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9.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90.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48" r:id="rId5"/>
    <p:sldMasterId id="2147483648" r:id="rId6"/>
  </p:sldMasterIdLst>
  <p:notesMasterIdLst>
    <p:notesMasterId r:id="rId27"/>
  </p:notesMasterIdLst>
  <p:sldIdLst>
    <p:sldId id="258" r:id="rId7"/>
    <p:sldId id="2147374470" r:id="rId8"/>
    <p:sldId id="257" r:id="rId9"/>
    <p:sldId id="2134804936" r:id="rId10"/>
    <p:sldId id="2134804944" r:id="rId11"/>
    <p:sldId id="6012" r:id="rId12"/>
    <p:sldId id="6013" r:id="rId13"/>
    <p:sldId id="6014" r:id="rId14"/>
    <p:sldId id="6016" r:id="rId15"/>
    <p:sldId id="2096975616" r:id="rId16"/>
    <p:sldId id="2134804937" r:id="rId17"/>
    <p:sldId id="2134804955" r:id="rId18"/>
    <p:sldId id="2134804956" r:id="rId19"/>
    <p:sldId id="2134804941" r:id="rId20"/>
    <p:sldId id="2134804946" r:id="rId21"/>
    <p:sldId id="2134804942" r:id="rId22"/>
    <p:sldId id="5957" r:id="rId23"/>
    <p:sldId id="2134804947" r:id="rId24"/>
    <p:sldId id="2134804951" r:id="rId25"/>
    <p:sldId id="21348049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B897E7A2-D590-4440-A37A-453F5455FF23}">
          <p14:sldIdLst>
            <p14:sldId id="258"/>
            <p14:sldId id="2147374470"/>
            <p14:sldId id="257"/>
          </p14:sldIdLst>
        </p14:section>
        <p14:section name="Definition, classification, prevalence and etiology" id="{42212762-E277-4F5B-ACF7-C3FD592E4612}">
          <p14:sldIdLst>
            <p14:sldId id="2134804936"/>
            <p14:sldId id="2134804944"/>
            <p14:sldId id="6012"/>
            <p14:sldId id="6013"/>
            <p14:sldId id="6014"/>
            <p14:sldId id="6016"/>
            <p14:sldId id="2096975616"/>
            <p14:sldId id="2134804937"/>
            <p14:sldId id="2134804955"/>
            <p14:sldId id="2134804956"/>
          </p14:sldIdLst>
        </p14:section>
        <p14:section name="Unmet needs in obesity management" id="{D137892B-DFE5-439C-A704-3152425D25FB}">
          <p14:sldIdLst>
            <p14:sldId id="2134804941"/>
            <p14:sldId id="2134804946"/>
            <p14:sldId id="2134804942"/>
            <p14:sldId id="5957"/>
            <p14:sldId id="2134804947"/>
          </p14:sldIdLst>
        </p14:section>
        <p14:section name="Assessments" id="{A0A224E2-55CE-4F04-8C29-2B4E7C9E7B00}">
          <p14:sldIdLst>
            <p14:sldId id="2134804951"/>
            <p14:sldId id="2134804967"/>
          </p14:sldIdLst>
        </p14:section>
      </p14:sectionLst>
    </p:ext>
    <p:ext uri="{EFAFB233-063F-42B5-8137-9DF3F51BA10A}">
      <p15:sldGuideLst xmlns:p15="http://schemas.microsoft.com/office/powerpoint/2012/main">
        <p15:guide id="1" orient="horz" pos="768" userDrawn="1">
          <p15:clr>
            <a:srgbClr val="A4A3A4"/>
          </p15:clr>
        </p15:guide>
        <p15:guide id="2" pos="600" userDrawn="1">
          <p15:clr>
            <a:srgbClr val="A4A3A4"/>
          </p15:clr>
        </p15:guide>
        <p15:guide id="3" orient="horz" pos="4104" userDrawn="1">
          <p15:clr>
            <a:srgbClr val="A4A3A4"/>
          </p15:clr>
        </p15:guide>
        <p15:guide id="4" pos="408" userDrawn="1">
          <p15:clr>
            <a:srgbClr val="A4A3A4"/>
          </p15:clr>
        </p15:guide>
        <p15:guide id="5" orient="horz" pos="576" userDrawn="1">
          <p15:clr>
            <a:srgbClr val="A4A3A4"/>
          </p15:clr>
        </p15:guide>
        <p15:guide id="6" orient="horz" pos="9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4FB6B23C-2DE5-4E5F-7817-723DFFC851D3}" name="CIR (Cindy Rockoff)" initials="C(R" userId="S::CIR@novonordisk.com::4625a6b0-1628-469a-af8c-a3929d32e6d3" providerId="AD"/>
  <p188:author id="{473D5053-9AFB-3D66-95E5-FC4E6E84D316}" name="cornier@musc.edu" initials="co" userId="S::urn:spo:guest#cornier@musc.edu::" providerId="AD"/>
  <p188:author id="{5681AC69-2D96-BD7A-58A4-AF57D8298DE7}" name="BRSZ (Gabriel Smolarz)" initials="BS" userId="S::brsz_novonordisk.com#ext#@sixdegreesmed.com::fe3a2788-a25e-430b-ab55-086b4040e359" providerId="AD"/>
  <p188:author id="{DBC5319F-8119-722E-99E2-C96E7E0C77CE}" name="Nikta Tamashekan" initials="NT" userId="Nikta Tamashekan" providerId="None"/>
  <p188:author id="{660B61A7-3A8D-B6B9-3D5E-57B26B7F5813}" name="Six Degrees Medical " initials="SDM" userId="Six Degrees Medical " providerId="None"/>
  <p188:author id="{C38856D3-27A9-77F2-4676-840C3EB4FE90}" name="jtir@novonordisk.com" initials="jt" userId="S::urn:spo:guest#jtir@novonordisk.com::" providerId="AD"/>
  <p188:author id="{F12158E4-1962-E187-B8D7-238C4D79B815}" name="sally.majewski@hotmail.com" initials="sa" userId="S::urn:spo:guest#sally.majewski@hotmail.com::" providerId="AD"/>
  <p188:author id="{C71BF0EF-F165-52C9-45C1-5E73B47E4C7C}" name="BRSZ (Gabriel Smolarz)" initials="B(S" userId="S::BRSZ@novonordisk.com::0bb70a97-6657-4730-aa20-f334c76ea3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0BB"/>
    <a:srgbClr val="FE90E6"/>
    <a:srgbClr val="EC02BA"/>
    <a:srgbClr val="FD03C7"/>
    <a:srgbClr val="EA0600"/>
    <a:srgbClr val="5B9BD5"/>
    <a:srgbClr val="9DC3E6"/>
    <a:srgbClr val="1F32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5AE4B-6432-4708-941D-90F1401AACA5}" v="2" dt="2024-03-25T21:52:54.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66" autoAdjust="0"/>
  </p:normalViewPr>
  <p:slideViewPr>
    <p:cSldViewPr snapToGrid="0">
      <p:cViewPr varScale="1">
        <p:scale>
          <a:sx n="107" d="100"/>
          <a:sy n="107" d="100"/>
        </p:scale>
        <p:origin x="714" y="102"/>
      </p:cViewPr>
      <p:guideLst>
        <p:guide orient="horz" pos="768"/>
        <p:guide pos="600"/>
        <p:guide orient="horz" pos="4104"/>
        <p:guide pos="408"/>
        <p:guide orient="horz" pos="576"/>
        <p:guide orient="horz" pos="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ha Shin" userId="19c3a70e-67e8-41a3-a3bb-c5e7a71219d8" providerId="ADAL" clId="{07E5AE4B-6432-4708-941D-90F1401AACA5}"/>
    <pc:docChg chg="custSel modSld">
      <pc:chgData name="Elisha Shin" userId="19c3a70e-67e8-41a3-a3bb-c5e7a71219d8" providerId="ADAL" clId="{07E5AE4B-6432-4708-941D-90F1401AACA5}" dt="2024-03-25T21:52:54.692" v="3"/>
      <pc:docMkLst>
        <pc:docMk/>
      </pc:docMkLst>
      <pc:sldChg chg="addSp delSp modSp mod">
        <pc:chgData name="Elisha Shin" userId="19c3a70e-67e8-41a3-a3bb-c5e7a71219d8" providerId="ADAL" clId="{07E5AE4B-6432-4708-941D-90F1401AACA5}" dt="2024-03-25T21:52:54.692" v="3"/>
        <pc:sldMkLst>
          <pc:docMk/>
          <pc:sldMk cId="4088368589" sldId="2147374470"/>
        </pc:sldMkLst>
        <pc:graphicFrameChg chg="add mod">
          <ac:chgData name="Elisha Shin" userId="19c3a70e-67e8-41a3-a3bb-c5e7a71219d8" providerId="ADAL" clId="{07E5AE4B-6432-4708-941D-90F1401AACA5}" dt="2024-03-25T21:52:54.692" v="3"/>
          <ac:graphicFrameMkLst>
            <pc:docMk/>
            <pc:sldMk cId="4088368589" sldId="2147374470"/>
            <ac:graphicFrameMk id="5" creationId="{1A8C0ADC-0529-1CB0-FAE1-59D7CA625E25}"/>
          </ac:graphicFrameMkLst>
        </pc:graphicFrameChg>
        <pc:graphicFrameChg chg="del">
          <ac:chgData name="Elisha Shin" userId="19c3a70e-67e8-41a3-a3bb-c5e7a71219d8" providerId="ADAL" clId="{07E5AE4B-6432-4708-941D-90F1401AACA5}" dt="2024-03-25T21:51:05.171" v="0" actId="478"/>
          <ac:graphicFrameMkLst>
            <pc:docMk/>
            <pc:sldMk cId="4088368589" sldId="2147374470"/>
            <ac:graphicFrameMk id="7" creationId="{C1B1915E-8A47-B1AE-580F-1EF783801D76}"/>
          </ac:graphicFrameMkLst>
        </pc:graphicFrameChg>
      </pc:sldChg>
    </pc:docChg>
  </pc:docChgLst>
  <pc:docChgLst>
    <pc:chgData name="Elisha Shin" userId="19c3a70e-67e8-41a3-a3bb-c5e7a71219d8" providerId="ADAL" clId="{E7509328-0A22-4E72-AFB0-09727EC89E7B}"/>
    <pc:docChg chg="custSel modSld">
      <pc:chgData name="Elisha Shin" userId="19c3a70e-67e8-41a3-a3bb-c5e7a71219d8" providerId="ADAL" clId="{E7509328-0A22-4E72-AFB0-09727EC89E7B}" dt="2024-02-16T19:39:38.213" v="2" actId="313"/>
      <pc:docMkLst>
        <pc:docMk/>
      </pc:docMkLst>
      <pc:sldChg chg="modNotesTx">
        <pc:chgData name="Elisha Shin" userId="19c3a70e-67e8-41a3-a3bb-c5e7a71219d8" providerId="ADAL" clId="{E7509328-0A22-4E72-AFB0-09727EC89E7B}" dt="2024-02-16T19:39:38.213" v="2" actId="313"/>
        <pc:sldMkLst>
          <pc:docMk/>
          <pc:sldMk cId="582916466" sldId="2134804951"/>
        </pc:sldMkLst>
      </pc:sldChg>
      <pc:sldChg chg="modSp">
        <pc:chgData name="Elisha Shin" userId="19c3a70e-67e8-41a3-a3bb-c5e7a71219d8" providerId="ADAL" clId="{E7509328-0A22-4E72-AFB0-09727EC89E7B}" dt="2024-02-16T19:39:14.153" v="1"/>
        <pc:sldMkLst>
          <pc:docMk/>
          <pc:sldMk cId="4088368589" sldId="2147374470"/>
        </pc:sldMkLst>
        <pc:graphicFrameChg chg="mod">
          <ac:chgData name="Elisha Shin" userId="19c3a70e-67e8-41a3-a3bb-c5e7a71219d8" providerId="ADAL" clId="{E7509328-0A22-4E72-AFB0-09727EC89E7B}" dt="2024-02-16T19:39:14.153" v="1"/>
          <ac:graphicFrameMkLst>
            <pc:docMk/>
            <pc:sldMk cId="4088368589" sldId="2147374470"/>
            <ac:graphicFrameMk id="7" creationId="{C1B1915E-8A47-B1AE-580F-1EF783801D76}"/>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Apis For Office" panose="020B05040101010101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1999–
2000</c:v>
                </c:pt>
                <c:pt idx="1">
                  <c:v>2001–
2002</c:v>
                </c:pt>
                <c:pt idx="2">
                  <c:v>2003–
2004</c:v>
                </c:pt>
                <c:pt idx="3">
                  <c:v>2005–
2006</c:v>
                </c:pt>
                <c:pt idx="4">
                  <c:v>2007–
2008</c:v>
                </c:pt>
                <c:pt idx="5">
                  <c:v>2009–
2010</c:v>
                </c:pt>
                <c:pt idx="6">
                  <c:v>2011–
2012</c:v>
                </c:pt>
                <c:pt idx="7">
                  <c:v>2013–
2014</c:v>
                </c:pt>
                <c:pt idx="8">
                  <c:v>2015–
2016</c:v>
                </c:pt>
              </c:strCache>
            </c:strRef>
          </c:cat>
          <c:val>
            <c:numRef>
              <c:f>Sheet1!$B$2:$B$10</c:f>
              <c:numCache>
                <c:formatCode>General</c:formatCode>
                <c:ptCount val="9"/>
                <c:pt idx="0">
                  <c:v>30.5</c:v>
                </c:pt>
                <c:pt idx="1">
                  <c:v>30.5</c:v>
                </c:pt>
                <c:pt idx="2">
                  <c:v>32.200000000000003</c:v>
                </c:pt>
                <c:pt idx="3">
                  <c:v>34.299999999999997</c:v>
                </c:pt>
                <c:pt idx="4">
                  <c:v>33.700000000000003</c:v>
                </c:pt>
                <c:pt idx="5">
                  <c:v>35.700000000000003</c:v>
                </c:pt>
                <c:pt idx="6">
                  <c:v>34.9</c:v>
                </c:pt>
                <c:pt idx="7">
                  <c:v>37.700000000000003</c:v>
                </c:pt>
                <c:pt idx="8">
                  <c:v>39.6</c:v>
                </c:pt>
              </c:numCache>
            </c:numRef>
          </c:val>
          <c:smooth val="0"/>
          <c:extLst>
            <c:ext xmlns:c16="http://schemas.microsoft.com/office/drawing/2014/chart" uri="{C3380CC4-5D6E-409C-BE32-E72D297353CC}">
              <c16:uniqueId val="{00000000-1E27-4DD7-AD77-5BC883216410}"/>
            </c:ext>
          </c:extLst>
        </c:ser>
        <c:ser>
          <c:idx val="1"/>
          <c:order val="1"/>
          <c:tx>
            <c:strRef>
              <c:f>Sheet1!$C$1</c:f>
              <c:strCache>
                <c:ptCount val="1"/>
                <c:pt idx="0">
                  <c:v>Series 2</c:v>
                </c:pt>
              </c:strCache>
            </c:strRef>
          </c:tx>
          <c:spPr>
            <a:ln w="28575" cap="rnd">
              <a:solidFill>
                <a:srgbClr val="00B0F0"/>
              </a:solidFill>
              <a:round/>
            </a:ln>
            <a:effectLst/>
          </c:spPr>
          <c:marker>
            <c:symbol val="none"/>
          </c:marker>
          <c:dLbls>
            <c:dLbl>
              <c:idx val="4"/>
              <c:layout>
                <c:manualLayout>
                  <c:x val="-5.2789531657226781E-2"/>
                  <c:y val="-4.0017395072800485E-2"/>
                </c:manualLayout>
              </c:layout>
              <c:tx>
                <c:rich>
                  <a:bodyPr/>
                  <a:lstStyle/>
                  <a:p>
                    <a:fld id="{08CDF655-385C-43E8-A5E0-AFADC9940EA3}" type="VALUE">
                      <a:rPr lang="en-US"/>
                      <a:pPr/>
                      <a:t>[VALUE]</a:t>
                    </a:fld>
                    <a:endParaRPr lang="en-CA"/>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27-4DD7-AD77-5BC88321641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F0"/>
                    </a:solidFill>
                    <a:latin typeface="Arial" panose="020B0604020202020204" pitchFamily="34" charset="0"/>
                    <a:ea typeface="Apis For Office" panose="020B05040101010101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1999–
2000</c:v>
                </c:pt>
                <c:pt idx="1">
                  <c:v>2001–
2002</c:v>
                </c:pt>
                <c:pt idx="2">
                  <c:v>2003–
2004</c:v>
                </c:pt>
                <c:pt idx="3">
                  <c:v>2005–
2006</c:v>
                </c:pt>
                <c:pt idx="4">
                  <c:v>2007–
2008</c:v>
                </c:pt>
                <c:pt idx="5">
                  <c:v>2009–
2010</c:v>
                </c:pt>
                <c:pt idx="6">
                  <c:v>2011–
2012</c:v>
                </c:pt>
                <c:pt idx="7">
                  <c:v>2013–
2014</c:v>
                </c:pt>
                <c:pt idx="8">
                  <c:v>2015–
2016</c:v>
                </c:pt>
              </c:strCache>
            </c:strRef>
          </c:cat>
          <c:val>
            <c:numRef>
              <c:f>Sheet1!$C$2:$C$10</c:f>
              <c:numCache>
                <c:formatCode>General</c:formatCode>
                <c:ptCount val="9"/>
                <c:pt idx="0">
                  <c:v>13.9</c:v>
                </c:pt>
                <c:pt idx="1">
                  <c:v>15.4</c:v>
                </c:pt>
                <c:pt idx="2">
                  <c:v>17.100000000000001</c:v>
                </c:pt>
                <c:pt idx="3">
                  <c:v>15.4</c:v>
                </c:pt>
                <c:pt idx="4">
                  <c:v>16.8</c:v>
                </c:pt>
                <c:pt idx="5">
                  <c:v>16.899999999999999</c:v>
                </c:pt>
                <c:pt idx="6">
                  <c:v>16.899999999999999</c:v>
                </c:pt>
                <c:pt idx="7">
                  <c:v>17.2</c:v>
                </c:pt>
                <c:pt idx="8">
                  <c:v>18.5</c:v>
                </c:pt>
              </c:numCache>
            </c:numRef>
          </c:val>
          <c:smooth val="0"/>
          <c:extLst>
            <c:ext xmlns:c16="http://schemas.microsoft.com/office/drawing/2014/chart" uri="{C3380CC4-5D6E-409C-BE32-E72D297353CC}">
              <c16:uniqueId val="{00000002-1E27-4DD7-AD77-5BC883216410}"/>
            </c:ext>
          </c:extLst>
        </c:ser>
        <c:dLbls>
          <c:showLegendKey val="0"/>
          <c:showVal val="0"/>
          <c:showCatName val="0"/>
          <c:showSerName val="0"/>
          <c:showPercent val="0"/>
          <c:showBubbleSize val="0"/>
        </c:dLbls>
        <c:smooth val="0"/>
        <c:axId val="101722368"/>
        <c:axId val="101732352"/>
      </c:lineChart>
      <c:catAx>
        <c:axId val="101722368"/>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1732352"/>
        <c:crosses val="autoZero"/>
        <c:auto val="1"/>
        <c:lblAlgn val="ctr"/>
        <c:lblOffset val="100"/>
        <c:noMultiLvlLbl val="0"/>
      </c:catAx>
      <c:valAx>
        <c:axId val="101732352"/>
        <c:scaling>
          <c:orientation val="minMax"/>
          <c:max val="50"/>
        </c:scaling>
        <c:delete val="0"/>
        <c:axPos val="l"/>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Apis For Office" panose="020B0504010101010104" pitchFamily="34" charset="0"/>
                <a:cs typeface="Apis For Office" panose="020B0504010101010104" pitchFamily="34" charset="0"/>
              </a:defRPr>
            </a:pPr>
            <a:endParaRPr lang="en-US"/>
          </a:p>
        </c:txPr>
        <c:crossAx val="101722368"/>
        <c:crosses val="autoZero"/>
        <c:crossBetween val="between"/>
        <c:majorUnit val="10"/>
      </c:valAx>
      <c:spPr>
        <a:noFill/>
        <a:ln w="25400">
          <a:noFill/>
        </a:ln>
        <a:effectLst/>
      </c:spPr>
    </c:plotArea>
    <c:plotVisOnly val="1"/>
    <c:dispBlanksAs val="zero"/>
    <c:showDLblsOverMax val="0"/>
  </c:chart>
  <c:spPr>
    <a:noFill/>
    <a:ln>
      <a:noFill/>
    </a:ln>
    <a:effectLst/>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Hispanic</c:v>
                </c:pt>
                <c:pt idx="1">
                  <c:v>Non-Hispanic Black</c:v>
                </c:pt>
                <c:pt idx="2">
                  <c:v>Non-Hispanic White</c:v>
                </c:pt>
                <c:pt idx="3">
                  <c:v>Non-Hispanic Asian</c:v>
                </c:pt>
              </c:strCache>
            </c:strRef>
          </c:cat>
          <c:val>
            <c:numRef>
              <c:f>Sheet1!$B$2:$B$5</c:f>
              <c:numCache>
                <c:formatCode>General</c:formatCode>
                <c:ptCount val="4"/>
                <c:pt idx="0">
                  <c:v>26.2</c:v>
                </c:pt>
                <c:pt idx="1">
                  <c:v>24.8</c:v>
                </c:pt>
                <c:pt idx="2">
                  <c:v>16.600000000000001</c:v>
                </c:pt>
                <c:pt idx="3">
                  <c:v>9</c:v>
                </c:pt>
              </c:numCache>
            </c:numRef>
          </c:val>
          <c:extLst>
            <c:ext xmlns:c16="http://schemas.microsoft.com/office/drawing/2014/chart" uri="{C3380CC4-5D6E-409C-BE32-E72D297353CC}">
              <c16:uniqueId val="{00000000-CA66-40F1-9C70-123CC635AD9E}"/>
            </c:ext>
          </c:extLst>
        </c:ser>
        <c:dLbls>
          <c:dLblPos val="outEnd"/>
          <c:showLegendKey val="0"/>
          <c:showVal val="1"/>
          <c:showCatName val="0"/>
          <c:showSerName val="0"/>
          <c:showPercent val="0"/>
          <c:showBubbleSize val="0"/>
        </c:dLbls>
        <c:gapWidth val="219"/>
        <c:overlap val="-27"/>
        <c:axId val="730880256"/>
        <c:axId val="730881216"/>
      </c:barChart>
      <c:catAx>
        <c:axId val="7308802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0881216"/>
        <c:crosses val="autoZero"/>
        <c:auto val="1"/>
        <c:lblAlgn val="ctr"/>
        <c:lblOffset val="100"/>
        <c:noMultiLvlLbl val="0"/>
      </c:catAx>
      <c:valAx>
        <c:axId val="730881216"/>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0880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CF3D-48A0-8CFB-3648D9C2C289}"/>
              </c:ext>
            </c:extLst>
          </c:dPt>
          <c:dPt>
            <c:idx val="1"/>
            <c:bubble3D val="0"/>
            <c:spPr>
              <a:solidFill>
                <a:srgbClr val="939AA7"/>
              </a:solidFill>
              <a:ln w="19050">
                <a:solidFill>
                  <a:schemeClr val="lt1"/>
                </a:solidFill>
              </a:ln>
              <a:effectLst/>
            </c:spPr>
            <c:extLst>
              <c:ext xmlns:c16="http://schemas.microsoft.com/office/drawing/2014/chart" uri="{C3380CC4-5D6E-409C-BE32-E72D297353CC}">
                <c16:uniqueId val="{00000003-CF3D-48A0-8CFB-3648D9C2C289}"/>
              </c:ext>
            </c:extLst>
          </c:dPt>
          <c:dPt>
            <c:idx val="2"/>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5-CF3D-48A0-8CFB-3648D9C2C289}"/>
              </c:ext>
            </c:extLst>
          </c:dPt>
          <c:cat>
            <c:strRef>
              <c:f>Sheet1!$A$2:$A$4</c:f>
              <c:strCache>
                <c:ptCount val="3"/>
                <c:pt idx="0">
                  <c:v>1st Qtr</c:v>
                </c:pt>
                <c:pt idx="1">
                  <c:v>2nd Qtr</c:v>
                </c:pt>
                <c:pt idx="2">
                  <c:v>3rd Qtr</c:v>
                </c:pt>
              </c:strCache>
            </c:strRef>
          </c:cat>
          <c:val>
            <c:numRef>
              <c:f>Sheet1!$B$2:$B$4</c:f>
              <c:numCache>
                <c:formatCode>General</c:formatCode>
                <c:ptCount val="3"/>
                <c:pt idx="0">
                  <c:v>33.33</c:v>
                </c:pt>
                <c:pt idx="1">
                  <c:v>33.33</c:v>
                </c:pt>
                <c:pt idx="2">
                  <c:v>33.33</c:v>
                </c:pt>
              </c:numCache>
            </c:numRef>
          </c:val>
          <c:extLst>
            <c:ext xmlns:c16="http://schemas.microsoft.com/office/drawing/2014/chart" uri="{C3380CC4-5D6E-409C-BE32-E72D297353CC}">
              <c16:uniqueId val="{00000006-CF3D-48A0-8CFB-3648D9C2C2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C05D315-F0E8-46B4-81B5-9D21FF04829D}" type="datetimeFigureOut">
              <a:rPr lang="en-CA" smtClean="0"/>
              <a:pPr/>
              <a:t>2024-03-25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55C3A4A-438B-4C02-AD11-AE32F1D429DA}" type="slidenum">
              <a:rPr lang="en-CA" smtClean="0"/>
              <a:pPr/>
              <a:t>‹#›</a:t>
            </a:fld>
            <a:endParaRPr lang="en-CA"/>
          </a:p>
        </p:txBody>
      </p:sp>
    </p:spTree>
    <p:extLst>
      <p:ext uri="{BB962C8B-B14F-4D97-AF65-F5344CB8AC3E}">
        <p14:creationId xmlns:p14="http://schemas.microsoft.com/office/powerpoint/2010/main" val="73825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a:t>
            </a:fld>
            <a:endParaRPr lang="en-CA"/>
          </a:p>
        </p:txBody>
      </p:sp>
    </p:spTree>
    <p:extLst>
      <p:ext uri="{BB962C8B-B14F-4D97-AF65-F5344CB8AC3E}">
        <p14:creationId xmlns:p14="http://schemas.microsoft.com/office/powerpoint/2010/main" val="2376899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12</a:t>
            </a:fld>
            <a:endParaRPr lang="en-CA"/>
          </a:p>
        </p:txBody>
      </p:sp>
    </p:spTree>
    <p:extLst>
      <p:ext uri="{BB962C8B-B14F-4D97-AF65-F5344CB8AC3E}">
        <p14:creationId xmlns:p14="http://schemas.microsoft.com/office/powerpoint/2010/main" val="202809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F55C3A4A-438B-4C02-AD11-AE32F1D429DA}" type="slidenum">
              <a:rPr lang="en-CA" smtClean="0"/>
              <a:pPr/>
              <a:t>13</a:t>
            </a:fld>
            <a:endParaRPr lang="en-CA"/>
          </a:p>
        </p:txBody>
      </p:sp>
    </p:spTree>
    <p:extLst>
      <p:ext uri="{BB962C8B-B14F-4D97-AF65-F5344CB8AC3E}">
        <p14:creationId xmlns:p14="http://schemas.microsoft.com/office/powerpoint/2010/main" val="59655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14</a:t>
            </a:fld>
            <a:endParaRPr lang="en-CA"/>
          </a:p>
        </p:txBody>
      </p:sp>
    </p:spTree>
    <p:extLst>
      <p:ext uri="{BB962C8B-B14F-4D97-AF65-F5344CB8AC3E}">
        <p14:creationId xmlns:p14="http://schemas.microsoft.com/office/powerpoint/2010/main" val="1358824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15</a:t>
            </a:fld>
            <a:endParaRPr lang="en-CA"/>
          </a:p>
        </p:txBody>
      </p:sp>
    </p:spTree>
    <p:extLst>
      <p:ext uri="{BB962C8B-B14F-4D97-AF65-F5344CB8AC3E}">
        <p14:creationId xmlns:p14="http://schemas.microsoft.com/office/powerpoint/2010/main" val="2004318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Narration</a:t>
            </a:r>
          </a:p>
          <a:p>
            <a:r>
              <a:rPr lang="en-US"/>
              <a:t>In addition to exercise and a reduced calorie meal plan, counseling must be emphasized. However, most patients may not adhere to/achieve the prescribed outcomes; therefore, lifestyle interventions often fail, and biology takes over (i.e., genetic predisposition to retain fat mass). Anti-obesity medications will facilitate weight-loss and surgical options exist for those patients who are candidates</a:t>
            </a:r>
          </a:p>
        </p:txBody>
      </p:sp>
      <p:sp>
        <p:nvSpPr>
          <p:cNvPr id="4" name="Slide Number Placeholder 3"/>
          <p:cNvSpPr>
            <a:spLocks noGrp="1"/>
          </p:cNvSpPr>
          <p:nvPr>
            <p:ph type="sldNum" sz="quarter" idx="5"/>
          </p:nvPr>
        </p:nvSpPr>
        <p:spPr/>
        <p:txBody>
          <a:bodyPr/>
          <a:lstStyle/>
          <a:p>
            <a:fld id="{F55C3A4A-438B-4C02-AD11-AE32F1D429DA}" type="slidenum">
              <a:rPr lang="en-CA" smtClean="0"/>
              <a:pPr/>
              <a:t>16</a:t>
            </a:fld>
            <a:endParaRPr lang="en-CA"/>
          </a:p>
        </p:txBody>
      </p:sp>
    </p:spTree>
    <p:extLst>
      <p:ext uri="{BB962C8B-B14F-4D97-AF65-F5344CB8AC3E}">
        <p14:creationId xmlns:p14="http://schemas.microsoft.com/office/powerpoint/2010/main" val="262213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a:extLst>
              <a:ext uri="{FF2B5EF4-FFF2-40B4-BE49-F238E27FC236}">
                <a16:creationId xmlns:a16="http://schemas.microsoft.com/office/drawing/2014/main" id="{64FC1F7D-1D88-495A-82C2-4DF0031D336C}"/>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BAD52E-1D6A-43F7-88AC-109F45434CBB}" type="slidenum">
              <a:rPr kumimoji="0" lang="en-US" sz="900" b="0" i="0" u="none" strike="noStrike" kern="1200" cap="none" spc="0" normalizeH="0" baseline="0" noProof="0" smtClean="0">
                <a:ln>
                  <a:noFill/>
                </a:ln>
                <a:solidFill>
                  <a:srgbClr val="E64A0E"/>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900" b="0" i="0" u="none" strike="noStrike" kern="1200" cap="none" spc="0" normalizeH="0" baseline="0" noProof="0">
              <a:ln>
                <a:noFill/>
              </a:ln>
              <a:solidFill>
                <a:srgbClr val="E64A0E"/>
              </a:solidFill>
              <a:effectLst/>
              <a:uLnTx/>
              <a:uFillTx/>
              <a:ea typeface="+mn-ea"/>
              <a:cs typeface="+mn-cs"/>
            </a:endParaRPr>
          </a:p>
        </p:txBody>
      </p:sp>
    </p:spTree>
    <p:extLst>
      <p:ext uri="{BB962C8B-B14F-4D97-AF65-F5344CB8AC3E}">
        <p14:creationId xmlns:p14="http://schemas.microsoft.com/office/powerpoint/2010/main" val="230809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18</a:t>
            </a:fld>
            <a:endParaRPr lang="en-CA"/>
          </a:p>
        </p:txBody>
      </p:sp>
    </p:spTree>
    <p:extLst>
      <p:ext uri="{BB962C8B-B14F-4D97-AF65-F5344CB8AC3E}">
        <p14:creationId xmlns:p14="http://schemas.microsoft.com/office/powerpoint/2010/main" val="4004383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AutoNum type="arabicPeriod"/>
            </a:pPr>
            <a:r>
              <a:rPr lang="en-US" dirty="0"/>
              <a:t>b (Slide 3; Obesity is a disease involving a disordered energy homeostasis system. The other choices could be factors in obesity, but lack generality or specificity with regards to the </a:t>
            </a:r>
            <a:r>
              <a:rPr lang="en-US" sz="1200" dirty="0">
                <a:effectLst/>
                <a:latin typeface="Arial" panose="020B0604020202020204" pitchFamily="34" charset="0"/>
                <a:ea typeface="Calibri" panose="020F0502020204030204" pitchFamily="34" charset="0"/>
                <a:cs typeface="Times New Roman" panose="02020603050405020304" pitchFamily="18" charset="0"/>
              </a:rPr>
              <a:t>Endocrine Society Pathogenesis Statement</a:t>
            </a:r>
            <a:r>
              <a:rPr lang="en-US" dirty="0"/>
              <a:t>)</a:t>
            </a:r>
          </a:p>
          <a:p>
            <a:pPr marL="228600" indent="-228600">
              <a:buAutoNum type="arabicPeriod"/>
            </a:pPr>
            <a:r>
              <a:rPr lang="en-US" dirty="0"/>
              <a:t>a (Slide 15; AOMs are more effective than lifestyle interventions)</a:t>
            </a:r>
          </a:p>
          <a:p>
            <a:pPr marL="228600" indent="-228600">
              <a:buAutoNum type="arabicPeriod"/>
            </a:pPr>
            <a:r>
              <a:rPr lang="en-US" dirty="0"/>
              <a:t>d (Slide 4; BMI is more accurate when considering populations. All other choices are false statements where the opposite is true)</a:t>
            </a:r>
            <a:r>
              <a:rPr lang="en-US" baseline="0" dirty="0"/>
              <a:t>.</a:t>
            </a:r>
            <a:endParaRPr lang="en-US" dirty="0"/>
          </a:p>
          <a:p>
            <a:pPr marL="228600" indent="-228600">
              <a:buAutoNum type="arabicPeriod"/>
            </a:pPr>
            <a:endParaRPr lang="en-CA"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19</a:t>
            </a:fld>
            <a:endParaRPr lang="en-CA"/>
          </a:p>
        </p:txBody>
      </p:sp>
    </p:spTree>
    <p:extLst>
      <p:ext uri="{BB962C8B-B14F-4D97-AF65-F5344CB8AC3E}">
        <p14:creationId xmlns:p14="http://schemas.microsoft.com/office/powerpoint/2010/main" val="387928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4</a:t>
            </a:fld>
            <a:endParaRPr lang="en-CA"/>
          </a:p>
        </p:txBody>
      </p:sp>
    </p:spTree>
    <p:extLst>
      <p:ext uri="{BB962C8B-B14F-4D97-AF65-F5344CB8AC3E}">
        <p14:creationId xmlns:p14="http://schemas.microsoft.com/office/powerpoint/2010/main" val="179751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p:txBody>
      </p:sp>
      <p:sp>
        <p:nvSpPr>
          <p:cNvPr id="4" name="Slide Number Placeholder 3"/>
          <p:cNvSpPr>
            <a:spLocks noGrp="1"/>
          </p:cNvSpPr>
          <p:nvPr>
            <p:ph type="sldNum" sz="quarter" idx="5"/>
          </p:nvPr>
        </p:nvSpPr>
        <p:spPr/>
        <p:txBody>
          <a:bodyPr/>
          <a:lstStyle/>
          <a:p>
            <a:fld id="{F55C3A4A-438B-4C02-AD11-AE32F1D429DA}" type="slidenum">
              <a:rPr lang="en-CA" smtClean="0"/>
              <a:pPr/>
              <a:t>5</a:t>
            </a:fld>
            <a:endParaRPr lang="en-CA"/>
          </a:p>
        </p:txBody>
      </p:sp>
    </p:spTree>
    <p:extLst>
      <p:ext uri="{BB962C8B-B14F-4D97-AF65-F5344CB8AC3E}">
        <p14:creationId xmlns:p14="http://schemas.microsoft.com/office/powerpoint/2010/main" val="285363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6</a:t>
            </a:fld>
            <a:endParaRPr lang="en-CA"/>
          </a:p>
        </p:txBody>
      </p:sp>
    </p:spTree>
    <p:extLst>
      <p:ext uri="{BB962C8B-B14F-4D97-AF65-F5344CB8AC3E}">
        <p14:creationId xmlns:p14="http://schemas.microsoft.com/office/powerpoint/2010/main" val="4002343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7</a:t>
            </a:fld>
            <a:endParaRPr lang="en-CA"/>
          </a:p>
        </p:txBody>
      </p:sp>
    </p:spTree>
    <p:extLst>
      <p:ext uri="{BB962C8B-B14F-4D97-AF65-F5344CB8AC3E}">
        <p14:creationId xmlns:p14="http://schemas.microsoft.com/office/powerpoint/2010/main" val="165477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8</a:t>
            </a:fld>
            <a:endParaRPr lang="en-CA"/>
          </a:p>
        </p:txBody>
      </p:sp>
    </p:spTree>
    <p:extLst>
      <p:ext uri="{BB962C8B-B14F-4D97-AF65-F5344CB8AC3E}">
        <p14:creationId xmlns:p14="http://schemas.microsoft.com/office/powerpoint/2010/main" val="4092956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9</a:t>
            </a:fld>
            <a:endParaRPr lang="en-CA"/>
          </a:p>
        </p:txBody>
      </p:sp>
    </p:spTree>
    <p:extLst>
      <p:ext uri="{BB962C8B-B14F-4D97-AF65-F5344CB8AC3E}">
        <p14:creationId xmlns:p14="http://schemas.microsoft.com/office/powerpoint/2010/main" val="273907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74876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5C3A4A-438B-4C02-AD11-AE32F1D429DA}" type="slidenum">
              <a:rPr lang="en-CA" smtClean="0"/>
              <a:pPr/>
              <a:t>11</a:t>
            </a:fld>
            <a:endParaRPr lang="en-CA"/>
          </a:p>
        </p:txBody>
      </p:sp>
    </p:spTree>
    <p:extLst>
      <p:ext uri="{BB962C8B-B14F-4D97-AF65-F5344CB8AC3E}">
        <p14:creationId xmlns:p14="http://schemas.microsoft.com/office/powerpoint/2010/main" val="3816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BB4-3F7E-4B66-89B9-1CF689668D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9E9832B-5056-4F9F-8F34-E32BC51830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7D4FB4F-CB3D-4087-8321-55D393E02F81}"/>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2024-03-25</a:t>
            </a:fld>
            <a:endParaRPr lang="en-CA"/>
          </a:p>
        </p:txBody>
      </p:sp>
      <p:sp>
        <p:nvSpPr>
          <p:cNvPr id="5" name="Footer Placeholder 4">
            <a:extLst>
              <a:ext uri="{FF2B5EF4-FFF2-40B4-BE49-F238E27FC236}">
                <a16:creationId xmlns:a16="http://schemas.microsoft.com/office/drawing/2014/main" id="{C616B59C-6116-4B24-A833-A6B9035436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3BFB06A-3D5B-4AB3-B559-9E68AF984A79}"/>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426669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BE0D-975A-4D01-8409-311973A3D23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6441026-7952-4900-8389-20678804F6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CF22AA3-2AA4-43C7-B833-A61C111F2621}"/>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2024-03-25</a:t>
            </a:fld>
            <a:endParaRPr lang="en-CA"/>
          </a:p>
        </p:txBody>
      </p:sp>
      <p:sp>
        <p:nvSpPr>
          <p:cNvPr id="5" name="Footer Placeholder 4">
            <a:extLst>
              <a:ext uri="{FF2B5EF4-FFF2-40B4-BE49-F238E27FC236}">
                <a16:creationId xmlns:a16="http://schemas.microsoft.com/office/drawing/2014/main" id="{F7AAACE7-8B96-4D51-A6A0-F0EEB56C8B9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F48A526-0DF8-41C1-91F6-8DF975047D17}"/>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76386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00BB1-EAA4-4A6F-9F37-7E824F7730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BFAB47A-1B23-425E-A02A-AD732EB254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0BF2E1-9DF6-47E1-B6F2-63501A3EC520}"/>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2024-03-25</a:t>
            </a:fld>
            <a:endParaRPr lang="en-CA"/>
          </a:p>
        </p:txBody>
      </p:sp>
      <p:sp>
        <p:nvSpPr>
          <p:cNvPr id="5" name="Footer Placeholder 4">
            <a:extLst>
              <a:ext uri="{FF2B5EF4-FFF2-40B4-BE49-F238E27FC236}">
                <a16:creationId xmlns:a16="http://schemas.microsoft.com/office/drawing/2014/main" id="{6D9C6DE1-B824-4DA2-BD70-6992547366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BD7BEFC-4790-4458-BB38-927D9273B6BF}"/>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84524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3493419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1748234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3263046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lstStyle>
            <a:lvl1pPr marL="0" indent="0">
              <a:buNone/>
              <a:defRPr sz="700" i="1">
                <a:solidFill>
                  <a:srgbClr val="939AA7"/>
                </a:solidFill>
              </a:defRPr>
            </a:lvl1pPr>
          </a:lstStyle>
          <a:p>
            <a:pPr lvl="0"/>
            <a:r>
              <a:rPr lang="en-GB"/>
              <a:t>Insert notes</a:t>
            </a:r>
          </a:p>
        </p:txBody>
      </p:sp>
    </p:spTree>
    <p:extLst>
      <p:ext uri="{BB962C8B-B14F-4D97-AF65-F5344CB8AC3E}">
        <p14:creationId xmlns:p14="http://schemas.microsoft.com/office/powerpoint/2010/main" val="1685845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259657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849623267"/>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998393137"/>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511992827"/>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DF13AD-ED6C-4CD2-BCA8-FB9503A9D494}"/>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2024-03-25</a:t>
            </a:fld>
            <a:endParaRPr lang="en-CA"/>
          </a:p>
        </p:txBody>
      </p:sp>
      <p:sp>
        <p:nvSpPr>
          <p:cNvPr id="5" name="Footer Placeholder 4">
            <a:extLst>
              <a:ext uri="{FF2B5EF4-FFF2-40B4-BE49-F238E27FC236}">
                <a16:creationId xmlns:a16="http://schemas.microsoft.com/office/drawing/2014/main" id="{90718DA0-D181-4173-B1A2-7550CB21ED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1EC630-F25B-441D-A01C-BB291F9404CF}"/>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319575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053302941"/>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302740686"/>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82880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4287503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59316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00026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34136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86066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737413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32102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658C-CEBB-4B1E-A42D-649E2E0A26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FCA3700-29D3-4FE4-92DB-A9F6BC8CD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AA3A0-FA81-4AE3-89BE-7842FFA65239}"/>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2024-03-25</a:t>
            </a:fld>
            <a:endParaRPr lang="en-CA"/>
          </a:p>
        </p:txBody>
      </p:sp>
      <p:sp>
        <p:nvSpPr>
          <p:cNvPr id="5" name="Footer Placeholder 4">
            <a:extLst>
              <a:ext uri="{FF2B5EF4-FFF2-40B4-BE49-F238E27FC236}">
                <a16:creationId xmlns:a16="http://schemas.microsoft.com/office/drawing/2014/main" id="{F3DBE842-919A-4598-A067-E97D08DD63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F04FD7E-B81E-4E5D-9A44-08FEA879FE01}"/>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2637150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25 March 2024</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1763004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61C9-C68F-188B-DE8C-00E0C6956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B32C835-67AB-0CFF-D13D-6E47A9F0A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90FC04C-76CB-FCEB-4A34-1ECF37B8643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37A5DF1-389B-10CF-C5FC-D17AE791A0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65A670-DB1A-8905-807E-2F8ADDA6D0B2}"/>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4225832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E787-34D2-DDEC-A143-EF863845A93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D7B7DBF-1AB2-254A-E5D2-F7865C6BD2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0285F4-65D2-235D-BE11-AA2B6CE56458}"/>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5082CCFD-5DA9-B8F3-F7E5-2765F4E085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923E8B-D297-863F-6CE9-DD6BE575907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711910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EA6A-F17F-E4AD-97AA-D91CE343C3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C1DBD3C-EA78-E74E-49B2-B39BBACF8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91476A-806D-DB9E-642E-AA5DE27680F2}"/>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EE2FAC48-8360-52A6-9575-CC01AF2919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836406-110B-3536-4483-6E765F99A82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837039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F580-D4FF-55D6-C33D-10E480FC0D9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85C16F-3740-7CDE-8BE8-67E4486053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BF7B498-E752-C601-3844-734808A6B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17F0B8A-ABF7-577A-31BB-CB307EDFF966}"/>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E9438FE-6D64-CBB9-B1EB-1CA445DDCE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263CD7-F9D8-F7C8-06C1-638179EF85E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517000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A2F8-6D47-E309-4003-B933067CC5B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2DDB211-F863-B617-9186-AC552D5C0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A45A0-4ECD-DF4D-31D2-68855F61B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FC09360-65A9-02FA-E59E-B1E1CCFD3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BB925-2654-E06C-5640-09C04D3F7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3195AC-5EB9-C82B-60C2-B4AB391BC9D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8" name="Footer Placeholder 7">
            <a:extLst>
              <a:ext uri="{FF2B5EF4-FFF2-40B4-BE49-F238E27FC236}">
                <a16:creationId xmlns:a16="http://schemas.microsoft.com/office/drawing/2014/main" id="{F55435AE-91D7-8DCC-F085-0504E65D8A6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2ECCC70-7213-7F30-7820-5844C0F760A7}"/>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22883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E6E6-479A-84B5-F1B0-374630BED7D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DCB9305-4CB8-4FC6-EFE3-2164011F33C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4" name="Footer Placeholder 3">
            <a:extLst>
              <a:ext uri="{FF2B5EF4-FFF2-40B4-BE49-F238E27FC236}">
                <a16:creationId xmlns:a16="http://schemas.microsoft.com/office/drawing/2014/main" id="{21243D01-F579-9B8A-7AB7-15CBFFD2F65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40D7D20-2B08-F23F-215D-22ABFB6CFD9C}"/>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902570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039C0-6001-FDEC-45B6-7F993D49B554}"/>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3" name="Footer Placeholder 2">
            <a:extLst>
              <a:ext uri="{FF2B5EF4-FFF2-40B4-BE49-F238E27FC236}">
                <a16:creationId xmlns:a16="http://schemas.microsoft.com/office/drawing/2014/main" id="{7DA20854-4B1C-75F6-BD16-FFC4C886538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988BD21-3C98-3F10-CB1F-05BB7D3BC5B9}"/>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196679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D0C2-7AB0-3C16-F297-2B8584C0B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70A11E-4482-CBD5-61DA-5D3F711D0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BE45B17-F196-1895-2B80-B1CB6A4D0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B7DC7-BFB3-13AB-79D7-EBD326D2E8EB}"/>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AFEFAF8-7EAA-BDB0-9477-F8FD241AA8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0F085C-64EE-9874-3C1C-60AE168630D6}"/>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53354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0781-6982-C3AE-7E08-0FF6F3D0F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BF5D369-6D32-2605-67C6-3C4229B5E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EFB6868-FB9E-4DE5-91C9-9C5FEAB05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0677A-B394-BA4C-6D47-45BAEEC7D11D}"/>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6" name="Footer Placeholder 5">
            <a:extLst>
              <a:ext uri="{FF2B5EF4-FFF2-40B4-BE49-F238E27FC236}">
                <a16:creationId xmlns:a16="http://schemas.microsoft.com/office/drawing/2014/main" id="{65900CF5-1258-8AE9-B8AE-0D7015C27E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B4DB4FE-A115-C6D3-0C14-C53E80E0AD4B}"/>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88899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9134-8CDC-41A3-89AD-463C72B831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FE7623D-DA22-4C55-BFA1-75A43FFF52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526E353-7CE8-4399-B546-F57823FCB2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2124892-08AA-46E2-96E2-37417A128716}"/>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2024-03-25</a:t>
            </a:fld>
            <a:endParaRPr lang="en-CA"/>
          </a:p>
        </p:txBody>
      </p:sp>
      <p:sp>
        <p:nvSpPr>
          <p:cNvPr id="6" name="Footer Placeholder 5">
            <a:extLst>
              <a:ext uri="{FF2B5EF4-FFF2-40B4-BE49-F238E27FC236}">
                <a16:creationId xmlns:a16="http://schemas.microsoft.com/office/drawing/2014/main" id="{5E036B94-C5B3-4636-AE25-AB1A72E6FD8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E7DF2F0-4111-4AF5-9183-965FDD5A478C}"/>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74275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3898-9193-ABAB-5FC2-BD5F0C93B09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E8DBEAC-1E7B-B36D-A189-A9135D233E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97DEE3-BB2D-4728-A7F0-C6EDE5C47A21}"/>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63E3C60B-D212-959F-1BFA-6CEDC12916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7F51E2-E69F-4DC7-3A10-C904804F62D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915638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43D27-40D0-EEB6-2C73-AECE42BA1D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B24679-A4E5-E039-1A91-4FCFC0DA0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D03C33-21EA-05C9-81D1-B948D8A94B0E}"/>
              </a:ext>
            </a:extLst>
          </p:cNvPr>
          <p:cNvSpPr>
            <a:spLocks noGrp="1"/>
          </p:cNvSpPr>
          <p:nvPr>
            <p:ph type="dt" sz="half" idx="10"/>
          </p:nvPr>
        </p:nvSpPr>
        <p:spPr/>
        <p:txBody>
          <a:body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958EC2BB-585C-D5F1-60EE-6638F71AE5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B491AE-E712-01C0-9F7C-256F41674E0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364685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43083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2B0C-D7AE-4923-8C71-502A426503E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8836057-04CB-492A-A2BB-36C67C37D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DB20B6-3418-436E-A2FE-AFB3A99B3A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D347784-C243-4E26-810B-96EA6EC203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D3DB01-7E59-4C55-BD88-2275673FAD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F103DCB-75F5-4CDE-95FB-CAFB58ECE761}"/>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2024-03-25</a:t>
            </a:fld>
            <a:endParaRPr lang="en-CA"/>
          </a:p>
        </p:txBody>
      </p:sp>
      <p:sp>
        <p:nvSpPr>
          <p:cNvPr id="8" name="Footer Placeholder 7">
            <a:extLst>
              <a:ext uri="{FF2B5EF4-FFF2-40B4-BE49-F238E27FC236}">
                <a16:creationId xmlns:a16="http://schemas.microsoft.com/office/drawing/2014/main" id="{0E37B085-9356-4B85-B87B-F04E1F44417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C0E9EB0-33F3-4FA8-B35F-F61262900B19}"/>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92914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4B5A-F647-4F9B-B5DC-22F46EF8961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CD54A3E-E7F2-4EE5-ABE9-23922F33A5DD}"/>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2024-03-25</a:t>
            </a:fld>
            <a:endParaRPr lang="en-CA"/>
          </a:p>
        </p:txBody>
      </p:sp>
      <p:sp>
        <p:nvSpPr>
          <p:cNvPr id="4" name="Footer Placeholder 3">
            <a:extLst>
              <a:ext uri="{FF2B5EF4-FFF2-40B4-BE49-F238E27FC236}">
                <a16:creationId xmlns:a16="http://schemas.microsoft.com/office/drawing/2014/main" id="{E464F086-3252-4C2B-8309-836442ACC05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5B6F9AD-45BC-474A-8CCC-5668B2F9D728}"/>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16788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3D563-3617-4DCE-8B8B-70A63BF887B5}"/>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2024-03-25</a:t>
            </a:fld>
            <a:endParaRPr lang="en-CA"/>
          </a:p>
        </p:txBody>
      </p:sp>
      <p:sp>
        <p:nvSpPr>
          <p:cNvPr id="3" name="Footer Placeholder 2">
            <a:extLst>
              <a:ext uri="{FF2B5EF4-FFF2-40B4-BE49-F238E27FC236}">
                <a16:creationId xmlns:a16="http://schemas.microsoft.com/office/drawing/2014/main" id="{0A0CE0AC-CD41-47CF-8438-FDB1254D8D0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AEFEC28-2D82-430E-B61E-695E897DE577}"/>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147419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E4F5-0C11-4B9D-AEF1-41FE5A47B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D059AE3-1C69-4EDA-9853-A3C0084D6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04B708A-388D-4A9C-B00F-6949BF542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309FC3-D6E9-409C-A85F-70C8AB0FFC98}"/>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2024-03-25</a:t>
            </a:fld>
            <a:endParaRPr lang="en-CA"/>
          </a:p>
        </p:txBody>
      </p:sp>
      <p:sp>
        <p:nvSpPr>
          <p:cNvPr id="6" name="Footer Placeholder 5">
            <a:extLst>
              <a:ext uri="{FF2B5EF4-FFF2-40B4-BE49-F238E27FC236}">
                <a16:creationId xmlns:a16="http://schemas.microsoft.com/office/drawing/2014/main" id="{7EAFCDB9-6020-4A46-A657-98F5F080485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5502C95-C6DF-48F6-BC3D-2E4C12EDCCBC}"/>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366481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A271-BD37-4213-ACFC-3DE97061F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00D5B31-1727-4AB4-97BC-03C7C0B9F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AA5B070-FABA-4444-9C82-0159FB6D8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7583FC-5EFF-4F10-9650-F8D9CF8A2B6D}"/>
              </a:ext>
            </a:extLst>
          </p:cNvPr>
          <p:cNvSpPr>
            <a:spLocks noGrp="1"/>
          </p:cNvSpPr>
          <p:nvPr>
            <p:ph type="dt" sz="half" idx="10"/>
          </p:nvPr>
        </p:nvSpPr>
        <p:spPr>
          <a:xfrm>
            <a:off x="838200" y="6356350"/>
            <a:ext cx="2743200" cy="365125"/>
          </a:xfrm>
          <a:prstGeom prst="rect">
            <a:avLst/>
          </a:prstGeom>
        </p:spPr>
        <p:txBody>
          <a:bodyPr/>
          <a:lstStyle>
            <a:lvl1pPr>
              <a:defRPr>
                <a:latin typeface="Arial" panose="020B0604020202020204" pitchFamily="34" charset="0"/>
              </a:defRPr>
            </a:lvl1pPr>
          </a:lstStyle>
          <a:p>
            <a:fld id="{7AC0C2A8-D43B-4604-9710-64A9BD376D82}" type="datetimeFigureOut">
              <a:rPr lang="en-CA" smtClean="0"/>
              <a:pPr/>
              <a:t>2024-03-25</a:t>
            </a:fld>
            <a:endParaRPr lang="en-CA"/>
          </a:p>
        </p:txBody>
      </p:sp>
      <p:sp>
        <p:nvSpPr>
          <p:cNvPr id="6" name="Footer Placeholder 5">
            <a:extLst>
              <a:ext uri="{FF2B5EF4-FFF2-40B4-BE49-F238E27FC236}">
                <a16:creationId xmlns:a16="http://schemas.microsoft.com/office/drawing/2014/main" id="{0317D296-0F54-4B54-8EBA-9E6A96F06F0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8338D61-CCAC-43B8-88A7-02AE0F9E6F77}"/>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defRPr>
            </a:lvl1pPr>
          </a:lstStyle>
          <a:p>
            <a:fld id="{F8BF1D3D-A8AC-4A8B-A8F4-800FC0A0A699}" type="slidenum">
              <a:rPr lang="en-CA" smtClean="0"/>
              <a:pPr/>
              <a:t>‹#›</a:t>
            </a:fld>
            <a:endParaRPr lang="en-CA"/>
          </a:p>
        </p:txBody>
      </p:sp>
    </p:spTree>
    <p:extLst>
      <p:ext uri="{BB962C8B-B14F-4D97-AF65-F5344CB8AC3E}">
        <p14:creationId xmlns:p14="http://schemas.microsoft.com/office/powerpoint/2010/main" val="275675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6.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20.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27.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5.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22.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17.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29.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3.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18.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533B8-E3C5-4753-85EC-58B5A06E6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F5A0029-2692-4807-A2F4-EA52DBD4C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B1ADC077-4637-4AE6-9231-3A321828CD49}"/>
              </a:ext>
            </a:extLst>
          </p:cNvPr>
          <p:cNvSpPr>
            <a:spLocks noGrp="1"/>
          </p:cNvSpPr>
          <p:nvPr>
            <p:ph type="ftr" sz="quarter" idx="3"/>
          </p:nvPr>
        </p:nvSpPr>
        <p:spPr>
          <a:xfrm>
            <a:off x="838199" y="6356350"/>
            <a:ext cx="10515599"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endParaRPr lang="en-CA"/>
          </a:p>
        </p:txBody>
      </p:sp>
    </p:spTree>
    <p:extLst>
      <p:ext uri="{BB962C8B-B14F-4D97-AF65-F5344CB8AC3E}">
        <p14:creationId xmlns:p14="http://schemas.microsoft.com/office/powerpoint/2010/main" val="27409215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25" r:id="rId13"/>
    <p:sldLayoutId id="2147483746" r:id="rId14"/>
    <p:sldLayoutId id="2147483747" r:id="rId1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123004381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AAEAC-F210-6201-94AA-C1B3F57F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B5AE74-D954-E0B9-8633-F28675F25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B9A190-894B-26E0-27B9-D3590DACD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2E11C-E1DE-45B9-B960-2FD01F24971F}" type="datetimeFigureOut">
              <a:rPr lang="en-CA" smtClean="0"/>
              <a:t>2024-03-25</a:t>
            </a:fld>
            <a:endParaRPr lang="en-CA"/>
          </a:p>
        </p:txBody>
      </p:sp>
      <p:sp>
        <p:nvSpPr>
          <p:cNvPr id="5" name="Footer Placeholder 4">
            <a:extLst>
              <a:ext uri="{FF2B5EF4-FFF2-40B4-BE49-F238E27FC236}">
                <a16:creationId xmlns:a16="http://schemas.microsoft.com/office/drawing/2014/main" id="{2FC945B4-D346-1FFD-836E-F8A11CE59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CEB9801-51DF-63DE-5CF7-1F0587ABF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EC1D-88EB-420B-999E-E5869F21215D}" type="slidenum">
              <a:rPr lang="en-CA" smtClean="0"/>
              <a:t>‹#›</a:t>
            </a:fld>
            <a:endParaRPr lang="en-CA"/>
          </a:p>
        </p:txBody>
      </p:sp>
      <p:sp>
        <p:nvSpPr>
          <p:cNvPr id="7" name="TextBox 6">
            <a:extLst>
              <a:ext uri="{FF2B5EF4-FFF2-40B4-BE49-F238E27FC236}">
                <a16:creationId xmlns:a16="http://schemas.microsoft.com/office/drawing/2014/main" id="{844D1A90-0962-4012-BA58-0433033E306F}"/>
              </a:ext>
            </a:extLst>
          </p:cNvPr>
          <p:cNvSpPr txBox="1"/>
          <p:nvPr userDrawn="1"/>
        </p:nvSpPr>
        <p:spPr>
          <a:xfrm>
            <a:off x="9050447" y="2413"/>
            <a:ext cx="3132499" cy="1107996"/>
          </a:xfrm>
          <a:prstGeom prst="rect">
            <a:avLst/>
          </a:prstGeom>
          <a:noFill/>
        </p:spPr>
        <p:txBody>
          <a:bodyPr wrap="square" rtlCol="0">
            <a:spAutoFit/>
          </a:bodyPr>
          <a:lstStyle/>
          <a:p>
            <a:pPr algn="ctr"/>
            <a:r>
              <a:rPr lang="en-US" sz="6600" b="1">
                <a:solidFill>
                  <a:schemeClr val="accent3">
                    <a:lumMod val="20000"/>
                    <a:lumOff val="80000"/>
                  </a:schemeClr>
                </a:solidFill>
                <a:latin typeface="Arial" panose="020B0604020202020204" pitchFamily="34" charset="0"/>
                <a:cs typeface="Arial" panose="020B0604020202020204" pitchFamily="34" charset="0"/>
              </a:rPr>
              <a:t>DRAFT</a:t>
            </a:r>
          </a:p>
        </p:txBody>
      </p:sp>
      <p:sp>
        <p:nvSpPr>
          <p:cNvPr id="8" name="TextBox 7">
            <a:extLst>
              <a:ext uri="{FF2B5EF4-FFF2-40B4-BE49-F238E27FC236}">
                <a16:creationId xmlns:a16="http://schemas.microsoft.com/office/drawing/2014/main" id="{4C8F200D-2213-8BFE-56CE-B1511A1065C1}"/>
              </a:ext>
            </a:extLst>
          </p:cNvPr>
          <p:cNvSpPr txBox="1"/>
          <p:nvPr userDrawn="1"/>
        </p:nvSpPr>
        <p:spPr>
          <a:xfrm>
            <a:off x="9053" y="5757087"/>
            <a:ext cx="3132499" cy="1107996"/>
          </a:xfrm>
          <a:prstGeom prst="rect">
            <a:avLst/>
          </a:prstGeom>
          <a:noFill/>
        </p:spPr>
        <p:txBody>
          <a:bodyPr wrap="square" rtlCol="0">
            <a:spAutoFit/>
          </a:bodyPr>
          <a:lstStyle/>
          <a:p>
            <a:pPr algn="ctr"/>
            <a:r>
              <a:rPr lang="en-US" sz="6600" b="1">
                <a:solidFill>
                  <a:schemeClr val="accent3">
                    <a:lumMod val="20000"/>
                    <a:lumOff val="80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374389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3.xml"/><Relationship Id="rId16" Type="http://schemas.openxmlformats.org/officeDocument/2006/relationships/image" Target="../media/image31.svg"/><Relationship Id="rId1" Type="http://schemas.openxmlformats.org/officeDocument/2006/relationships/slideLayout" Target="../slideLayouts/slideLayout13.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hyperlink" Target="https://asmbs.org/articles/after-30-years-new-guidelines-for-weight-loss-surgery"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91.xml"/><Relationship Id="rId5" Type="http://schemas.openxmlformats.org/officeDocument/2006/relationships/hyperlink" Target="https://www.novo-pi.com/wegovy.pdf" TargetMode="External"/><Relationship Id="rId4" Type="http://schemas.openxmlformats.org/officeDocument/2006/relationships/hyperlink" Target="https://ifso.com/patient-sleeve-gastrectom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metahealth.sim.edocate.com/M7LgQQLLkr?utm_source=forward&amp;utm_medium=web&amp;utm_id=module1" TargetMode="External"/><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obesity/basics/adult-defining.html#:~:text=Obesity%20is%20frequently%20subdivided%20into,BMI%20of%2040%20or%20higher"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endocrine.org/-/media/endocrine/files/obesity/obesity-playbook-final_use.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chart" Target="../charts/chart1.xml"/><Relationship Id="rId2" Type="http://schemas.openxmlformats.org/officeDocument/2006/relationships/slideLayout" Target="../slideLayouts/slideLayout12.xml"/><Relationship Id="rId1" Type="http://schemas.openxmlformats.org/officeDocument/2006/relationships/tags" Target="../tags/tag89.xml"/><Relationship Id="rId6" Type="http://schemas.openxmlformats.org/officeDocument/2006/relationships/hyperlink" Target="https://www.cdc.gov/nchs/data/hestat/obesity_child_13_14/obesity_child_13_14.htm" TargetMode="External"/><Relationship Id="rId5" Type="http://schemas.openxmlformats.org/officeDocument/2006/relationships/hyperlink" Target="https://www.cdc.gov/nchs/data/databriefs/db288.pdf" TargetMode="External"/><Relationship Id="rId4" Type="http://schemas.openxmlformats.org/officeDocument/2006/relationships/hyperlink" Target="https://www.cdc.gov/obesity/basics/childhood-defining.html?CDC_AA_refVal=https%3A%2F%2Fwww.cdc.gov%2Fobesity%2Fchildhood%2Fdefining.htm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90.xml"/><Relationship Id="rId5" Type="http://schemas.openxmlformats.org/officeDocument/2006/relationships/chart" Target="../charts/chart2.xml"/><Relationship Id="rId4" Type="http://schemas.openxmlformats.org/officeDocument/2006/relationships/hyperlink" Target="https://stacks.cdc.gov/view/cdc/10627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obesity/data/prevalence-maps.html"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stateofobesity.org/children1017"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2A12316-D72B-3980-4A3F-D855994C7093}"/>
              </a:ext>
            </a:extLst>
          </p:cNvPr>
          <p:cNvSpPr>
            <a:spLocks noGrp="1"/>
          </p:cNvSpPr>
          <p:nvPr>
            <p:ph type="body" sz="quarter" idx="10"/>
          </p:nvPr>
        </p:nvSpPr>
        <p:spPr>
          <a:xfrm>
            <a:off x="1084874" y="2025017"/>
            <a:ext cx="7156223" cy="2684877"/>
          </a:xfrm>
        </p:spPr>
        <p:txBody>
          <a:bodyPr/>
          <a:lstStyle/>
          <a:p>
            <a:r>
              <a:rPr lang="en-CA" sz="8800" b="1" dirty="0"/>
              <a:t>Introduction to Obesity</a:t>
            </a:r>
          </a:p>
        </p:txBody>
      </p:sp>
      <p:sp>
        <p:nvSpPr>
          <p:cNvPr id="3" name="Text Placeholder 13">
            <a:extLst>
              <a:ext uri="{FF2B5EF4-FFF2-40B4-BE49-F238E27FC236}">
                <a16:creationId xmlns:a16="http://schemas.microsoft.com/office/drawing/2014/main" id="{2E28BF84-C70F-4AF2-A689-ABCE024FB931}"/>
              </a:ext>
            </a:extLst>
          </p:cNvPr>
          <p:cNvSpPr txBox="1">
            <a:spLocks/>
          </p:cNvSpPr>
          <p:nvPr/>
        </p:nvSpPr>
        <p:spPr>
          <a:xfrm>
            <a:off x="1146420" y="4745062"/>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1</a:t>
            </a:r>
          </a:p>
        </p:txBody>
      </p:sp>
    </p:spTree>
    <p:extLst>
      <p:ext uri="{BB962C8B-B14F-4D97-AF65-F5344CB8AC3E}">
        <p14:creationId xmlns:p14="http://schemas.microsoft.com/office/powerpoint/2010/main" val="385961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C712-99A9-4C7B-A1E9-EC38DE59F541}"/>
              </a:ext>
            </a:extLst>
          </p:cNvPr>
          <p:cNvSpPr>
            <a:spLocks noGrp="1"/>
          </p:cNvSpPr>
          <p:nvPr>
            <p:ph type="title"/>
          </p:nvPr>
        </p:nvSpPr>
        <p:spPr/>
        <p:txBody>
          <a:bodyPr/>
          <a:lstStyle/>
          <a:p>
            <a:r>
              <a:rPr lang="en-GB"/>
              <a:t>Obesity meets criteria of a disease</a:t>
            </a:r>
          </a:p>
        </p:txBody>
      </p:sp>
      <p:sp>
        <p:nvSpPr>
          <p:cNvPr id="4" name="Text Placeholder 3">
            <a:extLst>
              <a:ext uri="{FF2B5EF4-FFF2-40B4-BE49-F238E27FC236}">
                <a16:creationId xmlns:a16="http://schemas.microsoft.com/office/drawing/2014/main" id="{218AC2C2-ED44-4823-B86F-F8C155C5EA1A}"/>
              </a:ext>
            </a:extLst>
          </p:cNvPr>
          <p:cNvSpPr>
            <a:spLocks noGrp="1"/>
          </p:cNvSpPr>
          <p:nvPr>
            <p:ph type="body" sz="quarter" idx="13"/>
          </p:nvPr>
        </p:nvSpPr>
        <p:spPr>
          <a:xfrm>
            <a:off x="564655" y="6253115"/>
            <a:ext cx="10979645" cy="266497"/>
          </a:xfrm>
        </p:spPr>
        <p:txBody>
          <a:bodyPr>
            <a:noAutofit/>
          </a:bodyPr>
          <a:lstStyle/>
          <a:p>
            <a:r>
              <a:rPr lang="en-GB" sz="1000" i="0" dirty="0">
                <a:solidFill>
                  <a:schemeClr val="tx1"/>
                </a:solidFill>
                <a:latin typeface="Arial"/>
                <a:cs typeface="Arial"/>
              </a:rPr>
              <a:t>AMA, American Medical Association, MASLD, metabolic dysfunction-associated </a:t>
            </a:r>
            <a:r>
              <a:rPr lang="en-GB" sz="1000" i="0" dirty="0" err="1">
                <a:solidFill>
                  <a:schemeClr val="tx1"/>
                </a:solidFill>
                <a:latin typeface="Arial"/>
                <a:cs typeface="Arial"/>
              </a:rPr>
              <a:t>steatotic</a:t>
            </a:r>
            <a:r>
              <a:rPr lang="en-GB" sz="1000" i="0" dirty="0">
                <a:solidFill>
                  <a:schemeClr val="tx1"/>
                </a:solidFill>
                <a:latin typeface="Arial"/>
                <a:cs typeface="Arial"/>
              </a:rPr>
              <a:t> </a:t>
            </a:r>
            <a:r>
              <a:rPr lang="en-GB" sz="1000" i="0">
                <a:solidFill>
                  <a:schemeClr val="tx1"/>
                </a:solidFill>
                <a:latin typeface="Arial"/>
                <a:cs typeface="Arial"/>
              </a:rPr>
              <a:t>liver disease; </a:t>
            </a:r>
            <a:r>
              <a:rPr lang="en-GB" sz="1000" i="0" dirty="0">
                <a:solidFill>
                  <a:schemeClr val="tx1"/>
                </a:solidFill>
                <a:latin typeface="Arial"/>
                <a:cs typeface="Arial"/>
              </a:rPr>
              <a:t>T2D, type 2 diabetes.</a:t>
            </a:r>
            <a:br>
              <a:rPr lang="en-GB" sz="1000" i="0" dirty="0">
                <a:solidFill>
                  <a:schemeClr val="tx1"/>
                </a:solidFill>
                <a:latin typeface="Arial"/>
                <a:cs typeface="Arial"/>
              </a:rPr>
            </a:br>
            <a:r>
              <a:rPr lang="en-GB" sz="1000" i="0" dirty="0">
                <a:solidFill>
                  <a:schemeClr val="tx1"/>
                </a:solidFill>
                <a:latin typeface="Arial"/>
                <a:cs typeface="Arial"/>
              </a:rPr>
              <a:t>1. World Health Organization. Constitution of the World Health Organization as adopted by the International Health Conference, New York, 19–22 June 1946; </a:t>
            </a:r>
            <a:br>
              <a:rPr lang="en-GB" sz="1000" i="0" dirty="0">
                <a:solidFill>
                  <a:schemeClr val="tx1"/>
                </a:solidFill>
                <a:latin typeface="Arial"/>
                <a:cs typeface="Arial"/>
              </a:rPr>
            </a:br>
            <a:r>
              <a:rPr lang="en-GB" sz="1000" i="0" dirty="0">
                <a:solidFill>
                  <a:schemeClr val="tx1"/>
                </a:solidFill>
                <a:latin typeface="Arial"/>
                <a:cs typeface="Arial"/>
              </a:rPr>
              <a:t>2. </a:t>
            </a:r>
            <a:r>
              <a:rPr lang="en-GB" sz="1000" i="0" dirty="0" err="1">
                <a:solidFill>
                  <a:schemeClr val="tx1"/>
                </a:solidFill>
                <a:latin typeface="Arial"/>
                <a:cs typeface="Arial"/>
              </a:rPr>
              <a:t>Mechanick</a:t>
            </a:r>
            <a:r>
              <a:rPr lang="en-GB" sz="1000" i="0" dirty="0">
                <a:solidFill>
                  <a:schemeClr val="tx1"/>
                </a:solidFill>
                <a:latin typeface="Arial"/>
                <a:cs typeface="Arial"/>
              </a:rPr>
              <a:t> JI et al. </a:t>
            </a:r>
            <a:r>
              <a:rPr lang="en-GB" sz="1000" i="0" dirty="0" err="1">
                <a:solidFill>
                  <a:schemeClr val="tx1"/>
                </a:solidFill>
                <a:latin typeface="Arial"/>
                <a:cs typeface="Arial"/>
              </a:rPr>
              <a:t>Endocr</a:t>
            </a:r>
            <a:r>
              <a:rPr lang="en-GB" sz="1000" i="0" dirty="0">
                <a:solidFill>
                  <a:schemeClr val="tx1"/>
                </a:solidFill>
                <a:latin typeface="Arial"/>
                <a:cs typeface="Arial"/>
              </a:rPr>
              <a:t> </a:t>
            </a:r>
            <a:r>
              <a:rPr lang="en-GB" sz="1000" i="0" dirty="0" err="1">
                <a:solidFill>
                  <a:schemeClr val="tx1"/>
                </a:solidFill>
                <a:latin typeface="Arial"/>
                <a:cs typeface="Arial"/>
              </a:rPr>
              <a:t>Pract</a:t>
            </a:r>
            <a:r>
              <a:rPr lang="en-GB" sz="1000" i="0" dirty="0">
                <a:solidFill>
                  <a:schemeClr val="tx1"/>
                </a:solidFill>
                <a:latin typeface="Arial"/>
                <a:cs typeface="Arial"/>
              </a:rPr>
              <a:t> 2012;18(5):642–648.</a:t>
            </a:r>
          </a:p>
        </p:txBody>
      </p:sp>
      <p:sp>
        <p:nvSpPr>
          <p:cNvPr id="5" name="Rounded Rectangle 16">
            <a:extLst>
              <a:ext uri="{FF2B5EF4-FFF2-40B4-BE49-F238E27FC236}">
                <a16:creationId xmlns:a16="http://schemas.microsoft.com/office/drawing/2014/main" id="{7F6BAFBE-5F82-4C37-8CC5-A547972D44E6}"/>
              </a:ext>
            </a:extLst>
          </p:cNvPr>
          <p:cNvSpPr/>
          <p:nvPr/>
        </p:nvSpPr>
        <p:spPr>
          <a:xfrm>
            <a:off x="12418" y="1479685"/>
            <a:ext cx="12192000" cy="1101513"/>
          </a:xfrm>
          <a:prstGeom prst="rect">
            <a:avLst/>
          </a:prstGeom>
          <a:solidFill>
            <a:schemeClr val="accent3">
              <a:lumMod val="20000"/>
              <a:lumOff val="80000"/>
            </a:schemeClr>
          </a:solidFill>
          <a:ln>
            <a:noFill/>
          </a:ln>
        </p:spPr>
        <p:txBody>
          <a:bodyPr wrap="square" lIns="640080" tIns="96000" rIns="457200" bIns="96000" numCol="1" anchor="ctr" anchorCtr="0">
            <a:noAutofit/>
          </a:bodyPr>
          <a:lstStyle/>
          <a:p>
            <a:pPr>
              <a:spcAft>
                <a:spcPts val="267"/>
              </a:spcAft>
              <a:defRPr/>
            </a:pPr>
            <a:r>
              <a:rPr lang="en-GB" sz="2000" b="1" kern="0">
                <a:latin typeface="Arial" panose="020B0604020202020204" pitchFamily="34" charset="0"/>
                <a:cs typeface="Arial" panose="020B0604020202020204" pitchFamily="34" charset="0"/>
              </a:rPr>
              <a:t>Definition of Health</a:t>
            </a:r>
          </a:p>
          <a:p>
            <a:pPr defTabSz="1219170">
              <a:spcAft>
                <a:spcPts val="267"/>
              </a:spcAft>
              <a:defRPr/>
            </a:pPr>
            <a:r>
              <a:rPr lang="en-GB" sz="2000" kern="0">
                <a:latin typeface="Arial" panose="020B0604020202020204" pitchFamily="34" charset="0"/>
                <a:cs typeface="Arial" panose="020B0604020202020204" pitchFamily="34" charset="0"/>
              </a:rPr>
              <a:t>"a state of complete physical, mental and social </a:t>
            </a:r>
            <a:r>
              <a:rPr lang="en-GB" sz="2000" b="1" kern="0">
                <a:latin typeface="Arial" panose="020B0604020202020204" pitchFamily="34" charset="0"/>
                <a:cs typeface="Arial" panose="020B0604020202020204" pitchFamily="34" charset="0"/>
              </a:rPr>
              <a:t>well-being</a:t>
            </a:r>
            <a:r>
              <a:rPr lang="en-GB" sz="2000" kern="0">
                <a:latin typeface="Arial" panose="020B0604020202020204" pitchFamily="34" charset="0"/>
                <a:cs typeface="Arial" panose="020B0604020202020204" pitchFamily="34" charset="0"/>
              </a:rPr>
              <a:t> and </a:t>
            </a:r>
            <a:r>
              <a:rPr lang="en-GB" sz="2000" b="1" kern="0">
                <a:latin typeface="Arial" panose="020B0604020202020204" pitchFamily="34" charset="0"/>
                <a:cs typeface="Arial" panose="020B0604020202020204" pitchFamily="34" charset="0"/>
              </a:rPr>
              <a:t>not merely the absence </a:t>
            </a:r>
            <a:r>
              <a:rPr lang="en-GB" sz="2000" kern="0">
                <a:latin typeface="Arial" panose="020B0604020202020204" pitchFamily="34" charset="0"/>
                <a:cs typeface="Arial" panose="020B0604020202020204" pitchFamily="34" charset="0"/>
              </a:rPr>
              <a:t>of disease or infirmity“</a:t>
            </a:r>
            <a:r>
              <a:rPr lang="en-GB" sz="2000" kern="0" baseline="30000">
                <a:latin typeface="Arial" panose="020B0604020202020204" pitchFamily="34" charset="0"/>
                <a:cs typeface="Arial" panose="020B0604020202020204" pitchFamily="34" charset="0"/>
              </a:rPr>
              <a:t>1</a:t>
            </a:r>
          </a:p>
        </p:txBody>
      </p:sp>
      <p:sp>
        <p:nvSpPr>
          <p:cNvPr id="6" name="Rectangle 5">
            <a:extLst>
              <a:ext uri="{FF2B5EF4-FFF2-40B4-BE49-F238E27FC236}">
                <a16:creationId xmlns:a16="http://schemas.microsoft.com/office/drawing/2014/main" id="{E8555535-5440-4E7D-9D56-D195AB0AABC2}"/>
              </a:ext>
            </a:extLst>
          </p:cNvPr>
          <p:cNvSpPr/>
          <p:nvPr/>
        </p:nvSpPr>
        <p:spPr>
          <a:xfrm>
            <a:off x="3677933" y="2947780"/>
            <a:ext cx="7784293" cy="3005797"/>
          </a:xfrm>
          <a:prstGeom prst="rect">
            <a:avLst/>
          </a:prstGeom>
          <a:solidFill>
            <a:srgbClr val="FFFFFF"/>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rtlCol="0" anchor="t"/>
          <a:lstStyle/>
          <a:p>
            <a:pPr algn="ctr">
              <a:spcAft>
                <a:spcPts val="533"/>
              </a:spcAft>
            </a:pPr>
            <a:r>
              <a:rPr lang="en-GB" sz="2133" b="1">
                <a:solidFill>
                  <a:schemeClr val="tx1"/>
                </a:solidFill>
                <a:latin typeface="Arial" panose="020B0604020202020204" pitchFamily="34" charset="0"/>
                <a:cs typeface="Arial" panose="020B0604020202020204" pitchFamily="34" charset="0"/>
              </a:rPr>
              <a:t>  </a:t>
            </a:r>
            <a:r>
              <a:rPr lang="en-GB" sz="2400" b="1" u="sng">
                <a:solidFill>
                  <a:schemeClr val="tx1"/>
                </a:solidFill>
                <a:latin typeface="Arial" panose="020B0604020202020204" pitchFamily="34" charset="0"/>
                <a:cs typeface="Arial" panose="020B0604020202020204" pitchFamily="34" charset="0"/>
              </a:rPr>
              <a:t>Obesity</a:t>
            </a:r>
          </a:p>
        </p:txBody>
      </p:sp>
      <p:sp>
        <p:nvSpPr>
          <p:cNvPr id="7" name="Rectangle 6">
            <a:extLst>
              <a:ext uri="{FF2B5EF4-FFF2-40B4-BE49-F238E27FC236}">
                <a16:creationId xmlns:a16="http://schemas.microsoft.com/office/drawing/2014/main" id="{60067902-D5F8-456F-B55B-8E1FD536FA33}"/>
              </a:ext>
            </a:extLst>
          </p:cNvPr>
          <p:cNvSpPr/>
          <p:nvPr/>
        </p:nvSpPr>
        <p:spPr>
          <a:xfrm>
            <a:off x="577638" y="2914258"/>
            <a:ext cx="2948940" cy="3005797"/>
          </a:xfrm>
          <a:prstGeom prst="rect">
            <a:avLst/>
          </a:prstGeom>
          <a:solidFill>
            <a:srgbClr val="B1D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44000" tIns="48000" rIns="144000" bIns="45720" rtlCol="0" anchor="ctr"/>
          <a:lstStyle/>
          <a:p>
            <a:pPr algn="ctr">
              <a:spcAft>
                <a:spcPts val="533"/>
              </a:spcAft>
            </a:pPr>
            <a:r>
              <a:rPr lang="en-GB" sz="2100" b="1">
                <a:solidFill>
                  <a:schemeClr val="tx1"/>
                </a:solidFill>
                <a:latin typeface="Arial"/>
                <a:cs typeface="Arial"/>
              </a:rPr>
              <a:t>AMA Defines a Disease as</a:t>
            </a:r>
            <a:r>
              <a:rPr lang="en-GB" sz="2100" b="1" baseline="30000">
                <a:solidFill>
                  <a:schemeClr val="tx1"/>
                </a:solidFill>
                <a:latin typeface="Arial"/>
                <a:cs typeface="Arial"/>
              </a:rPr>
              <a:t>2</a:t>
            </a:r>
            <a:r>
              <a:rPr lang="en-GB" sz="2100" b="1">
                <a:solidFill>
                  <a:schemeClr val="tx1"/>
                </a:solidFill>
                <a:latin typeface="Arial"/>
                <a:cs typeface="Arial"/>
              </a:rPr>
              <a:t>: </a:t>
            </a:r>
            <a:endParaRPr lang="en-GB" sz="2100" b="1" baseline="30000">
              <a:solidFill>
                <a:schemeClr val="tx1"/>
              </a:solidFill>
              <a:latin typeface="Arial"/>
              <a:cs typeface="Arial"/>
            </a:endParaRPr>
          </a:p>
          <a:p>
            <a:pPr marL="267970" indent="-267970">
              <a:spcAft>
                <a:spcPts val="533"/>
              </a:spcAft>
              <a:buSzPct val="125000"/>
              <a:buFont typeface="Arial" panose="020B0604020202020204" pitchFamily="34" charset="0"/>
              <a:buChar char="•"/>
              <a:defRPr/>
            </a:pPr>
            <a:r>
              <a:rPr lang="en-GB" sz="1600">
                <a:solidFill>
                  <a:schemeClr val="tx1"/>
                </a:solidFill>
                <a:latin typeface="Arial" panose="020B0604020202020204" pitchFamily="34" charset="0"/>
                <a:cs typeface="Arial" panose="020B0604020202020204" pitchFamily="34" charset="0"/>
              </a:rPr>
              <a:t>An impairment of the normal functioning of some aspect of the body</a:t>
            </a:r>
          </a:p>
          <a:p>
            <a:pPr marL="267970" indent="-267970">
              <a:spcAft>
                <a:spcPts val="533"/>
              </a:spcAft>
              <a:buSzPct val="125000"/>
              <a:buFont typeface="Arial" panose="020B0604020202020204" pitchFamily="34" charset="0"/>
              <a:buChar char="•"/>
              <a:defRPr/>
            </a:pPr>
            <a:r>
              <a:rPr lang="en-GB" sz="1600">
                <a:solidFill>
                  <a:schemeClr val="tx1"/>
                </a:solidFill>
                <a:latin typeface="Arial" panose="020B0604020202020204" pitchFamily="34" charset="0"/>
                <a:cs typeface="Arial" panose="020B0604020202020204" pitchFamily="34" charset="0"/>
              </a:rPr>
              <a:t>Characteristic signs or symptoms</a:t>
            </a:r>
          </a:p>
          <a:p>
            <a:pPr marL="267970" indent="-267970">
              <a:spcAft>
                <a:spcPts val="533"/>
              </a:spcAft>
              <a:buSzPct val="125000"/>
              <a:buFont typeface="Arial" panose="020B0604020202020204" pitchFamily="34" charset="0"/>
              <a:buChar char="•"/>
              <a:defRPr/>
            </a:pPr>
            <a:r>
              <a:rPr lang="en-GB" sz="1600">
                <a:solidFill>
                  <a:schemeClr val="tx1"/>
                </a:solidFill>
                <a:latin typeface="Arial" panose="020B0604020202020204" pitchFamily="34" charset="0"/>
                <a:cs typeface="Arial" panose="020B0604020202020204" pitchFamily="34" charset="0"/>
              </a:rPr>
              <a:t>Harm or morbidity</a:t>
            </a:r>
          </a:p>
        </p:txBody>
      </p:sp>
      <p:grpSp>
        <p:nvGrpSpPr>
          <p:cNvPr id="8" name="Group 7">
            <a:extLst>
              <a:ext uri="{FF2B5EF4-FFF2-40B4-BE49-F238E27FC236}">
                <a16:creationId xmlns:a16="http://schemas.microsoft.com/office/drawing/2014/main" id="{69E2424E-7D06-4491-80DD-C414F3BCBC43}"/>
              </a:ext>
            </a:extLst>
          </p:cNvPr>
          <p:cNvGrpSpPr/>
          <p:nvPr/>
        </p:nvGrpSpPr>
        <p:grpSpPr>
          <a:xfrm>
            <a:off x="3733800" y="3513815"/>
            <a:ext cx="2491835" cy="2140226"/>
            <a:chOff x="2800350" y="2635361"/>
            <a:chExt cx="1868876" cy="1605169"/>
          </a:xfrm>
        </p:grpSpPr>
        <p:grpSp>
          <p:nvGrpSpPr>
            <p:cNvPr id="9" name="Group 8">
              <a:extLst>
                <a:ext uri="{FF2B5EF4-FFF2-40B4-BE49-F238E27FC236}">
                  <a16:creationId xmlns:a16="http://schemas.microsoft.com/office/drawing/2014/main" id="{D24A1340-E578-472D-B1A6-CC8074BC19C6}"/>
                </a:ext>
              </a:extLst>
            </p:cNvPr>
            <p:cNvGrpSpPr/>
            <p:nvPr/>
          </p:nvGrpSpPr>
          <p:grpSpPr>
            <a:xfrm>
              <a:off x="3473517" y="2635361"/>
              <a:ext cx="443340" cy="386888"/>
              <a:chOff x="6112928" y="2877313"/>
              <a:chExt cx="729332" cy="636466"/>
            </a:xfrm>
            <a:solidFill>
              <a:srgbClr val="EAAB00"/>
            </a:solidFill>
          </p:grpSpPr>
          <p:sp>
            <p:nvSpPr>
              <p:cNvPr id="11" name="Freeform 54">
                <a:extLst>
                  <a:ext uri="{FF2B5EF4-FFF2-40B4-BE49-F238E27FC236}">
                    <a16:creationId xmlns:a16="http://schemas.microsoft.com/office/drawing/2014/main" id="{AD7CD453-9112-4736-BC49-71377F459D98}"/>
                  </a:ext>
                </a:extLst>
              </p:cNvPr>
              <p:cNvSpPr>
                <a:spLocks noEditPoints="1"/>
              </p:cNvSpPr>
              <p:nvPr/>
            </p:nvSpPr>
            <p:spPr bwMode="auto">
              <a:xfrm>
                <a:off x="6112928" y="2877313"/>
                <a:ext cx="381852" cy="378723"/>
              </a:xfrm>
              <a:custGeom>
                <a:avLst/>
                <a:gdLst>
                  <a:gd name="T0" fmla="*/ 74 w 98"/>
                  <a:gd name="T1" fmla="*/ 88 h 97"/>
                  <a:gd name="T2" fmla="*/ 65 w 98"/>
                  <a:gd name="T3" fmla="*/ 82 h 97"/>
                  <a:gd name="T4" fmla="*/ 60 w 98"/>
                  <a:gd name="T5" fmla="*/ 87 h 97"/>
                  <a:gd name="T6" fmla="*/ 56 w 98"/>
                  <a:gd name="T7" fmla="*/ 97 h 97"/>
                  <a:gd name="T8" fmla="*/ 40 w 98"/>
                  <a:gd name="T9" fmla="*/ 95 h 97"/>
                  <a:gd name="T10" fmla="*/ 37 w 98"/>
                  <a:gd name="T11" fmla="*/ 83 h 97"/>
                  <a:gd name="T12" fmla="*/ 30 w 98"/>
                  <a:gd name="T13" fmla="*/ 83 h 97"/>
                  <a:gd name="T14" fmla="*/ 20 w 98"/>
                  <a:gd name="T15" fmla="*/ 88 h 97"/>
                  <a:gd name="T16" fmla="*/ 10 w 98"/>
                  <a:gd name="T17" fmla="*/ 74 h 97"/>
                  <a:gd name="T18" fmla="*/ 16 w 98"/>
                  <a:gd name="T19" fmla="*/ 65 h 97"/>
                  <a:gd name="T20" fmla="*/ 13 w 98"/>
                  <a:gd name="T21" fmla="*/ 59 h 97"/>
                  <a:gd name="T22" fmla="*/ 0 w 98"/>
                  <a:gd name="T23" fmla="*/ 55 h 97"/>
                  <a:gd name="T24" fmla="*/ 3 w 98"/>
                  <a:gd name="T25" fmla="*/ 39 h 97"/>
                  <a:gd name="T26" fmla="*/ 14 w 98"/>
                  <a:gd name="T27" fmla="*/ 36 h 97"/>
                  <a:gd name="T28" fmla="*/ 16 w 98"/>
                  <a:gd name="T29" fmla="*/ 31 h 97"/>
                  <a:gd name="T30" fmla="*/ 10 w 98"/>
                  <a:gd name="T31" fmla="*/ 19 h 97"/>
                  <a:gd name="T32" fmla="*/ 24 w 98"/>
                  <a:gd name="T33" fmla="*/ 10 h 97"/>
                  <a:gd name="T34" fmla="*/ 33 w 98"/>
                  <a:gd name="T35" fmla="*/ 16 h 97"/>
                  <a:gd name="T36" fmla="*/ 38 w 98"/>
                  <a:gd name="T37" fmla="*/ 13 h 97"/>
                  <a:gd name="T38" fmla="*/ 43 w 98"/>
                  <a:gd name="T39" fmla="*/ 0 h 97"/>
                  <a:gd name="T40" fmla="*/ 59 w 98"/>
                  <a:gd name="T41" fmla="*/ 3 h 97"/>
                  <a:gd name="T42" fmla="*/ 61 w 98"/>
                  <a:gd name="T43" fmla="*/ 14 h 97"/>
                  <a:gd name="T44" fmla="*/ 67 w 98"/>
                  <a:gd name="T45" fmla="*/ 15 h 97"/>
                  <a:gd name="T46" fmla="*/ 78 w 98"/>
                  <a:gd name="T47" fmla="*/ 9 h 97"/>
                  <a:gd name="T48" fmla="*/ 88 w 98"/>
                  <a:gd name="T49" fmla="*/ 24 h 97"/>
                  <a:gd name="T50" fmla="*/ 82 w 98"/>
                  <a:gd name="T51" fmla="*/ 32 h 97"/>
                  <a:gd name="T52" fmla="*/ 87 w 98"/>
                  <a:gd name="T53" fmla="*/ 38 h 97"/>
                  <a:gd name="T54" fmla="*/ 98 w 98"/>
                  <a:gd name="T55" fmla="*/ 42 h 97"/>
                  <a:gd name="T56" fmla="*/ 95 w 98"/>
                  <a:gd name="T57" fmla="*/ 58 h 97"/>
                  <a:gd name="T58" fmla="*/ 84 w 98"/>
                  <a:gd name="T59" fmla="*/ 61 h 97"/>
                  <a:gd name="T60" fmla="*/ 83 w 98"/>
                  <a:gd name="T61" fmla="*/ 67 h 97"/>
                  <a:gd name="T62" fmla="*/ 88 w 98"/>
                  <a:gd name="T63" fmla="*/ 78 h 97"/>
                  <a:gd name="T64" fmla="*/ 76 w 98"/>
                  <a:gd name="T65" fmla="*/ 89 h 97"/>
                  <a:gd name="T66" fmla="*/ 68 w 98"/>
                  <a:gd name="T67" fmla="*/ 49 h 97"/>
                  <a:gd name="T68" fmla="*/ 30 w 98"/>
                  <a:gd name="T69"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7">
                    <a:moveTo>
                      <a:pt x="76" y="89"/>
                    </a:moveTo>
                    <a:cubicBezTo>
                      <a:pt x="76" y="89"/>
                      <a:pt x="75" y="88"/>
                      <a:pt x="74" y="88"/>
                    </a:cubicBezTo>
                    <a:cubicBezTo>
                      <a:pt x="72" y="86"/>
                      <a:pt x="70" y="84"/>
                      <a:pt x="67" y="82"/>
                    </a:cubicBezTo>
                    <a:cubicBezTo>
                      <a:pt x="66" y="82"/>
                      <a:pt x="66" y="82"/>
                      <a:pt x="65" y="82"/>
                    </a:cubicBezTo>
                    <a:cubicBezTo>
                      <a:pt x="64" y="82"/>
                      <a:pt x="63" y="82"/>
                      <a:pt x="63" y="83"/>
                    </a:cubicBezTo>
                    <a:cubicBezTo>
                      <a:pt x="61" y="84"/>
                      <a:pt x="60" y="85"/>
                      <a:pt x="60" y="87"/>
                    </a:cubicBezTo>
                    <a:cubicBezTo>
                      <a:pt x="60" y="90"/>
                      <a:pt x="59" y="92"/>
                      <a:pt x="59" y="95"/>
                    </a:cubicBezTo>
                    <a:cubicBezTo>
                      <a:pt x="58" y="97"/>
                      <a:pt x="58" y="97"/>
                      <a:pt x="56" y="97"/>
                    </a:cubicBezTo>
                    <a:cubicBezTo>
                      <a:pt x="51" y="97"/>
                      <a:pt x="47" y="97"/>
                      <a:pt x="43" y="97"/>
                    </a:cubicBezTo>
                    <a:cubicBezTo>
                      <a:pt x="41" y="97"/>
                      <a:pt x="40" y="97"/>
                      <a:pt x="40" y="95"/>
                    </a:cubicBezTo>
                    <a:cubicBezTo>
                      <a:pt x="39" y="91"/>
                      <a:pt x="39" y="88"/>
                      <a:pt x="38" y="85"/>
                    </a:cubicBezTo>
                    <a:cubicBezTo>
                      <a:pt x="38" y="84"/>
                      <a:pt x="38" y="84"/>
                      <a:pt x="37" y="83"/>
                    </a:cubicBezTo>
                    <a:cubicBezTo>
                      <a:pt x="36" y="83"/>
                      <a:pt x="35" y="83"/>
                      <a:pt x="34" y="82"/>
                    </a:cubicBezTo>
                    <a:cubicBezTo>
                      <a:pt x="33" y="81"/>
                      <a:pt x="32" y="82"/>
                      <a:pt x="30" y="83"/>
                    </a:cubicBezTo>
                    <a:cubicBezTo>
                      <a:pt x="28" y="85"/>
                      <a:pt x="26" y="86"/>
                      <a:pt x="23" y="88"/>
                    </a:cubicBezTo>
                    <a:cubicBezTo>
                      <a:pt x="22" y="89"/>
                      <a:pt x="21" y="89"/>
                      <a:pt x="20" y="88"/>
                    </a:cubicBezTo>
                    <a:cubicBezTo>
                      <a:pt x="17" y="85"/>
                      <a:pt x="13" y="82"/>
                      <a:pt x="10" y="78"/>
                    </a:cubicBezTo>
                    <a:cubicBezTo>
                      <a:pt x="9" y="76"/>
                      <a:pt x="9" y="76"/>
                      <a:pt x="10" y="74"/>
                    </a:cubicBezTo>
                    <a:cubicBezTo>
                      <a:pt x="12" y="71"/>
                      <a:pt x="14" y="69"/>
                      <a:pt x="16" y="67"/>
                    </a:cubicBezTo>
                    <a:cubicBezTo>
                      <a:pt x="16" y="66"/>
                      <a:pt x="16" y="66"/>
                      <a:pt x="16" y="65"/>
                    </a:cubicBezTo>
                    <a:cubicBezTo>
                      <a:pt x="15" y="64"/>
                      <a:pt x="15" y="62"/>
                      <a:pt x="14" y="61"/>
                    </a:cubicBezTo>
                    <a:cubicBezTo>
                      <a:pt x="14" y="60"/>
                      <a:pt x="13" y="60"/>
                      <a:pt x="13" y="59"/>
                    </a:cubicBezTo>
                    <a:cubicBezTo>
                      <a:pt x="9" y="59"/>
                      <a:pt x="6" y="58"/>
                      <a:pt x="3" y="58"/>
                    </a:cubicBezTo>
                    <a:cubicBezTo>
                      <a:pt x="1" y="58"/>
                      <a:pt x="0" y="57"/>
                      <a:pt x="0" y="55"/>
                    </a:cubicBezTo>
                    <a:cubicBezTo>
                      <a:pt x="0" y="51"/>
                      <a:pt x="0" y="46"/>
                      <a:pt x="0" y="42"/>
                    </a:cubicBezTo>
                    <a:cubicBezTo>
                      <a:pt x="0" y="40"/>
                      <a:pt x="1" y="39"/>
                      <a:pt x="3" y="39"/>
                    </a:cubicBezTo>
                    <a:cubicBezTo>
                      <a:pt x="6" y="39"/>
                      <a:pt x="9" y="38"/>
                      <a:pt x="13" y="38"/>
                    </a:cubicBezTo>
                    <a:cubicBezTo>
                      <a:pt x="14" y="38"/>
                      <a:pt x="14" y="37"/>
                      <a:pt x="14" y="36"/>
                    </a:cubicBezTo>
                    <a:cubicBezTo>
                      <a:pt x="15" y="35"/>
                      <a:pt x="15" y="34"/>
                      <a:pt x="16" y="33"/>
                    </a:cubicBezTo>
                    <a:cubicBezTo>
                      <a:pt x="16" y="32"/>
                      <a:pt x="16" y="31"/>
                      <a:pt x="16" y="31"/>
                    </a:cubicBezTo>
                    <a:cubicBezTo>
                      <a:pt x="14" y="28"/>
                      <a:pt x="12" y="26"/>
                      <a:pt x="10" y="24"/>
                    </a:cubicBezTo>
                    <a:cubicBezTo>
                      <a:pt x="9" y="22"/>
                      <a:pt x="9" y="21"/>
                      <a:pt x="10" y="19"/>
                    </a:cubicBezTo>
                    <a:cubicBezTo>
                      <a:pt x="13" y="16"/>
                      <a:pt x="16" y="13"/>
                      <a:pt x="20" y="10"/>
                    </a:cubicBezTo>
                    <a:cubicBezTo>
                      <a:pt x="22" y="8"/>
                      <a:pt x="22" y="8"/>
                      <a:pt x="24" y="10"/>
                    </a:cubicBezTo>
                    <a:cubicBezTo>
                      <a:pt x="26" y="12"/>
                      <a:pt x="29" y="13"/>
                      <a:pt x="31" y="15"/>
                    </a:cubicBezTo>
                    <a:cubicBezTo>
                      <a:pt x="32" y="16"/>
                      <a:pt x="32" y="16"/>
                      <a:pt x="33" y="16"/>
                    </a:cubicBezTo>
                    <a:cubicBezTo>
                      <a:pt x="34" y="15"/>
                      <a:pt x="36" y="14"/>
                      <a:pt x="37" y="14"/>
                    </a:cubicBezTo>
                    <a:cubicBezTo>
                      <a:pt x="38" y="14"/>
                      <a:pt x="38" y="13"/>
                      <a:pt x="38" y="13"/>
                    </a:cubicBezTo>
                    <a:cubicBezTo>
                      <a:pt x="38" y="9"/>
                      <a:pt x="39" y="6"/>
                      <a:pt x="40" y="3"/>
                    </a:cubicBezTo>
                    <a:cubicBezTo>
                      <a:pt x="40" y="1"/>
                      <a:pt x="41" y="0"/>
                      <a:pt x="43" y="0"/>
                    </a:cubicBezTo>
                    <a:cubicBezTo>
                      <a:pt x="47" y="0"/>
                      <a:pt x="51" y="0"/>
                      <a:pt x="55" y="0"/>
                    </a:cubicBezTo>
                    <a:cubicBezTo>
                      <a:pt x="57" y="0"/>
                      <a:pt x="58" y="1"/>
                      <a:pt x="59" y="3"/>
                    </a:cubicBezTo>
                    <a:cubicBezTo>
                      <a:pt x="59" y="6"/>
                      <a:pt x="60" y="9"/>
                      <a:pt x="60" y="13"/>
                    </a:cubicBezTo>
                    <a:cubicBezTo>
                      <a:pt x="60" y="13"/>
                      <a:pt x="60" y="14"/>
                      <a:pt x="61" y="14"/>
                    </a:cubicBezTo>
                    <a:cubicBezTo>
                      <a:pt x="62" y="14"/>
                      <a:pt x="64" y="15"/>
                      <a:pt x="65" y="16"/>
                    </a:cubicBezTo>
                    <a:cubicBezTo>
                      <a:pt x="66" y="16"/>
                      <a:pt x="66" y="16"/>
                      <a:pt x="67" y="15"/>
                    </a:cubicBezTo>
                    <a:cubicBezTo>
                      <a:pt x="69" y="13"/>
                      <a:pt x="72" y="11"/>
                      <a:pt x="75" y="9"/>
                    </a:cubicBezTo>
                    <a:cubicBezTo>
                      <a:pt x="76" y="8"/>
                      <a:pt x="77" y="8"/>
                      <a:pt x="78" y="9"/>
                    </a:cubicBezTo>
                    <a:cubicBezTo>
                      <a:pt x="81" y="12"/>
                      <a:pt x="85" y="16"/>
                      <a:pt x="88" y="19"/>
                    </a:cubicBezTo>
                    <a:cubicBezTo>
                      <a:pt x="89" y="21"/>
                      <a:pt x="89" y="22"/>
                      <a:pt x="88" y="24"/>
                    </a:cubicBezTo>
                    <a:cubicBezTo>
                      <a:pt x="86" y="26"/>
                      <a:pt x="84" y="28"/>
                      <a:pt x="82" y="31"/>
                    </a:cubicBezTo>
                    <a:cubicBezTo>
                      <a:pt x="82" y="31"/>
                      <a:pt x="82" y="32"/>
                      <a:pt x="82" y="32"/>
                    </a:cubicBezTo>
                    <a:cubicBezTo>
                      <a:pt x="83" y="33"/>
                      <a:pt x="83" y="34"/>
                      <a:pt x="83" y="36"/>
                    </a:cubicBezTo>
                    <a:cubicBezTo>
                      <a:pt x="84" y="37"/>
                      <a:pt x="85" y="38"/>
                      <a:pt x="87" y="38"/>
                    </a:cubicBezTo>
                    <a:cubicBezTo>
                      <a:pt x="90" y="38"/>
                      <a:pt x="92" y="39"/>
                      <a:pt x="95" y="39"/>
                    </a:cubicBezTo>
                    <a:cubicBezTo>
                      <a:pt x="97" y="40"/>
                      <a:pt x="98" y="40"/>
                      <a:pt x="98" y="42"/>
                    </a:cubicBezTo>
                    <a:cubicBezTo>
                      <a:pt x="98" y="47"/>
                      <a:pt x="98" y="51"/>
                      <a:pt x="98" y="55"/>
                    </a:cubicBezTo>
                    <a:cubicBezTo>
                      <a:pt x="98" y="57"/>
                      <a:pt x="97" y="58"/>
                      <a:pt x="95" y="58"/>
                    </a:cubicBezTo>
                    <a:cubicBezTo>
                      <a:pt x="92" y="59"/>
                      <a:pt x="88" y="59"/>
                      <a:pt x="85" y="60"/>
                    </a:cubicBezTo>
                    <a:cubicBezTo>
                      <a:pt x="84" y="60"/>
                      <a:pt x="84" y="60"/>
                      <a:pt x="84" y="61"/>
                    </a:cubicBezTo>
                    <a:cubicBezTo>
                      <a:pt x="83" y="62"/>
                      <a:pt x="83" y="63"/>
                      <a:pt x="83" y="64"/>
                    </a:cubicBezTo>
                    <a:cubicBezTo>
                      <a:pt x="82" y="65"/>
                      <a:pt x="82" y="66"/>
                      <a:pt x="83" y="67"/>
                    </a:cubicBezTo>
                    <a:cubicBezTo>
                      <a:pt x="85" y="70"/>
                      <a:pt x="86" y="72"/>
                      <a:pt x="88" y="74"/>
                    </a:cubicBezTo>
                    <a:cubicBezTo>
                      <a:pt x="89" y="76"/>
                      <a:pt x="89" y="76"/>
                      <a:pt x="88" y="78"/>
                    </a:cubicBezTo>
                    <a:cubicBezTo>
                      <a:pt x="85" y="81"/>
                      <a:pt x="82" y="85"/>
                      <a:pt x="79" y="88"/>
                    </a:cubicBezTo>
                    <a:cubicBezTo>
                      <a:pt x="78" y="88"/>
                      <a:pt x="77" y="89"/>
                      <a:pt x="76" y="89"/>
                    </a:cubicBezTo>
                    <a:close/>
                    <a:moveTo>
                      <a:pt x="49" y="68"/>
                    </a:moveTo>
                    <a:cubicBezTo>
                      <a:pt x="60" y="68"/>
                      <a:pt x="68" y="60"/>
                      <a:pt x="68" y="49"/>
                    </a:cubicBezTo>
                    <a:cubicBezTo>
                      <a:pt x="68" y="38"/>
                      <a:pt x="60" y="29"/>
                      <a:pt x="49" y="29"/>
                    </a:cubicBezTo>
                    <a:cubicBezTo>
                      <a:pt x="38" y="29"/>
                      <a:pt x="30" y="38"/>
                      <a:pt x="30" y="49"/>
                    </a:cubicBezTo>
                    <a:cubicBezTo>
                      <a:pt x="30" y="60"/>
                      <a:pt x="38" y="68"/>
                      <a:pt x="49" y="68"/>
                    </a:cubicBezTo>
                    <a:close/>
                  </a:path>
                </a:pathLst>
              </a:custGeom>
              <a:noFill/>
              <a:ln w="28575">
                <a:solidFill>
                  <a:schemeClr val="tx1"/>
                </a:solidFill>
                <a:round/>
                <a:headEnd/>
                <a:tailEnd/>
              </a:ln>
            </p:spPr>
            <p:txBody>
              <a:bodyPr vert="horz" wrap="square" lIns="121920" tIns="60960" rIns="121920" bIns="60960" numCol="1" anchor="t" anchorCtr="0" compatLnSpc="1">
                <a:prstTxWarp prst="textNoShape">
                  <a:avLst/>
                </a:prstTxWarp>
              </a:bodyPr>
              <a:lstStyle/>
              <a:p>
                <a:pPr defTabSz="1219170">
                  <a:defRPr/>
                </a:pPr>
                <a:endParaRPr lang="en-GB" sz="2400">
                  <a:latin typeface="Arial" panose="020B0604020202020204" pitchFamily="34" charset="0"/>
                  <a:cs typeface="Arial" panose="020B0604020202020204" pitchFamily="34" charset="0"/>
                </a:endParaRPr>
              </a:p>
            </p:txBody>
          </p:sp>
          <p:sp>
            <p:nvSpPr>
              <p:cNvPr id="12" name="Freeform 55">
                <a:extLst>
                  <a:ext uri="{FF2B5EF4-FFF2-40B4-BE49-F238E27FC236}">
                    <a16:creationId xmlns:a16="http://schemas.microsoft.com/office/drawing/2014/main" id="{996D0EB5-EC1A-47D9-A6F4-FA50B7B322C8}"/>
                  </a:ext>
                </a:extLst>
              </p:cNvPr>
              <p:cNvSpPr>
                <a:spLocks noEditPoints="1"/>
              </p:cNvSpPr>
              <p:nvPr/>
            </p:nvSpPr>
            <p:spPr bwMode="auto">
              <a:xfrm>
                <a:off x="6332048" y="3294685"/>
                <a:ext cx="228488" cy="219094"/>
              </a:xfrm>
              <a:custGeom>
                <a:avLst/>
                <a:gdLst>
                  <a:gd name="T0" fmla="*/ 27 w 58"/>
                  <a:gd name="T1" fmla="*/ 8 h 56"/>
                  <a:gd name="T2" fmla="*/ 33 w 58"/>
                  <a:gd name="T3" fmla="*/ 6 h 56"/>
                  <a:gd name="T4" fmla="*/ 38 w 58"/>
                  <a:gd name="T5" fmla="*/ 0 h 56"/>
                  <a:gd name="T6" fmla="*/ 40 w 58"/>
                  <a:gd name="T7" fmla="*/ 0 h 56"/>
                  <a:gd name="T8" fmla="*/ 48 w 58"/>
                  <a:gd name="T9" fmla="*/ 5 h 56"/>
                  <a:gd name="T10" fmla="*/ 49 w 58"/>
                  <a:gd name="T11" fmla="*/ 6 h 56"/>
                  <a:gd name="T12" fmla="*/ 47 w 58"/>
                  <a:gd name="T13" fmla="*/ 9 h 56"/>
                  <a:gd name="T14" fmla="*/ 45 w 58"/>
                  <a:gd name="T15" fmla="*/ 15 h 56"/>
                  <a:gd name="T16" fmla="*/ 45 w 58"/>
                  <a:gd name="T17" fmla="*/ 17 h 56"/>
                  <a:gd name="T18" fmla="*/ 51 w 58"/>
                  <a:gd name="T19" fmla="*/ 20 h 56"/>
                  <a:gd name="T20" fmla="*/ 57 w 58"/>
                  <a:gd name="T21" fmla="*/ 22 h 56"/>
                  <a:gd name="T22" fmla="*/ 58 w 58"/>
                  <a:gd name="T23" fmla="*/ 23 h 56"/>
                  <a:gd name="T24" fmla="*/ 58 w 58"/>
                  <a:gd name="T25" fmla="*/ 32 h 56"/>
                  <a:gd name="T26" fmla="*/ 57 w 58"/>
                  <a:gd name="T27" fmla="*/ 34 h 56"/>
                  <a:gd name="T28" fmla="*/ 48 w 58"/>
                  <a:gd name="T29" fmla="*/ 35 h 56"/>
                  <a:gd name="T30" fmla="*/ 47 w 58"/>
                  <a:gd name="T31" fmla="*/ 36 h 56"/>
                  <a:gd name="T32" fmla="*/ 46 w 58"/>
                  <a:gd name="T33" fmla="*/ 43 h 56"/>
                  <a:gd name="T34" fmla="*/ 48 w 58"/>
                  <a:gd name="T35" fmla="*/ 49 h 56"/>
                  <a:gd name="T36" fmla="*/ 47 w 58"/>
                  <a:gd name="T37" fmla="*/ 51 h 56"/>
                  <a:gd name="T38" fmla="*/ 40 w 58"/>
                  <a:gd name="T39" fmla="*/ 55 h 56"/>
                  <a:gd name="T40" fmla="*/ 38 w 58"/>
                  <a:gd name="T41" fmla="*/ 55 h 56"/>
                  <a:gd name="T42" fmla="*/ 32 w 58"/>
                  <a:gd name="T43" fmla="*/ 48 h 56"/>
                  <a:gd name="T44" fmla="*/ 29 w 58"/>
                  <a:gd name="T45" fmla="*/ 47 h 56"/>
                  <a:gd name="T46" fmla="*/ 29 w 58"/>
                  <a:gd name="T47" fmla="*/ 47 h 56"/>
                  <a:gd name="T48" fmla="*/ 25 w 58"/>
                  <a:gd name="T49" fmla="*/ 50 h 56"/>
                  <a:gd name="T50" fmla="*/ 20 w 58"/>
                  <a:gd name="T51" fmla="*/ 55 h 56"/>
                  <a:gd name="T52" fmla="*/ 19 w 58"/>
                  <a:gd name="T53" fmla="*/ 55 h 56"/>
                  <a:gd name="T54" fmla="*/ 11 w 58"/>
                  <a:gd name="T55" fmla="*/ 51 h 56"/>
                  <a:gd name="T56" fmla="*/ 10 w 58"/>
                  <a:gd name="T57" fmla="*/ 49 h 56"/>
                  <a:gd name="T58" fmla="*/ 13 w 58"/>
                  <a:gd name="T59" fmla="*/ 40 h 56"/>
                  <a:gd name="T60" fmla="*/ 13 w 58"/>
                  <a:gd name="T61" fmla="*/ 38 h 56"/>
                  <a:gd name="T62" fmla="*/ 8 w 58"/>
                  <a:gd name="T63" fmla="*/ 35 h 56"/>
                  <a:gd name="T64" fmla="*/ 2 w 58"/>
                  <a:gd name="T65" fmla="*/ 34 h 56"/>
                  <a:gd name="T66" fmla="*/ 0 w 58"/>
                  <a:gd name="T67" fmla="*/ 32 h 56"/>
                  <a:gd name="T68" fmla="*/ 0 w 58"/>
                  <a:gd name="T69" fmla="*/ 24 h 56"/>
                  <a:gd name="T70" fmla="*/ 2 w 58"/>
                  <a:gd name="T71" fmla="*/ 21 h 56"/>
                  <a:gd name="T72" fmla="*/ 9 w 58"/>
                  <a:gd name="T73" fmla="*/ 20 h 56"/>
                  <a:gd name="T74" fmla="*/ 12 w 58"/>
                  <a:gd name="T75" fmla="*/ 18 h 56"/>
                  <a:gd name="T76" fmla="*/ 12 w 58"/>
                  <a:gd name="T77" fmla="*/ 13 h 56"/>
                  <a:gd name="T78" fmla="*/ 10 w 58"/>
                  <a:gd name="T79" fmla="*/ 6 h 56"/>
                  <a:gd name="T80" fmla="*/ 11 w 58"/>
                  <a:gd name="T81" fmla="*/ 5 h 56"/>
                  <a:gd name="T82" fmla="*/ 19 w 58"/>
                  <a:gd name="T83" fmla="*/ 0 h 56"/>
                  <a:gd name="T84" fmla="*/ 20 w 58"/>
                  <a:gd name="T85" fmla="*/ 0 h 56"/>
                  <a:gd name="T86" fmla="*/ 26 w 58"/>
                  <a:gd name="T87" fmla="*/ 8 h 56"/>
                  <a:gd name="T88" fmla="*/ 27 w 58"/>
                  <a:gd name="T89" fmla="*/ 8 h 56"/>
                  <a:gd name="T90" fmla="*/ 29 w 58"/>
                  <a:gd name="T91" fmla="*/ 37 h 56"/>
                  <a:gd name="T92" fmla="*/ 39 w 58"/>
                  <a:gd name="T93" fmla="*/ 28 h 56"/>
                  <a:gd name="T94" fmla="*/ 29 w 58"/>
                  <a:gd name="T95" fmla="*/ 18 h 56"/>
                  <a:gd name="T96" fmla="*/ 19 w 58"/>
                  <a:gd name="T97" fmla="*/ 28 h 56"/>
                  <a:gd name="T98" fmla="*/ 29 w 58"/>
                  <a:gd name="T99"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 h="56">
                    <a:moveTo>
                      <a:pt x="27" y="8"/>
                    </a:moveTo>
                    <a:cubicBezTo>
                      <a:pt x="29" y="9"/>
                      <a:pt x="31" y="9"/>
                      <a:pt x="33" y="6"/>
                    </a:cubicBezTo>
                    <a:cubicBezTo>
                      <a:pt x="35" y="4"/>
                      <a:pt x="36" y="2"/>
                      <a:pt x="38" y="0"/>
                    </a:cubicBezTo>
                    <a:cubicBezTo>
                      <a:pt x="38" y="0"/>
                      <a:pt x="39" y="0"/>
                      <a:pt x="40" y="0"/>
                    </a:cubicBezTo>
                    <a:cubicBezTo>
                      <a:pt x="42" y="2"/>
                      <a:pt x="45" y="3"/>
                      <a:pt x="48" y="5"/>
                    </a:cubicBezTo>
                    <a:cubicBezTo>
                      <a:pt x="48" y="5"/>
                      <a:pt x="49" y="5"/>
                      <a:pt x="49" y="6"/>
                    </a:cubicBezTo>
                    <a:cubicBezTo>
                      <a:pt x="48" y="7"/>
                      <a:pt x="48" y="8"/>
                      <a:pt x="47" y="9"/>
                    </a:cubicBezTo>
                    <a:cubicBezTo>
                      <a:pt x="47" y="11"/>
                      <a:pt x="46" y="13"/>
                      <a:pt x="45" y="15"/>
                    </a:cubicBezTo>
                    <a:cubicBezTo>
                      <a:pt x="45" y="16"/>
                      <a:pt x="45" y="16"/>
                      <a:pt x="45" y="17"/>
                    </a:cubicBezTo>
                    <a:cubicBezTo>
                      <a:pt x="46" y="20"/>
                      <a:pt x="49" y="20"/>
                      <a:pt x="51" y="20"/>
                    </a:cubicBezTo>
                    <a:cubicBezTo>
                      <a:pt x="53" y="21"/>
                      <a:pt x="55" y="21"/>
                      <a:pt x="57" y="22"/>
                    </a:cubicBezTo>
                    <a:cubicBezTo>
                      <a:pt x="58" y="22"/>
                      <a:pt x="58" y="22"/>
                      <a:pt x="58" y="23"/>
                    </a:cubicBezTo>
                    <a:cubicBezTo>
                      <a:pt x="58" y="26"/>
                      <a:pt x="58" y="29"/>
                      <a:pt x="58" y="32"/>
                    </a:cubicBezTo>
                    <a:cubicBezTo>
                      <a:pt x="58" y="33"/>
                      <a:pt x="58" y="34"/>
                      <a:pt x="57" y="34"/>
                    </a:cubicBezTo>
                    <a:cubicBezTo>
                      <a:pt x="54" y="35"/>
                      <a:pt x="51" y="35"/>
                      <a:pt x="48" y="35"/>
                    </a:cubicBezTo>
                    <a:cubicBezTo>
                      <a:pt x="47" y="35"/>
                      <a:pt x="47" y="36"/>
                      <a:pt x="47" y="36"/>
                    </a:cubicBezTo>
                    <a:cubicBezTo>
                      <a:pt x="45" y="38"/>
                      <a:pt x="45" y="40"/>
                      <a:pt x="46" y="43"/>
                    </a:cubicBezTo>
                    <a:cubicBezTo>
                      <a:pt x="47" y="45"/>
                      <a:pt x="48" y="47"/>
                      <a:pt x="48" y="49"/>
                    </a:cubicBezTo>
                    <a:cubicBezTo>
                      <a:pt x="49" y="50"/>
                      <a:pt x="49" y="50"/>
                      <a:pt x="47" y="51"/>
                    </a:cubicBezTo>
                    <a:cubicBezTo>
                      <a:pt x="45" y="52"/>
                      <a:pt x="42" y="54"/>
                      <a:pt x="40" y="55"/>
                    </a:cubicBezTo>
                    <a:cubicBezTo>
                      <a:pt x="39" y="56"/>
                      <a:pt x="38" y="56"/>
                      <a:pt x="38" y="55"/>
                    </a:cubicBezTo>
                    <a:cubicBezTo>
                      <a:pt x="36" y="53"/>
                      <a:pt x="34" y="50"/>
                      <a:pt x="32" y="48"/>
                    </a:cubicBezTo>
                    <a:cubicBezTo>
                      <a:pt x="32" y="47"/>
                      <a:pt x="30" y="47"/>
                      <a:pt x="29" y="47"/>
                    </a:cubicBezTo>
                    <a:cubicBezTo>
                      <a:pt x="29" y="47"/>
                      <a:pt x="29" y="47"/>
                      <a:pt x="29" y="47"/>
                    </a:cubicBezTo>
                    <a:cubicBezTo>
                      <a:pt x="27" y="47"/>
                      <a:pt x="26" y="48"/>
                      <a:pt x="25" y="50"/>
                    </a:cubicBezTo>
                    <a:cubicBezTo>
                      <a:pt x="23" y="52"/>
                      <a:pt x="22" y="53"/>
                      <a:pt x="20" y="55"/>
                    </a:cubicBezTo>
                    <a:cubicBezTo>
                      <a:pt x="20" y="56"/>
                      <a:pt x="19" y="56"/>
                      <a:pt x="19" y="55"/>
                    </a:cubicBezTo>
                    <a:cubicBezTo>
                      <a:pt x="16" y="54"/>
                      <a:pt x="13" y="52"/>
                      <a:pt x="11" y="51"/>
                    </a:cubicBezTo>
                    <a:cubicBezTo>
                      <a:pt x="10" y="50"/>
                      <a:pt x="10" y="50"/>
                      <a:pt x="10" y="49"/>
                    </a:cubicBezTo>
                    <a:cubicBezTo>
                      <a:pt x="11" y="46"/>
                      <a:pt x="12" y="43"/>
                      <a:pt x="13" y="40"/>
                    </a:cubicBezTo>
                    <a:cubicBezTo>
                      <a:pt x="13" y="40"/>
                      <a:pt x="13" y="39"/>
                      <a:pt x="13" y="38"/>
                    </a:cubicBezTo>
                    <a:cubicBezTo>
                      <a:pt x="12" y="36"/>
                      <a:pt x="10" y="35"/>
                      <a:pt x="8" y="35"/>
                    </a:cubicBezTo>
                    <a:cubicBezTo>
                      <a:pt x="6" y="35"/>
                      <a:pt x="4" y="34"/>
                      <a:pt x="2" y="34"/>
                    </a:cubicBezTo>
                    <a:cubicBezTo>
                      <a:pt x="0" y="34"/>
                      <a:pt x="0" y="33"/>
                      <a:pt x="0" y="32"/>
                    </a:cubicBezTo>
                    <a:cubicBezTo>
                      <a:pt x="0" y="29"/>
                      <a:pt x="0" y="26"/>
                      <a:pt x="0" y="24"/>
                    </a:cubicBezTo>
                    <a:cubicBezTo>
                      <a:pt x="0" y="22"/>
                      <a:pt x="0" y="22"/>
                      <a:pt x="2" y="21"/>
                    </a:cubicBezTo>
                    <a:cubicBezTo>
                      <a:pt x="4" y="21"/>
                      <a:pt x="7" y="20"/>
                      <a:pt x="9" y="20"/>
                    </a:cubicBezTo>
                    <a:cubicBezTo>
                      <a:pt x="11" y="20"/>
                      <a:pt x="11" y="20"/>
                      <a:pt x="12" y="18"/>
                    </a:cubicBezTo>
                    <a:cubicBezTo>
                      <a:pt x="14" y="16"/>
                      <a:pt x="13" y="15"/>
                      <a:pt x="12" y="13"/>
                    </a:cubicBezTo>
                    <a:cubicBezTo>
                      <a:pt x="11" y="11"/>
                      <a:pt x="10" y="9"/>
                      <a:pt x="10" y="6"/>
                    </a:cubicBezTo>
                    <a:cubicBezTo>
                      <a:pt x="10" y="6"/>
                      <a:pt x="10" y="5"/>
                      <a:pt x="11" y="5"/>
                    </a:cubicBezTo>
                    <a:cubicBezTo>
                      <a:pt x="13" y="3"/>
                      <a:pt x="16" y="2"/>
                      <a:pt x="19" y="0"/>
                    </a:cubicBezTo>
                    <a:cubicBezTo>
                      <a:pt x="19" y="0"/>
                      <a:pt x="20" y="0"/>
                      <a:pt x="20" y="0"/>
                    </a:cubicBezTo>
                    <a:cubicBezTo>
                      <a:pt x="23" y="3"/>
                      <a:pt x="24" y="5"/>
                      <a:pt x="26" y="8"/>
                    </a:cubicBezTo>
                    <a:cubicBezTo>
                      <a:pt x="27" y="8"/>
                      <a:pt x="26" y="8"/>
                      <a:pt x="27" y="8"/>
                    </a:cubicBezTo>
                    <a:moveTo>
                      <a:pt x="29" y="37"/>
                    </a:moveTo>
                    <a:cubicBezTo>
                      <a:pt x="35" y="37"/>
                      <a:pt x="39" y="33"/>
                      <a:pt x="39" y="28"/>
                    </a:cubicBezTo>
                    <a:cubicBezTo>
                      <a:pt x="39" y="22"/>
                      <a:pt x="34" y="18"/>
                      <a:pt x="29" y="18"/>
                    </a:cubicBezTo>
                    <a:cubicBezTo>
                      <a:pt x="24" y="18"/>
                      <a:pt x="19" y="22"/>
                      <a:pt x="19" y="28"/>
                    </a:cubicBezTo>
                    <a:cubicBezTo>
                      <a:pt x="19" y="33"/>
                      <a:pt x="24" y="37"/>
                      <a:pt x="29" y="37"/>
                    </a:cubicBezTo>
                    <a:close/>
                  </a:path>
                </a:pathLst>
              </a:custGeom>
              <a:noFill/>
              <a:ln w="28575">
                <a:solidFill>
                  <a:schemeClr val="tx1"/>
                </a:solidFill>
                <a:round/>
                <a:headEnd/>
                <a:tailEnd/>
              </a:ln>
            </p:spPr>
            <p:txBody>
              <a:bodyPr vert="horz" wrap="square" lIns="121920" tIns="60960" rIns="121920" bIns="60960" numCol="1" anchor="t" anchorCtr="0" compatLnSpc="1">
                <a:prstTxWarp prst="textNoShape">
                  <a:avLst/>
                </a:prstTxWarp>
              </a:bodyPr>
              <a:lstStyle/>
              <a:p>
                <a:pPr defTabSz="1219170">
                  <a:defRPr/>
                </a:pPr>
                <a:endParaRPr lang="en-GB" sz="2400">
                  <a:latin typeface="Arial" panose="020B0604020202020204" pitchFamily="34" charset="0"/>
                  <a:cs typeface="Arial" panose="020B0604020202020204" pitchFamily="34" charset="0"/>
                </a:endParaRPr>
              </a:p>
            </p:txBody>
          </p:sp>
          <p:sp>
            <p:nvSpPr>
              <p:cNvPr id="13" name="Freeform 56">
                <a:extLst>
                  <a:ext uri="{FF2B5EF4-FFF2-40B4-BE49-F238E27FC236}">
                    <a16:creationId xmlns:a16="http://schemas.microsoft.com/office/drawing/2014/main" id="{174020AD-F7BA-4701-9B72-D79E86EAC36B}"/>
                  </a:ext>
                </a:extLst>
              </p:cNvPr>
              <p:cNvSpPr>
                <a:spLocks noEditPoints="1"/>
              </p:cNvSpPr>
              <p:nvPr/>
            </p:nvSpPr>
            <p:spPr bwMode="auto">
              <a:xfrm>
                <a:off x="6544355" y="3066674"/>
                <a:ext cx="297905" cy="285658"/>
              </a:xfrm>
              <a:custGeom>
                <a:avLst/>
                <a:gdLst>
                  <a:gd name="T0" fmla="*/ 49 w 58"/>
                  <a:gd name="T1" fmla="*/ 6 h 56"/>
                  <a:gd name="T2" fmla="*/ 47 w 58"/>
                  <a:gd name="T3" fmla="*/ 10 h 56"/>
                  <a:gd name="T4" fmla="*/ 45 w 58"/>
                  <a:gd name="T5" fmla="*/ 15 h 56"/>
                  <a:gd name="T6" fmla="*/ 45 w 58"/>
                  <a:gd name="T7" fmla="*/ 17 h 56"/>
                  <a:gd name="T8" fmla="*/ 51 w 58"/>
                  <a:gd name="T9" fmla="*/ 21 h 56"/>
                  <a:gd name="T10" fmla="*/ 57 w 58"/>
                  <a:gd name="T11" fmla="*/ 22 h 56"/>
                  <a:gd name="T12" fmla="*/ 58 w 58"/>
                  <a:gd name="T13" fmla="*/ 23 h 56"/>
                  <a:gd name="T14" fmla="*/ 58 w 58"/>
                  <a:gd name="T15" fmla="*/ 32 h 56"/>
                  <a:gd name="T16" fmla="*/ 57 w 58"/>
                  <a:gd name="T17" fmla="*/ 34 h 56"/>
                  <a:gd name="T18" fmla="*/ 48 w 58"/>
                  <a:gd name="T19" fmla="*/ 35 h 56"/>
                  <a:gd name="T20" fmla="*/ 47 w 58"/>
                  <a:gd name="T21" fmla="*/ 36 h 56"/>
                  <a:gd name="T22" fmla="*/ 46 w 58"/>
                  <a:gd name="T23" fmla="*/ 43 h 56"/>
                  <a:gd name="T24" fmla="*/ 48 w 58"/>
                  <a:gd name="T25" fmla="*/ 49 h 56"/>
                  <a:gd name="T26" fmla="*/ 47 w 58"/>
                  <a:gd name="T27" fmla="*/ 51 h 56"/>
                  <a:gd name="T28" fmla="*/ 40 w 58"/>
                  <a:gd name="T29" fmla="*/ 55 h 56"/>
                  <a:gd name="T30" fmla="*/ 38 w 58"/>
                  <a:gd name="T31" fmla="*/ 55 h 56"/>
                  <a:gd name="T32" fmla="*/ 32 w 58"/>
                  <a:gd name="T33" fmla="*/ 48 h 56"/>
                  <a:gd name="T34" fmla="*/ 30 w 58"/>
                  <a:gd name="T35" fmla="*/ 47 h 56"/>
                  <a:gd name="T36" fmla="*/ 25 w 58"/>
                  <a:gd name="T37" fmla="*/ 50 h 56"/>
                  <a:gd name="T38" fmla="*/ 20 w 58"/>
                  <a:gd name="T39" fmla="*/ 55 h 56"/>
                  <a:gd name="T40" fmla="*/ 18 w 58"/>
                  <a:gd name="T41" fmla="*/ 55 h 56"/>
                  <a:gd name="T42" fmla="*/ 11 w 58"/>
                  <a:gd name="T43" fmla="*/ 51 h 56"/>
                  <a:gd name="T44" fmla="*/ 10 w 58"/>
                  <a:gd name="T45" fmla="*/ 49 h 56"/>
                  <a:gd name="T46" fmla="*/ 13 w 58"/>
                  <a:gd name="T47" fmla="*/ 41 h 56"/>
                  <a:gd name="T48" fmla="*/ 13 w 58"/>
                  <a:gd name="T49" fmla="*/ 38 h 56"/>
                  <a:gd name="T50" fmla="*/ 8 w 58"/>
                  <a:gd name="T51" fmla="*/ 35 h 56"/>
                  <a:gd name="T52" fmla="*/ 1 w 58"/>
                  <a:gd name="T53" fmla="*/ 34 h 56"/>
                  <a:gd name="T54" fmla="*/ 0 w 58"/>
                  <a:gd name="T55" fmla="*/ 32 h 56"/>
                  <a:gd name="T56" fmla="*/ 0 w 58"/>
                  <a:gd name="T57" fmla="*/ 23 h 56"/>
                  <a:gd name="T58" fmla="*/ 1 w 58"/>
                  <a:gd name="T59" fmla="*/ 22 h 56"/>
                  <a:gd name="T60" fmla="*/ 9 w 58"/>
                  <a:gd name="T61" fmla="*/ 20 h 56"/>
                  <a:gd name="T62" fmla="*/ 12 w 58"/>
                  <a:gd name="T63" fmla="*/ 19 h 56"/>
                  <a:gd name="T64" fmla="*/ 12 w 58"/>
                  <a:gd name="T65" fmla="*/ 13 h 56"/>
                  <a:gd name="T66" fmla="*/ 10 w 58"/>
                  <a:gd name="T67" fmla="*/ 7 h 56"/>
                  <a:gd name="T68" fmla="*/ 11 w 58"/>
                  <a:gd name="T69" fmla="*/ 5 h 56"/>
                  <a:gd name="T70" fmla="*/ 18 w 58"/>
                  <a:gd name="T71" fmla="*/ 0 h 56"/>
                  <a:gd name="T72" fmla="*/ 21 w 58"/>
                  <a:gd name="T73" fmla="*/ 1 h 56"/>
                  <a:gd name="T74" fmla="*/ 26 w 58"/>
                  <a:gd name="T75" fmla="*/ 8 h 56"/>
                  <a:gd name="T76" fmla="*/ 28 w 58"/>
                  <a:gd name="T77" fmla="*/ 8 h 56"/>
                  <a:gd name="T78" fmla="*/ 34 w 58"/>
                  <a:gd name="T79" fmla="*/ 5 h 56"/>
                  <a:gd name="T80" fmla="*/ 38 w 58"/>
                  <a:gd name="T81" fmla="*/ 1 h 56"/>
                  <a:gd name="T82" fmla="*/ 40 w 58"/>
                  <a:gd name="T83" fmla="*/ 0 h 56"/>
                  <a:gd name="T84" fmla="*/ 48 w 58"/>
                  <a:gd name="T85" fmla="*/ 5 h 56"/>
                  <a:gd name="T86" fmla="*/ 49 w 58"/>
                  <a:gd name="T87" fmla="*/ 6 h 56"/>
                  <a:gd name="T88" fmla="*/ 29 w 58"/>
                  <a:gd name="T89" fmla="*/ 37 h 56"/>
                  <a:gd name="T90" fmla="*/ 39 w 58"/>
                  <a:gd name="T91" fmla="*/ 28 h 56"/>
                  <a:gd name="T92" fmla="*/ 29 w 58"/>
                  <a:gd name="T93" fmla="*/ 18 h 56"/>
                  <a:gd name="T94" fmla="*/ 19 w 58"/>
                  <a:gd name="T95" fmla="*/ 28 h 56"/>
                  <a:gd name="T96" fmla="*/ 29 w 58"/>
                  <a:gd name="T97"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56">
                    <a:moveTo>
                      <a:pt x="49" y="6"/>
                    </a:moveTo>
                    <a:cubicBezTo>
                      <a:pt x="48" y="7"/>
                      <a:pt x="48" y="8"/>
                      <a:pt x="47" y="10"/>
                    </a:cubicBezTo>
                    <a:cubicBezTo>
                      <a:pt x="47" y="11"/>
                      <a:pt x="46" y="13"/>
                      <a:pt x="45" y="15"/>
                    </a:cubicBezTo>
                    <a:cubicBezTo>
                      <a:pt x="45" y="16"/>
                      <a:pt x="45" y="16"/>
                      <a:pt x="45" y="17"/>
                    </a:cubicBezTo>
                    <a:cubicBezTo>
                      <a:pt x="46" y="20"/>
                      <a:pt x="48" y="21"/>
                      <a:pt x="51" y="21"/>
                    </a:cubicBezTo>
                    <a:cubicBezTo>
                      <a:pt x="53" y="21"/>
                      <a:pt x="55" y="21"/>
                      <a:pt x="57" y="22"/>
                    </a:cubicBezTo>
                    <a:cubicBezTo>
                      <a:pt x="58" y="22"/>
                      <a:pt x="58" y="22"/>
                      <a:pt x="58" y="23"/>
                    </a:cubicBezTo>
                    <a:cubicBezTo>
                      <a:pt x="58" y="26"/>
                      <a:pt x="58" y="29"/>
                      <a:pt x="58" y="32"/>
                    </a:cubicBezTo>
                    <a:cubicBezTo>
                      <a:pt x="58" y="33"/>
                      <a:pt x="58" y="34"/>
                      <a:pt x="57" y="34"/>
                    </a:cubicBezTo>
                    <a:cubicBezTo>
                      <a:pt x="54" y="35"/>
                      <a:pt x="51" y="35"/>
                      <a:pt x="48" y="35"/>
                    </a:cubicBezTo>
                    <a:cubicBezTo>
                      <a:pt x="47" y="35"/>
                      <a:pt x="47" y="36"/>
                      <a:pt x="47" y="36"/>
                    </a:cubicBezTo>
                    <a:cubicBezTo>
                      <a:pt x="45" y="39"/>
                      <a:pt x="45" y="41"/>
                      <a:pt x="46" y="43"/>
                    </a:cubicBezTo>
                    <a:cubicBezTo>
                      <a:pt x="47" y="45"/>
                      <a:pt x="48" y="47"/>
                      <a:pt x="48" y="49"/>
                    </a:cubicBezTo>
                    <a:cubicBezTo>
                      <a:pt x="49" y="50"/>
                      <a:pt x="49" y="50"/>
                      <a:pt x="47" y="51"/>
                    </a:cubicBezTo>
                    <a:cubicBezTo>
                      <a:pt x="45" y="52"/>
                      <a:pt x="42" y="54"/>
                      <a:pt x="40" y="55"/>
                    </a:cubicBezTo>
                    <a:cubicBezTo>
                      <a:pt x="39" y="56"/>
                      <a:pt x="38" y="56"/>
                      <a:pt x="38" y="55"/>
                    </a:cubicBezTo>
                    <a:cubicBezTo>
                      <a:pt x="36" y="53"/>
                      <a:pt x="34" y="51"/>
                      <a:pt x="32" y="48"/>
                    </a:cubicBezTo>
                    <a:cubicBezTo>
                      <a:pt x="32" y="47"/>
                      <a:pt x="31" y="47"/>
                      <a:pt x="30" y="47"/>
                    </a:cubicBezTo>
                    <a:cubicBezTo>
                      <a:pt x="28" y="47"/>
                      <a:pt x="26" y="48"/>
                      <a:pt x="25" y="50"/>
                    </a:cubicBezTo>
                    <a:cubicBezTo>
                      <a:pt x="23" y="52"/>
                      <a:pt x="22" y="54"/>
                      <a:pt x="20" y="55"/>
                    </a:cubicBezTo>
                    <a:cubicBezTo>
                      <a:pt x="20" y="56"/>
                      <a:pt x="19" y="56"/>
                      <a:pt x="18" y="55"/>
                    </a:cubicBezTo>
                    <a:cubicBezTo>
                      <a:pt x="16" y="54"/>
                      <a:pt x="13" y="52"/>
                      <a:pt x="11" y="51"/>
                    </a:cubicBezTo>
                    <a:cubicBezTo>
                      <a:pt x="10" y="50"/>
                      <a:pt x="10" y="50"/>
                      <a:pt x="10" y="49"/>
                    </a:cubicBezTo>
                    <a:cubicBezTo>
                      <a:pt x="11" y="46"/>
                      <a:pt x="12" y="43"/>
                      <a:pt x="13" y="41"/>
                    </a:cubicBezTo>
                    <a:cubicBezTo>
                      <a:pt x="13" y="40"/>
                      <a:pt x="13" y="39"/>
                      <a:pt x="13" y="38"/>
                    </a:cubicBezTo>
                    <a:cubicBezTo>
                      <a:pt x="12" y="36"/>
                      <a:pt x="10" y="35"/>
                      <a:pt x="8" y="35"/>
                    </a:cubicBezTo>
                    <a:cubicBezTo>
                      <a:pt x="5" y="35"/>
                      <a:pt x="3" y="35"/>
                      <a:pt x="1" y="34"/>
                    </a:cubicBezTo>
                    <a:cubicBezTo>
                      <a:pt x="0" y="34"/>
                      <a:pt x="0" y="33"/>
                      <a:pt x="0" y="32"/>
                    </a:cubicBezTo>
                    <a:cubicBezTo>
                      <a:pt x="0" y="29"/>
                      <a:pt x="0" y="26"/>
                      <a:pt x="0" y="23"/>
                    </a:cubicBezTo>
                    <a:cubicBezTo>
                      <a:pt x="0" y="22"/>
                      <a:pt x="0" y="22"/>
                      <a:pt x="1" y="22"/>
                    </a:cubicBezTo>
                    <a:cubicBezTo>
                      <a:pt x="4" y="21"/>
                      <a:pt x="7" y="21"/>
                      <a:pt x="9" y="20"/>
                    </a:cubicBezTo>
                    <a:cubicBezTo>
                      <a:pt x="11" y="20"/>
                      <a:pt x="11" y="20"/>
                      <a:pt x="12" y="19"/>
                    </a:cubicBezTo>
                    <a:cubicBezTo>
                      <a:pt x="14" y="17"/>
                      <a:pt x="13" y="15"/>
                      <a:pt x="12" y="13"/>
                    </a:cubicBezTo>
                    <a:cubicBezTo>
                      <a:pt x="11" y="11"/>
                      <a:pt x="10" y="9"/>
                      <a:pt x="10" y="7"/>
                    </a:cubicBezTo>
                    <a:cubicBezTo>
                      <a:pt x="10" y="6"/>
                      <a:pt x="10" y="5"/>
                      <a:pt x="11" y="5"/>
                    </a:cubicBezTo>
                    <a:cubicBezTo>
                      <a:pt x="13" y="3"/>
                      <a:pt x="16" y="2"/>
                      <a:pt x="18" y="0"/>
                    </a:cubicBezTo>
                    <a:cubicBezTo>
                      <a:pt x="19" y="0"/>
                      <a:pt x="20" y="0"/>
                      <a:pt x="21" y="1"/>
                    </a:cubicBezTo>
                    <a:cubicBezTo>
                      <a:pt x="23" y="3"/>
                      <a:pt x="24" y="5"/>
                      <a:pt x="26" y="8"/>
                    </a:cubicBezTo>
                    <a:cubicBezTo>
                      <a:pt x="27" y="8"/>
                      <a:pt x="27" y="8"/>
                      <a:pt x="28" y="8"/>
                    </a:cubicBezTo>
                    <a:cubicBezTo>
                      <a:pt x="31" y="9"/>
                      <a:pt x="32" y="8"/>
                      <a:pt x="34" y="5"/>
                    </a:cubicBezTo>
                    <a:cubicBezTo>
                      <a:pt x="35" y="4"/>
                      <a:pt x="36" y="2"/>
                      <a:pt x="38" y="1"/>
                    </a:cubicBezTo>
                    <a:cubicBezTo>
                      <a:pt x="38" y="0"/>
                      <a:pt x="39" y="0"/>
                      <a:pt x="40" y="0"/>
                    </a:cubicBezTo>
                    <a:cubicBezTo>
                      <a:pt x="42" y="2"/>
                      <a:pt x="45" y="3"/>
                      <a:pt x="48" y="5"/>
                    </a:cubicBezTo>
                    <a:cubicBezTo>
                      <a:pt x="48" y="5"/>
                      <a:pt x="49" y="5"/>
                      <a:pt x="49" y="6"/>
                    </a:cubicBezTo>
                    <a:close/>
                    <a:moveTo>
                      <a:pt x="29" y="37"/>
                    </a:moveTo>
                    <a:cubicBezTo>
                      <a:pt x="35" y="37"/>
                      <a:pt x="39" y="33"/>
                      <a:pt x="39" y="28"/>
                    </a:cubicBezTo>
                    <a:cubicBezTo>
                      <a:pt x="39" y="22"/>
                      <a:pt x="34" y="18"/>
                      <a:pt x="29" y="18"/>
                    </a:cubicBezTo>
                    <a:cubicBezTo>
                      <a:pt x="24" y="18"/>
                      <a:pt x="19" y="23"/>
                      <a:pt x="19" y="28"/>
                    </a:cubicBezTo>
                    <a:cubicBezTo>
                      <a:pt x="19" y="33"/>
                      <a:pt x="24" y="38"/>
                      <a:pt x="29" y="37"/>
                    </a:cubicBezTo>
                    <a:close/>
                  </a:path>
                </a:pathLst>
              </a:custGeom>
              <a:noFill/>
              <a:ln w="28575">
                <a:solidFill>
                  <a:schemeClr val="tx1"/>
                </a:solidFill>
                <a:round/>
                <a:headEnd/>
                <a:tailEnd/>
              </a:ln>
            </p:spPr>
            <p:txBody>
              <a:bodyPr vert="horz" wrap="square" lIns="121920" tIns="60960" rIns="121920" bIns="60960" numCol="1" anchor="t" anchorCtr="0" compatLnSpc="1">
                <a:prstTxWarp prst="textNoShape">
                  <a:avLst/>
                </a:prstTxWarp>
              </a:bodyPr>
              <a:lstStyle/>
              <a:p>
                <a:pPr defTabSz="1219170">
                  <a:defRPr/>
                </a:pPr>
                <a:endParaRPr lang="en-GB" sz="2400">
                  <a:latin typeface="Arial" panose="020B0604020202020204" pitchFamily="34" charset="0"/>
                  <a:cs typeface="Arial" panose="020B0604020202020204" pitchFamily="34" charset="0"/>
                </a:endParaRPr>
              </a:p>
            </p:txBody>
          </p:sp>
        </p:grpSp>
        <p:sp>
          <p:nvSpPr>
            <p:cNvPr id="10" name="Rounded Rectangle 35">
              <a:extLst>
                <a:ext uri="{FF2B5EF4-FFF2-40B4-BE49-F238E27FC236}">
                  <a16:creationId xmlns:a16="http://schemas.microsoft.com/office/drawing/2014/main" id="{46F24E27-2AAA-47FA-B787-7D86F15D5604}"/>
                </a:ext>
              </a:extLst>
            </p:cNvPr>
            <p:cNvSpPr/>
            <p:nvPr/>
          </p:nvSpPr>
          <p:spPr>
            <a:xfrm>
              <a:off x="2800350" y="3120390"/>
              <a:ext cx="1868876" cy="1120140"/>
            </a:xfrm>
            <a:prstGeom prst="rect">
              <a:avLst/>
            </a:prstGeom>
            <a:solidFill>
              <a:srgbClr val="E9EBED"/>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228594" indent="-228594" defTabSz="1219170">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Appetite dysregulation (inappropriate hunger)</a:t>
              </a:r>
            </a:p>
            <a:p>
              <a:pPr marL="228594" indent="-228594" defTabSz="1219170">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Abnormal energy balance (reduced metabolic rate)</a:t>
              </a:r>
            </a:p>
            <a:p>
              <a:pPr marL="228594" indent="-228594" defTabSz="1219170">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Endocrine dysfunction</a:t>
              </a:r>
            </a:p>
          </p:txBody>
        </p:sp>
      </p:grpSp>
      <p:grpSp>
        <p:nvGrpSpPr>
          <p:cNvPr id="17" name="Group 16">
            <a:extLst>
              <a:ext uri="{FF2B5EF4-FFF2-40B4-BE49-F238E27FC236}">
                <a16:creationId xmlns:a16="http://schemas.microsoft.com/office/drawing/2014/main" id="{FC6196A9-E16E-4C57-B304-24A1221D4A08}"/>
              </a:ext>
            </a:extLst>
          </p:cNvPr>
          <p:cNvGrpSpPr/>
          <p:nvPr/>
        </p:nvGrpSpPr>
        <p:grpSpPr>
          <a:xfrm>
            <a:off x="8914527" y="3486880"/>
            <a:ext cx="2491835" cy="2167160"/>
            <a:chOff x="6886505" y="2615159"/>
            <a:chExt cx="1868876" cy="1625370"/>
          </a:xfrm>
        </p:grpSpPr>
        <p:sp>
          <p:nvSpPr>
            <p:cNvPr id="18" name="Rounded Rectangle 35">
              <a:extLst>
                <a:ext uri="{FF2B5EF4-FFF2-40B4-BE49-F238E27FC236}">
                  <a16:creationId xmlns:a16="http://schemas.microsoft.com/office/drawing/2014/main" id="{F0074402-CC66-424F-BC86-74FBD4EA4E74}"/>
                </a:ext>
              </a:extLst>
            </p:cNvPr>
            <p:cNvSpPr/>
            <p:nvPr/>
          </p:nvSpPr>
          <p:spPr>
            <a:xfrm>
              <a:off x="6886505" y="3120389"/>
              <a:ext cx="1868876" cy="1120140"/>
            </a:xfrm>
            <a:prstGeom prst="rect">
              <a:avLst/>
            </a:prstGeom>
            <a:solidFill>
              <a:srgbClr val="E9EBED"/>
            </a:solid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227965" indent="-227965">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T2D</a:t>
              </a:r>
              <a:endParaRPr lang="en-US" dirty="0">
                <a:latin typeface="Arial" panose="020B0604020202020204" pitchFamily="34" charset="0"/>
              </a:endParaRPr>
            </a:p>
            <a:p>
              <a:pPr marL="227965" indent="-227965">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Cardiovascular disease</a:t>
              </a:r>
            </a:p>
            <a:p>
              <a:pPr marL="227965" indent="-227965">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Cancer</a:t>
              </a:r>
              <a:endParaRPr lang="en-GB" sz="1200" strike="sngStrike" dirty="0">
                <a:solidFill>
                  <a:schemeClr val="tx1"/>
                </a:solidFill>
                <a:latin typeface="Arial" panose="020B0604020202020204" pitchFamily="34" charset="0"/>
                <a:cs typeface="Arial" panose="020B0604020202020204" pitchFamily="34" charset="0"/>
              </a:endParaRPr>
            </a:p>
            <a:p>
              <a:pPr marL="227965" indent="-227965">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Polycystic ovary syndrome</a:t>
              </a:r>
            </a:p>
            <a:p>
              <a:pPr marL="227965" indent="-227965" defTabSz="1219170">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Infertility</a:t>
              </a:r>
            </a:p>
            <a:p>
              <a:pPr marL="227965" indent="-227965" defTabSz="1219170">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MASLD</a:t>
              </a:r>
            </a:p>
            <a:p>
              <a:pPr marL="227965" indent="-227965" defTabSz="1219170">
                <a:buFont typeface="Arial" panose="020B0604020202020204" pitchFamily="34" charset="0"/>
                <a:buChar char="•"/>
                <a:defRPr/>
              </a:pPr>
              <a:r>
                <a:rPr lang="en-GB" sz="1200" dirty="0" err="1">
                  <a:solidFill>
                    <a:schemeClr val="tx1"/>
                  </a:solidFill>
                  <a:latin typeface="Arial"/>
                  <a:cs typeface="Arial"/>
                </a:rPr>
                <a:t>Dyslipidemia</a:t>
              </a:r>
              <a:endParaRPr lang="en-GB" sz="1200" dirty="0">
                <a:solidFill>
                  <a:schemeClr val="tx1"/>
                </a:solidFill>
                <a:latin typeface="Arial"/>
                <a:cs typeface="Arial"/>
              </a:endParaRPr>
            </a:p>
            <a:p>
              <a:pPr marL="227965" indent="-227965" defTabSz="1219170">
                <a:buFont typeface="Arial" panose="020B0604020202020204" pitchFamily="34" charset="0"/>
                <a:buChar char="•"/>
                <a:defRPr/>
              </a:pPr>
              <a:r>
                <a:rPr lang="en-GB" sz="1200" dirty="0">
                  <a:solidFill>
                    <a:schemeClr val="tx1"/>
                  </a:solidFill>
                  <a:latin typeface="Arial"/>
                  <a:cs typeface="Arial"/>
                </a:rPr>
                <a:t>Increased mortality</a:t>
              </a:r>
              <a:endParaRPr lang="en-GB" sz="1200" dirty="0">
                <a:solidFill>
                  <a:schemeClr val="tx1"/>
                </a:solidFill>
                <a:latin typeface="Arial" panose="020B0604020202020204" pitchFamily="34" charset="0"/>
                <a:cs typeface="Arial" panose="020B0604020202020204" pitchFamily="34" charset="0"/>
              </a:endParaRPr>
            </a:p>
          </p:txBody>
        </p:sp>
        <p:sp>
          <p:nvSpPr>
            <p:cNvPr id="19" name="Freeform 494">
              <a:extLst>
                <a:ext uri="{FF2B5EF4-FFF2-40B4-BE49-F238E27FC236}">
                  <a16:creationId xmlns:a16="http://schemas.microsoft.com/office/drawing/2014/main" id="{97AE9350-F1EF-4A2D-9777-33252BD58929}"/>
                </a:ext>
              </a:extLst>
            </p:cNvPr>
            <p:cNvSpPr>
              <a:spLocks noEditPoints="1"/>
            </p:cNvSpPr>
            <p:nvPr/>
          </p:nvSpPr>
          <p:spPr bwMode="auto">
            <a:xfrm>
              <a:off x="7591867" y="2615159"/>
              <a:ext cx="415483" cy="415482"/>
            </a:xfrm>
            <a:custGeom>
              <a:avLst/>
              <a:gdLst>
                <a:gd name="T0" fmla="*/ 1697 w 3395"/>
                <a:gd name="T1" fmla="*/ 0 h 3394"/>
                <a:gd name="T2" fmla="*/ 0 w 3395"/>
                <a:gd name="T3" fmla="*/ 1697 h 3394"/>
                <a:gd name="T4" fmla="*/ 1697 w 3395"/>
                <a:gd name="T5" fmla="*/ 3394 h 3394"/>
                <a:gd name="T6" fmla="*/ 3395 w 3395"/>
                <a:gd name="T7" fmla="*/ 1697 h 3394"/>
                <a:gd name="T8" fmla="*/ 1697 w 3395"/>
                <a:gd name="T9" fmla="*/ 0 h 3394"/>
                <a:gd name="T10" fmla="*/ 2810 w 3395"/>
                <a:gd name="T11" fmla="*/ 2032 h 3394"/>
                <a:gd name="T12" fmla="*/ 2032 w 3395"/>
                <a:gd name="T13" fmla="*/ 2032 h 3394"/>
                <a:gd name="T14" fmla="*/ 2032 w 3395"/>
                <a:gd name="T15" fmla="*/ 2810 h 3394"/>
                <a:gd name="T16" fmla="*/ 1363 w 3395"/>
                <a:gd name="T17" fmla="*/ 2810 h 3394"/>
                <a:gd name="T18" fmla="*/ 1363 w 3395"/>
                <a:gd name="T19" fmla="*/ 2032 h 3394"/>
                <a:gd name="T20" fmla="*/ 585 w 3395"/>
                <a:gd name="T21" fmla="*/ 2032 h 3394"/>
                <a:gd name="T22" fmla="*/ 585 w 3395"/>
                <a:gd name="T23" fmla="*/ 1363 h 3394"/>
                <a:gd name="T24" fmla="*/ 1363 w 3395"/>
                <a:gd name="T25" fmla="*/ 1363 h 3394"/>
                <a:gd name="T26" fmla="*/ 1363 w 3395"/>
                <a:gd name="T27" fmla="*/ 585 h 3394"/>
                <a:gd name="T28" fmla="*/ 2032 w 3395"/>
                <a:gd name="T29" fmla="*/ 585 h 3394"/>
                <a:gd name="T30" fmla="*/ 2032 w 3395"/>
                <a:gd name="T31" fmla="*/ 1363 h 3394"/>
                <a:gd name="T32" fmla="*/ 2810 w 3395"/>
                <a:gd name="T33" fmla="*/ 1363 h 3394"/>
                <a:gd name="T34" fmla="*/ 2810 w 3395"/>
                <a:gd name="T35" fmla="*/ 2032 h 3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95" h="3394">
                  <a:moveTo>
                    <a:pt x="1697" y="0"/>
                  </a:moveTo>
                  <a:cubicBezTo>
                    <a:pt x="760" y="0"/>
                    <a:pt x="0" y="760"/>
                    <a:pt x="0" y="1697"/>
                  </a:cubicBezTo>
                  <a:cubicBezTo>
                    <a:pt x="0" y="2635"/>
                    <a:pt x="760" y="3394"/>
                    <a:pt x="1697" y="3394"/>
                  </a:cubicBezTo>
                  <a:cubicBezTo>
                    <a:pt x="2635" y="3394"/>
                    <a:pt x="3395" y="2635"/>
                    <a:pt x="3395" y="1697"/>
                  </a:cubicBezTo>
                  <a:cubicBezTo>
                    <a:pt x="3395" y="760"/>
                    <a:pt x="2635" y="0"/>
                    <a:pt x="1697" y="0"/>
                  </a:cubicBezTo>
                  <a:close/>
                  <a:moveTo>
                    <a:pt x="2810" y="2032"/>
                  </a:moveTo>
                  <a:cubicBezTo>
                    <a:pt x="2032" y="2032"/>
                    <a:pt x="2032" y="2032"/>
                    <a:pt x="2032" y="2032"/>
                  </a:cubicBezTo>
                  <a:cubicBezTo>
                    <a:pt x="2032" y="2810"/>
                    <a:pt x="2032" y="2810"/>
                    <a:pt x="2032" y="2810"/>
                  </a:cubicBezTo>
                  <a:cubicBezTo>
                    <a:pt x="1363" y="2810"/>
                    <a:pt x="1363" y="2810"/>
                    <a:pt x="1363" y="2810"/>
                  </a:cubicBezTo>
                  <a:cubicBezTo>
                    <a:pt x="1363" y="2032"/>
                    <a:pt x="1363" y="2032"/>
                    <a:pt x="1363" y="2032"/>
                  </a:cubicBezTo>
                  <a:cubicBezTo>
                    <a:pt x="585" y="2032"/>
                    <a:pt x="585" y="2032"/>
                    <a:pt x="585" y="2032"/>
                  </a:cubicBezTo>
                  <a:cubicBezTo>
                    <a:pt x="585" y="1363"/>
                    <a:pt x="585" y="1363"/>
                    <a:pt x="585" y="1363"/>
                  </a:cubicBezTo>
                  <a:cubicBezTo>
                    <a:pt x="1363" y="1363"/>
                    <a:pt x="1363" y="1363"/>
                    <a:pt x="1363" y="1363"/>
                  </a:cubicBezTo>
                  <a:cubicBezTo>
                    <a:pt x="1363" y="585"/>
                    <a:pt x="1363" y="585"/>
                    <a:pt x="1363" y="585"/>
                  </a:cubicBezTo>
                  <a:cubicBezTo>
                    <a:pt x="2032" y="585"/>
                    <a:pt x="2032" y="585"/>
                    <a:pt x="2032" y="585"/>
                  </a:cubicBezTo>
                  <a:cubicBezTo>
                    <a:pt x="2032" y="1363"/>
                    <a:pt x="2032" y="1363"/>
                    <a:pt x="2032" y="1363"/>
                  </a:cubicBezTo>
                  <a:cubicBezTo>
                    <a:pt x="2810" y="1363"/>
                    <a:pt x="2810" y="1363"/>
                    <a:pt x="2810" y="1363"/>
                  </a:cubicBezTo>
                  <a:lnTo>
                    <a:pt x="2810" y="2032"/>
                  </a:lnTo>
                  <a:close/>
                </a:path>
              </a:pathLst>
            </a:custGeom>
            <a:noFill/>
            <a:ln w="38100">
              <a:solidFill>
                <a:schemeClr val="tx1"/>
              </a:solidFill>
            </a:ln>
          </p:spPr>
          <p:txBody>
            <a:bodyPr vert="horz" wrap="square" lIns="121920" tIns="60960" rIns="121920" bIns="60960" numCol="1" anchor="t" anchorCtr="0" compatLnSpc="1">
              <a:prstTxWarp prst="textNoShape">
                <a:avLst/>
              </a:prstTxWarp>
            </a:bodyPr>
            <a:lstStyle/>
            <a:p>
              <a:pPr defTabSz="1219170">
                <a:defRPr/>
              </a:pPr>
              <a:endParaRPr lang="en-GB" sz="2400">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1043924C-CB2C-4856-B2AA-D39C5B13AF2F}"/>
              </a:ext>
            </a:extLst>
          </p:cNvPr>
          <p:cNvGrpSpPr/>
          <p:nvPr/>
        </p:nvGrpSpPr>
        <p:grpSpPr>
          <a:xfrm>
            <a:off x="6324163" y="3486878"/>
            <a:ext cx="2491835" cy="2167162"/>
            <a:chOff x="6324163" y="3486878"/>
            <a:chExt cx="2491835" cy="2167162"/>
          </a:xfrm>
        </p:grpSpPr>
        <p:sp>
          <p:nvSpPr>
            <p:cNvPr id="15" name="Rounded Rectangle 35">
              <a:extLst>
                <a:ext uri="{FF2B5EF4-FFF2-40B4-BE49-F238E27FC236}">
                  <a16:creationId xmlns:a16="http://schemas.microsoft.com/office/drawing/2014/main" id="{2607754F-262A-4FA5-86A2-0A37C4CDE1B8}"/>
                </a:ext>
              </a:extLst>
            </p:cNvPr>
            <p:cNvSpPr/>
            <p:nvPr/>
          </p:nvSpPr>
          <p:spPr>
            <a:xfrm>
              <a:off x="6324163" y="4160520"/>
              <a:ext cx="2491835" cy="1493520"/>
            </a:xfrm>
            <a:prstGeom prst="rect">
              <a:avLst/>
            </a:prstGeom>
            <a:solidFill>
              <a:srgbClr val="E9EBED"/>
            </a:solidFill>
            <a:ln>
              <a:noFill/>
            </a:ln>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marL="228594" indent="-228594">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Increased body fat</a:t>
              </a:r>
            </a:p>
            <a:p>
              <a:pPr marL="228594" indent="-228594">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Symptoms associated with increased body fat including:</a:t>
              </a:r>
            </a:p>
            <a:p>
              <a:pPr marL="596885" lvl="1" indent="-241294">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Joint pain</a:t>
              </a:r>
            </a:p>
            <a:p>
              <a:pPr marL="596885" lvl="1" indent="-241294">
                <a:buFont typeface="Arial" panose="020B0604020202020204" pitchFamily="34" charset="0"/>
                <a:buChar char="•"/>
                <a:defRPr/>
              </a:pPr>
              <a:r>
                <a:rPr lang="en-GB" sz="1200">
                  <a:solidFill>
                    <a:schemeClr val="tx1"/>
                  </a:solidFill>
                  <a:latin typeface="Arial" panose="020B0604020202020204" pitchFamily="34" charset="0"/>
                  <a:cs typeface="Arial" panose="020B0604020202020204" pitchFamily="34" charset="0"/>
                </a:rPr>
                <a:t>Altered metabolism</a:t>
              </a:r>
            </a:p>
            <a:p>
              <a:pPr marL="596265" lvl="1" indent="-240665">
                <a:buFont typeface="Arial" panose="020B0604020202020204" pitchFamily="34" charset="0"/>
                <a:buChar char="•"/>
                <a:defRPr/>
              </a:pPr>
              <a:r>
                <a:rPr lang="en-GB" sz="1200">
                  <a:solidFill>
                    <a:schemeClr val="tx1"/>
                  </a:solidFill>
                  <a:latin typeface="Arial"/>
                  <a:cs typeface="Arial"/>
                </a:rPr>
                <a:t>Sleep </a:t>
              </a:r>
              <a:r>
                <a:rPr lang="en-GB" sz="1200" err="1">
                  <a:solidFill>
                    <a:schemeClr val="tx1"/>
                  </a:solidFill>
                  <a:latin typeface="Arial"/>
                  <a:cs typeface="Arial"/>
                </a:rPr>
                <a:t>apnea</a:t>
              </a:r>
              <a:endParaRPr lang="en-GB" sz="1200">
                <a:solidFill>
                  <a:schemeClr val="tx1"/>
                </a:solidFill>
                <a:latin typeface="Arial" panose="020B0604020202020204" pitchFamily="34" charset="0"/>
                <a:cs typeface="Arial" panose="020B0604020202020204" pitchFamily="34" charset="0"/>
              </a:endParaRPr>
            </a:p>
          </p:txBody>
        </p:sp>
        <p:pic>
          <p:nvPicPr>
            <p:cNvPr id="23" name="Graphic 22">
              <a:extLst>
                <a:ext uri="{FF2B5EF4-FFF2-40B4-BE49-F238E27FC236}">
                  <a16:creationId xmlns:a16="http://schemas.microsoft.com/office/drawing/2014/main" id="{32C2E3EB-F60D-499D-9942-03CD8B05A5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71359" y="3486878"/>
              <a:ext cx="597443" cy="597443"/>
            </a:xfrm>
            <a:prstGeom prst="rect">
              <a:avLst/>
            </a:prstGeom>
          </p:spPr>
        </p:pic>
      </p:grpSp>
    </p:spTree>
    <p:extLst>
      <p:ext uri="{BB962C8B-B14F-4D97-AF65-F5344CB8AC3E}">
        <p14:creationId xmlns:p14="http://schemas.microsoft.com/office/powerpoint/2010/main" val="191222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 name="Straight Arrow Connector 99">
            <a:extLst>
              <a:ext uri="{FF2B5EF4-FFF2-40B4-BE49-F238E27FC236}">
                <a16:creationId xmlns:a16="http://schemas.microsoft.com/office/drawing/2014/main" id="{011EEFAE-D295-F593-4BA1-E863E85D0B1B}"/>
              </a:ext>
            </a:extLst>
          </p:cNvPr>
          <p:cNvCxnSpPr>
            <a:cxnSpLocks/>
          </p:cNvCxnSpPr>
          <p:nvPr/>
        </p:nvCxnSpPr>
        <p:spPr>
          <a:xfrm flipH="1">
            <a:off x="5220730" y="4398945"/>
            <a:ext cx="391866" cy="273664"/>
          </a:xfrm>
          <a:prstGeom prst="straightConnector1">
            <a:avLst/>
          </a:prstGeom>
          <a:ln w="19050" cmpd="sng">
            <a:solidFill>
              <a:schemeClr val="accent3"/>
            </a:solidFill>
            <a:prstDash val="sysDot"/>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03CB620B-6BCB-0B3A-2774-97A7A6E31D49}"/>
              </a:ext>
            </a:extLst>
          </p:cNvPr>
          <p:cNvCxnSpPr>
            <a:cxnSpLocks/>
          </p:cNvCxnSpPr>
          <p:nvPr/>
        </p:nvCxnSpPr>
        <p:spPr>
          <a:xfrm>
            <a:off x="5629389" y="4378558"/>
            <a:ext cx="391866" cy="273664"/>
          </a:xfrm>
          <a:prstGeom prst="straightConnector1">
            <a:avLst/>
          </a:prstGeom>
          <a:ln w="19050" cmpd="sng">
            <a:solidFill>
              <a:schemeClr val="accent3"/>
            </a:solidFill>
            <a:prstDash val="sysDot"/>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D6135EC-9882-4085-B6BF-9C61229FDDBB}"/>
              </a:ext>
            </a:extLst>
          </p:cNvPr>
          <p:cNvSpPr>
            <a:spLocks noGrp="1"/>
          </p:cNvSpPr>
          <p:nvPr>
            <p:ph type="title"/>
          </p:nvPr>
        </p:nvSpPr>
        <p:spPr/>
        <p:txBody>
          <a:bodyPr/>
          <a:lstStyle/>
          <a:p>
            <a:r>
              <a:rPr lang="en-US"/>
              <a:t>Obesity and appetite regulation</a:t>
            </a:r>
            <a:endParaRPr lang="en-CA"/>
          </a:p>
        </p:txBody>
      </p:sp>
      <p:sp>
        <p:nvSpPr>
          <p:cNvPr id="3" name="Text Placeholder 2">
            <a:extLst>
              <a:ext uri="{FF2B5EF4-FFF2-40B4-BE49-F238E27FC236}">
                <a16:creationId xmlns:a16="http://schemas.microsoft.com/office/drawing/2014/main" id="{BA3C9BBA-6784-434A-87CF-79B0F7D3F74C}"/>
              </a:ext>
            </a:extLst>
          </p:cNvPr>
          <p:cNvSpPr>
            <a:spLocks noGrp="1"/>
          </p:cNvSpPr>
          <p:nvPr>
            <p:ph type="body" sz="quarter" idx="13"/>
          </p:nvPr>
        </p:nvSpPr>
        <p:spPr/>
        <p:txBody>
          <a:bodyPr/>
          <a:lstStyle/>
          <a:p>
            <a:br>
              <a:rPr lang="pt-BR" sz="1000"/>
            </a:br>
            <a:r>
              <a:rPr lang="en-GB" sz="1000">
                <a:latin typeface="Arial"/>
                <a:cs typeface="Arial"/>
              </a:rPr>
              <a:t>1. González H. Managing Patients with Obesity. DOI 10.1007/978-3-319-12331-8, Springer International Publishing Switzerland 2016; 2. Gadde KM et al. J Am Coll </a:t>
            </a:r>
            <a:r>
              <a:rPr lang="en-GB" sz="1000" err="1">
                <a:latin typeface="Arial"/>
                <a:cs typeface="Arial"/>
              </a:rPr>
              <a:t>Cardiol</a:t>
            </a:r>
            <a:r>
              <a:rPr lang="en-GB" sz="1000">
                <a:latin typeface="Arial"/>
                <a:cs typeface="Arial"/>
              </a:rPr>
              <a:t> 2018;71:69–84; </a:t>
            </a:r>
            <a:br>
              <a:rPr lang="en-GB" sz="1000">
                <a:latin typeface="Arial"/>
                <a:cs typeface="Arial"/>
              </a:rPr>
            </a:br>
            <a:r>
              <a:rPr lang="en-GB" sz="1000">
                <a:latin typeface="Arial"/>
                <a:cs typeface="Arial"/>
              </a:rPr>
              <a:t>3. </a:t>
            </a:r>
            <a:r>
              <a:rPr lang="en-GB" sz="1000" err="1">
                <a:latin typeface="Arial"/>
                <a:cs typeface="Arial"/>
              </a:rPr>
              <a:t>Heymsfield</a:t>
            </a:r>
            <a:r>
              <a:rPr lang="en-GB" sz="1000">
                <a:latin typeface="Arial"/>
                <a:cs typeface="Arial"/>
              </a:rPr>
              <a:t> SB and </a:t>
            </a:r>
            <a:r>
              <a:rPr lang="en-GB" sz="1000" err="1">
                <a:latin typeface="Arial"/>
                <a:cs typeface="Arial"/>
              </a:rPr>
              <a:t>Wadden</a:t>
            </a:r>
            <a:r>
              <a:rPr lang="en-GB" sz="1000">
                <a:latin typeface="Arial"/>
                <a:cs typeface="Arial"/>
              </a:rPr>
              <a:t> TA. N </a:t>
            </a:r>
            <a:r>
              <a:rPr lang="en-GB" sz="1000" err="1">
                <a:latin typeface="Arial"/>
                <a:cs typeface="Arial"/>
              </a:rPr>
              <a:t>Engl</a:t>
            </a:r>
            <a:r>
              <a:rPr lang="en-GB" sz="1000">
                <a:latin typeface="Arial"/>
                <a:cs typeface="Arial"/>
              </a:rPr>
              <a:t> J Med 2017;376:254–266; </a:t>
            </a:r>
            <a:r>
              <a:rPr lang="pt-BR" sz="1000">
                <a:latin typeface="Arial"/>
                <a:cs typeface="Arial"/>
              </a:rPr>
              <a:t>4. Vallis M. Clin Obes 2019;9:e12299</a:t>
            </a:r>
            <a:r>
              <a:rPr lang="en-CA" sz="1000">
                <a:latin typeface="Arial"/>
                <a:cs typeface="Arial"/>
              </a:rPr>
              <a:t>; 5. </a:t>
            </a:r>
            <a:r>
              <a:rPr lang="en-GB" sz="1000">
                <a:latin typeface="Arial"/>
                <a:cs typeface="Arial"/>
              </a:rPr>
              <a:t>Hall K et al. Am J Public Health 2014;104:1169–1175;</a:t>
            </a:r>
            <a:r>
              <a:rPr lang="pt-BR" sz="1000">
                <a:latin typeface="Arial"/>
                <a:cs typeface="Arial"/>
              </a:rPr>
              <a:t> </a:t>
            </a:r>
            <a:br>
              <a:rPr lang="pt-BR" sz="1000">
                <a:latin typeface="Arial"/>
                <a:cs typeface="Arial"/>
              </a:rPr>
            </a:br>
            <a:r>
              <a:rPr lang="en-GB" sz="1000">
                <a:latin typeface="Arial"/>
                <a:cs typeface="Arial"/>
              </a:rPr>
              <a:t>6. </a:t>
            </a:r>
            <a:r>
              <a:rPr lang="en-GB" sz="1000" err="1">
                <a:latin typeface="Arial"/>
                <a:cs typeface="Arial"/>
              </a:rPr>
              <a:t>Fothergill</a:t>
            </a:r>
            <a:r>
              <a:rPr lang="en-GB" sz="1000">
                <a:latin typeface="Arial"/>
                <a:cs typeface="Arial"/>
              </a:rPr>
              <a:t> E et al. Obesity (Silver Spring) 2016;24:1612–1619; 7. </a:t>
            </a:r>
            <a:r>
              <a:rPr lang="en-GB" sz="1000" err="1">
                <a:latin typeface="Arial"/>
                <a:cs typeface="Arial"/>
              </a:rPr>
              <a:t>Sumithran</a:t>
            </a:r>
            <a:r>
              <a:rPr lang="en-GB" sz="1000">
                <a:latin typeface="Arial"/>
                <a:cs typeface="Arial"/>
              </a:rPr>
              <a:t> P et al. N </a:t>
            </a:r>
            <a:r>
              <a:rPr lang="en-GB" sz="1000" err="1">
                <a:latin typeface="Arial"/>
                <a:cs typeface="Arial"/>
              </a:rPr>
              <a:t>Engl</a:t>
            </a:r>
            <a:r>
              <a:rPr lang="en-GB" sz="1000">
                <a:latin typeface="Arial"/>
                <a:cs typeface="Arial"/>
              </a:rPr>
              <a:t> J Med 2011;365:1597–1604; 8. Schwartz MW et al. Endocrine Reviews 2017;38:267–296.</a:t>
            </a:r>
            <a:endParaRPr lang="en-US" sz="1000">
              <a:latin typeface="Arial"/>
              <a:cs typeface="Arial"/>
            </a:endParaRPr>
          </a:p>
        </p:txBody>
      </p:sp>
      <p:cxnSp>
        <p:nvCxnSpPr>
          <p:cNvPr id="5" name="Straight Connector 4">
            <a:extLst>
              <a:ext uri="{FF2B5EF4-FFF2-40B4-BE49-F238E27FC236}">
                <a16:creationId xmlns:a16="http://schemas.microsoft.com/office/drawing/2014/main" id="{EFDAF166-C60B-49A8-9EFA-01423E13D3E9}"/>
              </a:ext>
            </a:extLst>
          </p:cNvPr>
          <p:cNvCxnSpPr>
            <a:cxnSpLocks/>
          </p:cNvCxnSpPr>
          <p:nvPr/>
        </p:nvCxnSpPr>
        <p:spPr>
          <a:xfrm>
            <a:off x="6988434" y="1563662"/>
            <a:ext cx="0" cy="4424183"/>
          </a:xfrm>
          <a:prstGeom prst="line">
            <a:avLst/>
          </a:prstGeom>
          <a:ln w="28575">
            <a:solidFill>
              <a:srgbClr val="3B97DE"/>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5BD55D4-CF97-4D94-8A81-E49263A1D34C}"/>
              </a:ext>
            </a:extLst>
          </p:cNvPr>
          <p:cNvSpPr txBox="1"/>
          <p:nvPr/>
        </p:nvSpPr>
        <p:spPr>
          <a:xfrm>
            <a:off x="513524" y="2087015"/>
            <a:ext cx="4805895" cy="584775"/>
          </a:xfrm>
          <a:prstGeom prst="rect">
            <a:avLst/>
          </a:prstGeom>
          <a:noFill/>
        </p:spPr>
        <p:txBody>
          <a:bodyPr wrap="square">
            <a:spAutoFit/>
          </a:bodyPr>
          <a:lstStyle/>
          <a:p>
            <a:r>
              <a:rPr lang="en-US" sz="1600" b="1">
                <a:latin typeface="Arial" panose="020B0604020202020204" pitchFamily="34" charset="0"/>
                <a:ea typeface="Apis For Office" panose="020B0504010101010104" pitchFamily="34" charset="0"/>
                <a:cs typeface="Arial" panose="020B0604020202020204" pitchFamily="34" charset="0"/>
              </a:rPr>
              <a:t>Energy balance is regulated by the brain through various sources of input</a:t>
            </a:r>
            <a:r>
              <a:rPr lang="en-US" sz="1600" b="1" baseline="30000">
                <a:latin typeface="Arial" panose="020B0604020202020204" pitchFamily="34" charset="0"/>
                <a:ea typeface="Apis For Office" panose="020B0504010101010104" pitchFamily="34" charset="0"/>
                <a:cs typeface="Arial" panose="020B0604020202020204" pitchFamily="34" charset="0"/>
              </a:rPr>
              <a:t>1-8</a:t>
            </a:r>
            <a:endParaRPr lang="en-GB" sz="1600" b="1" baseline="30000">
              <a:latin typeface="Arial" panose="020B0604020202020204" pitchFamily="34" charset="0"/>
              <a:cs typeface="Arial" panose="020B0604020202020204" pitchFamily="34" charset="0"/>
            </a:endParaRPr>
          </a:p>
        </p:txBody>
      </p:sp>
      <p:grpSp>
        <p:nvGrpSpPr>
          <p:cNvPr id="66" name="Group 65">
            <a:extLst>
              <a:ext uri="{FF2B5EF4-FFF2-40B4-BE49-F238E27FC236}">
                <a16:creationId xmlns:a16="http://schemas.microsoft.com/office/drawing/2014/main" id="{35FAAE07-E3DB-4001-B694-E8BBB32F8368}"/>
              </a:ext>
            </a:extLst>
          </p:cNvPr>
          <p:cNvGrpSpPr/>
          <p:nvPr/>
        </p:nvGrpSpPr>
        <p:grpSpPr>
          <a:xfrm>
            <a:off x="2491307" y="4349983"/>
            <a:ext cx="1595712" cy="287005"/>
            <a:chOff x="2463003" y="3056471"/>
            <a:chExt cx="3169648" cy="634701"/>
          </a:xfrm>
        </p:grpSpPr>
        <p:cxnSp>
          <p:nvCxnSpPr>
            <p:cNvPr id="112" name="Straight Arrow Connector 111">
              <a:extLst>
                <a:ext uri="{FF2B5EF4-FFF2-40B4-BE49-F238E27FC236}">
                  <a16:creationId xmlns:a16="http://schemas.microsoft.com/office/drawing/2014/main" id="{C08D7B76-A529-40E5-9C01-755AC84CD4B9}"/>
                </a:ext>
              </a:extLst>
            </p:cNvPr>
            <p:cNvCxnSpPr>
              <a:cxnSpLocks/>
              <a:stCxn id="80" idx="6"/>
              <a:endCxn id="59" idx="3"/>
            </p:cNvCxnSpPr>
            <p:nvPr/>
          </p:nvCxnSpPr>
          <p:spPr>
            <a:xfrm flipV="1">
              <a:off x="2463003" y="3056471"/>
              <a:ext cx="1773520" cy="576056"/>
            </a:xfrm>
            <a:prstGeom prst="straightConnector1">
              <a:avLst/>
            </a:prstGeom>
            <a:ln w="19050" cmpd="sng">
              <a:solidFill>
                <a:schemeClr val="accent5"/>
              </a:solidFill>
              <a:prstDash val="sysDot"/>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DB3D532B-D716-4A27-A3BD-93B230A53099}"/>
                </a:ext>
              </a:extLst>
            </p:cNvPr>
            <p:cNvCxnSpPr>
              <a:cxnSpLocks/>
              <a:endCxn id="60" idx="17"/>
            </p:cNvCxnSpPr>
            <p:nvPr/>
          </p:nvCxnSpPr>
          <p:spPr>
            <a:xfrm flipV="1">
              <a:off x="4186512" y="3165397"/>
              <a:ext cx="252197" cy="525775"/>
            </a:xfrm>
            <a:prstGeom prst="straightConnector1">
              <a:avLst/>
            </a:prstGeom>
            <a:ln w="19050" cmpd="sng">
              <a:solidFill>
                <a:schemeClr val="accent5"/>
              </a:solidFill>
              <a:prstDash val="sysDot"/>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AD52BF08-FF31-4890-8F1B-0B07B516D7B7}"/>
                </a:ext>
              </a:extLst>
            </p:cNvPr>
            <p:cNvCxnSpPr>
              <a:cxnSpLocks/>
              <a:stCxn id="96" idx="5"/>
              <a:endCxn id="59" idx="1"/>
            </p:cNvCxnSpPr>
            <p:nvPr/>
          </p:nvCxnSpPr>
          <p:spPr>
            <a:xfrm flipH="1" flipV="1">
              <a:off x="4988324" y="3140321"/>
              <a:ext cx="644327" cy="492209"/>
            </a:xfrm>
            <a:prstGeom prst="straightConnector1">
              <a:avLst/>
            </a:prstGeom>
            <a:ln w="19050" cmpd="sng">
              <a:solidFill>
                <a:schemeClr val="accent5"/>
              </a:solidFill>
              <a:prstDash val="sysDot"/>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68" name="TextBox 45">
            <a:extLst>
              <a:ext uri="{FF2B5EF4-FFF2-40B4-BE49-F238E27FC236}">
                <a16:creationId xmlns:a16="http://schemas.microsoft.com/office/drawing/2014/main" id="{49DCB0D8-C3E4-45C1-893F-8D78DBB92F86}"/>
              </a:ext>
            </a:extLst>
          </p:cNvPr>
          <p:cNvSpPr txBox="1">
            <a:spLocks noChangeArrowheads="1"/>
          </p:cNvSpPr>
          <p:nvPr/>
        </p:nvSpPr>
        <p:spPr bwMode="auto">
          <a:xfrm>
            <a:off x="4603154" y="4990786"/>
            <a:ext cx="923651" cy="27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377" fontAlgn="base">
              <a:spcBef>
                <a:spcPct val="0"/>
              </a:spcBef>
              <a:spcAft>
                <a:spcPct val="0"/>
              </a:spcAft>
              <a:defRPr/>
            </a:pPr>
            <a:r>
              <a:rPr lang="en-GB" sz="1000" b="1">
                <a:latin typeface="Arial" panose="020B0604020202020204" pitchFamily="34" charset="0"/>
                <a:ea typeface="Apis For Office" panose="020B0504010101010104" pitchFamily="34" charset="0"/>
              </a:rPr>
              <a:t>Medications</a:t>
            </a:r>
          </a:p>
        </p:txBody>
      </p:sp>
      <p:grpSp>
        <p:nvGrpSpPr>
          <p:cNvPr id="72" name="Group 71">
            <a:extLst>
              <a:ext uri="{FF2B5EF4-FFF2-40B4-BE49-F238E27FC236}">
                <a16:creationId xmlns:a16="http://schemas.microsoft.com/office/drawing/2014/main" id="{06295ED1-B3B7-4CD9-8ED1-C9C07305012E}"/>
              </a:ext>
            </a:extLst>
          </p:cNvPr>
          <p:cNvGrpSpPr/>
          <p:nvPr/>
        </p:nvGrpSpPr>
        <p:grpSpPr>
          <a:xfrm>
            <a:off x="4051369" y="4610466"/>
            <a:ext cx="425894" cy="655870"/>
            <a:chOff x="5167517" y="3791556"/>
            <a:chExt cx="845976" cy="1450437"/>
          </a:xfrm>
        </p:grpSpPr>
        <p:sp>
          <p:nvSpPr>
            <p:cNvPr id="94" name="TextBox 36">
              <a:extLst>
                <a:ext uri="{FF2B5EF4-FFF2-40B4-BE49-F238E27FC236}">
                  <a16:creationId xmlns:a16="http://schemas.microsoft.com/office/drawing/2014/main" id="{3AFBDCB7-E8E3-4BB0-8040-E205CDE82D06}"/>
                </a:ext>
              </a:extLst>
            </p:cNvPr>
            <p:cNvSpPr txBox="1">
              <a:spLocks noChangeArrowheads="1"/>
            </p:cNvSpPr>
            <p:nvPr/>
          </p:nvSpPr>
          <p:spPr bwMode="auto">
            <a:xfrm>
              <a:off x="5207274" y="4632622"/>
              <a:ext cx="806219" cy="60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377" fontAlgn="base">
                <a:spcBef>
                  <a:spcPct val="0"/>
                </a:spcBef>
                <a:spcAft>
                  <a:spcPct val="0"/>
                </a:spcAft>
                <a:defRPr/>
              </a:pPr>
              <a:r>
                <a:rPr lang="en-GB" sz="1000" b="1">
                  <a:latin typeface="Arial" panose="020B0604020202020204" pitchFamily="34" charset="0"/>
                  <a:ea typeface="Apis For Office" panose="020B0504010101010104" pitchFamily="34" charset="0"/>
                </a:rPr>
                <a:t>Gut</a:t>
              </a:r>
            </a:p>
          </p:txBody>
        </p:sp>
        <p:grpSp>
          <p:nvGrpSpPr>
            <p:cNvPr id="95" name="Group 94">
              <a:extLst>
                <a:ext uri="{FF2B5EF4-FFF2-40B4-BE49-F238E27FC236}">
                  <a16:creationId xmlns:a16="http://schemas.microsoft.com/office/drawing/2014/main" id="{2454E965-4BB4-4DE2-B226-DB0493823A93}"/>
                </a:ext>
              </a:extLst>
            </p:cNvPr>
            <p:cNvGrpSpPr/>
            <p:nvPr/>
          </p:nvGrpSpPr>
          <p:grpSpPr>
            <a:xfrm>
              <a:off x="5167517" y="3791556"/>
              <a:ext cx="820801" cy="824400"/>
              <a:chOff x="5529128" y="3225462"/>
              <a:chExt cx="820801" cy="824400"/>
            </a:xfrm>
          </p:grpSpPr>
          <p:sp>
            <p:nvSpPr>
              <p:cNvPr id="96" name="Freeform 198">
                <a:extLst>
                  <a:ext uri="{FF2B5EF4-FFF2-40B4-BE49-F238E27FC236}">
                    <a16:creationId xmlns:a16="http://schemas.microsoft.com/office/drawing/2014/main" id="{404AC01F-C062-4ACD-A08A-F3527320A595}"/>
                  </a:ext>
                </a:extLst>
              </p:cNvPr>
              <p:cNvSpPr>
                <a:spLocks/>
              </p:cNvSpPr>
              <p:nvPr/>
            </p:nvSpPr>
            <p:spPr bwMode="auto">
              <a:xfrm>
                <a:off x="5529128" y="3225462"/>
                <a:ext cx="820801" cy="824400"/>
              </a:xfrm>
              <a:custGeom>
                <a:avLst/>
                <a:gdLst>
                  <a:gd name="T0" fmla="*/ 255 w 255"/>
                  <a:gd name="T1" fmla="*/ 233 h 255"/>
                  <a:gd name="T2" fmla="*/ 234 w 255"/>
                  <a:gd name="T3" fmla="*/ 255 h 255"/>
                  <a:gd name="T4" fmla="*/ 22 w 255"/>
                  <a:gd name="T5" fmla="*/ 255 h 255"/>
                  <a:gd name="T6" fmla="*/ 0 w 255"/>
                  <a:gd name="T7" fmla="*/ 233 h 255"/>
                  <a:gd name="T8" fmla="*/ 0 w 255"/>
                  <a:gd name="T9" fmla="*/ 22 h 255"/>
                  <a:gd name="T10" fmla="*/ 22 w 255"/>
                  <a:gd name="T11" fmla="*/ 0 h 255"/>
                  <a:gd name="T12" fmla="*/ 234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6"/>
                      <a:pt x="246" y="255"/>
                      <a:pt x="234" y="255"/>
                    </a:cubicBezTo>
                    <a:cubicBezTo>
                      <a:pt x="22" y="255"/>
                      <a:pt x="22" y="255"/>
                      <a:pt x="22" y="255"/>
                    </a:cubicBezTo>
                    <a:cubicBezTo>
                      <a:pt x="10" y="255"/>
                      <a:pt x="0" y="246"/>
                      <a:pt x="0" y="233"/>
                    </a:cubicBezTo>
                    <a:cubicBezTo>
                      <a:pt x="0" y="22"/>
                      <a:pt x="0" y="22"/>
                      <a:pt x="0" y="22"/>
                    </a:cubicBezTo>
                    <a:cubicBezTo>
                      <a:pt x="0" y="10"/>
                      <a:pt x="10" y="0"/>
                      <a:pt x="22" y="0"/>
                    </a:cubicBezTo>
                    <a:cubicBezTo>
                      <a:pt x="234" y="0"/>
                      <a:pt x="234" y="0"/>
                      <a:pt x="234" y="0"/>
                    </a:cubicBezTo>
                    <a:cubicBezTo>
                      <a:pt x="246" y="0"/>
                      <a:pt x="255" y="10"/>
                      <a:pt x="255" y="22"/>
                    </a:cubicBezTo>
                    <a:lnTo>
                      <a:pt x="255" y="2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97" name="Freeform 313">
                <a:extLst>
                  <a:ext uri="{FF2B5EF4-FFF2-40B4-BE49-F238E27FC236}">
                    <a16:creationId xmlns:a16="http://schemas.microsoft.com/office/drawing/2014/main" id="{A000FCFC-D8CA-46BD-A010-A3AFBE59187D}"/>
                  </a:ext>
                </a:extLst>
              </p:cNvPr>
              <p:cNvSpPr>
                <a:spLocks noEditPoints="1"/>
              </p:cNvSpPr>
              <p:nvPr/>
            </p:nvSpPr>
            <p:spPr bwMode="auto">
              <a:xfrm>
                <a:off x="5657027" y="3269525"/>
                <a:ext cx="613406" cy="663568"/>
              </a:xfrm>
              <a:custGeom>
                <a:avLst/>
                <a:gdLst>
                  <a:gd name="T0" fmla="*/ 117 w 344"/>
                  <a:gd name="T1" fmla="*/ 85 h 371"/>
                  <a:gd name="T2" fmla="*/ 107 w 344"/>
                  <a:gd name="T3" fmla="*/ 25 h 371"/>
                  <a:gd name="T4" fmla="*/ 297 w 344"/>
                  <a:gd name="T5" fmla="*/ 55 h 371"/>
                  <a:gd name="T6" fmla="*/ 331 w 344"/>
                  <a:gd name="T7" fmla="*/ 192 h 371"/>
                  <a:gd name="T8" fmla="*/ 289 w 344"/>
                  <a:gd name="T9" fmla="*/ 302 h 371"/>
                  <a:gd name="T10" fmla="*/ 187 w 344"/>
                  <a:gd name="T11" fmla="*/ 348 h 371"/>
                  <a:gd name="T12" fmla="*/ 43 w 344"/>
                  <a:gd name="T13" fmla="*/ 296 h 371"/>
                  <a:gd name="T14" fmla="*/ 2 w 344"/>
                  <a:gd name="T15" fmla="*/ 197 h 371"/>
                  <a:gd name="T16" fmla="*/ 5 w 344"/>
                  <a:gd name="T17" fmla="*/ 100 h 371"/>
                  <a:gd name="T18" fmla="*/ 147 w 344"/>
                  <a:gd name="T19" fmla="*/ 105 h 371"/>
                  <a:gd name="T20" fmla="*/ 119 w 344"/>
                  <a:gd name="T21" fmla="*/ 250 h 371"/>
                  <a:gd name="T22" fmla="*/ 136 w 344"/>
                  <a:gd name="T23" fmla="*/ 283 h 371"/>
                  <a:gd name="T24" fmla="*/ 81 w 344"/>
                  <a:gd name="T25" fmla="*/ 259 h 371"/>
                  <a:gd name="T26" fmla="*/ 72 w 344"/>
                  <a:gd name="T27" fmla="*/ 200 h 371"/>
                  <a:gd name="T28" fmla="*/ 142 w 344"/>
                  <a:gd name="T29" fmla="*/ 234 h 371"/>
                  <a:gd name="T30" fmla="*/ 153 w 344"/>
                  <a:gd name="T31" fmla="*/ 271 h 371"/>
                  <a:gd name="T32" fmla="*/ 96 w 344"/>
                  <a:gd name="T33" fmla="*/ 302 h 371"/>
                  <a:gd name="T34" fmla="*/ 78 w 344"/>
                  <a:gd name="T35" fmla="*/ 316 h 371"/>
                  <a:gd name="T36" fmla="*/ 170 w 344"/>
                  <a:gd name="T37" fmla="*/ 276 h 371"/>
                  <a:gd name="T38" fmla="*/ 80 w 344"/>
                  <a:gd name="T39" fmla="*/ 184 h 371"/>
                  <a:gd name="T40" fmla="*/ 53 w 344"/>
                  <a:gd name="T41" fmla="*/ 251 h 371"/>
                  <a:gd name="T42" fmla="*/ 181 w 344"/>
                  <a:gd name="T43" fmla="*/ 256 h 371"/>
                  <a:gd name="T44" fmla="*/ 220 w 344"/>
                  <a:gd name="T45" fmla="*/ 307 h 371"/>
                  <a:gd name="T46" fmla="*/ 281 w 344"/>
                  <a:gd name="T47" fmla="*/ 259 h 371"/>
                  <a:gd name="T48" fmla="*/ 315 w 344"/>
                  <a:gd name="T49" fmla="*/ 191 h 371"/>
                  <a:gd name="T50" fmla="*/ 218 w 344"/>
                  <a:gd name="T51" fmla="*/ 251 h 371"/>
                  <a:gd name="T52" fmla="*/ 274 w 344"/>
                  <a:gd name="T53" fmla="*/ 221 h 371"/>
                  <a:gd name="T54" fmla="*/ 270 w 344"/>
                  <a:gd name="T55" fmla="*/ 241 h 371"/>
                  <a:gd name="T56" fmla="*/ 239 w 344"/>
                  <a:gd name="T57" fmla="*/ 288 h 371"/>
                  <a:gd name="T58" fmla="*/ 192 w 344"/>
                  <a:gd name="T59" fmla="*/ 280 h 371"/>
                  <a:gd name="T60" fmla="*/ 195 w 344"/>
                  <a:gd name="T61" fmla="*/ 248 h 371"/>
                  <a:gd name="T62" fmla="*/ 196 w 344"/>
                  <a:gd name="T63" fmla="*/ 194 h 371"/>
                  <a:gd name="T64" fmla="*/ 268 w 344"/>
                  <a:gd name="T65" fmla="*/ 136 h 371"/>
                  <a:gd name="T66" fmla="*/ 211 w 344"/>
                  <a:gd name="T67" fmla="*/ 104 h 371"/>
                  <a:gd name="T68" fmla="*/ 237 w 344"/>
                  <a:gd name="T69" fmla="*/ 169 h 371"/>
                  <a:gd name="T70" fmla="*/ 191 w 344"/>
                  <a:gd name="T71" fmla="*/ 105 h 371"/>
                  <a:gd name="T72" fmla="*/ 157 w 344"/>
                  <a:gd name="T73" fmla="*/ 170 h 371"/>
                  <a:gd name="T74" fmla="*/ 121 w 344"/>
                  <a:gd name="T75" fmla="*/ 170 h 371"/>
                  <a:gd name="T76" fmla="*/ 184 w 344"/>
                  <a:gd name="T77" fmla="*/ 160 h 371"/>
                  <a:gd name="T78" fmla="*/ 180 w 344"/>
                  <a:gd name="T79" fmla="*/ 115 h 371"/>
                  <a:gd name="T80" fmla="*/ 206 w 344"/>
                  <a:gd name="T81" fmla="*/ 187 h 371"/>
                  <a:gd name="T82" fmla="*/ 241 w 344"/>
                  <a:gd name="T83" fmla="*/ 123 h 371"/>
                  <a:gd name="T84" fmla="*/ 253 w 344"/>
                  <a:gd name="T85" fmla="*/ 133 h 371"/>
                  <a:gd name="T86" fmla="*/ 148 w 344"/>
                  <a:gd name="T87" fmla="*/ 70 h 371"/>
                  <a:gd name="T88" fmla="*/ 273 w 344"/>
                  <a:gd name="T89" fmla="*/ 80 h 371"/>
                  <a:gd name="T90" fmla="*/ 289 w 344"/>
                  <a:gd name="T91" fmla="*/ 176 h 371"/>
                  <a:gd name="T92" fmla="*/ 295 w 344"/>
                  <a:gd name="T93" fmla="*/ 106 h 371"/>
                  <a:gd name="T94" fmla="*/ 264 w 344"/>
                  <a:gd name="T95" fmla="*/ 178 h 371"/>
                  <a:gd name="T96" fmla="*/ 312 w 344"/>
                  <a:gd name="T97" fmla="*/ 155 h 371"/>
                  <a:gd name="T98" fmla="*/ 267 w 344"/>
                  <a:gd name="T99" fmla="*/ 69 h 371"/>
                  <a:gd name="T100" fmla="*/ 96 w 344"/>
                  <a:gd name="T101" fmla="*/ 14 h 371"/>
                  <a:gd name="T102" fmla="*/ 46 w 344"/>
                  <a:gd name="T103" fmla="*/ 167 h 371"/>
                  <a:gd name="T104" fmla="*/ 141 w 344"/>
                  <a:gd name="T105" fmla="*/ 128 h 371"/>
                  <a:gd name="T106" fmla="*/ 30 w 344"/>
                  <a:gd name="T107" fmla="*/ 87 h 371"/>
                  <a:gd name="T108" fmla="*/ 58 w 344"/>
                  <a:gd name="T109" fmla="*/ 286 h 371"/>
                  <a:gd name="T110" fmla="*/ 40 w 344"/>
                  <a:gd name="T111" fmla="*/ 181 h 371"/>
                  <a:gd name="T112" fmla="*/ 26 w 344"/>
                  <a:gd name="T113" fmla="*/ 256 h 371"/>
                  <a:gd name="T114" fmla="*/ 195 w 344"/>
                  <a:gd name="T115" fmla="*/ 321 h 371"/>
                  <a:gd name="T116" fmla="*/ 240 w 344"/>
                  <a:gd name="T117" fmla="*/ 310 h 371"/>
                  <a:gd name="T118" fmla="*/ 85 w 344"/>
                  <a:gd name="T119"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4" h="371">
                    <a:moveTo>
                      <a:pt x="147" y="105"/>
                    </a:moveTo>
                    <a:cubicBezTo>
                      <a:pt x="161" y="92"/>
                      <a:pt x="178" y="89"/>
                      <a:pt x="196" y="93"/>
                    </a:cubicBezTo>
                    <a:cubicBezTo>
                      <a:pt x="186" y="86"/>
                      <a:pt x="176" y="79"/>
                      <a:pt x="164" y="77"/>
                    </a:cubicBezTo>
                    <a:cubicBezTo>
                      <a:pt x="161" y="77"/>
                      <a:pt x="157" y="78"/>
                      <a:pt x="154" y="80"/>
                    </a:cubicBezTo>
                    <a:cubicBezTo>
                      <a:pt x="142" y="87"/>
                      <a:pt x="130" y="88"/>
                      <a:pt x="117" y="85"/>
                    </a:cubicBezTo>
                    <a:cubicBezTo>
                      <a:pt x="82" y="76"/>
                      <a:pt x="70" y="62"/>
                      <a:pt x="65" y="26"/>
                    </a:cubicBezTo>
                    <a:cubicBezTo>
                      <a:pt x="63" y="8"/>
                      <a:pt x="66" y="0"/>
                      <a:pt x="87" y="2"/>
                    </a:cubicBezTo>
                    <a:cubicBezTo>
                      <a:pt x="89" y="2"/>
                      <a:pt x="92" y="2"/>
                      <a:pt x="95" y="2"/>
                    </a:cubicBezTo>
                    <a:cubicBezTo>
                      <a:pt x="103" y="2"/>
                      <a:pt x="108" y="8"/>
                      <a:pt x="108" y="16"/>
                    </a:cubicBezTo>
                    <a:cubicBezTo>
                      <a:pt x="107" y="19"/>
                      <a:pt x="107" y="22"/>
                      <a:pt x="107" y="25"/>
                    </a:cubicBezTo>
                    <a:cubicBezTo>
                      <a:pt x="108" y="35"/>
                      <a:pt x="115" y="42"/>
                      <a:pt x="125" y="43"/>
                    </a:cubicBezTo>
                    <a:cubicBezTo>
                      <a:pt x="131" y="43"/>
                      <a:pt x="138" y="42"/>
                      <a:pt x="144" y="41"/>
                    </a:cubicBezTo>
                    <a:cubicBezTo>
                      <a:pt x="166" y="36"/>
                      <a:pt x="187" y="40"/>
                      <a:pt x="207" y="51"/>
                    </a:cubicBezTo>
                    <a:cubicBezTo>
                      <a:pt x="225" y="60"/>
                      <a:pt x="244" y="62"/>
                      <a:pt x="264" y="57"/>
                    </a:cubicBezTo>
                    <a:cubicBezTo>
                      <a:pt x="275" y="54"/>
                      <a:pt x="286" y="53"/>
                      <a:pt x="297" y="55"/>
                    </a:cubicBezTo>
                    <a:cubicBezTo>
                      <a:pt x="311" y="58"/>
                      <a:pt x="321" y="66"/>
                      <a:pt x="327" y="79"/>
                    </a:cubicBezTo>
                    <a:cubicBezTo>
                      <a:pt x="334" y="95"/>
                      <a:pt x="334" y="111"/>
                      <a:pt x="330" y="128"/>
                    </a:cubicBezTo>
                    <a:cubicBezTo>
                      <a:pt x="329" y="136"/>
                      <a:pt x="325" y="144"/>
                      <a:pt x="323" y="152"/>
                    </a:cubicBezTo>
                    <a:cubicBezTo>
                      <a:pt x="323" y="156"/>
                      <a:pt x="324" y="160"/>
                      <a:pt x="323" y="164"/>
                    </a:cubicBezTo>
                    <a:cubicBezTo>
                      <a:pt x="321" y="175"/>
                      <a:pt x="321" y="184"/>
                      <a:pt x="331" y="192"/>
                    </a:cubicBezTo>
                    <a:cubicBezTo>
                      <a:pt x="332" y="192"/>
                      <a:pt x="333" y="193"/>
                      <a:pt x="333" y="194"/>
                    </a:cubicBezTo>
                    <a:cubicBezTo>
                      <a:pt x="340" y="215"/>
                      <a:pt x="344" y="235"/>
                      <a:pt x="330" y="254"/>
                    </a:cubicBezTo>
                    <a:cubicBezTo>
                      <a:pt x="325" y="259"/>
                      <a:pt x="318" y="263"/>
                      <a:pt x="311" y="267"/>
                    </a:cubicBezTo>
                    <a:cubicBezTo>
                      <a:pt x="306" y="270"/>
                      <a:pt x="302" y="272"/>
                      <a:pt x="300" y="278"/>
                    </a:cubicBezTo>
                    <a:cubicBezTo>
                      <a:pt x="298" y="287"/>
                      <a:pt x="293" y="295"/>
                      <a:pt x="289" y="302"/>
                    </a:cubicBezTo>
                    <a:cubicBezTo>
                      <a:pt x="283" y="311"/>
                      <a:pt x="275" y="317"/>
                      <a:pt x="265" y="320"/>
                    </a:cubicBezTo>
                    <a:cubicBezTo>
                      <a:pt x="255" y="322"/>
                      <a:pt x="248" y="327"/>
                      <a:pt x="240" y="333"/>
                    </a:cubicBezTo>
                    <a:cubicBezTo>
                      <a:pt x="234" y="337"/>
                      <a:pt x="227" y="340"/>
                      <a:pt x="220" y="343"/>
                    </a:cubicBezTo>
                    <a:cubicBezTo>
                      <a:pt x="216" y="344"/>
                      <a:pt x="210" y="345"/>
                      <a:pt x="206" y="343"/>
                    </a:cubicBezTo>
                    <a:cubicBezTo>
                      <a:pt x="198" y="339"/>
                      <a:pt x="193" y="343"/>
                      <a:pt x="187" y="348"/>
                    </a:cubicBezTo>
                    <a:cubicBezTo>
                      <a:pt x="161" y="371"/>
                      <a:pt x="120" y="367"/>
                      <a:pt x="96" y="343"/>
                    </a:cubicBezTo>
                    <a:cubicBezTo>
                      <a:pt x="88" y="336"/>
                      <a:pt x="79" y="330"/>
                      <a:pt x="69" y="325"/>
                    </a:cubicBezTo>
                    <a:cubicBezTo>
                      <a:pt x="62" y="322"/>
                      <a:pt x="54" y="322"/>
                      <a:pt x="47" y="327"/>
                    </a:cubicBezTo>
                    <a:cubicBezTo>
                      <a:pt x="42" y="330"/>
                      <a:pt x="39" y="328"/>
                      <a:pt x="36" y="323"/>
                    </a:cubicBezTo>
                    <a:cubicBezTo>
                      <a:pt x="28" y="307"/>
                      <a:pt x="28" y="307"/>
                      <a:pt x="43" y="296"/>
                    </a:cubicBezTo>
                    <a:cubicBezTo>
                      <a:pt x="37" y="290"/>
                      <a:pt x="32" y="284"/>
                      <a:pt x="26" y="278"/>
                    </a:cubicBezTo>
                    <a:cubicBezTo>
                      <a:pt x="22" y="273"/>
                      <a:pt x="19" y="267"/>
                      <a:pt x="15" y="262"/>
                    </a:cubicBezTo>
                    <a:cubicBezTo>
                      <a:pt x="10" y="257"/>
                      <a:pt x="9" y="250"/>
                      <a:pt x="12" y="244"/>
                    </a:cubicBezTo>
                    <a:cubicBezTo>
                      <a:pt x="15" y="236"/>
                      <a:pt x="14" y="230"/>
                      <a:pt x="8" y="224"/>
                    </a:cubicBezTo>
                    <a:cubicBezTo>
                      <a:pt x="0" y="216"/>
                      <a:pt x="0" y="206"/>
                      <a:pt x="2" y="197"/>
                    </a:cubicBezTo>
                    <a:cubicBezTo>
                      <a:pt x="5" y="187"/>
                      <a:pt x="9" y="178"/>
                      <a:pt x="13" y="169"/>
                    </a:cubicBezTo>
                    <a:cubicBezTo>
                      <a:pt x="14" y="166"/>
                      <a:pt x="14" y="163"/>
                      <a:pt x="14" y="161"/>
                    </a:cubicBezTo>
                    <a:cubicBezTo>
                      <a:pt x="14" y="153"/>
                      <a:pt x="13" y="145"/>
                      <a:pt x="13" y="137"/>
                    </a:cubicBezTo>
                    <a:cubicBezTo>
                      <a:pt x="14" y="131"/>
                      <a:pt x="13" y="126"/>
                      <a:pt x="10" y="120"/>
                    </a:cubicBezTo>
                    <a:cubicBezTo>
                      <a:pt x="8" y="114"/>
                      <a:pt x="6" y="107"/>
                      <a:pt x="5" y="100"/>
                    </a:cubicBezTo>
                    <a:cubicBezTo>
                      <a:pt x="5" y="93"/>
                      <a:pt x="8" y="86"/>
                      <a:pt x="14" y="83"/>
                    </a:cubicBezTo>
                    <a:cubicBezTo>
                      <a:pt x="21" y="79"/>
                      <a:pt x="28" y="75"/>
                      <a:pt x="35" y="74"/>
                    </a:cubicBezTo>
                    <a:cubicBezTo>
                      <a:pt x="39" y="73"/>
                      <a:pt x="45" y="77"/>
                      <a:pt x="50" y="78"/>
                    </a:cubicBezTo>
                    <a:cubicBezTo>
                      <a:pt x="54" y="80"/>
                      <a:pt x="59" y="83"/>
                      <a:pt x="63" y="82"/>
                    </a:cubicBezTo>
                    <a:cubicBezTo>
                      <a:pt x="97" y="81"/>
                      <a:pt x="120" y="87"/>
                      <a:pt x="147" y="105"/>
                    </a:cubicBezTo>
                    <a:close/>
                    <a:moveTo>
                      <a:pt x="98" y="287"/>
                    </a:moveTo>
                    <a:cubicBezTo>
                      <a:pt x="98" y="281"/>
                      <a:pt x="96" y="274"/>
                      <a:pt x="96" y="268"/>
                    </a:cubicBezTo>
                    <a:cubicBezTo>
                      <a:pt x="96" y="255"/>
                      <a:pt x="102" y="246"/>
                      <a:pt x="114" y="240"/>
                    </a:cubicBezTo>
                    <a:cubicBezTo>
                      <a:pt x="117" y="238"/>
                      <a:pt x="121" y="239"/>
                      <a:pt x="122" y="243"/>
                    </a:cubicBezTo>
                    <a:cubicBezTo>
                      <a:pt x="123" y="245"/>
                      <a:pt x="121" y="249"/>
                      <a:pt x="119" y="250"/>
                    </a:cubicBezTo>
                    <a:cubicBezTo>
                      <a:pt x="110" y="255"/>
                      <a:pt x="107" y="262"/>
                      <a:pt x="108" y="271"/>
                    </a:cubicBezTo>
                    <a:cubicBezTo>
                      <a:pt x="110" y="280"/>
                      <a:pt x="113" y="289"/>
                      <a:pt x="116" y="298"/>
                    </a:cubicBezTo>
                    <a:cubicBezTo>
                      <a:pt x="116" y="299"/>
                      <a:pt x="118" y="301"/>
                      <a:pt x="119" y="300"/>
                    </a:cubicBezTo>
                    <a:cubicBezTo>
                      <a:pt x="123" y="299"/>
                      <a:pt x="128" y="298"/>
                      <a:pt x="131" y="295"/>
                    </a:cubicBezTo>
                    <a:cubicBezTo>
                      <a:pt x="134" y="293"/>
                      <a:pt x="137" y="287"/>
                      <a:pt x="136" y="283"/>
                    </a:cubicBezTo>
                    <a:cubicBezTo>
                      <a:pt x="132" y="270"/>
                      <a:pt x="129" y="257"/>
                      <a:pt x="137" y="244"/>
                    </a:cubicBezTo>
                    <a:cubicBezTo>
                      <a:pt x="134" y="242"/>
                      <a:pt x="132" y="241"/>
                      <a:pt x="129" y="239"/>
                    </a:cubicBezTo>
                    <a:cubicBezTo>
                      <a:pt x="113" y="230"/>
                      <a:pt x="101" y="234"/>
                      <a:pt x="93" y="250"/>
                    </a:cubicBezTo>
                    <a:cubicBezTo>
                      <a:pt x="92" y="253"/>
                      <a:pt x="91" y="256"/>
                      <a:pt x="89" y="257"/>
                    </a:cubicBezTo>
                    <a:cubicBezTo>
                      <a:pt x="87" y="258"/>
                      <a:pt x="83" y="260"/>
                      <a:pt x="81" y="259"/>
                    </a:cubicBezTo>
                    <a:cubicBezTo>
                      <a:pt x="80" y="258"/>
                      <a:pt x="79" y="254"/>
                      <a:pt x="79" y="252"/>
                    </a:cubicBezTo>
                    <a:cubicBezTo>
                      <a:pt x="79" y="249"/>
                      <a:pt x="81" y="247"/>
                      <a:pt x="82" y="245"/>
                    </a:cubicBezTo>
                    <a:cubicBezTo>
                      <a:pt x="88" y="234"/>
                      <a:pt x="86" y="224"/>
                      <a:pt x="79" y="215"/>
                    </a:cubicBezTo>
                    <a:cubicBezTo>
                      <a:pt x="77" y="213"/>
                      <a:pt x="74" y="211"/>
                      <a:pt x="73" y="209"/>
                    </a:cubicBezTo>
                    <a:cubicBezTo>
                      <a:pt x="72" y="206"/>
                      <a:pt x="72" y="203"/>
                      <a:pt x="72" y="200"/>
                    </a:cubicBezTo>
                    <a:cubicBezTo>
                      <a:pt x="74" y="200"/>
                      <a:pt x="78" y="199"/>
                      <a:pt x="80" y="200"/>
                    </a:cubicBezTo>
                    <a:cubicBezTo>
                      <a:pt x="84" y="203"/>
                      <a:pt x="88" y="207"/>
                      <a:pt x="90" y="211"/>
                    </a:cubicBezTo>
                    <a:cubicBezTo>
                      <a:pt x="93" y="216"/>
                      <a:pt x="95" y="221"/>
                      <a:pt x="97" y="225"/>
                    </a:cubicBezTo>
                    <a:cubicBezTo>
                      <a:pt x="104" y="224"/>
                      <a:pt x="110" y="222"/>
                      <a:pt x="116" y="223"/>
                    </a:cubicBezTo>
                    <a:cubicBezTo>
                      <a:pt x="125" y="225"/>
                      <a:pt x="133" y="230"/>
                      <a:pt x="142" y="234"/>
                    </a:cubicBezTo>
                    <a:cubicBezTo>
                      <a:pt x="145" y="235"/>
                      <a:pt x="147" y="237"/>
                      <a:pt x="150" y="235"/>
                    </a:cubicBezTo>
                    <a:cubicBezTo>
                      <a:pt x="154" y="233"/>
                      <a:pt x="157" y="234"/>
                      <a:pt x="159" y="238"/>
                    </a:cubicBezTo>
                    <a:cubicBezTo>
                      <a:pt x="160" y="242"/>
                      <a:pt x="158" y="244"/>
                      <a:pt x="155" y="246"/>
                    </a:cubicBezTo>
                    <a:cubicBezTo>
                      <a:pt x="144" y="251"/>
                      <a:pt x="141" y="261"/>
                      <a:pt x="146" y="273"/>
                    </a:cubicBezTo>
                    <a:cubicBezTo>
                      <a:pt x="148" y="272"/>
                      <a:pt x="151" y="271"/>
                      <a:pt x="153" y="271"/>
                    </a:cubicBezTo>
                    <a:cubicBezTo>
                      <a:pt x="155" y="271"/>
                      <a:pt x="158" y="273"/>
                      <a:pt x="159" y="274"/>
                    </a:cubicBezTo>
                    <a:cubicBezTo>
                      <a:pt x="159" y="276"/>
                      <a:pt x="158" y="280"/>
                      <a:pt x="156" y="281"/>
                    </a:cubicBezTo>
                    <a:cubicBezTo>
                      <a:pt x="150" y="284"/>
                      <a:pt x="148" y="289"/>
                      <a:pt x="146" y="294"/>
                    </a:cubicBezTo>
                    <a:cubicBezTo>
                      <a:pt x="140" y="308"/>
                      <a:pt x="127" y="315"/>
                      <a:pt x="113" y="311"/>
                    </a:cubicBezTo>
                    <a:cubicBezTo>
                      <a:pt x="107" y="310"/>
                      <a:pt x="101" y="306"/>
                      <a:pt x="96" y="302"/>
                    </a:cubicBezTo>
                    <a:cubicBezTo>
                      <a:pt x="88" y="295"/>
                      <a:pt x="80" y="292"/>
                      <a:pt x="70" y="296"/>
                    </a:cubicBezTo>
                    <a:cubicBezTo>
                      <a:pt x="61" y="299"/>
                      <a:pt x="53" y="304"/>
                      <a:pt x="45" y="309"/>
                    </a:cubicBezTo>
                    <a:cubicBezTo>
                      <a:pt x="45" y="309"/>
                      <a:pt x="45" y="311"/>
                      <a:pt x="44" y="312"/>
                    </a:cubicBezTo>
                    <a:cubicBezTo>
                      <a:pt x="46" y="312"/>
                      <a:pt x="47" y="313"/>
                      <a:pt x="49" y="313"/>
                    </a:cubicBezTo>
                    <a:cubicBezTo>
                      <a:pt x="59" y="310"/>
                      <a:pt x="69" y="312"/>
                      <a:pt x="78" y="316"/>
                    </a:cubicBezTo>
                    <a:cubicBezTo>
                      <a:pt x="84" y="319"/>
                      <a:pt x="90" y="322"/>
                      <a:pt x="95" y="326"/>
                    </a:cubicBezTo>
                    <a:cubicBezTo>
                      <a:pt x="101" y="331"/>
                      <a:pt x="107" y="333"/>
                      <a:pt x="115" y="334"/>
                    </a:cubicBezTo>
                    <a:cubicBezTo>
                      <a:pt x="127" y="336"/>
                      <a:pt x="139" y="334"/>
                      <a:pt x="149" y="329"/>
                    </a:cubicBezTo>
                    <a:cubicBezTo>
                      <a:pt x="160" y="324"/>
                      <a:pt x="170" y="315"/>
                      <a:pt x="170" y="301"/>
                    </a:cubicBezTo>
                    <a:cubicBezTo>
                      <a:pt x="170" y="293"/>
                      <a:pt x="170" y="284"/>
                      <a:pt x="170" y="276"/>
                    </a:cubicBezTo>
                    <a:cubicBezTo>
                      <a:pt x="170" y="265"/>
                      <a:pt x="168" y="255"/>
                      <a:pt x="172" y="244"/>
                    </a:cubicBezTo>
                    <a:cubicBezTo>
                      <a:pt x="175" y="230"/>
                      <a:pt x="164" y="215"/>
                      <a:pt x="149" y="214"/>
                    </a:cubicBezTo>
                    <a:cubicBezTo>
                      <a:pt x="137" y="212"/>
                      <a:pt x="125" y="209"/>
                      <a:pt x="116" y="198"/>
                    </a:cubicBezTo>
                    <a:cubicBezTo>
                      <a:pt x="113" y="205"/>
                      <a:pt x="109" y="205"/>
                      <a:pt x="103" y="202"/>
                    </a:cubicBezTo>
                    <a:cubicBezTo>
                      <a:pt x="94" y="198"/>
                      <a:pt x="86" y="193"/>
                      <a:pt x="80" y="184"/>
                    </a:cubicBezTo>
                    <a:cubicBezTo>
                      <a:pt x="77" y="180"/>
                      <a:pt x="74" y="176"/>
                      <a:pt x="70" y="171"/>
                    </a:cubicBezTo>
                    <a:cubicBezTo>
                      <a:pt x="64" y="176"/>
                      <a:pt x="59" y="180"/>
                      <a:pt x="54" y="185"/>
                    </a:cubicBezTo>
                    <a:cubicBezTo>
                      <a:pt x="41" y="195"/>
                      <a:pt x="40" y="205"/>
                      <a:pt x="50" y="218"/>
                    </a:cubicBezTo>
                    <a:cubicBezTo>
                      <a:pt x="54" y="224"/>
                      <a:pt x="55" y="231"/>
                      <a:pt x="54" y="238"/>
                    </a:cubicBezTo>
                    <a:cubicBezTo>
                      <a:pt x="53" y="243"/>
                      <a:pt x="52" y="247"/>
                      <a:pt x="53" y="251"/>
                    </a:cubicBezTo>
                    <a:cubicBezTo>
                      <a:pt x="55" y="263"/>
                      <a:pt x="62" y="273"/>
                      <a:pt x="70" y="281"/>
                    </a:cubicBezTo>
                    <a:cubicBezTo>
                      <a:pt x="71" y="282"/>
                      <a:pt x="72" y="283"/>
                      <a:pt x="74" y="283"/>
                    </a:cubicBezTo>
                    <a:cubicBezTo>
                      <a:pt x="82" y="284"/>
                      <a:pt x="90" y="286"/>
                      <a:pt x="98" y="287"/>
                    </a:cubicBezTo>
                    <a:close/>
                    <a:moveTo>
                      <a:pt x="171" y="211"/>
                    </a:moveTo>
                    <a:cubicBezTo>
                      <a:pt x="185" y="225"/>
                      <a:pt x="187" y="240"/>
                      <a:pt x="181" y="256"/>
                    </a:cubicBezTo>
                    <a:cubicBezTo>
                      <a:pt x="180" y="257"/>
                      <a:pt x="180" y="259"/>
                      <a:pt x="180" y="260"/>
                    </a:cubicBezTo>
                    <a:cubicBezTo>
                      <a:pt x="181" y="272"/>
                      <a:pt x="182" y="283"/>
                      <a:pt x="182" y="295"/>
                    </a:cubicBezTo>
                    <a:cubicBezTo>
                      <a:pt x="182" y="296"/>
                      <a:pt x="182" y="298"/>
                      <a:pt x="183" y="299"/>
                    </a:cubicBezTo>
                    <a:cubicBezTo>
                      <a:pt x="190" y="303"/>
                      <a:pt x="197" y="308"/>
                      <a:pt x="204" y="311"/>
                    </a:cubicBezTo>
                    <a:cubicBezTo>
                      <a:pt x="210" y="313"/>
                      <a:pt x="215" y="311"/>
                      <a:pt x="220" y="307"/>
                    </a:cubicBezTo>
                    <a:cubicBezTo>
                      <a:pt x="222" y="305"/>
                      <a:pt x="224" y="303"/>
                      <a:pt x="227" y="302"/>
                    </a:cubicBezTo>
                    <a:cubicBezTo>
                      <a:pt x="241" y="298"/>
                      <a:pt x="251" y="286"/>
                      <a:pt x="262" y="278"/>
                    </a:cubicBezTo>
                    <a:cubicBezTo>
                      <a:pt x="267" y="274"/>
                      <a:pt x="272" y="269"/>
                      <a:pt x="271" y="261"/>
                    </a:cubicBezTo>
                    <a:cubicBezTo>
                      <a:pt x="271" y="259"/>
                      <a:pt x="273" y="256"/>
                      <a:pt x="275" y="256"/>
                    </a:cubicBezTo>
                    <a:cubicBezTo>
                      <a:pt x="277" y="255"/>
                      <a:pt x="281" y="257"/>
                      <a:pt x="281" y="259"/>
                    </a:cubicBezTo>
                    <a:cubicBezTo>
                      <a:pt x="283" y="264"/>
                      <a:pt x="287" y="264"/>
                      <a:pt x="291" y="262"/>
                    </a:cubicBezTo>
                    <a:cubicBezTo>
                      <a:pt x="296" y="260"/>
                      <a:pt x="302" y="258"/>
                      <a:pt x="307" y="256"/>
                    </a:cubicBezTo>
                    <a:cubicBezTo>
                      <a:pt x="323" y="249"/>
                      <a:pt x="329" y="238"/>
                      <a:pt x="327" y="221"/>
                    </a:cubicBezTo>
                    <a:cubicBezTo>
                      <a:pt x="326" y="217"/>
                      <a:pt x="326" y="214"/>
                      <a:pt x="326" y="210"/>
                    </a:cubicBezTo>
                    <a:cubicBezTo>
                      <a:pt x="325" y="202"/>
                      <a:pt x="321" y="196"/>
                      <a:pt x="315" y="191"/>
                    </a:cubicBezTo>
                    <a:cubicBezTo>
                      <a:pt x="292" y="208"/>
                      <a:pt x="276" y="207"/>
                      <a:pt x="252" y="188"/>
                    </a:cubicBezTo>
                    <a:cubicBezTo>
                      <a:pt x="247" y="192"/>
                      <a:pt x="241" y="196"/>
                      <a:pt x="235" y="199"/>
                    </a:cubicBezTo>
                    <a:cubicBezTo>
                      <a:pt x="232" y="200"/>
                      <a:pt x="231" y="202"/>
                      <a:pt x="232" y="206"/>
                    </a:cubicBezTo>
                    <a:cubicBezTo>
                      <a:pt x="233" y="221"/>
                      <a:pt x="230" y="235"/>
                      <a:pt x="220" y="247"/>
                    </a:cubicBezTo>
                    <a:cubicBezTo>
                      <a:pt x="219" y="249"/>
                      <a:pt x="218" y="250"/>
                      <a:pt x="218" y="251"/>
                    </a:cubicBezTo>
                    <a:cubicBezTo>
                      <a:pt x="240" y="261"/>
                      <a:pt x="256" y="253"/>
                      <a:pt x="260" y="230"/>
                    </a:cubicBezTo>
                    <a:cubicBezTo>
                      <a:pt x="261" y="227"/>
                      <a:pt x="260" y="224"/>
                      <a:pt x="261" y="221"/>
                    </a:cubicBezTo>
                    <a:cubicBezTo>
                      <a:pt x="262" y="219"/>
                      <a:pt x="264" y="216"/>
                      <a:pt x="266" y="215"/>
                    </a:cubicBezTo>
                    <a:cubicBezTo>
                      <a:pt x="268" y="215"/>
                      <a:pt x="270" y="217"/>
                      <a:pt x="272" y="219"/>
                    </a:cubicBezTo>
                    <a:cubicBezTo>
                      <a:pt x="273" y="219"/>
                      <a:pt x="273" y="220"/>
                      <a:pt x="274" y="221"/>
                    </a:cubicBezTo>
                    <a:cubicBezTo>
                      <a:pt x="276" y="221"/>
                      <a:pt x="277" y="220"/>
                      <a:pt x="279" y="219"/>
                    </a:cubicBezTo>
                    <a:cubicBezTo>
                      <a:pt x="292" y="214"/>
                      <a:pt x="304" y="219"/>
                      <a:pt x="312" y="231"/>
                    </a:cubicBezTo>
                    <a:cubicBezTo>
                      <a:pt x="314" y="235"/>
                      <a:pt x="315" y="238"/>
                      <a:pt x="311" y="241"/>
                    </a:cubicBezTo>
                    <a:cubicBezTo>
                      <a:pt x="307" y="243"/>
                      <a:pt x="304" y="241"/>
                      <a:pt x="302" y="237"/>
                    </a:cubicBezTo>
                    <a:cubicBezTo>
                      <a:pt x="293" y="226"/>
                      <a:pt x="275" y="227"/>
                      <a:pt x="270" y="241"/>
                    </a:cubicBezTo>
                    <a:cubicBezTo>
                      <a:pt x="263" y="260"/>
                      <a:pt x="249" y="269"/>
                      <a:pt x="229" y="267"/>
                    </a:cubicBezTo>
                    <a:cubicBezTo>
                      <a:pt x="229" y="267"/>
                      <a:pt x="228" y="267"/>
                      <a:pt x="228" y="268"/>
                    </a:cubicBezTo>
                    <a:cubicBezTo>
                      <a:pt x="227" y="270"/>
                      <a:pt x="227" y="272"/>
                      <a:pt x="226" y="274"/>
                    </a:cubicBezTo>
                    <a:cubicBezTo>
                      <a:pt x="230" y="277"/>
                      <a:pt x="234" y="278"/>
                      <a:pt x="237" y="281"/>
                    </a:cubicBezTo>
                    <a:cubicBezTo>
                      <a:pt x="239" y="283"/>
                      <a:pt x="240" y="287"/>
                      <a:pt x="239" y="288"/>
                    </a:cubicBezTo>
                    <a:cubicBezTo>
                      <a:pt x="237" y="290"/>
                      <a:pt x="234" y="290"/>
                      <a:pt x="231" y="290"/>
                    </a:cubicBezTo>
                    <a:cubicBezTo>
                      <a:pt x="230" y="290"/>
                      <a:pt x="229" y="289"/>
                      <a:pt x="227" y="288"/>
                    </a:cubicBezTo>
                    <a:cubicBezTo>
                      <a:pt x="218" y="283"/>
                      <a:pt x="208" y="282"/>
                      <a:pt x="199" y="289"/>
                    </a:cubicBezTo>
                    <a:cubicBezTo>
                      <a:pt x="196" y="292"/>
                      <a:pt x="193" y="292"/>
                      <a:pt x="190" y="289"/>
                    </a:cubicBezTo>
                    <a:cubicBezTo>
                      <a:pt x="187" y="286"/>
                      <a:pt x="189" y="282"/>
                      <a:pt x="192" y="280"/>
                    </a:cubicBezTo>
                    <a:cubicBezTo>
                      <a:pt x="198" y="277"/>
                      <a:pt x="203" y="275"/>
                      <a:pt x="209" y="272"/>
                    </a:cubicBezTo>
                    <a:cubicBezTo>
                      <a:pt x="211" y="271"/>
                      <a:pt x="213" y="270"/>
                      <a:pt x="215" y="268"/>
                    </a:cubicBezTo>
                    <a:cubicBezTo>
                      <a:pt x="214" y="266"/>
                      <a:pt x="212" y="263"/>
                      <a:pt x="210" y="262"/>
                    </a:cubicBezTo>
                    <a:cubicBezTo>
                      <a:pt x="206" y="259"/>
                      <a:pt x="201" y="258"/>
                      <a:pt x="197" y="255"/>
                    </a:cubicBezTo>
                    <a:cubicBezTo>
                      <a:pt x="196" y="254"/>
                      <a:pt x="194" y="250"/>
                      <a:pt x="195" y="248"/>
                    </a:cubicBezTo>
                    <a:cubicBezTo>
                      <a:pt x="195" y="246"/>
                      <a:pt x="199" y="246"/>
                      <a:pt x="201" y="245"/>
                    </a:cubicBezTo>
                    <a:cubicBezTo>
                      <a:pt x="204" y="244"/>
                      <a:pt x="207" y="245"/>
                      <a:pt x="208" y="243"/>
                    </a:cubicBezTo>
                    <a:cubicBezTo>
                      <a:pt x="218" y="233"/>
                      <a:pt x="221" y="221"/>
                      <a:pt x="220" y="207"/>
                    </a:cubicBezTo>
                    <a:cubicBezTo>
                      <a:pt x="220" y="206"/>
                      <a:pt x="218" y="204"/>
                      <a:pt x="217" y="204"/>
                    </a:cubicBezTo>
                    <a:cubicBezTo>
                      <a:pt x="208" y="204"/>
                      <a:pt x="202" y="200"/>
                      <a:pt x="196" y="194"/>
                    </a:cubicBezTo>
                    <a:cubicBezTo>
                      <a:pt x="188" y="200"/>
                      <a:pt x="184" y="211"/>
                      <a:pt x="171" y="211"/>
                    </a:cubicBezTo>
                    <a:close/>
                    <a:moveTo>
                      <a:pt x="264" y="163"/>
                    </a:moveTo>
                    <a:cubicBezTo>
                      <a:pt x="265" y="163"/>
                      <a:pt x="266" y="163"/>
                      <a:pt x="267" y="163"/>
                    </a:cubicBezTo>
                    <a:cubicBezTo>
                      <a:pt x="268" y="159"/>
                      <a:pt x="270" y="155"/>
                      <a:pt x="270" y="151"/>
                    </a:cubicBezTo>
                    <a:cubicBezTo>
                      <a:pt x="270" y="146"/>
                      <a:pt x="268" y="141"/>
                      <a:pt x="268" y="136"/>
                    </a:cubicBezTo>
                    <a:cubicBezTo>
                      <a:pt x="268" y="129"/>
                      <a:pt x="267" y="122"/>
                      <a:pt x="268" y="115"/>
                    </a:cubicBezTo>
                    <a:cubicBezTo>
                      <a:pt x="269" y="108"/>
                      <a:pt x="267" y="102"/>
                      <a:pt x="261" y="98"/>
                    </a:cubicBezTo>
                    <a:cubicBezTo>
                      <a:pt x="250" y="91"/>
                      <a:pt x="237" y="87"/>
                      <a:pt x="223" y="88"/>
                    </a:cubicBezTo>
                    <a:cubicBezTo>
                      <a:pt x="219" y="88"/>
                      <a:pt x="214" y="92"/>
                      <a:pt x="210" y="95"/>
                    </a:cubicBezTo>
                    <a:cubicBezTo>
                      <a:pt x="208" y="97"/>
                      <a:pt x="208" y="100"/>
                      <a:pt x="211" y="104"/>
                    </a:cubicBezTo>
                    <a:cubicBezTo>
                      <a:pt x="214" y="108"/>
                      <a:pt x="215" y="113"/>
                      <a:pt x="217" y="118"/>
                    </a:cubicBezTo>
                    <a:cubicBezTo>
                      <a:pt x="219" y="122"/>
                      <a:pt x="220" y="126"/>
                      <a:pt x="221" y="130"/>
                    </a:cubicBezTo>
                    <a:cubicBezTo>
                      <a:pt x="223" y="135"/>
                      <a:pt x="225" y="140"/>
                      <a:pt x="226" y="145"/>
                    </a:cubicBezTo>
                    <a:cubicBezTo>
                      <a:pt x="228" y="151"/>
                      <a:pt x="230" y="157"/>
                      <a:pt x="235" y="161"/>
                    </a:cubicBezTo>
                    <a:cubicBezTo>
                      <a:pt x="237" y="162"/>
                      <a:pt x="236" y="166"/>
                      <a:pt x="237" y="169"/>
                    </a:cubicBezTo>
                    <a:cubicBezTo>
                      <a:pt x="234" y="169"/>
                      <a:pt x="230" y="171"/>
                      <a:pt x="228" y="170"/>
                    </a:cubicBezTo>
                    <a:cubicBezTo>
                      <a:pt x="221" y="166"/>
                      <a:pt x="217" y="159"/>
                      <a:pt x="216" y="151"/>
                    </a:cubicBezTo>
                    <a:cubicBezTo>
                      <a:pt x="214" y="145"/>
                      <a:pt x="211" y="139"/>
                      <a:pt x="209" y="133"/>
                    </a:cubicBezTo>
                    <a:cubicBezTo>
                      <a:pt x="208" y="129"/>
                      <a:pt x="206" y="126"/>
                      <a:pt x="206" y="122"/>
                    </a:cubicBezTo>
                    <a:cubicBezTo>
                      <a:pt x="205" y="112"/>
                      <a:pt x="200" y="108"/>
                      <a:pt x="191" y="105"/>
                    </a:cubicBezTo>
                    <a:cubicBezTo>
                      <a:pt x="183" y="102"/>
                      <a:pt x="174" y="103"/>
                      <a:pt x="166" y="106"/>
                    </a:cubicBezTo>
                    <a:cubicBezTo>
                      <a:pt x="156" y="110"/>
                      <a:pt x="152" y="116"/>
                      <a:pt x="153" y="126"/>
                    </a:cubicBezTo>
                    <a:cubicBezTo>
                      <a:pt x="153" y="139"/>
                      <a:pt x="155" y="151"/>
                      <a:pt x="165" y="162"/>
                    </a:cubicBezTo>
                    <a:cubicBezTo>
                      <a:pt x="166" y="163"/>
                      <a:pt x="166" y="168"/>
                      <a:pt x="165" y="169"/>
                    </a:cubicBezTo>
                    <a:cubicBezTo>
                      <a:pt x="163" y="171"/>
                      <a:pt x="158" y="171"/>
                      <a:pt x="157" y="170"/>
                    </a:cubicBezTo>
                    <a:cubicBezTo>
                      <a:pt x="153" y="166"/>
                      <a:pt x="150" y="161"/>
                      <a:pt x="147" y="156"/>
                    </a:cubicBezTo>
                    <a:cubicBezTo>
                      <a:pt x="145" y="153"/>
                      <a:pt x="144" y="149"/>
                      <a:pt x="143" y="145"/>
                    </a:cubicBezTo>
                    <a:cubicBezTo>
                      <a:pt x="141" y="148"/>
                      <a:pt x="139" y="151"/>
                      <a:pt x="137" y="153"/>
                    </a:cubicBezTo>
                    <a:cubicBezTo>
                      <a:pt x="134" y="155"/>
                      <a:pt x="131" y="158"/>
                      <a:pt x="128" y="159"/>
                    </a:cubicBezTo>
                    <a:cubicBezTo>
                      <a:pt x="122" y="161"/>
                      <a:pt x="121" y="164"/>
                      <a:pt x="121" y="170"/>
                    </a:cubicBezTo>
                    <a:cubicBezTo>
                      <a:pt x="121" y="172"/>
                      <a:pt x="121" y="175"/>
                      <a:pt x="122" y="178"/>
                    </a:cubicBezTo>
                    <a:cubicBezTo>
                      <a:pt x="123" y="190"/>
                      <a:pt x="130" y="199"/>
                      <a:pt x="141" y="201"/>
                    </a:cubicBezTo>
                    <a:cubicBezTo>
                      <a:pt x="158" y="203"/>
                      <a:pt x="173" y="204"/>
                      <a:pt x="186" y="188"/>
                    </a:cubicBezTo>
                    <a:cubicBezTo>
                      <a:pt x="195" y="175"/>
                      <a:pt x="196" y="174"/>
                      <a:pt x="186" y="162"/>
                    </a:cubicBezTo>
                    <a:cubicBezTo>
                      <a:pt x="185" y="162"/>
                      <a:pt x="184" y="161"/>
                      <a:pt x="184" y="160"/>
                    </a:cubicBezTo>
                    <a:cubicBezTo>
                      <a:pt x="181" y="155"/>
                      <a:pt x="179" y="149"/>
                      <a:pt x="176" y="143"/>
                    </a:cubicBezTo>
                    <a:cubicBezTo>
                      <a:pt x="175" y="139"/>
                      <a:pt x="173" y="134"/>
                      <a:pt x="172" y="130"/>
                    </a:cubicBezTo>
                    <a:cubicBezTo>
                      <a:pt x="171" y="125"/>
                      <a:pt x="169" y="120"/>
                      <a:pt x="169" y="115"/>
                    </a:cubicBezTo>
                    <a:cubicBezTo>
                      <a:pt x="169" y="113"/>
                      <a:pt x="172" y="110"/>
                      <a:pt x="174" y="110"/>
                    </a:cubicBezTo>
                    <a:cubicBezTo>
                      <a:pt x="176" y="110"/>
                      <a:pt x="179" y="113"/>
                      <a:pt x="180" y="115"/>
                    </a:cubicBezTo>
                    <a:cubicBezTo>
                      <a:pt x="182" y="119"/>
                      <a:pt x="183" y="123"/>
                      <a:pt x="184" y="127"/>
                    </a:cubicBezTo>
                    <a:cubicBezTo>
                      <a:pt x="185" y="130"/>
                      <a:pt x="188" y="133"/>
                      <a:pt x="187" y="136"/>
                    </a:cubicBezTo>
                    <a:cubicBezTo>
                      <a:pt x="187" y="145"/>
                      <a:pt x="191" y="151"/>
                      <a:pt x="197" y="158"/>
                    </a:cubicBezTo>
                    <a:cubicBezTo>
                      <a:pt x="203" y="165"/>
                      <a:pt x="208" y="172"/>
                      <a:pt x="205" y="183"/>
                    </a:cubicBezTo>
                    <a:cubicBezTo>
                      <a:pt x="204" y="184"/>
                      <a:pt x="205" y="186"/>
                      <a:pt x="206" y="187"/>
                    </a:cubicBezTo>
                    <a:cubicBezTo>
                      <a:pt x="211" y="193"/>
                      <a:pt x="217" y="194"/>
                      <a:pt x="223" y="191"/>
                    </a:cubicBezTo>
                    <a:cubicBezTo>
                      <a:pt x="230" y="188"/>
                      <a:pt x="238" y="184"/>
                      <a:pt x="244" y="179"/>
                    </a:cubicBezTo>
                    <a:cubicBezTo>
                      <a:pt x="253" y="171"/>
                      <a:pt x="254" y="161"/>
                      <a:pt x="249" y="150"/>
                    </a:cubicBezTo>
                    <a:cubicBezTo>
                      <a:pt x="248" y="147"/>
                      <a:pt x="246" y="144"/>
                      <a:pt x="244" y="141"/>
                    </a:cubicBezTo>
                    <a:cubicBezTo>
                      <a:pt x="240" y="136"/>
                      <a:pt x="239" y="129"/>
                      <a:pt x="241" y="123"/>
                    </a:cubicBezTo>
                    <a:cubicBezTo>
                      <a:pt x="242" y="117"/>
                      <a:pt x="242" y="112"/>
                      <a:pt x="238" y="107"/>
                    </a:cubicBezTo>
                    <a:cubicBezTo>
                      <a:pt x="236" y="103"/>
                      <a:pt x="235" y="100"/>
                      <a:pt x="239" y="98"/>
                    </a:cubicBezTo>
                    <a:cubicBezTo>
                      <a:pt x="242" y="95"/>
                      <a:pt x="245" y="97"/>
                      <a:pt x="248" y="100"/>
                    </a:cubicBezTo>
                    <a:cubicBezTo>
                      <a:pt x="253" y="107"/>
                      <a:pt x="255" y="115"/>
                      <a:pt x="253" y="124"/>
                    </a:cubicBezTo>
                    <a:cubicBezTo>
                      <a:pt x="252" y="127"/>
                      <a:pt x="252" y="131"/>
                      <a:pt x="253" y="133"/>
                    </a:cubicBezTo>
                    <a:cubicBezTo>
                      <a:pt x="259" y="142"/>
                      <a:pt x="264" y="152"/>
                      <a:pt x="264" y="163"/>
                    </a:cubicBezTo>
                    <a:close/>
                    <a:moveTo>
                      <a:pt x="76" y="14"/>
                    </a:moveTo>
                    <a:cubicBezTo>
                      <a:pt x="76" y="17"/>
                      <a:pt x="76" y="20"/>
                      <a:pt x="77" y="24"/>
                    </a:cubicBezTo>
                    <a:cubicBezTo>
                      <a:pt x="80" y="55"/>
                      <a:pt x="90" y="66"/>
                      <a:pt x="121" y="74"/>
                    </a:cubicBezTo>
                    <a:cubicBezTo>
                      <a:pt x="130" y="77"/>
                      <a:pt x="139" y="76"/>
                      <a:pt x="148" y="70"/>
                    </a:cubicBezTo>
                    <a:cubicBezTo>
                      <a:pt x="156" y="65"/>
                      <a:pt x="166" y="64"/>
                      <a:pt x="175" y="68"/>
                    </a:cubicBezTo>
                    <a:cubicBezTo>
                      <a:pt x="183" y="72"/>
                      <a:pt x="192" y="77"/>
                      <a:pt x="200" y="81"/>
                    </a:cubicBezTo>
                    <a:cubicBezTo>
                      <a:pt x="202" y="82"/>
                      <a:pt x="205" y="83"/>
                      <a:pt x="206" y="82"/>
                    </a:cubicBezTo>
                    <a:cubicBezTo>
                      <a:pt x="217" y="74"/>
                      <a:pt x="230" y="74"/>
                      <a:pt x="242" y="78"/>
                    </a:cubicBezTo>
                    <a:cubicBezTo>
                      <a:pt x="252" y="81"/>
                      <a:pt x="262" y="83"/>
                      <a:pt x="273" y="80"/>
                    </a:cubicBezTo>
                    <a:cubicBezTo>
                      <a:pt x="277" y="79"/>
                      <a:pt x="281" y="79"/>
                      <a:pt x="285" y="80"/>
                    </a:cubicBezTo>
                    <a:cubicBezTo>
                      <a:pt x="294" y="81"/>
                      <a:pt x="301" y="86"/>
                      <a:pt x="305" y="94"/>
                    </a:cubicBezTo>
                    <a:cubicBezTo>
                      <a:pt x="307" y="100"/>
                      <a:pt x="310" y="137"/>
                      <a:pt x="308" y="143"/>
                    </a:cubicBezTo>
                    <a:cubicBezTo>
                      <a:pt x="308" y="145"/>
                      <a:pt x="307" y="146"/>
                      <a:pt x="307" y="147"/>
                    </a:cubicBezTo>
                    <a:cubicBezTo>
                      <a:pt x="301" y="157"/>
                      <a:pt x="295" y="167"/>
                      <a:pt x="289" y="176"/>
                    </a:cubicBezTo>
                    <a:cubicBezTo>
                      <a:pt x="287" y="180"/>
                      <a:pt x="283" y="181"/>
                      <a:pt x="280" y="178"/>
                    </a:cubicBezTo>
                    <a:cubicBezTo>
                      <a:pt x="277" y="175"/>
                      <a:pt x="278" y="172"/>
                      <a:pt x="280" y="169"/>
                    </a:cubicBezTo>
                    <a:cubicBezTo>
                      <a:pt x="285" y="162"/>
                      <a:pt x="290" y="156"/>
                      <a:pt x="293" y="149"/>
                    </a:cubicBezTo>
                    <a:cubicBezTo>
                      <a:pt x="296" y="144"/>
                      <a:pt x="297" y="138"/>
                      <a:pt x="297" y="132"/>
                    </a:cubicBezTo>
                    <a:cubicBezTo>
                      <a:pt x="298" y="124"/>
                      <a:pt x="296" y="115"/>
                      <a:pt x="295" y="106"/>
                    </a:cubicBezTo>
                    <a:cubicBezTo>
                      <a:pt x="294" y="94"/>
                      <a:pt x="285" y="88"/>
                      <a:pt x="273" y="92"/>
                    </a:cubicBezTo>
                    <a:cubicBezTo>
                      <a:pt x="280" y="101"/>
                      <a:pt x="281" y="110"/>
                      <a:pt x="278" y="120"/>
                    </a:cubicBezTo>
                    <a:cubicBezTo>
                      <a:pt x="278" y="124"/>
                      <a:pt x="278" y="128"/>
                      <a:pt x="279" y="132"/>
                    </a:cubicBezTo>
                    <a:cubicBezTo>
                      <a:pt x="280" y="136"/>
                      <a:pt x="281" y="140"/>
                      <a:pt x="282" y="144"/>
                    </a:cubicBezTo>
                    <a:cubicBezTo>
                      <a:pt x="284" y="160"/>
                      <a:pt x="278" y="170"/>
                      <a:pt x="264" y="178"/>
                    </a:cubicBezTo>
                    <a:cubicBezTo>
                      <a:pt x="263" y="178"/>
                      <a:pt x="262" y="178"/>
                      <a:pt x="261" y="179"/>
                    </a:cubicBezTo>
                    <a:cubicBezTo>
                      <a:pt x="263" y="181"/>
                      <a:pt x="263" y="182"/>
                      <a:pt x="264" y="183"/>
                    </a:cubicBezTo>
                    <a:cubicBezTo>
                      <a:pt x="273" y="192"/>
                      <a:pt x="284" y="193"/>
                      <a:pt x="295" y="190"/>
                    </a:cubicBezTo>
                    <a:cubicBezTo>
                      <a:pt x="305" y="188"/>
                      <a:pt x="310" y="179"/>
                      <a:pt x="311" y="169"/>
                    </a:cubicBezTo>
                    <a:cubicBezTo>
                      <a:pt x="312" y="165"/>
                      <a:pt x="312" y="160"/>
                      <a:pt x="312" y="155"/>
                    </a:cubicBezTo>
                    <a:cubicBezTo>
                      <a:pt x="312" y="153"/>
                      <a:pt x="312" y="150"/>
                      <a:pt x="313" y="148"/>
                    </a:cubicBezTo>
                    <a:cubicBezTo>
                      <a:pt x="318" y="139"/>
                      <a:pt x="320" y="130"/>
                      <a:pt x="320" y="120"/>
                    </a:cubicBezTo>
                    <a:cubicBezTo>
                      <a:pt x="321" y="108"/>
                      <a:pt x="321" y="97"/>
                      <a:pt x="317" y="86"/>
                    </a:cubicBezTo>
                    <a:cubicBezTo>
                      <a:pt x="312" y="73"/>
                      <a:pt x="303" y="66"/>
                      <a:pt x="289" y="66"/>
                    </a:cubicBezTo>
                    <a:cubicBezTo>
                      <a:pt x="282" y="66"/>
                      <a:pt x="274" y="67"/>
                      <a:pt x="267" y="69"/>
                    </a:cubicBezTo>
                    <a:cubicBezTo>
                      <a:pt x="244" y="74"/>
                      <a:pt x="222" y="72"/>
                      <a:pt x="201" y="61"/>
                    </a:cubicBezTo>
                    <a:cubicBezTo>
                      <a:pt x="184" y="51"/>
                      <a:pt x="166" y="48"/>
                      <a:pt x="147" y="52"/>
                    </a:cubicBezTo>
                    <a:cubicBezTo>
                      <a:pt x="139" y="53"/>
                      <a:pt x="132" y="54"/>
                      <a:pt x="124" y="54"/>
                    </a:cubicBezTo>
                    <a:cubicBezTo>
                      <a:pt x="109" y="54"/>
                      <a:pt x="97" y="43"/>
                      <a:pt x="96" y="29"/>
                    </a:cubicBezTo>
                    <a:cubicBezTo>
                      <a:pt x="95" y="24"/>
                      <a:pt x="96" y="19"/>
                      <a:pt x="96" y="14"/>
                    </a:cubicBezTo>
                    <a:cubicBezTo>
                      <a:pt x="89" y="14"/>
                      <a:pt x="83" y="14"/>
                      <a:pt x="76" y="14"/>
                    </a:cubicBezTo>
                    <a:close/>
                    <a:moveTo>
                      <a:pt x="24" y="146"/>
                    </a:moveTo>
                    <a:cubicBezTo>
                      <a:pt x="25" y="149"/>
                      <a:pt x="25" y="153"/>
                      <a:pt x="26" y="157"/>
                    </a:cubicBezTo>
                    <a:cubicBezTo>
                      <a:pt x="27" y="165"/>
                      <a:pt x="31" y="168"/>
                      <a:pt x="38" y="168"/>
                    </a:cubicBezTo>
                    <a:cubicBezTo>
                      <a:pt x="41" y="168"/>
                      <a:pt x="43" y="168"/>
                      <a:pt x="46" y="167"/>
                    </a:cubicBezTo>
                    <a:cubicBezTo>
                      <a:pt x="57" y="163"/>
                      <a:pt x="69" y="160"/>
                      <a:pt x="82" y="162"/>
                    </a:cubicBezTo>
                    <a:cubicBezTo>
                      <a:pt x="83" y="162"/>
                      <a:pt x="84" y="161"/>
                      <a:pt x="85" y="161"/>
                    </a:cubicBezTo>
                    <a:cubicBezTo>
                      <a:pt x="93" y="158"/>
                      <a:pt x="100" y="155"/>
                      <a:pt x="108" y="152"/>
                    </a:cubicBezTo>
                    <a:cubicBezTo>
                      <a:pt x="111" y="151"/>
                      <a:pt x="115" y="151"/>
                      <a:pt x="119" y="151"/>
                    </a:cubicBezTo>
                    <a:cubicBezTo>
                      <a:pt x="131" y="148"/>
                      <a:pt x="133" y="135"/>
                      <a:pt x="141" y="128"/>
                    </a:cubicBezTo>
                    <a:cubicBezTo>
                      <a:pt x="141" y="128"/>
                      <a:pt x="141" y="127"/>
                      <a:pt x="141" y="126"/>
                    </a:cubicBezTo>
                    <a:cubicBezTo>
                      <a:pt x="143" y="117"/>
                      <a:pt x="138" y="111"/>
                      <a:pt x="131" y="108"/>
                    </a:cubicBezTo>
                    <a:cubicBezTo>
                      <a:pt x="110" y="98"/>
                      <a:pt x="89" y="89"/>
                      <a:pt x="66" y="94"/>
                    </a:cubicBezTo>
                    <a:cubicBezTo>
                      <a:pt x="59" y="95"/>
                      <a:pt x="51" y="94"/>
                      <a:pt x="46" y="89"/>
                    </a:cubicBezTo>
                    <a:cubicBezTo>
                      <a:pt x="41" y="85"/>
                      <a:pt x="36" y="85"/>
                      <a:pt x="30" y="87"/>
                    </a:cubicBezTo>
                    <a:cubicBezTo>
                      <a:pt x="17" y="92"/>
                      <a:pt x="14" y="98"/>
                      <a:pt x="19" y="111"/>
                    </a:cubicBezTo>
                    <a:cubicBezTo>
                      <a:pt x="20" y="113"/>
                      <a:pt x="22" y="115"/>
                      <a:pt x="22" y="117"/>
                    </a:cubicBezTo>
                    <a:cubicBezTo>
                      <a:pt x="23" y="124"/>
                      <a:pt x="24" y="130"/>
                      <a:pt x="25" y="137"/>
                    </a:cubicBezTo>
                    <a:cubicBezTo>
                      <a:pt x="25" y="139"/>
                      <a:pt x="24" y="142"/>
                      <a:pt x="24" y="146"/>
                    </a:cubicBezTo>
                    <a:close/>
                    <a:moveTo>
                      <a:pt x="58" y="286"/>
                    </a:moveTo>
                    <a:cubicBezTo>
                      <a:pt x="56" y="283"/>
                      <a:pt x="53" y="280"/>
                      <a:pt x="51" y="277"/>
                    </a:cubicBezTo>
                    <a:cubicBezTo>
                      <a:pt x="43" y="265"/>
                      <a:pt x="37" y="252"/>
                      <a:pt x="42" y="236"/>
                    </a:cubicBezTo>
                    <a:cubicBezTo>
                      <a:pt x="43" y="231"/>
                      <a:pt x="42" y="227"/>
                      <a:pt x="39" y="223"/>
                    </a:cubicBezTo>
                    <a:cubicBezTo>
                      <a:pt x="33" y="214"/>
                      <a:pt x="30" y="205"/>
                      <a:pt x="34" y="195"/>
                    </a:cubicBezTo>
                    <a:cubicBezTo>
                      <a:pt x="36" y="190"/>
                      <a:pt x="38" y="185"/>
                      <a:pt x="40" y="181"/>
                    </a:cubicBezTo>
                    <a:cubicBezTo>
                      <a:pt x="35" y="179"/>
                      <a:pt x="29" y="178"/>
                      <a:pt x="22" y="176"/>
                    </a:cubicBezTo>
                    <a:cubicBezTo>
                      <a:pt x="18" y="185"/>
                      <a:pt x="13" y="194"/>
                      <a:pt x="13" y="204"/>
                    </a:cubicBezTo>
                    <a:cubicBezTo>
                      <a:pt x="13" y="209"/>
                      <a:pt x="15" y="216"/>
                      <a:pt x="18" y="220"/>
                    </a:cubicBezTo>
                    <a:cubicBezTo>
                      <a:pt x="24" y="228"/>
                      <a:pt x="28" y="235"/>
                      <a:pt x="24" y="245"/>
                    </a:cubicBezTo>
                    <a:cubicBezTo>
                      <a:pt x="23" y="248"/>
                      <a:pt x="24" y="253"/>
                      <a:pt x="26" y="256"/>
                    </a:cubicBezTo>
                    <a:cubicBezTo>
                      <a:pt x="28" y="260"/>
                      <a:pt x="32" y="264"/>
                      <a:pt x="34" y="268"/>
                    </a:cubicBezTo>
                    <a:cubicBezTo>
                      <a:pt x="39" y="277"/>
                      <a:pt x="46" y="284"/>
                      <a:pt x="58" y="286"/>
                    </a:cubicBezTo>
                    <a:close/>
                    <a:moveTo>
                      <a:pt x="181" y="312"/>
                    </a:moveTo>
                    <a:cubicBezTo>
                      <a:pt x="165" y="338"/>
                      <a:pt x="160" y="342"/>
                      <a:pt x="125" y="347"/>
                    </a:cubicBezTo>
                    <a:cubicBezTo>
                      <a:pt x="152" y="360"/>
                      <a:pt x="179" y="348"/>
                      <a:pt x="195" y="321"/>
                    </a:cubicBezTo>
                    <a:cubicBezTo>
                      <a:pt x="191" y="318"/>
                      <a:pt x="186" y="315"/>
                      <a:pt x="181" y="312"/>
                    </a:cubicBezTo>
                    <a:close/>
                    <a:moveTo>
                      <a:pt x="289" y="275"/>
                    </a:moveTo>
                    <a:cubicBezTo>
                      <a:pt x="283" y="274"/>
                      <a:pt x="280" y="275"/>
                      <a:pt x="276" y="280"/>
                    </a:cubicBezTo>
                    <a:cubicBezTo>
                      <a:pt x="273" y="284"/>
                      <a:pt x="269" y="287"/>
                      <a:pt x="265" y="290"/>
                    </a:cubicBezTo>
                    <a:cubicBezTo>
                      <a:pt x="257" y="297"/>
                      <a:pt x="248" y="304"/>
                      <a:pt x="240" y="310"/>
                    </a:cubicBezTo>
                    <a:cubicBezTo>
                      <a:pt x="263" y="315"/>
                      <a:pt x="284" y="300"/>
                      <a:pt x="289" y="275"/>
                    </a:cubicBezTo>
                    <a:close/>
                    <a:moveTo>
                      <a:pt x="85" y="173"/>
                    </a:moveTo>
                    <a:cubicBezTo>
                      <a:pt x="92" y="183"/>
                      <a:pt x="101" y="189"/>
                      <a:pt x="112" y="193"/>
                    </a:cubicBezTo>
                    <a:cubicBezTo>
                      <a:pt x="111" y="183"/>
                      <a:pt x="110" y="174"/>
                      <a:pt x="108" y="163"/>
                    </a:cubicBezTo>
                    <a:cubicBezTo>
                      <a:pt x="101" y="166"/>
                      <a:pt x="94" y="169"/>
                      <a:pt x="85" y="173"/>
                    </a:cubicBezTo>
                    <a:close/>
                    <a:moveTo>
                      <a:pt x="233" y="322"/>
                    </a:moveTo>
                    <a:cubicBezTo>
                      <a:pt x="222" y="317"/>
                      <a:pt x="208" y="322"/>
                      <a:pt x="205" y="331"/>
                    </a:cubicBezTo>
                    <a:cubicBezTo>
                      <a:pt x="214" y="334"/>
                      <a:pt x="225" y="331"/>
                      <a:pt x="233" y="322"/>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grpSp>
      <p:grpSp>
        <p:nvGrpSpPr>
          <p:cNvPr id="73" name="Group 72">
            <a:extLst>
              <a:ext uri="{FF2B5EF4-FFF2-40B4-BE49-F238E27FC236}">
                <a16:creationId xmlns:a16="http://schemas.microsoft.com/office/drawing/2014/main" id="{1B86579A-852E-4889-8D14-775E921813B6}"/>
              </a:ext>
            </a:extLst>
          </p:cNvPr>
          <p:cNvGrpSpPr/>
          <p:nvPr/>
        </p:nvGrpSpPr>
        <p:grpSpPr>
          <a:xfrm>
            <a:off x="1779520" y="4610467"/>
            <a:ext cx="1093569" cy="655871"/>
            <a:chOff x="462623" y="3709580"/>
            <a:chExt cx="2172215" cy="1232912"/>
          </a:xfrm>
        </p:grpSpPr>
        <p:sp>
          <p:nvSpPr>
            <p:cNvPr id="79" name="TextBox 35">
              <a:extLst>
                <a:ext uri="{FF2B5EF4-FFF2-40B4-BE49-F238E27FC236}">
                  <a16:creationId xmlns:a16="http://schemas.microsoft.com/office/drawing/2014/main" id="{7EDAA835-ACE9-4F6B-B3BD-30541F87B30F}"/>
                </a:ext>
              </a:extLst>
            </p:cNvPr>
            <p:cNvSpPr txBox="1">
              <a:spLocks noChangeArrowheads="1"/>
            </p:cNvSpPr>
            <p:nvPr/>
          </p:nvSpPr>
          <p:spPr bwMode="auto">
            <a:xfrm>
              <a:off x="462623" y="4424510"/>
              <a:ext cx="2172215" cy="51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914377" fontAlgn="base">
                <a:spcBef>
                  <a:spcPct val="0"/>
                </a:spcBef>
                <a:spcAft>
                  <a:spcPct val="0"/>
                </a:spcAft>
                <a:defRPr/>
              </a:pPr>
              <a:r>
                <a:rPr lang="en-GB" sz="1000" b="1">
                  <a:latin typeface="Arial" panose="020B0604020202020204" pitchFamily="34" charset="0"/>
                  <a:ea typeface="Apis For Office" panose="020B0504010101010104" pitchFamily="34" charset="0"/>
                </a:rPr>
                <a:t>Adipose tissue</a:t>
              </a:r>
            </a:p>
          </p:txBody>
        </p:sp>
        <p:sp>
          <p:nvSpPr>
            <p:cNvPr id="80" name="Freeform 198">
              <a:extLst>
                <a:ext uri="{FF2B5EF4-FFF2-40B4-BE49-F238E27FC236}">
                  <a16:creationId xmlns:a16="http://schemas.microsoft.com/office/drawing/2014/main" id="{08A89FD2-CAD1-4F7D-B9AE-221BD537AFE6}"/>
                </a:ext>
              </a:extLst>
            </p:cNvPr>
            <p:cNvSpPr>
              <a:spLocks/>
            </p:cNvSpPr>
            <p:nvPr/>
          </p:nvSpPr>
          <p:spPr bwMode="auto">
            <a:xfrm>
              <a:off x="1123280" y="3709580"/>
              <a:ext cx="820799" cy="700765"/>
            </a:xfrm>
            <a:custGeom>
              <a:avLst/>
              <a:gdLst>
                <a:gd name="T0" fmla="*/ 255 w 255"/>
                <a:gd name="T1" fmla="*/ 233 h 255"/>
                <a:gd name="T2" fmla="*/ 234 w 255"/>
                <a:gd name="T3" fmla="*/ 255 h 255"/>
                <a:gd name="T4" fmla="*/ 22 w 255"/>
                <a:gd name="T5" fmla="*/ 255 h 255"/>
                <a:gd name="T6" fmla="*/ 0 w 255"/>
                <a:gd name="T7" fmla="*/ 233 h 255"/>
                <a:gd name="T8" fmla="*/ 0 w 255"/>
                <a:gd name="T9" fmla="*/ 22 h 255"/>
                <a:gd name="T10" fmla="*/ 22 w 255"/>
                <a:gd name="T11" fmla="*/ 0 h 255"/>
                <a:gd name="T12" fmla="*/ 234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6"/>
                    <a:pt x="246" y="255"/>
                    <a:pt x="234" y="255"/>
                  </a:cubicBezTo>
                  <a:cubicBezTo>
                    <a:pt x="22" y="255"/>
                    <a:pt x="22" y="255"/>
                    <a:pt x="22" y="255"/>
                  </a:cubicBezTo>
                  <a:cubicBezTo>
                    <a:pt x="10" y="255"/>
                    <a:pt x="0" y="246"/>
                    <a:pt x="0" y="233"/>
                  </a:cubicBezTo>
                  <a:cubicBezTo>
                    <a:pt x="0" y="22"/>
                    <a:pt x="0" y="22"/>
                    <a:pt x="0" y="22"/>
                  </a:cubicBezTo>
                  <a:cubicBezTo>
                    <a:pt x="0" y="10"/>
                    <a:pt x="10" y="0"/>
                    <a:pt x="22" y="0"/>
                  </a:cubicBezTo>
                  <a:cubicBezTo>
                    <a:pt x="234" y="0"/>
                    <a:pt x="234" y="0"/>
                    <a:pt x="234" y="0"/>
                  </a:cubicBezTo>
                  <a:cubicBezTo>
                    <a:pt x="246" y="0"/>
                    <a:pt x="255" y="10"/>
                    <a:pt x="255" y="22"/>
                  </a:cubicBezTo>
                  <a:lnTo>
                    <a:pt x="255" y="2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81" name="Group 80">
              <a:extLst>
                <a:ext uri="{FF2B5EF4-FFF2-40B4-BE49-F238E27FC236}">
                  <a16:creationId xmlns:a16="http://schemas.microsoft.com/office/drawing/2014/main" id="{AD7C7655-BEA2-4A36-BFF3-201799AEBF70}"/>
                </a:ext>
              </a:extLst>
            </p:cNvPr>
            <p:cNvGrpSpPr>
              <a:grpSpLocks noChangeAspect="1"/>
            </p:cNvGrpSpPr>
            <p:nvPr/>
          </p:nvGrpSpPr>
          <p:grpSpPr>
            <a:xfrm>
              <a:off x="1271233" y="3759432"/>
              <a:ext cx="525402" cy="512822"/>
              <a:chOff x="6653881" y="3494653"/>
              <a:chExt cx="572918" cy="559200"/>
            </a:xfrm>
            <a:solidFill>
              <a:schemeClr val="accent1"/>
            </a:solidFill>
          </p:grpSpPr>
          <p:sp>
            <p:nvSpPr>
              <p:cNvPr id="82" name="Freeform 30">
                <a:extLst>
                  <a:ext uri="{FF2B5EF4-FFF2-40B4-BE49-F238E27FC236}">
                    <a16:creationId xmlns:a16="http://schemas.microsoft.com/office/drawing/2014/main" id="{6864750C-0DA9-4A51-A7E0-1C24D42E5FAB}"/>
                  </a:ext>
                </a:extLst>
              </p:cNvPr>
              <p:cNvSpPr>
                <a:spLocks/>
              </p:cNvSpPr>
              <p:nvPr/>
            </p:nvSpPr>
            <p:spPr bwMode="auto">
              <a:xfrm>
                <a:off x="6969389" y="3637479"/>
                <a:ext cx="257410" cy="258216"/>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solidFill>
                <a:schemeClr val="accent5"/>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83" name="Freeform 31">
                <a:extLst>
                  <a:ext uri="{FF2B5EF4-FFF2-40B4-BE49-F238E27FC236}">
                    <a16:creationId xmlns:a16="http://schemas.microsoft.com/office/drawing/2014/main" id="{723F4C2B-464A-4AD6-AD78-A27F91437102}"/>
                  </a:ext>
                </a:extLst>
              </p:cNvPr>
              <p:cNvSpPr>
                <a:spLocks/>
              </p:cNvSpPr>
              <p:nvPr/>
            </p:nvSpPr>
            <p:spPr bwMode="auto">
              <a:xfrm>
                <a:off x="7175156" y="3752869"/>
                <a:ext cx="19366" cy="48416"/>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84" name="Freeform 32">
                <a:extLst>
                  <a:ext uri="{FF2B5EF4-FFF2-40B4-BE49-F238E27FC236}">
                    <a16:creationId xmlns:a16="http://schemas.microsoft.com/office/drawing/2014/main" id="{64D38746-AE72-4B03-A929-96A9AAE2AC1C}"/>
                  </a:ext>
                </a:extLst>
              </p:cNvPr>
              <p:cNvSpPr>
                <a:spLocks/>
              </p:cNvSpPr>
              <p:nvPr/>
            </p:nvSpPr>
            <p:spPr bwMode="auto">
              <a:xfrm>
                <a:off x="6849964" y="3785953"/>
                <a:ext cx="269514" cy="267900"/>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solidFill>
                <a:schemeClr val="accent5"/>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85" name="Freeform 33">
                <a:extLst>
                  <a:ext uri="{FF2B5EF4-FFF2-40B4-BE49-F238E27FC236}">
                    <a16:creationId xmlns:a16="http://schemas.microsoft.com/office/drawing/2014/main" id="{CF9606BD-94B5-4D65-BB52-771E33E82C6B}"/>
                  </a:ext>
                </a:extLst>
              </p:cNvPr>
              <p:cNvSpPr>
                <a:spLocks/>
              </p:cNvSpPr>
              <p:nvPr/>
            </p:nvSpPr>
            <p:spPr bwMode="auto">
              <a:xfrm>
                <a:off x="7025067" y="3966705"/>
                <a:ext cx="40346" cy="37119"/>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86" name="Freeform 34">
                <a:extLst>
                  <a:ext uri="{FF2B5EF4-FFF2-40B4-BE49-F238E27FC236}">
                    <a16:creationId xmlns:a16="http://schemas.microsoft.com/office/drawing/2014/main" id="{A80AB1FE-243B-4316-9C91-888D27A889AE}"/>
                  </a:ext>
                </a:extLst>
              </p:cNvPr>
              <p:cNvSpPr>
                <a:spLocks/>
              </p:cNvSpPr>
              <p:nvPr/>
            </p:nvSpPr>
            <p:spPr bwMode="auto">
              <a:xfrm>
                <a:off x="6828984" y="3494653"/>
                <a:ext cx="272741" cy="275969"/>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solidFill>
                <a:schemeClr val="accent5"/>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87" name="Freeform 35">
                <a:extLst>
                  <a:ext uri="{FF2B5EF4-FFF2-40B4-BE49-F238E27FC236}">
                    <a16:creationId xmlns:a16="http://schemas.microsoft.com/office/drawing/2014/main" id="{A96293E4-650B-4D2D-A587-E0EE13E46E13}"/>
                  </a:ext>
                </a:extLst>
              </p:cNvPr>
              <p:cNvSpPr>
                <a:spLocks/>
              </p:cNvSpPr>
              <p:nvPr/>
            </p:nvSpPr>
            <p:spPr bwMode="auto">
              <a:xfrm>
                <a:off x="7033137" y="3572118"/>
                <a:ext cx="26629" cy="45995"/>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88" name="Freeform 36">
                <a:extLst>
                  <a:ext uri="{FF2B5EF4-FFF2-40B4-BE49-F238E27FC236}">
                    <a16:creationId xmlns:a16="http://schemas.microsoft.com/office/drawing/2014/main" id="{851A06E2-420F-4542-8D6D-E738D1F311EB}"/>
                  </a:ext>
                </a:extLst>
              </p:cNvPr>
              <p:cNvSpPr>
                <a:spLocks/>
              </p:cNvSpPr>
              <p:nvPr/>
            </p:nvSpPr>
            <p:spPr bwMode="auto">
              <a:xfrm>
                <a:off x="6653881" y="3556786"/>
                <a:ext cx="272741" cy="273548"/>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solidFill>
                <a:schemeClr val="accent5"/>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89" name="Freeform 37">
                <a:extLst>
                  <a:ext uri="{FF2B5EF4-FFF2-40B4-BE49-F238E27FC236}">
                    <a16:creationId xmlns:a16="http://schemas.microsoft.com/office/drawing/2014/main" id="{81E68C67-A007-47E4-9A7C-15EE737F46A3}"/>
                  </a:ext>
                </a:extLst>
              </p:cNvPr>
              <p:cNvSpPr>
                <a:spLocks/>
              </p:cNvSpPr>
              <p:nvPr/>
            </p:nvSpPr>
            <p:spPr bwMode="auto">
              <a:xfrm>
                <a:off x="6719242" y="3748835"/>
                <a:ext cx="41960" cy="34698"/>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90" name="Freeform 38">
                <a:extLst>
                  <a:ext uri="{FF2B5EF4-FFF2-40B4-BE49-F238E27FC236}">
                    <a16:creationId xmlns:a16="http://schemas.microsoft.com/office/drawing/2014/main" id="{F7A2307C-B28A-45F6-BB9F-DDD0792F4FFE}"/>
                  </a:ext>
                </a:extLst>
              </p:cNvPr>
              <p:cNvSpPr>
                <a:spLocks/>
              </p:cNvSpPr>
              <p:nvPr/>
            </p:nvSpPr>
            <p:spPr bwMode="auto">
              <a:xfrm>
                <a:off x="6849960" y="3618111"/>
                <a:ext cx="269514" cy="269512"/>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solidFill>
                <a:schemeClr val="accent5"/>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91" name="Freeform 39">
                <a:extLst>
                  <a:ext uri="{FF2B5EF4-FFF2-40B4-BE49-F238E27FC236}">
                    <a16:creationId xmlns:a16="http://schemas.microsoft.com/office/drawing/2014/main" id="{7A778BCA-5D88-47CB-93B0-7EE0B51A74DD}"/>
                  </a:ext>
                </a:extLst>
              </p:cNvPr>
              <p:cNvSpPr>
                <a:spLocks/>
              </p:cNvSpPr>
              <p:nvPr/>
            </p:nvSpPr>
            <p:spPr bwMode="auto">
              <a:xfrm>
                <a:off x="7025067" y="3798864"/>
                <a:ext cx="40346" cy="37119"/>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92" name="Freeform 40">
                <a:extLst>
                  <a:ext uri="{FF2B5EF4-FFF2-40B4-BE49-F238E27FC236}">
                    <a16:creationId xmlns:a16="http://schemas.microsoft.com/office/drawing/2014/main" id="{DE5D0A25-9432-41E6-B2E0-25B835CB692F}"/>
                  </a:ext>
                </a:extLst>
              </p:cNvPr>
              <p:cNvSpPr>
                <a:spLocks/>
              </p:cNvSpPr>
              <p:nvPr/>
            </p:nvSpPr>
            <p:spPr bwMode="auto">
              <a:xfrm>
                <a:off x="6703910" y="3772236"/>
                <a:ext cx="261444" cy="262251"/>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solidFill>
                <a:schemeClr val="accent5"/>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93" name="Freeform 41">
                <a:extLst>
                  <a:ext uri="{FF2B5EF4-FFF2-40B4-BE49-F238E27FC236}">
                    <a16:creationId xmlns:a16="http://schemas.microsoft.com/office/drawing/2014/main" id="{4A38417E-1C05-425B-B4E7-42F6DD55BB6C}"/>
                  </a:ext>
                </a:extLst>
              </p:cNvPr>
              <p:cNvSpPr>
                <a:spLocks/>
              </p:cNvSpPr>
              <p:nvPr/>
            </p:nvSpPr>
            <p:spPr bwMode="auto">
              <a:xfrm>
                <a:off x="6738608" y="3897309"/>
                <a:ext cx="20980" cy="48416"/>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solidFill>
                <a:schemeClr val="accent5"/>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defTabSz="1219170">
                  <a:defRPr/>
                </a:pPr>
                <a:endParaRPr lang="en-GB" sz="1000" kern="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grpSp>
      <p:grpSp>
        <p:nvGrpSpPr>
          <p:cNvPr id="67" name="Group 66">
            <a:extLst>
              <a:ext uri="{FF2B5EF4-FFF2-40B4-BE49-F238E27FC236}">
                <a16:creationId xmlns:a16="http://schemas.microsoft.com/office/drawing/2014/main" id="{D45D1536-E380-A639-19C3-C492436F4E27}"/>
              </a:ext>
            </a:extLst>
          </p:cNvPr>
          <p:cNvGrpSpPr/>
          <p:nvPr/>
        </p:nvGrpSpPr>
        <p:grpSpPr>
          <a:xfrm>
            <a:off x="2932621" y="4610467"/>
            <a:ext cx="750526" cy="655871"/>
            <a:chOff x="2665921" y="4610467"/>
            <a:chExt cx="750526" cy="655871"/>
          </a:xfrm>
        </p:grpSpPr>
        <p:sp>
          <p:nvSpPr>
            <p:cNvPr id="70" name="TextBox 37">
              <a:extLst>
                <a:ext uri="{FF2B5EF4-FFF2-40B4-BE49-F238E27FC236}">
                  <a16:creationId xmlns:a16="http://schemas.microsoft.com/office/drawing/2014/main" id="{8D465930-9906-4F0C-B8DE-BA1C2A00671E}"/>
                </a:ext>
              </a:extLst>
            </p:cNvPr>
            <p:cNvSpPr txBox="1">
              <a:spLocks noChangeArrowheads="1"/>
            </p:cNvSpPr>
            <p:nvPr/>
          </p:nvSpPr>
          <p:spPr bwMode="auto">
            <a:xfrm>
              <a:off x="2665921" y="4990787"/>
              <a:ext cx="750526" cy="27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377" fontAlgn="base">
                <a:spcBef>
                  <a:spcPct val="0"/>
                </a:spcBef>
                <a:spcAft>
                  <a:spcPct val="0"/>
                </a:spcAft>
                <a:defRPr/>
              </a:pPr>
              <a:r>
                <a:rPr lang="en-GB" sz="1000" b="1">
                  <a:latin typeface="Arial" panose="020B0604020202020204" pitchFamily="34" charset="0"/>
                  <a:ea typeface="Apis For Office" panose="020B0504010101010104" pitchFamily="34" charset="0"/>
                </a:rPr>
                <a:t>Pancreas</a:t>
              </a:r>
            </a:p>
          </p:txBody>
        </p:sp>
        <p:sp>
          <p:nvSpPr>
            <p:cNvPr id="71" name="Freeform 198">
              <a:extLst>
                <a:ext uri="{FF2B5EF4-FFF2-40B4-BE49-F238E27FC236}">
                  <a16:creationId xmlns:a16="http://schemas.microsoft.com/office/drawing/2014/main" id="{06A9996B-1F25-4901-869B-BDF002165576}"/>
                </a:ext>
              </a:extLst>
            </p:cNvPr>
            <p:cNvSpPr>
              <a:spLocks/>
            </p:cNvSpPr>
            <p:nvPr/>
          </p:nvSpPr>
          <p:spPr bwMode="auto">
            <a:xfrm>
              <a:off x="2829331" y="4610467"/>
              <a:ext cx="413219" cy="372785"/>
            </a:xfrm>
            <a:custGeom>
              <a:avLst/>
              <a:gdLst>
                <a:gd name="T0" fmla="*/ 255 w 255"/>
                <a:gd name="T1" fmla="*/ 233 h 255"/>
                <a:gd name="T2" fmla="*/ 234 w 255"/>
                <a:gd name="T3" fmla="*/ 255 h 255"/>
                <a:gd name="T4" fmla="*/ 22 w 255"/>
                <a:gd name="T5" fmla="*/ 255 h 255"/>
                <a:gd name="T6" fmla="*/ 0 w 255"/>
                <a:gd name="T7" fmla="*/ 233 h 255"/>
                <a:gd name="T8" fmla="*/ 0 w 255"/>
                <a:gd name="T9" fmla="*/ 22 h 255"/>
                <a:gd name="T10" fmla="*/ 22 w 255"/>
                <a:gd name="T11" fmla="*/ 0 h 255"/>
                <a:gd name="T12" fmla="*/ 234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6"/>
                    <a:pt x="246" y="255"/>
                    <a:pt x="234" y="255"/>
                  </a:cubicBezTo>
                  <a:cubicBezTo>
                    <a:pt x="22" y="255"/>
                    <a:pt x="22" y="255"/>
                    <a:pt x="22" y="255"/>
                  </a:cubicBezTo>
                  <a:cubicBezTo>
                    <a:pt x="10" y="255"/>
                    <a:pt x="0" y="246"/>
                    <a:pt x="0" y="233"/>
                  </a:cubicBezTo>
                  <a:cubicBezTo>
                    <a:pt x="0" y="22"/>
                    <a:pt x="0" y="22"/>
                    <a:pt x="0" y="22"/>
                  </a:cubicBezTo>
                  <a:cubicBezTo>
                    <a:pt x="0" y="10"/>
                    <a:pt x="10" y="0"/>
                    <a:pt x="22" y="0"/>
                  </a:cubicBezTo>
                  <a:cubicBezTo>
                    <a:pt x="234" y="0"/>
                    <a:pt x="234" y="0"/>
                    <a:pt x="234" y="0"/>
                  </a:cubicBezTo>
                  <a:cubicBezTo>
                    <a:pt x="246" y="0"/>
                    <a:pt x="255" y="10"/>
                    <a:pt x="255" y="22"/>
                  </a:cubicBezTo>
                  <a:lnTo>
                    <a:pt x="255" y="2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74" name="Group 73">
              <a:extLst>
                <a:ext uri="{FF2B5EF4-FFF2-40B4-BE49-F238E27FC236}">
                  <a16:creationId xmlns:a16="http://schemas.microsoft.com/office/drawing/2014/main" id="{E62D9AC2-CCE9-4167-A735-C1310676122B}"/>
                </a:ext>
              </a:extLst>
            </p:cNvPr>
            <p:cNvGrpSpPr>
              <a:grpSpLocks noChangeAspect="1"/>
            </p:cNvGrpSpPr>
            <p:nvPr/>
          </p:nvGrpSpPr>
          <p:grpSpPr bwMode="auto">
            <a:xfrm>
              <a:off x="2739205" y="4672609"/>
              <a:ext cx="440957" cy="223592"/>
              <a:chOff x="2096" y="989"/>
              <a:chExt cx="2880" cy="1382"/>
            </a:xfrm>
            <a:solidFill>
              <a:schemeClr val="bg1"/>
            </a:solidFill>
          </p:grpSpPr>
          <p:sp>
            <p:nvSpPr>
              <p:cNvPr id="76" name="Freeform 74">
                <a:extLst>
                  <a:ext uri="{FF2B5EF4-FFF2-40B4-BE49-F238E27FC236}">
                    <a16:creationId xmlns:a16="http://schemas.microsoft.com/office/drawing/2014/main" id="{8196C52F-4435-43C6-8733-7BA41181768B}"/>
                  </a:ext>
                </a:extLst>
              </p:cNvPr>
              <p:cNvSpPr>
                <a:spLocks/>
              </p:cNvSpPr>
              <p:nvPr/>
            </p:nvSpPr>
            <p:spPr bwMode="auto">
              <a:xfrm>
                <a:off x="3088" y="989"/>
                <a:ext cx="1888" cy="1382"/>
              </a:xfrm>
              <a:custGeom>
                <a:avLst/>
                <a:gdLst>
                  <a:gd name="T0" fmla="*/ 459 w 1256"/>
                  <a:gd name="T1" fmla="*/ 281 h 920"/>
                  <a:gd name="T2" fmla="*/ 523 w 1256"/>
                  <a:gd name="T3" fmla="*/ 262 h 920"/>
                  <a:gd name="T4" fmla="*/ 605 w 1256"/>
                  <a:gd name="T5" fmla="*/ 260 h 920"/>
                  <a:gd name="T6" fmla="*/ 643 w 1256"/>
                  <a:gd name="T7" fmla="*/ 262 h 920"/>
                  <a:gd name="T8" fmla="*/ 678 w 1256"/>
                  <a:gd name="T9" fmla="*/ 261 h 920"/>
                  <a:gd name="T10" fmla="*/ 751 w 1256"/>
                  <a:gd name="T11" fmla="*/ 246 h 920"/>
                  <a:gd name="T12" fmla="*/ 763 w 1256"/>
                  <a:gd name="T13" fmla="*/ 241 h 920"/>
                  <a:gd name="T14" fmla="*/ 861 w 1256"/>
                  <a:gd name="T15" fmla="*/ 205 h 920"/>
                  <a:gd name="T16" fmla="*/ 939 w 1256"/>
                  <a:gd name="T17" fmla="*/ 151 h 920"/>
                  <a:gd name="T18" fmla="*/ 995 w 1256"/>
                  <a:gd name="T19" fmla="*/ 98 h 920"/>
                  <a:gd name="T20" fmla="*/ 1007 w 1256"/>
                  <a:gd name="T21" fmla="*/ 89 h 920"/>
                  <a:gd name="T22" fmla="*/ 1071 w 1256"/>
                  <a:gd name="T23" fmla="*/ 55 h 920"/>
                  <a:gd name="T24" fmla="*/ 1128 w 1256"/>
                  <a:gd name="T25" fmla="*/ 31 h 920"/>
                  <a:gd name="T26" fmla="*/ 1182 w 1256"/>
                  <a:gd name="T27" fmla="*/ 5 h 920"/>
                  <a:gd name="T28" fmla="*/ 1233 w 1256"/>
                  <a:gd name="T29" fmla="*/ 24 h 920"/>
                  <a:gd name="T30" fmla="*/ 1233 w 1256"/>
                  <a:gd name="T31" fmla="*/ 78 h 920"/>
                  <a:gd name="T32" fmla="*/ 1236 w 1256"/>
                  <a:gd name="T33" fmla="*/ 142 h 920"/>
                  <a:gd name="T34" fmla="*/ 1218 w 1256"/>
                  <a:gd name="T35" fmla="*/ 200 h 920"/>
                  <a:gd name="T36" fmla="*/ 1180 w 1256"/>
                  <a:gd name="T37" fmla="*/ 261 h 920"/>
                  <a:gd name="T38" fmla="*/ 1155 w 1256"/>
                  <a:gd name="T39" fmla="*/ 287 h 920"/>
                  <a:gd name="T40" fmla="*/ 1108 w 1256"/>
                  <a:gd name="T41" fmla="*/ 352 h 920"/>
                  <a:gd name="T42" fmla="*/ 1080 w 1256"/>
                  <a:gd name="T43" fmla="*/ 389 h 920"/>
                  <a:gd name="T44" fmla="*/ 1030 w 1256"/>
                  <a:gd name="T45" fmla="*/ 432 h 920"/>
                  <a:gd name="T46" fmla="*/ 977 w 1256"/>
                  <a:gd name="T47" fmla="*/ 471 h 920"/>
                  <a:gd name="T48" fmla="*/ 920 w 1256"/>
                  <a:gd name="T49" fmla="*/ 515 h 920"/>
                  <a:gd name="T50" fmla="*/ 834 w 1256"/>
                  <a:gd name="T51" fmla="*/ 541 h 920"/>
                  <a:gd name="T52" fmla="*/ 787 w 1256"/>
                  <a:gd name="T53" fmla="*/ 547 h 920"/>
                  <a:gd name="T54" fmla="*/ 728 w 1256"/>
                  <a:gd name="T55" fmla="*/ 566 h 920"/>
                  <a:gd name="T56" fmla="*/ 671 w 1256"/>
                  <a:gd name="T57" fmla="*/ 577 h 920"/>
                  <a:gd name="T58" fmla="*/ 643 w 1256"/>
                  <a:gd name="T59" fmla="*/ 590 h 920"/>
                  <a:gd name="T60" fmla="*/ 583 w 1256"/>
                  <a:gd name="T61" fmla="*/ 615 h 920"/>
                  <a:gd name="T62" fmla="*/ 530 w 1256"/>
                  <a:gd name="T63" fmla="*/ 652 h 920"/>
                  <a:gd name="T64" fmla="*/ 502 w 1256"/>
                  <a:gd name="T65" fmla="*/ 688 h 920"/>
                  <a:gd name="T66" fmla="*/ 502 w 1256"/>
                  <a:gd name="T67" fmla="*/ 732 h 920"/>
                  <a:gd name="T68" fmla="*/ 432 w 1256"/>
                  <a:gd name="T69" fmla="*/ 816 h 920"/>
                  <a:gd name="T70" fmla="*/ 404 w 1256"/>
                  <a:gd name="T71" fmla="*/ 844 h 920"/>
                  <a:gd name="T72" fmla="*/ 362 w 1256"/>
                  <a:gd name="T73" fmla="*/ 879 h 920"/>
                  <a:gd name="T74" fmla="*/ 327 w 1256"/>
                  <a:gd name="T75" fmla="*/ 882 h 920"/>
                  <a:gd name="T76" fmla="*/ 258 w 1256"/>
                  <a:gd name="T77" fmla="*/ 898 h 920"/>
                  <a:gd name="T78" fmla="*/ 127 w 1256"/>
                  <a:gd name="T79" fmla="*/ 852 h 920"/>
                  <a:gd name="T80" fmla="*/ 88 w 1256"/>
                  <a:gd name="T81" fmla="*/ 812 h 920"/>
                  <a:gd name="T82" fmla="*/ 22 w 1256"/>
                  <a:gd name="T83" fmla="*/ 672 h 920"/>
                  <a:gd name="T84" fmla="*/ 15 w 1256"/>
                  <a:gd name="T85" fmla="*/ 606 h 920"/>
                  <a:gd name="T86" fmla="*/ 31 w 1256"/>
                  <a:gd name="T87" fmla="*/ 520 h 920"/>
                  <a:gd name="T88" fmla="*/ 49 w 1256"/>
                  <a:gd name="T89" fmla="*/ 480 h 920"/>
                  <a:gd name="T90" fmla="*/ 69 w 1256"/>
                  <a:gd name="T91" fmla="*/ 441 h 920"/>
                  <a:gd name="T92" fmla="*/ 115 w 1256"/>
                  <a:gd name="T93" fmla="*/ 373 h 920"/>
                  <a:gd name="T94" fmla="*/ 187 w 1256"/>
                  <a:gd name="T95" fmla="*/ 315 h 920"/>
                  <a:gd name="T96" fmla="*/ 221 w 1256"/>
                  <a:gd name="T97" fmla="*/ 299 h 920"/>
                  <a:gd name="T98" fmla="*/ 273 w 1256"/>
                  <a:gd name="T99" fmla="*/ 290 h 920"/>
                  <a:gd name="T100" fmla="*/ 347 w 1256"/>
                  <a:gd name="T101" fmla="*/ 285 h 920"/>
                  <a:gd name="T102" fmla="*/ 388 w 1256"/>
                  <a:gd name="T103" fmla="*/ 270 h 920"/>
                  <a:gd name="T104" fmla="*/ 459 w 1256"/>
                  <a:gd name="T105" fmla="*/ 281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6" h="920">
                    <a:moveTo>
                      <a:pt x="459" y="281"/>
                    </a:moveTo>
                    <a:cubicBezTo>
                      <a:pt x="476" y="258"/>
                      <a:pt x="499" y="256"/>
                      <a:pt x="523" y="262"/>
                    </a:cubicBezTo>
                    <a:cubicBezTo>
                      <a:pt x="551" y="269"/>
                      <a:pt x="577" y="269"/>
                      <a:pt x="605" y="260"/>
                    </a:cubicBezTo>
                    <a:cubicBezTo>
                      <a:pt x="616" y="257"/>
                      <a:pt x="630" y="262"/>
                      <a:pt x="643" y="262"/>
                    </a:cubicBezTo>
                    <a:cubicBezTo>
                      <a:pt x="655" y="263"/>
                      <a:pt x="669" y="266"/>
                      <a:pt x="678" y="261"/>
                    </a:cubicBezTo>
                    <a:cubicBezTo>
                      <a:pt x="702" y="250"/>
                      <a:pt x="725" y="242"/>
                      <a:pt x="751" y="246"/>
                    </a:cubicBezTo>
                    <a:cubicBezTo>
                      <a:pt x="755" y="246"/>
                      <a:pt x="761" y="244"/>
                      <a:pt x="763" y="241"/>
                    </a:cubicBezTo>
                    <a:cubicBezTo>
                      <a:pt x="789" y="211"/>
                      <a:pt x="821" y="200"/>
                      <a:pt x="861" y="205"/>
                    </a:cubicBezTo>
                    <a:cubicBezTo>
                      <a:pt x="866" y="159"/>
                      <a:pt x="901" y="153"/>
                      <a:pt x="939" y="151"/>
                    </a:cubicBezTo>
                    <a:cubicBezTo>
                      <a:pt x="946" y="120"/>
                      <a:pt x="962" y="100"/>
                      <a:pt x="995" y="98"/>
                    </a:cubicBezTo>
                    <a:cubicBezTo>
                      <a:pt x="999" y="98"/>
                      <a:pt x="1003" y="93"/>
                      <a:pt x="1007" y="89"/>
                    </a:cubicBezTo>
                    <a:cubicBezTo>
                      <a:pt x="1024" y="70"/>
                      <a:pt x="1046" y="61"/>
                      <a:pt x="1071" y="55"/>
                    </a:cubicBezTo>
                    <a:cubicBezTo>
                      <a:pt x="1091" y="50"/>
                      <a:pt x="1110" y="39"/>
                      <a:pt x="1128" y="31"/>
                    </a:cubicBezTo>
                    <a:cubicBezTo>
                      <a:pt x="1146" y="22"/>
                      <a:pt x="1163" y="10"/>
                      <a:pt x="1182" y="5"/>
                    </a:cubicBezTo>
                    <a:cubicBezTo>
                      <a:pt x="1201" y="0"/>
                      <a:pt x="1220" y="6"/>
                      <a:pt x="1233" y="24"/>
                    </a:cubicBezTo>
                    <a:cubicBezTo>
                      <a:pt x="1245" y="41"/>
                      <a:pt x="1246" y="60"/>
                      <a:pt x="1233" y="78"/>
                    </a:cubicBezTo>
                    <a:cubicBezTo>
                      <a:pt x="1255" y="104"/>
                      <a:pt x="1256" y="114"/>
                      <a:pt x="1236" y="142"/>
                    </a:cubicBezTo>
                    <a:cubicBezTo>
                      <a:pt x="1223" y="160"/>
                      <a:pt x="1217" y="178"/>
                      <a:pt x="1218" y="200"/>
                    </a:cubicBezTo>
                    <a:cubicBezTo>
                      <a:pt x="1220" y="231"/>
                      <a:pt x="1207" y="247"/>
                      <a:pt x="1180" y="261"/>
                    </a:cubicBezTo>
                    <a:cubicBezTo>
                      <a:pt x="1170" y="266"/>
                      <a:pt x="1159" y="277"/>
                      <a:pt x="1155" y="287"/>
                    </a:cubicBezTo>
                    <a:cubicBezTo>
                      <a:pt x="1146" y="314"/>
                      <a:pt x="1130" y="334"/>
                      <a:pt x="1108" y="352"/>
                    </a:cubicBezTo>
                    <a:cubicBezTo>
                      <a:pt x="1096" y="361"/>
                      <a:pt x="1086" y="375"/>
                      <a:pt x="1080" y="389"/>
                    </a:cubicBezTo>
                    <a:cubicBezTo>
                      <a:pt x="1069" y="412"/>
                      <a:pt x="1056" y="428"/>
                      <a:pt x="1030" y="432"/>
                    </a:cubicBezTo>
                    <a:cubicBezTo>
                      <a:pt x="1006" y="436"/>
                      <a:pt x="988" y="449"/>
                      <a:pt x="977" y="471"/>
                    </a:cubicBezTo>
                    <a:cubicBezTo>
                      <a:pt x="965" y="494"/>
                      <a:pt x="945" y="508"/>
                      <a:pt x="920" y="515"/>
                    </a:cubicBezTo>
                    <a:cubicBezTo>
                      <a:pt x="892" y="523"/>
                      <a:pt x="863" y="534"/>
                      <a:pt x="834" y="541"/>
                    </a:cubicBezTo>
                    <a:cubicBezTo>
                      <a:pt x="819" y="545"/>
                      <a:pt x="803" y="548"/>
                      <a:pt x="787" y="547"/>
                    </a:cubicBezTo>
                    <a:cubicBezTo>
                      <a:pt x="764" y="545"/>
                      <a:pt x="746" y="551"/>
                      <a:pt x="728" y="566"/>
                    </a:cubicBezTo>
                    <a:cubicBezTo>
                      <a:pt x="711" y="579"/>
                      <a:pt x="693" y="587"/>
                      <a:pt x="671" y="577"/>
                    </a:cubicBezTo>
                    <a:cubicBezTo>
                      <a:pt x="659" y="572"/>
                      <a:pt x="648" y="578"/>
                      <a:pt x="643" y="590"/>
                    </a:cubicBezTo>
                    <a:cubicBezTo>
                      <a:pt x="630" y="616"/>
                      <a:pt x="610" y="620"/>
                      <a:pt x="583" y="615"/>
                    </a:cubicBezTo>
                    <a:cubicBezTo>
                      <a:pt x="547" y="608"/>
                      <a:pt x="537" y="616"/>
                      <a:pt x="530" y="652"/>
                    </a:cubicBezTo>
                    <a:cubicBezTo>
                      <a:pt x="527" y="670"/>
                      <a:pt x="522" y="685"/>
                      <a:pt x="502" y="688"/>
                    </a:cubicBezTo>
                    <a:cubicBezTo>
                      <a:pt x="502" y="703"/>
                      <a:pt x="504" y="718"/>
                      <a:pt x="502" y="732"/>
                    </a:cubicBezTo>
                    <a:cubicBezTo>
                      <a:pt x="496" y="774"/>
                      <a:pt x="473" y="803"/>
                      <a:pt x="432" y="816"/>
                    </a:cubicBezTo>
                    <a:cubicBezTo>
                      <a:pt x="417" y="820"/>
                      <a:pt x="407" y="826"/>
                      <a:pt x="404" y="844"/>
                    </a:cubicBezTo>
                    <a:cubicBezTo>
                      <a:pt x="401" y="866"/>
                      <a:pt x="382" y="875"/>
                      <a:pt x="362" y="879"/>
                    </a:cubicBezTo>
                    <a:cubicBezTo>
                      <a:pt x="351" y="881"/>
                      <a:pt x="338" y="880"/>
                      <a:pt x="327" y="882"/>
                    </a:cubicBezTo>
                    <a:cubicBezTo>
                      <a:pt x="303" y="886"/>
                      <a:pt x="278" y="887"/>
                      <a:pt x="258" y="898"/>
                    </a:cubicBezTo>
                    <a:cubicBezTo>
                      <a:pt x="215" y="920"/>
                      <a:pt x="145" y="911"/>
                      <a:pt x="127" y="852"/>
                    </a:cubicBezTo>
                    <a:cubicBezTo>
                      <a:pt x="121" y="832"/>
                      <a:pt x="106" y="821"/>
                      <a:pt x="88" y="812"/>
                    </a:cubicBezTo>
                    <a:cubicBezTo>
                      <a:pt x="26" y="783"/>
                      <a:pt x="4" y="737"/>
                      <a:pt x="22" y="672"/>
                    </a:cubicBezTo>
                    <a:cubicBezTo>
                      <a:pt x="28" y="649"/>
                      <a:pt x="26" y="627"/>
                      <a:pt x="15" y="606"/>
                    </a:cubicBezTo>
                    <a:cubicBezTo>
                      <a:pt x="0" y="574"/>
                      <a:pt x="2" y="546"/>
                      <a:pt x="31" y="520"/>
                    </a:cubicBezTo>
                    <a:cubicBezTo>
                      <a:pt x="41" y="511"/>
                      <a:pt x="43" y="494"/>
                      <a:pt x="49" y="480"/>
                    </a:cubicBezTo>
                    <a:cubicBezTo>
                      <a:pt x="55" y="467"/>
                      <a:pt x="59" y="450"/>
                      <a:pt x="69" y="441"/>
                    </a:cubicBezTo>
                    <a:cubicBezTo>
                      <a:pt x="91" y="422"/>
                      <a:pt x="106" y="400"/>
                      <a:pt x="115" y="373"/>
                    </a:cubicBezTo>
                    <a:cubicBezTo>
                      <a:pt x="127" y="338"/>
                      <a:pt x="148" y="317"/>
                      <a:pt x="187" y="315"/>
                    </a:cubicBezTo>
                    <a:cubicBezTo>
                      <a:pt x="199" y="315"/>
                      <a:pt x="211" y="306"/>
                      <a:pt x="221" y="299"/>
                    </a:cubicBezTo>
                    <a:cubicBezTo>
                      <a:pt x="237" y="287"/>
                      <a:pt x="254" y="283"/>
                      <a:pt x="273" y="290"/>
                    </a:cubicBezTo>
                    <a:cubicBezTo>
                      <a:pt x="299" y="299"/>
                      <a:pt x="323" y="295"/>
                      <a:pt x="347" y="285"/>
                    </a:cubicBezTo>
                    <a:cubicBezTo>
                      <a:pt x="361" y="280"/>
                      <a:pt x="374" y="274"/>
                      <a:pt x="388" y="270"/>
                    </a:cubicBezTo>
                    <a:cubicBezTo>
                      <a:pt x="412" y="263"/>
                      <a:pt x="436" y="263"/>
                      <a:pt x="459"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050">
                  <a:latin typeface="Arial" panose="020B0604020202020204" pitchFamily="34" charset="0"/>
                  <a:ea typeface="Apis For Office" panose="020B0504010101010104" pitchFamily="34" charset="0"/>
                  <a:cs typeface="Arial" panose="020B0604020202020204" pitchFamily="34" charset="0"/>
                </a:endParaRPr>
              </a:p>
            </p:txBody>
          </p:sp>
          <p:sp>
            <p:nvSpPr>
              <p:cNvPr id="78" name="Freeform 76">
                <a:extLst>
                  <a:ext uri="{FF2B5EF4-FFF2-40B4-BE49-F238E27FC236}">
                    <a16:creationId xmlns:a16="http://schemas.microsoft.com/office/drawing/2014/main" id="{C1FEB94C-FCE0-4D1C-8200-842D643EE8C0}"/>
                  </a:ext>
                </a:extLst>
              </p:cNvPr>
              <p:cNvSpPr>
                <a:spLocks/>
              </p:cNvSpPr>
              <p:nvPr/>
            </p:nvSpPr>
            <p:spPr bwMode="auto">
              <a:xfrm>
                <a:off x="2096" y="1166"/>
                <a:ext cx="243" cy="372"/>
              </a:xfrm>
              <a:custGeom>
                <a:avLst/>
                <a:gdLst>
                  <a:gd name="T0" fmla="*/ 40 w 162"/>
                  <a:gd name="T1" fmla="*/ 223 h 248"/>
                  <a:gd name="T2" fmla="*/ 37 w 162"/>
                  <a:gd name="T3" fmla="*/ 227 h 248"/>
                  <a:gd name="T4" fmla="*/ 18 w 162"/>
                  <a:gd name="T5" fmla="*/ 241 h 248"/>
                  <a:gd name="T6" fmla="*/ 0 w 162"/>
                  <a:gd name="T7" fmla="*/ 218 h 248"/>
                  <a:gd name="T8" fmla="*/ 7 w 162"/>
                  <a:gd name="T9" fmla="*/ 140 h 248"/>
                  <a:gd name="T10" fmla="*/ 84 w 162"/>
                  <a:gd name="T11" fmla="*/ 16 h 248"/>
                  <a:gd name="T12" fmla="*/ 136 w 162"/>
                  <a:gd name="T13" fmla="*/ 7 h 248"/>
                  <a:gd name="T14" fmla="*/ 160 w 162"/>
                  <a:gd name="T15" fmla="*/ 50 h 248"/>
                  <a:gd name="T16" fmla="*/ 160 w 162"/>
                  <a:gd name="T17" fmla="*/ 56 h 248"/>
                  <a:gd name="T18" fmla="*/ 134 w 162"/>
                  <a:gd name="T19" fmla="*/ 92 h 248"/>
                  <a:gd name="T20" fmla="*/ 134 w 162"/>
                  <a:gd name="T21" fmla="*/ 49 h 248"/>
                  <a:gd name="T22" fmla="*/ 104 w 162"/>
                  <a:gd name="T23" fmla="*/ 35 h 248"/>
                  <a:gd name="T24" fmla="*/ 24 w 162"/>
                  <a:gd name="T25" fmla="*/ 202 h 248"/>
                  <a:gd name="T26" fmla="*/ 40 w 162"/>
                  <a:gd name="T27" fmla="*/ 22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248">
                    <a:moveTo>
                      <a:pt x="40" y="223"/>
                    </a:moveTo>
                    <a:cubicBezTo>
                      <a:pt x="41" y="222"/>
                      <a:pt x="39" y="225"/>
                      <a:pt x="37" y="227"/>
                    </a:cubicBezTo>
                    <a:cubicBezTo>
                      <a:pt x="32" y="234"/>
                      <a:pt x="30" y="248"/>
                      <a:pt x="18" y="241"/>
                    </a:cubicBezTo>
                    <a:cubicBezTo>
                      <a:pt x="10" y="236"/>
                      <a:pt x="0" y="226"/>
                      <a:pt x="0" y="218"/>
                    </a:cubicBezTo>
                    <a:cubicBezTo>
                      <a:pt x="0" y="192"/>
                      <a:pt x="0" y="165"/>
                      <a:pt x="7" y="140"/>
                    </a:cubicBezTo>
                    <a:cubicBezTo>
                      <a:pt x="20" y="91"/>
                      <a:pt x="47" y="50"/>
                      <a:pt x="84" y="16"/>
                    </a:cubicBezTo>
                    <a:cubicBezTo>
                      <a:pt x="100" y="2"/>
                      <a:pt x="118" y="0"/>
                      <a:pt x="136" y="7"/>
                    </a:cubicBezTo>
                    <a:cubicBezTo>
                      <a:pt x="155" y="15"/>
                      <a:pt x="159" y="32"/>
                      <a:pt x="160" y="50"/>
                    </a:cubicBezTo>
                    <a:cubicBezTo>
                      <a:pt x="160" y="52"/>
                      <a:pt x="160" y="54"/>
                      <a:pt x="160" y="56"/>
                    </a:cubicBezTo>
                    <a:cubicBezTo>
                      <a:pt x="162" y="76"/>
                      <a:pt x="158" y="91"/>
                      <a:pt x="134" y="92"/>
                    </a:cubicBezTo>
                    <a:cubicBezTo>
                      <a:pt x="134" y="78"/>
                      <a:pt x="135" y="64"/>
                      <a:pt x="134" y="49"/>
                    </a:cubicBezTo>
                    <a:cubicBezTo>
                      <a:pt x="132" y="30"/>
                      <a:pt x="117" y="22"/>
                      <a:pt x="104" y="35"/>
                    </a:cubicBezTo>
                    <a:cubicBezTo>
                      <a:pt x="55" y="80"/>
                      <a:pt x="23" y="134"/>
                      <a:pt x="24" y="202"/>
                    </a:cubicBezTo>
                    <a:cubicBezTo>
                      <a:pt x="24" y="208"/>
                      <a:pt x="33" y="214"/>
                      <a:pt x="40" y="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050">
                  <a:latin typeface="Arial" panose="020B0604020202020204" pitchFamily="34" charset="0"/>
                  <a:ea typeface="Apis For Office" panose="020B0504010101010104" pitchFamily="34" charset="0"/>
                  <a:cs typeface="Arial" panose="020B0604020202020204" pitchFamily="34" charset="0"/>
                </a:endParaRPr>
              </a:p>
            </p:txBody>
          </p:sp>
        </p:grpSp>
      </p:grpSp>
      <p:sp>
        <p:nvSpPr>
          <p:cNvPr id="9" name="Rectangle 8">
            <a:extLst>
              <a:ext uri="{FF2B5EF4-FFF2-40B4-BE49-F238E27FC236}">
                <a16:creationId xmlns:a16="http://schemas.microsoft.com/office/drawing/2014/main" id="{D1B25BAB-3C2B-43A9-A24E-1F5AD2E4A224}"/>
              </a:ext>
            </a:extLst>
          </p:cNvPr>
          <p:cNvSpPr/>
          <p:nvPr/>
        </p:nvSpPr>
        <p:spPr>
          <a:xfrm>
            <a:off x="747163" y="2770596"/>
            <a:ext cx="6010897" cy="997528"/>
          </a:xfrm>
          <a:prstGeom prst="rect">
            <a:avLst/>
          </a:prstGeom>
          <a:solidFill>
            <a:srgbClr val="D8EAF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sp>
        <p:nvSpPr>
          <p:cNvPr id="10" name="TextBox 18">
            <a:extLst>
              <a:ext uri="{FF2B5EF4-FFF2-40B4-BE49-F238E27FC236}">
                <a16:creationId xmlns:a16="http://schemas.microsoft.com/office/drawing/2014/main" id="{AA2208F2-5BAE-412B-9DCF-E3A40172EB0B}"/>
              </a:ext>
            </a:extLst>
          </p:cNvPr>
          <p:cNvSpPr txBox="1">
            <a:spLocks noChangeArrowheads="1"/>
          </p:cNvSpPr>
          <p:nvPr/>
        </p:nvSpPr>
        <p:spPr bwMode="auto">
          <a:xfrm>
            <a:off x="2255375" y="3136744"/>
            <a:ext cx="702436" cy="48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377" fontAlgn="base">
              <a:spcBef>
                <a:spcPct val="0"/>
              </a:spcBef>
              <a:spcAft>
                <a:spcPct val="0"/>
              </a:spcAft>
              <a:defRPr/>
            </a:pPr>
            <a:r>
              <a:rPr lang="en-GB" sz="1100" b="1">
                <a:solidFill>
                  <a:schemeClr val="accent5"/>
                </a:solidFill>
                <a:latin typeface="Arial" panose="020B0604020202020204" pitchFamily="34" charset="0"/>
                <a:ea typeface="Apis For Office" panose="020B0504010101010104" pitchFamily="34" charset="0"/>
              </a:rPr>
              <a:t>Energy </a:t>
            </a:r>
            <a:br>
              <a:rPr lang="en-GB" sz="1100" b="1">
                <a:solidFill>
                  <a:schemeClr val="accent5"/>
                </a:solidFill>
                <a:latin typeface="Arial" panose="020B0604020202020204" pitchFamily="34" charset="0"/>
                <a:ea typeface="Apis For Office" panose="020B0504010101010104" pitchFamily="34" charset="0"/>
              </a:rPr>
            </a:br>
            <a:r>
              <a:rPr lang="en-GB" sz="1100" b="1">
                <a:solidFill>
                  <a:schemeClr val="accent5"/>
                </a:solidFill>
                <a:latin typeface="Arial" panose="020B0604020202020204" pitchFamily="34" charset="0"/>
                <a:ea typeface="Apis For Office" panose="020B0504010101010104" pitchFamily="34" charset="0"/>
              </a:rPr>
              <a:t>intake</a:t>
            </a:r>
          </a:p>
        </p:txBody>
      </p:sp>
      <p:sp>
        <p:nvSpPr>
          <p:cNvPr id="11" name="TextBox 18">
            <a:extLst>
              <a:ext uri="{FF2B5EF4-FFF2-40B4-BE49-F238E27FC236}">
                <a16:creationId xmlns:a16="http://schemas.microsoft.com/office/drawing/2014/main" id="{44806143-028E-424F-9DA8-B160AC1D542F}"/>
              </a:ext>
            </a:extLst>
          </p:cNvPr>
          <p:cNvSpPr txBox="1">
            <a:spLocks noChangeArrowheads="1"/>
          </p:cNvSpPr>
          <p:nvPr/>
        </p:nvSpPr>
        <p:spPr bwMode="auto">
          <a:xfrm>
            <a:off x="4008155" y="3059130"/>
            <a:ext cx="2773423" cy="67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377" fontAlgn="base">
              <a:spcBef>
                <a:spcPct val="0"/>
              </a:spcBef>
              <a:spcAft>
                <a:spcPct val="0"/>
              </a:spcAft>
              <a:defRPr/>
            </a:pPr>
            <a:r>
              <a:rPr lang="en-GB" sz="1100" b="1">
                <a:solidFill>
                  <a:schemeClr val="accent5"/>
                </a:solidFill>
                <a:latin typeface="Arial" panose="020B0604020202020204" pitchFamily="34" charset="0"/>
                <a:ea typeface="Apis For Office" panose="020B0504010101010104" pitchFamily="34" charset="0"/>
              </a:rPr>
              <a:t>Energy expenditure</a:t>
            </a:r>
          </a:p>
          <a:p>
            <a:pPr algn="ctr" defTabSz="914377" fontAlgn="base">
              <a:spcBef>
                <a:spcPct val="0"/>
              </a:spcBef>
              <a:spcAft>
                <a:spcPct val="0"/>
              </a:spcAft>
              <a:defRPr/>
            </a:pPr>
            <a:r>
              <a:rPr lang="en-GB" sz="1100" b="1">
                <a:solidFill>
                  <a:schemeClr val="accent5"/>
                </a:solidFill>
                <a:latin typeface="Arial" panose="020B0604020202020204" pitchFamily="34" charset="0"/>
                <a:ea typeface="Apis For Office" panose="020B0504010101010104" pitchFamily="34" charset="0"/>
              </a:rPr>
              <a:t>(Resting metabolic rate, thermic effect of food,  physical activity)</a:t>
            </a:r>
          </a:p>
        </p:txBody>
      </p:sp>
      <p:sp>
        <p:nvSpPr>
          <p:cNvPr id="57" name="Down Arrow 1">
            <a:extLst>
              <a:ext uri="{FF2B5EF4-FFF2-40B4-BE49-F238E27FC236}">
                <a16:creationId xmlns:a16="http://schemas.microsoft.com/office/drawing/2014/main" id="{5AECFD93-3F61-41B7-B51B-847237D7F3D8}"/>
              </a:ext>
            </a:extLst>
          </p:cNvPr>
          <p:cNvSpPr/>
          <p:nvPr/>
        </p:nvSpPr>
        <p:spPr>
          <a:xfrm rot="10800000">
            <a:off x="3520463" y="3768896"/>
            <a:ext cx="112704" cy="208411"/>
          </a:xfrm>
          <a:prstGeom prst="downArrow">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58" name="Group 57">
            <a:extLst>
              <a:ext uri="{FF2B5EF4-FFF2-40B4-BE49-F238E27FC236}">
                <a16:creationId xmlns:a16="http://schemas.microsoft.com/office/drawing/2014/main" id="{B83BBDBA-1994-47BB-821F-7750723C6FAD}"/>
              </a:ext>
            </a:extLst>
          </p:cNvPr>
          <p:cNvGrpSpPr/>
          <p:nvPr/>
        </p:nvGrpSpPr>
        <p:grpSpPr>
          <a:xfrm>
            <a:off x="3384159" y="3948441"/>
            <a:ext cx="414220" cy="478242"/>
            <a:chOff x="1666725" y="3490292"/>
            <a:chExt cx="630126" cy="688497"/>
          </a:xfrm>
        </p:grpSpPr>
        <p:sp>
          <p:nvSpPr>
            <p:cNvPr id="59" name="Freeform 64">
              <a:extLst>
                <a:ext uri="{FF2B5EF4-FFF2-40B4-BE49-F238E27FC236}">
                  <a16:creationId xmlns:a16="http://schemas.microsoft.com/office/drawing/2014/main" id="{42239BE8-E37A-4B94-AD37-79B44DB383BC}"/>
                </a:ext>
              </a:extLst>
            </p:cNvPr>
            <p:cNvSpPr>
              <a:spLocks/>
            </p:cNvSpPr>
            <p:nvPr/>
          </p:nvSpPr>
          <p:spPr bwMode="auto">
            <a:xfrm>
              <a:off x="1666725" y="3490292"/>
              <a:ext cx="630126" cy="632656"/>
            </a:xfrm>
            <a:custGeom>
              <a:avLst/>
              <a:gdLst>
                <a:gd name="T0" fmla="*/ 255 w 255"/>
                <a:gd name="T1" fmla="*/ 233 h 255"/>
                <a:gd name="T2" fmla="*/ 233 w 255"/>
                <a:gd name="T3" fmla="*/ 255 h 255"/>
                <a:gd name="T4" fmla="*/ 22 w 255"/>
                <a:gd name="T5" fmla="*/ 255 h 255"/>
                <a:gd name="T6" fmla="*/ 0 w 255"/>
                <a:gd name="T7" fmla="*/ 233 h 255"/>
                <a:gd name="T8" fmla="*/ 0 w 255"/>
                <a:gd name="T9" fmla="*/ 22 h 255"/>
                <a:gd name="T10" fmla="*/ 22 w 255"/>
                <a:gd name="T11" fmla="*/ 0 h 255"/>
                <a:gd name="T12" fmla="*/ 233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5"/>
                    <a:pt x="245" y="255"/>
                    <a:pt x="233" y="255"/>
                  </a:cubicBezTo>
                  <a:cubicBezTo>
                    <a:pt x="22" y="255"/>
                    <a:pt x="22" y="255"/>
                    <a:pt x="22" y="255"/>
                  </a:cubicBezTo>
                  <a:cubicBezTo>
                    <a:pt x="10" y="255"/>
                    <a:pt x="0" y="245"/>
                    <a:pt x="0" y="233"/>
                  </a:cubicBezTo>
                  <a:cubicBezTo>
                    <a:pt x="0" y="22"/>
                    <a:pt x="0" y="22"/>
                    <a:pt x="0" y="22"/>
                  </a:cubicBezTo>
                  <a:cubicBezTo>
                    <a:pt x="0" y="9"/>
                    <a:pt x="10" y="0"/>
                    <a:pt x="22" y="0"/>
                  </a:cubicBezTo>
                  <a:cubicBezTo>
                    <a:pt x="233" y="0"/>
                    <a:pt x="233" y="0"/>
                    <a:pt x="233" y="0"/>
                  </a:cubicBezTo>
                  <a:cubicBezTo>
                    <a:pt x="245" y="0"/>
                    <a:pt x="255" y="9"/>
                    <a:pt x="255" y="22"/>
                  </a:cubicBezTo>
                  <a:lnTo>
                    <a:pt x="255" y="233"/>
                  </a:lnTo>
                  <a:close/>
                </a:path>
              </a:pathLst>
            </a:custGeom>
            <a:solidFill>
              <a:schemeClr val="accent5"/>
            </a:solidFill>
            <a:ln>
              <a:noFill/>
            </a:ln>
          </p:spPr>
          <p:txBody>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60" name="Freeform 6">
              <a:extLst>
                <a:ext uri="{FF2B5EF4-FFF2-40B4-BE49-F238E27FC236}">
                  <a16:creationId xmlns:a16="http://schemas.microsoft.com/office/drawing/2014/main" id="{C51D59A2-4865-4FBC-A96B-96D6C1F8380D}"/>
                </a:ext>
              </a:extLst>
            </p:cNvPr>
            <p:cNvSpPr>
              <a:spLocks noEditPoints="1"/>
            </p:cNvSpPr>
            <p:nvPr/>
          </p:nvSpPr>
          <p:spPr bwMode="auto">
            <a:xfrm>
              <a:off x="1726777" y="3546130"/>
              <a:ext cx="537861" cy="632659"/>
            </a:xfrm>
            <a:custGeom>
              <a:avLst/>
              <a:gdLst>
                <a:gd name="T0" fmla="*/ 1352 w 2264"/>
                <a:gd name="T1" fmla="*/ 966 h 2658"/>
                <a:gd name="T2" fmla="*/ 1352 w 2264"/>
                <a:gd name="T3" fmla="*/ 966 h 2658"/>
                <a:gd name="T4" fmla="*/ 1044 w 2264"/>
                <a:gd name="T5" fmla="*/ 1110 h 2658"/>
                <a:gd name="T6" fmla="*/ 777 w 2264"/>
                <a:gd name="T7" fmla="*/ 1414 h 2658"/>
                <a:gd name="T8" fmla="*/ 369 w 2264"/>
                <a:gd name="T9" fmla="*/ 1482 h 2658"/>
                <a:gd name="T10" fmla="*/ 261 w 2264"/>
                <a:gd name="T11" fmla="*/ 1254 h 2658"/>
                <a:gd name="T12" fmla="*/ 62 w 2264"/>
                <a:gd name="T13" fmla="*/ 887 h 2658"/>
                <a:gd name="T14" fmla="*/ 1032 w 2264"/>
                <a:gd name="T15" fmla="*/ 63 h 2658"/>
                <a:gd name="T16" fmla="*/ 1930 w 2264"/>
                <a:gd name="T17" fmla="*/ 703 h 2658"/>
                <a:gd name="T18" fmla="*/ 1352 w 2264"/>
                <a:gd name="T19" fmla="*/ 966 h 2658"/>
                <a:gd name="T20" fmla="*/ 2006 w 2264"/>
                <a:gd name="T21" fmla="*/ 1016 h 2658"/>
                <a:gd name="T22" fmla="*/ 2006 w 2264"/>
                <a:gd name="T23" fmla="*/ 1016 h 2658"/>
                <a:gd name="T24" fmla="*/ 2043 w 2264"/>
                <a:gd name="T25" fmla="*/ 847 h 2658"/>
                <a:gd name="T26" fmla="*/ 2015 w 2264"/>
                <a:gd name="T27" fmla="*/ 631 h 2658"/>
                <a:gd name="T28" fmla="*/ 1044 w 2264"/>
                <a:gd name="T29" fmla="*/ 0 h 2658"/>
                <a:gd name="T30" fmla="*/ 0 w 2264"/>
                <a:gd name="T31" fmla="*/ 894 h 2658"/>
                <a:gd name="T32" fmla="*/ 441 w 2264"/>
                <a:gd name="T33" fmla="*/ 1677 h 2658"/>
                <a:gd name="T34" fmla="*/ 399 w 2264"/>
                <a:gd name="T35" fmla="*/ 2492 h 2658"/>
                <a:gd name="T36" fmla="*/ 1064 w 2264"/>
                <a:gd name="T37" fmla="*/ 2658 h 2658"/>
                <a:gd name="T38" fmla="*/ 1381 w 2264"/>
                <a:gd name="T39" fmla="*/ 2622 h 2658"/>
                <a:gd name="T40" fmla="*/ 1407 w 2264"/>
                <a:gd name="T41" fmla="*/ 2131 h 2658"/>
                <a:gd name="T42" fmla="*/ 1880 w 2264"/>
                <a:gd name="T43" fmla="*/ 2228 h 2658"/>
                <a:gd name="T44" fmla="*/ 2039 w 2264"/>
                <a:gd name="T45" fmla="*/ 2128 h 2658"/>
                <a:gd name="T46" fmla="*/ 2039 w 2264"/>
                <a:gd name="T47" fmla="*/ 1954 h 2658"/>
                <a:gd name="T48" fmla="*/ 2090 w 2264"/>
                <a:gd name="T49" fmla="*/ 1845 h 2658"/>
                <a:gd name="T50" fmla="*/ 2074 w 2264"/>
                <a:gd name="T51" fmla="*/ 1789 h 2658"/>
                <a:gd name="T52" fmla="*/ 2124 w 2264"/>
                <a:gd name="T53" fmla="*/ 1731 h 2658"/>
                <a:gd name="T54" fmla="*/ 2101 w 2264"/>
                <a:gd name="T55" fmla="*/ 1661 h 2658"/>
                <a:gd name="T56" fmla="*/ 2106 w 2264"/>
                <a:gd name="T57" fmla="*/ 1577 h 2658"/>
                <a:gd name="T58" fmla="*/ 2223 w 2264"/>
                <a:gd name="T59" fmla="*/ 1547 h 2658"/>
                <a:gd name="T60" fmla="*/ 2263 w 2264"/>
                <a:gd name="T61" fmla="*/ 1479 h 2658"/>
                <a:gd name="T62" fmla="*/ 2006 w 2264"/>
                <a:gd name="T63" fmla="*/ 1016 h 2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4" h="2658">
                  <a:moveTo>
                    <a:pt x="1352" y="966"/>
                  </a:moveTo>
                  <a:lnTo>
                    <a:pt x="1352" y="966"/>
                  </a:lnTo>
                  <a:cubicBezTo>
                    <a:pt x="1340" y="1062"/>
                    <a:pt x="1220" y="1190"/>
                    <a:pt x="1044" y="1110"/>
                  </a:cubicBezTo>
                  <a:cubicBezTo>
                    <a:pt x="1096" y="1214"/>
                    <a:pt x="949" y="1414"/>
                    <a:pt x="777" y="1414"/>
                  </a:cubicBezTo>
                  <a:cubicBezTo>
                    <a:pt x="733" y="1666"/>
                    <a:pt x="513" y="1626"/>
                    <a:pt x="369" y="1482"/>
                  </a:cubicBezTo>
                  <a:cubicBezTo>
                    <a:pt x="319" y="1432"/>
                    <a:pt x="261" y="1314"/>
                    <a:pt x="261" y="1254"/>
                  </a:cubicBezTo>
                  <a:cubicBezTo>
                    <a:pt x="206" y="1247"/>
                    <a:pt x="62" y="1195"/>
                    <a:pt x="62" y="887"/>
                  </a:cubicBezTo>
                  <a:cubicBezTo>
                    <a:pt x="62" y="439"/>
                    <a:pt x="325" y="63"/>
                    <a:pt x="1032" y="63"/>
                  </a:cubicBezTo>
                  <a:cubicBezTo>
                    <a:pt x="1528" y="63"/>
                    <a:pt x="1930" y="427"/>
                    <a:pt x="1930" y="703"/>
                  </a:cubicBezTo>
                  <a:cubicBezTo>
                    <a:pt x="1930" y="978"/>
                    <a:pt x="1652" y="986"/>
                    <a:pt x="1352" y="966"/>
                  </a:cubicBezTo>
                  <a:close/>
                  <a:moveTo>
                    <a:pt x="2006" y="1016"/>
                  </a:moveTo>
                  <a:lnTo>
                    <a:pt x="2006" y="1016"/>
                  </a:lnTo>
                  <a:cubicBezTo>
                    <a:pt x="2004" y="1002"/>
                    <a:pt x="2042" y="911"/>
                    <a:pt x="2043" y="847"/>
                  </a:cubicBezTo>
                  <a:cubicBezTo>
                    <a:pt x="2044" y="783"/>
                    <a:pt x="2030" y="689"/>
                    <a:pt x="2015" y="631"/>
                  </a:cubicBezTo>
                  <a:cubicBezTo>
                    <a:pt x="2001" y="574"/>
                    <a:pt x="1836" y="0"/>
                    <a:pt x="1044" y="0"/>
                  </a:cubicBezTo>
                  <a:cubicBezTo>
                    <a:pt x="233" y="0"/>
                    <a:pt x="0" y="411"/>
                    <a:pt x="0" y="894"/>
                  </a:cubicBezTo>
                  <a:cubicBezTo>
                    <a:pt x="0" y="1389"/>
                    <a:pt x="410" y="1557"/>
                    <a:pt x="441" y="1677"/>
                  </a:cubicBezTo>
                  <a:cubicBezTo>
                    <a:pt x="524" y="2005"/>
                    <a:pt x="476" y="2295"/>
                    <a:pt x="399" y="2492"/>
                  </a:cubicBezTo>
                  <a:cubicBezTo>
                    <a:pt x="597" y="2598"/>
                    <a:pt x="824" y="2658"/>
                    <a:pt x="1064" y="2658"/>
                  </a:cubicBezTo>
                  <a:cubicBezTo>
                    <a:pt x="1173" y="2658"/>
                    <a:pt x="1279" y="2645"/>
                    <a:pt x="1381" y="2622"/>
                  </a:cubicBezTo>
                  <a:cubicBezTo>
                    <a:pt x="1378" y="2404"/>
                    <a:pt x="1385" y="2153"/>
                    <a:pt x="1407" y="2131"/>
                  </a:cubicBezTo>
                  <a:cubicBezTo>
                    <a:pt x="1462" y="2147"/>
                    <a:pt x="1822" y="2227"/>
                    <a:pt x="1880" y="2228"/>
                  </a:cubicBezTo>
                  <a:cubicBezTo>
                    <a:pt x="1935" y="2229"/>
                    <a:pt x="2017" y="2228"/>
                    <a:pt x="2039" y="2128"/>
                  </a:cubicBezTo>
                  <a:cubicBezTo>
                    <a:pt x="2058" y="2041"/>
                    <a:pt x="2034" y="1972"/>
                    <a:pt x="2039" y="1954"/>
                  </a:cubicBezTo>
                  <a:cubicBezTo>
                    <a:pt x="2051" y="1914"/>
                    <a:pt x="2088" y="1861"/>
                    <a:pt x="2090" y="1845"/>
                  </a:cubicBezTo>
                  <a:cubicBezTo>
                    <a:pt x="2092" y="1829"/>
                    <a:pt x="2074" y="1789"/>
                    <a:pt x="2074" y="1789"/>
                  </a:cubicBezTo>
                  <a:cubicBezTo>
                    <a:pt x="2074" y="1789"/>
                    <a:pt x="2121" y="1752"/>
                    <a:pt x="2124" y="1731"/>
                  </a:cubicBezTo>
                  <a:cubicBezTo>
                    <a:pt x="2127" y="1709"/>
                    <a:pt x="2103" y="1669"/>
                    <a:pt x="2101" y="1661"/>
                  </a:cubicBezTo>
                  <a:cubicBezTo>
                    <a:pt x="2099" y="1653"/>
                    <a:pt x="2106" y="1577"/>
                    <a:pt x="2106" y="1577"/>
                  </a:cubicBezTo>
                  <a:cubicBezTo>
                    <a:pt x="2106" y="1577"/>
                    <a:pt x="2202" y="1559"/>
                    <a:pt x="2223" y="1547"/>
                  </a:cubicBezTo>
                  <a:cubicBezTo>
                    <a:pt x="2243" y="1535"/>
                    <a:pt x="2264" y="1495"/>
                    <a:pt x="2263" y="1479"/>
                  </a:cubicBezTo>
                  <a:cubicBezTo>
                    <a:pt x="2262" y="1464"/>
                    <a:pt x="2014" y="1085"/>
                    <a:pt x="2006" y="1016"/>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cxnSp>
        <p:nvCxnSpPr>
          <p:cNvPr id="39" name="Straight Arrow Connector 38">
            <a:extLst>
              <a:ext uri="{FF2B5EF4-FFF2-40B4-BE49-F238E27FC236}">
                <a16:creationId xmlns:a16="http://schemas.microsoft.com/office/drawing/2014/main" id="{AB677BB8-A4AA-4C8B-BE4F-0A81FDB36D3C}"/>
              </a:ext>
            </a:extLst>
          </p:cNvPr>
          <p:cNvCxnSpPr>
            <a:cxnSpLocks/>
          </p:cNvCxnSpPr>
          <p:nvPr/>
        </p:nvCxnSpPr>
        <p:spPr>
          <a:xfrm flipH="1">
            <a:off x="3826829" y="4103700"/>
            <a:ext cx="1021390" cy="0"/>
          </a:xfrm>
          <a:prstGeom prst="straightConnector1">
            <a:avLst/>
          </a:prstGeom>
          <a:ln w="19050" cmpd="sng">
            <a:solidFill>
              <a:schemeClr val="accent3"/>
            </a:solidFill>
            <a:prstDash val="sysDot"/>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8177CC99-1EB3-4A87-A16F-2785DCD560A6}"/>
              </a:ext>
            </a:extLst>
          </p:cNvPr>
          <p:cNvGrpSpPr/>
          <p:nvPr/>
        </p:nvGrpSpPr>
        <p:grpSpPr>
          <a:xfrm>
            <a:off x="4856901" y="3832874"/>
            <a:ext cx="1535906" cy="561306"/>
            <a:chOff x="6512165" y="2049494"/>
            <a:chExt cx="2336477" cy="808079"/>
          </a:xfrm>
        </p:grpSpPr>
        <p:sp>
          <p:nvSpPr>
            <p:cNvPr id="41" name="Rounded Rectangle 10">
              <a:extLst>
                <a:ext uri="{FF2B5EF4-FFF2-40B4-BE49-F238E27FC236}">
                  <a16:creationId xmlns:a16="http://schemas.microsoft.com/office/drawing/2014/main" id="{10085B23-9BEC-4899-8693-E7D3392D1A8E}"/>
                </a:ext>
              </a:extLst>
            </p:cNvPr>
            <p:cNvSpPr/>
            <p:nvPr/>
          </p:nvSpPr>
          <p:spPr>
            <a:xfrm>
              <a:off x="6969327" y="2049494"/>
              <a:ext cx="1866526" cy="804070"/>
            </a:xfrm>
            <a:prstGeom prst="round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C017F271-0E48-4A32-80D3-C9888B29A576}"/>
                </a:ext>
              </a:extLst>
            </p:cNvPr>
            <p:cNvGrpSpPr/>
            <p:nvPr/>
          </p:nvGrpSpPr>
          <p:grpSpPr>
            <a:xfrm>
              <a:off x="6512165" y="2052623"/>
              <a:ext cx="2336477" cy="804950"/>
              <a:chOff x="6512165" y="2028710"/>
              <a:chExt cx="2336477" cy="804950"/>
            </a:xfrm>
          </p:grpSpPr>
          <p:sp>
            <p:nvSpPr>
              <p:cNvPr id="43" name="Rectangle 42">
                <a:extLst>
                  <a:ext uri="{FF2B5EF4-FFF2-40B4-BE49-F238E27FC236}">
                    <a16:creationId xmlns:a16="http://schemas.microsoft.com/office/drawing/2014/main" id="{62A8BD9E-BF09-4668-9205-C5B0B5638CF7}"/>
                  </a:ext>
                </a:extLst>
              </p:cNvPr>
              <p:cNvSpPr/>
              <p:nvPr/>
            </p:nvSpPr>
            <p:spPr>
              <a:xfrm>
                <a:off x="7300090" y="2314004"/>
                <a:ext cx="1548552" cy="322316"/>
              </a:xfrm>
              <a:prstGeom prst="rect">
                <a:avLst/>
              </a:prstGeom>
            </p:spPr>
            <p:txBody>
              <a:bodyPr wrap="square">
                <a:spAutoFit/>
              </a:bodyPr>
              <a:lstStyle/>
              <a:p>
                <a:pPr algn="ctr" defTabSz="914377" fontAlgn="base">
                  <a:spcBef>
                    <a:spcPct val="0"/>
                  </a:spcBef>
                  <a:spcAft>
                    <a:spcPct val="0"/>
                  </a:spcAft>
                  <a:defRPr/>
                </a:pPr>
                <a:endParaRPr lang="en-GB" sz="700">
                  <a:solidFill>
                    <a:schemeClr val="accent3"/>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4FCA9328-EF7C-43D5-9F5B-05EC66E7FB50}"/>
                  </a:ext>
                </a:extLst>
              </p:cNvPr>
              <p:cNvGrpSpPr/>
              <p:nvPr/>
            </p:nvGrpSpPr>
            <p:grpSpPr>
              <a:xfrm>
                <a:off x="6512165" y="2028710"/>
                <a:ext cx="820256" cy="804950"/>
                <a:chOff x="5854241" y="1466134"/>
                <a:chExt cx="820256" cy="804950"/>
              </a:xfrm>
            </p:grpSpPr>
            <p:sp>
              <p:nvSpPr>
                <p:cNvPr id="45" name="Freeform 64">
                  <a:extLst>
                    <a:ext uri="{FF2B5EF4-FFF2-40B4-BE49-F238E27FC236}">
                      <a16:creationId xmlns:a16="http://schemas.microsoft.com/office/drawing/2014/main" id="{9B4BCB73-18A7-494D-9779-D4C353F24820}"/>
                    </a:ext>
                  </a:extLst>
                </p:cNvPr>
                <p:cNvSpPr>
                  <a:spLocks/>
                </p:cNvSpPr>
                <p:nvPr/>
              </p:nvSpPr>
              <p:spPr bwMode="auto">
                <a:xfrm>
                  <a:off x="5854241" y="1466134"/>
                  <a:ext cx="820256" cy="804950"/>
                </a:xfrm>
                <a:custGeom>
                  <a:avLst/>
                  <a:gdLst>
                    <a:gd name="T0" fmla="*/ 255 w 255"/>
                    <a:gd name="T1" fmla="*/ 233 h 255"/>
                    <a:gd name="T2" fmla="*/ 233 w 255"/>
                    <a:gd name="T3" fmla="*/ 255 h 255"/>
                    <a:gd name="T4" fmla="*/ 22 w 255"/>
                    <a:gd name="T5" fmla="*/ 255 h 255"/>
                    <a:gd name="T6" fmla="*/ 0 w 255"/>
                    <a:gd name="T7" fmla="*/ 233 h 255"/>
                    <a:gd name="T8" fmla="*/ 0 w 255"/>
                    <a:gd name="T9" fmla="*/ 22 h 255"/>
                    <a:gd name="T10" fmla="*/ 22 w 255"/>
                    <a:gd name="T11" fmla="*/ 0 h 255"/>
                    <a:gd name="T12" fmla="*/ 233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5"/>
                        <a:pt x="245" y="255"/>
                        <a:pt x="233" y="255"/>
                      </a:cubicBezTo>
                      <a:cubicBezTo>
                        <a:pt x="22" y="255"/>
                        <a:pt x="22" y="255"/>
                        <a:pt x="22" y="255"/>
                      </a:cubicBezTo>
                      <a:cubicBezTo>
                        <a:pt x="10" y="255"/>
                        <a:pt x="0" y="245"/>
                        <a:pt x="0" y="233"/>
                      </a:cubicBezTo>
                      <a:cubicBezTo>
                        <a:pt x="0" y="22"/>
                        <a:pt x="0" y="22"/>
                        <a:pt x="0" y="22"/>
                      </a:cubicBezTo>
                      <a:cubicBezTo>
                        <a:pt x="0" y="9"/>
                        <a:pt x="10" y="0"/>
                        <a:pt x="22" y="0"/>
                      </a:cubicBezTo>
                      <a:cubicBezTo>
                        <a:pt x="233" y="0"/>
                        <a:pt x="233" y="0"/>
                        <a:pt x="233" y="0"/>
                      </a:cubicBezTo>
                      <a:cubicBezTo>
                        <a:pt x="245" y="0"/>
                        <a:pt x="255" y="9"/>
                        <a:pt x="255" y="22"/>
                      </a:cubicBezTo>
                      <a:lnTo>
                        <a:pt x="255" y="233"/>
                      </a:lnTo>
                      <a:close/>
                    </a:path>
                  </a:pathLst>
                </a:custGeom>
                <a:solidFill>
                  <a:schemeClr val="accent3"/>
                </a:solidFill>
                <a:ln w="19050">
                  <a:solidFill>
                    <a:schemeClr val="accent3"/>
                  </a:solidFill>
                </a:ln>
              </p:spPr>
              <p:txBody>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46" name="Group 257">
                  <a:extLst>
                    <a:ext uri="{FF2B5EF4-FFF2-40B4-BE49-F238E27FC236}">
                      <a16:creationId xmlns:a16="http://schemas.microsoft.com/office/drawing/2014/main" id="{F1A43747-4BC8-44C2-9065-BAA9FD3083C6}"/>
                    </a:ext>
                  </a:extLst>
                </p:cNvPr>
                <p:cNvGrpSpPr>
                  <a:grpSpLocks noChangeAspect="1"/>
                </p:cNvGrpSpPr>
                <p:nvPr/>
              </p:nvGrpSpPr>
              <p:grpSpPr bwMode="auto">
                <a:xfrm>
                  <a:off x="5922985" y="1548069"/>
                  <a:ext cx="654015" cy="655550"/>
                  <a:chOff x="308" y="3563"/>
                  <a:chExt cx="426" cy="427"/>
                </a:xfrm>
                <a:solidFill>
                  <a:schemeClr val="bg1"/>
                </a:solidFill>
              </p:grpSpPr>
              <p:sp>
                <p:nvSpPr>
                  <p:cNvPr id="47" name="Freeform 258">
                    <a:extLst>
                      <a:ext uri="{FF2B5EF4-FFF2-40B4-BE49-F238E27FC236}">
                        <a16:creationId xmlns:a16="http://schemas.microsoft.com/office/drawing/2014/main" id="{5A3A0E52-BCA5-4B8C-97C4-60F84D173555}"/>
                      </a:ext>
                    </a:extLst>
                  </p:cNvPr>
                  <p:cNvSpPr>
                    <a:spLocks/>
                  </p:cNvSpPr>
                  <p:nvPr/>
                </p:nvSpPr>
                <p:spPr bwMode="auto">
                  <a:xfrm>
                    <a:off x="606" y="3859"/>
                    <a:ext cx="8" cy="7"/>
                  </a:xfrm>
                  <a:custGeom>
                    <a:avLst/>
                    <a:gdLst>
                      <a:gd name="T0" fmla="*/ 1 w 6"/>
                      <a:gd name="T1" fmla="*/ 4 h 5"/>
                      <a:gd name="T2" fmla="*/ 3 w 6"/>
                      <a:gd name="T3" fmla="*/ 5 h 5"/>
                      <a:gd name="T4" fmla="*/ 4 w 6"/>
                      <a:gd name="T5" fmla="*/ 4 h 5"/>
                      <a:gd name="T6" fmla="*/ 4 w 6"/>
                      <a:gd name="T7" fmla="*/ 4 h 5"/>
                      <a:gd name="T8" fmla="*/ 4 w 6"/>
                      <a:gd name="T9" fmla="*/ 4 h 5"/>
                      <a:gd name="T10" fmla="*/ 5 w 6"/>
                      <a:gd name="T11" fmla="*/ 3 h 5"/>
                      <a:gd name="T12" fmla="*/ 5 w 6"/>
                      <a:gd name="T13" fmla="*/ 3 h 5"/>
                      <a:gd name="T14" fmla="*/ 5 w 6"/>
                      <a:gd name="T15" fmla="*/ 3 h 5"/>
                      <a:gd name="T16" fmla="*/ 5 w 6"/>
                      <a:gd name="T17" fmla="*/ 2 h 5"/>
                      <a:gd name="T18" fmla="*/ 5 w 6"/>
                      <a:gd name="T19" fmla="*/ 2 h 5"/>
                      <a:gd name="T20" fmla="*/ 6 w 6"/>
                      <a:gd name="T21" fmla="*/ 1 h 5"/>
                      <a:gd name="T22" fmla="*/ 6 w 6"/>
                      <a:gd name="T23" fmla="*/ 0 h 5"/>
                      <a:gd name="T24" fmla="*/ 5 w 6"/>
                      <a:gd name="T25" fmla="*/ 0 h 5"/>
                      <a:gd name="T26" fmla="*/ 4 w 6"/>
                      <a:gd name="T27" fmla="*/ 1 h 5"/>
                      <a:gd name="T28" fmla="*/ 3 w 6"/>
                      <a:gd name="T29" fmla="*/ 1 h 5"/>
                      <a:gd name="T30" fmla="*/ 3 w 6"/>
                      <a:gd name="T31" fmla="*/ 1 h 5"/>
                      <a:gd name="T32" fmla="*/ 3 w 6"/>
                      <a:gd name="T33" fmla="*/ 1 h 5"/>
                      <a:gd name="T34" fmla="*/ 1 w 6"/>
                      <a:gd name="T35" fmla="*/ 2 h 5"/>
                      <a:gd name="T36" fmla="*/ 1 w 6"/>
                      <a:gd name="T37" fmla="*/ 2 h 5"/>
                      <a:gd name="T38" fmla="*/ 0 w 6"/>
                      <a:gd name="T39" fmla="*/ 3 h 5"/>
                      <a:gd name="T40" fmla="*/ 1 w 6"/>
                      <a:gd name="T4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5">
                        <a:moveTo>
                          <a:pt x="1" y="4"/>
                        </a:moveTo>
                        <a:cubicBezTo>
                          <a:pt x="1" y="4"/>
                          <a:pt x="2" y="5"/>
                          <a:pt x="3" y="5"/>
                        </a:cubicBezTo>
                        <a:cubicBezTo>
                          <a:pt x="3" y="5"/>
                          <a:pt x="3" y="4"/>
                          <a:pt x="4" y="4"/>
                        </a:cubicBezTo>
                        <a:cubicBezTo>
                          <a:pt x="4" y="4"/>
                          <a:pt x="4" y="4"/>
                          <a:pt x="4" y="4"/>
                        </a:cubicBezTo>
                        <a:cubicBezTo>
                          <a:pt x="4" y="4"/>
                          <a:pt x="4" y="4"/>
                          <a:pt x="4" y="4"/>
                        </a:cubicBezTo>
                        <a:cubicBezTo>
                          <a:pt x="4" y="4"/>
                          <a:pt x="4" y="4"/>
                          <a:pt x="5" y="3"/>
                        </a:cubicBezTo>
                        <a:cubicBezTo>
                          <a:pt x="5" y="3"/>
                          <a:pt x="5" y="3"/>
                          <a:pt x="5" y="3"/>
                        </a:cubicBezTo>
                        <a:cubicBezTo>
                          <a:pt x="5" y="3"/>
                          <a:pt x="5" y="3"/>
                          <a:pt x="5" y="3"/>
                        </a:cubicBezTo>
                        <a:cubicBezTo>
                          <a:pt x="5" y="2"/>
                          <a:pt x="5" y="2"/>
                          <a:pt x="5" y="2"/>
                        </a:cubicBezTo>
                        <a:cubicBezTo>
                          <a:pt x="5" y="2"/>
                          <a:pt x="5" y="2"/>
                          <a:pt x="5" y="2"/>
                        </a:cubicBezTo>
                        <a:cubicBezTo>
                          <a:pt x="6" y="2"/>
                          <a:pt x="6" y="1"/>
                          <a:pt x="6" y="1"/>
                        </a:cubicBezTo>
                        <a:cubicBezTo>
                          <a:pt x="6" y="0"/>
                          <a:pt x="6" y="0"/>
                          <a:pt x="6" y="0"/>
                        </a:cubicBezTo>
                        <a:cubicBezTo>
                          <a:pt x="5" y="0"/>
                          <a:pt x="5" y="0"/>
                          <a:pt x="5" y="0"/>
                        </a:cubicBezTo>
                        <a:cubicBezTo>
                          <a:pt x="4" y="0"/>
                          <a:pt x="4" y="1"/>
                          <a:pt x="4" y="1"/>
                        </a:cubicBezTo>
                        <a:cubicBezTo>
                          <a:pt x="3" y="1"/>
                          <a:pt x="3" y="1"/>
                          <a:pt x="3" y="1"/>
                        </a:cubicBezTo>
                        <a:cubicBezTo>
                          <a:pt x="3" y="1"/>
                          <a:pt x="3" y="1"/>
                          <a:pt x="3" y="1"/>
                        </a:cubicBezTo>
                        <a:cubicBezTo>
                          <a:pt x="3" y="1"/>
                          <a:pt x="3" y="1"/>
                          <a:pt x="3" y="1"/>
                        </a:cubicBezTo>
                        <a:cubicBezTo>
                          <a:pt x="2" y="1"/>
                          <a:pt x="2" y="1"/>
                          <a:pt x="1" y="2"/>
                        </a:cubicBezTo>
                        <a:cubicBezTo>
                          <a:pt x="1" y="2"/>
                          <a:pt x="1" y="2"/>
                          <a:pt x="1" y="2"/>
                        </a:cubicBezTo>
                        <a:cubicBezTo>
                          <a:pt x="1" y="2"/>
                          <a:pt x="0" y="2"/>
                          <a:pt x="0" y="3"/>
                        </a:cubicBezTo>
                        <a:cubicBezTo>
                          <a:pt x="0" y="4"/>
                          <a:pt x="1"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48" name="Freeform 259">
                    <a:extLst>
                      <a:ext uri="{FF2B5EF4-FFF2-40B4-BE49-F238E27FC236}">
                        <a16:creationId xmlns:a16="http://schemas.microsoft.com/office/drawing/2014/main" id="{AB2FDD05-106F-40B9-9F66-5F0A9790D6CF}"/>
                      </a:ext>
                    </a:extLst>
                  </p:cNvPr>
                  <p:cNvSpPr>
                    <a:spLocks/>
                  </p:cNvSpPr>
                  <p:nvPr/>
                </p:nvSpPr>
                <p:spPr bwMode="auto">
                  <a:xfrm>
                    <a:off x="588" y="3861"/>
                    <a:ext cx="8" cy="4"/>
                  </a:xfrm>
                  <a:custGeom>
                    <a:avLst/>
                    <a:gdLst>
                      <a:gd name="T0" fmla="*/ 0 w 6"/>
                      <a:gd name="T1" fmla="*/ 2 h 3"/>
                      <a:gd name="T2" fmla="*/ 1 w 6"/>
                      <a:gd name="T3" fmla="*/ 2 h 3"/>
                      <a:gd name="T4" fmla="*/ 1 w 6"/>
                      <a:gd name="T5" fmla="*/ 2 h 3"/>
                      <a:gd name="T6" fmla="*/ 2 w 6"/>
                      <a:gd name="T7" fmla="*/ 2 h 3"/>
                      <a:gd name="T8" fmla="*/ 2 w 6"/>
                      <a:gd name="T9" fmla="*/ 2 h 3"/>
                      <a:gd name="T10" fmla="*/ 2 w 6"/>
                      <a:gd name="T11" fmla="*/ 2 h 3"/>
                      <a:gd name="T12" fmla="*/ 3 w 6"/>
                      <a:gd name="T13" fmla="*/ 3 h 3"/>
                      <a:gd name="T14" fmla="*/ 3 w 6"/>
                      <a:gd name="T15" fmla="*/ 3 h 3"/>
                      <a:gd name="T16" fmla="*/ 4 w 6"/>
                      <a:gd name="T17" fmla="*/ 3 h 3"/>
                      <a:gd name="T18" fmla="*/ 4 w 6"/>
                      <a:gd name="T19" fmla="*/ 3 h 3"/>
                      <a:gd name="T20" fmla="*/ 4 w 6"/>
                      <a:gd name="T21" fmla="*/ 3 h 3"/>
                      <a:gd name="T22" fmla="*/ 5 w 6"/>
                      <a:gd name="T23" fmla="*/ 3 h 3"/>
                      <a:gd name="T24" fmla="*/ 6 w 6"/>
                      <a:gd name="T25" fmla="*/ 2 h 3"/>
                      <a:gd name="T26" fmla="*/ 6 w 6"/>
                      <a:gd name="T27" fmla="*/ 1 h 3"/>
                      <a:gd name="T28" fmla="*/ 6 w 6"/>
                      <a:gd name="T29" fmla="*/ 1 h 3"/>
                      <a:gd name="T30" fmla="*/ 5 w 6"/>
                      <a:gd name="T31" fmla="*/ 0 h 3"/>
                      <a:gd name="T32" fmla="*/ 4 w 6"/>
                      <a:gd name="T33" fmla="*/ 0 h 3"/>
                      <a:gd name="T34" fmla="*/ 3 w 6"/>
                      <a:gd name="T35" fmla="*/ 0 h 3"/>
                      <a:gd name="T36" fmla="*/ 3 w 6"/>
                      <a:gd name="T37" fmla="*/ 0 h 3"/>
                      <a:gd name="T38" fmla="*/ 3 w 6"/>
                      <a:gd name="T39" fmla="*/ 0 h 3"/>
                      <a:gd name="T40" fmla="*/ 3 w 6"/>
                      <a:gd name="T41" fmla="*/ 0 h 3"/>
                      <a:gd name="T42" fmla="*/ 2 w 6"/>
                      <a:gd name="T43" fmla="*/ 0 h 3"/>
                      <a:gd name="T44" fmla="*/ 1 w 6"/>
                      <a:gd name="T45" fmla="*/ 0 h 3"/>
                      <a:gd name="T46" fmla="*/ 0 w 6"/>
                      <a:gd name="T47" fmla="*/ 0 h 3"/>
                      <a:gd name="T48" fmla="*/ 0 w 6"/>
                      <a:gd name="T49" fmla="*/ 1 h 3"/>
                      <a:gd name="T50" fmla="*/ 0 w 6"/>
                      <a:gd name="T51" fmla="*/ 1 h 3"/>
                      <a:gd name="T52" fmla="*/ 0 w 6"/>
                      <a:gd name="T5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3">
                        <a:moveTo>
                          <a:pt x="0" y="2"/>
                        </a:moveTo>
                        <a:cubicBezTo>
                          <a:pt x="1" y="2"/>
                          <a:pt x="1" y="2"/>
                          <a:pt x="1" y="2"/>
                        </a:cubicBezTo>
                        <a:cubicBezTo>
                          <a:pt x="1" y="2"/>
                          <a:pt x="1" y="2"/>
                          <a:pt x="1" y="2"/>
                        </a:cubicBezTo>
                        <a:cubicBezTo>
                          <a:pt x="1" y="2"/>
                          <a:pt x="1" y="2"/>
                          <a:pt x="2" y="2"/>
                        </a:cubicBezTo>
                        <a:cubicBezTo>
                          <a:pt x="2" y="2"/>
                          <a:pt x="2" y="2"/>
                          <a:pt x="2" y="2"/>
                        </a:cubicBezTo>
                        <a:cubicBezTo>
                          <a:pt x="2" y="2"/>
                          <a:pt x="2" y="2"/>
                          <a:pt x="2" y="2"/>
                        </a:cubicBezTo>
                        <a:cubicBezTo>
                          <a:pt x="3" y="3"/>
                          <a:pt x="3" y="3"/>
                          <a:pt x="3" y="3"/>
                        </a:cubicBezTo>
                        <a:cubicBezTo>
                          <a:pt x="3" y="3"/>
                          <a:pt x="3" y="3"/>
                          <a:pt x="3" y="3"/>
                        </a:cubicBezTo>
                        <a:cubicBezTo>
                          <a:pt x="3" y="3"/>
                          <a:pt x="4" y="3"/>
                          <a:pt x="4" y="3"/>
                        </a:cubicBezTo>
                        <a:cubicBezTo>
                          <a:pt x="4" y="3"/>
                          <a:pt x="4" y="3"/>
                          <a:pt x="4" y="3"/>
                        </a:cubicBezTo>
                        <a:cubicBezTo>
                          <a:pt x="4" y="3"/>
                          <a:pt x="4" y="3"/>
                          <a:pt x="4" y="3"/>
                        </a:cubicBezTo>
                        <a:cubicBezTo>
                          <a:pt x="5" y="3"/>
                          <a:pt x="5" y="3"/>
                          <a:pt x="5" y="3"/>
                        </a:cubicBezTo>
                        <a:cubicBezTo>
                          <a:pt x="5" y="3"/>
                          <a:pt x="6" y="3"/>
                          <a:pt x="6" y="2"/>
                        </a:cubicBezTo>
                        <a:cubicBezTo>
                          <a:pt x="6" y="1"/>
                          <a:pt x="6" y="1"/>
                          <a:pt x="6" y="1"/>
                        </a:cubicBezTo>
                        <a:cubicBezTo>
                          <a:pt x="6" y="1"/>
                          <a:pt x="6" y="1"/>
                          <a:pt x="6" y="1"/>
                        </a:cubicBezTo>
                        <a:cubicBezTo>
                          <a:pt x="6" y="1"/>
                          <a:pt x="5" y="0"/>
                          <a:pt x="5" y="0"/>
                        </a:cubicBez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3" y="0"/>
                          <a:pt x="3" y="0"/>
                          <a:pt x="2" y="0"/>
                        </a:cubicBezTo>
                        <a:cubicBezTo>
                          <a:pt x="2" y="0"/>
                          <a:pt x="1" y="0"/>
                          <a:pt x="1" y="0"/>
                        </a:cubicBezTo>
                        <a:cubicBezTo>
                          <a:pt x="1" y="0"/>
                          <a:pt x="0" y="0"/>
                          <a:pt x="0" y="0"/>
                        </a:cubicBezTo>
                        <a:cubicBezTo>
                          <a:pt x="0" y="1"/>
                          <a:pt x="0" y="1"/>
                          <a:pt x="0" y="1"/>
                        </a:cubicBezTo>
                        <a:cubicBezTo>
                          <a:pt x="0" y="1"/>
                          <a:pt x="0" y="1"/>
                          <a:pt x="0" y="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49" name="Freeform 260">
                    <a:extLst>
                      <a:ext uri="{FF2B5EF4-FFF2-40B4-BE49-F238E27FC236}">
                        <a16:creationId xmlns:a16="http://schemas.microsoft.com/office/drawing/2014/main" id="{3351DD34-5A9A-4EBB-BB10-2631579F04C4}"/>
                      </a:ext>
                    </a:extLst>
                  </p:cNvPr>
                  <p:cNvSpPr>
                    <a:spLocks/>
                  </p:cNvSpPr>
                  <p:nvPr/>
                </p:nvSpPr>
                <p:spPr bwMode="auto">
                  <a:xfrm>
                    <a:off x="561" y="3728"/>
                    <a:ext cx="38" cy="14"/>
                  </a:xfrm>
                  <a:custGeom>
                    <a:avLst/>
                    <a:gdLst>
                      <a:gd name="T0" fmla="*/ 5 w 28"/>
                      <a:gd name="T1" fmla="*/ 6 h 10"/>
                      <a:gd name="T2" fmla="*/ 5 w 28"/>
                      <a:gd name="T3" fmla="*/ 7 h 10"/>
                      <a:gd name="T4" fmla="*/ 6 w 28"/>
                      <a:gd name="T5" fmla="*/ 8 h 10"/>
                      <a:gd name="T6" fmla="*/ 9 w 28"/>
                      <a:gd name="T7" fmla="*/ 9 h 10"/>
                      <a:gd name="T8" fmla="*/ 11 w 28"/>
                      <a:gd name="T9" fmla="*/ 10 h 10"/>
                      <a:gd name="T10" fmla="*/ 12 w 28"/>
                      <a:gd name="T11" fmla="*/ 8 h 10"/>
                      <a:gd name="T12" fmla="*/ 14 w 28"/>
                      <a:gd name="T13" fmla="*/ 7 h 10"/>
                      <a:gd name="T14" fmla="*/ 15 w 28"/>
                      <a:gd name="T15" fmla="*/ 6 h 10"/>
                      <a:gd name="T16" fmla="*/ 16 w 28"/>
                      <a:gd name="T17" fmla="*/ 6 h 10"/>
                      <a:gd name="T18" fmla="*/ 16 w 28"/>
                      <a:gd name="T19" fmla="*/ 7 h 10"/>
                      <a:gd name="T20" fmla="*/ 18 w 28"/>
                      <a:gd name="T21" fmla="*/ 8 h 10"/>
                      <a:gd name="T22" fmla="*/ 19 w 28"/>
                      <a:gd name="T23" fmla="*/ 8 h 10"/>
                      <a:gd name="T24" fmla="*/ 19 w 28"/>
                      <a:gd name="T25" fmla="*/ 9 h 10"/>
                      <a:gd name="T26" fmla="*/ 21 w 28"/>
                      <a:gd name="T27" fmla="*/ 8 h 10"/>
                      <a:gd name="T28" fmla="*/ 22 w 28"/>
                      <a:gd name="T29" fmla="*/ 7 h 10"/>
                      <a:gd name="T30" fmla="*/ 22 w 28"/>
                      <a:gd name="T31" fmla="*/ 5 h 10"/>
                      <a:gd name="T32" fmla="*/ 20 w 28"/>
                      <a:gd name="T33" fmla="*/ 4 h 10"/>
                      <a:gd name="T34" fmla="*/ 19 w 28"/>
                      <a:gd name="T35" fmla="*/ 4 h 10"/>
                      <a:gd name="T36" fmla="*/ 20 w 28"/>
                      <a:gd name="T37" fmla="*/ 4 h 10"/>
                      <a:gd name="T38" fmla="*/ 22 w 28"/>
                      <a:gd name="T39" fmla="*/ 4 h 10"/>
                      <a:gd name="T40" fmla="*/ 23 w 28"/>
                      <a:gd name="T41" fmla="*/ 4 h 10"/>
                      <a:gd name="T42" fmla="*/ 26 w 28"/>
                      <a:gd name="T43" fmla="*/ 3 h 10"/>
                      <a:gd name="T44" fmla="*/ 28 w 28"/>
                      <a:gd name="T45" fmla="*/ 2 h 10"/>
                      <a:gd name="T46" fmla="*/ 26 w 28"/>
                      <a:gd name="T47" fmla="*/ 0 h 10"/>
                      <a:gd name="T48" fmla="*/ 21 w 28"/>
                      <a:gd name="T49" fmla="*/ 0 h 10"/>
                      <a:gd name="T50" fmla="*/ 20 w 28"/>
                      <a:gd name="T51" fmla="*/ 0 h 10"/>
                      <a:gd name="T52" fmla="*/ 19 w 28"/>
                      <a:gd name="T53" fmla="*/ 0 h 10"/>
                      <a:gd name="T54" fmla="*/ 18 w 28"/>
                      <a:gd name="T55" fmla="*/ 0 h 10"/>
                      <a:gd name="T56" fmla="*/ 17 w 28"/>
                      <a:gd name="T57" fmla="*/ 0 h 10"/>
                      <a:gd name="T58" fmla="*/ 15 w 28"/>
                      <a:gd name="T59" fmla="*/ 0 h 10"/>
                      <a:gd name="T60" fmla="*/ 13 w 28"/>
                      <a:gd name="T61" fmla="*/ 0 h 10"/>
                      <a:gd name="T62" fmla="*/ 12 w 28"/>
                      <a:gd name="T63" fmla="*/ 1 h 10"/>
                      <a:gd name="T64" fmla="*/ 10 w 28"/>
                      <a:gd name="T65" fmla="*/ 1 h 10"/>
                      <a:gd name="T66" fmla="*/ 9 w 28"/>
                      <a:gd name="T67" fmla="*/ 1 h 10"/>
                      <a:gd name="T68" fmla="*/ 8 w 28"/>
                      <a:gd name="T69" fmla="*/ 1 h 10"/>
                      <a:gd name="T70" fmla="*/ 7 w 28"/>
                      <a:gd name="T71" fmla="*/ 1 h 10"/>
                      <a:gd name="T72" fmla="*/ 5 w 28"/>
                      <a:gd name="T73" fmla="*/ 1 h 10"/>
                      <a:gd name="T74" fmla="*/ 4 w 28"/>
                      <a:gd name="T75" fmla="*/ 1 h 10"/>
                      <a:gd name="T76" fmla="*/ 2 w 28"/>
                      <a:gd name="T77" fmla="*/ 1 h 10"/>
                      <a:gd name="T78" fmla="*/ 1 w 28"/>
                      <a:gd name="T79" fmla="*/ 1 h 10"/>
                      <a:gd name="T80" fmla="*/ 0 w 28"/>
                      <a:gd name="T8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10">
                        <a:moveTo>
                          <a:pt x="2" y="5"/>
                        </a:moveTo>
                        <a:cubicBezTo>
                          <a:pt x="3" y="6"/>
                          <a:pt x="4" y="6"/>
                          <a:pt x="5" y="6"/>
                        </a:cubicBezTo>
                        <a:cubicBezTo>
                          <a:pt x="5" y="6"/>
                          <a:pt x="5" y="6"/>
                          <a:pt x="5" y="6"/>
                        </a:cubicBezTo>
                        <a:cubicBezTo>
                          <a:pt x="5" y="7"/>
                          <a:pt x="5" y="7"/>
                          <a:pt x="5" y="7"/>
                        </a:cubicBezTo>
                        <a:cubicBezTo>
                          <a:pt x="5" y="7"/>
                          <a:pt x="6" y="8"/>
                          <a:pt x="6" y="8"/>
                        </a:cubicBezTo>
                        <a:cubicBezTo>
                          <a:pt x="6" y="8"/>
                          <a:pt x="6" y="8"/>
                          <a:pt x="6" y="8"/>
                        </a:cubicBezTo>
                        <a:cubicBezTo>
                          <a:pt x="7" y="9"/>
                          <a:pt x="7" y="9"/>
                          <a:pt x="8" y="9"/>
                        </a:cubicBezTo>
                        <a:cubicBezTo>
                          <a:pt x="8" y="9"/>
                          <a:pt x="8" y="9"/>
                          <a:pt x="9" y="9"/>
                        </a:cubicBezTo>
                        <a:cubicBezTo>
                          <a:pt x="9" y="10"/>
                          <a:pt x="9" y="10"/>
                          <a:pt x="10" y="10"/>
                        </a:cubicBezTo>
                        <a:cubicBezTo>
                          <a:pt x="10" y="10"/>
                          <a:pt x="11" y="10"/>
                          <a:pt x="11" y="10"/>
                        </a:cubicBezTo>
                        <a:cubicBezTo>
                          <a:pt x="11" y="10"/>
                          <a:pt x="12" y="9"/>
                          <a:pt x="12" y="9"/>
                        </a:cubicBezTo>
                        <a:cubicBezTo>
                          <a:pt x="12" y="8"/>
                          <a:pt x="12" y="8"/>
                          <a:pt x="12" y="8"/>
                        </a:cubicBezTo>
                        <a:cubicBezTo>
                          <a:pt x="13" y="8"/>
                          <a:pt x="13" y="8"/>
                          <a:pt x="14" y="7"/>
                        </a:cubicBezTo>
                        <a:cubicBezTo>
                          <a:pt x="14" y="7"/>
                          <a:pt x="14" y="7"/>
                          <a:pt x="14" y="7"/>
                        </a:cubicBezTo>
                        <a:cubicBezTo>
                          <a:pt x="14" y="7"/>
                          <a:pt x="15" y="6"/>
                          <a:pt x="15" y="6"/>
                        </a:cubicBezTo>
                        <a:cubicBezTo>
                          <a:pt x="15" y="6"/>
                          <a:pt x="15" y="6"/>
                          <a:pt x="15" y="6"/>
                        </a:cubicBezTo>
                        <a:cubicBezTo>
                          <a:pt x="15" y="6"/>
                          <a:pt x="15" y="6"/>
                          <a:pt x="15" y="6"/>
                        </a:cubicBezTo>
                        <a:cubicBezTo>
                          <a:pt x="15" y="6"/>
                          <a:pt x="15" y="6"/>
                          <a:pt x="16" y="6"/>
                        </a:cubicBezTo>
                        <a:cubicBezTo>
                          <a:pt x="16" y="6"/>
                          <a:pt x="16" y="6"/>
                          <a:pt x="16" y="6"/>
                        </a:cubicBezTo>
                        <a:cubicBezTo>
                          <a:pt x="16" y="7"/>
                          <a:pt x="16" y="7"/>
                          <a:pt x="16" y="7"/>
                        </a:cubicBezTo>
                        <a:cubicBezTo>
                          <a:pt x="16" y="8"/>
                          <a:pt x="16" y="8"/>
                          <a:pt x="17" y="8"/>
                        </a:cubicBezTo>
                        <a:cubicBezTo>
                          <a:pt x="17" y="8"/>
                          <a:pt x="18" y="8"/>
                          <a:pt x="18" y="8"/>
                        </a:cubicBezTo>
                        <a:cubicBezTo>
                          <a:pt x="18" y="8"/>
                          <a:pt x="18" y="8"/>
                          <a:pt x="18" y="8"/>
                        </a:cubicBezTo>
                        <a:cubicBezTo>
                          <a:pt x="18" y="8"/>
                          <a:pt x="19" y="8"/>
                          <a:pt x="19" y="8"/>
                        </a:cubicBezTo>
                        <a:cubicBezTo>
                          <a:pt x="19" y="8"/>
                          <a:pt x="19" y="8"/>
                          <a:pt x="19" y="8"/>
                        </a:cubicBezTo>
                        <a:cubicBezTo>
                          <a:pt x="19" y="9"/>
                          <a:pt x="19" y="9"/>
                          <a:pt x="19" y="9"/>
                        </a:cubicBezTo>
                        <a:cubicBezTo>
                          <a:pt x="20" y="9"/>
                          <a:pt x="20" y="9"/>
                          <a:pt x="20" y="9"/>
                        </a:cubicBezTo>
                        <a:cubicBezTo>
                          <a:pt x="20" y="9"/>
                          <a:pt x="20" y="8"/>
                          <a:pt x="21" y="8"/>
                        </a:cubicBezTo>
                        <a:cubicBezTo>
                          <a:pt x="21" y="8"/>
                          <a:pt x="21" y="8"/>
                          <a:pt x="21" y="8"/>
                        </a:cubicBezTo>
                        <a:cubicBezTo>
                          <a:pt x="22" y="8"/>
                          <a:pt x="22" y="8"/>
                          <a:pt x="22" y="7"/>
                        </a:cubicBezTo>
                        <a:cubicBezTo>
                          <a:pt x="23" y="7"/>
                          <a:pt x="23" y="6"/>
                          <a:pt x="23" y="6"/>
                        </a:cubicBezTo>
                        <a:cubicBezTo>
                          <a:pt x="23" y="6"/>
                          <a:pt x="22" y="5"/>
                          <a:pt x="22" y="5"/>
                        </a:cubicBezTo>
                        <a:cubicBezTo>
                          <a:pt x="22" y="5"/>
                          <a:pt x="22" y="5"/>
                          <a:pt x="22" y="5"/>
                        </a:cubicBezTo>
                        <a:cubicBezTo>
                          <a:pt x="21" y="5"/>
                          <a:pt x="20" y="4"/>
                          <a:pt x="20" y="4"/>
                        </a:cubicBezTo>
                        <a:cubicBezTo>
                          <a:pt x="19" y="4"/>
                          <a:pt x="19" y="4"/>
                          <a:pt x="19" y="4"/>
                        </a:cubicBezTo>
                        <a:cubicBezTo>
                          <a:pt x="19" y="4"/>
                          <a:pt x="19" y="4"/>
                          <a:pt x="19" y="4"/>
                        </a:cubicBezTo>
                        <a:cubicBezTo>
                          <a:pt x="19" y="4"/>
                          <a:pt x="19" y="4"/>
                          <a:pt x="19" y="4"/>
                        </a:cubicBezTo>
                        <a:cubicBezTo>
                          <a:pt x="20" y="4"/>
                          <a:pt x="20" y="4"/>
                          <a:pt x="20" y="4"/>
                        </a:cubicBezTo>
                        <a:cubicBezTo>
                          <a:pt x="20" y="4"/>
                          <a:pt x="21" y="4"/>
                          <a:pt x="21" y="4"/>
                        </a:cubicBezTo>
                        <a:cubicBezTo>
                          <a:pt x="22" y="4"/>
                          <a:pt x="22" y="4"/>
                          <a:pt x="22" y="4"/>
                        </a:cubicBezTo>
                        <a:cubicBezTo>
                          <a:pt x="22" y="4"/>
                          <a:pt x="22" y="4"/>
                          <a:pt x="22" y="4"/>
                        </a:cubicBezTo>
                        <a:cubicBezTo>
                          <a:pt x="22" y="4"/>
                          <a:pt x="23" y="4"/>
                          <a:pt x="23" y="4"/>
                        </a:cubicBezTo>
                        <a:cubicBezTo>
                          <a:pt x="23" y="4"/>
                          <a:pt x="24" y="4"/>
                          <a:pt x="24" y="3"/>
                        </a:cubicBezTo>
                        <a:cubicBezTo>
                          <a:pt x="25" y="3"/>
                          <a:pt x="25" y="3"/>
                          <a:pt x="26" y="3"/>
                        </a:cubicBezTo>
                        <a:cubicBezTo>
                          <a:pt x="26" y="3"/>
                          <a:pt x="27" y="3"/>
                          <a:pt x="27" y="3"/>
                        </a:cubicBezTo>
                        <a:cubicBezTo>
                          <a:pt x="28" y="2"/>
                          <a:pt x="28" y="2"/>
                          <a:pt x="28" y="2"/>
                        </a:cubicBezTo>
                        <a:cubicBezTo>
                          <a:pt x="27" y="1"/>
                          <a:pt x="27" y="1"/>
                          <a:pt x="27" y="1"/>
                        </a:cubicBezTo>
                        <a:cubicBezTo>
                          <a:pt x="27" y="1"/>
                          <a:pt x="26" y="0"/>
                          <a:pt x="26" y="0"/>
                        </a:cubicBezTo>
                        <a:cubicBezTo>
                          <a:pt x="26" y="0"/>
                          <a:pt x="25" y="0"/>
                          <a:pt x="25" y="0"/>
                        </a:cubicBezTo>
                        <a:cubicBezTo>
                          <a:pt x="24" y="0"/>
                          <a:pt x="22" y="0"/>
                          <a:pt x="21" y="0"/>
                        </a:cubicBezTo>
                        <a:cubicBezTo>
                          <a:pt x="21" y="0"/>
                          <a:pt x="20" y="0"/>
                          <a:pt x="20" y="0"/>
                        </a:cubicBezTo>
                        <a:cubicBezTo>
                          <a:pt x="20" y="0"/>
                          <a:pt x="20" y="0"/>
                          <a:pt x="20" y="0"/>
                        </a:cubicBezTo>
                        <a:cubicBezTo>
                          <a:pt x="20" y="0"/>
                          <a:pt x="19" y="0"/>
                          <a:pt x="19" y="0"/>
                        </a:cubicBezTo>
                        <a:cubicBezTo>
                          <a:pt x="19" y="0"/>
                          <a:pt x="19" y="0"/>
                          <a:pt x="19" y="0"/>
                        </a:cubicBezTo>
                        <a:cubicBezTo>
                          <a:pt x="19" y="0"/>
                          <a:pt x="19" y="0"/>
                          <a:pt x="19" y="0"/>
                        </a:cubicBezTo>
                        <a:cubicBezTo>
                          <a:pt x="18" y="0"/>
                          <a:pt x="18" y="0"/>
                          <a:pt x="18" y="0"/>
                        </a:cubicBezTo>
                        <a:cubicBezTo>
                          <a:pt x="18" y="0"/>
                          <a:pt x="17" y="0"/>
                          <a:pt x="17" y="0"/>
                        </a:cubicBezTo>
                        <a:cubicBezTo>
                          <a:pt x="17" y="0"/>
                          <a:pt x="17" y="0"/>
                          <a:pt x="17" y="0"/>
                        </a:cubicBezTo>
                        <a:cubicBezTo>
                          <a:pt x="17" y="0"/>
                          <a:pt x="17" y="0"/>
                          <a:pt x="16" y="0"/>
                        </a:cubicBezTo>
                        <a:cubicBezTo>
                          <a:pt x="16" y="0"/>
                          <a:pt x="16" y="0"/>
                          <a:pt x="15" y="0"/>
                        </a:cubicBezTo>
                        <a:cubicBezTo>
                          <a:pt x="14" y="0"/>
                          <a:pt x="14" y="0"/>
                          <a:pt x="14" y="0"/>
                        </a:cubicBezTo>
                        <a:cubicBezTo>
                          <a:pt x="14" y="0"/>
                          <a:pt x="13" y="0"/>
                          <a:pt x="13" y="0"/>
                        </a:cubicBezTo>
                        <a:cubicBezTo>
                          <a:pt x="13" y="0"/>
                          <a:pt x="12" y="1"/>
                          <a:pt x="12" y="1"/>
                        </a:cubicBezTo>
                        <a:cubicBezTo>
                          <a:pt x="12" y="1"/>
                          <a:pt x="12" y="1"/>
                          <a:pt x="12" y="1"/>
                        </a:cubicBezTo>
                        <a:cubicBezTo>
                          <a:pt x="12" y="1"/>
                          <a:pt x="11" y="1"/>
                          <a:pt x="11" y="1"/>
                        </a:cubicBezTo>
                        <a:cubicBezTo>
                          <a:pt x="10" y="1"/>
                          <a:pt x="10" y="1"/>
                          <a:pt x="10" y="1"/>
                        </a:cubicBezTo>
                        <a:cubicBezTo>
                          <a:pt x="10" y="1"/>
                          <a:pt x="10" y="1"/>
                          <a:pt x="9" y="1"/>
                        </a:cubicBezTo>
                        <a:cubicBezTo>
                          <a:pt x="9" y="1"/>
                          <a:pt x="9" y="1"/>
                          <a:pt x="9" y="1"/>
                        </a:cubicBezTo>
                        <a:cubicBezTo>
                          <a:pt x="9" y="1"/>
                          <a:pt x="8" y="1"/>
                          <a:pt x="8" y="1"/>
                        </a:cubicBezTo>
                        <a:cubicBezTo>
                          <a:pt x="8" y="1"/>
                          <a:pt x="8" y="1"/>
                          <a:pt x="8" y="1"/>
                        </a:cubicBezTo>
                        <a:cubicBezTo>
                          <a:pt x="8" y="1"/>
                          <a:pt x="7" y="1"/>
                          <a:pt x="7" y="1"/>
                        </a:cubicBezTo>
                        <a:cubicBezTo>
                          <a:pt x="7" y="1"/>
                          <a:pt x="7" y="1"/>
                          <a:pt x="7" y="1"/>
                        </a:cubicBezTo>
                        <a:cubicBezTo>
                          <a:pt x="7" y="1"/>
                          <a:pt x="6" y="1"/>
                          <a:pt x="6" y="1"/>
                        </a:cubicBezTo>
                        <a:cubicBezTo>
                          <a:pt x="6" y="1"/>
                          <a:pt x="5" y="1"/>
                          <a:pt x="5" y="1"/>
                        </a:cubicBezTo>
                        <a:cubicBezTo>
                          <a:pt x="5" y="1"/>
                          <a:pt x="5" y="1"/>
                          <a:pt x="5" y="1"/>
                        </a:cubicBezTo>
                        <a:cubicBezTo>
                          <a:pt x="5" y="1"/>
                          <a:pt x="5" y="1"/>
                          <a:pt x="4" y="1"/>
                        </a:cubicBezTo>
                        <a:cubicBezTo>
                          <a:pt x="4" y="1"/>
                          <a:pt x="4" y="1"/>
                          <a:pt x="3" y="1"/>
                        </a:cubicBezTo>
                        <a:cubicBezTo>
                          <a:pt x="3" y="1"/>
                          <a:pt x="3" y="1"/>
                          <a:pt x="2" y="1"/>
                        </a:cubicBezTo>
                        <a:cubicBezTo>
                          <a:pt x="2" y="1"/>
                          <a:pt x="2" y="1"/>
                          <a:pt x="2" y="1"/>
                        </a:cubicBezTo>
                        <a:cubicBezTo>
                          <a:pt x="2" y="1"/>
                          <a:pt x="2" y="1"/>
                          <a:pt x="1" y="1"/>
                        </a:cubicBezTo>
                        <a:cubicBezTo>
                          <a:pt x="1" y="1"/>
                          <a:pt x="0" y="2"/>
                          <a:pt x="0" y="2"/>
                        </a:cubicBezTo>
                        <a:cubicBezTo>
                          <a:pt x="0" y="3"/>
                          <a:pt x="0" y="3"/>
                          <a:pt x="0" y="3"/>
                        </a:cubicBezTo>
                        <a:cubicBezTo>
                          <a:pt x="1" y="4"/>
                          <a:pt x="1"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50" name="Freeform 261">
                    <a:extLst>
                      <a:ext uri="{FF2B5EF4-FFF2-40B4-BE49-F238E27FC236}">
                        <a16:creationId xmlns:a16="http://schemas.microsoft.com/office/drawing/2014/main" id="{F5C3D105-BE13-4B58-83AF-612823E8D5A1}"/>
                      </a:ext>
                    </a:extLst>
                  </p:cNvPr>
                  <p:cNvSpPr>
                    <a:spLocks/>
                  </p:cNvSpPr>
                  <p:nvPr/>
                </p:nvSpPr>
                <p:spPr bwMode="auto">
                  <a:xfrm>
                    <a:off x="369" y="3781"/>
                    <a:ext cx="5" cy="6"/>
                  </a:xfrm>
                  <a:custGeom>
                    <a:avLst/>
                    <a:gdLst>
                      <a:gd name="T0" fmla="*/ 3 w 4"/>
                      <a:gd name="T1" fmla="*/ 0 h 4"/>
                      <a:gd name="T2" fmla="*/ 3 w 4"/>
                      <a:gd name="T3" fmla="*/ 0 h 4"/>
                      <a:gd name="T4" fmla="*/ 3 w 4"/>
                      <a:gd name="T5" fmla="*/ 0 h 4"/>
                      <a:gd name="T6" fmla="*/ 1 w 4"/>
                      <a:gd name="T7" fmla="*/ 1 h 4"/>
                      <a:gd name="T8" fmla="*/ 1 w 4"/>
                      <a:gd name="T9" fmla="*/ 3 h 4"/>
                      <a:gd name="T10" fmla="*/ 2 w 4"/>
                      <a:gd name="T11" fmla="*/ 3 h 4"/>
                      <a:gd name="T12" fmla="*/ 2 w 4"/>
                      <a:gd name="T13" fmla="*/ 4 h 4"/>
                      <a:gd name="T14" fmla="*/ 4 w 4"/>
                      <a:gd name="T15" fmla="*/ 2 h 4"/>
                      <a:gd name="T16" fmla="*/ 4 w 4"/>
                      <a:gd name="T17" fmla="*/ 1 h 4"/>
                      <a:gd name="T18" fmla="*/ 3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3" y="0"/>
                        </a:moveTo>
                        <a:cubicBezTo>
                          <a:pt x="3" y="0"/>
                          <a:pt x="3" y="0"/>
                          <a:pt x="3" y="0"/>
                        </a:cubicBezTo>
                        <a:cubicBezTo>
                          <a:pt x="3" y="0"/>
                          <a:pt x="3" y="0"/>
                          <a:pt x="3" y="0"/>
                        </a:cubicBezTo>
                        <a:cubicBezTo>
                          <a:pt x="2" y="0"/>
                          <a:pt x="1" y="0"/>
                          <a:pt x="1" y="1"/>
                        </a:cubicBezTo>
                        <a:cubicBezTo>
                          <a:pt x="1" y="1"/>
                          <a:pt x="0" y="2"/>
                          <a:pt x="1" y="3"/>
                        </a:cubicBezTo>
                        <a:cubicBezTo>
                          <a:pt x="1" y="3"/>
                          <a:pt x="1" y="3"/>
                          <a:pt x="2" y="3"/>
                        </a:cubicBezTo>
                        <a:cubicBezTo>
                          <a:pt x="2" y="4"/>
                          <a:pt x="2" y="4"/>
                          <a:pt x="2" y="4"/>
                        </a:cubicBezTo>
                        <a:cubicBezTo>
                          <a:pt x="3" y="4"/>
                          <a:pt x="3" y="3"/>
                          <a:pt x="4" y="2"/>
                        </a:cubicBezTo>
                        <a:cubicBezTo>
                          <a:pt x="4" y="2"/>
                          <a:pt x="4" y="1"/>
                          <a:pt x="4" y="1"/>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51" name="Freeform 262">
                    <a:extLst>
                      <a:ext uri="{FF2B5EF4-FFF2-40B4-BE49-F238E27FC236}">
                        <a16:creationId xmlns:a16="http://schemas.microsoft.com/office/drawing/2014/main" id="{07D24B2E-57A2-4BBF-AB92-3011E20D63B4}"/>
                      </a:ext>
                    </a:extLst>
                  </p:cNvPr>
                  <p:cNvSpPr>
                    <a:spLocks/>
                  </p:cNvSpPr>
                  <p:nvPr/>
                </p:nvSpPr>
                <p:spPr bwMode="auto">
                  <a:xfrm>
                    <a:off x="373" y="3910"/>
                    <a:ext cx="7" cy="6"/>
                  </a:xfrm>
                  <a:custGeom>
                    <a:avLst/>
                    <a:gdLst>
                      <a:gd name="T0" fmla="*/ 5 w 5"/>
                      <a:gd name="T1" fmla="*/ 1 h 4"/>
                      <a:gd name="T2" fmla="*/ 4 w 5"/>
                      <a:gd name="T3" fmla="*/ 1 h 4"/>
                      <a:gd name="T4" fmla="*/ 3 w 5"/>
                      <a:gd name="T5" fmla="*/ 1 h 4"/>
                      <a:gd name="T6" fmla="*/ 1 w 5"/>
                      <a:gd name="T7" fmla="*/ 1 h 4"/>
                      <a:gd name="T8" fmla="*/ 0 w 5"/>
                      <a:gd name="T9" fmla="*/ 1 h 4"/>
                      <a:gd name="T10" fmla="*/ 0 w 5"/>
                      <a:gd name="T11" fmla="*/ 2 h 4"/>
                      <a:gd name="T12" fmla="*/ 1 w 5"/>
                      <a:gd name="T13" fmla="*/ 2 h 4"/>
                      <a:gd name="T14" fmla="*/ 1 w 5"/>
                      <a:gd name="T15" fmla="*/ 3 h 4"/>
                      <a:gd name="T16" fmla="*/ 2 w 5"/>
                      <a:gd name="T17" fmla="*/ 3 h 4"/>
                      <a:gd name="T18" fmla="*/ 3 w 5"/>
                      <a:gd name="T19" fmla="*/ 4 h 4"/>
                      <a:gd name="T20" fmla="*/ 3 w 5"/>
                      <a:gd name="T21" fmla="*/ 4 h 4"/>
                      <a:gd name="T22" fmla="*/ 3 w 5"/>
                      <a:gd name="T23" fmla="*/ 4 h 4"/>
                      <a:gd name="T24" fmla="*/ 4 w 5"/>
                      <a:gd name="T25" fmla="*/ 4 h 4"/>
                      <a:gd name="T26" fmla="*/ 5 w 5"/>
                      <a:gd name="T27" fmla="*/ 3 h 4"/>
                      <a:gd name="T28" fmla="*/ 5 w 5"/>
                      <a:gd name="T2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4">
                        <a:moveTo>
                          <a:pt x="5" y="1"/>
                        </a:moveTo>
                        <a:cubicBezTo>
                          <a:pt x="4" y="1"/>
                          <a:pt x="4" y="1"/>
                          <a:pt x="4" y="1"/>
                        </a:cubicBezTo>
                        <a:cubicBezTo>
                          <a:pt x="3" y="1"/>
                          <a:pt x="3" y="1"/>
                          <a:pt x="3" y="1"/>
                        </a:cubicBezTo>
                        <a:cubicBezTo>
                          <a:pt x="2" y="0"/>
                          <a:pt x="2" y="0"/>
                          <a:pt x="1" y="1"/>
                        </a:cubicBezTo>
                        <a:cubicBezTo>
                          <a:pt x="1" y="1"/>
                          <a:pt x="1" y="1"/>
                          <a:pt x="0" y="1"/>
                        </a:cubicBezTo>
                        <a:cubicBezTo>
                          <a:pt x="0" y="2"/>
                          <a:pt x="0" y="2"/>
                          <a:pt x="0" y="2"/>
                        </a:cubicBezTo>
                        <a:cubicBezTo>
                          <a:pt x="1" y="2"/>
                          <a:pt x="1" y="2"/>
                          <a:pt x="1" y="2"/>
                        </a:cubicBezTo>
                        <a:cubicBezTo>
                          <a:pt x="1" y="3"/>
                          <a:pt x="1" y="3"/>
                          <a:pt x="1" y="3"/>
                        </a:cubicBezTo>
                        <a:cubicBezTo>
                          <a:pt x="2" y="3"/>
                          <a:pt x="2" y="3"/>
                          <a:pt x="2" y="3"/>
                        </a:cubicBezTo>
                        <a:cubicBezTo>
                          <a:pt x="2" y="3"/>
                          <a:pt x="2" y="4"/>
                          <a:pt x="3" y="4"/>
                        </a:cubicBezTo>
                        <a:cubicBezTo>
                          <a:pt x="3" y="4"/>
                          <a:pt x="3" y="4"/>
                          <a:pt x="3" y="4"/>
                        </a:cubicBezTo>
                        <a:cubicBezTo>
                          <a:pt x="3" y="4"/>
                          <a:pt x="3" y="4"/>
                          <a:pt x="3" y="4"/>
                        </a:cubicBezTo>
                        <a:cubicBezTo>
                          <a:pt x="4" y="4"/>
                          <a:pt x="4" y="4"/>
                          <a:pt x="4" y="4"/>
                        </a:cubicBezTo>
                        <a:cubicBezTo>
                          <a:pt x="4" y="4"/>
                          <a:pt x="5" y="3"/>
                          <a:pt x="5" y="3"/>
                        </a:cubicBezTo>
                        <a:cubicBezTo>
                          <a:pt x="5" y="3"/>
                          <a:pt x="5" y="2"/>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52" name="Freeform 263">
                    <a:extLst>
                      <a:ext uri="{FF2B5EF4-FFF2-40B4-BE49-F238E27FC236}">
                        <a16:creationId xmlns:a16="http://schemas.microsoft.com/office/drawing/2014/main" id="{451BFF49-23F7-45A8-85A0-9A3C8C57125B}"/>
                      </a:ext>
                    </a:extLst>
                  </p:cNvPr>
                  <p:cNvSpPr>
                    <a:spLocks/>
                  </p:cNvSpPr>
                  <p:nvPr/>
                </p:nvSpPr>
                <p:spPr bwMode="auto">
                  <a:xfrm>
                    <a:off x="361" y="3897"/>
                    <a:ext cx="37" cy="19"/>
                  </a:xfrm>
                  <a:custGeom>
                    <a:avLst/>
                    <a:gdLst>
                      <a:gd name="T0" fmla="*/ 25 w 27"/>
                      <a:gd name="T1" fmla="*/ 9 h 14"/>
                      <a:gd name="T2" fmla="*/ 23 w 27"/>
                      <a:gd name="T3" fmla="*/ 8 h 14"/>
                      <a:gd name="T4" fmla="*/ 22 w 27"/>
                      <a:gd name="T5" fmla="*/ 8 h 14"/>
                      <a:gd name="T6" fmla="*/ 19 w 27"/>
                      <a:gd name="T7" fmla="*/ 7 h 14"/>
                      <a:gd name="T8" fmla="*/ 18 w 27"/>
                      <a:gd name="T9" fmla="*/ 8 h 14"/>
                      <a:gd name="T10" fmla="*/ 17 w 27"/>
                      <a:gd name="T11" fmla="*/ 6 h 14"/>
                      <a:gd name="T12" fmla="*/ 16 w 27"/>
                      <a:gd name="T13" fmla="*/ 6 h 14"/>
                      <a:gd name="T14" fmla="*/ 15 w 27"/>
                      <a:gd name="T15" fmla="*/ 5 h 14"/>
                      <a:gd name="T16" fmla="*/ 14 w 27"/>
                      <a:gd name="T17" fmla="*/ 5 h 14"/>
                      <a:gd name="T18" fmla="*/ 11 w 27"/>
                      <a:gd name="T19" fmla="*/ 3 h 14"/>
                      <a:gd name="T20" fmla="*/ 9 w 27"/>
                      <a:gd name="T21" fmla="*/ 2 h 14"/>
                      <a:gd name="T22" fmla="*/ 9 w 27"/>
                      <a:gd name="T23" fmla="*/ 1 h 14"/>
                      <a:gd name="T24" fmla="*/ 6 w 27"/>
                      <a:gd name="T25" fmla="*/ 0 h 14"/>
                      <a:gd name="T26" fmla="*/ 4 w 27"/>
                      <a:gd name="T27" fmla="*/ 0 h 14"/>
                      <a:gd name="T28" fmla="*/ 3 w 27"/>
                      <a:gd name="T29" fmla="*/ 1 h 14"/>
                      <a:gd name="T30" fmla="*/ 1 w 27"/>
                      <a:gd name="T31" fmla="*/ 2 h 14"/>
                      <a:gd name="T32" fmla="*/ 0 w 27"/>
                      <a:gd name="T33" fmla="*/ 3 h 14"/>
                      <a:gd name="T34" fmla="*/ 0 w 27"/>
                      <a:gd name="T35" fmla="*/ 5 h 14"/>
                      <a:gd name="T36" fmla="*/ 1 w 27"/>
                      <a:gd name="T37" fmla="*/ 5 h 14"/>
                      <a:gd name="T38" fmla="*/ 3 w 27"/>
                      <a:gd name="T39" fmla="*/ 4 h 14"/>
                      <a:gd name="T40" fmla="*/ 5 w 27"/>
                      <a:gd name="T41" fmla="*/ 4 h 14"/>
                      <a:gd name="T42" fmla="*/ 6 w 27"/>
                      <a:gd name="T43" fmla="*/ 5 h 14"/>
                      <a:gd name="T44" fmla="*/ 9 w 27"/>
                      <a:gd name="T45" fmla="*/ 6 h 14"/>
                      <a:gd name="T46" fmla="*/ 9 w 27"/>
                      <a:gd name="T47" fmla="*/ 6 h 14"/>
                      <a:gd name="T48" fmla="*/ 10 w 27"/>
                      <a:gd name="T49" fmla="*/ 6 h 14"/>
                      <a:gd name="T50" fmla="*/ 11 w 27"/>
                      <a:gd name="T51" fmla="*/ 9 h 14"/>
                      <a:gd name="T52" fmla="*/ 13 w 27"/>
                      <a:gd name="T53" fmla="*/ 9 h 14"/>
                      <a:gd name="T54" fmla="*/ 15 w 27"/>
                      <a:gd name="T55" fmla="*/ 10 h 14"/>
                      <a:gd name="T56" fmla="*/ 16 w 27"/>
                      <a:gd name="T57" fmla="*/ 9 h 14"/>
                      <a:gd name="T58" fmla="*/ 17 w 27"/>
                      <a:gd name="T59" fmla="*/ 9 h 14"/>
                      <a:gd name="T60" fmla="*/ 18 w 27"/>
                      <a:gd name="T61" fmla="*/ 10 h 14"/>
                      <a:gd name="T62" fmla="*/ 18 w 27"/>
                      <a:gd name="T63" fmla="*/ 10 h 14"/>
                      <a:gd name="T64" fmla="*/ 18 w 27"/>
                      <a:gd name="T65" fmla="*/ 10 h 14"/>
                      <a:gd name="T66" fmla="*/ 16 w 27"/>
                      <a:gd name="T67" fmla="*/ 11 h 14"/>
                      <a:gd name="T68" fmla="*/ 16 w 27"/>
                      <a:gd name="T69" fmla="*/ 12 h 14"/>
                      <a:gd name="T70" fmla="*/ 18 w 27"/>
                      <a:gd name="T71" fmla="*/ 13 h 14"/>
                      <a:gd name="T72" fmla="*/ 20 w 27"/>
                      <a:gd name="T73" fmla="*/ 13 h 14"/>
                      <a:gd name="T74" fmla="*/ 21 w 27"/>
                      <a:gd name="T75" fmla="*/ 14 h 14"/>
                      <a:gd name="T76" fmla="*/ 22 w 27"/>
                      <a:gd name="T77" fmla="*/ 14 h 14"/>
                      <a:gd name="T78" fmla="*/ 23 w 27"/>
                      <a:gd name="T79" fmla="*/ 13 h 14"/>
                      <a:gd name="T80" fmla="*/ 24 w 27"/>
                      <a:gd name="T81" fmla="*/ 12 h 14"/>
                      <a:gd name="T82" fmla="*/ 26 w 27"/>
                      <a:gd name="T83" fmla="*/ 12 h 14"/>
                      <a:gd name="T84" fmla="*/ 26 w 27"/>
                      <a:gd name="T8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 h="14">
                        <a:moveTo>
                          <a:pt x="25" y="9"/>
                        </a:moveTo>
                        <a:cubicBezTo>
                          <a:pt x="25" y="9"/>
                          <a:pt x="25" y="9"/>
                          <a:pt x="25" y="9"/>
                        </a:cubicBezTo>
                        <a:cubicBezTo>
                          <a:pt x="25" y="9"/>
                          <a:pt x="24" y="9"/>
                          <a:pt x="24" y="9"/>
                        </a:cubicBezTo>
                        <a:cubicBezTo>
                          <a:pt x="24" y="9"/>
                          <a:pt x="24" y="8"/>
                          <a:pt x="23" y="8"/>
                        </a:cubicBezTo>
                        <a:cubicBezTo>
                          <a:pt x="23" y="8"/>
                          <a:pt x="22" y="8"/>
                          <a:pt x="22" y="8"/>
                        </a:cubicBezTo>
                        <a:cubicBezTo>
                          <a:pt x="22" y="8"/>
                          <a:pt x="22" y="8"/>
                          <a:pt x="22" y="8"/>
                        </a:cubicBezTo>
                        <a:cubicBezTo>
                          <a:pt x="21" y="7"/>
                          <a:pt x="20" y="7"/>
                          <a:pt x="20" y="8"/>
                        </a:cubicBezTo>
                        <a:cubicBezTo>
                          <a:pt x="20" y="7"/>
                          <a:pt x="19" y="7"/>
                          <a:pt x="19" y="7"/>
                        </a:cubicBezTo>
                        <a:cubicBezTo>
                          <a:pt x="18" y="7"/>
                          <a:pt x="18" y="7"/>
                          <a:pt x="18" y="7"/>
                        </a:cubicBezTo>
                        <a:cubicBezTo>
                          <a:pt x="18" y="7"/>
                          <a:pt x="18" y="7"/>
                          <a:pt x="18" y="8"/>
                        </a:cubicBezTo>
                        <a:cubicBezTo>
                          <a:pt x="18" y="8"/>
                          <a:pt x="18" y="8"/>
                          <a:pt x="18" y="8"/>
                        </a:cubicBezTo>
                        <a:cubicBezTo>
                          <a:pt x="18" y="7"/>
                          <a:pt x="17" y="7"/>
                          <a:pt x="17" y="6"/>
                        </a:cubicBezTo>
                        <a:cubicBezTo>
                          <a:pt x="17" y="6"/>
                          <a:pt x="16" y="6"/>
                          <a:pt x="16" y="6"/>
                        </a:cubicBezTo>
                        <a:cubicBezTo>
                          <a:pt x="16" y="6"/>
                          <a:pt x="16" y="6"/>
                          <a:pt x="16" y="6"/>
                        </a:cubicBezTo>
                        <a:cubicBezTo>
                          <a:pt x="16" y="5"/>
                          <a:pt x="16" y="5"/>
                          <a:pt x="16" y="5"/>
                        </a:cubicBezTo>
                        <a:cubicBezTo>
                          <a:pt x="15" y="5"/>
                          <a:pt x="15" y="5"/>
                          <a:pt x="15" y="5"/>
                        </a:cubicBezTo>
                        <a:cubicBezTo>
                          <a:pt x="15" y="5"/>
                          <a:pt x="14" y="5"/>
                          <a:pt x="14" y="5"/>
                        </a:cubicBezTo>
                        <a:cubicBezTo>
                          <a:pt x="14" y="5"/>
                          <a:pt x="14" y="5"/>
                          <a:pt x="14" y="5"/>
                        </a:cubicBezTo>
                        <a:cubicBezTo>
                          <a:pt x="13" y="4"/>
                          <a:pt x="13" y="4"/>
                          <a:pt x="13" y="4"/>
                        </a:cubicBezTo>
                        <a:cubicBezTo>
                          <a:pt x="12" y="4"/>
                          <a:pt x="12" y="3"/>
                          <a:pt x="11" y="3"/>
                        </a:cubicBezTo>
                        <a:cubicBezTo>
                          <a:pt x="11" y="3"/>
                          <a:pt x="10" y="2"/>
                          <a:pt x="10" y="2"/>
                        </a:cubicBezTo>
                        <a:cubicBezTo>
                          <a:pt x="9" y="2"/>
                          <a:pt x="9" y="2"/>
                          <a:pt x="9" y="2"/>
                        </a:cubicBezTo>
                        <a:cubicBezTo>
                          <a:pt x="9" y="2"/>
                          <a:pt x="9" y="1"/>
                          <a:pt x="9" y="1"/>
                        </a:cubicBezTo>
                        <a:cubicBezTo>
                          <a:pt x="9" y="1"/>
                          <a:pt x="9" y="1"/>
                          <a:pt x="9" y="1"/>
                        </a:cubicBezTo>
                        <a:cubicBezTo>
                          <a:pt x="8" y="1"/>
                          <a:pt x="7" y="0"/>
                          <a:pt x="7" y="0"/>
                        </a:cubicBezTo>
                        <a:cubicBezTo>
                          <a:pt x="6" y="0"/>
                          <a:pt x="6" y="0"/>
                          <a:pt x="6" y="0"/>
                        </a:cubicBezTo>
                        <a:cubicBezTo>
                          <a:pt x="6" y="0"/>
                          <a:pt x="6" y="0"/>
                          <a:pt x="5" y="0"/>
                        </a:cubicBezTo>
                        <a:cubicBezTo>
                          <a:pt x="5" y="0"/>
                          <a:pt x="5" y="0"/>
                          <a:pt x="4" y="0"/>
                        </a:cubicBezTo>
                        <a:cubicBezTo>
                          <a:pt x="4" y="0"/>
                          <a:pt x="3" y="1"/>
                          <a:pt x="3" y="1"/>
                        </a:cubicBezTo>
                        <a:cubicBezTo>
                          <a:pt x="3" y="1"/>
                          <a:pt x="3" y="1"/>
                          <a:pt x="3" y="1"/>
                        </a:cubicBezTo>
                        <a:cubicBezTo>
                          <a:pt x="3" y="1"/>
                          <a:pt x="3" y="1"/>
                          <a:pt x="3" y="1"/>
                        </a:cubicBezTo>
                        <a:cubicBezTo>
                          <a:pt x="2" y="1"/>
                          <a:pt x="2" y="1"/>
                          <a:pt x="1" y="2"/>
                        </a:cubicBezTo>
                        <a:cubicBezTo>
                          <a:pt x="1" y="2"/>
                          <a:pt x="1" y="2"/>
                          <a:pt x="1" y="2"/>
                        </a:cubicBezTo>
                        <a:cubicBezTo>
                          <a:pt x="1" y="2"/>
                          <a:pt x="0" y="2"/>
                          <a:pt x="0" y="3"/>
                        </a:cubicBezTo>
                        <a:cubicBezTo>
                          <a:pt x="0" y="3"/>
                          <a:pt x="0" y="3"/>
                          <a:pt x="0" y="3"/>
                        </a:cubicBezTo>
                        <a:cubicBezTo>
                          <a:pt x="0" y="4"/>
                          <a:pt x="0" y="4"/>
                          <a:pt x="0" y="5"/>
                        </a:cubicBezTo>
                        <a:cubicBezTo>
                          <a:pt x="1" y="5"/>
                          <a:pt x="1" y="5"/>
                          <a:pt x="1" y="5"/>
                        </a:cubicBezTo>
                        <a:cubicBezTo>
                          <a:pt x="1" y="5"/>
                          <a:pt x="1" y="5"/>
                          <a:pt x="1" y="5"/>
                        </a:cubicBezTo>
                        <a:cubicBezTo>
                          <a:pt x="2" y="5"/>
                          <a:pt x="2" y="5"/>
                          <a:pt x="3" y="4"/>
                        </a:cubicBezTo>
                        <a:cubicBezTo>
                          <a:pt x="3" y="4"/>
                          <a:pt x="3" y="4"/>
                          <a:pt x="3" y="4"/>
                        </a:cubicBezTo>
                        <a:cubicBezTo>
                          <a:pt x="4" y="4"/>
                          <a:pt x="4" y="4"/>
                          <a:pt x="4" y="4"/>
                        </a:cubicBezTo>
                        <a:cubicBezTo>
                          <a:pt x="4" y="4"/>
                          <a:pt x="5" y="4"/>
                          <a:pt x="5" y="4"/>
                        </a:cubicBezTo>
                        <a:cubicBezTo>
                          <a:pt x="6" y="5"/>
                          <a:pt x="6" y="5"/>
                          <a:pt x="6" y="5"/>
                        </a:cubicBezTo>
                        <a:cubicBezTo>
                          <a:pt x="6" y="5"/>
                          <a:pt x="6" y="5"/>
                          <a:pt x="6" y="5"/>
                        </a:cubicBezTo>
                        <a:cubicBezTo>
                          <a:pt x="7" y="5"/>
                          <a:pt x="8" y="5"/>
                          <a:pt x="8" y="6"/>
                        </a:cubicBezTo>
                        <a:cubicBezTo>
                          <a:pt x="9" y="6"/>
                          <a:pt x="9" y="6"/>
                          <a:pt x="9" y="6"/>
                        </a:cubicBezTo>
                        <a:cubicBezTo>
                          <a:pt x="9" y="6"/>
                          <a:pt x="9" y="6"/>
                          <a:pt x="9" y="6"/>
                        </a:cubicBezTo>
                        <a:cubicBezTo>
                          <a:pt x="9" y="6"/>
                          <a:pt x="9" y="6"/>
                          <a:pt x="9" y="6"/>
                        </a:cubicBezTo>
                        <a:cubicBezTo>
                          <a:pt x="9" y="6"/>
                          <a:pt x="9" y="6"/>
                          <a:pt x="9" y="6"/>
                        </a:cubicBezTo>
                        <a:cubicBezTo>
                          <a:pt x="10" y="6"/>
                          <a:pt x="10" y="6"/>
                          <a:pt x="10" y="6"/>
                        </a:cubicBezTo>
                        <a:cubicBezTo>
                          <a:pt x="10" y="6"/>
                          <a:pt x="10" y="7"/>
                          <a:pt x="11" y="8"/>
                        </a:cubicBezTo>
                        <a:cubicBezTo>
                          <a:pt x="11" y="8"/>
                          <a:pt x="11" y="8"/>
                          <a:pt x="11" y="9"/>
                        </a:cubicBezTo>
                        <a:cubicBezTo>
                          <a:pt x="11" y="9"/>
                          <a:pt x="12" y="9"/>
                          <a:pt x="13" y="9"/>
                        </a:cubicBezTo>
                        <a:cubicBezTo>
                          <a:pt x="13" y="9"/>
                          <a:pt x="13" y="9"/>
                          <a:pt x="13" y="9"/>
                        </a:cubicBezTo>
                        <a:cubicBezTo>
                          <a:pt x="13" y="9"/>
                          <a:pt x="14" y="9"/>
                          <a:pt x="14" y="9"/>
                        </a:cubicBezTo>
                        <a:cubicBezTo>
                          <a:pt x="14" y="9"/>
                          <a:pt x="15" y="10"/>
                          <a:pt x="15" y="10"/>
                        </a:cubicBezTo>
                        <a:cubicBezTo>
                          <a:pt x="15" y="10"/>
                          <a:pt x="16" y="9"/>
                          <a:pt x="16" y="9"/>
                        </a:cubicBezTo>
                        <a:cubicBezTo>
                          <a:pt x="16" y="9"/>
                          <a:pt x="16" y="9"/>
                          <a:pt x="16" y="9"/>
                        </a:cubicBezTo>
                        <a:cubicBezTo>
                          <a:pt x="17" y="9"/>
                          <a:pt x="17" y="9"/>
                          <a:pt x="17" y="9"/>
                        </a:cubicBezTo>
                        <a:cubicBezTo>
                          <a:pt x="17" y="9"/>
                          <a:pt x="17" y="9"/>
                          <a:pt x="17" y="9"/>
                        </a:cubicBezTo>
                        <a:cubicBezTo>
                          <a:pt x="17" y="9"/>
                          <a:pt x="17" y="9"/>
                          <a:pt x="17" y="9"/>
                        </a:cubicBezTo>
                        <a:cubicBezTo>
                          <a:pt x="17" y="9"/>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7" y="10"/>
                          <a:pt x="17" y="10"/>
                        </a:cubicBezTo>
                        <a:cubicBezTo>
                          <a:pt x="17" y="10"/>
                          <a:pt x="16" y="10"/>
                          <a:pt x="16" y="11"/>
                        </a:cubicBezTo>
                        <a:cubicBezTo>
                          <a:pt x="16" y="11"/>
                          <a:pt x="16" y="11"/>
                          <a:pt x="16" y="11"/>
                        </a:cubicBezTo>
                        <a:cubicBezTo>
                          <a:pt x="16" y="12"/>
                          <a:pt x="16" y="12"/>
                          <a:pt x="16" y="12"/>
                        </a:cubicBezTo>
                        <a:cubicBezTo>
                          <a:pt x="16" y="12"/>
                          <a:pt x="16" y="13"/>
                          <a:pt x="17" y="13"/>
                        </a:cubicBezTo>
                        <a:cubicBezTo>
                          <a:pt x="17" y="13"/>
                          <a:pt x="17" y="13"/>
                          <a:pt x="18" y="13"/>
                        </a:cubicBezTo>
                        <a:cubicBezTo>
                          <a:pt x="18" y="13"/>
                          <a:pt x="19" y="13"/>
                          <a:pt x="19" y="13"/>
                        </a:cubicBezTo>
                        <a:cubicBezTo>
                          <a:pt x="19" y="13"/>
                          <a:pt x="20" y="13"/>
                          <a:pt x="20" y="13"/>
                        </a:cubicBezTo>
                        <a:cubicBezTo>
                          <a:pt x="20" y="13"/>
                          <a:pt x="20" y="13"/>
                          <a:pt x="20" y="13"/>
                        </a:cubicBezTo>
                        <a:cubicBezTo>
                          <a:pt x="20" y="13"/>
                          <a:pt x="21" y="14"/>
                          <a:pt x="21" y="14"/>
                        </a:cubicBezTo>
                        <a:cubicBezTo>
                          <a:pt x="21" y="14"/>
                          <a:pt x="21" y="14"/>
                          <a:pt x="21" y="14"/>
                        </a:cubicBezTo>
                        <a:cubicBezTo>
                          <a:pt x="22" y="14"/>
                          <a:pt x="22" y="14"/>
                          <a:pt x="22" y="14"/>
                        </a:cubicBezTo>
                        <a:cubicBezTo>
                          <a:pt x="22" y="13"/>
                          <a:pt x="22" y="13"/>
                          <a:pt x="22" y="13"/>
                        </a:cubicBezTo>
                        <a:cubicBezTo>
                          <a:pt x="22" y="13"/>
                          <a:pt x="23" y="13"/>
                          <a:pt x="23" y="13"/>
                        </a:cubicBezTo>
                        <a:cubicBezTo>
                          <a:pt x="23" y="13"/>
                          <a:pt x="23" y="13"/>
                          <a:pt x="23" y="12"/>
                        </a:cubicBezTo>
                        <a:cubicBezTo>
                          <a:pt x="24" y="12"/>
                          <a:pt x="24" y="12"/>
                          <a:pt x="24" y="12"/>
                        </a:cubicBezTo>
                        <a:cubicBezTo>
                          <a:pt x="24" y="12"/>
                          <a:pt x="24" y="12"/>
                          <a:pt x="24" y="12"/>
                        </a:cubicBezTo>
                        <a:cubicBezTo>
                          <a:pt x="25" y="12"/>
                          <a:pt x="25" y="13"/>
                          <a:pt x="26" y="12"/>
                        </a:cubicBezTo>
                        <a:cubicBezTo>
                          <a:pt x="26" y="12"/>
                          <a:pt x="26" y="12"/>
                          <a:pt x="26" y="12"/>
                        </a:cubicBezTo>
                        <a:cubicBezTo>
                          <a:pt x="27" y="11"/>
                          <a:pt x="26" y="11"/>
                          <a:pt x="26" y="11"/>
                        </a:cubicBezTo>
                        <a:cubicBezTo>
                          <a:pt x="26" y="10"/>
                          <a:pt x="26" y="10"/>
                          <a:pt x="2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53" name="Freeform 264">
                    <a:extLst>
                      <a:ext uri="{FF2B5EF4-FFF2-40B4-BE49-F238E27FC236}">
                        <a16:creationId xmlns:a16="http://schemas.microsoft.com/office/drawing/2014/main" id="{CA81646B-4A89-4A6F-9753-863817C2D8D0}"/>
                      </a:ext>
                    </a:extLst>
                  </p:cNvPr>
                  <p:cNvSpPr>
                    <a:spLocks/>
                  </p:cNvSpPr>
                  <p:nvPr/>
                </p:nvSpPr>
                <p:spPr bwMode="auto">
                  <a:xfrm>
                    <a:off x="398" y="3910"/>
                    <a:ext cx="5" cy="4"/>
                  </a:xfrm>
                  <a:custGeom>
                    <a:avLst/>
                    <a:gdLst>
                      <a:gd name="T0" fmla="*/ 2 w 4"/>
                      <a:gd name="T1" fmla="*/ 0 h 3"/>
                      <a:gd name="T2" fmla="*/ 2 w 4"/>
                      <a:gd name="T3" fmla="*/ 0 h 3"/>
                      <a:gd name="T4" fmla="*/ 1 w 4"/>
                      <a:gd name="T5" fmla="*/ 1 h 3"/>
                      <a:gd name="T6" fmla="*/ 0 w 4"/>
                      <a:gd name="T7" fmla="*/ 2 h 3"/>
                      <a:gd name="T8" fmla="*/ 0 w 4"/>
                      <a:gd name="T9" fmla="*/ 3 h 3"/>
                      <a:gd name="T10" fmla="*/ 1 w 4"/>
                      <a:gd name="T11" fmla="*/ 3 h 3"/>
                      <a:gd name="T12" fmla="*/ 1 w 4"/>
                      <a:gd name="T13" fmla="*/ 3 h 3"/>
                      <a:gd name="T14" fmla="*/ 2 w 4"/>
                      <a:gd name="T15" fmla="*/ 3 h 3"/>
                      <a:gd name="T16" fmla="*/ 3 w 4"/>
                      <a:gd name="T17" fmla="*/ 3 h 3"/>
                      <a:gd name="T18" fmla="*/ 4 w 4"/>
                      <a:gd name="T19" fmla="*/ 2 h 3"/>
                      <a:gd name="T20" fmla="*/ 4 w 4"/>
                      <a:gd name="T21" fmla="*/ 1 h 3"/>
                      <a:gd name="T22" fmla="*/ 2 w 4"/>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2" y="0"/>
                        </a:moveTo>
                        <a:cubicBezTo>
                          <a:pt x="2" y="0"/>
                          <a:pt x="2" y="0"/>
                          <a:pt x="2" y="0"/>
                        </a:cubicBezTo>
                        <a:cubicBezTo>
                          <a:pt x="1" y="0"/>
                          <a:pt x="1" y="0"/>
                          <a:pt x="1" y="1"/>
                        </a:cubicBezTo>
                        <a:cubicBezTo>
                          <a:pt x="0" y="1"/>
                          <a:pt x="0" y="1"/>
                          <a:pt x="0" y="2"/>
                        </a:cubicBezTo>
                        <a:cubicBezTo>
                          <a:pt x="0" y="2"/>
                          <a:pt x="0" y="3"/>
                          <a:pt x="0" y="3"/>
                        </a:cubicBezTo>
                        <a:cubicBezTo>
                          <a:pt x="0" y="3"/>
                          <a:pt x="1" y="3"/>
                          <a:pt x="1" y="3"/>
                        </a:cubicBezTo>
                        <a:cubicBezTo>
                          <a:pt x="1" y="3"/>
                          <a:pt x="1" y="3"/>
                          <a:pt x="1" y="3"/>
                        </a:cubicBezTo>
                        <a:cubicBezTo>
                          <a:pt x="1" y="3"/>
                          <a:pt x="2" y="3"/>
                          <a:pt x="2" y="3"/>
                        </a:cubicBezTo>
                        <a:cubicBezTo>
                          <a:pt x="2" y="3"/>
                          <a:pt x="2" y="3"/>
                          <a:pt x="3" y="3"/>
                        </a:cubicBezTo>
                        <a:cubicBezTo>
                          <a:pt x="3" y="3"/>
                          <a:pt x="4" y="3"/>
                          <a:pt x="4" y="2"/>
                        </a:cubicBezTo>
                        <a:cubicBezTo>
                          <a:pt x="4" y="2"/>
                          <a:pt x="4" y="1"/>
                          <a:pt x="4" y="1"/>
                        </a:cubicBezTo>
                        <a:cubicBezTo>
                          <a:pt x="3" y="1"/>
                          <a:pt x="3"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54" name="Freeform 265">
                    <a:extLst>
                      <a:ext uri="{FF2B5EF4-FFF2-40B4-BE49-F238E27FC236}">
                        <a16:creationId xmlns:a16="http://schemas.microsoft.com/office/drawing/2014/main" id="{60DD01E3-F4EC-4278-9944-BBB4EA33F634}"/>
                      </a:ext>
                    </a:extLst>
                  </p:cNvPr>
                  <p:cNvSpPr>
                    <a:spLocks noEditPoints="1"/>
                  </p:cNvSpPr>
                  <p:nvPr/>
                </p:nvSpPr>
                <p:spPr bwMode="auto">
                  <a:xfrm>
                    <a:off x="488" y="3769"/>
                    <a:ext cx="25" cy="11"/>
                  </a:xfrm>
                  <a:custGeom>
                    <a:avLst/>
                    <a:gdLst>
                      <a:gd name="T0" fmla="*/ 12 w 18"/>
                      <a:gd name="T1" fmla="*/ 7 h 8"/>
                      <a:gd name="T2" fmla="*/ 13 w 18"/>
                      <a:gd name="T3" fmla="*/ 7 h 8"/>
                      <a:gd name="T4" fmla="*/ 13 w 18"/>
                      <a:gd name="T5" fmla="*/ 7 h 8"/>
                      <a:gd name="T6" fmla="*/ 14 w 18"/>
                      <a:gd name="T7" fmla="*/ 7 h 8"/>
                      <a:gd name="T8" fmla="*/ 14 w 18"/>
                      <a:gd name="T9" fmla="*/ 7 h 8"/>
                      <a:gd name="T10" fmla="*/ 16 w 18"/>
                      <a:gd name="T11" fmla="*/ 6 h 8"/>
                      <a:gd name="T12" fmla="*/ 16 w 18"/>
                      <a:gd name="T13" fmla="*/ 5 h 8"/>
                      <a:gd name="T14" fmla="*/ 18 w 18"/>
                      <a:gd name="T15" fmla="*/ 4 h 8"/>
                      <a:gd name="T16" fmla="*/ 18 w 18"/>
                      <a:gd name="T17" fmla="*/ 3 h 8"/>
                      <a:gd name="T18" fmla="*/ 16 w 18"/>
                      <a:gd name="T19" fmla="*/ 2 h 8"/>
                      <a:gd name="T20" fmla="*/ 16 w 18"/>
                      <a:gd name="T21" fmla="*/ 1 h 8"/>
                      <a:gd name="T22" fmla="*/ 15 w 18"/>
                      <a:gd name="T23" fmla="*/ 0 h 8"/>
                      <a:gd name="T24" fmla="*/ 14 w 18"/>
                      <a:gd name="T25" fmla="*/ 0 h 8"/>
                      <a:gd name="T26" fmla="*/ 13 w 18"/>
                      <a:gd name="T27" fmla="*/ 0 h 8"/>
                      <a:gd name="T28" fmla="*/ 12 w 18"/>
                      <a:gd name="T29" fmla="*/ 0 h 8"/>
                      <a:gd name="T30" fmla="*/ 11 w 18"/>
                      <a:gd name="T31" fmla="*/ 0 h 8"/>
                      <a:gd name="T32" fmla="*/ 11 w 18"/>
                      <a:gd name="T33" fmla="*/ 1 h 8"/>
                      <a:gd name="T34" fmla="*/ 10 w 18"/>
                      <a:gd name="T35" fmla="*/ 1 h 8"/>
                      <a:gd name="T36" fmla="*/ 10 w 18"/>
                      <a:gd name="T37" fmla="*/ 1 h 8"/>
                      <a:gd name="T38" fmla="*/ 9 w 18"/>
                      <a:gd name="T39" fmla="*/ 1 h 8"/>
                      <a:gd name="T40" fmla="*/ 8 w 18"/>
                      <a:gd name="T41" fmla="*/ 1 h 8"/>
                      <a:gd name="T42" fmla="*/ 6 w 18"/>
                      <a:gd name="T43" fmla="*/ 1 h 8"/>
                      <a:gd name="T44" fmla="*/ 6 w 18"/>
                      <a:gd name="T45" fmla="*/ 1 h 8"/>
                      <a:gd name="T46" fmla="*/ 5 w 18"/>
                      <a:gd name="T47" fmla="*/ 1 h 8"/>
                      <a:gd name="T48" fmla="*/ 4 w 18"/>
                      <a:gd name="T49" fmla="*/ 0 h 8"/>
                      <a:gd name="T50" fmla="*/ 3 w 18"/>
                      <a:gd name="T51" fmla="*/ 0 h 8"/>
                      <a:gd name="T52" fmla="*/ 2 w 18"/>
                      <a:gd name="T53" fmla="*/ 1 h 8"/>
                      <a:gd name="T54" fmla="*/ 1 w 18"/>
                      <a:gd name="T55" fmla="*/ 1 h 8"/>
                      <a:gd name="T56" fmla="*/ 0 w 18"/>
                      <a:gd name="T57" fmla="*/ 2 h 8"/>
                      <a:gd name="T58" fmla="*/ 0 w 18"/>
                      <a:gd name="T59" fmla="*/ 3 h 8"/>
                      <a:gd name="T60" fmla="*/ 0 w 18"/>
                      <a:gd name="T61" fmla="*/ 3 h 8"/>
                      <a:gd name="T62" fmla="*/ 0 w 18"/>
                      <a:gd name="T63" fmla="*/ 4 h 8"/>
                      <a:gd name="T64" fmla="*/ 0 w 18"/>
                      <a:gd name="T65" fmla="*/ 4 h 8"/>
                      <a:gd name="T66" fmla="*/ 0 w 18"/>
                      <a:gd name="T67" fmla="*/ 4 h 8"/>
                      <a:gd name="T68" fmla="*/ 2 w 18"/>
                      <a:gd name="T69" fmla="*/ 5 h 8"/>
                      <a:gd name="T70" fmla="*/ 2 w 18"/>
                      <a:gd name="T71" fmla="*/ 6 h 8"/>
                      <a:gd name="T72" fmla="*/ 3 w 18"/>
                      <a:gd name="T73" fmla="*/ 7 h 8"/>
                      <a:gd name="T74" fmla="*/ 5 w 18"/>
                      <a:gd name="T75" fmla="*/ 7 h 8"/>
                      <a:gd name="T76" fmla="*/ 5 w 18"/>
                      <a:gd name="T77" fmla="*/ 7 h 8"/>
                      <a:gd name="T78" fmla="*/ 6 w 18"/>
                      <a:gd name="T79" fmla="*/ 8 h 8"/>
                      <a:gd name="T80" fmla="*/ 8 w 18"/>
                      <a:gd name="T81" fmla="*/ 8 h 8"/>
                      <a:gd name="T82" fmla="*/ 8 w 18"/>
                      <a:gd name="T83" fmla="*/ 8 h 8"/>
                      <a:gd name="T84" fmla="*/ 8 w 18"/>
                      <a:gd name="T85" fmla="*/ 8 h 8"/>
                      <a:gd name="T86" fmla="*/ 9 w 18"/>
                      <a:gd name="T87" fmla="*/ 8 h 8"/>
                      <a:gd name="T88" fmla="*/ 10 w 18"/>
                      <a:gd name="T89" fmla="*/ 8 h 8"/>
                      <a:gd name="T90" fmla="*/ 11 w 18"/>
                      <a:gd name="T91" fmla="*/ 8 h 8"/>
                      <a:gd name="T92" fmla="*/ 11 w 18"/>
                      <a:gd name="T93" fmla="*/ 7 h 8"/>
                      <a:gd name="T94" fmla="*/ 12 w 18"/>
                      <a:gd name="T95" fmla="*/ 7 h 8"/>
                      <a:gd name="T96" fmla="*/ 9 w 18"/>
                      <a:gd name="T97" fmla="*/ 7 h 8"/>
                      <a:gd name="T98" fmla="*/ 9 w 18"/>
                      <a:gd name="T99" fmla="*/ 7 h 8"/>
                      <a:gd name="T100" fmla="*/ 9 w 18"/>
                      <a:gd name="T10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 h="8">
                        <a:moveTo>
                          <a:pt x="12" y="7"/>
                        </a:moveTo>
                        <a:cubicBezTo>
                          <a:pt x="12" y="7"/>
                          <a:pt x="13" y="7"/>
                          <a:pt x="13" y="7"/>
                        </a:cubicBezTo>
                        <a:cubicBezTo>
                          <a:pt x="13" y="7"/>
                          <a:pt x="13" y="7"/>
                          <a:pt x="13" y="7"/>
                        </a:cubicBezTo>
                        <a:cubicBezTo>
                          <a:pt x="13" y="7"/>
                          <a:pt x="14" y="7"/>
                          <a:pt x="14" y="7"/>
                        </a:cubicBezTo>
                        <a:cubicBezTo>
                          <a:pt x="14" y="7"/>
                          <a:pt x="14" y="7"/>
                          <a:pt x="14" y="7"/>
                        </a:cubicBezTo>
                        <a:cubicBezTo>
                          <a:pt x="14" y="7"/>
                          <a:pt x="15" y="6"/>
                          <a:pt x="16" y="6"/>
                        </a:cubicBezTo>
                        <a:cubicBezTo>
                          <a:pt x="16" y="6"/>
                          <a:pt x="16" y="5"/>
                          <a:pt x="16" y="5"/>
                        </a:cubicBezTo>
                        <a:cubicBezTo>
                          <a:pt x="17" y="5"/>
                          <a:pt x="18" y="4"/>
                          <a:pt x="18" y="4"/>
                        </a:cubicBezTo>
                        <a:cubicBezTo>
                          <a:pt x="18" y="3"/>
                          <a:pt x="18" y="3"/>
                          <a:pt x="18" y="3"/>
                        </a:cubicBezTo>
                        <a:cubicBezTo>
                          <a:pt x="17" y="2"/>
                          <a:pt x="17" y="2"/>
                          <a:pt x="16" y="2"/>
                        </a:cubicBezTo>
                        <a:cubicBezTo>
                          <a:pt x="16" y="2"/>
                          <a:pt x="16" y="1"/>
                          <a:pt x="16" y="1"/>
                        </a:cubicBezTo>
                        <a:cubicBezTo>
                          <a:pt x="16" y="1"/>
                          <a:pt x="15" y="0"/>
                          <a:pt x="15" y="0"/>
                        </a:cubicBezTo>
                        <a:cubicBezTo>
                          <a:pt x="14" y="0"/>
                          <a:pt x="14" y="0"/>
                          <a:pt x="14" y="0"/>
                        </a:cubicBezTo>
                        <a:cubicBezTo>
                          <a:pt x="14" y="0"/>
                          <a:pt x="14" y="0"/>
                          <a:pt x="13" y="0"/>
                        </a:cubicBezTo>
                        <a:cubicBezTo>
                          <a:pt x="13" y="0"/>
                          <a:pt x="12" y="0"/>
                          <a:pt x="12" y="0"/>
                        </a:cubicBezTo>
                        <a:cubicBezTo>
                          <a:pt x="11" y="0"/>
                          <a:pt x="11" y="0"/>
                          <a:pt x="11" y="0"/>
                        </a:cubicBezTo>
                        <a:cubicBezTo>
                          <a:pt x="11" y="0"/>
                          <a:pt x="11" y="1"/>
                          <a:pt x="11" y="1"/>
                        </a:cubicBezTo>
                        <a:cubicBezTo>
                          <a:pt x="10" y="1"/>
                          <a:pt x="10" y="1"/>
                          <a:pt x="10" y="1"/>
                        </a:cubicBezTo>
                        <a:cubicBezTo>
                          <a:pt x="10" y="1"/>
                          <a:pt x="10" y="1"/>
                          <a:pt x="10" y="1"/>
                        </a:cubicBezTo>
                        <a:cubicBezTo>
                          <a:pt x="9" y="1"/>
                          <a:pt x="9" y="1"/>
                          <a:pt x="9" y="1"/>
                        </a:cubicBezTo>
                        <a:cubicBezTo>
                          <a:pt x="8" y="1"/>
                          <a:pt x="8" y="1"/>
                          <a:pt x="8" y="1"/>
                        </a:cubicBezTo>
                        <a:cubicBezTo>
                          <a:pt x="7" y="0"/>
                          <a:pt x="6" y="1"/>
                          <a:pt x="6" y="1"/>
                        </a:cubicBezTo>
                        <a:cubicBezTo>
                          <a:pt x="6" y="1"/>
                          <a:pt x="6" y="1"/>
                          <a:pt x="6" y="1"/>
                        </a:cubicBezTo>
                        <a:cubicBezTo>
                          <a:pt x="5" y="1"/>
                          <a:pt x="5" y="1"/>
                          <a:pt x="5" y="1"/>
                        </a:cubicBezTo>
                        <a:cubicBezTo>
                          <a:pt x="5" y="1"/>
                          <a:pt x="5" y="1"/>
                          <a:pt x="4" y="0"/>
                        </a:cubicBezTo>
                        <a:cubicBezTo>
                          <a:pt x="4" y="0"/>
                          <a:pt x="4" y="0"/>
                          <a:pt x="3" y="0"/>
                        </a:cubicBezTo>
                        <a:cubicBezTo>
                          <a:pt x="3" y="0"/>
                          <a:pt x="2" y="0"/>
                          <a:pt x="2" y="1"/>
                        </a:cubicBezTo>
                        <a:cubicBezTo>
                          <a:pt x="1" y="1"/>
                          <a:pt x="1" y="1"/>
                          <a:pt x="1" y="1"/>
                        </a:cubicBezTo>
                        <a:cubicBezTo>
                          <a:pt x="1" y="1"/>
                          <a:pt x="0" y="1"/>
                          <a:pt x="0" y="2"/>
                        </a:cubicBezTo>
                        <a:cubicBezTo>
                          <a:pt x="0" y="2"/>
                          <a:pt x="0" y="2"/>
                          <a:pt x="0" y="3"/>
                        </a:cubicBezTo>
                        <a:cubicBezTo>
                          <a:pt x="0" y="3"/>
                          <a:pt x="0" y="3"/>
                          <a:pt x="0" y="3"/>
                        </a:cubicBezTo>
                        <a:cubicBezTo>
                          <a:pt x="0" y="4"/>
                          <a:pt x="0" y="4"/>
                          <a:pt x="0" y="4"/>
                        </a:cubicBezTo>
                        <a:cubicBezTo>
                          <a:pt x="0" y="4"/>
                          <a:pt x="0" y="4"/>
                          <a:pt x="0" y="4"/>
                        </a:cubicBezTo>
                        <a:cubicBezTo>
                          <a:pt x="0" y="4"/>
                          <a:pt x="0" y="4"/>
                          <a:pt x="0" y="4"/>
                        </a:cubicBezTo>
                        <a:cubicBezTo>
                          <a:pt x="0" y="5"/>
                          <a:pt x="1" y="5"/>
                          <a:pt x="2" y="5"/>
                        </a:cubicBezTo>
                        <a:cubicBezTo>
                          <a:pt x="2" y="6"/>
                          <a:pt x="2" y="6"/>
                          <a:pt x="2" y="6"/>
                        </a:cubicBezTo>
                        <a:cubicBezTo>
                          <a:pt x="2" y="6"/>
                          <a:pt x="2" y="7"/>
                          <a:pt x="3" y="7"/>
                        </a:cubicBezTo>
                        <a:cubicBezTo>
                          <a:pt x="3" y="7"/>
                          <a:pt x="4" y="7"/>
                          <a:pt x="5" y="7"/>
                        </a:cubicBezTo>
                        <a:cubicBezTo>
                          <a:pt x="5" y="7"/>
                          <a:pt x="5" y="7"/>
                          <a:pt x="5" y="7"/>
                        </a:cubicBezTo>
                        <a:cubicBezTo>
                          <a:pt x="5" y="7"/>
                          <a:pt x="6" y="8"/>
                          <a:pt x="6" y="8"/>
                        </a:cubicBezTo>
                        <a:cubicBezTo>
                          <a:pt x="6" y="8"/>
                          <a:pt x="6" y="8"/>
                          <a:pt x="8" y="8"/>
                        </a:cubicBezTo>
                        <a:cubicBezTo>
                          <a:pt x="8" y="8"/>
                          <a:pt x="8" y="8"/>
                          <a:pt x="8" y="8"/>
                        </a:cubicBezTo>
                        <a:cubicBezTo>
                          <a:pt x="8" y="8"/>
                          <a:pt x="8" y="8"/>
                          <a:pt x="8" y="8"/>
                        </a:cubicBezTo>
                        <a:cubicBezTo>
                          <a:pt x="8" y="8"/>
                          <a:pt x="9" y="8"/>
                          <a:pt x="9" y="8"/>
                        </a:cubicBezTo>
                        <a:cubicBezTo>
                          <a:pt x="10" y="8"/>
                          <a:pt x="10" y="8"/>
                          <a:pt x="10" y="8"/>
                        </a:cubicBezTo>
                        <a:cubicBezTo>
                          <a:pt x="10" y="8"/>
                          <a:pt x="10" y="8"/>
                          <a:pt x="11" y="8"/>
                        </a:cubicBezTo>
                        <a:cubicBezTo>
                          <a:pt x="11" y="8"/>
                          <a:pt x="11" y="8"/>
                          <a:pt x="11" y="7"/>
                        </a:cubicBezTo>
                        <a:cubicBezTo>
                          <a:pt x="11" y="7"/>
                          <a:pt x="12" y="7"/>
                          <a:pt x="12" y="7"/>
                        </a:cubicBezTo>
                        <a:close/>
                        <a:moveTo>
                          <a:pt x="9" y="7"/>
                        </a:moveTo>
                        <a:cubicBezTo>
                          <a:pt x="9" y="7"/>
                          <a:pt x="9" y="7"/>
                          <a:pt x="9" y="7"/>
                        </a:cubicBezTo>
                        <a:cubicBezTo>
                          <a:pt x="9" y="7"/>
                          <a:pt x="9" y="7"/>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56" name="Freeform 267">
                    <a:extLst>
                      <a:ext uri="{FF2B5EF4-FFF2-40B4-BE49-F238E27FC236}">
                        <a16:creationId xmlns:a16="http://schemas.microsoft.com/office/drawing/2014/main" id="{A0AA9A23-BC03-44BD-BC18-3B240851D41A}"/>
                      </a:ext>
                    </a:extLst>
                  </p:cNvPr>
                  <p:cNvSpPr>
                    <a:spLocks noEditPoints="1"/>
                  </p:cNvSpPr>
                  <p:nvPr/>
                </p:nvSpPr>
                <p:spPr bwMode="auto">
                  <a:xfrm>
                    <a:off x="308" y="3563"/>
                    <a:ext cx="426" cy="427"/>
                  </a:xfrm>
                  <a:custGeom>
                    <a:avLst/>
                    <a:gdLst>
                      <a:gd name="T0" fmla="*/ 252 w 311"/>
                      <a:gd name="T1" fmla="*/ 103 h 311"/>
                      <a:gd name="T2" fmla="*/ 252 w 311"/>
                      <a:gd name="T3" fmla="*/ 123 h 311"/>
                      <a:gd name="T4" fmla="*/ 16 w 311"/>
                      <a:gd name="T5" fmla="*/ 165 h 311"/>
                      <a:gd name="T6" fmla="*/ 54 w 311"/>
                      <a:gd name="T7" fmla="*/ 189 h 311"/>
                      <a:gd name="T8" fmla="*/ 65 w 311"/>
                      <a:gd name="T9" fmla="*/ 249 h 311"/>
                      <a:gd name="T10" fmla="*/ 109 w 311"/>
                      <a:gd name="T11" fmla="*/ 251 h 311"/>
                      <a:gd name="T12" fmla="*/ 85 w 311"/>
                      <a:gd name="T13" fmla="*/ 190 h 311"/>
                      <a:gd name="T14" fmla="*/ 48 w 311"/>
                      <a:gd name="T15" fmla="*/ 184 h 311"/>
                      <a:gd name="T16" fmla="*/ 23 w 311"/>
                      <a:gd name="T17" fmla="*/ 150 h 311"/>
                      <a:gd name="T18" fmla="*/ 54 w 311"/>
                      <a:gd name="T19" fmla="*/ 129 h 311"/>
                      <a:gd name="T20" fmla="*/ 74 w 311"/>
                      <a:gd name="T21" fmla="*/ 105 h 311"/>
                      <a:gd name="T22" fmla="*/ 74 w 311"/>
                      <a:gd name="T23" fmla="*/ 98 h 311"/>
                      <a:gd name="T24" fmla="*/ 91 w 311"/>
                      <a:gd name="T25" fmla="*/ 103 h 311"/>
                      <a:gd name="T26" fmla="*/ 81 w 311"/>
                      <a:gd name="T27" fmla="*/ 84 h 311"/>
                      <a:gd name="T28" fmla="*/ 53 w 311"/>
                      <a:gd name="T29" fmla="*/ 71 h 311"/>
                      <a:gd name="T30" fmla="*/ 48 w 311"/>
                      <a:gd name="T31" fmla="*/ 68 h 311"/>
                      <a:gd name="T32" fmla="*/ 58 w 311"/>
                      <a:gd name="T33" fmla="*/ 62 h 311"/>
                      <a:gd name="T34" fmla="*/ 72 w 311"/>
                      <a:gd name="T35" fmla="*/ 61 h 311"/>
                      <a:gd name="T36" fmla="*/ 86 w 311"/>
                      <a:gd name="T37" fmla="*/ 43 h 311"/>
                      <a:gd name="T38" fmla="*/ 93 w 311"/>
                      <a:gd name="T39" fmla="*/ 64 h 311"/>
                      <a:gd name="T40" fmla="*/ 139 w 311"/>
                      <a:gd name="T41" fmla="*/ 49 h 311"/>
                      <a:gd name="T42" fmla="*/ 143 w 311"/>
                      <a:gd name="T43" fmla="*/ 37 h 311"/>
                      <a:gd name="T44" fmla="*/ 135 w 311"/>
                      <a:gd name="T45" fmla="*/ 27 h 311"/>
                      <a:gd name="T46" fmla="*/ 254 w 311"/>
                      <a:gd name="T47" fmla="*/ 55 h 311"/>
                      <a:gd name="T48" fmla="*/ 234 w 311"/>
                      <a:gd name="T49" fmla="*/ 63 h 311"/>
                      <a:gd name="T50" fmla="*/ 234 w 311"/>
                      <a:gd name="T51" fmla="*/ 56 h 311"/>
                      <a:gd name="T52" fmla="*/ 213 w 311"/>
                      <a:gd name="T53" fmla="*/ 51 h 311"/>
                      <a:gd name="T54" fmla="*/ 204 w 311"/>
                      <a:gd name="T55" fmla="*/ 53 h 311"/>
                      <a:gd name="T56" fmla="*/ 193 w 311"/>
                      <a:gd name="T57" fmla="*/ 57 h 311"/>
                      <a:gd name="T58" fmla="*/ 187 w 311"/>
                      <a:gd name="T59" fmla="*/ 66 h 311"/>
                      <a:gd name="T60" fmla="*/ 189 w 311"/>
                      <a:gd name="T61" fmla="*/ 74 h 311"/>
                      <a:gd name="T62" fmla="*/ 200 w 311"/>
                      <a:gd name="T63" fmla="*/ 69 h 311"/>
                      <a:gd name="T64" fmla="*/ 214 w 311"/>
                      <a:gd name="T65" fmla="*/ 73 h 311"/>
                      <a:gd name="T66" fmla="*/ 201 w 311"/>
                      <a:gd name="T67" fmla="*/ 86 h 311"/>
                      <a:gd name="T68" fmla="*/ 186 w 311"/>
                      <a:gd name="T69" fmla="*/ 80 h 311"/>
                      <a:gd name="T70" fmla="*/ 170 w 311"/>
                      <a:gd name="T71" fmla="*/ 78 h 311"/>
                      <a:gd name="T72" fmla="*/ 159 w 311"/>
                      <a:gd name="T73" fmla="*/ 84 h 311"/>
                      <a:gd name="T74" fmla="*/ 168 w 311"/>
                      <a:gd name="T75" fmla="*/ 95 h 311"/>
                      <a:gd name="T76" fmla="*/ 161 w 311"/>
                      <a:gd name="T77" fmla="*/ 109 h 311"/>
                      <a:gd name="T78" fmla="*/ 184 w 311"/>
                      <a:gd name="T79" fmla="*/ 109 h 311"/>
                      <a:gd name="T80" fmla="*/ 197 w 311"/>
                      <a:gd name="T81" fmla="*/ 121 h 311"/>
                      <a:gd name="T82" fmla="*/ 197 w 311"/>
                      <a:gd name="T83" fmla="*/ 109 h 311"/>
                      <a:gd name="T84" fmla="*/ 210 w 311"/>
                      <a:gd name="T85" fmla="*/ 120 h 311"/>
                      <a:gd name="T86" fmla="*/ 216 w 311"/>
                      <a:gd name="T87" fmla="*/ 116 h 311"/>
                      <a:gd name="T88" fmla="*/ 221 w 311"/>
                      <a:gd name="T89" fmla="*/ 124 h 311"/>
                      <a:gd name="T90" fmla="*/ 208 w 311"/>
                      <a:gd name="T91" fmla="*/ 133 h 311"/>
                      <a:gd name="T92" fmla="*/ 188 w 311"/>
                      <a:gd name="T93" fmla="*/ 123 h 311"/>
                      <a:gd name="T94" fmla="*/ 157 w 311"/>
                      <a:gd name="T95" fmla="*/ 141 h 311"/>
                      <a:gd name="T96" fmla="*/ 152 w 311"/>
                      <a:gd name="T97" fmla="*/ 183 h 311"/>
                      <a:gd name="T98" fmla="*/ 187 w 311"/>
                      <a:gd name="T99" fmla="*/ 202 h 311"/>
                      <a:gd name="T100" fmla="*/ 196 w 311"/>
                      <a:gd name="T101" fmla="*/ 260 h 311"/>
                      <a:gd name="T102" fmla="*/ 221 w 311"/>
                      <a:gd name="T103" fmla="*/ 266 h 311"/>
                      <a:gd name="T104" fmla="*/ 243 w 311"/>
                      <a:gd name="T105" fmla="*/ 198 h 311"/>
                      <a:gd name="T106" fmla="*/ 234 w 311"/>
                      <a:gd name="T107" fmla="*/ 171 h 311"/>
                      <a:gd name="T108" fmla="*/ 226 w 311"/>
                      <a:gd name="T109" fmla="*/ 143 h 311"/>
                      <a:gd name="T110" fmla="*/ 247 w 311"/>
                      <a:gd name="T111" fmla="*/ 173 h 311"/>
                      <a:gd name="T112" fmla="*/ 255 w 311"/>
                      <a:gd name="T113" fmla="*/ 151 h 311"/>
                      <a:gd name="T114" fmla="*/ 253 w 311"/>
                      <a:gd name="T115" fmla="*/ 144 h 311"/>
                      <a:gd name="T116" fmla="*/ 280 w 311"/>
                      <a:gd name="T117" fmla="*/ 158 h 311"/>
                      <a:gd name="T118" fmla="*/ 223 w 311"/>
                      <a:gd name="T119" fmla="*/ 107 h 311"/>
                      <a:gd name="T120" fmla="*/ 222 w 311"/>
                      <a:gd name="T121" fmla="*/ 112 h 311"/>
                      <a:gd name="T122" fmla="*/ 227 w 311"/>
                      <a:gd name="T123" fmla="*/ 1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 h="311">
                        <a:moveTo>
                          <a:pt x="155" y="0"/>
                        </a:moveTo>
                        <a:cubicBezTo>
                          <a:pt x="69" y="0"/>
                          <a:pt x="0" y="70"/>
                          <a:pt x="0" y="156"/>
                        </a:cubicBezTo>
                        <a:cubicBezTo>
                          <a:pt x="0" y="241"/>
                          <a:pt x="69" y="311"/>
                          <a:pt x="155" y="311"/>
                        </a:cubicBezTo>
                        <a:cubicBezTo>
                          <a:pt x="241" y="311"/>
                          <a:pt x="311" y="241"/>
                          <a:pt x="311" y="156"/>
                        </a:cubicBezTo>
                        <a:cubicBezTo>
                          <a:pt x="311" y="70"/>
                          <a:pt x="241" y="0"/>
                          <a:pt x="155" y="0"/>
                        </a:cubicBezTo>
                        <a:close/>
                        <a:moveTo>
                          <a:pt x="248" y="121"/>
                        </a:moveTo>
                        <a:cubicBezTo>
                          <a:pt x="249" y="121"/>
                          <a:pt x="249" y="120"/>
                          <a:pt x="249" y="120"/>
                        </a:cubicBezTo>
                        <a:cubicBezTo>
                          <a:pt x="249" y="120"/>
                          <a:pt x="249" y="120"/>
                          <a:pt x="249" y="120"/>
                        </a:cubicBezTo>
                        <a:cubicBezTo>
                          <a:pt x="249" y="120"/>
                          <a:pt x="249" y="119"/>
                          <a:pt x="249" y="118"/>
                        </a:cubicBezTo>
                        <a:cubicBezTo>
                          <a:pt x="249" y="118"/>
                          <a:pt x="249" y="118"/>
                          <a:pt x="249" y="117"/>
                        </a:cubicBezTo>
                        <a:cubicBezTo>
                          <a:pt x="249" y="117"/>
                          <a:pt x="249" y="117"/>
                          <a:pt x="249" y="117"/>
                        </a:cubicBezTo>
                        <a:cubicBezTo>
                          <a:pt x="250" y="117"/>
                          <a:pt x="250" y="117"/>
                          <a:pt x="250" y="117"/>
                        </a:cubicBezTo>
                        <a:cubicBezTo>
                          <a:pt x="250" y="117"/>
                          <a:pt x="250" y="117"/>
                          <a:pt x="250" y="117"/>
                        </a:cubicBezTo>
                        <a:cubicBezTo>
                          <a:pt x="250" y="117"/>
                          <a:pt x="251" y="117"/>
                          <a:pt x="251" y="117"/>
                        </a:cubicBezTo>
                        <a:cubicBezTo>
                          <a:pt x="251" y="116"/>
                          <a:pt x="251" y="116"/>
                          <a:pt x="251" y="116"/>
                        </a:cubicBezTo>
                        <a:cubicBezTo>
                          <a:pt x="251" y="116"/>
                          <a:pt x="251" y="116"/>
                          <a:pt x="251" y="116"/>
                        </a:cubicBezTo>
                        <a:cubicBezTo>
                          <a:pt x="251" y="115"/>
                          <a:pt x="250" y="115"/>
                          <a:pt x="250" y="115"/>
                        </a:cubicBezTo>
                        <a:cubicBezTo>
                          <a:pt x="250" y="115"/>
                          <a:pt x="250" y="115"/>
                          <a:pt x="249" y="115"/>
                        </a:cubicBezTo>
                        <a:cubicBezTo>
                          <a:pt x="249" y="115"/>
                          <a:pt x="249" y="114"/>
                          <a:pt x="249" y="114"/>
                        </a:cubicBezTo>
                        <a:cubicBezTo>
                          <a:pt x="249" y="114"/>
                          <a:pt x="249" y="114"/>
                          <a:pt x="249" y="114"/>
                        </a:cubicBezTo>
                        <a:cubicBezTo>
                          <a:pt x="249" y="114"/>
                          <a:pt x="249" y="114"/>
                          <a:pt x="249" y="113"/>
                        </a:cubicBezTo>
                        <a:cubicBezTo>
                          <a:pt x="248" y="113"/>
                          <a:pt x="248" y="112"/>
                          <a:pt x="248" y="112"/>
                        </a:cubicBezTo>
                        <a:cubicBezTo>
                          <a:pt x="247" y="112"/>
                          <a:pt x="247" y="112"/>
                          <a:pt x="247" y="112"/>
                        </a:cubicBezTo>
                        <a:cubicBezTo>
                          <a:pt x="247" y="111"/>
                          <a:pt x="247" y="111"/>
                          <a:pt x="247" y="111"/>
                        </a:cubicBezTo>
                        <a:cubicBezTo>
                          <a:pt x="247" y="111"/>
                          <a:pt x="247" y="111"/>
                          <a:pt x="247" y="111"/>
                        </a:cubicBezTo>
                        <a:cubicBezTo>
                          <a:pt x="247" y="111"/>
                          <a:pt x="247" y="111"/>
                          <a:pt x="247" y="111"/>
                        </a:cubicBezTo>
                        <a:cubicBezTo>
                          <a:pt x="247" y="110"/>
                          <a:pt x="247" y="110"/>
                          <a:pt x="247" y="110"/>
                        </a:cubicBezTo>
                        <a:cubicBezTo>
                          <a:pt x="247" y="110"/>
                          <a:pt x="247" y="110"/>
                          <a:pt x="247" y="110"/>
                        </a:cubicBezTo>
                        <a:cubicBezTo>
                          <a:pt x="247" y="109"/>
                          <a:pt x="247" y="109"/>
                          <a:pt x="247" y="108"/>
                        </a:cubicBezTo>
                        <a:cubicBezTo>
                          <a:pt x="247" y="108"/>
                          <a:pt x="247" y="108"/>
                          <a:pt x="246" y="108"/>
                        </a:cubicBezTo>
                        <a:cubicBezTo>
                          <a:pt x="246" y="108"/>
                          <a:pt x="246" y="107"/>
                          <a:pt x="246" y="107"/>
                        </a:cubicBezTo>
                        <a:cubicBezTo>
                          <a:pt x="246" y="107"/>
                          <a:pt x="246" y="107"/>
                          <a:pt x="246" y="107"/>
                        </a:cubicBezTo>
                        <a:cubicBezTo>
                          <a:pt x="246" y="107"/>
                          <a:pt x="246" y="106"/>
                          <a:pt x="246" y="106"/>
                        </a:cubicBezTo>
                        <a:cubicBezTo>
                          <a:pt x="246" y="106"/>
                          <a:pt x="246" y="106"/>
                          <a:pt x="246" y="106"/>
                        </a:cubicBezTo>
                        <a:cubicBezTo>
                          <a:pt x="246" y="106"/>
                          <a:pt x="246" y="106"/>
                          <a:pt x="246" y="106"/>
                        </a:cubicBezTo>
                        <a:cubicBezTo>
                          <a:pt x="246" y="106"/>
                          <a:pt x="247" y="106"/>
                          <a:pt x="247" y="106"/>
                        </a:cubicBezTo>
                        <a:cubicBezTo>
                          <a:pt x="247" y="105"/>
                          <a:pt x="248" y="105"/>
                          <a:pt x="248" y="105"/>
                        </a:cubicBezTo>
                        <a:cubicBezTo>
                          <a:pt x="248" y="104"/>
                          <a:pt x="248" y="104"/>
                          <a:pt x="249" y="104"/>
                        </a:cubicBezTo>
                        <a:cubicBezTo>
                          <a:pt x="249" y="104"/>
                          <a:pt x="249" y="104"/>
                          <a:pt x="249" y="104"/>
                        </a:cubicBezTo>
                        <a:cubicBezTo>
                          <a:pt x="249" y="104"/>
                          <a:pt x="250" y="104"/>
                          <a:pt x="250" y="103"/>
                        </a:cubicBezTo>
                        <a:cubicBezTo>
                          <a:pt x="251" y="103"/>
                          <a:pt x="251" y="103"/>
                          <a:pt x="251" y="103"/>
                        </a:cubicBezTo>
                        <a:cubicBezTo>
                          <a:pt x="251" y="103"/>
                          <a:pt x="251" y="103"/>
                          <a:pt x="251" y="103"/>
                        </a:cubicBezTo>
                        <a:cubicBezTo>
                          <a:pt x="251" y="103"/>
                          <a:pt x="251" y="103"/>
                          <a:pt x="252" y="103"/>
                        </a:cubicBezTo>
                        <a:cubicBezTo>
                          <a:pt x="252" y="103"/>
                          <a:pt x="252" y="103"/>
                          <a:pt x="252" y="103"/>
                        </a:cubicBezTo>
                        <a:cubicBezTo>
                          <a:pt x="252" y="103"/>
                          <a:pt x="252" y="103"/>
                          <a:pt x="252" y="103"/>
                        </a:cubicBezTo>
                        <a:cubicBezTo>
                          <a:pt x="253" y="103"/>
                          <a:pt x="253" y="103"/>
                          <a:pt x="253" y="103"/>
                        </a:cubicBezTo>
                        <a:cubicBezTo>
                          <a:pt x="253" y="103"/>
                          <a:pt x="253" y="103"/>
                          <a:pt x="253" y="103"/>
                        </a:cubicBezTo>
                        <a:cubicBezTo>
                          <a:pt x="253" y="103"/>
                          <a:pt x="253" y="103"/>
                          <a:pt x="253" y="103"/>
                        </a:cubicBezTo>
                        <a:cubicBezTo>
                          <a:pt x="253" y="103"/>
                          <a:pt x="253" y="103"/>
                          <a:pt x="253" y="103"/>
                        </a:cubicBezTo>
                        <a:cubicBezTo>
                          <a:pt x="253" y="104"/>
                          <a:pt x="253" y="104"/>
                          <a:pt x="253" y="104"/>
                        </a:cubicBezTo>
                        <a:cubicBezTo>
                          <a:pt x="253" y="104"/>
                          <a:pt x="253" y="104"/>
                          <a:pt x="253" y="104"/>
                        </a:cubicBezTo>
                        <a:cubicBezTo>
                          <a:pt x="252" y="104"/>
                          <a:pt x="252" y="104"/>
                          <a:pt x="251" y="105"/>
                        </a:cubicBezTo>
                        <a:cubicBezTo>
                          <a:pt x="251" y="105"/>
                          <a:pt x="251" y="105"/>
                          <a:pt x="251" y="105"/>
                        </a:cubicBezTo>
                        <a:cubicBezTo>
                          <a:pt x="250" y="105"/>
                          <a:pt x="250" y="105"/>
                          <a:pt x="250" y="105"/>
                        </a:cubicBezTo>
                        <a:cubicBezTo>
                          <a:pt x="250" y="106"/>
                          <a:pt x="250" y="106"/>
                          <a:pt x="250" y="106"/>
                        </a:cubicBezTo>
                        <a:cubicBezTo>
                          <a:pt x="250" y="106"/>
                          <a:pt x="250" y="106"/>
                          <a:pt x="250" y="106"/>
                        </a:cubicBezTo>
                        <a:cubicBezTo>
                          <a:pt x="250" y="106"/>
                          <a:pt x="250" y="106"/>
                          <a:pt x="250" y="106"/>
                        </a:cubicBezTo>
                        <a:cubicBezTo>
                          <a:pt x="250" y="106"/>
                          <a:pt x="250" y="106"/>
                          <a:pt x="250" y="106"/>
                        </a:cubicBezTo>
                        <a:cubicBezTo>
                          <a:pt x="249" y="106"/>
                          <a:pt x="249" y="106"/>
                          <a:pt x="249" y="106"/>
                        </a:cubicBezTo>
                        <a:cubicBezTo>
                          <a:pt x="249" y="106"/>
                          <a:pt x="249" y="106"/>
                          <a:pt x="249" y="106"/>
                        </a:cubicBezTo>
                        <a:cubicBezTo>
                          <a:pt x="249" y="107"/>
                          <a:pt x="249" y="107"/>
                          <a:pt x="249" y="107"/>
                        </a:cubicBezTo>
                        <a:cubicBezTo>
                          <a:pt x="249" y="108"/>
                          <a:pt x="249" y="108"/>
                          <a:pt x="250" y="109"/>
                        </a:cubicBezTo>
                        <a:cubicBezTo>
                          <a:pt x="250" y="109"/>
                          <a:pt x="250" y="109"/>
                          <a:pt x="250" y="109"/>
                        </a:cubicBezTo>
                        <a:cubicBezTo>
                          <a:pt x="250" y="109"/>
                          <a:pt x="250" y="109"/>
                          <a:pt x="250" y="110"/>
                        </a:cubicBezTo>
                        <a:cubicBezTo>
                          <a:pt x="250" y="110"/>
                          <a:pt x="250" y="110"/>
                          <a:pt x="250" y="110"/>
                        </a:cubicBezTo>
                        <a:cubicBezTo>
                          <a:pt x="250" y="111"/>
                          <a:pt x="250" y="111"/>
                          <a:pt x="250" y="111"/>
                        </a:cubicBezTo>
                        <a:cubicBezTo>
                          <a:pt x="251" y="111"/>
                          <a:pt x="251" y="111"/>
                          <a:pt x="251" y="111"/>
                        </a:cubicBezTo>
                        <a:cubicBezTo>
                          <a:pt x="252" y="112"/>
                          <a:pt x="252" y="112"/>
                          <a:pt x="252" y="112"/>
                        </a:cubicBezTo>
                        <a:cubicBezTo>
                          <a:pt x="252" y="112"/>
                          <a:pt x="252" y="112"/>
                          <a:pt x="252" y="112"/>
                        </a:cubicBezTo>
                        <a:cubicBezTo>
                          <a:pt x="252" y="113"/>
                          <a:pt x="252" y="113"/>
                          <a:pt x="252" y="114"/>
                        </a:cubicBezTo>
                        <a:cubicBezTo>
                          <a:pt x="253" y="115"/>
                          <a:pt x="253" y="115"/>
                          <a:pt x="253" y="115"/>
                        </a:cubicBezTo>
                        <a:cubicBezTo>
                          <a:pt x="253" y="115"/>
                          <a:pt x="253" y="115"/>
                          <a:pt x="253" y="115"/>
                        </a:cubicBezTo>
                        <a:cubicBezTo>
                          <a:pt x="253" y="115"/>
                          <a:pt x="253" y="115"/>
                          <a:pt x="253" y="115"/>
                        </a:cubicBezTo>
                        <a:cubicBezTo>
                          <a:pt x="252" y="116"/>
                          <a:pt x="253" y="116"/>
                          <a:pt x="253" y="117"/>
                        </a:cubicBezTo>
                        <a:cubicBezTo>
                          <a:pt x="253" y="118"/>
                          <a:pt x="253" y="118"/>
                          <a:pt x="253" y="118"/>
                        </a:cubicBezTo>
                        <a:cubicBezTo>
                          <a:pt x="253" y="118"/>
                          <a:pt x="253" y="118"/>
                          <a:pt x="253" y="118"/>
                        </a:cubicBezTo>
                        <a:cubicBezTo>
                          <a:pt x="253" y="118"/>
                          <a:pt x="253" y="118"/>
                          <a:pt x="253" y="118"/>
                        </a:cubicBezTo>
                        <a:cubicBezTo>
                          <a:pt x="253" y="119"/>
                          <a:pt x="253" y="119"/>
                          <a:pt x="254" y="119"/>
                        </a:cubicBezTo>
                        <a:cubicBezTo>
                          <a:pt x="254" y="119"/>
                          <a:pt x="254" y="120"/>
                          <a:pt x="254" y="120"/>
                        </a:cubicBezTo>
                        <a:cubicBezTo>
                          <a:pt x="254" y="120"/>
                          <a:pt x="254" y="120"/>
                          <a:pt x="254" y="120"/>
                        </a:cubicBezTo>
                        <a:cubicBezTo>
                          <a:pt x="254" y="120"/>
                          <a:pt x="254" y="120"/>
                          <a:pt x="254" y="120"/>
                        </a:cubicBezTo>
                        <a:cubicBezTo>
                          <a:pt x="254" y="120"/>
                          <a:pt x="254" y="122"/>
                          <a:pt x="254" y="123"/>
                        </a:cubicBezTo>
                        <a:cubicBezTo>
                          <a:pt x="254" y="123"/>
                          <a:pt x="254" y="123"/>
                          <a:pt x="254" y="123"/>
                        </a:cubicBezTo>
                        <a:cubicBezTo>
                          <a:pt x="254" y="123"/>
                          <a:pt x="254" y="123"/>
                          <a:pt x="254" y="123"/>
                        </a:cubicBezTo>
                        <a:cubicBezTo>
                          <a:pt x="254" y="123"/>
                          <a:pt x="253" y="123"/>
                          <a:pt x="253" y="123"/>
                        </a:cubicBezTo>
                        <a:cubicBezTo>
                          <a:pt x="253" y="123"/>
                          <a:pt x="253" y="123"/>
                          <a:pt x="253" y="123"/>
                        </a:cubicBezTo>
                        <a:cubicBezTo>
                          <a:pt x="252" y="123"/>
                          <a:pt x="252" y="123"/>
                          <a:pt x="252" y="123"/>
                        </a:cubicBezTo>
                        <a:cubicBezTo>
                          <a:pt x="252" y="123"/>
                          <a:pt x="252" y="123"/>
                          <a:pt x="252" y="123"/>
                        </a:cubicBezTo>
                        <a:cubicBezTo>
                          <a:pt x="252" y="123"/>
                          <a:pt x="251" y="123"/>
                          <a:pt x="251" y="123"/>
                        </a:cubicBezTo>
                        <a:cubicBezTo>
                          <a:pt x="251" y="123"/>
                          <a:pt x="251" y="123"/>
                          <a:pt x="251" y="123"/>
                        </a:cubicBezTo>
                        <a:cubicBezTo>
                          <a:pt x="251" y="123"/>
                          <a:pt x="251" y="123"/>
                          <a:pt x="251" y="123"/>
                        </a:cubicBezTo>
                        <a:cubicBezTo>
                          <a:pt x="250" y="123"/>
                          <a:pt x="250" y="122"/>
                          <a:pt x="249" y="122"/>
                        </a:cubicBezTo>
                        <a:cubicBezTo>
                          <a:pt x="249" y="122"/>
                          <a:pt x="249" y="122"/>
                          <a:pt x="249" y="122"/>
                        </a:cubicBezTo>
                        <a:cubicBezTo>
                          <a:pt x="249" y="122"/>
                          <a:pt x="249" y="122"/>
                          <a:pt x="249" y="122"/>
                        </a:cubicBezTo>
                        <a:cubicBezTo>
                          <a:pt x="249" y="122"/>
                          <a:pt x="249" y="122"/>
                          <a:pt x="249" y="122"/>
                        </a:cubicBezTo>
                        <a:cubicBezTo>
                          <a:pt x="249" y="122"/>
                          <a:pt x="249" y="122"/>
                          <a:pt x="248" y="121"/>
                        </a:cubicBezTo>
                        <a:cubicBezTo>
                          <a:pt x="248" y="121"/>
                          <a:pt x="248" y="121"/>
                          <a:pt x="248" y="121"/>
                        </a:cubicBezTo>
                        <a:close/>
                        <a:moveTo>
                          <a:pt x="245" y="107"/>
                        </a:moveTo>
                        <a:cubicBezTo>
                          <a:pt x="245" y="107"/>
                          <a:pt x="245" y="107"/>
                          <a:pt x="245" y="107"/>
                        </a:cubicBezTo>
                        <a:cubicBezTo>
                          <a:pt x="245" y="107"/>
                          <a:pt x="245" y="107"/>
                          <a:pt x="245" y="107"/>
                        </a:cubicBezTo>
                        <a:cubicBezTo>
                          <a:pt x="245" y="108"/>
                          <a:pt x="245" y="108"/>
                          <a:pt x="245" y="108"/>
                        </a:cubicBezTo>
                        <a:lnTo>
                          <a:pt x="245" y="107"/>
                        </a:lnTo>
                        <a:close/>
                        <a:moveTo>
                          <a:pt x="245" y="106"/>
                        </a:moveTo>
                        <a:cubicBezTo>
                          <a:pt x="245" y="106"/>
                          <a:pt x="245" y="106"/>
                          <a:pt x="245" y="106"/>
                        </a:cubicBezTo>
                        <a:cubicBezTo>
                          <a:pt x="245" y="106"/>
                          <a:pt x="245" y="106"/>
                          <a:pt x="245" y="106"/>
                        </a:cubicBezTo>
                        <a:close/>
                        <a:moveTo>
                          <a:pt x="95" y="26"/>
                        </a:moveTo>
                        <a:cubicBezTo>
                          <a:pt x="95" y="26"/>
                          <a:pt x="96" y="26"/>
                          <a:pt x="96" y="26"/>
                        </a:cubicBezTo>
                        <a:cubicBezTo>
                          <a:pt x="96" y="26"/>
                          <a:pt x="95" y="26"/>
                          <a:pt x="95" y="26"/>
                        </a:cubicBezTo>
                        <a:cubicBezTo>
                          <a:pt x="95" y="26"/>
                          <a:pt x="94" y="26"/>
                          <a:pt x="94" y="26"/>
                        </a:cubicBezTo>
                        <a:cubicBezTo>
                          <a:pt x="94" y="26"/>
                          <a:pt x="93" y="26"/>
                          <a:pt x="93" y="26"/>
                        </a:cubicBezTo>
                        <a:cubicBezTo>
                          <a:pt x="93" y="26"/>
                          <a:pt x="94" y="26"/>
                          <a:pt x="94" y="25"/>
                        </a:cubicBezTo>
                        <a:cubicBezTo>
                          <a:pt x="95" y="25"/>
                          <a:pt x="95" y="26"/>
                          <a:pt x="95" y="26"/>
                        </a:cubicBezTo>
                        <a:close/>
                        <a:moveTo>
                          <a:pt x="57" y="55"/>
                        </a:moveTo>
                        <a:cubicBezTo>
                          <a:pt x="57" y="55"/>
                          <a:pt x="57" y="55"/>
                          <a:pt x="57" y="55"/>
                        </a:cubicBezTo>
                        <a:cubicBezTo>
                          <a:pt x="57" y="55"/>
                          <a:pt x="57" y="55"/>
                          <a:pt x="57" y="55"/>
                        </a:cubicBezTo>
                        <a:cubicBezTo>
                          <a:pt x="57" y="55"/>
                          <a:pt x="56" y="55"/>
                          <a:pt x="56" y="55"/>
                        </a:cubicBezTo>
                        <a:cubicBezTo>
                          <a:pt x="56" y="55"/>
                          <a:pt x="56" y="55"/>
                          <a:pt x="56" y="55"/>
                        </a:cubicBezTo>
                        <a:cubicBezTo>
                          <a:pt x="56" y="55"/>
                          <a:pt x="56" y="55"/>
                          <a:pt x="56" y="55"/>
                        </a:cubicBezTo>
                        <a:cubicBezTo>
                          <a:pt x="57" y="54"/>
                          <a:pt x="57" y="54"/>
                          <a:pt x="57" y="54"/>
                        </a:cubicBezTo>
                        <a:cubicBezTo>
                          <a:pt x="57" y="54"/>
                          <a:pt x="58" y="55"/>
                          <a:pt x="58" y="55"/>
                        </a:cubicBezTo>
                        <a:cubicBezTo>
                          <a:pt x="58" y="55"/>
                          <a:pt x="57" y="55"/>
                          <a:pt x="57" y="55"/>
                        </a:cubicBezTo>
                        <a:close/>
                        <a:moveTo>
                          <a:pt x="45" y="66"/>
                        </a:moveTo>
                        <a:cubicBezTo>
                          <a:pt x="45" y="66"/>
                          <a:pt x="45" y="66"/>
                          <a:pt x="45" y="66"/>
                        </a:cubicBezTo>
                        <a:cubicBezTo>
                          <a:pt x="45" y="66"/>
                          <a:pt x="45" y="66"/>
                          <a:pt x="46" y="66"/>
                        </a:cubicBezTo>
                        <a:cubicBezTo>
                          <a:pt x="46" y="66"/>
                          <a:pt x="46" y="66"/>
                          <a:pt x="46" y="66"/>
                        </a:cubicBezTo>
                        <a:cubicBezTo>
                          <a:pt x="46" y="67"/>
                          <a:pt x="45" y="67"/>
                          <a:pt x="45" y="67"/>
                        </a:cubicBezTo>
                        <a:cubicBezTo>
                          <a:pt x="45" y="67"/>
                          <a:pt x="45" y="67"/>
                          <a:pt x="45" y="67"/>
                        </a:cubicBezTo>
                        <a:cubicBezTo>
                          <a:pt x="45" y="66"/>
                          <a:pt x="45" y="66"/>
                          <a:pt x="45" y="66"/>
                        </a:cubicBezTo>
                        <a:close/>
                        <a:moveTo>
                          <a:pt x="12" y="161"/>
                        </a:moveTo>
                        <a:cubicBezTo>
                          <a:pt x="12" y="162"/>
                          <a:pt x="12" y="162"/>
                          <a:pt x="13" y="162"/>
                        </a:cubicBezTo>
                        <a:cubicBezTo>
                          <a:pt x="14" y="162"/>
                          <a:pt x="14" y="163"/>
                          <a:pt x="14" y="164"/>
                        </a:cubicBezTo>
                        <a:cubicBezTo>
                          <a:pt x="15" y="164"/>
                          <a:pt x="16" y="164"/>
                          <a:pt x="16" y="165"/>
                        </a:cubicBezTo>
                        <a:cubicBezTo>
                          <a:pt x="17" y="165"/>
                          <a:pt x="17" y="165"/>
                          <a:pt x="17" y="166"/>
                        </a:cubicBezTo>
                        <a:cubicBezTo>
                          <a:pt x="18" y="166"/>
                          <a:pt x="19" y="167"/>
                          <a:pt x="20" y="167"/>
                        </a:cubicBezTo>
                        <a:cubicBezTo>
                          <a:pt x="20" y="167"/>
                          <a:pt x="21" y="168"/>
                          <a:pt x="21" y="168"/>
                        </a:cubicBezTo>
                        <a:cubicBezTo>
                          <a:pt x="22" y="168"/>
                          <a:pt x="23" y="168"/>
                          <a:pt x="23" y="169"/>
                        </a:cubicBezTo>
                        <a:cubicBezTo>
                          <a:pt x="24" y="169"/>
                          <a:pt x="25" y="169"/>
                          <a:pt x="25" y="169"/>
                        </a:cubicBezTo>
                        <a:cubicBezTo>
                          <a:pt x="26" y="169"/>
                          <a:pt x="26" y="169"/>
                          <a:pt x="26" y="169"/>
                        </a:cubicBezTo>
                        <a:cubicBezTo>
                          <a:pt x="26" y="169"/>
                          <a:pt x="27" y="168"/>
                          <a:pt x="27" y="168"/>
                        </a:cubicBezTo>
                        <a:cubicBezTo>
                          <a:pt x="27" y="168"/>
                          <a:pt x="27" y="168"/>
                          <a:pt x="28" y="168"/>
                        </a:cubicBezTo>
                        <a:cubicBezTo>
                          <a:pt x="28" y="168"/>
                          <a:pt x="29" y="169"/>
                          <a:pt x="29" y="169"/>
                        </a:cubicBezTo>
                        <a:cubicBezTo>
                          <a:pt x="29" y="169"/>
                          <a:pt x="30" y="170"/>
                          <a:pt x="30" y="171"/>
                        </a:cubicBezTo>
                        <a:cubicBezTo>
                          <a:pt x="30" y="171"/>
                          <a:pt x="32" y="173"/>
                          <a:pt x="32" y="173"/>
                        </a:cubicBezTo>
                        <a:cubicBezTo>
                          <a:pt x="32" y="173"/>
                          <a:pt x="33" y="173"/>
                          <a:pt x="34" y="173"/>
                        </a:cubicBezTo>
                        <a:cubicBezTo>
                          <a:pt x="34" y="173"/>
                          <a:pt x="34" y="173"/>
                          <a:pt x="35" y="174"/>
                        </a:cubicBezTo>
                        <a:cubicBezTo>
                          <a:pt x="35" y="174"/>
                          <a:pt x="35" y="174"/>
                          <a:pt x="36" y="175"/>
                        </a:cubicBezTo>
                        <a:cubicBezTo>
                          <a:pt x="36" y="175"/>
                          <a:pt x="37" y="175"/>
                          <a:pt x="37" y="175"/>
                        </a:cubicBezTo>
                        <a:cubicBezTo>
                          <a:pt x="37" y="175"/>
                          <a:pt x="38" y="175"/>
                          <a:pt x="38" y="175"/>
                        </a:cubicBezTo>
                        <a:cubicBezTo>
                          <a:pt x="38" y="175"/>
                          <a:pt x="38" y="175"/>
                          <a:pt x="38" y="175"/>
                        </a:cubicBezTo>
                        <a:cubicBezTo>
                          <a:pt x="39" y="175"/>
                          <a:pt x="38" y="175"/>
                          <a:pt x="38" y="176"/>
                        </a:cubicBezTo>
                        <a:cubicBezTo>
                          <a:pt x="38" y="176"/>
                          <a:pt x="39" y="176"/>
                          <a:pt x="39" y="176"/>
                        </a:cubicBezTo>
                        <a:cubicBezTo>
                          <a:pt x="39" y="177"/>
                          <a:pt x="40" y="178"/>
                          <a:pt x="41" y="179"/>
                        </a:cubicBezTo>
                        <a:cubicBezTo>
                          <a:pt x="41" y="179"/>
                          <a:pt x="41" y="179"/>
                          <a:pt x="41" y="180"/>
                        </a:cubicBezTo>
                        <a:cubicBezTo>
                          <a:pt x="41" y="180"/>
                          <a:pt x="41" y="181"/>
                          <a:pt x="41" y="181"/>
                        </a:cubicBezTo>
                        <a:cubicBezTo>
                          <a:pt x="41" y="181"/>
                          <a:pt x="42" y="182"/>
                          <a:pt x="42" y="182"/>
                        </a:cubicBezTo>
                        <a:cubicBezTo>
                          <a:pt x="42" y="182"/>
                          <a:pt x="42" y="182"/>
                          <a:pt x="42" y="182"/>
                        </a:cubicBezTo>
                        <a:cubicBezTo>
                          <a:pt x="42" y="181"/>
                          <a:pt x="43" y="182"/>
                          <a:pt x="43" y="182"/>
                        </a:cubicBezTo>
                        <a:cubicBezTo>
                          <a:pt x="43" y="182"/>
                          <a:pt x="44" y="183"/>
                          <a:pt x="44" y="183"/>
                        </a:cubicBezTo>
                        <a:cubicBezTo>
                          <a:pt x="44" y="183"/>
                          <a:pt x="44" y="184"/>
                          <a:pt x="44" y="184"/>
                        </a:cubicBezTo>
                        <a:cubicBezTo>
                          <a:pt x="44" y="185"/>
                          <a:pt x="45" y="185"/>
                          <a:pt x="45" y="185"/>
                        </a:cubicBezTo>
                        <a:cubicBezTo>
                          <a:pt x="45" y="185"/>
                          <a:pt x="45" y="185"/>
                          <a:pt x="46" y="185"/>
                        </a:cubicBezTo>
                        <a:cubicBezTo>
                          <a:pt x="46" y="186"/>
                          <a:pt x="46" y="186"/>
                          <a:pt x="47" y="186"/>
                        </a:cubicBezTo>
                        <a:cubicBezTo>
                          <a:pt x="47" y="186"/>
                          <a:pt x="47" y="186"/>
                          <a:pt x="47" y="186"/>
                        </a:cubicBezTo>
                        <a:cubicBezTo>
                          <a:pt x="48" y="187"/>
                          <a:pt x="48" y="187"/>
                          <a:pt x="48" y="187"/>
                        </a:cubicBezTo>
                        <a:cubicBezTo>
                          <a:pt x="48" y="187"/>
                          <a:pt x="49" y="187"/>
                          <a:pt x="49" y="187"/>
                        </a:cubicBezTo>
                        <a:cubicBezTo>
                          <a:pt x="49" y="187"/>
                          <a:pt x="49" y="187"/>
                          <a:pt x="49" y="187"/>
                        </a:cubicBezTo>
                        <a:cubicBezTo>
                          <a:pt x="49" y="187"/>
                          <a:pt x="50" y="187"/>
                          <a:pt x="50" y="187"/>
                        </a:cubicBezTo>
                        <a:cubicBezTo>
                          <a:pt x="50" y="186"/>
                          <a:pt x="50" y="186"/>
                          <a:pt x="50" y="186"/>
                        </a:cubicBezTo>
                        <a:cubicBezTo>
                          <a:pt x="50" y="185"/>
                          <a:pt x="50" y="185"/>
                          <a:pt x="50" y="185"/>
                        </a:cubicBezTo>
                        <a:cubicBezTo>
                          <a:pt x="50" y="185"/>
                          <a:pt x="50" y="185"/>
                          <a:pt x="50" y="185"/>
                        </a:cubicBezTo>
                        <a:cubicBezTo>
                          <a:pt x="51" y="184"/>
                          <a:pt x="51" y="184"/>
                          <a:pt x="51" y="184"/>
                        </a:cubicBezTo>
                        <a:cubicBezTo>
                          <a:pt x="51" y="184"/>
                          <a:pt x="51" y="184"/>
                          <a:pt x="52" y="184"/>
                        </a:cubicBezTo>
                        <a:cubicBezTo>
                          <a:pt x="52" y="184"/>
                          <a:pt x="52" y="185"/>
                          <a:pt x="52" y="185"/>
                        </a:cubicBezTo>
                        <a:cubicBezTo>
                          <a:pt x="52" y="186"/>
                          <a:pt x="53" y="186"/>
                          <a:pt x="53" y="187"/>
                        </a:cubicBezTo>
                        <a:cubicBezTo>
                          <a:pt x="53" y="187"/>
                          <a:pt x="53" y="187"/>
                          <a:pt x="53" y="188"/>
                        </a:cubicBezTo>
                        <a:cubicBezTo>
                          <a:pt x="54" y="188"/>
                          <a:pt x="54" y="189"/>
                          <a:pt x="54" y="189"/>
                        </a:cubicBezTo>
                        <a:cubicBezTo>
                          <a:pt x="54" y="189"/>
                          <a:pt x="54" y="190"/>
                          <a:pt x="54" y="190"/>
                        </a:cubicBezTo>
                        <a:cubicBezTo>
                          <a:pt x="54" y="190"/>
                          <a:pt x="54" y="191"/>
                          <a:pt x="54" y="191"/>
                        </a:cubicBezTo>
                        <a:cubicBezTo>
                          <a:pt x="54" y="191"/>
                          <a:pt x="54" y="192"/>
                          <a:pt x="54" y="192"/>
                        </a:cubicBezTo>
                        <a:cubicBezTo>
                          <a:pt x="54" y="193"/>
                          <a:pt x="54" y="193"/>
                          <a:pt x="54" y="194"/>
                        </a:cubicBezTo>
                        <a:cubicBezTo>
                          <a:pt x="54" y="194"/>
                          <a:pt x="54" y="194"/>
                          <a:pt x="54" y="195"/>
                        </a:cubicBezTo>
                        <a:cubicBezTo>
                          <a:pt x="54" y="195"/>
                          <a:pt x="54" y="195"/>
                          <a:pt x="54" y="196"/>
                        </a:cubicBezTo>
                        <a:cubicBezTo>
                          <a:pt x="54" y="196"/>
                          <a:pt x="54" y="197"/>
                          <a:pt x="53" y="197"/>
                        </a:cubicBezTo>
                        <a:cubicBezTo>
                          <a:pt x="52" y="198"/>
                          <a:pt x="52" y="198"/>
                          <a:pt x="52" y="199"/>
                        </a:cubicBezTo>
                        <a:cubicBezTo>
                          <a:pt x="52" y="199"/>
                          <a:pt x="52" y="199"/>
                          <a:pt x="52" y="200"/>
                        </a:cubicBezTo>
                        <a:cubicBezTo>
                          <a:pt x="51" y="200"/>
                          <a:pt x="52" y="200"/>
                          <a:pt x="52" y="200"/>
                        </a:cubicBezTo>
                        <a:cubicBezTo>
                          <a:pt x="52" y="200"/>
                          <a:pt x="51" y="201"/>
                          <a:pt x="51" y="201"/>
                        </a:cubicBezTo>
                        <a:cubicBezTo>
                          <a:pt x="50" y="201"/>
                          <a:pt x="50" y="202"/>
                          <a:pt x="50" y="202"/>
                        </a:cubicBezTo>
                        <a:cubicBezTo>
                          <a:pt x="50" y="202"/>
                          <a:pt x="50" y="203"/>
                          <a:pt x="50" y="203"/>
                        </a:cubicBezTo>
                        <a:cubicBezTo>
                          <a:pt x="50" y="203"/>
                          <a:pt x="49" y="203"/>
                          <a:pt x="49" y="204"/>
                        </a:cubicBezTo>
                        <a:cubicBezTo>
                          <a:pt x="49" y="204"/>
                          <a:pt x="49" y="205"/>
                          <a:pt x="49" y="205"/>
                        </a:cubicBezTo>
                        <a:cubicBezTo>
                          <a:pt x="49" y="205"/>
                          <a:pt x="49" y="206"/>
                          <a:pt x="49" y="206"/>
                        </a:cubicBezTo>
                        <a:cubicBezTo>
                          <a:pt x="49" y="207"/>
                          <a:pt x="49" y="207"/>
                          <a:pt x="49" y="208"/>
                        </a:cubicBezTo>
                        <a:cubicBezTo>
                          <a:pt x="49" y="208"/>
                          <a:pt x="49" y="208"/>
                          <a:pt x="50" y="209"/>
                        </a:cubicBezTo>
                        <a:cubicBezTo>
                          <a:pt x="50" y="210"/>
                          <a:pt x="50" y="210"/>
                          <a:pt x="50" y="210"/>
                        </a:cubicBezTo>
                        <a:cubicBezTo>
                          <a:pt x="50" y="210"/>
                          <a:pt x="50" y="210"/>
                          <a:pt x="50" y="210"/>
                        </a:cubicBezTo>
                        <a:cubicBezTo>
                          <a:pt x="50" y="211"/>
                          <a:pt x="49" y="211"/>
                          <a:pt x="49" y="211"/>
                        </a:cubicBezTo>
                        <a:cubicBezTo>
                          <a:pt x="49" y="211"/>
                          <a:pt x="48" y="212"/>
                          <a:pt x="48" y="212"/>
                        </a:cubicBezTo>
                        <a:cubicBezTo>
                          <a:pt x="48" y="213"/>
                          <a:pt x="48" y="213"/>
                          <a:pt x="48" y="213"/>
                        </a:cubicBezTo>
                        <a:cubicBezTo>
                          <a:pt x="48" y="214"/>
                          <a:pt x="48" y="214"/>
                          <a:pt x="48" y="215"/>
                        </a:cubicBezTo>
                        <a:cubicBezTo>
                          <a:pt x="48" y="215"/>
                          <a:pt x="48" y="215"/>
                          <a:pt x="49" y="216"/>
                        </a:cubicBezTo>
                        <a:cubicBezTo>
                          <a:pt x="49" y="216"/>
                          <a:pt x="48" y="216"/>
                          <a:pt x="48" y="216"/>
                        </a:cubicBezTo>
                        <a:cubicBezTo>
                          <a:pt x="48" y="216"/>
                          <a:pt x="48" y="216"/>
                          <a:pt x="49" y="217"/>
                        </a:cubicBezTo>
                        <a:cubicBezTo>
                          <a:pt x="49" y="217"/>
                          <a:pt x="50" y="218"/>
                          <a:pt x="50" y="218"/>
                        </a:cubicBezTo>
                        <a:cubicBezTo>
                          <a:pt x="50" y="218"/>
                          <a:pt x="50" y="219"/>
                          <a:pt x="51" y="219"/>
                        </a:cubicBezTo>
                        <a:cubicBezTo>
                          <a:pt x="51" y="220"/>
                          <a:pt x="52" y="222"/>
                          <a:pt x="52" y="223"/>
                        </a:cubicBezTo>
                        <a:cubicBezTo>
                          <a:pt x="52" y="224"/>
                          <a:pt x="53" y="226"/>
                          <a:pt x="53" y="227"/>
                        </a:cubicBezTo>
                        <a:cubicBezTo>
                          <a:pt x="53" y="227"/>
                          <a:pt x="54" y="229"/>
                          <a:pt x="55" y="230"/>
                        </a:cubicBezTo>
                        <a:cubicBezTo>
                          <a:pt x="55" y="230"/>
                          <a:pt x="55" y="232"/>
                          <a:pt x="55" y="232"/>
                        </a:cubicBezTo>
                        <a:cubicBezTo>
                          <a:pt x="56" y="232"/>
                          <a:pt x="56" y="233"/>
                          <a:pt x="55" y="233"/>
                        </a:cubicBezTo>
                        <a:cubicBezTo>
                          <a:pt x="55" y="234"/>
                          <a:pt x="55" y="234"/>
                          <a:pt x="56" y="234"/>
                        </a:cubicBezTo>
                        <a:cubicBezTo>
                          <a:pt x="56" y="235"/>
                          <a:pt x="57" y="236"/>
                          <a:pt x="57" y="236"/>
                        </a:cubicBezTo>
                        <a:cubicBezTo>
                          <a:pt x="57" y="237"/>
                          <a:pt x="58" y="237"/>
                          <a:pt x="59" y="237"/>
                        </a:cubicBezTo>
                        <a:cubicBezTo>
                          <a:pt x="59" y="237"/>
                          <a:pt x="60" y="238"/>
                          <a:pt x="60" y="239"/>
                        </a:cubicBezTo>
                        <a:cubicBezTo>
                          <a:pt x="60" y="239"/>
                          <a:pt x="62" y="240"/>
                          <a:pt x="62" y="240"/>
                        </a:cubicBezTo>
                        <a:cubicBezTo>
                          <a:pt x="63" y="240"/>
                          <a:pt x="63" y="241"/>
                          <a:pt x="63" y="241"/>
                        </a:cubicBezTo>
                        <a:cubicBezTo>
                          <a:pt x="64" y="242"/>
                          <a:pt x="64" y="242"/>
                          <a:pt x="65" y="242"/>
                        </a:cubicBezTo>
                        <a:cubicBezTo>
                          <a:pt x="65" y="242"/>
                          <a:pt x="65" y="244"/>
                          <a:pt x="65" y="244"/>
                        </a:cubicBezTo>
                        <a:cubicBezTo>
                          <a:pt x="65" y="245"/>
                          <a:pt x="65" y="247"/>
                          <a:pt x="65" y="247"/>
                        </a:cubicBezTo>
                        <a:cubicBezTo>
                          <a:pt x="65" y="248"/>
                          <a:pt x="65" y="248"/>
                          <a:pt x="65" y="249"/>
                        </a:cubicBezTo>
                        <a:cubicBezTo>
                          <a:pt x="65" y="250"/>
                          <a:pt x="65" y="251"/>
                          <a:pt x="65" y="252"/>
                        </a:cubicBezTo>
                        <a:cubicBezTo>
                          <a:pt x="65" y="252"/>
                          <a:pt x="65" y="253"/>
                          <a:pt x="65" y="253"/>
                        </a:cubicBezTo>
                        <a:cubicBezTo>
                          <a:pt x="64" y="253"/>
                          <a:pt x="64" y="254"/>
                          <a:pt x="65" y="254"/>
                        </a:cubicBezTo>
                        <a:cubicBezTo>
                          <a:pt x="65" y="254"/>
                          <a:pt x="65" y="255"/>
                          <a:pt x="65" y="256"/>
                        </a:cubicBezTo>
                        <a:cubicBezTo>
                          <a:pt x="64" y="257"/>
                          <a:pt x="65" y="257"/>
                          <a:pt x="65" y="258"/>
                        </a:cubicBezTo>
                        <a:cubicBezTo>
                          <a:pt x="65" y="258"/>
                          <a:pt x="65" y="258"/>
                          <a:pt x="64" y="259"/>
                        </a:cubicBezTo>
                        <a:cubicBezTo>
                          <a:pt x="64" y="259"/>
                          <a:pt x="64" y="260"/>
                          <a:pt x="64" y="261"/>
                        </a:cubicBezTo>
                        <a:cubicBezTo>
                          <a:pt x="64" y="262"/>
                          <a:pt x="64" y="262"/>
                          <a:pt x="64" y="262"/>
                        </a:cubicBezTo>
                        <a:cubicBezTo>
                          <a:pt x="64" y="263"/>
                          <a:pt x="64" y="264"/>
                          <a:pt x="64" y="264"/>
                        </a:cubicBezTo>
                        <a:cubicBezTo>
                          <a:pt x="63" y="264"/>
                          <a:pt x="63" y="265"/>
                          <a:pt x="63" y="266"/>
                        </a:cubicBezTo>
                        <a:cubicBezTo>
                          <a:pt x="33" y="241"/>
                          <a:pt x="13" y="203"/>
                          <a:pt x="12" y="161"/>
                        </a:cubicBezTo>
                        <a:close/>
                        <a:moveTo>
                          <a:pt x="155" y="299"/>
                        </a:moveTo>
                        <a:cubicBezTo>
                          <a:pt x="130" y="299"/>
                          <a:pt x="106" y="293"/>
                          <a:pt x="85" y="281"/>
                        </a:cubicBezTo>
                        <a:cubicBezTo>
                          <a:pt x="85" y="281"/>
                          <a:pt x="85" y="280"/>
                          <a:pt x="85" y="280"/>
                        </a:cubicBezTo>
                        <a:cubicBezTo>
                          <a:pt x="86" y="280"/>
                          <a:pt x="86" y="279"/>
                          <a:pt x="86" y="279"/>
                        </a:cubicBezTo>
                        <a:cubicBezTo>
                          <a:pt x="86" y="279"/>
                          <a:pt x="86" y="279"/>
                          <a:pt x="87" y="278"/>
                        </a:cubicBezTo>
                        <a:cubicBezTo>
                          <a:pt x="87" y="278"/>
                          <a:pt x="87" y="278"/>
                          <a:pt x="88" y="279"/>
                        </a:cubicBezTo>
                        <a:cubicBezTo>
                          <a:pt x="88" y="279"/>
                          <a:pt x="88" y="279"/>
                          <a:pt x="89" y="279"/>
                        </a:cubicBezTo>
                        <a:cubicBezTo>
                          <a:pt x="89" y="279"/>
                          <a:pt x="90" y="278"/>
                          <a:pt x="90" y="277"/>
                        </a:cubicBezTo>
                        <a:cubicBezTo>
                          <a:pt x="90" y="277"/>
                          <a:pt x="91" y="276"/>
                          <a:pt x="92" y="276"/>
                        </a:cubicBezTo>
                        <a:cubicBezTo>
                          <a:pt x="92" y="275"/>
                          <a:pt x="92" y="274"/>
                          <a:pt x="93" y="273"/>
                        </a:cubicBezTo>
                        <a:cubicBezTo>
                          <a:pt x="93" y="273"/>
                          <a:pt x="93" y="272"/>
                          <a:pt x="93" y="272"/>
                        </a:cubicBezTo>
                        <a:cubicBezTo>
                          <a:pt x="93" y="272"/>
                          <a:pt x="93" y="271"/>
                          <a:pt x="94" y="271"/>
                        </a:cubicBezTo>
                        <a:cubicBezTo>
                          <a:pt x="94" y="271"/>
                          <a:pt x="94" y="271"/>
                          <a:pt x="94" y="271"/>
                        </a:cubicBezTo>
                        <a:cubicBezTo>
                          <a:pt x="95" y="271"/>
                          <a:pt x="95" y="270"/>
                          <a:pt x="95" y="270"/>
                        </a:cubicBezTo>
                        <a:cubicBezTo>
                          <a:pt x="95" y="269"/>
                          <a:pt x="96" y="269"/>
                          <a:pt x="96" y="268"/>
                        </a:cubicBezTo>
                        <a:cubicBezTo>
                          <a:pt x="96" y="267"/>
                          <a:pt x="97" y="266"/>
                          <a:pt x="97" y="266"/>
                        </a:cubicBezTo>
                        <a:cubicBezTo>
                          <a:pt x="97" y="265"/>
                          <a:pt x="97" y="265"/>
                          <a:pt x="98" y="265"/>
                        </a:cubicBezTo>
                        <a:cubicBezTo>
                          <a:pt x="98" y="264"/>
                          <a:pt x="98" y="263"/>
                          <a:pt x="98" y="262"/>
                        </a:cubicBezTo>
                        <a:cubicBezTo>
                          <a:pt x="98" y="262"/>
                          <a:pt x="98" y="262"/>
                          <a:pt x="98" y="261"/>
                        </a:cubicBezTo>
                        <a:cubicBezTo>
                          <a:pt x="98" y="261"/>
                          <a:pt x="98" y="259"/>
                          <a:pt x="98" y="258"/>
                        </a:cubicBezTo>
                        <a:cubicBezTo>
                          <a:pt x="98" y="258"/>
                          <a:pt x="99" y="258"/>
                          <a:pt x="99" y="257"/>
                        </a:cubicBezTo>
                        <a:cubicBezTo>
                          <a:pt x="99" y="257"/>
                          <a:pt x="100" y="256"/>
                          <a:pt x="100" y="256"/>
                        </a:cubicBezTo>
                        <a:cubicBezTo>
                          <a:pt x="100" y="256"/>
                          <a:pt x="100" y="256"/>
                          <a:pt x="101" y="255"/>
                        </a:cubicBezTo>
                        <a:cubicBezTo>
                          <a:pt x="101" y="254"/>
                          <a:pt x="102" y="255"/>
                          <a:pt x="102" y="255"/>
                        </a:cubicBezTo>
                        <a:cubicBezTo>
                          <a:pt x="102" y="255"/>
                          <a:pt x="103" y="255"/>
                          <a:pt x="103" y="254"/>
                        </a:cubicBezTo>
                        <a:cubicBezTo>
                          <a:pt x="103" y="254"/>
                          <a:pt x="103" y="254"/>
                          <a:pt x="104" y="254"/>
                        </a:cubicBezTo>
                        <a:cubicBezTo>
                          <a:pt x="104" y="253"/>
                          <a:pt x="104" y="253"/>
                          <a:pt x="104" y="253"/>
                        </a:cubicBezTo>
                        <a:cubicBezTo>
                          <a:pt x="104" y="253"/>
                          <a:pt x="105" y="253"/>
                          <a:pt x="105" y="253"/>
                        </a:cubicBezTo>
                        <a:cubicBezTo>
                          <a:pt x="105" y="253"/>
                          <a:pt x="105" y="253"/>
                          <a:pt x="105" y="253"/>
                        </a:cubicBezTo>
                        <a:cubicBezTo>
                          <a:pt x="106" y="253"/>
                          <a:pt x="106" y="253"/>
                          <a:pt x="107" y="253"/>
                        </a:cubicBezTo>
                        <a:cubicBezTo>
                          <a:pt x="107" y="253"/>
                          <a:pt x="107" y="253"/>
                          <a:pt x="108" y="253"/>
                        </a:cubicBezTo>
                        <a:cubicBezTo>
                          <a:pt x="108" y="253"/>
                          <a:pt x="108" y="252"/>
                          <a:pt x="108" y="252"/>
                        </a:cubicBezTo>
                        <a:cubicBezTo>
                          <a:pt x="108" y="252"/>
                          <a:pt x="109" y="251"/>
                          <a:pt x="109" y="251"/>
                        </a:cubicBezTo>
                        <a:cubicBezTo>
                          <a:pt x="109" y="251"/>
                          <a:pt x="110" y="251"/>
                          <a:pt x="110" y="251"/>
                        </a:cubicBezTo>
                        <a:cubicBezTo>
                          <a:pt x="110" y="250"/>
                          <a:pt x="110" y="250"/>
                          <a:pt x="110" y="249"/>
                        </a:cubicBezTo>
                        <a:cubicBezTo>
                          <a:pt x="111" y="248"/>
                          <a:pt x="111" y="247"/>
                          <a:pt x="111" y="247"/>
                        </a:cubicBezTo>
                        <a:cubicBezTo>
                          <a:pt x="111" y="247"/>
                          <a:pt x="111" y="246"/>
                          <a:pt x="112" y="245"/>
                        </a:cubicBezTo>
                        <a:cubicBezTo>
                          <a:pt x="112" y="245"/>
                          <a:pt x="112" y="243"/>
                          <a:pt x="112" y="243"/>
                        </a:cubicBezTo>
                        <a:cubicBezTo>
                          <a:pt x="112" y="243"/>
                          <a:pt x="112" y="242"/>
                          <a:pt x="113" y="242"/>
                        </a:cubicBezTo>
                        <a:cubicBezTo>
                          <a:pt x="113" y="241"/>
                          <a:pt x="113" y="240"/>
                          <a:pt x="112" y="240"/>
                        </a:cubicBezTo>
                        <a:cubicBezTo>
                          <a:pt x="112" y="239"/>
                          <a:pt x="113" y="239"/>
                          <a:pt x="113" y="238"/>
                        </a:cubicBezTo>
                        <a:cubicBezTo>
                          <a:pt x="113" y="238"/>
                          <a:pt x="113" y="237"/>
                          <a:pt x="113" y="236"/>
                        </a:cubicBezTo>
                        <a:cubicBezTo>
                          <a:pt x="113" y="236"/>
                          <a:pt x="113" y="234"/>
                          <a:pt x="113" y="234"/>
                        </a:cubicBezTo>
                        <a:cubicBezTo>
                          <a:pt x="113" y="233"/>
                          <a:pt x="113" y="232"/>
                          <a:pt x="113" y="231"/>
                        </a:cubicBezTo>
                        <a:cubicBezTo>
                          <a:pt x="113" y="231"/>
                          <a:pt x="113" y="231"/>
                          <a:pt x="113" y="231"/>
                        </a:cubicBezTo>
                        <a:cubicBezTo>
                          <a:pt x="114" y="232"/>
                          <a:pt x="114" y="231"/>
                          <a:pt x="114" y="230"/>
                        </a:cubicBezTo>
                        <a:cubicBezTo>
                          <a:pt x="115" y="230"/>
                          <a:pt x="115" y="228"/>
                          <a:pt x="116" y="228"/>
                        </a:cubicBezTo>
                        <a:cubicBezTo>
                          <a:pt x="116" y="227"/>
                          <a:pt x="116" y="227"/>
                          <a:pt x="117" y="226"/>
                        </a:cubicBezTo>
                        <a:cubicBezTo>
                          <a:pt x="117" y="225"/>
                          <a:pt x="117" y="225"/>
                          <a:pt x="118" y="225"/>
                        </a:cubicBezTo>
                        <a:cubicBezTo>
                          <a:pt x="118" y="224"/>
                          <a:pt x="119" y="223"/>
                          <a:pt x="119" y="223"/>
                        </a:cubicBezTo>
                        <a:cubicBezTo>
                          <a:pt x="119" y="222"/>
                          <a:pt x="119" y="219"/>
                          <a:pt x="119" y="218"/>
                        </a:cubicBezTo>
                        <a:cubicBezTo>
                          <a:pt x="119" y="217"/>
                          <a:pt x="119" y="216"/>
                          <a:pt x="119" y="215"/>
                        </a:cubicBezTo>
                        <a:cubicBezTo>
                          <a:pt x="118" y="215"/>
                          <a:pt x="118" y="215"/>
                          <a:pt x="118" y="214"/>
                        </a:cubicBezTo>
                        <a:cubicBezTo>
                          <a:pt x="117" y="214"/>
                          <a:pt x="117" y="214"/>
                          <a:pt x="117" y="214"/>
                        </a:cubicBezTo>
                        <a:cubicBezTo>
                          <a:pt x="116" y="214"/>
                          <a:pt x="115" y="213"/>
                          <a:pt x="114" y="212"/>
                        </a:cubicBezTo>
                        <a:cubicBezTo>
                          <a:pt x="114" y="211"/>
                          <a:pt x="113" y="211"/>
                          <a:pt x="112" y="210"/>
                        </a:cubicBezTo>
                        <a:cubicBezTo>
                          <a:pt x="112" y="210"/>
                          <a:pt x="111" y="209"/>
                          <a:pt x="110" y="210"/>
                        </a:cubicBezTo>
                        <a:cubicBezTo>
                          <a:pt x="110" y="210"/>
                          <a:pt x="108" y="209"/>
                          <a:pt x="108" y="209"/>
                        </a:cubicBezTo>
                        <a:cubicBezTo>
                          <a:pt x="108" y="209"/>
                          <a:pt x="107" y="209"/>
                          <a:pt x="106" y="209"/>
                        </a:cubicBezTo>
                        <a:cubicBezTo>
                          <a:pt x="106" y="208"/>
                          <a:pt x="106" y="209"/>
                          <a:pt x="105" y="209"/>
                        </a:cubicBezTo>
                        <a:cubicBezTo>
                          <a:pt x="105" y="209"/>
                          <a:pt x="105" y="208"/>
                          <a:pt x="104" y="208"/>
                        </a:cubicBezTo>
                        <a:cubicBezTo>
                          <a:pt x="104" y="207"/>
                          <a:pt x="104" y="207"/>
                          <a:pt x="104" y="207"/>
                        </a:cubicBezTo>
                        <a:cubicBezTo>
                          <a:pt x="103" y="206"/>
                          <a:pt x="103" y="206"/>
                          <a:pt x="102" y="206"/>
                        </a:cubicBezTo>
                        <a:cubicBezTo>
                          <a:pt x="101" y="206"/>
                          <a:pt x="101" y="205"/>
                          <a:pt x="100" y="204"/>
                        </a:cubicBezTo>
                        <a:cubicBezTo>
                          <a:pt x="99" y="204"/>
                          <a:pt x="99" y="205"/>
                          <a:pt x="99" y="205"/>
                        </a:cubicBezTo>
                        <a:cubicBezTo>
                          <a:pt x="98" y="204"/>
                          <a:pt x="99" y="204"/>
                          <a:pt x="99" y="203"/>
                        </a:cubicBezTo>
                        <a:cubicBezTo>
                          <a:pt x="99" y="203"/>
                          <a:pt x="98" y="201"/>
                          <a:pt x="98" y="200"/>
                        </a:cubicBezTo>
                        <a:cubicBezTo>
                          <a:pt x="98" y="200"/>
                          <a:pt x="97" y="199"/>
                          <a:pt x="97" y="198"/>
                        </a:cubicBezTo>
                        <a:cubicBezTo>
                          <a:pt x="97" y="198"/>
                          <a:pt x="97" y="198"/>
                          <a:pt x="96" y="197"/>
                        </a:cubicBezTo>
                        <a:cubicBezTo>
                          <a:pt x="96" y="197"/>
                          <a:pt x="95" y="197"/>
                          <a:pt x="95" y="196"/>
                        </a:cubicBezTo>
                        <a:cubicBezTo>
                          <a:pt x="95" y="196"/>
                          <a:pt x="94" y="195"/>
                          <a:pt x="94" y="194"/>
                        </a:cubicBezTo>
                        <a:cubicBezTo>
                          <a:pt x="94" y="193"/>
                          <a:pt x="93" y="193"/>
                          <a:pt x="93" y="193"/>
                        </a:cubicBezTo>
                        <a:cubicBezTo>
                          <a:pt x="93" y="192"/>
                          <a:pt x="92" y="192"/>
                          <a:pt x="92" y="192"/>
                        </a:cubicBezTo>
                        <a:cubicBezTo>
                          <a:pt x="91" y="191"/>
                          <a:pt x="90" y="191"/>
                          <a:pt x="89" y="190"/>
                        </a:cubicBezTo>
                        <a:cubicBezTo>
                          <a:pt x="89" y="190"/>
                          <a:pt x="88" y="190"/>
                          <a:pt x="88" y="190"/>
                        </a:cubicBezTo>
                        <a:cubicBezTo>
                          <a:pt x="88" y="190"/>
                          <a:pt x="87" y="190"/>
                          <a:pt x="87" y="191"/>
                        </a:cubicBezTo>
                        <a:cubicBezTo>
                          <a:pt x="86" y="191"/>
                          <a:pt x="86" y="190"/>
                          <a:pt x="85" y="190"/>
                        </a:cubicBezTo>
                        <a:cubicBezTo>
                          <a:pt x="85" y="190"/>
                          <a:pt x="84" y="189"/>
                          <a:pt x="84" y="188"/>
                        </a:cubicBezTo>
                        <a:cubicBezTo>
                          <a:pt x="84" y="187"/>
                          <a:pt x="82" y="186"/>
                          <a:pt x="82" y="186"/>
                        </a:cubicBezTo>
                        <a:cubicBezTo>
                          <a:pt x="82" y="186"/>
                          <a:pt x="81" y="184"/>
                          <a:pt x="80" y="184"/>
                        </a:cubicBezTo>
                        <a:cubicBezTo>
                          <a:pt x="80" y="183"/>
                          <a:pt x="80" y="183"/>
                          <a:pt x="79" y="183"/>
                        </a:cubicBezTo>
                        <a:cubicBezTo>
                          <a:pt x="79" y="182"/>
                          <a:pt x="78" y="182"/>
                          <a:pt x="78" y="182"/>
                        </a:cubicBezTo>
                        <a:cubicBezTo>
                          <a:pt x="77" y="182"/>
                          <a:pt x="77" y="181"/>
                          <a:pt x="77" y="181"/>
                        </a:cubicBezTo>
                        <a:cubicBezTo>
                          <a:pt x="77" y="181"/>
                          <a:pt x="77" y="180"/>
                          <a:pt x="77" y="180"/>
                        </a:cubicBezTo>
                        <a:cubicBezTo>
                          <a:pt x="77" y="180"/>
                          <a:pt x="77" y="180"/>
                          <a:pt x="77" y="180"/>
                        </a:cubicBezTo>
                        <a:cubicBezTo>
                          <a:pt x="76" y="180"/>
                          <a:pt x="76" y="180"/>
                          <a:pt x="76" y="180"/>
                        </a:cubicBezTo>
                        <a:cubicBezTo>
                          <a:pt x="76" y="180"/>
                          <a:pt x="75" y="181"/>
                          <a:pt x="75" y="181"/>
                        </a:cubicBezTo>
                        <a:cubicBezTo>
                          <a:pt x="74" y="181"/>
                          <a:pt x="74" y="181"/>
                          <a:pt x="73" y="182"/>
                        </a:cubicBezTo>
                        <a:cubicBezTo>
                          <a:pt x="73" y="182"/>
                          <a:pt x="72" y="181"/>
                          <a:pt x="72" y="181"/>
                        </a:cubicBezTo>
                        <a:cubicBezTo>
                          <a:pt x="71" y="181"/>
                          <a:pt x="71" y="180"/>
                          <a:pt x="71" y="180"/>
                        </a:cubicBezTo>
                        <a:cubicBezTo>
                          <a:pt x="70" y="180"/>
                          <a:pt x="70" y="181"/>
                          <a:pt x="69" y="181"/>
                        </a:cubicBezTo>
                        <a:cubicBezTo>
                          <a:pt x="69" y="181"/>
                          <a:pt x="68" y="180"/>
                          <a:pt x="68" y="180"/>
                        </a:cubicBezTo>
                        <a:cubicBezTo>
                          <a:pt x="68" y="180"/>
                          <a:pt x="68" y="179"/>
                          <a:pt x="68" y="179"/>
                        </a:cubicBezTo>
                        <a:cubicBezTo>
                          <a:pt x="68" y="179"/>
                          <a:pt x="67" y="179"/>
                          <a:pt x="66" y="179"/>
                        </a:cubicBezTo>
                        <a:cubicBezTo>
                          <a:pt x="66" y="179"/>
                          <a:pt x="66" y="178"/>
                          <a:pt x="66" y="178"/>
                        </a:cubicBezTo>
                        <a:cubicBezTo>
                          <a:pt x="66" y="178"/>
                          <a:pt x="66" y="177"/>
                          <a:pt x="65" y="177"/>
                        </a:cubicBezTo>
                        <a:cubicBezTo>
                          <a:pt x="65" y="177"/>
                          <a:pt x="65" y="177"/>
                          <a:pt x="65" y="178"/>
                        </a:cubicBezTo>
                        <a:cubicBezTo>
                          <a:pt x="65" y="178"/>
                          <a:pt x="65" y="178"/>
                          <a:pt x="65" y="179"/>
                        </a:cubicBezTo>
                        <a:cubicBezTo>
                          <a:pt x="65" y="179"/>
                          <a:pt x="64" y="179"/>
                          <a:pt x="64" y="179"/>
                        </a:cubicBezTo>
                        <a:cubicBezTo>
                          <a:pt x="63" y="180"/>
                          <a:pt x="63" y="180"/>
                          <a:pt x="63" y="180"/>
                        </a:cubicBezTo>
                        <a:cubicBezTo>
                          <a:pt x="63" y="180"/>
                          <a:pt x="63" y="179"/>
                          <a:pt x="63" y="179"/>
                        </a:cubicBezTo>
                        <a:cubicBezTo>
                          <a:pt x="62" y="179"/>
                          <a:pt x="62" y="179"/>
                          <a:pt x="62" y="178"/>
                        </a:cubicBezTo>
                        <a:cubicBezTo>
                          <a:pt x="63" y="178"/>
                          <a:pt x="63" y="178"/>
                          <a:pt x="63" y="178"/>
                        </a:cubicBezTo>
                        <a:cubicBezTo>
                          <a:pt x="63" y="178"/>
                          <a:pt x="63" y="177"/>
                          <a:pt x="64" y="177"/>
                        </a:cubicBezTo>
                        <a:cubicBezTo>
                          <a:pt x="64" y="177"/>
                          <a:pt x="63" y="176"/>
                          <a:pt x="63" y="176"/>
                        </a:cubicBezTo>
                        <a:cubicBezTo>
                          <a:pt x="63" y="176"/>
                          <a:pt x="62" y="177"/>
                          <a:pt x="62" y="177"/>
                        </a:cubicBezTo>
                        <a:cubicBezTo>
                          <a:pt x="62" y="178"/>
                          <a:pt x="62" y="178"/>
                          <a:pt x="62" y="178"/>
                        </a:cubicBezTo>
                        <a:cubicBezTo>
                          <a:pt x="61" y="178"/>
                          <a:pt x="61" y="178"/>
                          <a:pt x="61" y="179"/>
                        </a:cubicBezTo>
                        <a:cubicBezTo>
                          <a:pt x="61" y="179"/>
                          <a:pt x="60" y="179"/>
                          <a:pt x="60" y="179"/>
                        </a:cubicBezTo>
                        <a:cubicBezTo>
                          <a:pt x="59" y="179"/>
                          <a:pt x="59" y="180"/>
                          <a:pt x="59" y="180"/>
                        </a:cubicBezTo>
                        <a:cubicBezTo>
                          <a:pt x="58" y="179"/>
                          <a:pt x="58" y="179"/>
                          <a:pt x="58" y="179"/>
                        </a:cubicBezTo>
                        <a:cubicBezTo>
                          <a:pt x="57" y="180"/>
                          <a:pt x="57" y="180"/>
                          <a:pt x="57" y="181"/>
                        </a:cubicBezTo>
                        <a:cubicBezTo>
                          <a:pt x="57" y="182"/>
                          <a:pt x="57" y="182"/>
                          <a:pt x="56" y="183"/>
                        </a:cubicBezTo>
                        <a:cubicBezTo>
                          <a:pt x="56" y="183"/>
                          <a:pt x="56" y="183"/>
                          <a:pt x="56" y="184"/>
                        </a:cubicBezTo>
                        <a:cubicBezTo>
                          <a:pt x="56" y="184"/>
                          <a:pt x="55" y="185"/>
                          <a:pt x="55" y="185"/>
                        </a:cubicBezTo>
                        <a:cubicBezTo>
                          <a:pt x="55" y="185"/>
                          <a:pt x="55" y="185"/>
                          <a:pt x="55" y="186"/>
                        </a:cubicBezTo>
                        <a:cubicBezTo>
                          <a:pt x="55" y="186"/>
                          <a:pt x="54" y="185"/>
                          <a:pt x="54" y="185"/>
                        </a:cubicBezTo>
                        <a:cubicBezTo>
                          <a:pt x="54" y="184"/>
                          <a:pt x="53" y="184"/>
                          <a:pt x="53" y="183"/>
                        </a:cubicBezTo>
                        <a:cubicBezTo>
                          <a:pt x="52" y="183"/>
                          <a:pt x="51" y="183"/>
                          <a:pt x="51" y="183"/>
                        </a:cubicBezTo>
                        <a:cubicBezTo>
                          <a:pt x="51" y="183"/>
                          <a:pt x="50" y="183"/>
                          <a:pt x="50" y="183"/>
                        </a:cubicBezTo>
                        <a:cubicBezTo>
                          <a:pt x="50" y="184"/>
                          <a:pt x="49" y="184"/>
                          <a:pt x="48" y="184"/>
                        </a:cubicBezTo>
                        <a:cubicBezTo>
                          <a:pt x="48" y="184"/>
                          <a:pt x="48" y="184"/>
                          <a:pt x="47" y="184"/>
                        </a:cubicBezTo>
                        <a:cubicBezTo>
                          <a:pt x="46" y="184"/>
                          <a:pt x="46" y="183"/>
                          <a:pt x="46" y="182"/>
                        </a:cubicBezTo>
                        <a:cubicBezTo>
                          <a:pt x="45" y="182"/>
                          <a:pt x="45" y="180"/>
                          <a:pt x="44" y="179"/>
                        </a:cubicBezTo>
                        <a:cubicBezTo>
                          <a:pt x="44" y="179"/>
                          <a:pt x="44" y="179"/>
                          <a:pt x="44" y="178"/>
                        </a:cubicBezTo>
                        <a:cubicBezTo>
                          <a:pt x="45" y="178"/>
                          <a:pt x="44" y="176"/>
                          <a:pt x="45" y="175"/>
                        </a:cubicBezTo>
                        <a:cubicBezTo>
                          <a:pt x="45" y="175"/>
                          <a:pt x="45" y="173"/>
                          <a:pt x="45" y="173"/>
                        </a:cubicBezTo>
                        <a:cubicBezTo>
                          <a:pt x="45" y="172"/>
                          <a:pt x="45" y="171"/>
                          <a:pt x="45" y="171"/>
                        </a:cubicBezTo>
                        <a:cubicBezTo>
                          <a:pt x="45" y="170"/>
                          <a:pt x="44" y="170"/>
                          <a:pt x="44" y="170"/>
                        </a:cubicBezTo>
                        <a:cubicBezTo>
                          <a:pt x="44" y="169"/>
                          <a:pt x="43" y="169"/>
                          <a:pt x="43" y="169"/>
                        </a:cubicBezTo>
                        <a:cubicBezTo>
                          <a:pt x="43" y="168"/>
                          <a:pt x="42" y="169"/>
                          <a:pt x="42" y="169"/>
                        </a:cubicBezTo>
                        <a:cubicBezTo>
                          <a:pt x="42" y="169"/>
                          <a:pt x="41" y="169"/>
                          <a:pt x="41" y="169"/>
                        </a:cubicBezTo>
                        <a:cubicBezTo>
                          <a:pt x="41" y="169"/>
                          <a:pt x="40" y="169"/>
                          <a:pt x="39" y="169"/>
                        </a:cubicBezTo>
                        <a:cubicBezTo>
                          <a:pt x="39" y="169"/>
                          <a:pt x="39" y="169"/>
                          <a:pt x="38" y="169"/>
                        </a:cubicBezTo>
                        <a:cubicBezTo>
                          <a:pt x="38" y="170"/>
                          <a:pt x="37" y="169"/>
                          <a:pt x="37" y="169"/>
                        </a:cubicBezTo>
                        <a:cubicBezTo>
                          <a:pt x="37" y="169"/>
                          <a:pt x="36" y="169"/>
                          <a:pt x="36" y="169"/>
                        </a:cubicBezTo>
                        <a:cubicBezTo>
                          <a:pt x="36" y="169"/>
                          <a:pt x="37" y="168"/>
                          <a:pt x="37" y="168"/>
                        </a:cubicBezTo>
                        <a:cubicBezTo>
                          <a:pt x="37" y="168"/>
                          <a:pt x="37" y="166"/>
                          <a:pt x="37" y="166"/>
                        </a:cubicBezTo>
                        <a:cubicBezTo>
                          <a:pt x="37" y="166"/>
                          <a:pt x="37" y="163"/>
                          <a:pt x="37" y="163"/>
                        </a:cubicBezTo>
                        <a:cubicBezTo>
                          <a:pt x="38" y="163"/>
                          <a:pt x="38" y="164"/>
                          <a:pt x="38" y="165"/>
                        </a:cubicBezTo>
                        <a:cubicBezTo>
                          <a:pt x="38" y="165"/>
                          <a:pt x="38" y="165"/>
                          <a:pt x="38" y="164"/>
                        </a:cubicBezTo>
                        <a:cubicBezTo>
                          <a:pt x="38" y="164"/>
                          <a:pt x="38" y="162"/>
                          <a:pt x="38" y="162"/>
                        </a:cubicBezTo>
                        <a:cubicBezTo>
                          <a:pt x="38" y="162"/>
                          <a:pt x="38" y="161"/>
                          <a:pt x="38" y="161"/>
                        </a:cubicBezTo>
                        <a:cubicBezTo>
                          <a:pt x="38" y="160"/>
                          <a:pt x="39" y="159"/>
                          <a:pt x="39" y="159"/>
                        </a:cubicBezTo>
                        <a:cubicBezTo>
                          <a:pt x="39" y="158"/>
                          <a:pt x="39" y="157"/>
                          <a:pt x="39" y="157"/>
                        </a:cubicBezTo>
                        <a:cubicBezTo>
                          <a:pt x="39" y="157"/>
                          <a:pt x="39" y="157"/>
                          <a:pt x="38" y="157"/>
                        </a:cubicBezTo>
                        <a:cubicBezTo>
                          <a:pt x="38" y="157"/>
                          <a:pt x="38" y="157"/>
                          <a:pt x="37" y="157"/>
                        </a:cubicBezTo>
                        <a:cubicBezTo>
                          <a:pt x="37" y="157"/>
                          <a:pt x="36" y="157"/>
                          <a:pt x="36" y="157"/>
                        </a:cubicBezTo>
                        <a:cubicBezTo>
                          <a:pt x="35" y="157"/>
                          <a:pt x="35" y="158"/>
                          <a:pt x="34" y="158"/>
                        </a:cubicBezTo>
                        <a:cubicBezTo>
                          <a:pt x="34" y="158"/>
                          <a:pt x="34" y="159"/>
                          <a:pt x="34" y="160"/>
                        </a:cubicBezTo>
                        <a:cubicBezTo>
                          <a:pt x="34" y="161"/>
                          <a:pt x="33" y="161"/>
                          <a:pt x="33" y="162"/>
                        </a:cubicBezTo>
                        <a:cubicBezTo>
                          <a:pt x="33" y="162"/>
                          <a:pt x="33" y="162"/>
                          <a:pt x="33" y="162"/>
                        </a:cubicBezTo>
                        <a:cubicBezTo>
                          <a:pt x="32" y="163"/>
                          <a:pt x="33" y="163"/>
                          <a:pt x="32" y="163"/>
                        </a:cubicBezTo>
                        <a:cubicBezTo>
                          <a:pt x="32" y="163"/>
                          <a:pt x="32" y="163"/>
                          <a:pt x="31" y="163"/>
                        </a:cubicBezTo>
                        <a:cubicBezTo>
                          <a:pt x="31" y="162"/>
                          <a:pt x="31" y="163"/>
                          <a:pt x="31" y="163"/>
                        </a:cubicBezTo>
                        <a:cubicBezTo>
                          <a:pt x="31" y="163"/>
                          <a:pt x="30" y="164"/>
                          <a:pt x="30" y="164"/>
                        </a:cubicBezTo>
                        <a:cubicBezTo>
                          <a:pt x="29" y="164"/>
                          <a:pt x="28" y="164"/>
                          <a:pt x="28" y="164"/>
                        </a:cubicBezTo>
                        <a:cubicBezTo>
                          <a:pt x="27" y="164"/>
                          <a:pt x="27" y="163"/>
                          <a:pt x="27" y="163"/>
                        </a:cubicBezTo>
                        <a:cubicBezTo>
                          <a:pt x="26" y="163"/>
                          <a:pt x="26" y="163"/>
                          <a:pt x="26" y="163"/>
                        </a:cubicBezTo>
                        <a:cubicBezTo>
                          <a:pt x="25" y="163"/>
                          <a:pt x="25" y="162"/>
                          <a:pt x="25" y="161"/>
                        </a:cubicBezTo>
                        <a:cubicBezTo>
                          <a:pt x="25" y="161"/>
                          <a:pt x="24" y="159"/>
                          <a:pt x="24" y="158"/>
                        </a:cubicBezTo>
                        <a:cubicBezTo>
                          <a:pt x="23" y="158"/>
                          <a:pt x="23" y="157"/>
                          <a:pt x="23" y="157"/>
                        </a:cubicBezTo>
                        <a:cubicBezTo>
                          <a:pt x="23" y="156"/>
                          <a:pt x="23" y="155"/>
                          <a:pt x="23" y="155"/>
                        </a:cubicBezTo>
                        <a:cubicBezTo>
                          <a:pt x="23" y="154"/>
                          <a:pt x="23" y="153"/>
                          <a:pt x="23" y="153"/>
                        </a:cubicBezTo>
                        <a:cubicBezTo>
                          <a:pt x="23" y="152"/>
                          <a:pt x="23" y="151"/>
                          <a:pt x="23" y="150"/>
                        </a:cubicBezTo>
                        <a:cubicBezTo>
                          <a:pt x="23" y="150"/>
                          <a:pt x="23" y="149"/>
                          <a:pt x="23" y="149"/>
                        </a:cubicBezTo>
                        <a:cubicBezTo>
                          <a:pt x="23" y="148"/>
                          <a:pt x="24" y="148"/>
                          <a:pt x="24" y="147"/>
                        </a:cubicBezTo>
                        <a:cubicBezTo>
                          <a:pt x="24" y="146"/>
                          <a:pt x="23" y="145"/>
                          <a:pt x="23" y="145"/>
                        </a:cubicBezTo>
                        <a:cubicBezTo>
                          <a:pt x="23" y="145"/>
                          <a:pt x="23" y="144"/>
                          <a:pt x="23" y="143"/>
                        </a:cubicBezTo>
                        <a:cubicBezTo>
                          <a:pt x="24" y="143"/>
                          <a:pt x="24" y="142"/>
                          <a:pt x="25" y="142"/>
                        </a:cubicBezTo>
                        <a:cubicBezTo>
                          <a:pt x="25" y="142"/>
                          <a:pt x="26" y="141"/>
                          <a:pt x="27" y="141"/>
                        </a:cubicBezTo>
                        <a:cubicBezTo>
                          <a:pt x="27" y="141"/>
                          <a:pt x="29" y="139"/>
                          <a:pt x="29" y="139"/>
                        </a:cubicBezTo>
                        <a:cubicBezTo>
                          <a:pt x="29" y="139"/>
                          <a:pt x="30" y="139"/>
                          <a:pt x="30" y="139"/>
                        </a:cubicBezTo>
                        <a:cubicBezTo>
                          <a:pt x="31" y="139"/>
                          <a:pt x="31" y="140"/>
                          <a:pt x="31" y="140"/>
                        </a:cubicBezTo>
                        <a:cubicBezTo>
                          <a:pt x="32" y="140"/>
                          <a:pt x="34" y="140"/>
                          <a:pt x="34" y="140"/>
                        </a:cubicBezTo>
                        <a:cubicBezTo>
                          <a:pt x="34" y="140"/>
                          <a:pt x="35" y="140"/>
                          <a:pt x="35" y="140"/>
                        </a:cubicBezTo>
                        <a:cubicBezTo>
                          <a:pt x="35" y="140"/>
                          <a:pt x="35" y="140"/>
                          <a:pt x="35" y="141"/>
                        </a:cubicBezTo>
                        <a:cubicBezTo>
                          <a:pt x="35" y="141"/>
                          <a:pt x="36" y="141"/>
                          <a:pt x="36" y="141"/>
                        </a:cubicBezTo>
                        <a:cubicBezTo>
                          <a:pt x="36" y="140"/>
                          <a:pt x="36" y="140"/>
                          <a:pt x="36" y="140"/>
                        </a:cubicBezTo>
                        <a:cubicBezTo>
                          <a:pt x="36" y="139"/>
                          <a:pt x="35" y="140"/>
                          <a:pt x="35" y="139"/>
                        </a:cubicBezTo>
                        <a:cubicBezTo>
                          <a:pt x="35" y="139"/>
                          <a:pt x="36" y="139"/>
                          <a:pt x="36" y="138"/>
                        </a:cubicBezTo>
                        <a:cubicBezTo>
                          <a:pt x="36" y="138"/>
                          <a:pt x="36" y="138"/>
                          <a:pt x="36" y="138"/>
                        </a:cubicBezTo>
                        <a:cubicBezTo>
                          <a:pt x="37" y="138"/>
                          <a:pt x="38" y="138"/>
                          <a:pt x="38" y="138"/>
                        </a:cubicBezTo>
                        <a:cubicBezTo>
                          <a:pt x="38" y="138"/>
                          <a:pt x="40" y="138"/>
                          <a:pt x="40" y="138"/>
                        </a:cubicBezTo>
                        <a:cubicBezTo>
                          <a:pt x="40" y="138"/>
                          <a:pt x="41" y="138"/>
                          <a:pt x="41" y="138"/>
                        </a:cubicBezTo>
                        <a:cubicBezTo>
                          <a:pt x="42" y="138"/>
                          <a:pt x="42" y="139"/>
                          <a:pt x="42" y="139"/>
                        </a:cubicBezTo>
                        <a:cubicBezTo>
                          <a:pt x="42" y="139"/>
                          <a:pt x="43" y="139"/>
                          <a:pt x="43" y="139"/>
                        </a:cubicBezTo>
                        <a:cubicBezTo>
                          <a:pt x="43" y="138"/>
                          <a:pt x="43" y="138"/>
                          <a:pt x="44" y="138"/>
                        </a:cubicBezTo>
                        <a:cubicBezTo>
                          <a:pt x="44" y="138"/>
                          <a:pt x="45" y="139"/>
                          <a:pt x="45" y="140"/>
                        </a:cubicBezTo>
                        <a:cubicBezTo>
                          <a:pt x="45" y="140"/>
                          <a:pt x="45" y="141"/>
                          <a:pt x="46" y="141"/>
                        </a:cubicBezTo>
                        <a:cubicBezTo>
                          <a:pt x="46" y="141"/>
                          <a:pt x="46" y="142"/>
                          <a:pt x="46" y="142"/>
                        </a:cubicBezTo>
                        <a:cubicBezTo>
                          <a:pt x="46" y="142"/>
                          <a:pt x="46" y="143"/>
                          <a:pt x="46" y="144"/>
                        </a:cubicBezTo>
                        <a:cubicBezTo>
                          <a:pt x="46" y="144"/>
                          <a:pt x="46" y="145"/>
                          <a:pt x="47" y="146"/>
                        </a:cubicBezTo>
                        <a:cubicBezTo>
                          <a:pt x="47" y="146"/>
                          <a:pt x="47" y="146"/>
                          <a:pt x="47" y="146"/>
                        </a:cubicBezTo>
                        <a:cubicBezTo>
                          <a:pt x="47" y="147"/>
                          <a:pt x="47" y="147"/>
                          <a:pt x="48" y="148"/>
                        </a:cubicBezTo>
                        <a:cubicBezTo>
                          <a:pt x="48" y="148"/>
                          <a:pt x="48" y="148"/>
                          <a:pt x="48" y="149"/>
                        </a:cubicBezTo>
                        <a:cubicBezTo>
                          <a:pt x="48" y="149"/>
                          <a:pt x="49" y="149"/>
                          <a:pt x="49" y="149"/>
                        </a:cubicBezTo>
                        <a:cubicBezTo>
                          <a:pt x="49" y="149"/>
                          <a:pt x="49" y="148"/>
                          <a:pt x="50" y="148"/>
                        </a:cubicBezTo>
                        <a:cubicBezTo>
                          <a:pt x="50" y="148"/>
                          <a:pt x="50" y="146"/>
                          <a:pt x="50" y="145"/>
                        </a:cubicBezTo>
                        <a:cubicBezTo>
                          <a:pt x="50" y="145"/>
                          <a:pt x="49" y="144"/>
                          <a:pt x="49" y="143"/>
                        </a:cubicBezTo>
                        <a:cubicBezTo>
                          <a:pt x="49" y="142"/>
                          <a:pt x="49" y="142"/>
                          <a:pt x="49" y="142"/>
                        </a:cubicBezTo>
                        <a:cubicBezTo>
                          <a:pt x="49" y="141"/>
                          <a:pt x="48" y="139"/>
                          <a:pt x="48" y="139"/>
                        </a:cubicBezTo>
                        <a:cubicBezTo>
                          <a:pt x="47" y="138"/>
                          <a:pt x="48" y="137"/>
                          <a:pt x="48" y="136"/>
                        </a:cubicBezTo>
                        <a:cubicBezTo>
                          <a:pt x="48" y="135"/>
                          <a:pt x="49" y="134"/>
                          <a:pt x="49" y="134"/>
                        </a:cubicBezTo>
                        <a:cubicBezTo>
                          <a:pt x="50" y="133"/>
                          <a:pt x="51" y="132"/>
                          <a:pt x="51" y="132"/>
                        </a:cubicBezTo>
                        <a:cubicBezTo>
                          <a:pt x="51" y="132"/>
                          <a:pt x="51" y="131"/>
                          <a:pt x="51" y="131"/>
                        </a:cubicBezTo>
                        <a:cubicBezTo>
                          <a:pt x="52" y="130"/>
                          <a:pt x="52" y="130"/>
                          <a:pt x="53" y="130"/>
                        </a:cubicBezTo>
                        <a:cubicBezTo>
                          <a:pt x="53" y="130"/>
                          <a:pt x="53" y="130"/>
                          <a:pt x="53" y="130"/>
                        </a:cubicBezTo>
                        <a:cubicBezTo>
                          <a:pt x="53" y="129"/>
                          <a:pt x="54" y="129"/>
                          <a:pt x="54" y="129"/>
                        </a:cubicBezTo>
                        <a:cubicBezTo>
                          <a:pt x="55" y="128"/>
                          <a:pt x="55" y="129"/>
                          <a:pt x="55" y="128"/>
                        </a:cubicBezTo>
                        <a:cubicBezTo>
                          <a:pt x="56" y="128"/>
                          <a:pt x="56" y="128"/>
                          <a:pt x="56" y="128"/>
                        </a:cubicBezTo>
                        <a:cubicBezTo>
                          <a:pt x="56" y="127"/>
                          <a:pt x="56" y="127"/>
                          <a:pt x="57" y="127"/>
                        </a:cubicBezTo>
                        <a:cubicBezTo>
                          <a:pt x="57" y="127"/>
                          <a:pt x="57" y="127"/>
                          <a:pt x="57" y="126"/>
                        </a:cubicBezTo>
                        <a:cubicBezTo>
                          <a:pt x="57" y="126"/>
                          <a:pt x="57" y="126"/>
                          <a:pt x="56" y="125"/>
                        </a:cubicBezTo>
                        <a:cubicBezTo>
                          <a:pt x="56" y="125"/>
                          <a:pt x="56" y="124"/>
                          <a:pt x="56" y="124"/>
                        </a:cubicBezTo>
                        <a:cubicBezTo>
                          <a:pt x="56" y="123"/>
                          <a:pt x="56" y="123"/>
                          <a:pt x="56" y="123"/>
                        </a:cubicBezTo>
                        <a:cubicBezTo>
                          <a:pt x="55" y="123"/>
                          <a:pt x="56" y="122"/>
                          <a:pt x="56" y="122"/>
                        </a:cubicBezTo>
                        <a:cubicBezTo>
                          <a:pt x="56" y="121"/>
                          <a:pt x="55" y="121"/>
                          <a:pt x="55" y="120"/>
                        </a:cubicBezTo>
                        <a:cubicBezTo>
                          <a:pt x="55" y="119"/>
                          <a:pt x="56" y="119"/>
                          <a:pt x="56" y="119"/>
                        </a:cubicBezTo>
                        <a:cubicBezTo>
                          <a:pt x="55" y="120"/>
                          <a:pt x="56" y="120"/>
                          <a:pt x="56" y="120"/>
                        </a:cubicBezTo>
                        <a:cubicBezTo>
                          <a:pt x="56" y="121"/>
                          <a:pt x="56" y="121"/>
                          <a:pt x="56" y="122"/>
                        </a:cubicBezTo>
                        <a:cubicBezTo>
                          <a:pt x="56" y="122"/>
                          <a:pt x="56" y="123"/>
                          <a:pt x="56" y="123"/>
                        </a:cubicBezTo>
                        <a:cubicBezTo>
                          <a:pt x="56" y="123"/>
                          <a:pt x="56" y="123"/>
                          <a:pt x="56" y="123"/>
                        </a:cubicBezTo>
                        <a:cubicBezTo>
                          <a:pt x="56" y="123"/>
                          <a:pt x="57" y="122"/>
                          <a:pt x="57" y="121"/>
                        </a:cubicBezTo>
                        <a:cubicBezTo>
                          <a:pt x="57" y="121"/>
                          <a:pt x="57" y="120"/>
                          <a:pt x="57" y="119"/>
                        </a:cubicBezTo>
                        <a:cubicBezTo>
                          <a:pt x="57" y="119"/>
                          <a:pt x="57" y="119"/>
                          <a:pt x="57" y="119"/>
                        </a:cubicBezTo>
                        <a:cubicBezTo>
                          <a:pt x="58" y="119"/>
                          <a:pt x="58" y="119"/>
                          <a:pt x="58" y="119"/>
                        </a:cubicBezTo>
                        <a:cubicBezTo>
                          <a:pt x="58" y="119"/>
                          <a:pt x="58" y="119"/>
                          <a:pt x="59" y="118"/>
                        </a:cubicBezTo>
                        <a:cubicBezTo>
                          <a:pt x="59" y="118"/>
                          <a:pt x="59" y="117"/>
                          <a:pt x="59" y="116"/>
                        </a:cubicBezTo>
                        <a:cubicBezTo>
                          <a:pt x="59" y="116"/>
                          <a:pt x="59" y="116"/>
                          <a:pt x="59" y="116"/>
                        </a:cubicBezTo>
                        <a:cubicBezTo>
                          <a:pt x="60" y="115"/>
                          <a:pt x="60" y="116"/>
                          <a:pt x="61" y="115"/>
                        </a:cubicBezTo>
                        <a:cubicBezTo>
                          <a:pt x="61" y="115"/>
                          <a:pt x="62" y="115"/>
                          <a:pt x="62" y="115"/>
                        </a:cubicBezTo>
                        <a:cubicBezTo>
                          <a:pt x="62" y="115"/>
                          <a:pt x="62" y="115"/>
                          <a:pt x="61" y="115"/>
                        </a:cubicBezTo>
                        <a:cubicBezTo>
                          <a:pt x="61" y="115"/>
                          <a:pt x="60" y="115"/>
                          <a:pt x="60" y="115"/>
                        </a:cubicBezTo>
                        <a:cubicBezTo>
                          <a:pt x="60" y="115"/>
                          <a:pt x="59" y="115"/>
                          <a:pt x="60" y="115"/>
                        </a:cubicBezTo>
                        <a:cubicBezTo>
                          <a:pt x="60" y="115"/>
                          <a:pt x="60" y="114"/>
                          <a:pt x="60" y="114"/>
                        </a:cubicBezTo>
                        <a:cubicBezTo>
                          <a:pt x="60" y="114"/>
                          <a:pt x="62" y="114"/>
                          <a:pt x="62" y="114"/>
                        </a:cubicBezTo>
                        <a:cubicBezTo>
                          <a:pt x="63" y="114"/>
                          <a:pt x="64" y="114"/>
                          <a:pt x="64" y="114"/>
                        </a:cubicBezTo>
                        <a:cubicBezTo>
                          <a:pt x="65" y="114"/>
                          <a:pt x="65" y="113"/>
                          <a:pt x="65" y="113"/>
                        </a:cubicBezTo>
                        <a:cubicBezTo>
                          <a:pt x="65" y="113"/>
                          <a:pt x="65" y="113"/>
                          <a:pt x="64" y="113"/>
                        </a:cubicBezTo>
                        <a:cubicBezTo>
                          <a:pt x="64" y="113"/>
                          <a:pt x="64" y="112"/>
                          <a:pt x="64" y="112"/>
                        </a:cubicBezTo>
                        <a:cubicBezTo>
                          <a:pt x="64" y="111"/>
                          <a:pt x="64" y="111"/>
                          <a:pt x="64" y="111"/>
                        </a:cubicBezTo>
                        <a:cubicBezTo>
                          <a:pt x="64" y="111"/>
                          <a:pt x="64" y="110"/>
                          <a:pt x="64" y="110"/>
                        </a:cubicBezTo>
                        <a:cubicBezTo>
                          <a:pt x="65" y="109"/>
                          <a:pt x="65" y="109"/>
                          <a:pt x="65" y="109"/>
                        </a:cubicBezTo>
                        <a:cubicBezTo>
                          <a:pt x="66" y="109"/>
                          <a:pt x="66" y="108"/>
                          <a:pt x="67" y="108"/>
                        </a:cubicBezTo>
                        <a:cubicBezTo>
                          <a:pt x="67" y="108"/>
                          <a:pt x="67" y="108"/>
                          <a:pt x="68" y="108"/>
                        </a:cubicBezTo>
                        <a:cubicBezTo>
                          <a:pt x="68" y="107"/>
                          <a:pt x="68" y="107"/>
                          <a:pt x="69" y="107"/>
                        </a:cubicBezTo>
                        <a:cubicBezTo>
                          <a:pt x="69" y="107"/>
                          <a:pt x="70" y="107"/>
                          <a:pt x="70" y="107"/>
                        </a:cubicBezTo>
                        <a:cubicBezTo>
                          <a:pt x="70" y="106"/>
                          <a:pt x="70" y="106"/>
                          <a:pt x="70" y="106"/>
                        </a:cubicBezTo>
                        <a:cubicBezTo>
                          <a:pt x="70" y="106"/>
                          <a:pt x="71" y="106"/>
                          <a:pt x="72" y="106"/>
                        </a:cubicBezTo>
                        <a:cubicBezTo>
                          <a:pt x="72" y="105"/>
                          <a:pt x="72" y="105"/>
                          <a:pt x="73" y="105"/>
                        </a:cubicBezTo>
                        <a:cubicBezTo>
                          <a:pt x="73" y="105"/>
                          <a:pt x="73" y="105"/>
                          <a:pt x="73" y="105"/>
                        </a:cubicBezTo>
                        <a:cubicBezTo>
                          <a:pt x="73" y="105"/>
                          <a:pt x="74" y="105"/>
                          <a:pt x="74" y="105"/>
                        </a:cubicBezTo>
                        <a:cubicBezTo>
                          <a:pt x="74" y="105"/>
                          <a:pt x="74" y="106"/>
                          <a:pt x="74" y="106"/>
                        </a:cubicBezTo>
                        <a:cubicBezTo>
                          <a:pt x="73" y="106"/>
                          <a:pt x="73" y="106"/>
                          <a:pt x="72" y="106"/>
                        </a:cubicBezTo>
                        <a:cubicBezTo>
                          <a:pt x="72" y="106"/>
                          <a:pt x="71" y="107"/>
                          <a:pt x="71" y="107"/>
                        </a:cubicBezTo>
                        <a:cubicBezTo>
                          <a:pt x="71" y="107"/>
                          <a:pt x="71" y="108"/>
                          <a:pt x="71" y="108"/>
                        </a:cubicBezTo>
                        <a:cubicBezTo>
                          <a:pt x="71" y="109"/>
                          <a:pt x="71" y="109"/>
                          <a:pt x="72" y="109"/>
                        </a:cubicBezTo>
                        <a:cubicBezTo>
                          <a:pt x="72" y="109"/>
                          <a:pt x="72" y="109"/>
                          <a:pt x="72" y="109"/>
                        </a:cubicBezTo>
                        <a:cubicBezTo>
                          <a:pt x="72" y="109"/>
                          <a:pt x="73" y="109"/>
                          <a:pt x="73" y="109"/>
                        </a:cubicBezTo>
                        <a:cubicBezTo>
                          <a:pt x="73" y="109"/>
                          <a:pt x="73" y="108"/>
                          <a:pt x="74" y="108"/>
                        </a:cubicBezTo>
                        <a:cubicBezTo>
                          <a:pt x="74" y="108"/>
                          <a:pt x="74" y="107"/>
                          <a:pt x="74" y="107"/>
                        </a:cubicBezTo>
                        <a:cubicBezTo>
                          <a:pt x="74" y="107"/>
                          <a:pt x="75" y="107"/>
                          <a:pt x="75" y="107"/>
                        </a:cubicBezTo>
                        <a:cubicBezTo>
                          <a:pt x="75" y="108"/>
                          <a:pt x="75" y="107"/>
                          <a:pt x="75" y="107"/>
                        </a:cubicBezTo>
                        <a:cubicBezTo>
                          <a:pt x="76" y="107"/>
                          <a:pt x="77" y="107"/>
                          <a:pt x="77" y="106"/>
                        </a:cubicBezTo>
                        <a:cubicBezTo>
                          <a:pt x="77" y="106"/>
                          <a:pt x="78" y="106"/>
                          <a:pt x="78" y="106"/>
                        </a:cubicBezTo>
                        <a:cubicBezTo>
                          <a:pt x="79" y="106"/>
                          <a:pt x="79" y="105"/>
                          <a:pt x="79" y="105"/>
                        </a:cubicBezTo>
                        <a:cubicBezTo>
                          <a:pt x="79" y="105"/>
                          <a:pt x="79" y="105"/>
                          <a:pt x="79" y="105"/>
                        </a:cubicBezTo>
                        <a:cubicBezTo>
                          <a:pt x="79" y="105"/>
                          <a:pt x="79" y="105"/>
                          <a:pt x="80" y="105"/>
                        </a:cubicBezTo>
                        <a:cubicBezTo>
                          <a:pt x="80" y="105"/>
                          <a:pt x="81" y="104"/>
                          <a:pt x="81" y="104"/>
                        </a:cubicBezTo>
                        <a:cubicBezTo>
                          <a:pt x="81" y="104"/>
                          <a:pt x="81" y="104"/>
                          <a:pt x="81" y="104"/>
                        </a:cubicBezTo>
                        <a:cubicBezTo>
                          <a:pt x="80" y="103"/>
                          <a:pt x="80" y="103"/>
                          <a:pt x="80" y="103"/>
                        </a:cubicBezTo>
                        <a:cubicBezTo>
                          <a:pt x="80" y="103"/>
                          <a:pt x="80" y="103"/>
                          <a:pt x="80" y="103"/>
                        </a:cubicBezTo>
                        <a:cubicBezTo>
                          <a:pt x="80" y="103"/>
                          <a:pt x="80" y="102"/>
                          <a:pt x="80" y="102"/>
                        </a:cubicBezTo>
                        <a:cubicBezTo>
                          <a:pt x="80" y="102"/>
                          <a:pt x="79" y="103"/>
                          <a:pt x="79" y="103"/>
                        </a:cubicBezTo>
                        <a:cubicBezTo>
                          <a:pt x="79" y="103"/>
                          <a:pt x="79" y="104"/>
                          <a:pt x="78" y="104"/>
                        </a:cubicBezTo>
                        <a:cubicBezTo>
                          <a:pt x="78" y="104"/>
                          <a:pt x="78" y="105"/>
                          <a:pt x="78" y="105"/>
                        </a:cubicBezTo>
                        <a:cubicBezTo>
                          <a:pt x="78" y="105"/>
                          <a:pt x="78" y="105"/>
                          <a:pt x="78" y="104"/>
                        </a:cubicBezTo>
                        <a:cubicBezTo>
                          <a:pt x="77" y="104"/>
                          <a:pt x="77" y="105"/>
                          <a:pt x="77" y="105"/>
                        </a:cubicBezTo>
                        <a:cubicBezTo>
                          <a:pt x="77" y="105"/>
                          <a:pt x="76" y="105"/>
                          <a:pt x="76" y="105"/>
                        </a:cubicBezTo>
                        <a:cubicBezTo>
                          <a:pt x="76" y="105"/>
                          <a:pt x="75" y="104"/>
                          <a:pt x="75" y="104"/>
                        </a:cubicBezTo>
                        <a:cubicBezTo>
                          <a:pt x="75" y="104"/>
                          <a:pt x="75" y="104"/>
                          <a:pt x="74" y="104"/>
                        </a:cubicBezTo>
                        <a:cubicBezTo>
                          <a:pt x="74" y="104"/>
                          <a:pt x="74" y="103"/>
                          <a:pt x="74" y="103"/>
                        </a:cubicBezTo>
                        <a:cubicBezTo>
                          <a:pt x="74" y="103"/>
                          <a:pt x="73" y="103"/>
                          <a:pt x="73" y="102"/>
                        </a:cubicBezTo>
                        <a:cubicBezTo>
                          <a:pt x="73" y="102"/>
                          <a:pt x="73" y="102"/>
                          <a:pt x="73" y="102"/>
                        </a:cubicBezTo>
                        <a:cubicBezTo>
                          <a:pt x="73" y="102"/>
                          <a:pt x="73" y="101"/>
                          <a:pt x="73" y="101"/>
                        </a:cubicBezTo>
                        <a:cubicBezTo>
                          <a:pt x="73" y="101"/>
                          <a:pt x="73" y="101"/>
                          <a:pt x="73" y="100"/>
                        </a:cubicBezTo>
                        <a:cubicBezTo>
                          <a:pt x="74" y="100"/>
                          <a:pt x="74" y="100"/>
                          <a:pt x="74" y="100"/>
                        </a:cubicBezTo>
                        <a:cubicBezTo>
                          <a:pt x="74" y="99"/>
                          <a:pt x="73" y="100"/>
                          <a:pt x="73" y="100"/>
                        </a:cubicBezTo>
                        <a:cubicBezTo>
                          <a:pt x="73" y="100"/>
                          <a:pt x="73" y="100"/>
                          <a:pt x="72" y="100"/>
                        </a:cubicBezTo>
                        <a:cubicBezTo>
                          <a:pt x="72" y="100"/>
                          <a:pt x="72" y="100"/>
                          <a:pt x="72" y="100"/>
                        </a:cubicBezTo>
                        <a:cubicBezTo>
                          <a:pt x="71" y="100"/>
                          <a:pt x="71" y="100"/>
                          <a:pt x="71" y="100"/>
                        </a:cubicBezTo>
                        <a:cubicBezTo>
                          <a:pt x="71" y="99"/>
                          <a:pt x="72" y="99"/>
                          <a:pt x="72" y="99"/>
                        </a:cubicBezTo>
                        <a:cubicBezTo>
                          <a:pt x="72" y="99"/>
                          <a:pt x="72" y="100"/>
                          <a:pt x="73" y="100"/>
                        </a:cubicBezTo>
                        <a:cubicBezTo>
                          <a:pt x="73" y="100"/>
                          <a:pt x="73" y="99"/>
                          <a:pt x="73" y="99"/>
                        </a:cubicBezTo>
                        <a:cubicBezTo>
                          <a:pt x="74" y="99"/>
                          <a:pt x="74" y="99"/>
                          <a:pt x="74" y="99"/>
                        </a:cubicBezTo>
                        <a:cubicBezTo>
                          <a:pt x="74" y="99"/>
                          <a:pt x="74" y="99"/>
                          <a:pt x="74" y="98"/>
                        </a:cubicBezTo>
                        <a:cubicBezTo>
                          <a:pt x="74" y="98"/>
                          <a:pt x="74" y="98"/>
                          <a:pt x="74" y="97"/>
                        </a:cubicBezTo>
                        <a:cubicBezTo>
                          <a:pt x="74" y="97"/>
                          <a:pt x="73" y="97"/>
                          <a:pt x="72" y="97"/>
                        </a:cubicBezTo>
                        <a:cubicBezTo>
                          <a:pt x="72" y="97"/>
                          <a:pt x="71" y="97"/>
                          <a:pt x="70" y="97"/>
                        </a:cubicBezTo>
                        <a:cubicBezTo>
                          <a:pt x="70" y="98"/>
                          <a:pt x="69" y="98"/>
                          <a:pt x="68" y="98"/>
                        </a:cubicBezTo>
                        <a:cubicBezTo>
                          <a:pt x="68" y="99"/>
                          <a:pt x="67" y="99"/>
                          <a:pt x="67" y="99"/>
                        </a:cubicBezTo>
                        <a:cubicBezTo>
                          <a:pt x="66" y="100"/>
                          <a:pt x="66" y="100"/>
                          <a:pt x="66" y="100"/>
                        </a:cubicBezTo>
                        <a:cubicBezTo>
                          <a:pt x="65" y="100"/>
                          <a:pt x="65" y="101"/>
                          <a:pt x="65" y="100"/>
                        </a:cubicBezTo>
                        <a:cubicBezTo>
                          <a:pt x="66" y="100"/>
                          <a:pt x="66" y="100"/>
                          <a:pt x="66" y="99"/>
                        </a:cubicBezTo>
                        <a:cubicBezTo>
                          <a:pt x="66" y="99"/>
                          <a:pt x="67" y="98"/>
                          <a:pt x="67" y="98"/>
                        </a:cubicBezTo>
                        <a:cubicBezTo>
                          <a:pt x="67" y="97"/>
                          <a:pt x="68" y="97"/>
                          <a:pt x="68" y="97"/>
                        </a:cubicBezTo>
                        <a:cubicBezTo>
                          <a:pt x="68" y="97"/>
                          <a:pt x="69" y="97"/>
                          <a:pt x="69" y="97"/>
                        </a:cubicBezTo>
                        <a:cubicBezTo>
                          <a:pt x="70" y="97"/>
                          <a:pt x="69" y="97"/>
                          <a:pt x="69" y="96"/>
                        </a:cubicBezTo>
                        <a:cubicBezTo>
                          <a:pt x="70" y="96"/>
                          <a:pt x="70" y="96"/>
                          <a:pt x="70" y="95"/>
                        </a:cubicBezTo>
                        <a:cubicBezTo>
                          <a:pt x="71" y="95"/>
                          <a:pt x="72" y="95"/>
                          <a:pt x="73" y="95"/>
                        </a:cubicBezTo>
                        <a:cubicBezTo>
                          <a:pt x="73" y="95"/>
                          <a:pt x="74" y="95"/>
                          <a:pt x="74" y="95"/>
                        </a:cubicBezTo>
                        <a:cubicBezTo>
                          <a:pt x="75" y="95"/>
                          <a:pt x="76" y="95"/>
                          <a:pt x="77" y="95"/>
                        </a:cubicBezTo>
                        <a:cubicBezTo>
                          <a:pt x="77" y="95"/>
                          <a:pt x="79" y="95"/>
                          <a:pt x="79" y="95"/>
                        </a:cubicBezTo>
                        <a:cubicBezTo>
                          <a:pt x="80" y="95"/>
                          <a:pt x="80" y="95"/>
                          <a:pt x="81" y="95"/>
                        </a:cubicBezTo>
                        <a:cubicBezTo>
                          <a:pt x="81" y="95"/>
                          <a:pt x="81" y="94"/>
                          <a:pt x="82" y="94"/>
                        </a:cubicBezTo>
                        <a:cubicBezTo>
                          <a:pt x="82" y="94"/>
                          <a:pt x="82" y="93"/>
                          <a:pt x="83" y="93"/>
                        </a:cubicBezTo>
                        <a:cubicBezTo>
                          <a:pt x="83" y="93"/>
                          <a:pt x="84" y="93"/>
                          <a:pt x="84" y="92"/>
                        </a:cubicBezTo>
                        <a:cubicBezTo>
                          <a:pt x="85" y="93"/>
                          <a:pt x="85" y="93"/>
                          <a:pt x="85" y="93"/>
                        </a:cubicBezTo>
                        <a:cubicBezTo>
                          <a:pt x="84" y="93"/>
                          <a:pt x="84" y="93"/>
                          <a:pt x="84" y="93"/>
                        </a:cubicBezTo>
                        <a:cubicBezTo>
                          <a:pt x="84" y="93"/>
                          <a:pt x="84" y="93"/>
                          <a:pt x="84" y="93"/>
                        </a:cubicBezTo>
                        <a:cubicBezTo>
                          <a:pt x="84" y="93"/>
                          <a:pt x="84" y="94"/>
                          <a:pt x="83" y="94"/>
                        </a:cubicBezTo>
                        <a:cubicBezTo>
                          <a:pt x="83" y="95"/>
                          <a:pt x="83" y="95"/>
                          <a:pt x="83" y="95"/>
                        </a:cubicBezTo>
                        <a:cubicBezTo>
                          <a:pt x="83" y="95"/>
                          <a:pt x="83" y="95"/>
                          <a:pt x="83" y="96"/>
                        </a:cubicBezTo>
                        <a:cubicBezTo>
                          <a:pt x="83" y="96"/>
                          <a:pt x="82" y="96"/>
                          <a:pt x="82" y="97"/>
                        </a:cubicBezTo>
                        <a:cubicBezTo>
                          <a:pt x="82" y="97"/>
                          <a:pt x="82" y="97"/>
                          <a:pt x="82" y="97"/>
                        </a:cubicBezTo>
                        <a:cubicBezTo>
                          <a:pt x="82" y="97"/>
                          <a:pt x="82" y="98"/>
                          <a:pt x="82" y="98"/>
                        </a:cubicBezTo>
                        <a:cubicBezTo>
                          <a:pt x="82" y="98"/>
                          <a:pt x="82" y="98"/>
                          <a:pt x="82" y="98"/>
                        </a:cubicBezTo>
                        <a:cubicBezTo>
                          <a:pt x="81" y="99"/>
                          <a:pt x="81" y="100"/>
                          <a:pt x="81" y="101"/>
                        </a:cubicBezTo>
                        <a:cubicBezTo>
                          <a:pt x="81" y="101"/>
                          <a:pt x="82" y="102"/>
                          <a:pt x="83" y="102"/>
                        </a:cubicBezTo>
                        <a:cubicBezTo>
                          <a:pt x="83" y="102"/>
                          <a:pt x="84" y="102"/>
                          <a:pt x="84" y="102"/>
                        </a:cubicBezTo>
                        <a:cubicBezTo>
                          <a:pt x="84" y="102"/>
                          <a:pt x="85" y="102"/>
                          <a:pt x="86" y="102"/>
                        </a:cubicBezTo>
                        <a:cubicBezTo>
                          <a:pt x="86" y="102"/>
                          <a:pt x="86" y="102"/>
                          <a:pt x="86" y="102"/>
                        </a:cubicBezTo>
                        <a:cubicBezTo>
                          <a:pt x="86" y="102"/>
                          <a:pt x="86" y="102"/>
                          <a:pt x="86" y="102"/>
                        </a:cubicBezTo>
                        <a:cubicBezTo>
                          <a:pt x="86" y="103"/>
                          <a:pt x="87" y="103"/>
                          <a:pt x="88" y="103"/>
                        </a:cubicBezTo>
                        <a:cubicBezTo>
                          <a:pt x="88" y="103"/>
                          <a:pt x="88" y="103"/>
                          <a:pt x="89" y="103"/>
                        </a:cubicBezTo>
                        <a:cubicBezTo>
                          <a:pt x="89" y="103"/>
                          <a:pt x="89" y="103"/>
                          <a:pt x="89" y="103"/>
                        </a:cubicBezTo>
                        <a:cubicBezTo>
                          <a:pt x="90" y="103"/>
                          <a:pt x="90" y="103"/>
                          <a:pt x="90" y="103"/>
                        </a:cubicBezTo>
                        <a:cubicBezTo>
                          <a:pt x="90" y="103"/>
                          <a:pt x="90" y="103"/>
                          <a:pt x="90" y="103"/>
                        </a:cubicBezTo>
                        <a:cubicBezTo>
                          <a:pt x="90" y="103"/>
                          <a:pt x="90" y="104"/>
                          <a:pt x="91" y="104"/>
                        </a:cubicBezTo>
                        <a:cubicBezTo>
                          <a:pt x="91" y="103"/>
                          <a:pt x="91" y="103"/>
                          <a:pt x="91" y="103"/>
                        </a:cubicBezTo>
                        <a:cubicBezTo>
                          <a:pt x="91" y="103"/>
                          <a:pt x="92" y="103"/>
                          <a:pt x="92" y="102"/>
                        </a:cubicBezTo>
                        <a:cubicBezTo>
                          <a:pt x="93" y="102"/>
                          <a:pt x="93" y="102"/>
                          <a:pt x="93" y="102"/>
                        </a:cubicBezTo>
                        <a:cubicBezTo>
                          <a:pt x="93" y="101"/>
                          <a:pt x="93" y="101"/>
                          <a:pt x="93" y="101"/>
                        </a:cubicBezTo>
                        <a:cubicBezTo>
                          <a:pt x="93" y="101"/>
                          <a:pt x="93" y="100"/>
                          <a:pt x="93" y="100"/>
                        </a:cubicBezTo>
                        <a:cubicBezTo>
                          <a:pt x="93" y="100"/>
                          <a:pt x="93" y="100"/>
                          <a:pt x="92" y="99"/>
                        </a:cubicBezTo>
                        <a:cubicBezTo>
                          <a:pt x="93" y="99"/>
                          <a:pt x="93" y="99"/>
                          <a:pt x="93" y="99"/>
                        </a:cubicBezTo>
                        <a:cubicBezTo>
                          <a:pt x="93" y="99"/>
                          <a:pt x="93" y="99"/>
                          <a:pt x="93" y="99"/>
                        </a:cubicBezTo>
                        <a:cubicBezTo>
                          <a:pt x="92" y="98"/>
                          <a:pt x="92" y="98"/>
                          <a:pt x="92" y="98"/>
                        </a:cubicBezTo>
                        <a:cubicBezTo>
                          <a:pt x="92" y="98"/>
                          <a:pt x="92" y="98"/>
                          <a:pt x="91" y="98"/>
                        </a:cubicBezTo>
                        <a:cubicBezTo>
                          <a:pt x="91" y="97"/>
                          <a:pt x="91" y="97"/>
                          <a:pt x="91" y="97"/>
                        </a:cubicBezTo>
                        <a:cubicBezTo>
                          <a:pt x="91" y="97"/>
                          <a:pt x="91" y="97"/>
                          <a:pt x="90" y="96"/>
                        </a:cubicBezTo>
                        <a:cubicBezTo>
                          <a:pt x="90" y="96"/>
                          <a:pt x="90" y="95"/>
                          <a:pt x="89" y="95"/>
                        </a:cubicBezTo>
                        <a:cubicBezTo>
                          <a:pt x="89" y="95"/>
                          <a:pt x="89" y="95"/>
                          <a:pt x="89" y="95"/>
                        </a:cubicBezTo>
                        <a:cubicBezTo>
                          <a:pt x="89" y="95"/>
                          <a:pt x="89" y="95"/>
                          <a:pt x="89" y="95"/>
                        </a:cubicBezTo>
                        <a:cubicBezTo>
                          <a:pt x="88" y="95"/>
                          <a:pt x="88" y="95"/>
                          <a:pt x="88" y="94"/>
                        </a:cubicBezTo>
                        <a:cubicBezTo>
                          <a:pt x="88" y="94"/>
                          <a:pt x="88" y="94"/>
                          <a:pt x="88" y="94"/>
                        </a:cubicBezTo>
                        <a:cubicBezTo>
                          <a:pt x="88" y="94"/>
                          <a:pt x="88" y="94"/>
                          <a:pt x="88" y="93"/>
                        </a:cubicBezTo>
                        <a:cubicBezTo>
                          <a:pt x="88" y="93"/>
                          <a:pt x="89" y="93"/>
                          <a:pt x="89" y="93"/>
                        </a:cubicBezTo>
                        <a:cubicBezTo>
                          <a:pt x="89" y="92"/>
                          <a:pt x="88" y="91"/>
                          <a:pt x="88" y="91"/>
                        </a:cubicBezTo>
                        <a:cubicBezTo>
                          <a:pt x="87" y="91"/>
                          <a:pt x="87" y="91"/>
                          <a:pt x="87" y="91"/>
                        </a:cubicBezTo>
                        <a:cubicBezTo>
                          <a:pt x="87" y="91"/>
                          <a:pt x="87" y="91"/>
                          <a:pt x="87" y="91"/>
                        </a:cubicBezTo>
                        <a:cubicBezTo>
                          <a:pt x="87" y="91"/>
                          <a:pt x="87" y="91"/>
                          <a:pt x="87" y="91"/>
                        </a:cubicBezTo>
                        <a:cubicBezTo>
                          <a:pt x="87" y="91"/>
                          <a:pt x="87" y="91"/>
                          <a:pt x="87" y="91"/>
                        </a:cubicBezTo>
                        <a:cubicBezTo>
                          <a:pt x="88" y="90"/>
                          <a:pt x="87" y="90"/>
                          <a:pt x="87" y="90"/>
                        </a:cubicBezTo>
                        <a:cubicBezTo>
                          <a:pt x="87" y="89"/>
                          <a:pt x="87" y="88"/>
                          <a:pt x="87" y="88"/>
                        </a:cubicBezTo>
                        <a:cubicBezTo>
                          <a:pt x="87" y="88"/>
                          <a:pt x="87" y="88"/>
                          <a:pt x="86" y="87"/>
                        </a:cubicBezTo>
                        <a:cubicBezTo>
                          <a:pt x="86" y="87"/>
                          <a:pt x="86" y="87"/>
                          <a:pt x="86" y="87"/>
                        </a:cubicBezTo>
                        <a:cubicBezTo>
                          <a:pt x="85" y="87"/>
                          <a:pt x="85" y="87"/>
                          <a:pt x="85" y="88"/>
                        </a:cubicBezTo>
                        <a:cubicBezTo>
                          <a:pt x="85" y="88"/>
                          <a:pt x="85" y="88"/>
                          <a:pt x="85" y="87"/>
                        </a:cubicBezTo>
                        <a:cubicBezTo>
                          <a:pt x="85" y="87"/>
                          <a:pt x="85" y="87"/>
                          <a:pt x="85" y="87"/>
                        </a:cubicBezTo>
                        <a:cubicBezTo>
                          <a:pt x="85" y="86"/>
                          <a:pt x="84" y="86"/>
                          <a:pt x="84" y="86"/>
                        </a:cubicBezTo>
                        <a:cubicBezTo>
                          <a:pt x="84" y="86"/>
                          <a:pt x="83" y="87"/>
                          <a:pt x="83" y="87"/>
                        </a:cubicBezTo>
                        <a:cubicBezTo>
                          <a:pt x="82" y="87"/>
                          <a:pt x="82" y="87"/>
                          <a:pt x="81" y="88"/>
                        </a:cubicBezTo>
                        <a:cubicBezTo>
                          <a:pt x="81" y="88"/>
                          <a:pt x="81" y="88"/>
                          <a:pt x="81" y="87"/>
                        </a:cubicBezTo>
                        <a:cubicBezTo>
                          <a:pt x="80" y="87"/>
                          <a:pt x="81" y="87"/>
                          <a:pt x="82" y="87"/>
                        </a:cubicBezTo>
                        <a:cubicBezTo>
                          <a:pt x="82" y="87"/>
                          <a:pt x="83" y="87"/>
                          <a:pt x="83" y="86"/>
                        </a:cubicBezTo>
                        <a:cubicBezTo>
                          <a:pt x="83" y="86"/>
                          <a:pt x="84" y="86"/>
                          <a:pt x="84" y="86"/>
                        </a:cubicBezTo>
                        <a:cubicBezTo>
                          <a:pt x="85" y="86"/>
                          <a:pt x="85" y="86"/>
                          <a:pt x="85" y="86"/>
                        </a:cubicBezTo>
                        <a:cubicBezTo>
                          <a:pt x="85" y="86"/>
                          <a:pt x="85" y="86"/>
                          <a:pt x="85" y="86"/>
                        </a:cubicBezTo>
                        <a:cubicBezTo>
                          <a:pt x="84" y="86"/>
                          <a:pt x="84" y="85"/>
                          <a:pt x="84" y="85"/>
                        </a:cubicBezTo>
                        <a:cubicBezTo>
                          <a:pt x="84" y="85"/>
                          <a:pt x="83" y="85"/>
                          <a:pt x="83" y="85"/>
                        </a:cubicBezTo>
                        <a:cubicBezTo>
                          <a:pt x="83" y="85"/>
                          <a:pt x="83" y="85"/>
                          <a:pt x="83" y="85"/>
                        </a:cubicBezTo>
                        <a:cubicBezTo>
                          <a:pt x="82" y="84"/>
                          <a:pt x="82" y="84"/>
                          <a:pt x="82" y="84"/>
                        </a:cubicBezTo>
                        <a:cubicBezTo>
                          <a:pt x="82" y="84"/>
                          <a:pt x="81" y="84"/>
                          <a:pt x="81" y="84"/>
                        </a:cubicBezTo>
                        <a:cubicBezTo>
                          <a:pt x="81" y="83"/>
                          <a:pt x="80" y="83"/>
                          <a:pt x="80" y="83"/>
                        </a:cubicBezTo>
                        <a:cubicBezTo>
                          <a:pt x="80" y="82"/>
                          <a:pt x="80" y="83"/>
                          <a:pt x="79" y="83"/>
                        </a:cubicBezTo>
                        <a:cubicBezTo>
                          <a:pt x="79" y="82"/>
                          <a:pt x="79" y="82"/>
                          <a:pt x="79" y="82"/>
                        </a:cubicBezTo>
                        <a:cubicBezTo>
                          <a:pt x="78" y="81"/>
                          <a:pt x="79" y="81"/>
                          <a:pt x="79" y="80"/>
                        </a:cubicBezTo>
                        <a:cubicBezTo>
                          <a:pt x="79" y="80"/>
                          <a:pt x="78" y="80"/>
                          <a:pt x="78" y="80"/>
                        </a:cubicBezTo>
                        <a:cubicBezTo>
                          <a:pt x="78" y="80"/>
                          <a:pt x="78" y="79"/>
                          <a:pt x="78" y="78"/>
                        </a:cubicBezTo>
                        <a:cubicBezTo>
                          <a:pt x="78" y="78"/>
                          <a:pt x="77" y="78"/>
                          <a:pt x="77" y="78"/>
                        </a:cubicBezTo>
                        <a:cubicBezTo>
                          <a:pt x="77" y="77"/>
                          <a:pt x="76" y="77"/>
                          <a:pt x="76" y="77"/>
                        </a:cubicBezTo>
                        <a:cubicBezTo>
                          <a:pt x="76" y="76"/>
                          <a:pt x="75" y="75"/>
                          <a:pt x="75" y="74"/>
                        </a:cubicBezTo>
                        <a:cubicBezTo>
                          <a:pt x="74" y="74"/>
                          <a:pt x="74" y="73"/>
                          <a:pt x="74" y="72"/>
                        </a:cubicBezTo>
                        <a:cubicBezTo>
                          <a:pt x="73" y="72"/>
                          <a:pt x="73" y="73"/>
                          <a:pt x="73" y="73"/>
                        </a:cubicBezTo>
                        <a:cubicBezTo>
                          <a:pt x="73" y="73"/>
                          <a:pt x="73" y="73"/>
                          <a:pt x="73" y="74"/>
                        </a:cubicBezTo>
                        <a:cubicBezTo>
                          <a:pt x="73" y="74"/>
                          <a:pt x="72" y="74"/>
                          <a:pt x="72" y="74"/>
                        </a:cubicBezTo>
                        <a:cubicBezTo>
                          <a:pt x="72" y="74"/>
                          <a:pt x="72" y="75"/>
                          <a:pt x="72" y="75"/>
                        </a:cubicBezTo>
                        <a:cubicBezTo>
                          <a:pt x="72" y="76"/>
                          <a:pt x="72" y="76"/>
                          <a:pt x="72" y="76"/>
                        </a:cubicBezTo>
                        <a:cubicBezTo>
                          <a:pt x="72" y="77"/>
                          <a:pt x="71" y="76"/>
                          <a:pt x="71" y="76"/>
                        </a:cubicBezTo>
                        <a:cubicBezTo>
                          <a:pt x="71" y="76"/>
                          <a:pt x="71" y="77"/>
                          <a:pt x="70" y="77"/>
                        </a:cubicBezTo>
                        <a:cubicBezTo>
                          <a:pt x="70" y="77"/>
                          <a:pt x="70" y="77"/>
                          <a:pt x="69" y="77"/>
                        </a:cubicBezTo>
                        <a:cubicBezTo>
                          <a:pt x="69" y="77"/>
                          <a:pt x="68" y="77"/>
                          <a:pt x="68" y="77"/>
                        </a:cubicBezTo>
                        <a:cubicBezTo>
                          <a:pt x="68" y="77"/>
                          <a:pt x="68" y="76"/>
                          <a:pt x="68" y="76"/>
                        </a:cubicBezTo>
                        <a:cubicBezTo>
                          <a:pt x="67" y="76"/>
                          <a:pt x="67" y="76"/>
                          <a:pt x="67" y="76"/>
                        </a:cubicBezTo>
                        <a:cubicBezTo>
                          <a:pt x="67" y="76"/>
                          <a:pt x="66" y="76"/>
                          <a:pt x="66" y="75"/>
                        </a:cubicBezTo>
                        <a:cubicBezTo>
                          <a:pt x="66" y="75"/>
                          <a:pt x="66" y="75"/>
                          <a:pt x="66" y="75"/>
                        </a:cubicBezTo>
                        <a:cubicBezTo>
                          <a:pt x="66" y="74"/>
                          <a:pt x="66" y="74"/>
                          <a:pt x="66" y="74"/>
                        </a:cubicBezTo>
                        <a:cubicBezTo>
                          <a:pt x="66" y="73"/>
                          <a:pt x="66" y="73"/>
                          <a:pt x="66" y="73"/>
                        </a:cubicBezTo>
                        <a:cubicBezTo>
                          <a:pt x="66" y="73"/>
                          <a:pt x="66" y="72"/>
                          <a:pt x="66" y="72"/>
                        </a:cubicBezTo>
                        <a:cubicBezTo>
                          <a:pt x="66" y="72"/>
                          <a:pt x="66" y="72"/>
                          <a:pt x="66" y="72"/>
                        </a:cubicBezTo>
                        <a:cubicBezTo>
                          <a:pt x="66" y="71"/>
                          <a:pt x="66" y="72"/>
                          <a:pt x="66" y="72"/>
                        </a:cubicBezTo>
                        <a:cubicBezTo>
                          <a:pt x="65" y="72"/>
                          <a:pt x="65" y="72"/>
                          <a:pt x="65" y="71"/>
                        </a:cubicBezTo>
                        <a:cubicBezTo>
                          <a:pt x="65" y="71"/>
                          <a:pt x="64" y="71"/>
                          <a:pt x="64" y="71"/>
                        </a:cubicBezTo>
                        <a:cubicBezTo>
                          <a:pt x="64" y="71"/>
                          <a:pt x="63" y="71"/>
                          <a:pt x="63" y="71"/>
                        </a:cubicBezTo>
                        <a:cubicBezTo>
                          <a:pt x="63" y="71"/>
                          <a:pt x="63" y="71"/>
                          <a:pt x="63" y="70"/>
                        </a:cubicBezTo>
                        <a:cubicBezTo>
                          <a:pt x="63" y="70"/>
                          <a:pt x="62" y="70"/>
                          <a:pt x="62" y="70"/>
                        </a:cubicBezTo>
                        <a:cubicBezTo>
                          <a:pt x="62" y="70"/>
                          <a:pt x="62" y="70"/>
                          <a:pt x="61" y="69"/>
                        </a:cubicBezTo>
                        <a:cubicBezTo>
                          <a:pt x="61" y="69"/>
                          <a:pt x="61" y="69"/>
                          <a:pt x="60" y="69"/>
                        </a:cubicBezTo>
                        <a:cubicBezTo>
                          <a:pt x="60" y="69"/>
                          <a:pt x="60" y="69"/>
                          <a:pt x="60" y="68"/>
                        </a:cubicBezTo>
                        <a:cubicBezTo>
                          <a:pt x="59" y="68"/>
                          <a:pt x="59" y="69"/>
                          <a:pt x="59" y="69"/>
                        </a:cubicBezTo>
                        <a:cubicBezTo>
                          <a:pt x="59" y="69"/>
                          <a:pt x="58" y="69"/>
                          <a:pt x="58" y="69"/>
                        </a:cubicBezTo>
                        <a:cubicBezTo>
                          <a:pt x="58" y="69"/>
                          <a:pt x="58" y="69"/>
                          <a:pt x="57" y="69"/>
                        </a:cubicBezTo>
                        <a:cubicBezTo>
                          <a:pt x="57" y="69"/>
                          <a:pt x="57" y="69"/>
                          <a:pt x="56" y="69"/>
                        </a:cubicBezTo>
                        <a:cubicBezTo>
                          <a:pt x="56" y="69"/>
                          <a:pt x="55" y="68"/>
                          <a:pt x="55" y="68"/>
                        </a:cubicBezTo>
                        <a:cubicBezTo>
                          <a:pt x="54" y="68"/>
                          <a:pt x="53" y="69"/>
                          <a:pt x="53" y="69"/>
                        </a:cubicBezTo>
                        <a:cubicBezTo>
                          <a:pt x="53" y="70"/>
                          <a:pt x="53" y="70"/>
                          <a:pt x="53" y="70"/>
                        </a:cubicBezTo>
                        <a:cubicBezTo>
                          <a:pt x="54" y="70"/>
                          <a:pt x="54" y="71"/>
                          <a:pt x="53" y="71"/>
                        </a:cubicBezTo>
                        <a:cubicBezTo>
                          <a:pt x="53" y="71"/>
                          <a:pt x="53" y="72"/>
                          <a:pt x="53" y="72"/>
                        </a:cubicBezTo>
                        <a:cubicBezTo>
                          <a:pt x="53" y="73"/>
                          <a:pt x="54" y="73"/>
                          <a:pt x="54" y="73"/>
                        </a:cubicBezTo>
                        <a:cubicBezTo>
                          <a:pt x="54" y="74"/>
                          <a:pt x="54" y="74"/>
                          <a:pt x="53" y="74"/>
                        </a:cubicBezTo>
                        <a:cubicBezTo>
                          <a:pt x="53" y="75"/>
                          <a:pt x="53" y="75"/>
                          <a:pt x="53" y="75"/>
                        </a:cubicBezTo>
                        <a:cubicBezTo>
                          <a:pt x="52" y="76"/>
                          <a:pt x="52" y="77"/>
                          <a:pt x="52" y="77"/>
                        </a:cubicBezTo>
                        <a:cubicBezTo>
                          <a:pt x="52" y="77"/>
                          <a:pt x="52" y="77"/>
                          <a:pt x="53" y="77"/>
                        </a:cubicBezTo>
                        <a:cubicBezTo>
                          <a:pt x="53" y="77"/>
                          <a:pt x="54" y="78"/>
                          <a:pt x="54" y="78"/>
                        </a:cubicBezTo>
                        <a:cubicBezTo>
                          <a:pt x="54" y="78"/>
                          <a:pt x="55" y="78"/>
                          <a:pt x="55" y="79"/>
                        </a:cubicBezTo>
                        <a:cubicBezTo>
                          <a:pt x="55" y="80"/>
                          <a:pt x="55" y="80"/>
                          <a:pt x="55" y="80"/>
                        </a:cubicBezTo>
                        <a:cubicBezTo>
                          <a:pt x="56" y="81"/>
                          <a:pt x="56" y="81"/>
                          <a:pt x="56" y="82"/>
                        </a:cubicBezTo>
                        <a:cubicBezTo>
                          <a:pt x="55" y="82"/>
                          <a:pt x="54" y="82"/>
                          <a:pt x="54" y="83"/>
                        </a:cubicBezTo>
                        <a:cubicBezTo>
                          <a:pt x="53" y="84"/>
                          <a:pt x="52" y="84"/>
                          <a:pt x="52" y="85"/>
                        </a:cubicBezTo>
                        <a:cubicBezTo>
                          <a:pt x="51" y="85"/>
                          <a:pt x="51" y="85"/>
                          <a:pt x="51" y="85"/>
                        </a:cubicBezTo>
                        <a:cubicBezTo>
                          <a:pt x="50" y="85"/>
                          <a:pt x="51" y="86"/>
                          <a:pt x="51" y="86"/>
                        </a:cubicBezTo>
                        <a:cubicBezTo>
                          <a:pt x="51" y="87"/>
                          <a:pt x="51" y="88"/>
                          <a:pt x="52" y="89"/>
                        </a:cubicBezTo>
                        <a:cubicBezTo>
                          <a:pt x="52" y="90"/>
                          <a:pt x="52" y="90"/>
                          <a:pt x="52" y="91"/>
                        </a:cubicBezTo>
                        <a:cubicBezTo>
                          <a:pt x="51" y="91"/>
                          <a:pt x="51" y="92"/>
                          <a:pt x="50" y="92"/>
                        </a:cubicBezTo>
                        <a:cubicBezTo>
                          <a:pt x="50" y="92"/>
                          <a:pt x="50" y="92"/>
                          <a:pt x="50" y="92"/>
                        </a:cubicBezTo>
                        <a:cubicBezTo>
                          <a:pt x="49" y="92"/>
                          <a:pt x="48" y="91"/>
                          <a:pt x="48" y="90"/>
                        </a:cubicBezTo>
                        <a:cubicBezTo>
                          <a:pt x="48" y="90"/>
                          <a:pt x="48" y="90"/>
                          <a:pt x="48" y="90"/>
                        </a:cubicBezTo>
                        <a:cubicBezTo>
                          <a:pt x="48" y="90"/>
                          <a:pt x="49" y="90"/>
                          <a:pt x="49" y="90"/>
                        </a:cubicBezTo>
                        <a:cubicBezTo>
                          <a:pt x="49" y="90"/>
                          <a:pt x="49" y="89"/>
                          <a:pt x="49" y="89"/>
                        </a:cubicBezTo>
                        <a:cubicBezTo>
                          <a:pt x="49" y="89"/>
                          <a:pt x="48" y="88"/>
                          <a:pt x="48" y="88"/>
                        </a:cubicBezTo>
                        <a:cubicBezTo>
                          <a:pt x="47" y="88"/>
                          <a:pt x="47" y="88"/>
                          <a:pt x="47" y="88"/>
                        </a:cubicBezTo>
                        <a:cubicBezTo>
                          <a:pt x="47" y="88"/>
                          <a:pt x="46" y="86"/>
                          <a:pt x="46" y="86"/>
                        </a:cubicBezTo>
                        <a:cubicBezTo>
                          <a:pt x="46" y="85"/>
                          <a:pt x="47" y="85"/>
                          <a:pt x="46" y="84"/>
                        </a:cubicBezTo>
                        <a:cubicBezTo>
                          <a:pt x="46" y="84"/>
                          <a:pt x="45" y="84"/>
                          <a:pt x="45" y="84"/>
                        </a:cubicBezTo>
                        <a:cubicBezTo>
                          <a:pt x="45" y="84"/>
                          <a:pt x="44" y="84"/>
                          <a:pt x="44" y="84"/>
                        </a:cubicBezTo>
                        <a:cubicBezTo>
                          <a:pt x="43" y="85"/>
                          <a:pt x="40" y="83"/>
                          <a:pt x="39" y="83"/>
                        </a:cubicBezTo>
                        <a:cubicBezTo>
                          <a:pt x="39" y="82"/>
                          <a:pt x="38" y="82"/>
                          <a:pt x="38" y="82"/>
                        </a:cubicBezTo>
                        <a:cubicBezTo>
                          <a:pt x="37" y="82"/>
                          <a:pt x="34" y="80"/>
                          <a:pt x="34" y="80"/>
                        </a:cubicBezTo>
                        <a:cubicBezTo>
                          <a:pt x="33" y="80"/>
                          <a:pt x="33" y="80"/>
                          <a:pt x="33" y="80"/>
                        </a:cubicBezTo>
                        <a:cubicBezTo>
                          <a:pt x="36" y="76"/>
                          <a:pt x="38" y="72"/>
                          <a:pt x="41" y="68"/>
                        </a:cubicBezTo>
                        <a:cubicBezTo>
                          <a:pt x="41" y="68"/>
                          <a:pt x="42" y="68"/>
                          <a:pt x="42" y="68"/>
                        </a:cubicBezTo>
                        <a:cubicBezTo>
                          <a:pt x="42" y="68"/>
                          <a:pt x="42" y="68"/>
                          <a:pt x="43" y="68"/>
                        </a:cubicBezTo>
                        <a:cubicBezTo>
                          <a:pt x="43" y="68"/>
                          <a:pt x="43" y="68"/>
                          <a:pt x="44" y="67"/>
                        </a:cubicBezTo>
                        <a:cubicBezTo>
                          <a:pt x="44" y="67"/>
                          <a:pt x="44" y="68"/>
                          <a:pt x="44" y="68"/>
                        </a:cubicBezTo>
                        <a:cubicBezTo>
                          <a:pt x="43" y="68"/>
                          <a:pt x="43" y="68"/>
                          <a:pt x="43" y="69"/>
                        </a:cubicBezTo>
                        <a:cubicBezTo>
                          <a:pt x="44" y="70"/>
                          <a:pt x="44" y="70"/>
                          <a:pt x="44" y="70"/>
                        </a:cubicBezTo>
                        <a:cubicBezTo>
                          <a:pt x="45" y="70"/>
                          <a:pt x="45" y="70"/>
                          <a:pt x="45" y="70"/>
                        </a:cubicBezTo>
                        <a:cubicBezTo>
                          <a:pt x="45" y="70"/>
                          <a:pt x="45" y="70"/>
                          <a:pt x="45" y="70"/>
                        </a:cubicBezTo>
                        <a:cubicBezTo>
                          <a:pt x="46" y="70"/>
                          <a:pt x="47" y="70"/>
                          <a:pt x="47" y="69"/>
                        </a:cubicBezTo>
                        <a:cubicBezTo>
                          <a:pt x="47" y="69"/>
                          <a:pt x="47" y="69"/>
                          <a:pt x="47" y="69"/>
                        </a:cubicBezTo>
                        <a:cubicBezTo>
                          <a:pt x="47" y="69"/>
                          <a:pt x="48" y="69"/>
                          <a:pt x="48" y="68"/>
                        </a:cubicBezTo>
                        <a:cubicBezTo>
                          <a:pt x="48" y="68"/>
                          <a:pt x="48" y="68"/>
                          <a:pt x="48" y="67"/>
                        </a:cubicBezTo>
                        <a:cubicBezTo>
                          <a:pt x="48" y="67"/>
                          <a:pt x="48" y="67"/>
                          <a:pt x="48" y="67"/>
                        </a:cubicBezTo>
                        <a:cubicBezTo>
                          <a:pt x="49" y="67"/>
                          <a:pt x="50" y="67"/>
                          <a:pt x="50" y="66"/>
                        </a:cubicBezTo>
                        <a:cubicBezTo>
                          <a:pt x="50" y="66"/>
                          <a:pt x="50" y="66"/>
                          <a:pt x="50" y="66"/>
                        </a:cubicBezTo>
                        <a:cubicBezTo>
                          <a:pt x="50" y="65"/>
                          <a:pt x="50" y="65"/>
                          <a:pt x="50" y="65"/>
                        </a:cubicBezTo>
                        <a:cubicBezTo>
                          <a:pt x="50" y="65"/>
                          <a:pt x="50" y="65"/>
                          <a:pt x="49" y="64"/>
                        </a:cubicBezTo>
                        <a:cubicBezTo>
                          <a:pt x="49" y="64"/>
                          <a:pt x="49" y="64"/>
                          <a:pt x="49" y="64"/>
                        </a:cubicBezTo>
                        <a:cubicBezTo>
                          <a:pt x="49" y="64"/>
                          <a:pt x="49" y="64"/>
                          <a:pt x="48" y="64"/>
                        </a:cubicBezTo>
                        <a:cubicBezTo>
                          <a:pt x="48" y="63"/>
                          <a:pt x="47" y="63"/>
                          <a:pt x="46" y="62"/>
                        </a:cubicBezTo>
                        <a:cubicBezTo>
                          <a:pt x="46" y="62"/>
                          <a:pt x="46" y="62"/>
                          <a:pt x="46" y="62"/>
                        </a:cubicBezTo>
                        <a:cubicBezTo>
                          <a:pt x="49" y="59"/>
                          <a:pt x="52" y="56"/>
                          <a:pt x="55" y="53"/>
                        </a:cubicBezTo>
                        <a:cubicBezTo>
                          <a:pt x="55" y="53"/>
                          <a:pt x="55" y="53"/>
                          <a:pt x="56" y="54"/>
                        </a:cubicBezTo>
                        <a:cubicBezTo>
                          <a:pt x="56" y="54"/>
                          <a:pt x="56" y="54"/>
                          <a:pt x="56" y="54"/>
                        </a:cubicBezTo>
                        <a:cubicBezTo>
                          <a:pt x="56" y="54"/>
                          <a:pt x="56" y="54"/>
                          <a:pt x="56" y="54"/>
                        </a:cubicBezTo>
                        <a:cubicBezTo>
                          <a:pt x="55" y="54"/>
                          <a:pt x="55" y="54"/>
                          <a:pt x="55" y="55"/>
                        </a:cubicBezTo>
                        <a:cubicBezTo>
                          <a:pt x="55" y="55"/>
                          <a:pt x="54" y="55"/>
                          <a:pt x="54" y="56"/>
                        </a:cubicBezTo>
                        <a:cubicBezTo>
                          <a:pt x="54" y="56"/>
                          <a:pt x="54" y="56"/>
                          <a:pt x="54" y="56"/>
                        </a:cubicBezTo>
                        <a:cubicBezTo>
                          <a:pt x="53" y="57"/>
                          <a:pt x="53" y="57"/>
                          <a:pt x="53" y="57"/>
                        </a:cubicBezTo>
                        <a:cubicBezTo>
                          <a:pt x="53" y="58"/>
                          <a:pt x="54" y="59"/>
                          <a:pt x="54" y="59"/>
                        </a:cubicBezTo>
                        <a:cubicBezTo>
                          <a:pt x="55" y="59"/>
                          <a:pt x="55" y="59"/>
                          <a:pt x="55" y="59"/>
                        </a:cubicBezTo>
                        <a:cubicBezTo>
                          <a:pt x="55" y="59"/>
                          <a:pt x="56" y="59"/>
                          <a:pt x="56" y="59"/>
                        </a:cubicBezTo>
                        <a:cubicBezTo>
                          <a:pt x="56" y="59"/>
                          <a:pt x="56" y="59"/>
                          <a:pt x="56" y="59"/>
                        </a:cubicBezTo>
                        <a:cubicBezTo>
                          <a:pt x="56" y="59"/>
                          <a:pt x="57" y="59"/>
                          <a:pt x="58" y="58"/>
                        </a:cubicBezTo>
                        <a:cubicBezTo>
                          <a:pt x="58" y="58"/>
                          <a:pt x="58" y="58"/>
                          <a:pt x="59" y="57"/>
                        </a:cubicBezTo>
                        <a:cubicBezTo>
                          <a:pt x="59" y="57"/>
                          <a:pt x="59" y="57"/>
                          <a:pt x="59" y="57"/>
                        </a:cubicBezTo>
                        <a:cubicBezTo>
                          <a:pt x="59" y="57"/>
                          <a:pt x="59" y="57"/>
                          <a:pt x="60" y="57"/>
                        </a:cubicBezTo>
                        <a:cubicBezTo>
                          <a:pt x="60" y="57"/>
                          <a:pt x="60" y="57"/>
                          <a:pt x="60" y="57"/>
                        </a:cubicBezTo>
                        <a:cubicBezTo>
                          <a:pt x="60" y="57"/>
                          <a:pt x="60" y="57"/>
                          <a:pt x="60" y="57"/>
                        </a:cubicBezTo>
                        <a:cubicBezTo>
                          <a:pt x="59" y="56"/>
                          <a:pt x="59" y="56"/>
                          <a:pt x="59" y="56"/>
                        </a:cubicBezTo>
                        <a:cubicBezTo>
                          <a:pt x="59" y="56"/>
                          <a:pt x="59" y="56"/>
                          <a:pt x="59" y="56"/>
                        </a:cubicBezTo>
                        <a:cubicBezTo>
                          <a:pt x="59" y="56"/>
                          <a:pt x="58" y="56"/>
                          <a:pt x="58" y="56"/>
                        </a:cubicBezTo>
                        <a:cubicBezTo>
                          <a:pt x="58" y="56"/>
                          <a:pt x="59" y="56"/>
                          <a:pt x="59" y="56"/>
                        </a:cubicBezTo>
                        <a:cubicBezTo>
                          <a:pt x="59" y="56"/>
                          <a:pt x="59" y="55"/>
                          <a:pt x="59" y="56"/>
                        </a:cubicBezTo>
                        <a:cubicBezTo>
                          <a:pt x="60" y="56"/>
                          <a:pt x="60" y="56"/>
                          <a:pt x="60" y="56"/>
                        </a:cubicBezTo>
                        <a:cubicBezTo>
                          <a:pt x="61" y="56"/>
                          <a:pt x="61" y="57"/>
                          <a:pt x="61" y="57"/>
                        </a:cubicBezTo>
                        <a:cubicBezTo>
                          <a:pt x="61" y="57"/>
                          <a:pt x="62" y="58"/>
                          <a:pt x="62" y="58"/>
                        </a:cubicBezTo>
                        <a:cubicBezTo>
                          <a:pt x="62" y="58"/>
                          <a:pt x="62" y="58"/>
                          <a:pt x="61" y="58"/>
                        </a:cubicBezTo>
                        <a:cubicBezTo>
                          <a:pt x="61" y="59"/>
                          <a:pt x="60" y="59"/>
                          <a:pt x="60" y="59"/>
                        </a:cubicBezTo>
                        <a:cubicBezTo>
                          <a:pt x="60" y="60"/>
                          <a:pt x="60" y="60"/>
                          <a:pt x="59" y="60"/>
                        </a:cubicBezTo>
                        <a:cubicBezTo>
                          <a:pt x="59" y="60"/>
                          <a:pt x="59" y="60"/>
                          <a:pt x="58" y="60"/>
                        </a:cubicBezTo>
                        <a:cubicBezTo>
                          <a:pt x="58" y="61"/>
                          <a:pt x="59" y="61"/>
                          <a:pt x="60" y="61"/>
                        </a:cubicBezTo>
                        <a:cubicBezTo>
                          <a:pt x="60" y="61"/>
                          <a:pt x="60" y="62"/>
                          <a:pt x="60" y="62"/>
                        </a:cubicBezTo>
                        <a:cubicBezTo>
                          <a:pt x="60" y="62"/>
                          <a:pt x="59" y="62"/>
                          <a:pt x="59" y="62"/>
                        </a:cubicBezTo>
                        <a:cubicBezTo>
                          <a:pt x="58" y="62"/>
                          <a:pt x="58" y="62"/>
                          <a:pt x="58" y="62"/>
                        </a:cubicBezTo>
                        <a:cubicBezTo>
                          <a:pt x="57" y="62"/>
                          <a:pt x="57" y="62"/>
                          <a:pt x="56" y="62"/>
                        </a:cubicBezTo>
                        <a:cubicBezTo>
                          <a:pt x="56" y="62"/>
                          <a:pt x="56" y="62"/>
                          <a:pt x="55" y="62"/>
                        </a:cubicBezTo>
                        <a:cubicBezTo>
                          <a:pt x="55" y="62"/>
                          <a:pt x="54" y="62"/>
                          <a:pt x="54" y="62"/>
                        </a:cubicBezTo>
                        <a:cubicBezTo>
                          <a:pt x="53" y="63"/>
                          <a:pt x="53" y="63"/>
                          <a:pt x="53" y="63"/>
                        </a:cubicBezTo>
                        <a:cubicBezTo>
                          <a:pt x="53" y="64"/>
                          <a:pt x="53" y="64"/>
                          <a:pt x="54" y="64"/>
                        </a:cubicBezTo>
                        <a:cubicBezTo>
                          <a:pt x="54" y="64"/>
                          <a:pt x="55" y="65"/>
                          <a:pt x="55" y="65"/>
                        </a:cubicBezTo>
                        <a:cubicBezTo>
                          <a:pt x="56" y="65"/>
                          <a:pt x="56" y="64"/>
                          <a:pt x="57" y="64"/>
                        </a:cubicBezTo>
                        <a:cubicBezTo>
                          <a:pt x="57" y="64"/>
                          <a:pt x="57" y="64"/>
                          <a:pt x="58" y="64"/>
                        </a:cubicBezTo>
                        <a:cubicBezTo>
                          <a:pt x="58" y="64"/>
                          <a:pt x="58" y="64"/>
                          <a:pt x="59" y="64"/>
                        </a:cubicBezTo>
                        <a:cubicBezTo>
                          <a:pt x="59" y="64"/>
                          <a:pt x="60" y="65"/>
                          <a:pt x="60" y="65"/>
                        </a:cubicBezTo>
                        <a:cubicBezTo>
                          <a:pt x="61" y="65"/>
                          <a:pt x="61" y="65"/>
                          <a:pt x="61" y="66"/>
                        </a:cubicBezTo>
                        <a:cubicBezTo>
                          <a:pt x="61" y="66"/>
                          <a:pt x="61" y="66"/>
                          <a:pt x="62" y="66"/>
                        </a:cubicBezTo>
                        <a:cubicBezTo>
                          <a:pt x="62" y="66"/>
                          <a:pt x="62" y="66"/>
                          <a:pt x="62" y="67"/>
                        </a:cubicBezTo>
                        <a:cubicBezTo>
                          <a:pt x="63" y="67"/>
                          <a:pt x="63" y="67"/>
                          <a:pt x="64" y="68"/>
                        </a:cubicBezTo>
                        <a:cubicBezTo>
                          <a:pt x="64" y="68"/>
                          <a:pt x="64" y="68"/>
                          <a:pt x="65" y="68"/>
                        </a:cubicBezTo>
                        <a:cubicBezTo>
                          <a:pt x="65" y="68"/>
                          <a:pt x="65" y="68"/>
                          <a:pt x="65" y="68"/>
                        </a:cubicBezTo>
                        <a:cubicBezTo>
                          <a:pt x="66" y="68"/>
                          <a:pt x="66" y="69"/>
                          <a:pt x="67" y="69"/>
                        </a:cubicBezTo>
                        <a:cubicBezTo>
                          <a:pt x="67" y="69"/>
                          <a:pt x="68" y="69"/>
                          <a:pt x="69" y="69"/>
                        </a:cubicBezTo>
                        <a:cubicBezTo>
                          <a:pt x="70" y="69"/>
                          <a:pt x="70" y="70"/>
                          <a:pt x="71" y="70"/>
                        </a:cubicBezTo>
                        <a:cubicBezTo>
                          <a:pt x="71" y="70"/>
                          <a:pt x="71" y="70"/>
                          <a:pt x="72" y="70"/>
                        </a:cubicBezTo>
                        <a:cubicBezTo>
                          <a:pt x="72" y="69"/>
                          <a:pt x="72" y="69"/>
                          <a:pt x="71" y="69"/>
                        </a:cubicBezTo>
                        <a:cubicBezTo>
                          <a:pt x="71" y="69"/>
                          <a:pt x="71" y="69"/>
                          <a:pt x="70" y="68"/>
                        </a:cubicBezTo>
                        <a:cubicBezTo>
                          <a:pt x="70" y="68"/>
                          <a:pt x="69" y="68"/>
                          <a:pt x="69" y="67"/>
                        </a:cubicBezTo>
                        <a:cubicBezTo>
                          <a:pt x="68" y="67"/>
                          <a:pt x="68" y="67"/>
                          <a:pt x="68" y="66"/>
                        </a:cubicBezTo>
                        <a:cubicBezTo>
                          <a:pt x="67" y="66"/>
                          <a:pt x="67" y="66"/>
                          <a:pt x="67" y="66"/>
                        </a:cubicBezTo>
                        <a:cubicBezTo>
                          <a:pt x="67" y="66"/>
                          <a:pt x="67" y="66"/>
                          <a:pt x="68" y="66"/>
                        </a:cubicBezTo>
                        <a:cubicBezTo>
                          <a:pt x="68" y="66"/>
                          <a:pt x="68" y="66"/>
                          <a:pt x="69" y="66"/>
                        </a:cubicBezTo>
                        <a:cubicBezTo>
                          <a:pt x="69" y="66"/>
                          <a:pt x="70" y="67"/>
                          <a:pt x="70" y="67"/>
                        </a:cubicBezTo>
                        <a:cubicBezTo>
                          <a:pt x="71" y="67"/>
                          <a:pt x="71" y="67"/>
                          <a:pt x="72" y="68"/>
                        </a:cubicBezTo>
                        <a:cubicBezTo>
                          <a:pt x="72" y="68"/>
                          <a:pt x="73" y="69"/>
                          <a:pt x="73" y="69"/>
                        </a:cubicBezTo>
                        <a:cubicBezTo>
                          <a:pt x="74" y="69"/>
                          <a:pt x="73" y="68"/>
                          <a:pt x="74" y="68"/>
                        </a:cubicBezTo>
                        <a:cubicBezTo>
                          <a:pt x="74" y="67"/>
                          <a:pt x="73" y="67"/>
                          <a:pt x="73" y="67"/>
                        </a:cubicBezTo>
                        <a:cubicBezTo>
                          <a:pt x="73" y="66"/>
                          <a:pt x="74" y="67"/>
                          <a:pt x="74" y="66"/>
                        </a:cubicBezTo>
                        <a:cubicBezTo>
                          <a:pt x="74" y="66"/>
                          <a:pt x="74" y="65"/>
                          <a:pt x="74" y="65"/>
                        </a:cubicBezTo>
                        <a:cubicBezTo>
                          <a:pt x="74" y="64"/>
                          <a:pt x="73" y="64"/>
                          <a:pt x="72" y="64"/>
                        </a:cubicBezTo>
                        <a:cubicBezTo>
                          <a:pt x="71" y="64"/>
                          <a:pt x="71" y="64"/>
                          <a:pt x="71" y="63"/>
                        </a:cubicBezTo>
                        <a:cubicBezTo>
                          <a:pt x="70" y="62"/>
                          <a:pt x="70" y="62"/>
                          <a:pt x="69" y="62"/>
                        </a:cubicBezTo>
                        <a:cubicBezTo>
                          <a:pt x="69" y="62"/>
                          <a:pt x="69" y="62"/>
                          <a:pt x="69" y="61"/>
                        </a:cubicBezTo>
                        <a:cubicBezTo>
                          <a:pt x="69" y="61"/>
                          <a:pt x="70" y="61"/>
                          <a:pt x="70" y="61"/>
                        </a:cubicBezTo>
                        <a:cubicBezTo>
                          <a:pt x="70" y="61"/>
                          <a:pt x="69" y="60"/>
                          <a:pt x="69" y="60"/>
                        </a:cubicBezTo>
                        <a:cubicBezTo>
                          <a:pt x="68" y="60"/>
                          <a:pt x="68" y="60"/>
                          <a:pt x="69" y="60"/>
                        </a:cubicBezTo>
                        <a:cubicBezTo>
                          <a:pt x="69" y="60"/>
                          <a:pt x="69" y="60"/>
                          <a:pt x="70" y="60"/>
                        </a:cubicBezTo>
                        <a:cubicBezTo>
                          <a:pt x="70" y="60"/>
                          <a:pt x="70" y="60"/>
                          <a:pt x="71" y="60"/>
                        </a:cubicBezTo>
                        <a:cubicBezTo>
                          <a:pt x="71" y="60"/>
                          <a:pt x="72" y="61"/>
                          <a:pt x="72" y="61"/>
                        </a:cubicBezTo>
                        <a:cubicBezTo>
                          <a:pt x="72" y="62"/>
                          <a:pt x="73" y="62"/>
                          <a:pt x="74" y="63"/>
                        </a:cubicBezTo>
                        <a:cubicBezTo>
                          <a:pt x="74" y="63"/>
                          <a:pt x="75" y="63"/>
                          <a:pt x="75" y="63"/>
                        </a:cubicBezTo>
                        <a:cubicBezTo>
                          <a:pt x="76" y="63"/>
                          <a:pt x="75" y="62"/>
                          <a:pt x="75" y="61"/>
                        </a:cubicBezTo>
                        <a:cubicBezTo>
                          <a:pt x="76" y="61"/>
                          <a:pt x="76" y="61"/>
                          <a:pt x="76" y="62"/>
                        </a:cubicBezTo>
                        <a:cubicBezTo>
                          <a:pt x="77" y="62"/>
                          <a:pt x="77" y="61"/>
                          <a:pt x="77" y="61"/>
                        </a:cubicBezTo>
                        <a:cubicBezTo>
                          <a:pt x="77" y="61"/>
                          <a:pt x="77" y="60"/>
                          <a:pt x="77" y="60"/>
                        </a:cubicBezTo>
                        <a:cubicBezTo>
                          <a:pt x="77" y="60"/>
                          <a:pt x="78" y="60"/>
                          <a:pt x="78" y="60"/>
                        </a:cubicBezTo>
                        <a:cubicBezTo>
                          <a:pt x="78" y="60"/>
                          <a:pt x="78" y="60"/>
                          <a:pt x="78" y="59"/>
                        </a:cubicBezTo>
                        <a:cubicBezTo>
                          <a:pt x="78" y="59"/>
                          <a:pt x="78" y="59"/>
                          <a:pt x="78" y="58"/>
                        </a:cubicBezTo>
                        <a:cubicBezTo>
                          <a:pt x="77" y="58"/>
                          <a:pt x="77" y="58"/>
                          <a:pt x="76" y="58"/>
                        </a:cubicBezTo>
                        <a:cubicBezTo>
                          <a:pt x="76" y="58"/>
                          <a:pt x="76" y="58"/>
                          <a:pt x="75" y="58"/>
                        </a:cubicBezTo>
                        <a:cubicBezTo>
                          <a:pt x="75" y="58"/>
                          <a:pt x="75" y="58"/>
                          <a:pt x="75" y="57"/>
                        </a:cubicBezTo>
                        <a:cubicBezTo>
                          <a:pt x="75" y="57"/>
                          <a:pt x="74" y="57"/>
                          <a:pt x="74" y="57"/>
                        </a:cubicBezTo>
                        <a:cubicBezTo>
                          <a:pt x="73" y="57"/>
                          <a:pt x="73" y="56"/>
                          <a:pt x="72" y="56"/>
                        </a:cubicBezTo>
                        <a:cubicBezTo>
                          <a:pt x="72" y="56"/>
                          <a:pt x="72" y="56"/>
                          <a:pt x="72" y="56"/>
                        </a:cubicBezTo>
                        <a:cubicBezTo>
                          <a:pt x="71" y="57"/>
                          <a:pt x="71" y="56"/>
                          <a:pt x="71" y="56"/>
                        </a:cubicBezTo>
                        <a:cubicBezTo>
                          <a:pt x="71" y="56"/>
                          <a:pt x="71" y="55"/>
                          <a:pt x="70" y="55"/>
                        </a:cubicBezTo>
                        <a:cubicBezTo>
                          <a:pt x="70" y="55"/>
                          <a:pt x="69" y="55"/>
                          <a:pt x="69" y="55"/>
                        </a:cubicBezTo>
                        <a:cubicBezTo>
                          <a:pt x="69" y="55"/>
                          <a:pt x="69" y="54"/>
                          <a:pt x="69" y="54"/>
                        </a:cubicBezTo>
                        <a:cubicBezTo>
                          <a:pt x="69" y="54"/>
                          <a:pt x="70" y="54"/>
                          <a:pt x="70" y="54"/>
                        </a:cubicBezTo>
                        <a:cubicBezTo>
                          <a:pt x="70" y="54"/>
                          <a:pt x="70" y="54"/>
                          <a:pt x="70" y="54"/>
                        </a:cubicBezTo>
                        <a:cubicBezTo>
                          <a:pt x="70" y="54"/>
                          <a:pt x="70" y="53"/>
                          <a:pt x="70" y="53"/>
                        </a:cubicBezTo>
                        <a:cubicBezTo>
                          <a:pt x="69" y="53"/>
                          <a:pt x="68" y="53"/>
                          <a:pt x="68" y="53"/>
                        </a:cubicBezTo>
                        <a:cubicBezTo>
                          <a:pt x="69" y="53"/>
                          <a:pt x="69" y="53"/>
                          <a:pt x="69" y="53"/>
                        </a:cubicBezTo>
                        <a:cubicBezTo>
                          <a:pt x="69" y="53"/>
                          <a:pt x="70" y="53"/>
                          <a:pt x="70" y="52"/>
                        </a:cubicBezTo>
                        <a:cubicBezTo>
                          <a:pt x="70" y="52"/>
                          <a:pt x="69" y="52"/>
                          <a:pt x="69" y="52"/>
                        </a:cubicBezTo>
                        <a:cubicBezTo>
                          <a:pt x="69" y="52"/>
                          <a:pt x="69" y="51"/>
                          <a:pt x="68" y="51"/>
                        </a:cubicBezTo>
                        <a:cubicBezTo>
                          <a:pt x="68" y="52"/>
                          <a:pt x="68" y="52"/>
                          <a:pt x="67" y="52"/>
                        </a:cubicBezTo>
                        <a:cubicBezTo>
                          <a:pt x="67" y="52"/>
                          <a:pt x="67" y="52"/>
                          <a:pt x="67" y="51"/>
                        </a:cubicBezTo>
                        <a:cubicBezTo>
                          <a:pt x="68" y="51"/>
                          <a:pt x="68" y="51"/>
                          <a:pt x="68" y="51"/>
                        </a:cubicBezTo>
                        <a:cubicBezTo>
                          <a:pt x="68" y="51"/>
                          <a:pt x="67" y="51"/>
                          <a:pt x="67" y="51"/>
                        </a:cubicBezTo>
                        <a:cubicBezTo>
                          <a:pt x="67" y="50"/>
                          <a:pt x="66" y="50"/>
                          <a:pt x="65" y="50"/>
                        </a:cubicBezTo>
                        <a:cubicBezTo>
                          <a:pt x="65" y="50"/>
                          <a:pt x="65" y="50"/>
                          <a:pt x="64" y="50"/>
                        </a:cubicBezTo>
                        <a:cubicBezTo>
                          <a:pt x="64" y="50"/>
                          <a:pt x="64" y="50"/>
                          <a:pt x="63" y="49"/>
                        </a:cubicBezTo>
                        <a:cubicBezTo>
                          <a:pt x="63" y="49"/>
                          <a:pt x="62" y="49"/>
                          <a:pt x="62" y="49"/>
                        </a:cubicBezTo>
                        <a:cubicBezTo>
                          <a:pt x="61" y="48"/>
                          <a:pt x="60" y="49"/>
                          <a:pt x="60" y="49"/>
                        </a:cubicBezTo>
                        <a:cubicBezTo>
                          <a:pt x="60" y="49"/>
                          <a:pt x="60" y="49"/>
                          <a:pt x="60" y="48"/>
                        </a:cubicBezTo>
                        <a:cubicBezTo>
                          <a:pt x="63" y="45"/>
                          <a:pt x="67" y="42"/>
                          <a:pt x="71" y="39"/>
                        </a:cubicBezTo>
                        <a:cubicBezTo>
                          <a:pt x="72" y="39"/>
                          <a:pt x="74" y="39"/>
                          <a:pt x="74" y="39"/>
                        </a:cubicBezTo>
                        <a:cubicBezTo>
                          <a:pt x="74" y="39"/>
                          <a:pt x="75" y="39"/>
                          <a:pt x="75" y="39"/>
                        </a:cubicBezTo>
                        <a:cubicBezTo>
                          <a:pt x="76" y="39"/>
                          <a:pt x="78" y="39"/>
                          <a:pt x="78" y="39"/>
                        </a:cubicBezTo>
                        <a:cubicBezTo>
                          <a:pt x="79" y="39"/>
                          <a:pt x="81" y="39"/>
                          <a:pt x="82" y="39"/>
                        </a:cubicBezTo>
                        <a:cubicBezTo>
                          <a:pt x="83" y="40"/>
                          <a:pt x="83" y="41"/>
                          <a:pt x="83" y="41"/>
                        </a:cubicBezTo>
                        <a:cubicBezTo>
                          <a:pt x="84" y="41"/>
                          <a:pt x="85" y="42"/>
                          <a:pt x="86" y="43"/>
                        </a:cubicBezTo>
                        <a:cubicBezTo>
                          <a:pt x="86" y="43"/>
                          <a:pt x="86" y="43"/>
                          <a:pt x="86" y="44"/>
                        </a:cubicBezTo>
                        <a:cubicBezTo>
                          <a:pt x="86" y="44"/>
                          <a:pt x="86" y="45"/>
                          <a:pt x="86" y="45"/>
                        </a:cubicBezTo>
                        <a:cubicBezTo>
                          <a:pt x="87" y="45"/>
                          <a:pt x="87" y="46"/>
                          <a:pt x="87" y="46"/>
                        </a:cubicBezTo>
                        <a:cubicBezTo>
                          <a:pt x="87" y="47"/>
                          <a:pt x="87" y="48"/>
                          <a:pt x="87" y="48"/>
                        </a:cubicBezTo>
                        <a:cubicBezTo>
                          <a:pt x="88" y="49"/>
                          <a:pt x="88" y="49"/>
                          <a:pt x="88" y="49"/>
                        </a:cubicBezTo>
                        <a:cubicBezTo>
                          <a:pt x="89" y="49"/>
                          <a:pt x="89" y="49"/>
                          <a:pt x="89" y="49"/>
                        </a:cubicBezTo>
                        <a:cubicBezTo>
                          <a:pt x="90" y="49"/>
                          <a:pt x="90" y="49"/>
                          <a:pt x="91" y="49"/>
                        </a:cubicBezTo>
                        <a:cubicBezTo>
                          <a:pt x="91" y="49"/>
                          <a:pt x="91" y="49"/>
                          <a:pt x="91" y="50"/>
                        </a:cubicBezTo>
                        <a:cubicBezTo>
                          <a:pt x="91" y="50"/>
                          <a:pt x="91" y="50"/>
                          <a:pt x="92" y="50"/>
                        </a:cubicBezTo>
                        <a:cubicBezTo>
                          <a:pt x="92" y="50"/>
                          <a:pt x="92" y="50"/>
                          <a:pt x="93" y="50"/>
                        </a:cubicBezTo>
                        <a:cubicBezTo>
                          <a:pt x="93" y="51"/>
                          <a:pt x="93" y="51"/>
                          <a:pt x="94" y="51"/>
                        </a:cubicBezTo>
                        <a:cubicBezTo>
                          <a:pt x="94" y="50"/>
                          <a:pt x="94" y="51"/>
                          <a:pt x="94" y="51"/>
                        </a:cubicBezTo>
                        <a:cubicBezTo>
                          <a:pt x="94" y="51"/>
                          <a:pt x="94" y="51"/>
                          <a:pt x="94" y="51"/>
                        </a:cubicBezTo>
                        <a:cubicBezTo>
                          <a:pt x="93" y="51"/>
                          <a:pt x="93" y="51"/>
                          <a:pt x="92" y="50"/>
                        </a:cubicBezTo>
                        <a:cubicBezTo>
                          <a:pt x="92" y="50"/>
                          <a:pt x="91" y="50"/>
                          <a:pt x="91" y="50"/>
                        </a:cubicBezTo>
                        <a:cubicBezTo>
                          <a:pt x="91" y="50"/>
                          <a:pt x="90" y="50"/>
                          <a:pt x="90" y="50"/>
                        </a:cubicBezTo>
                        <a:cubicBezTo>
                          <a:pt x="90" y="50"/>
                          <a:pt x="89" y="50"/>
                          <a:pt x="89" y="51"/>
                        </a:cubicBezTo>
                        <a:cubicBezTo>
                          <a:pt x="89" y="51"/>
                          <a:pt x="88" y="51"/>
                          <a:pt x="88" y="51"/>
                        </a:cubicBezTo>
                        <a:cubicBezTo>
                          <a:pt x="88" y="51"/>
                          <a:pt x="88" y="51"/>
                          <a:pt x="88" y="51"/>
                        </a:cubicBezTo>
                        <a:cubicBezTo>
                          <a:pt x="88" y="52"/>
                          <a:pt x="88" y="52"/>
                          <a:pt x="88" y="52"/>
                        </a:cubicBezTo>
                        <a:cubicBezTo>
                          <a:pt x="88" y="52"/>
                          <a:pt x="87" y="53"/>
                          <a:pt x="87" y="53"/>
                        </a:cubicBezTo>
                        <a:cubicBezTo>
                          <a:pt x="88" y="54"/>
                          <a:pt x="88" y="54"/>
                          <a:pt x="88" y="54"/>
                        </a:cubicBezTo>
                        <a:cubicBezTo>
                          <a:pt x="89" y="54"/>
                          <a:pt x="89" y="54"/>
                          <a:pt x="89" y="54"/>
                        </a:cubicBezTo>
                        <a:cubicBezTo>
                          <a:pt x="89" y="54"/>
                          <a:pt x="89" y="54"/>
                          <a:pt x="89" y="54"/>
                        </a:cubicBezTo>
                        <a:cubicBezTo>
                          <a:pt x="89" y="54"/>
                          <a:pt x="89" y="54"/>
                          <a:pt x="89" y="54"/>
                        </a:cubicBezTo>
                        <a:cubicBezTo>
                          <a:pt x="90" y="55"/>
                          <a:pt x="91" y="55"/>
                          <a:pt x="91" y="55"/>
                        </a:cubicBezTo>
                        <a:cubicBezTo>
                          <a:pt x="92" y="55"/>
                          <a:pt x="93" y="54"/>
                          <a:pt x="93" y="54"/>
                        </a:cubicBezTo>
                        <a:cubicBezTo>
                          <a:pt x="93" y="54"/>
                          <a:pt x="94" y="54"/>
                          <a:pt x="94" y="53"/>
                        </a:cubicBezTo>
                        <a:cubicBezTo>
                          <a:pt x="94" y="53"/>
                          <a:pt x="94" y="53"/>
                          <a:pt x="94" y="53"/>
                        </a:cubicBezTo>
                        <a:cubicBezTo>
                          <a:pt x="94" y="53"/>
                          <a:pt x="94" y="53"/>
                          <a:pt x="94" y="53"/>
                        </a:cubicBezTo>
                        <a:cubicBezTo>
                          <a:pt x="94" y="53"/>
                          <a:pt x="94" y="53"/>
                          <a:pt x="94" y="53"/>
                        </a:cubicBezTo>
                        <a:cubicBezTo>
                          <a:pt x="95" y="53"/>
                          <a:pt x="95" y="53"/>
                          <a:pt x="95" y="52"/>
                        </a:cubicBezTo>
                        <a:cubicBezTo>
                          <a:pt x="95" y="52"/>
                          <a:pt x="95" y="53"/>
                          <a:pt x="95" y="53"/>
                        </a:cubicBezTo>
                        <a:cubicBezTo>
                          <a:pt x="95" y="54"/>
                          <a:pt x="94" y="54"/>
                          <a:pt x="94" y="55"/>
                        </a:cubicBezTo>
                        <a:cubicBezTo>
                          <a:pt x="94" y="55"/>
                          <a:pt x="94" y="55"/>
                          <a:pt x="93" y="55"/>
                        </a:cubicBezTo>
                        <a:cubicBezTo>
                          <a:pt x="93" y="55"/>
                          <a:pt x="92" y="55"/>
                          <a:pt x="92" y="55"/>
                        </a:cubicBezTo>
                        <a:cubicBezTo>
                          <a:pt x="91" y="55"/>
                          <a:pt x="91" y="55"/>
                          <a:pt x="91" y="56"/>
                        </a:cubicBezTo>
                        <a:cubicBezTo>
                          <a:pt x="90" y="56"/>
                          <a:pt x="90" y="57"/>
                          <a:pt x="90" y="57"/>
                        </a:cubicBezTo>
                        <a:cubicBezTo>
                          <a:pt x="90" y="57"/>
                          <a:pt x="90" y="58"/>
                          <a:pt x="90" y="59"/>
                        </a:cubicBezTo>
                        <a:cubicBezTo>
                          <a:pt x="90" y="59"/>
                          <a:pt x="91" y="59"/>
                          <a:pt x="91" y="59"/>
                        </a:cubicBezTo>
                        <a:cubicBezTo>
                          <a:pt x="91" y="59"/>
                          <a:pt x="90" y="60"/>
                          <a:pt x="90" y="60"/>
                        </a:cubicBezTo>
                        <a:cubicBezTo>
                          <a:pt x="90" y="60"/>
                          <a:pt x="91" y="61"/>
                          <a:pt x="91" y="61"/>
                        </a:cubicBezTo>
                        <a:cubicBezTo>
                          <a:pt x="91" y="62"/>
                          <a:pt x="92" y="62"/>
                          <a:pt x="92" y="62"/>
                        </a:cubicBezTo>
                        <a:cubicBezTo>
                          <a:pt x="92" y="62"/>
                          <a:pt x="93" y="63"/>
                          <a:pt x="93" y="64"/>
                        </a:cubicBezTo>
                        <a:cubicBezTo>
                          <a:pt x="93" y="65"/>
                          <a:pt x="93" y="65"/>
                          <a:pt x="93" y="65"/>
                        </a:cubicBezTo>
                        <a:cubicBezTo>
                          <a:pt x="93" y="65"/>
                          <a:pt x="94" y="65"/>
                          <a:pt x="94" y="66"/>
                        </a:cubicBezTo>
                        <a:cubicBezTo>
                          <a:pt x="94" y="66"/>
                          <a:pt x="95" y="67"/>
                          <a:pt x="95" y="68"/>
                        </a:cubicBezTo>
                        <a:cubicBezTo>
                          <a:pt x="96" y="68"/>
                          <a:pt x="96" y="68"/>
                          <a:pt x="96" y="69"/>
                        </a:cubicBezTo>
                        <a:cubicBezTo>
                          <a:pt x="96" y="69"/>
                          <a:pt x="98" y="71"/>
                          <a:pt x="98" y="71"/>
                        </a:cubicBezTo>
                        <a:cubicBezTo>
                          <a:pt x="98" y="71"/>
                          <a:pt x="99" y="72"/>
                          <a:pt x="99" y="72"/>
                        </a:cubicBezTo>
                        <a:cubicBezTo>
                          <a:pt x="99" y="73"/>
                          <a:pt x="100" y="72"/>
                          <a:pt x="100" y="72"/>
                        </a:cubicBezTo>
                        <a:cubicBezTo>
                          <a:pt x="101" y="72"/>
                          <a:pt x="102" y="73"/>
                          <a:pt x="102" y="73"/>
                        </a:cubicBezTo>
                        <a:cubicBezTo>
                          <a:pt x="102" y="73"/>
                          <a:pt x="103" y="73"/>
                          <a:pt x="103" y="73"/>
                        </a:cubicBezTo>
                        <a:cubicBezTo>
                          <a:pt x="103" y="74"/>
                          <a:pt x="104" y="73"/>
                          <a:pt x="104" y="74"/>
                        </a:cubicBezTo>
                        <a:cubicBezTo>
                          <a:pt x="105" y="74"/>
                          <a:pt x="105" y="74"/>
                          <a:pt x="106" y="74"/>
                        </a:cubicBezTo>
                        <a:cubicBezTo>
                          <a:pt x="106" y="74"/>
                          <a:pt x="106" y="74"/>
                          <a:pt x="106" y="74"/>
                        </a:cubicBezTo>
                        <a:cubicBezTo>
                          <a:pt x="107" y="73"/>
                          <a:pt x="107" y="72"/>
                          <a:pt x="107" y="72"/>
                        </a:cubicBezTo>
                        <a:cubicBezTo>
                          <a:pt x="107" y="72"/>
                          <a:pt x="107" y="71"/>
                          <a:pt x="108" y="70"/>
                        </a:cubicBezTo>
                        <a:cubicBezTo>
                          <a:pt x="108" y="69"/>
                          <a:pt x="108" y="69"/>
                          <a:pt x="108" y="68"/>
                        </a:cubicBezTo>
                        <a:cubicBezTo>
                          <a:pt x="108" y="68"/>
                          <a:pt x="109" y="68"/>
                          <a:pt x="109" y="67"/>
                        </a:cubicBezTo>
                        <a:cubicBezTo>
                          <a:pt x="109" y="67"/>
                          <a:pt x="110" y="66"/>
                          <a:pt x="110" y="66"/>
                        </a:cubicBezTo>
                        <a:cubicBezTo>
                          <a:pt x="111" y="65"/>
                          <a:pt x="111" y="65"/>
                          <a:pt x="111" y="64"/>
                        </a:cubicBezTo>
                        <a:cubicBezTo>
                          <a:pt x="111" y="63"/>
                          <a:pt x="111" y="63"/>
                          <a:pt x="111" y="63"/>
                        </a:cubicBezTo>
                        <a:cubicBezTo>
                          <a:pt x="111" y="62"/>
                          <a:pt x="113" y="62"/>
                          <a:pt x="114" y="62"/>
                        </a:cubicBezTo>
                        <a:cubicBezTo>
                          <a:pt x="115" y="62"/>
                          <a:pt x="115" y="62"/>
                          <a:pt x="116" y="62"/>
                        </a:cubicBezTo>
                        <a:cubicBezTo>
                          <a:pt x="116" y="61"/>
                          <a:pt x="117" y="61"/>
                          <a:pt x="118" y="60"/>
                        </a:cubicBezTo>
                        <a:cubicBezTo>
                          <a:pt x="118" y="60"/>
                          <a:pt x="120" y="60"/>
                          <a:pt x="120" y="59"/>
                        </a:cubicBezTo>
                        <a:cubicBezTo>
                          <a:pt x="120" y="59"/>
                          <a:pt x="121" y="58"/>
                          <a:pt x="122" y="58"/>
                        </a:cubicBezTo>
                        <a:cubicBezTo>
                          <a:pt x="122" y="57"/>
                          <a:pt x="123" y="57"/>
                          <a:pt x="123" y="57"/>
                        </a:cubicBezTo>
                        <a:cubicBezTo>
                          <a:pt x="124" y="56"/>
                          <a:pt x="123" y="56"/>
                          <a:pt x="123" y="56"/>
                        </a:cubicBezTo>
                        <a:cubicBezTo>
                          <a:pt x="123" y="56"/>
                          <a:pt x="124" y="56"/>
                          <a:pt x="125" y="56"/>
                        </a:cubicBezTo>
                        <a:cubicBezTo>
                          <a:pt x="126" y="57"/>
                          <a:pt x="128" y="56"/>
                          <a:pt x="129" y="56"/>
                        </a:cubicBezTo>
                        <a:cubicBezTo>
                          <a:pt x="129" y="56"/>
                          <a:pt x="134" y="54"/>
                          <a:pt x="135" y="54"/>
                        </a:cubicBezTo>
                        <a:cubicBezTo>
                          <a:pt x="136" y="53"/>
                          <a:pt x="138" y="52"/>
                          <a:pt x="138" y="52"/>
                        </a:cubicBezTo>
                        <a:cubicBezTo>
                          <a:pt x="138" y="52"/>
                          <a:pt x="139" y="52"/>
                          <a:pt x="139" y="52"/>
                        </a:cubicBezTo>
                        <a:cubicBezTo>
                          <a:pt x="139" y="52"/>
                          <a:pt x="138" y="52"/>
                          <a:pt x="137" y="52"/>
                        </a:cubicBezTo>
                        <a:cubicBezTo>
                          <a:pt x="137" y="52"/>
                          <a:pt x="136" y="52"/>
                          <a:pt x="135" y="52"/>
                        </a:cubicBezTo>
                        <a:cubicBezTo>
                          <a:pt x="134" y="51"/>
                          <a:pt x="134" y="51"/>
                          <a:pt x="134" y="51"/>
                        </a:cubicBezTo>
                        <a:cubicBezTo>
                          <a:pt x="133" y="51"/>
                          <a:pt x="132" y="52"/>
                          <a:pt x="132" y="51"/>
                        </a:cubicBezTo>
                        <a:cubicBezTo>
                          <a:pt x="132" y="51"/>
                          <a:pt x="133" y="51"/>
                          <a:pt x="133" y="51"/>
                        </a:cubicBezTo>
                        <a:cubicBezTo>
                          <a:pt x="134" y="51"/>
                          <a:pt x="134" y="50"/>
                          <a:pt x="133" y="50"/>
                        </a:cubicBezTo>
                        <a:cubicBezTo>
                          <a:pt x="133" y="50"/>
                          <a:pt x="134" y="49"/>
                          <a:pt x="134" y="49"/>
                        </a:cubicBezTo>
                        <a:cubicBezTo>
                          <a:pt x="135" y="50"/>
                          <a:pt x="135" y="50"/>
                          <a:pt x="135" y="50"/>
                        </a:cubicBezTo>
                        <a:cubicBezTo>
                          <a:pt x="135" y="50"/>
                          <a:pt x="136" y="51"/>
                          <a:pt x="136" y="51"/>
                        </a:cubicBezTo>
                        <a:cubicBezTo>
                          <a:pt x="137" y="51"/>
                          <a:pt x="138" y="51"/>
                          <a:pt x="138" y="51"/>
                        </a:cubicBezTo>
                        <a:cubicBezTo>
                          <a:pt x="139" y="51"/>
                          <a:pt x="139" y="51"/>
                          <a:pt x="140" y="51"/>
                        </a:cubicBezTo>
                        <a:cubicBezTo>
                          <a:pt x="140" y="51"/>
                          <a:pt x="140" y="51"/>
                          <a:pt x="139" y="50"/>
                        </a:cubicBezTo>
                        <a:cubicBezTo>
                          <a:pt x="139" y="50"/>
                          <a:pt x="139" y="49"/>
                          <a:pt x="139" y="49"/>
                        </a:cubicBezTo>
                        <a:cubicBezTo>
                          <a:pt x="139" y="48"/>
                          <a:pt x="139" y="48"/>
                          <a:pt x="138" y="48"/>
                        </a:cubicBezTo>
                        <a:cubicBezTo>
                          <a:pt x="138" y="48"/>
                          <a:pt x="137" y="48"/>
                          <a:pt x="136" y="48"/>
                        </a:cubicBezTo>
                        <a:cubicBezTo>
                          <a:pt x="136" y="47"/>
                          <a:pt x="136" y="47"/>
                          <a:pt x="135" y="47"/>
                        </a:cubicBezTo>
                        <a:cubicBezTo>
                          <a:pt x="135" y="47"/>
                          <a:pt x="135" y="46"/>
                          <a:pt x="134" y="46"/>
                        </a:cubicBezTo>
                        <a:cubicBezTo>
                          <a:pt x="134" y="46"/>
                          <a:pt x="135" y="46"/>
                          <a:pt x="135" y="46"/>
                        </a:cubicBezTo>
                        <a:cubicBezTo>
                          <a:pt x="135" y="46"/>
                          <a:pt x="135" y="46"/>
                          <a:pt x="135" y="47"/>
                        </a:cubicBezTo>
                        <a:cubicBezTo>
                          <a:pt x="135" y="47"/>
                          <a:pt x="136" y="47"/>
                          <a:pt x="136" y="47"/>
                        </a:cubicBezTo>
                        <a:cubicBezTo>
                          <a:pt x="137" y="47"/>
                          <a:pt x="138" y="47"/>
                          <a:pt x="138" y="48"/>
                        </a:cubicBezTo>
                        <a:cubicBezTo>
                          <a:pt x="139" y="48"/>
                          <a:pt x="139" y="47"/>
                          <a:pt x="139" y="47"/>
                        </a:cubicBezTo>
                        <a:cubicBezTo>
                          <a:pt x="139" y="47"/>
                          <a:pt x="139" y="46"/>
                          <a:pt x="139" y="46"/>
                        </a:cubicBezTo>
                        <a:cubicBezTo>
                          <a:pt x="139" y="46"/>
                          <a:pt x="137" y="45"/>
                          <a:pt x="137" y="45"/>
                        </a:cubicBezTo>
                        <a:cubicBezTo>
                          <a:pt x="136" y="45"/>
                          <a:pt x="136" y="45"/>
                          <a:pt x="135" y="45"/>
                        </a:cubicBezTo>
                        <a:cubicBezTo>
                          <a:pt x="135" y="44"/>
                          <a:pt x="135" y="44"/>
                          <a:pt x="135" y="44"/>
                        </a:cubicBezTo>
                        <a:cubicBezTo>
                          <a:pt x="135" y="44"/>
                          <a:pt x="136" y="44"/>
                          <a:pt x="136" y="45"/>
                        </a:cubicBezTo>
                        <a:cubicBezTo>
                          <a:pt x="137" y="45"/>
                          <a:pt x="137" y="45"/>
                          <a:pt x="137" y="45"/>
                        </a:cubicBezTo>
                        <a:cubicBezTo>
                          <a:pt x="138" y="45"/>
                          <a:pt x="138" y="45"/>
                          <a:pt x="138" y="46"/>
                        </a:cubicBezTo>
                        <a:cubicBezTo>
                          <a:pt x="139" y="46"/>
                          <a:pt x="139" y="45"/>
                          <a:pt x="139" y="45"/>
                        </a:cubicBezTo>
                        <a:cubicBezTo>
                          <a:pt x="140" y="45"/>
                          <a:pt x="141" y="45"/>
                          <a:pt x="141" y="45"/>
                        </a:cubicBezTo>
                        <a:cubicBezTo>
                          <a:pt x="141" y="45"/>
                          <a:pt x="141" y="45"/>
                          <a:pt x="141" y="44"/>
                        </a:cubicBezTo>
                        <a:cubicBezTo>
                          <a:pt x="141" y="44"/>
                          <a:pt x="140" y="43"/>
                          <a:pt x="140" y="43"/>
                        </a:cubicBezTo>
                        <a:cubicBezTo>
                          <a:pt x="141" y="43"/>
                          <a:pt x="141" y="43"/>
                          <a:pt x="141" y="43"/>
                        </a:cubicBezTo>
                        <a:cubicBezTo>
                          <a:pt x="141" y="42"/>
                          <a:pt x="141" y="43"/>
                          <a:pt x="142" y="43"/>
                        </a:cubicBezTo>
                        <a:cubicBezTo>
                          <a:pt x="142" y="43"/>
                          <a:pt x="143" y="43"/>
                          <a:pt x="143" y="43"/>
                        </a:cubicBezTo>
                        <a:cubicBezTo>
                          <a:pt x="144" y="42"/>
                          <a:pt x="144" y="42"/>
                          <a:pt x="144" y="42"/>
                        </a:cubicBezTo>
                        <a:cubicBezTo>
                          <a:pt x="144" y="42"/>
                          <a:pt x="144" y="42"/>
                          <a:pt x="144" y="42"/>
                        </a:cubicBezTo>
                        <a:cubicBezTo>
                          <a:pt x="143" y="42"/>
                          <a:pt x="143" y="42"/>
                          <a:pt x="142" y="42"/>
                        </a:cubicBezTo>
                        <a:cubicBezTo>
                          <a:pt x="142" y="41"/>
                          <a:pt x="141" y="41"/>
                          <a:pt x="141" y="41"/>
                        </a:cubicBezTo>
                        <a:cubicBezTo>
                          <a:pt x="141" y="41"/>
                          <a:pt x="141" y="41"/>
                          <a:pt x="142" y="41"/>
                        </a:cubicBezTo>
                        <a:cubicBezTo>
                          <a:pt x="142" y="41"/>
                          <a:pt x="143" y="41"/>
                          <a:pt x="143" y="41"/>
                        </a:cubicBezTo>
                        <a:cubicBezTo>
                          <a:pt x="143" y="41"/>
                          <a:pt x="143" y="41"/>
                          <a:pt x="143" y="40"/>
                        </a:cubicBezTo>
                        <a:cubicBezTo>
                          <a:pt x="143" y="39"/>
                          <a:pt x="142" y="40"/>
                          <a:pt x="142" y="39"/>
                        </a:cubicBezTo>
                        <a:cubicBezTo>
                          <a:pt x="142" y="38"/>
                          <a:pt x="142" y="39"/>
                          <a:pt x="142" y="38"/>
                        </a:cubicBezTo>
                        <a:cubicBezTo>
                          <a:pt x="142" y="38"/>
                          <a:pt x="142" y="38"/>
                          <a:pt x="141" y="38"/>
                        </a:cubicBezTo>
                        <a:cubicBezTo>
                          <a:pt x="141" y="38"/>
                          <a:pt x="140" y="38"/>
                          <a:pt x="140" y="38"/>
                        </a:cubicBezTo>
                        <a:cubicBezTo>
                          <a:pt x="140" y="38"/>
                          <a:pt x="141" y="38"/>
                          <a:pt x="141" y="37"/>
                        </a:cubicBezTo>
                        <a:cubicBezTo>
                          <a:pt x="142" y="37"/>
                          <a:pt x="142" y="37"/>
                          <a:pt x="142" y="37"/>
                        </a:cubicBezTo>
                        <a:cubicBezTo>
                          <a:pt x="142" y="38"/>
                          <a:pt x="142" y="38"/>
                          <a:pt x="143" y="38"/>
                        </a:cubicBezTo>
                        <a:cubicBezTo>
                          <a:pt x="143" y="38"/>
                          <a:pt x="143" y="38"/>
                          <a:pt x="143" y="38"/>
                        </a:cubicBezTo>
                        <a:cubicBezTo>
                          <a:pt x="143" y="38"/>
                          <a:pt x="144" y="39"/>
                          <a:pt x="144" y="39"/>
                        </a:cubicBezTo>
                        <a:cubicBezTo>
                          <a:pt x="144" y="39"/>
                          <a:pt x="144" y="39"/>
                          <a:pt x="144" y="39"/>
                        </a:cubicBezTo>
                        <a:cubicBezTo>
                          <a:pt x="145" y="39"/>
                          <a:pt x="144" y="38"/>
                          <a:pt x="144" y="38"/>
                        </a:cubicBezTo>
                        <a:cubicBezTo>
                          <a:pt x="144" y="38"/>
                          <a:pt x="144" y="38"/>
                          <a:pt x="145" y="37"/>
                        </a:cubicBezTo>
                        <a:cubicBezTo>
                          <a:pt x="145" y="37"/>
                          <a:pt x="144" y="37"/>
                          <a:pt x="144" y="36"/>
                        </a:cubicBezTo>
                        <a:cubicBezTo>
                          <a:pt x="144" y="36"/>
                          <a:pt x="144" y="36"/>
                          <a:pt x="143" y="37"/>
                        </a:cubicBezTo>
                        <a:cubicBezTo>
                          <a:pt x="143" y="37"/>
                          <a:pt x="142" y="36"/>
                          <a:pt x="142" y="36"/>
                        </a:cubicBezTo>
                        <a:cubicBezTo>
                          <a:pt x="142" y="36"/>
                          <a:pt x="143" y="36"/>
                          <a:pt x="143" y="36"/>
                        </a:cubicBezTo>
                        <a:cubicBezTo>
                          <a:pt x="143" y="36"/>
                          <a:pt x="144" y="36"/>
                          <a:pt x="143" y="35"/>
                        </a:cubicBezTo>
                        <a:cubicBezTo>
                          <a:pt x="143" y="35"/>
                          <a:pt x="143" y="35"/>
                          <a:pt x="143" y="35"/>
                        </a:cubicBezTo>
                        <a:cubicBezTo>
                          <a:pt x="143" y="35"/>
                          <a:pt x="142" y="34"/>
                          <a:pt x="142" y="34"/>
                        </a:cubicBezTo>
                        <a:cubicBezTo>
                          <a:pt x="142" y="34"/>
                          <a:pt x="141" y="34"/>
                          <a:pt x="141" y="34"/>
                        </a:cubicBezTo>
                        <a:cubicBezTo>
                          <a:pt x="141" y="35"/>
                          <a:pt x="140" y="35"/>
                          <a:pt x="140" y="34"/>
                        </a:cubicBezTo>
                        <a:cubicBezTo>
                          <a:pt x="140" y="34"/>
                          <a:pt x="141" y="33"/>
                          <a:pt x="141" y="33"/>
                        </a:cubicBezTo>
                        <a:cubicBezTo>
                          <a:pt x="141" y="33"/>
                          <a:pt x="142" y="33"/>
                          <a:pt x="142" y="33"/>
                        </a:cubicBezTo>
                        <a:cubicBezTo>
                          <a:pt x="142" y="33"/>
                          <a:pt x="143" y="33"/>
                          <a:pt x="143" y="33"/>
                        </a:cubicBezTo>
                        <a:cubicBezTo>
                          <a:pt x="143" y="33"/>
                          <a:pt x="143" y="32"/>
                          <a:pt x="143" y="32"/>
                        </a:cubicBezTo>
                        <a:cubicBezTo>
                          <a:pt x="143" y="32"/>
                          <a:pt x="143" y="32"/>
                          <a:pt x="143" y="31"/>
                        </a:cubicBezTo>
                        <a:cubicBezTo>
                          <a:pt x="143" y="31"/>
                          <a:pt x="144" y="31"/>
                          <a:pt x="144" y="31"/>
                        </a:cubicBezTo>
                        <a:cubicBezTo>
                          <a:pt x="145" y="31"/>
                          <a:pt x="145" y="31"/>
                          <a:pt x="145" y="31"/>
                        </a:cubicBezTo>
                        <a:cubicBezTo>
                          <a:pt x="146" y="31"/>
                          <a:pt x="146" y="31"/>
                          <a:pt x="146" y="31"/>
                        </a:cubicBezTo>
                        <a:cubicBezTo>
                          <a:pt x="146" y="31"/>
                          <a:pt x="145" y="30"/>
                          <a:pt x="145" y="30"/>
                        </a:cubicBezTo>
                        <a:cubicBezTo>
                          <a:pt x="145" y="30"/>
                          <a:pt x="146" y="30"/>
                          <a:pt x="146" y="30"/>
                        </a:cubicBezTo>
                        <a:cubicBezTo>
                          <a:pt x="146" y="30"/>
                          <a:pt x="147" y="30"/>
                          <a:pt x="147" y="30"/>
                        </a:cubicBezTo>
                        <a:cubicBezTo>
                          <a:pt x="148" y="29"/>
                          <a:pt x="147" y="29"/>
                          <a:pt x="146" y="29"/>
                        </a:cubicBezTo>
                        <a:cubicBezTo>
                          <a:pt x="146" y="29"/>
                          <a:pt x="146" y="29"/>
                          <a:pt x="146" y="29"/>
                        </a:cubicBezTo>
                        <a:cubicBezTo>
                          <a:pt x="146" y="29"/>
                          <a:pt x="147" y="29"/>
                          <a:pt x="147" y="29"/>
                        </a:cubicBezTo>
                        <a:cubicBezTo>
                          <a:pt x="147" y="29"/>
                          <a:pt x="148" y="29"/>
                          <a:pt x="148" y="29"/>
                        </a:cubicBezTo>
                        <a:cubicBezTo>
                          <a:pt x="149" y="29"/>
                          <a:pt x="149" y="29"/>
                          <a:pt x="149" y="29"/>
                        </a:cubicBezTo>
                        <a:cubicBezTo>
                          <a:pt x="149" y="28"/>
                          <a:pt x="149" y="28"/>
                          <a:pt x="149" y="28"/>
                        </a:cubicBezTo>
                        <a:cubicBezTo>
                          <a:pt x="149" y="28"/>
                          <a:pt x="149" y="28"/>
                          <a:pt x="150" y="28"/>
                        </a:cubicBezTo>
                        <a:cubicBezTo>
                          <a:pt x="150" y="28"/>
                          <a:pt x="150" y="28"/>
                          <a:pt x="151" y="28"/>
                        </a:cubicBezTo>
                        <a:cubicBezTo>
                          <a:pt x="151" y="28"/>
                          <a:pt x="152" y="28"/>
                          <a:pt x="152" y="28"/>
                        </a:cubicBezTo>
                        <a:cubicBezTo>
                          <a:pt x="153" y="28"/>
                          <a:pt x="153" y="28"/>
                          <a:pt x="153" y="27"/>
                        </a:cubicBezTo>
                        <a:cubicBezTo>
                          <a:pt x="153" y="27"/>
                          <a:pt x="153" y="27"/>
                          <a:pt x="153" y="27"/>
                        </a:cubicBezTo>
                        <a:cubicBezTo>
                          <a:pt x="152" y="27"/>
                          <a:pt x="150" y="27"/>
                          <a:pt x="149" y="27"/>
                        </a:cubicBezTo>
                        <a:cubicBezTo>
                          <a:pt x="148" y="27"/>
                          <a:pt x="147" y="27"/>
                          <a:pt x="147" y="27"/>
                        </a:cubicBezTo>
                        <a:cubicBezTo>
                          <a:pt x="146" y="28"/>
                          <a:pt x="146" y="28"/>
                          <a:pt x="145" y="27"/>
                        </a:cubicBezTo>
                        <a:cubicBezTo>
                          <a:pt x="145" y="27"/>
                          <a:pt x="144" y="27"/>
                          <a:pt x="144" y="27"/>
                        </a:cubicBezTo>
                        <a:cubicBezTo>
                          <a:pt x="143" y="27"/>
                          <a:pt x="143" y="27"/>
                          <a:pt x="142" y="27"/>
                        </a:cubicBezTo>
                        <a:cubicBezTo>
                          <a:pt x="142" y="27"/>
                          <a:pt x="141" y="28"/>
                          <a:pt x="140" y="28"/>
                        </a:cubicBezTo>
                        <a:cubicBezTo>
                          <a:pt x="140" y="28"/>
                          <a:pt x="139" y="29"/>
                          <a:pt x="138" y="29"/>
                        </a:cubicBezTo>
                        <a:cubicBezTo>
                          <a:pt x="138" y="29"/>
                          <a:pt x="136" y="29"/>
                          <a:pt x="136" y="29"/>
                        </a:cubicBezTo>
                        <a:cubicBezTo>
                          <a:pt x="136" y="29"/>
                          <a:pt x="137" y="29"/>
                          <a:pt x="137" y="29"/>
                        </a:cubicBezTo>
                        <a:cubicBezTo>
                          <a:pt x="138" y="28"/>
                          <a:pt x="139" y="28"/>
                          <a:pt x="139" y="28"/>
                        </a:cubicBezTo>
                        <a:cubicBezTo>
                          <a:pt x="139" y="28"/>
                          <a:pt x="140" y="27"/>
                          <a:pt x="140" y="26"/>
                        </a:cubicBezTo>
                        <a:cubicBezTo>
                          <a:pt x="140" y="26"/>
                          <a:pt x="139" y="26"/>
                          <a:pt x="139" y="26"/>
                        </a:cubicBezTo>
                        <a:cubicBezTo>
                          <a:pt x="138" y="26"/>
                          <a:pt x="138" y="26"/>
                          <a:pt x="137" y="26"/>
                        </a:cubicBezTo>
                        <a:cubicBezTo>
                          <a:pt x="137" y="27"/>
                          <a:pt x="137" y="27"/>
                          <a:pt x="136" y="27"/>
                        </a:cubicBezTo>
                        <a:cubicBezTo>
                          <a:pt x="136" y="27"/>
                          <a:pt x="135" y="27"/>
                          <a:pt x="135" y="27"/>
                        </a:cubicBezTo>
                        <a:cubicBezTo>
                          <a:pt x="135" y="26"/>
                          <a:pt x="134" y="26"/>
                          <a:pt x="134" y="26"/>
                        </a:cubicBezTo>
                        <a:cubicBezTo>
                          <a:pt x="133" y="26"/>
                          <a:pt x="131" y="26"/>
                          <a:pt x="131" y="26"/>
                        </a:cubicBezTo>
                        <a:cubicBezTo>
                          <a:pt x="131" y="27"/>
                          <a:pt x="125" y="27"/>
                          <a:pt x="124" y="27"/>
                        </a:cubicBezTo>
                        <a:cubicBezTo>
                          <a:pt x="124" y="27"/>
                          <a:pt x="123" y="27"/>
                          <a:pt x="122" y="27"/>
                        </a:cubicBezTo>
                        <a:cubicBezTo>
                          <a:pt x="122" y="27"/>
                          <a:pt x="122" y="27"/>
                          <a:pt x="124" y="26"/>
                        </a:cubicBezTo>
                        <a:cubicBezTo>
                          <a:pt x="125" y="26"/>
                          <a:pt x="128" y="26"/>
                          <a:pt x="129" y="26"/>
                        </a:cubicBezTo>
                        <a:cubicBezTo>
                          <a:pt x="129" y="26"/>
                          <a:pt x="133" y="26"/>
                          <a:pt x="133" y="26"/>
                        </a:cubicBezTo>
                        <a:cubicBezTo>
                          <a:pt x="133" y="26"/>
                          <a:pt x="136" y="26"/>
                          <a:pt x="136" y="26"/>
                        </a:cubicBezTo>
                        <a:cubicBezTo>
                          <a:pt x="137" y="26"/>
                          <a:pt x="139" y="25"/>
                          <a:pt x="139" y="25"/>
                        </a:cubicBezTo>
                        <a:cubicBezTo>
                          <a:pt x="140" y="25"/>
                          <a:pt x="139" y="25"/>
                          <a:pt x="139" y="25"/>
                        </a:cubicBezTo>
                        <a:cubicBezTo>
                          <a:pt x="139" y="25"/>
                          <a:pt x="137" y="24"/>
                          <a:pt x="137" y="24"/>
                        </a:cubicBezTo>
                        <a:cubicBezTo>
                          <a:pt x="136" y="24"/>
                          <a:pt x="135" y="24"/>
                          <a:pt x="135" y="24"/>
                        </a:cubicBezTo>
                        <a:cubicBezTo>
                          <a:pt x="135" y="24"/>
                          <a:pt x="134" y="24"/>
                          <a:pt x="134" y="24"/>
                        </a:cubicBezTo>
                        <a:cubicBezTo>
                          <a:pt x="134" y="23"/>
                          <a:pt x="133" y="24"/>
                          <a:pt x="133" y="23"/>
                        </a:cubicBezTo>
                        <a:cubicBezTo>
                          <a:pt x="133" y="23"/>
                          <a:pt x="131" y="23"/>
                          <a:pt x="131" y="23"/>
                        </a:cubicBezTo>
                        <a:cubicBezTo>
                          <a:pt x="130" y="23"/>
                          <a:pt x="127" y="23"/>
                          <a:pt x="127" y="23"/>
                        </a:cubicBezTo>
                        <a:cubicBezTo>
                          <a:pt x="126" y="23"/>
                          <a:pt x="123" y="23"/>
                          <a:pt x="123" y="23"/>
                        </a:cubicBezTo>
                        <a:cubicBezTo>
                          <a:pt x="122" y="23"/>
                          <a:pt x="119" y="23"/>
                          <a:pt x="119" y="23"/>
                        </a:cubicBezTo>
                        <a:cubicBezTo>
                          <a:pt x="118" y="23"/>
                          <a:pt x="116" y="23"/>
                          <a:pt x="115" y="23"/>
                        </a:cubicBezTo>
                        <a:cubicBezTo>
                          <a:pt x="115" y="23"/>
                          <a:pt x="114" y="23"/>
                          <a:pt x="113" y="23"/>
                        </a:cubicBezTo>
                        <a:cubicBezTo>
                          <a:pt x="113" y="23"/>
                          <a:pt x="113" y="23"/>
                          <a:pt x="112" y="23"/>
                        </a:cubicBezTo>
                        <a:cubicBezTo>
                          <a:pt x="112" y="23"/>
                          <a:pt x="112" y="23"/>
                          <a:pt x="111" y="23"/>
                        </a:cubicBezTo>
                        <a:cubicBezTo>
                          <a:pt x="110" y="24"/>
                          <a:pt x="110" y="23"/>
                          <a:pt x="109" y="23"/>
                        </a:cubicBezTo>
                        <a:cubicBezTo>
                          <a:pt x="109" y="24"/>
                          <a:pt x="108" y="23"/>
                          <a:pt x="107" y="23"/>
                        </a:cubicBezTo>
                        <a:cubicBezTo>
                          <a:pt x="107" y="23"/>
                          <a:pt x="107" y="23"/>
                          <a:pt x="107" y="23"/>
                        </a:cubicBezTo>
                        <a:cubicBezTo>
                          <a:pt x="107" y="23"/>
                          <a:pt x="105" y="24"/>
                          <a:pt x="105" y="23"/>
                        </a:cubicBezTo>
                        <a:cubicBezTo>
                          <a:pt x="104" y="23"/>
                          <a:pt x="102" y="24"/>
                          <a:pt x="102" y="24"/>
                        </a:cubicBezTo>
                        <a:cubicBezTo>
                          <a:pt x="102" y="24"/>
                          <a:pt x="101" y="24"/>
                          <a:pt x="101" y="24"/>
                        </a:cubicBezTo>
                        <a:cubicBezTo>
                          <a:pt x="102" y="25"/>
                          <a:pt x="102" y="25"/>
                          <a:pt x="102" y="25"/>
                        </a:cubicBezTo>
                        <a:cubicBezTo>
                          <a:pt x="102" y="25"/>
                          <a:pt x="101" y="25"/>
                          <a:pt x="100" y="25"/>
                        </a:cubicBezTo>
                        <a:cubicBezTo>
                          <a:pt x="100" y="25"/>
                          <a:pt x="100" y="25"/>
                          <a:pt x="100" y="25"/>
                        </a:cubicBezTo>
                        <a:cubicBezTo>
                          <a:pt x="100" y="25"/>
                          <a:pt x="100" y="25"/>
                          <a:pt x="101" y="25"/>
                        </a:cubicBezTo>
                        <a:cubicBezTo>
                          <a:pt x="101" y="26"/>
                          <a:pt x="102" y="26"/>
                          <a:pt x="103" y="26"/>
                        </a:cubicBezTo>
                        <a:cubicBezTo>
                          <a:pt x="103" y="26"/>
                          <a:pt x="104" y="26"/>
                          <a:pt x="104" y="27"/>
                        </a:cubicBezTo>
                        <a:cubicBezTo>
                          <a:pt x="104" y="27"/>
                          <a:pt x="103" y="27"/>
                          <a:pt x="102" y="27"/>
                        </a:cubicBezTo>
                        <a:cubicBezTo>
                          <a:pt x="102" y="26"/>
                          <a:pt x="102" y="26"/>
                          <a:pt x="101" y="26"/>
                        </a:cubicBezTo>
                        <a:cubicBezTo>
                          <a:pt x="100" y="26"/>
                          <a:pt x="99" y="26"/>
                          <a:pt x="99" y="26"/>
                        </a:cubicBezTo>
                        <a:cubicBezTo>
                          <a:pt x="98" y="26"/>
                          <a:pt x="98" y="25"/>
                          <a:pt x="97" y="25"/>
                        </a:cubicBezTo>
                        <a:cubicBezTo>
                          <a:pt x="97" y="25"/>
                          <a:pt x="96" y="25"/>
                          <a:pt x="95" y="25"/>
                        </a:cubicBezTo>
                        <a:cubicBezTo>
                          <a:pt x="95" y="25"/>
                          <a:pt x="95" y="25"/>
                          <a:pt x="95" y="25"/>
                        </a:cubicBezTo>
                        <a:cubicBezTo>
                          <a:pt x="113" y="17"/>
                          <a:pt x="134" y="12"/>
                          <a:pt x="155" y="12"/>
                        </a:cubicBezTo>
                        <a:cubicBezTo>
                          <a:pt x="195" y="12"/>
                          <a:pt x="231" y="28"/>
                          <a:pt x="257" y="54"/>
                        </a:cubicBezTo>
                        <a:cubicBezTo>
                          <a:pt x="257" y="54"/>
                          <a:pt x="256" y="54"/>
                          <a:pt x="256" y="54"/>
                        </a:cubicBezTo>
                        <a:cubicBezTo>
                          <a:pt x="256" y="54"/>
                          <a:pt x="255" y="55"/>
                          <a:pt x="254" y="55"/>
                        </a:cubicBezTo>
                        <a:cubicBezTo>
                          <a:pt x="254" y="55"/>
                          <a:pt x="253" y="55"/>
                          <a:pt x="253" y="55"/>
                        </a:cubicBezTo>
                        <a:cubicBezTo>
                          <a:pt x="253" y="55"/>
                          <a:pt x="251" y="56"/>
                          <a:pt x="251" y="56"/>
                        </a:cubicBezTo>
                        <a:cubicBezTo>
                          <a:pt x="251" y="56"/>
                          <a:pt x="250" y="56"/>
                          <a:pt x="249" y="56"/>
                        </a:cubicBezTo>
                        <a:cubicBezTo>
                          <a:pt x="249" y="57"/>
                          <a:pt x="249" y="57"/>
                          <a:pt x="248" y="57"/>
                        </a:cubicBezTo>
                        <a:cubicBezTo>
                          <a:pt x="247" y="57"/>
                          <a:pt x="247" y="57"/>
                          <a:pt x="247" y="57"/>
                        </a:cubicBezTo>
                        <a:cubicBezTo>
                          <a:pt x="247" y="57"/>
                          <a:pt x="246" y="57"/>
                          <a:pt x="246" y="57"/>
                        </a:cubicBezTo>
                        <a:cubicBezTo>
                          <a:pt x="246" y="58"/>
                          <a:pt x="246" y="58"/>
                          <a:pt x="246" y="58"/>
                        </a:cubicBezTo>
                        <a:cubicBezTo>
                          <a:pt x="246" y="58"/>
                          <a:pt x="245" y="59"/>
                          <a:pt x="245" y="59"/>
                        </a:cubicBezTo>
                        <a:cubicBezTo>
                          <a:pt x="245" y="59"/>
                          <a:pt x="244" y="59"/>
                          <a:pt x="244" y="59"/>
                        </a:cubicBezTo>
                        <a:cubicBezTo>
                          <a:pt x="243" y="59"/>
                          <a:pt x="243" y="59"/>
                          <a:pt x="243" y="59"/>
                        </a:cubicBezTo>
                        <a:cubicBezTo>
                          <a:pt x="243" y="59"/>
                          <a:pt x="242" y="58"/>
                          <a:pt x="242" y="58"/>
                        </a:cubicBezTo>
                        <a:cubicBezTo>
                          <a:pt x="242" y="58"/>
                          <a:pt x="242" y="58"/>
                          <a:pt x="242" y="58"/>
                        </a:cubicBezTo>
                        <a:cubicBezTo>
                          <a:pt x="242" y="58"/>
                          <a:pt x="242" y="58"/>
                          <a:pt x="242" y="57"/>
                        </a:cubicBezTo>
                        <a:cubicBezTo>
                          <a:pt x="242" y="57"/>
                          <a:pt x="243" y="57"/>
                          <a:pt x="243" y="57"/>
                        </a:cubicBezTo>
                        <a:cubicBezTo>
                          <a:pt x="243" y="57"/>
                          <a:pt x="244" y="57"/>
                          <a:pt x="244" y="57"/>
                        </a:cubicBezTo>
                        <a:cubicBezTo>
                          <a:pt x="244" y="57"/>
                          <a:pt x="244" y="56"/>
                          <a:pt x="244" y="56"/>
                        </a:cubicBezTo>
                        <a:cubicBezTo>
                          <a:pt x="244" y="56"/>
                          <a:pt x="243" y="55"/>
                          <a:pt x="243" y="55"/>
                        </a:cubicBezTo>
                        <a:cubicBezTo>
                          <a:pt x="243" y="55"/>
                          <a:pt x="242" y="55"/>
                          <a:pt x="242" y="55"/>
                        </a:cubicBezTo>
                        <a:cubicBezTo>
                          <a:pt x="242" y="55"/>
                          <a:pt x="241" y="55"/>
                          <a:pt x="241" y="55"/>
                        </a:cubicBezTo>
                        <a:cubicBezTo>
                          <a:pt x="240" y="55"/>
                          <a:pt x="240" y="55"/>
                          <a:pt x="240" y="55"/>
                        </a:cubicBezTo>
                        <a:cubicBezTo>
                          <a:pt x="240" y="55"/>
                          <a:pt x="239" y="55"/>
                          <a:pt x="239" y="55"/>
                        </a:cubicBezTo>
                        <a:cubicBezTo>
                          <a:pt x="239" y="55"/>
                          <a:pt x="240" y="56"/>
                          <a:pt x="240" y="56"/>
                        </a:cubicBezTo>
                        <a:cubicBezTo>
                          <a:pt x="240" y="56"/>
                          <a:pt x="241" y="56"/>
                          <a:pt x="240" y="56"/>
                        </a:cubicBezTo>
                        <a:cubicBezTo>
                          <a:pt x="240" y="56"/>
                          <a:pt x="240" y="57"/>
                          <a:pt x="240" y="57"/>
                        </a:cubicBezTo>
                        <a:cubicBezTo>
                          <a:pt x="240" y="57"/>
                          <a:pt x="240" y="57"/>
                          <a:pt x="240" y="57"/>
                        </a:cubicBezTo>
                        <a:cubicBezTo>
                          <a:pt x="240" y="57"/>
                          <a:pt x="240" y="57"/>
                          <a:pt x="240" y="57"/>
                        </a:cubicBezTo>
                        <a:cubicBezTo>
                          <a:pt x="240" y="58"/>
                          <a:pt x="240" y="58"/>
                          <a:pt x="240" y="58"/>
                        </a:cubicBezTo>
                        <a:cubicBezTo>
                          <a:pt x="240" y="58"/>
                          <a:pt x="240" y="58"/>
                          <a:pt x="240" y="59"/>
                        </a:cubicBezTo>
                        <a:cubicBezTo>
                          <a:pt x="241" y="59"/>
                          <a:pt x="241" y="59"/>
                          <a:pt x="241" y="59"/>
                        </a:cubicBezTo>
                        <a:cubicBezTo>
                          <a:pt x="241" y="60"/>
                          <a:pt x="240" y="60"/>
                          <a:pt x="240" y="60"/>
                        </a:cubicBezTo>
                        <a:cubicBezTo>
                          <a:pt x="239" y="60"/>
                          <a:pt x="239" y="60"/>
                          <a:pt x="239" y="60"/>
                        </a:cubicBezTo>
                        <a:cubicBezTo>
                          <a:pt x="239" y="60"/>
                          <a:pt x="238" y="60"/>
                          <a:pt x="238" y="60"/>
                        </a:cubicBezTo>
                        <a:cubicBezTo>
                          <a:pt x="238" y="60"/>
                          <a:pt x="237" y="60"/>
                          <a:pt x="237" y="60"/>
                        </a:cubicBezTo>
                        <a:cubicBezTo>
                          <a:pt x="237" y="60"/>
                          <a:pt x="237" y="60"/>
                          <a:pt x="236" y="61"/>
                        </a:cubicBezTo>
                        <a:cubicBezTo>
                          <a:pt x="236" y="61"/>
                          <a:pt x="236" y="61"/>
                          <a:pt x="235" y="61"/>
                        </a:cubicBezTo>
                        <a:cubicBezTo>
                          <a:pt x="235" y="61"/>
                          <a:pt x="235" y="61"/>
                          <a:pt x="235" y="61"/>
                        </a:cubicBezTo>
                        <a:cubicBezTo>
                          <a:pt x="235" y="61"/>
                          <a:pt x="234" y="61"/>
                          <a:pt x="234" y="61"/>
                        </a:cubicBezTo>
                        <a:cubicBezTo>
                          <a:pt x="234" y="61"/>
                          <a:pt x="234" y="62"/>
                          <a:pt x="234" y="62"/>
                        </a:cubicBezTo>
                        <a:cubicBezTo>
                          <a:pt x="234" y="62"/>
                          <a:pt x="234" y="62"/>
                          <a:pt x="234" y="62"/>
                        </a:cubicBezTo>
                        <a:cubicBezTo>
                          <a:pt x="234" y="62"/>
                          <a:pt x="234" y="63"/>
                          <a:pt x="234" y="63"/>
                        </a:cubicBezTo>
                        <a:cubicBezTo>
                          <a:pt x="234" y="63"/>
                          <a:pt x="235" y="63"/>
                          <a:pt x="235" y="63"/>
                        </a:cubicBezTo>
                        <a:cubicBezTo>
                          <a:pt x="235" y="64"/>
                          <a:pt x="235" y="64"/>
                          <a:pt x="235" y="64"/>
                        </a:cubicBezTo>
                        <a:cubicBezTo>
                          <a:pt x="235" y="64"/>
                          <a:pt x="234" y="64"/>
                          <a:pt x="234" y="63"/>
                        </a:cubicBezTo>
                        <a:cubicBezTo>
                          <a:pt x="234" y="63"/>
                          <a:pt x="234" y="63"/>
                          <a:pt x="234" y="63"/>
                        </a:cubicBezTo>
                        <a:cubicBezTo>
                          <a:pt x="234" y="64"/>
                          <a:pt x="234" y="64"/>
                          <a:pt x="234" y="64"/>
                        </a:cubicBezTo>
                        <a:cubicBezTo>
                          <a:pt x="233" y="64"/>
                          <a:pt x="233" y="64"/>
                          <a:pt x="233" y="64"/>
                        </a:cubicBezTo>
                        <a:cubicBezTo>
                          <a:pt x="233" y="64"/>
                          <a:pt x="232" y="64"/>
                          <a:pt x="232" y="64"/>
                        </a:cubicBezTo>
                        <a:cubicBezTo>
                          <a:pt x="232" y="64"/>
                          <a:pt x="232" y="63"/>
                          <a:pt x="231" y="63"/>
                        </a:cubicBezTo>
                        <a:cubicBezTo>
                          <a:pt x="231" y="63"/>
                          <a:pt x="231" y="63"/>
                          <a:pt x="230" y="63"/>
                        </a:cubicBezTo>
                        <a:cubicBezTo>
                          <a:pt x="230" y="63"/>
                          <a:pt x="230" y="63"/>
                          <a:pt x="230" y="63"/>
                        </a:cubicBezTo>
                        <a:cubicBezTo>
                          <a:pt x="230" y="63"/>
                          <a:pt x="229" y="62"/>
                          <a:pt x="229" y="63"/>
                        </a:cubicBezTo>
                        <a:cubicBezTo>
                          <a:pt x="229" y="63"/>
                          <a:pt x="229" y="63"/>
                          <a:pt x="229" y="63"/>
                        </a:cubicBezTo>
                        <a:cubicBezTo>
                          <a:pt x="229" y="63"/>
                          <a:pt x="229" y="63"/>
                          <a:pt x="229" y="63"/>
                        </a:cubicBezTo>
                        <a:cubicBezTo>
                          <a:pt x="229" y="63"/>
                          <a:pt x="229" y="63"/>
                          <a:pt x="229" y="63"/>
                        </a:cubicBezTo>
                        <a:cubicBezTo>
                          <a:pt x="229" y="64"/>
                          <a:pt x="229" y="64"/>
                          <a:pt x="229" y="64"/>
                        </a:cubicBezTo>
                        <a:cubicBezTo>
                          <a:pt x="229" y="64"/>
                          <a:pt x="230" y="64"/>
                          <a:pt x="230" y="64"/>
                        </a:cubicBezTo>
                        <a:cubicBezTo>
                          <a:pt x="230" y="64"/>
                          <a:pt x="231" y="64"/>
                          <a:pt x="231" y="65"/>
                        </a:cubicBezTo>
                        <a:cubicBezTo>
                          <a:pt x="231" y="65"/>
                          <a:pt x="231" y="65"/>
                          <a:pt x="231" y="65"/>
                        </a:cubicBezTo>
                        <a:cubicBezTo>
                          <a:pt x="230" y="65"/>
                          <a:pt x="230" y="65"/>
                          <a:pt x="229" y="65"/>
                        </a:cubicBezTo>
                        <a:cubicBezTo>
                          <a:pt x="229" y="65"/>
                          <a:pt x="228" y="65"/>
                          <a:pt x="228" y="65"/>
                        </a:cubicBezTo>
                        <a:cubicBezTo>
                          <a:pt x="228" y="64"/>
                          <a:pt x="228" y="64"/>
                          <a:pt x="228" y="64"/>
                        </a:cubicBezTo>
                        <a:cubicBezTo>
                          <a:pt x="227" y="64"/>
                          <a:pt x="226" y="64"/>
                          <a:pt x="226" y="64"/>
                        </a:cubicBezTo>
                        <a:cubicBezTo>
                          <a:pt x="226" y="64"/>
                          <a:pt x="226" y="64"/>
                          <a:pt x="226" y="63"/>
                        </a:cubicBezTo>
                        <a:cubicBezTo>
                          <a:pt x="226" y="63"/>
                          <a:pt x="226" y="63"/>
                          <a:pt x="226" y="63"/>
                        </a:cubicBezTo>
                        <a:cubicBezTo>
                          <a:pt x="226" y="62"/>
                          <a:pt x="225" y="62"/>
                          <a:pt x="226" y="62"/>
                        </a:cubicBezTo>
                        <a:cubicBezTo>
                          <a:pt x="226" y="62"/>
                          <a:pt x="226" y="62"/>
                          <a:pt x="226" y="61"/>
                        </a:cubicBezTo>
                        <a:cubicBezTo>
                          <a:pt x="226" y="61"/>
                          <a:pt x="226" y="62"/>
                          <a:pt x="226" y="61"/>
                        </a:cubicBezTo>
                        <a:cubicBezTo>
                          <a:pt x="226" y="61"/>
                          <a:pt x="226" y="61"/>
                          <a:pt x="226" y="61"/>
                        </a:cubicBezTo>
                        <a:cubicBezTo>
                          <a:pt x="225" y="61"/>
                          <a:pt x="224" y="60"/>
                          <a:pt x="224" y="60"/>
                        </a:cubicBezTo>
                        <a:cubicBezTo>
                          <a:pt x="224" y="60"/>
                          <a:pt x="224" y="59"/>
                          <a:pt x="223" y="59"/>
                        </a:cubicBezTo>
                        <a:cubicBezTo>
                          <a:pt x="223" y="59"/>
                          <a:pt x="223" y="59"/>
                          <a:pt x="223" y="59"/>
                        </a:cubicBezTo>
                        <a:cubicBezTo>
                          <a:pt x="222" y="59"/>
                          <a:pt x="222" y="58"/>
                          <a:pt x="222" y="58"/>
                        </a:cubicBezTo>
                        <a:cubicBezTo>
                          <a:pt x="222" y="58"/>
                          <a:pt x="223" y="58"/>
                          <a:pt x="223" y="59"/>
                        </a:cubicBezTo>
                        <a:cubicBezTo>
                          <a:pt x="223" y="59"/>
                          <a:pt x="224" y="59"/>
                          <a:pt x="224" y="59"/>
                        </a:cubicBezTo>
                        <a:cubicBezTo>
                          <a:pt x="224" y="59"/>
                          <a:pt x="225" y="59"/>
                          <a:pt x="225" y="59"/>
                        </a:cubicBezTo>
                        <a:cubicBezTo>
                          <a:pt x="225" y="60"/>
                          <a:pt x="226" y="60"/>
                          <a:pt x="226" y="60"/>
                        </a:cubicBezTo>
                        <a:cubicBezTo>
                          <a:pt x="226" y="60"/>
                          <a:pt x="227" y="60"/>
                          <a:pt x="227" y="60"/>
                        </a:cubicBezTo>
                        <a:cubicBezTo>
                          <a:pt x="227" y="60"/>
                          <a:pt x="228" y="60"/>
                          <a:pt x="228" y="60"/>
                        </a:cubicBezTo>
                        <a:cubicBezTo>
                          <a:pt x="228" y="60"/>
                          <a:pt x="229" y="60"/>
                          <a:pt x="230" y="60"/>
                        </a:cubicBezTo>
                        <a:cubicBezTo>
                          <a:pt x="230" y="60"/>
                          <a:pt x="231" y="60"/>
                          <a:pt x="231" y="60"/>
                        </a:cubicBezTo>
                        <a:cubicBezTo>
                          <a:pt x="231" y="60"/>
                          <a:pt x="233" y="60"/>
                          <a:pt x="234" y="60"/>
                        </a:cubicBezTo>
                        <a:cubicBezTo>
                          <a:pt x="234" y="60"/>
                          <a:pt x="235" y="60"/>
                          <a:pt x="235" y="60"/>
                        </a:cubicBezTo>
                        <a:cubicBezTo>
                          <a:pt x="235" y="60"/>
                          <a:pt x="236" y="59"/>
                          <a:pt x="236" y="59"/>
                        </a:cubicBezTo>
                        <a:cubicBezTo>
                          <a:pt x="236" y="59"/>
                          <a:pt x="236" y="59"/>
                          <a:pt x="236" y="58"/>
                        </a:cubicBezTo>
                        <a:cubicBezTo>
                          <a:pt x="236" y="58"/>
                          <a:pt x="236" y="58"/>
                          <a:pt x="236" y="58"/>
                        </a:cubicBezTo>
                        <a:cubicBezTo>
                          <a:pt x="236" y="58"/>
                          <a:pt x="236" y="58"/>
                          <a:pt x="236" y="58"/>
                        </a:cubicBezTo>
                        <a:cubicBezTo>
                          <a:pt x="235" y="57"/>
                          <a:pt x="235" y="57"/>
                          <a:pt x="235" y="57"/>
                        </a:cubicBezTo>
                        <a:cubicBezTo>
                          <a:pt x="235" y="57"/>
                          <a:pt x="234" y="57"/>
                          <a:pt x="234" y="56"/>
                        </a:cubicBezTo>
                        <a:cubicBezTo>
                          <a:pt x="234" y="56"/>
                          <a:pt x="234" y="56"/>
                          <a:pt x="233" y="56"/>
                        </a:cubicBezTo>
                        <a:cubicBezTo>
                          <a:pt x="233" y="56"/>
                          <a:pt x="232" y="56"/>
                          <a:pt x="232" y="56"/>
                        </a:cubicBezTo>
                        <a:cubicBezTo>
                          <a:pt x="232" y="56"/>
                          <a:pt x="232" y="56"/>
                          <a:pt x="231" y="56"/>
                        </a:cubicBezTo>
                        <a:cubicBezTo>
                          <a:pt x="231" y="56"/>
                          <a:pt x="231" y="55"/>
                          <a:pt x="230" y="55"/>
                        </a:cubicBezTo>
                        <a:cubicBezTo>
                          <a:pt x="229" y="55"/>
                          <a:pt x="229" y="54"/>
                          <a:pt x="229" y="54"/>
                        </a:cubicBezTo>
                        <a:cubicBezTo>
                          <a:pt x="228" y="54"/>
                          <a:pt x="228" y="54"/>
                          <a:pt x="227" y="54"/>
                        </a:cubicBezTo>
                        <a:cubicBezTo>
                          <a:pt x="227" y="54"/>
                          <a:pt x="226" y="54"/>
                          <a:pt x="226" y="54"/>
                        </a:cubicBezTo>
                        <a:cubicBezTo>
                          <a:pt x="226" y="54"/>
                          <a:pt x="225" y="54"/>
                          <a:pt x="225" y="54"/>
                        </a:cubicBezTo>
                        <a:cubicBezTo>
                          <a:pt x="225" y="54"/>
                          <a:pt x="224" y="54"/>
                          <a:pt x="224" y="54"/>
                        </a:cubicBezTo>
                        <a:cubicBezTo>
                          <a:pt x="224" y="54"/>
                          <a:pt x="223" y="53"/>
                          <a:pt x="223" y="53"/>
                        </a:cubicBezTo>
                        <a:cubicBezTo>
                          <a:pt x="222" y="53"/>
                          <a:pt x="222" y="53"/>
                          <a:pt x="222" y="53"/>
                        </a:cubicBezTo>
                        <a:cubicBezTo>
                          <a:pt x="222" y="53"/>
                          <a:pt x="222" y="53"/>
                          <a:pt x="222" y="53"/>
                        </a:cubicBezTo>
                        <a:cubicBezTo>
                          <a:pt x="223" y="53"/>
                          <a:pt x="223" y="53"/>
                          <a:pt x="224" y="53"/>
                        </a:cubicBezTo>
                        <a:cubicBezTo>
                          <a:pt x="224" y="53"/>
                          <a:pt x="223" y="53"/>
                          <a:pt x="223" y="53"/>
                        </a:cubicBezTo>
                        <a:cubicBezTo>
                          <a:pt x="223" y="53"/>
                          <a:pt x="223" y="53"/>
                          <a:pt x="222" y="53"/>
                        </a:cubicBezTo>
                        <a:cubicBezTo>
                          <a:pt x="222" y="52"/>
                          <a:pt x="222" y="52"/>
                          <a:pt x="222" y="52"/>
                        </a:cubicBezTo>
                        <a:cubicBezTo>
                          <a:pt x="222" y="52"/>
                          <a:pt x="221" y="52"/>
                          <a:pt x="221" y="53"/>
                        </a:cubicBezTo>
                        <a:cubicBezTo>
                          <a:pt x="221" y="53"/>
                          <a:pt x="221" y="53"/>
                          <a:pt x="220" y="53"/>
                        </a:cubicBezTo>
                        <a:cubicBezTo>
                          <a:pt x="220" y="53"/>
                          <a:pt x="218" y="52"/>
                          <a:pt x="218" y="52"/>
                        </a:cubicBezTo>
                        <a:cubicBezTo>
                          <a:pt x="218" y="52"/>
                          <a:pt x="217" y="52"/>
                          <a:pt x="217" y="52"/>
                        </a:cubicBezTo>
                        <a:cubicBezTo>
                          <a:pt x="217" y="52"/>
                          <a:pt x="217" y="52"/>
                          <a:pt x="218" y="52"/>
                        </a:cubicBezTo>
                        <a:cubicBezTo>
                          <a:pt x="218" y="52"/>
                          <a:pt x="219" y="52"/>
                          <a:pt x="219" y="52"/>
                        </a:cubicBezTo>
                        <a:cubicBezTo>
                          <a:pt x="219" y="52"/>
                          <a:pt x="219" y="52"/>
                          <a:pt x="219" y="52"/>
                        </a:cubicBezTo>
                        <a:cubicBezTo>
                          <a:pt x="219" y="52"/>
                          <a:pt x="220" y="52"/>
                          <a:pt x="220" y="52"/>
                        </a:cubicBezTo>
                        <a:cubicBezTo>
                          <a:pt x="220" y="51"/>
                          <a:pt x="220" y="51"/>
                          <a:pt x="220" y="51"/>
                        </a:cubicBezTo>
                        <a:cubicBezTo>
                          <a:pt x="220" y="51"/>
                          <a:pt x="220" y="51"/>
                          <a:pt x="220" y="51"/>
                        </a:cubicBezTo>
                        <a:cubicBezTo>
                          <a:pt x="219" y="51"/>
                          <a:pt x="219" y="51"/>
                          <a:pt x="219" y="51"/>
                        </a:cubicBezTo>
                        <a:cubicBezTo>
                          <a:pt x="219" y="51"/>
                          <a:pt x="218" y="51"/>
                          <a:pt x="218" y="51"/>
                        </a:cubicBezTo>
                        <a:cubicBezTo>
                          <a:pt x="218" y="51"/>
                          <a:pt x="218" y="51"/>
                          <a:pt x="218" y="51"/>
                        </a:cubicBezTo>
                        <a:cubicBezTo>
                          <a:pt x="217" y="50"/>
                          <a:pt x="217" y="50"/>
                          <a:pt x="217" y="50"/>
                        </a:cubicBezTo>
                        <a:cubicBezTo>
                          <a:pt x="217" y="50"/>
                          <a:pt x="217" y="51"/>
                          <a:pt x="216" y="51"/>
                        </a:cubicBezTo>
                        <a:cubicBezTo>
                          <a:pt x="216" y="51"/>
                          <a:pt x="216" y="51"/>
                          <a:pt x="216" y="51"/>
                        </a:cubicBezTo>
                        <a:cubicBezTo>
                          <a:pt x="216" y="51"/>
                          <a:pt x="216" y="51"/>
                          <a:pt x="216" y="51"/>
                        </a:cubicBezTo>
                        <a:cubicBezTo>
                          <a:pt x="216" y="51"/>
                          <a:pt x="216" y="50"/>
                          <a:pt x="216" y="50"/>
                        </a:cubicBezTo>
                        <a:cubicBezTo>
                          <a:pt x="216" y="50"/>
                          <a:pt x="216" y="50"/>
                          <a:pt x="216" y="50"/>
                        </a:cubicBezTo>
                        <a:cubicBezTo>
                          <a:pt x="216" y="50"/>
                          <a:pt x="216" y="50"/>
                          <a:pt x="215" y="50"/>
                        </a:cubicBezTo>
                        <a:cubicBezTo>
                          <a:pt x="215" y="50"/>
                          <a:pt x="215" y="50"/>
                          <a:pt x="215" y="50"/>
                        </a:cubicBezTo>
                        <a:cubicBezTo>
                          <a:pt x="214" y="50"/>
                          <a:pt x="214" y="50"/>
                          <a:pt x="214" y="50"/>
                        </a:cubicBezTo>
                        <a:cubicBezTo>
                          <a:pt x="214" y="50"/>
                          <a:pt x="215" y="50"/>
                          <a:pt x="215" y="50"/>
                        </a:cubicBezTo>
                        <a:cubicBezTo>
                          <a:pt x="215" y="50"/>
                          <a:pt x="215" y="51"/>
                          <a:pt x="214" y="51"/>
                        </a:cubicBezTo>
                        <a:cubicBezTo>
                          <a:pt x="214" y="51"/>
                          <a:pt x="214" y="51"/>
                          <a:pt x="214" y="51"/>
                        </a:cubicBezTo>
                        <a:cubicBezTo>
                          <a:pt x="214" y="51"/>
                          <a:pt x="214" y="51"/>
                          <a:pt x="214" y="51"/>
                        </a:cubicBezTo>
                        <a:cubicBezTo>
                          <a:pt x="214" y="51"/>
                          <a:pt x="213" y="51"/>
                          <a:pt x="213" y="51"/>
                        </a:cubicBezTo>
                        <a:cubicBezTo>
                          <a:pt x="213" y="51"/>
                          <a:pt x="213" y="51"/>
                          <a:pt x="213" y="51"/>
                        </a:cubicBezTo>
                        <a:cubicBezTo>
                          <a:pt x="214" y="51"/>
                          <a:pt x="214" y="51"/>
                          <a:pt x="214" y="51"/>
                        </a:cubicBezTo>
                        <a:cubicBezTo>
                          <a:pt x="214" y="50"/>
                          <a:pt x="214" y="50"/>
                          <a:pt x="214" y="50"/>
                        </a:cubicBezTo>
                        <a:cubicBezTo>
                          <a:pt x="214" y="50"/>
                          <a:pt x="213" y="50"/>
                          <a:pt x="213" y="50"/>
                        </a:cubicBezTo>
                        <a:cubicBezTo>
                          <a:pt x="213" y="50"/>
                          <a:pt x="213" y="51"/>
                          <a:pt x="213" y="51"/>
                        </a:cubicBezTo>
                        <a:cubicBezTo>
                          <a:pt x="213" y="51"/>
                          <a:pt x="212" y="51"/>
                          <a:pt x="212" y="51"/>
                        </a:cubicBezTo>
                        <a:cubicBezTo>
                          <a:pt x="212" y="51"/>
                          <a:pt x="212" y="51"/>
                          <a:pt x="212" y="51"/>
                        </a:cubicBezTo>
                        <a:cubicBezTo>
                          <a:pt x="212" y="52"/>
                          <a:pt x="212" y="52"/>
                          <a:pt x="211" y="52"/>
                        </a:cubicBezTo>
                        <a:cubicBezTo>
                          <a:pt x="211" y="52"/>
                          <a:pt x="211" y="52"/>
                          <a:pt x="211" y="52"/>
                        </a:cubicBezTo>
                        <a:cubicBezTo>
                          <a:pt x="211" y="52"/>
                          <a:pt x="211" y="52"/>
                          <a:pt x="211" y="52"/>
                        </a:cubicBezTo>
                        <a:cubicBezTo>
                          <a:pt x="211" y="51"/>
                          <a:pt x="211" y="51"/>
                          <a:pt x="212" y="51"/>
                        </a:cubicBezTo>
                        <a:cubicBezTo>
                          <a:pt x="212" y="51"/>
                          <a:pt x="212" y="51"/>
                          <a:pt x="212" y="51"/>
                        </a:cubicBezTo>
                        <a:cubicBezTo>
                          <a:pt x="212" y="50"/>
                          <a:pt x="212" y="50"/>
                          <a:pt x="212" y="50"/>
                        </a:cubicBezTo>
                        <a:cubicBezTo>
                          <a:pt x="212" y="50"/>
                          <a:pt x="213" y="50"/>
                          <a:pt x="213" y="50"/>
                        </a:cubicBezTo>
                        <a:cubicBezTo>
                          <a:pt x="213" y="50"/>
                          <a:pt x="212" y="49"/>
                          <a:pt x="212" y="50"/>
                        </a:cubicBezTo>
                        <a:cubicBezTo>
                          <a:pt x="212" y="50"/>
                          <a:pt x="212" y="50"/>
                          <a:pt x="211" y="50"/>
                        </a:cubicBezTo>
                        <a:cubicBezTo>
                          <a:pt x="211" y="50"/>
                          <a:pt x="211" y="50"/>
                          <a:pt x="211" y="50"/>
                        </a:cubicBezTo>
                        <a:cubicBezTo>
                          <a:pt x="211" y="50"/>
                          <a:pt x="211" y="50"/>
                          <a:pt x="210" y="50"/>
                        </a:cubicBezTo>
                        <a:cubicBezTo>
                          <a:pt x="210" y="50"/>
                          <a:pt x="210" y="50"/>
                          <a:pt x="210" y="50"/>
                        </a:cubicBezTo>
                        <a:cubicBezTo>
                          <a:pt x="210" y="51"/>
                          <a:pt x="210" y="51"/>
                          <a:pt x="210" y="51"/>
                        </a:cubicBezTo>
                        <a:cubicBezTo>
                          <a:pt x="210" y="51"/>
                          <a:pt x="209" y="50"/>
                          <a:pt x="209" y="51"/>
                        </a:cubicBezTo>
                        <a:cubicBezTo>
                          <a:pt x="209" y="51"/>
                          <a:pt x="209" y="51"/>
                          <a:pt x="209" y="51"/>
                        </a:cubicBezTo>
                        <a:cubicBezTo>
                          <a:pt x="209" y="51"/>
                          <a:pt x="209" y="51"/>
                          <a:pt x="209" y="51"/>
                        </a:cubicBezTo>
                        <a:cubicBezTo>
                          <a:pt x="208" y="51"/>
                          <a:pt x="208" y="52"/>
                          <a:pt x="208" y="52"/>
                        </a:cubicBezTo>
                        <a:cubicBezTo>
                          <a:pt x="208" y="52"/>
                          <a:pt x="208" y="52"/>
                          <a:pt x="208" y="52"/>
                        </a:cubicBezTo>
                        <a:cubicBezTo>
                          <a:pt x="208" y="52"/>
                          <a:pt x="208" y="52"/>
                          <a:pt x="208" y="52"/>
                        </a:cubicBezTo>
                        <a:cubicBezTo>
                          <a:pt x="208" y="51"/>
                          <a:pt x="208" y="51"/>
                          <a:pt x="207" y="51"/>
                        </a:cubicBezTo>
                        <a:cubicBezTo>
                          <a:pt x="207" y="51"/>
                          <a:pt x="207" y="51"/>
                          <a:pt x="207" y="52"/>
                        </a:cubicBezTo>
                        <a:cubicBezTo>
                          <a:pt x="207" y="52"/>
                          <a:pt x="206" y="52"/>
                          <a:pt x="206" y="52"/>
                        </a:cubicBezTo>
                        <a:cubicBezTo>
                          <a:pt x="206" y="52"/>
                          <a:pt x="206" y="51"/>
                          <a:pt x="206" y="52"/>
                        </a:cubicBezTo>
                        <a:cubicBezTo>
                          <a:pt x="206" y="52"/>
                          <a:pt x="205" y="52"/>
                          <a:pt x="205" y="52"/>
                        </a:cubicBezTo>
                        <a:cubicBezTo>
                          <a:pt x="205" y="52"/>
                          <a:pt x="205" y="52"/>
                          <a:pt x="206" y="52"/>
                        </a:cubicBezTo>
                        <a:cubicBezTo>
                          <a:pt x="206" y="52"/>
                          <a:pt x="206" y="52"/>
                          <a:pt x="206" y="52"/>
                        </a:cubicBezTo>
                        <a:cubicBezTo>
                          <a:pt x="206" y="52"/>
                          <a:pt x="206" y="52"/>
                          <a:pt x="206" y="52"/>
                        </a:cubicBezTo>
                        <a:cubicBezTo>
                          <a:pt x="206" y="52"/>
                          <a:pt x="206" y="52"/>
                          <a:pt x="205" y="52"/>
                        </a:cubicBezTo>
                        <a:cubicBezTo>
                          <a:pt x="205" y="52"/>
                          <a:pt x="205" y="52"/>
                          <a:pt x="205" y="52"/>
                        </a:cubicBezTo>
                        <a:cubicBezTo>
                          <a:pt x="205" y="52"/>
                          <a:pt x="205" y="53"/>
                          <a:pt x="205" y="52"/>
                        </a:cubicBezTo>
                        <a:cubicBezTo>
                          <a:pt x="205" y="52"/>
                          <a:pt x="205" y="52"/>
                          <a:pt x="205" y="52"/>
                        </a:cubicBezTo>
                        <a:cubicBezTo>
                          <a:pt x="205" y="52"/>
                          <a:pt x="204" y="52"/>
                          <a:pt x="204" y="52"/>
                        </a:cubicBezTo>
                        <a:cubicBezTo>
                          <a:pt x="204" y="52"/>
                          <a:pt x="204" y="52"/>
                          <a:pt x="204" y="52"/>
                        </a:cubicBezTo>
                        <a:cubicBezTo>
                          <a:pt x="204" y="52"/>
                          <a:pt x="204" y="52"/>
                          <a:pt x="204" y="53"/>
                        </a:cubicBezTo>
                        <a:cubicBezTo>
                          <a:pt x="204" y="53"/>
                          <a:pt x="204" y="53"/>
                          <a:pt x="204" y="53"/>
                        </a:cubicBezTo>
                        <a:cubicBezTo>
                          <a:pt x="204" y="53"/>
                          <a:pt x="204" y="53"/>
                          <a:pt x="204" y="53"/>
                        </a:cubicBezTo>
                        <a:cubicBezTo>
                          <a:pt x="204" y="53"/>
                          <a:pt x="203" y="54"/>
                          <a:pt x="204" y="53"/>
                        </a:cubicBezTo>
                        <a:cubicBezTo>
                          <a:pt x="204" y="53"/>
                          <a:pt x="204" y="53"/>
                          <a:pt x="204" y="53"/>
                        </a:cubicBezTo>
                        <a:cubicBezTo>
                          <a:pt x="204" y="52"/>
                          <a:pt x="204" y="52"/>
                          <a:pt x="204" y="52"/>
                        </a:cubicBezTo>
                        <a:cubicBezTo>
                          <a:pt x="204" y="52"/>
                          <a:pt x="203" y="52"/>
                          <a:pt x="203" y="52"/>
                        </a:cubicBezTo>
                        <a:cubicBezTo>
                          <a:pt x="203" y="53"/>
                          <a:pt x="203" y="53"/>
                          <a:pt x="203" y="53"/>
                        </a:cubicBezTo>
                        <a:cubicBezTo>
                          <a:pt x="203" y="53"/>
                          <a:pt x="203" y="52"/>
                          <a:pt x="203" y="52"/>
                        </a:cubicBezTo>
                        <a:cubicBezTo>
                          <a:pt x="203" y="52"/>
                          <a:pt x="203" y="52"/>
                          <a:pt x="203" y="52"/>
                        </a:cubicBezTo>
                        <a:cubicBezTo>
                          <a:pt x="203" y="52"/>
                          <a:pt x="203" y="52"/>
                          <a:pt x="203" y="52"/>
                        </a:cubicBezTo>
                        <a:cubicBezTo>
                          <a:pt x="203" y="52"/>
                          <a:pt x="202" y="52"/>
                          <a:pt x="202" y="52"/>
                        </a:cubicBezTo>
                        <a:cubicBezTo>
                          <a:pt x="203" y="52"/>
                          <a:pt x="203" y="52"/>
                          <a:pt x="202" y="52"/>
                        </a:cubicBezTo>
                        <a:cubicBezTo>
                          <a:pt x="202" y="52"/>
                          <a:pt x="202" y="52"/>
                          <a:pt x="202" y="52"/>
                        </a:cubicBezTo>
                        <a:cubicBezTo>
                          <a:pt x="202" y="52"/>
                          <a:pt x="202" y="52"/>
                          <a:pt x="202" y="52"/>
                        </a:cubicBezTo>
                        <a:cubicBezTo>
                          <a:pt x="201" y="52"/>
                          <a:pt x="201" y="52"/>
                          <a:pt x="201" y="52"/>
                        </a:cubicBezTo>
                        <a:cubicBezTo>
                          <a:pt x="201" y="52"/>
                          <a:pt x="201" y="52"/>
                          <a:pt x="201" y="52"/>
                        </a:cubicBezTo>
                        <a:cubicBezTo>
                          <a:pt x="201" y="52"/>
                          <a:pt x="201" y="52"/>
                          <a:pt x="201" y="53"/>
                        </a:cubicBezTo>
                        <a:cubicBezTo>
                          <a:pt x="201" y="53"/>
                          <a:pt x="201" y="53"/>
                          <a:pt x="201" y="53"/>
                        </a:cubicBezTo>
                        <a:cubicBezTo>
                          <a:pt x="201" y="53"/>
                          <a:pt x="200" y="53"/>
                          <a:pt x="200" y="53"/>
                        </a:cubicBezTo>
                        <a:cubicBezTo>
                          <a:pt x="200" y="53"/>
                          <a:pt x="199" y="53"/>
                          <a:pt x="199" y="53"/>
                        </a:cubicBezTo>
                        <a:cubicBezTo>
                          <a:pt x="199" y="53"/>
                          <a:pt x="199" y="54"/>
                          <a:pt x="199" y="54"/>
                        </a:cubicBezTo>
                        <a:cubicBezTo>
                          <a:pt x="199" y="54"/>
                          <a:pt x="199" y="54"/>
                          <a:pt x="199" y="54"/>
                        </a:cubicBezTo>
                        <a:cubicBezTo>
                          <a:pt x="199" y="54"/>
                          <a:pt x="199" y="54"/>
                          <a:pt x="200" y="54"/>
                        </a:cubicBezTo>
                        <a:cubicBezTo>
                          <a:pt x="200" y="54"/>
                          <a:pt x="199" y="54"/>
                          <a:pt x="199" y="54"/>
                        </a:cubicBezTo>
                        <a:cubicBezTo>
                          <a:pt x="199" y="54"/>
                          <a:pt x="199" y="54"/>
                          <a:pt x="199" y="55"/>
                        </a:cubicBezTo>
                        <a:cubicBezTo>
                          <a:pt x="198" y="55"/>
                          <a:pt x="198" y="55"/>
                          <a:pt x="198" y="55"/>
                        </a:cubicBezTo>
                        <a:cubicBezTo>
                          <a:pt x="198" y="55"/>
                          <a:pt x="198" y="55"/>
                          <a:pt x="198" y="55"/>
                        </a:cubicBezTo>
                        <a:cubicBezTo>
                          <a:pt x="198" y="54"/>
                          <a:pt x="198" y="54"/>
                          <a:pt x="198" y="54"/>
                        </a:cubicBezTo>
                        <a:cubicBezTo>
                          <a:pt x="198" y="54"/>
                          <a:pt x="197" y="55"/>
                          <a:pt x="197" y="55"/>
                        </a:cubicBezTo>
                        <a:cubicBezTo>
                          <a:pt x="197" y="55"/>
                          <a:pt x="197" y="55"/>
                          <a:pt x="197" y="54"/>
                        </a:cubicBezTo>
                        <a:cubicBezTo>
                          <a:pt x="197" y="54"/>
                          <a:pt x="197" y="54"/>
                          <a:pt x="197" y="54"/>
                        </a:cubicBezTo>
                        <a:cubicBezTo>
                          <a:pt x="198" y="54"/>
                          <a:pt x="198" y="54"/>
                          <a:pt x="198" y="54"/>
                        </a:cubicBezTo>
                        <a:cubicBezTo>
                          <a:pt x="197" y="54"/>
                          <a:pt x="197" y="54"/>
                          <a:pt x="197" y="54"/>
                        </a:cubicBezTo>
                        <a:cubicBezTo>
                          <a:pt x="197" y="54"/>
                          <a:pt x="197" y="54"/>
                          <a:pt x="197" y="54"/>
                        </a:cubicBezTo>
                        <a:cubicBezTo>
                          <a:pt x="197" y="54"/>
                          <a:pt x="196" y="54"/>
                          <a:pt x="196" y="54"/>
                        </a:cubicBezTo>
                        <a:cubicBezTo>
                          <a:pt x="196" y="55"/>
                          <a:pt x="196" y="55"/>
                          <a:pt x="196" y="55"/>
                        </a:cubicBezTo>
                        <a:cubicBezTo>
                          <a:pt x="196" y="54"/>
                          <a:pt x="196" y="54"/>
                          <a:pt x="196" y="54"/>
                        </a:cubicBezTo>
                        <a:cubicBezTo>
                          <a:pt x="196" y="54"/>
                          <a:pt x="195" y="55"/>
                          <a:pt x="195" y="55"/>
                        </a:cubicBezTo>
                        <a:cubicBezTo>
                          <a:pt x="195" y="55"/>
                          <a:pt x="195" y="55"/>
                          <a:pt x="195" y="55"/>
                        </a:cubicBezTo>
                        <a:cubicBezTo>
                          <a:pt x="195" y="55"/>
                          <a:pt x="195" y="55"/>
                          <a:pt x="195" y="55"/>
                        </a:cubicBezTo>
                        <a:cubicBezTo>
                          <a:pt x="195" y="55"/>
                          <a:pt x="196" y="55"/>
                          <a:pt x="196" y="55"/>
                        </a:cubicBezTo>
                        <a:cubicBezTo>
                          <a:pt x="196" y="55"/>
                          <a:pt x="196" y="55"/>
                          <a:pt x="195" y="56"/>
                        </a:cubicBezTo>
                        <a:cubicBezTo>
                          <a:pt x="194" y="56"/>
                          <a:pt x="194" y="56"/>
                          <a:pt x="194" y="56"/>
                        </a:cubicBezTo>
                        <a:cubicBezTo>
                          <a:pt x="194" y="56"/>
                          <a:pt x="194" y="56"/>
                          <a:pt x="193" y="56"/>
                        </a:cubicBezTo>
                        <a:cubicBezTo>
                          <a:pt x="193" y="56"/>
                          <a:pt x="193" y="56"/>
                          <a:pt x="193" y="56"/>
                        </a:cubicBezTo>
                        <a:cubicBezTo>
                          <a:pt x="193" y="56"/>
                          <a:pt x="192" y="57"/>
                          <a:pt x="192" y="57"/>
                        </a:cubicBezTo>
                        <a:cubicBezTo>
                          <a:pt x="192" y="57"/>
                          <a:pt x="192" y="57"/>
                          <a:pt x="192" y="57"/>
                        </a:cubicBezTo>
                        <a:cubicBezTo>
                          <a:pt x="192" y="57"/>
                          <a:pt x="193" y="57"/>
                          <a:pt x="193" y="57"/>
                        </a:cubicBezTo>
                        <a:cubicBezTo>
                          <a:pt x="193" y="57"/>
                          <a:pt x="193" y="56"/>
                          <a:pt x="194" y="56"/>
                        </a:cubicBezTo>
                        <a:cubicBezTo>
                          <a:pt x="194" y="56"/>
                          <a:pt x="195" y="56"/>
                          <a:pt x="195" y="56"/>
                        </a:cubicBezTo>
                        <a:cubicBezTo>
                          <a:pt x="195" y="56"/>
                          <a:pt x="196" y="56"/>
                          <a:pt x="196" y="56"/>
                        </a:cubicBezTo>
                        <a:cubicBezTo>
                          <a:pt x="196" y="56"/>
                          <a:pt x="196" y="56"/>
                          <a:pt x="197" y="56"/>
                        </a:cubicBezTo>
                        <a:cubicBezTo>
                          <a:pt x="197" y="56"/>
                          <a:pt x="197" y="56"/>
                          <a:pt x="197" y="56"/>
                        </a:cubicBezTo>
                        <a:cubicBezTo>
                          <a:pt x="197" y="56"/>
                          <a:pt x="198" y="55"/>
                          <a:pt x="198" y="56"/>
                        </a:cubicBezTo>
                        <a:cubicBezTo>
                          <a:pt x="198" y="56"/>
                          <a:pt x="198" y="56"/>
                          <a:pt x="198" y="56"/>
                        </a:cubicBezTo>
                        <a:cubicBezTo>
                          <a:pt x="198" y="56"/>
                          <a:pt x="198" y="57"/>
                          <a:pt x="197" y="56"/>
                        </a:cubicBezTo>
                        <a:cubicBezTo>
                          <a:pt x="197" y="56"/>
                          <a:pt x="197" y="56"/>
                          <a:pt x="197" y="56"/>
                        </a:cubicBezTo>
                        <a:cubicBezTo>
                          <a:pt x="197" y="56"/>
                          <a:pt x="197" y="56"/>
                          <a:pt x="197" y="56"/>
                        </a:cubicBezTo>
                        <a:cubicBezTo>
                          <a:pt x="197" y="56"/>
                          <a:pt x="196" y="56"/>
                          <a:pt x="196" y="56"/>
                        </a:cubicBezTo>
                        <a:cubicBezTo>
                          <a:pt x="196" y="56"/>
                          <a:pt x="196" y="56"/>
                          <a:pt x="196" y="57"/>
                        </a:cubicBezTo>
                        <a:cubicBezTo>
                          <a:pt x="195" y="57"/>
                          <a:pt x="195" y="57"/>
                          <a:pt x="195" y="57"/>
                        </a:cubicBezTo>
                        <a:cubicBezTo>
                          <a:pt x="195" y="57"/>
                          <a:pt x="196" y="57"/>
                          <a:pt x="196" y="57"/>
                        </a:cubicBezTo>
                        <a:cubicBezTo>
                          <a:pt x="196" y="57"/>
                          <a:pt x="195" y="57"/>
                          <a:pt x="195" y="58"/>
                        </a:cubicBezTo>
                        <a:cubicBezTo>
                          <a:pt x="195" y="58"/>
                          <a:pt x="195" y="58"/>
                          <a:pt x="194" y="58"/>
                        </a:cubicBezTo>
                        <a:cubicBezTo>
                          <a:pt x="194" y="59"/>
                          <a:pt x="194" y="59"/>
                          <a:pt x="194" y="59"/>
                        </a:cubicBezTo>
                        <a:cubicBezTo>
                          <a:pt x="193" y="59"/>
                          <a:pt x="193" y="60"/>
                          <a:pt x="193" y="60"/>
                        </a:cubicBezTo>
                        <a:cubicBezTo>
                          <a:pt x="193" y="60"/>
                          <a:pt x="192" y="60"/>
                          <a:pt x="192" y="61"/>
                        </a:cubicBezTo>
                        <a:cubicBezTo>
                          <a:pt x="192" y="61"/>
                          <a:pt x="192" y="61"/>
                          <a:pt x="192" y="61"/>
                        </a:cubicBezTo>
                        <a:cubicBezTo>
                          <a:pt x="192" y="62"/>
                          <a:pt x="191" y="62"/>
                          <a:pt x="191" y="62"/>
                        </a:cubicBezTo>
                        <a:cubicBezTo>
                          <a:pt x="191" y="62"/>
                          <a:pt x="191" y="63"/>
                          <a:pt x="191" y="63"/>
                        </a:cubicBezTo>
                        <a:cubicBezTo>
                          <a:pt x="190" y="63"/>
                          <a:pt x="190" y="63"/>
                          <a:pt x="190" y="63"/>
                        </a:cubicBezTo>
                        <a:cubicBezTo>
                          <a:pt x="190" y="63"/>
                          <a:pt x="189" y="63"/>
                          <a:pt x="189" y="63"/>
                        </a:cubicBezTo>
                        <a:cubicBezTo>
                          <a:pt x="189" y="63"/>
                          <a:pt x="189" y="63"/>
                          <a:pt x="189" y="63"/>
                        </a:cubicBezTo>
                        <a:cubicBezTo>
                          <a:pt x="189" y="63"/>
                          <a:pt x="190" y="64"/>
                          <a:pt x="190" y="64"/>
                        </a:cubicBezTo>
                        <a:cubicBezTo>
                          <a:pt x="190" y="64"/>
                          <a:pt x="190" y="64"/>
                          <a:pt x="190" y="64"/>
                        </a:cubicBezTo>
                        <a:cubicBezTo>
                          <a:pt x="190" y="64"/>
                          <a:pt x="189" y="64"/>
                          <a:pt x="189" y="64"/>
                        </a:cubicBezTo>
                        <a:cubicBezTo>
                          <a:pt x="188" y="65"/>
                          <a:pt x="188" y="65"/>
                          <a:pt x="188" y="65"/>
                        </a:cubicBezTo>
                        <a:cubicBezTo>
                          <a:pt x="188" y="65"/>
                          <a:pt x="188" y="65"/>
                          <a:pt x="188" y="65"/>
                        </a:cubicBezTo>
                        <a:cubicBezTo>
                          <a:pt x="188" y="66"/>
                          <a:pt x="188" y="66"/>
                          <a:pt x="188" y="66"/>
                        </a:cubicBezTo>
                        <a:cubicBezTo>
                          <a:pt x="188" y="66"/>
                          <a:pt x="189" y="66"/>
                          <a:pt x="189" y="66"/>
                        </a:cubicBezTo>
                        <a:cubicBezTo>
                          <a:pt x="189" y="66"/>
                          <a:pt x="189" y="66"/>
                          <a:pt x="189" y="66"/>
                        </a:cubicBezTo>
                        <a:cubicBezTo>
                          <a:pt x="189" y="66"/>
                          <a:pt x="190" y="66"/>
                          <a:pt x="190" y="65"/>
                        </a:cubicBezTo>
                        <a:cubicBezTo>
                          <a:pt x="189" y="65"/>
                          <a:pt x="190" y="65"/>
                          <a:pt x="190" y="65"/>
                        </a:cubicBezTo>
                        <a:cubicBezTo>
                          <a:pt x="190" y="65"/>
                          <a:pt x="190" y="65"/>
                          <a:pt x="190" y="65"/>
                        </a:cubicBezTo>
                        <a:cubicBezTo>
                          <a:pt x="190" y="65"/>
                          <a:pt x="190" y="65"/>
                          <a:pt x="190" y="66"/>
                        </a:cubicBezTo>
                        <a:cubicBezTo>
                          <a:pt x="190" y="66"/>
                          <a:pt x="190" y="66"/>
                          <a:pt x="190" y="66"/>
                        </a:cubicBezTo>
                        <a:cubicBezTo>
                          <a:pt x="190" y="66"/>
                          <a:pt x="190" y="66"/>
                          <a:pt x="189" y="66"/>
                        </a:cubicBezTo>
                        <a:cubicBezTo>
                          <a:pt x="189" y="66"/>
                          <a:pt x="189" y="66"/>
                          <a:pt x="189" y="66"/>
                        </a:cubicBezTo>
                        <a:cubicBezTo>
                          <a:pt x="189" y="66"/>
                          <a:pt x="189" y="67"/>
                          <a:pt x="189" y="67"/>
                        </a:cubicBezTo>
                        <a:cubicBezTo>
                          <a:pt x="188" y="66"/>
                          <a:pt x="188" y="66"/>
                          <a:pt x="188" y="66"/>
                        </a:cubicBezTo>
                        <a:cubicBezTo>
                          <a:pt x="188" y="67"/>
                          <a:pt x="188" y="66"/>
                          <a:pt x="188" y="66"/>
                        </a:cubicBezTo>
                        <a:cubicBezTo>
                          <a:pt x="187" y="66"/>
                          <a:pt x="187" y="66"/>
                          <a:pt x="187" y="66"/>
                        </a:cubicBezTo>
                        <a:cubicBezTo>
                          <a:pt x="187" y="66"/>
                          <a:pt x="187" y="66"/>
                          <a:pt x="186" y="66"/>
                        </a:cubicBezTo>
                        <a:cubicBezTo>
                          <a:pt x="186" y="66"/>
                          <a:pt x="186" y="66"/>
                          <a:pt x="186" y="66"/>
                        </a:cubicBezTo>
                        <a:cubicBezTo>
                          <a:pt x="186" y="66"/>
                          <a:pt x="186" y="66"/>
                          <a:pt x="185" y="66"/>
                        </a:cubicBezTo>
                        <a:cubicBezTo>
                          <a:pt x="185" y="66"/>
                          <a:pt x="185" y="66"/>
                          <a:pt x="185" y="66"/>
                        </a:cubicBezTo>
                        <a:cubicBezTo>
                          <a:pt x="185" y="66"/>
                          <a:pt x="185" y="66"/>
                          <a:pt x="184" y="66"/>
                        </a:cubicBezTo>
                        <a:cubicBezTo>
                          <a:pt x="184" y="67"/>
                          <a:pt x="184" y="67"/>
                          <a:pt x="184" y="67"/>
                        </a:cubicBezTo>
                        <a:cubicBezTo>
                          <a:pt x="184" y="67"/>
                          <a:pt x="184" y="67"/>
                          <a:pt x="183" y="67"/>
                        </a:cubicBezTo>
                        <a:cubicBezTo>
                          <a:pt x="183" y="67"/>
                          <a:pt x="183" y="68"/>
                          <a:pt x="183" y="68"/>
                        </a:cubicBezTo>
                        <a:cubicBezTo>
                          <a:pt x="183" y="68"/>
                          <a:pt x="183" y="68"/>
                          <a:pt x="182" y="68"/>
                        </a:cubicBezTo>
                        <a:cubicBezTo>
                          <a:pt x="182" y="68"/>
                          <a:pt x="182" y="68"/>
                          <a:pt x="182" y="68"/>
                        </a:cubicBezTo>
                        <a:cubicBezTo>
                          <a:pt x="182" y="68"/>
                          <a:pt x="182" y="68"/>
                          <a:pt x="181" y="69"/>
                        </a:cubicBezTo>
                        <a:cubicBezTo>
                          <a:pt x="181" y="69"/>
                          <a:pt x="181" y="69"/>
                          <a:pt x="181" y="69"/>
                        </a:cubicBezTo>
                        <a:cubicBezTo>
                          <a:pt x="181" y="69"/>
                          <a:pt x="180" y="69"/>
                          <a:pt x="181" y="69"/>
                        </a:cubicBezTo>
                        <a:cubicBezTo>
                          <a:pt x="181" y="69"/>
                          <a:pt x="181" y="69"/>
                          <a:pt x="180" y="69"/>
                        </a:cubicBezTo>
                        <a:cubicBezTo>
                          <a:pt x="180" y="70"/>
                          <a:pt x="180" y="70"/>
                          <a:pt x="180" y="70"/>
                        </a:cubicBezTo>
                        <a:cubicBezTo>
                          <a:pt x="180" y="70"/>
                          <a:pt x="180" y="70"/>
                          <a:pt x="180" y="70"/>
                        </a:cubicBezTo>
                        <a:cubicBezTo>
                          <a:pt x="181" y="70"/>
                          <a:pt x="181" y="71"/>
                          <a:pt x="180" y="71"/>
                        </a:cubicBezTo>
                        <a:cubicBezTo>
                          <a:pt x="180" y="71"/>
                          <a:pt x="180" y="71"/>
                          <a:pt x="180" y="71"/>
                        </a:cubicBezTo>
                        <a:cubicBezTo>
                          <a:pt x="180" y="71"/>
                          <a:pt x="180" y="71"/>
                          <a:pt x="180" y="71"/>
                        </a:cubicBezTo>
                        <a:cubicBezTo>
                          <a:pt x="180" y="72"/>
                          <a:pt x="180" y="72"/>
                          <a:pt x="180" y="72"/>
                        </a:cubicBezTo>
                        <a:cubicBezTo>
                          <a:pt x="180" y="72"/>
                          <a:pt x="180" y="73"/>
                          <a:pt x="180" y="73"/>
                        </a:cubicBezTo>
                        <a:cubicBezTo>
                          <a:pt x="180" y="73"/>
                          <a:pt x="181" y="73"/>
                          <a:pt x="181" y="73"/>
                        </a:cubicBezTo>
                        <a:cubicBezTo>
                          <a:pt x="181" y="74"/>
                          <a:pt x="180" y="73"/>
                          <a:pt x="180" y="74"/>
                        </a:cubicBezTo>
                        <a:cubicBezTo>
                          <a:pt x="180" y="74"/>
                          <a:pt x="180" y="74"/>
                          <a:pt x="180" y="74"/>
                        </a:cubicBezTo>
                        <a:cubicBezTo>
                          <a:pt x="181" y="75"/>
                          <a:pt x="181" y="74"/>
                          <a:pt x="181" y="74"/>
                        </a:cubicBezTo>
                        <a:cubicBezTo>
                          <a:pt x="181" y="74"/>
                          <a:pt x="181" y="74"/>
                          <a:pt x="181" y="74"/>
                        </a:cubicBezTo>
                        <a:cubicBezTo>
                          <a:pt x="182" y="74"/>
                          <a:pt x="181" y="74"/>
                          <a:pt x="181" y="74"/>
                        </a:cubicBezTo>
                        <a:cubicBezTo>
                          <a:pt x="181" y="75"/>
                          <a:pt x="181" y="74"/>
                          <a:pt x="181" y="75"/>
                        </a:cubicBezTo>
                        <a:cubicBezTo>
                          <a:pt x="181" y="75"/>
                          <a:pt x="181" y="76"/>
                          <a:pt x="181" y="76"/>
                        </a:cubicBezTo>
                        <a:cubicBezTo>
                          <a:pt x="181" y="76"/>
                          <a:pt x="181" y="75"/>
                          <a:pt x="181" y="75"/>
                        </a:cubicBezTo>
                        <a:cubicBezTo>
                          <a:pt x="181" y="75"/>
                          <a:pt x="182" y="75"/>
                          <a:pt x="182" y="75"/>
                        </a:cubicBezTo>
                        <a:cubicBezTo>
                          <a:pt x="182" y="75"/>
                          <a:pt x="182" y="75"/>
                          <a:pt x="182" y="75"/>
                        </a:cubicBezTo>
                        <a:cubicBezTo>
                          <a:pt x="182" y="75"/>
                          <a:pt x="182" y="75"/>
                          <a:pt x="182" y="76"/>
                        </a:cubicBezTo>
                        <a:cubicBezTo>
                          <a:pt x="181" y="76"/>
                          <a:pt x="181" y="76"/>
                          <a:pt x="181" y="76"/>
                        </a:cubicBezTo>
                        <a:cubicBezTo>
                          <a:pt x="181" y="76"/>
                          <a:pt x="181" y="77"/>
                          <a:pt x="181" y="77"/>
                        </a:cubicBezTo>
                        <a:cubicBezTo>
                          <a:pt x="181" y="77"/>
                          <a:pt x="182" y="77"/>
                          <a:pt x="182" y="77"/>
                        </a:cubicBezTo>
                        <a:cubicBezTo>
                          <a:pt x="182" y="77"/>
                          <a:pt x="183" y="78"/>
                          <a:pt x="183" y="78"/>
                        </a:cubicBezTo>
                        <a:cubicBezTo>
                          <a:pt x="183" y="78"/>
                          <a:pt x="184" y="78"/>
                          <a:pt x="184" y="78"/>
                        </a:cubicBezTo>
                        <a:cubicBezTo>
                          <a:pt x="185" y="78"/>
                          <a:pt x="185" y="78"/>
                          <a:pt x="186" y="77"/>
                        </a:cubicBezTo>
                        <a:cubicBezTo>
                          <a:pt x="186" y="77"/>
                          <a:pt x="187" y="76"/>
                          <a:pt x="187" y="76"/>
                        </a:cubicBezTo>
                        <a:cubicBezTo>
                          <a:pt x="187" y="76"/>
                          <a:pt x="188" y="76"/>
                          <a:pt x="188" y="76"/>
                        </a:cubicBezTo>
                        <a:cubicBezTo>
                          <a:pt x="188" y="76"/>
                          <a:pt x="189" y="76"/>
                          <a:pt x="189" y="75"/>
                        </a:cubicBezTo>
                        <a:cubicBezTo>
                          <a:pt x="189" y="75"/>
                          <a:pt x="189" y="75"/>
                          <a:pt x="189" y="75"/>
                        </a:cubicBezTo>
                        <a:cubicBezTo>
                          <a:pt x="189" y="75"/>
                          <a:pt x="189" y="74"/>
                          <a:pt x="189" y="74"/>
                        </a:cubicBezTo>
                        <a:cubicBezTo>
                          <a:pt x="189" y="74"/>
                          <a:pt x="189" y="74"/>
                          <a:pt x="189" y="74"/>
                        </a:cubicBezTo>
                        <a:cubicBezTo>
                          <a:pt x="189" y="74"/>
                          <a:pt x="189" y="75"/>
                          <a:pt x="189" y="75"/>
                        </a:cubicBezTo>
                        <a:cubicBezTo>
                          <a:pt x="189" y="75"/>
                          <a:pt x="189" y="76"/>
                          <a:pt x="189" y="76"/>
                        </a:cubicBezTo>
                        <a:cubicBezTo>
                          <a:pt x="189" y="76"/>
                          <a:pt x="190" y="76"/>
                          <a:pt x="190" y="76"/>
                        </a:cubicBezTo>
                        <a:cubicBezTo>
                          <a:pt x="190" y="77"/>
                          <a:pt x="190" y="78"/>
                          <a:pt x="190" y="78"/>
                        </a:cubicBezTo>
                        <a:cubicBezTo>
                          <a:pt x="191" y="78"/>
                          <a:pt x="191" y="80"/>
                          <a:pt x="191" y="80"/>
                        </a:cubicBezTo>
                        <a:cubicBezTo>
                          <a:pt x="192" y="80"/>
                          <a:pt x="192" y="81"/>
                          <a:pt x="192" y="81"/>
                        </a:cubicBezTo>
                        <a:cubicBezTo>
                          <a:pt x="192" y="81"/>
                          <a:pt x="192" y="81"/>
                          <a:pt x="192" y="81"/>
                        </a:cubicBezTo>
                        <a:cubicBezTo>
                          <a:pt x="192" y="81"/>
                          <a:pt x="192" y="81"/>
                          <a:pt x="192" y="81"/>
                        </a:cubicBezTo>
                        <a:cubicBezTo>
                          <a:pt x="192" y="82"/>
                          <a:pt x="192" y="82"/>
                          <a:pt x="192" y="82"/>
                        </a:cubicBezTo>
                        <a:cubicBezTo>
                          <a:pt x="192" y="82"/>
                          <a:pt x="192" y="82"/>
                          <a:pt x="192" y="82"/>
                        </a:cubicBezTo>
                        <a:cubicBezTo>
                          <a:pt x="192" y="83"/>
                          <a:pt x="193" y="83"/>
                          <a:pt x="193" y="83"/>
                        </a:cubicBezTo>
                        <a:cubicBezTo>
                          <a:pt x="192" y="83"/>
                          <a:pt x="192" y="84"/>
                          <a:pt x="192" y="84"/>
                        </a:cubicBezTo>
                        <a:cubicBezTo>
                          <a:pt x="193" y="84"/>
                          <a:pt x="193" y="84"/>
                          <a:pt x="193" y="84"/>
                        </a:cubicBezTo>
                        <a:cubicBezTo>
                          <a:pt x="193" y="84"/>
                          <a:pt x="194" y="84"/>
                          <a:pt x="194" y="84"/>
                        </a:cubicBezTo>
                        <a:cubicBezTo>
                          <a:pt x="194" y="84"/>
                          <a:pt x="194" y="84"/>
                          <a:pt x="195" y="84"/>
                        </a:cubicBezTo>
                        <a:cubicBezTo>
                          <a:pt x="195" y="83"/>
                          <a:pt x="195" y="83"/>
                          <a:pt x="195" y="83"/>
                        </a:cubicBezTo>
                        <a:cubicBezTo>
                          <a:pt x="194" y="83"/>
                          <a:pt x="194" y="83"/>
                          <a:pt x="195" y="83"/>
                        </a:cubicBezTo>
                        <a:cubicBezTo>
                          <a:pt x="195" y="83"/>
                          <a:pt x="195" y="82"/>
                          <a:pt x="195" y="82"/>
                        </a:cubicBezTo>
                        <a:cubicBezTo>
                          <a:pt x="195" y="82"/>
                          <a:pt x="195" y="82"/>
                          <a:pt x="195" y="82"/>
                        </a:cubicBezTo>
                        <a:cubicBezTo>
                          <a:pt x="196" y="82"/>
                          <a:pt x="196" y="82"/>
                          <a:pt x="196" y="82"/>
                        </a:cubicBezTo>
                        <a:cubicBezTo>
                          <a:pt x="197" y="82"/>
                          <a:pt x="197" y="82"/>
                          <a:pt x="197" y="82"/>
                        </a:cubicBezTo>
                        <a:cubicBezTo>
                          <a:pt x="197" y="82"/>
                          <a:pt x="198" y="81"/>
                          <a:pt x="198" y="81"/>
                        </a:cubicBezTo>
                        <a:cubicBezTo>
                          <a:pt x="198" y="81"/>
                          <a:pt x="198" y="80"/>
                          <a:pt x="198" y="80"/>
                        </a:cubicBezTo>
                        <a:cubicBezTo>
                          <a:pt x="198" y="80"/>
                          <a:pt x="198" y="79"/>
                          <a:pt x="198" y="79"/>
                        </a:cubicBezTo>
                        <a:cubicBezTo>
                          <a:pt x="198" y="79"/>
                          <a:pt x="199" y="78"/>
                          <a:pt x="199" y="78"/>
                        </a:cubicBezTo>
                        <a:cubicBezTo>
                          <a:pt x="199" y="78"/>
                          <a:pt x="198" y="77"/>
                          <a:pt x="199" y="77"/>
                        </a:cubicBezTo>
                        <a:cubicBezTo>
                          <a:pt x="199" y="77"/>
                          <a:pt x="199" y="76"/>
                          <a:pt x="199" y="76"/>
                        </a:cubicBezTo>
                        <a:cubicBezTo>
                          <a:pt x="199" y="76"/>
                          <a:pt x="200" y="76"/>
                          <a:pt x="200" y="76"/>
                        </a:cubicBezTo>
                        <a:cubicBezTo>
                          <a:pt x="200" y="76"/>
                          <a:pt x="201" y="75"/>
                          <a:pt x="201" y="75"/>
                        </a:cubicBezTo>
                        <a:cubicBezTo>
                          <a:pt x="201" y="75"/>
                          <a:pt x="201" y="75"/>
                          <a:pt x="202" y="75"/>
                        </a:cubicBezTo>
                        <a:cubicBezTo>
                          <a:pt x="202" y="74"/>
                          <a:pt x="202" y="74"/>
                          <a:pt x="202" y="74"/>
                        </a:cubicBezTo>
                        <a:cubicBezTo>
                          <a:pt x="202" y="74"/>
                          <a:pt x="201" y="74"/>
                          <a:pt x="201" y="73"/>
                        </a:cubicBezTo>
                        <a:cubicBezTo>
                          <a:pt x="201" y="73"/>
                          <a:pt x="201" y="73"/>
                          <a:pt x="201" y="73"/>
                        </a:cubicBezTo>
                        <a:cubicBezTo>
                          <a:pt x="201" y="73"/>
                          <a:pt x="201" y="73"/>
                          <a:pt x="201" y="73"/>
                        </a:cubicBezTo>
                        <a:cubicBezTo>
                          <a:pt x="201" y="73"/>
                          <a:pt x="201" y="73"/>
                          <a:pt x="200" y="73"/>
                        </a:cubicBezTo>
                        <a:cubicBezTo>
                          <a:pt x="200" y="73"/>
                          <a:pt x="200" y="73"/>
                          <a:pt x="200" y="73"/>
                        </a:cubicBezTo>
                        <a:cubicBezTo>
                          <a:pt x="200" y="73"/>
                          <a:pt x="200" y="72"/>
                          <a:pt x="200" y="72"/>
                        </a:cubicBezTo>
                        <a:cubicBezTo>
                          <a:pt x="199" y="72"/>
                          <a:pt x="199" y="72"/>
                          <a:pt x="199" y="72"/>
                        </a:cubicBezTo>
                        <a:cubicBezTo>
                          <a:pt x="199" y="72"/>
                          <a:pt x="199" y="71"/>
                          <a:pt x="199" y="71"/>
                        </a:cubicBezTo>
                        <a:cubicBezTo>
                          <a:pt x="199" y="71"/>
                          <a:pt x="199" y="70"/>
                          <a:pt x="199" y="70"/>
                        </a:cubicBezTo>
                        <a:cubicBezTo>
                          <a:pt x="199" y="70"/>
                          <a:pt x="199" y="70"/>
                          <a:pt x="199" y="70"/>
                        </a:cubicBezTo>
                        <a:cubicBezTo>
                          <a:pt x="199" y="70"/>
                          <a:pt x="199" y="70"/>
                          <a:pt x="199" y="69"/>
                        </a:cubicBezTo>
                        <a:cubicBezTo>
                          <a:pt x="199" y="69"/>
                          <a:pt x="200" y="69"/>
                          <a:pt x="200" y="69"/>
                        </a:cubicBezTo>
                        <a:cubicBezTo>
                          <a:pt x="200" y="68"/>
                          <a:pt x="200" y="68"/>
                          <a:pt x="201" y="68"/>
                        </a:cubicBezTo>
                        <a:cubicBezTo>
                          <a:pt x="201" y="67"/>
                          <a:pt x="201" y="67"/>
                          <a:pt x="202" y="67"/>
                        </a:cubicBezTo>
                        <a:cubicBezTo>
                          <a:pt x="202" y="67"/>
                          <a:pt x="202" y="67"/>
                          <a:pt x="202" y="66"/>
                        </a:cubicBezTo>
                        <a:cubicBezTo>
                          <a:pt x="203" y="66"/>
                          <a:pt x="203" y="66"/>
                          <a:pt x="203" y="66"/>
                        </a:cubicBezTo>
                        <a:cubicBezTo>
                          <a:pt x="203" y="66"/>
                          <a:pt x="203" y="66"/>
                          <a:pt x="204" y="66"/>
                        </a:cubicBezTo>
                        <a:cubicBezTo>
                          <a:pt x="204" y="66"/>
                          <a:pt x="204" y="66"/>
                          <a:pt x="205" y="65"/>
                        </a:cubicBezTo>
                        <a:cubicBezTo>
                          <a:pt x="205" y="65"/>
                          <a:pt x="205" y="64"/>
                          <a:pt x="205" y="64"/>
                        </a:cubicBezTo>
                        <a:cubicBezTo>
                          <a:pt x="206" y="64"/>
                          <a:pt x="206" y="64"/>
                          <a:pt x="206" y="64"/>
                        </a:cubicBezTo>
                        <a:cubicBezTo>
                          <a:pt x="205" y="64"/>
                          <a:pt x="205" y="63"/>
                          <a:pt x="205" y="63"/>
                        </a:cubicBezTo>
                        <a:cubicBezTo>
                          <a:pt x="205" y="63"/>
                          <a:pt x="206" y="63"/>
                          <a:pt x="206" y="63"/>
                        </a:cubicBezTo>
                        <a:cubicBezTo>
                          <a:pt x="206" y="63"/>
                          <a:pt x="206" y="62"/>
                          <a:pt x="206" y="62"/>
                        </a:cubicBezTo>
                        <a:cubicBezTo>
                          <a:pt x="206" y="62"/>
                          <a:pt x="207" y="62"/>
                          <a:pt x="207" y="62"/>
                        </a:cubicBezTo>
                        <a:cubicBezTo>
                          <a:pt x="207" y="62"/>
                          <a:pt x="207" y="61"/>
                          <a:pt x="207" y="61"/>
                        </a:cubicBezTo>
                        <a:cubicBezTo>
                          <a:pt x="207" y="61"/>
                          <a:pt x="208" y="61"/>
                          <a:pt x="208" y="61"/>
                        </a:cubicBezTo>
                        <a:cubicBezTo>
                          <a:pt x="208" y="61"/>
                          <a:pt x="209" y="61"/>
                          <a:pt x="209" y="61"/>
                        </a:cubicBezTo>
                        <a:cubicBezTo>
                          <a:pt x="209" y="61"/>
                          <a:pt x="210" y="61"/>
                          <a:pt x="210" y="61"/>
                        </a:cubicBezTo>
                        <a:cubicBezTo>
                          <a:pt x="210" y="61"/>
                          <a:pt x="211" y="62"/>
                          <a:pt x="211" y="62"/>
                        </a:cubicBezTo>
                        <a:cubicBezTo>
                          <a:pt x="211" y="62"/>
                          <a:pt x="212" y="62"/>
                          <a:pt x="211" y="62"/>
                        </a:cubicBezTo>
                        <a:cubicBezTo>
                          <a:pt x="211" y="62"/>
                          <a:pt x="211" y="63"/>
                          <a:pt x="211" y="63"/>
                        </a:cubicBezTo>
                        <a:cubicBezTo>
                          <a:pt x="211" y="63"/>
                          <a:pt x="211" y="63"/>
                          <a:pt x="211" y="63"/>
                        </a:cubicBezTo>
                        <a:cubicBezTo>
                          <a:pt x="211" y="63"/>
                          <a:pt x="211" y="63"/>
                          <a:pt x="211" y="63"/>
                        </a:cubicBezTo>
                        <a:cubicBezTo>
                          <a:pt x="210" y="63"/>
                          <a:pt x="210" y="63"/>
                          <a:pt x="210" y="63"/>
                        </a:cubicBezTo>
                        <a:cubicBezTo>
                          <a:pt x="210" y="64"/>
                          <a:pt x="210" y="64"/>
                          <a:pt x="210" y="64"/>
                        </a:cubicBezTo>
                        <a:cubicBezTo>
                          <a:pt x="210" y="64"/>
                          <a:pt x="208" y="65"/>
                          <a:pt x="208" y="65"/>
                        </a:cubicBezTo>
                        <a:cubicBezTo>
                          <a:pt x="208" y="66"/>
                          <a:pt x="208" y="65"/>
                          <a:pt x="208" y="65"/>
                        </a:cubicBezTo>
                        <a:cubicBezTo>
                          <a:pt x="207" y="66"/>
                          <a:pt x="207" y="66"/>
                          <a:pt x="207" y="66"/>
                        </a:cubicBezTo>
                        <a:cubicBezTo>
                          <a:pt x="207" y="66"/>
                          <a:pt x="207" y="66"/>
                          <a:pt x="207" y="67"/>
                        </a:cubicBezTo>
                        <a:cubicBezTo>
                          <a:pt x="207" y="67"/>
                          <a:pt x="207" y="67"/>
                          <a:pt x="206" y="67"/>
                        </a:cubicBezTo>
                        <a:cubicBezTo>
                          <a:pt x="206" y="67"/>
                          <a:pt x="206" y="67"/>
                          <a:pt x="206" y="67"/>
                        </a:cubicBezTo>
                        <a:cubicBezTo>
                          <a:pt x="206" y="67"/>
                          <a:pt x="206" y="68"/>
                          <a:pt x="205" y="68"/>
                        </a:cubicBezTo>
                        <a:cubicBezTo>
                          <a:pt x="205" y="68"/>
                          <a:pt x="205" y="68"/>
                          <a:pt x="205" y="68"/>
                        </a:cubicBezTo>
                        <a:cubicBezTo>
                          <a:pt x="205" y="69"/>
                          <a:pt x="205" y="69"/>
                          <a:pt x="205" y="69"/>
                        </a:cubicBezTo>
                        <a:cubicBezTo>
                          <a:pt x="206" y="70"/>
                          <a:pt x="206" y="70"/>
                          <a:pt x="206" y="70"/>
                        </a:cubicBezTo>
                        <a:cubicBezTo>
                          <a:pt x="206" y="71"/>
                          <a:pt x="206" y="72"/>
                          <a:pt x="205" y="72"/>
                        </a:cubicBezTo>
                        <a:cubicBezTo>
                          <a:pt x="205" y="72"/>
                          <a:pt x="205" y="72"/>
                          <a:pt x="205" y="73"/>
                        </a:cubicBezTo>
                        <a:cubicBezTo>
                          <a:pt x="206" y="73"/>
                          <a:pt x="206" y="73"/>
                          <a:pt x="206" y="73"/>
                        </a:cubicBezTo>
                        <a:cubicBezTo>
                          <a:pt x="206" y="73"/>
                          <a:pt x="207" y="74"/>
                          <a:pt x="207" y="74"/>
                        </a:cubicBezTo>
                        <a:cubicBezTo>
                          <a:pt x="207" y="74"/>
                          <a:pt x="208" y="74"/>
                          <a:pt x="208" y="74"/>
                        </a:cubicBezTo>
                        <a:cubicBezTo>
                          <a:pt x="208" y="74"/>
                          <a:pt x="208" y="74"/>
                          <a:pt x="208" y="74"/>
                        </a:cubicBezTo>
                        <a:cubicBezTo>
                          <a:pt x="209" y="74"/>
                          <a:pt x="209" y="74"/>
                          <a:pt x="210" y="74"/>
                        </a:cubicBezTo>
                        <a:cubicBezTo>
                          <a:pt x="210" y="74"/>
                          <a:pt x="210" y="74"/>
                          <a:pt x="211" y="74"/>
                        </a:cubicBezTo>
                        <a:cubicBezTo>
                          <a:pt x="211" y="74"/>
                          <a:pt x="211" y="73"/>
                          <a:pt x="212" y="73"/>
                        </a:cubicBezTo>
                        <a:cubicBezTo>
                          <a:pt x="213" y="73"/>
                          <a:pt x="213" y="73"/>
                          <a:pt x="213" y="73"/>
                        </a:cubicBezTo>
                        <a:cubicBezTo>
                          <a:pt x="213" y="73"/>
                          <a:pt x="214" y="73"/>
                          <a:pt x="214" y="73"/>
                        </a:cubicBezTo>
                        <a:cubicBezTo>
                          <a:pt x="215" y="73"/>
                          <a:pt x="216" y="73"/>
                          <a:pt x="216" y="73"/>
                        </a:cubicBezTo>
                        <a:cubicBezTo>
                          <a:pt x="216" y="72"/>
                          <a:pt x="217" y="72"/>
                          <a:pt x="216" y="72"/>
                        </a:cubicBezTo>
                        <a:cubicBezTo>
                          <a:pt x="216" y="73"/>
                          <a:pt x="216" y="73"/>
                          <a:pt x="217" y="73"/>
                        </a:cubicBezTo>
                        <a:cubicBezTo>
                          <a:pt x="217" y="73"/>
                          <a:pt x="217" y="73"/>
                          <a:pt x="217" y="73"/>
                        </a:cubicBezTo>
                        <a:cubicBezTo>
                          <a:pt x="218" y="73"/>
                          <a:pt x="218" y="74"/>
                          <a:pt x="218" y="74"/>
                        </a:cubicBezTo>
                        <a:cubicBezTo>
                          <a:pt x="219" y="74"/>
                          <a:pt x="219" y="74"/>
                          <a:pt x="218" y="74"/>
                        </a:cubicBezTo>
                        <a:cubicBezTo>
                          <a:pt x="218" y="74"/>
                          <a:pt x="217" y="74"/>
                          <a:pt x="217" y="74"/>
                        </a:cubicBezTo>
                        <a:cubicBezTo>
                          <a:pt x="217" y="74"/>
                          <a:pt x="217" y="74"/>
                          <a:pt x="217" y="74"/>
                        </a:cubicBezTo>
                        <a:cubicBezTo>
                          <a:pt x="217" y="74"/>
                          <a:pt x="217" y="74"/>
                          <a:pt x="217" y="74"/>
                        </a:cubicBezTo>
                        <a:cubicBezTo>
                          <a:pt x="216" y="74"/>
                          <a:pt x="216" y="74"/>
                          <a:pt x="216" y="74"/>
                        </a:cubicBezTo>
                        <a:cubicBezTo>
                          <a:pt x="216" y="75"/>
                          <a:pt x="216" y="74"/>
                          <a:pt x="216" y="74"/>
                        </a:cubicBezTo>
                        <a:cubicBezTo>
                          <a:pt x="216" y="74"/>
                          <a:pt x="216" y="75"/>
                          <a:pt x="215" y="75"/>
                        </a:cubicBezTo>
                        <a:cubicBezTo>
                          <a:pt x="215" y="75"/>
                          <a:pt x="214" y="75"/>
                          <a:pt x="214" y="75"/>
                        </a:cubicBezTo>
                        <a:cubicBezTo>
                          <a:pt x="214" y="75"/>
                          <a:pt x="212" y="75"/>
                          <a:pt x="212" y="75"/>
                        </a:cubicBezTo>
                        <a:cubicBezTo>
                          <a:pt x="212" y="75"/>
                          <a:pt x="211" y="75"/>
                          <a:pt x="211" y="75"/>
                        </a:cubicBezTo>
                        <a:cubicBezTo>
                          <a:pt x="211" y="75"/>
                          <a:pt x="210" y="75"/>
                          <a:pt x="210" y="75"/>
                        </a:cubicBezTo>
                        <a:cubicBezTo>
                          <a:pt x="210" y="75"/>
                          <a:pt x="209" y="75"/>
                          <a:pt x="209" y="75"/>
                        </a:cubicBezTo>
                        <a:cubicBezTo>
                          <a:pt x="209" y="76"/>
                          <a:pt x="209" y="76"/>
                          <a:pt x="209" y="76"/>
                        </a:cubicBezTo>
                        <a:cubicBezTo>
                          <a:pt x="208" y="76"/>
                          <a:pt x="208" y="76"/>
                          <a:pt x="208" y="76"/>
                        </a:cubicBezTo>
                        <a:cubicBezTo>
                          <a:pt x="209" y="76"/>
                          <a:pt x="209" y="77"/>
                          <a:pt x="209" y="77"/>
                        </a:cubicBezTo>
                        <a:cubicBezTo>
                          <a:pt x="209" y="77"/>
                          <a:pt x="210" y="78"/>
                          <a:pt x="210" y="78"/>
                        </a:cubicBezTo>
                        <a:cubicBezTo>
                          <a:pt x="210" y="78"/>
                          <a:pt x="210" y="78"/>
                          <a:pt x="210" y="78"/>
                        </a:cubicBezTo>
                        <a:cubicBezTo>
                          <a:pt x="210" y="78"/>
                          <a:pt x="210" y="79"/>
                          <a:pt x="210" y="79"/>
                        </a:cubicBezTo>
                        <a:cubicBezTo>
                          <a:pt x="210" y="79"/>
                          <a:pt x="210" y="80"/>
                          <a:pt x="210" y="80"/>
                        </a:cubicBezTo>
                        <a:cubicBezTo>
                          <a:pt x="210" y="80"/>
                          <a:pt x="209" y="80"/>
                          <a:pt x="209" y="80"/>
                        </a:cubicBezTo>
                        <a:cubicBezTo>
                          <a:pt x="209" y="81"/>
                          <a:pt x="209" y="81"/>
                          <a:pt x="209" y="80"/>
                        </a:cubicBezTo>
                        <a:cubicBezTo>
                          <a:pt x="209" y="80"/>
                          <a:pt x="208" y="80"/>
                          <a:pt x="208" y="80"/>
                        </a:cubicBezTo>
                        <a:cubicBezTo>
                          <a:pt x="208" y="80"/>
                          <a:pt x="208" y="80"/>
                          <a:pt x="208" y="80"/>
                        </a:cubicBezTo>
                        <a:cubicBezTo>
                          <a:pt x="208" y="79"/>
                          <a:pt x="207" y="79"/>
                          <a:pt x="207" y="79"/>
                        </a:cubicBezTo>
                        <a:cubicBezTo>
                          <a:pt x="207" y="79"/>
                          <a:pt x="207" y="79"/>
                          <a:pt x="207" y="79"/>
                        </a:cubicBezTo>
                        <a:cubicBezTo>
                          <a:pt x="207" y="79"/>
                          <a:pt x="207" y="79"/>
                          <a:pt x="206" y="79"/>
                        </a:cubicBezTo>
                        <a:cubicBezTo>
                          <a:pt x="206" y="79"/>
                          <a:pt x="206" y="79"/>
                          <a:pt x="206" y="79"/>
                        </a:cubicBezTo>
                        <a:cubicBezTo>
                          <a:pt x="206" y="79"/>
                          <a:pt x="205" y="80"/>
                          <a:pt x="205" y="80"/>
                        </a:cubicBezTo>
                        <a:cubicBezTo>
                          <a:pt x="206" y="80"/>
                          <a:pt x="206" y="80"/>
                          <a:pt x="205" y="80"/>
                        </a:cubicBezTo>
                        <a:cubicBezTo>
                          <a:pt x="205" y="80"/>
                          <a:pt x="205" y="80"/>
                          <a:pt x="205" y="81"/>
                        </a:cubicBezTo>
                        <a:cubicBezTo>
                          <a:pt x="205" y="81"/>
                          <a:pt x="205" y="82"/>
                          <a:pt x="205" y="82"/>
                        </a:cubicBezTo>
                        <a:cubicBezTo>
                          <a:pt x="205" y="82"/>
                          <a:pt x="205" y="83"/>
                          <a:pt x="205" y="83"/>
                        </a:cubicBezTo>
                        <a:cubicBezTo>
                          <a:pt x="205" y="83"/>
                          <a:pt x="205" y="84"/>
                          <a:pt x="205" y="84"/>
                        </a:cubicBezTo>
                        <a:cubicBezTo>
                          <a:pt x="205" y="84"/>
                          <a:pt x="204" y="85"/>
                          <a:pt x="204" y="85"/>
                        </a:cubicBezTo>
                        <a:cubicBezTo>
                          <a:pt x="204" y="85"/>
                          <a:pt x="204" y="85"/>
                          <a:pt x="204" y="85"/>
                        </a:cubicBezTo>
                        <a:cubicBezTo>
                          <a:pt x="203" y="85"/>
                          <a:pt x="203" y="85"/>
                          <a:pt x="203" y="85"/>
                        </a:cubicBezTo>
                        <a:cubicBezTo>
                          <a:pt x="203" y="85"/>
                          <a:pt x="203" y="86"/>
                          <a:pt x="203" y="86"/>
                        </a:cubicBezTo>
                        <a:cubicBezTo>
                          <a:pt x="203" y="86"/>
                          <a:pt x="202" y="86"/>
                          <a:pt x="202" y="86"/>
                        </a:cubicBezTo>
                        <a:cubicBezTo>
                          <a:pt x="202" y="86"/>
                          <a:pt x="201" y="86"/>
                          <a:pt x="201" y="86"/>
                        </a:cubicBezTo>
                        <a:cubicBezTo>
                          <a:pt x="201" y="85"/>
                          <a:pt x="201" y="85"/>
                          <a:pt x="201" y="85"/>
                        </a:cubicBezTo>
                        <a:cubicBezTo>
                          <a:pt x="201" y="85"/>
                          <a:pt x="200" y="85"/>
                          <a:pt x="200" y="85"/>
                        </a:cubicBezTo>
                        <a:cubicBezTo>
                          <a:pt x="199" y="85"/>
                          <a:pt x="199" y="85"/>
                          <a:pt x="199" y="85"/>
                        </a:cubicBezTo>
                        <a:cubicBezTo>
                          <a:pt x="199" y="85"/>
                          <a:pt x="198" y="86"/>
                          <a:pt x="198" y="86"/>
                        </a:cubicBezTo>
                        <a:cubicBezTo>
                          <a:pt x="198" y="86"/>
                          <a:pt x="198" y="86"/>
                          <a:pt x="197" y="86"/>
                        </a:cubicBezTo>
                        <a:cubicBezTo>
                          <a:pt x="197" y="86"/>
                          <a:pt x="197" y="86"/>
                          <a:pt x="196" y="87"/>
                        </a:cubicBezTo>
                        <a:cubicBezTo>
                          <a:pt x="195" y="87"/>
                          <a:pt x="195" y="87"/>
                          <a:pt x="195" y="87"/>
                        </a:cubicBezTo>
                        <a:cubicBezTo>
                          <a:pt x="195" y="87"/>
                          <a:pt x="194" y="87"/>
                          <a:pt x="194" y="87"/>
                        </a:cubicBezTo>
                        <a:cubicBezTo>
                          <a:pt x="194" y="87"/>
                          <a:pt x="194" y="86"/>
                          <a:pt x="193" y="86"/>
                        </a:cubicBezTo>
                        <a:cubicBezTo>
                          <a:pt x="193" y="86"/>
                          <a:pt x="193" y="86"/>
                          <a:pt x="193" y="86"/>
                        </a:cubicBezTo>
                        <a:cubicBezTo>
                          <a:pt x="193" y="86"/>
                          <a:pt x="193" y="86"/>
                          <a:pt x="193" y="86"/>
                        </a:cubicBezTo>
                        <a:cubicBezTo>
                          <a:pt x="194" y="86"/>
                          <a:pt x="194" y="85"/>
                          <a:pt x="193" y="85"/>
                        </a:cubicBezTo>
                        <a:cubicBezTo>
                          <a:pt x="193" y="85"/>
                          <a:pt x="193" y="85"/>
                          <a:pt x="193" y="86"/>
                        </a:cubicBezTo>
                        <a:cubicBezTo>
                          <a:pt x="193" y="86"/>
                          <a:pt x="192" y="86"/>
                          <a:pt x="192" y="86"/>
                        </a:cubicBezTo>
                        <a:cubicBezTo>
                          <a:pt x="192" y="86"/>
                          <a:pt x="192" y="86"/>
                          <a:pt x="192" y="86"/>
                        </a:cubicBezTo>
                        <a:cubicBezTo>
                          <a:pt x="192" y="86"/>
                          <a:pt x="192" y="86"/>
                          <a:pt x="191" y="86"/>
                        </a:cubicBezTo>
                        <a:cubicBezTo>
                          <a:pt x="191" y="86"/>
                          <a:pt x="191" y="86"/>
                          <a:pt x="191" y="86"/>
                        </a:cubicBezTo>
                        <a:cubicBezTo>
                          <a:pt x="191" y="86"/>
                          <a:pt x="190" y="86"/>
                          <a:pt x="190" y="87"/>
                        </a:cubicBezTo>
                        <a:cubicBezTo>
                          <a:pt x="190" y="87"/>
                          <a:pt x="190" y="87"/>
                          <a:pt x="190" y="87"/>
                        </a:cubicBezTo>
                        <a:cubicBezTo>
                          <a:pt x="190" y="87"/>
                          <a:pt x="189" y="87"/>
                          <a:pt x="189" y="87"/>
                        </a:cubicBezTo>
                        <a:cubicBezTo>
                          <a:pt x="190" y="86"/>
                          <a:pt x="190" y="86"/>
                          <a:pt x="190" y="86"/>
                        </a:cubicBezTo>
                        <a:cubicBezTo>
                          <a:pt x="190" y="86"/>
                          <a:pt x="190" y="86"/>
                          <a:pt x="190" y="86"/>
                        </a:cubicBezTo>
                        <a:cubicBezTo>
                          <a:pt x="190" y="86"/>
                          <a:pt x="190" y="86"/>
                          <a:pt x="189" y="86"/>
                        </a:cubicBezTo>
                        <a:cubicBezTo>
                          <a:pt x="189" y="86"/>
                          <a:pt x="189" y="86"/>
                          <a:pt x="189" y="86"/>
                        </a:cubicBezTo>
                        <a:cubicBezTo>
                          <a:pt x="189" y="86"/>
                          <a:pt x="188" y="86"/>
                          <a:pt x="188" y="86"/>
                        </a:cubicBezTo>
                        <a:cubicBezTo>
                          <a:pt x="188" y="85"/>
                          <a:pt x="188" y="85"/>
                          <a:pt x="188" y="85"/>
                        </a:cubicBezTo>
                        <a:cubicBezTo>
                          <a:pt x="188" y="85"/>
                          <a:pt x="188" y="85"/>
                          <a:pt x="188" y="85"/>
                        </a:cubicBezTo>
                        <a:cubicBezTo>
                          <a:pt x="188" y="85"/>
                          <a:pt x="188" y="85"/>
                          <a:pt x="187" y="84"/>
                        </a:cubicBezTo>
                        <a:cubicBezTo>
                          <a:pt x="187" y="84"/>
                          <a:pt x="188" y="84"/>
                          <a:pt x="188" y="84"/>
                        </a:cubicBezTo>
                        <a:cubicBezTo>
                          <a:pt x="188" y="83"/>
                          <a:pt x="188" y="83"/>
                          <a:pt x="188" y="83"/>
                        </a:cubicBezTo>
                        <a:cubicBezTo>
                          <a:pt x="188" y="83"/>
                          <a:pt x="188" y="83"/>
                          <a:pt x="188" y="83"/>
                        </a:cubicBezTo>
                        <a:cubicBezTo>
                          <a:pt x="188" y="82"/>
                          <a:pt x="188" y="82"/>
                          <a:pt x="189" y="82"/>
                        </a:cubicBezTo>
                        <a:cubicBezTo>
                          <a:pt x="189" y="82"/>
                          <a:pt x="189" y="82"/>
                          <a:pt x="189" y="82"/>
                        </a:cubicBezTo>
                        <a:cubicBezTo>
                          <a:pt x="189" y="82"/>
                          <a:pt x="189" y="81"/>
                          <a:pt x="189" y="81"/>
                        </a:cubicBezTo>
                        <a:cubicBezTo>
                          <a:pt x="189" y="81"/>
                          <a:pt x="189" y="81"/>
                          <a:pt x="189" y="81"/>
                        </a:cubicBezTo>
                        <a:cubicBezTo>
                          <a:pt x="189" y="81"/>
                          <a:pt x="189" y="81"/>
                          <a:pt x="188" y="81"/>
                        </a:cubicBezTo>
                        <a:cubicBezTo>
                          <a:pt x="188" y="80"/>
                          <a:pt x="188" y="80"/>
                          <a:pt x="189" y="80"/>
                        </a:cubicBezTo>
                        <a:cubicBezTo>
                          <a:pt x="189" y="80"/>
                          <a:pt x="189" y="80"/>
                          <a:pt x="189" y="79"/>
                        </a:cubicBezTo>
                        <a:cubicBezTo>
                          <a:pt x="189" y="79"/>
                          <a:pt x="189" y="79"/>
                          <a:pt x="189" y="79"/>
                        </a:cubicBezTo>
                        <a:cubicBezTo>
                          <a:pt x="189" y="79"/>
                          <a:pt x="188" y="79"/>
                          <a:pt x="188" y="79"/>
                        </a:cubicBezTo>
                        <a:cubicBezTo>
                          <a:pt x="188" y="79"/>
                          <a:pt x="188" y="79"/>
                          <a:pt x="188" y="79"/>
                        </a:cubicBezTo>
                        <a:cubicBezTo>
                          <a:pt x="188" y="79"/>
                          <a:pt x="187" y="80"/>
                          <a:pt x="187" y="80"/>
                        </a:cubicBezTo>
                        <a:cubicBezTo>
                          <a:pt x="187" y="80"/>
                          <a:pt x="187" y="80"/>
                          <a:pt x="187" y="80"/>
                        </a:cubicBezTo>
                        <a:cubicBezTo>
                          <a:pt x="186" y="80"/>
                          <a:pt x="186" y="80"/>
                          <a:pt x="186" y="80"/>
                        </a:cubicBezTo>
                        <a:cubicBezTo>
                          <a:pt x="186" y="80"/>
                          <a:pt x="185" y="80"/>
                          <a:pt x="185" y="81"/>
                        </a:cubicBezTo>
                        <a:cubicBezTo>
                          <a:pt x="185" y="81"/>
                          <a:pt x="186" y="81"/>
                          <a:pt x="186" y="81"/>
                        </a:cubicBezTo>
                        <a:cubicBezTo>
                          <a:pt x="186" y="81"/>
                          <a:pt x="186" y="81"/>
                          <a:pt x="186" y="81"/>
                        </a:cubicBezTo>
                        <a:cubicBezTo>
                          <a:pt x="186" y="81"/>
                          <a:pt x="186" y="81"/>
                          <a:pt x="186" y="81"/>
                        </a:cubicBezTo>
                        <a:cubicBezTo>
                          <a:pt x="185" y="81"/>
                          <a:pt x="185" y="81"/>
                          <a:pt x="185" y="81"/>
                        </a:cubicBezTo>
                        <a:cubicBezTo>
                          <a:pt x="185" y="81"/>
                          <a:pt x="185" y="82"/>
                          <a:pt x="185" y="82"/>
                        </a:cubicBezTo>
                        <a:cubicBezTo>
                          <a:pt x="185" y="82"/>
                          <a:pt x="186" y="83"/>
                          <a:pt x="185" y="83"/>
                        </a:cubicBezTo>
                        <a:cubicBezTo>
                          <a:pt x="185" y="83"/>
                          <a:pt x="185" y="83"/>
                          <a:pt x="185" y="83"/>
                        </a:cubicBezTo>
                        <a:cubicBezTo>
                          <a:pt x="185" y="84"/>
                          <a:pt x="186" y="84"/>
                          <a:pt x="186" y="84"/>
                        </a:cubicBezTo>
                        <a:cubicBezTo>
                          <a:pt x="186" y="85"/>
                          <a:pt x="185" y="85"/>
                          <a:pt x="186" y="85"/>
                        </a:cubicBezTo>
                        <a:cubicBezTo>
                          <a:pt x="186" y="85"/>
                          <a:pt x="186" y="85"/>
                          <a:pt x="186" y="86"/>
                        </a:cubicBezTo>
                        <a:cubicBezTo>
                          <a:pt x="186" y="86"/>
                          <a:pt x="186" y="86"/>
                          <a:pt x="186" y="86"/>
                        </a:cubicBezTo>
                        <a:cubicBezTo>
                          <a:pt x="186" y="86"/>
                          <a:pt x="186" y="86"/>
                          <a:pt x="186" y="86"/>
                        </a:cubicBezTo>
                        <a:cubicBezTo>
                          <a:pt x="186" y="87"/>
                          <a:pt x="185" y="87"/>
                          <a:pt x="185" y="87"/>
                        </a:cubicBezTo>
                        <a:cubicBezTo>
                          <a:pt x="185" y="87"/>
                          <a:pt x="185" y="87"/>
                          <a:pt x="184" y="87"/>
                        </a:cubicBezTo>
                        <a:cubicBezTo>
                          <a:pt x="184" y="87"/>
                          <a:pt x="183" y="87"/>
                          <a:pt x="183" y="87"/>
                        </a:cubicBezTo>
                        <a:cubicBezTo>
                          <a:pt x="182" y="88"/>
                          <a:pt x="182" y="88"/>
                          <a:pt x="182" y="88"/>
                        </a:cubicBezTo>
                        <a:cubicBezTo>
                          <a:pt x="182" y="88"/>
                          <a:pt x="181" y="88"/>
                          <a:pt x="181" y="88"/>
                        </a:cubicBezTo>
                        <a:cubicBezTo>
                          <a:pt x="180" y="88"/>
                          <a:pt x="180" y="88"/>
                          <a:pt x="180" y="89"/>
                        </a:cubicBezTo>
                        <a:cubicBezTo>
                          <a:pt x="180" y="89"/>
                          <a:pt x="180" y="89"/>
                          <a:pt x="180" y="90"/>
                        </a:cubicBezTo>
                        <a:cubicBezTo>
                          <a:pt x="180" y="90"/>
                          <a:pt x="179" y="91"/>
                          <a:pt x="179" y="91"/>
                        </a:cubicBezTo>
                        <a:cubicBezTo>
                          <a:pt x="179" y="91"/>
                          <a:pt x="178" y="92"/>
                          <a:pt x="178" y="92"/>
                        </a:cubicBezTo>
                        <a:cubicBezTo>
                          <a:pt x="178" y="92"/>
                          <a:pt x="177" y="93"/>
                          <a:pt x="177" y="93"/>
                        </a:cubicBezTo>
                        <a:cubicBezTo>
                          <a:pt x="176" y="93"/>
                          <a:pt x="176" y="93"/>
                          <a:pt x="176" y="93"/>
                        </a:cubicBezTo>
                        <a:cubicBezTo>
                          <a:pt x="176" y="93"/>
                          <a:pt x="176" y="93"/>
                          <a:pt x="176" y="93"/>
                        </a:cubicBezTo>
                        <a:cubicBezTo>
                          <a:pt x="176" y="93"/>
                          <a:pt x="176" y="92"/>
                          <a:pt x="176" y="92"/>
                        </a:cubicBezTo>
                        <a:cubicBezTo>
                          <a:pt x="176" y="91"/>
                          <a:pt x="176" y="91"/>
                          <a:pt x="176" y="91"/>
                        </a:cubicBezTo>
                        <a:cubicBezTo>
                          <a:pt x="176" y="91"/>
                          <a:pt x="176" y="91"/>
                          <a:pt x="176" y="90"/>
                        </a:cubicBezTo>
                        <a:cubicBezTo>
                          <a:pt x="176" y="90"/>
                          <a:pt x="177" y="89"/>
                          <a:pt x="176" y="89"/>
                        </a:cubicBezTo>
                        <a:cubicBezTo>
                          <a:pt x="176" y="89"/>
                          <a:pt x="176" y="89"/>
                          <a:pt x="175" y="89"/>
                        </a:cubicBezTo>
                        <a:cubicBezTo>
                          <a:pt x="175" y="88"/>
                          <a:pt x="175" y="88"/>
                          <a:pt x="174" y="88"/>
                        </a:cubicBezTo>
                        <a:cubicBezTo>
                          <a:pt x="174" y="88"/>
                          <a:pt x="174" y="88"/>
                          <a:pt x="174" y="87"/>
                        </a:cubicBezTo>
                        <a:cubicBezTo>
                          <a:pt x="174" y="87"/>
                          <a:pt x="174" y="87"/>
                          <a:pt x="173" y="86"/>
                        </a:cubicBezTo>
                        <a:cubicBezTo>
                          <a:pt x="173" y="86"/>
                          <a:pt x="173" y="86"/>
                          <a:pt x="173" y="86"/>
                        </a:cubicBezTo>
                        <a:cubicBezTo>
                          <a:pt x="173" y="86"/>
                          <a:pt x="173" y="86"/>
                          <a:pt x="173" y="85"/>
                        </a:cubicBezTo>
                        <a:cubicBezTo>
                          <a:pt x="172" y="85"/>
                          <a:pt x="172" y="85"/>
                          <a:pt x="172" y="84"/>
                        </a:cubicBezTo>
                        <a:cubicBezTo>
                          <a:pt x="171" y="84"/>
                          <a:pt x="171" y="84"/>
                          <a:pt x="171" y="84"/>
                        </a:cubicBezTo>
                        <a:cubicBezTo>
                          <a:pt x="171" y="84"/>
                          <a:pt x="171" y="82"/>
                          <a:pt x="170" y="82"/>
                        </a:cubicBezTo>
                        <a:cubicBezTo>
                          <a:pt x="169" y="82"/>
                          <a:pt x="169" y="82"/>
                          <a:pt x="169" y="82"/>
                        </a:cubicBezTo>
                        <a:cubicBezTo>
                          <a:pt x="170" y="82"/>
                          <a:pt x="170" y="81"/>
                          <a:pt x="170" y="81"/>
                        </a:cubicBezTo>
                        <a:cubicBezTo>
                          <a:pt x="170" y="81"/>
                          <a:pt x="170" y="81"/>
                          <a:pt x="170" y="81"/>
                        </a:cubicBezTo>
                        <a:cubicBezTo>
                          <a:pt x="170" y="81"/>
                          <a:pt x="170" y="80"/>
                          <a:pt x="170" y="80"/>
                        </a:cubicBezTo>
                        <a:cubicBezTo>
                          <a:pt x="171" y="80"/>
                          <a:pt x="171" y="79"/>
                          <a:pt x="171" y="79"/>
                        </a:cubicBezTo>
                        <a:cubicBezTo>
                          <a:pt x="171" y="78"/>
                          <a:pt x="170" y="78"/>
                          <a:pt x="170" y="78"/>
                        </a:cubicBezTo>
                        <a:cubicBezTo>
                          <a:pt x="169" y="78"/>
                          <a:pt x="169" y="78"/>
                          <a:pt x="169" y="78"/>
                        </a:cubicBezTo>
                        <a:cubicBezTo>
                          <a:pt x="169" y="78"/>
                          <a:pt x="169" y="78"/>
                          <a:pt x="169" y="78"/>
                        </a:cubicBezTo>
                        <a:cubicBezTo>
                          <a:pt x="169" y="78"/>
                          <a:pt x="169" y="78"/>
                          <a:pt x="169" y="77"/>
                        </a:cubicBezTo>
                        <a:cubicBezTo>
                          <a:pt x="170" y="77"/>
                          <a:pt x="170" y="77"/>
                          <a:pt x="170" y="77"/>
                        </a:cubicBezTo>
                        <a:cubicBezTo>
                          <a:pt x="169" y="76"/>
                          <a:pt x="169" y="76"/>
                          <a:pt x="169" y="76"/>
                        </a:cubicBezTo>
                        <a:cubicBezTo>
                          <a:pt x="169" y="76"/>
                          <a:pt x="169" y="76"/>
                          <a:pt x="169" y="76"/>
                        </a:cubicBezTo>
                        <a:cubicBezTo>
                          <a:pt x="169" y="76"/>
                          <a:pt x="169" y="75"/>
                          <a:pt x="169" y="75"/>
                        </a:cubicBezTo>
                        <a:cubicBezTo>
                          <a:pt x="169" y="75"/>
                          <a:pt x="168" y="74"/>
                          <a:pt x="168" y="74"/>
                        </a:cubicBezTo>
                        <a:cubicBezTo>
                          <a:pt x="168" y="74"/>
                          <a:pt x="167" y="74"/>
                          <a:pt x="167" y="75"/>
                        </a:cubicBezTo>
                        <a:cubicBezTo>
                          <a:pt x="167" y="76"/>
                          <a:pt x="167" y="76"/>
                          <a:pt x="167" y="76"/>
                        </a:cubicBezTo>
                        <a:cubicBezTo>
                          <a:pt x="166" y="76"/>
                          <a:pt x="166" y="76"/>
                          <a:pt x="166" y="76"/>
                        </a:cubicBezTo>
                        <a:cubicBezTo>
                          <a:pt x="166" y="76"/>
                          <a:pt x="166" y="76"/>
                          <a:pt x="166" y="76"/>
                        </a:cubicBezTo>
                        <a:cubicBezTo>
                          <a:pt x="166" y="76"/>
                          <a:pt x="166" y="76"/>
                          <a:pt x="166" y="76"/>
                        </a:cubicBezTo>
                        <a:cubicBezTo>
                          <a:pt x="166" y="76"/>
                          <a:pt x="166" y="76"/>
                          <a:pt x="166" y="76"/>
                        </a:cubicBezTo>
                        <a:cubicBezTo>
                          <a:pt x="166" y="76"/>
                          <a:pt x="166" y="76"/>
                          <a:pt x="166" y="76"/>
                        </a:cubicBezTo>
                        <a:cubicBezTo>
                          <a:pt x="166" y="76"/>
                          <a:pt x="166" y="76"/>
                          <a:pt x="166" y="76"/>
                        </a:cubicBezTo>
                        <a:cubicBezTo>
                          <a:pt x="165" y="76"/>
                          <a:pt x="165" y="76"/>
                          <a:pt x="165" y="76"/>
                        </a:cubicBezTo>
                        <a:cubicBezTo>
                          <a:pt x="165" y="76"/>
                          <a:pt x="165" y="76"/>
                          <a:pt x="164" y="76"/>
                        </a:cubicBezTo>
                        <a:cubicBezTo>
                          <a:pt x="164" y="76"/>
                          <a:pt x="164" y="76"/>
                          <a:pt x="164" y="76"/>
                        </a:cubicBezTo>
                        <a:cubicBezTo>
                          <a:pt x="164" y="76"/>
                          <a:pt x="164" y="76"/>
                          <a:pt x="164" y="76"/>
                        </a:cubicBezTo>
                        <a:cubicBezTo>
                          <a:pt x="164" y="76"/>
                          <a:pt x="164" y="76"/>
                          <a:pt x="164" y="76"/>
                        </a:cubicBezTo>
                        <a:cubicBezTo>
                          <a:pt x="163" y="76"/>
                          <a:pt x="163" y="76"/>
                          <a:pt x="163" y="76"/>
                        </a:cubicBezTo>
                        <a:cubicBezTo>
                          <a:pt x="163" y="76"/>
                          <a:pt x="162" y="76"/>
                          <a:pt x="162" y="76"/>
                        </a:cubicBezTo>
                        <a:cubicBezTo>
                          <a:pt x="162" y="77"/>
                          <a:pt x="162" y="77"/>
                          <a:pt x="162" y="77"/>
                        </a:cubicBezTo>
                        <a:cubicBezTo>
                          <a:pt x="162" y="77"/>
                          <a:pt x="161" y="77"/>
                          <a:pt x="161" y="77"/>
                        </a:cubicBezTo>
                        <a:cubicBezTo>
                          <a:pt x="161" y="77"/>
                          <a:pt x="161" y="77"/>
                          <a:pt x="161" y="77"/>
                        </a:cubicBezTo>
                        <a:cubicBezTo>
                          <a:pt x="161" y="78"/>
                          <a:pt x="161" y="78"/>
                          <a:pt x="161" y="78"/>
                        </a:cubicBezTo>
                        <a:cubicBezTo>
                          <a:pt x="161" y="78"/>
                          <a:pt x="161" y="78"/>
                          <a:pt x="161" y="78"/>
                        </a:cubicBezTo>
                        <a:cubicBezTo>
                          <a:pt x="161" y="78"/>
                          <a:pt x="161" y="78"/>
                          <a:pt x="161" y="78"/>
                        </a:cubicBezTo>
                        <a:cubicBezTo>
                          <a:pt x="161" y="78"/>
                          <a:pt x="160" y="79"/>
                          <a:pt x="160" y="79"/>
                        </a:cubicBezTo>
                        <a:cubicBezTo>
                          <a:pt x="160" y="79"/>
                          <a:pt x="160" y="79"/>
                          <a:pt x="160" y="79"/>
                        </a:cubicBezTo>
                        <a:cubicBezTo>
                          <a:pt x="160" y="80"/>
                          <a:pt x="160" y="80"/>
                          <a:pt x="160" y="81"/>
                        </a:cubicBezTo>
                        <a:cubicBezTo>
                          <a:pt x="161" y="81"/>
                          <a:pt x="161" y="81"/>
                          <a:pt x="161" y="81"/>
                        </a:cubicBezTo>
                        <a:cubicBezTo>
                          <a:pt x="161" y="81"/>
                          <a:pt x="161" y="81"/>
                          <a:pt x="161" y="81"/>
                        </a:cubicBezTo>
                        <a:cubicBezTo>
                          <a:pt x="162" y="81"/>
                          <a:pt x="162" y="81"/>
                          <a:pt x="162" y="81"/>
                        </a:cubicBezTo>
                        <a:cubicBezTo>
                          <a:pt x="162" y="81"/>
                          <a:pt x="162" y="81"/>
                          <a:pt x="162" y="81"/>
                        </a:cubicBezTo>
                        <a:cubicBezTo>
                          <a:pt x="162" y="82"/>
                          <a:pt x="162" y="82"/>
                          <a:pt x="162" y="82"/>
                        </a:cubicBezTo>
                        <a:cubicBezTo>
                          <a:pt x="162" y="82"/>
                          <a:pt x="162" y="82"/>
                          <a:pt x="162" y="82"/>
                        </a:cubicBezTo>
                        <a:cubicBezTo>
                          <a:pt x="162" y="83"/>
                          <a:pt x="162" y="83"/>
                          <a:pt x="162" y="83"/>
                        </a:cubicBezTo>
                        <a:cubicBezTo>
                          <a:pt x="162" y="83"/>
                          <a:pt x="162" y="83"/>
                          <a:pt x="162" y="83"/>
                        </a:cubicBezTo>
                        <a:cubicBezTo>
                          <a:pt x="161" y="83"/>
                          <a:pt x="161" y="83"/>
                          <a:pt x="161" y="83"/>
                        </a:cubicBezTo>
                        <a:cubicBezTo>
                          <a:pt x="160" y="83"/>
                          <a:pt x="160" y="83"/>
                          <a:pt x="160" y="83"/>
                        </a:cubicBezTo>
                        <a:cubicBezTo>
                          <a:pt x="160" y="83"/>
                          <a:pt x="160" y="83"/>
                          <a:pt x="159" y="84"/>
                        </a:cubicBezTo>
                        <a:cubicBezTo>
                          <a:pt x="159" y="84"/>
                          <a:pt x="159" y="84"/>
                          <a:pt x="159" y="84"/>
                        </a:cubicBezTo>
                        <a:cubicBezTo>
                          <a:pt x="158" y="84"/>
                          <a:pt x="158" y="84"/>
                          <a:pt x="158" y="84"/>
                        </a:cubicBezTo>
                        <a:cubicBezTo>
                          <a:pt x="158" y="85"/>
                          <a:pt x="158" y="85"/>
                          <a:pt x="158" y="85"/>
                        </a:cubicBezTo>
                        <a:cubicBezTo>
                          <a:pt x="158" y="85"/>
                          <a:pt x="158" y="85"/>
                          <a:pt x="158" y="85"/>
                        </a:cubicBezTo>
                        <a:cubicBezTo>
                          <a:pt x="158" y="85"/>
                          <a:pt x="157" y="85"/>
                          <a:pt x="157" y="85"/>
                        </a:cubicBezTo>
                        <a:cubicBezTo>
                          <a:pt x="157" y="85"/>
                          <a:pt x="157" y="86"/>
                          <a:pt x="157" y="86"/>
                        </a:cubicBezTo>
                        <a:cubicBezTo>
                          <a:pt x="156" y="86"/>
                          <a:pt x="156" y="86"/>
                          <a:pt x="156" y="86"/>
                        </a:cubicBezTo>
                        <a:cubicBezTo>
                          <a:pt x="156" y="87"/>
                          <a:pt x="156" y="87"/>
                          <a:pt x="156" y="87"/>
                        </a:cubicBezTo>
                        <a:cubicBezTo>
                          <a:pt x="156" y="87"/>
                          <a:pt x="156" y="87"/>
                          <a:pt x="156" y="87"/>
                        </a:cubicBezTo>
                        <a:cubicBezTo>
                          <a:pt x="156" y="88"/>
                          <a:pt x="156" y="88"/>
                          <a:pt x="156" y="88"/>
                        </a:cubicBezTo>
                        <a:cubicBezTo>
                          <a:pt x="157" y="89"/>
                          <a:pt x="157" y="89"/>
                          <a:pt x="157" y="89"/>
                        </a:cubicBezTo>
                        <a:cubicBezTo>
                          <a:pt x="157" y="89"/>
                          <a:pt x="157" y="89"/>
                          <a:pt x="157" y="89"/>
                        </a:cubicBezTo>
                        <a:cubicBezTo>
                          <a:pt x="157" y="89"/>
                          <a:pt x="157" y="89"/>
                          <a:pt x="157" y="90"/>
                        </a:cubicBezTo>
                        <a:cubicBezTo>
                          <a:pt x="157" y="90"/>
                          <a:pt x="157" y="90"/>
                          <a:pt x="157" y="90"/>
                        </a:cubicBezTo>
                        <a:cubicBezTo>
                          <a:pt x="156" y="90"/>
                          <a:pt x="156" y="90"/>
                          <a:pt x="156" y="90"/>
                        </a:cubicBezTo>
                        <a:cubicBezTo>
                          <a:pt x="156" y="91"/>
                          <a:pt x="156" y="91"/>
                          <a:pt x="156" y="91"/>
                        </a:cubicBezTo>
                        <a:cubicBezTo>
                          <a:pt x="156" y="91"/>
                          <a:pt x="156" y="91"/>
                          <a:pt x="156" y="91"/>
                        </a:cubicBezTo>
                        <a:cubicBezTo>
                          <a:pt x="156" y="92"/>
                          <a:pt x="156" y="92"/>
                          <a:pt x="156" y="92"/>
                        </a:cubicBezTo>
                        <a:cubicBezTo>
                          <a:pt x="156" y="92"/>
                          <a:pt x="156" y="92"/>
                          <a:pt x="156" y="92"/>
                        </a:cubicBezTo>
                        <a:cubicBezTo>
                          <a:pt x="156" y="92"/>
                          <a:pt x="156" y="92"/>
                          <a:pt x="157" y="92"/>
                        </a:cubicBezTo>
                        <a:cubicBezTo>
                          <a:pt x="157" y="92"/>
                          <a:pt x="157" y="92"/>
                          <a:pt x="157" y="92"/>
                        </a:cubicBezTo>
                        <a:cubicBezTo>
                          <a:pt x="157" y="93"/>
                          <a:pt x="157" y="93"/>
                          <a:pt x="157" y="93"/>
                        </a:cubicBezTo>
                        <a:cubicBezTo>
                          <a:pt x="157" y="93"/>
                          <a:pt x="157" y="93"/>
                          <a:pt x="158" y="93"/>
                        </a:cubicBezTo>
                        <a:cubicBezTo>
                          <a:pt x="158" y="93"/>
                          <a:pt x="158" y="93"/>
                          <a:pt x="158" y="93"/>
                        </a:cubicBezTo>
                        <a:cubicBezTo>
                          <a:pt x="159" y="93"/>
                          <a:pt x="160" y="93"/>
                          <a:pt x="160" y="93"/>
                        </a:cubicBezTo>
                        <a:cubicBezTo>
                          <a:pt x="160" y="93"/>
                          <a:pt x="160" y="93"/>
                          <a:pt x="160" y="93"/>
                        </a:cubicBezTo>
                        <a:cubicBezTo>
                          <a:pt x="161" y="92"/>
                          <a:pt x="162" y="92"/>
                          <a:pt x="162" y="92"/>
                        </a:cubicBezTo>
                        <a:cubicBezTo>
                          <a:pt x="162" y="92"/>
                          <a:pt x="162" y="92"/>
                          <a:pt x="162" y="92"/>
                        </a:cubicBezTo>
                        <a:cubicBezTo>
                          <a:pt x="163" y="92"/>
                          <a:pt x="163" y="92"/>
                          <a:pt x="163" y="92"/>
                        </a:cubicBezTo>
                        <a:cubicBezTo>
                          <a:pt x="163" y="92"/>
                          <a:pt x="164" y="91"/>
                          <a:pt x="164" y="91"/>
                        </a:cubicBezTo>
                        <a:cubicBezTo>
                          <a:pt x="164" y="91"/>
                          <a:pt x="164" y="92"/>
                          <a:pt x="164" y="92"/>
                        </a:cubicBezTo>
                        <a:cubicBezTo>
                          <a:pt x="164" y="92"/>
                          <a:pt x="164" y="93"/>
                          <a:pt x="165" y="93"/>
                        </a:cubicBezTo>
                        <a:cubicBezTo>
                          <a:pt x="165" y="93"/>
                          <a:pt x="165" y="93"/>
                          <a:pt x="165" y="93"/>
                        </a:cubicBezTo>
                        <a:cubicBezTo>
                          <a:pt x="165" y="93"/>
                          <a:pt x="165" y="93"/>
                          <a:pt x="165" y="93"/>
                        </a:cubicBezTo>
                        <a:cubicBezTo>
                          <a:pt x="165" y="93"/>
                          <a:pt x="164" y="93"/>
                          <a:pt x="164" y="94"/>
                        </a:cubicBezTo>
                        <a:cubicBezTo>
                          <a:pt x="164" y="94"/>
                          <a:pt x="164" y="94"/>
                          <a:pt x="164" y="94"/>
                        </a:cubicBezTo>
                        <a:cubicBezTo>
                          <a:pt x="164" y="94"/>
                          <a:pt x="164" y="94"/>
                          <a:pt x="164" y="94"/>
                        </a:cubicBezTo>
                        <a:cubicBezTo>
                          <a:pt x="163" y="94"/>
                          <a:pt x="163" y="95"/>
                          <a:pt x="163" y="95"/>
                        </a:cubicBezTo>
                        <a:cubicBezTo>
                          <a:pt x="163" y="96"/>
                          <a:pt x="163" y="96"/>
                          <a:pt x="163" y="96"/>
                        </a:cubicBezTo>
                        <a:cubicBezTo>
                          <a:pt x="164" y="96"/>
                          <a:pt x="164" y="96"/>
                          <a:pt x="164" y="96"/>
                        </a:cubicBezTo>
                        <a:cubicBezTo>
                          <a:pt x="165" y="96"/>
                          <a:pt x="165" y="96"/>
                          <a:pt x="166" y="96"/>
                        </a:cubicBezTo>
                        <a:cubicBezTo>
                          <a:pt x="166" y="96"/>
                          <a:pt x="166" y="96"/>
                          <a:pt x="166" y="96"/>
                        </a:cubicBezTo>
                        <a:cubicBezTo>
                          <a:pt x="166" y="96"/>
                          <a:pt x="166" y="96"/>
                          <a:pt x="166" y="96"/>
                        </a:cubicBezTo>
                        <a:cubicBezTo>
                          <a:pt x="167" y="96"/>
                          <a:pt x="167" y="96"/>
                          <a:pt x="167" y="96"/>
                        </a:cubicBezTo>
                        <a:cubicBezTo>
                          <a:pt x="167" y="96"/>
                          <a:pt x="168" y="95"/>
                          <a:pt x="168" y="95"/>
                        </a:cubicBezTo>
                        <a:cubicBezTo>
                          <a:pt x="168" y="95"/>
                          <a:pt x="168" y="95"/>
                          <a:pt x="168" y="95"/>
                        </a:cubicBezTo>
                        <a:cubicBezTo>
                          <a:pt x="168" y="95"/>
                          <a:pt x="168" y="95"/>
                          <a:pt x="168" y="95"/>
                        </a:cubicBezTo>
                        <a:cubicBezTo>
                          <a:pt x="169" y="95"/>
                          <a:pt x="170" y="95"/>
                          <a:pt x="171" y="95"/>
                        </a:cubicBezTo>
                        <a:cubicBezTo>
                          <a:pt x="171" y="95"/>
                          <a:pt x="171" y="95"/>
                          <a:pt x="172" y="95"/>
                        </a:cubicBezTo>
                        <a:cubicBezTo>
                          <a:pt x="172" y="95"/>
                          <a:pt x="172" y="95"/>
                          <a:pt x="172" y="95"/>
                        </a:cubicBezTo>
                        <a:cubicBezTo>
                          <a:pt x="173" y="95"/>
                          <a:pt x="174" y="95"/>
                          <a:pt x="174" y="94"/>
                        </a:cubicBezTo>
                        <a:cubicBezTo>
                          <a:pt x="174" y="94"/>
                          <a:pt x="175" y="94"/>
                          <a:pt x="175" y="94"/>
                        </a:cubicBezTo>
                        <a:cubicBezTo>
                          <a:pt x="175" y="94"/>
                          <a:pt x="175" y="95"/>
                          <a:pt x="175" y="95"/>
                        </a:cubicBezTo>
                        <a:cubicBezTo>
                          <a:pt x="175" y="95"/>
                          <a:pt x="174" y="96"/>
                          <a:pt x="174" y="96"/>
                        </a:cubicBezTo>
                        <a:cubicBezTo>
                          <a:pt x="174" y="96"/>
                          <a:pt x="173" y="96"/>
                          <a:pt x="173" y="96"/>
                        </a:cubicBezTo>
                        <a:cubicBezTo>
                          <a:pt x="173" y="96"/>
                          <a:pt x="173" y="97"/>
                          <a:pt x="173" y="97"/>
                        </a:cubicBezTo>
                        <a:cubicBezTo>
                          <a:pt x="173" y="97"/>
                          <a:pt x="172" y="97"/>
                          <a:pt x="172" y="97"/>
                        </a:cubicBezTo>
                        <a:cubicBezTo>
                          <a:pt x="172" y="97"/>
                          <a:pt x="171" y="97"/>
                          <a:pt x="171" y="97"/>
                        </a:cubicBezTo>
                        <a:cubicBezTo>
                          <a:pt x="171" y="97"/>
                          <a:pt x="171" y="97"/>
                          <a:pt x="171" y="96"/>
                        </a:cubicBezTo>
                        <a:cubicBezTo>
                          <a:pt x="171" y="96"/>
                          <a:pt x="170" y="96"/>
                          <a:pt x="170" y="96"/>
                        </a:cubicBezTo>
                        <a:cubicBezTo>
                          <a:pt x="170" y="96"/>
                          <a:pt x="170" y="96"/>
                          <a:pt x="170" y="96"/>
                        </a:cubicBezTo>
                        <a:cubicBezTo>
                          <a:pt x="170" y="97"/>
                          <a:pt x="170" y="97"/>
                          <a:pt x="170" y="97"/>
                        </a:cubicBezTo>
                        <a:cubicBezTo>
                          <a:pt x="170" y="97"/>
                          <a:pt x="170" y="98"/>
                          <a:pt x="170" y="98"/>
                        </a:cubicBezTo>
                        <a:cubicBezTo>
                          <a:pt x="170" y="98"/>
                          <a:pt x="171" y="98"/>
                          <a:pt x="170" y="98"/>
                        </a:cubicBezTo>
                        <a:cubicBezTo>
                          <a:pt x="170" y="98"/>
                          <a:pt x="170" y="98"/>
                          <a:pt x="169" y="98"/>
                        </a:cubicBezTo>
                        <a:cubicBezTo>
                          <a:pt x="169" y="99"/>
                          <a:pt x="169" y="99"/>
                          <a:pt x="169" y="99"/>
                        </a:cubicBezTo>
                        <a:cubicBezTo>
                          <a:pt x="168" y="99"/>
                          <a:pt x="168" y="98"/>
                          <a:pt x="168" y="98"/>
                        </a:cubicBezTo>
                        <a:cubicBezTo>
                          <a:pt x="168" y="98"/>
                          <a:pt x="168" y="98"/>
                          <a:pt x="168" y="98"/>
                        </a:cubicBezTo>
                        <a:cubicBezTo>
                          <a:pt x="168" y="98"/>
                          <a:pt x="167" y="98"/>
                          <a:pt x="167" y="98"/>
                        </a:cubicBezTo>
                        <a:cubicBezTo>
                          <a:pt x="167" y="98"/>
                          <a:pt x="166" y="98"/>
                          <a:pt x="166" y="98"/>
                        </a:cubicBezTo>
                        <a:cubicBezTo>
                          <a:pt x="166" y="98"/>
                          <a:pt x="166" y="98"/>
                          <a:pt x="166" y="99"/>
                        </a:cubicBezTo>
                        <a:cubicBezTo>
                          <a:pt x="165" y="99"/>
                          <a:pt x="166" y="99"/>
                          <a:pt x="166" y="99"/>
                        </a:cubicBezTo>
                        <a:cubicBezTo>
                          <a:pt x="166" y="99"/>
                          <a:pt x="166" y="99"/>
                          <a:pt x="166" y="99"/>
                        </a:cubicBezTo>
                        <a:cubicBezTo>
                          <a:pt x="166" y="99"/>
                          <a:pt x="166" y="100"/>
                          <a:pt x="166" y="100"/>
                        </a:cubicBezTo>
                        <a:cubicBezTo>
                          <a:pt x="166" y="100"/>
                          <a:pt x="166" y="100"/>
                          <a:pt x="166" y="100"/>
                        </a:cubicBezTo>
                        <a:cubicBezTo>
                          <a:pt x="166" y="100"/>
                          <a:pt x="167" y="100"/>
                          <a:pt x="168" y="100"/>
                        </a:cubicBezTo>
                        <a:cubicBezTo>
                          <a:pt x="168" y="100"/>
                          <a:pt x="169" y="101"/>
                          <a:pt x="169" y="101"/>
                        </a:cubicBezTo>
                        <a:cubicBezTo>
                          <a:pt x="169" y="101"/>
                          <a:pt x="169" y="102"/>
                          <a:pt x="169" y="102"/>
                        </a:cubicBezTo>
                        <a:cubicBezTo>
                          <a:pt x="170" y="102"/>
                          <a:pt x="171" y="103"/>
                          <a:pt x="171" y="103"/>
                        </a:cubicBezTo>
                        <a:cubicBezTo>
                          <a:pt x="171" y="104"/>
                          <a:pt x="171" y="105"/>
                          <a:pt x="171" y="105"/>
                        </a:cubicBezTo>
                        <a:cubicBezTo>
                          <a:pt x="171" y="106"/>
                          <a:pt x="171" y="108"/>
                          <a:pt x="170" y="109"/>
                        </a:cubicBezTo>
                        <a:cubicBezTo>
                          <a:pt x="170" y="109"/>
                          <a:pt x="171" y="110"/>
                          <a:pt x="170" y="110"/>
                        </a:cubicBezTo>
                        <a:cubicBezTo>
                          <a:pt x="169" y="110"/>
                          <a:pt x="169" y="110"/>
                          <a:pt x="168" y="110"/>
                        </a:cubicBezTo>
                        <a:cubicBezTo>
                          <a:pt x="168" y="110"/>
                          <a:pt x="168" y="110"/>
                          <a:pt x="168" y="110"/>
                        </a:cubicBezTo>
                        <a:cubicBezTo>
                          <a:pt x="168" y="110"/>
                          <a:pt x="167" y="110"/>
                          <a:pt x="167" y="110"/>
                        </a:cubicBezTo>
                        <a:cubicBezTo>
                          <a:pt x="167" y="110"/>
                          <a:pt x="166" y="110"/>
                          <a:pt x="166" y="110"/>
                        </a:cubicBezTo>
                        <a:cubicBezTo>
                          <a:pt x="165" y="110"/>
                          <a:pt x="165" y="109"/>
                          <a:pt x="164" y="109"/>
                        </a:cubicBezTo>
                        <a:cubicBezTo>
                          <a:pt x="164" y="109"/>
                          <a:pt x="162" y="109"/>
                          <a:pt x="162" y="109"/>
                        </a:cubicBezTo>
                        <a:cubicBezTo>
                          <a:pt x="162" y="109"/>
                          <a:pt x="161" y="109"/>
                          <a:pt x="161" y="109"/>
                        </a:cubicBezTo>
                        <a:cubicBezTo>
                          <a:pt x="161" y="109"/>
                          <a:pt x="160" y="109"/>
                          <a:pt x="160" y="109"/>
                        </a:cubicBezTo>
                        <a:cubicBezTo>
                          <a:pt x="160" y="109"/>
                          <a:pt x="160" y="109"/>
                          <a:pt x="160" y="109"/>
                        </a:cubicBezTo>
                        <a:cubicBezTo>
                          <a:pt x="160" y="110"/>
                          <a:pt x="160" y="110"/>
                          <a:pt x="160" y="110"/>
                        </a:cubicBezTo>
                        <a:cubicBezTo>
                          <a:pt x="159" y="110"/>
                          <a:pt x="159" y="110"/>
                          <a:pt x="159" y="110"/>
                        </a:cubicBezTo>
                        <a:cubicBezTo>
                          <a:pt x="159" y="110"/>
                          <a:pt x="158" y="111"/>
                          <a:pt x="159" y="111"/>
                        </a:cubicBezTo>
                        <a:cubicBezTo>
                          <a:pt x="159" y="111"/>
                          <a:pt x="159" y="111"/>
                          <a:pt x="159" y="112"/>
                        </a:cubicBezTo>
                        <a:cubicBezTo>
                          <a:pt x="159" y="112"/>
                          <a:pt x="159" y="113"/>
                          <a:pt x="159" y="113"/>
                        </a:cubicBezTo>
                        <a:cubicBezTo>
                          <a:pt x="159" y="113"/>
                          <a:pt x="159" y="114"/>
                          <a:pt x="159" y="115"/>
                        </a:cubicBezTo>
                        <a:cubicBezTo>
                          <a:pt x="159" y="115"/>
                          <a:pt x="159" y="117"/>
                          <a:pt x="159" y="117"/>
                        </a:cubicBezTo>
                        <a:cubicBezTo>
                          <a:pt x="159" y="118"/>
                          <a:pt x="159" y="118"/>
                          <a:pt x="158" y="119"/>
                        </a:cubicBezTo>
                        <a:cubicBezTo>
                          <a:pt x="158" y="119"/>
                          <a:pt x="158" y="120"/>
                          <a:pt x="158" y="120"/>
                        </a:cubicBezTo>
                        <a:cubicBezTo>
                          <a:pt x="158" y="120"/>
                          <a:pt x="159" y="120"/>
                          <a:pt x="159" y="120"/>
                        </a:cubicBezTo>
                        <a:cubicBezTo>
                          <a:pt x="159" y="120"/>
                          <a:pt x="159" y="122"/>
                          <a:pt x="159" y="122"/>
                        </a:cubicBezTo>
                        <a:cubicBezTo>
                          <a:pt x="159" y="123"/>
                          <a:pt x="159" y="123"/>
                          <a:pt x="159" y="123"/>
                        </a:cubicBezTo>
                        <a:cubicBezTo>
                          <a:pt x="159" y="123"/>
                          <a:pt x="160" y="123"/>
                          <a:pt x="160" y="123"/>
                        </a:cubicBezTo>
                        <a:cubicBezTo>
                          <a:pt x="160" y="123"/>
                          <a:pt x="161" y="124"/>
                          <a:pt x="161" y="123"/>
                        </a:cubicBezTo>
                        <a:cubicBezTo>
                          <a:pt x="161" y="123"/>
                          <a:pt x="161" y="123"/>
                          <a:pt x="162" y="123"/>
                        </a:cubicBezTo>
                        <a:cubicBezTo>
                          <a:pt x="162" y="123"/>
                          <a:pt x="163" y="123"/>
                          <a:pt x="163" y="124"/>
                        </a:cubicBezTo>
                        <a:cubicBezTo>
                          <a:pt x="163" y="124"/>
                          <a:pt x="163" y="125"/>
                          <a:pt x="163" y="125"/>
                        </a:cubicBezTo>
                        <a:cubicBezTo>
                          <a:pt x="164" y="125"/>
                          <a:pt x="164" y="125"/>
                          <a:pt x="164" y="126"/>
                        </a:cubicBezTo>
                        <a:cubicBezTo>
                          <a:pt x="164" y="126"/>
                          <a:pt x="164" y="126"/>
                          <a:pt x="165" y="125"/>
                        </a:cubicBezTo>
                        <a:cubicBezTo>
                          <a:pt x="165" y="125"/>
                          <a:pt x="165" y="124"/>
                          <a:pt x="165" y="124"/>
                        </a:cubicBezTo>
                        <a:cubicBezTo>
                          <a:pt x="165" y="124"/>
                          <a:pt x="166" y="124"/>
                          <a:pt x="166" y="124"/>
                        </a:cubicBezTo>
                        <a:cubicBezTo>
                          <a:pt x="166" y="124"/>
                          <a:pt x="166" y="124"/>
                          <a:pt x="167" y="124"/>
                        </a:cubicBezTo>
                        <a:cubicBezTo>
                          <a:pt x="167" y="124"/>
                          <a:pt x="169" y="124"/>
                          <a:pt x="169" y="124"/>
                        </a:cubicBezTo>
                        <a:cubicBezTo>
                          <a:pt x="170" y="124"/>
                          <a:pt x="170" y="124"/>
                          <a:pt x="170" y="123"/>
                        </a:cubicBezTo>
                        <a:cubicBezTo>
                          <a:pt x="170" y="123"/>
                          <a:pt x="170" y="122"/>
                          <a:pt x="170" y="122"/>
                        </a:cubicBezTo>
                        <a:cubicBezTo>
                          <a:pt x="171" y="122"/>
                          <a:pt x="171" y="122"/>
                          <a:pt x="171" y="122"/>
                        </a:cubicBezTo>
                        <a:cubicBezTo>
                          <a:pt x="171" y="122"/>
                          <a:pt x="172" y="121"/>
                          <a:pt x="172" y="120"/>
                        </a:cubicBezTo>
                        <a:cubicBezTo>
                          <a:pt x="172" y="120"/>
                          <a:pt x="173" y="120"/>
                          <a:pt x="173" y="120"/>
                        </a:cubicBezTo>
                        <a:cubicBezTo>
                          <a:pt x="173" y="119"/>
                          <a:pt x="173" y="119"/>
                          <a:pt x="173" y="119"/>
                        </a:cubicBezTo>
                        <a:cubicBezTo>
                          <a:pt x="173" y="119"/>
                          <a:pt x="172" y="119"/>
                          <a:pt x="172" y="119"/>
                        </a:cubicBezTo>
                        <a:cubicBezTo>
                          <a:pt x="172" y="118"/>
                          <a:pt x="172" y="117"/>
                          <a:pt x="173" y="117"/>
                        </a:cubicBezTo>
                        <a:cubicBezTo>
                          <a:pt x="173" y="117"/>
                          <a:pt x="173" y="116"/>
                          <a:pt x="173" y="116"/>
                        </a:cubicBezTo>
                        <a:cubicBezTo>
                          <a:pt x="173" y="116"/>
                          <a:pt x="174" y="115"/>
                          <a:pt x="174" y="115"/>
                        </a:cubicBezTo>
                        <a:cubicBezTo>
                          <a:pt x="174" y="115"/>
                          <a:pt x="174" y="115"/>
                          <a:pt x="174" y="115"/>
                        </a:cubicBezTo>
                        <a:cubicBezTo>
                          <a:pt x="175" y="115"/>
                          <a:pt x="176" y="114"/>
                          <a:pt x="176" y="114"/>
                        </a:cubicBezTo>
                        <a:cubicBezTo>
                          <a:pt x="176" y="113"/>
                          <a:pt x="177" y="114"/>
                          <a:pt x="177" y="113"/>
                        </a:cubicBezTo>
                        <a:cubicBezTo>
                          <a:pt x="177" y="113"/>
                          <a:pt x="178" y="113"/>
                          <a:pt x="177" y="113"/>
                        </a:cubicBezTo>
                        <a:cubicBezTo>
                          <a:pt x="177" y="112"/>
                          <a:pt x="177" y="111"/>
                          <a:pt x="177" y="111"/>
                        </a:cubicBezTo>
                        <a:cubicBezTo>
                          <a:pt x="177" y="111"/>
                          <a:pt x="177" y="110"/>
                          <a:pt x="178" y="110"/>
                        </a:cubicBezTo>
                        <a:cubicBezTo>
                          <a:pt x="178" y="110"/>
                          <a:pt x="179" y="109"/>
                          <a:pt x="180" y="110"/>
                        </a:cubicBezTo>
                        <a:cubicBezTo>
                          <a:pt x="181" y="110"/>
                          <a:pt x="182" y="110"/>
                          <a:pt x="182" y="110"/>
                        </a:cubicBezTo>
                        <a:cubicBezTo>
                          <a:pt x="182" y="110"/>
                          <a:pt x="183" y="109"/>
                          <a:pt x="184" y="109"/>
                        </a:cubicBezTo>
                        <a:cubicBezTo>
                          <a:pt x="184" y="109"/>
                          <a:pt x="185" y="109"/>
                          <a:pt x="185" y="108"/>
                        </a:cubicBezTo>
                        <a:cubicBezTo>
                          <a:pt x="185" y="108"/>
                          <a:pt x="186" y="107"/>
                          <a:pt x="187" y="107"/>
                        </a:cubicBezTo>
                        <a:cubicBezTo>
                          <a:pt x="188" y="108"/>
                          <a:pt x="188" y="108"/>
                          <a:pt x="188" y="109"/>
                        </a:cubicBezTo>
                        <a:cubicBezTo>
                          <a:pt x="188" y="109"/>
                          <a:pt x="189" y="110"/>
                          <a:pt x="189" y="110"/>
                        </a:cubicBezTo>
                        <a:cubicBezTo>
                          <a:pt x="189" y="110"/>
                          <a:pt x="189" y="110"/>
                          <a:pt x="189" y="111"/>
                        </a:cubicBezTo>
                        <a:cubicBezTo>
                          <a:pt x="190" y="111"/>
                          <a:pt x="190" y="111"/>
                          <a:pt x="190" y="112"/>
                        </a:cubicBezTo>
                        <a:cubicBezTo>
                          <a:pt x="190" y="112"/>
                          <a:pt x="191" y="112"/>
                          <a:pt x="191" y="112"/>
                        </a:cubicBezTo>
                        <a:cubicBezTo>
                          <a:pt x="191" y="112"/>
                          <a:pt x="191" y="113"/>
                          <a:pt x="191" y="113"/>
                        </a:cubicBezTo>
                        <a:cubicBezTo>
                          <a:pt x="191" y="113"/>
                          <a:pt x="191" y="113"/>
                          <a:pt x="192" y="113"/>
                        </a:cubicBezTo>
                        <a:cubicBezTo>
                          <a:pt x="192" y="114"/>
                          <a:pt x="192" y="114"/>
                          <a:pt x="193" y="114"/>
                        </a:cubicBezTo>
                        <a:cubicBezTo>
                          <a:pt x="193" y="114"/>
                          <a:pt x="194" y="114"/>
                          <a:pt x="194" y="114"/>
                        </a:cubicBezTo>
                        <a:cubicBezTo>
                          <a:pt x="194" y="114"/>
                          <a:pt x="194" y="115"/>
                          <a:pt x="194" y="115"/>
                        </a:cubicBezTo>
                        <a:cubicBezTo>
                          <a:pt x="194" y="115"/>
                          <a:pt x="195" y="115"/>
                          <a:pt x="195" y="115"/>
                        </a:cubicBezTo>
                        <a:cubicBezTo>
                          <a:pt x="195" y="116"/>
                          <a:pt x="195" y="115"/>
                          <a:pt x="196" y="115"/>
                        </a:cubicBezTo>
                        <a:cubicBezTo>
                          <a:pt x="196" y="115"/>
                          <a:pt x="196" y="116"/>
                          <a:pt x="196" y="116"/>
                        </a:cubicBezTo>
                        <a:cubicBezTo>
                          <a:pt x="196" y="117"/>
                          <a:pt x="196" y="117"/>
                          <a:pt x="196" y="117"/>
                        </a:cubicBezTo>
                        <a:cubicBezTo>
                          <a:pt x="197" y="117"/>
                          <a:pt x="197" y="117"/>
                          <a:pt x="197" y="117"/>
                        </a:cubicBezTo>
                        <a:cubicBezTo>
                          <a:pt x="197" y="117"/>
                          <a:pt x="197" y="118"/>
                          <a:pt x="197" y="118"/>
                        </a:cubicBezTo>
                        <a:cubicBezTo>
                          <a:pt x="197" y="118"/>
                          <a:pt x="198" y="119"/>
                          <a:pt x="198" y="119"/>
                        </a:cubicBezTo>
                        <a:cubicBezTo>
                          <a:pt x="198" y="119"/>
                          <a:pt x="198" y="119"/>
                          <a:pt x="198" y="120"/>
                        </a:cubicBezTo>
                        <a:cubicBezTo>
                          <a:pt x="197" y="120"/>
                          <a:pt x="197" y="120"/>
                          <a:pt x="197" y="120"/>
                        </a:cubicBezTo>
                        <a:cubicBezTo>
                          <a:pt x="197" y="120"/>
                          <a:pt x="197" y="121"/>
                          <a:pt x="197" y="121"/>
                        </a:cubicBezTo>
                        <a:cubicBezTo>
                          <a:pt x="197" y="121"/>
                          <a:pt x="197" y="121"/>
                          <a:pt x="197" y="121"/>
                        </a:cubicBezTo>
                        <a:cubicBezTo>
                          <a:pt x="197" y="121"/>
                          <a:pt x="197" y="121"/>
                          <a:pt x="196" y="121"/>
                        </a:cubicBezTo>
                        <a:cubicBezTo>
                          <a:pt x="196" y="121"/>
                          <a:pt x="196" y="121"/>
                          <a:pt x="196" y="121"/>
                        </a:cubicBezTo>
                        <a:cubicBezTo>
                          <a:pt x="196" y="121"/>
                          <a:pt x="195" y="121"/>
                          <a:pt x="195" y="121"/>
                        </a:cubicBezTo>
                        <a:cubicBezTo>
                          <a:pt x="195" y="121"/>
                          <a:pt x="195" y="121"/>
                          <a:pt x="195" y="121"/>
                        </a:cubicBezTo>
                        <a:cubicBezTo>
                          <a:pt x="194" y="121"/>
                          <a:pt x="194" y="121"/>
                          <a:pt x="193" y="121"/>
                        </a:cubicBezTo>
                        <a:cubicBezTo>
                          <a:pt x="193" y="121"/>
                          <a:pt x="193" y="121"/>
                          <a:pt x="193" y="121"/>
                        </a:cubicBezTo>
                        <a:cubicBezTo>
                          <a:pt x="193" y="121"/>
                          <a:pt x="193" y="121"/>
                          <a:pt x="193" y="121"/>
                        </a:cubicBezTo>
                        <a:cubicBezTo>
                          <a:pt x="193" y="121"/>
                          <a:pt x="192" y="121"/>
                          <a:pt x="192" y="121"/>
                        </a:cubicBezTo>
                        <a:cubicBezTo>
                          <a:pt x="192" y="121"/>
                          <a:pt x="192" y="121"/>
                          <a:pt x="192" y="121"/>
                        </a:cubicBezTo>
                        <a:cubicBezTo>
                          <a:pt x="192" y="122"/>
                          <a:pt x="192" y="122"/>
                          <a:pt x="192" y="122"/>
                        </a:cubicBezTo>
                        <a:cubicBezTo>
                          <a:pt x="192" y="122"/>
                          <a:pt x="193" y="122"/>
                          <a:pt x="193" y="122"/>
                        </a:cubicBezTo>
                        <a:cubicBezTo>
                          <a:pt x="193" y="122"/>
                          <a:pt x="194" y="123"/>
                          <a:pt x="194" y="123"/>
                        </a:cubicBezTo>
                        <a:cubicBezTo>
                          <a:pt x="194" y="123"/>
                          <a:pt x="195" y="123"/>
                          <a:pt x="195" y="123"/>
                        </a:cubicBezTo>
                        <a:cubicBezTo>
                          <a:pt x="195" y="123"/>
                          <a:pt x="195" y="124"/>
                          <a:pt x="195" y="124"/>
                        </a:cubicBezTo>
                        <a:cubicBezTo>
                          <a:pt x="195" y="124"/>
                          <a:pt x="196" y="124"/>
                          <a:pt x="196" y="124"/>
                        </a:cubicBezTo>
                        <a:cubicBezTo>
                          <a:pt x="196" y="124"/>
                          <a:pt x="196" y="123"/>
                          <a:pt x="196" y="123"/>
                        </a:cubicBezTo>
                        <a:cubicBezTo>
                          <a:pt x="196" y="123"/>
                          <a:pt x="196" y="122"/>
                          <a:pt x="196" y="122"/>
                        </a:cubicBezTo>
                        <a:cubicBezTo>
                          <a:pt x="196" y="122"/>
                          <a:pt x="196" y="121"/>
                          <a:pt x="196" y="121"/>
                        </a:cubicBezTo>
                        <a:cubicBezTo>
                          <a:pt x="196" y="121"/>
                          <a:pt x="196" y="121"/>
                          <a:pt x="196" y="121"/>
                        </a:cubicBezTo>
                        <a:cubicBezTo>
                          <a:pt x="197" y="121"/>
                          <a:pt x="197" y="121"/>
                          <a:pt x="197" y="121"/>
                        </a:cubicBezTo>
                        <a:cubicBezTo>
                          <a:pt x="197" y="121"/>
                          <a:pt x="197" y="121"/>
                          <a:pt x="197" y="121"/>
                        </a:cubicBezTo>
                        <a:cubicBezTo>
                          <a:pt x="197" y="121"/>
                          <a:pt x="198" y="121"/>
                          <a:pt x="198" y="120"/>
                        </a:cubicBezTo>
                        <a:cubicBezTo>
                          <a:pt x="198" y="120"/>
                          <a:pt x="198" y="120"/>
                          <a:pt x="198" y="120"/>
                        </a:cubicBezTo>
                        <a:cubicBezTo>
                          <a:pt x="198" y="120"/>
                          <a:pt x="198" y="119"/>
                          <a:pt x="199" y="119"/>
                        </a:cubicBezTo>
                        <a:cubicBezTo>
                          <a:pt x="199" y="119"/>
                          <a:pt x="199" y="119"/>
                          <a:pt x="199" y="119"/>
                        </a:cubicBezTo>
                        <a:cubicBezTo>
                          <a:pt x="199" y="119"/>
                          <a:pt x="199" y="118"/>
                          <a:pt x="199" y="118"/>
                        </a:cubicBezTo>
                        <a:cubicBezTo>
                          <a:pt x="199" y="118"/>
                          <a:pt x="198" y="118"/>
                          <a:pt x="198" y="118"/>
                        </a:cubicBezTo>
                        <a:cubicBezTo>
                          <a:pt x="198" y="118"/>
                          <a:pt x="198" y="117"/>
                          <a:pt x="198" y="117"/>
                        </a:cubicBezTo>
                        <a:cubicBezTo>
                          <a:pt x="198" y="117"/>
                          <a:pt x="198" y="116"/>
                          <a:pt x="199" y="116"/>
                        </a:cubicBezTo>
                        <a:cubicBezTo>
                          <a:pt x="199" y="116"/>
                          <a:pt x="199" y="116"/>
                          <a:pt x="199" y="116"/>
                        </a:cubicBezTo>
                        <a:cubicBezTo>
                          <a:pt x="199" y="116"/>
                          <a:pt x="199" y="116"/>
                          <a:pt x="199" y="116"/>
                        </a:cubicBezTo>
                        <a:cubicBezTo>
                          <a:pt x="200" y="116"/>
                          <a:pt x="200" y="116"/>
                          <a:pt x="200" y="116"/>
                        </a:cubicBezTo>
                        <a:cubicBezTo>
                          <a:pt x="200" y="116"/>
                          <a:pt x="200" y="117"/>
                          <a:pt x="200" y="117"/>
                        </a:cubicBezTo>
                        <a:cubicBezTo>
                          <a:pt x="200" y="117"/>
                          <a:pt x="201" y="117"/>
                          <a:pt x="201" y="117"/>
                        </a:cubicBezTo>
                        <a:cubicBezTo>
                          <a:pt x="201" y="117"/>
                          <a:pt x="201" y="117"/>
                          <a:pt x="201" y="117"/>
                        </a:cubicBezTo>
                        <a:cubicBezTo>
                          <a:pt x="201" y="116"/>
                          <a:pt x="201" y="116"/>
                          <a:pt x="200" y="116"/>
                        </a:cubicBezTo>
                        <a:cubicBezTo>
                          <a:pt x="200" y="116"/>
                          <a:pt x="200" y="116"/>
                          <a:pt x="200" y="115"/>
                        </a:cubicBezTo>
                        <a:cubicBezTo>
                          <a:pt x="199" y="115"/>
                          <a:pt x="198" y="114"/>
                          <a:pt x="198" y="114"/>
                        </a:cubicBezTo>
                        <a:cubicBezTo>
                          <a:pt x="197" y="114"/>
                          <a:pt x="197" y="114"/>
                          <a:pt x="197" y="113"/>
                        </a:cubicBezTo>
                        <a:cubicBezTo>
                          <a:pt x="197" y="113"/>
                          <a:pt x="198" y="113"/>
                          <a:pt x="198" y="113"/>
                        </a:cubicBezTo>
                        <a:cubicBezTo>
                          <a:pt x="197" y="113"/>
                          <a:pt x="197" y="113"/>
                          <a:pt x="197" y="113"/>
                        </a:cubicBezTo>
                        <a:cubicBezTo>
                          <a:pt x="197" y="113"/>
                          <a:pt x="197" y="113"/>
                          <a:pt x="196" y="113"/>
                        </a:cubicBezTo>
                        <a:cubicBezTo>
                          <a:pt x="196" y="113"/>
                          <a:pt x="195" y="113"/>
                          <a:pt x="195" y="113"/>
                        </a:cubicBezTo>
                        <a:cubicBezTo>
                          <a:pt x="195" y="112"/>
                          <a:pt x="194" y="111"/>
                          <a:pt x="194" y="111"/>
                        </a:cubicBezTo>
                        <a:cubicBezTo>
                          <a:pt x="194" y="111"/>
                          <a:pt x="194" y="109"/>
                          <a:pt x="194" y="109"/>
                        </a:cubicBezTo>
                        <a:cubicBezTo>
                          <a:pt x="193" y="109"/>
                          <a:pt x="192" y="108"/>
                          <a:pt x="192" y="108"/>
                        </a:cubicBezTo>
                        <a:cubicBezTo>
                          <a:pt x="192" y="108"/>
                          <a:pt x="191" y="107"/>
                          <a:pt x="191" y="107"/>
                        </a:cubicBezTo>
                        <a:cubicBezTo>
                          <a:pt x="191" y="107"/>
                          <a:pt x="191" y="107"/>
                          <a:pt x="192" y="107"/>
                        </a:cubicBezTo>
                        <a:cubicBezTo>
                          <a:pt x="192" y="107"/>
                          <a:pt x="192" y="106"/>
                          <a:pt x="192" y="106"/>
                        </a:cubicBezTo>
                        <a:cubicBezTo>
                          <a:pt x="192" y="106"/>
                          <a:pt x="192" y="106"/>
                          <a:pt x="192" y="106"/>
                        </a:cubicBezTo>
                        <a:cubicBezTo>
                          <a:pt x="192" y="105"/>
                          <a:pt x="192" y="105"/>
                          <a:pt x="192" y="105"/>
                        </a:cubicBezTo>
                        <a:cubicBezTo>
                          <a:pt x="192" y="105"/>
                          <a:pt x="192" y="105"/>
                          <a:pt x="192" y="105"/>
                        </a:cubicBezTo>
                        <a:cubicBezTo>
                          <a:pt x="193" y="105"/>
                          <a:pt x="193" y="105"/>
                          <a:pt x="193" y="105"/>
                        </a:cubicBezTo>
                        <a:cubicBezTo>
                          <a:pt x="193" y="105"/>
                          <a:pt x="194" y="105"/>
                          <a:pt x="194" y="105"/>
                        </a:cubicBezTo>
                        <a:cubicBezTo>
                          <a:pt x="194" y="105"/>
                          <a:pt x="194" y="105"/>
                          <a:pt x="194" y="105"/>
                        </a:cubicBezTo>
                        <a:cubicBezTo>
                          <a:pt x="194" y="105"/>
                          <a:pt x="194" y="105"/>
                          <a:pt x="194" y="105"/>
                        </a:cubicBezTo>
                        <a:cubicBezTo>
                          <a:pt x="194" y="106"/>
                          <a:pt x="194" y="106"/>
                          <a:pt x="194" y="106"/>
                        </a:cubicBezTo>
                        <a:cubicBezTo>
                          <a:pt x="194" y="106"/>
                          <a:pt x="194" y="107"/>
                          <a:pt x="194" y="107"/>
                        </a:cubicBezTo>
                        <a:cubicBezTo>
                          <a:pt x="194" y="107"/>
                          <a:pt x="194" y="106"/>
                          <a:pt x="194" y="106"/>
                        </a:cubicBezTo>
                        <a:cubicBezTo>
                          <a:pt x="194" y="106"/>
                          <a:pt x="194" y="105"/>
                          <a:pt x="195" y="105"/>
                        </a:cubicBezTo>
                        <a:cubicBezTo>
                          <a:pt x="195" y="105"/>
                          <a:pt x="195" y="106"/>
                          <a:pt x="195" y="106"/>
                        </a:cubicBezTo>
                        <a:cubicBezTo>
                          <a:pt x="195" y="106"/>
                          <a:pt x="196" y="106"/>
                          <a:pt x="196" y="107"/>
                        </a:cubicBezTo>
                        <a:cubicBezTo>
                          <a:pt x="196" y="107"/>
                          <a:pt x="196" y="107"/>
                          <a:pt x="196" y="107"/>
                        </a:cubicBezTo>
                        <a:cubicBezTo>
                          <a:pt x="196" y="108"/>
                          <a:pt x="196" y="108"/>
                          <a:pt x="196" y="108"/>
                        </a:cubicBezTo>
                        <a:cubicBezTo>
                          <a:pt x="197" y="109"/>
                          <a:pt x="197" y="109"/>
                          <a:pt x="197" y="109"/>
                        </a:cubicBezTo>
                        <a:cubicBezTo>
                          <a:pt x="198" y="109"/>
                          <a:pt x="198" y="109"/>
                          <a:pt x="198" y="109"/>
                        </a:cubicBezTo>
                        <a:cubicBezTo>
                          <a:pt x="198" y="109"/>
                          <a:pt x="198" y="110"/>
                          <a:pt x="198" y="110"/>
                        </a:cubicBezTo>
                        <a:cubicBezTo>
                          <a:pt x="199" y="110"/>
                          <a:pt x="199" y="110"/>
                          <a:pt x="200" y="111"/>
                        </a:cubicBezTo>
                        <a:cubicBezTo>
                          <a:pt x="200" y="111"/>
                          <a:pt x="200" y="111"/>
                          <a:pt x="201" y="111"/>
                        </a:cubicBezTo>
                        <a:cubicBezTo>
                          <a:pt x="201" y="111"/>
                          <a:pt x="201" y="112"/>
                          <a:pt x="202" y="112"/>
                        </a:cubicBezTo>
                        <a:cubicBezTo>
                          <a:pt x="202" y="112"/>
                          <a:pt x="202" y="113"/>
                          <a:pt x="202" y="113"/>
                        </a:cubicBezTo>
                        <a:cubicBezTo>
                          <a:pt x="203" y="113"/>
                          <a:pt x="203" y="113"/>
                          <a:pt x="203" y="113"/>
                        </a:cubicBezTo>
                        <a:cubicBezTo>
                          <a:pt x="203" y="114"/>
                          <a:pt x="203" y="114"/>
                          <a:pt x="203" y="114"/>
                        </a:cubicBezTo>
                        <a:cubicBezTo>
                          <a:pt x="203" y="115"/>
                          <a:pt x="202" y="115"/>
                          <a:pt x="202" y="115"/>
                        </a:cubicBezTo>
                        <a:cubicBezTo>
                          <a:pt x="202" y="115"/>
                          <a:pt x="202" y="116"/>
                          <a:pt x="203" y="116"/>
                        </a:cubicBezTo>
                        <a:cubicBezTo>
                          <a:pt x="203" y="116"/>
                          <a:pt x="203" y="117"/>
                          <a:pt x="203" y="117"/>
                        </a:cubicBezTo>
                        <a:cubicBezTo>
                          <a:pt x="203" y="117"/>
                          <a:pt x="203" y="118"/>
                          <a:pt x="204" y="118"/>
                        </a:cubicBezTo>
                        <a:cubicBezTo>
                          <a:pt x="204" y="118"/>
                          <a:pt x="204" y="118"/>
                          <a:pt x="204" y="119"/>
                        </a:cubicBezTo>
                        <a:cubicBezTo>
                          <a:pt x="204" y="119"/>
                          <a:pt x="204" y="119"/>
                          <a:pt x="204" y="119"/>
                        </a:cubicBezTo>
                        <a:cubicBezTo>
                          <a:pt x="204" y="119"/>
                          <a:pt x="205" y="119"/>
                          <a:pt x="205" y="119"/>
                        </a:cubicBezTo>
                        <a:cubicBezTo>
                          <a:pt x="205" y="119"/>
                          <a:pt x="205" y="119"/>
                          <a:pt x="205" y="119"/>
                        </a:cubicBezTo>
                        <a:cubicBezTo>
                          <a:pt x="205" y="119"/>
                          <a:pt x="205" y="119"/>
                          <a:pt x="205" y="119"/>
                        </a:cubicBezTo>
                        <a:cubicBezTo>
                          <a:pt x="205" y="120"/>
                          <a:pt x="205" y="120"/>
                          <a:pt x="205" y="120"/>
                        </a:cubicBezTo>
                        <a:cubicBezTo>
                          <a:pt x="205" y="120"/>
                          <a:pt x="205" y="120"/>
                          <a:pt x="205" y="120"/>
                        </a:cubicBezTo>
                        <a:cubicBezTo>
                          <a:pt x="205" y="120"/>
                          <a:pt x="205" y="120"/>
                          <a:pt x="205" y="120"/>
                        </a:cubicBezTo>
                        <a:cubicBezTo>
                          <a:pt x="205" y="121"/>
                          <a:pt x="204" y="121"/>
                          <a:pt x="204" y="122"/>
                        </a:cubicBezTo>
                        <a:cubicBezTo>
                          <a:pt x="204" y="122"/>
                          <a:pt x="205" y="122"/>
                          <a:pt x="205" y="123"/>
                        </a:cubicBezTo>
                        <a:cubicBezTo>
                          <a:pt x="205" y="124"/>
                          <a:pt x="205" y="125"/>
                          <a:pt x="206" y="125"/>
                        </a:cubicBezTo>
                        <a:cubicBezTo>
                          <a:pt x="206" y="125"/>
                          <a:pt x="206" y="125"/>
                          <a:pt x="206" y="125"/>
                        </a:cubicBezTo>
                        <a:cubicBezTo>
                          <a:pt x="206" y="125"/>
                          <a:pt x="206" y="125"/>
                          <a:pt x="206" y="125"/>
                        </a:cubicBezTo>
                        <a:cubicBezTo>
                          <a:pt x="206" y="125"/>
                          <a:pt x="206" y="125"/>
                          <a:pt x="206" y="125"/>
                        </a:cubicBezTo>
                        <a:cubicBezTo>
                          <a:pt x="207" y="126"/>
                          <a:pt x="207" y="126"/>
                          <a:pt x="207" y="126"/>
                        </a:cubicBezTo>
                        <a:cubicBezTo>
                          <a:pt x="207" y="126"/>
                          <a:pt x="207" y="126"/>
                          <a:pt x="207" y="126"/>
                        </a:cubicBezTo>
                        <a:cubicBezTo>
                          <a:pt x="207" y="126"/>
                          <a:pt x="207" y="126"/>
                          <a:pt x="208" y="125"/>
                        </a:cubicBezTo>
                        <a:cubicBezTo>
                          <a:pt x="208" y="126"/>
                          <a:pt x="208" y="126"/>
                          <a:pt x="208" y="126"/>
                        </a:cubicBezTo>
                        <a:cubicBezTo>
                          <a:pt x="208" y="125"/>
                          <a:pt x="208" y="125"/>
                          <a:pt x="208" y="125"/>
                        </a:cubicBezTo>
                        <a:cubicBezTo>
                          <a:pt x="209" y="125"/>
                          <a:pt x="209" y="124"/>
                          <a:pt x="209" y="124"/>
                        </a:cubicBezTo>
                        <a:cubicBezTo>
                          <a:pt x="209" y="123"/>
                          <a:pt x="209" y="123"/>
                          <a:pt x="209" y="123"/>
                        </a:cubicBezTo>
                        <a:cubicBezTo>
                          <a:pt x="209" y="123"/>
                          <a:pt x="209" y="123"/>
                          <a:pt x="209" y="123"/>
                        </a:cubicBezTo>
                        <a:cubicBezTo>
                          <a:pt x="210" y="122"/>
                          <a:pt x="210" y="122"/>
                          <a:pt x="210" y="122"/>
                        </a:cubicBezTo>
                        <a:cubicBezTo>
                          <a:pt x="209" y="122"/>
                          <a:pt x="209" y="122"/>
                          <a:pt x="209" y="122"/>
                        </a:cubicBezTo>
                        <a:cubicBezTo>
                          <a:pt x="209" y="122"/>
                          <a:pt x="209" y="122"/>
                          <a:pt x="209" y="122"/>
                        </a:cubicBezTo>
                        <a:cubicBezTo>
                          <a:pt x="210" y="122"/>
                          <a:pt x="210" y="122"/>
                          <a:pt x="210" y="122"/>
                        </a:cubicBezTo>
                        <a:cubicBezTo>
                          <a:pt x="209" y="121"/>
                          <a:pt x="209" y="121"/>
                          <a:pt x="209" y="121"/>
                        </a:cubicBezTo>
                        <a:cubicBezTo>
                          <a:pt x="209" y="121"/>
                          <a:pt x="209" y="121"/>
                          <a:pt x="209" y="121"/>
                        </a:cubicBezTo>
                        <a:cubicBezTo>
                          <a:pt x="209" y="120"/>
                          <a:pt x="209" y="120"/>
                          <a:pt x="209" y="120"/>
                        </a:cubicBezTo>
                        <a:cubicBezTo>
                          <a:pt x="209" y="120"/>
                          <a:pt x="210" y="120"/>
                          <a:pt x="210" y="121"/>
                        </a:cubicBezTo>
                        <a:cubicBezTo>
                          <a:pt x="210" y="121"/>
                          <a:pt x="210" y="121"/>
                          <a:pt x="210" y="121"/>
                        </a:cubicBezTo>
                        <a:cubicBezTo>
                          <a:pt x="210" y="121"/>
                          <a:pt x="210" y="120"/>
                          <a:pt x="210" y="120"/>
                        </a:cubicBezTo>
                        <a:cubicBezTo>
                          <a:pt x="210" y="120"/>
                          <a:pt x="209" y="120"/>
                          <a:pt x="209" y="120"/>
                        </a:cubicBezTo>
                        <a:cubicBezTo>
                          <a:pt x="209" y="120"/>
                          <a:pt x="209" y="120"/>
                          <a:pt x="209" y="120"/>
                        </a:cubicBezTo>
                        <a:cubicBezTo>
                          <a:pt x="209" y="120"/>
                          <a:pt x="209" y="119"/>
                          <a:pt x="208" y="119"/>
                        </a:cubicBezTo>
                        <a:cubicBezTo>
                          <a:pt x="208" y="119"/>
                          <a:pt x="208" y="119"/>
                          <a:pt x="208" y="120"/>
                        </a:cubicBezTo>
                        <a:cubicBezTo>
                          <a:pt x="208" y="120"/>
                          <a:pt x="209" y="120"/>
                          <a:pt x="209" y="120"/>
                        </a:cubicBezTo>
                        <a:cubicBezTo>
                          <a:pt x="209" y="120"/>
                          <a:pt x="209" y="120"/>
                          <a:pt x="208" y="120"/>
                        </a:cubicBezTo>
                        <a:cubicBezTo>
                          <a:pt x="208" y="120"/>
                          <a:pt x="208" y="120"/>
                          <a:pt x="207" y="120"/>
                        </a:cubicBezTo>
                        <a:cubicBezTo>
                          <a:pt x="207" y="120"/>
                          <a:pt x="207" y="119"/>
                          <a:pt x="207" y="119"/>
                        </a:cubicBezTo>
                        <a:cubicBezTo>
                          <a:pt x="208" y="119"/>
                          <a:pt x="208" y="119"/>
                          <a:pt x="208" y="119"/>
                        </a:cubicBezTo>
                        <a:cubicBezTo>
                          <a:pt x="208" y="119"/>
                          <a:pt x="208" y="119"/>
                          <a:pt x="208" y="119"/>
                        </a:cubicBezTo>
                        <a:cubicBezTo>
                          <a:pt x="208" y="119"/>
                          <a:pt x="208" y="119"/>
                          <a:pt x="208" y="119"/>
                        </a:cubicBezTo>
                        <a:cubicBezTo>
                          <a:pt x="208" y="118"/>
                          <a:pt x="208" y="118"/>
                          <a:pt x="208" y="118"/>
                        </a:cubicBezTo>
                        <a:cubicBezTo>
                          <a:pt x="208" y="118"/>
                          <a:pt x="208" y="119"/>
                          <a:pt x="208" y="119"/>
                        </a:cubicBezTo>
                        <a:cubicBezTo>
                          <a:pt x="208" y="119"/>
                          <a:pt x="208" y="119"/>
                          <a:pt x="208" y="119"/>
                        </a:cubicBezTo>
                        <a:cubicBezTo>
                          <a:pt x="208" y="118"/>
                          <a:pt x="208" y="118"/>
                          <a:pt x="208" y="118"/>
                        </a:cubicBezTo>
                        <a:cubicBezTo>
                          <a:pt x="208" y="118"/>
                          <a:pt x="208" y="117"/>
                          <a:pt x="207" y="117"/>
                        </a:cubicBezTo>
                        <a:cubicBezTo>
                          <a:pt x="207" y="117"/>
                          <a:pt x="207" y="117"/>
                          <a:pt x="207" y="116"/>
                        </a:cubicBezTo>
                        <a:cubicBezTo>
                          <a:pt x="207" y="116"/>
                          <a:pt x="207" y="116"/>
                          <a:pt x="207" y="116"/>
                        </a:cubicBezTo>
                        <a:cubicBezTo>
                          <a:pt x="207" y="116"/>
                          <a:pt x="208" y="116"/>
                          <a:pt x="208" y="116"/>
                        </a:cubicBezTo>
                        <a:cubicBezTo>
                          <a:pt x="208" y="116"/>
                          <a:pt x="208" y="116"/>
                          <a:pt x="208" y="116"/>
                        </a:cubicBezTo>
                        <a:cubicBezTo>
                          <a:pt x="208" y="116"/>
                          <a:pt x="209" y="116"/>
                          <a:pt x="209" y="116"/>
                        </a:cubicBezTo>
                        <a:cubicBezTo>
                          <a:pt x="209" y="116"/>
                          <a:pt x="209" y="116"/>
                          <a:pt x="209" y="116"/>
                        </a:cubicBezTo>
                        <a:cubicBezTo>
                          <a:pt x="209" y="116"/>
                          <a:pt x="209" y="115"/>
                          <a:pt x="209" y="115"/>
                        </a:cubicBezTo>
                        <a:cubicBezTo>
                          <a:pt x="209" y="115"/>
                          <a:pt x="210" y="115"/>
                          <a:pt x="210" y="115"/>
                        </a:cubicBezTo>
                        <a:cubicBezTo>
                          <a:pt x="210" y="115"/>
                          <a:pt x="210" y="115"/>
                          <a:pt x="210" y="115"/>
                        </a:cubicBezTo>
                        <a:cubicBezTo>
                          <a:pt x="211" y="115"/>
                          <a:pt x="211" y="115"/>
                          <a:pt x="211" y="115"/>
                        </a:cubicBezTo>
                        <a:cubicBezTo>
                          <a:pt x="212" y="115"/>
                          <a:pt x="212" y="115"/>
                          <a:pt x="212" y="115"/>
                        </a:cubicBezTo>
                        <a:cubicBezTo>
                          <a:pt x="213" y="115"/>
                          <a:pt x="213" y="115"/>
                          <a:pt x="213" y="115"/>
                        </a:cubicBezTo>
                        <a:cubicBezTo>
                          <a:pt x="213" y="116"/>
                          <a:pt x="213" y="116"/>
                          <a:pt x="213" y="116"/>
                        </a:cubicBezTo>
                        <a:cubicBezTo>
                          <a:pt x="213" y="115"/>
                          <a:pt x="214" y="115"/>
                          <a:pt x="214" y="116"/>
                        </a:cubicBezTo>
                        <a:cubicBezTo>
                          <a:pt x="214" y="116"/>
                          <a:pt x="213" y="116"/>
                          <a:pt x="214" y="116"/>
                        </a:cubicBezTo>
                        <a:cubicBezTo>
                          <a:pt x="214" y="116"/>
                          <a:pt x="214" y="116"/>
                          <a:pt x="214" y="116"/>
                        </a:cubicBezTo>
                        <a:cubicBezTo>
                          <a:pt x="214" y="115"/>
                          <a:pt x="215" y="115"/>
                          <a:pt x="215" y="115"/>
                        </a:cubicBezTo>
                        <a:cubicBezTo>
                          <a:pt x="215" y="115"/>
                          <a:pt x="215" y="115"/>
                          <a:pt x="216" y="115"/>
                        </a:cubicBezTo>
                        <a:cubicBezTo>
                          <a:pt x="216" y="115"/>
                          <a:pt x="216" y="115"/>
                          <a:pt x="216" y="115"/>
                        </a:cubicBezTo>
                        <a:cubicBezTo>
                          <a:pt x="216" y="115"/>
                          <a:pt x="216" y="115"/>
                          <a:pt x="216" y="115"/>
                        </a:cubicBezTo>
                        <a:cubicBezTo>
                          <a:pt x="216" y="115"/>
                          <a:pt x="216" y="115"/>
                          <a:pt x="216" y="115"/>
                        </a:cubicBezTo>
                        <a:cubicBezTo>
                          <a:pt x="217" y="115"/>
                          <a:pt x="217" y="115"/>
                          <a:pt x="217" y="115"/>
                        </a:cubicBezTo>
                        <a:cubicBezTo>
                          <a:pt x="217" y="115"/>
                          <a:pt x="217" y="115"/>
                          <a:pt x="217" y="115"/>
                        </a:cubicBezTo>
                        <a:cubicBezTo>
                          <a:pt x="218" y="115"/>
                          <a:pt x="218" y="115"/>
                          <a:pt x="218" y="115"/>
                        </a:cubicBezTo>
                        <a:cubicBezTo>
                          <a:pt x="218" y="115"/>
                          <a:pt x="218" y="116"/>
                          <a:pt x="218" y="116"/>
                        </a:cubicBezTo>
                        <a:cubicBezTo>
                          <a:pt x="217" y="116"/>
                          <a:pt x="217" y="116"/>
                          <a:pt x="217" y="116"/>
                        </a:cubicBezTo>
                        <a:cubicBezTo>
                          <a:pt x="217" y="116"/>
                          <a:pt x="217" y="116"/>
                          <a:pt x="217" y="116"/>
                        </a:cubicBezTo>
                        <a:cubicBezTo>
                          <a:pt x="217" y="116"/>
                          <a:pt x="216" y="116"/>
                          <a:pt x="216" y="116"/>
                        </a:cubicBezTo>
                        <a:cubicBezTo>
                          <a:pt x="216" y="116"/>
                          <a:pt x="216" y="116"/>
                          <a:pt x="216" y="116"/>
                        </a:cubicBezTo>
                        <a:cubicBezTo>
                          <a:pt x="216" y="116"/>
                          <a:pt x="215" y="116"/>
                          <a:pt x="215" y="116"/>
                        </a:cubicBezTo>
                        <a:cubicBezTo>
                          <a:pt x="215" y="116"/>
                          <a:pt x="215" y="116"/>
                          <a:pt x="215" y="116"/>
                        </a:cubicBezTo>
                        <a:cubicBezTo>
                          <a:pt x="215" y="116"/>
                          <a:pt x="215" y="116"/>
                          <a:pt x="215" y="116"/>
                        </a:cubicBezTo>
                        <a:cubicBezTo>
                          <a:pt x="214" y="116"/>
                          <a:pt x="214" y="116"/>
                          <a:pt x="214" y="116"/>
                        </a:cubicBezTo>
                        <a:cubicBezTo>
                          <a:pt x="214" y="116"/>
                          <a:pt x="214" y="116"/>
                          <a:pt x="213" y="116"/>
                        </a:cubicBezTo>
                        <a:cubicBezTo>
                          <a:pt x="213" y="116"/>
                          <a:pt x="213" y="116"/>
                          <a:pt x="213" y="116"/>
                        </a:cubicBezTo>
                        <a:cubicBezTo>
                          <a:pt x="213" y="117"/>
                          <a:pt x="213" y="117"/>
                          <a:pt x="213" y="117"/>
                        </a:cubicBezTo>
                        <a:cubicBezTo>
                          <a:pt x="213" y="117"/>
                          <a:pt x="213" y="117"/>
                          <a:pt x="213" y="117"/>
                        </a:cubicBezTo>
                        <a:cubicBezTo>
                          <a:pt x="213" y="118"/>
                          <a:pt x="213" y="118"/>
                          <a:pt x="213" y="118"/>
                        </a:cubicBezTo>
                        <a:cubicBezTo>
                          <a:pt x="213" y="118"/>
                          <a:pt x="213" y="118"/>
                          <a:pt x="213" y="118"/>
                        </a:cubicBezTo>
                        <a:cubicBezTo>
                          <a:pt x="213" y="118"/>
                          <a:pt x="213" y="118"/>
                          <a:pt x="213" y="118"/>
                        </a:cubicBezTo>
                        <a:cubicBezTo>
                          <a:pt x="214" y="118"/>
                          <a:pt x="214" y="117"/>
                          <a:pt x="214" y="118"/>
                        </a:cubicBezTo>
                        <a:cubicBezTo>
                          <a:pt x="214" y="118"/>
                          <a:pt x="214" y="118"/>
                          <a:pt x="214" y="118"/>
                        </a:cubicBezTo>
                        <a:cubicBezTo>
                          <a:pt x="214" y="118"/>
                          <a:pt x="214" y="118"/>
                          <a:pt x="214" y="118"/>
                        </a:cubicBezTo>
                        <a:cubicBezTo>
                          <a:pt x="214" y="119"/>
                          <a:pt x="214" y="119"/>
                          <a:pt x="214" y="119"/>
                        </a:cubicBezTo>
                        <a:cubicBezTo>
                          <a:pt x="214" y="119"/>
                          <a:pt x="214" y="119"/>
                          <a:pt x="214" y="119"/>
                        </a:cubicBezTo>
                        <a:cubicBezTo>
                          <a:pt x="214" y="119"/>
                          <a:pt x="214" y="120"/>
                          <a:pt x="214" y="120"/>
                        </a:cubicBezTo>
                        <a:cubicBezTo>
                          <a:pt x="214" y="120"/>
                          <a:pt x="214" y="120"/>
                          <a:pt x="214" y="120"/>
                        </a:cubicBezTo>
                        <a:cubicBezTo>
                          <a:pt x="214" y="120"/>
                          <a:pt x="214" y="120"/>
                          <a:pt x="214" y="120"/>
                        </a:cubicBezTo>
                        <a:cubicBezTo>
                          <a:pt x="214" y="120"/>
                          <a:pt x="214" y="120"/>
                          <a:pt x="213" y="120"/>
                        </a:cubicBezTo>
                        <a:cubicBezTo>
                          <a:pt x="213" y="120"/>
                          <a:pt x="213" y="120"/>
                          <a:pt x="213" y="120"/>
                        </a:cubicBezTo>
                        <a:cubicBezTo>
                          <a:pt x="213" y="120"/>
                          <a:pt x="213" y="120"/>
                          <a:pt x="213" y="121"/>
                        </a:cubicBezTo>
                        <a:cubicBezTo>
                          <a:pt x="213" y="121"/>
                          <a:pt x="213" y="121"/>
                          <a:pt x="214" y="121"/>
                        </a:cubicBezTo>
                        <a:cubicBezTo>
                          <a:pt x="214" y="121"/>
                          <a:pt x="214" y="121"/>
                          <a:pt x="214" y="121"/>
                        </a:cubicBezTo>
                        <a:cubicBezTo>
                          <a:pt x="214" y="121"/>
                          <a:pt x="214" y="121"/>
                          <a:pt x="214" y="121"/>
                        </a:cubicBezTo>
                        <a:cubicBezTo>
                          <a:pt x="214" y="121"/>
                          <a:pt x="215" y="121"/>
                          <a:pt x="215" y="121"/>
                        </a:cubicBezTo>
                        <a:cubicBezTo>
                          <a:pt x="215" y="121"/>
                          <a:pt x="215" y="122"/>
                          <a:pt x="215" y="122"/>
                        </a:cubicBezTo>
                        <a:cubicBezTo>
                          <a:pt x="214" y="122"/>
                          <a:pt x="214" y="122"/>
                          <a:pt x="214" y="123"/>
                        </a:cubicBezTo>
                        <a:cubicBezTo>
                          <a:pt x="214" y="123"/>
                          <a:pt x="215" y="123"/>
                          <a:pt x="215" y="123"/>
                        </a:cubicBezTo>
                        <a:cubicBezTo>
                          <a:pt x="215" y="123"/>
                          <a:pt x="215" y="123"/>
                          <a:pt x="215" y="123"/>
                        </a:cubicBezTo>
                        <a:cubicBezTo>
                          <a:pt x="215" y="123"/>
                          <a:pt x="215" y="123"/>
                          <a:pt x="215" y="123"/>
                        </a:cubicBezTo>
                        <a:cubicBezTo>
                          <a:pt x="215" y="123"/>
                          <a:pt x="215" y="124"/>
                          <a:pt x="215" y="123"/>
                        </a:cubicBezTo>
                        <a:cubicBezTo>
                          <a:pt x="216" y="123"/>
                          <a:pt x="216" y="123"/>
                          <a:pt x="216" y="123"/>
                        </a:cubicBezTo>
                        <a:cubicBezTo>
                          <a:pt x="216" y="123"/>
                          <a:pt x="216" y="124"/>
                          <a:pt x="216" y="124"/>
                        </a:cubicBezTo>
                        <a:cubicBezTo>
                          <a:pt x="216" y="124"/>
                          <a:pt x="215" y="124"/>
                          <a:pt x="215" y="124"/>
                        </a:cubicBezTo>
                        <a:cubicBezTo>
                          <a:pt x="215" y="124"/>
                          <a:pt x="216" y="124"/>
                          <a:pt x="216" y="124"/>
                        </a:cubicBezTo>
                        <a:cubicBezTo>
                          <a:pt x="216" y="124"/>
                          <a:pt x="217" y="124"/>
                          <a:pt x="217" y="124"/>
                        </a:cubicBezTo>
                        <a:cubicBezTo>
                          <a:pt x="217" y="124"/>
                          <a:pt x="217" y="124"/>
                          <a:pt x="217" y="124"/>
                        </a:cubicBezTo>
                        <a:cubicBezTo>
                          <a:pt x="217" y="124"/>
                          <a:pt x="217" y="125"/>
                          <a:pt x="218" y="125"/>
                        </a:cubicBezTo>
                        <a:cubicBezTo>
                          <a:pt x="218" y="125"/>
                          <a:pt x="219" y="125"/>
                          <a:pt x="219" y="125"/>
                        </a:cubicBezTo>
                        <a:cubicBezTo>
                          <a:pt x="219" y="125"/>
                          <a:pt x="219" y="125"/>
                          <a:pt x="219" y="125"/>
                        </a:cubicBezTo>
                        <a:cubicBezTo>
                          <a:pt x="219" y="125"/>
                          <a:pt x="220" y="124"/>
                          <a:pt x="220" y="124"/>
                        </a:cubicBezTo>
                        <a:cubicBezTo>
                          <a:pt x="220" y="124"/>
                          <a:pt x="220" y="124"/>
                          <a:pt x="221" y="124"/>
                        </a:cubicBezTo>
                        <a:cubicBezTo>
                          <a:pt x="221" y="124"/>
                          <a:pt x="222" y="125"/>
                          <a:pt x="222" y="124"/>
                        </a:cubicBezTo>
                        <a:cubicBezTo>
                          <a:pt x="222" y="124"/>
                          <a:pt x="222" y="125"/>
                          <a:pt x="222" y="125"/>
                        </a:cubicBezTo>
                        <a:cubicBezTo>
                          <a:pt x="222" y="125"/>
                          <a:pt x="223" y="125"/>
                          <a:pt x="223" y="125"/>
                        </a:cubicBezTo>
                        <a:cubicBezTo>
                          <a:pt x="223" y="125"/>
                          <a:pt x="224" y="125"/>
                          <a:pt x="224" y="125"/>
                        </a:cubicBezTo>
                        <a:cubicBezTo>
                          <a:pt x="224" y="125"/>
                          <a:pt x="225" y="125"/>
                          <a:pt x="225" y="125"/>
                        </a:cubicBezTo>
                        <a:cubicBezTo>
                          <a:pt x="225" y="124"/>
                          <a:pt x="226" y="124"/>
                          <a:pt x="226" y="124"/>
                        </a:cubicBezTo>
                        <a:cubicBezTo>
                          <a:pt x="226" y="124"/>
                          <a:pt x="226" y="124"/>
                          <a:pt x="226" y="124"/>
                        </a:cubicBezTo>
                        <a:cubicBezTo>
                          <a:pt x="227" y="124"/>
                          <a:pt x="227" y="124"/>
                          <a:pt x="227" y="124"/>
                        </a:cubicBezTo>
                        <a:cubicBezTo>
                          <a:pt x="227" y="124"/>
                          <a:pt x="228" y="124"/>
                          <a:pt x="228" y="124"/>
                        </a:cubicBezTo>
                        <a:cubicBezTo>
                          <a:pt x="228" y="124"/>
                          <a:pt x="228" y="124"/>
                          <a:pt x="228" y="124"/>
                        </a:cubicBezTo>
                        <a:cubicBezTo>
                          <a:pt x="228" y="124"/>
                          <a:pt x="228" y="124"/>
                          <a:pt x="228" y="125"/>
                        </a:cubicBezTo>
                        <a:cubicBezTo>
                          <a:pt x="228" y="125"/>
                          <a:pt x="228" y="125"/>
                          <a:pt x="228" y="125"/>
                        </a:cubicBezTo>
                        <a:cubicBezTo>
                          <a:pt x="228" y="125"/>
                          <a:pt x="228" y="125"/>
                          <a:pt x="228" y="125"/>
                        </a:cubicBezTo>
                        <a:cubicBezTo>
                          <a:pt x="228" y="126"/>
                          <a:pt x="228" y="126"/>
                          <a:pt x="228" y="126"/>
                        </a:cubicBezTo>
                        <a:cubicBezTo>
                          <a:pt x="228" y="126"/>
                          <a:pt x="228" y="126"/>
                          <a:pt x="228" y="127"/>
                        </a:cubicBezTo>
                        <a:cubicBezTo>
                          <a:pt x="228" y="127"/>
                          <a:pt x="228" y="127"/>
                          <a:pt x="228" y="127"/>
                        </a:cubicBezTo>
                        <a:cubicBezTo>
                          <a:pt x="228" y="128"/>
                          <a:pt x="228" y="128"/>
                          <a:pt x="228" y="128"/>
                        </a:cubicBezTo>
                        <a:cubicBezTo>
                          <a:pt x="228" y="128"/>
                          <a:pt x="228" y="129"/>
                          <a:pt x="228" y="129"/>
                        </a:cubicBezTo>
                        <a:cubicBezTo>
                          <a:pt x="228" y="129"/>
                          <a:pt x="227" y="129"/>
                          <a:pt x="227" y="129"/>
                        </a:cubicBezTo>
                        <a:cubicBezTo>
                          <a:pt x="227" y="129"/>
                          <a:pt x="227" y="130"/>
                          <a:pt x="227" y="131"/>
                        </a:cubicBezTo>
                        <a:cubicBezTo>
                          <a:pt x="227" y="131"/>
                          <a:pt x="226" y="133"/>
                          <a:pt x="226" y="133"/>
                        </a:cubicBezTo>
                        <a:cubicBezTo>
                          <a:pt x="226" y="133"/>
                          <a:pt x="226" y="134"/>
                          <a:pt x="226" y="134"/>
                        </a:cubicBezTo>
                        <a:cubicBezTo>
                          <a:pt x="226" y="135"/>
                          <a:pt x="225" y="136"/>
                          <a:pt x="225" y="136"/>
                        </a:cubicBezTo>
                        <a:cubicBezTo>
                          <a:pt x="225" y="136"/>
                          <a:pt x="224" y="136"/>
                          <a:pt x="224" y="136"/>
                        </a:cubicBezTo>
                        <a:cubicBezTo>
                          <a:pt x="223" y="136"/>
                          <a:pt x="222" y="136"/>
                          <a:pt x="222" y="136"/>
                        </a:cubicBezTo>
                        <a:cubicBezTo>
                          <a:pt x="222" y="136"/>
                          <a:pt x="222" y="135"/>
                          <a:pt x="222" y="135"/>
                        </a:cubicBezTo>
                        <a:cubicBezTo>
                          <a:pt x="221" y="135"/>
                          <a:pt x="221" y="136"/>
                          <a:pt x="221" y="135"/>
                        </a:cubicBezTo>
                        <a:cubicBezTo>
                          <a:pt x="221" y="135"/>
                          <a:pt x="220" y="135"/>
                          <a:pt x="220" y="135"/>
                        </a:cubicBezTo>
                        <a:cubicBezTo>
                          <a:pt x="220" y="135"/>
                          <a:pt x="220" y="135"/>
                          <a:pt x="220" y="135"/>
                        </a:cubicBezTo>
                        <a:cubicBezTo>
                          <a:pt x="219" y="135"/>
                          <a:pt x="219" y="136"/>
                          <a:pt x="219" y="136"/>
                        </a:cubicBezTo>
                        <a:cubicBezTo>
                          <a:pt x="219" y="136"/>
                          <a:pt x="219" y="136"/>
                          <a:pt x="218" y="136"/>
                        </a:cubicBezTo>
                        <a:cubicBezTo>
                          <a:pt x="218" y="136"/>
                          <a:pt x="218" y="137"/>
                          <a:pt x="217" y="137"/>
                        </a:cubicBezTo>
                        <a:cubicBezTo>
                          <a:pt x="217" y="137"/>
                          <a:pt x="217" y="137"/>
                          <a:pt x="217" y="136"/>
                        </a:cubicBezTo>
                        <a:cubicBezTo>
                          <a:pt x="216" y="136"/>
                          <a:pt x="216" y="136"/>
                          <a:pt x="216" y="136"/>
                        </a:cubicBezTo>
                        <a:cubicBezTo>
                          <a:pt x="215" y="136"/>
                          <a:pt x="215" y="136"/>
                          <a:pt x="215" y="136"/>
                        </a:cubicBezTo>
                        <a:cubicBezTo>
                          <a:pt x="215" y="136"/>
                          <a:pt x="214" y="135"/>
                          <a:pt x="214" y="135"/>
                        </a:cubicBezTo>
                        <a:cubicBezTo>
                          <a:pt x="214" y="135"/>
                          <a:pt x="213" y="135"/>
                          <a:pt x="213" y="135"/>
                        </a:cubicBezTo>
                        <a:cubicBezTo>
                          <a:pt x="213" y="135"/>
                          <a:pt x="212" y="135"/>
                          <a:pt x="212" y="135"/>
                        </a:cubicBezTo>
                        <a:cubicBezTo>
                          <a:pt x="212" y="135"/>
                          <a:pt x="211" y="135"/>
                          <a:pt x="211" y="135"/>
                        </a:cubicBezTo>
                        <a:cubicBezTo>
                          <a:pt x="211" y="135"/>
                          <a:pt x="211" y="134"/>
                          <a:pt x="211" y="134"/>
                        </a:cubicBezTo>
                        <a:cubicBezTo>
                          <a:pt x="211" y="134"/>
                          <a:pt x="210" y="134"/>
                          <a:pt x="210" y="134"/>
                        </a:cubicBezTo>
                        <a:cubicBezTo>
                          <a:pt x="209" y="134"/>
                          <a:pt x="210" y="134"/>
                          <a:pt x="209" y="134"/>
                        </a:cubicBezTo>
                        <a:cubicBezTo>
                          <a:pt x="209" y="134"/>
                          <a:pt x="208" y="134"/>
                          <a:pt x="208" y="134"/>
                        </a:cubicBezTo>
                        <a:cubicBezTo>
                          <a:pt x="208" y="133"/>
                          <a:pt x="208" y="133"/>
                          <a:pt x="208" y="133"/>
                        </a:cubicBezTo>
                        <a:cubicBezTo>
                          <a:pt x="208" y="133"/>
                          <a:pt x="207" y="133"/>
                          <a:pt x="207" y="133"/>
                        </a:cubicBezTo>
                        <a:cubicBezTo>
                          <a:pt x="207" y="132"/>
                          <a:pt x="206" y="132"/>
                          <a:pt x="206" y="132"/>
                        </a:cubicBezTo>
                        <a:cubicBezTo>
                          <a:pt x="206" y="132"/>
                          <a:pt x="205" y="132"/>
                          <a:pt x="205" y="133"/>
                        </a:cubicBezTo>
                        <a:cubicBezTo>
                          <a:pt x="205" y="133"/>
                          <a:pt x="204" y="133"/>
                          <a:pt x="204" y="133"/>
                        </a:cubicBezTo>
                        <a:cubicBezTo>
                          <a:pt x="204" y="134"/>
                          <a:pt x="203" y="134"/>
                          <a:pt x="203" y="135"/>
                        </a:cubicBezTo>
                        <a:cubicBezTo>
                          <a:pt x="203" y="135"/>
                          <a:pt x="204" y="136"/>
                          <a:pt x="204" y="136"/>
                        </a:cubicBezTo>
                        <a:cubicBezTo>
                          <a:pt x="204" y="136"/>
                          <a:pt x="203" y="137"/>
                          <a:pt x="203" y="137"/>
                        </a:cubicBezTo>
                        <a:cubicBezTo>
                          <a:pt x="203" y="137"/>
                          <a:pt x="203" y="138"/>
                          <a:pt x="202" y="138"/>
                        </a:cubicBezTo>
                        <a:cubicBezTo>
                          <a:pt x="202" y="138"/>
                          <a:pt x="201" y="138"/>
                          <a:pt x="201" y="137"/>
                        </a:cubicBezTo>
                        <a:cubicBezTo>
                          <a:pt x="200" y="137"/>
                          <a:pt x="200" y="137"/>
                          <a:pt x="200" y="136"/>
                        </a:cubicBezTo>
                        <a:cubicBezTo>
                          <a:pt x="199" y="136"/>
                          <a:pt x="199" y="136"/>
                          <a:pt x="198" y="136"/>
                        </a:cubicBezTo>
                        <a:cubicBezTo>
                          <a:pt x="198" y="136"/>
                          <a:pt x="198" y="136"/>
                          <a:pt x="197" y="136"/>
                        </a:cubicBezTo>
                        <a:cubicBezTo>
                          <a:pt x="197" y="136"/>
                          <a:pt x="196" y="135"/>
                          <a:pt x="196" y="135"/>
                        </a:cubicBezTo>
                        <a:cubicBezTo>
                          <a:pt x="196" y="134"/>
                          <a:pt x="196" y="134"/>
                          <a:pt x="196" y="134"/>
                        </a:cubicBezTo>
                        <a:cubicBezTo>
                          <a:pt x="196" y="133"/>
                          <a:pt x="195" y="133"/>
                          <a:pt x="195" y="133"/>
                        </a:cubicBezTo>
                        <a:cubicBezTo>
                          <a:pt x="195" y="133"/>
                          <a:pt x="194" y="133"/>
                          <a:pt x="194" y="133"/>
                        </a:cubicBezTo>
                        <a:cubicBezTo>
                          <a:pt x="194" y="133"/>
                          <a:pt x="193" y="133"/>
                          <a:pt x="193" y="132"/>
                        </a:cubicBezTo>
                        <a:cubicBezTo>
                          <a:pt x="193" y="132"/>
                          <a:pt x="193" y="132"/>
                          <a:pt x="193" y="132"/>
                        </a:cubicBezTo>
                        <a:cubicBezTo>
                          <a:pt x="193" y="132"/>
                          <a:pt x="193" y="132"/>
                          <a:pt x="193" y="133"/>
                        </a:cubicBezTo>
                        <a:cubicBezTo>
                          <a:pt x="192" y="133"/>
                          <a:pt x="192" y="133"/>
                          <a:pt x="191" y="132"/>
                        </a:cubicBezTo>
                        <a:cubicBezTo>
                          <a:pt x="191" y="132"/>
                          <a:pt x="191" y="132"/>
                          <a:pt x="190" y="132"/>
                        </a:cubicBezTo>
                        <a:cubicBezTo>
                          <a:pt x="190" y="132"/>
                          <a:pt x="190" y="132"/>
                          <a:pt x="190" y="132"/>
                        </a:cubicBezTo>
                        <a:cubicBezTo>
                          <a:pt x="190" y="132"/>
                          <a:pt x="190" y="131"/>
                          <a:pt x="190" y="131"/>
                        </a:cubicBezTo>
                        <a:cubicBezTo>
                          <a:pt x="190" y="131"/>
                          <a:pt x="190" y="130"/>
                          <a:pt x="190" y="130"/>
                        </a:cubicBezTo>
                        <a:cubicBezTo>
                          <a:pt x="189" y="130"/>
                          <a:pt x="189" y="130"/>
                          <a:pt x="189" y="130"/>
                        </a:cubicBezTo>
                        <a:cubicBezTo>
                          <a:pt x="189" y="130"/>
                          <a:pt x="189" y="131"/>
                          <a:pt x="189" y="131"/>
                        </a:cubicBezTo>
                        <a:cubicBezTo>
                          <a:pt x="189" y="131"/>
                          <a:pt x="189" y="131"/>
                          <a:pt x="189" y="131"/>
                        </a:cubicBezTo>
                        <a:cubicBezTo>
                          <a:pt x="189" y="131"/>
                          <a:pt x="189" y="131"/>
                          <a:pt x="189" y="131"/>
                        </a:cubicBezTo>
                        <a:cubicBezTo>
                          <a:pt x="189" y="131"/>
                          <a:pt x="189" y="131"/>
                          <a:pt x="189" y="131"/>
                        </a:cubicBezTo>
                        <a:cubicBezTo>
                          <a:pt x="189" y="131"/>
                          <a:pt x="189" y="131"/>
                          <a:pt x="189" y="131"/>
                        </a:cubicBezTo>
                        <a:cubicBezTo>
                          <a:pt x="189" y="131"/>
                          <a:pt x="188" y="130"/>
                          <a:pt x="188" y="130"/>
                        </a:cubicBezTo>
                        <a:cubicBezTo>
                          <a:pt x="188" y="130"/>
                          <a:pt x="188" y="129"/>
                          <a:pt x="188" y="129"/>
                        </a:cubicBezTo>
                        <a:cubicBezTo>
                          <a:pt x="188" y="129"/>
                          <a:pt x="189" y="129"/>
                          <a:pt x="189" y="128"/>
                        </a:cubicBezTo>
                        <a:cubicBezTo>
                          <a:pt x="189" y="128"/>
                          <a:pt x="190" y="128"/>
                          <a:pt x="190" y="127"/>
                        </a:cubicBezTo>
                        <a:cubicBezTo>
                          <a:pt x="190" y="127"/>
                          <a:pt x="190" y="127"/>
                          <a:pt x="190" y="127"/>
                        </a:cubicBezTo>
                        <a:cubicBezTo>
                          <a:pt x="190" y="126"/>
                          <a:pt x="189" y="126"/>
                          <a:pt x="189" y="126"/>
                        </a:cubicBezTo>
                        <a:cubicBezTo>
                          <a:pt x="189" y="126"/>
                          <a:pt x="189" y="125"/>
                          <a:pt x="189" y="125"/>
                        </a:cubicBezTo>
                        <a:cubicBezTo>
                          <a:pt x="189" y="125"/>
                          <a:pt x="189" y="125"/>
                          <a:pt x="189" y="124"/>
                        </a:cubicBezTo>
                        <a:cubicBezTo>
                          <a:pt x="189" y="124"/>
                          <a:pt x="190" y="124"/>
                          <a:pt x="190" y="124"/>
                        </a:cubicBezTo>
                        <a:cubicBezTo>
                          <a:pt x="190" y="123"/>
                          <a:pt x="190" y="123"/>
                          <a:pt x="190" y="123"/>
                        </a:cubicBezTo>
                        <a:cubicBezTo>
                          <a:pt x="189" y="123"/>
                          <a:pt x="189" y="124"/>
                          <a:pt x="189" y="124"/>
                        </a:cubicBezTo>
                        <a:cubicBezTo>
                          <a:pt x="189" y="124"/>
                          <a:pt x="189" y="124"/>
                          <a:pt x="189" y="124"/>
                        </a:cubicBezTo>
                        <a:cubicBezTo>
                          <a:pt x="189" y="124"/>
                          <a:pt x="188" y="124"/>
                          <a:pt x="188" y="124"/>
                        </a:cubicBezTo>
                        <a:cubicBezTo>
                          <a:pt x="188" y="123"/>
                          <a:pt x="188" y="123"/>
                          <a:pt x="188" y="123"/>
                        </a:cubicBezTo>
                        <a:cubicBezTo>
                          <a:pt x="188" y="123"/>
                          <a:pt x="188" y="123"/>
                          <a:pt x="187" y="123"/>
                        </a:cubicBezTo>
                        <a:cubicBezTo>
                          <a:pt x="187" y="123"/>
                          <a:pt x="187" y="123"/>
                          <a:pt x="186" y="123"/>
                        </a:cubicBezTo>
                        <a:cubicBezTo>
                          <a:pt x="186" y="123"/>
                          <a:pt x="186" y="124"/>
                          <a:pt x="186" y="124"/>
                        </a:cubicBezTo>
                        <a:cubicBezTo>
                          <a:pt x="185" y="124"/>
                          <a:pt x="185" y="124"/>
                          <a:pt x="184" y="124"/>
                        </a:cubicBezTo>
                        <a:cubicBezTo>
                          <a:pt x="184" y="123"/>
                          <a:pt x="184" y="123"/>
                          <a:pt x="184" y="123"/>
                        </a:cubicBezTo>
                        <a:cubicBezTo>
                          <a:pt x="183" y="124"/>
                          <a:pt x="183" y="124"/>
                          <a:pt x="183" y="124"/>
                        </a:cubicBezTo>
                        <a:cubicBezTo>
                          <a:pt x="183" y="124"/>
                          <a:pt x="183" y="123"/>
                          <a:pt x="182" y="123"/>
                        </a:cubicBezTo>
                        <a:cubicBezTo>
                          <a:pt x="182" y="123"/>
                          <a:pt x="182" y="124"/>
                          <a:pt x="182" y="124"/>
                        </a:cubicBezTo>
                        <a:cubicBezTo>
                          <a:pt x="182" y="124"/>
                          <a:pt x="181" y="124"/>
                          <a:pt x="181" y="124"/>
                        </a:cubicBezTo>
                        <a:cubicBezTo>
                          <a:pt x="181" y="124"/>
                          <a:pt x="181" y="124"/>
                          <a:pt x="181" y="124"/>
                        </a:cubicBezTo>
                        <a:cubicBezTo>
                          <a:pt x="181" y="124"/>
                          <a:pt x="181" y="124"/>
                          <a:pt x="180" y="124"/>
                        </a:cubicBezTo>
                        <a:cubicBezTo>
                          <a:pt x="180" y="124"/>
                          <a:pt x="180" y="124"/>
                          <a:pt x="179" y="124"/>
                        </a:cubicBezTo>
                        <a:cubicBezTo>
                          <a:pt x="179" y="124"/>
                          <a:pt x="178" y="124"/>
                          <a:pt x="178" y="124"/>
                        </a:cubicBezTo>
                        <a:cubicBezTo>
                          <a:pt x="178" y="124"/>
                          <a:pt x="177" y="124"/>
                          <a:pt x="177" y="124"/>
                        </a:cubicBezTo>
                        <a:cubicBezTo>
                          <a:pt x="177" y="124"/>
                          <a:pt x="177" y="124"/>
                          <a:pt x="177" y="124"/>
                        </a:cubicBezTo>
                        <a:cubicBezTo>
                          <a:pt x="176" y="124"/>
                          <a:pt x="176" y="124"/>
                          <a:pt x="175" y="125"/>
                        </a:cubicBezTo>
                        <a:cubicBezTo>
                          <a:pt x="175" y="125"/>
                          <a:pt x="174" y="125"/>
                          <a:pt x="174" y="125"/>
                        </a:cubicBezTo>
                        <a:cubicBezTo>
                          <a:pt x="174" y="125"/>
                          <a:pt x="174" y="125"/>
                          <a:pt x="174" y="125"/>
                        </a:cubicBezTo>
                        <a:cubicBezTo>
                          <a:pt x="174" y="125"/>
                          <a:pt x="173" y="125"/>
                          <a:pt x="173" y="125"/>
                        </a:cubicBezTo>
                        <a:cubicBezTo>
                          <a:pt x="173" y="126"/>
                          <a:pt x="173" y="126"/>
                          <a:pt x="173" y="126"/>
                        </a:cubicBezTo>
                        <a:cubicBezTo>
                          <a:pt x="172" y="126"/>
                          <a:pt x="172" y="126"/>
                          <a:pt x="172" y="126"/>
                        </a:cubicBezTo>
                        <a:cubicBezTo>
                          <a:pt x="172" y="126"/>
                          <a:pt x="172" y="126"/>
                          <a:pt x="172" y="126"/>
                        </a:cubicBezTo>
                        <a:cubicBezTo>
                          <a:pt x="171" y="126"/>
                          <a:pt x="171" y="126"/>
                          <a:pt x="171" y="127"/>
                        </a:cubicBezTo>
                        <a:cubicBezTo>
                          <a:pt x="171" y="127"/>
                          <a:pt x="171" y="127"/>
                          <a:pt x="171" y="127"/>
                        </a:cubicBezTo>
                        <a:cubicBezTo>
                          <a:pt x="170" y="127"/>
                          <a:pt x="170" y="127"/>
                          <a:pt x="170" y="127"/>
                        </a:cubicBezTo>
                        <a:cubicBezTo>
                          <a:pt x="170" y="128"/>
                          <a:pt x="170" y="128"/>
                          <a:pt x="169" y="128"/>
                        </a:cubicBezTo>
                        <a:cubicBezTo>
                          <a:pt x="169" y="128"/>
                          <a:pt x="168" y="127"/>
                          <a:pt x="168" y="127"/>
                        </a:cubicBezTo>
                        <a:cubicBezTo>
                          <a:pt x="168" y="127"/>
                          <a:pt x="168" y="127"/>
                          <a:pt x="167" y="127"/>
                        </a:cubicBezTo>
                        <a:cubicBezTo>
                          <a:pt x="167" y="127"/>
                          <a:pt x="166" y="127"/>
                          <a:pt x="166" y="127"/>
                        </a:cubicBezTo>
                        <a:cubicBezTo>
                          <a:pt x="166" y="127"/>
                          <a:pt x="165" y="127"/>
                          <a:pt x="165" y="127"/>
                        </a:cubicBezTo>
                        <a:cubicBezTo>
                          <a:pt x="165" y="127"/>
                          <a:pt x="165" y="126"/>
                          <a:pt x="165" y="126"/>
                        </a:cubicBezTo>
                        <a:cubicBezTo>
                          <a:pt x="164" y="126"/>
                          <a:pt x="164" y="126"/>
                          <a:pt x="164" y="126"/>
                        </a:cubicBezTo>
                        <a:cubicBezTo>
                          <a:pt x="164" y="126"/>
                          <a:pt x="164" y="126"/>
                          <a:pt x="164" y="126"/>
                        </a:cubicBezTo>
                        <a:cubicBezTo>
                          <a:pt x="164" y="126"/>
                          <a:pt x="163" y="126"/>
                          <a:pt x="163" y="127"/>
                        </a:cubicBezTo>
                        <a:cubicBezTo>
                          <a:pt x="163" y="127"/>
                          <a:pt x="163" y="129"/>
                          <a:pt x="163" y="129"/>
                        </a:cubicBezTo>
                        <a:cubicBezTo>
                          <a:pt x="162" y="130"/>
                          <a:pt x="161" y="131"/>
                          <a:pt x="160" y="131"/>
                        </a:cubicBezTo>
                        <a:cubicBezTo>
                          <a:pt x="160" y="131"/>
                          <a:pt x="159" y="131"/>
                          <a:pt x="159" y="132"/>
                        </a:cubicBezTo>
                        <a:cubicBezTo>
                          <a:pt x="159" y="132"/>
                          <a:pt x="159" y="132"/>
                          <a:pt x="159" y="133"/>
                        </a:cubicBezTo>
                        <a:cubicBezTo>
                          <a:pt x="159" y="133"/>
                          <a:pt x="158" y="133"/>
                          <a:pt x="158" y="133"/>
                        </a:cubicBezTo>
                        <a:cubicBezTo>
                          <a:pt x="158" y="134"/>
                          <a:pt x="158" y="134"/>
                          <a:pt x="158" y="135"/>
                        </a:cubicBezTo>
                        <a:cubicBezTo>
                          <a:pt x="158" y="135"/>
                          <a:pt x="158" y="136"/>
                          <a:pt x="158" y="136"/>
                        </a:cubicBezTo>
                        <a:cubicBezTo>
                          <a:pt x="158" y="137"/>
                          <a:pt x="158" y="138"/>
                          <a:pt x="158" y="138"/>
                        </a:cubicBezTo>
                        <a:cubicBezTo>
                          <a:pt x="158" y="138"/>
                          <a:pt x="157" y="139"/>
                          <a:pt x="157" y="140"/>
                        </a:cubicBezTo>
                        <a:cubicBezTo>
                          <a:pt x="157" y="140"/>
                          <a:pt x="157" y="141"/>
                          <a:pt x="157" y="141"/>
                        </a:cubicBezTo>
                        <a:cubicBezTo>
                          <a:pt x="156" y="141"/>
                          <a:pt x="156" y="141"/>
                          <a:pt x="156" y="141"/>
                        </a:cubicBezTo>
                        <a:cubicBezTo>
                          <a:pt x="155" y="142"/>
                          <a:pt x="155" y="142"/>
                          <a:pt x="155" y="142"/>
                        </a:cubicBezTo>
                        <a:cubicBezTo>
                          <a:pt x="155" y="142"/>
                          <a:pt x="154" y="143"/>
                          <a:pt x="153" y="143"/>
                        </a:cubicBezTo>
                        <a:cubicBezTo>
                          <a:pt x="153" y="143"/>
                          <a:pt x="153" y="143"/>
                          <a:pt x="153" y="143"/>
                        </a:cubicBezTo>
                        <a:cubicBezTo>
                          <a:pt x="152" y="144"/>
                          <a:pt x="152" y="145"/>
                          <a:pt x="152" y="145"/>
                        </a:cubicBezTo>
                        <a:cubicBezTo>
                          <a:pt x="152" y="145"/>
                          <a:pt x="152" y="146"/>
                          <a:pt x="152" y="146"/>
                        </a:cubicBezTo>
                        <a:cubicBezTo>
                          <a:pt x="151" y="146"/>
                          <a:pt x="151" y="146"/>
                          <a:pt x="150" y="147"/>
                        </a:cubicBezTo>
                        <a:cubicBezTo>
                          <a:pt x="150" y="147"/>
                          <a:pt x="150" y="148"/>
                          <a:pt x="150" y="148"/>
                        </a:cubicBezTo>
                        <a:cubicBezTo>
                          <a:pt x="150" y="149"/>
                          <a:pt x="150" y="150"/>
                          <a:pt x="150" y="150"/>
                        </a:cubicBezTo>
                        <a:cubicBezTo>
                          <a:pt x="150" y="150"/>
                          <a:pt x="149" y="150"/>
                          <a:pt x="149" y="151"/>
                        </a:cubicBezTo>
                        <a:cubicBezTo>
                          <a:pt x="149" y="151"/>
                          <a:pt x="148" y="152"/>
                          <a:pt x="148" y="152"/>
                        </a:cubicBezTo>
                        <a:cubicBezTo>
                          <a:pt x="148" y="152"/>
                          <a:pt x="148" y="154"/>
                          <a:pt x="148" y="154"/>
                        </a:cubicBezTo>
                        <a:cubicBezTo>
                          <a:pt x="148" y="154"/>
                          <a:pt x="147" y="155"/>
                          <a:pt x="147" y="155"/>
                        </a:cubicBezTo>
                        <a:cubicBezTo>
                          <a:pt x="147" y="155"/>
                          <a:pt x="147" y="155"/>
                          <a:pt x="147" y="156"/>
                        </a:cubicBezTo>
                        <a:cubicBezTo>
                          <a:pt x="147" y="157"/>
                          <a:pt x="146" y="158"/>
                          <a:pt x="146" y="158"/>
                        </a:cubicBezTo>
                        <a:cubicBezTo>
                          <a:pt x="146" y="158"/>
                          <a:pt x="147" y="158"/>
                          <a:pt x="147" y="158"/>
                        </a:cubicBezTo>
                        <a:cubicBezTo>
                          <a:pt x="147" y="158"/>
                          <a:pt x="147" y="158"/>
                          <a:pt x="147" y="158"/>
                        </a:cubicBezTo>
                        <a:cubicBezTo>
                          <a:pt x="147" y="158"/>
                          <a:pt x="147" y="158"/>
                          <a:pt x="147" y="158"/>
                        </a:cubicBezTo>
                        <a:cubicBezTo>
                          <a:pt x="147" y="159"/>
                          <a:pt x="147" y="159"/>
                          <a:pt x="147" y="159"/>
                        </a:cubicBezTo>
                        <a:cubicBezTo>
                          <a:pt x="147" y="159"/>
                          <a:pt x="147" y="159"/>
                          <a:pt x="147" y="159"/>
                        </a:cubicBezTo>
                        <a:cubicBezTo>
                          <a:pt x="147" y="159"/>
                          <a:pt x="148" y="159"/>
                          <a:pt x="148" y="159"/>
                        </a:cubicBezTo>
                        <a:cubicBezTo>
                          <a:pt x="148" y="160"/>
                          <a:pt x="148" y="160"/>
                          <a:pt x="148" y="160"/>
                        </a:cubicBezTo>
                        <a:cubicBezTo>
                          <a:pt x="148" y="161"/>
                          <a:pt x="147" y="160"/>
                          <a:pt x="147" y="161"/>
                        </a:cubicBezTo>
                        <a:cubicBezTo>
                          <a:pt x="147" y="161"/>
                          <a:pt x="147" y="161"/>
                          <a:pt x="147" y="161"/>
                        </a:cubicBezTo>
                        <a:cubicBezTo>
                          <a:pt x="148" y="161"/>
                          <a:pt x="147" y="162"/>
                          <a:pt x="147" y="162"/>
                        </a:cubicBezTo>
                        <a:cubicBezTo>
                          <a:pt x="147" y="162"/>
                          <a:pt x="148" y="162"/>
                          <a:pt x="148" y="162"/>
                        </a:cubicBezTo>
                        <a:cubicBezTo>
                          <a:pt x="148" y="163"/>
                          <a:pt x="148" y="165"/>
                          <a:pt x="148" y="166"/>
                        </a:cubicBezTo>
                        <a:cubicBezTo>
                          <a:pt x="148" y="166"/>
                          <a:pt x="147" y="167"/>
                          <a:pt x="147" y="168"/>
                        </a:cubicBezTo>
                        <a:cubicBezTo>
                          <a:pt x="147" y="168"/>
                          <a:pt x="147" y="169"/>
                          <a:pt x="147" y="169"/>
                        </a:cubicBezTo>
                        <a:cubicBezTo>
                          <a:pt x="147" y="170"/>
                          <a:pt x="146" y="171"/>
                          <a:pt x="146" y="171"/>
                        </a:cubicBezTo>
                        <a:cubicBezTo>
                          <a:pt x="146" y="171"/>
                          <a:pt x="147" y="172"/>
                          <a:pt x="147" y="173"/>
                        </a:cubicBezTo>
                        <a:cubicBezTo>
                          <a:pt x="147" y="174"/>
                          <a:pt x="147" y="174"/>
                          <a:pt x="147" y="174"/>
                        </a:cubicBezTo>
                        <a:cubicBezTo>
                          <a:pt x="147" y="174"/>
                          <a:pt x="147" y="174"/>
                          <a:pt x="147" y="174"/>
                        </a:cubicBezTo>
                        <a:cubicBezTo>
                          <a:pt x="147" y="175"/>
                          <a:pt x="147" y="175"/>
                          <a:pt x="147" y="175"/>
                        </a:cubicBezTo>
                        <a:cubicBezTo>
                          <a:pt x="147" y="176"/>
                          <a:pt x="147" y="178"/>
                          <a:pt x="147" y="178"/>
                        </a:cubicBezTo>
                        <a:cubicBezTo>
                          <a:pt x="147" y="178"/>
                          <a:pt x="148" y="178"/>
                          <a:pt x="148" y="178"/>
                        </a:cubicBezTo>
                        <a:cubicBezTo>
                          <a:pt x="148" y="178"/>
                          <a:pt x="148" y="178"/>
                          <a:pt x="148" y="178"/>
                        </a:cubicBezTo>
                        <a:cubicBezTo>
                          <a:pt x="149" y="178"/>
                          <a:pt x="149" y="179"/>
                          <a:pt x="149" y="179"/>
                        </a:cubicBezTo>
                        <a:cubicBezTo>
                          <a:pt x="149" y="179"/>
                          <a:pt x="149" y="180"/>
                          <a:pt x="149" y="180"/>
                        </a:cubicBezTo>
                        <a:cubicBezTo>
                          <a:pt x="149" y="180"/>
                          <a:pt x="150" y="180"/>
                          <a:pt x="150" y="180"/>
                        </a:cubicBezTo>
                        <a:cubicBezTo>
                          <a:pt x="150" y="180"/>
                          <a:pt x="150" y="180"/>
                          <a:pt x="150" y="180"/>
                        </a:cubicBezTo>
                        <a:cubicBezTo>
                          <a:pt x="150" y="181"/>
                          <a:pt x="150" y="181"/>
                          <a:pt x="150" y="181"/>
                        </a:cubicBezTo>
                        <a:cubicBezTo>
                          <a:pt x="151" y="181"/>
                          <a:pt x="151" y="182"/>
                          <a:pt x="151" y="182"/>
                        </a:cubicBezTo>
                        <a:cubicBezTo>
                          <a:pt x="151" y="182"/>
                          <a:pt x="152" y="182"/>
                          <a:pt x="152" y="183"/>
                        </a:cubicBezTo>
                        <a:cubicBezTo>
                          <a:pt x="152" y="183"/>
                          <a:pt x="152" y="184"/>
                          <a:pt x="152" y="184"/>
                        </a:cubicBezTo>
                        <a:cubicBezTo>
                          <a:pt x="152" y="185"/>
                          <a:pt x="152" y="185"/>
                          <a:pt x="153" y="185"/>
                        </a:cubicBezTo>
                        <a:cubicBezTo>
                          <a:pt x="153" y="185"/>
                          <a:pt x="153" y="186"/>
                          <a:pt x="153" y="186"/>
                        </a:cubicBezTo>
                        <a:cubicBezTo>
                          <a:pt x="153" y="187"/>
                          <a:pt x="154" y="187"/>
                          <a:pt x="154" y="187"/>
                        </a:cubicBezTo>
                        <a:cubicBezTo>
                          <a:pt x="154" y="187"/>
                          <a:pt x="154" y="188"/>
                          <a:pt x="154" y="188"/>
                        </a:cubicBezTo>
                        <a:cubicBezTo>
                          <a:pt x="155" y="188"/>
                          <a:pt x="155" y="189"/>
                          <a:pt x="156" y="189"/>
                        </a:cubicBezTo>
                        <a:cubicBezTo>
                          <a:pt x="156" y="189"/>
                          <a:pt x="156" y="190"/>
                          <a:pt x="156" y="190"/>
                        </a:cubicBezTo>
                        <a:cubicBezTo>
                          <a:pt x="157" y="190"/>
                          <a:pt x="157" y="190"/>
                          <a:pt x="157" y="190"/>
                        </a:cubicBezTo>
                        <a:cubicBezTo>
                          <a:pt x="157" y="190"/>
                          <a:pt x="158" y="191"/>
                          <a:pt x="158" y="191"/>
                        </a:cubicBezTo>
                        <a:cubicBezTo>
                          <a:pt x="158" y="192"/>
                          <a:pt x="158" y="192"/>
                          <a:pt x="158" y="192"/>
                        </a:cubicBezTo>
                        <a:cubicBezTo>
                          <a:pt x="159" y="192"/>
                          <a:pt x="160" y="193"/>
                          <a:pt x="160" y="193"/>
                        </a:cubicBezTo>
                        <a:cubicBezTo>
                          <a:pt x="160" y="193"/>
                          <a:pt x="161" y="194"/>
                          <a:pt x="161" y="194"/>
                        </a:cubicBezTo>
                        <a:cubicBezTo>
                          <a:pt x="161" y="194"/>
                          <a:pt x="163" y="193"/>
                          <a:pt x="163" y="193"/>
                        </a:cubicBezTo>
                        <a:cubicBezTo>
                          <a:pt x="163" y="193"/>
                          <a:pt x="165" y="192"/>
                          <a:pt x="165" y="192"/>
                        </a:cubicBezTo>
                        <a:cubicBezTo>
                          <a:pt x="165" y="192"/>
                          <a:pt x="167" y="192"/>
                          <a:pt x="167" y="192"/>
                        </a:cubicBezTo>
                        <a:cubicBezTo>
                          <a:pt x="168" y="192"/>
                          <a:pt x="169" y="193"/>
                          <a:pt x="169" y="193"/>
                        </a:cubicBezTo>
                        <a:cubicBezTo>
                          <a:pt x="170" y="193"/>
                          <a:pt x="170" y="193"/>
                          <a:pt x="170" y="193"/>
                        </a:cubicBezTo>
                        <a:cubicBezTo>
                          <a:pt x="170" y="193"/>
                          <a:pt x="171" y="192"/>
                          <a:pt x="171" y="192"/>
                        </a:cubicBezTo>
                        <a:cubicBezTo>
                          <a:pt x="172" y="192"/>
                          <a:pt x="172" y="192"/>
                          <a:pt x="172" y="192"/>
                        </a:cubicBezTo>
                        <a:cubicBezTo>
                          <a:pt x="172" y="191"/>
                          <a:pt x="173" y="191"/>
                          <a:pt x="173" y="191"/>
                        </a:cubicBezTo>
                        <a:cubicBezTo>
                          <a:pt x="173" y="191"/>
                          <a:pt x="174" y="191"/>
                          <a:pt x="174" y="191"/>
                        </a:cubicBezTo>
                        <a:cubicBezTo>
                          <a:pt x="174" y="191"/>
                          <a:pt x="174" y="190"/>
                          <a:pt x="175" y="190"/>
                        </a:cubicBezTo>
                        <a:cubicBezTo>
                          <a:pt x="175" y="190"/>
                          <a:pt x="175" y="189"/>
                          <a:pt x="176" y="189"/>
                        </a:cubicBezTo>
                        <a:cubicBezTo>
                          <a:pt x="177" y="189"/>
                          <a:pt x="179" y="189"/>
                          <a:pt x="179" y="189"/>
                        </a:cubicBezTo>
                        <a:cubicBezTo>
                          <a:pt x="179" y="189"/>
                          <a:pt x="179" y="189"/>
                          <a:pt x="180" y="190"/>
                        </a:cubicBezTo>
                        <a:cubicBezTo>
                          <a:pt x="180" y="190"/>
                          <a:pt x="181" y="192"/>
                          <a:pt x="181" y="192"/>
                        </a:cubicBezTo>
                        <a:cubicBezTo>
                          <a:pt x="181" y="193"/>
                          <a:pt x="181" y="194"/>
                          <a:pt x="181" y="194"/>
                        </a:cubicBezTo>
                        <a:cubicBezTo>
                          <a:pt x="182" y="194"/>
                          <a:pt x="182" y="194"/>
                          <a:pt x="182" y="194"/>
                        </a:cubicBezTo>
                        <a:cubicBezTo>
                          <a:pt x="183" y="194"/>
                          <a:pt x="183" y="194"/>
                          <a:pt x="184" y="194"/>
                        </a:cubicBezTo>
                        <a:cubicBezTo>
                          <a:pt x="184" y="194"/>
                          <a:pt x="184" y="194"/>
                          <a:pt x="184" y="194"/>
                        </a:cubicBezTo>
                        <a:cubicBezTo>
                          <a:pt x="184" y="194"/>
                          <a:pt x="185" y="194"/>
                          <a:pt x="185" y="194"/>
                        </a:cubicBezTo>
                        <a:cubicBezTo>
                          <a:pt x="185" y="193"/>
                          <a:pt x="185" y="193"/>
                          <a:pt x="185" y="193"/>
                        </a:cubicBezTo>
                        <a:cubicBezTo>
                          <a:pt x="185" y="193"/>
                          <a:pt x="186" y="193"/>
                          <a:pt x="186" y="193"/>
                        </a:cubicBezTo>
                        <a:cubicBezTo>
                          <a:pt x="186" y="193"/>
                          <a:pt x="186" y="193"/>
                          <a:pt x="186" y="194"/>
                        </a:cubicBezTo>
                        <a:cubicBezTo>
                          <a:pt x="186" y="194"/>
                          <a:pt x="187" y="195"/>
                          <a:pt x="187" y="195"/>
                        </a:cubicBezTo>
                        <a:cubicBezTo>
                          <a:pt x="187" y="196"/>
                          <a:pt x="188" y="196"/>
                          <a:pt x="188" y="196"/>
                        </a:cubicBezTo>
                        <a:cubicBezTo>
                          <a:pt x="188" y="197"/>
                          <a:pt x="188" y="198"/>
                          <a:pt x="188" y="198"/>
                        </a:cubicBezTo>
                        <a:cubicBezTo>
                          <a:pt x="188" y="198"/>
                          <a:pt x="188" y="199"/>
                          <a:pt x="188" y="199"/>
                        </a:cubicBezTo>
                        <a:cubicBezTo>
                          <a:pt x="188" y="200"/>
                          <a:pt x="187" y="200"/>
                          <a:pt x="187" y="200"/>
                        </a:cubicBezTo>
                        <a:cubicBezTo>
                          <a:pt x="187" y="200"/>
                          <a:pt x="187" y="201"/>
                          <a:pt x="187" y="201"/>
                        </a:cubicBezTo>
                        <a:cubicBezTo>
                          <a:pt x="187" y="201"/>
                          <a:pt x="187" y="201"/>
                          <a:pt x="187" y="202"/>
                        </a:cubicBezTo>
                        <a:cubicBezTo>
                          <a:pt x="187" y="202"/>
                          <a:pt x="187" y="202"/>
                          <a:pt x="187" y="202"/>
                        </a:cubicBezTo>
                        <a:cubicBezTo>
                          <a:pt x="187" y="202"/>
                          <a:pt x="187" y="202"/>
                          <a:pt x="187" y="202"/>
                        </a:cubicBezTo>
                        <a:cubicBezTo>
                          <a:pt x="187" y="202"/>
                          <a:pt x="187" y="202"/>
                          <a:pt x="187" y="202"/>
                        </a:cubicBezTo>
                        <a:cubicBezTo>
                          <a:pt x="187" y="202"/>
                          <a:pt x="187" y="204"/>
                          <a:pt x="187" y="204"/>
                        </a:cubicBezTo>
                        <a:cubicBezTo>
                          <a:pt x="187" y="204"/>
                          <a:pt x="187" y="205"/>
                          <a:pt x="187" y="205"/>
                        </a:cubicBezTo>
                        <a:cubicBezTo>
                          <a:pt x="186" y="205"/>
                          <a:pt x="186" y="205"/>
                          <a:pt x="186" y="205"/>
                        </a:cubicBezTo>
                        <a:cubicBezTo>
                          <a:pt x="186" y="205"/>
                          <a:pt x="186" y="205"/>
                          <a:pt x="186" y="206"/>
                        </a:cubicBezTo>
                        <a:cubicBezTo>
                          <a:pt x="187" y="206"/>
                          <a:pt x="187" y="207"/>
                          <a:pt x="187" y="207"/>
                        </a:cubicBezTo>
                        <a:cubicBezTo>
                          <a:pt x="187" y="207"/>
                          <a:pt x="188" y="209"/>
                          <a:pt x="188" y="209"/>
                        </a:cubicBezTo>
                        <a:cubicBezTo>
                          <a:pt x="188" y="210"/>
                          <a:pt x="189" y="211"/>
                          <a:pt x="189" y="211"/>
                        </a:cubicBezTo>
                        <a:cubicBezTo>
                          <a:pt x="189" y="211"/>
                          <a:pt x="190" y="213"/>
                          <a:pt x="190" y="213"/>
                        </a:cubicBezTo>
                        <a:cubicBezTo>
                          <a:pt x="191" y="213"/>
                          <a:pt x="191" y="213"/>
                          <a:pt x="191" y="214"/>
                        </a:cubicBezTo>
                        <a:cubicBezTo>
                          <a:pt x="191" y="214"/>
                          <a:pt x="191" y="215"/>
                          <a:pt x="191" y="215"/>
                        </a:cubicBezTo>
                        <a:cubicBezTo>
                          <a:pt x="191" y="215"/>
                          <a:pt x="191" y="216"/>
                          <a:pt x="191" y="216"/>
                        </a:cubicBezTo>
                        <a:cubicBezTo>
                          <a:pt x="191" y="216"/>
                          <a:pt x="192" y="219"/>
                          <a:pt x="192" y="219"/>
                        </a:cubicBezTo>
                        <a:cubicBezTo>
                          <a:pt x="193" y="220"/>
                          <a:pt x="193" y="221"/>
                          <a:pt x="193" y="221"/>
                        </a:cubicBezTo>
                        <a:cubicBezTo>
                          <a:pt x="193" y="221"/>
                          <a:pt x="193" y="222"/>
                          <a:pt x="193" y="222"/>
                        </a:cubicBezTo>
                        <a:cubicBezTo>
                          <a:pt x="193" y="222"/>
                          <a:pt x="193" y="223"/>
                          <a:pt x="193" y="223"/>
                        </a:cubicBezTo>
                        <a:cubicBezTo>
                          <a:pt x="193" y="223"/>
                          <a:pt x="193" y="223"/>
                          <a:pt x="193" y="224"/>
                        </a:cubicBezTo>
                        <a:cubicBezTo>
                          <a:pt x="193" y="224"/>
                          <a:pt x="193" y="225"/>
                          <a:pt x="193" y="225"/>
                        </a:cubicBezTo>
                        <a:cubicBezTo>
                          <a:pt x="193" y="226"/>
                          <a:pt x="194" y="227"/>
                          <a:pt x="194" y="227"/>
                        </a:cubicBezTo>
                        <a:cubicBezTo>
                          <a:pt x="194" y="227"/>
                          <a:pt x="194" y="227"/>
                          <a:pt x="194" y="228"/>
                        </a:cubicBezTo>
                        <a:cubicBezTo>
                          <a:pt x="194" y="228"/>
                          <a:pt x="194" y="229"/>
                          <a:pt x="194" y="229"/>
                        </a:cubicBezTo>
                        <a:cubicBezTo>
                          <a:pt x="194" y="229"/>
                          <a:pt x="194" y="230"/>
                          <a:pt x="193" y="230"/>
                        </a:cubicBezTo>
                        <a:cubicBezTo>
                          <a:pt x="193" y="230"/>
                          <a:pt x="193" y="230"/>
                          <a:pt x="193" y="231"/>
                        </a:cubicBezTo>
                        <a:cubicBezTo>
                          <a:pt x="193" y="231"/>
                          <a:pt x="193" y="231"/>
                          <a:pt x="193" y="231"/>
                        </a:cubicBezTo>
                        <a:cubicBezTo>
                          <a:pt x="192" y="231"/>
                          <a:pt x="192" y="232"/>
                          <a:pt x="192" y="232"/>
                        </a:cubicBezTo>
                        <a:cubicBezTo>
                          <a:pt x="192" y="232"/>
                          <a:pt x="192" y="233"/>
                          <a:pt x="192" y="233"/>
                        </a:cubicBezTo>
                        <a:cubicBezTo>
                          <a:pt x="192" y="233"/>
                          <a:pt x="192" y="234"/>
                          <a:pt x="192" y="234"/>
                        </a:cubicBezTo>
                        <a:cubicBezTo>
                          <a:pt x="192" y="235"/>
                          <a:pt x="192" y="235"/>
                          <a:pt x="191" y="236"/>
                        </a:cubicBezTo>
                        <a:cubicBezTo>
                          <a:pt x="191" y="236"/>
                          <a:pt x="191" y="237"/>
                          <a:pt x="191" y="237"/>
                        </a:cubicBezTo>
                        <a:cubicBezTo>
                          <a:pt x="191" y="237"/>
                          <a:pt x="191" y="237"/>
                          <a:pt x="191" y="238"/>
                        </a:cubicBezTo>
                        <a:cubicBezTo>
                          <a:pt x="191" y="238"/>
                          <a:pt x="191" y="239"/>
                          <a:pt x="191" y="239"/>
                        </a:cubicBezTo>
                        <a:cubicBezTo>
                          <a:pt x="191" y="239"/>
                          <a:pt x="191" y="240"/>
                          <a:pt x="191" y="241"/>
                        </a:cubicBezTo>
                        <a:cubicBezTo>
                          <a:pt x="191" y="241"/>
                          <a:pt x="191" y="243"/>
                          <a:pt x="191" y="243"/>
                        </a:cubicBezTo>
                        <a:cubicBezTo>
                          <a:pt x="191" y="244"/>
                          <a:pt x="191" y="244"/>
                          <a:pt x="192" y="244"/>
                        </a:cubicBezTo>
                        <a:cubicBezTo>
                          <a:pt x="192" y="244"/>
                          <a:pt x="192" y="246"/>
                          <a:pt x="193" y="247"/>
                        </a:cubicBezTo>
                        <a:cubicBezTo>
                          <a:pt x="193" y="247"/>
                          <a:pt x="193" y="247"/>
                          <a:pt x="193" y="248"/>
                        </a:cubicBezTo>
                        <a:cubicBezTo>
                          <a:pt x="193" y="248"/>
                          <a:pt x="193" y="249"/>
                          <a:pt x="194" y="249"/>
                        </a:cubicBezTo>
                        <a:cubicBezTo>
                          <a:pt x="194" y="249"/>
                          <a:pt x="194" y="250"/>
                          <a:pt x="194" y="250"/>
                        </a:cubicBezTo>
                        <a:cubicBezTo>
                          <a:pt x="194" y="251"/>
                          <a:pt x="195" y="252"/>
                          <a:pt x="195" y="252"/>
                        </a:cubicBezTo>
                        <a:cubicBezTo>
                          <a:pt x="195" y="253"/>
                          <a:pt x="195" y="253"/>
                          <a:pt x="195" y="253"/>
                        </a:cubicBezTo>
                        <a:cubicBezTo>
                          <a:pt x="195" y="253"/>
                          <a:pt x="195" y="254"/>
                          <a:pt x="195" y="255"/>
                        </a:cubicBezTo>
                        <a:cubicBezTo>
                          <a:pt x="195" y="255"/>
                          <a:pt x="195" y="256"/>
                          <a:pt x="195" y="256"/>
                        </a:cubicBezTo>
                        <a:cubicBezTo>
                          <a:pt x="195" y="256"/>
                          <a:pt x="195" y="257"/>
                          <a:pt x="195" y="257"/>
                        </a:cubicBezTo>
                        <a:cubicBezTo>
                          <a:pt x="195" y="258"/>
                          <a:pt x="195" y="258"/>
                          <a:pt x="195" y="259"/>
                        </a:cubicBezTo>
                        <a:cubicBezTo>
                          <a:pt x="195" y="259"/>
                          <a:pt x="195" y="260"/>
                          <a:pt x="196" y="260"/>
                        </a:cubicBezTo>
                        <a:cubicBezTo>
                          <a:pt x="196" y="260"/>
                          <a:pt x="196" y="261"/>
                          <a:pt x="196" y="261"/>
                        </a:cubicBezTo>
                        <a:cubicBezTo>
                          <a:pt x="196" y="261"/>
                          <a:pt x="196" y="261"/>
                          <a:pt x="196" y="262"/>
                        </a:cubicBezTo>
                        <a:cubicBezTo>
                          <a:pt x="196" y="262"/>
                          <a:pt x="196" y="262"/>
                          <a:pt x="196" y="263"/>
                        </a:cubicBezTo>
                        <a:cubicBezTo>
                          <a:pt x="197" y="263"/>
                          <a:pt x="197" y="263"/>
                          <a:pt x="197" y="264"/>
                        </a:cubicBezTo>
                        <a:cubicBezTo>
                          <a:pt x="197" y="264"/>
                          <a:pt x="197" y="264"/>
                          <a:pt x="197" y="264"/>
                        </a:cubicBezTo>
                        <a:cubicBezTo>
                          <a:pt x="197" y="264"/>
                          <a:pt x="197" y="264"/>
                          <a:pt x="197" y="265"/>
                        </a:cubicBezTo>
                        <a:cubicBezTo>
                          <a:pt x="197" y="265"/>
                          <a:pt x="198" y="265"/>
                          <a:pt x="198" y="265"/>
                        </a:cubicBezTo>
                        <a:cubicBezTo>
                          <a:pt x="198" y="265"/>
                          <a:pt x="199" y="266"/>
                          <a:pt x="199" y="267"/>
                        </a:cubicBezTo>
                        <a:cubicBezTo>
                          <a:pt x="199" y="267"/>
                          <a:pt x="199" y="268"/>
                          <a:pt x="199" y="269"/>
                        </a:cubicBezTo>
                        <a:cubicBezTo>
                          <a:pt x="199" y="269"/>
                          <a:pt x="200" y="270"/>
                          <a:pt x="200" y="271"/>
                        </a:cubicBezTo>
                        <a:cubicBezTo>
                          <a:pt x="200" y="271"/>
                          <a:pt x="201" y="271"/>
                          <a:pt x="201" y="272"/>
                        </a:cubicBezTo>
                        <a:cubicBezTo>
                          <a:pt x="201" y="272"/>
                          <a:pt x="201" y="272"/>
                          <a:pt x="201" y="273"/>
                        </a:cubicBezTo>
                        <a:cubicBezTo>
                          <a:pt x="201" y="273"/>
                          <a:pt x="201" y="274"/>
                          <a:pt x="201" y="274"/>
                        </a:cubicBezTo>
                        <a:cubicBezTo>
                          <a:pt x="201" y="274"/>
                          <a:pt x="200" y="274"/>
                          <a:pt x="200" y="274"/>
                        </a:cubicBezTo>
                        <a:cubicBezTo>
                          <a:pt x="200" y="274"/>
                          <a:pt x="200" y="274"/>
                          <a:pt x="200" y="275"/>
                        </a:cubicBezTo>
                        <a:cubicBezTo>
                          <a:pt x="200" y="275"/>
                          <a:pt x="200" y="275"/>
                          <a:pt x="201" y="275"/>
                        </a:cubicBezTo>
                        <a:cubicBezTo>
                          <a:pt x="201" y="275"/>
                          <a:pt x="201" y="276"/>
                          <a:pt x="201" y="276"/>
                        </a:cubicBezTo>
                        <a:cubicBezTo>
                          <a:pt x="201" y="276"/>
                          <a:pt x="201" y="276"/>
                          <a:pt x="201" y="276"/>
                        </a:cubicBezTo>
                        <a:cubicBezTo>
                          <a:pt x="201" y="276"/>
                          <a:pt x="201" y="277"/>
                          <a:pt x="201" y="277"/>
                        </a:cubicBezTo>
                        <a:cubicBezTo>
                          <a:pt x="201" y="277"/>
                          <a:pt x="201" y="278"/>
                          <a:pt x="201" y="278"/>
                        </a:cubicBezTo>
                        <a:cubicBezTo>
                          <a:pt x="201" y="278"/>
                          <a:pt x="201" y="277"/>
                          <a:pt x="201" y="277"/>
                        </a:cubicBezTo>
                        <a:cubicBezTo>
                          <a:pt x="202" y="277"/>
                          <a:pt x="202" y="276"/>
                          <a:pt x="202" y="276"/>
                        </a:cubicBezTo>
                        <a:cubicBezTo>
                          <a:pt x="202" y="276"/>
                          <a:pt x="202" y="276"/>
                          <a:pt x="202" y="276"/>
                        </a:cubicBezTo>
                        <a:cubicBezTo>
                          <a:pt x="202" y="276"/>
                          <a:pt x="202" y="277"/>
                          <a:pt x="202" y="277"/>
                        </a:cubicBezTo>
                        <a:cubicBezTo>
                          <a:pt x="202" y="277"/>
                          <a:pt x="202" y="278"/>
                          <a:pt x="202" y="278"/>
                        </a:cubicBezTo>
                        <a:cubicBezTo>
                          <a:pt x="202" y="278"/>
                          <a:pt x="202" y="277"/>
                          <a:pt x="202" y="278"/>
                        </a:cubicBezTo>
                        <a:cubicBezTo>
                          <a:pt x="202" y="278"/>
                          <a:pt x="202" y="278"/>
                          <a:pt x="203" y="278"/>
                        </a:cubicBezTo>
                        <a:cubicBezTo>
                          <a:pt x="203" y="278"/>
                          <a:pt x="203" y="278"/>
                          <a:pt x="203" y="278"/>
                        </a:cubicBezTo>
                        <a:cubicBezTo>
                          <a:pt x="204" y="278"/>
                          <a:pt x="204" y="278"/>
                          <a:pt x="204" y="278"/>
                        </a:cubicBezTo>
                        <a:cubicBezTo>
                          <a:pt x="204" y="278"/>
                          <a:pt x="205" y="278"/>
                          <a:pt x="206" y="278"/>
                        </a:cubicBezTo>
                        <a:cubicBezTo>
                          <a:pt x="206" y="277"/>
                          <a:pt x="206" y="277"/>
                          <a:pt x="207" y="277"/>
                        </a:cubicBezTo>
                        <a:cubicBezTo>
                          <a:pt x="207" y="277"/>
                          <a:pt x="207" y="277"/>
                          <a:pt x="207" y="277"/>
                        </a:cubicBezTo>
                        <a:cubicBezTo>
                          <a:pt x="208" y="277"/>
                          <a:pt x="208" y="277"/>
                          <a:pt x="208" y="277"/>
                        </a:cubicBezTo>
                        <a:cubicBezTo>
                          <a:pt x="208" y="277"/>
                          <a:pt x="209" y="277"/>
                          <a:pt x="209" y="277"/>
                        </a:cubicBezTo>
                        <a:cubicBezTo>
                          <a:pt x="209" y="277"/>
                          <a:pt x="210" y="277"/>
                          <a:pt x="210" y="277"/>
                        </a:cubicBezTo>
                        <a:cubicBezTo>
                          <a:pt x="210" y="277"/>
                          <a:pt x="210" y="277"/>
                          <a:pt x="211" y="277"/>
                        </a:cubicBezTo>
                        <a:cubicBezTo>
                          <a:pt x="211" y="276"/>
                          <a:pt x="211" y="276"/>
                          <a:pt x="212" y="277"/>
                        </a:cubicBezTo>
                        <a:cubicBezTo>
                          <a:pt x="212" y="277"/>
                          <a:pt x="212" y="276"/>
                          <a:pt x="212" y="276"/>
                        </a:cubicBezTo>
                        <a:cubicBezTo>
                          <a:pt x="212" y="276"/>
                          <a:pt x="213" y="276"/>
                          <a:pt x="213" y="276"/>
                        </a:cubicBezTo>
                        <a:cubicBezTo>
                          <a:pt x="213" y="276"/>
                          <a:pt x="214" y="275"/>
                          <a:pt x="215" y="275"/>
                        </a:cubicBezTo>
                        <a:cubicBezTo>
                          <a:pt x="215" y="275"/>
                          <a:pt x="216" y="274"/>
                          <a:pt x="216" y="274"/>
                        </a:cubicBezTo>
                        <a:cubicBezTo>
                          <a:pt x="216" y="274"/>
                          <a:pt x="218" y="272"/>
                          <a:pt x="218" y="272"/>
                        </a:cubicBezTo>
                        <a:cubicBezTo>
                          <a:pt x="218" y="271"/>
                          <a:pt x="220" y="269"/>
                          <a:pt x="220" y="269"/>
                        </a:cubicBezTo>
                        <a:cubicBezTo>
                          <a:pt x="220" y="268"/>
                          <a:pt x="221" y="267"/>
                          <a:pt x="221" y="266"/>
                        </a:cubicBezTo>
                        <a:cubicBezTo>
                          <a:pt x="221" y="266"/>
                          <a:pt x="222" y="266"/>
                          <a:pt x="222" y="266"/>
                        </a:cubicBezTo>
                        <a:cubicBezTo>
                          <a:pt x="222" y="265"/>
                          <a:pt x="223" y="264"/>
                          <a:pt x="223" y="264"/>
                        </a:cubicBezTo>
                        <a:cubicBezTo>
                          <a:pt x="223" y="263"/>
                          <a:pt x="223" y="262"/>
                          <a:pt x="223" y="262"/>
                        </a:cubicBezTo>
                        <a:cubicBezTo>
                          <a:pt x="223" y="262"/>
                          <a:pt x="223" y="261"/>
                          <a:pt x="223" y="260"/>
                        </a:cubicBezTo>
                        <a:cubicBezTo>
                          <a:pt x="223" y="260"/>
                          <a:pt x="223" y="260"/>
                          <a:pt x="223" y="260"/>
                        </a:cubicBezTo>
                        <a:cubicBezTo>
                          <a:pt x="223" y="260"/>
                          <a:pt x="223" y="260"/>
                          <a:pt x="223" y="260"/>
                        </a:cubicBezTo>
                        <a:cubicBezTo>
                          <a:pt x="223" y="260"/>
                          <a:pt x="223" y="259"/>
                          <a:pt x="223" y="259"/>
                        </a:cubicBezTo>
                        <a:cubicBezTo>
                          <a:pt x="223" y="258"/>
                          <a:pt x="224" y="258"/>
                          <a:pt x="224" y="258"/>
                        </a:cubicBezTo>
                        <a:cubicBezTo>
                          <a:pt x="224" y="257"/>
                          <a:pt x="225" y="257"/>
                          <a:pt x="225" y="257"/>
                        </a:cubicBezTo>
                        <a:cubicBezTo>
                          <a:pt x="225" y="257"/>
                          <a:pt x="227" y="256"/>
                          <a:pt x="227" y="256"/>
                        </a:cubicBezTo>
                        <a:cubicBezTo>
                          <a:pt x="227" y="256"/>
                          <a:pt x="227" y="255"/>
                          <a:pt x="227" y="255"/>
                        </a:cubicBezTo>
                        <a:cubicBezTo>
                          <a:pt x="227" y="255"/>
                          <a:pt x="227" y="253"/>
                          <a:pt x="227" y="253"/>
                        </a:cubicBezTo>
                        <a:cubicBezTo>
                          <a:pt x="227" y="252"/>
                          <a:pt x="227" y="251"/>
                          <a:pt x="227" y="250"/>
                        </a:cubicBezTo>
                        <a:cubicBezTo>
                          <a:pt x="226" y="250"/>
                          <a:pt x="227" y="249"/>
                          <a:pt x="226" y="248"/>
                        </a:cubicBezTo>
                        <a:cubicBezTo>
                          <a:pt x="226" y="248"/>
                          <a:pt x="226" y="247"/>
                          <a:pt x="226" y="247"/>
                        </a:cubicBezTo>
                        <a:cubicBezTo>
                          <a:pt x="226" y="246"/>
                          <a:pt x="227" y="245"/>
                          <a:pt x="227" y="245"/>
                        </a:cubicBezTo>
                        <a:cubicBezTo>
                          <a:pt x="227" y="245"/>
                          <a:pt x="228" y="244"/>
                          <a:pt x="228" y="244"/>
                        </a:cubicBezTo>
                        <a:cubicBezTo>
                          <a:pt x="229" y="244"/>
                          <a:pt x="229" y="243"/>
                          <a:pt x="229" y="243"/>
                        </a:cubicBezTo>
                        <a:cubicBezTo>
                          <a:pt x="229" y="243"/>
                          <a:pt x="230" y="242"/>
                          <a:pt x="230" y="242"/>
                        </a:cubicBezTo>
                        <a:cubicBezTo>
                          <a:pt x="230" y="242"/>
                          <a:pt x="230" y="241"/>
                          <a:pt x="231" y="241"/>
                        </a:cubicBezTo>
                        <a:cubicBezTo>
                          <a:pt x="231" y="241"/>
                          <a:pt x="232" y="240"/>
                          <a:pt x="233" y="239"/>
                        </a:cubicBezTo>
                        <a:cubicBezTo>
                          <a:pt x="234" y="239"/>
                          <a:pt x="234" y="238"/>
                          <a:pt x="234" y="238"/>
                        </a:cubicBezTo>
                        <a:cubicBezTo>
                          <a:pt x="234" y="237"/>
                          <a:pt x="235" y="236"/>
                          <a:pt x="235" y="235"/>
                        </a:cubicBezTo>
                        <a:cubicBezTo>
                          <a:pt x="235" y="235"/>
                          <a:pt x="235" y="234"/>
                          <a:pt x="235" y="234"/>
                        </a:cubicBezTo>
                        <a:cubicBezTo>
                          <a:pt x="235" y="233"/>
                          <a:pt x="235" y="231"/>
                          <a:pt x="235" y="230"/>
                        </a:cubicBezTo>
                        <a:cubicBezTo>
                          <a:pt x="235" y="230"/>
                          <a:pt x="235" y="229"/>
                          <a:pt x="235" y="228"/>
                        </a:cubicBezTo>
                        <a:cubicBezTo>
                          <a:pt x="235" y="227"/>
                          <a:pt x="235" y="226"/>
                          <a:pt x="235" y="226"/>
                        </a:cubicBezTo>
                        <a:cubicBezTo>
                          <a:pt x="234" y="225"/>
                          <a:pt x="234" y="225"/>
                          <a:pt x="234" y="225"/>
                        </a:cubicBezTo>
                        <a:cubicBezTo>
                          <a:pt x="233" y="224"/>
                          <a:pt x="234" y="224"/>
                          <a:pt x="233" y="223"/>
                        </a:cubicBezTo>
                        <a:cubicBezTo>
                          <a:pt x="233" y="223"/>
                          <a:pt x="233" y="222"/>
                          <a:pt x="233" y="222"/>
                        </a:cubicBezTo>
                        <a:cubicBezTo>
                          <a:pt x="233" y="222"/>
                          <a:pt x="233" y="221"/>
                          <a:pt x="233" y="221"/>
                        </a:cubicBezTo>
                        <a:cubicBezTo>
                          <a:pt x="233" y="220"/>
                          <a:pt x="233" y="219"/>
                          <a:pt x="233" y="219"/>
                        </a:cubicBezTo>
                        <a:cubicBezTo>
                          <a:pt x="233" y="219"/>
                          <a:pt x="233" y="218"/>
                          <a:pt x="233" y="218"/>
                        </a:cubicBezTo>
                        <a:cubicBezTo>
                          <a:pt x="233" y="218"/>
                          <a:pt x="233" y="218"/>
                          <a:pt x="232" y="217"/>
                        </a:cubicBezTo>
                        <a:cubicBezTo>
                          <a:pt x="232" y="217"/>
                          <a:pt x="232" y="215"/>
                          <a:pt x="232" y="215"/>
                        </a:cubicBezTo>
                        <a:cubicBezTo>
                          <a:pt x="233" y="215"/>
                          <a:pt x="233" y="213"/>
                          <a:pt x="233" y="213"/>
                        </a:cubicBezTo>
                        <a:cubicBezTo>
                          <a:pt x="233" y="213"/>
                          <a:pt x="234" y="212"/>
                          <a:pt x="234" y="211"/>
                        </a:cubicBezTo>
                        <a:cubicBezTo>
                          <a:pt x="234" y="211"/>
                          <a:pt x="234" y="210"/>
                          <a:pt x="234" y="209"/>
                        </a:cubicBezTo>
                        <a:cubicBezTo>
                          <a:pt x="234" y="209"/>
                          <a:pt x="235" y="209"/>
                          <a:pt x="235" y="208"/>
                        </a:cubicBezTo>
                        <a:cubicBezTo>
                          <a:pt x="236" y="208"/>
                          <a:pt x="237" y="206"/>
                          <a:pt x="237" y="206"/>
                        </a:cubicBezTo>
                        <a:cubicBezTo>
                          <a:pt x="237" y="205"/>
                          <a:pt x="238" y="204"/>
                          <a:pt x="238" y="203"/>
                        </a:cubicBezTo>
                        <a:cubicBezTo>
                          <a:pt x="239" y="203"/>
                          <a:pt x="240" y="202"/>
                          <a:pt x="240" y="201"/>
                        </a:cubicBezTo>
                        <a:cubicBezTo>
                          <a:pt x="240" y="201"/>
                          <a:pt x="241" y="200"/>
                          <a:pt x="242" y="200"/>
                        </a:cubicBezTo>
                        <a:cubicBezTo>
                          <a:pt x="242" y="199"/>
                          <a:pt x="243" y="198"/>
                          <a:pt x="243" y="198"/>
                        </a:cubicBezTo>
                        <a:cubicBezTo>
                          <a:pt x="244" y="198"/>
                          <a:pt x="245" y="195"/>
                          <a:pt x="245" y="195"/>
                        </a:cubicBezTo>
                        <a:cubicBezTo>
                          <a:pt x="246" y="195"/>
                          <a:pt x="246" y="193"/>
                          <a:pt x="247" y="193"/>
                        </a:cubicBezTo>
                        <a:cubicBezTo>
                          <a:pt x="247" y="192"/>
                          <a:pt x="248" y="190"/>
                          <a:pt x="248" y="190"/>
                        </a:cubicBezTo>
                        <a:cubicBezTo>
                          <a:pt x="248" y="190"/>
                          <a:pt x="248" y="189"/>
                          <a:pt x="248" y="189"/>
                        </a:cubicBezTo>
                        <a:cubicBezTo>
                          <a:pt x="248" y="188"/>
                          <a:pt x="249" y="186"/>
                          <a:pt x="249" y="186"/>
                        </a:cubicBezTo>
                        <a:cubicBezTo>
                          <a:pt x="249" y="186"/>
                          <a:pt x="250" y="185"/>
                          <a:pt x="250" y="185"/>
                        </a:cubicBezTo>
                        <a:cubicBezTo>
                          <a:pt x="250" y="185"/>
                          <a:pt x="250" y="184"/>
                          <a:pt x="250" y="184"/>
                        </a:cubicBezTo>
                        <a:cubicBezTo>
                          <a:pt x="250" y="184"/>
                          <a:pt x="251" y="183"/>
                          <a:pt x="251" y="183"/>
                        </a:cubicBezTo>
                        <a:cubicBezTo>
                          <a:pt x="251" y="183"/>
                          <a:pt x="251" y="182"/>
                          <a:pt x="251" y="181"/>
                        </a:cubicBezTo>
                        <a:cubicBezTo>
                          <a:pt x="251" y="181"/>
                          <a:pt x="251" y="181"/>
                          <a:pt x="251" y="181"/>
                        </a:cubicBezTo>
                        <a:cubicBezTo>
                          <a:pt x="251" y="181"/>
                          <a:pt x="251" y="180"/>
                          <a:pt x="251" y="179"/>
                        </a:cubicBezTo>
                        <a:cubicBezTo>
                          <a:pt x="251" y="179"/>
                          <a:pt x="251" y="179"/>
                          <a:pt x="251" y="178"/>
                        </a:cubicBezTo>
                        <a:cubicBezTo>
                          <a:pt x="251" y="178"/>
                          <a:pt x="251" y="178"/>
                          <a:pt x="251" y="178"/>
                        </a:cubicBezTo>
                        <a:cubicBezTo>
                          <a:pt x="251" y="178"/>
                          <a:pt x="251" y="177"/>
                          <a:pt x="250" y="177"/>
                        </a:cubicBezTo>
                        <a:cubicBezTo>
                          <a:pt x="250" y="178"/>
                          <a:pt x="250" y="178"/>
                          <a:pt x="250" y="178"/>
                        </a:cubicBezTo>
                        <a:cubicBezTo>
                          <a:pt x="250" y="178"/>
                          <a:pt x="250" y="178"/>
                          <a:pt x="249" y="178"/>
                        </a:cubicBezTo>
                        <a:cubicBezTo>
                          <a:pt x="249" y="179"/>
                          <a:pt x="249" y="179"/>
                          <a:pt x="248" y="179"/>
                        </a:cubicBezTo>
                        <a:cubicBezTo>
                          <a:pt x="248" y="179"/>
                          <a:pt x="248" y="179"/>
                          <a:pt x="248" y="179"/>
                        </a:cubicBezTo>
                        <a:cubicBezTo>
                          <a:pt x="247" y="179"/>
                          <a:pt x="247" y="179"/>
                          <a:pt x="247" y="179"/>
                        </a:cubicBezTo>
                        <a:cubicBezTo>
                          <a:pt x="247" y="179"/>
                          <a:pt x="246" y="179"/>
                          <a:pt x="246" y="179"/>
                        </a:cubicBezTo>
                        <a:cubicBezTo>
                          <a:pt x="246" y="179"/>
                          <a:pt x="246" y="179"/>
                          <a:pt x="245" y="179"/>
                        </a:cubicBezTo>
                        <a:cubicBezTo>
                          <a:pt x="245" y="179"/>
                          <a:pt x="245" y="180"/>
                          <a:pt x="245" y="180"/>
                        </a:cubicBezTo>
                        <a:cubicBezTo>
                          <a:pt x="244" y="180"/>
                          <a:pt x="243" y="180"/>
                          <a:pt x="243" y="180"/>
                        </a:cubicBezTo>
                        <a:cubicBezTo>
                          <a:pt x="243" y="180"/>
                          <a:pt x="243" y="180"/>
                          <a:pt x="243" y="180"/>
                        </a:cubicBezTo>
                        <a:cubicBezTo>
                          <a:pt x="242" y="180"/>
                          <a:pt x="242" y="181"/>
                          <a:pt x="242" y="181"/>
                        </a:cubicBezTo>
                        <a:cubicBezTo>
                          <a:pt x="241" y="181"/>
                          <a:pt x="241" y="181"/>
                          <a:pt x="240" y="181"/>
                        </a:cubicBezTo>
                        <a:cubicBezTo>
                          <a:pt x="240" y="180"/>
                          <a:pt x="240" y="180"/>
                          <a:pt x="240" y="179"/>
                        </a:cubicBezTo>
                        <a:cubicBezTo>
                          <a:pt x="239" y="179"/>
                          <a:pt x="239" y="179"/>
                          <a:pt x="239" y="179"/>
                        </a:cubicBezTo>
                        <a:cubicBezTo>
                          <a:pt x="239" y="178"/>
                          <a:pt x="238" y="178"/>
                          <a:pt x="238" y="178"/>
                        </a:cubicBezTo>
                        <a:cubicBezTo>
                          <a:pt x="238" y="178"/>
                          <a:pt x="238" y="179"/>
                          <a:pt x="238" y="179"/>
                        </a:cubicBezTo>
                        <a:cubicBezTo>
                          <a:pt x="238" y="179"/>
                          <a:pt x="238" y="178"/>
                          <a:pt x="239" y="178"/>
                        </a:cubicBezTo>
                        <a:cubicBezTo>
                          <a:pt x="239" y="178"/>
                          <a:pt x="239" y="178"/>
                          <a:pt x="239" y="177"/>
                        </a:cubicBezTo>
                        <a:cubicBezTo>
                          <a:pt x="239" y="177"/>
                          <a:pt x="239" y="177"/>
                          <a:pt x="239" y="177"/>
                        </a:cubicBezTo>
                        <a:cubicBezTo>
                          <a:pt x="239" y="176"/>
                          <a:pt x="239" y="176"/>
                          <a:pt x="239" y="175"/>
                        </a:cubicBezTo>
                        <a:cubicBezTo>
                          <a:pt x="238" y="175"/>
                          <a:pt x="238" y="175"/>
                          <a:pt x="238" y="175"/>
                        </a:cubicBezTo>
                        <a:cubicBezTo>
                          <a:pt x="238" y="175"/>
                          <a:pt x="238" y="174"/>
                          <a:pt x="237" y="174"/>
                        </a:cubicBezTo>
                        <a:cubicBezTo>
                          <a:pt x="237" y="174"/>
                          <a:pt x="237" y="173"/>
                          <a:pt x="237" y="173"/>
                        </a:cubicBezTo>
                        <a:cubicBezTo>
                          <a:pt x="236" y="173"/>
                          <a:pt x="236" y="173"/>
                          <a:pt x="236" y="172"/>
                        </a:cubicBezTo>
                        <a:cubicBezTo>
                          <a:pt x="236" y="172"/>
                          <a:pt x="235" y="172"/>
                          <a:pt x="235" y="172"/>
                        </a:cubicBezTo>
                        <a:cubicBezTo>
                          <a:pt x="235" y="171"/>
                          <a:pt x="235" y="171"/>
                          <a:pt x="235" y="171"/>
                        </a:cubicBezTo>
                        <a:cubicBezTo>
                          <a:pt x="234" y="171"/>
                          <a:pt x="234" y="171"/>
                          <a:pt x="234" y="171"/>
                        </a:cubicBezTo>
                        <a:cubicBezTo>
                          <a:pt x="234" y="170"/>
                          <a:pt x="234" y="170"/>
                          <a:pt x="234" y="170"/>
                        </a:cubicBezTo>
                        <a:cubicBezTo>
                          <a:pt x="234" y="170"/>
                          <a:pt x="234" y="170"/>
                          <a:pt x="234" y="170"/>
                        </a:cubicBezTo>
                        <a:cubicBezTo>
                          <a:pt x="234" y="171"/>
                          <a:pt x="234" y="171"/>
                          <a:pt x="234" y="171"/>
                        </a:cubicBezTo>
                        <a:cubicBezTo>
                          <a:pt x="234" y="171"/>
                          <a:pt x="233" y="169"/>
                          <a:pt x="233" y="169"/>
                        </a:cubicBezTo>
                        <a:cubicBezTo>
                          <a:pt x="233" y="168"/>
                          <a:pt x="233" y="168"/>
                          <a:pt x="233" y="167"/>
                        </a:cubicBezTo>
                        <a:cubicBezTo>
                          <a:pt x="233" y="167"/>
                          <a:pt x="232" y="165"/>
                          <a:pt x="232" y="164"/>
                        </a:cubicBezTo>
                        <a:cubicBezTo>
                          <a:pt x="232" y="164"/>
                          <a:pt x="232" y="164"/>
                          <a:pt x="231" y="164"/>
                        </a:cubicBezTo>
                        <a:cubicBezTo>
                          <a:pt x="231" y="164"/>
                          <a:pt x="231" y="163"/>
                          <a:pt x="231" y="163"/>
                        </a:cubicBezTo>
                        <a:cubicBezTo>
                          <a:pt x="231" y="163"/>
                          <a:pt x="230" y="163"/>
                          <a:pt x="230" y="163"/>
                        </a:cubicBezTo>
                        <a:cubicBezTo>
                          <a:pt x="230" y="162"/>
                          <a:pt x="230" y="162"/>
                          <a:pt x="230" y="161"/>
                        </a:cubicBezTo>
                        <a:cubicBezTo>
                          <a:pt x="230" y="161"/>
                          <a:pt x="230" y="159"/>
                          <a:pt x="230" y="159"/>
                        </a:cubicBezTo>
                        <a:cubicBezTo>
                          <a:pt x="230" y="158"/>
                          <a:pt x="230" y="158"/>
                          <a:pt x="230" y="157"/>
                        </a:cubicBezTo>
                        <a:cubicBezTo>
                          <a:pt x="230" y="157"/>
                          <a:pt x="229" y="156"/>
                          <a:pt x="229" y="156"/>
                        </a:cubicBezTo>
                        <a:cubicBezTo>
                          <a:pt x="229" y="156"/>
                          <a:pt x="229" y="155"/>
                          <a:pt x="229" y="155"/>
                        </a:cubicBezTo>
                        <a:cubicBezTo>
                          <a:pt x="229" y="155"/>
                          <a:pt x="228" y="154"/>
                          <a:pt x="228" y="154"/>
                        </a:cubicBezTo>
                        <a:cubicBezTo>
                          <a:pt x="228" y="154"/>
                          <a:pt x="228" y="154"/>
                          <a:pt x="228" y="154"/>
                        </a:cubicBezTo>
                        <a:cubicBezTo>
                          <a:pt x="228" y="154"/>
                          <a:pt x="227" y="154"/>
                          <a:pt x="227" y="153"/>
                        </a:cubicBezTo>
                        <a:cubicBezTo>
                          <a:pt x="227" y="153"/>
                          <a:pt x="227" y="152"/>
                          <a:pt x="227" y="152"/>
                        </a:cubicBezTo>
                        <a:cubicBezTo>
                          <a:pt x="227" y="152"/>
                          <a:pt x="227" y="152"/>
                          <a:pt x="227" y="152"/>
                        </a:cubicBezTo>
                        <a:cubicBezTo>
                          <a:pt x="228" y="152"/>
                          <a:pt x="228" y="152"/>
                          <a:pt x="227" y="151"/>
                        </a:cubicBezTo>
                        <a:cubicBezTo>
                          <a:pt x="227" y="151"/>
                          <a:pt x="226" y="149"/>
                          <a:pt x="226" y="148"/>
                        </a:cubicBezTo>
                        <a:cubicBezTo>
                          <a:pt x="226" y="148"/>
                          <a:pt x="225" y="147"/>
                          <a:pt x="225" y="147"/>
                        </a:cubicBezTo>
                        <a:cubicBezTo>
                          <a:pt x="225" y="146"/>
                          <a:pt x="225" y="145"/>
                          <a:pt x="225" y="145"/>
                        </a:cubicBezTo>
                        <a:cubicBezTo>
                          <a:pt x="225" y="145"/>
                          <a:pt x="224" y="144"/>
                          <a:pt x="224" y="144"/>
                        </a:cubicBezTo>
                        <a:cubicBezTo>
                          <a:pt x="224" y="144"/>
                          <a:pt x="224" y="144"/>
                          <a:pt x="224" y="143"/>
                        </a:cubicBezTo>
                        <a:cubicBezTo>
                          <a:pt x="224" y="143"/>
                          <a:pt x="224" y="143"/>
                          <a:pt x="224" y="143"/>
                        </a:cubicBezTo>
                        <a:cubicBezTo>
                          <a:pt x="224" y="142"/>
                          <a:pt x="223" y="142"/>
                          <a:pt x="223" y="141"/>
                        </a:cubicBezTo>
                        <a:cubicBezTo>
                          <a:pt x="223" y="141"/>
                          <a:pt x="223" y="141"/>
                          <a:pt x="223" y="141"/>
                        </a:cubicBezTo>
                        <a:cubicBezTo>
                          <a:pt x="223" y="140"/>
                          <a:pt x="223" y="140"/>
                          <a:pt x="223" y="140"/>
                        </a:cubicBezTo>
                        <a:cubicBezTo>
                          <a:pt x="222" y="140"/>
                          <a:pt x="222" y="140"/>
                          <a:pt x="222" y="139"/>
                        </a:cubicBezTo>
                        <a:cubicBezTo>
                          <a:pt x="222" y="139"/>
                          <a:pt x="222" y="139"/>
                          <a:pt x="222" y="139"/>
                        </a:cubicBezTo>
                        <a:cubicBezTo>
                          <a:pt x="223" y="139"/>
                          <a:pt x="223" y="139"/>
                          <a:pt x="223" y="139"/>
                        </a:cubicBezTo>
                        <a:cubicBezTo>
                          <a:pt x="223" y="139"/>
                          <a:pt x="223" y="140"/>
                          <a:pt x="223" y="140"/>
                        </a:cubicBezTo>
                        <a:cubicBezTo>
                          <a:pt x="223" y="140"/>
                          <a:pt x="223" y="140"/>
                          <a:pt x="223" y="141"/>
                        </a:cubicBezTo>
                        <a:cubicBezTo>
                          <a:pt x="224" y="141"/>
                          <a:pt x="224" y="141"/>
                          <a:pt x="224" y="141"/>
                        </a:cubicBezTo>
                        <a:cubicBezTo>
                          <a:pt x="224" y="142"/>
                          <a:pt x="224" y="142"/>
                          <a:pt x="224" y="142"/>
                        </a:cubicBezTo>
                        <a:cubicBezTo>
                          <a:pt x="224" y="142"/>
                          <a:pt x="225" y="143"/>
                          <a:pt x="225" y="143"/>
                        </a:cubicBezTo>
                        <a:cubicBezTo>
                          <a:pt x="225" y="143"/>
                          <a:pt x="226" y="143"/>
                          <a:pt x="226" y="143"/>
                        </a:cubicBezTo>
                        <a:cubicBezTo>
                          <a:pt x="226" y="142"/>
                          <a:pt x="225" y="142"/>
                          <a:pt x="226" y="142"/>
                        </a:cubicBezTo>
                        <a:cubicBezTo>
                          <a:pt x="226" y="142"/>
                          <a:pt x="226" y="141"/>
                          <a:pt x="226" y="141"/>
                        </a:cubicBezTo>
                        <a:cubicBezTo>
                          <a:pt x="226" y="141"/>
                          <a:pt x="226" y="140"/>
                          <a:pt x="226" y="140"/>
                        </a:cubicBezTo>
                        <a:cubicBezTo>
                          <a:pt x="226" y="140"/>
                          <a:pt x="226" y="140"/>
                          <a:pt x="226" y="140"/>
                        </a:cubicBezTo>
                        <a:cubicBezTo>
                          <a:pt x="226" y="140"/>
                          <a:pt x="226" y="140"/>
                          <a:pt x="226" y="141"/>
                        </a:cubicBezTo>
                        <a:cubicBezTo>
                          <a:pt x="226" y="141"/>
                          <a:pt x="226" y="142"/>
                          <a:pt x="226" y="142"/>
                        </a:cubicBezTo>
                        <a:cubicBezTo>
                          <a:pt x="226" y="142"/>
                          <a:pt x="226" y="143"/>
                          <a:pt x="226" y="143"/>
                        </a:cubicBezTo>
                        <a:cubicBezTo>
                          <a:pt x="226" y="143"/>
                          <a:pt x="226" y="143"/>
                          <a:pt x="226" y="143"/>
                        </a:cubicBezTo>
                        <a:cubicBezTo>
                          <a:pt x="226" y="143"/>
                          <a:pt x="226" y="143"/>
                          <a:pt x="226" y="143"/>
                        </a:cubicBezTo>
                        <a:cubicBezTo>
                          <a:pt x="227" y="143"/>
                          <a:pt x="227" y="143"/>
                          <a:pt x="227" y="143"/>
                        </a:cubicBezTo>
                        <a:cubicBezTo>
                          <a:pt x="227" y="143"/>
                          <a:pt x="228" y="145"/>
                          <a:pt x="228" y="145"/>
                        </a:cubicBezTo>
                        <a:cubicBezTo>
                          <a:pt x="228" y="146"/>
                          <a:pt x="229" y="147"/>
                          <a:pt x="229" y="147"/>
                        </a:cubicBezTo>
                        <a:cubicBezTo>
                          <a:pt x="229" y="147"/>
                          <a:pt x="229" y="147"/>
                          <a:pt x="229" y="147"/>
                        </a:cubicBezTo>
                        <a:cubicBezTo>
                          <a:pt x="229" y="148"/>
                          <a:pt x="229" y="148"/>
                          <a:pt x="229" y="148"/>
                        </a:cubicBezTo>
                        <a:cubicBezTo>
                          <a:pt x="229" y="148"/>
                          <a:pt x="229" y="148"/>
                          <a:pt x="229" y="149"/>
                        </a:cubicBezTo>
                        <a:cubicBezTo>
                          <a:pt x="230" y="149"/>
                          <a:pt x="230" y="149"/>
                          <a:pt x="230" y="149"/>
                        </a:cubicBezTo>
                        <a:cubicBezTo>
                          <a:pt x="230" y="150"/>
                          <a:pt x="230" y="150"/>
                          <a:pt x="230" y="150"/>
                        </a:cubicBezTo>
                        <a:cubicBezTo>
                          <a:pt x="230" y="150"/>
                          <a:pt x="230" y="151"/>
                          <a:pt x="230" y="151"/>
                        </a:cubicBezTo>
                        <a:cubicBezTo>
                          <a:pt x="230" y="151"/>
                          <a:pt x="230" y="151"/>
                          <a:pt x="231" y="151"/>
                        </a:cubicBezTo>
                        <a:cubicBezTo>
                          <a:pt x="231" y="151"/>
                          <a:pt x="232" y="152"/>
                          <a:pt x="232" y="152"/>
                        </a:cubicBezTo>
                        <a:cubicBezTo>
                          <a:pt x="232" y="152"/>
                          <a:pt x="232" y="153"/>
                          <a:pt x="232" y="154"/>
                        </a:cubicBezTo>
                        <a:cubicBezTo>
                          <a:pt x="232" y="154"/>
                          <a:pt x="233" y="155"/>
                          <a:pt x="233" y="155"/>
                        </a:cubicBezTo>
                        <a:cubicBezTo>
                          <a:pt x="233" y="155"/>
                          <a:pt x="233" y="155"/>
                          <a:pt x="233" y="156"/>
                        </a:cubicBezTo>
                        <a:cubicBezTo>
                          <a:pt x="232" y="156"/>
                          <a:pt x="232" y="156"/>
                          <a:pt x="233" y="156"/>
                        </a:cubicBezTo>
                        <a:cubicBezTo>
                          <a:pt x="233" y="157"/>
                          <a:pt x="233" y="157"/>
                          <a:pt x="233" y="157"/>
                        </a:cubicBezTo>
                        <a:cubicBezTo>
                          <a:pt x="233" y="158"/>
                          <a:pt x="233" y="158"/>
                          <a:pt x="233" y="158"/>
                        </a:cubicBezTo>
                        <a:cubicBezTo>
                          <a:pt x="233" y="158"/>
                          <a:pt x="234" y="160"/>
                          <a:pt x="234" y="160"/>
                        </a:cubicBezTo>
                        <a:cubicBezTo>
                          <a:pt x="234" y="160"/>
                          <a:pt x="235" y="160"/>
                          <a:pt x="235" y="160"/>
                        </a:cubicBezTo>
                        <a:cubicBezTo>
                          <a:pt x="235" y="160"/>
                          <a:pt x="235" y="161"/>
                          <a:pt x="236" y="161"/>
                        </a:cubicBezTo>
                        <a:cubicBezTo>
                          <a:pt x="236" y="162"/>
                          <a:pt x="236" y="162"/>
                          <a:pt x="236" y="163"/>
                        </a:cubicBezTo>
                        <a:cubicBezTo>
                          <a:pt x="236" y="163"/>
                          <a:pt x="236" y="163"/>
                          <a:pt x="236" y="164"/>
                        </a:cubicBezTo>
                        <a:cubicBezTo>
                          <a:pt x="236" y="164"/>
                          <a:pt x="237" y="165"/>
                          <a:pt x="237" y="165"/>
                        </a:cubicBezTo>
                        <a:cubicBezTo>
                          <a:pt x="237" y="165"/>
                          <a:pt x="237" y="166"/>
                          <a:pt x="238" y="166"/>
                        </a:cubicBezTo>
                        <a:cubicBezTo>
                          <a:pt x="238" y="166"/>
                          <a:pt x="238" y="167"/>
                          <a:pt x="238" y="167"/>
                        </a:cubicBezTo>
                        <a:cubicBezTo>
                          <a:pt x="238" y="167"/>
                          <a:pt x="238" y="168"/>
                          <a:pt x="238" y="168"/>
                        </a:cubicBezTo>
                        <a:cubicBezTo>
                          <a:pt x="238" y="168"/>
                          <a:pt x="239" y="169"/>
                          <a:pt x="238" y="169"/>
                        </a:cubicBezTo>
                        <a:cubicBezTo>
                          <a:pt x="238" y="169"/>
                          <a:pt x="238" y="170"/>
                          <a:pt x="238" y="170"/>
                        </a:cubicBezTo>
                        <a:cubicBezTo>
                          <a:pt x="238" y="170"/>
                          <a:pt x="238" y="170"/>
                          <a:pt x="238" y="171"/>
                        </a:cubicBezTo>
                        <a:cubicBezTo>
                          <a:pt x="238" y="171"/>
                          <a:pt x="238" y="172"/>
                          <a:pt x="239" y="173"/>
                        </a:cubicBezTo>
                        <a:cubicBezTo>
                          <a:pt x="239" y="173"/>
                          <a:pt x="239" y="173"/>
                          <a:pt x="239" y="174"/>
                        </a:cubicBezTo>
                        <a:cubicBezTo>
                          <a:pt x="239" y="174"/>
                          <a:pt x="239" y="175"/>
                          <a:pt x="239" y="175"/>
                        </a:cubicBezTo>
                        <a:cubicBezTo>
                          <a:pt x="239" y="175"/>
                          <a:pt x="239" y="176"/>
                          <a:pt x="239" y="176"/>
                        </a:cubicBezTo>
                        <a:cubicBezTo>
                          <a:pt x="239" y="176"/>
                          <a:pt x="240" y="176"/>
                          <a:pt x="240" y="176"/>
                        </a:cubicBezTo>
                        <a:cubicBezTo>
                          <a:pt x="240" y="176"/>
                          <a:pt x="240" y="176"/>
                          <a:pt x="240" y="176"/>
                        </a:cubicBezTo>
                        <a:cubicBezTo>
                          <a:pt x="241" y="176"/>
                          <a:pt x="241" y="176"/>
                          <a:pt x="241" y="176"/>
                        </a:cubicBezTo>
                        <a:cubicBezTo>
                          <a:pt x="241" y="176"/>
                          <a:pt x="242" y="176"/>
                          <a:pt x="242" y="176"/>
                        </a:cubicBezTo>
                        <a:cubicBezTo>
                          <a:pt x="242" y="175"/>
                          <a:pt x="242" y="175"/>
                          <a:pt x="242" y="175"/>
                        </a:cubicBezTo>
                        <a:cubicBezTo>
                          <a:pt x="242" y="175"/>
                          <a:pt x="243" y="175"/>
                          <a:pt x="243" y="175"/>
                        </a:cubicBezTo>
                        <a:cubicBezTo>
                          <a:pt x="243" y="174"/>
                          <a:pt x="243" y="174"/>
                          <a:pt x="244" y="174"/>
                        </a:cubicBezTo>
                        <a:cubicBezTo>
                          <a:pt x="244" y="174"/>
                          <a:pt x="245" y="174"/>
                          <a:pt x="245" y="174"/>
                        </a:cubicBezTo>
                        <a:cubicBezTo>
                          <a:pt x="245" y="174"/>
                          <a:pt x="245" y="174"/>
                          <a:pt x="245" y="174"/>
                        </a:cubicBezTo>
                        <a:cubicBezTo>
                          <a:pt x="245" y="174"/>
                          <a:pt x="246" y="173"/>
                          <a:pt x="246" y="173"/>
                        </a:cubicBezTo>
                        <a:cubicBezTo>
                          <a:pt x="246" y="173"/>
                          <a:pt x="247" y="173"/>
                          <a:pt x="247" y="173"/>
                        </a:cubicBezTo>
                        <a:cubicBezTo>
                          <a:pt x="247" y="173"/>
                          <a:pt x="247" y="173"/>
                          <a:pt x="248" y="172"/>
                        </a:cubicBezTo>
                        <a:cubicBezTo>
                          <a:pt x="248" y="172"/>
                          <a:pt x="249" y="172"/>
                          <a:pt x="249" y="171"/>
                        </a:cubicBezTo>
                        <a:cubicBezTo>
                          <a:pt x="249" y="171"/>
                          <a:pt x="249" y="171"/>
                          <a:pt x="250" y="171"/>
                        </a:cubicBezTo>
                        <a:cubicBezTo>
                          <a:pt x="250" y="171"/>
                          <a:pt x="250" y="171"/>
                          <a:pt x="250" y="171"/>
                        </a:cubicBezTo>
                        <a:cubicBezTo>
                          <a:pt x="251" y="171"/>
                          <a:pt x="251" y="171"/>
                          <a:pt x="251" y="170"/>
                        </a:cubicBezTo>
                        <a:cubicBezTo>
                          <a:pt x="252" y="170"/>
                          <a:pt x="253" y="170"/>
                          <a:pt x="253" y="170"/>
                        </a:cubicBezTo>
                        <a:cubicBezTo>
                          <a:pt x="253" y="170"/>
                          <a:pt x="253" y="169"/>
                          <a:pt x="253" y="169"/>
                        </a:cubicBezTo>
                        <a:cubicBezTo>
                          <a:pt x="253" y="168"/>
                          <a:pt x="253" y="168"/>
                          <a:pt x="253" y="168"/>
                        </a:cubicBezTo>
                        <a:cubicBezTo>
                          <a:pt x="254" y="168"/>
                          <a:pt x="254" y="167"/>
                          <a:pt x="255" y="167"/>
                        </a:cubicBezTo>
                        <a:cubicBezTo>
                          <a:pt x="255" y="167"/>
                          <a:pt x="256" y="167"/>
                          <a:pt x="256" y="167"/>
                        </a:cubicBezTo>
                        <a:cubicBezTo>
                          <a:pt x="256" y="167"/>
                          <a:pt x="257" y="167"/>
                          <a:pt x="257" y="167"/>
                        </a:cubicBezTo>
                        <a:cubicBezTo>
                          <a:pt x="257" y="166"/>
                          <a:pt x="258" y="166"/>
                          <a:pt x="258" y="166"/>
                        </a:cubicBezTo>
                        <a:cubicBezTo>
                          <a:pt x="257" y="165"/>
                          <a:pt x="258" y="165"/>
                          <a:pt x="258" y="165"/>
                        </a:cubicBezTo>
                        <a:cubicBezTo>
                          <a:pt x="258" y="165"/>
                          <a:pt x="258" y="165"/>
                          <a:pt x="258" y="165"/>
                        </a:cubicBezTo>
                        <a:cubicBezTo>
                          <a:pt x="259" y="165"/>
                          <a:pt x="259" y="165"/>
                          <a:pt x="259" y="164"/>
                        </a:cubicBezTo>
                        <a:cubicBezTo>
                          <a:pt x="259" y="164"/>
                          <a:pt x="260" y="164"/>
                          <a:pt x="260" y="164"/>
                        </a:cubicBezTo>
                        <a:cubicBezTo>
                          <a:pt x="260" y="163"/>
                          <a:pt x="260" y="163"/>
                          <a:pt x="260" y="163"/>
                        </a:cubicBezTo>
                        <a:cubicBezTo>
                          <a:pt x="261" y="162"/>
                          <a:pt x="261" y="162"/>
                          <a:pt x="261" y="162"/>
                        </a:cubicBezTo>
                        <a:cubicBezTo>
                          <a:pt x="261" y="162"/>
                          <a:pt x="261" y="161"/>
                          <a:pt x="261" y="161"/>
                        </a:cubicBezTo>
                        <a:cubicBezTo>
                          <a:pt x="261" y="161"/>
                          <a:pt x="261" y="160"/>
                          <a:pt x="261" y="160"/>
                        </a:cubicBezTo>
                        <a:cubicBezTo>
                          <a:pt x="261" y="160"/>
                          <a:pt x="262" y="159"/>
                          <a:pt x="262" y="159"/>
                        </a:cubicBezTo>
                        <a:cubicBezTo>
                          <a:pt x="262" y="159"/>
                          <a:pt x="262" y="159"/>
                          <a:pt x="262" y="159"/>
                        </a:cubicBezTo>
                        <a:cubicBezTo>
                          <a:pt x="262" y="159"/>
                          <a:pt x="262" y="159"/>
                          <a:pt x="262" y="159"/>
                        </a:cubicBezTo>
                        <a:cubicBezTo>
                          <a:pt x="263" y="159"/>
                          <a:pt x="263" y="157"/>
                          <a:pt x="264" y="157"/>
                        </a:cubicBezTo>
                        <a:cubicBezTo>
                          <a:pt x="264" y="157"/>
                          <a:pt x="264" y="156"/>
                          <a:pt x="264" y="156"/>
                        </a:cubicBezTo>
                        <a:cubicBezTo>
                          <a:pt x="264" y="156"/>
                          <a:pt x="265" y="155"/>
                          <a:pt x="264" y="155"/>
                        </a:cubicBezTo>
                        <a:cubicBezTo>
                          <a:pt x="264" y="155"/>
                          <a:pt x="264" y="155"/>
                          <a:pt x="264" y="154"/>
                        </a:cubicBezTo>
                        <a:cubicBezTo>
                          <a:pt x="264" y="154"/>
                          <a:pt x="263" y="153"/>
                          <a:pt x="263" y="153"/>
                        </a:cubicBezTo>
                        <a:cubicBezTo>
                          <a:pt x="263" y="153"/>
                          <a:pt x="263" y="153"/>
                          <a:pt x="263" y="152"/>
                        </a:cubicBezTo>
                        <a:cubicBezTo>
                          <a:pt x="262" y="152"/>
                          <a:pt x="261" y="152"/>
                          <a:pt x="261" y="152"/>
                        </a:cubicBezTo>
                        <a:cubicBezTo>
                          <a:pt x="260" y="152"/>
                          <a:pt x="259" y="150"/>
                          <a:pt x="259" y="150"/>
                        </a:cubicBezTo>
                        <a:cubicBezTo>
                          <a:pt x="259" y="149"/>
                          <a:pt x="259" y="148"/>
                          <a:pt x="259" y="148"/>
                        </a:cubicBezTo>
                        <a:cubicBezTo>
                          <a:pt x="259" y="147"/>
                          <a:pt x="259" y="147"/>
                          <a:pt x="259" y="147"/>
                        </a:cubicBezTo>
                        <a:cubicBezTo>
                          <a:pt x="259" y="147"/>
                          <a:pt x="259" y="147"/>
                          <a:pt x="259" y="147"/>
                        </a:cubicBezTo>
                        <a:cubicBezTo>
                          <a:pt x="259" y="147"/>
                          <a:pt x="259" y="146"/>
                          <a:pt x="259" y="146"/>
                        </a:cubicBezTo>
                        <a:cubicBezTo>
                          <a:pt x="259" y="146"/>
                          <a:pt x="259" y="147"/>
                          <a:pt x="259" y="147"/>
                        </a:cubicBezTo>
                        <a:cubicBezTo>
                          <a:pt x="259" y="147"/>
                          <a:pt x="259" y="148"/>
                          <a:pt x="258" y="148"/>
                        </a:cubicBezTo>
                        <a:cubicBezTo>
                          <a:pt x="258" y="148"/>
                          <a:pt x="258" y="148"/>
                          <a:pt x="258" y="149"/>
                        </a:cubicBezTo>
                        <a:cubicBezTo>
                          <a:pt x="257" y="149"/>
                          <a:pt x="257" y="149"/>
                          <a:pt x="257" y="150"/>
                        </a:cubicBezTo>
                        <a:cubicBezTo>
                          <a:pt x="257" y="150"/>
                          <a:pt x="256" y="150"/>
                          <a:pt x="256" y="150"/>
                        </a:cubicBezTo>
                        <a:cubicBezTo>
                          <a:pt x="256" y="150"/>
                          <a:pt x="256" y="150"/>
                          <a:pt x="256" y="150"/>
                        </a:cubicBezTo>
                        <a:cubicBezTo>
                          <a:pt x="256" y="151"/>
                          <a:pt x="256" y="151"/>
                          <a:pt x="256" y="151"/>
                        </a:cubicBezTo>
                        <a:cubicBezTo>
                          <a:pt x="256" y="151"/>
                          <a:pt x="256" y="151"/>
                          <a:pt x="256" y="151"/>
                        </a:cubicBezTo>
                        <a:cubicBezTo>
                          <a:pt x="256" y="151"/>
                          <a:pt x="255" y="151"/>
                          <a:pt x="255" y="151"/>
                        </a:cubicBezTo>
                        <a:cubicBezTo>
                          <a:pt x="255" y="151"/>
                          <a:pt x="255" y="151"/>
                          <a:pt x="255" y="151"/>
                        </a:cubicBezTo>
                        <a:cubicBezTo>
                          <a:pt x="255" y="151"/>
                          <a:pt x="255" y="151"/>
                          <a:pt x="255" y="151"/>
                        </a:cubicBezTo>
                        <a:cubicBezTo>
                          <a:pt x="255" y="151"/>
                          <a:pt x="255" y="151"/>
                          <a:pt x="255" y="151"/>
                        </a:cubicBezTo>
                        <a:cubicBezTo>
                          <a:pt x="255" y="151"/>
                          <a:pt x="255" y="152"/>
                          <a:pt x="255" y="151"/>
                        </a:cubicBezTo>
                        <a:cubicBezTo>
                          <a:pt x="254" y="151"/>
                          <a:pt x="254" y="151"/>
                          <a:pt x="253" y="151"/>
                        </a:cubicBezTo>
                        <a:cubicBezTo>
                          <a:pt x="253" y="151"/>
                          <a:pt x="253" y="152"/>
                          <a:pt x="253" y="152"/>
                        </a:cubicBezTo>
                        <a:cubicBezTo>
                          <a:pt x="252" y="152"/>
                          <a:pt x="252" y="152"/>
                          <a:pt x="252" y="151"/>
                        </a:cubicBezTo>
                        <a:cubicBezTo>
                          <a:pt x="252" y="151"/>
                          <a:pt x="252" y="151"/>
                          <a:pt x="252" y="151"/>
                        </a:cubicBezTo>
                        <a:cubicBezTo>
                          <a:pt x="252" y="151"/>
                          <a:pt x="251" y="151"/>
                          <a:pt x="251" y="151"/>
                        </a:cubicBezTo>
                        <a:cubicBezTo>
                          <a:pt x="251" y="151"/>
                          <a:pt x="251" y="151"/>
                          <a:pt x="252" y="150"/>
                        </a:cubicBezTo>
                        <a:cubicBezTo>
                          <a:pt x="252" y="150"/>
                          <a:pt x="252" y="150"/>
                          <a:pt x="252" y="149"/>
                        </a:cubicBezTo>
                        <a:cubicBezTo>
                          <a:pt x="252" y="149"/>
                          <a:pt x="252" y="148"/>
                          <a:pt x="252" y="148"/>
                        </a:cubicBezTo>
                        <a:cubicBezTo>
                          <a:pt x="252" y="148"/>
                          <a:pt x="252" y="148"/>
                          <a:pt x="252" y="147"/>
                        </a:cubicBezTo>
                        <a:cubicBezTo>
                          <a:pt x="252" y="147"/>
                          <a:pt x="251" y="147"/>
                          <a:pt x="251" y="147"/>
                        </a:cubicBezTo>
                        <a:cubicBezTo>
                          <a:pt x="251" y="147"/>
                          <a:pt x="251" y="147"/>
                          <a:pt x="251" y="147"/>
                        </a:cubicBezTo>
                        <a:cubicBezTo>
                          <a:pt x="251" y="148"/>
                          <a:pt x="251" y="148"/>
                          <a:pt x="251" y="148"/>
                        </a:cubicBezTo>
                        <a:cubicBezTo>
                          <a:pt x="251" y="148"/>
                          <a:pt x="251" y="149"/>
                          <a:pt x="251" y="149"/>
                        </a:cubicBezTo>
                        <a:cubicBezTo>
                          <a:pt x="251" y="150"/>
                          <a:pt x="251" y="150"/>
                          <a:pt x="251" y="150"/>
                        </a:cubicBezTo>
                        <a:cubicBezTo>
                          <a:pt x="250" y="150"/>
                          <a:pt x="250" y="149"/>
                          <a:pt x="250" y="149"/>
                        </a:cubicBezTo>
                        <a:cubicBezTo>
                          <a:pt x="250" y="148"/>
                          <a:pt x="250" y="148"/>
                          <a:pt x="250" y="148"/>
                        </a:cubicBezTo>
                        <a:cubicBezTo>
                          <a:pt x="250" y="147"/>
                          <a:pt x="249" y="147"/>
                          <a:pt x="250" y="147"/>
                        </a:cubicBezTo>
                        <a:cubicBezTo>
                          <a:pt x="250" y="147"/>
                          <a:pt x="250" y="147"/>
                          <a:pt x="250" y="146"/>
                        </a:cubicBezTo>
                        <a:cubicBezTo>
                          <a:pt x="250" y="146"/>
                          <a:pt x="249" y="146"/>
                          <a:pt x="249" y="146"/>
                        </a:cubicBezTo>
                        <a:cubicBezTo>
                          <a:pt x="249" y="145"/>
                          <a:pt x="249" y="146"/>
                          <a:pt x="249" y="145"/>
                        </a:cubicBezTo>
                        <a:cubicBezTo>
                          <a:pt x="249" y="145"/>
                          <a:pt x="249" y="145"/>
                          <a:pt x="249" y="145"/>
                        </a:cubicBezTo>
                        <a:cubicBezTo>
                          <a:pt x="249" y="144"/>
                          <a:pt x="249" y="145"/>
                          <a:pt x="248" y="144"/>
                        </a:cubicBezTo>
                        <a:cubicBezTo>
                          <a:pt x="248" y="144"/>
                          <a:pt x="248" y="144"/>
                          <a:pt x="248" y="144"/>
                        </a:cubicBezTo>
                        <a:cubicBezTo>
                          <a:pt x="248" y="144"/>
                          <a:pt x="248" y="144"/>
                          <a:pt x="248" y="143"/>
                        </a:cubicBezTo>
                        <a:cubicBezTo>
                          <a:pt x="248" y="143"/>
                          <a:pt x="247" y="143"/>
                          <a:pt x="247" y="143"/>
                        </a:cubicBezTo>
                        <a:cubicBezTo>
                          <a:pt x="247" y="142"/>
                          <a:pt x="247" y="141"/>
                          <a:pt x="247" y="141"/>
                        </a:cubicBezTo>
                        <a:cubicBezTo>
                          <a:pt x="246" y="140"/>
                          <a:pt x="247" y="140"/>
                          <a:pt x="246" y="140"/>
                        </a:cubicBezTo>
                        <a:cubicBezTo>
                          <a:pt x="246" y="140"/>
                          <a:pt x="246" y="140"/>
                          <a:pt x="247" y="139"/>
                        </a:cubicBezTo>
                        <a:cubicBezTo>
                          <a:pt x="247" y="139"/>
                          <a:pt x="247" y="139"/>
                          <a:pt x="247" y="139"/>
                        </a:cubicBezTo>
                        <a:cubicBezTo>
                          <a:pt x="247" y="139"/>
                          <a:pt x="248" y="139"/>
                          <a:pt x="248" y="138"/>
                        </a:cubicBezTo>
                        <a:cubicBezTo>
                          <a:pt x="248" y="138"/>
                          <a:pt x="248" y="139"/>
                          <a:pt x="249" y="139"/>
                        </a:cubicBezTo>
                        <a:cubicBezTo>
                          <a:pt x="249" y="139"/>
                          <a:pt x="249" y="138"/>
                          <a:pt x="249" y="138"/>
                        </a:cubicBezTo>
                        <a:cubicBezTo>
                          <a:pt x="250" y="139"/>
                          <a:pt x="250" y="139"/>
                          <a:pt x="250" y="139"/>
                        </a:cubicBezTo>
                        <a:cubicBezTo>
                          <a:pt x="250" y="139"/>
                          <a:pt x="250" y="140"/>
                          <a:pt x="250" y="140"/>
                        </a:cubicBezTo>
                        <a:cubicBezTo>
                          <a:pt x="250" y="140"/>
                          <a:pt x="250" y="140"/>
                          <a:pt x="250" y="141"/>
                        </a:cubicBezTo>
                        <a:cubicBezTo>
                          <a:pt x="250" y="141"/>
                          <a:pt x="251" y="141"/>
                          <a:pt x="251" y="141"/>
                        </a:cubicBezTo>
                        <a:cubicBezTo>
                          <a:pt x="251" y="142"/>
                          <a:pt x="251" y="143"/>
                          <a:pt x="252" y="143"/>
                        </a:cubicBezTo>
                        <a:cubicBezTo>
                          <a:pt x="252" y="143"/>
                          <a:pt x="252" y="143"/>
                          <a:pt x="253" y="143"/>
                        </a:cubicBezTo>
                        <a:cubicBezTo>
                          <a:pt x="253" y="144"/>
                          <a:pt x="253" y="144"/>
                          <a:pt x="253" y="144"/>
                        </a:cubicBezTo>
                        <a:cubicBezTo>
                          <a:pt x="254" y="144"/>
                          <a:pt x="253" y="144"/>
                          <a:pt x="253" y="144"/>
                        </a:cubicBezTo>
                        <a:cubicBezTo>
                          <a:pt x="254" y="145"/>
                          <a:pt x="255" y="145"/>
                          <a:pt x="255" y="145"/>
                        </a:cubicBezTo>
                        <a:cubicBezTo>
                          <a:pt x="255" y="145"/>
                          <a:pt x="255" y="145"/>
                          <a:pt x="255" y="146"/>
                        </a:cubicBezTo>
                        <a:cubicBezTo>
                          <a:pt x="255" y="146"/>
                          <a:pt x="256" y="146"/>
                          <a:pt x="256" y="146"/>
                        </a:cubicBezTo>
                        <a:cubicBezTo>
                          <a:pt x="256" y="146"/>
                          <a:pt x="257" y="146"/>
                          <a:pt x="257" y="146"/>
                        </a:cubicBezTo>
                        <a:cubicBezTo>
                          <a:pt x="257" y="146"/>
                          <a:pt x="257" y="146"/>
                          <a:pt x="258" y="146"/>
                        </a:cubicBezTo>
                        <a:cubicBezTo>
                          <a:pt x="258" y="146"/>
                          <a:pt x="258" y="146"/>
                          <a:pt x="258" y="146"/>
                        </a:cubicBezTo>
                        <a:cubicBezTo>
                          <a:pt x="258" y="146"/>
                          <a:pt x="258" y="146"/>
                          <a:pt x="258" y="146"/>
                        </a:cubicBezTo>
                        <a:cubicBezTo>
                          <a:pt x="258" y="146"/>
                          <a:pt x="258" y="146"/>
                          <a:pt x="259" y="146"/>
                        </a:cubicBezTo>
                        <a:cubicBezTo>
                          <a:pt x="259" y="145"/>
                          <a:pt x="259" y="145"/>
                          <a:pt x="259" y="145"/>
                        </a:cubicBezTo>
                        <a:cubicBezTo>
                          <a:pt x="259" y="145"/>
                          <a:pt x="259" y="145"/>
                          <a:pt x="259" y="145"/>
                        </a:cubicBezTo>
                        <a:cubicBezTo>
                          <a:pt x="258" y="145"/>
                          <a:pt x="259" y="145"/>
                          <a:pt x="259" y="145"/>
                        </a:cubicBezTo>
                        <a:cubicBezTo>
                          <a:pt x="259" y="145"/>
                          <a:pt x="260" y="145"/>
                          <a:pt x="260" y="145"/>
                        </a:cubicBezTo>
                        <a:cubicBezTo>
                          <a:pt x="260" y="146"/>
                          <a:pt x="260" y="147"/>
                          <a:pt x="260" y="147"/>
                        </a:cubicBezTo>
                        <a:cubicBezTo>
                          <a:pt x="260" y="147"/>
                          <a:pt x="260" y="148"/>
                          <a:pt x="261" y="148"/>
                        </a:cubicBezTo>
                        <a:cubicBezTo>
                          <a:pt x="261" y="148"/>
                          <a:pt x="261" y="148"/>
                          <a:pt x="262" y="148"/>
                        </a:cubicBezTo>
                        <a:cubicBezTo>
                          <a:pt x="262" y="148"/>
                          <a:pt x="262" y="148"/>
                          <a:pt x="263" y="148"/>
                        </a:cubicBezTo>
                        <a:cubicBezTo>
                          <a:pt x="263" y="148"/>
                          <a:pt x="263" y="148"/>
                          <a:pt x="263" y="148"/>
                        </a:cubicBezTo>
                        <a:cubicBezTo>
                          <a:pt x="263" y="148"/>
                          <a:pt x="264" y="148"/>
                          <a:pt x="264" y="148"/>
                        </a:cubicBezTo>
                        <a:cubicBezTo>
                          <a:pt x="264" y="148"/>
                          <a:pt x="265" y="149"/>
                          <a:pt x="265" y="149"/>
                        </a:cubicBezTo>
                        <a:cubicBezTo>
                          <a:pt x="265" y="149"/>
                          <a:pt x="266" y="149"/>
                          <a:pt x="266" y="149"/>
                        </a:cubicBezTo>
                        <a:cubicBezTo>
                          <a:pt x="266" y="149"/>
                          <a:pt x="267" y="149"/>
                          <a:pt x="267" y="149"/>
                        </a:cubicBezTo>
                        <a:cubicBezTo>
                          <a:pt x="267" y="149"/>
                          <a:pt x="267" y="149"/>
                          <a:pt x="267" y="149"/>
                        </a:cubicBezTo>
                        <a:cubicBezTo>
                          <a:pt x="267" y="149"/>
                          <a:pt x="268" y="149"/>
                          <a:pt x="268" y="149"/>
                        </a:cubicBezTo>
                        <a:cubicBezTo>
                          <a:pt x="268" y="149"/>
                          <a:pt x="269" y="149"/>
                          <a:pt x="270" y="149"/>
                        </a:cubicBezTo>
                        <a:cubicBezTo>
                          <a:pt x="270" y="149"/>
                          <a:pt x="270" y="148"/>
                          <a:pt x="270" y="149"/>
                        </a:cubicBezTo>
                        <a:cubicBezTo>
                          <a:pt x="271" y="149"/>
                          <a:pt x="272" y="149"/>
                          <a:pt x="272" y="149"/>
                        </a:cubicBezTo>
                        <a:cubicBezTo>
                          <a:pt x="273" y="148"/>
                          <a:pt x="274" y="148"/>
                          <a:pt x="274" y="148"/>
                        </a:cubicBezTo>
                        <a:cubicBezTo>
                          <a:pt x="274" y="148"/>
                          <a:pt x="275" y="148"/>
                          <a:pt x="275" y="149"/>
                        </a:cubicBezTo>
                        <a:cubicBezTo>
                          <a:pt x="275" y="149"/>
                          <a:pt x="275" y="150"/>
                          <a:pt x="275" y="150"/>
                        </a:cubicBezTo>
                        <a:cubicBezTo>
                          <a:pt x="275" y="150"/>
                          <a:pt x="275" y="149"/>
                          <a:pt x="275" y="150"/>
                        </a:cubicBezTo>
                        <a:cubicBezTo>
                          <a:pt x="276" y="150"/>
                          <a:pt x="276" y="151"/>
                          <a:pt x="276" y="151"/>
                        </a:cubicBezTo>
                        <a:cubicBezTo>
                          <a:pt x="276" y="151"/>
                          <a:pt x="276" y="152"/>
                          <a:pt x="276" y="152"/>
                        </a:cubicBezTo>
                        <a:cubicBezTo>
                          <a:pt x="277" y="152"/>
                          <a:pt x="277" y="152"/>
                          <a:pt x="278" y="153"/>
                        </a:cubicBezTo>
                        <a:cubicBezTo>
                          <a:pt x="278" y="153"/>
                          <a:pt x="278" y="153"/>
                          <a:pt x="278" y="153"/>
                        </a:cubicBezTo>
                        <a:cubicBezTo>
                          <a:pt x="278" y="153"/>
                          <a:pt x="279" y="154"/>
                          <a:pt x="279" y="154"/>
                        </a:cubicBezTo>
                        <a:cubicBezTo>
                          <a:pt x="279" y="154"/>
                          <a:pt x="279" y="154"/>
                          <a:pt x="280" y="154"/>
                        </a:cubicBezTo>
                        <a:cubicBezTo>
                          <a:pt x="280" y="154"/>
                          <a:pt x="280" y="154"/>
                          <a:pt x="280" y="154"/>
                        </a:cubicBezTo>
                        <a:cubicBezTo>
                          <a:pt x="280" y="155"/>
                          <a:pt x="280" y="155"/>
                          <a:pt x="280" y="155"/>
                        </a:cubicBezTo>
                        <a:cubicBezTo>
                          <a:pt x="280" y="155"/>
                          <a:pt x="280" y="155"/>
                          <a:pt x="280" y="155"/>
                        </a:cubicBezTo>
                        <a:cubicBezTo>
                          <a:pt x="279" y="155"/>
                          <a:pt x="279" y="155"/>
                          <a:pt x="279" y="155"/>
                        </a:cubicBezTo>
                        <a:cubicBezTo>
                          <a:pt x="279" y="155"/>
                          <a:pt x="279" y="155"/>
                          <a:pt x="279" y="155"/>
                        </a:cubicBezTo>
                        <a:cubicBezTo>
                          <a:pt x="278" y="155"/>
                          <a:pt x="278" y="155"/>
                          <a:pt x="278" y="155"/>
                        </a:cubicBezTo>
                        <a:cubicBezTo>
                          <a:pt x="279" y="156"/>
                          <a:pt x="279" y="156"/>
                          <a:pt x="280" y="157"/>
                        </a:cubicBezTo>
                        <a:cubicBezTo>
                          <a:pt x="280" y="157"/>
                          <a:pt x="280" y="158"/>
                          <a:pt x="280" y="158"/>
                        </a:cubicBezTo>
                        <a:cubicBezTo>
                          <a:pt x="281" y="158"/>
                          <a:pt x="281" y="159"/>
                          <a:pt x="281" y="159"/>
                        </a:cubicBezTo>
                        <a:cubicBezTo>
                          <a:pt x="281" y="159"/>
                          <a:pt x="282" y="158"/>
                          <a:pt x="282" y="159"/>
                        </a:cubicBezTo>
                        <a:cubicBezTo>
                          <a:pt x="282" y="159"/>
                          <a:pt x="282" y="159"/>
                          <a:pt x="282" y="159"/>
                        </a:cubicBezTo>
                        <a:cubicBezTo>
                          <a:pt x="282" y="160"/>
                          <a:pt x="283" y="160"/>
                          <a:pt x="283" y="160"/>
                        </a:cubicBezTo>
                        <a:cubicBezTo>
                          <a:pt x="283" y="160"/>
                          <a:pt x="283" y="160"/>
                          <a:pt x="283" y="160"/>
                        </a:cubicBezTo>
                        <a:cubicBezTo>
                          <a:pt x="284" y="160"/>
                          <a:pt x="284" y="159"/>
                          <a:pt x="284" y="160"/>
                        </a:cubicBezTo>
                        <a:cubicBezTo>
                          <a:pt x="284" y="160"/>
                          <a:pt x="284" y="161"/>
                          <a:pt x="284" y="161"/>
                        </a:cubicBezTo>
                        <a:cubicBezTo>
                          <a:pt x="284" y="161"/>
                          <a:pt x="284" y="162"/>
                          <a:pt x="284" y="162"/>
                        </a:cubicBezTo>
                        <a:cubicBezTo>
                          <a:pt x="284" y="162"/>
                          <a:pt x="284" y="162"/>
                          <a:pt x="284" y="163"/>
                        </a:cubicBezTo>
                        <a:cubicBezTo>
                          <a:pt x="284" y="163"/>
                          <a:pt x="284" y="164"/>
                          <a:pt x="284" y="164"/>
                        </a:cubicBezTo>
                        <a:cubicBezTo>
                          <a:pt x="285" y="164"/>
                          <a:pt x="285" y="166"/>
                          <a:pt x="285" y="167"/>
                        </a:cubicBezTo>
                        <a:cubicBezTo>
                          <a:pt x="285" y="167"/>
                          <a:pt x="285" y="168"/>
                          <a:pt x="285" y="169"/>
                        </a:cubicBezTo>
                        <a:cubicBezTo>
                          <a:pt x="286" y="169"/>
                          <a:pt x="286" y="170"/>
                          <a:pt x="286" y="171"/>
                        </a:cubicBezTo>
                        <a:cubicBezTo>
                          <a:pt x="286" y="171"/>
                          <a:pt x="286" y="172"/>
                          <a:pt x="287" y="172"/>
                        </a:cubicBezTo>
                        <a:cubicBezTo>
                          <a:pt x="287" y="173"/>
                          <a:pt x="287" y="174"/>
                          <a:pt x="287" y="174"/>
                        </a:cubicBezTo>
                        <a:cubicBezTo>
                          <a:pt x="287" y="174"/>
                          <a:pt x="287" y="176"/>
                          <a:pt x="288" y="176"/>
                        </a:cubicBezTo>
                        <a:cubicBezTo>
                          <a:pt x="288" y="176"/>
                          <a:pt x="288" y="177"/>
                          <a:pt x="288" y="177"/>
                        </a:cubicBezTo>
                        <a:cubicBezTo>
                          <a:pt x="288" y="178"/>
                          <a:pt x="289" y="178"/>
                          <a:pt x="289" y="179"/>
                        </a:cubicBezTo>
                        <a:cubicBezTo>
                          <a:pt x="289" y="179"/>
                          <a:pt x="289" y="180"/>
                          <a:pt x="289" y="181"/>
                        </a:cubicBezTo>
                        <a:cubicBezTo>
                          <a:pt x="289" y="181"/>
                          <a:pt x="290" y="182"/>
                          <a:pt x="290" y="182"/>
                        </a:cubicBezTo>
                        <a:cubicBezTo>
                          <a:pt x="290" y="183"/>
                          <a:pt x="290" y="184"/>
                          <a:pt x="290" y="184"/>
                        </a:cubicBezTo>
                        <a:cubicBezTo>
                          <a:pt x="291" y="185"/>
                          <a:pt x="291" y="186"/>
                          <a:pt x="292" y="186"/>
                        </a:cubicBezTo>
                        <a:cubicBezTo>
                          <a:pt x="292" y="186"/>
                          <a:pt x="292" y="185"/>
                          <a:pt x="292" y="185"/>
                        </a:cubicBezTo>
                        <a:cubicBezTo>
                          <a:pt x="292" y="185"/>
                          <a:pt x="292" y="185"/>
                          <a:pt x="293" y="184"/>
                        </a:cubicBezTo>
                        <a:cubicBezTo>
                          <a:pt x="293" y="184"/>
                          <a:pt x="293" y="184"/>
                          <a:pt x="293" y="184"/>
                        </a:cubicBezTo>
                        <a:cubicBezTo>
                          <a:pt x="293" y="184"/>
                          <a:pt x="294" y="183"/>
                          <a:pt x="294" y="183"/>
                        </a:cubicBezTo>
                        <a:cubicBezTo>
                          <a:pt x="294" y="183"/>
                          <a:pt x="294" y="183"/>
                          <a:pt x="294" y="183"/>
                        </a:cubicBezTo>
                        <a:cubicBezTo>
                          <a:pt x="294" y="183"/>
                          <a:pt x="294" y="182"/>
                          <a:pt x="294" y="182"/>
                        </a:cubicBezTo>
                        <a:cubicBezTo>
                          <a:pt x="294" y="182"/>
                          <a:pt x="294" y="181"/>
                          <a:pt x="294" y="181"/>
                        </a:cubicBezTo>
                        <a:cubicBezTo>
                          <a:pt x="295" y="181"/>
                          <a:pt x="295" y="181"/>
                          <a:pt x="295" y="181"/>
                        </a:cubicBezTo>
                        <a:cubicBezTo>
                          <a:pt x="295" y="181"/>
                          <a:pt x="295" y="181"/>
                          <a:pt x="295" y="181"/>
                        </a:cubicBezTo>
                        <a:cubicBezTo>
                          <a:pt x="295" y="180"/>
                          <a:pt x="295" y="179"/>
                          <a:pt x="295" y="179"/>
                        </a:cubicBezTo>
                        <a:cubicBezTo>
                          <a:pt x="295" y="178"/>
                          <a:pt x="295" y="178"/>
                          <a:pt x="295" y="177"/>
                        </a:cubicBezTo>
                        <a:cubicBezTo>
                          <a:pt x="295" y="177"/>
                          <a:pt x="296" y="175"/>
                          <a:pt x="296" y="175"/>
                        </a:cubicBezTo>
                        <a:cubicBezTo>
                          <a:pt x="296" y="174"/>
                          <a:pt x="296" y="171"/>
                          <a:pt x="296" y="171"/>
                        </a:cubicBezTo>
                        <a:cubicBezTo>
                          <a:pt x="295" y="171"/>
                          <a:pt x="296" y="169"/>
                          <a:pt x="296" y="169"/>
                        </a:cubicBezTo>
                        <a:cubicBezTo>
                          <a:pt x="297" y="169"/>
                          <a:pt x="297" y="169"/>
                          <a:pt x="297" y="169"/>
                        </a:cubicBezTo>
                        <a:cubicBezTo>
                          <a:pt x="297" y="169"/>
                          <a:pt x="297" y="168"/>
                          <a:pt x="297" y="168"/>
                        </a:cubicBezTo>
                        <a:cubicBezTo>
                          <a:pt x="298" y="168"/>
                          <a:pt x="298" y="168"/>
                          <a:pt x="298" y="168"/>
                        </a:cubicBezTo>
                        <a:cubicBezTo>
                          <a:pt x="292" y="241"/>
                          <a:pt x="230" y="299"/>
                          <a:pt x="155" y="299"/>
                        </a:cubicBezTo>
                        <a:close/>
                        <a:moveTo>
                          <a:pt x="222" y="106"/>
                        </a:moveTo>
                        <a:cubicBezTo>
                          <a:pt x="222" y="106"/>
                          <a:pt x="223" y="106"/>
                          <a:pt x="223" y="106"/>
                        </a:cubicBezTo>
                        <a:cubicBezTo>
                          <a:pt x="223" y="106"/>
                          <a:pt x="223" y="106"/>
                          <a:pt x="223" y="106"/>
                        </a:cubicBezTo>
                        <a:cubicBezTo>
                          <a:pt x="223" y="107"/>
                          <a:pt x="223" y="107"/>
                          <a:pt x="223" y="107"/>
                        </a:cubicBezTo>
                        <a:cubicBezTo>
                          <a:pt x="223" y="107"/>
                          <a:pt x="223" y="107"/>
                          <a:pt x="223" y="107"/>
                        </a:cubicBezTo>
                        <a:cubicBezTo>
                          <a:pt x="223" y="107"/>
                          <a:pt x="223" y="107"/>
                          <a:pt x="223" y="107"/>
                        </a:cubicBezTo>
                        <a:cubicBezTo>
                          <a:pt x="223" y="108"/>
                          <a:pt x="224" y="108"/>
                          <a:pt x="224" y="108"/>
                        </a:cubicBezTo>
                        <a:cubicBezTo>
                          <a:pt x="225" y="108"/>
                          <a:pt x="225" y="108"/>
                          <a:pt x="225" y="108"/>
                        </a:cubicBezTo>
                        <a:cubicBezTo>
                          <a:pt x="226" y="108"/>
                          <a:pt x="226" y="108"/>
                          <a:pt x="226" y="108"/>
                        </a:cubicBezTo>
                        <a:cubicBezTo>
                          <a:pt x="226" y="107"/>
                          <a:pt x="226" y="107"/>
                          <a:pt x="227" y="107"/>
                        </a:cubicBezTo>
                        <a:cubicBezTo>
                          <a:pt x="227" y="107"/>
                          <a:pt x="227" y="107"/>
                          <a:pt x="227" y="107"/>
                        </a:cubicBezTo>
                        <a:cubicBezTo>
                          <a:pt x="227" y="107"/>
                          <a:pt x="227" y="107"/>
                          <a:pt x="228" y="107"/>
                        </a:cubicBezTo>
                        <a:cubicBezTo>
                          <a:pt x="228" y="106"/>
                          <a:pt x="228" y="106"/>
                          <a:pt x="228" y="106"/>
                        </a:cubicBezTo>
                        <a:cubicBezTo>
                          <a:pt x="228" y="106"/>
                          <a:pt x="228" y="106"/>
                          <a:pt x="228" y="106"/>
                        </a:cubicBezTo>
                        <a:cubicBezTo>
                          <a:pt x="228" y="106"/>
                          <a:pt x="228" y="107"/>
                          <a:pt x="229" y="107"/>
                        </a:cubicBezTo>
                        <a:cubicBezTo>
                          <a:pt x="229" y="107"/>
                          <a:pt x="229" y="107"/>
                          <a:pt x="229" y="107"/>
                        </a:cubicBezTo>
                        <a:cubicBezTo>
                          <a:pt x="229" y="107"/>
                          <a:pt x="229" y="108"/>
                          <a:pt x="230" y="108"/>
                        </a:cubicBezTo>
                        <a:cubicBezTo>
                          <a:pt x="230" y="108"/>
                          <a:pt x="230" y="108"/>
                          <a:pt x="230" y="108"/>
                        </a:cubicBezTo>
                        <a:cubicBezTo>
                          <a:pt x="231" y="108"/>
                          <a:pt x="231" y="109"/>
                          <a:pt x="232" y="109"/>
                        </a:cubicBezTo>
                        <a:cubicBezTo>
                          <a:pt x="232" y="109"/>
                          <a:pt x="233" y="110"/>
                          <a:pt x="233" y="110"/>
                        </a:cubicBezTo>
                        <a:cubicBezTo>
                          <a:pt x="233" y="110"/>
                          <a:pt x="233" y="110"/>
                          <a:pt x="233" y="110"/>
                        </a:cubicBezTo>
                        <a:cubicBezTo>
                          <a:pt x="234" y="110"/>
                          <a:pt x="234" y="110"/>
                          <a:pt x="234" y="110"/>
                        </a:cubicBezTo>
                        <a:cubicBezTo>
                          <a:pt x="234" y="111"/>
                          <a:pt x="234" y="111"/>
                          <a:pt x="235" y="111"/>
                        </a:cubicBezTo>
                        <a:cubicBezTo>
                          <a:pt x="235" y="111"/>
                          <a:pt x="235" y="111"/>
                          <a:pt x="235" y="111"/>
                        </a:cubicBezTo>
                        <a:cubicBezTo>
                          <a:pt x="235" y="111"/>
                          <a:pt x="235" y="111"/>
                          <a:pt x="235" y="111"/>
                        </a:cubicBezTo>
                        <a:cubicBezTo>
                          <a:pt x="235" y="112"/>
                          <a:pt x="236" y="112"/>
                          <a:pt x="236" y="112"/>
                        </a:cubicBezTo>
                        <a:cubicBezTo>
                          <a:pt x="236" y="112"/>
                          <a:pt x="236" y="112"/>
                          <a:pt x="236" y="113"/>
                        </a:cubicBezTo>
                        <a:cubicBezTo>
                          <a:pt x="236" y="113"/>
                          <a:pt x="236" y="113"/>
                          <a:pt x="236" y="113"/>
                        </a:cubicBezTo>
                        <a:cubicBezTo>
                          <a:pt x="235" y="113"/>
                          <a:pt x="235" y="113"/>
                          <a:pt x="235" y="113"/>
                        </a:cubicBezTo>
                        <a:cubicBezTo>
                          <a:pt x="235" y="113"/>
                          <a:pt x="235" y="114"/>
                          <a:pt x="235" y="114"/>
                        </a:cubicBezTo>
                        <a:cubicBezTo>
                          <a:pt x="235" y="114"/>
                          <a:pt x="235" y="114"/>
                          <a:pt x="235" y="114"/>
                        </a:cubicBezTo>
                        <a:cubicBezTo>
                          <a:pt x="234" y="114"/>
                          <a:pt x="234" y="114"/>
                          <a:pt x="234" y="114"/>
                        </a:cubicBezTo>
                        <a:cubicBezTo>
                          <a:pt x="234" y="114"/>
                          <a:pt x="234" y="114"/>
                          <a:pt x="234" y="114"/>
                        </a:cubicBezTo>
                        <a:cubicBezTo>
                          <a:pt x="234" y="114"/>
                          <a:pt x="233" y="114"/>
                          <a:pt x="233" y="114"/>
                        </a:cubicBezTo>
                        <a:cubicBezTo>
                          <a:pt x="233" y="114"/>
                          <a:pt x="233" y="114"/>
                          <a:pt x="233" y="114"/>
                        </a:cubicBezTo>
                        <a:cubicBezTo>
                          <a:pt x="232" y="114"/>
                          <a:pt x="232" y="114"/>
                          <a:pt x="232" y="114"/>
                        </a:cubicBezTo>
                        <a:cubicBezTo>
                          <a:pt x="232" y="114"/>
                          <a:pt x="232" y="114"/>
                          <a:pt x="232" y="114"/>
                        </a:cubicBezTo>
                        <a:cubicBezTo>
                          <a:pt x="231" y="114"/>
                          <a:pt x="231" y="114"/>
                          <a:pt x="231" y="114"/>
                        </a:cubicBezTo>
                        <a:cubicBezTo>
                          <a:pt x="231" y="114"/>
                          <a:pt x="231" y="114"/>
                          <a:pt x="231" y="114"/>
                        </a:cubicBezTo>
                        <a:cubicBezTo>
                          <a:pt x="231" y="114"/>
                          <a:pt x="230" y="114"/>
                          <a:pt x="230" y="113"/>
                        </a:cubicBezTo>
                        <a:cubicBezTo>
                          <a:pt x="230" y="113"/>
                          <a:pt x="229" y="113"/>
                          <a:pt x="229" y="113"/>
                        </a:cubicBezTo>
                        <a:cubicBezTo>
                          <a:pt x="229" y="113"/>
                          <a:pt x="229" y="113"/>
                          <a:pt x="229" y="113"/>
                        </a:cubicBezTo>
                        <a:cubicBezTo>
                          <a:pt x="228" y="113"/>
                          <a:pt x="228" y="112"/>
                          <a:pt x="228" y="112"/>
                        </a:cubicBezTo>
                        <a:cubicBezTo>
                          <a:pt x="227" y="112"/>
                          <a:pt x="227" y="112"/>
                          <a:pt x="227" y="112"/>
                        </a:cubicBezTo>
                        <a:cubicBezTo>
                          <a:pt x="227" y="112"/>
                          <a:pt x="226" y="112"/>
                          <a:pt x="226" y="112"/>
                        </a:cubicBezTo>
                        <a:cubicBezTo>
                          <a:pt x="224" y="112"/>
                          <a:pt x="224" y="112"/>
                          <a:pt x="224" y="112"/>
                        </a:cubicBezTo>
                        <a:cubicBezTo>
                          <a:pt x="224" y="112"/>
                          <a:pt x="223" y="112"/>
                          <a:pt x="222" y="112"/>
                        </a:cubicBezTo>
                        <a:cubicBezTo>
                          <a:pt x="222" y="112"/>
                          <a:pt x="222" y="112"/>
                          <a:pt x="222" y="112"/>
                        </a:cubicBezTo>
                        <a:cubicBezTo>
                          <a:pt x="222" y="112"/>
                          <a:pt x="221" y="113"/>
                          <a:pt x="221" y="113"/>
                        </a:cubicBezTo>
                        <a:cubicBezTo>
                          <a:pt x="221" y="113"/>
                          <a:pt x="221" y="113"/>
                          <a:pt x="220" y="113"/>
                        </a:cubicBezTo>
                        <a:cubicBezTo>
                          <a:pt x="220" y="114"/>
                          <a:pt x="220" y="114"/>
                          <a:pt x="220" y="114"/>
                        </a:cubicBezTo>
                        <a:cubicBezTo>
                          <a:pt x="220" y="114"/>
                          <a:pt x="220" y="114"/>
                          <a:pt x="220" y="114"/>
                        </a:cubicBezTo>
                        <a:cubicBezTo>
                          <a:pt x="220" y="114"/>
                          <a:pt x="220" y="114"/>
                          <a:pt x="220" y="114"/>
                        </a:cubicBezTo>
                        <a:cubicBezTo>
                          <a:pt x="220" y="113"/>
                          <a:pt x="219" y="113"/>
                          <a:pt x="219" y="113"/>
                        </a:cubicBezTo>
                        <a:cubicBezTo>
                          <a:pt x="219" y="113"/>
                          <a:pt x="219" y="113"/>
                          <a:pt x="218" y="113"/>
                        </a:cubicBezTo>
                        <a:cubicBezTo>
                          <a:pt x="218" y="113"/>
                          <a:pt x="218" y="113"/>
                          <a:pt x="218" y="113"/>
                        </a:cubicBezTo>
                        <a:cubicBezTo>
                          <a:pt x="218" y="113"/>
                          <a:pt x="218" y="113"/>
                          <a:pt x="218" y="113"/>
                        </a:cubicBezTo>
                        <a:cubicBezTo>
                          <a:pt x="217" y="113"/>
                          <a:pt x="217" y="113"/>
                          <a:pt x="217" y="113"/>
                        </a:cubicBezTo>
                        <a:cubicBezTo>
                          <a:pt x="217" y="113"/>
                          <a:pt x="217" y="113"/>
                          <a:pt x="217" y="113"/>
                        </a:cubicBezTo>
                        <a:cubicBezTo>
                          <a:pt x="217" y="113"/>
                          <a:pt x="217" y="113"/>
                          <a:pt x="217" y="113"/>
                        </a:cubicBezTo>
                        <a:cubicBezTo>
                          <a:pt x="217" y="113"/>
                          <a:pt x="217" y="113"/>
                          <a:pt x="217" y="113"/>
                        </a:cubicBezTo>
                        <a:cubicBezTo>
                          <a:pt x="216" y="112"/>
                          <a:pt x="216" y="112"/>
                          <a:pt x="216" y="112"/>
                        </a:cubicBezTo>
                        <a:cubicBezTo>
                          <a:pt x="216" y="112"/>
                          <a:pt x="216" y="112"/>
                          <a:pt x="216" y="112"/>
                        </a:cubicBezTo>
                        <a:cubicBezTo>
                          <a:pt x="216" y="111"/>
                          <a:pt x="216" y="111"/>
                          <a:pt x="216" y="111"/>
                        </a:cubicBezTo>
                        <a:cubicBezTo>
                          <a:pt x="216" y="111"/>
                          <a:pt x="216" y="111"/>
                          <a:pt x="217" y="111"/>
                        </a:cubicBezTo>
                        <a:cubicBezTo>
                          <a:pt x="217" y="111"/>
                          <a:pt x="217" y="111"/>
                          <a:pt x="217" y="111"/>
                        </a:cubicBezTo>
                        <a:cubicBezTo>
                          <a:pt x="217" y="110"/>
                          <a:pt x="217" y="110"/>
                          <a:pt x="217" y="110"/>
                        </a:cubicBezTo>
                        <a:cubicBezTo>
                          <a:pt x="217" y="110"/>
                          <a:pt x="217" y="109"/>
                          <a:pt x="217" y="109"/>
                        </a:cubicBezTo>
                        <a:cubicBezTo>
                          <a:pt x="217" y="109"/>
                          <a:pt x="217" y="109"/>
                          <a:pt x="217" y="109"/>
                        </a:cubicBezTo>
                        <a:cubicBezTo>
                          <a:pt x="217" y="109"/>
                          <a:pt x="218" y="108"/>
                          <a:pt x="218" y="108"/>
                        </a:cubicBezTo>
                        <a:cubicBezTo>
                          <a:pt x="218" y="108"/>
                          <a:pt x="218" y="108"/>
                          <a:pt x="218" y="108"/>
                        </a:cubicBezTo>
                        <a:cubicBezTo>
                          <a:pt x="218" y="108"/>
                          <a:pt x="218" y="107"/>
                          <a:pt x="219" y="107"/>
                        </a:cubicBezTo>
                        <a:cubicBezTo>
                          <a:pt x="219" y="107"/>
                          <a:pt x="219" y="106"/>
                          <a:pt x="219" y="106"/>
                        </a:cubicBezTo>
                        <a:cubicBezTo>
                          <a:pt x="219" y="106"/>
                          <a:pt x="219" y="106"/>
                          <a:pt x="219" y="105"/>
                        </a:cubicBezTo>
                        <a:cubicBezTo>
                          <a:pt x="219" y="105"/>
                          <a:pt x="220" y="105"/>
                          <a:pt x="221" y="104"/>
                        </a:cubicBezTo>
                        <a:cubicBezTo>
                          <a:pt x="221" y="104"/>
                          <a:pt x="221" y="104"/>
                          <a:pt x="221" y="104"/>
                        </a:cubicBezTo>
                        <a:cubicBezTo>
                          <a:pt x="222" y="104"/>
                          <a:pt x="222" y="104"/>
                          <a:pt x="222" y="104"/>
                        </a:cubicBezTo>
                        <a:cubicBezTo>
                          <a:pt x="222" y="104"/>
                          <a:pt x="222" y="105"/>
                          <a:pt x="222" y="105"/>
                        </a:cubicBezTo>
                        <a:cubicBezTo>
                          <a:pt x="222" y="105"/>
                          <a:pt x="222" y="105"/>
                          <a:pt x="222" y="105"/>
                        </a:cubicBezTo>
                        <a:cubicBezTo>
                          <a:pt x="221" y="106"/>
                          <a:pt x="221" y="106"/>
                          <a:pt x="221" y="106"/>
                        </a:cubicBezTo>
                        <a:lnTo>
                          <a:pt x="222" y="106"/>
                        </a:lnTo>
                        <a:close/>
                        <a:moveTo>
                          <a:pt x="230" y="104"/>
                        </a:moveTo>
                        <a:cubicBezTo>
                          <a:pt x="230" y="104"/>
                          <a:pt x="230" y="104"/>
                          <a:pt x="230" y="104"/>
                        </a:cubicBezTo>
                        <a:cubicBezTo>
                          <a:pt x="230" y="104"/>
                          <a:pt x="229" y="104"/>
                          <a:pt x="229" y="104"/>
                        </a:cubicBezTo>
                        <a:cubicBezTo>
                          <a:pt x="229" y="104"/>
                          <a:pt x="229" y="104"/>
                          <a:pt x="229" y="104"/>
                        </a:cubicBezTo>
                        <a:cubicBezTo>
                          <a:pt x="228" y="104"/>
                          <a:pt x="228" y="104"/>
                          <a:pt x="228" y="104"/>
                        </a:cubicBezTo>
                        <a:cubicBezTo>
                          <a:pt x="228" y="105"/>
                          <a:pt x="228" y="105"/>
                          <a:pt x="228" y="105"/>
                        </a:cubicBezTo>
                        <a:cubicBezTo>
                          <a:pt x="228" y="105"/>
                          <a:pt x="228" y="105"/>
                          <a:pt x="228" y="105"/>
                        </a:cubicBezTo>
                        <a:cubicBezTo>
                          <a:pt x="228" y="105"/>
                          <a:pt x="228" y="105"/>
                          <a:pt x="228" y="105"/>
                        </a:cubicBezTo>
                        <a:cubicBezTo>
                          <a:pt x="228" y="105"/>
                          <a:pt x="228" y="105"/>
                          <a:pt x="227" y="104"/>
                        </a:cubicBezTo>
                        <a:cubicBezTo>
                          <a:pt x="227" y="104"/>
                          <a:pt x="227" y="104"/>
                          <a:pt x="227" y="104"/>
                        </a:cubicBezTo>
                        <a:cubicBezTo>
                          <a:pt x="227" y="104"/>
                          <a:pt x="227" y="104"/>
                          <a:pt x="227" y="104"/>
                        </a:cubicBezTo>
                        <a:cubicBezTo>
                          <a:pt x="228" y="104"/>
                          <a:pt x="228" y="104"/>
                          <a:pt x="228" y="104"/>
                        </a:cubicBezTo>
                        <a:cubicBezTo>
                          <a:pt x="228" y="104"/>
                          <a:pt x="228" y="103"/>
                          <a:pt x="228" y="103"/>
                        </a:cubicBezTo>
                        <a:cubicBezTo>
                          <a:pt x="229" y="103"/>
                          <a:pt x="229" y="103"/>
                          <a:pt x="229" y="103"/>
                        </a:cubicBezTo>
                        <a:cubicBezTo>
                          <a:pt x="229" y="103"/>
                          <a:pt x="229" y="103"/>
                          <a:pt x="230" y="103"/>
                        </a:cubicBezTo>
                        <a:cubicBezTo>
                          <a:pt x="230" y="103"/>
                          <a:pt x="230" y="103"/>
                          <a:pt x="230" y="103"/>
                        </a:cubicBezTo>
                        <a:cubicBezTo>
                          <a:pt x="230" y="103"/>
                          <a:pt x="230" y="103"/>
                          <a:pt x="230" y="103"/>
                        </a:cubicBezTo>
                        <a:cubicBezTo>
                          <a:pt x="230" y="104"/>
                          <a:pt x="230" y="104"/>
                          <a:pt x="230" y="104"/>
                        </a:cubicBezTo>
                        <a:close/>
                        <a:moveTo>
                          <a:pt x="164" y="89"/>
                        </a:moveTo>
                        <a:cubicBezTo>
                          <a:pt x="164" y="89"/>
                          <a:pt x="165" y="89"/>
                          <a:pt x="165" y="89"/>
                        </a:cubicBezTo>
                        <a:cubicBezTo>
                          <a:pt x="165" y="89"/>
                          <a:pt x="164" y="89"/>
                          <a:pt x="164" y="89"/>
                        </a:cubicBezTo>
                        <a:cubicBezTo>
                          <a:pt x="164" y="90"/>
                          <a:pt x="164" y="90"/>
                          <a:pt x="164" y="90"/>
                        </a:cubicBezTo>
                        <a:cubicBezTo>
                          <a:pt x="165" y="90"/>
                          <a:pt x="165" y="90"/>
                          <a:pt x="165" y="90"/>
                        </a:cubicBezTo>
                        <a:cubicBezTo>
                          <a:pt x="165" y="90"/>
                          <a:pt x="164" y="90"/>
                          <a:pt x="164" y="90"/>
                        </a:cubicBezTo>
                        <a:cubicBezTo>
                          <a:pt x="164" y="90"/>
                          <a:pt x="164" y="90"/>
                          <a:pt x="164" y="90"/>
                        </a:cubicBezTo>
                        <a:cubicBezTo>
                          <a:pt x="164" y="90"/>
                          <a:pt x="164" y="90"/>
                          <a:pt x="164" y="89"/>
                        </a:cubicBezTo>
                        <a:cubicBezTo>
                          <a:pt x="165" y="89"/>
                          <a:pt x="164" y="88"/>
                          <a:pt x="164" y="87"/>
                        </a:cubicBezTo>
                        <a:cubicBezTo>
                          <a:pt x="164" y="87"/>
                          <a:pt x="164" y="87"/>
                          <a:pt x="164" y="87"/>
                        </a:cubicBezTo>
                        <a:cubicBezTo>
                          <a:pt x="165" y="87"/>
                          <a:pt x="165" y="87"/>
                          <a:pt x="165" y="86"/>
                        </a:cubicBezTo>
                        <a:cubicBezTo>
                          <a:pt x="165" y="86"/>
                          <a:pt x="165" y="86"/>
                          <a:pt x="165" y="86"/>
                        </a:cubicBezTo>
                        <a:cubicBezTo>
                          <a:pt x="165" y="86"/>
                          <a:pt x="165" y="86"/>
                          <a:pt x="165" y="86"/>
                        </a:cubicBezTo>
                        <a:cubicBezTo>
                          <a:pt x="166" y="86"/>
                          <a:pt x="166" y="86"/>
                          <a:pt x="166" y="86"/>
                        </a:cubicBezTo>
                        <a:cubicBezTo>
                          <a:pt x="166" y="86"/>
                          <a:pt x="166" y="86"/>
                          <a:pt x="166" y="86"/>
                        </a:cubicBezTo>
                        <a:cubicBezTo>
                          <a:pt x="166" y="86"/>
                          <a:pt x="166" y="86"/>
                          <a:pt x="166" y="86"/>
                        </a:cubicBezTo>
                        <a:cubicBezTo>
                          <a:pt x="166" y="86"/>
                          <a:pt x="167" y="86"/>
                          <a:pt x="167" y="86"/>
                        </a:cubicBezTo>
                        <a:cubicBezTo>
                          <a:pt x="167" y="87"/>
                          <a:pt x="167" y="87"/>
                          <a:pt x="167" y="87"/>
                        </a:cubicBezTo>
                        <a:cubicBezTo>
                          <a:pt x="167" y="87"/>
                          <a:pt x="167" y="87"/>
                          <a:pt x="167" y="87"/>
                        </a:cubicBezTo>
                        <a:cubicBezTo>
                          <a:pt x="167" y="87"/>
                          <a:pt x="167" y="87"/>
                          <a:pt x="167" y="87"/>
                        </a:cubicBezTo>
                        <a:cubicBezTo>
                          <a:pt x="167" y="87"/>
                          <a:pt x="167" y="87"/>
                          <a:pt x="167" y="87"/>
                        </a:cubicBezTo>
                        <a:cubicBezTo>
                          <a:pt x="166" y="87"/>
                          <a:pt x="165" y="87"/>
                          <a:pt x="165" y="88"/>
                        </a:cubicBezTo>
                        <a:cubicBezTo>
                          <a:pt x="164" y="88"/>
                          <a:pt x="164" y="88"/>
                          <a:pt x="164"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grpSp>
        </p:grpSp>
      </p:grpSp>
      <p:sp>
        <p:nvSpPr>
          <p:cNvPr id="31" name="Cloud Callout 55">
            <a:extLst>
              <a:ext uri="{FF2B5EF4-FFF2-40B4-BE49-F238E27FC236}">
                <a16:creationId xmlns:a16="http://schemas.microsoft.com/office/drawing/2014/main" id="{2308EAF6-F50B-432F-9FA1-D05461284EBB}"/>
              </a:ext>
            </a:extLst>
          </p:cNvPr>
          <p:cNvSpPr/>
          <p:nvPr/>
        </p:nvSpPr>
        <p:spPr>
          <a:xfrm>
            <a:off x="1147654" y="3812111"/>
            <a:ext cx="1163568" cy="613106"/>
          </a:xfrm>
          <a:prstGeom prst="cloudCallout">
            <a:avLst>
              <a:gd name="adj1" fmla="val 125035"/>
              <a:gd name="adj2" fmla="val -2846"/>
            </a:avLst>
          </a:prstGeom>
          <a:solidFill>
            <a:schemeClr val="bg2"/>
          </a:solidFill>
          <a:ln>
            <a:noFill/>
          </a:ln>
          <a:effectLst/>
        </p:spPr>
        <p:style>
          <a:lnRef idx="3">
            <a:schemeClr val="lt1"/>
          </a:lnRef>
          <a:fillRef idx="1">
            <a:schemeClr val="dk1"/>
          </a:fillRef>
          <a:effectRef idx="1">
            <a:schemeClr val="dk1"/>
          </a:effectRef>
          <a:fontRef idx="minor">
            <a:schemeClr val="lt1"/>
          </a:fontRef>
        </p:style>
        <p:txBody>
          <a:bodyPr anchor="ctr"/>
          <a:lstStyle/>
          <a:p>
            <a:pPr algn="ctr" defTabSz="914377">
              <a:defRPr/>
            </a:pPr>
            <a:endParaRPr lang="en-GB" sz="7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32" name="Rectangle 1">
            <a:extLst>
              <a:ext uri="{FF2B5EF4-FFF2-40B4-BE49-F238E27FC236}">
                <a16:creationId xmlns:a16="http://schemas.microsoft.com/office/drawing/2014/main" id="{58722FCA-4DE3-4F69-B58A-98A6AF98E8BE}"/>
              </a:ext>
            </a:extLst>
          </p:cNvPr>
          <p:cNvSpPr>
            <a:spLocks noChangeArrowheads="1"/>
          </p:cNvSpPr>
          <p:nvPr/>
        </p:nvSpPr>
        <p:spPr bwMode="auto">
          <a:xfrm>
            <a:off x="1202728" y="3986307"/>
            <a:ext cx="1046482" cy="2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377" fontAlgn="base">
              <a:spcBef>
                <a:spcPct val="0"/>
              </a:spcBef>
              <a:spcAft>
                <a:spcPct val="0"/>
              </a:spcAft>
              <a:defRPr/>
            </a:pPr>
            <a:r>
              <a:rPr lang="en-GB" sz="1000">
                <a:latin typeface="Arial" panose="020B0604020202020204" pitchFamily="34" charset="0"/>
                <a:ea typeface="Apis For Office" panose="020B0504010101010104" pitchFamily="34" charset="0"/>
                <a:cs typeface="Arial" panose="020B0604020202020204" pitchFamily="34" charset="0"/>
              </a:rPr>
              <a:t>Hedonic input</a:t>
            </a:r>
          </a:p>
        </p:txBody>
      </p:sp>
      <p:sp>
        <p:nvSpPr>
          <p:cNvPr id="18" name="Freeform 215">
            <a:extLst>
              <a:ext uri="{FF2B5EF4-FFF2-40B4-BE49-F238E27FC236}">
                <a16:creationId xmlns:a16="http://schemas.microsoft.com/office/drawing/2014/main" id="{12AABF34-9BB7-4DBA-8701-0E521E3E3FB8}"/>
              </a:ext>
            </a:extLst>
          </p:cNvPr>
          <p:cNvSpPr>
            <a:spLocks/>
          </p:cNvSpPr>
          <p:nvPr/>
        </p:nvSpPr>
        <p:spPr bwMode="auto">
          <a:xfrm>
            <a:off x="3280554" y="3471278"/>
            <a:ext cx="221594" cy="137566"/>
          </a:xfrm>
          <a:custGeom>
            <a:avLst/>
            <a:gdLst>
              <a:gd name="T0" fmla="*/ 83 w 83"/>
              <a:gd name="T1" fmla="*/ 7 h 48"/>
              <a:gd name="T2" fmla="*/ 77 w 83"/>
              <a:gd name="T3" fmla="*/ 0 h 48"/>
              <a:gd name="T4" fmla="*/ 7 w 83"/>
              <a:gd name="T5" fmla="*/ 0 h 48"/>
              <a:gd name="T6" fmla="*/ 0 w 83"/>
              <a:gd name="T7" fmla="*/ 7 h 48"/>
              <a:gd name="T8" fmla="*/ 42 w 83"/>
              <a:gd name="T9" fmla="*/ 48 h 48"/>
              <a:gd name="T10" fmla="*/ 83 w 83"/>
              <a:gd name="T11" fmla="*/ 7 h 48"/>
            </a:gdLst>
            <a:ahLst/>
            <a:cxnLst>
              <a:cxn ang="0">
                <a:pos x="T0" y="T1"/>
              </a:cxn>
              <a:cxn ang="0">
                <a:pos x="T2" y="T3"/>
              </a:cxn>
              <a:cxn ang="0">
                <a:pos x="T4" y="T5"/>
              </a:cxn>
              <a:cxn ang="0">
                <a:pos x="T6" y="T7"/>
              </a:cxn>
              <a:cxn ang="0">
                <a:pos x="T8" y="T9"/>
              </a:cxn>
              <a:cxn ang="0">
                <a:pos x="T10" y="T11"/>
              </a:cxn>
            </a:cxnLst>
            <a:rect l="0" t="0" r="r" b="b"/>
            <a:pathLst>
              <a:path w="83" h="48">
                <a:moveTo>
                  <a:pt x="83" y="7"/>
                </a:moveTo>
                <a:cubicBezTo>
                  <a:pt x="83" y="3"/>
                  <a:pt x="80" y="0"/>
                  <a:pt x="77" y="0"/>
                </a:cubicBezTo>
                <a:cubicBezTo>
                  <a:pt x="7" y="0"/>
                  <a:pt x="7" y="0"/>
                  <a:pt x="7" y="0"/>
                </a:cubicBezTo>
                <a:cubicBezTo>
                  <a:pt x="3" y="0"/>
                  <a:pt x="0" y="3"/>
                  <a:pt x="0" y="7"/>
                </a:cubicBezTo>
                <a:cubicBezTo>
                  <a:pt x="0" y="30"/>
                  <a:pt x="19" y="48"/>
                  <a:pt x="42" y="48"/>
                </a:cubicBezTo>
                <a:cubicBezTo>
                  <a:pt x="65" y="48"/>
                  <a:pt x="83" y="30"/>
                  <a:pt x="83" y="7"/>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19" name="Freeform 217">
            <a:extLst>
              <a:ext uri="{FF2B5EF4-FFF2-40B4-BE49-F238E27FC236}">
                <a16:creationId xmlns:a16="http://schemas.microsoft.com/office/drawing/2014/main" id="{AA3D6FF1-5811-4BA8-83A6-0AB9B5336EFD}"/>
              </a:ext>
            </a:extLst>
          </p:cNvPr>
          <p:cNvSpPr>
            <a:spLocks/>
          </p:cNvSpPr>
          <p:nvPr/>
        </p:nvSpPr>
        <p:spPr bwMode="auto">
          <a:xfrm>
            <a:off x="3463558" y="3202385"/>
            <a:ext cx="227133" cy="547335"/>
          </a:xfrm>
          <a:custGeom>
            <a:avLst/>
            <a:gdLst>
              <a:gd name="T0" fmla="*/ 85 w 85"/>
              <a:gd name="T1" fmla="*/ 186 h 193"/>
              <a:gd name="T2" fmla="*/ 80 w 85"/>
              <a:gd name="T3" fmla="*/ 180 h 193"/>
              <a:gd name="T4" fmla="*/ 50 w 85"/>
              <a:gd name="T5" fmla="*/ 180 h 193"/>
              <a:gd name="T6" fmla="*/ 50 w 85"/>
              <a:gd name="T7" fmla="*/ 7 h 193"/>
              <a:gd name="T8" fmla="*/ 43 w 85"/>
              <a:gd name="T9" fmla="*/ 0 h 193"/>
              <a:gd name="T10" fmla="*/ 36 w 85"/>
              <a:gd name="T11" fmla="*/ 7 h 193"/>
              <a:gd name="T12" fmla="*/ 36 w 85"/>
              <a:gd name="T13" fmla="*/ 180 h 193"/>
              <a:gd name="T14" fmla="*/ 6 w 85"/>
              <a:gd name="T15" fmla="*/ 180 h 193"/>
              <a:gd name="T16" fmla="*/ 0 w 85"/>
              <a:gd name="T17" fmla="*/ 186 h 193"/>
              <a:gd name="T18" fmla="*/ 6 w 85"/>
              <a:gd name="T19" fmla="*/ 193 h 193"/>
              <a:gd name="T20" fmla="*/ 79 w 85"/>
              <a:gd name="T21" fmla="*/ 193 h 193"/>
              <a:gd name="T22" fmla="*/ 85 w 85"/>
              <a:gd name="T23"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193">
                <a:moveTo>
                  <a:pt x="85" y="186"/>
                </a:moveTo>
                <a:cubicBezTo>
                  <a:pt x="85" y="181"/>
                  <a:pt x="81" y="180"/>
                  <a:pt x="80" y="180"/>
                </a:cubicBezTo>
                <a:cubicBezTo>
                  <a:pt x="50" y="180"/>
                  <a:pt x="50" y="180"/>
                  <a:pt x="50" y="180"/>
                </a:cubicBezTo>
                <a:cubicBezTo>
                  <a:pt x="50" y="7"/>
                  <a:pt x="50" y="7"/>
                  <a:pt x="50" y="7"/>
                </a:cubicBezTo>
                <a:cubicBezTo>
                  <a:pt x="50" y="3"/>
                  <a:pt x="47" y="0"/>
                  <a:pt x="43" y="0"/>
                </a:cubicBezTo>
                <a:cubicBezTo>
                  <a:pt x="39" y="0"/>
                  <a:pt x="36" y="3"/>
                  <a:pt x="36" y="7"/>
                </a:cubicBezTo>
                <a:cubicBezTo>
                  <a:pt x="36" y="180"/>
                  <a:pt x="36" y="180"/>
                  <a:pt x="36" y="180"/>
                </a:cubicBezTo>
                <a:cubicBezTo>
                  <a:pt x="6" y="180"/>
                  <a:pt x="6" y="180"/>
                  <a:pt x="6" y="180"/>
                </a:cubicBezTo>
                <a:cubicBezTo>
                  <a:pt x="4" y="180"/>
                  <a:pt x="0" y="181"/>
                  <a:pt x="0" y="186"/>
                </a:cubicBezTo>
                <a:cubicBezTo>
                  <a:pt x="0" y="191"/>
                  <a:pt x="4" y="193"/>
                  <a:pt x="6" y="193"/>
                </a:cubicBezTo>
                <a:cubicBezTo>
                  <a:pt x="79" y="193"/>
                  <a:pt x="79" y="193"/>
                  <a:pt x="79" y="193"/>
                </a:cubicBezTo>
                <a:cubicBezTo>
                  <a:pt x="81" y="193"/>
                  <a:pt x="85" y="191"/>
                  <a:pt x="85" y="186"/>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20" name="Freeform 218">
            <a:extLst>
              <a:ext uri="{FF2B5EF4-FFF2-40B4-BE49-F238E27FC236}">
                <a16:creationId xmlns:a16="http://schemas.microsoft.com/office/drawing/2014/main" id="{62F38ECE-D62B-4C71-B2AD-956B43B6E665}"/>
              </a:ext>
            </a:extLst>
          </p:cNvPr>
          <p:cNvSpPr>
            <a:spLocks/>
          </p:cNvSpPr>
          <p:nvPr/>
        </p:nvSpPr>
        <p:spPr bwMode="auto">
          <a:xfrm>
            <a:off x="3648705" y="3313605"/>
            <a:ext cx="224365" cy="137566"/>
          </a:xfrm>
          <a:custGeom>
            <a:avLst/>
            <a:gdLst>
              <a:gd name="T0" fmla="*/ 77 w 84"/>
              <a:gd name="T1" fmla="*/ 0 h 48"/>
              <a:gd name="T2" fmla="*/ 7 w 84"/>
              <a:gd name="T3" fmla="*/ 0 h 48"/>
              <a:gd name="T4" fmla="*/ 0 w 84"/>
              <a:gd name="T5" fmla="*/ 7 h 48"/>
              <a:gd name="T6" fmla="*/ 42 w 84"/>
              <a:gd name="T7" fmla="*/ 48 h 48"/>
              <a:gd name="T8" fmla="*/ 84 w 84"/>
              <a:gd name="T9" fmla="*/ 7 h 48"/>
              <a:gd name="T10" fmla="*/ 77 w 84"/>
              <a:gd name="T11" fmla="*/ 0 h 48"/>
            </a:gdLst>
            <a:ahLst/>
            <a:cxnLst>
              <a:cxn ang="0">
                <a:pos x="T0" y="T1"/>
              </a:cxn>
              <a:cxn ang="0">
                <a:pos x="T2" y="T3"/>
              </a:cxn>
              <a:cxn ang="0">
                <a:pos x="T4" y="T5"/>
              </a:cxn>
              <a:cxn ang="0">
                <a:pos x="T6" y="T7"/>
              </a:cxn>
              <a:cxn ang="0">
                <a:pos x="T8" y="T9"/>
              </a:cxn>
              <a:cxn ang="0">
                <a:pos x="T10" y="T11"/>
              </a:cxn>
            </a:cxnLst>
            <a:rect l="0" t="0" r="r" b="b"/>
            <a:pathLst>
              <a:path w="84" h="48">
                <a:moveTo>
                  <a:pt x="77" y="0"/>
                </a:moveTo>
                <a:cubicBezTo>
                  <a:pt x="7" y="0"/>
                  <a:pt x="7" y="0"/>
                  <a:pt x="7" y="0"/>
                </a:cubicBezTo>
                <a:cubicBezTo>
                  <a:pt x="3" y="0"/>
                  <a:pt x="0" y="3"/>
                  <a:pt x="0" y="7"/>
                </a:cubicBezTo>
                <a:cubicBezTo>
                  <a:pt x="0" y="30"/>
                  <a:pt x="19" y="48"/>
                  <a:pt x="42" y="48"/>
                </a:cubicBezTo>
                <a:cubicBezTo>
                  <a:pt x="65" y="48"/>
                  <a:pt x="84" y="30"/>
                  <a:pt x="84" y="7"/>
                </a:cubicBezTo>
                <a:cubicBezTo>
                  <a:pt x="84" y="3"/>
                  <a:pt x="81" y="0"/>
                  <a:pt x="77"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1B6B0EB2-3D6B-4DB1-969B-DC7BC7F324D1}"/>
              </a:ext>
            </a:extLst>
          </p:cNvPr>
          <p:cNvGrpSpPr/>
          <p:nvPr/>
        </p:nvGrpSpPr>
        <p:grpSpPr>
          <a:xfrm rot="20148465">
            <a:off x="3336610" y="3146232"/>
            <a:ext cx="485203" cy="151288"/>
            <a:chOff x="4262438" y="2615709"/>
            <a:chExt cx="738110" cy="217801"/>
          </a:xfrm>
          <a:solidFill>
            <a:schemeClr val="bg2">
              <a:lumMod val="25000"/>
            </a:schemeClr>
          </a:solidFill>
        </p:grpSpPr>
        <p:sp>
          <p:nvSpPr>
            <p:cNvPr id="28" name="Block Arc 27">
              <a:extLst>
                <a:ext uri="{FF2B5EF4-FFF2-40B4-BE49-F238E27FC236}">
                  <a16:creationId xmlns:a16="http://schemas.microsoft.com/office/drawing/2014/main" id="{B492CCBD-6544-4F2B-BFEA-3C75723D762E}"/>
                </a:ext>
              </a:extLst>
            </p:cNvPr>
            <p:cNvSpPr/>
            <p:nvPr/>
          </p:nvSpPr>
          <p:spPr>
            <a:xfrm>
              <a:off x="4523824" y="2615709"/>
              <a:ext cx="217801" cy="217801"/>
            </a:xfrm>
            <a:prstGeom prst="blockArc">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29" name="Rounded Rectangle 123">
              <a:extLst>
                <a:ext uri="{FF2B5EF4-FFF2-40B4-BE49-F238E27FC236}">
                  <a16:creationId xmlns:a16="http://schemas.microsoft.com/office/drawing/2014/main" id="{DE5B3C12-50F1-4384-A8E4-CE70A411DB4F}"/>
                </a:ext>
              </a:extLst>
            </p:cNvPr>
            <p:cNvSpPr/>
            <p:nvPr/>
          </p:nvSpPr>
          <p:spPr>
            <a:xfrm>
              <a:off x="4262438" y="2676848"/>
              <a:ext cx="313054" cy="47761"/>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sp>
          <p:nvSpPr>
            <p:cNvPr id="30" name="Rounded Rectangle 124">
              <a:extLst>
                <a:ext uri="{FF2B5EF4-FFF2-40B4-BE49-F238E27FC236}">
                  <a16:creationId xmlns:a16="http://schemas.microsoft.com/office/drawing/2014/main" id="{FFF2AECC-80E2-4FB9-9C19-708CA9D3E192}"/>
                </a:ext>
              </a:extLst>
            </p:cNvPr>
            <p:cNvSpPr/>
            <p:nvPr/>
          </p:nvSpPr>
          <p:spPr>
            <a:xfrm>
              <a:off x="4687494" y="2676848"/>
              <a:ext cx="313054" cy="47761"/>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37C2F540-8DC3-46E4-B075-70E57013BACD}"/>
              </a:ext>
            </a:extLst>
          </p:cNvPr>
          <p:cNvGrpSpPr/>
          <p:nvPr/>
        </p:nvGrpSpPr>
        <p:grpSpPr>
          <a:xfrm>
            <a:off x="3360417" y="3286147"/>
            <a:ext cx="68222" cy="217233"/>
            <a:chOff x="5915749" y="2531329"/>
            <a:chExt cx="103782" cy="312737"/>
          </a:xfrm>
          <a:solidFill>
            <a:schemeClr val="bg2">
              <a:lumMod val="25000"/>
            </a:schemeClr>
          </a:solidFill>
        </p:grpSpPr>
        <p:sp>
          <p:nvSpPr>
            <p:cNvPr id="26" name="Rectangle 25">
              <a:extLst>
                <a:ext uri="{FF2B5EF4-FFF2-40B4-BE49-F238E27FC236}">
                  <a16:creationId xmlns:a16="http://schemas.microsoft.com/office/drawing/2014/main" id="{DFF0C403-D3FD-45D1-92EE-9422B569D38E}"/>
                </a:ext>
              </a:extLst>
            </p:cNvPr>
            <p:cNvSpPr/>
            <p:nvPr/>
          </p:nvSpPr>
          <p:spPr>
            <a:xfrm rot="-900000">
              <a:off x="5994331" y="2531329"/>
              <a:ext cx="25200" cy="312737"/>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AAB62AA-B45A-4C03-9D45-EE886A240189}"/>
                </a:ext>
              </a:extLst>
            </p:cNvPr>
            <p:cNvSpPr/>
            <p:nvPr/>
          </p:nvSpPr>
          <p:spPr>
            <a:xfrm rot="900000">
              <a:off x="5915749" y="2531329"/>
              <a:ext cx="25200" cy="312737"/>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C3A50C48-51C4-4FB4-962A-612B50B9FF4D}"/>
              </a:ext>
            </a:extLst>
          </p:cNvPr>
          <p:cNvGrpSpPr/>
          <p:nvPr/>
        </p:nvGrpSpPr>
        <p:grpSpPr>
          <a:xfrm>
            <a:off x="3732285" y="3108796"/>
            <a:ext cx="68222" cy="217233"/>
            <a:chOff x="6068149" y="2683729"/>
            <a:chExt cx="103782" cy="312737"/>
          </a:xfrm>
          <a:solidFill>
            <a:schemeClr val="bg2">
              <a:lumMod val="25000"/>
            </a:schemeClr>
          </a:solidFill>
        </p:grpSpPr>
        <p:sp>
          <p:nvSpPr>
            <p:cNvPr id="24" name="Rectangle 23">
              <a:extLst>
                <a:ext uri="{FF2B5EF4-FFF2-40B4-BE49-F238E27FC236}">
                  <a16:creationId xmlns:a16="http://schemas.microsoft.com/office/drawing/2014/main" id="{52AE6761-8B97-44E2-B744-4B575AA3833A}"/>
                </a:ext>
              </a:extLst>
            </p:cNvPr>
            <p:cNvSpPr/>
            <p:nvPr/>
          </p:nvSpPr>
          <p:spPr>
            <a:xfrm rot="-900000">
              <a:off x="6146731" y="2683729"/>
              <a:ext cx="25200" cy="312737"/>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EDD9594-775E-4F1C-821F-CFB9F41715CC}"/>
                </a:ext>
              </a:extLst>
            </p:cNvPr>
            <p:cNvSpPr/>
            <p:nvPr/>
          </p:nvSpPr>
          <p:spPr>
            <a:xfrm rot="900000">
              <a:off x="6068149" y="2683729"/>
              <a:ext cx="25200" cy="312737"/>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00">
                <a:solidFill>
                  <a:srgbClr val="FFFFFF"/>
                </a:solidFill>
                <a:latin typeface="Arial" panose="020B0604020202020204" pitchFamily="34" charset="0"/>
                <a:ea typeface="Apis For Office" panose="020B0504010101010104" pitchFamily="34" charset="0"/>
                <a:cs typeface="Arial" panose="020B0604020202020204" pitchFamily="34" charset="0"/>
              </a:endParaRPr>
            </a:p>
          </p:txBody>
        </p:sp>
      </p:grpSp>
      <p:grpSp>
        <p:nvGrpSpPr>
          <p:cNvPr id="117" name="Group 116">
            <a:extLst>
              <a:ext uri="{FF2B5EF4-FFF2-40B4-BE49-F238E27FC236}">
                <a16:creationId xmlns:a16="http://schemas.microsoft.com/office/drawing/2014/main" id="{54742557-CF8C-44A1-AC01-4BB6FCD5D721}"/>
              </a:ext>
            </a:extLst>
          </p:cNvPr>
          <p:cNvGrpSpPr/>
          <p:nvPr/>
        </p:nvGrpSpPr>
        <p:grpSpPr>
          <a:xfrm>
            <a:off x="7500583" y="2805239"/>
            <a:ext cx="3503128" cy="2442630"/>
            <a:chOff x="-500803" y="1634405"/>
            <a:chExt cx="6141697" cy="4094464"/>
          </a:xfrm>
        </p:grpSpPr>
        <p:graphicFrame>
          <p:nvGraphicFramePr>
            <p:cNvPr id="118" name="Chart 117">
              <a:extLst>
                <a:ext uri="{FF2B5EF4-FFF2-40B4-BE49-F238E27FC236}">
                  <a16:creationId xmlns:a16="http://schemas.microsoft.com/office/drawing/2014/main" id="{ED3E7071-656B-4313-A65F-A37EE8022110}"/>
                </a:ext>
              </a:extLst>
            </p:cNvPr>
            <p:cNvGraphicFramePr/>
            <p:nvPr>
              <p:extLst>
                <p:ext uri="{D42A27DB-BD31-4B8C-83A1-F6EECF244321}">
                  <p14:modId xmlns:p14="http://schemas.microsoft.com/office/powerpoint/2010/main" val="3808405810"/>
                </p:ext>
              </p:extLst>
            </p:nvPr>
          </p:nvGraphicFramePr>
          <p:xfrm>
            <a:off x="-500803" y="1634405"/>
            <a:ext cx="6141697" cy="4094464"/>
          </p:xfrm>
          <a:graphic>
            <a:graphicData uri="http://schemas.openxmlformats.org/drawingml/2006/chart">
              <c:chart xmlns:c="http://schemas.openxmlformats.org/drawingml/2006/chart" xmlns:r="http://schemas.openxmlformats.org/officeDocument/2006/relationships" r:id="rId3"/>
            </a:graphicData>
          </a:graphic>
        </p:graphicFrame>
        <p:sp>
          <p:nvSpPr>
            <p:cNvPr id="119" name="TextBox 118">
              <a:extLst>
                <a:ext uri="{FF2B5EF4-FFF2-40B4-BE49-F238E27FC236}">
                  <a16:creationId xmlns:a16="http://schemas.microsoft.com/office/drawing/2014/main" id="{F577DE40-437F-460E-8D0A-58C5AF274FDE}"/>
                </a:ext>
              </a:extLst>
            </p:cNvPr>
            <p:cNvSpPr txBox="1"/>
            <p:nvPr/>
          </p:nvSpPr>
          <p:spPr>
            <a:xfrm>
              <a:off x="2467174" y="2911234"/>
              <a:ext cx="1896060" cy="731520"/>
            </a:xfrm>
            <a:prstGeom prst="rect">
              <a:avLst/>
            </a:prstGeom>
            <a:noFill/>
            <a:ln>
              <a:noFill/>
            </a:ln>
          </p:spPr>
          <p:txBody>
            <a:bodyPr wrap="square" rtlCol="0" anchor="ctr">
              <a:noAutofit/>
            </a:bodyPr>
            <a:lstStyle/>
            <a:p>
              <a:pPr algn="ctr" defTabSz="914377">
                <a:defRPr/>
              </a:pPr>
              <a:r>
                <a:rPr lang="en-CA" sz="1000" b="1" i="1">
                  <a:solidFill>
                    <a:srgbClr val="FFFFFF"/>
                  </a:solidFill>
                  <a:latin typeface="Arial" panose="020B0604020202020204" pitchFamily="34" charset="0"/>
                  <a:ea typeface="Apis For Office" panose="020B0504010101010104" pitchFamily="34" charset="0"/>
                  <a:cs typeface="Arial" panose="020B0604020202020204" pitchFamily="34" charset="0"/>
                </a:rPr>
                <a:t>Hedonic</a:t>
              </a:r>
            </a:p>
            <a:p>
              <a:pPr algn="ctr" defTabSz="914377">
                <a:defRPr/>
              </a:pPr>
              <a:r>
                <a:rPr lang="en-CA" sz="1000" b="1" i="1">
                  <a:solidFill>
                    <a:srgbClr val="FFFFFF"/>
                  </a:solidFill>
                  <a:latin typeface="Arial" panose="020B0604020202020204" pitchFamily="34" charset="0"/>
                  <a:ea typeface="Apis For Office" panose="020B0504010101010104" pitchFamily="34" charset="0"/>
                  <a:cs typeface="Arial" panose="020B0604020202020204" pitchFamily="34" charset="0"/>
                </a:rPr>
                <a:t>eating</a:t>
              </a:r>
            </a:p>
            <a:p>
              <a:pPr algn="ctr" defTabSz="914377">
                <a:defRPr/>
              </a:pPr>
              <a:endParaRPr lang="en-CA" sz="200" b="1" i="1">
                <a:solidFill>
                  <a:srgbClr val="FFFFFF"/>
                </a:solidFill>
                <a:latin typeface="Arial" panose="020B0604020202020204" pitchFamily="34" charset="0"/>
                <a:ea typeface="Apis For Office" panose="020B0504010101010104" pitchFamily="34" charset="0"/>
                <a:cs typeface="Arial" panose="020B0604020202020204" pitchFamily="34" charset="0"/>
              </a:endParaRPr>
            </a:p>
            <a:p>
              <a:pPr algn="ctr" defTabSz="914377">
                <a:defRPr/>
              </a:pPr>
              <a:r>
                <a:rPr lang="en-CA" sz="1000">
                  <a:solidFill>
                    <a:srgbClr val="FFFFFF"/>
                  </a:solidFill>
                  <a:latin typeface="Arial" panose="020B0604020202020204" pitchFamily="34" charset="0"/>
                  <a:ea typeface="Apis For Office" panose="020B0504010101010104" pitchFamily="34" charset="0"/>
                  <a:cs typeface="Arial" panose="020B0604020202020204" pitchFamily="34" charset="0"/>
                </a:rPr>
                <a:t>‘eating for pleasure’</a:t>
              </a:r>
            </a:p>
          </p:txBody>
        </p:sp>
        <p:sp>
          <p:nvSpPr>
            <p:cNvPr id="120" name="TextBox 119">
              <a:extLst>
                <a:ext uri="{FF2B5EF4-FFF2-40B4-BE49-F238E27FC236}">
                  <a16:creationId xmlns:a16="http://schemas.microsoft.com/office/drawing/2014/main" id="{E3C41051-6FE6-4AA3-8975-A74D6D967B1B}"/>
                </a:ext>
              </a:extLst>
            </p:cNvPr>
            <p:cNvSpPr txBox="1"/>
            <p:nvPr/>
          </p:nvSpPr>
          <p:spPr>
            <a:xfrm>
              <a:off x="889740" y="2911234"/>
              <a:ext cx="1705282" cy="731520"/>
            </a:xfrm>
            <a:prstGeom prst="rect">
              <a:avLst/>
            </a:prstGeom>
            <a:noFill/>
            <a:ln>
              <a:noFill/>
            </a:ln>
          </p:spPr>
          <p:txBody>
            <a:bodyPr wrap="square" rtlCol="0" anchor="ctr">
              <a:noAutofit/>
            </a:bodyPr>
            <a:lstStyle/>
            <a:p>
              <a:pPr algn="ctr" defTabSz="914377">
                <a:defRPr/>
              </a:pPr>
              <a:r>
                <a:rPr lang="en-CA" sz="1000" b="1" i="1">
                  <a:solidFill>
                    <a:srgbClr val="FFFFFF"/>
                  </a:solidFill>
                  <a:latin typeface="Arial" panose="020B0604020202020204" pitchFamily="34" charset="0"/>
                  <a:ea typeface="Apis For Office" panose="020B0504010101010104" pitchFamily="34" charset="0"/>
                  <a:cs typeface="Arial" panose="020B0604020202020204" pitchFamily="34" charset="0"/>
                </a:rPr>
                <a:t>Homeostatic eating</a:t>
              </a:r>
            </a:p>
            <a:p>
              <a:pPr algn="ctr" defTabSz="914377">
                <a:defRPr/>
              </a:pPr>
              <a:endParaRPr lang="en-CA" sz="200" b="1" i="1">
                <a:solidFill>
                  <a:srgbClr val="FFFFFF"/>
                </a:solidFill>
                <a:latin typeface="Arial" panose="020B0604020202020204" pitchFamily="34" charset="0"/>
                <a:ea typeface="Apis For Office" panose="020B0504010101010104" pitchFamily="34" charset="0"/>
                <a:cs typeface="Arial" panose="020B0604020202020204" pitchFamily="34" charset="0"/>
              </a:endParaRPr>
            </a:p>
            <a:p>
              <a:pPr algn="ctr" defTabSz="914377">
                <a:defRPr/>
              </a:pPr>
              <a:r>
                <a:rPr lang="en-CA" sz="1000">
                  <a:solidFill>
                    <a:srgbClr val="FFFFFF"/>
                  </a:solidFill>
                  <a:latin typeface="Arial" panose="020B0604020202020204" pitchFamily="34" charset="0"/>
                  <a:ea typeface="Apis For Office" panose="020B0504010101010104" pitchFamily="34" charset="0"/>
                  <a:cs typeface="Arial" panose="020B0604020202020204" pitchFamily="34" charset="0"/>
                </a:rPr>
                <a:t>‘eating for hunger’</a:t>
              </a:r>
            </a:p>
          </p:txBody>
        </p:sp>
        <p:sp>
          <p:nvSpPr>
            <p:cNvPr id="121" name="TextBox 120">
              <a:extLst>
                <a:ext uri="{FF2B5EF4-FFF2-40B4-BE49-F238E27FC236}">
                  <a16:creationId xmlns:a16="http://schemas.microsoft.com/office/drawing/2014/main" id="{207EFB95-9EE1-4E78-AAC9-39924F7E239B}"/>
                </a:ext>
              </a:extLst>
            </p:cNvPr>
            <p:cNvSpPr txBox="1"/>
            <p:nvPr/>
          </p:nvSpPr>
          <p:spPr>
            <a:xfrm>
              <a:off x="1742380" y="4320051"/>
              <a:ext cx="1705282" cy="731520"/>
            </a:xfrm>
            <a:prstGeom prst="rect">
              <a:avLst/>
            </a:prstGeom>
            <a:noFill/>
            <a:ln>
              <a:noFill/>
            </a:ln>
          </p:spPr>
          <p:txBody>
            <a:bodyPr wrap="square" rtlCol="0" anchor="ctr">
              <a:noAutofit/>
            </a:bodyPr>
            <a:lstStyle/>
            <a:p>
              <a:pPr algn="ctr" defTabSz="914377">
                <a:defRPr/>
              </a:pPr>
              <a:r>
                <a:rPr lang="en-CA" sz="1000" b="1" i="1">
                  <a:solidFill>
                    <a:srgbClr val="FFFFFF"/>
                  </a:solidFill>
                  <a:latin typeface="Arial" panose="020B0604020202020204" pitchFamily="34" charset="0"/>
                  <a:ea typeface="Apis For Office" panose="020B0504010101010104" pitchFamily="34" charset="0"/>
                  <a:cs typeface="Arial" panose="020B0604020202020204" pitchFamily="34" charset="0"/>
                </a:rPr>
                <a:t>Executive function</a:t>
              </a:r>
            </a:p>
            <a:p>
              <a:pPr algn="ctr" defTabSz="914377">
                <a:defRPr/>
              </a:pPr>
              <a:endParaRPr lang="en-CA" sz="200" b="1" i="1">
                <a:solidFill>
                  <a:srgbClr val="FFFFFF"/>
                </a:solidFill>
                <a:latin typeface="Arial" panose="020B0604020202020204" pitchFamily="34" charset="0"/>
                <a:ea typeface="Apis For Office" panose="020B0504010101010104" pitchFamily="34" charset="0"/>
                <a:cs typeface="Arial" panose="020B0604020202020204" pitchFamily="34" charset="0"/>
              </a:endParaRPr>
            </a:p>
            <a:p>
              <a:pPr algn="ctr" defTabSz="914377">
                <a:defRPr/>
              </a:pPr>
              <a:r>
                <a:rPr lang="en-CA" sz="1000">
                  <a:solidFill>
                    <a:srgbClr val="FFFFFF"/>
                  </a:solidFill>
                  <a:latin typeface="Arial" panose="020B0604020202020204" pitchFamily="34" charset="0"/>
                  <a:ea typeface="Apis For Office" panose="020B0504010101010104" pitchFamily="34" charset="0"/>
                  <a:cs typeface="Arial" panose="020B0604020202020204" pitchFamily="34" charset="0"/>
                </a:rPr>
                <a:t>‘deciding to eat’</a:t>
              </a:r>
            </a:p>
          </p:txBody>
        </p:sp>
      </p:grpSp>
      <p:sp>
        <p:nvSpPr>
          <p:cNvPr id="122" name="TextBox 121">
            <a:extLst>
              <a:ext uri="{FF2B5EF4-FFF2-40B4-BE49-F238E27FC236}">
                <a16:creationId xmlns:a16="http://schemas.microsoft.com/office/drawing/2014/main" id="{EA48EBCA-FBD8-4C6D-83A1-0AFC449ABFD9}"/>
              </a:ext>
            </a:extLst>
          </p:cNvPr>
          <p:cNvSpPr txBox="1"/>
          <p:nvPr/>
        </p:nvSpPr>
        <p:spPr>
          <a:xfrm>
            <a:off x="7178149" y="2101276"/>
            <a:ext cx="4364059" cy="584775"/>
          </a:xfrm>
          <a:prstGeom prst="rect">
            <a:avLst/>
          </a:prstGeom>
          <a:noFill/>
        </p:spPr>
        <p:txBody>
          <a:bodyPr wrap="square">
            <a:spAutoFit/>
          </a:bodyPr>
          <a:lstStyle/>
          <a:p>
            <a:r>
              <a:rPr lang="en-US" sz="1600" b="1">
                <a:latin typeface="Arial" panose="020B0604020202020204" pitchFamily="34" charset="0"/>
                <a:ea typeface="Apis For Office" panose="020B0504010101010104" pitchFamily="34" charset="0"/>
                <a:cs typeface="Arial" panose="020B0604020202020204" pitchFamily="34" charset="0"/>
              </a:rPr>
              <a:t>The brain controls appetite by regulating the three types of eating</a:t>
            </a:r>
            <a:r>
              <a:rPr lang="en-US" sz="1600" b="1" baseline="30000">
                <a:latin typeface="Arial" panose="020B0604020202020204" pitchFamily="34" charset="0"/>
                <a:ea typeface="Apis For Office" panose="020B0504010101010104" pitchFamily="34" charset="0"/>
                <a:cs typeface="Arial" panose="020B0604020202020204" pitchFamily="34" charset="0"/>
              </a:rPr>
              <a:t>1-8</a:t>
            </a:r>
            <a:endParaRPr lang="en-GB" sz="1600" b="1">
              <a:latin typeface="Arial" panose="020B0604020202020204" pitchFamily="34" charset="0"/>
              <a:cs typeface="Arial" panose="020B0604020202020204" pitchFamily="34" charset="0"/>
            </a:endParaRPr>
          </a:p>
        </p:txBody>
      </p:sp>
      <p:grpSp>
        <p:nvGrpSpPr>
          <p:cNvPr id="63" name="Group 62">
            <a:extLst>
              <a:ext uri="{FF2B5EF4-FFF2-40B4-BE49-F238E27FC236}">
                <a16:creationId xmlns:a16="http://schemas.microsoft.com/office/drawing/2014/main" id="{A5BB38AB-20E1-F8A7-BFC5-940DD0A7FE5B}"/>
              </a:ext>
            </a:extLst>
          </p:cNvPr>
          <p:cNvGrpSpPr/>
          <p:nvPr/>
        </p:nvGrpSpPr>
        <p:grpSpPr>
          <a:xfrm>
            <a:off x="5008004" y="4610658"/>
            <a:ext cx="412946" cy="372401"/>
            <a:chOff x="4854308" y="4610658"/>
            <a:chExt cx="412946" cy="372401"/>
          </a:xfrm>
        </p:grpSpPr>
        <p:sp>
          <p:nvSpPr>
            <p:cNvPr id="69" name="Freeform 64">
              <a:extLst>
                <a:ext uri="{FF2B5EF4-FFF2-40B4-BE49-F238E27FC236}">
                  <a16:creationId xmlns:a16="http://schemas.microsoft.com/office/drawing/2014/main" id="{ABC79EC0-ADF5-48BD-B295-9EEE4C1D4744}"/>
                </a:ext>
              </a:extLst>
            </p:cNvPr>
            <p:cNvSpPr>
              <a:spLocks/>
            </p:cNvSpPr>
            <p:nvPr/>
          </p:nvSpPr>
          <p:spPr bwMode="auto">
            <a:xfrm>
              <a:off x="4854308" y="4610658"/>
              <a:ext cx="412946" cy="372401"/>
            </a:xfrm>
            <a:custGeom>
              <a:avLst/>
              <a:gdLst>
                <a:gd name="T0" fmla="*/ 255 w 255"/>
                <a:gd name="T1" fmla="*/ 233 h 255"/>
                <a:gd name="T2" fmla="*/ 233 w 255"/>
                <a:gd name="T3" fmla="*/ 255 h 255"/>
                <a:gd name="T4" fmla="*/ 22 w 255"/>
                <a:gd name="T5" fmla="*/ 255 h 255"/>
                <a:gd name="T6" fmla="*/ 0 w 255"/>
                <a:gd name="T7" fmla="*/ 233 h 255"/>
                <a:gd name="T8" fmla="*/ 0 w 255"/>
                <a:gd name="T9" fmla="*/ 22 h 255"/>
                <a:gd name="T10" fmla="*/ 22 w 255"/>
                <a:gd name="T11" fmla="*/ 0 h 255"/>
                <a:gd name="T12" fmla="*/ 233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5"/>
                    <a:pt x="245" y="255"/>
                    <a:pt x="233" y="255"/>
                  </a:cubicBezTo>
                  <a:cubicBezTo>
                    <a:pt x="22" y="255"/>
                    <a:pt x="22" y="255"/>
                    <a:pt x="22" y="255"/>
                  </a:cubicBezTo>
                  <a:cubicBezTo>
                    <a:pt x="10" y="255"/>
                    <a:pt x="0" y="245"/>
                    <a:pt x="0" y="233"/>
                  </a:cubicBezTo>
                  <a:cubicBezTo>
                    <a:pt x="0" y="22"/>
                    <a:pt x="0" y="22"/>
                    <a:pt x="0" y="22"/>
                  </a:cubicBezTo>
                  <a:cubicBezTo>
                    <a:pt x="0" y="9"/>
                    <a:pt x="10" y="0"/>
                    <a:pt x="22" y="0"/>
                  </a:cubicBezTo>
                  <a:cubicBezTo>
                    <a:pt x="233" y="0"/>
                    <a:pt x="233" y="0"/>
                    <a:pt x="233" y="0"/>
                  </a:cubicBezTo>
                  <a:cubicBezTo>
                    <a:pt x="245" y="0"/>
                    <a:pt x="255" y="9"/>
                    <a:pt x="255" y="22"/>
                  </a:cubicBezTo>
                  <a:lnTo>
                    <a:pt x="255" y="233"/>
                  </a:lnTo>
                  <a:close/>
                </a:path>
              </a:pathLst>
            </a:custGeom>
            <a:solidFill>
              <a:schemeClr val="accent3"/>
            </a:solidFill>
            <a:ln>
              <a:noFill/>
            </a:ln>
          </p:spPr>
          <p:txBody>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sp>
          <p:nvSpPr>
            <p:cNvPr id="75" name="Freeform 5">
              <a:extLst>
                <a:ext uri="{FF2B5EF4-FFF2-40B4-BE49-F238E27FC236}">
                  <a16:creationId xmlns:a16="http://schemas.microsoft.com/office/drawing/2014/main" id="{4510F996-F060-4E3F-9391-6C99CB62F026}"/>
                </a:ext>
              </a:extLst>
            </p:cNvPr>
            <p:cNvSpPr>
              <a:spLocks noEditPoints="1"/>
            </p:cNvSpPr>
            <p:nvPr/>
          </p:nvSpPr>
          <p:spPr bwMode="auto">
            <a:xfrm>
              <a:off x="4928534" y="4682346"/>
              <a:ext cx="264494" cy="229024"/>
            </a:xfrm>
            <a:custGeom>
              <a:avLst/>
              <a:gdLst>
                <a:gd name="T0" fmla="*/ 189 w 296"/>
                <a:gd name="T1" fmla="*/ 21 h 242"/>
                <a:gd name="T2" fmla="*/ 178 w 296"/>
                <a:gd name="T3" fmla="*/ 58 h 242"/>
                <a:gd name="T4" fmla="*/ 178 w 296"/>
                <a:gd name="T5" fmla="*/ 111 h 242"/>
                <a:gd name="T6" fmla="*/ 178 w 296"/>
                <a:gd name="T7" fmla="*/ 123 h 242"/>
                <a:gd name="T8" fmla="*/ 178 w 296"/>
                <a:gd name="T9" fmla="*/ 127 h 242"/>
                <a:gd name="T10" fmla="*/ 178 w 296"/>
                <a:gd name="T11" fmla="*/ 187 h 242"/>
                <a:gd name="T12" fmla="*/ 200 w 296"/>
                <a:gd name="T13" fmla="*/ 230 h 242"/>
                <a:gd name="T14" fmla="*/ 231 w 296"/>
                <a:gd name="T15" fmla="*/ 240 h 242"/>
                <a:gd name="T16" fmla="*/ 259 w 296"/>
                <a:gd name="T17" fmla="*/ 237 h 242"/>
                <a:gd name="T18" fmla="*/ 295 w 296"/>
                <a:gd name="T19" fmla="*/ 190 h 242"/>
                <a:gd name="T20" fmla="*/ 295 w 296"/>
                <a:gd name="T21" fmla="*/ 127 h 242"/>
                <a:gd name="T22" fmla="*/ 295 w 296"/>
                <a:gd name="T23" fmla="*/ 123 h 242"/>
                <a:gd name="T24" fmla="*/ 295 w 296"/>
                <a:gd name="T25" fmla="*/ 69 h 242"/>
                <a:gd name="T26" fmla="*/ 294 w 296"/>
                <a:gd name="T27" fmla="*/ 43 h 242"/>
                <a:gd name="T28" fmla="*/ 243 w 296"/>
                <a:gd name="T29" fmla="*/ 1 h 242"/>
                <a:gd name="T30" fmla="*/ 218 w 296"/>
                <a:gd name="T31" fmla="*/ 2 h 242"/>
                <a:gd name="T32" fmla="*/ 189 w 296"/>
                <a:gd name="T33" fmla="*/ 21 h 242"/>
                <a:gd name="T34" fmla="*/ 190 w 296"/>
                <a:gd name="T35" fmla="*/ 123 h 242"/>
                <a:gd name="T36" fmla="*/ 190 w 296"/>
                <a:gd name="T37" fmla="*/ 48 h 242"/>
                <a:gd name="T38" fmla="*/ 208 w 296"/>
                <a:gd name="T39" fmla="*/ 18 h 242"/>
                <a:gd name="T40" fmla="*/ 237 w 296"/>
                <a:gd name="T41" fmla="*/ 12 h 242"/>
                <a:gd name="T42" fmla="*/ 267 w 296"/>
                <a:gd name="T43" fmla="*/ 19 h 242"/>
                <a:gd name="T44" fmla="*/ 284 w 296"/>
                <a:gd name="T45" fmla="*/ 49 h 242"/>
                <a:gd name="T46" fmla="*/ 284 w 296"/>
                <a:gd name="T47" fmla="*/ 123 h 242"/>
                <a:gd name="T48" fmla="*/ 190 w 296"/>
                <a:gd name="T49" fmla="*/ 123 h 242"/>
                <a:gd name="T50" fmla="*/ 0 w 296"/>
                <a:gd name="T51" fmla="*/ 166 h 242"/>
                <a:gd name="T52" fmla="*/ 77 w 296"/>
                <a:gd name="T53" fmla="*/ 242 h 242"/>
                <a:gd name="T54" fmla="*/ 153 w 296"/>
                <a:gd name="T55" fmla="*/ 165 h 242"/>
                <a:gd name="T56" fmla="*/ 76 w 296"/>
                <a:gd name="T57" fmla="*/ 89 h 242"/>
                <a:gd name="T58" fmla="*/ 0 w 296"/>
                <a:gd name="T59" fmla="*/ 166 h 242"/>
                <a:gd name="T60" fmla="*/ 83 w 296"/>
                <a:gd name="T61" fmla="*/ 99 h 242"/>
                <a:gd name="T62" fmla="*/ 143 w 296"/>
                <a:gd name="T63" fmla="*/ 165 h 242"/>
                <a:gd name="T64" fmla="*/ 83 w 296"/>
                <a:gd name="T65" fmla="*/ 232 h 242"/>
                <a:gd name="T66" fmla="*/ 83 w 296"/>
                <a:gd name="T67" fmla="*/ 99 h 242"/>
                <a:gd name="T68" fmla="*/ 10 w 296"/>
                <a:gd name="T69" fmla="*/ 166 h 242"/>
                <a:gd name="T70" fmla="*/ 69 w 296"/>
                <a:gd name="T71" fmla="*/ 99 h 242"/>
                <a:gd name="T72" fmla="*/ 70 w 296"/>
                <a:gd name="T73" fmla="*/ 232 h 242"/>
                <a:gd name="T74" fmla="*/ 10 w 296"/>
                <a:gd name="T75" fmla="*/ 16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6" h="242">
                  <a:moveTo>
                    <a:pt x="189" y="21"/>
                  </a:moveTo>
                  <a:cubicBezTo>
                    <a:pt x="180" y="32"/>
                    <a:pt x="178" y="45"/>
                    <a:pt x="178" y="58"/>
                  </a:cubicBezTo>
                  <a:cubicBezTo>
                    <a:pt x="178" y="72"/>
                    <a:pt x="178" y="97"/>
                    <a:pt x="178" y="111"/>
                  </a:cubicBezTo>
                  <a:cubicBezTo>
                    <a:pt x="178" y="115"/>
                    <a:pt x="178" y="119"/>
                    <a:pt x="178" y="123"/>
                  </a:cubicBezTo>
                  <a:cubicBezTo>
                    <a:pt x="178" y="125"/>
                    <a:pt x="178" y="126"/>
                    <a:pt x="178" y="127"/>
                  </a:cubicBezTo>
                  <a:cubicBezTo>
                    <a:pt x="178" y="147"/>
                    <a:pt x="178" y="167"/>
                    <a:pt x="178" y="187"/>
                  </a:cubicBezTo>
                  <a:cubicBezTo>
                    <a:pt x="178" y="204"/>
                    <a:pt x="185" y="220"/>
                    <a:pt x="200" y="230"/>
                  </a:cubicBezTo>
                  <a:cubicBezTo>
                    <a:pt x="209" y="237"/>
                    <a:pt x="220" y="240"/>
                    <a:pt x="231" y="240"/>
                  </a:cubicBezTo>
                  <a:cubicBezTo>
                    <a:pt x="241" y="240"/>
                    <a:pt x="250" y="240"/>
                    <a:pt x="259" y="237"/>
                  </a:cubicBezTo>
                  <a:cubicBezTo>
                    <a:pt x="280" y="231"/>
                    <a:pt x="294" y="211"/>
                    <a:pt x="295" y="190"/>
                  </a:cubicBezTo>
                  <a:cubicBezTo>
                    <a:pt x="295" y="169"/>
                    <a:pt x="295" y="148"/>
                    <a:pt x="295" y="127"/>
                  </a:cubicBezTo>
                  <a:cubicBezTo>
                    <a:pt x="295" y="126"/>
                    <a:pt x="295" y="125"/>
                    <a:pt x="295" y="123"/>
                  </a:cubicBezTo>
                  <a:cubicBezTo>
                    <a:pt x="295" y="107"/>
                    <a:pt x="295" y="84"/>
                    <a:pt x="295" y="69"/>
                  </a:cubicBezTo>
                  <a:cubicBezTo>
                    <a:pt x="295" y="61"/>
                    <a:pt x="296" y="52"/>
                    <a:pt x="294" y="43"/>
                  </a:cubicBezTo>
                  <a:cubicBezTo>
                    <a:pt x="290" y="19"/>
                    <a:pt x="268" y="1"/>
                    <a:pt x="243" y="1"/>
                  </a:cubicBezTo>
                  <a:cubicBezTo>
                    <a:pt x="235" y="1"/>
                    <a:pt x="226" y="0"/>
                    <a:pt x="218" y="2"/>
                  </a:cubicBezTo>
                  <a:cubicBezTo>
                    <a:pt x="207" y="5"/>
                    <a:pt x="196" y="12"/>
                    <a:pt x="189" y="21"/>
                  </a:cubicBezTo>
                  <a:close/>
                  <a:moveTo>
                    <a:pt x="190" y="123"/>
                  </a:moveTo>
                  <a:cubicBezTo>
                    <a:pt x="189" y="101"/>
                    <a:pt x="189" y="69"/>
                    <a:pt x="190" y="48"/>
                  </a:cubicBezTo>
                  <a:cubicBezTo>
                    <a:pt x="190" y="36"/>
                    <a:pt x="198" y="25"/>
                    <a:pt x="208" y="18"/>
                  </a:cubicBezTo>
                  <a:cubicBezTo>
                    <a:pt x="217" y="12"/>
                    <a:pt x="227" y="12"/>
                    <a:pt x="237" y="12"/>
                  </a:cubicBezTo>
                  <a:cubicBezTo>
                    <a:pt x="248" y="12"/>
                    <a:pt x="257" y="13"/>
                    <a:pt x="267" y="19"/>
                  </a:cubicBezTo>
                  <a:cubicBezTo>
                    <a:pt x="277" y="26"/>
                    <a:pt x="283" y="37"/>
                    <a:pt x="284" y="49"/>
                  </a:cubicBezTo>
                  <a:cubicBezTo>
                    <a:pt x="285" y="70"/>
                    <a:pt x="284" y="101"/>
                    <a:pt x="284" y="123"/>
                  </a:cubicBezTo>
                  <a:lnTo>
                    <a:pt x="190" y="123"/>
                  </a:lnTo>
                  <a:close/>
                  <a:moveTo>
                    <a:pt x="0" y="166"/>
                  </a:moveTo>
                  <a:cubicBezTo>
                    <a:pt x="0" y="208"/>
                    <a:pt x="34" y="242"/>
                    <a:pt x="77" y="242"/>
                  </a:cubicBezTo>
                  <a:cubicBezTo>
                    <a:pt x="119" y="242"/>
                    <a:pt x="153" y="207"/>
                    <a:pt x="153" y="165"/>
                  </a:cubicBezTo>
                  <a:cubicBezTo>
                    <a:pt x="153" y="123"/>
                    <a:pt x="118" y="89"/>
                    <a:pt x="76" y="89"/>
                  </a:cubicBezTo>
                  <a:cubicBezTo>
                    <a:pt x="34" y="89"/>
                    <a:pt x="0" y="124"/>
                    <a:pt x="0" y="166"/>
                  </a:cubicBezTo>
                  <a:close/>
                  <a:moveTo>
                    <a:pt x="83" y="99"/>
                  </a:moveTo>
                  <a:cubicBezTo>
                    <a:pt x="116" y="102"/>
                    <a:pt x="143" y="131"/>
                    <a:pt x="143" y="165"/>
                  </a:cubicBezTo>
                  <a:cubicBezTo>
                    <a:pt x="143" y="200"/>
                    <a:pt x="117" y="228"/>
                    <a:pt x="83" y="232"/>
                  </a:cubicBezTo>
                  <a:lnTo>
                    <a:pt x="83" y="99"/>
                  </a:lnTo>
                  <a:close/>
                  <a:moveTo>
                    <a:pt x="10" y="166"/>
                  </a:moveTo>
                  <a:cubicBezTo>
                    <a:pt x="9" y="131"/>
                    <a:pt x="36" y="103"/>
                    <a:pt x="69" y="99"/>
                  </a:cubicBezTo>
                  <a:cubicBezTo>
                    <a:pt x="70" y="232"/>
                    <a:pt x="70" y="232"/>
                    <a:pt x="70" y="232"/>
                  </a:cubicBezTo>
                  <a:cubicBezTo>
                    <a:pt x="36" y="229"/>
                    <a:pt x="10" y="200"/>
                    <a:pt x="10" y="166"/>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050">
                <a:latin typeface="Arial" panose="020B0604020202020204" pitchFamily="34" charset="0"/>
                <a:ea typeface="Apis For Office" panose="020B0504010101010104" pitchFamily="34" charset="0"/>
                <a:cs typeface="Arial" panose="020B0604020202020204" pitchFamily="34" charset="0"/>
              </a:endParaRPr>
            </a:p>
          </p:txBody>
        </p:sp>
      </p:grpSp>
      <p:grpSp>
        <p:nvGrpSpPr>
          <p:cNvPr id="62" name="Group 61">
            <a:extLst>
              <a:ext uri="{FF2B5EF4-FFF2-40B4-BE49-F238E27FC236}">
                <a16:creationId xmlns:a16="http://schemas.microsoft.com/office/drawing/2014/main" id="{60A27365-5152-481F-34A2-C2BE49251B85}"/>
              </a:ext>
            </a:extLst>
          </p:cNvPr>
          <p:cNvGrpSpPr/>
          <p:nvPr/>
        </p:nvGrpSpPr>
        <p:grpSpPr>
          <a:xfrm>
            <a:off x="5828759" y="4614548"/>
            <a:ext cx="412946" cy="372401"/>
            <a:chOff x="5313952" y="5045178"/>
            <a:chExt cx="412946" cy="372401"/>
          </a:xfrm>
        </p:grpSpPr>
        <p:sp>
          <p:nvSpPr>
            <p:cNvPr id="61" name="Freeform 64">
              <a:extLst>
                <a:ext uri="{FF2B5EF4-FFF2-40B4-BE49-F238E27FC236}">
                  <a16:creationId xmlns:a16="http://schemas.microsoft.com/office/drawing/2014/main" id="{EF3E3FB2-378A-5C03-3E90-1E610B7CD300}"/>
                </a:ext>
              </a:extLst>
            </p:cNvPr>
            <p:cNvSpPr>
              <a:spLocks/>
            </p:cNvSpPr>
            <p:nvPr/>
          </p:nvSpPr>
          <p:spPr bwMode="auto">
            <a:xfrm>
              <a:off x="5313952" y="5045178"/>
              <a:ext cx="412946" cy="372401"/>
            </a:xfrm>
            <a:custGeom>
              <a:avLst/>
              <a:gdLst>
                <a:gd name="T0" fmla="*/ 255 w 255"/>
                <a:gd name="T1" fmla="*/ 233 h 255"/>
                <a:gd name="T2" fmla="*/ 233 w 255"/>
                <a:gd name="T3" fmla="*/ 255 h 255"/>
                <a:gd name="T4" fmla="*/ 22 w 255"/>
                <a:gd name="T5" fmla="*/ 255 h 255"/>
                <a:gd name="T6" fmla="*/ 0 w 255"/>
                <a:gd name="T7" fmla="*/ 233 h 255"/>
                <a:gd name="T8" fmla="*/ 0 w 255"/>
                <a:gd name="T9" fmla="*/ 22 h 255"/>
                <a:gd name="T10" fmla="*/ 22 w 255"/>
                <a:gd name="T11" fmla="*/ 0 h 255"/>
                <a:gd name="T12" fmla="*/ 233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5"/>
                    <a:pt x="245" y="255"/>
                    <a:pt x="233" y="255"/>
                  </a:cubicBezTo>
                  <a:cubicBezTo>
                    <a:pt x="22" y="255"/>
                    <a:pt x="22" y="255"/>
                    <a:pt x="22" y="255"/>
                  </a:cubicBezTo>
                  <a:cubicBezTo>
                    <a:pt x="10" y="255"/>
                    <a:pt x="0" y="245"/>
                    <a:pt x="0" y="233"/>
                  </a:cubicBezTo>
                  <a:cubicBezTo>
                    <a:pt x="0" y="22"/>
                    <a:pt x="0" y="22"/>
                    <a:pt x="0" y="22"/>
                  </a:cubicBezTo>
                  <a:cubicBezTo>
                    <a:pt x="0" y="9"/>
                    <a:pt x="10" y="0"/>
                    <a:pt x="22" y="0"/>
                  </a:cubicBezTo>
                  <a:cubicBezTo>
                    <a:pt x="233" y="0"/>
                    <a:pt x="233" y="0"/>
                    <a:pt x="233" y="0"/>
                  </a:cubicBezTo>
                  <a:cubicBezTo>
                    <a:pt x="245" y="0"/>
                    <a:pt x="255" y="9"/>
                    <a:pt x="255" y="22"/>
                  </a:cubicBezTo>
                  <a:lnTo>
                    <a:pt x="255" y="233"/>
                  </a:lnTo>
                  <a:close/>
                </a:path>
              </a:pathLst>
            </a:custGeom>
            <a:solidFill>
              <a:schemeClr val="accent3"/>
            </a:solidFill>
            <a:ln>
              <a:noFill/>
            </a:ln>
          </p:spPr>
          <p:txBody>
            <a:bodyPr/>
            <a:lstStyle/>
            <a:p>
              <a:pPr defTabSz="1219170" fontAlgn="base">
                <a:spcBef>
                  <a:spcPct val="0"/>
                </a:spcBef>
                <a:spcAft>
                  <a:spcPct val="0"/>
                </a:spcAft>
                <a:defRPr/>
              </a:pPr>
              <a:endParaRPr lang="en-GB" sz="1000">
                <a:solidFill>
                  <a:srgbClr val="001965"/>
                </a:solidFill>
                <a:latin typeface="Arial" panose="020B0604020202020204" pitchFamily="34" charset="0"/>
                <a:ea typeface="Apis For Office" panose="020B05040101010101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5C097E4-6896-01D0-008B-C1120F0D4DD5}"/>
                </a:ext>
              </a:extLst>
            </p:cNvPr>
            <p:cNvGrpSpPr/>
            <p:nvPr/>
          </p:nvGrpSpPr>
          <p:grpSpPr>
            <a:xfrm>
              <a:off x="5402210" y="5122189"/>
              <a:ext cx="236430" cy="218379"/>
              <a:chOff x="6599323" y="393931"/>
              <a:chExt cx="668152" cy="393488"/>
            </a:xfrm>
          </p:grpSpPr>
          <p:sp>
            <p:nvSpPr>
              <p:cNvPr id="12" name="Freeform: Shape 11">
                <a:extLst>
                  <a:ext uri="{FF2B5EF4-FFF2-40B4-BE49-F238E27FC236}">
                    <a16:creationId xmlns:a16="http://schemas.microsoft.com/office/drawing/2014/main" id="{409E6100-7F56-ECF7-C72D-658B6B838D96}"/>
                  </a:ext>
                </a:extLst>
              </p:cNvPr>
              <p:cNvSpPr/>
              <p:nvPr/>
            </p:nvSpPr>
            <p:spPr>
              <a:xfrm>
                <a:off x="6601070" y="393931"/>
                <a:ext cx="666405" cy="198713"/>
              </a:xfrm>
              <a:custGeom>
                <a:avLst/>
                <a:gdLst>
                  <a:gd name="connsiteX0" fmla="*/ 333200 w 666401"/>
                  <a:gd name="connsiteY0" fmla="*/ 0 h 198716"/>
                  <a:gd name="connsiteX1" fmla="*/ 665264 w 666401"/>
                  <a:gd name="connsiteY1" fmla="*/ 190766 h 198716"/>
                  <a:gd name="connsiteX2" fmla="*/ 666401 w 666401"/>
                  <a:gd name="connsiteY2" fmla="*/ 198716 h 198716"/>
                  <a:gd name="connsiteX3" fmla="*/ 0 w 666401"/>
                  <a:gd name="connsiteY3" fmla="*/ 198716 h 198716"/>
                  <a:gd name="connsiteX4" fmla="*/ 1137 w 666401"/>
                  <a:gd name="connsiteY4" fmla="*/ 190766 h 198716"/>
                  <a:gd name="connsiteX5" fmla="*/ 333200 w 666401"/>
                  <a:gd name="connsiteY5" fmla="*/ 0 h 19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401" h="198716">
                    <a:moveTo>
                      <a:pt x="333200" y="0"/>
                    </a:moveTo>
                    <a:cubicBezTo>
                      <a:pt x="496998" y="0"/>
                      <a:pt x="633658" y="81896"/>
                      <a:pt x="665264" y="190766"/>
                    </a:cubicBezTo>
                    <a:lnTo>
                      <a:pt x="666401" y="198716"/>
                    </a:lnTo>
                    <a:lnTo>
                      <a:pt x="0" y="198716"/>
                    </a:lnTo>
                    <a:lnTo>
                      <a:pt x="1137" y="190766"/>
                    </a:lnTo>
                    <a:cubicBezTo>
                      <a:pt x="32742" y="81896"/>
                      <a:pt x="169403" y="0"/>
                      <a:pt x="333200" y="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8">
                <a:extLst>
                  <a:ext uri="{FF2B5EF4-FFF2-40B4-BE49-F238E27FC236}">
                    <a16:creationId xmlns:a16="http://schemas.microsoft.com/office/drawing/2014/main" id="{1C347F66-60AE-5D08-8B52-50995850C2C0}"/>
                  </a:ext>
                </a:extLst>
              </p:cNvPr>
              <p:cNvSpPr>
                <a:spLocks/>
              </p:cNvSpPr>
              <p:nvPr/>
            </p:nvSpPr>
            <p:spPr bwMode="auto">
              <a:xfrm>
                <a:off x="6602689" y="719064"/>
                <a:ext cx="662273" cy="68355"/>
              </a:xfrm>
              <a:custGeom>
                <a:avLst/>
                <a:gdLst>
                  <a:gd name="T0" fmla="*/ 389 w 390"/>
                  <a:gd name="T1" fmla="*/ 0 h 41"/>
                  <a:gd name="T2" fmla="*/ 386 w 390"/>
                  <a:gd name="T3" fmla="*/ 28 h 41"/>
                  <a:gd name="T4" fmla="*/ 369 w 390"/>
                  <a:gd name="T5" fmla="*/ 41 h 41"/>
                  <a:gd name="T6" fmla="*/ 24 w 390"/>
                  <a:gd name="T7" fmla="*/ 40 h 41"/>
                  <a:gd name="T8" fmla="*/ 0 w 390"/>
                  <a:gd name="T9" fmla="*/ 19 h 41"/>
                  <a:gd name="T10" fmla="*/ 0 w 390"/>
                  <a:gd name="T11" fmla="*/ 0 h 41"/>
                  <a:gd name="T12" fmla="*/ 389 w 390"/>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90" h="41">
                    <a:moveTo>
                      <a:pt x="389" y="0"/>
                    </a:moveTo>
                    <a:cubicBezTo>
                      <a:pt x="389" y="10"/>
                      <a:pt x="390" y="19"/>
                      <a:pt x="386" y="28"/>
                    </a:cubicBezTo>
                    <a:cubicBezTo>
                      <a:pt x="383" y="34"/>
                      <a:pt x="377" y="41"/>
                      <a:pt x="369" y="41"/>
                    </a:cubicBezTo>
                    <a:cubicBezTo>
                      <a:pt x="254" y="40"/>
                      <a:pt x="139" y="40"/>
                      <a:pt x="24" y="40"/>
                    </a:cubicBezTo>
                    <a:cubicBezTo>
                      <a:pt x="11" y="40"/>
                      <a:pt x="2" y="32"/>
                      <a:pt x="0" y="19"/>
                    </a:cubicBezTo>
                    <a:cubicBezTo>
                      <a:pt x="0" y="13"/>
                      <a:pt x="0" y="7"/>
                      <a:pt x="0" y="0"/>
                    </a:cubicBezTo>
                    <a:cubicBezTo>
                      <a:pt x="130" y="0"/>
                      <a:pt x="259" y="0"/>
                      <a:pt x="38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9">
                <a:extLst>
                  <a:ext uri="{FF2B5EF4-FFF2-40B4-BE49-F238E27FC236}">
                    <a16:creationId xmlns:a16="http://schemas.microsoft.com/office/drawing/2014/main" id="{AB301E34-08A3-0522-B627-67D24B86A1FA}"/>
                  </a:ext>
                </a:extLst>
              </p:cNvPr>
              <p:cNvSpPr>
                <a:spLocks/>
              </p:cNvSpPr>
              <p:nvPr/>
            </p:nvSpPr>
            <p:spPr bwMode="auto">
              <a:xfrm>
                <a:off x="6599323" y="612610"/>
                <a:ext cx="448238" cy="52667"/>
              </a:xfrm>
              <a:custGeom>
                <a:avLst/>
                <a:gdLst>
                  <a:gd name="T0" fmla="*/ 264 w 264"/>
                  <a:gd name="T1" fmla="*/ 31 h 31"/>
                  <a:gd name="T2" fmla="*/ 262 w 264"/>
                  <a:gd name="T3" fmla="*/ 31 h 31"/>
                  <a:gd name="T4" fmla="*/ 20 w 264"/>
                  <a:gd name="T5" fmla="*/ 31 h 31"/>
                  <a:gd name="T6" fmla="*/ 5 w 264"/>
                  <a:gd name="T7" fmla="*/ 8 h 31"/>
                  <a:gd name="T8" fmla="*/ 18 w 264"/>
                  <a:gd name="T9" fmla="*/ 0 h 31"/>
                  <a:gd name="T10" fmla="*/ 210 w 264"/>
                  <a:gd name="T11" fmla="*/ 0 h 31"/>
                  <a:gd name="T12" fmla="*/ 230 w 264"/>
                  <a:gd name="T13" fmla="*/ 5 h 31"/>
                  <a:gd name="T14" fmla="*/ 263 w 264"/>
                  <a:gd name="T15" fmla="*/ 29 h 31"/>
                  <a:gd name="T16" fmla="*/ 264 w 264"/>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31">
                    <a:moveTo>
                      <a:pt x="264" y="31"/>
                    </a:moveTo>
                    <a:cubicBezTo>
                      <a:pt x="263" y="31"/>
                      <a:pt x="262" y="31"/>
                      <a:pt x="262" y="31"/>
                    </a:cubicBezTo>
                    <a:cubicBezTo>
                      <a:pt x="181" y="31"/>
                      <a:pt x="101" y="31"/>
                      <a:pt x="20" y="31"/>
                    </a:cubicBezTo>
                    <a:cubicBezTo>
                      <a:pt x="7" y="31"/>
                      <a:pt x="0" y="19"/>
                      <a:pt x="5" y="8"/>
                    </a:cubicBezTo>
                    <a:cubicBezTo>
                      <a:pt x="8" y="3"/>
                      <a:pt x="12" y="0"/>
                      <a:pt x="18" y="0"/>
                    </a:cubicBezTo>
                    <a:cubicBezTo>
                      <a:pt x="82" y="0"/>
                      <a:pt x="146" y="0"/>
                      <a:pt x="210" y="0"/>
                    </a:cubicBezTo>
                    <a:cubicBezTo>
                      <a:pt x="218" y="0"/>
                      <a:pt x="224" y="1"/>
                      <a:pt x="230" y="5"/>
                    </a:cubicBezTo>
                    <a:cubicBezTo>
                      <a:pt x="241" y="14"/>
                      <a:pt x="252" y="21"/>
                      <a:pt x="263" y="29"/>
                    </a:cubicBezTo>
                    <a:cubicBezTo>
                      <a:pt x="263" y="30"/>
                      <a:pt x="264" y="30"/>
                      <a:pt x="264" y="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0">
                <a:extLst>
                  <a:ext uri="{FF2B5EF4-FFF2-40B4-BE49-F238E27FC236}">
                    <a16:creationId xmlns:a16="http://schemas.microsoft.com/office/drawing/2014/main" id="{DAD05C80-95A9-B73C-A1EF-7C612B3C4034}"/>
                  </a:ext>
                </a:extLst>
              </p:cNvPr>
              <p:cNvSpPr>
                <a:spLocks/>
              </p:cNvSpPr>
              <p:nvPr/>
            </p:nvSpPr>
            <p:spPr bwMode="auto">
              <a:xfrm>
                <a:off x="6604923" y="685447"/>
                <a:ext cx="491942" cy="17929"/>
              </a:xfrm>
              <a:custGeom>
                <a:avLst/>
                <a:gdLst>
                  <a:gd name="T0" fmla="*/ 290 w 290"/>
                  <a:gd name="T1" fmla="*/ 10 h 11"/>
                  <a:gd name="T2" fmla="*/ 223 w 290"/>
                  <a:gd name="T3" fmla="*/ 10 h 11"/>
                  <a:gd name="T4" fmla="*/ 9 w 290"/>
                  <a:gd name="T5" fmla="*/ 10 h 11"/>
                  <a:gd name="T6" fmla="*/ 1 w 290"/>
                  <a:gd name="T7" fmla="*/ 5 h 11"/>
                  <a:gd name="T8" fmla="*/ 10 w 290"/>
                  <a:gd name="T9" fmla="*/ 0 h 11"/>
                  <a:gd name="T10" fmla="*/ 144 w 290"/>
                  <a:gd name="T11" fmla="*/ 0 h 11"/>
                  <a:gd name="T12" fmla="*/ 272 w 290"/>
                  <a:gd name="T13" fmla="*/ 0 h 11"/>
                  <a:gd name="T14" fmla="*/ 290 w 29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1">
                    <a:moveTo>
                      <a:pt x="290" y="10"/>
                    </a:moveTo>
                    <a:cubicBezTo>
                      <a:pt x="268" y="10"/>
                      <a:pt x="245" y="10"/>
                      <a:pt x="223" y="10"/>
                    </a:cubicBezTo>
                    <a:cubicBezTo>
                      <a:pt x="152" y="10"/>
                      <a:pt x="81" y="10"/>
                      <a:pt x="9" y="10"/>
                    </a:cubicBezTo>
                    <a:cubicBezTo>
                      <a:pt x="6" y="10"/>
                      <a:pt x="1" y="11"/>
                      <a:pt x="1" y="5"/>
                    </a:cubicBezTo>
                    <a:cubicBezTo>
                      <a:pt x="0" y="2"/>
                      <a:pt x="3" y="0"/>
                      <a:pt x="10" y="0"/>
                    </a:cubicBezTo>
                    <a:cubicBezTo>
                      <a:pt x="55" y="0"/>
                      <a:pt x="99" y="0"/>
                      <a:pt x="144" y="0"/>
                    </a:cubicBezTo>
                    <a:cubicBezTo>
                      <a:pt x="187" y="0"/>
                      <a:pt x="229" y="0"/>
                      <a:pt x="272" y="0"/>
                    </a:cubicBezTo>
                    <a:cubicBezTo>
                      <a:pt x="281" y="0"/>
                      <a:pt x="285" y="5"/>
                      <a:pt x="290"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1">
                <a:extLst>
                  <a:ext uri="{FF2B5EF4-FFF2-40B4-BE49-F238E27FC236}">
                    <a16:creationId xmlns:a16="http://schemas.microsoft.com/office/drawing/2014/main" id="{4B60C02E-3858-57CB-410E-F66C4872E8C7}"/>
                  </a:ext>
                </a:extLst>
              </p:cNvPr>
              <p:cNvSpPr>
                <a:spLocks/>
              </p:cNvSpPr>
              <p:nvPr/>
            </p:nvSpPr>
            <p:spPr bwMode="auto">
              <a:xfrm>
                <a:off x="7140576" y="612610"/>
                <a:ext cx="125508" cy="52667"/>
              </a:xfrm>
              <a:custGeom>
                <a:avLst/>
                <a:gdLst>
                  <a:gd name="T0" fmla="*/ 0 w 74"/>
                  <a:gd name="T1" fmla="*/ 31 h 31"/>
                  <a:gd name="T2" fmla="*/ 21 w 74"/>
                  <a:gd name="T3" fmla="*/ 1 h 31"/>
                  <a:gd name="T4" fmla="*/ 25 w 74"/>
                  <a:gd name="T5" fmla="*/ 0 h 31"/>
                  <a:gd name="T6" fmla="*/ 58 w 74"/>
                  <a:gd name="T7" fmla="*/ 0 h 31"/>
                  <a:gd name="T8" fmla="*/ 72 w 74"/>
                  <a:gd name="T9" fmla="*/ 11 h 31"/>
                  <a:gd name="T10" fmla="*/ 65 w 74"/>
                  <a:gd name="T11" fmla="*/ 29 h 31"/>
                  <a:gd name="T12" fmla="*/ 58 w 74"/>
                  <a:gd name="T13" fmla="*/ 31 h 31"/>
                  <a:gd name="T14" fmla="*/ 0 w 74"/>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31">
                    <a:moveTo>
                      <a:pt x="0" y="31"/>
                    </a:moveTo>
                    <a:cubicBezTo>
                      <a:pt x="7" y="21"/>
                      <a:pt x="14" y="11"/>
                      <a:pt x="21" y="1"/>
                    </a:cubicBezTo>
                    <a:cubicBezTo>
                      <a:pt x="21" y="0"/>
                      <a:pt x="23" y="0"/>
                      <a:pt x="25" y="0"/>
                    </a:cubicBezTo>
                    <a:cubicBezTo>
                      <a:pt x="36" y="0"/>
                      <a:pt x="47" y="0"/>
                      <a:pt x="58" y="0"/>
                    </a:cubicBezTo>
                    <a:cubicBezTo>
                      <a:pt x="65" y="0"/>
                      <a:pt x="70" y="4"/>
                      <a:pt x="72" y="11"/>
                    </a:cubicBezTo>
                    <a:cubicBezTo>
                      <a:pt x="74" y="19"/>
                      <a:pt x="72" y="25"/>
                      <a:pt x="65" y="29"/>
                    </a:cubicBezTo>
                    <a:cubicBezTo>
                      <a:pt x="63" y="30"/>
                      <a:pt x="60" y="31"/>
                      <a:pt x="58" y="31"/>
                    </a:cubicBezTo>
                    <a:cubicBezTo>
                      <a:pt x="39" y="31"/>
                      <a:pt x="20" y="31"/>
                      <a:pt x="0" y="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2">
                <a:extLst>
                  <a:ext uri="{FF2B5EF4-FFF2-40B4-BE49-F238E27FC236}">
                    <a16:creationId xmlns:a16="http://schemas.microsoft.com/office/drawing/2014/main" id="{8157092C-B5D7-F8F2-A209-D3F4E703FDE4}"/>
                  </a:ext>
                </a:extLst>
              </p:cNvPr>
              <p:cNvSpPr>
                <a:spLocks/>
              </p:cNvSpPr>
              <p:nvPr/>
            </p:nvSpPr>
            <p:spPr bwMode="auto">
              <a:xfrm>
                <a:off x="7117038" y="685447"/>
                <a:ext cx="147918" cy="16809"/>
              </a:xfrm>
              <a:custGeom>
                <a:avLst/>
                <a:gdLst>
                  <a:gd name="T0" fmla="*/ 0 w 87"/>
                  <a:gd name="T1" fmla="*/ 10 h 10"/>
                  <a:gd name="T2" fmla="*/ 11 w 87"/>
                  <a:gd name="T3" fmla="*/ 0 h 10"/>
                  <a:gd name="T4" fmla="*/ 79 w 87"/>
                  <a:gd name="T5" fmla="*/ 0 h 10"/>
                  <a:gd name="T6" fmla="*/ 84 w 87"/>
                  <a:gd name="T7" fmla="*/ 1 h 10"/>
                  <a:gd name="T8" fmla="*/ 87 w 87"/>
                  <a:gd name="T9" fmla="*/ 5 h 10"/>
                  <a:gd name="T10" fmla="*/ 83 w 87"/>
                  <a:gd name="T11" fmla="*/ 9 h 10"/>
                  <a:gd name="T12" fmla="*/ 80 w 87"/>
                  <a:gd name="T13" fmla="*/ 10 h 10"/>
                  <a:gd name="T14" fmla="*/ 3 w 87"/>
                  <a:gd name="T15" fmla="*/ 10 h 10"/>
                  <a:gd name="T16" fmla="*/ 0 w 8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0">
                    <a:moveTo>
                      <a:pt x="0" y="10"/>
                    </a:moveTo>
                    <a:cubicBezTo>
                      <a:pt x="2" y="2"/>
                      <a:pt x="5" y="0"/>
                      <a:pt x="11" y="0"/>
                    </a:cubicBezTo>
                    <a:cubicBezTo>
                      <a:pt x="34" y="0"/>
                      <a:pt x="57" y="0"/>
                      <a:pt x="79" y="0"/>
                    </a:cubicBezTo>
                    <a:cubicBezTo>
                      <a:pt x="81" y="0"/>
                      <a:pt x="83" y="0"/>
                      <a:pt x="84" y="1"/>
                    </a:cubicBezTo>
                    <a:cubicBezTo>
                      <a:pt x="86" y="2"/>
                      <a:pt x="87" y="4"/>
                      <a:pt x="87" y="5"/>
                    </a:cubicBezTo>
                    <a:cubicBezTo>
                      <a:pt x="86" y="7"/>
                      <a:pt x="85" y="8"/>
                      <a:pt x="83" y="9"/>
                    </a:cubicBezTo>
                    <a:cubicBezTo>
                      <a:pt x="83" y="10"/>
                      <a:pt x="81" y="10"/>
                      <a:pt x="80" y="10"/>
                    </a:cubicBezTo>
                    <a:cubicBezTo>
                      <a:pt x="54" y="10"/>
                      <a:pt x="29" y="10"/>
                      <a:pt x="3" y="10"/>
                    </a:cubicBezTo>
                    <a:cubicBezTo>
                      <a:pt x="2" y="10"/>
                      <a:pt x="1" y="10"/>
                      <a:pt x="0"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1F2F7EB5-4525-CE4B-A2D1-0B6F26C8037D}"/>
                  </a:ext>
                </a:extLst>
              </p:cNvPr>
              <p:cNvSpPr/>
              <p:nvPr/>
            </p:nvSpPr>
            <p:spPr>
              <a:xfrm rot="11668338" flipV="1">
                <a:off x="6726420" y="504689"/>
                <a:ext cx="45720" cy="45718"/>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62FBEC1-E2CE-FEDD-D4AD-0CC036A788DB}"/>
                  </a:ext>
                </a:extLst>
              </p:cNvPr>
              <p:cNvSpPr/>
              <p:nvPr/>
            </p:nvSpPr>
            <p:spPr>
              <a:xfrm rot="11668338" flipV="1">
                <a:off x="6774374" y="459768"/>
                <a:ext cx="45720" cy="45718"/>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5922D06-0F84-D15B-DAB0-4FAFEE582A81}"/>
                  </a:ext>
                </a:extLst>
              </p:cNvPr>
              <p:cNvSpPr/>
              <p:nvPr/>
            </p:nvSpPr>
            <p:spPr>
              <a:xfrm rot="11668338" flipV="1">
                <a:off x="7096596" y="507458"/>
                <a:ext cx="45720" cy="45718"/>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E3B62EE-EA17-F35D-C0BF-941F3E629D15}"/>
                  </a:ext>
                </a:extLst>
              </p:cNvPr>
              <p:cNvSpPr/>
              <p:nvPr/>
            </p:nvSpPr>
            <p:spPr>
              <a:xfrm rot="11668338" flipV="1">
                <a:off x="6830834" y="528872"/>
                <a:ext cx="45720" cy="45718"/>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45DFB1D-106E-2E2F-F970-32A14C6104BF}"/>
                  </a:ext>
                </a:extLst>
              </p:cNvPr>
              <p:cNvSpPr/>
              <p:nvPr/>
            </p:nvSpPr>
            <p:spPr>
              <a:xfrm rot="11668338" flipV="1">
                <a:off x="7047465" y="457633"/>
                <a:ext cx="45720" cy="45718"/>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TextBox 63">
            <a:extLst>
              <a:ext uri="{FF2B5EF4-FFF2-40B4-BE49-F238E27FC236}">
                <a16:creationId xmlns:a16="http://schemas.microsoft.com/office/drawing/2014/main" id="{DC8DF137-5EBD-49B4-BB74-CFAD73F99C7F}"/>
              </a:ext>
            </a:extLst>
          </p:cNvPr>
          <p:cNvSpPr txBox="1">
            <a:spLocks noChangeArrowheads="1"/>
          </p:cNvSpPr>
          <p:nvPr/>
        </p:nvSpPr>
        <p:spPr bwMode="auto">
          <a:xfrm>
            <a:off x="5389026" y="3981154"/>
            <a:ext cx="901209" cy="2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defTabSz="914377" fontAlgn="base">
              <a:spcBef>
                <a:spcPct val="0"/>
              </a:spcBef>
              <a:spcAft>
                <a:spcPct val="0"/>
              </a:spcAft>
              <a:defRPr/>
            </a:pPr>
            <a:r>
              <a:rPr lang="en-GB" sz="1000">
                <a:latin typeface="Arial" panose="020B0604020202020204" pitchFamily="34" charset="0"/>
                <a:ea typeface="Apis For Office" panose="020B0504010101010104" pitchFamily="34" charset="0"/>
              </a:rPr>
              <a:t>Environment</a:t>
            </a:r>
          </a:p>
        </p:txBody>
      </p:sp>
      <p:sp>
        <p:nvSpPr>
          <p:cNvPr id="130" name="TextBox 35">
            <a:extLst>
              <a:ext uri="{FF2B5EF4-FFF2-40B4-BE49-F238E27FC236}">
                <a16:creationId xmlns:a16="http://schemas.microsoft.com/office/drawing/2014/main" id="{7967B8F6-E167-DE56-BF8E-BF09CB3A605E}"/>
              </a:ext>
            </a:extLst>
          </p:cNvPr>
          <p:cNvSpPr txBox="1">
            <a:spLocks noChangeArrowheads="1"/>
          </p:cNvSpPr>
          <p:nvPr/>
        </p:nvSpPr>
        <p:spPr bwMode="auto">
          <a:xfrm>
            <a:off x="5501646" y="4981894"/>
            <a:ext cx="12137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defTabSz="914377" fontAlgn="base">
              <a:spcBef>
                <a:spcPct val="0"/>
              </a:spcBef>
              <a:spcAft>
                <a:spcPct val="0"/>
              </a:spcAft>
              <a:defRPr/>
            </a:pPr>
            <a:r>
              <a:rPr lang="en-GB" sz="1000" b="1">
                <a:latin typeface="Arial" panose="020B0604020202020204" pitchFamily="34" charset="0"/>
                <a:ea typeface="Apis For Office" panose="020B0504010101010104" pitchFamily="34" charset="0"/>
              </a:rPr>
              <a:t>Processed foods</a:t>
            </a:r>
          </a:p>
        </p:txBody>
      </p:sp>
    </p:spTree>
    <p:extLst>
      <p:ext uri="{BB962C8B-B14F-4D97-AF65-F5344CB8AC3E}">
        <p14:creationId xmlns:p14="http://schemas.microsoft.com/office/powerpoint/2010/main" val="3262144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EDA78E2-160A-2E7D-C3CE-197ECE051DA4}"/>
              </a:ext>
            </a:extLst>
          </p:cNvPr>
          <p:cNvSpPr/>
          <p:nvPr/>
        </p:nvSpPr>
        <p:spPr>
          <a:xfrm>
            <a:off x="0" y="1801564"/>
            <a:ext cx="12192000" cy="424041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a:extLst>
              <a:ext uri="{FF2B5EF4-FFF2-40B4-BE49-F238E27FC236}">
                <a16:creationId xmlns:a16="http://schemas.microsoft.com/office/drawing/2014/main" id="{E7F6882B-5396-E9AD-EA25-B4491CE5E4AA}"/>
              </a:ext>
            </a:extLst>
          </p:cNvPr>
          <p:cNvSpPr>
            <a:spLocks noGrp="1"/>
          </p:cNvSpPr>
          <p:nvPr>
            <p:ph type="title"/>
          </p:nvPr>
        </p:nvSpPr>
        <p:spPr/>
        <p:txBody>
          <a:bodyPr/>
          <a:lstStyle/>
          <a:p>
            <a:r>
              <a:rPr lang="en-US"/>
              <a:t>Energy balance dysregulation contributes to the development of obesity</a:t>
            </a:r>
          </a:p>
        </p:txBody>
      </p:sp>
      <p:sp>
        <p:nvSpPr>
          <p:cNvPr id="3" name="Text Placeholder 2">
            <a:extLst>
              <a:ext uri="{FF2B5EF4-FFF2-40B4-BE49-F238E27FC236}">
                <a16:creationId xmlns:a16="http://schemas.microsoft.com/office/drawing/2014/main" id="{23EE55E3-B75C-6E45-4B16-9D602524A34F}"/>
              </a:ext>
            </a:extLst>
          </p:cNvPr>
          <p:cNvSpPr>
            <a:spLocks noGrp="1"/>
          </p:cNvSpPr>
          <p:nvPr>
            <p:ph type="body" sz="quarter" idx="13"/>
          </p:nvPr>
        </p:nvSpPr>
        <p:spPr/>
        <p:txBody>
          <a:bodyPr>
            <a:noAutofit/>
          </a:bodyPr>
          <a:lstStyle/>
          <a:p>
            <a:br>
              <a:rPr lang="en-US" sz="1000" i="0">
                <a:solidFill>
                  <a:schemeClr val="tx1"/>
                </a:solidFill>
              </a:rPr>
            </a:br>
            <a:r>
              <a:rPr lang="en-US" sz="1000" i="0">
                <a:solidFill>
                  <a:schemeClr val="tx1"/>
                </a:solidFill>
              </a:rPr>
              <a:t>Ludwig DS et al. </a:t>
            </a:r>
            <a:r>
              <a:rPr lang="en-US" sz="1000" i="0" err="1">
                <a:solidFill>
                  <a:schemeClr val="tx1"/>
                </a:solidFill>
              </a:rPr>
              <a:t>Eur</a:t>
            </a:r>
            <a:r>
              <a:rPr lang="en-US" sz="1000" i="0">
                <a:solidFill>
                  <a:schemeClr val="tx1"/>
                </a:solidFill>
              </a:rPr>
              <a:t> J Clin </a:t>
            </a:r>
            <a:r>
              <a:rPr lang="en-US" sz="1000" i="0" err="1">
                <a:solidFill>
                  <a:schemeClr val="tx1"/>
                </a:solidFill>
              </a:rPr>
              <a:t>Nutr</a:t>
            </a:r>
            <a:r>
              <a:rPr lang="en-US" sz="1000" i="0">
                <a:solidFill>
                  <a:schemeClr val="tx1"/>
                </a:solidFill>
              </a:rPr>
              <a:t>. 2022;76:1209–1221.</a:t>
            </a:r>
          </a:p>
        </p:txBody>
      </p:sp>
      <p:cxnSp>
        <p:nvCxnSpPr>
          <p:cNvPr id="7" name="Straight Arrow Connector 6">
            <a:extLst>
              <a:ext uri="{FF2B5EF4-FFF2-40B4-BE49-F238E27FC236}">
                <a16:creationId xmlns:a16="http://schemas.microsoft.com/office/drawing/2014/main" id="{13918D4D-D039-5BB7-59D6-7286ED43418B}"/>
              </a:ext>
            </a:extLst>
          </p:cNvPr>
          <p:cNvCxnSpPr>
            <a:cxnSpLocks/>
          </p:cNvCxnSpPr>
          <p:nvPr/>
        </p:nvCxnSpPr>
        <p:spPr>
          <a:xfrm>
            <a:off x="1659746" y="2245369"/>
            <a:ext cx="0" cy="340995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711579-4162-C276-AA45-89868BF362E6}"/>
              </a:ext>
            </a:extLst>
          </p:cNvPr>
          <p:cNvSpPr txBox="1"/>
          <p:nvPr/>
        </p:nvSpPr>
        <p:spPr>
          <a:xfrm>
            <a:off x="1359709" y="1801564"/>
            <a:ext cx="600075" cy="461665"/>
          </a:xfrm>
          <a:prstGeom prst="rect">
            <a:avLst/>
          </a:prstGeom>
          <a:noFill/>
        </p:spPr>
        <p:txBody>
          <a:bodyPr wrap="square" rtlCol="0">
            <a:spAutoFit/>
          </a:bodyPr>
          <a:lstStyle/>
          <a:p>
            <a:pPr algn="ctr"/>
            <a:r>
              <a:rPr lang="en-US" sz="240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874E97BC-E418-D9DB-6F35-6B5951134760}"/>
              </a:ext>
            </a:extLst>
          </p:cNvPr>
          <p:cNvSpPr txBox="1"/>
          <p:nvPr/>
        </p:nvSpPr>
        <p:spPr>
          <a:xfrm>
            <a:off x="1359709" y="5580309"/>
            <a:ext cx="600075" cy="461665"/>
          </a:xfrm>
          <a:prstGeom prst="rect">
            <a:avLst/>
          </a:prstGeom>
          <a:noFill/>
        </p:spPr>
        <p:txBody>
          <a:bodyPr wrap="square" rtlCol="0">
            <a:spAutoFit/>
          </a:bodyPr>
          <a:lstStyle/>
          <a:p>
            <a:pPr algn="ctr"/>
            <a:r>
              <a:rPr lang="en-US" sz="2400">
                <a:latin typeface="Arial" panose="020B0604020202020204" pitchFamily="34" charset="0"/>
                <a:cs typeface="Arial" panose="020B0604020202020204" pitchFamily="34" charset="0"/>
              </a:rPr>
              <a:t>-</a:t>
            </a:r>
          </a:p>
        </p:txBody>
      </p:sp>
      <p:sp>
        <p:nvSpPr>
          <p:cNvPr id="10" name="Arrow: Down 9">
            <a:extLst>
              <a:ext uri="{FF2B5EF4-FFF2-40B4-BE49-F238E27FC236}">
                <a16:creationId xmlns:a16="http://schemas.microsoft.com/office/drawing/2014/main" id="{B18DDA1C-2AE0-81A8-78E1-6EACC667C215}"/>
              </a:ext>
            </a:extLst>
          </p:cNvPr>
          <p:cNvSpPr/>
          <p:nvPr/>
        </p:nvSpPr>
        <p:spPr>
          <a:xfrm>
            <a:off x="2259821" y="2758529"/>
            <a:ext cx="1238249" cy="1692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8" name="Rectangle 27">
            <a:extLst>
              <a:ext uri="{FF2B5EF4-FFF2-40B4-BE49-F238E27FC236}">
                <a16:creationId xmlns:a16="http://schemas.microsoft.com/office/drawing/2014/main" id="{7233E776-92D6-8CF1-6ADC-4348236174D7}"/>
              </a:ext>
            </a:extLst>
          </p:cNvPr>
          <p:cNvSpPr/>
          <p:nvPr/>
        </p:nvSpPr>
        <p:spPr>
          <a:xfrm>
            <a:off x="5556673" y="1801563"/>
            <a:ext cx="6635326" cy="424041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0CCA4EFE-5AFB-7327-988E-B28ABD15C6CF}"/>
              </a:ext>
            </a:extLst>
          </p:cNvPr>
          <p:cNvSpPr/>
          <p:nvPr/>
        </p:nvSpPr>
        <p:spPr>
          <a:xfrm flipV="1">
            <a:off x="5793891" y="3514866"/>
            <a:ext cx="1238249" cy="1692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TextBox 11">
            <a:extLst>
              <a:ext uri="{FF2B5EF4-FFF2-40B4-BE49-F238E27FC236}">
                <a16:creationId xmlns:a16="http://schemas.microsoft.com/office/drawing/2014/main" id="{F7994BE7-6ECE-A1EF-6BF1-C10B9FBA7A4A}"/>
              </a:ext>
            </a:extLst>
          </p:cNvPr>
          <p:cNvSpPr txBox="1"/>
          <p:nvPr/>
        </p:nvSpPr>
        <p:spPr>
          <a:xfrm>
            <a:off x="533417" y="3632276"/>
            <a:ext cx="1076324" cy="646331"/>
          </a:xfrm>
          <a:prstGeom prst="rect">
            <a:avLst/>
          </a:prstGeom>
          <a:noFill/>
        </p:spPr>
        <p:txBody>
          <a:bodyPr wrap="square" rtlCol="0">
            <a:spAutoFit/>
          </a:bodyPr>
          <a:lstStyle/>
          <a:p>
            <a:pPr algn="r"/>
            <a:r>
              <a:rPr lang="en-US" b="1">
                <a:latin typeface="Arial" panose="020B0604020202020204" pitchFamily="34" charset="0"/>
                <a:cs typeface="Arial" panose="020B0604020202020204" pitchFamily="34" charset="0"/>
              </a:rPr>
              <a:t>Energy balance</a:t>
            </a:r>
          </a:p>
        </p:txBody>
      </p:sp>
      <p:sp>
        <p:nvSpPr>
          <p:cNvPr id="17" name="TextBox 16">
            <a:extLst>
              <a:ext uri="{FF2B5EF4-FFF2-40B4-BE49-F238E27FC236}">
                <a16:creationId xmlns:a16="http://schemas.microsoft.com/office/drawing/2014/main" id="{4C0DDB39-D249-BD91-A116-7F1A07699DA2}"/>
              </a:ext>
            </a:extLst>
          </p:cNvPr>
          <p:cNvSpPr txBox="1"/>
          <p:nvPr/>
        </p:nvSpPr>
        <p:spPr>
          <a:xfrm>
            <a:off x="2224104" y="4618768"/>
            <a:ext cx="1309681" cy="584775"/>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Energy expenditure</a:t>
            </a:r>
          </a:p>
        </p:txBody>
      </p:sp>
      <p:sp>
        <p:nvSpPr>
          <p:cNvPr id="18" name="TextBox 17">
            <a:extLst>
              <a:ext uri="{FF2B5EF4-FFF2-40B4-BE49-F238E27FC236}">
                <a16:creationId xmlns:a16="http://schemas.microsoft.com/office/drawing/2014/main" id="{75C98DD3-1598-1FF2-70AE-8F2336BDE4F9}"/>
              </a:ext>
            </a:extLst>
          </p:cNvPr>
          <p:cNvSpPr txBox="1"/>
          <p:nvPr/>
        </p:nvSpPr>
        <p:spPr>
          <a:xfrm>
            <a:off x="5652208" y="2535473"/>
            <a:ext cx="1521613" cy="830997"/>
          </a:xfrm>
          <a:prstGeom prst="rect">
            <a:avLst/>
          </a:prstGeom>
          <a:noFill/>
        </p:spPr>
        <p:txBody>
          <a:bodyPr wrap="square" rtlCol="0">
            <a:spAutoFit/>
          </a:bodyPr>
          <a:lstStyle/>
          <a:p>
            <a:pPr algn="ctr"/>
            <a:r>
              <a:rPr lang="en-US" sz="1600">
                <a:latin typeface="Arial" panose="020B0604020202020204" pitchFamily="34" charset="0"/>
                <a:cs typeface="Arial" panose="020B0604020202020204" pitchFamily="34" charset="0"/>
              </a:rPr>
              <a:t>Energy conservation (Obesity)</a:t>
            </a:r>
          </a:p>
        </p:txBody>
      </p:sp>
      <p:sp>
        <p:nvSpPr>
          <p:cNvPr id="19" name="Isosceles Triangle 18">
            <a:extLst>
              <a:ext uri="{FF2B5EF4-FFF2-40B4-BE49-F238E27FC236}">
                <a16:creationId xmlns:a16="http://schemas.microsoft.com/office/drawing/2014/main" id="{F7762292-BC36-624F-6CB1-098C54BB4A58}"/>
              </a:ext>
            </a:extLst>
          </p:cNvPr>
          <p:cNvSpPr/>
          <p:nvPr/>
        </p:nvSpPr>
        <p:spPr>
          <a:xfrm>
            <a:off x="4388807" y="4000071"/>
            <a:ext cx="514346" cy="120700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TextBox 19">
            <a:extLst>
              <a:ext uri="{FF2B5EF4-FFF2-40B4-BE49-F238E27FC236}">
                <a16:creationId xmlns:a16="http://schemas.microsoft.com/office/drawing/2014/main" id="{050CD87E-2ADD-0E98-FAFF-D006F378CECB}"/>
              </a:ext>
            </a:extLst>
          </p:cNvPr>
          <p:cNvSpPr txBox="1"/>
          <p:nvPr/>
        </p:nvSpPr>
        <p:spPr>
          <a:xfrm>
            <a:off x="6702719" y="4155362"/>
            <a:ext cx="1521613" cy="954107"/>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Increased caloric intake</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Sedentary behavior</a:t>
            </a:r>
          </a:p>
        </p:txBody>
      </p:sp>
      <p:sp>
        <p:nvSpPr>
          <p:cNvPr id="21" name="TextBox 20">
            <a:extLst>
              <a:ext uri="{FF2B5EF4-FFF2-40B4-BE49-F238E27FC236}">
                <a16:creationId xmlns:a16="http://schemas.microsoft.com/office/drawing/2014/main" id="{E9A8AFB0-8606-3F0F-6844-0E9D33B4B92C}"/>
              </a:ext>
            </a:extLst>
          </p:cNvPr>
          <p:cNvSpPr txBox="1"/>
          <p:nvPr/>
        </p:nvSpPr>
        <p:spPr>
          <a:xfrm>
            <a:off x="3187342" y="2885361"/>
            <a:ext cx="1414357" cy="954107"/>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Caloric restriction</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Physical activity</a:t>
            </a:r>
          </a:p>
        </p:txBody>
      </p:sp>
      <p:cxnSp>
        <p:nvCxnSpPr>
          <p:cNvPr id="6" name="Straight Connector 5">
            <a:extLst>
              <a:ext uri="{FF2B5EF4-FFF2-40B4-BE49-F238E27FC236}">
                <a16:creationId xmlns:a16="http://schemas.microsoft.com/office/drawing/2014/main" id="{EBD6D7E2-F694-93A2-D315-E4D114B9CE32}"/>
              </a:ext>
            </a:extLst>
          </p:cNvPr>
          <p:cNvCxnSpPr>
            <a:stCxn id="10" idx="2"/>
            <a:endCxn id="11" idx="2"/>
          </p:cNvCxnSpPr>
          <p:nvPr/>
        </p:nvCxnSpPr>
        <p:spPr>
          <a:xfrm flipV="1">
            <a:off x="2878946" y="3514866"/>
            <a:ext cx="3534070" cy="93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A56A49F-1492-9E03-AAF5-BA580AFA4E2B}"/>
              </a:ext>
            </a:extLst>
          </p:cNvPr>
          <p:cNvSpPr txBox="1"/>
          <p:nvPr/>
        </p:nvSpPr>
        <p:spPr>
          <a:xfrm>
            <a:off x="8730472" y="3098409"/>
            <a:ext cx="2476544" cy="2246769"/>
          </a:xfrm>
          <a:prstGeom prst="rect">
            <a:avLst/>
          </a:prstGeom>
          <a:noFill/>
        </p:spPr>
        <p:txBody>
          <a:bodyPr wrap="square" lIns="91440" tIns="45720" rIns="91440" bIns="45720" rtlCol="0" anchor="t">
            <a:spAutoFit/>
          </a:bodyPr>
          <a:lstStyle/>
          <a:p>
            <a:r>
              <a:rPr lang="en-US" sz="1400">
                <a:latin typeface="Arial"/>
                <a:cs typeface="Arial"/>
              </a:rPr>
              <a:t>Genetic predisposition and neuroendocrine control that promotes fat storage (i.e., to survive famine), despite increasing present-day caloric abundance</a:t>
            </a:r>
          </a:p>
          <a:p>
            <a:endParaRPr lang="en-US" sz="1400">
              <a:latin typeface="Arial" panose="020B0604020202020204" pitchFamily="34" charset="0"/>
              <a:cs typeface="Arial" panose="020B0604020202020204" pitchFamily="34" charset="0"/>
            </a:endParaRPr>
          </a:p>
          <a:p>
            <a:r>
              <a:rPr lang="en-US" sz="1400" b="1">
                <a:latin typeface="Arial" panose="020B0604020202020204" pitchFamily="34" charset="0"/>
                <a:cs typeface="Arial" panose="020B0604020202020204" pitchFamily="34" charset="0"/>
              </a:rPr>
              <a:t>Result:</a:t>
            </a:r>
          </a:p>
          <a:p>
            <a:r>
              <a:rPr lang="en-US" sz="1400">
                <a:latin typeface="Arial"/>
                <a:cs typeface="Arial"/>
              </a:rPr>
              <a:t>Net positive energy balance &amp; increased fat</a:t>
            </a:r>
            <a:endParaRPr lang="en-US" sz="14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B07FEA6-FA9E-D300-3216-894D4BCB5472}"/>
              </a:ext>
            </a:extLst>
          </p:cNvPr>
          <p:cNvSpPr txBox="1"/>
          <p:nvPr/>
        </p:nvSpPr>
        <p:spPr>
          <a:xfrm>
            <a:off x="8730472" y="2736440"/>
            <a:ext cx="2952012"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Disease of common obesity:</a:t>
            </a:r>
          </a:p>
        </p:txBody>
      </p:sp>
      <p:cxnSp>
        <p:nvCxnSpPr>
          <p:cNvPr id="24" name="Straight Arrow Connector 23">
            <a:extLst>
              <a:ext uri="{FF2B5EF4-FFF2-40B4-BE49-F238E27FC236}">
                <a16:creationId xmlns:a16="http://schemas.microsoft.com/office/drawing/2014/main" id="{C59D2B8A-009E-203A-7336-351EF6072D3D}"/>
              </a:ext>
            </a:extLst>
          </p:cNvPr>
          <p:cNvCxnSpPr/>
          <p:nvPr/>
        </p:nvCxnSpPr>
        <p:spPr>
          <a:xfrm>
            <a:off x="7173821" y="2950971"/>
            <a:ext cx="14630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07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7440-BC5C-93A7-F81C-F8361B9DB71A}"/>
              </a:ext>
            </a:extLst>
          </p:cNvPr>
          <p:cNvSpPr>
            <a:spLocks noGrp="1"/>
          </p:cNvSpPr>
          <p:nvPr>
            <p:ph type="title"/>
          </p:nvPr>
        </p:nvSpPr>
        <p:spPr/>
        <p:txBody>
          <a:bodyPr/>
          <a:lstStyle/>
          <a:p>
            <a:r>
              <a:rPr lang="en-US"/>
              <a:t>Causes of obesity</a:t>
            </a:r>
          </a:p>
        </p:txBody>
      </p:sp>
      <p:sp>
        <p:nvSpPr>
          <p:cNvPr id="3" name="Text Placeholder 2">
            <a:extLst>
              <a:ext uri="{FF2B5EF4-FFF2-40B4-BE49-F238E27FC236}">
                <a16:creationId xmlns:a16="http://schemas.microsoft.com/office/drawing/2014/main" id="{720A434E-8B62-3600-25D0-E1407A827CEA}"/>
              </a:ext>
            </a:extLst>
          </p:cNvPr>
          <p:cNvSpPr>
            <a:spLocks noGrp="1"/>
          </p:cNvSpPr>
          <p:nvPr>
            <p:ph type="body" sz="quarter" idx="13"/>
          </p:nvPr>
        </p:nvSpPr>
        <p:spPr>
          <a:xfrm>
            <a:off x="647998" y="6132368"/>
            <a:ext cx="10028941" cy="401632"/>
          </a:xfrm>
        </p:spPr>
        <p:txBody>
          <a:bodyPr>
            <a:noAutofit/>
          </a:bodyPr>
          <a:lstStyle/>
          <a:p>
            <a:r>
              <a:rPr lang="en-US" sz="1000" i="0">
                <a:solidFill>
                  <a:schemeClr val="tx1"/>
                </a:solidFill>
              </a:rPr>
              <a:t>1. Gadde KM et al. J Am Coll </a:t>
            </a:r>
            <a:r>
              <a:rPr lang="en-US" sz="1000" i="0" err="1">
                <a:solidFill>
                  <a:schemeClr val="tx1"/>
                </a:solidFill>
              </a:rPr>
              <a:t>Cardiol</a:t>
            </a:r>
            <a:r>
              <a:rPr lang="en-US" sz="1000" i="0">
                <a:solidFill>
                  <a:schemeClr val="tx1"/>
                </a:solidFill>
              </a:rPr>
              <a:t>. 2018;71:69–84;2. </a:t>
            </a:r>
            <a:r>
              <a:rPr lang="en-US" sz="1000" i="0" err="1">
                <a:solidFill>
                  <a:schemeClr val="tx1"/>
                </a:solidFill>
              </a:rPr>
              <a:t>Kankowski</a:t>
            </a:r>
            <a:r>
              <a:rPr lang="en-US" sz="1000" i="0">
                <a:solidFill>
                  <a:schemeClr val="tx1"/>
                </a:solidFill>
              </a:rPr>
              <a:t> L et al. Front Endocrinol. 2022;13:868441; 3. </a:t>
            </a:r>
            <a:r>
              <a:rPr lang="nl-NL" sz="1000" b="0" i="0" u="none" strike="noStrike">
                <a:solidFill>
                  <a:srgbClr val="000000"/>
                </a:solidFill>
                <a:effectLst/>
              </a:rPr>
              <a:t>Papatriantafyllou E et al. Nutrients. 2022;14:1549</a:t>
            </a:r>
            <a:r>
              <a:rPr lang="en-US" sz="1000" i="0">
                <a:solidFill>
                  <a:schemeClr val="tx1"/>
                </a:solidFill>
              </a:rPr>
              <a:t>.</a:t>
            </a:r>
          </a:p>
        </p:txBody>
      </p:sp>
      <p:sp>
        <p:nvSpPr>
          <p:cNvPr id="244" name="Rectangle 243">
            <a:extLst>
              <a:ext uri="{FF2B5EF4-FFF2-40B4-BE49-F238E27FC236}">
                <a16:creationId xmlns:a16="http://schemas.microsoft.com/office/drawing/2014/main" id="{8E7FE6F8-9A1A-25F0-13C5-6EDB3E3C4B85}"/>
              </a:ext>
            </a:extLst>
          </p:cNvPr>
          <p:cNvSpPr/>
          <p:nvPr/>
        </p:nvSpPr>
        <p:spPr>
          <a:xfrm>
            <a:off x="952831" y="2527583"/>
            <a:ext cx="3800828" cy="227408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Arial" panose="020B0604020202020204" pitchFamily="34" charset="0"/>
                <a:cs typeface="Arial" panose="020B0604020202020204" pitchFamily="34" charset="0"/>
              </a:rPr>
              <a:t>Several factors interact with the genetic predisposition for caloric retention to cause obesity</a:t>
            </a:r>
          </a:p>
        </p:txBody>
      </p:sp>
      <p:grpSp>
        <p:nvGrpSpPr>
          <p:cNvPr id="4" name="Group 3">
            <a:extLst>
              <a:ext uri="{FF2B5EF4-FFF2-40B4-BE49-F238E27FC236}">
                <a16:creationId xmlns:a16="http://schemas.microsoft.com/office/drawing/2014/main" id="{54BF179F-E373-28BC-DD2C-F26AFF88024B}"/>
              </a:ext>
            </a:extLst>
          </p:cNvPr>
          <p:cNvGrpSpPr/>
          <p:nvPr/>
        </p:nvGrpSpPr>
        <p:grpSpPr>
          <a:xfrm>
            <a:off x="4082764" y="3481529"/>
            <a:ext cx="921699" cy="1595190"/>
            <a:chOff x="5234578" y="2207150"/>
            <a:chExt cx="426108" cy="737468"/>
          </a:xfrm>
          <a:solidFill>
            <a:schemeClr val="tx1"/>
          </a:solidFill>
        </p:grpSpPr>
        <p:sp>
          <p:nvSpPr>
            <p:cNvPr id="6" name="Freeform 26">
              <a:extLst>
                <a:ext uri="{FF2B5EF4-FFF2-40B4-BE49-F238E27FC236}">
                  <a16:creationId xmlns:a16="http://schemas.microsoft.com/office/drawing/2014/main" id="{1360E1C6-2D44-52FC-3A06-D856C95C6F46}"/>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27">
              <a:extLst>
                <a:ext uri="{FF2B5EF4-FFF2-40B4-BE49-F238E27FC236}">
                  <a16:creationId xmlns:a16="http://schemas.microsoft.com/office/drawing/2014/main" id="{3B2FC002-E837-4E9A-E5ED-F461F4F3956F}"/>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28">
              <a:extLst>
                <a:ext uri="{FF2B5EF4-FFF2-40B4-BE49-F238E27FC236}">
                  <a16:creationId xmlns:a16="http://schemas.microsoft.com/office/drawing/2014/main" id="{D8D1379D-073D-286A-8A23-3A37CF7A1AAE}"/>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29">
              <a:extLst>
                <a:ext uri="{FF2B5EF4-FFF2-40B4-BE49-F238E27FC236}">
                  <a16:creationId xmlns:a16="http://schemas.microsoft.com/office/drawing/2014/main" id="{18BB31D9-FC34-EC4C-DA39-83FCCF88181F}"/>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4" name="Group 143">
            <a:extLst>
              <a:ext uri="{FF2B5EF4-FFF2-40B4-BE49-F238E27FC236}">
                <a16:creationId xmlns:a16="http://schemas.microsoft.com/office/drawing/2014/main" id="{8D3F2D78-074A-B09F-7B51-18D8276DAF2D}"/>
              </a:ext>
            </a:extLst>
          </p:cNvPr>
          <p:cNvGrpSpPr/>
          <p:nvPr/>
        </p:nvGrpSpPr>
        <p:grpSpPr>
          <a:xfrm>
            <a:off x="5454776" y="1025567"/>
            <a:ext cx="6039096" cy="5251692"/>
            <a:chOff x="5454776" y="1025567"/>
            <a:chExt cx="6039096" cy="5251692"/>
          </a:xfrm>
        </p:grpSpPr>
        <p:sp>
          <p:nvSpPr>
            <p:cNvPr id="11" name="Freeform 11">
              <a:extLst>
                <a:ext uri="{FF2B5EF4-FFF2-40B4-BE49-F238E27FC236}">
                  <a16:creationId xmlns:a16="http://schemas.microsoft.com/office/drawing/2014/main" id="{F8CC9DFC-CD38-E5E8-CC68-4D450AA48610}"/>
                </a:ext>
              </a:extLst>
            </p:cNvPr>
            <p:cNvSpPr>
              <a:spLocks/>
            </p:cNvSpPr>
            <p:nvPr/>
          </p:nvSpPr>
          <p:spPr bwMode="auto">
            <a:xfrm>
              <a:off x="7174141" y="1025567"/>
              <a:ext cx="366713" cy="463550"/>
            </a:xfrm>
            <a:custGeom>
              <a:avLst/>
              <a:gdLst>
                <a:gd name="T0" fmla="*/ 395 w 441"/>
                <a:gd name="T1" fmla="*/ 192 h 554"/>
                <a:gd name="T2" fmla="*/ 338 w 441"/>
                <a:gd name="T3" fmla="*/ 159 h 554"/>
                <a:gd name="T4" fmla="*/ 273 w 441"/>
                <a:gd name="T5" fmla="*/ 156 h 554"/>
                <a:gd name="T6" fmla="*/ 239 w 441"/>
                <a:gd name="T7" fmla="*/ 158 h 554"/>
                <a:gd name="T8" fmla="*/ 226 w 441"/>
                <a:gd name="T9" fmla="*/ 159 h 554"/>
                <a:gd name="T10" fmla="*/ 225 w 441"/>
                <a:gd name="T11" fmla="*/ 159 h 554"/>
                <a:gd name="T12" fmla="*/ 224 w 441"/>
                <a:gd name="T13" fmla="*/ 159 h 554"/>
                <a:gd name="T14" fmla="*/ 223 w 441"/>
                <a:gd name="T15" fmla="*/ 159 h 554"/>
                <a:gd name="T16" fmla="*/ 222 w 441"/>
                <a:gd name="T17" fmla="*/ 145 h 554"/>
                <a:gd name="T18" fmla="*/ 365 w 441"/>
                <a:gd name="T19" fmla="*/ 0 h 554"/>
                <a:gd name="T20" fmla="*/ 259 w 441"/>
                <a:gd name="T21" fmla="*/ 31 h 554"/>
                <a:gd name="T22" fmla="*/ 218 w 441"/>
                <a:gd name="T23" fmla="*/ 134 h 554"/>
                <a:gd name="T24" fmla="*/ 213 w 441"/>
                <a:gd name="T25" fmla="*/ 122 h 554"/>
                <a:gd name="T26" fmla="*/ 175 w 441"/>
                <a:gd name="T27" fmla="*/ 77 h 554"/>
                <a:gd name="T28" fmla="*/ 152 w 441"/>
                <a:gd name="T29" fmla="*/ 81 h 554"/>
                <a:gd name="T30" fmla="*/ 160 w 441"/>
                <a:gd name="T31" fmla="*/ 96 h 554"/>
                <a:gd name="T32" fmla="*/ 166 w 441"/>
                <a:gd name="T33" fmla="*/ 100 h 554"/>
                <a:gd name="T34" fmla="*/ 209 w 441"/>
                <a:gd name="T35" fmla="*/ 159 h 554"/>
                <a:gd name="T36" fmla="*/ 208 w 441"/>
                <a:gd name="T37" fmla="*/ 158 h 554"/>
                <a:gd name="T38" fmla="*/ 193 w 441"/>
                <a:gd name="T39" fmla="*/ 158 h 554"/>
                <a:gd name="T40" fmla="*/ 174 w 441"/>
                <a:gd name="T41" fmla="*/ 157 h 554"/>
                <a:gd name="T42" fmla="*/ 128 w 441"/>
                <a:gd name="T43" fmla="*/ 155 h 554"/>
                <a:gd name="T44" fmla="*/ 35 w 441"/>
                <a:gd name="T45" fmla="*/ 205 h 554"/>
                <a:gd name="T46" fmla="*/ 4 w 441"/>
                <a:gd name="T47" fmla="*/ 287 h 554"/>
                <a:gd name="T48" fmla="*/ 23 w 441"/>
                <a:gd name="T49" fmla="*/ 417 h 554"/>
                <a:gd name="T50" fmla="*/ 96 w 441"/>
                <a:gd name="T51" fmla="*/ 525 h 554"/>
                <a:gd name="T52" fmla="*/ 149 w 441"/>
                <a:gd name="T53" fmla="*/ 548 h 554"/>
                <a:gd name="T54" fmla="*/ 168 w 441"/>
                <a:gd name="T55" fmla="*/ 546 h 554"/>
                <a:gd name="T56" fmla="*/ 200 w 441"/>
                <a:gd name="T57" fmla="*/ 541 h 554"/>
                <a:gd name="T58" fmla="*/ 213 w 441"/>
                <a:gd name="T59" fmla="*/ 554 h 554"/>
                <a:gd name="T60" fmla="*/ 215 w 441"/>
                <a:gd name="T61" fmla="*/ 549 h 554"/>
                <a:gd name="T62" fmla="*/ 219 w 441"/>
                <a:gd name="T63" fmla="*/ 554 h 554"/>
                <a:gd name="T64" fmla="*/ 222 w 441"/>
                <a:gd name="T65" fmla="*/ 549 h 554"/>
                <a:gd name="T66" fmla="*/ 225 w 441"/>
                <a:gd name="T67" fmla="*/ 554 h 554"/>
                <a:gd name="T68" fmla="*/ 229 w 441"/>
                <a:gd name="T69" fmla="*/ 548 h 554"/>
                <a:gd name="T70" fmla="*/ 232 w 441"/>
                <a:gd name="T71" fmla="*/ 553 h 554"/>
                <a:gd name="T72" fmla="*/ 243 w 441"/>
                <a:gd name="T73" fmla="*/ 541 h 554"/>
                <a:gd name="T74" fmla="*/ 269 w 441"/>
                <a:gd name="T75" fmla="*/ 546 h 554"/>
                <a:gd name="T76" fmla="*/ 290 w 441"/>
                <a:gd name="T77" fmla="*/ 548 h 554"/>
                <a:gd name="T78" fmla="*/ 350 w 441"/>
                <a:gd name="T79" fmla="*/ 520 h 554"/>
                <a:gd name="T80" fmla="*/ 437 w 441"/>
                <a:gd name="T81" fmla="*/ 327 h 554"/>
                <a:gd name="T82" fmla="*/ 395 w 441"/>
                <a:gd name="T83" fmla="*/ 19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1" h="554">
                  <a:moveTo>
                    <a:pt x="395" y="192"/>
                  </a:moveTo>
                  <a:cubicBezTo>
                    <a:pt x="378" y="172"/>
                    <a:pt x="358" y="161"/>
                    <a:pt x="338" y="159"/>
                  </a:cubicBezTo>
                  <a:cubicBezTo>
                    <a:pt x="316" y="156"/>
                    <a:pt x="295" y="156"/>
                    <a:pt x="273" y="156"/>
                  </a:cubicBezTo>
                  <a:cubicBezTo>
                    <a:pt x="261" y="156"/>
                    <a:pt x="250" y="157"/>
                    <a:pt x="239" y="158"/>
                  </a:cubicBezTo>
                  <a:cubicBezTo>
                    <a:pt x="234" y="158"/>
                    <a:pt x="230" y="159"/>
                    <a:pt x="226" y="159"/>
                  </a:cubicBezTo>
                  <a:cubicBezTo>
                    <a:pt x="225" y="159"/>
                    <a:pt x="225" y="159"/>
                    <a:pt x="225" y="159"/>
                  </a:cubicBezTo>
                  <a:cubicBezTo>
                    <a:pt x="224" y="159"/>
                    <a:pt x="224" y="159"/>
                    <a:pt x="224" y="159"/>
                  </a:cubicBezTo>
                  <a:cubicBezTo>
                    <a:pt x="224" y="159"/>
                    <a:pt x="224" y="159"/>
                    <a:pt x="223" y="159"/>
                  </a:cubicBezTo>
                  <a:cubicBezTo>
                    <a:pt x="223" y="154"/>
                    <a:pt x="222" y="149"/>
                    <a:pt x="222" y="145"/>
                  </a:cubicBezTo>
                  <a:cubicBezTo>
                    <a:pt x="244" y="120"/>
                    <a:pt x="366" y="177"/>
                    <a:pt x="365" y="0"/>
                  </a:cubicBezTo>
                  <a:cubicBezTo>
                    <a:pt x="326" y="0"/>
                    <a:pt x="291" y="7"/>
                    <a:pt x="259" y="31"/>
                  </a:cubicBezTo>
                  <a:cubicBezTo>
                    <a:pt x="215" y="64"/>
                    <a:pt x="239" y="132"/>
                    <a:pt x="218" y="134"/>
                  </a:cubicBezTo>
                  <a:cubicBezTo>
                    <a:pt x="216" y="128"/>
                    <a:pt x="214" y="125"/>
                    <a:pt x="213" y="122"/>
                  </a:cubicBezTo>
                  <a:cubicBezTo>
                    <a:pt x="204" y="104"/>
                    <a:pt x="191" y="89"/>
                    <a:pt x="175" y="77"/>
                  </a:cubicBezTo>
                  <a:cubicBezTo>
                    <a:pt x="166" y="72"/>
                    <a:pt x="156" y="73"/>
                    <a:pt x="152" y="81"/>
                  </a:cubicBezTo>
                  <a:cubicBezTo>
                    <a:pt x="150" y="84"/>
                    <a:pt x="151" y="91"/>
                    <a:pt x="160" y="96"/>
                  </a:cubicBezTo>
                  <a:cubicBezTo>
                    <a:pt x="162" y="97"/>
                    <a:pt x="164" y="99"/>
                    <a:pt x="166" y="100"/>
                  </a:cubicBezTo>
                  <a:cubicBezTo>
                    <a:pt x="188" y="112"/>
                    <a:pt x="201" y="134"/>
                    <a:pt x="209" y="159"/>
                  </a:cubicBezTo>
                  <a:cubicBezTo>
                    <a:pt x="209" y="158"/>
                    <a:pt x="208" y="158"/>
                    <a:pt x="208" y="158"/>
                  </a:cubicBezTo>
                  <a:cubicBezTo>
                    <a:pt x="202" y="158"/>
                    <a:pt x="198" y="158"/>
                    <a:pt x="193" y="158"/>
                  </a:cubicBezTo>
                  <a:cubicBezTo>
                    <a:pt x="187" y="157"/>
                    <a:pt x="180" y="157"/>
                    <a:pt x="174" y="157"/>
                  </a:cubicBezTo>
                  <a:cubicBezTo>
                    <a:pt x="159" y="156"/>
                    <a:pt x="143" y="155"/>
                    <a:pt x="128" y="155"/>
                  </a:cubicBezTo>
                  <a:cubicBezTo>
                    <a:pt x="89" y="156"/>
                    <a:pt x="57" y="173"/>
                    <a:pt x="35" y="205"/>
                  </a:cubicBezTo>
                  <a:cubicBezTo>
                    <a:pt x="17" y="231"/>
                    <a:pt x="6" y="259"/>
                    <a:pt x="4" y="287"/>
                  </a:cubicBezTo>
                  <a:cubicBezTo>
                    <a:pt x="0" y="333"/>
                    <a:pt x="7" y="377"/>
                    <a:pt x="23" y="417"/>
                  </a:cubicBezTo>
                  <a:cubicBezTo>
                    <a:pt x="38" y="455"/>
                    <a:pt x="63" y="492"/>
                    <a:pt x="96" y="525"/>
                  </a:cubicBezTo>
                  <a:cubicBezTo>
                    <a:pt x="111" y="541"/>
                    <a:pt x="129" y="548"/>
                    <a:pt x="149" y="548"/>
                  </a:cubicBezTo>
                  <a:cubicBezTo>
                    <a:pt x="155" y="548"/>
                    <a:pt x="162" y="548"/>
                    <a:pt x="168" y="546"/>
                  </a:cubicBezTo>
                  <a:cubicBezTo>
                    <a:pt x="179" y="544"/>
                    <a:pt x="190" y="542"/>
                    <a:pt x="200" y="541"/>
                  </a:cubicBezTo>
                  <a:cubicBezTo>
                    <a:pt x="213" y="554"/>
                    <a:pt x="213" y="554"/>
                    <a:pt x="213" y="554"/>
                  </a:cubicBezTo>
                  <a:cubicBezTo>
                    <a:pt x="215" y="549"/>
                    <a:pt x="215" y="549"/>
                    <a:pt x="215" y="549"/>
                  </a:cubicBezTo>
                  <a:cubicBezTo>
                    <a:pt x="219" y="554"/>
                    <a:pt x="219" y="554"/>
                    <a:pt x="219" y="554"/>
                  </a:cubicBezTo>
                  <a:cubicBezTo>
                    <a:pt x="222" y="549"/>
                    <a:pt x="222" y="549"/>
                    <a:pt x="222" y="549"/>
                  </a:cubicBezTo>
                  <a:cubicBezTo>
                    <a:pt x="225" y="554"/>
                    <a:pt x="225" y="554"/>
                    <a:pt x="225" y="554"/>
                  </a:cubicBezTo>
                  <a:cubicBezTo>
                    <a:pt x="229" y="548"/>
                    <a:pt x="229" y="548"/>
                    <a:pt x="229" y="548"/>
                  </a:cubicBezTo>
                  <a:cubicBezTo>
                    <a:pt x="232" y="553"/>
                    <a:pt x="232" y="553"/>
                    <a:pt x="232" y="553"/>
                  </a:cubicBezTo>
                  <a:cubicBezTo>
                    <a:pt x="243" y="541"/>
                    <a:pt x="243" y="541"/>
                    <a:pt x="243" y="541"/>
                  </a:cubicBezTo>
                  <a:cubicBezTo>
                    <a:pt x="252" y="542"/>
                    <a:pt x="260" y="543"/>
                    <a:pt x="269" y="546"/>
                  </a:cubicBezTo>
                  <a:cubicBezTo>
                    <a:pt x="276" y="547"/>
                    <a:pt x="283" y="548"/>
                    <a:pt x="290" y="548"/>
                  </a:cubicBezTo>
                  <a:cubicBezTo>
                    <a:pt x="312" y="548"/>
                    <a:pt x="332" y="539"/>
                    <a:pt x="350" y="520"/>
                  </a:cubicBezTo>
                  <a:cubicBezTo>
                    <a:pt x="403" y="465"/>
                    <a:pt x="432" y="400"/>
                    <a:pt x="437" y="327"/>
                  </a:cubicBezTo>
                  <a:cubicBezTo>
                    <a:pt x="441" y="274"/>
                    <a:pt x="427" y="228"/>
                    <a:pt x="395" y="192"/>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TextBox 70">
              <a:extLst>
                <a:ext uri="{FF2B5EF4-FFF2-40B4-BE49-F238E27FC236}">
                  <a16:creationId xmlns:a16="http://schemas.microsoft.com/office/drawing/2014/main" id="{0A182D3B-E249-BEA3-8704-9B48FF3061FB}"/>
                </a:ext>
              </a:extLst>
            </p:cNvPr>
            <p:cNvSpPr txBox="1"/>
            <p:nvPr/>
          </p:nvSpPr>
          <p:spPr>
            <a:xfrm>
              <a:off x="6544697" y="1521075"/>
              <a:ext cx="1625600" cy="646331"/>
            </a:xfrm>
            <a:prstGeom prst="rect">
              <a:avLst/>
            </a:prstGeom>
            <a:noFill/>
          </p:spPr>
          <p:txBody>
            <a:bodyPr wrap="square" lIns="91440" tIns="45720" rIns="91440" bIns="45720" rtlCol="0" anchor="t">
              <a:spAutoFit/>
            </a:bodyPr>
            <a:lstStyle/>
            <a:p>
              <a:pPr algn="ctr"/>
              <a:r>
                <a:rPr lang="en-US" sz="1200">
                  <a:solidFill>
                    <a:schemeClr val="accent6">
                      <a:lumMod val="75000"/>
                    </a:schemeClr>
                  </a:solidFill>
                  <a:latin typeface="Arial"/>
                  <a:cs typeface="Arial"/>
                </a:rPr>
                <a:t>Over-processed &amp; added sugars/ overnutrition</a:t>
              </a:r>
              <a:r>
                <a:rPr lang="en-US" sz="1200" baseline="30000">
                  <a:solidFill>
                    <a:schemeClr val="accent6">
                      <a:lumMod val="75000"/>
                    </a:schemeClr>
                  </a:solidFill>
                  <a:latin typeface="Arial"/>
                  <a:cs typeface="Arial"/>
                </a:rPr>
                <a:t>1</a:t>
              </a:r>
              <a:endParaRPr lang="en-US" sz="1200" baseline="30000">
                <a:solidFill>
                  <a:schemeClr val="accent6">
                    <a:lumMod val="75000"/>
                  </a:schemeClr>
                </a:solidFill>
                <a:latin typeface="Arial" panose="020B0604020202020204" pitchFamily="34" charset="0"/>
                <a:cs typeface="Arial" panose="020B0604020202020204" pitchFamily="34" charset="0"/>
              </a:endParaRPr>
            </a:p>
          </p:txBody>
        </p:sp>
        <p:grpSp>
          <p:nvGrpSpPr>
            <p:cNvPr id="250" name="Group 249">
              <a:extLst>
                <a:ext uri="{FF2B5EF4-FFF2-40B4-BE49-F238E27FC236}">
                  <a16:creationId xmlns:a16="http://schemas.microsoft.com/office/drawing/2014/main" id="{A9A56535-2320-9BE6-88EC-8BB8CDDA0BD7}"/>
                </a:ext>
              </a:extLst>
            </p:cNvPr>
            <p:cNvGrpSpPr/>
            <p:nvPr/>
          </p:nvGrpSpPr>
          <p:grpSpPr>
            <a:xfrm>
              <a:off x="9868272" y="2871861"/>
              <a:ext cx="1625600" cy="735096"/>
              <a:chOff x="9114840" y="4827064"/>
              <a:chExt cx="1625600" cy="735096"/>
            </a:xfrm>
          </p:grpSpPr>
          <p:grpSp>
            <p:nvGrpSpPr>
              <p:cNvPr id="36" name="Group 35">
                <a:extLst>
                  <a:ext uri="{FF2B5EF4-FFF2-40B4-BE49-F238E27FC236}">
                    <a16:creationId xmlns:a16="http://schemas.microsoft.com/office/drawing/2014/main" id="{9506B4AB-947F-55B5-E985-02A38DBFD7C5}"/>
                  </a:ext>
                </a:extLst>
              </p:cNvPr>
              <p:cNvGrpSpPr/>
              <p:nvPr/>
            </p:nvGrpSpPr>
            <p:grpSpPr>
              <a:xfrm>
                <a:off x="9350583" y="4827064"/>
                <a:ext cx="1154114" cy="441052"/>
                <a:chOff x="-2310081" y="1386422"/>
                <a:chExt cx="1154114" cy="441052"/>
              </a:xfrm>
              <a:solidFill>
                <a:srgbClr val="27B0BB"/>
              </a:solidFill>
            </p:grpSpPr>
            <p:sp>
              <p:nvSpPr>
                <p:cNvPr id="37" name="Freeform 89">
                  <a:extLst>
                    <a:ext uri="{FF2B5EF4-FFF2-40B4-BE49-F238E27FC236}">
                      <a16:creationId xmlns:a16="http://schemas.microsoft.com/office/drawing/2014/main" id="{85E69C7B-F5E6-ED24-D20E-9C4019786304}"/>
                    </a:ext>
                  </a:extLst>
                </p:cNvPr>
                <p:cNvSpPr>
                  <a:spLocks noEditPoints="1"/>
                </p:cNvSpPr>
                <p:nvPr/>
              </p:nvSpPr>
              <p:spPr bwMode="auto">
                <a:xfrm>
                  <a:off x="-2310081" y="1410649"/>
                  <a:ext cx="1154114" cy="416825"/>
                </a:xfrm>
                <a:custGeom>
                  <a:avLst/>
                  <a:gdLst>
                    <a:gd name="T0" fmla="*/ 201 w 2094"/>
                    <a:gd name="T1" fmla="*/ 727 h 757"/>
                    <a:gd name="T2" fmla="*/ 149 w 2094"/>
                    <a:gd name="T3" fmla="*/ 640 h 757"/>
                    <a:gd name="T4" fmla="*/ 119 w 2094"/>
                    <a:gd name="T5" fmla="*/ 418 h 757"/>
                    <a:gd name="T6" fmla="*/ 60 w 2094"/>
                    <a:gd name="T7" fmla="*/ 82 h 757"/>
                    <a:gd name="T8" fmla="*/ 196 w 2094"/>
                    <a:gd name="T9" fmla="*/ 102 h 757"/>
                    <a:gd name="T10" fmla="*/ 306 w 2094"/>
                    <a:gd name="T11" fmla="*/ 369 h 757"/>
                    <a:gd name="T12" fmla="*/ 502 w 2094"/>
                    <a:gd name="T13" fmla="*/ 383 h 757"/>
                    <a:gd name="T14" fmla="*/ 537 w 2094"/>
                    <a:gd name="T15" fmla="*/ 211 h 757"/>
                    <a:gd name="T16" fmla="*/ 680 w 2094"/>
                    <a:gd name="T17" fmla="*/ 205 h 757"/>
                    <a:gd name="T18" fmla="*/ 694 w 2094"/>
                    <a:gd name="T19" fmla="*/ 281 h 757"/>
                    <a:gd name="T20" fmla="*/ 855 w 2094"/>
                    <a:gd name="T21" fmla="*/ 309 h 757"/>
                    <a:gd name="T22" fmla="*/ 1025 w 2094"/>
                    <a:gd name="T23" fmla="*/ 449 h 757"/>
                    <a:gd name="T24" fmla="*/ 1222 w 2094"/>
                    <a:gd name="T25" fmla="*/ 706 h 757"/>
                    <a:gd name="T26" fmla="*/ 1416 w 2094"/>
                    <a:gd name="T27" fmla="*/ 681 h 757"/>
                    <a:gd name="T28" fmla="*/ 1602 w 2094"/>
                    <a:gd name="T29" fmla="*/ 696 h 757"/>
                    <a:gd name="T30" fmla="*/ 1614 w 2094"/>
                    <a:gd name="T31" fmla="*/ 555 h 757"/>
                    <a:gd name="T32" fmla="*/ 1697 w 2094"/>
                    <a:gd name="T33" fmla="*/ 528 h 757"/>
                    <a:gd name="T34" fmla="*/ 1784 w 2094"/>
                    <a:gd name="T35" fmla="*/ 503 h 757"/>
                    <a:gd name="T36" fmla="*/ 1767 w 2094"/>
                    <a:gd name="T37" fmla="*/ 465 h 757"/>
                    <a:gd name="T38" fmla="*/ 1793 w 2094"/>
                    <a:gd name="T39" fmla="*/ 0 h 757"/>
                    <a:gd name="T40" fmla="*/ 1807 w 2094"/>
                    <a:gd name="T41" fmla="*/ 90 h 757"/>
                    <a:gd name="T42" fmla="*/ 1861 w 2094"/>
                    <a:gd name="T43" fmla="*/ 390 h 757"/>
                    <a:gd name="T44" fmla="*/ 2043 w 2094"/>
                    <a:gd name="T45" fmla="*/ 607 h 757"/>
                    <a:gd name="T46" fmla="*/ 2094 w 2094"/>
                    <a:gd name="T47" fmla="*/ 582 h 757"/>
                    <a:gd name="T48" fmla="*/ 2086 w 2094"/>
                    <a:gd name="T49" fmla="*/ 666 h 757"/>
                    <a:gd name="T50" fmla="*/ 2054 w 2094"/>
                    <a:gd name="T51" fmla="*/ 625 h 757"/>
                    <a:gd name="T52" fmla="*/ 1953 w 2094"/>
                    <a:gd name="T53" fmla="*/ 478 h 757"/>
                    <a:gd name="T54" fmla="*/ 1832 w 2094"/>
                    <a:gd name="T55" fmla="*/ 407 h 757"/>
                    <a:gd name="T56" fmla="*/ 1957 w 2094"/>
                    <a:gd name="T57" fmla="*/ 596 h 757"/>
                    <a:gd name="T58" fmla="*/ 1952 w 2094"/>
                    <a:gd name="T59" fmla="*/ 717 h 757"/>
                    <a:gd name="T60" fmla="*/ 1934 w 2094"/>
                    <a:gd name="T61" fmla="*/ 728 h 757"/>
                    <a:gd name="T62" fmla="*/ 1952 w 2094"/>
                    <a:gd name="T63" fmla="*/ 745 h 757"/>
                    <a:gd name="T64" fmla="*/ 1901 w 2094"/>
                    <a:gd name="T65" fmla="*/ 753 h 757"/>
                    <a:gd name="T66" fmla="*/ 1900 w 2094"/>
                    <a:gd name="T67" fmla="*/ 737 h 757"/>
                    <a:gd name="T68" fmla="*/ 1897 w 2094"/>
                    <a:gd name="T69" fmla="*/ 720 h 757"/>
                    <a:gd name="T70" fmla="*/ 1652 w 2094"/>
                    <a:gd name="T71" fmla="*/ 726 h 757"/>
                    <a:gd name="T72" fmla="*/ 1672 w 2094"/>
                    <a:gd name="T73" fmla="*/ 749 h 757"/>
                    <a:gd name="T74" fmla="*/ 1613 w 2094"/>
                    <a:gd name="T75" fmla="*/ 745 h 757"/>
                    <a:gd name="T76" fmla="*/ 1633 w 2094"/>
                    <a:gd name="T77" fmla="*/ 727 h 757"/>
                    <a:gd name="T78" fmla="*/ 1606 w 2094"/>
                    <a:gd name="T79" fmla="*/ 705 h 757"/>
                    <a:gd name="T80" fmla="*/ 1387 w 2094"/>
                    <a:gd name="T81" fmla="*/ 745 h 757"/>
                    <a:gd name="T82" fmla="*/ 1269 w 2094"/>
                    <a:gd name="T83" fmla="*/ 750 h 757"/>
                    <a:gd name="T84" fmla="*/ 1176 w 2094"/>
                    <a:gd name="T85" fmla="*/ 711 h 757"/>
                    <a:gd name="T86" fmla="*/ 1016 w 2094"/>
                    <a:gd name="T87" fmla="*/ 468 h 757"/>
                    <a:gd name="T88" fmla="*/ 859 w 2094"/>
                    <a:gd name="T89" fmla="*/ 369 h 757"/>
                    <a:gd name="T90" fmla="*/ 714 w 2094"/>
                    <a:gd name="T91" fmla="*/ 308 h 757"/>
                    <a:gd name="T92" fmla="*/ 616 w 2094"/>
                    <a:gd name="T93" fmla="*/ 176 h 757"/>
                    <a:gd name="T94" fmla="*/ 638 w 2094"/>
                    <a:gd name="T95" fmla="*/ 356 h 757"/>
                    <a:gd name="T96" fmla="*/ 664 w 2094"/>
                    <a:gd name="T97" fmla="*/ 388 h 757"/>
                    <a:gd name="T98" fmla="*/ 799 w 2094"/>
                    <a:gd name="T99" fmla="*/ 426 h 757"/>
                    <a:gd name="T100" fmla="*/ 844 w 2094"/>
                    <a:gd name="T101" fmla="*/ 707 h 757"/>
                    <a:gd name="T102" fmla="*/ 741 w 2094"/>
                    <a:gd name="T103" fmla="*/ 701 h 757"/>
                    <a:gd name="T104" fmla="*/ 751 w 2094"/>
                    <a:gd name="T105" fmla="*/ 532 h 757"/>
                    <a:gd name="T106" fmla="*/ 705 w 2094"/>
                    <a:gd name="T107" fmla="*/ 650 h 757"/>
                    <a:gd name="T108" fmla="*/ 647 w 2094"/>
                    <a:gd name="T109" fmla="*/ 750 h 757"/>
                    <a:gd name="T110" fmla="*/ 544 w 2094"/>
                    <a:gd name="T111" fmla="*/ 728 h 757"/>
                    <a:gd name="T112" fmla="*/ 305 w 2094"/>
                    <a:gd name="T113" fmla="*/ 750 h 757"/>
                    <a:gd name="T114" fmla="*/ 1955 w 2094"/>
                    <a:gd name="T115" fmla="*/ 571 h 757"/>
                    <a:gd name="T116" fmla="*/ 1831 w 2094"/>
                    <a:gd name="T117" fmla="*/ 501 h 757"/>
                    <a:gd name="T118" fmla="*/ 1867 w 2094"/>
                    <a:gd name="T119" fmla="*/ 528 h 757"/>
                    <a:gd name="T120" fmla="*/ 1954 w 2094"/>
                    <a:gd name="T121" fmla="*/ 57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4" h="757">
                      <a:moveTo>
                        <a:pt x="202" y="750"/>
                      </a:moveTo>
                      <a:cubicBezTo>
                        <a:pt x="202" y="741"/>
                        <a:pt x="201" y="734"/>
                        <a:pt x="201" y="727"/>
                      </a:cubicBezTo>
                      <a:cubicBezTo>
                        <a:pt x="178" y="719"/>
                        <a:pt x="159" y="707"/>
                        <a:pt x="152" y="684"/>
                      </a:cubicBezTo>
                      <a:cubicBezTo>
                        <a:pt x="149" y="670"/>
                        <a:pt x="149" y="655"/>
                        <a:pt x="149" y="640"/>
                      </a:cubicBezTo>
                      <a:cubicBezTo>
                        <a:pt x="148" y="616"/>
                        <a:pt x="147" y="592"/>
                        <a:pt x="149" y="568"/>
                      </a:cubicBezTo>
                      <a:cubicBezTo>
                        <a:pt x="154" y="515"/>
                        <a:pt x="141" y="467"/>
                        <a:pt x="119" y="418"/>
                      </a:cubicBezTo>
                      <a:cubicBezTo>
                        <a:pt x="84" y="339"/>
                        <a:pt x="52" y="259"/>
                        <a:pt x="19" y="179"/>
                      </a:cubicBezTo>
                      <a:cubicBezTo>
                        <a:pt x="0" y="130"/>
                        <a:pt x="12" y="102"/>
                        <a:pt x="60" y="82"/>
                      </a:cubicBezTo>
                      <a:cubicBezTo>
                        <a:pt x="75" y="76"/>
                        <a:pt x="90" y="70"/>
                        <a:pt x="104" y="64"/>
                      </a:cubicBezTo>
                      <a:cubicBezTo>
                        <a:pt x="146" y="47"/>
                        <a:pt x="178" y="60"/>
                        <a:pt x="196" y="102"/>
                      </a:cubicBezTo>
                      <a:cubicBezTo>
                        <a:pt x="219" y="158"/>
                        <a:pt x="242" y="214"/>
                        <a:pt x="265" y="270"/>
                      </a:cubicBezTo>
                      <a:cubicBezTo>
                        <a:pt x="279" y="303"/>
                        <a:pt x="292" y="336"/>
                        <a:pt x="306" y="369"/>
                      </a:cubicBezTo>
                      <a:cubicBezTo>
                        <a:pt x="309" y="375"/>
                        <a:pt x="317" y="382"/>
                        <a:pt x="322" y="382"/>
                      </a:cubicBezTo>
                      <a:cubicBezTo>
                        <a:pt x="382" y="383"/>
                        <a:pt x="442" y="383"/>
                        <a:pt x="502" y="383"/>
                      </a:cubicBezTo>
                      <a:cubicBezTo>
                        <a:pt x="506" y="351"/>
                        <a:pt x="508" y="319"/>
                        <a:pt x="514" y="288"/>
                      </a:cubicBezTo>
                      <a:cubicBezTo>
                        <a:pt x="520" y="262"/>
                        <a:pt x="528" y="236"/>
                        <a:pt x="537" y="211"/>
                      </a:cubicBezTo>
                      <a:cubicBezTo>
                        <a:pt x="547" y="183"/>
                        <a:pt x="566" y="163"/>
                        <a:pt x="596" y="153"/>
                      </a:cubicBezTo>
                      <a:cubicBezTo>
                        <a:pt x="640" y="138"/>
                        <a:pt x="675" y="159"/>
                        <a:pt x="680" y="205"/>
                      </a:cubicBezTo>
                      <a:cubicBezTo>
                        <a:pt x="682" y="217"/>
                        <a:pt x="683" y="229"/>
                        <a:pt x="679" y="239"/>
                      </a:cubicBezTo>
                      <a:cubicBezTo>
                        <a:pt x="673" y="258"/>
                        <a:pt x="681" y="270"/>
                        <a:pt x="694" y="281"/>
                      </a:cubicBezTo>
                      <a:cubicBezTo>
                        <a:pt x="733" y="315"/>
                        <a:pt x="782" y="319"/>
                        <a:pt x="831" y="318"/>
                      </a:cubicBezTo>
                      <a:cubicBezTo>
                        <a:pt x="839" y="318"/>
                        <a:pt x="849" y="307"/>
                        <a:pt x="855" y="309"/>
                      </a:cubicBezTo>
                      <a:cubicBezTo>
                        <a:pt x="895" y="321"/>
                        <a:pt x="936" y="331"/>
                        <a:pt x="972" y="350"/>
                      </a:cubicBezTo>
                      <a:cubicBezTo>
                        <a:pt x="1010" y="369"/>
                        <a:pt x="1023" y="407"/>
                        <a:pt x="1025" y="449"/>
                      </a:cubicBezTo>
                      <a:cubicBezTo>
                        <a:pt x="1027" y="486"/>
                        <a:pt x="1026" y="524"/>
                        <a:pt x="1033" y="560"/>
                      </a:cubicBezTo>
                      <a:cubicBezTo>
                        <a:pt x="1051" y="656"/>
                        <a:pt x="1122" y="709"/>
                        <a:pt x="1222" y="706"/>
                      </a:cubicBezTo>
                      <a:cubicBezTo>
                        <a:pt x="1222" y="683"/>
                        <a:pt x="1237" y="681"/>
                        <a:pt x="1256" y="681"/>
                      </a:cubicBezTo>
                      <a:cubicBezTo>
                        <a:pt x="1309" y="682"/>
                        <a:pt x="1363" y="682"/>
                        <a:pt x="1416" y="681"/>
                      </a:cubicBezTo>
                      <a:cubicBezTo>
                        <a:pt x="1432" y="681"/>
                        <a:pt x="1444" y="683"/>
                        <a:pt x="1446" y="705"/>
                      </a:cubicBezTo>
                      <a:cubicBezTo>
                        <a:pt x="1498" y="702"/>
                        <a:pt x="1550" y="700"/>
                        <a:pt x="1602" y="696"/>
                      </a:cubicBezTo>
                      <a:cubicBezTo>
                        <a:pt x="1606" y="696"/>
                        <a:pt x="1613" y="686"/>
                        <a:pt x="1613" y="681"/>
                      </a:cubicBezTo>
                      <a:cubicBezTo>
                        <a:pt x="1614" y="639"/>
                        <a:pt x="1614" y="597"/>
                        <a:pt x="1614" y="555"/>
                      </a:cubicBezTo>
                      <a:cubicBezTo>
                        <a:pt x="1614" y="531"/>
                        <a:pt x="1617" y="528"/>
                        <a:pt x="1640" y="528"/>
                      </a:cubicBezTo>
                      <a:cubicBezTo>
                        <a:pt x="1659" y="528"/>
                        <a:pt x="1677" y="528"/>
                        <a:pt x="1697" y="528"/>
                      </a:cubicBezTo>
                      <a:cubicBezTo>
                        <a:pt x="1697" y="519"/>
                        <a:pt x="1697" y="512"/>
                        <a:pt x="1697" y="503"/>
                      </a:cubicBezTo>
                      <a:cubicBezTo>
                        <a:pt x="1726" y="503"/>
                        <a:pt x="1755" y="503"/>
                        <a:pt x="1784" y="503"/>
                      </a:cubicBezTo>
                      <a:cubicBezTo>
                        <a:pt x="1784" y="491"/>
                        <a:pt x="1784" y="482"/>
                        <a:pt x="1784" y="470"/>
                      </a:cubicBezTo>
                      <a:cubicBezTo>
                        <a:pt x="1779" y="469"/>
                        <a:pt x="1773" y="467"/>
                        <a:pt x="1767" y="465"/>
                      </a:cubicBezTo>
                      <a:cubicBezTo>
                        <a:pt x="1767" y="310"/>
                        <a:pt x="1767" y="156"/>
                        <a:pt x="1767" y="0"/>
                      </a:cubicBezTo>
                      <a:cubicBezTo>
                        <a:pt x="1775" y="0"/>
                        <a:pt x="1783" y="0"/>
                        <a:pt x="1793" y="0"/>
                      </a:cubicBezTo>
                      <a:cubicBezTo>
                        <a:pt x="1793" y="23"/>
                        <a:pt x="1793" y="46"/>
                        <a:pt x="1793" y="69"/>
                      </a:cubicBezTo>
                      <a:cubicBezTo>
                        <a:pt x="1793" y="80"/>
                        <a:pt x="1789" y="94"/>
                        <a:pt x="1807" y="90"/>
                      </a:cubicBezTo>
                      <a:cubicBezTo>
                        <a:pt x="1810" y="187"/>
                        <a:pt x="1812" y="281"/>
                        <a:pt x="1815" y="375"/>
                      </a:cubicBezTo>
                      <a:cubicBezTo>
                        <a:pt x="1832" y="381"/>
                        <a:pt x="1847" y="385"/>
                        <a:pt x="1861" y="390"/>
                      </a:cubicBezTo>
                      <a:cubicBezTo>
                        <a:pt x="1907" y="409"/>
                        <a:pt x="1942" y="439"/>
                        <a:pt x="1966" y="484"/>
                      </a:cubicBezTo>
                      <a:cubicBezTo>
                        <a:pt x="1989" y="526"/>
                        <a:pt x="2016" y="567"/>
                        <a:pt x="2043" y="607"/>
                      </a:cubicBezTo>
                      <a:cubicBezTo>
                        <a:pt x="2049" y="616"/>
                        <a:pt x="2061" y="620"/>
                        <a:pt x="2074" y="628"/>
                      </a:cubicBezTo>
                      <a:cubicBezTo>
                        <a:pt x="2075" y="607"/>
                        <a:pt x="2059" y="584"/>
                        <a:pt x="2094" y="582"/>
                      </a:cubicBezTo>
                      <a:cubicBezTo>
                        <a:pt x="2094" y="607"/>
                        <a:pt x="2094" y="632"/>
                        <a:pt x="2094" y="656"/>
                      </a:cubicBezTo>
                      <a:cubicBezTo>
                        <a:pt x="2094" y="659"/>
                        <a:pt x="2089" y="663"/>
                        <a:pt x="2086" y="666"/>
                      </a:cubicBezTo>
                      <a:cubicBezTo>
                        <a:pt x="2083" y="663"/>
                        <a:pt x="2077" y="659"/>
                        <a:pt x="2077" y="656"/>
                      </a:cubicBezTo>
                      <a:cubicBezTo>
                        <a:pt x="2079" y="638"/>
                        <a:pt x="2067" y="634"/>
                        <a:pt x="2054" y="625"/>
                      </a:cubicBezTo>
                      <a:cubicBezTo>
                        <a:pt x="2036" y="613"/>
                        <a:pt x="2020" y="596"/>
                        <a:pt x="2008" y="577"/>
                      </a:cubicBezTo>
                      <a:cubicBezTo>
                        <a:pt x="1988" y="546"/>
                        <a:pt x="1971" y="511"/>
                        <a:pt x="1953" y="478"/>
                      </a:cubicBezTo>
                      <a:cubicBezTo>
                        <a:pt x="1927" y="432"/>
                        <a:pt x="1871" y="394"/>
                        <a:pt x="1818" y="394"/>
                      </a:cubicBezTo>
                      <a:cubicBezTo>
                        <a:pt x="1822" y="398"/>
                        <a:pt x="1826" y="405"/>
                        <a:pt x="1832" y="407"/>
                      </a:cubicBezTo>
                      <a:cubicBezTo>
                        <a:pt x="1881" y="421"/>
                        <a:pt x="1919" y="451"/>
                        <a:pt x="1947" y="494"/>
                      </a:cubicBezTo>
                      <a:cubicBezTo>
                        <a:pt x="1968" y="526"/>
                        <a:pt x="1970" y="559"/>
                        <a:pt x="1957" y="596"/>
                      </a:cubicBezTo>
                      <a:cubicBezTo>
                        <a:pt x="1949" y="621"/>
                        <a:pt x="1953" y="650"/>
                        <a:pt x="1952" y="677"/>
                      </a:cubicBezTo>
                      <a:cubicBezTo>
                        <a:pt x="1952" y="690"/>
                        <a:pt x="1952" y="704"/>
                        <a:pt x="1952" y="717"/>
                      </a:cubicBezTo>
                      <a:cubicBezTo>
                        <a:pt x="1949" y="718"/>
                        <a:pt x="1945" y="719"/>
                        <a:pt x="1942" y="720"/>
                      </a:cubicBezTo>
                      <a:cubicBezTo>
                        <a:pt x="1939" y="722"/>
                        <a:pt x="1936" y="726"/>
                        <a:pt x="1934" y="728"/>
                      </a:cubicBezTo>
                      <a:cubicBezTo>
                        <a:pt x="1936" y="731"/>
                        <a:pt x="1939" y="734"/>
                        <a:pt x="1942" y="737"/>
                      </a:cubicBezTo>
                      <a:cubicBezTo>
                        <a:pt x="1945" y="740"/>
                        <a:pt x="1949" y="742"/>
                        <a:pt x="1952" y="745"/>
                      </a:cubicBezTo>
                      <a:cubicBezTo>
                        <a:pt x="1948" y="748"/>
                        <a:pt x="1944" y="752"/>
                        <a:pt x="1939" y="753"/>
                      </a:cubicBezTo>
                      <a:cubicBezTo>
                        <a:pt x="1927" y="754"/>
                        <a:pt x="1914" y="753"/>
                        <a:pt x="1901" y="753"/>
                      </a:cubicBezTo>
                      <a:cubicBezTo>
                        <a:pt x="1898" y="752"/>
                        <a:pt x="1893" y="748"/>
                        <a:pt x="1894" y="746"/>
                      </a:cubicBezTo>
                      <a:cubicBezTo>
                        <a:pt x="1894" y="743"/>
                        <a:pt x="1898" y="740"/>
                        <a:pt x="1900" y="737"/>
                      </a:cubicBezTo>
                      <a:cubicBezTo>
                        <a:pt x="1904" y="734"/>
                        <a:pt x="1908" y="731"/>
                        <a:pt x="1912" y="728"/>
                      </a:cubicBezTo>
                      <a:cubicBezTo>
                        <a:pt x="1907" y="725"/>
                        <a:pt x="1902" y="720"/>
                        <a:pt x="1897" y="720"/>
                      </a:cubicBezTo>
                      <a:cubicBezTo>
                        <a:pt x="1821" y="720"/>
                        <a:pt x="1745" y="720"/>
                        <a:pt x="1669" y="720"/>
                      </a:cubicBezTo>
                      <a:cubicBezTo>
                        <a:pt x="1664" y="720"/>
                        <a:pt x="1658" y="724"/>
                        <a:pt x="1652" y="726"/>
                      </a:cubicBezTo>
                      <a:cubicBezTo>
                        <a:pt x="1662" y="734"/>
                        <a:pt x="1669" y="739"/>
                        <a:pt x="1675" y="744"/>
                      </a:cubicBezTo>
                      <a:cubicBezTo>
                        <a:pt x="1674" y="745"/>
                        <a:pt x="1673" y="747"/>
                        <a:pt x="1672" y="749"/>
                      </a:cubicBezTo>
                      <a:cubicBezTo>
                        <a:pt x="1653" y="749"/>
                        <a:pt x="1635" y="749"/>
                        <a:pt x="1617" y="749"/>
                      </a:cubicBezTo>
                      <a:cubicBezTo>
                        <a:pt x="1615" y="748"/>
                        <a:pt x="1614" y="746"/>
                        <a:pt x="1613" y="745"/>
                      </a:cubicBezTo>
                      <a:cubicBezTo>
                        <a:pt x="1617" y="741"/>
                        <a:pt x="1621" y="738"/>
                        <a:pt x="1626" y="734"/>
                      </a:cubicBezTo>
                      <a:cubicBezTo>
                        <a:pt x="1628" y="732"/>
                        <a:pt x="1631" y="730"/>
                        <a:pt x="1633" y="727"/>
                      </a:cubicBezTo>
                      <a:cubicBezTo>
                        <a:pt x="1631" y="725"/>
                        <a:pt x="1628" y="722"/>
                        <a:pt x="1626" y="720"/>
                      </a:cubicBezTo>
                      <a:cubicBezTo>
                        <a:pt x="1620" y="716"/>
                        <a:pt x="1615" y="712"/>
                        <a:pt x="1606" y="705"/>
                      </a:cubicBezTo>
                      <a:cubicBezTo>
                        <a:pt x="1556" y="708"/>
                        <a:pt x="1502" y="711"/>
                        <a:pt x="1447" y="714"/>
                      </a:cubicBezTo>
                      <a:cubicBezTo>
                        <a:pt x="1440" y="746"/>
                        <a:pt x="1417" y="757"/>
                        <a:pt x="1387" y="745"/>
                      </a:cubicBezTo>
                      <a:cubicBezTo>
                        <a:pt x="1382" y="743"/>
                        <a:pt x="1375" y="743"/>
                        <a:pt x="1369" y="743"/>
                      </a:cubicBezTo>
                      <a:cubicBezTo>
                        <a:pt x="1336" y="745"/>
                        <a:pt x="1303" y="747"/>
                        <a:pt x="1269" y="750"/>
                      </a:cubicBezTo>
                      <a:cubicBezTo>
                        <a:pt x="1246" y="752"/>
                        <a:pt x="1226" y="740"/>
                        <a:pt x="1222" y="717"/>
                      </a:cubicBezTo>
                      <a:cubicBezTo>
                        <a:pt x="1207" y="715"/>
                        <a:pt x="1191" y="713"/>
                        <a:pt x="1176" y="711"/>
                      </a:cubicBezTo>
                      <a:cubicBezTo>
                        <a:pt x="1088" y="694"/>
                        <a:pt x="1037" y="643"/>
                        <a:pt x="1022" y="555"/>
                      </a:cubicBezTo>
                      <a:cubicBezTo>
                        <a:pt x="1017" y="526"/>
                        <a:pt x="1016" y="497"/>
                        <a:pt x="1016" y="468"/>
                      </a:cubicBezTo>
                      <a:cubicBezTo>
                        <a:pt x="1017" y="383"/>
                        <a:pt x="968" y="332"/>
                        <a:pt x="884" y="330"/>
                      </a:cubicBezTo>
                      <a:cubicBezTo>
                        <a:pt x="876" y="342"/>
                        <a:pt x="869" y="354"/>
                        <a:pt x="859" y="369"/>
                      </a:cubicBezTo>
                      <a:cubicBezTo>
                        <a:pt x="852" y="335"/>
                        <a:pt x="830" y="327"/>
                        <a:pt x="801" y="325"/>
                      </a:cubicBezTo>
                      <a:cubicBezTo>
                        <a:pt x="771" y="324"/>
                        <a:pt x="741" y="319"/>
                        <a:pt x="714" y="308"/>
                      </a:cubicBezTo>
                      <a:cubicBezTo>
                        <a:pt x="677" y="294"/>
                        <a:pt x="659" y="263"/>
                        <a:pt x="657" y="223"/>
                      </a:cubicBezTo>
                      <a:cubicBezTo>
                        <a:pt x="656" y="193"/>
                        <a:pt x="640" y="175"/>
                        <a:pt x="616" y="176"/>
                      </a:cubicBezTo>
                      <a:cubicBezTo>
                        <a:pt x="591" y="177"/>
                        <a:pt x="575" y="196"/>
                        <a:pt x="576" y="226"/>
                      </a:cubicBezTo>
                      <a:cubicBezTo>
                        <a:pt x="579" y="278"/>
                        <a:pt x="599" y="321"/>
                        <a:pt x="638" y="356"/>
                      </a:cubicBezTo>
                      <a:cubicBezTo>
                        <a:pt x="645" y="363"/>
                        <a:pt x="650" y="373"/>
                        <a:pt x="657" y="381"/>
                      </a:cubicBezTo>
                      <a:cubicBezTo>
                        <a:pt x="658" y="384"/>
                        <a:pt x="661" y="386"/>
                        <a:pt x="664" y="388"/>
                      </a:cubicBezTo>
                      <a:cubicBezTo>
                        <a:pt x="678" y="400"/>
                        <a:pt x="692" y="412"/>
                        <a:pt x="708" y="426"/>
                      </a:cubicBezTo>
                      <a:cubicBezTo>
                        <a:pt x="735" y="426"/>
                        <a:pt x="767" y="426"/>
                        <a:pt x="799" y="426"/>
                      </a:cubicBezTo>
                      <a:cubicBezTo>
                        <a:pt x="837" y="426"/>
                        <a:pt x="859" y="446"/>
                        <a:pt x="857" y="484"/>
                      </a:cubicBezTo>
                      <a:cubicBezTo>
                        <a:pt x="853" y="558"/>
                        <a:pt x="849" y="633"/>
                        <a:pt x="844" y="707"/>
                      </a:cubicBezTo>
                      <a:cubicBezTo>
                        <a:pt x="841" y="737"/>
                        <a:pt x="818" y="757"/>
                        <a:pt x="788" y="755"/>
                      </a:cubicBezTo>
                      <a:cubicBezTo>
                        <a:pt x="760" y="753"/>
                        <a:pt x="740" y="731"/>
                        <a:pt x="741" y="701"/>
                      </a:cubicBezTo>
                      <a:cubicBezTo>
                        <a:pt x="742" y="673"/>
                        <a:pt x="745" y="645"/>
                        <a:pt x="746" y="617"/>
                      </a:cubicBezTo>
                      <a:cubicBezTo>
                        <a:pt x="748" y="589"/>
                        <a:pt x="750" y="561"/>
                        <a:pt x="751" y="532"/>
                      </a:cubicBezTo>
                      <a:cubicBezTo>
                        <a:pt x="736" y="532"/>
                        <a:pt x="722" y="532"/>
                        <a:pt x="705" y="532"/>
                      </a:cubicBezTo>
                      <a:cubicBezTo>
                        <a:pt x="705" y="572"/>
                        <a:pt x="705" y="611"/>
                        <a:pt x="705" y="650"/>
                      </a:cubicBezTo>
                      <a:cubicBezTo>
                        <a:pt x="706" y="684"/>
                        <a:pt x="694" y="709"/>
                        <a:pt x="661" y="724"/>
                      </a:cubicBezTo>
                      <a:cubicBezTo>
                        <a:pt x="655" y="727"/>
                        <a:pt x="652" y="739"/>
                        <a:pt x="647" y="750"/>
                      </a:cubicBezTo>
                      <a:cubicBezTo>
                        <a:pt x="617" y="750"/>
                        <a:pt x="583" y="750"/>
                        <a:pt x="548" y="750"/>
                      </a:cubicBezTo>
                      <a:cubicBezTo>
                        <a:pt x="547" y="743"/>
                        <a:pt x="546" y="736"/>
                        <a:pt x="544" y="728"/>
                      </a:cubicBezTo>
                      <a:cubicBezTo>
                        <a:pt x="466" y="728"/>
                        <a:pt x="388" y="728"/>
                        <a:pt x="309" y="728"/>
                      </a:cubicBezTo>
                      <a:cubicBezTo>
                        <a:pt x="308" y="735"/>
                        <a:pt x="307" y="742"/>
                        <a:pt x="305" y="750"/>
                      </a:cubicBezTo>
                      <a:cubicBezTo>
                        <a:pt x="271" y="750"/>
                        <a:pt x="237" y="750"/>
                        <a:pt x="202" y="750"/>
                      </a:cubicBezTo>
                      <a:close/>
                      <a:moveTo>
                        <a:pt x="1955" y="571"/>
                      </a:moveTo>
                      <a:cubicBezTo>
                        <a:pt x="1968" y="509"/>
                        <a:pt x="1891" y="419"/>
                        <a:pt x="1821" y="417"/>
                      </a:cubicBezTo>
                      <a:cubicBezTo>
                        <a:pt x="1824" y="445"/>
                        <a:pt x="1828" y="473"/>
                        <a:pt x="1831" y="501"/>
                      </a:cubicBezTo>
                      <a:cubicBezTo>
                        <a:pt x="1844" y="502"/>
                        <a:pt x="1855" y="502"/>
                        <a:pt x="1867" y="503"/>
                      </a:cubicBezTo>
                      <a:cubicBezTo>
                        <a:pt x="1867" y="512"/>
                        <a:pt x="1867" y="519"/>
                        <a:pt x="1867" y="528"/>
                      </a:cubicBezTo>
                      <a:cubicBezTo>
                        <a:pt x="1880" y="528"/>
                        <a:pt x="1893" y="528"/>
                        <a:pt x="1906" y="528"/>
                      </a:cubicBezTo>
                      <a:cubicBezTo>
                        <a:pt x="1948" y="528"/>
                        <a:pt x="1948" y="528"/>
                        <a:pt x="1954" y="570"/>
                      </a:cubicBezTo>
                      <a:cubicBezTo>
                        <a:pt x="1954" y="570"/>
                        <a:pt x="1954" y="571"/>
                        <a:pt x="1955" y="5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9">
                  <a:extLst>
                    <a:ext uri="{FF2B5EF4-FFF2-40B4-BE49-F238E27FC236}">
                      <a16:creationId xmlns:a16="http://schemas.microsoft.com/office/drawing/2014/main" id="{BBD2D4C7-4899-4EDE-7C70-61B53DAEAF52}"/>
                    </a:ext>
                  </a:extLst>
                </p:cNvPr>
                <p:cNvSpPr>
                  <a:spLocks/>
                </p:cNvSpPr>
                <p:nvPr/>
              </p:nvSpPr>
              <p:spPr bwMode="auto">
                <a:xfrm>
                  <a:off x="-1983559" y="1386422"/>
                  <a:ext cx="101866" cy="101315"/>
                </a:xfrm>
                <a:custGeom>
                  <a:avLst/>
                  <a:gdLst>
                    <a:gd name="T0" fmla="*/ 93 w 185"/>
                    <a:gd name="T1" fmla="*/ 0 h 184"/>
                    <a:gd name="T2" fmla="*/ 185 w 185"/>
                    <a:gd name="T3" fmla="*/ 92 h 184"/>
                    <a:gd name="T4" fmla="*/ 95 w 185"/>
                    <a:gd name="T5" fmla="*/ 183 h 184"/>
                    <a:gd name="T6" fmla="*/ 1 w 185"/>
                    <a:gd name="T7" fmla="*/ 93 h 184"/>
                    <a:gd name="T8" fmla="*/ 93 w 185"/>
                    <a:gd name="T9" fmla="*/ 0 h 184"/>
                  </a:gdLst>
                  <a:ahLst/>
                  <a:cxnLst>
                    <a:cxn ang="0">
                      <a:pos x="T0" y="T1"/>
                    </a:cxn>
                    <a:cxn ang="0">
                      <a:pos x="T2" y="T3"/>
                    </a:cxn>
                    <a:cxn ang="0">
                      <a:pos x="T4" y="T5"/>
                    </a:cxn>
                    <a:cxn ang="0">
                      <a:pos x="T6" y="T7"/>
                    </a:cxn>
                    <a:cxn ang="0">
                      <a:pos x="T8" y="T9"/>
                    </a:cxn>
                  </a:cxnLst>
                  <a:rect l="0" t="0" r="r" b="b"/>
                  <a:pathLst>
                    <a:path w="185" h="184">
                      <a:moveTo>
                        <a:pt x="93" y="0"/>
                      </a:moveTo>
                      <a:cubicBezTo>
                        <a:pt x="144" y="0"/>
                        <a:pt x="185" y="40"/>
                        <a:pt x="185" y="92"/>
                      </a:cubicBezTo>
                      <a:cubicBezTo>
                        <a:pt x="185" y="141"/>
                        <a:pt x="145" y="182"/>
                        <a:pt x="95" y="183"/>
                      </a:cubicBezTo>
                      <a:cubicBezTo>
                        <a:pt x="43" y="184"/>
                        <a:pt x="2" y="144"/>
                        <a:pt x="1" y="93"/>
                      </a:cubicBezTo>
                      <a:cubicBezTo>
                        <a:pt x="0" y="42"/>
                        <a:pt x="41" y="1"/>
                        <a:pt x="9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4">
                  <a:extLst>
                    <a:ext uri="{FF2B5EF4-FFF2-40B4-BE49-F238E27FC236}">
                      <a16:creationId xmlns:a16="http://schemas.microsoft.com/office/drawing/2014/main" id="{BF9EC5FB-367D-92B4-BE08-EFFB862C739F}"/>
                    </a:ext>
                  </a:extLst>
                </p:cNvPr>
                <p:cNvSpPr>
                  <a:spLocks/>
                </p:cNvSpPr>
                <p:nvPr/>
              </p:nvSpPr>
              <p:spPr bwMode="auto">
                <a:xfrm>
                  <a:off x="-1989065" y="1511965"/>
                  <a:ext cx="147017" cy="119486"/>
                </a:xfrm>
                <a:custGeom>
                  <a:avLst/>
                  <a:gdLst>
                    <a:gd name="T0" fmla="*/ 210 w 267"/>
                    <a:gd name="T1" fmla="*/ 216 h 217"/>
                    <a:gd name="T2" fmla="*/ 56 w 267"/>
                    <a:gd name="T3" fmla="*/ 161 h 217"/>
                    <a:gd name="T4" fmla="*/ 3 w 267"/>
                    <a:gd name="T5" fmla="*/ 31 h 217"/>
                    <a:gd name="T6" fmla="*/ 33 w 267"/>
                    <a:gd name="T7" fmla="*/ 0 h 217"/>
                    <a:gd name="T8" fmla="*/ 67 w 267"/>
                    <a:gd name="T9" fmla="*/ 29 h 217"/>
                    <a:gd name="T10" fmla="*/ 193 w 267"/>
                    <a:gd name="T11" fmla="*/ 149 h 217"/>
                    <a:gd name="T12" fmla="*/ 230 w 267"/>
                    <a:gd name="T13" fmla="*/ 150 h 217"/>
                    <a:gd name="T14" fmla="*/ 267 w 267"/>
                    <a:gd name="T15" fmla="*/ 184 h 217"/>
                    <a:gd name="T16" fmla="*/ 230 w 267"/>
                    <a:gd name="T17" fmla="*/ 217 h 217"/>
                    <a:gd name="T18" fmla="*/ 210 w 267"/>
                    <a:gd name="T1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217">
                      <a:moveTo>
                        <a:pt x="210" y="216"/>
                      </a:moveTo>
                      <a:cubicBezTo>
                        <a:pt x="153" y="214"/>
                        <a:pt x="99" y="202"/>
                        <a:pt x="56" y="161"/>
                      </a:cubicBezTo>
                      <a:cubicBezTo>
                        <a:pt x="18" y="126"/>
                        <a:pt x="0" y="82"/>
                        <a:pt x="3" y="31"/>
                      </a:cubicBezTo>
                      <a:cubicBezTo>
                        <a:pt x="4" y="12"/>
                        <a:pt x="16" y="1"/>
                        <a:pt x="33" y="0"/>
                      </a:cubicBezTo>
                      <a:cubicBezTo>
                        <a:pt x="53" y="0"/>
                        <a:pt x="67" y="11"/>
                        <a:pt x="67" y="29"/>
                      </a:cubicBezTo>
                      <a:cubicBezTo>
                        <a:pt x="68" y="108"/>
                        <a:pt x="121" y="141"/>
                        <a:pt x="193" y="149"/>
                      </a:cubicBezTo>
                      <a:cubicBezTo>
                        <a:pt x="205" y="150"/>
                        <a:pt x="218" y="150"/>
                        <a:pt x="230" y="150"/>
                      </a:cubicBezTo>
                      <a:cubicBezTo>
                        <a:pt x="253" y="151"/>
                        <a:pt x="267" y="164"/>
                        <a:pt x="267" y="184"/>
                      </a:cubicBezTo>
                      <a:cubicBezTo>
                        <a:pt x="267" y="203"/>
                        <a:pt x="253" y="216"/>
                        <a:pt x="230" y="217"/>
                      </a:cubicBezTo>
                      <a:cubicBezTo>
                        <a:pt x="223" y="217"/>
                        <a:pt x="217" y="216"/>
                        <a:pt x="21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3" name="TextBox 72">
                <a:extLst>
                  <a:ext uri="{FF2B5EF4-FFF2-40B4-BE49-F238E27FC236}">
                    <a16:creationId xmlns:a16="http://schemas.microsoft.com/office/drawing/2014/main" id="{CA44E67A-67CF-0316-162A-E46FFD35F760}"/>
                  </a:ext>
                </a:extLst>
              </p:cNvPr>
              <p:cNvSpPr txBox="1"/>
              <p:nvPr/>
            </p:nvSpPr>
            <p:spPr>
              <a:xfrm>
                <a:off x="9114840" y="5285161"/>
                <a:ext cx="1625600" cy="276999"/>
              </a:xfrm>
              <a:prstGeom prst="rect">
                <a:avLst/>
              </a:prstGeom>
              <a:noFill/>
            </p:spPr>
            <p:txBody>
              <a:bodyPr wrap="square" rtlCol="0">
                <a:spAutoFit/>
              </a:bodyPr>
              <a:lstStyle/>
              <a:p>
                <a:pPr algn="ctr"/>
                <a:r>
                  <a:rPr lang="en-US" sz="1200">
                    <a:solidFill>
                      <a:srgbClr val="27B0BB"/>
                    </a:solidFill>
                    <a:latin typeface="Arial" panose="020B0604020202020204" pitchFamily="34" charset="0"/>
                    <a:cs typeface="Arial" panose="020B0604020202020204" pitchFamily="34" charset="0"/>
                  </a:rPr>
                  <a:t>Sedentary lifestyle</a:t>
                </a:r>
                <a:r>
                  <a:rPr lang="en-US" sz="1200" baseline="30000">
                    <a:solidFill>
                      <a:srgbClr val="27B0BB"/>
                    </a:solidFill>
                    <a:latin typeface="Arial" panose="020B0604020202020204" pitchFamily="34" charset="0"/>
                    <a:cs typeface="Arial" panose="020B0604020202020204" pitchFamily="34" charset="0"/>
                  </a:rPr>
                  <a:t>1</a:t>
                </a:r>
              </a:p>
            </p:txBody>
          </p:sp>
        </p:grpSp>
        <p:grpSp>
          <p:nvGrpSpPr>
            <p:cNvPr id="251" name="Group 250">
              <a:extLst>
                <a:ext uri="{FF2B5EF4-FFF2-40B4-BE49-F238E27FC236}">
                  <a16:creationId xmlns:a16="http://schemas.microsoft.com/office/drawing/2014/main" id="{1750A77D-7C85-673C-7E15-E4E3AF96003B}"/>
                </a:ext>
              </a:extLst>
            </p:cNvPr>
            <p:cNvGrpSpPr/>
            <p:nvPr/>
          </p:nvGrpSpPr>
          <p:grpSpPr>
            <a:xfrm>
              <a:off x="5836026" y="4330216"/>
              <a:ext cx="1625600" cy="1273032"/>
              <a:chOff x="5495192" y="4497935"/>
              <a:chExt cx="1625600" cy="1273032"/>
            </a:xfrm>
          </p:grpSpPr>
          <p:sp>
            <p:nvSpPr>
              <p:cNvPr id="33" name="Freeform 63">
                <a:extLst>
                  <a:ext uri="{FF2B5EF4-FFF2-40B4-BE49-F238E27FC236}">
                    <a16:creationId xmlns:a16="http://schemas.microsoft.com/office/drawing/2014/main" id="{196465A9-4D2A-E31E-13C7-CB3AD83506BF}"/>
                  </a:ext>
                </a:extLst>
              </p:cNvPr>
              <p:cNvSpPr>
                <a:spLocks noEditPoints="1"/>
              </p:cNvSpPr>
              <p:nvPr/>
            </p:nvSpPr>
            <p:spPr bwMode="auto">
              <a:xfrm>
                <a:off x="6149262" y="4497935"/>
                <a:ext cx="317460" cy="664003"/>
              </a:xfrm>
              <a:custGeom>
                <a:avLst/>
                <a:gdLst>
                  <a:gd name="T0" fmla="*/ 465 w 1854"/>
                  <a:gd name="T1" fmla="*/ 3570 h 3884"/>
                  <a:gd name="T2" fmla="*/ 427 w 1854"/>
                  <a:gd name="T3" fmla="*/ 3509 h 3884"/>
                  <a:gd name="T4" fmla="*/ 279 w 1854"/>
                  <a:gd name="T5" fmla="*/ 3095 h 3884"/>
                  <a:gd name="T6" fmla="*/ 283 w 1854"/>
                  <a:gd name="T7" fmla="*/ 2999 h 3884"/>
                  <a:gd name="T8" fmla="*/ 384 w 1854"/>
                  <a:gd name="T9" fmla="*/ 2751 h 3884"/>
                  <a:gd name="T10" fmla="*/ 469 w 1854"/>
                  <a:gd name="T11" fmla="*/ 2557 h 3884"/>
                  <a:gd name="T12" fmla="*/ 454 w 1854"/>
                  <a:gd name="T13" fmla="*/ 2338 h 3884"/>
                  <a:gd name="T14" fmla="*/ 414 w 1854"/>
                  <a:gd name="T15" fmla="*/ 2242 h 3884"/>
                  <a:gd name="T16" fmla="*/ 322 w 1854"/>
                  <a:gd name="T17" fmla="*/ 2058 h 3884"/>
                  <a:gd name="T18" fmla="*/ 226 w 1854"/>
                  <a:gd name="T19" fmla="*/ 1791 h 3884"/>
                  <a:gd name="T20" fmla="*/ 198 w 1854"/>
                  <a:gd name="T21" fmla="*/ 1543 h 3884"/>
                  <a:gd name="T22" fmla="*/ 157 w 1854"/>
                  <a:gd name="T23" fmla="*/ 1493 h 3884"/>
                  <a:gd name="T24" fmla="*/ 168 w 1854"/>
                  <a:gd name="T25" fmla="*/ 1448 h 3884"/>
                  <a:gd name="T26" fmla="*/ 110 w 1854"/>
                  <a:gd name="T27" fmla="*/ 1453 h 3884"/>
                  <a:gd name="T28" fmla="*/ 85 w 1854"/>
                  <a:gd name="T29" fmla="*/ 1476 h 3884"/>
                  <a:gd name="T30" fmla="*/ 56 w 1854"/>
                  <a:gd name="T31" fmla="*/ 1465 h 3884"/>
                  <a:gd name="T32" fmla="*/ 110 w 1854"/>
                  <a:gd name="T33" fmla="*/ 1296 h 3884"/>
                  <a:gd name="T34" fmla="*/ 103 w 1854"/>
                  <a:gd name="T35" fmla="*/ 1217 h 3884"/>
                  <a:gd name="T36" fmla="*/ 91 w 1854"/>
                  <a:gd name="T37" fmla="*/ 1104 h 3884"/>
                  <a:gd name="T38" fmla="*/ 70 w 1854"/>
                  <a:gd name="T39" fmla="*/ 1016 h 3884"/>
                  <a:gd name="T40" fmla="*/ 25 w 1854"/>
                  <a:gd name="T41" fmla="*/ 1020 h 3884"/>
                  <a:gd name="T42" fmla="*/ 0 w 1854"/>
                  <a:gd name="T43" fmla="*/ 1017 h 3884"/>
                  <a:gd name="T44" fmla="*/ 60 w 1854"/>
                  <a:gd name="T45" fmla="*/ 951 h 3884"/>
                  <a:gd name="T46" fmla="*/ 119 w 1854"/>
                  <a:gd name="T47" fmla="*/ 881 h 3884"/>
                  <a:gd name="T48" fmla="*/ 115 w 1854"/>
                  <a:gd name="T49" fmla="*/ 679 h 3884"/>
                  <a:gd name="T50" fmla="*/ 94 w 1854"/>
                  <a:gd name="T51" fmla="*/ 513 h 3884"/>
                  <a:gd name="T52" fmla="*/ 129 w 1854"/>
                  <a:gd name="T53" fmla="*/ 387 h 3884"/>
                  <a:gd name="T54" fmla="*/ 85 w 1854"/>
                  <a:gd name="T55" fmla="*/ 392 h 3884"/>
                  <a:gd name="T56" fmla="*/ 161 w 1854"/>
                  <a:gd name="T57" fmla="*/ 305 h 3884"/>
                  <a:gd name="T58" fmla="*/ 360 w 1854"/>
                  <a:gd name="T59" fmla="*/ 246 h 3884"/>
                  <a:gd name="T60" fmla="*/ 464 w 1854"/>
                  <a:gd name="T61" fmla="*/ 239 h 3884"/>
                  <a:gd name="T62" fmla="*/ 572 w 1854"/>
                  <a:gd name="T63" fmla="*/ 115 h 3884"/>
                  <a:gd name="T64" fmla="*/ 881 w 1854"/>
                  <a:gd name="T65" fmla="*/ 6 h 3884"/>
                  <a:gd name="T66" fmla="*/ 1229 w 1854"/>
                  <a:gd name="T67" fmla="*/ 198 h 3884"/>
                  <a:gd name="T68" fmla="*/ 1272 w 1854"/>
                  <a:gd name="T69" fmla="*/ 343 h 3884"/>
                  <a:gd name="T70" fmla="*/ 1216 w 1854"/>
                  <a:gd name="T71" fmla="*/ 641 h 3884"/>
                  <a:gd name="T72" fmla="*/ 1210 w 1854"/>
                  <a:gd name="T73" fmla="*/ 831 h 3884"/>
                  <a:gd name="T74" fmla="*/ 1121 w 1854"/>
                  <a:gd name="T75" fmla="*/ 909 h 3884"/>
                  <a:gd name="T76" fmla="*/ 1014 w 1854"/>
                  <a:gd name="T77" fmla="*/ 1057 h 3884"/>
                  <a:gd name="T78" fmla="*/ 820 w 1854"/>
                  <a:gd name="T79" fmla="*/ 1115 h 3884"/>
                  <a:gd name="T80" fmla="*/ 1015 w 1854"/>
                  <a:gd name="T81" fmla="*/ 1302 h 3884"/>
                  <a:gd name="T82" fmla="*/ 1407 w 1854"/>
                  <a:gd name="T83" fmla="*/ 1810 h 3884"/>
                  <a:gd name="T84" fmla="*/ 1592 w 1854"/>
                  <a:gd name="T85" fmla="*/ 2089 h 3884"/>
                  <a:gd name="T86" fmla="*/ 1852 w 1854"/>
                  <a:gd name="T87" fmla="*/ 2610 h 3884"/>
                  <a:gd name="T88" fmla="*/ 1489 w 1854"/>
                  <a:gd name="T89" fmla="*/ 3198 h 3884"/>
                  <a:gd name="T90" fmla="*/ 1344 w 1854"/>
                  <a:gd name="T91" fmla="*/ 3339 h 3884"/>
                  <a:gd name="T92" fmla="*/ 1265 w 1854"/>
                  <a:gd name="T93" fmla="*/ 3884 h 3884"/>
                  <a:gd name="T94" fmla="*/ 427 w 1854"/>
                  <a:gd name="T95" fmla="*/ 927 h 3884"/>
                  <a:gd name="T96" fmla="*/ 433 w 1854"/>
                  <a:gd name="T97" fmla="*/ 551 h 3884"/>
                  <a:gd name="T98" fmla="*/ 457 w 1854"/>
                  <a:gd name="T99" fmla="*/ 395 h 3884"/>
                  <a:gd name="T100" fmla="*/ 333 w 1854"/>
                  <a:gd name="T101" fmla="*/ 533 h 3884"/>
                  <a:gd name="T102" fmla="*/ 396 w 1854"/>
                  <a:gd name="T103" fmla="*/ 729 h 3884"/>
                  <a:gd name="T104" fmla="*/ 390 w 1854"/>
                  <a:gd name="T105" fmla="*/ 740 h 3884"/>
                  <a:gd name="T106" fmla="*/ 880 w 1854"/>
                  <a:gd name="T107" fmla="*/ 1202 h 3884"/>
                  <a:gd name="T108" fmla="*/ 376 w 1854"/>
                  <a:gd name="T109" fmla="*/ 967 h 3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54" h="3884">
                    <a:moveTo>
                      <a:pt x="502" y="3884"/>
                    </a:moveTo>
                    <a:cubicBezTo>
                      <a:pt x="501" y="3840"/>
                      <a:pt x="499" y="3795"/>
                      <a:pt x="498" y="3750"/>
                    </a:cubicBezTo>
                    <a:cubicBezTo>
                      <a:pt x="496" y="3703"/>
                      <a:pt x="487" y="3657"/>
                      <a:pt x="475" y="3611"/>
                    </a:cubicBezTo>
                    <a:cubicBezTo>
                      <a:pt x="471" y="3597"/>
                      <a:pt x="462" y="3585"/>
                      <a:pt x="465" y="3570"/>
                    </a:cubicBezTo>
                    <a:cubicBezTo>
                      <a:pt x="465" y="3568"/>
                      <a:pt x="464" y="3565"/>
                      <a:pt x="462" y="3564"/>
                    </a:cubicBezTo>
                    <a:cubicBezTo>
                      <a:pt x="453" y="3558"/>
                      <a:pt x="450" y="3550"/>
                      <a:pt x="451" y="3539"/>
                    </a:cubicBezTo>
                    <a:cubicBezTo>
                      <a:pt x="451" y="3538"/>
                      <a:pt x="450" y="3536"/>
                      <a:pt x="450" y="3536"/>
                    </a:cubicBezTo>
                    <a:cubicBezTo>
                      <a:pt x="442" y="3527"/>
                      <a:pt x="435" y="3518"/>
                      <a:pt x="427" y="3509"/>
                    </a:cubicBezTo>
                    <a:cubicBezTo>
                      <a:pt x="425" y="3508"/>
                      <a:pt x="423" y="3506"/>
                      <a:pt x="422" y="3504"/>
                    </a:cubicBezTo>
                    <a:cubicBezTo>
                      <a:pt x="405" y="3478"/>
                      <a:pt x="387" y="3452"/>
                      <a:pt x="370" y="3426"/>
                    </a:cubicBezTo>
                    <a:cubicBezTo>
                      <a:pt x="319" y="3349"/>
                      <a:pt x="292" y="3264"/>
                      <a:pt x="284" y="3173"/>
                    </a:cubicBezTo>
                    <a:cubicBezTo>
                      <a:pt x="282" y="3147"/>
                      <a:pt x="281" y="3121"/>
                      <a:pt x="279" y="3095"/>
                    </a:cubicBezTo>
                    <a:cubicBezTo>
                      <a:pt x="279" y="3094"/>
                      <a:pt x="280" y="3092"/>
                      <a:pt x="279" y="3092"/>
                    </a:cubicBezTo>
                    <a:cubicBezTo>
                      <a:pt x="269" y="3072"/>
                      <a:pt x="278" y="3053"/>
                      <a:pt x="279" y="3033"/>
                    </a:cubicBezTo>
                    <a:cubicBezTo>
                      <a:pt x="279" y="3028"/>
                      <a:pt x="279" y="3023"/>
                      <a:pt x="279" y="3019"/>
                    </a:cubicBezTo>
                    <a:cubicBezTo>
                      <a:pt x="280" y="3012"/>
                      <a:pt x="279" y="3005"/>
                      <a:pt x="283" y="2999"/>
                    </a:cubicBezTo>
                    <a:cubicBezTo>
                      <a:pt x="301" y="2967"/>
                      <a:pt x="305" y="2931"/>
                      <a:pt x="318" y="2898"/>
                    </a:cubicBezTo>
                    <a:cubicBezTo>
                      <a:pt x="324" y="2884"/>
                      <a:pt x="329" y="2869"/>
                      <a:pt x="335" y="2855"/>
                    </a:cubicBezTo>
                    <a:cubicBezTo>
                      <a:pt x="344" y="2835"/>
                      <a:pt x="356" y="2816"/>
                      <a:pt x="362" y="2795"/>
                    </a:cubicBezTo>
                    <a:cubicBezTo>
                      <a:pt x="368" y="2779"/>
                      <a:pt x="375" y="2764"/>
                      <a:pt x="384" y="2751"/>
                    </a:cubicBezTo>
                    <a:cubicBezTo>
                      <a:pt x="386" y="2749"/>
                      <a:pt x="386" y="2746"/>
                      <a:pt x="386" y="2744"/>
                    </a:cubicBezTo>
                    <a:cubicBezTo>
                      <a:pt x="388" y="2700"/>
                      <a:pt x="414" y="2672"/>
                      <a:pt x="445" y="2647"/>
                    </a:cubicBezTo>
                    <a:cubicBezTo>
                      <a:pt x="453" y="2642"/>
                      <a:pt x="454" y="2637"/>
                      <a:pt x="453" y="2629"/>
                    </a:cubicBezTo>
                    <a:cubicBezTo>
                      <a:pt x="450" y="2603"/>
                      <a:pt x="450" y="2578"/>
                      <a:pt x="469" y="2557"/>
                    </a:cubicBezTo>
                    <a:cubicBezTo>
                      <a:pt x="470" y="2556"/>
                      <a:pt x="471" y="2554"/>
                      <a:pt x="471" y="2552"/>
                    </a:cubicBezTo>
                    <a:cubicBezTo>
                      <a:pt x="463" y="2531"/>
                      <a:pt x="479" y="2513"/>
                      <a:pt x="481" y="2493"/>
                    </a:cubicBezTo>
                    <a:cubicBezTo>
                      <a:pt x="484" y="2471"/>
                      <a:pt x="486" y="2449"/>
                      <a:pt x="479" y="2426"/>
                    </a:cubicBezTo>
                    <a:cubicBezTo>
                      <a:pt x="469" y="2397"/>
                      <a:pt x="462" y="2368"/>
                      <a:pt x="454" y="2338"/>
                    </a:cubicBezTo>
                    <a:cubicBezTo>
                      <a:pt x="453" y="2335"/>
                      <a:pt x="452" y="2330"/>
                      <a:pt x="449" y="2328"/>
                    </a:cubicBezTo>
                    <a:cubicBezTo>
                      <a:pt x="438" y="2319"/>
                      <a:pt x="437" y="2307"/>
                      <a:pt x="441" y="2294"/>
                    </a:cubicBezTo>
                    <a:cubicBezTo>
                      <a:pt x="444" y="2288"/>
                      <a:pt x="443" y="2284"/>
                      <a:pt x="436" y="2281"/>
                    </a:cubicBezTo>
                    <a:cubicBezTo>
                      <a:pt x="418" y="2274"/>
                      <a:pt x="412" y="2259"/>
                      <a:pt x="414" y="2242"/>
                    </a:cubicBezTo>
                    <a:cubicBezTo>
                      <a:pt x="416" y="2227"/>
                      <a:pt x="412" y="2214"/>
                      <a:pt x="405" y="2202"/>
                    </a:cubicBezTo>
                    <a:cubicBezTo>
                      <a:pt x="388" y="2168"/>
                      <a:pt x="372" y="2134"/>
                      <a:pt x="354" y="2100"/>
                    </a:cubicBezTo>
                    <a:cubicBezTo>
                      <a:pt x="352" y="2095"/>
                      <a:pt x="347" y="2091"/>
                      <a:pt x="344" y="2086"/>
                    </a:cubicBezTo>
                    <a:cubicBezTo>
                      <a:pt x="337" y="2077"/>
                      <a:pt x="329" y="2067"/>
                      <a:pt x="322" y="2058"/>
                    </a:cubicBezTo>
                    <a:cubicBezTo>
                      <a:pt x="317" y="2050"/>
                      <a:pt x="312" y="2041"/>
                      <a:pt x="308" y="2033"/>
                    </a:cubicBezTo>
                    <a:cubicBezTo>
                      <a:pt x="299" y="2017"/>
                      <a:pt x="290" y="2002"/>
                      <a:pt x="284" y="1986"/>
                    </a:cubicBezTo>
                    <a:cubicBezTo>
                      <a:pt x="267" y="1940"/>
                      <a:pt x="252" y="1893"/>
                      <a:pt x="238" y="1846"/>
                    </a:cubicBezTo>
                    <a:cubicBezTo>
                      <a:pt x="232" y="1828"/>
                      <a:pt x="231" y="1809"/>
                      <a:pt x="226" y="1791"/>
                    </a:cubicBezTo>
                    <a:cubicBezTo>
                      <a:pt x="217" y="1763"/>
                      <a:pt x="206" y="1735"/>
                      <a:pt x="197" y="1707"/>
                    </a:cubicBezTo>
                    <a:cubicBezTo>
                      <a:pt x="194" y="1697"/>
                      <a:pt x="195" y="1686"/>
                      <a:pt x="195" y="1675"/>
                    </a:cubicBezTo>
                    <a:cubicBezTo>
                      <a:pt x="194" y="1672"/>
                      <a:pt x="196" y="1669"/>
                      <a:pt x="196" y="1666"/>
                    </a:cubicBezTo>
                    <a:cubicBezTo>
                      <a:pt x="189" y="1625"/>
                      <a:pt x="191" y="1584"/>
                      <a:pt x="198" y="1543"/>
                    </a:cubicBezTo>
                    <a:cubicBezTo>
                      <a:pt x="199" y="1530"/>
                      <a:pt x="195" y="1520"/>
                      <a:pt x="190" y="1510"/>
                    </a:cubicBezTo>
                    <a:cubicBezTo>
                      <a:pt x="187" y="1503"/>
                      <a:pt x="184" y="1495"/>
                      <a:pt x="181" y="1486"/>
                    </a:cubicBezTo>
                    <a:cubicBezTo>
                      <a:pt x="170" y="1491"/>
                      <a:pt x="168" y="1504"/>
                      <a:pt x="161" y="1514"/>
                    </a:cubicBezTo>
                    <a:cubicBezTo>
                      <a:pt x="159" y="1507"/>
                      <a:pt x="158" y="1500"/>
                      <a:pt x="157" y="1493"/>
                    </a:cubicBezTo>
                    <a:cubicBezTo>
                      <a:pt x="152" y="1497"/>
                      <a:pt x="147" y="1503"/>
                      <a:pt x="142" y="1508"/>
                    </a:cubicBezTo>
                    <a:cubicBezTo>
                      <a:pt x="142" y="1508"/>
                      <a:pt x="141" y="1507"/>
                      <a:pt x="141" y="1507"/>
                    </a:cubicBezTo>
                    <a:cubicBezTo>
                      <a:pt x="151" y="1489"/>
                      <a:pt x="162" y="1470"/>
                      <a:pt x="172" y="1451"/>
                    </a:cubicBezTo>
                    <a:cubicBezTo>
                      <a:pt x="171" y="1450"/>
                      <a:pt x="170" y="1449"/>
                      <a:pt x="168" y="1448"/>
                    </a:cubicBezTo>
                    <a:cubicBezTo>
                      <a:pt x="162" y="1464"/>
                      <a:pt x="151" y="1468"/>
                      <a:pt x="135" y="1465"/>
                    </a:cubicBezTo>
                    <a:cubicBezTo>
                      <a:pt x="136" y="1462"/>
                      <a:pt x="138" y="1459"/>
                      <a:pt x="139" y="1455"/>
                    </a:cubicBezTo>
                    <a:cubicBezTo>
                      <a:pt x="132" y="1448"/>
                      <a:pt x="125" y="1446"/>
                      <a:pt x="116" y="1454"/>
                    </a:cubicBezTo>
                    <a:cubicBezTo>
                      <a:pt x="115" y="1455"/>
                      <a:pt x="110" y="1454"/>
                      <a:pt x="110" y="1453"/>
                    </a:cubicBezTo>
                    <a:cubicBezTo>
                      <a:pt x="109" y="1450"/>
                      <a:pt x="109" y="1446"/>
                      <a:pt x="111" y="1445"/>
                    </a:cubicBezTo>
                    <a:cubicBezTo>
                      <a:pt x="126" y="1439"/>
                      <a:pt x="120" y="1426"/>
                      <a:pt x="120" y="1413"/>
                    </a:cubicBezTo>
                    <a:cubicBezTo>
                      <a:pt x="107" y="1421"/>
                      <a:pt x="102" y="1432"/>
                      <a:pt x="98" y="1444"/>
                    </a:cubicBezTo>
                    <a:cubicBezTo>
                      <a:pt x="95" y="1455"/>
                      <a:pt x="89" y="1465"/>
                      <a:pt x="85" y="1476"/>
                    </a:cubicBezTo>
                    <a:cubicBezTo>
                      <a:pt x="83" y="1480"/>
                      <a:pt x="85" y="1484"/>
                      <a:pt x="84" y="1489"/>
                    </a:cubicBezTo>
                    <a:cubicBezTo>
                      <a:pt x="83" y="1502"/>
                      <a:pt x="89" y="1513"/>
                      <a:pt x="99" y="1522"/>
                    </a:cubicBezTo>
                    <a:cubicBezTo>
                      <a:pt x="96" y="1523"/>
                      <a:pt x="94" y="1523"/>
                      <a:pt x="92" y="1523"/>
                    </a:cubicBezTo>
                    <a:cubicBezTo>
                      <a:pt x="73" y="1513"/>
                      <a:pt x="51" y="1493"/>
                      <a:pt x="56" y="1465"/>
                    </a:cubicBezTo>
                    <a:cubicBezTo>
                      <a:pt x="61" y="1438"/>
                      <a:pt x="73" y="1416"/>
                      <a:pt x="91" y="1397"/>
                    </a:cubicBezTo>
                    <a:cubicBezTo>
                      <a:pt x="108" y="1379"/>
                      <a:pt x="121" y="1362"/>
                      <a:pt x="109" y="1337"/>
                    </a:cubicBezTo>
                    <a:cubicBezTo>
                      <a:pt x="108" y="1332"/>
                      <a:pt x="107" y="1327"/>
                      <a:pt x="107" y="1322"/>
                    </a:cubicBezTo>
                    <a:cubicBezTo>
                      <a:pt x="107" y="1314"/>
                      <a:pt x="105" y="1306"/>
                      <a:pt x="110" y="1296"/>
                    </a:cubicBezTo>
                    <a:cubicBezTo>
                      <a:pt x="114" y="1287"/>
                      <a:pt x="108" y="1273"/>
                      <a:pt x="107" y="1258"/>
                    </a:cubicBezTo>
                    <a:cubicBezTo>
                      <a:pt x="104" y="1261"/>
                      <a:pt x="103" y="1262"/>
                      <a:pt x="102" y="1264"/>
                    </a:cubicBezTo>
                    <a:cubicBezTo>
                      <a:pt x="101" y="1263"/>
                      <a:pt x="100" y="1262"/>
                      <a:pt x="101" y="1261"/>
                    </a:cubicBezTo>
                    <a:cubicBezTo>
                      <a:pt x="101" y="1246"/>
                      <a:pt x="103" y="1232"/>
                      <a:pt x="103" y="1217"/>
                    </a:cubicBezTo>
                    <a:cubicBezTo>
                      <a:pt x="103" y="1200"/>
                      <a:pt x="101" y="1183"/>
                      <a:pt x="89" y="1167"/>
                    </a:cubicBezTo>
                    <a:cubicBezTo>
                      <a:pt x="83" y="1160"/>
                      <a:pt x="82" y="1150"/>
                      <a:pt x="86" y="1139"/>
                    </a:cubicBezTo>
                    <a:cubicBezTo>
                      <a:pt x="90" y="1129"/>
                      <a:pt x="92" y="1119"/>
                      <a:pt x="94" y="1108"/>
                    </a:cubicBezTo>
                    <a:cubicBezTo>
                      <a:pt x="94" y="1107"/>
                      <a:pt x="92" y="1104"/>
                      <a:pt x="91" y="1104"/>
                    </a:cubicBezTo>
                    <a:cubicBezTo>
                      <a:pt x="72" y="1099"/>
                      <a:pt x="73" y="1083"/>
                      <a:pt x="71" y="1069"/>
                    </a:cubicBezTo>
                    <a:cubicBezTo>
                      <a:pt x="70" y="1060"/>
                      <a:pt x="69" y="1051"/>
                      <a:pt x="70" y="1043"/>
                    </a:cubicBezTo>
                    <a:cubicBezTo>
                      <a:pt x="72" y="1032"/>
                      <a:pt x="76" y="1021"/>
                      <a:pt x="79" y="1009"/>
                    </a:cubicBezTo>
                    <a:cubicBezTo>
                      <a:pt x="76" y="1011"/>
                      <a:pt x="74" y="1014"/>
                      <a:pt x="70" y="1016"/>
                    </a:cubicBezTo>
                    <a:cubicBezTo>
                      <a:pt x="66" y="1018"/>
                      <a:pt x="63" y="1028"/>
                      <a:pt x="55" y="1018"/>
                    </a:cubicBezTo>
                    <a:cubicBezTo>
                      <a:pt x="55" y="1017"/>
                      <a:pt x="46" y="1022"/>
                      <a:pt x="41" y="1023"/>
                    </a:cubicBezTo>
                    <a:cubicBezTo>
                      <a:pt x="36" y="1024"/>
                      <a:pt x="31" y="1024"/>
                      <a:pt x="26" y="1024"/>
                    </a:cubicBezTo>
                    <a:cubicBezTo>
                      <a:pt x="26" y="1023"/>
                      <a:pt x="26" y="1021"/>
                      <a:pt x="25" y="1020"/>
                    </a:cubicBezTo>
                    <a:cubicBezTo>
                      <a:pt x="31" y="1018"/>
                      <a:pt x="38" y="1015"/>
                      <a:pt x="44" y="1012"/>
                    </a:cubicBezTo>
                    <a:cubicBezTo>
                      <a:pt x="44" y="1012"/>
                      <a:pt x="43" y="1011"/>
                      <a:pt x="43" y="1011"/>
                    </a:cubicBezTo>
                    <a:cubicBezTo>
                      <a:pt x="29" y="1014"/>
                      <a:pt x="15" y="1017"/>
                      <a:pt x="1" y="1020"/>
                    </a:cubicBezTo>
                    <a:cubicBezTo>
                      <a:pt x="0" y="1019"/>
                      <a:pt x="0" y="1018"/>
                      <a:pt x="0" y="1017"/>
                    </a:cubicBezTo>
                    <a:cubicBezTo>
                      <a:pt x="4" y="1015"/>
                      <a:pt x="9" y="1013"/>
                      <a:pt x="13" y="1011"/>
                    </a:cubicBezTo>
                    <a:cubicBezTo>
                      <a:pt x="11" y="1008"/>
                      <a:pt x="9" y="1005"/>
                      <a:pt x="6" y="1001"/>
                    </a:cubicBezTo>
                    <a:cubicBezTo>
                      <a:pt x="17" y="994"/>
                      <a:pt x="29" y="988"/>
                      <a:pt x="38" y="979"/>
                    </a:cubicBezTo>
                    <a:cubicBezTo>
                      <a:pt x="46" y="971"/>
                      <a:pt x="61" y="967"/>
                      <a:pt x="60" y="951"/>
                    </a:cubicBezTo>
                    <a:cubicBezTo>
                      <a:pt x="60" y="950"/>
                      <a:pt x="62" y="949"/>
                      <a:pt x="64" y="948"/>
                    </a:cubicBezTo>
                    <a:cubicBezTo>
                      <a:pt x="73" y="942"/>
                      <a:pt x="83" y="936"/>
                      <a:pt x="93" y="929"/>
                    </a:cubicBezTo>
                    <a:cubicBezTo>
                      <a:pt x="89" y="919"/>
                      <a:pt x="85" y="910"/>
                      <a:pt x="99" y="903"/>
                    </a:cubicBezTo>
                    <a:cubicBezTo>
                      <a:pt x="107" y="899"/>
                      <a:pt x="114" y="889"/>
                      <a:pt x="119" y="881"/>
                    </a:cubicBezTo>
                    <a:cubicBezTo>
                      <a:pt x="128" y="863"/>
                      <a:pt x="136" y="845"/>
                      <a:pt x="144" y="827"/>
                    </a:cubicBezTo>
                    <a:cubicBezTo>
                      <a:pt x="146" y="822"/>
                      <a:pt x="145" y="816"/>
                      <a:pt x="144" y="811"/>
                    </a:cubicBezTo>
                    <a:cubicBezTo>
                      <a:pt x="137" y="780"/>
                      <a:pt x="130" y="749"/>
                      <a:pt x="122" y="717"/>
                    </a:cubicBezTo>
                    <a:cubicBezTo>
                      <a:pt x="120" y="705"/>
                      <a:pt x="118" y="692"/>
                      <a:pt x="115" y="679"/>
                    </a:cubicBezTo>
                    <a:cubicBezTo>
                      <a:pt x="114" y="675"/>
                      <a:pt x="113" y="672"/>
                      <a:pt x="112" y="669"/>
                    </a:cubicBezTo>
                    <a:cubicBezTo>
                      <a:pt x="108" y="656"/>
                      <a:pt x="104" y="644"/>
                      <a:pt x="102" y="632"/>
                    </a:cubicBezTo>
                    <a:cubicBezTo>
                      <a:pt x="97" y="603"/>
                      <a:pt x="93" y="573"/>
                      <a:pt x="90" y="544"/>
                    </a:cubicBezTo>
                    <a:cubicBezTo>
                      <a:pt x="90" y="534"/>
                      <a:pt x="92" y="523"/>
                      <a:pt x="94" y="513"/>
                    </a:cubicBezTo>
                    <a:cubicBezTo>
                      <a:pt x="97" y="494"/>
                      <a:pt x="99" y="475"/>
                      <a:pt x="105" y="456"/>
                    </a:cubicBezTo>
                    <a:cubicBezTo>
                      <a:pt x="111" y="435"/>
                      <a:pt x="121" y="414"/>
                      <a:pt x="129" y="394"/>
                    </a:cubicBezTo>
                    <a:cubicBezTo>
                      <a:pt x="130" y="394"/>
                      <a:pt x="128" y="394"/>
                      <a:pt x="126" y="395"/>
                    </a:cubicBezTo>
                    <a:cubicBezTo>
                      <a:pt x="127" y="392"/>
                      <a:pt x="128" y="390"/>
                      <a:pt x="129" y="387"/>
                    </a:cubicBezTo>
                    <a:cubicBezTo>
                      <a:pt x="100" y="407"/>
                      <a:pt x="84" y="436"/>
                      <a:pt x="63" y="464"/>
                    </a:cubicBezTo>
                    <a:cubicBezTo>
                      <a:pt x="59" y="450"/>
                      <a:pt x="62" y="443"/>
                      <a:pt x="73" y="428"/>
                    </a:cubicBezTo>
                    <a:cubicBezTo>
                      <a:pt x="81" y="417"/>
                      <a:pt x="86" y="404"/>
                      <a:pt x="94" y="391"/>
                    </a:cubicBezTo>
                    <a:cubicBezTo>
                      <a:pt x="89" y="392"/>
                      <a:pt x="87" y="392"/>
                      <a:pt x="85" y="392"/>
                    </a:cubicBezTo>
                    <a:cubicBezTo>
                      <a:pt x="85" y="391"/>
                      <a:pt x="85" y="390"/>
                      <a:pt x="86" y="390"/>
                    </a:cubicBezTo>
                    <a:cubicBezTo>
                      <a:pt x="98" y="373"/>
                      <a:pt x="110" y="357"/>
                      <a:pt x="124" y="341"/>
                    </a:cubicBezTo>
                    <a:cubicBezTo>
                      <a:pt x="131" y="333"/>
                      <a:pt x="141" y="327"/>
                      <a:pt x="150" y="320"/>
                    </a:cubicBezTo>
                    <a:cubicBezTo>
                      <a:pt x="154" y="316"/>
                      <a:pt x="157" y="310"/>
                      <a:pt x="161" y="305"/>
                    </a:cubicBezTo>
                    <a:cubicBezTo>
                      <a:pt x="176" y="283"/>
                      <a:pt x="198" y="274"/>
                      <a:pt x="224" y="271"/>
                    </a:cubicBezTo>
                    <a:cubicBezTo>
                      <a:pt x="245" y="268"/>
                      <a:pt x="267" y="265"/>
                      <a:pt x="288" y="262"/>
                    </a:cubicBezTo>
                    <a:cubicBezTo>
                      <a:pt x="292" y="262"/>
                      <a:pt x="296" y="261"/>
                      <a:pt x="299" y="262"/>
                    </a:cubicBezTo>
                    <a:cubicBezTo>
                      <a:pt x="323" y="272"/>
                      <a:pt x="341" y="259"/>
                      <a:pt x="360" y="246"/>
                    </a:cubicBezTo>
                    <a:cubicBezTo>
                      <a:pt x="368" y="241"/>
                      <a:pt x="376" y="236"/>
                      <a:pt x="388" y="238"/>
                    </a:cubicBezTo>
                    <a:cubicBezTo>
                      <a:pt x="407" y="241"/>
                      <a:pt x="426" y="241"/>
                      <a:pt x="445" y="242"/>
                    </a:cubicBezTo>
                    <a:cubicBezTo>
                      <a:pt x="448" y="242"/>
                      <a:pt x="451" y="240"/>
                      <a:pt x="454" y="239"/>
                    </a:cubicBezTo>
                    <a:cubicBezTo>
                      <a:pt x="457" y="238"/>
                      <a:pt x="463" y="237"/>
                      <a:pt x="464" y="239"/>
                    </a:cubicBezTo>
                    <a:cubicBezTo>
                      <a:pt x="470" y="247"/>
                      <a:pt x="478" y="245"/>
                      <a:pt x="484" y="240"/>
                    </a:cubicBezTo>
                    <a:cubicBezTo>
                      <a:pt x="495" y="230"/>
                      <a:pt x="506" y="219"/>
                      <a:pt x="515" y="207"/>
                    </a:cubicBezTo>
                    <a:cubicBezTo>
                      <a:pt x="526" y="192"/>
                      <a:pt x="535" y="175"/>
                      <a:pt x="545" y="159"/>
                    </a:cubicBezTo>
                    <a:cubicBezTo>
                      <a:pt x="554" y="144"/>
                      <a:pt x="561" y="128"/>
                      <a:pt x="572" y="115"/>
                    </a:cubicBezTo>
                    <a:cubicBezTo>
                      <a:pt x="595" y="87"/>
                      <a:pt x="619" y="58"/>
                      <a:pt x="655" y="44"/>
                    </a:cubicBezTo>
                    <a:cubicBezTo>
                      <a:pt x="676" y="36"/>
                      <a:pt x="695" y="25"/>
                      <a:pt x="717" y="17"/>
                    </a:cubicBezTo>
                    <a:cubicBezTo>
                      <a:pt x="734" y="11"/>
                      <a:pt x="752" y="8"/>
                      <a:pt x="770" y="6"/>
                    </a:cubicBezTo>
                    <a:cubicBezTo>
                      <a:pt x="807" y="0"/>
                      <a:pt x="844" y="2"/>
                      <a:pt x="881" y="6"/>
                    </a:cubicBezTo>
                    <a:cubicBezTo>
                      <a:pt x="917" y="10"/>
                      <a:pt x="952" y="13"/>
                      <a:pt x="988" y="19"/>
                    </a:cubicBezTo>
                    <a:cubicBezTo>
                      <a:pt x="1031" y="26"/>
                      <a:pt x="1070" y="47"/>
                      <a:pt x="1105" y="72"/>
                    </a:cubicBezTo>
                    <a:cubicBezTo>
                      <a:pt x="1140" y="98"/>
                      <a:pt x="1172" y="127"/>
                      <a:pt x="1203" y="157"/>
                    </a:cubicBezTo>
                    <a:cubicBezTo>
                      <a:pt x="1215" y="168"/>
                      <a:pt x="1221" y="184"/>
                      <a:pt x="1229" y="198"/>
                    </a:cubicBezTo>
                    <a:cubicBezTo>
                      <a:pt x="1234" y="207"/>
                      <a:pt x="1240" y="215"/>
                      <a:pt x="1244" y="224"/>
                    </a:cubicBezTo>
                    <a:cubicBezTo>
                      <a:pt x="1252" y="242"/>
                      <a:pt x="1259" y="261"/>
                      <a:pt x="1267" y="279"/>
                    </a:cubicBezTo>
                    <a:cubicBezTo>
                      <a:pt x="1276" y="298"/>
                      <a:pt x="1275" y="317"/>
                      <a:pt x="1273" y="336"/>
                    </a:cubicBezTo>
                    <a:cubicBezTo>
                      <a:pt x="1273" y="339"/>
                      <a:pt x="1273" y="342"/>
                      <a:pt x="1272" y="343"/>
                    </a:cubicBezTo>
                    <a:cubicBezTo>
                      <a:pt x="1259" y="352"/>
                      <a:pt x="1266" y="364"/>
                      <a:pt x="1265" y="375"/>
                    </a:cubicBezTo>
                    <a:cubicBezTo>
                      <a:pt x="1264" y="387"/>
                      <a:pt x="1263" y="399"/>
                      <a:pt x="1266" y="411"/>
                    </a:cubicBezTo>
                    <a:cubicBezTo>
                      <a:pt x="1280" y="473"/>
                      <a:pt x="1265" y="531"/>
                      <a:pt x="1244" y="589"/>
                    </a:cubicBezTo>
                    <a:cubicBezTo>
                      <a:pt x="1238" y="608"/>
                      <a:pt x="1230" y="625"/>
                      <a:pt x="1216" y="641"/>
                    </a:cubicBezTo>
                    <a:cubicBezTo>
                      <a:pt x="1202" y="657"/>
                      <a:pt x="1203" y="679"/>
                      <a:pt x="1206" y="700"/>
                    </a:cubicBezTo>
                    <a:cubicBezTo>
                      <a:pt x="1212" y="730"/>
                      <a:pt x="1221" y="760"/>
                      <a:pt x="1227" y="791"/>
                    </a:cubicBezTo>
                    <a:cubicBezTo>
                      <a:pt x="1229" y="797"/>
                      <a:pt x="1230" y="804"/>
                      <a:pt x="1229" y="811"/>
                    </a:cubicBezTo>
                    <a:cubicBezTo>
                      <a:pt x="1227" y="822"/>
                      <a:pt x="1221" y="829"/>
                      <a:pt x="1210" y="831"/>
                    </a:cubicBezTo>
                    <a:cubicBezTo>
                      <a:pt x="1202" y="831"/>
                      <a:pt x="1194" y="832"/>
                      <a:pt x="1186" y="832"/>
                    </a:cubicBezTo>
                    <a:cubicBezTo>
                      <a:pt x="1162" y="831"/>
                      <a:pt x="1145" y="843"/>
                      <a:pt x="1145" y="867"/>
                    </a:cubicBezTo>
                    <a:cubicBezTo>
                      <a:pt x="1145" y="887"/>
                      <a:pt x="1140" y="899"/>
                      <a:pt x="1118" y="901"/>
                    </a:cubicBezTo>
                    <a:cubicBezTo>
                      <a:pt x="1120" y="905"/>
                      <a:pt x="1120" y="907"/>
                      <a:pt x="1121" y="909"/>
                    </a:cubicBezTo>
                    <a:cubicBezTo>
                      <a:pt x="1127" y="927"/>
                      <a:pt x="1126" y="927"/>
                      <a:pt x="1112" y="939"/>
                    </a:cubicBezTo>
                    <a:cubicBezTo>
                      <a:pt x="1097" y="951"/>
                      <a:pt x="1081" y="963"/>
                      <a:pt x="1082" y="985"/>
                    </a:cubicBezTo>
                    <a:cubicBezTo>
                      <a:pt x="1082" y="992"/>
                      <a:pt x="1080" y="999"/>
                      <a:pt x="1078" y="1005"/>
                    </a:cubicBezTo>
                    <a:cubicBezTo>
                      <a:pt x="1072" y="1038"/>
                      <a:pt x="1047" y="1059"/>
                      <a:pt x="1014" y="1057"/>
                    </a:cubicBezTo>
                    <a:cubicBezTo>
                      <a:pt x="962" y="1054"/>
                      <a:pt x="910" y="1057"/>
                      <a:pt x="858" y="1048"/>
                    </a:cubicBezTo>
                    <a:cubicBezTo>
                      <a:pt x="851" y="1046"/>
                      <a:pt x="844" y="1045"/>
                      <a:pt x="837" y="1044"/>
                    </a:cubicBezTo>
                    <a:cubicBezTo>
                      <a:pt x="830" y="1064"/>
                      <a:pt x="823" y="1083"/>
                      <a:pt x="817" y="1103"/>
                    </a:cubicBezTo>
                    <a:cubicBezTo>
                      <a:pt x="816" y="1106"/>
                      <a:pt x="817" y="1112"/>
                      <a:pt x="820" y="1115"/>
                    </a:cubicBezTo>
                    <a:cubicBezTo>
                      <a:pt x="836" y="1134"/>
                      <a:pt x="853" y="1153"/>
                      <a:pt x="870" y="1171"/>
                    </a:cubicBezTo>
                    <a:cubicBezTo>
                      <a:pt x="885" y="1188"/>
                      <a:pt x="902" y="1202"/>
                      <a:pt x="917" y="1219"/>
                    </a:cubicBezTo>
                    <a:cubicBezTo>
                      <a:pt x="939" y="1244"/>
                      <a:pt x="968" y="1261"/>
                      <a:pt x="995" y="1280"/>
                    </a:cubicBezTo>
                    <a:cubicBezTo>
                      <a:pt x="1003" y="1285"/>
                      <a:pt x="1009" y="1294"/>
                      <a:pt x="1015" y="1302"/>
                    </a:cubicBezTo>
                    <a:cubicBezTo>
                      <a:pt x="1053" y="1357"/>
                      <a:pt x="1104" y="1399"/>
                      <a:pt x="1161" y="1435"/>
                    </a:cubicBezTo>
                    <a:cubicBezTo>
                      <a:pt x="1205" y="1464"/>
                      <a:pt x="1249" y="1493"/>
                      <a:pt x="1288" y="1529"/>
                    </a:cubicBezTo>
                    <a:cubicBezTo>
                      <a:pt x="1328" y="1566"/>
                      <a:pt x="1357" y="1610"/>
                      <a:pt x="1379" y="1660"/>
                    </a:cubicBezTo>
                    <a:cubicBezTo>
                      <a:pt x="1402" y="1708"/>
                      <a:pt x="1410" y="1758"/>
                      <a:pt x="1407" y="1810"/>
                    </a:cubicBezTo>
                    <a:cubicBezTo>
                      <a:pt x="1406" y="1830"/>
                      <a:pt x="1400" y="1850"/>
                      <a:pt x="1393" y="1869"/>
                    </a:cubicBezTo>
                    <a:cubicBezTo>
                      <a:pt x="1388" y="1883"/>
                      <a:pt x="1388" y="1896"/>
                      <a:pt x="1392" y="1910"/>
                    </a:cubicBezTo>
                    <a:cubicBezTo>
                      <a:pt x="1399" y="1931"/>
                      <a:pt x="1411" y="1949"/>
                      <a:pt x="1430" y="1962"/>
                    </a:cubicBezTo>
                    <a:cubicBezTo>
                      <a:pt x="1485" y="2004"/>
                      <a:pt x="1542" y="2043"/>
                      <a:pt x="1592" y="2089"/>
                    </a:cubicBezTo>
                    <a:cubicBezTo>
                      <a:pt x="1635" y="2128"/>
                      <a:pt x="1670" y="2174"/>
                      <a:pt x="1707" y="2218"/>
                    </a:cubicBezTo>
                    <a:cubicBezTo>
                      <a:pt x="1746" y="2265"/>
                      <a:pt x="1777" y="2318"/>
                      <a:pt x="1799" y="2376"/>
                    </a:cubicBezTo>
                    <a:cubicBezTo>
                      <a:pt x="1820" y="2433"/>
                      <a:pt x="1843" y="2489"/>
                      <a:pt x="1851" y="2550"/>
                    </a:cubicBezTo>
                    <a:cubicBezTo>
                      <a:pt x="1854" y="2569"/>
                      <a:pt x="1853" y="2590"/>
                      <a:pt x="1852" y="2610"/>
                    </a:cubicBezTo>
                    <a:cubicBezTo>
                      <a:pt x="1851" y="2671"/>
                      <a:pt x="1849" y="2732"/>
                      <a:pt x="1834" y="2792"/>
                    </a:cubicBezTo>
                    <a:cubicBezTo>
                      <a:pt x="1815" y="2868"/>
                      <a:pt x="1783" y="2939"/>
                      <a:pt x="1738" y="3003"/>
                    </a:cubicBezTo>
                    <a:cubicBezTo>
                      <a:pt x="1692" y="3068"/>
                      <a:pt x="1630" y="3115"/>
                      <a:pt x="1561" y="3153"/>
                    </a:cubicBezTo>
                    <a:cubicBezTo>
                      <a:pt x="1536" y="3166"/>
                      <a:pt x="1511" y="3180"/>
                      <a:pt x="1489" y="3198"/>
                    </a:cubicBezTo>
                    <a:cubicBezTo>
                      <a:pt x="1475" y="3209"/>
                      <a:pt x="1461" y="3216"/>
                      <a:pt x="1445" y="3221"/>
                    </a:cubicBezTo>
                    <a:cubicBezTo>
                      <a:pt x="1441" y="3223"/>
                      <a:pt x="1437" y="3225"/>
                      <a:pt x="1434" y="3228"/>
                    </a:cubicBezTo>
                    <a:cubicBezTo>
                      <a:pt x="1415" y="3242"/>
                      <a:pt x="1395" y="3257"/>
                      <a:pt x="1377" y="3272"/>
                    </a:cubicBezTo>
                    <a:cubicBezTo>
                      <a:pt x="1356" y="3290"/>
                      <a:pt x="1342" y="3308"/>
                      <a:pt x="1344" y="3339"/>
                    </a:cubicBezTo>
                    <a:cubicBezTo>
                      <a:pt x="1348" y="3413"/>
                      <a:pt x="1338" y="3487"/>
                      <a:pt x="1323" y="3560"/>
                    </a:cubicBezTo>
                    <a:cubicBezTo>
                      <a:pt x="1316" y="3594"/>
                      <a:pt x="1315" y="3630"/>
                      <a:pt x="1308" y="3665"/>
                    </a:cubicBezTo>
                    <a:cubicBezTo>
                      <a:pt x="1296" y="3735"/>
                      <a:pt x="1281" y="3806"/>
                      <a:pt x="1268" y="3876"/>
                    </a:cubicBezTo>
                    <a:cubicBezTo>
                      <a:pt x="1267" y="3879"/>
                      <a:pt x="1266" y="3882"/>
                      <a:pt x="1265" y="3884"/>
                    </a:cubicBezTo>
                    <a:cubicBezTo>
                      <a:pt x="1011" y="3884"/>
                      <a:pt x="756" y="3884"/>
                      <a:pt x="502" y="3884"/>
                    </a:cubicBezTo>
                    <a:close/>
                    <a:moveTo>
                      <a:pt x="392" y="962"/>
                    </a:moveTo>
                    <a:cubicBezTo>
                      <a:pt x="392" y="963"/>
                      <a:pt x="393" y="963"/>
                      <a:pt x="394" y="964"/>
                    </a:cubicBezTo>
                    <a:cubicBezTo>
                      <a:pt x="405" y="952"/>
                      <a:pt x="417" y="939"/>
                      <a:pt x="427" y="927"/>
                    </a:cubicBezTo>
                    <a:cubicBezTo>
                      <a:pt x="466" y="883"/>
                      <a:pt x="501" y="836"/>
                      <a:pt x="519" y="779"/>
                    </a:cubicBezTo>
                    <a:cubicBezTo>
                      <a:pt x="524" y="761"/>
                      <a:pt x="529" y="744"/>
                      <a:pt x="519" y="725"/>
                    </a:cubicBezTo>
                    <a:cubicBezTo>
                      <a:pt x="504" y="697"/>
                      <a:pt x="486" y="671"/>
                      <a:pt x="465" y="647"/>
                    </a:cubicBezTo>
                    <a:cubicBezTo>
                      <a:pt x="440" y="620"/>
                      <a:pt x="428" y="588"/>
                      <a:pt x="433" y="551"/>
                    </a:cubicBezTo>
                    <a:cubicBezTo>
                      <a:pt x="436" y="536"/>
                      <a:pt x="440" y="520"/>
                      <a:pt x="443" y="505"/>
                    </a:cubicBezTo>
                    <a:cubicBezTo>
                      <a:pt x="445" y="497"/>
                      <a:pt x="445" y="489"/>
                      <a:pt x="448" y="481"/>
                    </a:cubicBezTo>
                    <a:cubicBezTo>
                      <a:pt x="456" y="460"/>
                      <a:pt x="465" y="440"/>
                      <a:pt x="474" y="419"/>
                    </a:cubicBezTo>
                    <a:cubicBezTo>
                      <a:pt x="481" y="401"/>
                      <a:pt x="477" y="397"/>
                      <a:pt x="457" y="395"/>
                    </a:cubicBezTo>
                    <a:cubicBezTo>
                      <a:pt x="438" y="393"/>
                      <a:pt x="418" y="388"/>
                      <a:pt x="399" y="385"/>
                    </a:cubicBezTo>
                    <a:cubicBezTo>
                      <a:pt x="394" y="384"/>
                      <a:pt x="388" y="384"/>
                      <a:pt x="384" y="386"/>
                    </a:cubicBezTo>
                    <a:cubicBezTo>
                      <a:pt x="361" y="403"/>
                      <a:pt x="345" y="425"/>
                      <a:pt x="340" y="452"/>
                    </a:cubicBezTo>
                    <a:cubicBezTo>
                      <a:pt x="336" y="479"/>
                      <a:pt x="334" y="506"/>
                      <a:pt x="333" y="533"/>
                    </a:cubicBezTo>
                    <a:cubicBezTo>
                      <a:pt x="332" y="541"/>
                      <a:pt x="337" y="549"/>
                      <a:pt x="340" y="557"/>
                    </a:cubicBezTo>
                    <a:cubicBezTo>
                      <a:pt x="349" y="574"/>
                      <a:pt x="359" y="590"/>
                      <a:pt x="368" y="608"/>
                    </a:cubicBezTo>
                    <a:cubicBezTo>
                      <a:pt x="384" y="639"/>
                      <a:pt x="393" y="672"/>
                      <a:pt x="390" y="708"/>
                    </a:cubicBezTo>
                    <a:cubicBezTo>
                      <a:pt x="389" y="715"/>
                      <a:pt x="392" y="723"/>
                      <a:pt x="396" y="729"/>
                    </a:cubicBezTo>
                    <a:cubicBezTo>
                      <a:pt x="416" y="763"/>
                      <a:pt x="423" y="800"/>
                      <a:pt x="423" y="839"/>
                    </a:cubicBezTo>
                    <a:cubicBezTo>
                      <a:pt x="423" y="882"/>
                      <a:pt x="408" y="922"/>
                      <a:pt x="392" y="962"/>
                    </a:cubicBezTo>
                    <a:close/>
                    <a:moveTo>
                      <a:pt x="396" y="923"/>
                    </a:moveTo>
                    <a:cubicBezTo>
                      <a:pt x="429" y="865"/>
                      <a:pt x="416" y="759"/>
                      <a:pt x="390" y="740"/>
                    </a:cubicBezTo>
                    <a:cubicBezTo>
                      <a:pt x="405" y="800"/>
                      <a:pt x="410" y="861"/>
                      <a:pt x="396" y="923"/>
                    </a:cubicBezTo>
                    <a:close/>
                    <a:moveTo>
                      <a:pt x="821" y="1149"/>
                    </a:moveTo>
                    <a:cubicBezTo>
                      <a:pt x="830" y="1178"/>
                      <a:pt x="854" y="1191"/>
                      <a:pt x="878" y="1204"/>
                    </a:cubicBezTo>
                    <a:cubicBezTo>
                      <a:pt x="879" y="1203"/>
                      <a:pt x="880" y="1202"/>
                      <a:pt x="880" y="1202"/>
                    </a:cubicBezTo>
                    <a:cubicBezTo>
                      <a:pt x="860" y="1184"/>
                      <a:pt x="841" y="1166"/>
                      <a:pt x="821" y="1149"/>
                    </a:cubicBezTo>
                    <a:close/>
                    <a:moveTo>
                      <a:pt x="388" y="941"/>
                    </a:moveTo>
                    <a:cubicBezTo>
                      <a:pt x="386" y="940"/>
                      <a:pt x="384" y="940"/>
                      <a:pt x="382" y="939"/>
                    </a:cubicBezTo>
                    <a:cubicBezTo>
                      <a:pt x="380" y="948"/>
                      <a:pt x="378" y="957"/>
                      <a:pt x="376" y="967"/>
                    </a:cubicBezTo>
                    <a:cubicBezTo>
                      <a:pt x="377" y="967"/>
                      <a:pt x="378" y="967"/>
                      <a:pt x="379" y="968"/>
                    </a:cubicBezTo>
                    <a:cubicBezTo>
                      <a:pt x="382" y="959"/>
                      <a:pt x="385" y="950"/>
                      <a:pt x="388" y="941"/>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TextBox 74">
                <a:extLst>
                  <a:ext uri="{FF2B5EF4-FFF2-40B4-BE49-F238E27FC236}">
                    <a16:creationId xmlns:a16="http://schemas.microsoft.com/office/drawing/2014/main" id="{9D72654C-5454-9A3D-6E5A-46F79B8DD2B5}"/>
                  </a:ext>
                </a:extLst>
              </p:cNvPr>
              <p:cNvSpPr txBox="1"/>
              <p:nvPr/>
            </p:nvSpPr>
            <p:spPr>
              <a:xfrm>
                <a:off x="5495192" y="5124636"/>
                <a:ext cx="1625600" cy="646331"/>
              </a:xfrm>
              <a:prstGeom prst="rect">
                <a:avLst/>
              </a:prstGeom>
              <a:noFill/>
            </p:spPr>
            <p:txBody>
              <a:bodyPr wrap="square" rtlCol="0">
                <a:spAutoFit/>
              </a:bodyPr>
              <a:lstStyle/>
              <a:p>
                <a:pPr algn="ctr"/>
                <a:r>
                  <a:rPr lang="en-US" sz="1200">
                    <a:solidFill>
                      <a:srgbClr val="C00000"/>
                    </a:solidFill>
                    <a:latin typeface="Arial" panose="020B0604020202020204" pitchFamily="34" charset="0"/>
                    <a:cs typeface="Arial" panose="020B0604020202020204" pitchFamily="34" charset="0"/>
                  </a:rPr>
                  <a:t>Pregnancy </a:t>
                </a:r>
                <a:br>
                  <a:rPr lang="en-US" sz="1200">
                    <a:solidFill>
                      <a:srgbClr val="C00000"/>
                    </a:solidFill>
                    <a:latin typeface="Arial" panose="020B0604020202020204" pitchFamily="34" charset="0"/>
                    <a:cs typeface="Arial" panose="020B0604020202020204" pitchFamily="34" charset="0"/>
                  </a:rPr>
                </a:br>
                <a:r>
                  <a:rPr lang="en-US" sz="1200">
                    <a:solidFill>
                      <a:srgbClr val="C00000"/>
                    </a:solidFill>
                    <a:latin typeface="Arial" panose="020B0604020202020204" pitchFamily="34" charset="0"/>
                    <a:cs typeface="Arial" panose="020B0604020202020204" pitchFamily="34" charset="0"/>
                  </a:rPr>
                  <a:t>Maternal &amp; offspring factors</a:t>
                </a:r>
                <a:r>
                  <a:rPr lang="en-US" sz="1200" baseline="30000">
                    <a:solidFill>
                      <a:srgbClr val="C00000"/>
                    </a:solidFill>
                    <a:latin typeface="Arial" panose="020B0604020202020204" pitchFamily="34" charset="0"/>
                    <a:cs typeface="Arial" panose="020B0604020202020204" pitchFamily="34" charset="0"/>
                  </a:rPr>
                  <a:t>2</a:t>
                </a:r>
              </a:p>
            </p:txBody>
          </p:sp>
        </p:grpSp>
        <p:grpSp>
          <p:nvGrpSpPr>
            <p:cNvPr id="246" name="Group 245">
              <a:extLst>
                <a:ext uri="{FF2B5EF4-FFF2-40B4-BE49-F238E27FC236}">
                  <a16:creationId xmlns:a16="http://schemas.microsoft.com/office/drawing/2014/main" id="{B0A6489A-59E6-0721-3100-EAEF4EC0E07A}"/>
                </a:ext>
              </a:extLst>
            </p:cNvPr>
            <p:cNvGrpSpPr/>
            <p:nvPr/>
          </p:nvGrpSpPr>
          <p:grpSpPr>
            <a:xfrm>
              <a:off x="9177981" y="4576248"/>
              <a:ext cx="1625600" cy="965634"/>
              <a:chOff x="4958310" y="3179486"/>
              <a:chExt cx="1625600" cy="965634"/>
            </a:xfrm>
          </p:grpSpPr>
          <p:sp>
            <p:nvSpPr>
              <p:cNvPr id="34" name="Freeform 133">
                <a:extLst>
                  <a:ext uri="{FF2B5EF4-FFF2-40B4-BE49-F238E27FC236}">
                    <a16:creationId xmlns:a16="http://schemas.microsoft.com/office/drawing/2014/main" id="{53DEFE34-C561-34B9-B7AD-3F183905C740}"/>
                  </a:ext>
                </a:extLst>
              </p:cNvPr>
              <p:cNvSpPr>
                <a:spLocks noEditPoints="1"/>
              </p:cNvSpPr>
              <p:nvPr/>
            </p:nvSpPr>
            <p:spPr bwMode="auto">
              <a:xfrm>
                <a:off x="5495632" y="3179486"/>
                <a:ext cx="550956" cy="516188"/>
              </a:xfrm>
              <a:custGeom>
                <a:avLst/>
                <a:gdLst>
                  <a:gd name="T0" fmla="*/ 90 w 282"/>
                  <a:gd name="T1" fmla="*/ 31 h 264"/>
                  <a:gd name="T2" fmla="*/ 90 w 282"/>
                  <a:gd name="T3" fmla="*/ 0 h 264"/>
                  <a:gd name="T4" fmla="*/ 170 w 282"/>
                  <a:gd name="T5" fmla="*/ 21 h 264"/>
                  <a:gd name="T6" fmla="*/ 65 w 282"/>
                  <a:gd name="T7" fmla="*/ 177 h 264"/>
                  <a:gd name="T8" fmla="*/ 99 w 282"/>
                  <a:gd name="T9" fmla="*/ 177 h 264"/>
                  <a:gd name="T10" fmla="*/ 110 w 282"/>
                  <a:gd name="T11" fmla="*/ 131 h 264"/>
                  <a:gd name="T12" fmla="*/ 71 w 282"/>
                  <a:gd name="T13" fmla="*/ 121 h 264"/>
                  <a:gd name="T14" fmla="*/ 70 w 282"/>
                  <a:gd name="T15" fmla="*/ 156 h 264"/>
                  <a:gd name="T16" fmla="*/ 98 w 282"/>
                  <a:gd name="T17" fmla="*/ 147 h 264"/>
                  <a:gd name="T18" fmla="*/ 70 w 282"/>
                  <a:gd name="T19" fmla="*/ 156 h 264"/>
                  <a:gd name="T20" fmla="*/ 66 w 282"/>
                  <a:gd name="T21" fmla="*/ 100 h 264"/>
                  <a:gd name="T22" fmla="*/ 132 w 282"/>
                  <a:gd name="T23" fmla="*/ 100 h 264"/>
                  <a:gd name="T24" fmla="*/ 247 w 282"/>
                  <a:gd name="T25" fmla="*/ 71 h 264"/>
                  <a:gd name="T26" fmla="*/ 185 w 282"/>
                  <a:gd name="T27" fmla="*/ 88 h 264"/>
                  <a:gd name="T28" fmla="*/ 254 w 282"/>
                  <a:gd name="T29" fmla="*/ 88 h 264"/>
                  <a:gd name="T30" fmla="*/ 178 w 282"/>
                  <a:gd name="T31" fmla="*/ 204 h 264"/>
                  <a:gd name="T32" fmla="*/ 198 w 282"/>
                  <a:gd name="T33" fmla="*/ 212 h 264"/>
                  <a:gd name="T34" fmla="*/ 178 w 282"/>
                  <a:gd name="T35" fmla="*/ 173 h 264"/>
                  <a:gd name="T36" fmla="*/ 208 w 282"/>
                  <a:gd name="T37" fmla="*/ 164 h 264"/>
                  <a:gd name="T38" fmla="*/ 178 w 282"/>
                  <a:gd name="T39" fmla="*/ 173 h 264"/>
                  <a:gd name="T40" fmla="*/ 204 w 282"/>
                  <a:gd name="T41" fmla="*/ 188 h 264"/>
                  <a:gd name="T42" fmla="*/ 174 w 282"/>
                  <a:gd name="T43" fmla="*/ 188 h 264"/>
                  <a:gd name="T44" fmla="*/ 177 w 282"/>
                  <a:gd name="T45" fmla="*/ 145 h 264"/>
                  <a:gd name="T46" fmla="*/ 221 w 282"/>
                  <a:gd name="T47" fmla="*/ 152 h 264"/>
                  <a:gd name="T48" fmla="*/ 282 w 282"/>
                  <a:gd name="T49" fmla="*/ 124 h 264"/>
                  <a:gd name="T50" fmla="*/ 185 w 282"/>
                  <a:gd name="T51" fmla="*/ 258 h 264"/>
                  <a:gd name="T52" fmla="*/ 196 w 282"/>
                  <a:gd name="T53" fmla="*/ 102 h 264"/>
                  <a:gd name="T54" fmla="*/ 236 w 282"/>
                  <a:gd name="T55" fmla="*/ 148 h 264"/>
                  <a:gd name="T56" fmla="*/ 168 w 282"/>
                  <a:gd name="T57" fmla="*/ 227 h 264"/>
                  <a:gd name="T58" fmla="*/ 236 w 282"/>
                  <a:gd name="T59" fmla="*/ 148 h 264"/>
                  <a:gd name="T60" fmla="*/ 185 w 282"/>
                  <a:gd name="T61" fmla="*/ 96 h 264"/>
                  <a:gd name="T62" fmla="*/ 188 w 282"/>
                  <a:gd name="T63" fmla="*/ 68 h 264"/>
                  <a:gd name="T64" fmla="*/ 95 w 282"/>
                  <a:gd name="T65" fmla="*/ 40 h 264"/>
                  <a:gd name="T66" fmla="*/ 56 w 282"/>
                  <a:gd name="T67" fmla="*/ 160 h 264"/>
                  <a:gd name="T68" fmla="*/ 128 w 282"/>
                  <a:gd name="T69" fmla="*/ 80 h 264"/>
                  <a:gd name="T70" fmla="*/ 128 w 282"/>
                  <a:gd name="T71" fmla="*/ 202 h 264"/>
                  <a:gd name="T72" fmla="*/ 115 w 282"/>
                  <a:gd name="T73" fmla="*/ 225 h 264"/>
                  <a:gd name="T74" fmla="*/ 157 w 282"/>
                  <a:gd name="T75" fmla="*/ 242 h 264"/>
                  <a:gd name="T76" fmla="*/ 62 w 282"/>
                  <a:gd name="T77" fmla="*/ 257 h 264"/>
                  <a:gd name="T78" fmla="*/ 32 w 282"/>
                  <a:gd name="T79" fmla="*/ 229 h 264"/>
                  <a:gd name="T80" fmla="*/ 13 w 282"/>
                  <a:gd name="T81" fmla="*/ 168 h 264"/>
                  <a:gd name="T82" fmla="*/ 71 w 282"/>
                  <a:gd name="T83" fmla="*/ 187 h 264"/>
                  <a:gd name="T84" fmla="*/ 96 w 282"/>
                  <a:gd name="T85" fmla="*/ 210 h 264"/>
                  <a:gd name="T86" fmla="*/ 37 w 282"/>
                  <a:gd name="T87" fmla="*/ 226 h 264"/>
                  <a:gd name="T88" fmla="*/ 93 w 282"/>
                  <a:gd name="T89" fmla="*/ 247 h 264"/>
                  <a:gd name="T90" fmla="*/ 69 w 282"/>
                  <a:gd name="T91" fmla="*/ 19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264">
                    <a:moveTo>
                      <a:pt x="170" y="21"/>
                    </a:moveTo>
                    <a:cubicBezTo>
                      <a:pt x="170" y="26"/>
                      <a:pt x="166" y="31"/>
                      <a:pt x="160" y="31"/>
                    </a:cubicBezTo>
                    <a:cubicBezTo>
                      <a:pt x="90" y="31"/>
                      <a:pt x="90" y="31"/>
                      <a:pt x="90" y="31"/>
                    </a:cubicBezTo>
                    <a:cubicBezTo>
                      <a:pt x="85" y="31"/>
                      <a:pt x="80" y="26"/>
                      <a:pt x="80" y="21"/>
                    </a:cubicBezTo>
                    <a:cubicBezTo>
                      <a:pt x="80" y="9"/>
                      <a:pt x="80" y="9"/>
                      <a:pt x="80" y="9"/>
                    </a:cubicBezTo>
                    <a:cubicBezTo>
                      <a:pt x="80" y="4"/>
                      <a:pt x="85" y="0"/>
                      <a:pt x="90" y="0"/>
                    </a:cubicBezTo>
                    <a:cubicBezTo>
                      <a:pt x="160" y="0"/>
                      <a:pt x="160" y="0"/>
                      <a:pt x="160" y="0"/>
                    </a:cubicBezTo>
                    <a:cubicBezTo>
                      <a:pt x="166" y="0"/>
                      <a:pt x="170" y="4"/>
                      <a:pt x="170" y="9"/>
                    </a:cubicBezTo>
                    <a:lnTo>
                      <a:pt x="170" y="21"/>
                    </a:lnTo>
                    <a:close/>
                    <a:moveTo>
                      <a:pt x="94" y="172"/>
                    </a:moveTo>
                    <a:cubicBezTo>
                      <a:pt x="70" y="172"/>
                      <a:pt x="70" y="172"/>
                      <a:pt x="70" y="172"/>
                    </a:cubicBezTo>
                    <a:cubicBezTo>
                      <a:pt x="67" y="172"/>
                      <a:pt x="65" y="174"/>
                      <a:pt x="65" y="177"/>
                    </a:cubicBezTo>
                    <a:cubicBezTo>
                      <a:pt x="65" y="180"/>
                      <a:pt x="67" y="182"/>
                      <a:pt x="70" y="182"/>
                    </a:cubicBezTo>
                    <a:cubicBezTo>
                      <a:pt x="94" y="182"/>
                      <a:pt x="94" y="182"/>
                      <a:pt x="94" y="182"/>
                    </a:cubicBezTo>
                    <a:cubicBezTo>
                      <a:pt x="96" y="182"/>
                      <a:pt x="99" y="180"/>
                      <a:pt x="99" y="177"/>
                    </a:cubicBezTo>
                    <a:cubicBezTo>
                      <a:pt x="99" y="174"/>
                      <a:pt x="96" y="172"/>
                      <a:pt x="94" y="172"/>
                    </a:cubicBezTo>
                    <a:close/>
                    <a:moveTo>
                      <a:pt x="71" y="131"/>
                    </a:moveTo>
                    <a:cubicBezTo>
                      <a:pt x="110" y="131"/>
                      <a:pt x="110" y="131"/>
                      <a:pt x="110" y="131"/>
                    </a:cubicBezTo>
                    <a:cubicBezTo>
                      <a:pt x="113" y="131"/>
                      <a:pt x="115" y="129"/>
                      <a:pt x="115" y="126"/>
                    </a:cubicBezTo>
                    <a:cubicBezTo>
                      <a:pt x="115" y="123"/>
                      <a:pt x="113" y="121"/>
                      <a:pt x="110" y="121"/>
                    </a:cubicBezTo>
                    <a:cubicBezTo>
                      <a:pt x="71" y="121"/>
                      <a:pt x="71" y="121"/>
                      <a:pt x="71" y="121"/>
                    </a:cubicBezTo>
                    <a:cubicBezTo>
                      <a:pt x="68" y="121"/>
                      <a:pt x="66" y="123"/>
                      <a:pt x="66" y="126"/>
                    </a:cubicBezTo>
                    <a:cubicBezTo>
                      <a:pt x="66" y="129"/>
                      <a:pt x="68" y="131"/>
                      <a:pt x="71" y="131"/>
                    </a:cubicBezTo>
                    <a:close/>
                    <a:moveTo>
                      <a:pt x="70" y="156"/>
                    </a:moveTo>
                    <a:cubicBezTo>
                      <a:pt x="98" y="156"/>
                      <a:pt x="98" y="156"/>
                      <a:pt x="98" y="156"/>
                    </a:cubicBezTo>
                    <a:cubicBezTo>
                      <a:pt x="100" y="156"/>
                      <a:pt x="102" y="154"/>
                      <a:pt x="102" y="152"/>
                    </a:cubicBezTo>
                    <a:cubicBezTo>
                      <a:pt x="102" y="149"/>
                      <a:pt x="100" y="147"/>
                      <a:pt x="98" y="147"/>
                    </a:cubicBezTo>
                    <a:cubicBezTo>
                      <a:pt x="70" y="147"/>
                      <a:pt x="70" y="147"/>
                      <a:pt x="70" y="147"/>
                    </a:cubicBezTo>
                    <a:cubicBezTo>
                      <a:pt x="68" y="147"/>
                      <a:pt x="66" y="149"/>
                      <a:pt x="66" y="152"/>
                    </a:cubicBezTo>
                    <a:cubicBezTo>
                      <a:pt x="66" y="154"/>
                      <a:pt x="68" y="156"/>
                      <a:pt x="70" y="156"/>
                    </a:cubicBezTo>
                    <a:close/>
                    <a:moveTo>
                      <a:pt x="127" y="96"/>
                    </a:moveTo>
                    <a:cubicBezTo>
                      <a:pt x="70" y="96"/>
                      <a:pt x="70" y="96"/>
                      <a:pt x="70" y="96"/>
                    </a:cubicBezTo>
                    <a:cubicBezTo>
                      <a:pt x="68" y="96"/>
                      <a:pt x="66" y="98"/>
                      <a:pt x="66" y="100"/>
                    </a:cubicBezTo>
                    <a:cubicBezTo>
                      <a:pt x="66" y="103"/>
                      <a:pt x="68" y="105"/>
                      <a:pt x="70" y="105"/>
                    </a:cubicBezTo>
                    <a:cubicBezTo>
                      <a:pt x="127" y="105"/>
                      <a:pt x="127" y="105"/>
                      <a:pt x="127" y="105"/>
                    </a:cubicBezTo>
                    <a:cubicBezTo>
                      <a:pt x="130" y="105"/>
                      <a:pt x="132" y="103"/>
                      <a:pt x="132" y="100"/>
                    </a:cubicBezTo>
                    <a:cubicBezTo>
                      <a:pt x="132" y="98"/>
                      <a:pt x="130" y="96"/>
                      <a:pt x="127" y="96"/>
                    </a:cubicBezTo>
                    <a:close/>
                    <a:moveTo>
                      <a:pt x="254" y="79"/>
                    </a:moveTo>
                    <a:cubicBezTo>
                      <a:pt x="254" y="75"/>
                      <a:pt x="251" y="71"/>
                      <a:pt x="247" y="71"/>
                    </a:cubicBezTo>
                    <a:cubicBezTo>
                      <a:pt x="192" y="71"/>
                      <a:pt x="192" y="71"/>
                      <a:pt x="192" y="71"/>
                    </a:cubicBezTo>
                    <a:cubicBezTo>
                      <a:pt x="188" y="71"/>
                      <a:pt x="185" y="75"/>
                      <a:pt x="185" y="79"/>
                    </a:cubicBezTo>
                    <a:cubicBezTo>
                      <a:pt x="185" y="88"/>
                      <a:pt x="185" y="88"/>
                      <a:pt x="185" y="88"/>
                    </a:cubicBezTo>
                    <a:cubicBezTo>
                      <a:pt x="185" y="92"/>
                      <a:pt x="188" y="95"/>
                      <a:pt x="192" y="95"/>
                    </a:cubicBezTo>
                    <a:cubicBezTo>
                      <a:pt x="247" y="95"/>
                      <a:pt x="247" y="95"/>
                      <a:pt x="247" y="95"/>
                    </a:cubicBezTo>
                    <a:cubicBezTo>
                      <a:pt x="251" y="95"/>
                      <a:pt x="254" y="92"/>
                      <a:pt x="254" y="88"/>
                    </a:cubicBezTo>
                    <a:lnTo>
                      <a:pt x="254" y="79"/>
                    </a:lnTo>
                    <a:close/>
                    <a:moveTo>
                      <a:pt x="198" y="204"/>
                    </a:moveTo>
                    <a:cubicBezTo>
                      <a:pt x="178" y="204"/>
                      <a:pt x="178" y="204"/>
                      <a:pt x="178" y="204"/>
                    </a:cubicBezTo>
                    <a:cubicBezTo>
                      <a:pt x="175" y="204"/>
                      <a:pt x="174" y="206"/>
                      <a:pt x="174" y="208"/>
                    </a:cubicBezTo>
                    <a:cubicBezTo>
                      <a:pt x="174" y="210"/>
                      <a:pt x="175" y="212"/>
                      <a:pt x="178" y="212"/>
                    </a:cubicBezTo>
                    <a:cubicBezTo>
                      <a:pt x="198" y="212"/>
                      <a:pt x="198" y="212"/>
                      <a:pt x="198" y="212"/>
                    </a:cubicBezTo>
                    <a:cubicBezTo>
                      <a:pt x="200" y="212"/>
                      <a:pt x="202" y="210"/>
                      <a:pt x="202" y="208"/>
                    </a:cubicBezTo>
                    <a:cubicBezTo>
                      <a:pt x="202" y="206"/>
                      <a:pt x="200" y="204"/>
                      <a:pt x="198" y="204"/>
                    </a:cubicBezTo>
                    <a:close/>
                    <a:moveTo>
                      <a:pt x="178" y="173"/>
                    </a:moveTo>
                    <a:cubicBezTo>
                      <a:pt x="208" y="173"/>
                      <a:pt x="208" y="173"/>
                      <a:pt x="208" y="173"/>
                    </a:cubicBezTo>
                    <a:cubicBezTo>
                      <a:pt x="210" y="173"/>
                      <a:pt x="212" y="171"/>
                      <a:pt x="212" y="168"/>
                    </a:cubicBezTo>
                    <a:cubicBezTo>
                      <a:pt x="212" y="166"/>
                      <a:pt x="210" y="164"/>
                      <a:pt x="208" y="164"/>
                    </a:cubicBezTo>
                    <a:cubicBezTo>
                      <a:pt x="178" y="164"/>
                      <a:pt x="178" y="164"/>
                      <a:pt x="178" y="164"/>
                    </a:cubicBezTo>
                    <a:cubicBezTo>
                      <a:pt x="176" y="164"/>
                      <a:pt x="174" y="166"/>
                      <a:pt x="174" y="168"/>
                    </a:cubicBezTo>
                    <a:cubicBezTo>
                      <a:pt x="174" y="171"/>
                      <a:pt x="176" y="173"/>
                      <a:pt x="178" y="173"/>
                    </a:cubicBezTo>
                    <a:close/>
                    <a:moveTo>
                      <a:pt x="177" y="192"/>
                    </a:moveTo>
                    <a:cubicBezTo>
                      <a:pt x="201" y="192"/>
                      <a:pt x="201" y="192"/>
                      <a:pt x="201" y="192"/>
                    </a:cubicBezTo>
                    <a:cubicBezTo>
                      <a:pt x="203" y="192"/>
                      <a:pt x="204" y="190"/>
                      <a:pt x="204" y="188"/>
                    </a:cubicBezTo>
                    <a:cubicBezTo>
                      <a:pt x="204" y="186"/>
                      <a:pt x="203" y="185"/>
                      <a:pt x="201" y="185"/>
                    </a:cubicBezTo>
                    <a:cubicBezTo>
                      <a:pt x="177" y="185"/>
                      <a:pt x="177" y="185"/>
                      <a:pt x="177" y="185"/>
                    </a:cubicBezTo>
                    <a:cubicBezTo>
                      <a:pt x="175" y="185"/>
                      <a:pt x="174" y="186"/>
                      <a:pt x="174" y="188"/>
                    </a:cubicBezTo>
                    <a:cubicBezTo>
                      <a:pt x="174" y="190"/>
                      <a:pt x="175" y="192"/>
                      <a:pt x="177" y="192"/>
                    </a:cubicBezTo>
                    <a:close/>
                    <a:moveTo>
                      <a:pt x="221" y="145"/>
                    </a:moveTo>
                    <a:cubicBezTo>
                      <a:pt x="177" y="145"/>
                      <a:pt x="177" y="145"/>
                      <a:pt x="177" y="145"/>
                    </a:cubicBezTo>
                    <a:cubicBezTo>
                      <a:pt x="175" y="145"/>
                      <a:pt x="174" y="147"/>
                      <a:pt x="174" y="149"/>
                    </a:cubicBezTo>
                    <a:cubicBezTo>
                      <a:pt x="174" y="151"/>
                      <a:pt x="175" y="152"/>
                      <a:pt x="177" y="152"/>
                    </a:cubicBezTo>
                    <a:cubicBezTo>
                      <a:pt x="221" y="152"/>
                      <a:pt x="221" y="152"/>
                      <a:pt x="221" y="152"/>
                    </a:cubicBezTo>
                    <a:cubicBezTo>
                      <a:pt x="223" y="152"/>
                      <a:pt x="225" y="151"/>
                      <a:pt x="225" y="149"/>
                    </a:cubicBezTo>
                    <a:cubicBezTo>
                      <a:pt x="225" y="147"/>
                      <a:pt x="223" y="145"/>
                      <a:pt x="221" y="145"/>
                    </a:cubicBezTo>
                    <a:close/>
                    <a:moveTo>
                      <a:pt x="282" y="124"/>
                    </a:moveTo>
                    <a:cubicBezTo>
                      <a:pt x="282" y="236"/>
                      <a:pt x="282" y="236"/>
                      <a:pt x="282" y="236"/>
                    </a:cubicBezTo>
                    <a:cubicBezTo>
                      <a:pt x="282" y="248"/>
                      <a:pt x="272" y="258"/>
                      <a:pt x="260" y="258"/>
                    </a:cubicBezTo>
                    <a:cubicBezTo>
                      <a:pt x="185" y="258"/>
                      <a:pt x="185" y="258"/>
                      <a:pt x="185" y="258"/>
                    </a:cubicBezTo>
                    <a:cubicBezTo>
                      <a:pt x="173" y="258"/>
                      <a:pt x="163" y="248"/>
                      <a:pt x="163" y="236"/>
                    </a:cubicBezTo>
                    <a:cubicBezTo>
                      <a:pt x="163" y="124"/>
                      <a:pt x="163" y="124"/>
                      <a:pt x="163" y="124"/>
                    </a:cubicBezTo>
                    <a:cubicBezTo>
                      <a:pt x="163" y="112"/>
                      <a:pt x="188" y="102"/>
                      <a:pt x="196" y="102"/>
                    </a:cubicBezTo>
                    <a:cubicBezTo>
                      <a:pt x="249" y="102"/>
                      <a:pt x="249" y="102"/>
                      <a:pt x="249" y="102"/>
                    </a:cubicBezTo>
                    <a:cubicBezTo>
                      <a:pt x="257" y="102"/>
                      <a:pt x="282" y="112"/>
                      <a:pt x="282" y="124"/>
                    </a:cubicBezTo>
                    <a:close/>
                    <a:moveTo>
                      <a:pt x="236" y="148"/>
                    </a:moveTo>
                    <a:cubicBezTo>
                      <a:pt x="236" y="140"/>
                      <a:pt x="230" y="133"/>
                      <a:pt x="222" y="133"/>
                    </a:cubicBezTo>
                    <a:cubicBezTo>
                      <a:pt x="168" y="133"/>
                      <a:pt x="168" y="133"/>
                      <a:pt x="168" y="133"/>
                    </a:cubicBezTo>
                    <a:cubicBezTo>
                      <a:pt x="168" y="227"/>
                      <a:pt x="168" y="227"/>
                      <a:pt x="168" y="227"/>
                    </a:cubicBezTo>
                    <a:cubicBezTo>
                      <a:pt x="222" y="227"/>
                      <a:pt x="222" y="227"/>
                      <a:pt x="222" y="227"/>
                    </a:cubicBezTo>
                    <a:cubicBezTo>
                      <a:pt x="230" y="227"/>
                      <a:pt x="236" y="220"/>
                      <a:pt x="236" y="212"/>
                    </a:cubicBezTo>
                    <a:lnTo>
                      <a:pt x="236" y="148"/>
                    </a:lnTo>
                    <a:close/>
                    <a:moveTo>
                      <a:pt x="157" y="242"/>
                    </a:moveTo>
                    <a:cubicBezTo>
                      <a:pt x="157" y="118"/>
                      <a:pt x="157" y="118"/>
                      <a:pt x="157" y="118"/>
                    </a:cubicBezTo>
                    <a:cubicBezTo>
                      <a:pt x="157" y="108"/>
                      <a:pt x="173" y="99"/>
                      <a:pt x="185" y="96"/>
                    </a:cubicBezTo>
                    <a:cubicBezTo>
                      <a:pt x="182" y="94"/>
                      <a:pt x="180" y="92"/>
                      <a:pt x="180" y="88"/>
                    </a:cubicBezTo>
                    <a:cubicBezTo>
                      <a:pt x="180" y="78"/>
                      <a:pt x="180" y="78"/>
                      <a:pt x="180" y="78"/>
                    </a:cubicBezTo>
                    <a:cubicBezTo>
                      <a:pt x="180" y="74"/>
                      <a:pt x="184" y="68"/>
                      <a:pt x="188" y="68"/>
                    </a:cubicBezTo>
                    <a:cubicBezTo>
                      <a:pt x="206" y="68"/>
                      <a:pt x="206" y="68"/>
                      <a:pt x="206" y="68"/>
                    </a:cubicBezTo>
                    <a:cubicBezTo>
                      <a:pt x="206" y="52"/>
                      <a:pt x="174" y="40"/>
                      <a:pt x="163" y="40"/>
                    </a:cubicBezTo>
                    <a:cubicBezTo>
                      <a:pt x="95" y="40"/>
                      <a:pt x="95" y="40"/>
                      <a:pt x="95" y="40"/>
                    </a:cubicBezTo>
                    <a:cubicBezTo>
                      <a:pt x="84" y="40"/>
                      <a:pt x="52" y="52"/>
                      <a:pt x="52" y="68"/>
                    </a:cubicBezTo>
                    <a:cubicBezTo>
                      <a:pt x="52" y="156"/>
                      <a:pt x="52" y="156"/>
                      <a:pt x="52" y="156"/>
                    </a:cubicBezTo>
                    <a:cubicBezTo>
                      <a:pt x="53" y="157"/>
                      <a:pt x="55" y="158"/>
                      <a:pt x="56" y="160"/>
                    </a:cubicBezTo>
                    <a:cubicBezTo>
                      <a:pt x="58" y="162"/>
                      <a:pt x="58" y="162"/>
                      <a:pt x="58" y="162"/>
                    </a:cubicBezTo>
                    <a:cubicBezTo>
                      <a:pt x="58" y="80"/>
                      <a:pt x="58" y="80"/>
                      <a:pt x="58" y="80"/>
                    </a:cubicBezTo>
                    <a:cubicBezTo>
                      <a:pt x="128" y="80"/>
                      <a:pt x="128" y="80"/>
                      <a:pt x="128" y="80"/>
                    </a:cubicBezTo>
                    <a:cubicBezTo>
                      <a:pt x="138" y="80"/>
                      <a:pt x="147" y="88"/>
                      <a:pt x="147" y="99"/>
                    </a:cubicBezTo>
                    <a:cubicBezTo>
                      <a:pt x="147" y="183"/>
                      <a:pt x="147" y="183"/>
                      <a:pt x="147" y="183"/>
                    </a:cubicBezTo>
                    <a:cubicBezTo>
                      <a:pt x="147" y="193"/>
                      <a:pt x="138" y="202"/>
                      <a:pt x="128" y="202"/>
                    </a:cubicBezTo>
                    <a:cubicBezTo>
                      <a:pt x="101" y="202"/>
                      <a:pt x="101" y="202"/>
                      <a:pt x="101" y="202"/>
                    </a:cubicBezTo>
                    <a:cubicBezTo>
                      <a:pt x="102" y="203"/>
                      <a:pt x="102" y="203"/>
                      <a:pt x="102" y="203"/>
                    </a:cubicBezTo>
                    <a:cubicBezTo>
                      <a:pt x="108" y="208"/>
                      <a:pt x="113" y="215"/>
                      <a:pt x="115" y="225"/>
                    </a:cubicBezTo>
                    <a:cubicBezTo>
                      <a:pt x="116" y="231"/>
                      <a:pt x="115" y="237"/>
                      <a:pt x="114" y="242"/>
                    </a:cubicBezTo>
                    <a:cubicBezTo>
                      <a:pt x="157" y="242"/>
                      <a:pt x="157" y="242"/>
                      <a:pt x="157" y="242"/>
                    </a:cubicBezTo>
                    <a:cubicBezTo>
                      <a:pt x="157" y="242"/>
                      <a:pt x="157" y="242"/>
                      <a:pt x="157" y="242"/>
                    </a:cubicBezTo>
                    <a:close/>
                    <a:moveTo>
                      <a:pt x="103" y="243"/>
                    </a:moveTo>
                    <a:cubicBezTo>
                      <a:pt x="101" y="247"/>
                      <a:pt x="98" y="250"/>
                      <a:pt x="95" y="253"/>
                    </a:cubicBezTo>
                    <a:cubicBezTo>
                      <a:pt x="86" y="262"/>
                      <a:pt x="72" y="264"/>
                      <a:pt x="62" y="257"/>
                    </a:cubicBezTo>
                    <a:cubicBezTo>
                      <a:pt x="59" y="254"/>
                      <a:pt x="56" y="251"/>
                      <a:pt x="53" y="248"/>
                    </a:cubicBezTo>
                    <a:cubicBezTo>
                      <a:pt x="48" y="243"/>
                      <a:pt x="39" y="235"/>
                      <a:pt x="33" y="230"/>
                    </a:cubicBezTo>
                    <a:cubicBezTo>
                      <a:pt x="33" y="229"/>
                      <a:pt x="32" y="229"/>
                      <a:pt x="32" y="229"/>
                    </a:cubicBezTo>
                    <a:cubicBezTo>
                      <a:pt x="24" y="221"/>
                      <a:pt x="17" y="214"/>
                      <a:pt x="9" y="207"/>
                    </a:cubicBezTo>
                    <a:cubicBezTo>
                      <a:pt x="2" y="200"/>
                      <a:pt x="0" y="188"/>
                      <a:pt x="5" y="179"/>
                    </a:cubicBezTo>
                    <a:cubicBezTo>
                      <a:pt x="7" y="174"/>
                      <a:pt x="10" y="171"/>
                      <a:pt x="13" y="168"/>
                    </a:cubicBezTo>
                    <a:cubicBezTo>
                      <a:pt x="17" y="164"/>
                      <a:pt x="22" y="161"/>
                      <a:pt x="27" y="160"/>
                    </a:cubicBezTo>
                    <a:cubicBezTo>
                      <a:pt x="36" y="158"/>
                      <a:pt x="44" y="161"/>
                      <a:pt x="50" y="167"/>
                    </a:cubicBezTo>
                    <a:cubicBezTo>
                      <a:pt x="57" y="173"/>
                      <a:pt x="64" y="180"/>
                      <a:pt x="71" y="187"/>
                    </a:cubicBezTo>
                    <a:cubicBezTo>
                      <a:pt x="72" y="187"/>
                      <a:pt x="72" y="188"/>
                      <a:pt x="73" y="188"/>
                    </a:cubicBezTo>
                    <a:cubicBezTo>
                      <a:pt x="74" y="190"/>
                      <a:pt x="76" y="191"/>
                      <a:pt x="77" y="192"/>
                    </a:cubicBezTo>
                    <a:cubicBezTo>
                      <a:pt x="82" y="197"/>
                      <a:pt x="91" y="205"/>
                      <a:pt x="96" y="210"/>
                    </a:cubicBezTo>
                    <a:cubicBezTo>
                      <a:pt x="101" y="215"/>
                      <a:pt x="105" y="219"/>
                      <a:pt x="106" y="226"/>
                    </a:cubicBezTo>
                    <a:cubicBezTo>
                      <a:pt x="107" y="232"/>
                      <a:pt x="106" y="238"/>
                      <a:pt x="103" y="243"/>
                    </a:cubicBezTo>
                    <a:close/>
                    <a:moveTo>
                      <a:pt x="37" y="226"/>
                    </a:moveTo>
                    <a:cubicBezTo>
                      <a:pt x="45" y="233"/>
                      <a:pt x="56" y="244"/>
                      <a:pt x="64" y="251"/>
                    </a:cubicBezTo>
                    <a:cubicBezTo>
                      <a:pt x="68" y="255"/>
                      <a:pt x="75" y="257"/>
                      <a:pt x="80" y="255"/>
                    </a:cubicBezTo>
                    <a:cubicBezTo>
                      <a:pt x="86" y="254"/>
                      <a:pt x="89" y="251"/>
                      <a:pt x="93" y="247"/>
                    </a:cubicBezTo>
                    <a:cubicBezTo>
                      <a:pt x="97" y="243"/>
                      <a:pt x="100" y="240"/>
                      <a:pt x="101" y="234"/>
                    </a:cubicBezTo>
                    <a:cubicBezTo>
                      <a:pt x="102" y="228"/>
                      <a:pt x="100" y="222"/>
                      <a:pt x="96" y="218"/>
                    </a:cubicBezTo>
                    <a:cubicBezTo>
                      <a:pt x="89" y="210"/>
                      <a:pt x="77" y="200"/>
                      <a:pt x="69" y="192"/>
                    </a:cubicBezTo>
                    <a:lnTo>
                      <a:pt x="37" y="226"/>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TextBox 75">
                <a:extLst>
                  <a:ext uri="{FF2B5EF4-FFF2-40B4-BE49-F238E27FC236}">
                    <a16:creationId xmlns:a16="http://schemas.microsoft.com/office/drawing/2014/main" id="{A214FD17-89C4-B35F-5B44-A093536BF57E}"/>
                  </a:ext>
                </a:extLst>
              </p:cNvPr>
              <p:cNvSpPr txBox="1"/>
              <p:nvPr/>
            </p:nvSpPr>
            <p:spPr>
              <a:xfrm>
                <a:off x="4958310" y="3683455"/>
                <a:ext cx="1625600" cy="461665"/>
              </a:xfrm>
              <a:prstGeom prst="rect">
                <a:avLst/>
              </a:prstGeom>
              <a:noFill/>
            </p:spPr>
            <p:txBody>
              <a:bodyPr wrap="square" lIns="91440" tIns="45720" rIns="91440" bIns="45720" rtlCol="0" anchor="t">
                <a:spAutoFit/>
              </a:bodyPr>
              <a:lstStyle/>
              <a:p>
                <a:pPr algn="ctr"/>
                <a:r>
                  <a:rPr lang="en-US" sz="1200">
                    <a:solidFill>
                      <a:srgbClr val="7030A0"/>
                    </a:solidFill>
                    <a:latin typeface="Arial"/>
                    <a:cs typeface="Arial"/>
                  </a:rPr>
                  <a:t>Weight promoting Medications</a:t>
                </a:r>
                <a:r>
                  <a:rPr lang="en-US" sz="1200" baseline="30000">
                    <a:solidFill>
                      <a:srgbClr val="7030A0"/>
                    </a:solidFill>
                    <a:latin typeface="Arial"/>
                    <a:cs typeface="Arial"/>
                  </a:rPr>
                  <a:t>1</a:t>
                </a:r>
                <a:endParaRPr lang="en-US"/>
              </a:p>
            </p:txBody>
          </p:sp>
        </p:grpSp>
        <p:grpSp>
          <p:nvGrpSpPr>
            <p:cNvPr id="143" name="Group 142">
              <a:extLst>
                <a:ext uri="{FF2B5EF4-FFF2-40B4-BE49-F238E27FC236}">
                  <a16:creationId xmlns:a16="http://schemas.microsoft.com/office/drawing/2014/main" id="{6672CE79-3E2D-22C6-17B6-7C9B24753A0B}"/>
                </a:ext>
              </a:extLst>
            </p:cNvPr>
            <p:cNvGrpSpPr/>
            <p:nvPr/>
          </p:nvGrpSpPr>
          <p:grpSpPr>
            <a:xfrm>
              <a:off x="7361033" y="2525285"/>
              <a:ext cx="2053385" cy="1994855"/>
              <a:chOff x="7310454" y="2525285"/>
              <a:chExt cx="2053385" cy="1994855"/>
            </a:xfrm>
          </p:grpSpPr>
          <p:sp>
            <p:nvSpPr>
              <p:cNvPr id="35" name="Freeform 86">
                <a:extLst>
                  <a:ext uri="{FF2B5EF4-FFF2-40B4-BE49-F238E27FC236}">
                    <a16:creationId xmlns:a16="http://schemas.microsoft.com/office/drawing/2014/main" id="{6B6BFB24-2B0E-425C-B7F1-C1143E1637E2}"/>
                  </a:ext>
                </a:extLst>
              </p:cNvPr>
              <p:cNvSpPr>
                <a:spLocks noEditPoints="1"/>
              </p:cNvSpPr>
              <p:nvPr/>
            </p:nvSpPr>
            <p:spPr bwMode="auto">
              <a:xfrm rot="1059097">
                <a:off x="8056249" y="2525285"/>
                <a:ext cx="561795" cy="1560538"/>
              </a:xfrm>
              <a:custGeom>
                <a:avLst/>
                <a:gdLst>
                  <a:gd name="T0" fmla="*/ 20 w 111"/>
                  <a:gd name="T1" fmla="*/ 252 h 309"/>
                  <a:gd name="T2" fmla="*/ 0 w 111"/>
                  <a:gd name="T3" fmla="*/ 308 h 309"/>
                  <a:gd name="T4" fmla="*/ 19 w 111"/>
                  <a:gd name="T5" fmla="*/ 305 h 309"/>
                  <a:gd name="T6" fmla="*/ 88 w 111"/>
                  <a:gd name="T7" fmla="*/ 298 h 309"/>
                  <a:gd name="T8" fmla="*/ 88 w 111"/>
                  <a:gd name="T9" fmla="*/ 309 h 309"/>
                  <a:gd name="T10" fmla="*/ 107 w 111"/>
                  <a:gd name="T11" fmla="*/ 306 h 309"/>
                  <a:gd name="T12" fmla="*/ 64 w 111"/>
                  <a:gd name="T13" fmla="*/ 230 h 309"/>
                  <a:gd name="T14" fmla="*/ 96 w 111"/>
                  <a:gd name="T15" fmla="*/ 200 h 309"/>
                  <a:gd name="T16" fmla="*/ 66 w 111"/>
                  <a:gd name="T17" fmla="*/ 81 h 309"/>
                  <a:gd name="T18" fmla="*/ 66 w 111"/>
                  <a:gd name="T19" fmla="*/ 80 h 309"/>
                  <a:gd name="T20" fmla="*/ 111 w 111"/>
                  <a:gd name="T21" fmla="*/ 6 h 309"/>
                  <a:gd name="T22" fmla="*/ 92 w 111"/>
                  <a:gd name="T23" fmla="*/ 1 h 309"/>
                  <a:gd name="T24" fmla="*/ 92 w 111"/>
                  <a:gd name="T25" fmla="*/ 14 h 309"/>
                  <a:gd name="T26" fmla="*/ 22 w 111"/>
                  <a:gd name="T27" fmla="*/ 5 h 309"/>
                  <a:gd name="T28" fmla="*/ 4 w 111"/>
                  <a:gd name="T29" fmla="*/ 0 h 309"/>
                  <a:gd name="T30" fmla="*/ 46 w 111"/>
                  <a:gd name="T31" fmla="*/ 80 h 309"/>
                  <a:gd name="T32" fmla="*/ 2 w 111"/>
                  <a:gd name="T33" fmla="*/ 154 h 309"/>
                  <a:gd name="T34" fmla="*/ 71 w 111"/>
                  <a:gd name="T35" fmla="*/ 204 h 309"/>
                  <a:gd name="T36" fmla="*/ 35 w 111"/>
                  <a:gd name="T37" fmla="*/ 199 h 309"/>
                  <a:gd name="T38" fmla="*/ 81 w 111"/>
                  <a:gd name="T39" fmla="*/ 189 h 309"/>
                  <a:gd name="T40" fmla="*/ 83 w 111"/>
                  <a:gd name="T41" fmla="*/ 185 h 309"/>
                  <a:gd name="T42" fmla="*/ 22 w 111"/>
                  <a:gd name="T43" fmla="*/ 169 h 309"/>
                  <a:gd name="T44" fmla="*/ 83 w 111"/>
                  <a:gd name="T45" fmla="*/ 185 h 309"/>
                  <a:gd name="T46" fmla="*/ 21 w 111"/>
                  <a:gd name="T47" fmla="*/ 165 h 309"/>
                  <a:gd name="T48" fmla="*/ 21 w 111"/>
                  <a:gd name="T49" fmla="*/ 149 h 309"/>
                  <a:gd name="T50" fmla="*/ 90 w 111"/>
                  <a:gd name="T51" fmla="*/ 156 h 309"/>
                  <a:gd name="T52" fmla="*/ 26 w 111"/>
                  <a:gd name="T53" fmla="*/ 130 h 309"/>
                  <a:gd name="T54" fmla="*/ 89 w 111"/>
                  <a:gd name="T55" fmla="*/ 143 h 309"/>
                  <a:gd name="T56" fmla="*/ 21 w 111"/>
                  <a:gd name="T57" fmla="*/ 146 h 309"/>
                  <a:gd name="T58" fmla="*/ 27 w 111"/>
                  <a:gd name="T59" fmla="*/ 127 h 309"/>
                  <a:gd name="T60" fmla="*/ 76 w 111"/>
                  <a:gd name="T61" fmla="*/ 111 h 309"/>
                  <a:gd name="T62" fmla="*/ 27 w 111"/>
                  <a:gd name="T63" fmla="*/ 127 h 309"/>
                  <a:gd name="T64" fmla="*/ 39 w 111"/>
                  <a:gd name="T65" fmla="*/ 52 h 309"/>
                  <a:gd name="T66" fmla="*/ 29 w 111"/>
                  <a:gd name="T67" fmla="*/ 36 h 309"/>
                  <a:gd name="T68" fmla="*/ 75 w 111"/>
                  <a:gd name="T69" fmla="*/ 52 h 309"/>
                  <a:gd name="T70" fmla="*/ 86 w 111"/>
                  <a:gd name="T71" fmla="*/ 33 h 309"/>
                  <a:gd name="T72" fmla="*/ 23 w 111"/>
                  <a:gd name="T73" fmla="*/ 16 h 309"/>
                  <a:gd name="T74" fmla="*/ 73 w 111"/>
                  <a:gd name="T75" fmla="*/ 56 h 309"/>
                  <a:gd name="T76" fmla="*/ 53 w 111"/>
                  <a:gd name="T77" fmla="*/ 70 h 309"/>
                  <a:gd name="T78" fmla="*/ 73 w 111"/>
                  <a:gd name="T79" fmla="*/ 56 h 309"/>
                  <a:gd name="T80" fmla="*/ 38 w 111"/>
                  <a:gd name="T81" fmla="*/ 108 h 309"/>
                  <a:gd name="T82" fmla="*/ 56 w 111"/>
                  <a:gd name="T83" fmla="*/ 88 h 309"/>
                  <a:gd name="T84" fmla="*/ 20 w 111"/>
                  <a:gd name="T85" fmla="*/ 294 h 309"/>
                  <a:gd name="T86" fmla="*/ 83 w 111"/>
                  <a:gd name="T87" fmla="*/ 278 h 309"/>
                  <a:gd name="T88" fmla="*/ 88 w 111"/>
                  <a:gd name="T89" fmla="*/ 294 h 309"/>
                  <a:gd name="T90" fmla="*/ 26 w 111"/>
                  <a:gd name="T91" fmla="*/ 274 h 309"/>
                  <a:gd name="T92" fmla="*/ 72 w 111"/>
                  <a:gd name="T93" fmla="*/ 259 h 309"/>
                  <a:gd name="T94" fmla="*/ 26 w 111"/>
                  <a:gd name="T95" fmla="*/ 274 h 309"/>
                  <a:gd name="T96" fmla="*/ 54 w 111"/>
                  <a:gd name="T97" fmla="*/ 238 h 309"/>
                  <a:gd name="T98" fmla="*/ 38 w 111"/>
                  <a:gd name="T99" fmla="*/ 255 h 309"/>
                  <a:gd name="T100" fmla="*/ 41 w 111"/>
                  <a:gd name="T101" fmla="*/ 207 h 309"/>
                  <a:gd name="T102" fmla="*/ 55 w 111"/>
                  <a:gd name="T103" fmla="*/ 223 h 309"/>
                  <a:gd name="T104" fmla="*/ 55 w 111"/>
                  <a:gd name="T105" fmla="*/ 223 h 309"/>
                  <a:gd name="T106" fmla="*/ 41 w 111"/>
                  <a:gd name="T107" fmla="*/ 20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309">
                    <a:moveTo>
                      <a:pt x="45" y="230"/>
                    </a:moveTo>
                    <a:cubicBezTo>
                      <a:pt x="38" y="235"/>
                      <a:pt x="29" y="243"/>
                      <a:pt x="20" y="252"/>
                    </a:cubicBezTo>
                    <a:cubicBezTo>
                      <a:pt x="7" y="266"/>
                      <a:pt x="0" y="284"/>
                      <a:pt x="0" y="304"/>
                    </a:cubicBezTo>
                    <a:cubicBezTo>
                      <a:pt x="0" y="306"/>
                      <a:pt x="0" y="307"/>
                      <a:pt x="0" y="308"/>
                    </a:cubicBezTo>
                    <a:cubicBezTo>
                      <a:pt x="19" y="308"/>
                      <a:pt x="19" y="308"/>
                      <a:pt x="19" y="308"/>
                    </a:cubicBezTo>
                    <a:cubicBezTo>
                      <a:pt x="19" y="307"/>
                      <a:pt x="19" y="306"/>
                      <a:pt x="19" y="305"/>
                    </a:cubicBezTo>
                    <a:cubicBezTo>
                      <a:pt x="19" y="302"/>
                      <a:pt x="19" y="299"/>
                      <a:pt x="19" y="297"/>
                    </a:cubicBezTo>
                    <a:cubicBezTo>
                      <a:pt x="88" y="298"/>
                      <a:pt x="88" y="298"/>
                      <a:pt x="88" y="298"/>
                    </a:cubicBezTo>
                    <a:cubicBezTo>
                      <a:pt x="88" y="300"/>
                      <a:pt x="89" y="303"/>
                      <a:pt x="89" y="306"/>
                    </a:cubicBezTo>
                    <a:cubicBezTo>
                      <a:pt x="89" y="307"/>
                      <a:pt x="88" y="308"/>
                      <a:pt x="88" y="309"/>
                    </a:cubicBezTo>
                    <a:cubicBezTo>
                      <a:pt x="107" y="309"/>
                      <a:pt x="107" y="309"/>
                      <a:pt x="107" y="309"/>
                    </a:cubicBezTo>
                    <a:cubicBezTo>
                      <a:pt x="107" y="308"/>
                      <a:pt x="107" y="307"/>
                      <a:pt x="107" y="306"/>
                    </a:cubicBezTo>
                    <a:cubicBezTo>
                      <a:pt x="107" y="273"/>
                      <a:pt x="81" y="243"/>
                      <a:pt x="64" y="230"/>
                    </a:cubicBezTo>
                    <a:cubicBezTo>
                      <a:pt x="64" y="230"/>
                      <a:pt x="64" y="230"/>
                      <a:pt x="64" y="230"/>
                    </a:cubicBezTo>
                    <a:cubicBezTo>
                      <a:pt x="65" y="230"/>
                      <a:pt x="65" y="230"/>
                      <a:pt x="65" y="230"/>
                    </a:cubicBezTo>
                    <a:cubicBezTo>
                      <a:pt x="73" y="224"/>
                      <a:pt x="86" y="213"/>
                      <a:pt x="96" y="200"/>
                    </a:cubicBezTo>
                    <a:cubicBezTo>
                      <a:pt x="106" y="187"/>
                      <a:pt x="109" y="172"/>
                      <a:pt x="109" y="156"/>
                    </a:cubicBezTo>
                    <a:cubicBezTo>
                      <a:pt x="109" y="123"/>
                      <a:pt x="83" y="94"/>
                      <a:pt x="66" y="81"/>
                    </a:cubicBezTo>
                    <a:cubicBezTo>
                      <a:pt x="66" y="80"/>
                      <a:pt x="66" y="80"/>
                      <a:pt x="66" y="80"/>
                    </a:cubicBezTo>
                    <a:cubicBezTo>
                      <a:pt x="66" y="80"/>
                      <a:pt x="66" y="80"/>
                      <a:pt x="66" y="80"/>
                    </a:cubicBezTo>
                    <a:cubicBezTo>
                      <a:pt x="75" y="74"/>
                      <a:pt x="88" y="63"/>
                      <a:pt x="98" y="50"/>
                    </a:cubicBezTo>
                    <a:cubicBezTo>
                      <a:pt x="108" y="37"/>
                      <a:pt x="111" y="22"/>
                      <a:pt x="111" y="6"/>
                    </a:cubicBezTo>
                    <a:cubicBezTo>
                      <a:pt x="111" y="5"/>
                      <a:pt x="111" y="3"/>
                      <a:pt x="111" y="1"/>
                    </a:cubicBezTo>
                    <a:cubicBezTo>
                      <a:pt x="92" y="1"/>
                      <a:pt x="92" y="1"/>
                      <a:pt x="92" y="1"/>
                    </a:cubicBezTo>
                    <a:cubicBezTo>
                      <a:pt x="92" y="3"/>
                      <a:pt x="92" y="4"/>
                      <a:pt x="92" y="6"/>
                    </a:cubicBezTo>
                    <a:cubicBezTo>
                      <a:pt x="92" y="9"/>
                      <a:pt x="92" y="11"/>
                      <a:pt x="92" y="14"/>
                    </a:cubicBezTo>
                    <a:cubicBezTo>
                      <a:pt x="23" y="13"/>
                      <a:pt x="23" y="13"/>
                      <a:pt x="23" y="13"/>
                    </a:cubicBezTo>
                    <a:cubicBezTo>
                      <a:pt x="23" y="10"/>
                      <a:pt x="22" y="8"/>
                      <a:pt x="22" y="5"/>
                    </a:cubicBezTo>
                    <a:cubicBezTo>
                      <a:pt x="22" y="3"/>
                      <a:pt x="23" y="2"/>
                      <a:pt x="23" y="0"/>
                    </a:cubicBezTo>
                    <a:cubicBezTo>
                      <a:pt x="4" y="0"/>
                      <a:pt x="4" y="0"/>
                      <a:pt x="4" y="0"/>
                    </a:cubicBezTo>
                    <a:cubicBezTo>
                      <a:pt x="4" y="2"/>
                      <a:pt x="4" y="3"/>
                      <a:pt x="4" y="5"/>
                    </a:cubicBezTo>
                    <a:cubicBezTo>
                      <a:pt x="3" y="38"/>
                      <a:pt x="30" y="67"/>
                      <a:pt x="46" y="80"/>
                    </a:cubicBezTo>
                    <a:cubicBezTo>
                      <a:pt x="40" y="85"/>
                      <a:pt x="31" y="93"/>
                      <a:pt x="22" y="102"/>
                    </a:cubicBezTo>
                    <a:cubicBezTo>
                      <a:pt x="9" y="116"/>
                      <a:pt x="2" y="134"/>
                      <a:pt x="2" y="154"/>
                    </a:cubicBezTo>
                    <a:cubicBezTo>
                      <a:pt x="2" y="188"/>
                      <a:pt x="28" y="217"/>
                      <a:pt x="45" y="230"/>
                    </a:cubicBezTo>
                    <a:close/>
                    <a:moveTo>
                      <a:pt x="71" y="204"/>
                    </a:moveTo>
                    <a:cubicBezTo>
                      <a:pt x="38" y="204"/>
                      <a:pt x="38" y="204"/>
                      <a:pt x="38" y="204"/>
                    </a:cubicBezTo>
                    <a:cubicBezTo>
                      <a:pt x="37" y="203"/>
                      <a:pt x="36" y="201"/>
                      <a:pt x="35" y="199"/>
                    </a:cubicBezTo>
                    <a:cubicBezTo>
                      <a:pt x="33" y="196"/>
                      <a:pt x="31" y="192"/>
                      <a:pt x="29" y="188"/>
                    </a:cubicBezTo>
                    <a:cubicBezTo>
                      <a:pt x="81" y="189"/>
                      <a:pt x="81" y="189"/>
                      <a:pt x="81" y="189"/>
                    </a:cubicBezTo>
                    <a:cubicBezTo>
                      <a:pt x="78" y="194"/>
                      <a:pt x="75" y="200"/>
                      <a:pt x="71" y="204"/>
                    </a:cubicBezTo>
                    <a:close/>
                    <a:moveTo>
                      <a:pt x="83" y="185"/>
                    </a:moveTo>
                    <a:cubicBezTo>
                      <a:pt x="27" y="185"/>
                      <a:pt x="27" y="185"/>
                      <a:pt x="27" y="185"/>
                    </a:cubicBezTo>
                    <a:cubicBezTo>
                      <a:pt x="25" y="180"/>
                      <a:pt x="23" y="174"/>
                      <a:pt x="22" y="169"/>
                    </a:cubicBezTo>
                    <a:cubicBezTo>
                      <a:pt x="89" y="169"/>
                      <a:pt x="89" y="169"/>
                      <a:pt x="89" y="169"/>
                    </a:cubicBezTo>
                    <a:cubicBezTo>
                      <a:pt x="87" y="175"/>
                      <a:pt x="85" y="180"/>
                      <a:pt x="83" y="185"/>
                    </a:cubicBezTo>
                    <a:close/>
                    <a:moveTo>
                      <a:pt x="89" y="166"/>
                    </a:moveTo>
                    <a:cubicBezTo>
                      <a:pt x="21" y="165"/>
                      <a:pt x="21" y="165"/>
                      <a:pt x="21" y="165"/>
                    </a:cubicBezTo>
                    <a:cubicBezTo>
                      <a:pt x="21" y="162"/>
                      <a:pt x="20" y="158"/>
                      <a:pt x="20" y="155"/>
                    </a:cubicBezTo>
                    <a:cubicBezTo>
                      <a:pt x="20" y="153"/>
                      <a:pt x="21" y="151"/>
                      <a:pt x="21" y="149"/>
                    </a:cubicBezTo>
                    <a:cubicBezTo>
                      <a:pt x="90" y="150"/>
                      <a:pt x="90" y="150"/>
                      <a:pt x="90" y="150"/>
                    </a:cubicBezTo>
                    <a:cubicBezTo>
                      <a:pt x="90" y="152"/>
                      <a:pt x="90" y="154"/>
                      <a:pt x="90" y="156"/>
                    </a:cubicBezTo>
                    <a:cubicBezTo>
                      <a:pt x="90" y="159"/>
                      <a:pt x="90" y="163"/>
                      <a:pt x="89" y="166"/>
                    </a:cubicBezTo>
                    <a:close/>
                    <a:moveTo>
                      <a:pt x="26" y="130"/>
                    </a:moveTo>
                    <a:cubicBezTo>
                      <a:pt x="86" y="131"/>
                      <a:pt x="86" y="131"/>
                      <a:pt x="86" y="131"/>
                    </a:cubicBezTo>
                    <a:cubicBezTo>
                      <a:pt x="87" y="135"/>
                      <a:pt x="89" y="139"/>
                      <a:pt x="89" y="143"/>
                    </a:cubicBezTo>
                    <a:cubicBezTo>
                      <a:pt x="90" y="144"/>
                      <a:pt x="90" y="146"/>
                      <a:pt x="90" y="147"/>
                    </a:cubicBezTo>
                    <a:cubicBezTo>
                      <a:pt x="21" y="146"/>
                      <a:pt x="21" y="146"/>
                      <a:pt x="21" y="146"/>
                    </a:cubicBezTo>
                    <a:cubicBezTo>
                      <a:pt x="22" y="140"/>
                      <a:pt x="24" y="135"/>
                      <a:pt x="26" y="130"/>
                    </a:cubicBezTo>
                    <a:close/>
                    <a:moveTo>
                      <a:pt x="27" y="127"/>
                    </a:moveTo>
                    <a:cubicBezTo>
                      <a:pt x="30" y="121"/>
                      <a:pt x="33" y="116"/>
                      <a:pt x="36" y="111"/>
                    </a:cubicBezTo>
                    <a:cubicBezTo>
                      <a:pt x="76" y="111"/>
                      <a:pt x="76" y="111"/>
                      <a:pt x="76" y="111"/>
                    </a:cubicBezTo>
                    <a:cubicBezTo>
                      <a:pt x="79" y="116"/>
                      <a:pt x="82" y="122"/>
                      <a:pt x="84" y="127"/>
                    </a:cubicBezTo>
                    <a:lnTo>
                      <a:pt x="27" y="127"/>
                    </a:lnTo>
                    <a:close/>
                    <a:moveTo>
                      <a:pt x="75" y="52"/>
                    </a:moveTo>
                    <a:cubicBezTo>
                      <a:pt x="39" y="52"/>
                      <a:pt x="39" y="52"/>
                      <a:pt x="39" y="52"/>
                    </a:cubicBezTo>
                    <a:cubicBezTo>
                      <a:pt x="38" y="51"/>
                      <a:pt x="38" y="50"/>
                      <a:pt x="37" y="50"/>
                    </a:cubicBezTo>
                    <a:cubicBezTo>
                      <a:pt x="34" y="45"/>
                      <a:pt x="32" y="41"/>
                      <a:pt x="29" y="36"/>
                    </a:cubicBezTo>
                    <a:cubicBezTo>
                      <a:pt x="85" y="36"/>
                      <a:pt x="85" y="36"/>
                      <a:pt x="85" y="36"/>
                    </a:cubicBezTo>
                    <a:cubicBezTo>
                      <a:pt x="82" y="42"/>
                      <a:pt x="78" y="48"/>
                      <a:pt x="75" y="52"/>
                    </a:cubicBezTo>
                    <a:close/>
                    <a:moveTo>
                      <a:pt x="91" y="17"/>
                    </a:moveTo>
                    <a:cubicBezTo>
                      <a:pt x="90" y="23"/>
                      <a:pt x="88" y="28"/>
                      <a:pt x="86" y="33"/>
                    </a:cubicBezTo>
                    <a:cubicBezTo>
                      <a:pt x="28" y="32"/>
                      <a:pt x="28" y="32"/>
                      <a:pt x="28" y="32"/>
                    </a:cubicBezTo>
                    <a:cubicBezTo>
                      <a:pt x="26" y="27"/>
                      <a:pt x="24" y="22"/>
                      <a:pt x="23" y="16"/>
                    </a:cubicBezTo>
                    <a:lnTo>
                      <a:pt x="91" y="17"/>
                    </a:lnTo>
                    <a:close/>
                    <a:moveTo>
                      <a:pt x="73" y="56"/>
                    </a:moveTo>
                    <a:cubicBezTo>
                      <a:pt x="65" y="65"/>
                      <a:pt x="58" y="71"/>
                      <a:pt x="56" y="73"/>
                    </a:cubicBezTo>
                    <a:cubicBezTo>
                      <a:pt x="55" y="72"/>
                      <a:pt x="54" y="71"/>
                      <a:pt x="53" y="70"/>
                    </a:cubicBezTo>
                    <a:cubicBezTo>
                      <a:pt x="50" y="67"/>
                      <a:pt x="46" y="62"/>
                      <a:pt x="41" y="55"/>
                    </a:cubicBezTo>
                    <a:lnTo>
                      <a:pt x="73" y="56"/>
                    </a:lnTo>
                    <a:close/>
                    <a:moveTo>
                      <a:pt x="74" y="108"/>
                    </a:moveTo>
                    <a:cubicBezTo>
                      <a:pt x="38" y="108"/>
                      <a:pt x="38" y="108"/>
                      <a:pt x="38" y="108"/>
                    </a:cubicBezTo>
                    <a:cubicBezTo>
                      <a:pt x="47" y="96"/>
                      <a:pt x="55" y="89"/>
                      <a:pt x="56" y="88"/>
                    </a:cubicBezTo>
                    <a:cubicBezTo>
                      <a:pt x="56" y="88"/>
                      <a:pt x="56" y="88"/>
                      <a:pt x="56" y="88"/>
                    </a:cubicBezTo>
                    <a:cubicBezTo>
                      <a:pt x="57" y="88"/>
                      <a:pt x="65" y="96"/>
                      <a:pt x="74" y="108"/>
                    </a:cubicBezTo>
                    <a:close/>
                    <a:moveTo>
                      <a:pt x="20" y="294"/>
                    </a:moveTo>
                    <a:cubicBezTo>
                      <a:pt x="21" y="288"/>
                      <a:pt x="23" y="283"/>
                      <a:pt x="25" y="278"/>
                    </a:cubicBezTo>
                    <a:cubicBezTo>
                      <a:pt x="83" y="278"/>
                      <a:pt x="83" y="278"/>
                      <a:pt x="83" y="278"/>
                    </a:cubicBezTo>
                    <a:cubicBezTo>
                      <a:pt x="85" y="283"/>
                      <a:pt x="86" y="288"/>
                      <a:pt x="87" y="293"/>
                    </a:cubicBezTo>
                    <a:cubicBezTo>
                      <a:pt x="88" y="294"/>
                      <a:pt x="88" y="294"/>
                      <a:pt x="88" y="294"/>
                    </a:cubicBezTo>
                    <a:lnTo>
                      <a:pt x="20" y="294"/>
                    </a:lnTo>
                    <a:close/>
                    <a:moveTo>
                      <a:pt x="26" y="274"/>
                    </a:moveTo>
                    <a:cubicBezTo>
                      <a:pt x="29" y="268"/>
                      <a:pt x="32" y="263"/>
                      <a:pt x="36" y="258"/>
                    </a:cubicBezTo>
                    <a:cubicBezTo>
                      <a:pt x="72" y="259"/>
                      <a:pt x="72" y="259"/>
                      <a:pt x="72" y="259"/>
                    </a:cubicBezTo>
                    <a:cubicBezTo>
                      <a:pt x="76" y="264"/>
                      <a:pt x="79" y="269"/>
                      <a:pt x="82" y="275"/>
                    </a:cubicBezTo>
                    <a:lnTo>
                      <a:pt x="26" y="274"/>
                    </a:lnTo>
                    <a:close/>
                    <a:moveTo>
                      <a:pt x="54" y="238"/>
                    </a:moveTo>
                    <a:cubicBezTo>
                      <a:pt x="54" y="238"/>
                      <a:pt x="54" y="238"/>
                      <a:pt x="54" y="238"/>
                    </a:cubicBezTo>
                    <a:cubicBezTo>
                      <a:pt x="55" y="238"/>
                      <a:pt x="62" y="245"/>
                      <a:pt x="70" y="256"/>
                    </a:cubicBezTo>
                    <a:cubicBezTo>
                      <a:pt x="38" y="255"/>
                      <a:pt x="38" y="255"/>
                      <a:pt x="38" y="255"/>
                    </a:cubicBezTo>
                    <a:cubicBezTo>
                      <a:pt x="46" y="245"/>
                      <a:pt x="53" y="239"/>
                      <a:pt x="54" y="238"/>
                    </a:cubicBezTo>
                    <a:close/>
                    <a:moveTo>
                      <a:pt x="41" y="207"/>
                    </a:moveTo>
                    <a:cubicBezTo>
                      <a:pt x="69" y="208"/>
                      <a:pt x="69" y="208"/>
                      <a:pt x="69" y="208"/>
                    </a:cubicBezTo>
                    <a:cubicBezTo>
                      <a:pt x="62" y="216"/>
                      <a:pt x="56" y="221"/>
                      <a:pt x="55" y="223"/>
                    </a:cubicBezTo>
                    <a:cubicBezTo>
                      <a:pt x="55" y="223"/>
                      <a:pt x="55" y="223"/>
                      <a:pt x="55" y="223"/>
                    </a:cubicBezTo>
                    <a:cubicBezTo>
                      <a:pt x="55" y="223"/>
                      <a:pt x="55" y="223"/>
                      <a:pt x="55" y="223"/>
                    </a:cubicBezTo>
                    <a:cubicBezTo>
                      <a:pt x="53" y="221"/>
                      <a:pt x="52" y="220"/>
                      <a:pt x="51" y="219"/>
                    </a:cubicBezTo>
                    <a:cubicBezTo>
                      <a:pt x="49" y="217"/>
                      <a:pt x="45" y="213"/>
                      <a:pt x="41" y="2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id="{A27003E7-CD22-0DF1-2C39-929DDD9A6601}"/>
                  </a:ext>
                </a:extLst>
              </p:cNvPr>
              <p:cNvSpPr txBox="1"/>
              <p:nvPr/>
            </p:nvSpPr>
            <p:spPr>
              <a:xfrm>
                <a:off x="7310454" y="4150808"/>
                <a:ext cx="2053385"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Genetic factors</a:t>
                </a:r>
                <a:r>
                  <a:rPr lang="en-US" b="1" baseline="30000">
                    <a:latin typeface="Arial" panose="020B0604020202020204" pitchFamily="34" charset="0"/>
                    <a:cs typeface="Arial" panose="020B0604020202020204" pitchFamily="34" charset="0"/>
                  </a:rPr>
                  <a:t>1</a:t>
                </a:r>
              </a:p>
            </p:txBody>
          </p:sp>
        </p:grpSp>
        <p:grpSp>
          <p:nvGrpSpPr>
            <p:cNvPr id="245" name="Group 244">
              <a:extLst>
                <a:ext uri="{FF2B5EF4-FFF2-40B4-BE49-F238E27FC236}">
                  <a16:creationId xmlns:a16="http://schemas.microsoft.com/office/drawing/2014/main" id="{40D3A696-8ED3-C08A-1592-CF9B5C02BB51}"/>
                </a:ext>
              </a:extLst>
            </p:cNvPr>
            <p:cNvGrpSpPr/>
            <p:nvPr/>
          </p:nvGrpSpPr>
          <p:grpSpPr>
            <a:xfrm>
              <a:off x="8618042" y="1160998"/>
              <a:ext cx="1735436" cy="870455"/>
              <a:chOff x="9409855" y="3089999"/>
              <a:chExt cx="1735436" cy="870455"/>
            </a:xfrm>
          </p:grpSpPr>
          <p:sp>
            <p:nvSpPr>
              <p:cNvPr id="80" name="TextBox 79">
                <a:extLst>
                  <a:ext uri="{FF2B5EF4-FFF2-40B4-BE49-F238E27FC236}">
                    <a16:creationId xmlns:a16="http://schemas.microsoft.com/office/drawing/2014/main" id="{794D1136-23D9-7F0B-716B-CDB2BD5D1F70}"/>
                  </a:ext>
                </a:extLst>
              </p:cNvPr>
              <p:cNvSpPr txBox="1"/>
              <p:nvPr/>
            </p:nvSpPr>
            <p:spPr>
              <a:xfrm>
                <a:off x="9409855" y="3683455"/>
                <a:ext cx="1735436" cy="276999"/>
              </a:xfrm>
              <a:prstGeom prst="rect">
                <a:avLst/>
              </a:prstGeom>
              <a:noFill/>
            </p:spPr>
            <p:txBody>
              <a:bodyPr wrap="square" lIns="91440" tIns="45720" rIns="91440" bIns="45720" rtlCol="0" anchor="t">
                <a:spAutoFit/>
              </a:bodyPr>
              <a:lstStyle/>
              <a:p>
                <a:pPr algn="ctr"/>
                <a:r>
                  <a:rPr lang="en-US" sz="1200">
                    <a:solidFill>
                      <a:schemeClr val="accent5"/>
                    </a:solidFill>
                    <a:latin typeface="Arial"/>
                    <a:cs typeface="Arial"/>
                  </a:rPr>
                  <a:t>Endocrine disruptors </a:t>
                </a:r>
                <a:endParaRPr lang="en-US" sz="1200" baseline="30000">
                  <a:solidFill>
                    <a:schemeClr val="accent5"/>
                  </a:solidFill>
                  <a:latin typeface="Arial"/>
                  <a:cs typeface="Arial"/>
                </a:endParaRPr>
              </a:p>
            </p:txBody>
          </p:sp>
          <p:grpSp>
            <p:nvGrpSpPr>
              <p:cNvPr id="83" name="Group 82">
                <a:extLst>
                  <a:ext uri="{FF2B5EF4-FFF2-40B4-BE49-F238E27FC236}">
                    <a16:creationId xmlns:a16="http://schemas.microsoft.com/office/drawing/2014/main" id="{36A64C9C-69FB-D27B-1A47-A94E0F3C316A}"/>
                  </a:ext>
                </a:extLst>
              </p:cNvPr>
              <p:cNvGrpSpPr/>
              <p:nvPr/>
            </p:nvGrpSpPr>
            <p:grpSpPr>
              <a:xfrm>
                <a:off x="9931595" y="3089999"/>
                <a:ext cx="619935" cy="605674"/>
                <a:chOff x="7297597" y="540749"/>
                <a:chExt cx="363709" cy="355342"/>
              </a:xfrm>
            </p:grpSpPr>
            <p:sp>
              <p:nvSpPr>
                <p:cNvPr id="84" name="Freeform: Shape 83">
                  <a:extLst>
                    <a:ext uri="{FF2B5EF4-FFF2-40B4-BE49-F238E27FC236}">
                      <a16:creationId xmlns:a16="http://schemas.microsoft.com/office/drawing/2014/main" id="{742D1EA8-86E6-8096-503A-1044CE7C926A}"/>
                    </a:ext>
                  </a:extLst>
                </p:cNvPr>
                <p:cNvSpPr/>
                <p:nvPr/>
              </p:nvSpPr>
              <p:spPr>
                <a:xfrm>
                  <a:off x="7302491" y="585935"/>
                  <a:ext cx="203222" cy="174599"/>
                </a:xfrm>
                <a:custGeom>
                  <a:avLst/>
                  <a:gdLst>
                    <a:gd name="connsiteX0" fmla="*/ 218448 w 270961"/>
                    <a:gd name="connsiteY0" fmla="*/ 24119 h 232797"/>
                    <a:gd name="connsiteX1" fmla="*/ 272679 w 270961"/>
                    <a:gd name="connsiteY1" fmla="*/ 118078 h 232797"/>
                    <a:gd name="connsiteX2" fmla="*/ 204519 w 270961"/>
                    <a:gd name="connsiteY2" fmla="*/ 236156 h 232797"/>
                    <a:gd name="connsiteX3" fmla="*/ 68161 w 270961"/>
                    <a:gd name="connsiteY3" fmla="*/ 236156 h 232797"/>
                    <a:gd name="connsiteX4" fmla="*/ 0 w 270961"/>
                    <a:gd name="connsiteY4" fmla="*/ 118078 h 232797"/>
                    <a:gd name="connsiteX5" fmla="*/ 68161 w 270961"/>
                    <a:gd name="connsiteY5" fmla="*/ 0 h 232797"/>
                    <a:gd name="connsiteX6" fmla="*/ 176659 w 270961"/>
                    <a:gd name="connsiteY6" fmla="*/ 0 h 23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1" h="232797">
                      <a:moveTo>
                        <a:pt x="218448" y="24119"/>
                      </a:moveTo>
                      <a:lnTo>
                        <a:pt x="272679" y="118078"/>
                      </a:lnTo>
                      <a:lnTo>
                        <a:pt x="204519" y="236156"/>
                      </a:lnTo>
                      <a:lnTo>
                        <a:pt x="68161" y="236156"/>
                      </a:lnTo>
                      <a:lnTo>
                        <a:pt x="0" y="118078"/>
                      </a:lnTo>
                      <a:lnTo>
                        <a:pt x="68161" y="0"/>
                      </a:lnTo>
                      <a:lnTo>
                        <a:pt x="176659" y="0"/>
                      </a:lnTo>
                    </a:path>
                  </a:pathLst>
                </a:custGeom>
                <a:noFill/>
                <a:ln w="11448" cap="flat">
                  <a:solidFill>
                    <a:schemeClr val="accent5"/>
                  </a:solidFill>
                  <a:prstDash val="solid"/>
                  <a:miter/>
                </a:ln>
              </p:spPr>
              <p:txBody>
                <a:bodyPr rtlCol="0" anchor="ctr"/>
                <a:lstStyle/>
                <a:p>
                  <a:endParaRPr lang="en-CA" sz="1350"/>
                </a:p>
              </p:txBody>
            </p:sp>
            <p:sp>
              <p:nvSpPr>
                <p:cNvPr id="85" name="Freeform: Shape 84">
                  <a:extLst>
                    <a:ext uri="{FF2B5EF4-FFF2-40B4-BE49-F238E27FC236}">
                      <a16:creationId xmlns:a16="http://schemas.microsoft.com/office/drawing/2014/main" id="{A40F6082-732B-87B2-30D8-1F2DACC7BA95}"/>
                    </a:ext>
                  </a:extLst>
                </p:cNvPr>
                <p:cNvSpPr/>
                <p:nvPr/>
              </p:nvSpPr>
              <p:spPr>
                <a:xfrm>
                  <a:off x="7367666" y="738752"/>
                  <a:ext cx="71557" cy="2862"/>
                </a:xfrm>
                <a:custGeom>
                  <a:avLst/>
                  <a:gdLst>
                    <a:gd name="connsiteX0" fmla="*/ 0 w 95409"/>
                    <a:gd name="connsiteY0" fmla="*/ 0 h 0"/>
                    <a:gd name="connsiteX1" fmla="*/ 98920 w 95409"/>
                    <a:gd name="connsiteY1" fmla="*/ 0 h 0"/>
                  </a:gdLst>
                  <a:ahLst/>
                  <a:cxnLst>
                    <a:cxn ang="0">
                      <a:pos x="connsiteX0" y="connsiteY0"/>
                    </a:cxn>
                    <a:cxn ang="0">
                      <a:pos x="connsiteX1" y="connsiteY1"/>
                    </a:cxn>
                  </a:cxnLst>
                  <a:rect l="l" t="t" r="r" b="b"/>
                  <a:pathLst>
                    <a:path w="95409">
                      <a:moveTo>
                        <a:pt x="0" y="0"/>
                      </a:moveTo>
                      <a:lnTo>
                        <a:pt x="98920" y="0"/>
                      </a:lnTo>
                    </a:path>
                  </a:pathLst>
                </a:custGeom>
                <a:ln w="11448" cap="rnd">
                  <a:solidFill>
                    <a:schemeClr val="accent5"/>
                  </a:solidFill>
                  <a:prstDash val="solid"/>
                  <a:miter/>
                </a:ln>
              </p:spPr>
              <p:txBody>
                <a:bodyPr rtlCol="0" anchor="ctr"/>
                <a:lstStyle/>
                <a:p>
                  <a:endParaRPr lang="en-CA" sz="1350"/>
                </a:p>
              </p:txBody>
            </p:sp>
            <p:sp>
              <p:nvSpPr>
                <p:cNvPr id="86" name="Freeform: Shape 85">
                  <a:extLst>
                    <a:ext uri="{FF2B5EF4-FFF2-40B4-BE49-F238E27FC236}">
                      <a16:creationId xmlns:a16="http://schemas.microsoft.com/office/drawing/2014/main" id="{1341E65B-5849-3DC5-AD2C-734F3E35525E}"/>
                    </a:ext>
                  </a:extLst>
                </p:cNvPr>
                <p:cNvSpPr/>
                <p:nvPr/>
              </p:nvSpPr>
              <p:spPr>
                <a:xfrm>
                  <a:off x="7455823" y="674494"/>
                  <a:ext cx="203222" cy="174599"/>
                </a:xfrm>
                <a:custGeom>
                  <a:avLst/>
                  <a:gdLst>
                    <a:gd name="connsiteX0" fmla="*/ 176659 w 270961"/>
                    <a:gd name="connsiteY0" fmla="*/ 236156 h 232797"/>
                    <a:gd name="connsiteX1" fmla="*/ 68198 w 270961"/>
                    <a:gd name="connsiteY1" fmla="*/ 236156 h 232797"/>
                    <a:gd name="connsiteX2" fmla="*/ 0 w 270961"/>
                    <a:gd name="connsiteY2" fmla="*/ 118078 h 232797"/>
                    <a:gd name="connsiteX3" fmla="*/ 68198 w 270961"/>
                    <a:gd name="connsiteY3" fmla="*/ 0 h 232797"/>
                    <a:gd name="connsiteX4" fmla="*/ 204519 w 270961"/>
                    <a:gd name="connsiteY4" fmla="*/ 0 h 232797"/>
                    <a:gd name="connsiteX5" fmla="*/ 272717 w 270961"/>
                    <a:gd name="connsiteY5" fmla="*/ 118078 h 232797"/>
                    <a:gd name="connsiteX6" fmla="*/ 218448 w 270961"/>
                    <a:gd name="connsiteY6" fmla="*/ 212075 h 23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1" h="232797">
                      <a:moveTo>
                        <a:pt x="176659" y="236156"/>
                      </a:moveTo>
                      <a:lnTo>
                        <a:pt x="68198" y="236156"/>
                      </a:lnTo>
                      <a:lnTo>
                        <a:pt x="0" y="118078"/>
                      </a:lnTo>
                      <a:lnTo>
                        <a:pt x="68198" y="0"/>
                      </a:lnTo>
                      <a:lnTo>
                        <a:pt x="204519" y="0"/>
                      </a:lnTo>
                      <a:lnTo>
                        <a:pt x="272717" y="118078"/>
                      </a:lnTo>
                      <a:lnTo>
                        <a:pt x="218448" y="212075"/>
                      </a:lnTo>
                    </a:path>
                  </a:pathLst>
                </a:custGeom>
                <a:noFill/>
                <a:ln w="11448" cap="flat">
                  <a:solidFill>
                    <a:schemeClr val="accent5"/>
                  </a:solidFill>
                  <a:prstDash val="solid"/>
                  <a:miter/>
                </a:ln>
              </p:spPr>
              <p:txBody>
                <a:bodyPr rtlCol="0" anchor="ctr"/>
                <a:lstStyle/>
                <a:p>
                  <a:endParaRPr lang="en-CA" sz="1350"/>
                </a:p>
              </p:txBody>
            </p:sp>
            <p:sp>
              <p:nvSpPr>
                <p:cNvPr id="87" name="Freeform: Shape 86">
                  <a:extLst>
                    <a:ext uri="{FF2B5EF4-FFF2-40B4-BE49-F238E27FC236}">
                      <a16:creationId xmlns:a16="http://schemas.microsoft.com/office/drawing/2014/main" id="{CA9854A8-2F43-AE21-5BDB-6971CE0D6E2F}"/>
                    </a:ext>
                  </a:extLst>
                </p:cNvPr>
                <p:cNvSpPr/>
                <p:nvPr/>
              </p:nvSpPr>
              <p:spPr>
                <a:xfrm>
                  <a:off x="7520997" y="698795"/>
                  <a:ext cx="71557" cy="2862"/>
                </a:xfrm>
                <a:custGeom>
                  <a:avLst/>
                  <a:gdLst>
                    <a:gd name="connsiteX0" fmla="*/ 0 w 95409"/>
                    <a:gd name="connsiteY0" fmla="*/ 0 h 0"/>
                    <a:gd name="connsiteX1" fmla="*/ 98920 w 95409"/>
                    <a:gd name="connsiteY1" fmla="*/ 0 h 0"/>
                  </a:gdLst>
                  <a:ahLst/>
                  <a:cxnLst>
                    <a:cxn ang="0">
                      <a:pos x="connsiteX0" y="connsiteY0"/>
                    </a:cxn>
                    <a:cxn ang="0">
                      <a:pos x="connsiteX1" y="connsiteY1"/>
                    </a:cxn>
                  </a:cxnLst>
                  <a:rect l="l" t="t" r="r" b="b"/>
                  <a:pathLst>
                    <a:path w="95409">
                      <a:moveTo>
                        <a:pt x="0" y="0"/>
                      </a:moveTo>
                      <a:lnTo>
                        <a:pt x="98920" y="0"/>
                      </a:lnTo>
                    </a:path>
                  </a:pathLst>
                </a:custGeom>
                <a:ln w="11448" cap="rnd">
                  <a:solidFill>
                    <a:schemeClr val="accent5"/>
                  </a:solidFill>
                  <a:prstDash val="solid"/>
                  <a:miter/>
                </a:ln>
              </p:spPr>
              <p:txBody>
                <a:bodyPr rtlCol="0" anchor="ctr"/>
                <a:lstStyle/>
                <a:p>
                  <a:endParaRPr lang="en-CA" sz="1350"/>
                </a:p>
              </p:txBody>
            </p:sp>
            <p:sp>
              <p:nvSpPr>
                <p:cNvPr id="88" name="Freeform: Shape 87">
                  <a:extLst>
                    <a:ext uri="{FF2B5EF4-FFF2-40B4-BE49-F238E27FC236}">
                      <a16:creationId xmlns:a16="http://schemas.microsoft.com/office/drawing/2014/main" id="{4D66D356-55EB-3C94-D31A-F991DF2B4F47}"/>
                    </a:ext>
                  </a:extLst>
                </p:cNvPr>
                <p:cNvSpPr/>
                <p:nvPr/>
              </p:nvSpPr>
              <p:spPr>
                <a:xfrm>
                  <a:off x="7609213" y="625721"/>
                  <a:ext cx="25760" cy="48659"/>
                </a:xfrm>
                <a:custGeom>
                  <a:avLst/>
                  <a:gdLst>
                    <a:gd name="connsiteX0" fmla="*/ 0 w 34347"/>
                    <a:gd name="connsiteY0" fmla="*/ 65031 h 64878"/>
                    <a:gd name="connsiteX1" fmla="*/ 36561 w 34347"/>
                    <a:gd name="connsiteY1" fmla="*/ 0 h 64878"/>
                  </a:gdLst>
                  <a:ahLst/>
                  <a:cxnLst>
                    <a:cxn ang="0">
                      <a:pos x="connsiteX0" y="connsiteY0"/>
                    </a:cxn>
                    <a:cxn ang="0">
                      <a:pos x="connsiteX1" y="connsiteY1"/>
                    </a:cxn>
                  </a:cxnLst>
                  <a:rect l="l" t="t" r="r" b="b"/>
                  <a:pathLst>
                    <a:path w="34347" h="64878">
                      <a:moveTo>
                        <a:pt x="0" y="65031"/>
                      </a:moveTo>
                      <a:lnTo>
                        <a:pt x="36561" y="0"/>
                      </a:lnTo>
                    </a:path>
                  </a:pathLst>
                </a:custGeom>
                <a:ln w="11448" cap="flat">
                  <a:solidFill>
                    <a:schemeClr val="accent5"/>
                  </a:solidFill>
                  <a:prstDash val="solid"/>
                  <a:miter/>
                </a:ln>
              </p:spPr>
              <p:txBody>
                <a:bodyPr rtlCol="0" anchor="ctr"/>
                <a:lstStyle/>
                <a:p>
                  <a:endParaRPr lang="en-CA" sz="1350"/>
                </a:p>
              </p:txBody>
            </p:sp>
            <p:sp>
              <p:nvSpPr>
                <p:cNvPr id="89" name="Freeform: Shape 88">
                  <a:extLst>
                    <a:ext uri="{FF2B5EF4-FFF2-40B4-BE49-F238E27FC236}">
                      <a16:creationId xmlns:a16="http://schemas.microsoft.com/office/drawing/2014/main" id="{A965DE74-9671-920F-1B28-BB916FD9930B}"/>
                    </a:ext>
                  </a:extLst>
                </p:cNvPr>
                <p:cNvSpPr/>
                <p:nvPr/>
              </p:nvSpPr>
              <p:spPr>
                <a:xfrm>
                  <a:off x="7626959" y="591460"/>
                  <a:ext cx="34347" cy="34347"/>
                </a:xfrm>
                <a:custGeom>
                  <a:avLst/>
                  <a:gdLst>
                    <a:gd name="connsiteX0" fmla="*/ 48468 w 45796"/>
                    <a:gd name="connsiteY0" fmla="*/ 24234 h 45796"/>
                    <a:gd name="connsiteX1" fmla="*/ 24234 w 45796"/>
                    <a:gd name="connsiteY1" fmla="*/ 48468 h 45796"/>
                    <a:gd name="connsiteX2" fmla="*/ -1 w 45796"/>
                    <a:gd name="connsiteY2" fmla="*/ 24234 h 45796"/>
                    <a:gd name="connsiteX3" fmla="*/ 24234 w 45796"/>
                    <a:gd name="connsiteY3" fmla="*/ 0 h 45796"/>
                    <a:gd name="connsiteX4" fmla="*/ 48468 w 45796"/>
                    <a:gd name="connsiteY4" fmla="*/ 24234 h 45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96" h="45796">
                      <a:moveTo>
                        <a:pt x="48468" y="24234"/>
                      </a:moveTo>
                      <a:cubicBezTo>
                        <a:pt x="48468" y="37618"/>
                        <a:pt x="37618" y="48468"/>
                        <a:pt x="24234" y="48468"/>
                      </a:cubicBezTo>
                      <a:cubicBezTo>
                        <a:pt x="10849" y="48468"/>
                        <a:pt x="-1" y="37618"/>
                        <a:pt x="-1" y="24234"/>
                      </a:cubicBezTo>
                      <a:cubicBezTo>
                        <a:pt x="-1" y="10850"/>
                        <a:pt x="10849" y="0"/>
                        <a:pt x="24234" y="0"/>
                      </a:cubicBezTo>
                      <a:cubicBezTo>
                        <a:pt x="37618" y="0"/>
                        <a:pt x="48468" y="10850"/>
                        <a:pt x="48468" y="24234"/>
                      </a:cubicBezTo>
                      <a:close/>
                    </a:path>
                  </a:pathLst>
                </a:custGeom>
                <a:noFill/>
                <a:ln w="11448" cap="flat">
                  <a:solidFill>
                    <a:schemeClr val="accent5"/>
                  </a:solidFill>
                  <a:prstDash val="solid"/>
                  <a:miter/>
                </a:ln>
              </p:spPr>
              <p:txBody>
                <a:bodyPr rtlCol="0" anchor="ctr"/>
                <a:lstStyle/>
                <a:p>
                  <a:endParaRPr lang="en-CA" sz="1350"/>
                </a:p>
              </p:txBody>
            </p:sp>
            <p:sp>
              <p:nvSpPr>
                <p:cNvPr id="90" name="Freeform: Shape 89">
                  <a:extLst>
                    <a:ext uri="{FF2B5EF4-FFF2-40B4-BE49-F238E27FC236}">
                      <a16:creationId xmlns:a16="http://schemas.microsoft.com/office/drawing/2014/main" id="{D114E079-4BBB-E603-FECE-831E47862A6F}"/>
                    </a:ext>
                  </a:extLst>
                </p:cNvPr>
                <p:cNvSpPr/>
                <p:nvPr/>
              </p:nvSpPr>
              <p:spPr>
                <a:xfrm>
                  <a:off x="7324273" y="763053"/>
                  <a:ext cx="28623" cy="51521"/>
                </a:xfrm>
                <a:custGeom>
                  <a:avLst/>
                  <a:gdLst>
                    <a:gd name="connsiteX0" fmla="*/ 39118 w 38163"/>
                    <a:gd name="connsiteY0" fmla="*/ 0 h 68694"/>
                    <a:gd name="connsiteX1" fmla="*/ 0 w 38163"/>
                    <a:gd name="connsiteY1" fmla="*/ 68733 h 68694"/>
                  </a:gdLst>
                  <a:ahLst/>
                  <a:cxnLst>
                    <a:cxn ang="0">
                      <a:pos x="connsiteX0" y="connsiteY0"/>
                    </a:cxn>
                    <a:cxn ang="0">
                      <a:pos x="connsiteX1" y="connsiteY1"/>
                    </a:cxn>
                  </a:cxnLst>
                  <a:rect l="l" t="t" r="r" b="b"/>
                  <a:pathLst>
                    <a:path w="38163" h="68694">
                      <a:moveTo>
                        <a:pt x="39118" y="0"/>
                      </a:moveTo>
                      <a:lnTo>
                        <a:pt x="0" y="68733"/>
                      </a:lnTo>
                    </a:path>
                  </a:pathLst>
                </a:custGeom>
                <a:ln w="11448" cap="flat">
                  <a:solidFill>
                    <a:schemeClr val="accent5"/>
                  </a:solidFill>
                  <a:prstDash val="solid"/>
                  <a:miter/>
                </a:ln>
              </p:spPr>
              <p:txBody>
                <a:bodyPr rtlCol="0" anchor="ctr"/>
                <a:lstStyle/>
                <a:p>
                  <a:endParaRPr lang="en-CA" sz="1350"/>
                </a:p>
              </p:txBody>
            </p:sp>
            <p:sp>
              <p:nvSpPr>
                <p:cNvPr id="91" name="Freeform: Shape 90">
                  <a:extLst>
                    <a:ext uri="{FF2B5EF4-FFF2-40B4-BE49-F238E27FC236}">
                      <a16:creationId xmlns:a16="http://schemas.microsoft.com/office/drawing/2014/main" id="{5624246D-15AB-60D2-9F7E-236421515069}"/>
                    </a:ext>
                  </a:extLst>
                </p:cNvPr>
                <p:cNvSpPr/>
                <p:nvPr/>
              </p:nvSpPr>
              <p:spPr>
                <a:xfrm>
                  <a:off x="7297597" y="812513"/>
                  <a:ext cx="34347" cy="34347"/>
                </a:xfrm>
                <a:custGeom>
                  <a:avLst/>
                  <a:gdLst>
                    <a:gd name="connsiteX0" fmla="*/ 0 w 45796"/>
                    <a:gd name="connsiteY0" fmla="*/ 24234 h 45796"/>
                    <a:gd name="connsiteX1" fmla="*/ 24234 w 45796"/>
                    <a:gd name="connsiteY1" fmla="*/ 0 h 45796"/>
                    <a:gd name="connsiteX2" fmla="*/ 48468 w 45796"/>
                    <a:gd name="connsiteY2" fmla="*/ 24234 h 45796"/>
                    <a:gd name="connsiteX3" fmla="*/ 24234 w 45796"/>
                    <a:gd name="connsiteY3" fmla="*/ 48468 h 45796"/>
                    <a:gd name="connsiteX4" fmla="*/ 0 w 45796"/>
                    <a:gd name="connsiteY4" fmla="*/ 24234 h 45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96" h="45796">
                      <a:moveTo>
                        <a:pt x="0" y="24234"/>
                      </a:moveTo>
                      <a:cubicBezTo>
                        <a:pt x="0" y="10838"/>
                        <a:pt x="10839" y="0"/>
                        <a:pt x="24234" y="0"/>
                      </a:cubicBezTo>
                      <a:cubicBezTo>
                        <a:pt x="37630" y="0"/>
                        <a:pt x="48468" y="10838"/>
                        <a:pt x="48468" y="24234"/>
                      </a:cubicBezTo>
                      <a:cubicBezTo>
                        <a:pt x="48468" y="37629"/>
                        <a:pt x="37630" y="48468"/>
                        <a:pt x="24234" y="48468"/>
                      </a:cubicBezTo>
                      <a:cubicBezTo>
                        <a:pt x="10839" y="48468"/>
                        <a:pt x="0" y="37629"/>
                        <a:pt x="0" y="24234"/>
                      </a:cubicBezTo>
                      <a:close/>
                    </a:path>
                  </a:pathLst>
                </a:custGeom>
                <a:noFill/>
                <a:ln w="11448" cap="flat">
                  <a:solidFill>
                    <a:schemeClr val="accent5"/>
                  </a:solidFill>
                  <a:prstDash val="solid"/>
                  <a:miter/>
                </a:ln>
              </p:spPr>
              <p:txBody>
                <a:bodyPr rtlCol="0" anchor="ctr"/>
                <a:lstStyle/>
                <a:p>
                  <a:endParaRPr lang="en-CA" sz="1350"/>
                </a:p>
              </p:txBody>
            </p:sp>
            <p:sp>
              <p:nvSpPr>
                <p:cNvPr id="92" name="Freeform: Shape 91">
                  <a:extLst>
                    <a:ext uri="{FF2B5EF4-FFF2-40B4-BE49-F238E27FC236}">
                      <a16:creationId xmlns:a16="http://schemas.microsoft.com/office/drawing/2014/main" id="{9326B637-20CF-44D1-3B13-D3663B92A03E}"/>
                    </a:ext>
                  </a:extLst>
                </p:cNvPr>
                <p:cNvSpPr/>
                <p:nvPr/>
              </p:nvSpPr>
              <p:spPr>
                <a:xfrm>
                  <a:off x="7455881" y="540769"/>
                  <a:ext cx="42934" cy="42934"/>
                </a:xfrm>
                <a:custGeom>
                  <a:avLst/>
                  <a:gdLst>
                    <a:gd name="connsiteX0" fmla="*/ 0 w 57245"/>
                    <a:gd name="connsiteY0" fmla="*/ 0 h 57245"/>
                    <a:gd name="connsiteX1" fmla="*/ 60260 w 57245"/>
                    <a:gd name="connsiteY1" fmla="*/ 60260 h 57245"/>
                  </a:gdLst>
                  <a:ahLst/>
                  <a:cxnLst>
                    <a:cxn ang="0">
                      <a:pos x="connsiteX0" y="connsiteY0"/>
                    </a:cxn>
                    <a:cxn ang="0">
                      <a:pos x="connsiteX1" y="connsiteY1"/>
                    </a:cxn>
                  </a:cxnLst>
                  <a:rect l="l" t="t" r="r" b="b"/>
                  <a:pathLst>
                    <a:path w="57245" h="57245">
                      <a:moveTo>
                        <a:pt x="0" y="0"/>
                      </a:moveTo>
                      <a:cubicBezTo>
                        <a:pt x="33240" y="0"/>
                        <a:pt x="60260" y="27020"/>
                        <a:pt x="60260" y="60260"/>
                      </a:cubicBezTo>
                    </a:path>
                  </a:pathLst>
                </a:custGeom>
                <a:noFill/>
                <a:ln w="11448" cap="rnd">
                  <a:solidFill>
                    <a:schemeClr val="accent5"/>
                  </a:solidFill>
                  <a:prstDash val="solid"/>
                  <a:miter/>
                </a:ln>
              </p:spPr>
              <p:txBody>
                <a:bodyPr rtlCol="0" anchor="ctr"/>
                <a:lstStyle/>
                <a:p>
                  <a:endParaRPr lang="en-CA" sz="1350"/>
                </a:p>
              </p:txBody>
            </p:sp>
            <p:sp>
              <p:nvSpPr>
                <p:cNvPr id="93" name="Freeform: Shape 92">
                  <a:extLst>
                    <a:ext uri="{FF2B5EF4-FFF2-40B4-BE49-F238E27FC236}">
                      <a16:creationId xmlns:a16="http://schemas.microsoft.com/office/drawing/2014/main" id="{57472E42-DC80-8F89-9E9B-E2AC7FA1F5A2}"/>
                    </a:ext>
                  </a:extLst>
                </p:cNvPr>
                <p:cNvSpPr/>
                <p:nvPr/>
              </p:nvSpPr>
              <p:spPr>
                <a:xfrm>
                  <a:off x="7428685" y="558511"/>
                  <a:ext cx="54383" cy="54383"/>
                </a:xfrm>
                <a:custGeom>
                  <a:avLst/>
                  <a:gdLst>
                    <a:gd name="connsiteX0" fmla="*/ 47063 w 72510"/>
                    <a:gd name="connsiteY0" fmla="*/ 10661 h 72510"/>
                    <a:gd name="connsiteX1" fmla="*/ 62141 w 72510"/>
                    <a:gd name="connsiteY1" fmla="*/ 47063 h 72510"/>
                    <a:gd name="connsiteX2" fmla="*/ 25739 w 72510"/>
                    <a:gd name="connsiteY2" fmla="*/ 62140 h 72510"/>
                    <a:gd name="connsiteX3" fmla="*/ 10662 w 72510"/>
                    <a:gd name="connsiteY3" fmla="*/ 25739 h 72510"/>
                    <a:gd name="connsiteX4" fmla="*/ 47063 w 72510"/>
                    <a:gd name="connsiteY4" fmla="*/ 10661 h 72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0" h="72510">
                      <a:moveTo>
                        <a:pt x="47063" y="10661"/>
                      </a:moveTo>
                      <a:cubicBezTo>
                        <a:pt x="61279" y="16550"/>
                        <a:pt x="68029" y="32847"/>
                        <a:pt x="62141" y="47063"/>
                      </a:cubicBezTo>
                      <a:cubicBezTo>
                        <a:pt x="56252" y="61278"/>
                        <a:pt x="39955" y="68029"/>
                        <a:pt x="25739" y="62140"/>
                      </a:cubicBezTo>
                      <a:cubicBezTo>
                        <a:pt x="11524" y="56252"/>
                        <a:pt x="4773" y="39955"/>
                        <a:pt x="10662" y="25739"/>
                      </a:cubicBezTo>
                      <a:cubicBezTo>
                        <a:pt x="16550" y="11524"/>
                        <a:pt x="32848" y="4773"/>
                        <a:pt x="47063" y="10661"/>
                      </a:cubicBezTo>
                      <a:close/>
                    </a:path>
                  </a:pathLst>
                </a:custGeom>
                <a:noFill/>
                <a:ln w="11448" cap="flat">
                  <a:solidFill>
                    <a:schemeClr val="accent5"/>
                  </a:solidFill>
                  <a:prstDash val="solid"/>
                  <a:miter/>
                </a:ln>
              </p:spPr>
              <p:txBody>
                <a:bodyPr rtlCol="0" anchor="ctr"/>
                <a:lstStyle/>
                <a:p>
                  <a:endParaRPr lang="en-CA" sz="1350"/>
                </a:p>
              </p:txBody>
            </p:sp>
            <p:sp>
              <p:nvSpPr>
                <p:cNvPr id="94" name="Freeform: Shape 93">
                  <a:extLst>
                    <a:ext uri="{FF2B5EF4-FFF2-40B4-BE49-F238E27FC236}">
                      <a16:creationId xmlns:a16="http://schemas.microsoft.com/office/drawing/2014/main" id="{3A6B7E85-9364-8C8F-8BD5-8DEEC4859E98}"/>
                    </a:ext>
                  </a:extLst>
                </p:cNvPr>
                <p:cNvSpPr/>
                <p:nvPr/>
              </p:nvSpPr>
              <p:spPr>
                <a:xfrm>
                  <a:off x="7609213" y="851612"/>
                  <a:ext cx="42934" cy="42934"/>
                </a:xfrm>
                <a:custGeom>
                  <a:avLst/>
                  <a:gdLst>
                    <a:gd name="connsiteX0" fmla="*/ 60260 w 57245"/>
                    <a:gd name="connsiteY0" fmla="*/ 0 h 57245"/>
                    <a:gd name="connsiteX1" fmla="*/ 0 w 57245"/>
                    <a:gd name="connsiteY1" fmla="*/ 60260 h 57245"/>
                  </a:gdLst>
                  <a:ahLst/>
                  <a:cxnLst>
                    <a:cxn ang="0">
                      <a:pos x="connsiteX0" y="connsiteY0"/>
                    </a:cxn>
                    <a:cxn ang="0">
                      <a:pos x="connsiteX1" y="connsiteY1"/>
                    </a:cxn>
                  </a:cxnLst>
                  <a:rect l="l" t="t" r="r" b="b"/>
                  <a:pathLst>
                    <a:path w="57245" h="57245">
                      <a:moveTo>
                        <a:pt x="60260" y="0"/>
                      </a:moveTo>
                      <a:cubicBezTo>
                        <a:pt x="60260" y="33202"/>
                        <a:pt x="33240" y="60260"/>
                        <a:pt x="0" y="60260"/>
                      </a:cubicBezTo>
                    </a:path>
                  </a:pathLst>
                </a:custGeom>
                <a:noFill/>
                <a:ln w="11448" cap="rnd">
                  <a:solidFill>
                    <a:schemeClr val="accent5"/>
                  </a:solidFill>
                  <a:prstDash val="solid"/>
                  <a:miter/>
                </a:ln>
              </p:spPr>
              <p:txBody>
                <a:bodyPr rtlCol="0" anchor="ctr"/>
                <a:lstStyle/>
                <a:p>
                  <a:endParaRPr lang="en-CA" sz="1350"/>
                </a:p>
              </p:txBody>
            </p:sp>
            <p:sp>
              <p:nvSpPr>
                <p:cNvPr id="95" name="Freeform: Shape 94">
                  <a:extLst>
                    <a:ext uri="{FF2B5EF4-FFF2-40B4-BE49-F238E27FC236}">
                      <a16:creationId xmlns:a16="http://schemas.microsoft.com/office/drawing/2014/main" id="{F5511446-B040-F661-071F-B50E2EC67590}"/>
                    </a:ext>
                  </a:extLst>
                </p:cNvPr>
                <p:cNvSpPr/>
                <p:nvPr/>
              </p:nvSpPr>
              <p:spPr>
                <a:xfrm>
                  <a:off x="7588318" y="830717"/>
                  <a:ext cx="40072" cy="40072"/>
                </a:xfrm>
                <a:custGeom>
                  <a:avLst/>
                  <a:gdLst>
                    <a:gd name="connsiteX0" fmla="*/ 55719 w 53429"/>
                    <a:gd name="connsiteY0" fmla="*/ 27859 h 53429"/>
                    <a:gd name="connsiteX1" fmla="*/ 27859 w 53429"/>
                    <a:gd name="connsiteY1" fmla="*/ 55719 h 53429"/>
                    <a:gd name="connsiteX2" fmla="*/ -1 w 53429"/>
                    <a:gd name="connsiteY2" fmla="*/ 27859 h 53429"/>
                    <a:gd name="connsiteX3" fmla="*/ 27859 w 53429"/>
                    <a:gd name="connsiteY3" fmla="*/ 0 h 53429"/>
                    <a:gd name="connsiteX4" fmla="*/ 55719 w 53429"/>
                    <a:gd name="connsiteY4" fmla="*/ 27859 h 5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29" h="53429">
                      <a:moveTo>
                        <a:pt x="55719" y="27859"/>
                      </a:moveTo>
                      <a:cubicBezTo>
                        <a:pt x="55719" y="43246"/>
                        <a:pt x="43246" y="55719"/>
                        <a:pt x="27859" y="55719"/>
                      </a:cubicBezTo>
                      <a:cubicBezTo>
                        <a:pt x="12472" y="55719"/>
                        <a:pt x="-1" y="43246"/>
                        <a:pt x="-1" y="27859"/>
                      </a:cubicBezTo>
                      <a:cubicBezTo>
                        <a:pt x="-1" y="12473"/>
                        <a:pt x="12472" y="0"/>
                        <a:pt x="27859" y="0"/>
                      </a:cubicBezTo>
                      <a:cubicBezTo>
                        <a:pt x="43246" y="0"/>
                        <a:pt x="55719" y="12473"/>
                        <a:pt x="55719" y="27859"/>
                      </a:cubicBezTo>
                      <a:close/>
                    </a:path>
                  </a:pathLst>
                </a:custGeom>
                <a:noFill/>
                <a:ln w="11448" cap="flat">
                  <a:solidFill>
                    <a:schemeClr val="accent5"/>
                  </a:solidFill>
                  <a:prstDash val="solid"/>
                  <a:miter/>
                </a:ln>
              </p:spPr>
              <p:txBody>
                <a:bodyPr rtlCol="0" anchor="ctr"/>
                <a:lstStyle/>
                <a:p>
                  <a:endParaRPr lang="en-CA" sz="1350"/>
                </a:p>
              </p:txBody>
            </p:sp>
            <p:sp>
              <p:nvSpPr>
                <p:cNvPr id="96" name="Freeform: Shape 95">
                  <a:extLst>
                    <a:ext uri="{FF2B5EF4-FFF2-40B4-BE49-F238E27FC236}">
                      <a16:creationId xmlns:a16="http://schemas.microsoft.com/office/drawing/2014/main" id="{14398A6C-74FF-7FD3-FC38-358CF5EA9575}"/>
                    </a:ext>
                  </a:extLst>
                </p:cNvPr>
                <p:cNvSpPr/>
                <p:nvPr/>
              </p:nvSpPr>
              <p:spPr>
                <a:xfrm>
                  <a:off x="7492489" y="851612"/>
                  <a:ext cx="14312" cy="22898"/>
                </a:xfrm>
                <a:custGeom>
                  <a:avLst/>
                  <a:gdLst>
                    <a:gd name="connsiteX0" fmla="*/ 19310 w 19081"/>
                    <a:gd name="connsiteY0" fmla="*/ 0 h 30530"/>
                    <a:gd name="connsiteX1" fmla="*/ 0 w 19081"/>
                    <a:gd name="connsiteY1" fmla="*/ 31103 h 30530"/>
                  </a:gdLst>
                  <a:ahLst/>
                  <a:cxnLst>
                    <a:cxn ang="0">
                      <a:pos x="connsiteX0" y="connsiteY0"/>
                    </a:cxn>
                    <a:cxn ang="0">
                      <a:pos x="connsiteX1" y="connsiteY1"/>
                    </a:cxn>
                  </a:cxnLst>
                  <a:rect l="l" t="t" r="r" b="b"/>
                  <a:pathLst>
                    <a:path w="19081" h="30530">
                      <a:moveTo>
                        <a:pt x="19310" y="0"/>
                      </a:moveTo>
                      <a:lnTo>
                        <a:pt x="0" y="31103"/>
                      </a:lnTo>
                    </a:path>
                  </a:pathLst>
                </a:custGeom>
                <a:ln w="11448" cap="flat">
                  <a:solidFill>
                    <a:schemeClr val="accent5"/>
                  </a:solidFill>
                  <a:prstDash val="solid"/>
                  <a:miter/>
                </a:ln>
              </p:spPr>
              <p:txBody>
                <a:bodyPr rtlCol="0" anchor="ctr"/>
                <a:lstStyle/>
                <a:p>
                  <a:endParaRPr lang="en-CA" sz="1350"/>
                </a:p>
              </p:txBody>
            </p:sp>
            <p:sp>
              <p:nvSpPr>
                <p:cNvPr id="97" name="Freeform: Shape 96">
                  <a:extLst>
                    <a:ext uri="{FF2B5EF4-FFF2-40B4-BE49-F238E27FC236}">
                      <a16:creationId xmlns:a16="http://schemas.microsoft.com/office/drawing/2014/main" id="{5E790E53-7619-C6BB-1B3E-83AEC1ABADBA}"/>
                    </a:ext>
                  </a:extLst>
                </p:cNvPr>
                <p:cNvSpPr/>
                <p:nvPr/>
              </p:nvSpPr>
              <p:spPr>
                <a:xfrm>
                  <a:off x="7474084" y="873193"/>
                  <a:ext cx="22898" cy="22898"/>
                </a:xfrm>
                <a:custGeom>
                  <a:avLst/>
                  <a:gdLst>
                    <a:gd name="connsiteX0" fmla="*/ 32058 w 30530"/>
                    <a:gd name="connsiteY0" fmla="*/ 16029 h 30530"/>
                    <a:gd name="connsiteX1" fmla="*/ 16029 w 30530"/>
                    <a:gd name="connsiteY1" fmla="*/ 0 h 30530"/>
                    <a:gd name="connsiteX2" fmla="*/ 0 w 30530"/>
                    <a:gd name="connsiteY2" fmla="*/ 16029 h 30530"/>
                    <a:gd name="connsiteX3" fmla="*/ 16029 w 30530"/>
                    <a:gd name="connsiteY3" fmla="*/ 32057 h 30530"/>
                    <a:gd name="connsiteX4" fmla="*/ 32058 w 30530"/>
                    <a:gd name="connsiteY4" fmla="*/ 16029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30" h="30530">
                      <a:moveTo>
                        <a:pt x="32058" y="16029"/>
                      </a:moveTo>
                      <a:cubicBezTo>
                        <a:pt x="32058" y="7175"/>
                        <a:pt x="24883" y="0"/>
                        <a:pt x="16029" y="0"/>
                      </a:cubicBezTo>
                      <a:cubicBezTo>
                        <a:pt x="7175" y="0"/>
                        <a:pt x="0" y="7175"/>
                        <a:pt x="0" y="16029"/>
                      </a:cubicBezTo>
                      <a:cubicBezTo>
                        <a:pt x="0" y="24883"/>
                        <a:pt x="7175" y="32057"/>
                        <a:pt x="16029" y="32057"/>
                      </a:cubicBezTo>
                      <a:cubicBezTo>
                        <a:pt x="24883" y="32096"/>
                        <a:pt x="32058" y="24921"/>
                        <a:pt x="32058" y="16029"/>
                      </a:cubicBezTo>
                      <a:close/>
                    </a:path>
                  </a:pathLst>
                </a:custGeom>
                <a:noFill/>
                <a:ln w="11448" cap="flat">
                  <a:solidFill>
                    <a:schemeClr val="accent5"/>
                  </a:solidFill>
                  <a:prstDash val="solid"/>
                  <a:miter/>
                </a:ln>
              </p:spPr>
              <p:txBody>
                <a:bodyPr rtlCol="0" anchor="ctr"/>
                <a:lstStyle/>
                <a:p>
                  <a:endParaRPr lang="en-CA" sz="1350"/>
                </a:p>
              </p:txBody>
            </p:sp>
            <p:sp>
              <p:nvSpPr>
                <p:cNvPr id="98" name="Freeform: Shape 97">
                  <a:extLst>
                    <a:ext uri="{FF2B5EF4-FFF2-40B4-BE49-F238E27FC236}">
                      <a16:creationId xmlns:a16="http://schemas.microsoft.com/office/drawing/2014/main" id="{F2201FC4-4397-546C-BFFB-589F39E4916D}"/>
                    </a:ext>
                  </a:extLst>
                </p:cNvPr>
                <p:cNvSpPr/>
                <p:nvPr/>
              </p:nvSpPr>
              <p:spPr>
                <a:xfrm>
                  <a:off x="7340130" y="562322"/>
                  <a:ext cx="11449" cy="22898"/>
                </a:xfrm>
                <a:custGeom>
                  <a:avLst/>
                  <a:gdLst>
                    <a:gd name="connsiteX0" fmla="*/ 17975 w 15265"/>
                    <a:gd name="connsiteY0" fmla="*/ 31485 h 30530"/>
                    <a:gd name="connsiteX1" fmla="*/ 0 w 15265"/>
                    <a:gd name="connsiteY1" fmla="*/ 0 h 30530"/>
                  </a:gdLst>
                  <a:ahLst/>
                  <a:cxnLst>
                    <a:cxn ang="0">
                      <a:pos x="connsiteX0" y="connsiteY0"/>
                    </a:cxn>
                    <a:cxn ang="0">
                      <a:pos x="connsiteX1" y="connsiteY1"/>
                    </a:cxn>
                  </a:cxnLst>
                  <a:rect l="l" t="t" r="r" b="b"/>
                  <a:pathLst>
                    <a:path w="15265" h="30530">
                      <a:moveTo>
                        <a:pt x="17975" y="31485"/>
                      </a:moveTo>
                      <a:lnTo>
                        <a:pt x="0" y="0"/>
                      </a:lnTo>
                    </a:path>
                  </a:pathLst>
                </a:custGeom>
                <a:ln w="11448" cap="flat">
                  <a:solidFill>
                    <a:schemeClr val="accent5"/>
                  </a:solidFill>
                  <a:prstDash val="solid"/>
                  <a:miter/>
                </a:ln>
              </p:spPr>
              <p:txBody>
                <a:bodyPr rtlCol="0" anchor="ctr"/>
                <a:lstStyle/>
                <a:p>
                  <a:endParaRPr lang="en-CA" sz="1350"/>
                </a:p>
              </p:txBody>
            </p:sp>
            <p:sp>
              <p:nvSpPr>
                <p:cNvPr id="99" name="Freeform: Shape 98">
                  <a:extLst>
                    <a:ext uri="{FF2B5EF4-FFF2-40B4-BE49-F238E27FC236}">
                      <a16:creationId xmlns:a16="http://schemas.microsoft.com/office/drawing/2014/main" id="{168845A8-B5E4-3A47-2657-728B122C43CE}"/>
                    </a:ext>
                  </a:extLst>
                </p:cNvPr>
                <p:cNvSpPr/>
                <p:nvPr/>
              </p:nvSpPr>
              <p:spPr>
                <a:xfrm>
                  <a:off x="7320630" y="540749"/>
                  <a:ext cx="22898" cy="22898"/>
                </a:xfrm>
                <a:custGeom>
                  <a:avLst/>
                  <a:gdLst>
                    <a:gd name="connsiteX0" fmla="*/ 10545 w 30530"/>
                    <a:gd name="connsiteY0" fmla="*/ 31131 h 30530"/>
                    <a:gd name="connsiteX1" fmla="*/ 31115 w 30530"/>
                    <a:gd name="connsiteY1" fmla="*/ 21552 h 30530"/>
                    <a:gd name="connsiteX2" fmla="*/ 21536 w 30530"/>
                    <a:gd name="connsiteY2" fmla="*/ 981 h 30530"/>
                    <a:gd name="connsiteX3" fmla="*/ 966 w 30530"/>
                    <a:gd name="connsiteY3" fmla="*/ 10560 h 30530"/>
                    <a:gd name="connsiteX4" fmla="*/ 10545 w 30530"/>
                    <a:gd name="connsiteY4" fmla="*/ 31131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30" h="30530">
                      <a:moveTo>
                        <a:pt x="10545" y="31131"/>
                      </a:moveTo>
                      <a:cubicBezTo>
                        <a:pt x="18865" y="34184"/>
                        <a:pt x="28062" y="29871"/>
                        <a:pt x="31115" y="21552"/>
                      </a:cubicBezTo>
                      <a:cubicBezTo>
                        <a:pt x="34168" y="13232"/>
                        <a:pt x="29856" y="4034"/>
                        <a:pt x="21536" y="981"/>
                      </a:cubicBezTo>
                      <a:cubicBezTo>
                        <a:pt x="13217" y="-2072"/>
                        <a:pt x="4020" y="2241"/>
                        <a:pt x="966" y="10560"/>
                      </a:cubicBezTo>
                      <a:cubicBezTo>
                        <a:pt x="-2049" y="18880"/>
                        <a:pt x="2225" y="28078"/>
                        <a:pt x="10545" y="31131"/>
                      </a:cubicBezTo>
                      <a:close/>
                    </a:path>
                  </a:pathLst>
                </a:custGeom>
                <a:noFill/>
                <a:ln w="11448" cap="flat">
                  <a:solidFill>
                    <a:schemeClr val="accent5"/>
                  </a:solidFill>
                  <a:prstDash val="solid"/>
                  <a:miter/>
                </a:ln>
              </p:spPr>
              <p:txBody>
                <a:bodyPr rtlCol="0" anchor="ctr"/>
                <a:lstStyle/>
                <a:p>
                  <a:endParaRPr lang="en-CA" sz="1350"/>
                </a:p>
              </p:txBody>
            </p:sp>
            <p:sp>
              <p:nvSpPr>
                <p:cNvPr id="100" name="Freeform: Shape 99">
                  <a:extLst>
                    <a:ext uri="{FF2B5EF4-FFF2-40B4-BE49-F238E27FC236}">
                      <a16:creationId xmlns:a16="http://schemas.microsoft.com/office/drawing/2014/main" id="{AA429B09-EC4C-8D3B-D6C6-EFF8D91E7624}"/>
                    </a:ext>
                  </a:extLst>
                </p:cNvPr>
                <p:cNvSpPr/>
                <p:nvPr/>
              </p:nvSpPr>
              <p:spPr>
                <a:xfrm>
                  <a:off x="7323529" y="604168"/>
                  <a:ext cx="94455" cy="117353"/>
                </a:xfrm>
                <a:custGeom>
                  <a:avLst/>
                  <a:gdLst>
                    <a:gd name="connsiteX0" fmla="*/ 0 w 125939"/>
                    <a:gd name="connsiteY0" fmla="*/ 93768 h 156470"/>
                    <a:gd name="connsiteX1" fmla="*/ 37476 w 125939"/>
                    <a:gd name="connsiteY1" fmla="*/ 158150 h 156470"/>
                    <a:gd name="connsiteX2" fmla="*/ 29233 w 125939"/>
                    <a:gd name="connsiteY2" fmla="*/ 104797 h 156470"/>
                    <a:gd name="connsiteX3" fmla="*/ 80868 w 125939"/>
                    <a:gd name="connsiteY3" fmla="*/ 17212 h 156470"/>
                    <a:gd name="connsiteX4" fmla="*/ 128458 w 125939"/>
                    <a:gd name="connsiteY4" fmla="*/ 0 h 156470"/>
                    <a:gd name="connsiteX5" fmla="*/ 54154 w 125939"/>
                    <a:gd name="connsiteY5" fmla="*/ 0 h 15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939" h="156470">
                      <a:moveTo>
                        <a:pt x="0" y="93768"/>
                      </a:moveTo>
                      <a:lnTo>
                        <a:pt x="37476" y="158150"/>
                      </a:lnTo>
                      <a:lnTo>
                        <a:pt x="29233" y="104797"/>
                      </a:lnTo>
                      <a:lnTo>
                        <a:pt x="80868" y="17212"/>
                      </a:lnTo>
                      <a:lnTo>
                        <a:pt x="128458" y="0"/>
                      </a:lnTo>
                      <a:lnTo>
                        <a:pt x="54154" y="0"/>
                      </a:lnTo>
                      <a:close/>
                    </a:path>
                  </a:pathLst>
                </a:custGeom>
                <a:solidFill>
                  <a:schemeClr val="accent5">
                    <a:lumMod val="40000"/>
                    <a:lumOff val="60000"/>
                  </a:schemeClr>
                </a:solidFill>
                <a:ln w="3816" cap="flat">
                  <a:solidFill>
                    <a:schemeClr val="accent5"/>
                  </a:solidFill>
                  <a:prstDash val="solid"/>
                  <a:miter/>
                </a:ln>
              </p:spPr>
              <p:txBody>
                <a:bodyPr rtlCol="0" anchor="ctr"/>
                <a:lstStyle/>
                <a:p>
                  <a:endParaRPr lang="en-CA" sz="1350"/>
                </a:p>
              </p:txBody>
            </p:sp>
            <p:sp>
              <p:nvSpPr>
                <p:cNvPr id="101" name="Freeform: Shape 100">
                  <a:extLst>
                    <a:ext uri="{FF2B5EF4-FFF2-40B4-BE49-F238E27FC236}">
                      <a16:creationId xmlns:a16="http://schemas.microsoft.com/office/drawing/2014/main" id="{7FD34678-8046-A4AA-AE71-BA02B700C26F}"/>
                    </a:ext>
                  </a:extLst>
                </p:cNvPr>
                <p:cNvSpPr/>
                <p:nvPr/>
              </p:nvSpPr>
              <p:spPr>
                <a:xfrm>
                  <a:off x="7581649" y="715053"/>
                  <a:ext cx="57245" cy="100180"/>
                </a:xfrm>
                <a:custGeom>
                  <a:avLst/>
                  <a:gdLst>
                    <a:gd name="connsiteX0" fmla="*/ 0 w 76327"/>
                    <a:gd name="connsiteY0" fmla="*/ 134450 h 133572"/>
                    <a:gd name="connsiteX1" fmla="*/ 36752 w 76327"/>
                    <a:gd name="connsiteY1" fmla="*/ 121818 h 133572"/>
                    <a:gd name="connsiteX2" fmla="*/ 43621 w 76327"/>
                    <a:gd name="connsiteY2" fmla="*/ 122238 h 133572"/>
                    <a:gd name="connsiteX3" fmla="*/ 77014 w 76327"/>
                    <a:gd name="connsiteY3" fmla="*/ 64382 h 133572"/>
                    <a:gd name="connsiteX4" fmla="*/ 39538 w 76327"/>
                    <a:gd name="connsiteY4" fmla="*/ 0 h 133572"/>
                    <a:gd name="connsiteX5" fmla="*/ 47819 w 76327"/>
                    <a:gd name="connsiteY5" fmla="*/ 53315 h 133572"/>
                    <a:gd name="connsiteX6" fmla="*/ 0 w 76327"/>
                    <a:gd name="connsiteY6" fmla="*/ 134450 h 13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27" h="133572">
                      <a:moveTo>
                        <a:pt x="0" y="134450"/>
                      </a:moveTo>
                      <a:cubicBezTo>
                        <a:pt x="10189" y="126551"/>
                        <a:pt x="22936" y="121818"/>
                        <a:pt x="36752" y="121818"/>
                      </a:cubicBezTo>
                      <a:cubicBezTo>
                        <a:pt x="39079" y="121818"/>
                        <a:pt x="41370" y="121971"/>
                        <a:pt x="43621" y="122238"/>
                      </a:cubicBezTo>
                      <a:lnTo>
                        <a:pt x="77014" y="64382"/>
                      </a:lnTo>
                      <a:lnTo>
                        <a:pt x="39538" y="0"/>
                      </a:lnTo>
                      <a:lnTo>
                        <a:pt x="47819" y="53315"/>
                      </a:lnTo>
                      <a:lnTo>
                        <a:pt x="0" y="134450"/>
                      </a:lnTo>
                      <a:close/>
                    </a:path>
                  </a:pathLst>
                </a:custGeom>
                <a:solidFill>
                  <a:schemeClr val="accent5">
                    <a:lumMod val="40000"/>
                    <a:lumOff val="60000"/>
                  </a:schemeClr>
                </a:solidFill>
                <a:ln w="3816" cap="flat">
                  <a:solidFill>
                    <a:schemeClr val="accent5"/>
                  </a:solidFill>
                  <a:prstDash val="solid"/>
                  <a:miter/>
                </a:ln>
              </p:spPr>
              <p:txBody>
                <a:bodyPr rtlCol="0" anchor="ctr"/>
                <a:lstStyle/>
                <a:p>
                  <a:endParaRPr lang="en-CA" sz="1350"/>
                </a:p>
              </p:txBody>
            </p:sp>
          </p:grpSp>
        </p:grpSp>
        <p:grpSp>
          <p:nvGrpSpPr>
            <p:cNvPr id="249" name="Group 248">
              <a:extLst>
                <a:ext uri="{FF2B5EF4-FFF2-40B4-BE49-F238E27FC236}">
                  <a16:creationId xmlns:a16="http://schemas.microsoft.com/office/drawing/2014/main" id="{72625B06-D21C-C076-146A-FF1BF9D46019}"/>
                </a:ext>
              </a:extLst>
            </p:cNvPr>
            <p:cNvGrpSpPr/>
            <p:nvPr/>
          </p:nvGrpSpPr>
          <p:grpSpPr>
            <a:xfrm>
              <a:off x="5454776" y="2805194"/>
              <a:ext cx="1625600" cy="986429"/>
              <a:chOff x="5431350" y="1768976"/>
              <a:chExt cx="1625600" cy="986429"/>
            </a:xfrm>
          </p:grpSpPr>
          <p:sp>
            <p:nvSpPr>
              <p:cNvPr id="72" name="TextBox 71">
                <a:extLst>
                  <a:ext uri="{FF2B5EF4-FFF2-40B4-BE49-F238E27FC236}">
                    <a16:creationId xmlns:a16="http://schemas.microsoft.com/office/drawing/2014/main" id="{9C75E25C-F145-5C5C-6E9D-F78E490A8703}"/>
                  </a:ext>
                </a:extLst>
              </p:cNvPr>
              <p:cNvSpPr txBox="1"/>
              <p:nvPr/>
            </p:nvSpPr>
            <p:spPr>
              <a:xfrm>
                <a:off x="5431350" y="2293740"/>
                <a:ext cx="1625600" cy="461665"/>
              </a:xfrm>
              <a:prstGeom prst="rect">
                <a:avLst/>
              </a:prstGeom>
              <a:noFill/>
            </p:spPr>
            <p:txBody>
              <a:bodyPr wrap="square" lIns="91440" tIns="45720" rIns="91440" bIns="45720" rtlCol="0" anchor="t">
                <a:spAutoFit/>
              </a:bodyPr>
              <a:lstStyle/>
              <a:p>
                <a:pPr algn="ctr"/>
                <a:r>
                  <a:rPr lang="en-US" sz="1200">
                    <a:solidFill>
                      <a:schemeClr val="accent1"/>
                    </a:solidFill>
                    <a:latin typeface="Arial"/>
                    <a:cs typeface="Arial"/>
                  </a:rPr>
                  <a:t>Poor sleep </a:t>
                </a:r>
                <a:br>
                  <a:rPr lang="en-US" sz="1200">
                    <a:solidFill>
                      <a:schemeClr val="accent1"/>
                    </a:solidFill>
                    <a:latin typeface="Arial"/>
                    <a:cs typeface="Arial"/>
                  </a:rPr>
                </a:br>
                <a:r>
                  <a:rPr lang="en-US" sz="1200">
                    <a:solidFill>
                      <a:schemeClr val="accent1"/>
                    </a:solidFill>
                    <a:latin typeface="Arial"/>
                    <a:cs typeface="Arial"/>
                  </a:rPr>
                  <a:t>hygiene</a:t>
                </a:r>
                <a:r>
                  <a:rPr lang="en-US" sz="1200" baseline="30000">
                    <a:solidFill>
                      <a:schemeClr val="accent1"/>
                    </a:solidFill>
                    <a:latin typeface="Arial"/>
                    <a:cs typeface="Arial"/>
                  </a:rPr>
                  <a:t>3</a:t>
                </a:r>
              </a:p>
            </p:txBody>
          </p:sp>
          <p:grpSp>
            <p:nvGrpSpPr>
              <p:cNvPr id="115" name="Group 127">
                <a:extLst>
                  <a:ext uri="{FF2B5EF4-FFF2-40B4-BE49-F238E27FC236}">
                    <a16:creationId xmlns:a16="http://schemas.microsoft.com/office/drawing/2014/main" id="{E5674CE2-376D-BB26-252B-B39F0CEE55F8}"/>
                  </a:ext>
                </a:extLst>
              </p:cNvPr>
              <p:cNvGrpSpPr>
                <a:grpSpLocks noChangeAspect="1"/>
              </p:cNvGrpSpPr>
              <p:nvPr/>
            </p:nvGrpSpPr>
            <p:grpSpPr bwMode="auto">
              <a:xfrm>
                <a:off x="5918257" y="1768976"/>
                <a:ext cx="651786" cy="535990"/>
                <a:chOff x="1001" y="75"/>
                <a:chExt cx="3760" cy="3092"/>
              </a:xfrm>
              <a:solidFill>
                <a:schemeClr val="accent1"/>
              </a:solidFill>
            </p:grpSpPr>
            <p:sp>
              <p:nvSpPr>
                <p:cNvPr id="116" name="Freeform 128">
                  <a:extLst>
                    <a:ext uri="{FF2B5EF4-FFF2-40B4-BE49-F238E27FC236}">
                      <a16:creationId xmlns:a16="http://schemas.microsoft.com/office/drawing/2014/main" id="{54B49939-016C-C630-E237-3B97C8D77325}"/>
                    </a:ext>
                  </a:extLst>
                </p:cNvPr>
                <p:cNvSpPr>
                  <a:spLocks/>
                </p:cNvSpPr>
                <p:nvPr/>
              </p:nvSpPr>
              <p:spPr bwMode="auto">
                <a:xfrm>
                  <a:off x="3181" y="1421"/>
                  <a:ext cx="1580" cy="1319"/>
                </a:xfrm>
                <a:custGeom>
                  <a:avLst/>
                  <a:gdLst>
                    <a:gd name="T0" fmla="*/ 1052 w 1052"/>
                    <a:gd name="T1" fmla="*/ 879 h 879"/>
                    <a:gd name="T2" fmla="*/ 831 w 1052"/>
                    <a:gd name="T3" fmla="*/ 879 h 879"/>
                    <a:gd name="T4" fmla="*/ 831 w 1052"/>
                    <a:gd name="T5" fmla="*/ 855 h 879"/>
                    <a:gd name="T6" fmla="*/ 832 w 1052"/>
                    <a:gd name="T7" fmla="*/ 577 h 879"/>
                    <a:gd name="T8" fmla="*/ 807 w 1052"/>
                    <a:gd name="T9" fmla="*/ 553 h 879"/>
                    <a:gd name="T10" fmla="*/ 179 w 1052"/>
                    <a:gd name="T11" fmla="*/ 553 h 879"/>
                    <a:gd name="T12" fmla="*/ 153 w 1052"/>
                    <a:gd name="T13" fmla="*/ 553 h 879"/>
                    <a:gd name="T14" fmla="*/ 153 w 1052"/>
                    <a:gd name="T15" fmla="*/ 431 h 879"/>
                    <a:gd name="T16" fmla="*/ 175 w 1052"/>
                    <a:gd name="T17" fmla="*/ 431 h 879"/>
                    <a:gd name="T18" fmla="*/ 807 w 1052"/>
                    <a:gd name="T19" fmla="*/ 431 h 879"/>
                    <a:gd name="T20" fmla="*/ 831 w 1052"/>
                    <a:gd name="T21" fmla="*/ 407 h 879"/>
                    <a:gd name="T22" fmla="*/ 831 w 1052"/>
                    <a:gd name="T23" fmla="*/ 344 h 879"/>
                    <a:gd name="T24" fmla="*/ 821 w 1052"/>
                    <a:gd name="T25" fmla="*/ 352 h 879"/>
                    <a:gd name="T26" fmla="*/ 735 w 1052"/>
                    <a:gd name="T27" fmla="*/ 394 h 879"/>
                    <a:gd name="T28" fmla="*/ 153 w 1052"/>
                    <a:gd name="T29" fmla="*/ 394 h 879"/>
                    <a:gd name="T30" fmla="*/ 134 w 1052"/>
                    <a:gd name="T31" fmla="*/ 384 h 879"/>
                    <a:gd name="T32" fmla="*/ 15 w 1052"/>
                    <a:gd name="T33" fmla="*/ 226 h 879"/>
                    <a:gd name="T34" fmla="*/ 0 w 1052"/>
                    <a:gd name="T35" fmla="*/ 199 h 879"/>
                    <a:gd name="T36" fmla="*/ 30 w 1052"/>
                    <a:gd name="T37" fmla="*/ 199 h 879"/>
                    <a:gd name="T38" fmla="*/ 702 w 1052"/>
                    <a:gd name="T39" fmla="*/ 198 h 879"/>
                    <a:gd name="T40" fmla="*/ 831 w 1052"/>
                    <a:gd name="T41" fmla="*/ 246 h 879"/>
                    <a:gd name="T42" fmla="*/ 831 w 1052"/>
                    <a:gd name="T43" fmla="*/ 0 h 879"/>
                    <a:gd name="T44" fmla="*/ 953 w 1052"/>
                    <a:gd name="T45" fmla="*/ 0 h 879"/>
                    <a:gd name="T46" fmla="*/ 953 w 1052"/>
                    <a:gd name="T47" fmla="*/ 29 h 879"/>
                    <a:gd name="T48" fmla="*/ 974 w 1052"/>
                    <a:gd name="T49" fmla="*/ 50 h 879"/>
                    <a:gd name="T50" fmla="*/ 1052 w 1052"/>
                    <a:gd name="T51" fmla="*/ 51 h 879"/>
                    <a:gd name="T52" fmla="*/ 1052 w 1052"/>
                    <a:gd name="T53" fmla="*/ 879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2" h="879">
                      <a:moveTo>
                        <a:pt x="1052" y="879"/>
                      </a:moveTo>
                      <a:cubicBezTo>
                        <a:pt x="979" y="879"/>
                        <a:pt x="907" y="879"/>
                        <a:pt x="831" y="879"/>
                      </a:cubicBezTo>
                      <a:cubicBezTo>
                        <a:pt x="831" y="871"/>
                        <a:pt x="831" y="863"/>
                        <a:pt x="831" y="855"/>
                      </a:cubicBezTo>
                      <a:cubicBezTo>
                        <a:pt x="831" y="763"/>
                        <a:pt x="831" y="670"/>
                        <a:pt x="832" y="577"/>
                      </a:cubicBezTo>
                      <a:cubicBezTo>
                        <a:pt x="832" y="558"/>
                        <a:pt x="826" y="553"/>
                        <a:pt x="807" y="553"/>
                      </a:cubicBezTo>
                      <a:cubicBezTo>
                        <a:pt x="598" y="553"/>
                        <a:pt x="389" y="553"/>
                        <a:pt x="179" y="553"/>
                      </a:cubicBezTo>
                      <a:cubicBezTo>
                        <a:pt x="171" y="553"/>
                        <a:pt x="164" y="553"/>
                        <a:pt x="153" y="553"/>
                      </a:cubicBezTo>
                      <a:cubicBezTo>
                        <a:pt x="153" y="512"/>
                        <a:pt x="153" y="472"/>
                        <a:pt x="153" y="431"/>
                      </a:cubicBezTo>
                      <a:cubicBezTo>
                        <a:pt x="160" y="431"/>
                        <a:pt x="168" y="431"/>
                        <a:pt x="175" y="431"/>
                      </a:cubicBezTo>
                      <a:cubicBezTo>
                        <a:pt x="386" y="431"/>
                        <a:pt x="597" y="431"/>
                        <a:pt x="807" y="431"/>
                      </a:cubicBezTo>
                      <a:cubicBezTo>
                        <a:pt x="826" y="431"/>
                        <a:pt x="833" y="426"/>
                        <a:pt x="831" y="407"/>
                      </a:cubicBezTo>
                      <a:cubicBezTo>
                        <a:pt x="830" y="387"/>
                        <a:pt x="831" y="367"/>
                        <a:pt x="831" y="344"/>
                      </a:cubicBezTo>
                      <a:cubicBezTo>
                        <a:pt x="826" y="348"/>
                        <a:pt x="822" y="349"/>
                        <a:pt x="821" y="352"/>
                      </a:cubicBezTo>
                      <a:cubicBezTo>
                        <a:pt x="800" y="383"/>
                        <a:pt x="769" y="394"/>
                        <a:pt x="735" y="394"/>
                      </a:cubicBezTo>
                      <a:cubicBezTo>
                        <a:pt x="541" y="395"/>
                        <a:pt x="347" y="395"/>
                        <a:pt x="153" y="394"/>
                      </a:cubicBezTo>
                      <a:cubicBezTo>
                        <a:pt x="146" y="394"/>
                        <a:pt x="136" y="389"/>
                        <a:pt x="134" y="384"/>
                      </a:cubicBezTo>
                      <a:cubicBezTo>
                        <a:pt x="108" y="321"/>
                        <a:pt x="64" y="272"/>
                        <a:pt x="15" y="226"/>
                      </a:cubicBezTo>
                      <a:cubicBezTo>
                        <a:pt x="9" y="220"/>
                        <a:pt x="7" y="211"/>
                        <a:pt x="0" y="199"/>
                      </a:cubicBezTo>
                      <a:cubicBezTo>
                        <a:pt x="15" y="199"/>
                        <a:pt x="22" y="199"/>
                        <a:pt x="30" y="199"/>
                      </a:cubicBezTo>
                      <a:cubicBezTo>
                        <a:pt x="254" y="199"/>
                        <a:pt x="478" y="199"/>
                        <a:pt x="702" y="198"/>
                      </a:cubicBezTo>
                      <a:cubicBezTo>
                        <a:pt x="751" y="198"/>
                        <a:pt x="797" y="200"/>
                        <a:pt x="831" y="246"/>
                      </a:cubicBezTo>
                      <a:cubicBezTo>
                        <a:pt x="831" y="165"/>
                        <a:pt x="831" y="83"/>
                        <a:pt x="831" y="0"/>
                      </a:cubicBezTo>
                      <a:cubicBezTo>
                        <a:pt x="872" y="0"/>
                        <a:pt x="911" y="0"/>
                        <a:pt x="953" y="0"/>
                      </a:cubicBezTo>
                      <a:cubicBezTo>
                        <a:pt x="953" y="10"/>
                        <a:pt x="954" y="20"/>
                        <a:pt x="953" y="29"/>
                      </a:cubicBezTo>
                      <a:cubicBezTo>
                        <a:pt x="950" y="46"/>
                        <a:pt x="958" y="51"/>
                        <a:pt x="974" y="50"/>
                      </a:cubicBezTo>
                      <a:cubicBezTo>
                        <a:pt x="1000" y="49"/>
                        <a:pt x="1026" y="51"/>
                        <a:pt x="1052" y="51"/>
                      </a:cubicBezTo>
                      <a:cubicBezTo>
                        <a:pt x="1052" y="327"/>
                        <a:pt x="1052" y="603"/>
                        <a:pt x="1052" y="8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29">
                  <a:extLst>
                    <a:ext uri="{FF2B5EF4-FFF2-40B4-BE49-F238E27FC236}">
                      <a16:creationId xmlns:a16="http://schemas.microsoft.com/office/drawing/2014/main" id="{2AE6C877-57BD-C040-848F-EAEE940C361E}"/>
                    </a:ext>
                  </a:extLst>
                </p:cNvPr>
                <p:cNvSpPr>
                  <a:spLocks/>
                </p:cNvSpPr>
                <p:nvPr/>
              </p:nvSpPr>
              <p:spPr bwMode="auto">
                <a:xfrm>
                  <a:off x="1001" y="1421"/>
                  <a:ext cx="1405" cy="1319"/>
                </a:xfrm>
                <a:custGeom>
                  <a:avLst/>
                  <a:gdLst>
                    <a:gd name="T0" fmla="*/ 0 w 936"/>
                    <a:gd name="T1" fmla="*/ 51 h 879"/>
                    <a:gd name="T2" fmla="*/ 78 w 936"/>
                    <a:gd name="T3" fmla="*/ 50 h 879"/>
                    <a:gd name="T4" fmla="*/ 99 w 936"/>
                    <a:gd name="T5" fmla="*/ 29 h 879"/>
                    <a:gd name="T6" fmla="*/ 99 w 936"/>
                    <a:gd name="T7" fmla="*/ 0 h 879"/>
                    <a:gd name="T8" fmla="*/ 220 w 936"/>
                    <a:gd name="T9" fmla="*/ 0 h 879"/>
                    <a:gd name="T10" fmla="*/ 220 w 936"/>
                    <a:gd name="T11" fmla="*/ 250 h 879"/>
                    <a:gd name="T12" fmla="*/ 375 w 936"/>
                    <a:gd name="T13" fmla="*/ 208 h 879"/>
                    <a:gd name="T14" fmla="*/ 854 w 936"/>
                    <a:gd name="T15" fmla="*/ 199 h 879"/>
                    <a:gd name="T16" fmla="*/ 928 w 936"/>
                    <a:gd name="T17" fmla="*/ 199 h 879"/>
                    <a:gd name="T18" fmla="*/ 919 w 936"/>
                    <a:gd name="T19" fmla="*/ 238 h 879"/>
                    <a:gd name="T20" fmla="*/ 813 w 936"/>
                    <a:gd name="T21" fmla="*/ 384 h 879"/>
                    <a:gd name="T22" fmla="*/ 791 w 936"/>
                    <a:gd name="T23" fmla="*/ 394 h 879"/>
                    <a:gd name="T24" fmla="*/ 397 w 936"/>
                    <a:gd name="T25" fmla="*/ 394 h 879"/>
                    <a:gd name="T26" fmla="*/ 319 w 936"/>
                    <a:gd name="T27" fmla="*/ 394 h 879"/>
                    <a:gd name="T28" fmla="*/ 232 w 936"/>
                    <a:gd name="T29" fmla="*/ 353 h 879"/>
                    <a:gd name="T30" fmla="*/ 221 w 936"/>
                    <a:gd name="T31" fmla="*/ 344 h 879"/>
                    <a:gd name="T32" fmla="*/ 221 w 936"/>
                    <a:gd name="T33" fmla="*/ 420 h 879"/>
                    <a:gd name="T34" fmla="*/ 232 w 936"/>
                    <a:gd name="T35" fmla="*/ 430 h 879"/>
                    <a:gd name="T36" fmla="*/ 248 w 936"/>
                    <a:gd name="T37" fmla="*/ 431 h 879"/>
                    <a:gd name="T38" fmla="*/ 770 w 936"/>
                    <a:gd name="T39" fmla="*/ 431 h 879"/>
                    <a:gd name="T40" fmla="*/ 793 w 936"/>
                    <a:gd name="T41" fmla="*/ 431 h 879"/>
                    <a:gd name="T42" fmla="*/ 793 w 936"/>
                    <a:gd name="T43" fmla="*/ 553 h 879"/>
                    <a:gd name="T44" fmla="*/ 765 w 936"/>
                    <a:gd name="T45" fmla="*/ 553 h 879"/>
                    <a:gd name="T46" fmla="*/ 247 w 936"/>
                    <a:gd name="T47" fmla="*/ 553 h 879"/>
                    <a:gd name="T48" fmla="*/ 221 w 936"/>
                    <a:gd name="T49" fmla="*/ 579 h 879"/>
                    <a:gd name="T50" fmla="*/ 221 w 936"/>
                    <a:gd name="T51" fmla="*/ 855 h 879"/>
                    <a:gd name="T52" fmla="*/ 221 w 936"/>
                    <a:gd name="T53" fmla="*/ 879 h 879"/>
                    <a:gd name="T54" fmla="*/ 0 w 936"/>
                    <a:gd name="T55" fmla="*/ 879 h 879"/>
                    <a:gd name="T56" fmla="*/ 0 w 936"/>
                    <a:gd name="T57" fmla="*/ 51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6" h="879">
                      <a:moveTo>
                        <a:pt x="0" y="51"/>
                      </a:moveTo>
                      <a:cubicBezTo>
                        <a:pt x="26" y="51"/>
                        <a:pt x="52" y="49"/>
                        <a:pt x="78" y="50"/>
                      </a:cubicBezTo>
                      <a:cubicBezTo>
                        <a:pt x="94" y="51"/>
                        <a:pt x="101" y="46"/>
                        <a:pt x="99" y="29"/>
                      </a:cubicBezTo>
                      <a:cubicBezTo>
                        <a:pt x="98" y="20"/>
                        <a:pt x="99" y="11"/>
                        <a:pt x="99" y="0"/>
                      </a:cubicBezTo>
                      <a:cubicBezTo>
                        <a:pt x="139" y="0"/>
                        <a:pt x="178" y="0"/>
                        <a:pt x="220" y="0"/>
                      </a:cubicBezTo>
                      <a:cubicBezTo>
                        <a:pt x="220" y="82"/>
                        <a:pt x="220" y="164"/>
                        <a:pt x="220" y="250"/>
                      </a:cubicBezTo>
                      <a:cubicBezTo>
                        <a:pt x="268" y="210"/>
                        <a:pt x="323" y="210"/>
                        <a:pt x="375" y="208"/>
                      </a:cubicBezTo>
                      <a:cubicBezTo>
                        <a:pt x="535" y="203"/>
                        <a:pt x="695" y="202"/>
                        <a:pt x="854" y="199"/>
                      </a:cubicBezTo>
                      <a:cubicBezTo>
                        <a:pt x="879" y="198"/>
                        <a:pt x="904" y="199"/>
                        <a:pt x="928" y="199"/>
                      </a:cubicBezTo>
                      <a:cubicBezTo>
                        <a:pt x="936" y="215"/>
                        <a:pt x="931" y="227"/>
                        <a:pt x="919" y="238"/>
                      </a:cubicBezTo>
                      <a:cubicBezTo>
                        <a:pt x="873" y="279"/>
                        <a:pt x="837" y="327"/>
                        <a:pt x="813" y="384"/>
                      </a:cubicBezTo>
                      <a:cubicBezTo>
                        <a:pt x="808" y="396"/>
                        <a:pt x="799" y="394"/>
                        <a:pt x="791" y="394"/>
                      </a:cubicBezTo>
                      <a:cubicBezTo>
                        <a:pt x="659" y="394"/>
                        <a:pt x="528" y="394"/>
                        <a:pt x="397" y="394"/>
                      </a:cubicBezTo>
                      <a:cubicBezTo>
                        <a:pt x="371" y="394"/>
                        <a:pt x="345" y="395"/>
                        <a:pt x="319" y="394"/>
                      </a:cubicBezTo>
                      <a:cubicBezTo>
                        <a:pt x="284" y="394"/>
                        <a:pt x="253" y="383"/>
                        <a:pt x="232" y="353"/>
                      </a:cubicBezTo>
                      <a:cubicBezTo>
                        <a:pt x="230" y="350"/>
                        <a:pt x="227" y="348"/>
                        <a:pt x="221" y="344"/>
                      </a:cubicBezTo>
                      <a:cubicBezTo>
                        <a:pt x="221" y="371"/>
                        <a:pt x="220" y="396"/>
                        <a:pt x="221" y="420"/>
                      </a:cubicBezTo>
                      <a:cubicBezTo>
                        <a:pt x="222" y="424"/>
                        <a:pt x="228" y="429"/>
                        <a:pt x="232" y="430"/>
                      </a:cubicBezTo>
                      <a:cubicBezTo>
                        <a:pt x="237" y="432"/>
                        <a:pt x="243" y="431"/>
                        <a:pt x="248" y="431"/>
                      </a:cubicBezTo>
                      <a:cubicBezTo>
                        <a:pt x="422" y="431"/>
                        <a:pt x="596" y="431"/>
                        <a:pt x="770" y="431"/>
                      </a:cubicBezTo>
                      <a:cubicBezTo>
                        <a:pt x="778" y="431"/>
                        <a:pt x="786" y="431"/>
                        <a:pt x="793" y="431"/>
                      </a:cubicBezTo>
                      <a:cubicBezTo>
                        <a:pt x="793" y="472"/>
                        <a:pt x="793" y="512"/>
                        <a:pt x="793" y="553"/>
                      </a:cubicBezTo>
                      <a:cubicBezTo>
                        <a:pt x="782" y="553"/>
                        <a:pt x="773" y="553"/>
                        <a:pt x="765" y="553"/>
                      </a:cubicBezTo>
                      <a:cubicBezTo>
                        <a:pt x="592" y="553"/>
                        <a:pt x="420" y="553"/>
                        <a:pt x="247" y="553"/>
                      </a:cubicBezTo>
                      <a:cubicBezTo>
                        <a:pt x="221" y="553"/>
                        <a:pt x="221" y="553"/>
                        <a:pt x="221" y="579"/>
                      </a:cubicBezTo>
                      <a:cubicBezTo>
                        <a:pt x="221" y="671"/>
                        <a:pt x="221" y="763"/>
                        <a:pt x="221" y="855"/>
                      </a:cubicBezTo>
                      <a:cubicBezTo>
                        <a:pt x="221" y="862"/>
                        <a:pt x="221" y="870"/>
                        <a:pt x="221" y="879"/>
                      </a:cubicBezTo>
                      <a:cubicBezTo>
                        <a:pt x="146" y="879"/>
                        <a:pt x="73" y="879"/>
                        <a:pt x="0" y="879"/>
                      </a:cubicBezTo>
                      <a:cubicBezTo>
                        <a:pt x="0" y="603"/>
                        <a:pt x="0" y="327"/>
                        <a:pt x="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30">
                  <a:extLst>
                    <a:ext uri="{FF2B5EF4-FFF2-40B4-BE49-F238E27FC236}">
                      <a16:creationId xmlns:a16="http://schemas.microsoft.com/office/drawing/2014/main" id="{14011848-3D2A-94CF-3E29-2286033D540C}"/>
                    </a:ext>
                  </a:extLst>
                </p:cNvPr>
                <p:cNvSpPr>
                  <a:spLocks noEditPoints="1"/>
                </p:cNvSpPr>
                <p:nvPr/>
              </p:nvSpPr>
              <p:spPr bwMode="auto">
                <a:xfrm>
                  <a:off x="1948" y="223"/>
                  <a:ext cx="1748" cy="2944"/>
                </a:xfrm>
                <a:custGeom>
                  <a:avLst/>
                  <a:gdLst>
                    <a:gd name="T0" fmla="*/ 342 w 1164"/>
                    <a:gd name="T1" fmla="*/ 560 h 1963"/>
                    <a:gd name="T2" fmla="*/ 198 w 1164"/>
                    <a:gd name="T3" fmla="*/ 533 h 1963"/>
                    <a:gd name="T4" fmla="*/ 68 w 1164"/>
                    <a:gd name="T5" fmla="*/ 483 h 1963"/>
                    <a:gd name="T6" fmla="*/ 59 w 1164"/>
                    <a:gd name="T7" fmla="*/ 315 h 1963"/>
                    <a:gd name="T8" fmla="*/ 258 w 1164"/>
                    <a:gd name="T9" fmla="*/ 195 h 1963"/>
                    <a:gd name="T10" fmla="*/ 339 w 1164"/>
                    <a:gd name="T11" fmla="*/ 161 h 1963"/>
                    <a:gd name="T12" fmla="*/ 360 w 1164"/>
                    <a:gd name="T13" fmla="*/ 141 h 1963"/>
                    <a:gd name="T14" fmla="*/ 546 w 1164"/>
                    <a:gd name="T15" fmla="*/ 8 h 1963"/>
                    <a:gd name="T16" fmla="*/ 753 w 1164"/>
                    <a:gd name="T17" fmla="*/ 127 h 1963"/>
                    <a:gd name="T18" fmla="*/ 769 w 1164"/>
                    <a:gd name="T19" fmla="*/ 142 h 1963"/>
                    <a:gd name="T20" fmla="*/ 1009 w 1164"/>
                    <a:gd name="T21" fmla="*/ 251 h 1963"/>
                    <a:gd name="T22" fmla="*/ 1106 w 1164"/>
                    <a:gd name="T23" fmla="*/ 327 h 1963"/>
                    <a:gd name="T24" fmla="*/ 1071 w 1164"/>
                    <a:gd name="T25" fmla="*/ 493 h 1963"/>
                    <a:gd name="T26" fmla="*/ 897 w 1164"/>
                    <a:gd name="T27" fmla="*/ 545 h 1963"/>
                    <a:gd name="T28" fmla="*/ 806 w 1164"/>
                    <a:gd name="T29" fmla="*/ 558 h 1963"/>
                    <a:gd name="T30" fmla="*/ 784 w 1164"/>
                    <a:gd name="T31" fmla="*/ 583 h 1963"/>
                    <a:gd name="T32" fmla="*/ 784 w 1164"/>
                    <a:gd name="T33" fmla="*/ 987 h 1963"/>
                    <a:gd name="T34" fmla="*/ 817 w 1164"/>
                    <a:gd name="T35" fmla="*/ 1066 h 1963"/>
                    <a:gd name="T36" fmla="*/ 922 w 1164"/>
                    <a:gd name="T37" fmla="*/ 1216 h 1963"/>
                    <a:gd name="T38" fmla="*/ 933 w 1164"/>
                    <a:gd name="T39" fmla="*/ 1334 h 1963"/>
                    <a:gd name="T40" fmla="*/ 887 w 1164"/>
                    <a:gd name="T41" fmla="*/ 1638 h 1963"/>
                    <a:gd name="T42" fmla="*/ 846 w 1164"/>
                    <a:gd name="T43" fmla="*/ 1870 h 1963"/>
                    <a:gd name="T44" fmla="*/ 775 w 1164"/>
                    <a:gd name="T45" fmla="*/ 1949 h 1963"/>
                    <a:gd name="T46" fmla="*/ 674 w 1164"/>
                    <a:gd name="T47" fmla="*/ 1918 h 1963"/>
                    <a:gd name="T48" fmla="*/ 652 w 1164"/>
                    <a:gd name="T49" fmla="*/ 1846 h 1963"/>
                    <a:gd name="T50" fmla="*/ 699 w 1164"/>
                    <a:gd name="T51" fmla="*/ 1566 h 1963"/>
                    <a:gd name="T52" fmla="*/ 737 w 1164"/>
                    <a:gd name="T53" fmla="*/ 1315 h 1963"/>
                    <a:gd name="T54" fmla="*/ 716 w 1164"/>
                    <a:gd name="T55" fmla="*/ 1245 h 1963"/>
                    <a:gd name="T56" fmla="*/ 677 w 1164"/>
                    <a:gd name="T57" fmla="*/ 1205 h 1963"/>
                    <a:gd name="T58" fmla="*/ 622 w 1164"/>
                    <a:gd name="T59" fmla="*/ 1192 h 1963"/>
                    <a:gd name="T60" fmla="*/ 499 w 1164"/>
                    <a:gd name="T61" fmla="*/ 1192 h 1963"/>
                    <a:gd name="T62" fmla="*/ 469 w 1164"/>
                    <a:gd name="T63" fmla="*/ 1199 h 1963"/>
                    <a:gd name="T64" fmla="*/ 415 w 1164"/>
                    <a:gd name="T65" fmla="*/ 1252 h 1963"/>
                    <a:gd name="T66" fmla="*/ 400 w 1164"/>
                    <a:gd name="T67" fmla="*/ 1312 h 1963"/>
                    <a:gd name="T68" fmla="*/ 442 w 1164"/>
                    <a:gd name="T69" fmla="*/ 1591 h 1963"/>
                    <a:gd name="T70" fmla="*/ 484 w 1164"/>
                    <a:gd name="T71" fmla="*/ 1833 h 1963"/>
                    <a:gd name="T72" fmla="*/ 421 w 1164"/>
                    <a:gd name="T73" fmla="*/ 1946 h 1963"/>
                    <a:gd name="T74" fmla="*/ 299 w 1164"/>
                    <a:gd name="T75" fmla="*/ 1898 h 1963"/>
                    <a:gd name="T76" fmla="*/ 290 w 1164"/>
                    <a:gd name="T77" fmla="*/ 1868 h 1963"/>
                    <a:gd name="T78" fmla="*/ 206 w 1164"/>
                    <a:gd name="T79" fmla="*/ 1371 h 1963"/>
                    <a:gd name="T80" fmla="*/ 329 w 1164"/>
                    <a:gd name="T81" fmla="*/ 1057 h 1963"/>
                    <a:gd name="T82" fmla="*/ 344 w 1164"/>
                    <a:gd name="T83" fmla="*/ 1020 h 1963"/>
                    <a:gd name="T84" fmla="*/ 343 w 1164"/>
                    <a:gd name="T85" fmla="*/ 984 h 1963"/>
                    <a:gd name="T86" fmla="*/ 343 w 1164"/>
                    <a:gd name="T87" fmla="*/ 586 h 1963"/>
                    <a:gd name="T88" fmla="*/ 342 w 1164"/>
                    <a:gd name="T89" fmla="*/ 560 h 1963"/>
                    <a:gd name="T90" fmla="*/ 253 w 1164"/>
                    <a:gd name="T91" fmla="*/ 372 h 1963"/>
                    <a:gd name="T92" fmla="*/ 254 w 1164"/>
                    <a:gd name="T93" fmla="*/ 377 h 1963"/>
                    <a:gd name="T94" fmla="*/ 337 w 1164"/>
                    <a:gd name="T95" fmla="*/ 391 h 1963"/>
                    <a:gd name="T96" fmla="*/ 428 w 1164"/>
                    <a:gd name="T97" fmla="*/ 421 h 1963"/>
                    <a:gd name="T98" fmla="*/ 710 w 1164"/>
                    <a:gd name="T99" fmla="*/ 414 h 1963"/>
                    <a:gd name="T100" fmla="*/ 742 w 1164"/>
                    <a:gd name="T101" fmla="*/ 401 h 1963"/>
                    <a:gd name="T102" fmla="*/ 899 w 1164"/>
                    <a:gd name="T103" fmla="*/ 378 h 1963"/>
                    <a:gd name="T104" fmla="*/ 885 w 1164"/>
                    <a:gd name="T105" fmla="*/ 364 h 1963"/>
                    <a:gd name="T106" fmla="*/ 777 w 1164"/>
                    <a:gd name="T107" fmla="*/ 318 h 1963"/>
                    <a:gd name="T108" fmla="*/ 748 w 1164"/>
                    <a:gd name="T109" fmla="*/ 328 h 1963"/>
                    <a:gd name="T110" fmla="*/ 458 w 1164"/>
                    <a:gd name="T111" fmla="*/ 413 h 1963"/>
                    <a:gd name="T112" fmla="*/ 370 w 1164"/>
                    <a:gd name="T113" fmla="*/ 326 h 1963"/>
                    <a:gd name="T114" fmla="*/ 253 w 1164"/>
                    <a:gd name="T115" fmla="*/ 372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963">
                      <a:moveTo>
                        <a:pt x="342" y="560"/>
                      </a:moveTo>
                      <a:cubicBezTo>
                        <a:pt x="293" y="551"/>
                        <a:pt x="245" y="544"/>
                        <a:pt x="198" y="533"/>
                      </a:cubicBezTo>
                      <a:cubicBezTo>
                        <a:pt x="152" y="523"/>
                        <a:pt x="107" y="510"/>
                        <a:pt x="68" y="483"/>
                      </a:cubicBezTo>
                      <a:cubicBezTo>
                        <a:pt x="2" y="438"/>
                        <a:pt x="0" y="369"/>
                        <a:pt x="59" y="315"/>
                      </a:cubicBezTo>
                      <a:cubicBezTo>
                        <a:pt x="118" y="262"/>
                        <a:pt x="187" y="227"/>
                        <a:pt x="258" y="195"/>
                      </a:cubicBezTo>
                      <a:cubicBezTo>
                        <a:pt x="285" y="183"/>
                        <a:pt x="312" y="173"/>
                        <a:pt x="339" y="161"/>
                      </a:cubicBezTo>
                      <a:cubicBezTo>
                        <a:pt x="348" y="157"/>
                        <a:pt x="356" y="149"/>
                        <a:pt x="360" y="141"/>
                      </a:cubicBezTo>
                      <a:cubicBezTo>
                        <a:pt x="398" y="62"/>
                        <a:pt x="458" y="17"/>
                        <a:pt x="546" y="8"/>
                      </a:cubicBezTo>
                      <a:cubicBezTo>
                        <a:pt x="627" y="0"/>
                        <a:pt x="718" y="52"/>
                        <a:pt x="753" y="127"/>
                      </a:cubicBezTo>
                      <a:cubicBezTo>
                        <a:pt x="756" y="133"/>
                        <a:pt x="763" y="140"/>
                        <a:pt x="769" y="142"/>
                      </a:cubicBezTo>
                      <a:cubicBezTo>
                        <a:pt x="851" y="173"/>
                        <a:pt x="934" y="204"/>
                        <a:pt x="1009" y="251"/>
                      </a:cubicBezTo>
                      <a:cubicBezTo>
                        <a:pt x="1043" y="273"/>
                        <a:pt x="1076" y="299"/>
                        <a:pt x="1106" y="327"/>
                      </a:cubicBezTo>
                      <a:cubicBezTo>
                        <a:pt x="1164" y="382"/>
                        <a:pt x="1136" y="460"/>
                        <a:pt x="1071" y="493"/>
                      </a:cubicBezTo>
                      <a:cubicBezTo>
                        <a:pt x="1016" y="521"/>
                        <a:pt x="957" y="535"/>
                        <a:pt x="897" y="545"/>
                      </a:cubicBezTo>
                      <a:cubicBezTo>
                        <a:pt x="867" y="550"/>
                        <a:pt x="837" y="555"/>
                        <a:pt x="806" y="558"/>
                      </a:cubicBezTo>
                      <a:cubicBezTo>
                        <a:pt x="790" y="560"/>
                        <a:pt x="784" y="565"/>
                        <a:pt x="784" y="583"/>
                      </a:cubicBezTo>
                      <a:cubicBezTo>
                        <a:pt x="785" y="717"/>
                        <a:pt x="785" y="852"/>
                        <a:pt x="784" y="987"/>
                      </a:cubicBezTo>
                      <a:cubicBezTo>
                        <a:pt x="783" y="1020"/>
                        <a:pt x="788" y="1043"/>
                        <a:pt x="817" y="1066"/>
                      </a:cubicBezTo>
                      <a:cubicBezTo>
                        <a:pt x="866" y="1104"/>
                        <a:pt x="902" y="1155"/>
                        <a:pt x="922" y="1216"/>
                      </a:cubicBezTo>
                      <a:cubicBezTo>
                        <a:pt x="935" y="1254"/>
                        <a:pt x="939" y="1294"/>
                        <a:pt x="933" y="1334"/>
                      </a:cubicBezTo>
                      <a:cubicBezTo>
                        <a:pt x="919" y="1436"/>
                        <a:pt x="904" y="1537"/>
                        <a:pt x="887" y="1638"/>
                      </a:cubicBezTo>
                      <a:cubicBezTo>
                        <a:pt x="875" y="1716"/>
                        <a:pt x="860" y="1793"/>
                        <a:pt x="846" y="1870"/>
                      </a:cubicBezTo>
                      <a:cubicBezTo>
                        <a:pt x="839" y="1911"/>
                        <a:pt x="815" y="1938"/>
                        <a:pt x="775" y="1949"/>
                      </a:cubicBezTo>
                      <a:cubicBezTo>
                        <a:pt x="735" y="1960"/>
                        <a:pt x="701" y="1949"/>
                        <a:pt x="674" y="1918"/>
                      </a:cubicBezTo>
                      <a:cubicBezTo>
                        <a:pt x="656" y="1898"/>
                        <a:pt x="647" y="1873"/>
                        <a:pt x="652" y="1846"/>
                      </a:cubicBezTo>
                      <a:cubicBezTo>
                        <a:pt x="667" y="1753"/>
                        <a:pt x="684" y="1660"/>
                        <a:pt x="699" y="1566"/>
                      </a:cubicBezTo>
                      <a:cubicBezTo>
                        <a:pt x="712" y="1483"/>
                        <a:pt x="724" y="1399"/>
                        <a:pt x="737" y="1315"/>
                      </a:cubicBezTo>
                      <a:cubicBezTo>
                        <a:pt x="741" y="1289"/>
                        <a:pt x="733" y="1265"/>
                        <a:pt x="716" y="1245"/>
                      </a:cubicBezTo>
                      <a:cubicBezTo>
                        <a:pt x="704" y="1231"/>
                        <a:pt x="691" y="1218"/>
                        <a:pt x="677" y="1205"/>
                      </a:cubicBezTo>
                      <a:cubicBezTo>
                        <a:pt x="661" y="1190"/>
                        <a:pt x="645" y="1186"/>
                        <a:pt x="622" y="1192"/>
                      </a:cubicBezTo>
                      <a:cubicBezTo>
                        <a:pt x="582" y="1204"/>
                        <a:pt x="540" y="1201"/>
                        <a:pt x="499" y="1192"/>
                      </a:cubicBezTo>
                      <a:cubicBezTo>
                        <a:pt x="490" y="1190"/>
                        <a:pt x="476" y="1193"/>
                        <a:pt x="469" y="1199"/>
                      </a:cubicBezTo>
                      <a:cubicBezTo>
                        <a:pt x="449" y="1215"/>
                        <a:pt x="432" y="1233"/>
                        <a:pt x="415" y="1252"/>
                      </a:cubicBezTo>
                      <a:cubicBezTo>
                        <a:pt x="400" y="1269"/>
                        <a:pt x="396" y="1290"/>
                        <a:pt x="400" y="1312"/>
                      </a:cubicBezTo>
                      <a:cubicBezTo>
                        <a:pt x="414" y="1405"/>
                        <a:pt x="427" y="1498"/>
                        <a:pt x="442" y="1591"/>
                      </a:cubicBezTo>
                      <a:cubicBezTo>
                        <a:pt x="455" y="1672"/>
                        <a:pt x="470" y="1752"/>
                        <a:pt x="484" y="1833"/>
                      </a:cubicBezTo>
                      <a:cubicBezTo>
                        <a:pt x="493" y="1885"/>
                        <a:pt x="467" y="1930"/>
                        <a:pt x="421" y="1946"/>
                      </a:cubicBezTo>
                      <a:cubicBezTo>
                        <a:pt x="372" y="1963"/>
                        <a:pt x="324" y="1945"/>
                        <a:pt x="299" y="1898"/>
                      </a:cubicBezTo>
                      <a:cubicBezTo>
                        <a:pt x="294" y="1889"/>
                        <a:pt x="291" y="1878"/>
                        <a:pt x="290" y="1868"/>
                      </a:cubicBezTo>
                      <a:cubicBezTo>
                        <a:pt x="262" y="1702"/>
                        <a:pt x="236" y="1536"/>
                        <a:pt x="206" y="1371"/>
                      </a:cubicBezTo>
                      <a:cubicBezTo>
                        <a:pt x="183" y="1241"/>
                        <a:pt x="230" y="1139"/>
                        <a:pt x="329" y="1057"/>
                      </a:cubicBezTo>
                      <a:cubicBezTo>
                        <a:pt x="341" y="1047"/>
                        <a:pt x="348" y="1036"/>
                        <a:pt x="344" y="1020"/>
                      </a:cubicBezTo>
                      <a:cubicBezTo>
                        <a:pt x="342" y="1008"/>
                        <a:pt x="343" y="996"/>
                        <a:pt x="343" y="984"/>
                      </a:cubicBezTo>
                      <a:cubicBezTo>
                        <a:pt x="343" y="851"/>
                        <a:pt x="343" y="718"/>
                        <a:pt x="343" y="586"/>
                      </a:cubicBezTo>
                      <a:cubicBezTo>
                        <a:pt x="343" y="577"/>
                        <a:pt x="343" y="569"/>
                        <a:pt x="342" y="560"/>
                      </a:cubicBezTo>
                      <a:close/>
                      <a:moveTo>
                        <a:pt x="253" y="372"/>
                      </a:moveTo>
                      <a:cubicBezTo>
                        <a:pt x="253" y="373"/>
                        <a:pt x="254" y="375"/>
                        <a:pt x="254" y="377"/>
                      </a:cubicBezTo>
                      <a:cubicBezTo>
                        <a:pt x="282" y="382"/>
                        <a:pt x="310" y="386"/>
                        <a:pt x="337" y="391"/>
                      </a:cubicBezTo>
                      <a:cubicBezTo>
                        <a:pt x="369" y="397"/>
                        <a:pt x="399" y="399"/>
                        <a:pt x="428" y="421"/>
                      </a:cubicBezTo>
                      <a:cubicBezTo>
                        <a:pt x="509" y="481"/>
                        <a:pt x="630" y="476"/>
                        <a:pt x="710" y="414"/>
                      </a:cubicBezTo>
                      <a:cubicBezTo>
                        <a:pt x="719" y="407"/>
                        <a:pt x="731" y="403"/>
                        <a:pt x="742" y="401"/>
                      </a:cubicBezTo>
                      <a:cubicBezTo>
                        <a:pt x="794" y="393"/>
                        <a:pt x="847" y="386"/>
                        <a:pt x="899" y="378"/>
                      </a:cubicBezTo>
                      <a:cubicBezTo>
                        <a:pt x="895" y="370"/>
                        <a:pt x="890" y="367"/>
                        <a:pt x="885" y="364"/>
                      </a:cubicBezTo>
                      <a:cubicBezTo>
                        <a:pt x="849" y="349"/>
                        <a:pt x="813" y="334"/>
                        <a:pt x="777" y="318"/>
                      </a:cubicBezTo>
                      <a:cubicBezTo>
                        <a:pt x="763" y="311"/>
                        <a:pt x="756" y="313"/>
                        <a:pt x="748" y="328"/>
                      </a:cubicBezTo>
                      <a:cubicBezTo>
                        <a:pt x="690" y="432"/>
                        <a:pt x="563" y="468"/>
                        <a:pt x="458" y="413"/>
                      </a:cubicBezTo>
                      <a:cubicBezTo>
                        <a:pt x="420" y="393"/>
                        <a:pt x="393" y="363"/>
                        <a:pt x="370" y="326"/>
                      </a:cubicBezTo>
                      <a:cubicBezTo>
                        <a:pt x="330" y="341"/>
                        <a:pt x="292" y="356"/>
                        <a:pt x="253" y="3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31">
                  <a:extLst>
                    <a:ext uri="{FF2B5EF4-FFF2-40B4-BE49-F238E27FC236}">
                      <a16:creationId xmlns:a16="http://schemas.microsoft.com/office/drawing/2014/main" id="{D852EF52-8C54-3D21-F83E-5D9F34FCA288}"/>
                    </a:ext>
                  </a:extLst>
                </p:cNvPr>
                <p:cNvSpPr>
                  <a:spLocks noEditPoints="1"/>
                </p:cNvSpPr>
                <p:nvPr/>
              </p:nvSpPr>
              <p:spPr bwMode="auto">
                <a:xfrm>
                  <a:off x="3720" y="169"/>
                  <a:ext cx="700" cy="727"/>
                </a:xfrm>
                <a:custGeom>
                  <a:avLst/>
                  <a:gdLst>
                    <a:gd name="T0" fmla="*/ 56 w 466"/>
                    <a:gd name="T1" fmla="*/ 104 h 485"/>
                    <a:gd name="T2" fmla="*/ 37 w 466"/>
                    <a:gd name="T3" fmla="*/ 41 h 485"/>
                    <a:gd name="T4" fmla="*/ 98 w 466"/>
                    <a:gd name="T5" fmla="*/ 17 h 485"/>
                    <a:gd name="T6" fmla="*/ 112 w 466"/>
                    <a:gd name="T7" fmla="*/ 25 h 485"/>
                    <a:gd name="T8" fmla="*/ 147 w 466"/>
                    <a:gd name="T9" fmla="*/ 30 h 485"/>
                    <a:gd name="T10" fmla="*/ 347 w 466"/>
                    <a:gd name="T11" fmla="*/ 44 h 485"/>
                    <a:gd name="T12" fmla="*/ 365 w 466"/>
                    <a:gd name="T13" fmla="*/ 56 h 485"/>
                    <a:gd name="T14" fmla="*/ 447 w 466"/>
                    <a:gd name="T15" fmla="*/ 62 h 485"/>
                    <a:gd name="T16" fmla="*/ 426 w 466"/>
                    <a:gd name="T17" fmla="*/ 133 h 485"/>
                    <a:gd name="T18" fmla="*/ 346 w 466"/>
                    <a:gd name="T19" fmla="*/ 402 h 485"/>
                    <a:gd name="T20" fmla="*/ 373 w 466"/>
                    <a:gd name="T21" fmla="*/ 443 h 485"/>
                    <a:gd name="T22" fmla="*/ 361 w 466"/>
                    <a:gd name="T23" fmla="*/ 485 h 485"/>
                    <a:gd name="T24" fmla="*/ 323 w 466"/>
                    <a:gd name="T25" fmla="*/ 430 h 485"/>
                    <a:gd name="T26" fmla="*/ 299 w 466"/>
                    <a:gd name="T27" fmla="*/ 421 h 485"/>
                    <a:gd name="T28" fmla="*/ 135 w 466"/>
                    <a:gd name="T29" fmla="*/ 408 h 485"/>
                    <a:gd name="T30" fmla="*/ 116 w 466"/>
                    <a:gd name="T31" fmla="*/ 411 h 485"/>
                    <a:gd name="T32" fmla="*/ 67 w 466"/>
                    <a:gd name="T33" fmla="*/ 460 h 485"/>
                    <a:gd name="T34" fmla="*/ 46 w 466"/>
                    <a:gd name="T35" fmla="*/ 434 h 485"/>
                    <a:gd name="T36" fmla="*/ 94 w 466"/>
                    <a:gd name="T37" fmla="*/ 383 h 485"/>
                    <a:gd name="T38" fmla="*/ 56 w 466"/>
                    <a:gd name="T39" fmla="*/ 104 h 485"/>
                    <a:gd name="T40" fmla="*/ 398 w 466"/>
                    <a:gd name="T41" fmla="*/ 221 h 485"/>
                    <a:gd name="T42" fmla="*/ 233 w 466"/>
                    <a:gd name="T43" fmla="*/ 57 h 485"/>
                    <a:gd name="T44" fmla="*/ 68 w 466"/>
                    <a:gd name="T45" fmla="*/ 222 h 485"/>
                    <a:gd name="T46" fmla="*/ 233 w 466"/>
                    <a:gd name="T47" fmla="*/ 387 h 485"/>
                    <a:gd name="T48" fmla="*/ 398 w 466"/>
                    <a:gd name="T49" fmla="*/ 22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6" h="485">
                      <a:moveTo>
                        <a:pt x="56" y="104"/>
                      </a:moveTo>
                      <a:cubicBezTo>
                        <a:pt x="31" y="83"/>
                        <a:pt x="25" y="62"/>
                        <a:pt x="37" y="41"/>
                      </a:cubicBezTo>
                      <a:cubicBezTo>
                        <a:pt x="49" y="19"/>
                        <a:pt x="75" y="9"/>
                        <a:pt x="98" y="17"/>
                      </a:cubicBezTo>
                      <a:cubicBezTo>
                        <a:pt x="103" y="19"/>
                        <a:pt x="110" y="21"/>
                        <a:pt x="112" y="25"/>
                      </a:cubicBezTo>
                      <a:cubicBezTo>
                        <a:pt x="122" y="42"/>
                        <a:pt x="132" y="36"/>
                        <a:pt x="147" y="30"/>
                      </a:cubicBezTo>
                      <a:cubicBezTo>
                        <a:pt x="216" y="0"/>
                        <a:pt x="283" y="5"/>
                        <a:pt x="347" y="44"/>
                      </a:cubicBezTo>
                      <a:cubicBezTo>
                        <a:pt x="353" y="48"/>
                        <a:pt x="359" y="52"/>
                        <a:pt x="365" y="56"/>
                      </a:cubicBezTo>
                      <a:cubicBezTo>
                        <a:pt x="399" y="32"/>
                        <a:pt x="427" y="34"/>
                        <a:pt x="447" y="62"/>
                      </a:cubicBezTo>
                      <a:cubicBezTo>
                        <a:pt x="463" y="85"/>
                        <a:pt x="455" y="111"/>
                        <a:pt x="426" y="133"/>
                      </a:cubicBezTo>
                      <a:cubicBezTo>
                        <a:pt x="466" y="242"/>
                        <a:pt x="439" y="331"/>
                        <a:pt x="346" y="402"/>
                      </a:cubicBezTo>
                      <a:cubicBezTo>
                        <a:pt x="355" y="416"/>
                        <a:pt x="364" y="430"/>
                        <a:pt x="373" y="443"/>
                      </a:cubicBezTo>
                      <a:cubicBezTo>
                        <a:pt x="390" y="468"/>
                        <a:pt x="390" y="468"/>
                        <a:pt x="361" y="485"/>
                      </a:cubicBezTo>
                      <a:cubicBezTo>
                        <a:pt x="348" y="467"/>
                        <a:pt x="335" y="449"/>
                        <a:pt x="323" y="430"/>
                      </a:cubicBezTo>
                      <a:cubicBezTo>
                        <a:pt x="317" y="420"/>
                        <a:pt x="311" y="417"/>
                        <a:pt x="299" y="421"/>
                      </a:cubicBezTo>
                      <a:cubicBezTo>
                        <a:pt x="243" y="440"/>
                        <a:pt x="188" y="435"/>
                        <a:pt x="135" y="408"/>
                      </a:cubicBezTo>
                      <a:cubicBezTo>
                        <a:pt x="130" y="406"/>
                        <a:pt x="120" y="408"/>
                        <a:pt x="116" y="411"/>
                      </a:cubicBezTo>
                      <a:cubicBezTo>
                        <a:pt x="100" y="426"/>
                        <a:pt x="85" y="442"/>
                        <a:pt x="67" y="460"/>
                      </a:cubicBezTo>
                      <a:cubicBezTo>
                        <a:pt x="60" y="451"/>
                        <a:pt x="54" y="443"/>
                        <a:pt x="46" y="434"/>
                      </a:cubicBezTo>
                      <a:cubicBezTo>
                        <a:pt x="61" y="418"/>
                        <a:pt x="78" y="400"/>
                        <a:pt x="94" y="383"/>
                      </a:cubicBezTo>
                      <a:cubicBezTo>
                        <a:pt x="12" y="299"/>
                        <a:pt x="0" y="207"/>
                        <a:pt x="56" y="104"/>
                      </a:cubicBezTo>
                      <a:close/>
                      <a:moveTo>
                        <a:pt x="398" y="221"/>
                      </a:moveTo>
                      <a:cubicBezTo>
                        <a:pt x="397" y="130"/>
                        <a:pt x="324" y="57"/>
                        <a:pt x="233" y="57"/>
                      </a:cubicBezTo>
                      <a:cubicBezTo>
                        <a:pt x="140" y="57"/>
                        <a:pt x="68" y="130"/>
                        <a:pt x="68" y="222"/>
                      </a:cubicBezTo>
                      <a:cubicBezTo>
                        <a:pt x="68" y="313"/>
                        <a:pt x="142" y="387"/>
                        <a:pt x="233" y="387"/>
                      </a:cubicBezTo>
                      <a:cubicBezTo>
                        <a:pt x="324" y="386"/>
                        <a:pt x="398" y="312"/>
                        <a:pt x="398"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32">
                  <a:extLst>
                    <a:ext uri="{FF2B5EF4-FFF2-40B4-BE49-F238E27FC236}">
                      <a16:creationId xmlns:a16="http://schemas.microsoft.com/office/drawing/2014/main" id="{70A28210-6FB9-BD12-B13F-DF02DC8DD1A8}"/>
                    </a:ext>
                  </a:extLst>
                </p:cNvPr>
                <p:cNvSpPr>
                  <a:spLocks/>
                </p:cNvSpPr>
                <p:nvPr/>
              </p:nvSpPr>
              <p:spPr bwMode="auto">
                <a:xfrm>
                  <a:off x="1391" y="1448"/>
                  <a:ext cx="497" cy="197"/>
                </a:xfrm>
                <a:custGeom>
                  <a:avLst/>
                  <a:gdLst>
                    <a:gd name="T0" fmla="*/ 166 w 331"/>
                    <a:gd name="T1" fmla="*/ 130 h 131"/>
                    <a:gd name="T2" fmla="*/ 68 w 331"/>
                    <a:gd name="T3" fmla="*/ 130 h 131"/>
                    <a:gd name="T4" fmla="*/ 5 w 331"/>
                    <a:gd name="T5" fmla="*/ 78 h 131"/>
                    <a:gd name="T6" fmla="*/ 40 w 331"/>
                    <a:gd name="T7" fmla="*/ 8 h 131"/>
                    <a:gd name="T8" fmla="*/ 73 w 331"/>
                    <a:gd name="T9" fmla="*/ 1 h 131"/>
                    <a:gd name="T10" fmla="*/ 260 w 331"/>
                    <a:gd name="T11" fmla="*/ 1 h 131"/>
                    <a:gd name="T12" fmla="*/ 331 w 331"/>
                    <a:gd name="T13" fmla="*/ 65 h 131"/>
                    <a:gd name="T14" fmla="*/ 262 w 331"/>
                    <a:gd name="T15" fmla="*/ 130 h 131"/>
                    <a:gd name="T16" fmla="*/ 166 w 331"/>
                    <a:gd name="T17" fmla="*/ 131 h 131"/>
                    <a:gd name="T18" fmla="*/ 166 w 331"/>
                    <a:gd name="T19" fmla="*/ 1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131">
                      <a:moveTo>
                        <a:pt x="166" y="130"/>
                      </a:moveTo>
                      <a:cubicBezTo>
                        <a:pt x="134" y="130"/>
                        <a:pt x="101" y="131"/>
                        <a:pt x="68" y="130"/>
                      </a:cubicBezTo>
                      <a:cubicBezTo>
                        <a:pt x="38" y="129"/>
                        <a:pt x="11" y="106"/>
                        <a:pt x="5" y="78"/>
                      </a:cubicBezTo>
                      <a:cubicBezTo>
                        <a:pt x="0" y="52"/>
                        <a:pt x="14" y="22"/>
                        <a:pt x="40" y="8"/>
                      </a:cubicBezTo>
                      <a:cubicBezTo>
                        <a:pt x="50" y="3"/>
                        <a:pt x="62" y="1"/>
                        <a:pt x="73" y="1"/>
                      </a:cubicBezTo>
                      <a:cubicBezTo>
                        <a:pt x="135" y="0"/>
                        <a:pt x="198" y="0"/>
                        <a:pt x="260" y="1"/>
                      </a:cubicBezTo>
                      <a:cubicBezTo>
                        <a:pt x="300" y="1"/>
                        <a:pt x="330" y="29"/>
                        <a:pt x="331" y="65"/>
                      </a:cubicBezTo>
                      <a:cubicBezTo>
                        <a:pt x="331" y="99"/>
                        <a:pt x="300" y="130"/>
                        <a:pt x="262" y="130"/>
                      </a:cubicBezTo>
                      <a:cubicBezTo>
                        <a:pt x="230" y="131"/>
                        <a:pt x="198" y="131"/>
                        <a:pt x="166" y="131"/>
                      </a:cubicBezTo>
                      <a:cubicBezTo>
                        <a:pt x="166" y="131"/>
                        <a:pt x="166" y="130"/>
                        <a:pt x="166"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33">
                  <a:extLst>
                    <a:ext uri="{FF2B5EF4-FFF2-40B4-BE49-F238E27FC236}">
                      <a16:creationId xmlns:a16="http://schemas.microsoft.com/office/drawing/2014/main" id="{C3C6EABA-0C5C-E25D-A598-ADA04DDA9D82}"/>
                    </a:ext>
                  </a:extLst>
                </p:cNvPr>
                <p:cNvSpPr>
                  <a:spLocks/>
                </p:cNvSpPr>
                <p:nvPr/>
              </p:nvSpPr>
              <p:spPr bwMode="auto">
                <a:xfrm>
                  <a:off x="2597" y="2072"/>
                  <a:ext cx="410" cy="179"/>
                </a:xfrm>
                <a:custGeom>
                  <a:avLst/>
                  <a:gdLst>
                    <a:gd name="T0" fmla="*/ 14 w 273"/>
                    <a:gd name="T1" fmla="*/ 119 h 119"/>
                    <a:gd name="T2" fmla="*/ 10 w 273"/>
                    <a:gd name="T3" fmla="*/ 91 h 119"/>
                    <a:gd name="T4" fmla="*/ 56 w 273"/>
                    <a:gd name="T5" fmla="*/ 4 h 119"/>
                    <a:gd name="T6" fmla="*/ 73 w 273"/>
                    <a:gd name="T7" fmla="*/ 3 h 119"/>
                    <a:gd name="T8" fmla="*/ 196 w 273"/>
                    <a:gd name="T9" fmla="*/ 2 h 119"/>
                    <a:gd name="T10" fmla="*/ 224 w 273"/>
                    <a:gd name="T11" fmla="*/ 9 h 119"/>
                    <a:gd name="T12" fmla="*/ 260 w 273"/>
                    <a:gd name="T13" fmla="*/ 106 h 119"/>
                    <a:gd name="T14" fmla="*/ 247 w 273"/>
                    <a:gd name="T15" fmla="*/ 119 h 119"/>
                    <a:gd name="T16" fmla="*/ 14 w 273"/>
                    <a:gd name="T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119">
                      <a:moveTo>
                        <a:pt x="14" y="119"/>
                      </a:moveTo>
                      <a:cubicBezTo>
                        <a:pt x="13" y="108"/>
                        <a:pt x="12" y="99"/>
                        <a:pt x="10" y="91"/>
                      </a:cubicBezTo>
                      <a:cubicBezTo>
                        <a:pt x="0" y="49"/>
                        <a:pt x="27" y="26"/>
                        <a:pt x="56" y="4"/>
                      </a:cubicBezTo>
                      <a:cubicBezTo>
                        <a:pt x="60" y="1"/>
                        <a:pt x="67" y="2"/>
                        <a:pt x="73" y="3"/>
                      </a:cubicBezTo>
                      <a:cubicBezTo>
                        <a:pt x="114" y="10"/>
                        <a:pt x="155" y="9"/>
                        <a:pt x="196" y="2"/>
                      </a:cubicBezTo>
                      <a:cubicBezTo>
                        <a:pt x="205" y="0"/>
                        <a:pt x="217" y="4"/>
                        <a:pt x="224" y="9"/>
                      </a:cubicBezTo>
                      <a:cubicBezTo>
                        <a:pt x="257" y="33"/>
                        <a:pt x="273" y="65"/>
                        <a:pt x="260" y="106"/>
                      </a:cubicBezTo>
                      <a:cubicBezTo>
                        <a:pt x="258" y="111"/>
                        <a:pt x="251" y="119"/>
                        <a:pt x="247" y="119"/>
                      </a:cubicBezTo>
                      <a:cubicBezTo>
                        <a:pt x="170" y="119"/>
                        <a:pt x="93" y="119"/>
                        <a:pt x="14"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34">
                  <a:extLst>
                    <a:ext uri="{FF2B5EF4-FFF2-40B4-BE49-F238E27FC236}">
                      <a16:creationId xmlns:a16="http://schemas.microsoft.com/office/drawing/2014/main" id="{B0485B93-8A8F-37ED-1680-E159159EF9FC}"/>
                    </a:ext>
                  </a:extLst>
                </p:cNvPr>
                <p:cNvSpPr>
                  <a:spLocks/>
                </p:cNvSpPr>
                <p:nvPr/>
              </p:nvSpPr>
              <p:spPr bwMode="auto">
                <a:xfrm>
                  <a:off x="3157" y="189"/>
                  <a:ext cx="325" cy="204"/>
                </a:xfrm>
                <a:custGeom>
                  <a:avLst/>
                  <a:gdLst>
                    <a:gd name="T0" fmla="*/ 101 w 216"/>
                    <a:gd name="T1" fmla="*/ 4 h 136"/>
                    <a:gd name="T2" fmla="*/ 101 w 216"/>
                    <a:gd name="T3" fmla="*/ 91 h 136"/>
                    <a:gd name="T4" fmla="*/ 215 w 216"/>
                    <a:gd name="T5" fmla="*/ 0 h 136"/>
                    <a:gd name="T6" fmla="*/ 216 w 216"/>
                    <a:gd name="T7" fmla="*/ 1 h 136"/>
                    <a:gd name="T8" fmla="*/ 90 w 216"/>
                    <a:gd name="T9" fmla="*/ 136 h 136"/>
                    <a:gd name="T10" fmla="*/ 82 w 216"/>
                    <a:gd name="T11" fmla="*/ 132 h 136"/>
                    <a:gd name="T12" fmla="*/ 82 w 216"/>
                    <a:gd name="T13" fmla="*/ 39 h 136"/>
                    <a:gd name="T14" fmla="*/ 2 w 216"/>
                    <a:gd name="T15" fmla="*/ 81 h 136"/>
                    <a:gd name="T16" fmla="*/ 0 w 216"/>
                    <a:gd name="T17" fmla="*/ 77 h 136"/>
                    <a:gd name="T18" fmla="*/ 101 w 216"/>
                    <a:gd name="T19"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36">
                      <a:moveTo>
                        <a:pt x="101" y="4"/>
                      </a:moveTo>
                      <a:cubicBezTo>
                        <a:pt x="101" y="36"/>
                        <a:pt x="101" y="61"/>
                        <a:pt x="101" y="91"/>
                      </a:cubicBezTo>
                      <a:cubicBezTo>
                        <a:pt x="141" y="59"/>
                        <a:pt x="178" y="29"/>
                        <a:pt x="215" y="0"/>
                      </a:cubicBezTo>
                      <a:cubicBezTo>
                        <a:pt x="215" y="0"/>
                        <a:pt x="216" y="1"/>
                        <a:pt x="216" y="1"/>
                      </a:cubicBezTo>
                      <a:cubicBezTo>
                        <a:pt x="174" y="46"/>
                        <a:pt x="132" y="91"/>
                        <a:pt x="90" y="136"/>
                      </a:cubicBezTo>
                      <a:cubicBezTo>
                        <a:pt x="87" y="135"/>
                        <a:pt x="84" y="133"/>
                        <a:pt x="82" y="132"/>
                      </a:cubicBezTo>
                      <a:cubicBezTo>
                        <a:pt x="82" y="102"/>
                        <a:pt x="82" y="72"/>
                        <a:pt x="82" y="39"/>
                      </a:cubicBezTo>
                      <a:cubicBezTo>
                        <a:pt x="53" y="54"/>
                        <a:pt x="27" y="68"/>
                        <a:pt x="2" y="81"/>
                      </a:cubicBezTo>
                      <a:cubicBezTo>
                        <a:pt x="1" y="80"/>
                        <a:pt x="0" y="78"/>
                        <a:pt x="0" y="77"/>
                      </a:cubicBezTo>
                      <a:cubicBezTo>
                        <a:pt x="32" y="54"/>
                        <a:pt x="63" y="31"/>
                        <a:pt x="10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35">
                  <a:extLst>
                    <a:ext uri="{FF2B5EF4-FFF2-40B4-BE49-F238E27FC236}">
                      <a16:creationId xmlns:a16="http://schemas.microsoft.com/office/drawing/2014/main" id="{DB6D0FC2-6F3A-9725-5112-7C00BEEB25AA}"/>
                    </a:ext>
                  </a:extLst>
                </p:cNvPr>
                <p:cNvSpPr>
                  <a:spLocks/>
                </p:cNvSpPr>
                <p:nvPr/>
              </p:nvSpPr>
              <p:spPr bwMode="auto">
                <a:xfrm>
                  <a:off x="2133" y="177"/>
                  <a:ext cx="299" cy="150"/>
                </a:xfrm>
                <a:custGeom>
                  <a:avLst/>
                  <a:gdLst>
                    <a:gd name="T0" fmla="*/ 1 w 199"/>
                    <a:gd name="T1" fmla="*/ 0 h 100"/>
                    <a:gd name="T2" fmla="*/ 116 w 199"/>
                    <a:gd name="T3" fmla="*/ 18 h 100"/>
                    <a:gd name="T4" fmla="*/ 58 w 199"/>
                    <a:gd name="T5" fmla="*/ 80 h 100"/>
                    <a:gd name="T6" fmla="*/ 199 w 199"/>
                    <a:gd name="T7" fmla="*/ 97 h 100"/>
                    <a:gd name="T8" fmla="*/ 199 w 199"/>
                    <a:gd name="T9" fmla="*/ 100 h 100"/>
                    <a:gd name="T10" fmla="*/ 11 w 199"/>
                    <a:gd name="T11" fmla="*/ 100 h 100"/>
                    <a:gd name="T12" fmla="*/ 81 w 199"/>
                    <a:gd name="T13" fmla="*/ 35 h 100"/>
                    <a:gd name="T14" fmla="*/ 77 w 199"/>
                    <a:gd name="T15" fmla="*/ 29 h 100"/>
                    <a:gd name="T16" fmla="*/ 0 w 199"/>
                    <a:gd name="T17" fmla="*/ 6 h 100"/>
                    <a:gd name="T18" fmla="*/ 1 w 199"/>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00">
                      <a:moveTo>
                        <a:pt x="1" y="0"/>
                      </a:moveTo>
                      <a:cubicBezTo>
                        <a:pt x="38" y="6"/>
                        <a:pt x="74" y="12"/>
                        <a:pt x="116" y="18"/>
                      </a:cubicBezTo>
                      <a:cubicBezTo>
                        <a:pt x="95" y="40"/>
                        <a:pt x="78" y="59"/>
                        <a:pt x="58" y="80"/>
                      </a:cubicBezTo>
                      <a:cubicBezTo>
                        <a:pt x="107" y="86"/>
                        <a:pt x="153" y="91"/>
                        <a:pt x="199" y="97"/>
                      </a:cubicBezTo>
                      <a:cubicBezTo>
                        <a:pt x="199" y="98"/>
                        <a:pt x="199" y="99"/>
                        <a:pt x="199" y="100"/>
                      </a:cubicBezTo>
                      <a:cubicBezTo>
                        <a:pt x="138" y="100"/>
                        <a:pt x="77" y="100"/>
                        <a:pt x="11" y="100"/>
                      </a:cubicBezTo>
                      <a:cubicBezTo>
                        <a:pt x="37" y="76"/>
                        <a:pt x="59" y="56"/>
                        <a:pt x="81" y="35"/>
                      </a:cubicBezTo>
                      <a:cubicBezTo>
                        <a:pt x="80" y="33"/>
                        <a:pt x="78" y="31"/>
                        <a:pt x="77" y="29"/>
                      </a:cubicBezTo>
                      <a:cubicBezTo>
                        <a:pt x="52" y="21"/>
                        <a:pt x="26" y="13"/>
                        <a:pt x="0" y="6"/>
                      </a:cubicBezTo>
                      <a:cubicBezTo>
                        <a:pt x="1" y="4"/>
                        <a:pt x="1"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36">
                  <a:extLst>
                    <a:ext uri="{FF2B5EF4-FFF2-40B4-BE49-F238E27FC236}">
                      <a16:creationId xmlns:a16="http://schemas.microsoft.com/office/drawing/2014/main" id="{253B4E52-2E8C-FA85-8512-0937F74A2CB0}"/>
                    </a:ext>
                  </a:extLst>
                </p:cNvPr>
                <p:cNvSpPr>
                  <a:spLocks/>
                </p:cNvSpPr>
                <p:nvPr/>
              </p:nvSpPr>
              <p:spPr bwMode="auto">
                <a:xfrm>
                  <a:off x="3510" y="147"/>
                  <a:ext cx="191" cy="282"/>
                </a:xfrm>
                <a:custGeom>
                  <a:avLst/>
                  <a:gdLst>
                    <a:gd name="T0" fmla="*/ 122 w 127"/>
                    <a:gd name="T1" fmla="*/ 0 h 188"/>
                    <a:gd name="T2" fmla="*/ 112 w 127"/>
                    <a:gd name="T3" fmla="*/ 21 h 188"/>
                    <a:gd name="T4" fmla="*/ 40 w 127"/>
                    <a:gd name="T5" fmla="*/ 166 h 188"/>
                    <a:gd name="T6" fmla="*/ 29 w 127"/>
                    <a:gd name="T7" fmla="*/ 188 h 188"/>
                    <a:gd name="T8" fmla="*/ 20 w 127"/>
                    <a:gd name="T9" fmla="*/ 66 h 188"/>
                    <a:gd name="T10" fmla="*/ 122 w 127"/>
                    <a:gd name="T11" fmla="*/ 0 h 188"/>
                  </a:gdLst>
                  <a:ahLst/>
                  <a:cxnLst>
                    <a:cxn ang="0">
                      <a:pos x="T0" y="T1"/>
                    </a:cxn>
                    <a:cxn ang="0">
                      <a:pos x="T2" y="T3"/>
                    </a:cxn>
                    <a:cxn ang="0">
                      <a:pos x="T4" y="T5"/>
                    </a:cxn>
                    <a:cxn ang="0">
                      <a:pos x="T6" y="T7"/>
                    </a:cxn>
                    <a:cxn ang="0">
                      <a:pos x="T8" y="T9"/>
                    </a:cxn>
                    <a:cxn ang="0">
                      <a:pos x="T10" y="T11"/>
                    </a:cxn>
                  </a:cxnLst>
                  <a:rect l="0" t="0" r="r" b="b"/>
                  <a:pathLst>
                    <a:path w="127" h="188">
                      <a:moveTo>
                        <a:pt x="122" y="0"/>
                      </a:moveTo>
                      <a:cubicBezTo>
                        <a:pt x="127" y="13"/>
                        <a:pt x="125" y="19"/>
                        <a:pt x="112" y="21"/>
                      </a:cubicBezTo>
                      <a:cubicBezTo>
                        <a:pt x="40" y="33"/>
                        <a:pt x="7" y="114"/>
                        <a:pt x="40" y="166"/>
                      </a:cubicBezTo>
                      <a:cubicBezTo>
                        <a:pt x="47" y="178"/>
                        <a:pt x="46" y="178"/>
                        <a:pt x="29" y="188"/>
                      </a:cubicBezTo>
                      <a:cubicBezTo>
                        <a:pt x="2" y="149"/>
                        <a:pt x="0" y="107"/>
                        <a:pt x="20" y="66"/>
                      </a:cubicBezTo>
                      <a:cubicBezTo>
                        <a:pt x="40" y="25"/>
                        <a:pt x="74" y="2"/>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37">
                  <a:extLst>
                    <a:ext uri="{FF2B5EF4-FFF2-40B4-BE49-F238E27FC236}">
                      <a16:creationId xmlns:a16="http://schemas.microsoft.com/office/drawing/2014/main" id="{F043DB2D-DB2D-5ACB-FDB4-4A19DA0F3799}"/>
                    </a:ext>
                  </a:extLst>
                </p:cNvPr>
                <p:cNvSpPr>
                  <a:spLocks/>
                </p:cNvSpPr>
                <p:nvPr/>
              </p:nvSpPr>
              <p:spPr bwMode="auto">
                <a:xfrm>
                  <a:off x="4392" y="75"/>
                  <a:ext cx="238" cy="279"/>
                </a:xfrm>
                <a:custGeom>
                  <a:avLst/>
                  <a:gdLst>
                    <a:gd name="T0" fmla="*/ 0 w 159"/>
                    <a:gd name="T1" fmla="*/ 8 h 186"/>
                    <a:gd name="T2" fmla="*/ 112 w 159"/>
                    <a:gd name="T3" fmla="*/ 186 h 186"/>
                    <a:gd name="T4" fmla="*/ 96 w 159"/>
                    <a:gd name="T5" fmla="*/ 177 h 186"/>
                    <a:gd name="T6" fmla="*/ 3 w 159"/>
                    <a:gd name="T7" fmla="*/ 26 h 186"/>
                    <a:gd name="T8" fmla="*/ 0 w 159"/>
                    <a:gd name="T9" fmla="*/ 8 h 186"/>
                  </a:gdLst>
                  <a:ahLst/>
                  <a:cxnLst>
                    <a:cxn ang="0">
                      <a:pos x="T0" y="T1"/>
                    </a:cxn>
                    <a:cxn ang="0">
                      <a:pos x="T2" y="T3"/>
                    </a:cxn>
                    <a:cxn ang="0">
                      <a:pos x="T4" y="T5"/>
                    </a:cxn>
                    <a:cxn ang="0">
                      <a:pos x="T6" y="T7"/>
                    </a:cxn>
                    <a:cxn ang="0">
                      <a:pos x="T8" y="T9"/>
                    </a:cxn>
                  </a:cxnLst>
                  <a:rect l="0" t="0" r="r" b="b"/>
                  <a:pathLst>
                    <a:path w="159" h="186">
                      <a:moveTo>
                        <a:pt x="0" y="8"/>
                      </a:moveTo>
                      <a:cubicBezTo>
                        <a:pt x="98" y="0"/>
                        <a:pt x="159" y="109"/>
                        <a:pt x="112" y="186"/>
                      </a:cubicBezTo>
                      <a:cubicBezTo>
                        <a:pt x="107" y="183"/>
                        <a:pt x="101" y="180"/>
                        <a:pt x="96" y="177"/>
                      </a:cubicBezTo>
                      <a:cubicBezTo>
                        <a:pt x="134" y="99"/>
                        <a:pt x="74" y="24"/>
                        <a:pt x="3" y="26"/>
                      </a:cubicBezTo>
                      <a:cubicBezTo>
                        <a:pt x="2" y="21"/>
                        <a:pt x="1" y="15"/>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38">
                  <a:extLst>
                    <a:ext uri="{FF2B5EF4-FFF2-40B4-BE49-F238E27FC236}">
                      <a16:creationId xmlns:a16="http://schemas.microsoft.com/office/drawing/2014/main" id="{891FE6AB-EC35-AD0E-A9E7-78EC7AF8E08D}"/>
                    </a:ext>
                  </a:extLst>
                </p:cNvPr>
                <p:cNvSpPr>
                  <a:spLocks/>
                </p:cNvSpPr>
                <p:nvPr/>
              </p:nvSpPr>
              <p:spPr bwMode="auto">
                <a:xfrm>
                  <a:off x="4405" y="162"/>
                  <a:ext cx="111" cy="154"/>
                </a:xfrm>
                <a:custGeom>
                  <a:avLst/>
                  <a:gdLst>
                    <a:gd name="T0" fmla="*/ 53 w 74"/>
                    <a:gd name="T1" fmla="*/ 103 h 103"/>
                    <a:gd name="T2" fmla="*/ 48 w 74"/>
                    <a:gd name="T3" fmla="*/ 81 h 103"/>
                    <a:gd name="T4" fmla="*/ 16 w 74"/>
                    <a:gd name="T5" fmla="*/ 22 h 103"/>
                    <a:gd name="T6" fmla="*/ 6 w 74"/>
                    <a:gd name="T7" fmla="*/ 0 h 103"/>
                    <a:gd name="T8" fmla="*/ 60 w 74"/>
                    <a:gd name="T9" fmla="*/ 33 h 103"/>
                    <a:gd name="T10" fmla="*/ 61 w 74"/>
                    <a:gd name="T11" fmla="*/ 101 h 103"/>
                    <a:gd name="T12" fmla="*/ 53 w 74"/>
                    <a:gd name="T13" fmla="*/ 103 h 103"/>
                  </a:gdLst>
                  <a:ahLst/>
                  <a:cxnLst>
                    <a:cxn ang="0">
                      <a:pos x="T0" y="T1"/>
                    </a:cxn>
                    <a:cxn ang="0">
                      <a:pos x="T2" y="T3"/>
                    </a:cxn>
                    <a:cxn ang="0">
                      <a:pos x="T4" y="T5"/>
                    </a:cxn>
                    <a:cxn ang="0">
                      <a:pos x="T6" y="T7"/>
                    </a:cxn>
                    <a:cxn ang="0">
                      <a:pos x="T8" y="T9"/>
                    </a:cxn>
                    <a:cxn ang="0">
                      <a:pos x="T10" y="T11"/>
                    </a:cxn>
                    <a:cxn ang="0">
                      <a:pos x="T12" y="T13"/>
                    </a:cxn>
                  </a:cxnLst>
                  <a:rect l="0" t="0" r="r" b="b"/>
                  <a:pathLst>
                    <a:path w="74" h="103">
                      <a:moveTo>
                        <a:pt x="53" y="103"/>
                      </a:moveTo>
                      <a:cubicBezTo>
                        <a:pt x="51" y="95"/>
                        <a:pt x="46" y="88"/>
                        <a:pt x="48" y="81"/>
                      </a:cubicBezTo>
                      <a:cubicBezTo>
                        <a:pt x="52" y="54"/>
                        <a:pt x="42" y="32"/>
                        <a:pt x="16" y="22"/>
                      </a:cubicBezTo>
                      <a:cubicBezTo>
                        <a:pt x="3" y="18"/>
                        <a:pt x="0" y="13"/>
                        <a:pt x="6" y="0"/>
                      </a:cubicBezTo>
                      <a:cubicBezTo>
                        <a:pt x="31" y="0"/>
                        <a:pt x="49" y="13"/>
                        <a:pt x="60" y="33"/>
                      </a:cubicBezTo>
                      <a:cubicBezTo>
                        <a:pt x="72" y="55"/>
                        <a:pt x="74" y="79"/>
                        <a:pt x="61" y="101"/>
                      </a:cubicBezTo>
                      <a:cubicBezTo>
                        <a:pt x="58" y="101"/>
                        <a:pt x="56" y="102"/>
                        <a:pt x="53"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39">
                  <a:extLst>
                    <a:ext uri="{FF2B5EF4-FFF2-40B4-BE49-F238E27FC236}">
                      <a16:creationId xmlns:a16="http://schemas.microsoft.com/office/drawing/2014/main" id="{BE6FD818-3FD1-AC39-6558-E9D482342F8B}"/>
                    </a:ext>
                  </a:extLst>
                </p:cNvPr>
                <p:cNvSpPr>
                  <a:spLocks/>
                </p:cNvSpPr>
                <p:nvPr/>
              </p:nvSpPr>
              <p:spPr bwMode="auto">
                <a:xfrm>
                  <a:off x="3569" y="214"/>
                  <a:ext cx="133" cy="167"/>
                </a:xfrm>
                <a:custGeom>
                  <a:avLst/>
                  <a:gdLst>
                    <a:gd name="T0" fmla="*/ 30 w 89"/>
                    <a:gd name="T1" fmla="*/ 111 h 111"/>
                    <a:gd name="T2" fmla="*/ 84 w 89"/>
                    <a:gd name="T3" fmla="*/ 7 h 111"/>
                    <a:gd name="T4" fmla="*/ 74 w 89"/>
                    <a:gd name="T5" fmla="*/ 27 h 111"/>
                    <a:gd name="T6" fmla="*/ 40 w 89"/>
                    <a:gd name="T7" fmla="*/ 88 h 111"/>
                    <a:gd name="T8" fmla="*/ 30 w 89"/>
                    <a:gd name="T9" fmla="*/ 111 h 111"/>
                  </a:gdLst>
                  <a:ahLst/>
                  <a:cxnLst>
                    <a:cxn ang="0">
                      <a:pos x="T0" y="T1"/>
                    </a:cxn>
                    <a:cxn ang="0">
                      <a:pos x="T2" y="T3"/>
                    </a:cxn>
                    <a:cxn ang="0">
                      <a:pos x="T4" y="T5"/>
                    </a:cxn>
                    <a:cxn ang="0">
                      <a:pos x="T6" y="T7"/>
                    </a:cxn>
                    <a:cxn ang="0">
                      <a:pos x="T8" y="T9"/>
                    </a:cxn>
                  </a:cxnLst>
                  <a:rect l="0" t="0" r="r" b="b"/>
                  <a:pathLst>
                    <a:path w="89" h="111">
                      <a:moveTo>
                        <a:pt x="30" y="111"/>
                      </a:moveTo>
                      <a:cubicBezTo>
                        <a:pt x="0" y="62"/>
                        <a:pt x="40" y="0"/>
                        <a:pt x="84" y="7"/>
                      </a:cubicBezTo>
                      <a:cubicBezTo>
                        <a:pt x="89" y="17"/>
                        <a:pt x="86" y="23"/>
                        <a:pt x="74" y="27"/>
                      </a:cubicBezTo>
                      <a:cubicBezTo>
                        <a:pt x="45" y="39"/>
                        <a:pt x="36" y="56"/>
                        <a:pt x="40" y="88"/>
                      </a:cubicBezTo>
                      <a:cubicBezTo>
                        <a:pt x="41" y="94"/>
                        <a:pt x="35" y="101"/>
                        <a:pt x="30"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42">
                  <a:extLst>
                    <a:ext uri="{FF2B5EF4-FFF2-40B4-BE49-F238E27FC236}">
                      <a16:creationId xmlns:a16="http://schemas.microsoft.com/office/drawing/2014/main" id="{9ADEEA6F-96EE-C532-4BF8-B237F120F6B9}"/>
                    </a:ext>
                  </a:extLst>
                </p:cNvPr>
                <p:cNvSpPr>
                  <a:spLocks/>
                </p:cNvSpPr>
                <p:nvPr/>
              </p:nvSpPr>
              <p:spPr bwMode="auto">
                <a:xfrm>
                  <a:off x="4042" y="340"/>
                  <a:ext cx="180" cy="200"/>
                </a:xfrm>
                <a:custGeom>
                  <a:avLst/>
                  <a:gdLst>
                    <a:gd name="T0" fmla="*/ 0 w 120"/>
                    <a:gd name="T1" fmla="*/ 123 h 133"/>
                    <a:gd name="T2" fmla="*/ 11 w 120"/>
                    <a:gd name="T3" fmla="*/ 6 h 133"/>
                    <a:gd name="T4" fmla="*/ 43 w 120"/>
                    <a:gd name="T5" fmla="*/ 30 h 133"/>
                    <a:gd name="T6" fmla="*/ 38 w 120"/>
                    <a:gd name="T7" fmla="*/ 92 h 133"/>
                    <a:gd name="T8" fmla="*/ 120 w 120"/>
                    <a:gd name="T9" fmla="*/ 100 h 133"/>
                    <a:gd name="T10" fmla="*/ 118 w 120"/>
                    <a:gd name="T11" fmla="*/ 133 h 133"/>
                    <a:gd name="T12" fmla="*/ 0 w 120"/>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20" h="133">
                      <a:moveTo>
                        <a:pt x="0" y="123"/>
                      </a:moveTo>
                      <a:cubicBezTo>
                        <a:pt x="4" y="82"/>
                        <a:pt x="8" y="44"/>
                        <a:pt x="11" y="6"/>
                      </a:cubicBezTo>
                      <a:cubicBezTo>
                        <a:pt x="42" y="0"/>
                        <a:pt x="45" y="2"/>
                        <a:pt x="43" y="30"/>
                      </a:cubicBezTo>
                      <a:cubicBezTo>
                        <a:pt x="41" y="50"/>
                        <a:pt x="40" y="70"/>
                        <a:pt x="38" y="92"/>
                      </a:cubicBezTo>
                      <a:cubicBezTo>
                        <a:pt x="66" y="95"/>
                        <a:pt x="92" y="97"/>
                        <a:pt x="120" y="100"/>
                      </a:cubicBezTo>
                      <a:cubicBezTo>
                        <a:pt x="119" y="112"/>
                        <a:pt x="119" y="121"/>
                        <a:pt x="118" y="133"/>
                      </a:cubicBezTo>
                      <a:cubicBezTo>
                        <a:pt x="78" y="130"/>
                        <a:pt x="41" y="127"/>
                        <a:pt x="0"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a:extLst>
                <a:ext uri="{FF2B5EF4-FFF2-40B4-BE49-F238E27FC236}">
                  <a16:creationId xmlns:a16="http://schemas.microsoft.com/office/drawing/2014/main" id="{890D3F4F-0DDC-ECAF-D8AA-1D20BF42A6F8}"/>
                </a:ext>
              </a:extLst>
            </p:cNvPr>
            <p:cNvGrpSpPr/>
            <p:nvPr/>
          </p:nvGrpSpPr>
          <p:grpSpPr>
            <a:xfrm>
              <a:off x="7522948" y="5348961"/>
              <a:ext cx="1763838" cy="928298"/>
              <a:chOff x="7094505" y="5403928"/>
              <a:chExt cx="1763838" cy="928298"/>
            </a:xfrm>
          </p:grpSpPr>
          <p:sp>
            <p:nvSpPr>
              <p:cNvPr id="74" name="TextBox 73">
                <a:extLst>
                  <a:ext uri="{FF2B5EF4-FFF2-40B4-BE49-F238E27FC236}">
                    <a16:creationId xmlns:a16="http://schemas.microsoft.com/office/drawing/2014/main" id="{20231006-5F7C-6894-5A25-0C890F715715}"/>
                  </a:ext>
                </a:extLst>
              </p:cNvPr>
              <p:cNvSpPr txBox="1"/>
              <p:nvPr/>
            </p:nvSpPr>
            <p:spPr>
              <a:xfrm>
                <a:off x="7094505" y="5870561"/>
                <a:ext cx="1763838" cy="461665"/>
              </a:xfrm>
              <a:prstGeom prst="rect">
                <a:avLst/>
              </a:prstGeom>
              <a:noFill/>
            </p:spPr>
            <p:txBody>
              <a:bodyPr wrap="square" rtlCol="0">
                <a:spAutoFit/>
              </a:bodyPr>
              <a:lstStyle/>
              <a:p>
                <a:pPr algn="ctr"/>
                <a:r>
                  <a:rPr lang="en-US" sz="1200">
                    <a:solidFill>
                      <a:srgbClr val="00B050"/>
                    </a:solidFill>
                    <a:latin typeface="Arial" panose="020B0604020202020204" pitchFamily="34" charset="0"/>
                    <a:cs typeface="Arial" panose="020B0604020202020204" pitchFamily="34" charset="0"/>
                  </a:rPr>
                  <a:t>Environmental &amp; social factors</a:t>
                </a:r>
                <a:r>
                  <a:rPr lang="en-US" sz="1200" baseline="30000">
                    <a:solidFill>
                      <a:srgbClr val="00B050"/>
                    </a:solidFill>
                    <a:latin typeface="Arial" panose="020B0604020202020204" pitchFamily="34" charset="0"/>
                    <a:cs typeface="Arial" panose="020B0604020202020204" pitchFamily="34" charset="0"/>
                  </a:rPr>
                  <a:t>1</a:t>
                </a:r>
              </a:p>
            </p:txBody>
          </p:sp>
          <p:grpSp>
            <p:nvGrpSpPr>
              <p:cNvPr id="140" name="Group 139">
                <a:extLst>
                  <a:ext uri="{FF2B5EF4-FFF2-40B4-BE49-F238E27FC236}">
                    <a16:creationId xmlns:a16="http://schemas.microsoft.com/office/drawing/2014/main" id="{9BAA35C5-B709-9A1F-1EA8-E880CAFA07C4}"/>
                  </a:ext>
                </a:extLst>
              </p:cNvPr>
              <p:cNvGrpSpPr/>
              <p:nvPr/>
            </p:nvGrpSpPr>
            <p:grpSpPr>
              <a:xfrm>
                <a:off x="7528779" y="5403928"/>
                <a:ext cx="895291" cy="564398"/>
                <a:chOff x="8322487" y="5238828"/>
                <a:chExt cx="895291" cy="564398"/>
              </a:xfrm>
            </p:grpSpPr>
            <p:grpSp>
              <p:nvGrpSpPr>
                <p:cNvPr id="43" name="Group 225">
                  <a:extLst>
                    <a:ext uri="{FF2B5EF4-FFF2-40B4-BE49-F238E27FC236}">
                      <a16:creationId xmlns:a16="http://schemas.microsoft.com/office/drawing/2014/main" id="{C38B934D-5F92-5898-1ADD-359D31AD46B0}"/>
                    </a:ext>
                  </a:extLst>
                </p:cNvPr>
                <p:cNvGrpSpPr>
                  <a:grpSpLocks noChangeAspect="1"/>
                </p:cNvGrpSpPr>
                <p:nvPr/>
              </p:nvGrpSpPr>
              <p:grpSpPr bwMode="auto">
                <a:xfrm>
                  <a:off x="8504669" y="5238828"/>
                  <a:ext cx="459006" cy="458299"/>
                  <a:chOff x="1257" y="-1"/>
                  <a:chExt cx="3246" cy="3241"/>
                </a:xfrm>
                <a:solidFill>
                  <a:schemeClr val="accent6">
                    <a:lumMod val="75000"/>
                  </a:schemeClr>
                </a:solidFill>
              </p:grpSpPr>
              <p:sp>
                <p:nvSpPr>
                  <p:cNvPr id="44" name="Freeform 226">
                    <a:extLst>
                      <a:ext uri="{FF2B5EF4-FFF2-40B4-BE49-F238E27FC236}">
                        <a16:creationId xmlns:a16="http://schemas.microsoft.com/office/drawing/2014/main" id="{5501D77D-68D4-204E-E4EC-35408BB7A0FC}"/>
                      </a:ext>
                    </a:extLst>
                  </p:cNvPr>
                  <p:cNvSpPr>
                    <a:spLocks noEditPoints="1"/>
                  </p:cNvSpPr>
                  <p:nvPr/>
                </p:nvSpPr>
                <p:spPr bwMode="auto">
                  <a:xfrm>
                    <a:off x="1257" y="-1"/>
                    <a:ext cx="3246" cy="3241"/>
                  </a:xfrm>
                  <a:custGeom>
                    <a:avLst/>
                    <a:gdLst>
                      <a:gd name="T0" fmla="*/ 1459 w 4458"/>
                      <a:gd name="T1" fmla="*/ 704 h 4457"/>
                      <a:gd name="T2" fmla="*/ 1403 w 4458"/>
                      <a:gd name="T3" fmla="*/ 890 h 4457"/>
                      <a:gd name="T4" fmla="*/ 1342 w 4458"/>
                      <a:gd name="T5" fmla="*/ 1072 h 4457"/>
                      <a:gd name="T6" fmla="*/ 1099 w 4458"/>
                      <a:gd name="T7" fmla="*/ 1328 h 4457"/>
                      <a:gd name="T8" fmla="*/ 749 w 4458"/>
                      <a:gd name="T9" fmla="*/ 1593 h 4457"/>
                      <a:gd name="T10" fmla="*/ 472 w 4458"/>
                      <a:gd name="T11" fmla="*/ 1351 h 4457"/>
                      <a:gd name="T12" fmla="*/ 390 w 4458"/>
                      <a:gd name="T13" fmla="*/ 1615 h 4457"/>
                      <a:gd name="T14" fmla="*/ 369 w 4458"/>
                      <a:gd name="T15" fmla="*/ 1888 h 4457"/>
                      <a:gd name="T16" fmla="*/ 519 w 4458"/>
                      <a:gd name="T17" fmla="*/ 2311 h 4457"/>
                      <a:gd name="T18" fmla="*/ 290 w 4458"/>
                      <a:gd name="T19" fmla="*/ 2562 h 4457"/>
                      <a:gd name="T20" fmla="*/ 2434 w 4458"/>
                      <a:gd name="T21" fmla="*/ 4282 h 4457"/>
                      <a:gd name="T22" fmla="*/ 4138 w 4458"/>
                      <a:gd name="T23" fmla="*/ 2840 h 4457"/>
                      <a:gd name="T24" fmla="*/ 3816 w 4458"/>
                      <a:gd name="T25" fmla="*/ 2516 h 4457"/>
                      <a:gd name="T26" fmla="*/ 3625 w 4458"/>
                      <a:gd name="T27" fmla="*/ 2612 h 4457"/>
                      <a:gd name="T28" fmla="*/ 3404 w 4458"/>
                      <a:gd name="T29" fmla="*/ 2982 h 4457"/>
                      <a:gd name="T30" fmla="*/ 3003 w 4458"/>
                      <a:gd name="T31" fmla="*/ 2612 h 4457"/>
                      <a:gd name="T32" fmla="*/ 2876 w 4458"/>
                      <a:gd name="T33" fmla="*/ 2438 h 4457"/>
                      <a:gd name="T34" fmla="*/ 2677 w 4458"/>
                      <a:gd name="T35" fmla="*/ 2334 h 4457"/>
                      <a:gd name="T36" fmla="*/ 2975 w 4458"/>
                      <a:gd name="T37" fmla="*/ 2161 h 4457"/>
                      <a:gd name="T38" fmla="*/ 2677 w 4458"/>
                      <a:gd name="T39" fmla="*/ 2150 h 4457"/>
                      <a:gd name="T40" fmla="*/ 2521 w 4458"/>
                      <a:gd name="T41" fmla="*/ 2287 h 4457"/>
                      <a:gd name="T42" fmla="*/ 2481 w 4458"/>
                      <a:gd name="T43" fmla="*/ 2363 h 4457"/>
                      <a:gd name="T44" fmla="*/ 2389 w 4458"/>
                      <a:gd name="T45" fmla="*/ 2198 h 4457"/>
                      <a:gd name="T46" fmla="*/ 2233 w 4458"/>
                      <a:gd name="T47" fmla="*/ 2149 h 4457"/>
                      <a:gd name="T48" fmla="*/ 2365 w 4458"/>
                      <a:gd name="T49" fmla="*/ 2267 h 4457"/>
                      <a:gd name="T50" fmla="*/ 2311 w 4458"/>
                      <a:gd name="T51" fmla="*/ 2285 h 4457"/>
                      <a:gd name="T52" fmla="*/ 2059 w 4458"/>
                      <a:gd name="T53" fmla="*/ 2179 h 4457"/>
                      <a:gd name="T54" fmla="*/ 1848 w 4458"/>
                      <a:gd name="T55" fmla="*/ 2350 h 4457"/>
                      <a:gd name="T56" fmla="*/ 1655 w 4458"/>
                      <a:gd name="T57" fmla="*/ 2273 h 4457"/>
                      <a:gd name="T58" fmla="*/ 1880 w 4458"/>
                      <a:gd name="T59" fmla="*/ 2031 h 4457"/>
                      <a:gd name="T60" fmla="*/ 1937 w 4458"/>
                      <a:gd name="T61" fmla="*/ 1940 h 4457"/>
                      <a:gd name="T62" fmla="*/ 2060 w 4458"/>
                      <a:gd name="T63" fmla="*/ 1852 h 4457"/>
                      <a:gd name="T64" fmla="*/ 2168 w 4458"/>
                      <a:gd name="T65" fmla="*/ 1671 h 4457"/>
                      <a:gd name="T66" fmla="*/ 2161 w 4458"/>
                      <a:gd name="T67" fmla="*/ 1782 h 4457"/>
                      <a:gd name="T68" fmla="*/ 2360 w 4458"/>
                      <a:gd name="T69" fmla="*/ 1688 h 4457"/>
                      <a:gd name="T70" fmla="*/ 2426 w 4458"/>
                      <a:gd name="T71" fmla="*/ 1581 h 4457"/>
                      <a:gd name="T72" fmla="*/ 2337 w 4458"/>
                      <a:gd name="T73" fmla="*/ 1436 h 4457"/>
                      <a:gd name="T74" fmla="*/ 2240 w 4458"/>
                      <a:gd name="T75" fmla="*/ 1756 h 4457"/>
                      <a:gd name="T76" fmla="*/ 2199 w 4458"/>
                      <a:gd name="T77" fmla="*/ 1698 h 4457"/>
                      <a:gd name="T78" fmla="*/ 2092 w 4458"/>
                      <a:gd name="T79" fmla="*/ 1595 h 4457"/>
                      <a:gd name="T80" fmla="*/ 2198 w 4458"/>
                      <a:gd name="T81" fmla="*/ 1411 h 4457"/>
                      <a:gd name="T82" fmla="*/ 2344 w 4458"/>
                      <a:gd name="T83" fmla="*/ 1207 h 4457"/>
                      <a:gd name="T84" fmla="*/ 2648 w 4458"/>
                      <a:gd name="T85" fmla="*/ 1168 h 4457"/>
                      <a:gd name="T86" fmla="*/ 2871 w 4458"/>
                      <a:gd name="T87" fmla="*/ 1054 h 4457"/>
                      <a:gd name="T88" fmla="*/ 2971 w 4458"/>
                      <a:gd name="T89" fmla="*/ 976 h 4457"/>
                      <a:gd name="T90" fmla="*/ 3139 w 4458"/>
                      <a:gd name="T91" fmla="*/ 730 h 4457"/>
                      <a:gd name="T92" fmla="*/ 3253 w 4458"/>
                      <a:gd name="T93" fmla="*/ 894 h 4457"/>
                      <a:gd name="T94" fmla="*/ 3261 w 4458"/>
                      <a:gd name="T95" fmla="*/ 732 h 4457"/>
                      <a:gd name="T96" fmla="*/ 3385 w 4458"/>
                      <a:gd name="T97" fmla="*/ 516 h 4457"/>
                      <a:gd name="T98" fmla="*/ 1605 w 4458"/>
                      <a:gd name="T99" fmla="*/ 446 h 4457"/>
                      <a:gd name="T100" fmla="*/ 1426 w 4458"/>
                      <a:gd name="T101" fmla="*/ 513 h 4457"/>
                      <a:gd name="T102" fmla="*/ 1233 w 4458"/>
                      <a:gd name="T103" fmla="*/ 851 h 4457"/>
                      <a:gd name="T104" fmla="*/ 1105 w 4458"/>
                      <a:gd name="T105" fmla="*/ 741 h 4457"/>
                      <a:gd name="T106" fmla="*/ 1209 w 4458"/>
                      <a:gd name="T107" fmla="*/ 878 h 4457"/>
                      <a:gd name="T108" fmla="*/ 4127 w 4458"/>
                      <a:gd name="T109" fmla="*/ 2580 h 4457"/>
                      <a:gd name="T110" fmla="*/ 4260 w 4458"/>
                      <a:gd name="T111" fmla="*/ 2341 h 4457"/>
                      <a:gd name="T112" fmla="*/ 3231 w 4458"/>
                      <a:gd name="T113" fmla="*/ 2235 h 4457"/>
                      <a:gd name="T114" fmla="*/ 3187 w 4458"/>
                      <a:gd name="T115" fmla="*/ 1940 h 4457"/>
                      <a:gd name="T116" fmla="*/ 1180 w 4458"/>
                      <a:gd name="T117" fmla="*/ 617 h 4457"/>
                      <a:gd name="T118" fmla="*/ 3324 w 4458"/>
                      <a:gd name="T119" fmla="*/ 2494 h 4457"/>
                      <a:gd name="T120" fmla="*/ 2508 w 4458"/>
                      <a:gd name="T121" fmla="*/ 1335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58" h="4457">
                        <a:moveTo>
                          <a:pt x="4458" y="2229"/>
                        </a:moveTo>
                        <a:cubicBezTo>
                          <a:pt x="4458" y="3463"/>
                          <a:pt x="3460" y="4457"/>
                          <a:pt x="2222" y="4457"/>
                        </a:cubicBezTo>
                        <a:cubicBezTo>
                          <a:pt x="997" y="4457"/>
                          <a:pt x="0" y="3455"/>
                          <a:pt x="2" y="2225"/>
                        </a:cubicBezTo>
                        <a:cubicBezTo>
                          <a:pt x="4" y="991"/>
                          <a:pt x="1004" y="1"/>
                          <a:pt x="2227" y="1"/>
                        </a:cubicBezTo>
                        <a:cubicBezTo>
                          <a:pt x="3462" y="0"/>
                          <a:pt x="4458" y="996"/>
                          <a:pt x="4458" y="2229"/>
                        </a:cubicBezTo>
                        <a:close/>
                        <a:moveTo>
                          <a:pt x="1408" y="642"/>
                        </a:moveTo>
                        <a:cubicBezTo>
                          <a:pt x="1426" y="664"/>
                          <a:pt x="1445" y="682"/>
                          <a:pt x="1459" y="704"/>
                        </a:cubicBezTo>
                        <a:cubicBezTo>
                          <a:pt x="1475" y="727"/>
                          <a:pt x="1479" y="753"/>
                          <a:pt x="1456" y="777"/>
                        </a:cubicBezTo>
                        <a:cubicBezTo>
                          <a:pt x="1441" y="792"/>
                          <a:pt x="1442" y="808"/>
                          <a:pt x="1454" y="825"/>
                        </a:cubicBezTo>
                        <a:cubicBezTo>
                          <a:pt x="1466" y="841"/>
                          <a:pt x="1476" y="857"/>
                          <a:pt x="1485" y="874"/>
                        </a:cubicBezTo>
                        <a:cubicBezTo>
                          <a:pt x="1492" y="888"/>
                          <a:pt x="1483" y="909"/>
                          <a:pt x="1468" y="919"/>
                        </a:cubicBezTo>
                        <a:cubicBezTo>
                          <a:pt x="1454" y="928"/>
                          <a:pt x="1442" y="922"/>
                          <a:pt x="1432" y="912"/>
                        </a:cubicBezTo>
                        <a:cubicBezTo>
                          <a:pt x="1424" y="905"/>
                          <a:pt x="1418" y="895"/>
                          <a:pt x="1411" y="886"/>
                        </a:cubicBezTo>
                        <a:cubicBezTo>
                          <a:pt x="1408" y="887"/>
                          <a:pt x="1406" y="889"/>
                          <a:pt x="1403" y="890"/>
                        </a:cubicBezTo>
                        <a:cubicBezTo>
                          <a:pt x="1402" y="903"/>
                          <a:pt x="1399" y="916"/>
                          <a:pt x="1401" y="928"/>
                        </a:cubicBezTo>
                        <a:cubicBezTo>
                          <a:pt x="1405" y="960"/>
                          <a:pt x="1388" y="980"/>
                          <a:pt x="1366" y="997"/>
                        </a:cubicBezTo>
                        <a:cubicBezTo>
                          <a:pt x="1346" y="1012"/>
                          <a:pt x="1329" y="998"/>
                          <a:pt x="1312" y="990"/>
                        </a:cubicBezTo>
                        <a:cubicBezTo>
                          <a:pt x="1311" y="989"/>
                          <a:pt x="1310" y="989"/>
                          <a:pt x="1308" y="989"/>
                        </a:cubicBezTo>
                        <a:cubicBezTo>
                          <a:pt x="1290" y="1004"/>
                          <a:pt x="1281" y="1031"/>
                          <a:pt x="1282" y="1061"/>
                        </a:cubicBezTo>
                        <a:cubicBezTo>
                          <a:pt x="1294" y="1058"/>
                          <a:pt x="1306" y="1055"/>
                          <a:pt x="1317" y="1052"/>
                        </a:cubicBezTo>
                        <a:cubicBezTo>
                          <a:pt x="1339" y="1047"/>
                          <a:pt x="1343" y="1049"/>
                          <a:pt x="1342" y="1072"/>
                        </a:cubicBezTo>
                        <a:cubicBezTo>
                          <a:pt x="1339" y="1131"/>
                          <a:pt x="1335" y="1190"/>
                          <a:pt x="1330" y="1249"/>
                        </a:cubicBezTo>
                        <a:cubicBezTo>
                          <a:pt x="1328" y="1270"/>
                          <a:pt x="1316" y="1278"/>
                          <a:pt x="1295" y="1273"/>
                        </a:cubicBezTo>
                        <a:cubicBezTo>
                          <a:pt x="1288" y="1271"/>
                          <a:pt x="1282" y="1268"/>
                          <a:pt x="1275" y="1266"/>
                        </a:cubicBezTo>
                        <a:cubicBezTo>
                          <a:pt x="1259" y="1260"/>
                          <a:pt x="1247" y="1264"/>
                          <a:pt x="1240" y="1279"/>
                        </a:cubicBezTo>
                        <a:cubicBezTo>
                          <a:pt x="1236" y="1287"/>
                          <a:pt x="1234" y="1296"/>
                          <a:pt x="1232" y="1304"/>
                        </a:cubicBezTo>
                        <a:cubicBezTo>
                          <a:pt x="1225" y="1333"/>
                          <a:pt x="1201" y="1343"/>
                          <a:pt x="1173" y="1335"/>
                        </a:cubicBezTo>
                        <a:cubicBezTo>
                          <a:pt x="1149" y="1329"/>
                          <a:pt x="1122" y="1322"/>
                          <a:pt x="1099" y="1328"/>
                        </a:cubicBezTo>
                        <a:cubicBezTo>
                          <a:pt x="1051" y="1340"/>
                          <a:pt x="1005" y="1360"/>
                          <a:pt x="958" y="1378"/>
                        </a:cubicBezTo>
                        <a:cubicBezTo>
                          <a:pt x="955" y="1380"/>
                          <a:pt x="951" y="1386"/>
                          <a:pt x="950" y="1391"/>
                        </a:cubicBezTo>
                        <a:cubicBezTo>
                          <a:pt x="946" y="1416"/>
                          <a:pt x="929" y="1428"/>
                          <a:pt x="906" y="1432"/>
                        </a:cubicBezTo>
                        <a:cubicBezTo>
                          <a:pt x="880" y="1438"/>
                          <a:pt x="855" y="1442"/>
                          <a:pt x="830" y="1448"/>
                        </a:cubicBezTo>
                        <a:cubicBezTo>
                          <a:pt x="807" y="1454"/>
                          <a:pt x="804" y="1459"/>
                          <a:pt x="807" y="1482"/>
                        </a:cubicBezTo>
                        <a:cubicBezTo>
                          <a:pt x="808" y="1487"/>
                          <a:pt x="810" y="1493"/>
                          <a:pt x="808" y="1498"/>
                        </a:cubicBezTo>
                        <a:cubicBezTo>
                          <a:pt x="792" y="1532"/>
                          <a:pt x="780" y="1569"/>
                          <a:pt x="749" y="1593"/>
                        </a:cubicBezTo>
                        <a:cubicBezTo>
                          <a:pt x="737" y="1602"/>
                          <a:pt x="725" y="1610"/>
                          <a:pt x="710" y="1603"/>
                        </a:cubicBezTo>
                        <a:cubicBezTo>
                          <a:pt x="695" y="1595"/>
                          <a:pt x="694" y="1580"/>
                          <a:pt x="696" y="1566"/>
                        </a:cubicBezTo>
                        <a:cubicBezTo>
                          <a:pt x="702" y="1535"/>
                          <a:pt x="711" y="1505"/>
                          <a:pt x="719" y="1469"/>
                        </a:cubicBezTo>
                        <a:cubicBezTo>
                          <a:pt x="685" y="1446"/>
                          <a:pt x="647" y="1419"/>
                          <a:pt x="607" y="1394"/>
                        </a:cubicBezTo>
                        <a:cubicBezTo>
                          <a:pt x="593" y="1386"/>
                          <a:pt x="575" y="1385"/>
                          <a:pt x="558" y="1380"/>
                        </a:cubicBezTo>
                        <a:cubicBezTo>
                          <a:pt x="544" y="1377"/>
                          <a:pt x="530" y="1374"/>
                          <a:pt x="516" y="1369"/>
                        </a:cubicBezTo>
                        <a:cubicBezTo>
                          <a:pt x="501" y="1364"/>
                          <a:pt x="487" y="1355"/>
                          <a:pt x="472" y="1351"/>
                        </a:cubicBezTo>
                        <a:cubicBezTo>
                          <a:pt x="445" y="1343"/>
                          <a:pt x="421" y="1350"/>
                          <a:pt x="400" y="1370"/>
                        </a:cubicBezTo>
                        <a:cubicBezTo>
                          <a:pt x="384" y="1386"/>
                          <a:pt x="364" y="1401"/>
                          <a:pt x="348" y="1418"/>
                        </a:cubicBezTo>
                        <a:cubicBezTo>
                          <a:pt x="336" y="1431"/>
                          <a:pt x="324" y="1445"/>
                          <a:pt x="319" y="1461"/>
                        </a:cubicBezTo>
                        <a:cubicBezTo>
                          <a:pt x="312" y="1482"/>
                          <a:pt x="310" y="1506"/>
                          <a:pt x="308" y="1528"/>
                        </a:cubicBezTo>
                        <a:cubicBezTo>
                          <a:pt x="305" y="1564"/>
                          <a:pt x="324" y="1579"/>
                          <a:pt x="359" y="1566"/>
                        </a:cubicBezTo>
                        <a:cubicBezTo>
                          <a:pt x="387" y="1555"/>
                          <a:pt x="398" y="1561"/>
                          <a:pt x="416" y="1585"/>
                        </a:cubicBezTo>
                        <a:cubicBezTo>
                          <a:pt x="407" y="1595"/>
                          <a:pt x="400" y="1607"/>
                          <a:pt x="390" y="1615"/>
                        </a:cubicBezTo>
                        <a:cubicBezTo>
                          <a:pt x="373" y="1629"/>
                          <a:pt x="364" y="1646"/>
                          <a:pt x="361" y="1668"/>
                        </a:cubicBezTo>
                        <a:cubicBezTo>
                          <a:pt x="358" y="1683"/>
                          <a:pt x="353" y="1698"/>
                          <a:pt x="352" y="1713"/>
                        </a:cubicBezTo>
                        <a:cubicBezTo>
                          <a:pt x="351" y="1723"/>
                          <a:pt x="353" y="1735"/>
                          <a:pt x="358" y="1744"/>
                        </a:cubicBezTo>
                        <a:cubicBezTo>
                          <a:pt x="365" y="1757"/>
                          <a:pt x="373" y="1769"/>
                          <a:pt x="359" y="1783"/>
                        </a:cubicBezTo>
                        <a:cubicBezTo>
                          <a:pt x="357" y="1785"/>
                          <a:pt x="356" y="1792"/>
                          <a:pt x="357" y="1796"/>
                        </a:cubicBezTo>
                        <a:cubicBezTo>
                          <a:pt x="366" y="1817"/>
                          <a:pt x="361" y="1838"/>
                          <a:pt x="355" y="1858"/>
                        </a:cubicBezTo>
                        <a:cubicBezTo>
                          <a:pt x="350" y="1874"/>
                          <a:pt x="355" y="1883"/>
                          <a:pt x="369" y="1888"/>
                        </a:cubicBezTo>
                        <a:cubicBezTo>
                          <a:pt x="403" y="1901"/>
                          <a:pt x="439" y="1912"/>
                          <a:pt x="473" y="1928"/>
                        </a:cubicBezTo>
                        <a:cubicBezTo>
                          <a:pt x="495" y="1939"/>
                          <a:pt x="516" y="1955"/>
                          <a:pt x="532" y="1973"/>
                        </a:cubicBezTo>
                        <a:cubicBezTo>
                          <a:pt x="551" y="1993"/>
                          <a:pt x="564" y="2018"/>
                          <a:pt x="579" y="2041"/>
                        </a:cubicBezTo>
                        <a:cubicBezTo>
                          <a:pt x="582" y="2045"/>
                          <a:pt x="585" y="2050"/>
                          <a:pt x="584" y="2054"/>
                        </a:cubicBezTo>
                        <a:cubicBezTo>
                          <a:pt x="580" y="2089"/>
                          <a:pt x="582" y="2125"/>
                          <a:pt x="555" y="2153"/>
                        </a:cubicBezTo>
                        <a:cubicBezTo>
                          <a:pt x="535" y="2175"/>
                          <a:pt x="527" y="2200"/>
                          <a:pt x="527" y="2230"/>
                        </a:cubicBezTo>
                        <a:cubicBezTo>
                          <a:pt x="527" y="2257"/>
                          <a:pt x="522" y="2284"/>
                          <a:pt x="519" y="2311"/>
                        </a:cubicBezTo>
                        <a:cubicBezTo>
                          <a:pt x="518" y="2317"/>
                          <a:pt x="513" y="2323"/>
                          <a:pt x="508" y="2327"/>
                        </a:cubicBezTo>
                        <a:cubicBezTo>
                          <a:pt x="486" y="2344"/>
                          <a:pt x="464" y="2362"/>
                          <a:pt x="440" y="2376"/>
                        </a:cubicBezTo>
                        <a:cubicBezTo>
                          <a:pt x="410" y="2394"/>
                          <a:pt x="382" y="2414"/>
                          <a:pt x="366" y="2446"/>
                        </a:cubicBezTo>
                        <a:cubicBezTo>
                          <a:pt x="362" y="2454"/>
                          <a:pt x="355" y="2462"/>
                          <a:pt x="347" y="2467"/>
                        </a:cubicBezTo>
                        <a:cubicBezTo>
                          <a:pt x="322" y="2484"/>
                          <a:pt x="309" y="2507"/>
                          <a:pt x="305" y="2536"/>
                        </a:cubicBezTo>
                        <a:cubicBezTo>
                          <a:pt x="305" y="2542"/>
                          <a:pt x="303" y="2548"/>
                          <a:pt x="300" y="2553"/>
                        </a:cubicBezTo>
                        <a:cubicBezTo>
                          <a:pt x="298" y="2557"/>
                          <a:pt x="294" y="2561"/>
                          <a:pt x="290" y="2562"/>
                        </a:cubicBezTo>
                        <a:cubicBezTo>
                          <a:pt x="256" y="2566"/>
                          <a:pt x="238" y="2587"/>
                          <a:pt x="230" y="2619"/>
                        </a:cubicBezTo>
                        <a:cubicBezTo>
                          <a:pt x="223" y="2646"/>
                          <a:pt x="218" y="2673"/>
                          <a:pt x="214" y="2701"/>
                        </a:cubicBezTo>
                        <a:cubicBezTo>
                          <a:pt x="212" y="2710"/>
                          <a:pt x="212" y="2721"/>
                          <a:pt x="214" y="2730"/>
                        </a:cubicBezTo>
                        <a:cubicBezTo>
                          <a:pt x="287" y="3011"/>
                          <a:pt x="413" y="3266"/>
                          <a:pt x="592" y="3495"/>
                        </a:cubicBezTo>
                        <a:cubicBezTo>
                          <a:pt x="770" y="3721"/>
                          <a:pt x="986" y="3904"/>
                          <a:pt x="1239" y="4041"/>
                        </a:cubicBezTo>
                        <a:cubicBezTo>
                          <a:pt x="1411" y="4135"/>
                          <a:pt x="1593" y="4203"/>
                          <a:pt x="1784" y="4244"/>
                        </a:cubicBezTo>
                        <a:cubicBezTo>
                          <a:pt x="1998" y="4291"/>
                          <a:pt x="2215" y="4304"/>
                          <a:pt x="2434" y="4282"/>
                        </a:cubicBezTo>
                        <a:cubicBezTo>
                          <a:pt x="2606" y="4265"/>
                          <a:pt x="2774" y="4228"/>
                          <a:pt x="2937" y="4168"/>
                        </a:cubicBezTo>
                        <a:cubicBezTo>
                          <a:pt x="3359" y="4013"/>
                          <a:pt x="3697" y="3750"/>
                          <a:pt x="3952" y="3379"/>
                        </a:cubicBezTo>
                        <a:cubicBezTo>
                          <a:pt x="4060" y="3223"/>
                          <a:pt x="4143" y="3054"/>
                          <a:pt x="4203" y="2875"/>
                        </a:cubicBezTo>
                        <a:cubicBezTo>
                          <a:pt x="4205" y="2869"/>
                          <a:pt x="4208" y="2862"/>
                          <a:pt x="4205" y="2858"/>
                        </a:cubicBezTo>
                        <a:cubicBezTo>
                          <a:pt x="4194" y="2838"/>
                          <a:pt x="4180" y="2819"/>
                          <a:pt x="4166" y="2798"/>
                        </a:cubicBezTo>
                        <a:cubicBezTo>
                          <a:pt x="4162" y="2806"/>
                          <a:pt x="4158" y="2811"/>
                          <a:pt x="4158" y="2817"/>
                        </a:cubicBezTo>
                        <a:cubicBezTo>
                          <a:pt x="4156" y="2829"/>
                          <a:pt x="4151" y="2840"/>
                          <a:pt x="4138" y="2840"/>
                        </a:cubicBezTo>
                        <a:cubicBezTo>
                          <a:pt x="4127" y="2839"/>
                          <a:pt x="4115" y="2834"/>
                          <a:pt x="4107" y="2827"/>
                        </a:cubicBezTo>
                        <a:cubicBezTo>
                          <a:pt x="4097" y="2818"/>
                          <a:pt x="4090" y="2805"/>
                          <a:pt x="4081" y="2794"/>
                        </a:cubicBezTo>
                        <a:cubicBezTo>
                          <a:pt x="4069" y="2779"/>
                          <a:pt x="4058" y="2759"/>
                          <a:pt x="4043" y="2749"/>
                        </a:cubicBezTo>
                        <a:cubicBezTo>
                          <a:pt x="4014" y="2730"/>
                          <a:pt x="3991" y="2707"/>
                          <a:pt x="3973" y="2679"/>
                        </a:cubicBezTo>
                        <a:cubicBezTo>
                          <a:pt x="3943" y="2630"/>
                          <a:pt x="3914" y="2580"/>
                          <a:pt x="3885" y="2531"/>
                        </a:cubicBezTo>
                        <a:cubicBezTo>
                          <a:pt x="3883" y="2533"/>
                          <a:pt x="3880" y="2536"/>
                          <a:pt x="3875" y="2539"/>
                        </a:cubicBezTo>
                        <a:cubicBezTo>
                          <a:pt x="3851" y="2557"/>
                          <a:pt x="3821" y="2545"/>
                          <a:pt x="3816" y="2516"/>
                        </a:cubicBezTo>
                        <a:cubicBezTo>
                          <a:pt x="3815" y="2511"/>
                          <a:pt x="3809" y="2506"/>
                          <a:pt x="3804" y="2503"/>
                        </a:cubicBezTo>
                        <a:cubicBezTo>
                          <a:pt x="3785" y="2494"/>
                          <a:pt x="3762" y="2488"/>
                          <a:pt x="3745" y="2476"/>
                        </a:cubicBezTo>
                        <a:cubicBezTo>
                          <a:pt x="3727" y="2464"/>
                          <a:pt x="3713" y="2467"/>
                          <a:pt x="3697" y="2475"/>
                        </a:cubicBezTo>
                        <a:cubicBezTo>
                          <a:pt x="3664" y="2492"/>
                          <a:pt x="3631" y="2509"/>
                          <a:pt x="3598" y="2526"/>
                        </a:cubicBezTo>
                        <a:cubicBezTo>
                          <a:pt x="3573" y="2538"/>
                          <a:pt x="3547" y="2546"/>
                          <a:pt x="3519" y="2525"/>
                        </a:cubicBezTo>
                        <a:cubicBezTo>
                          <a:pt x="3532" y="2564"/>
                          <a:pt x="3541" y="2571"/>
                          <a:pt x="3579" y="2572"/>
                        </a:cubicBezTo>
                        <a:cubicBezTo>
                          <a:pt x="3609" y="2574"/>
                          <a:pt x="3619" y="2582"/>
                          <a:pt x="3625" y="2612"/>
                        </a:cubicBezTo>
                        <a:cubicBezTo>
                          <a:pt x="3627" y="2623"/>
                          <a:pt x="3628" y="2636"/>
                          <a:pt x="3626" y="2647"/>
                        </a:cubicBezTo>
                        <a:cubicBezTo>
                          <a:pt x="3616" y="2706"/>
                          <a:pt x="3588" y="2754"/>
                          <a:pt x="3539" y="2790"/>
                        </a:cubicBezTo>
                        <a:cubicBezTo>
                          <a:pt x="3535" y="2793"/>
                          <a:pt x="3532" y="2800"/>
                          <a:pt x="3530" y="2805"/>
                        </a:cubicBezTo>
                        <a:cubicBezTo>
                          <a:pt x="3525" y="2820"/>
                          <a:pt x="3524" y="2836"/>
                          <a:pt x="3516" y="2848"/>
                        </a:cubicBezTo>
                        <a:cubicBezTo>
                          <a:pt x="3500" y="2872"/>
                          <a:pt x="3481" y="2893"/>
                          <a:pt x="3463" y="2916"/>
                        </a:cubicBezTo>
                        <a:cubicBezTo>
                          <a:pt x="3449" y="2934"/>
                          <a:pt x="3426" y="2945"/>
                          <a:pt x="3427" y="2974"/>
                        </a:cubicBezTo>
                        <a:cubicBezTo>
                          <a:pt x="3428" y="2986"/>
                          <a:pt x="3414" y="2989"/>
                          <a:pt x="3404" y="2982"/>
                        </a:cubicBezTo>
                        <a:cubicBezTo>
                          <a:pt x="3391" y="2973"/>
                          <a:pt x="3379" y="2963"/>
                          <a:pt x="3368" y="2951"/>
                        </a:cubicBezTo>
                        <a:cubicBezTo>
                          <a:pt x="3340" y="2920"/>
                          <a:pt x="3314" y="2887"/>
                          <a:pt x="3285" y="2856"/>
                        </a:cubicBezTo>
                        <a:cubicBezTo>
                          <a:pt x="3270" y="2841"/>
                          <a:pt x="3250" y="2828"/>
                          <a:pt x="3231" y="2818"/>
                        </a:cubicBezTo>
                        <a:cubicBezTo>
                          <a:pt x="3215" y="2810"/>
                          <a:pt x="3201" y="2802"/>
                          <a:pt x="3195" y="2786"/>
                        </a:cubicBezTo>
                        <a:cubicBezTo>
                          <a:pt x="3184" y="2759"/>
                          <a:pt x="3164" y="2748"/>
                          <a:pt x="3136" y="2745"/>
                        </a:cubicBezTo>
                        <a:cubicBezTo>
                          <a:pt x="3127" y="2744"/>
                          <a:pt x="3116" y="2741"/>
                          <a:pt x="3111" y="2735"/>
                        </a:cubicBezTo>
                        <a:cubicBezTo>
                          <a:pt x="3074" y="2695"/>
                          <a:pt x="3038" y="2654"/>
                          <a:pt x="3003" y="2612"/>
                        </a:cubicBezTo>
                        <a:cubicBezTo>
                          <a:pt x="2980" y="2584"/>
                          <a:pt x="2966" y="2551"/>
                          <a:pt x="2963" y="2514"/>
                        </a:cubicBezTo>
                        <a:cubicBezTo>
                          <a:pt x="2961" y="2479"/>
                          <a:pt x="2959" y="2444"/>
                          <a:pt x="2942" y="2413"/>
                        </a:cubicBezTo>
                        <a:cubicBezTo>
                          <a:pt x="2935" y="2399"/>
                          <a:pt x="2928" y="2399"/>
                          <a:pt x="2919" y="2405"/>
                        </a:cubicBezTo>
                        <a:cubicBezTo>
                          <a:pt x="2926" y="2419"/>
                          <a:pt x="2932" y="2432"/>
                          <a:pt x="2938" y="2444"/>
                        </a:cubicBezTo>
                        <a:cubicBezTo>
                          <a:pt x="2946" y="2460"/>
                          <a:pt x="2936" y="2468"/>
                          <a:pt x="2924" y="2474"/>
                        </a:cubicBezTo>
                        <a:cubicBezTo>
                          <a:pt x="2912" y="2480"/>
                          <a:pt x="2901" y="2480"/>
                          <a:pt x="2893" y="2468"/>
                        </a:cubicBezTo>
                        <a:cubicBezTo>
                          <a:pt x="2887" y="2458"/>
                          <a:pt x="2883" y="2447"/>
                          <a:pt x="2876" y="2438"/>
                        </a:cubicBezTo>
                        <a:cubicBezTo>
                          <a:pt x="2866" y="2423"/>
                          <a:pt x="2858" y="2422"/>
                          <a:pt x="2846" y="2436"/>
                        </a:cubicBezTo>
                        <a:cubicBezTo>
                          <a:pt x="2832" y="2451"/>
                          <a:pt x="2819" y="2468"/>
                          <a:pt x="2806" y="2484"/>
                        </a:cubicBezTo>
                        <a:cubicBezTo>
                          <a:pt x="2802" y="2484"/>
                          <a:pt x="2798" y="2484"/>
                          <a:pt x="2795" y="2483"/>
                        </a:cubicBezTo>
                        <a:cubicBezTo>
                          <a:pt x="2778" y="2465"/>
                          <a:pt x="2762" y="2447"/>
                          <a:pt x="2746" y="2428"/>
                        </a:cubicBezTo>
                        <a:cubicBezTo>
                          <a:pt x="2739" y="2419"/>
                          <a:pt x="2735" y="2407"/>
                          <a:pt x="2730" y="2397"/>
                        </a:cubicBezTo>
                        <a:cubicBezTo>
                          <a:pt x="2730" y="2397"/>
                          <a:pt x="2731" y="2397"/>
                          <a:pt x="2731" y="2396"/>
                        </a:cubicBezTo>
                        <a:cubicBezTo>
                          <a:pt x="2714" y="2376"/>
                          <a:pt x="2696" y="2356"/>
                          <a:pt x="2677" y="2334"/>
                        </a:cubicBezTo>
                        <a:cubicBezTo>
                          <a:pt x="2681" y="2311"/>
                          <a:pt x="2699" y="2296"/>
                          <a:pt x="2729" y="2294"/>
                        </a:cubicBezTo>
                        <a:cubicBezTo>
                          <a:pt x="2760" y="2292"/>
                          <a:pt x="2786" y="2278"/>
                          <a:pt x="2809" y="2257"/>
                        </a:cubicBezTo>
                        <a:cubicBezTo>
                          <a:pt x="2830" y="2236"/>
                          <a:pt x="2856" y="2225"/>
                          <a:pt x="2887" y="2228"/>
                        </a:cubicBezTo>
                        <a:cubicBezTo>
                          <a:pt x="2901" y="2229"/>
                          <a:pt x="2915" y="2231"/>
                          <a:pt x="2929" y="2229"/>
                        </a:cubicBezTo>
                        <a:cubicBezTo>
                          <a:pt x="2950" y="2224"/>
                          <a:pt x="2971" y="2217"/>
                          <a:pt x="2990" y="2207"/>
                        </a:cubicBezTo>
                        <a:cubicBezTo>
                          <a:pt x="2997" y="2204"/>
                          <a:pt x="3003" y="2190"/>
                          <a:pt x="3002" y="2182"/>
                        </a:cubicBezTo>
                        <a:cubicBezTo>
                          <a:pt x="3001" y="2168"/>
                          <a:pt x="2990" y="2160"/>
                          <a:pt x="2975" y="2161"/>
                        </a:cubicBezTo>
                        <a:cubicBezTo>
                          <a:pt x="2954" y="2162"/>
                          <a:pt x="2934" y="2156"/>
                          <a:pt x="2918" y="2142"/>
                        </a:cubicBezTo>
                        <a:cubicBezTo>
                          <a:pt x="2903" y="2129"/>
                          <a:pt x="2885" y="2128"/>
                          <a:pt x="2867" y="2137"/>
                        </a:cubicBezTo>
                        <a:cubicBezTo>
                          <a:pt x="2851" y="2145"/>
                          <a:pt x="2834" y="2154"/>
                          <a:pt x="2818" y="2164"/>
                        </a:cubicBezTo>
                        <a:cubicBezTo>
                          <a:pt x="2805" y="2173"/>
                          <a:pt x="2793" y="2173"/>
                          <a:pt x="2780" y="2163"/>
                        </a:cubicBezTo>
                        <a:cubicBezTo>
                          <a:pt x="2765" y="2151"/>
                          <a:pt x="2749" y="2139"/>
                          <a:pt x="2733" y="2126"/>
                        </a:cubicBezTo>
                        <a:cubicBezTo>
                          <a:pt x="2717" y="2144"/>
                          <a:pt x="2729" y="2162"/>
                          <a:pt x="2730" y="2180"/>
                        </a:cubicBezTo>
                        <a:cubicBezTo>
                          <a:pt x="2703" y="2190"/>
                          <a:pt x="2694" y="2167"/>
                          <a:pt x="2677" y="2150"/>
                        </a:cubicBezTo>
                        <a:cubicBezTo>
                          <a:pt x="2664" y="2173"/>
                          <a:pt x="2651" y="2194"/>
                          <a:pt x="2641" y="2216"/>
                        </a:cubicBezTo>
                        <a:cubicBezTo>
                          <a:pt x="2632" y="2236"/>
                          <a:pt x="2628" y="2238"/>
                          <a:pt x="2609" y="2231"/>
                        </a:cubicBezTo>
                        <a:cubicBezTo>
                          <a:pt x="2601" y="2228"/>
                          <a:pt x="2591" y="2229"/>
                          <a:pt x="2583" y="2227"/>
                        </a:cubicBezTo>
                        <a:cubicBezTo>
                          <a:pt x="2567" y="2192"/>
                          <a:pt x="2544" y="2227"/>
                          <a:pt x="2522" y="2223"/>
                        </a:cubicBezTo>
                        <a:cubicBezTo>
                          <a:pt x="2542" y="2239"/>
                          <a:pt x="2524" y="2246"/>
                          <a:pt x="2518" y="2258"/>
                        </a:cubicBezTo>
                        <a:cubicBezTo>
                          <a:pt x="2509" y="2253"/>
                          <a:pt x="2502" y="2248"/>
                          <a:pt x="2494" y="2243"/>
                        </a:cubicBezTo>
                        <a:cubicBezTo>
                          <a:pt x="2501" y="2260"/>
                          <a:pt x="2508" y="2278"/>
                          <a:pt x="2521" y="2287"/>
                        </a:cubicBezTo>
                        <a:cubicBezTo>
                          <a:pt x="2538" y="2298"/>
                          <a:pt x="2553" y="2306"/>
                          <a:pt x="2541" y="2330"/>
                        </a:cubicBezTo>
                        <a:cubicBezTo>
                          <a:pt x="2536" y="2330"/>
                          <a:pt x="2530" y="2330"/>
                          <a:pt x="2524" y="2330"/>
                        </a:cubicBezTo>
                        <a:cubicBezTo>
                          <a:pt x="2527" y="2335"/>
                          <a:pt x="2530" y="2339"/>
                          <a:pt x="2535" y="2347"/>
                        </a:cubicBezTo>
                        <a:cubicBezTo>
                          <a:pt x="2526" y="2347"/>
                          <a:pt x="2521" y="2347"/>
                          <a:pt x="2515" y="2347"/>
                        </a:cubicBezTo>
                        <a:cubicBezTo>
                          <a:pt x="2520" y="2356"/>
                          <a:pt x="2525" y="2365"/>
                          <a:pt x="2530" y="2374"/>
                        </a:cubicBezTo>
                        <a:cubicBezTo>
                          <a:pt x="2522" y="2374"/>
                          <a:pt x="2517" y="2376"/>
                          <a:pt x="2512" y="2374"/>
                        </a:cubicBezTo>
                        <a:cubicBezTo>
                          <a:pt x="2501" y="2371"/>
                          <a:pt x="2489" y="2370"/>
                          <a:pt x="2481" y="2363"/>
                        </a:cubicBezTo>
                        <a:cubicBezTo>
                          <a:pt x="2473" y="2354"/>
                          <a:pt x="2469" y="2341"/>
                          <a:pt x="2462" y="2327"/>
                        </a:cubicBezTo>
                        <a:cubicBezTo>
                          <a:pt x="2473" y="2324"/>
                          <a:pt x="2484" y="2321"/>
                          <a:pt x="2491" y="2319"/>
                        </a:cubicBezTo>
                        <a:cubicBezTo>
                          <a:pt x="2494" y="2319"/>
                          <a:pt x="2491" y="2319"/>
                          <a:pt x="2489" y="2319"/>
                        </a:cubicBezTo>
                        <a:cubicBezTo>
                          <a:pt x="2478" y="2316"/>
                          <a:pt x="2464" y="2316"/>
                          <a:pt x="2456" y="2309"/>
                        </a:cubicBezTo>
                        <a:cubicBezTo>
                          <a:pt x="2442" y="2299"/>
                          <a:pt x="2433" y="2282"/>
                          <a:pt x="2419" y="2272"/>
                        </a:cubicBezTo>
                        <a:cubicBezTo>
                          <a:pt x="2405" y="2261"/>
                          <a:pt x="2400" y="2251"/>
                          <a:pt x="2402" y="2234"/>
                        </a:cubicBezTo>
                        <a:cubicBezTo>
                          <a:pt x="2404" y="2220"/>
                          <a:pt x="2404" y="2206"/>
                          <a:pt x="2389" y="2198"/>
                        </a:cubicBezTo>
                        <a:cubicBezTo>
                          <a:pt x="2366" y="2185"/>
                          <a:pt x="2344" y="2173"/>
                          <a:pt x="2321" y="2161"/>
                        </a:cubicBezTo>
                        <a:cubicBezTo>
                          <a:pt x="2307" y="2154"/>
                          <a:pt x="2292" y="2150"/>
                          <a:pt x="2286" y="2131"/>
                        </a:cubicBezTo>
                        <a:cubicBezTo>
                          <a:pt x="2284" y="2122"/>
                          <a:pt x="2274" y="2116"/>
                          <a:pt x="2267" y="2108"/>
                        </a:cubicBezTo>
                        <a:cubicBezTo>
                          <a:pt x="2262" y="2112"/>
                          <a:pt x="2258" y="2116"/>
                          <a:pt x="2251" y="2122"/>
                        </a:cubicBezTo>
                        <a:cubicBezTo>
                          <a:pt x="2247" y="2110"/>
                          <a:pt x="2243" y="2100"/>
                          <a:pt x="2239" y="2087"/>
                        </a:cubicBezTo>
                        <a:cubicBezTo>
                          <a:pt x="2231" y="2094"/>
                          <a:pt x="2219" y="2100"/>
                          <a:pt x="2219" y="2106"/>
                        </a:cubicBezTo>
                        <a:cubicBezTo>
                          <a:pt x="2220" y="2121"/>
                          <a:pt x="2214" y="2138"/>
                          <a:pt x="2233" y="2149"/>
                        </a:cubicBezTo>
                        <a:cubicBezTo>
                          <a:pt x="2243" y="2154"/>
                          <a:pt x="2251" y="2167"/>
                          <a:pt x="2257" y="2178"/>
                        </a:cubicBezTo>
                        <a:cubicBezTo>
                          <a:pt x="2267" y="2197"/>
                          <a:pt x="2280" y="2209"/>
                          <a:pt x="2302" y="2210"/>
                        </a:cubicBezTo>
                        <a:cubicBezTo>
                          <a:pt x="2307" y="2210"/>
                          <a:pt x="2316" y="2212"/>
                          <a:pt x="2316" y="2214"/>
                        </a:cubicBezTo>
                        <a:cubicBezTo>
                          <a:pt x="2319" y="2232"/>
                          <a:pt x="2337" y="2230"/>
                          <a:pt x="2347" y="2236"/>
                        </a:cubicBezTo>
                        <a:cubicBezTo>
                          <a:pt x="2356" y="2242"/>
                          <a:pt x="2366" y="2245"/>
                          <a:pt x="2373" y="2251"/>
                        </a:cubicBezTo>
                        <a:cubicBezTo>
                          <a:pt x="2378" y="2256"/>
                          <a:pt x="2379" y="2265"/>
                          <a:pt x="2382" y="2271"/>
                        </a:cubicBezTo>
                        <a:cubicBezTo>
                          <a:pt x="2376" y="2270"/>
                          <a:pt x="2371" y="2268"/>
                          <a:pt x="2365" y="2267"/>
                        </a:cubicBezTo>
                        <a:cubicBezTo>
                          <a:pt x="2358" y="2266"/>
                          <a:pt x="2350" y="2266"/>
                          <a:pt x="2343" y="2265"/>
                        </a:cubicBezTo>
                        <a:cubicBezTo>
                          <a:pt x="2345" y="2273"/>
                          <a:pt x="2346" y="2281"/>
                          <a:pt x="2348" y="2288"/>
                        </a:cubicBezTo>
                        <a:cubicBezTo>
                          <a:pt x="2349" y="2296"/>
                          <a:pt x="2354" y="2304"/>
                          <a:pt x="2352" y="2310"/>
                        </a:cubicBezTo>
                        <a:cubicBezTo>
                          <a:pt x="2350" y="2320"/>
                          <a:pt x="2344" y="2329"/>
                          <a:pt x="2337" y="2337"/>
                        </a:cubicBezTo>
                        <a:cubicBezTo>
                          <a:pt x="2334" y="2342"/>
                          <a:pt x="2327" y="2345"/>
                          <a:pt x="2321" y="2349"/>
                        </a:cubicBezTo>
                        <a:cubicBezTo>
                          <a:pt x="2321" y="2342"/>
                          <a:pt x="2317" y="2334"/>
                          <a:pt x="2319" y="2329"/>
                        </a:cubicBezTo>
                        <a:cubicBezTo>
                          <a:pt x="2330" y="2311"/>
                          <a:pt x="2320" y="2298"/>
                          <a:pt x="2311" y="2285"/>
                        </a:cubicBezTo>
                        <a:cubicBezTo>
                          <a:pt x="2306" y="2279"/>
                          <a:pt x="2296" y="2275"/>
                          <a:pt x="2289" y="2270"/>
                        </a:cubicBezTo>
                        <a:cubicBezTo>
                          <a:pt x="2276" y="2261"/>
                          <a:pt x="2265" y="2249"/>
                          <a:pt x="2250" y="2243"/>
                        </a:cubicBezTo>
                        <a:cubicBezTo>
                          <a:pt x="2215" y="2227"/>
                          <a:pt x="2189" y="2203"/>
                          <a:pt x="2167" y="2171"/>
                        </a:cubicBezTo>
                        <a:cubicBezTo>
                          <a:pt x="2159" y="2160"/>
                          <a:pt x="2150" y="2150"/>
                          <a:pt x="2140" y="2140"/>
                        </a:cubicBezTo>
                        <a:cubicBezTo>
                          <a:pt x="2138" y="2138"/>
                          <a:pt x="2131" y="2137"/>
                          <a:pt x="2128" y="2139"/>
                        </a:cubicBezTo>
                        <a:cubicBezTo>
                          <a:pt x="2110" y="2151"/>
                          <a:pt x="2093" y="2164"/>
                          <a:pt x="2074" y="2176"/>
                        </a:cubicBezTo>
                        <a:cubicBezTo>
                          <a:pt x="2070" y="2179"/>
                          <a:pt x="2063" y="2180"/>
                          <a:pt x="2059" y="2179"/>
                        </a:cubicBezTo>
                        <a:cubicBezTo>
                          <a:pt x="2045" y="2174"/>
                          <a:pt x="2033" y="2168"/>
                          <a:pt x="2019" y="2163"/>
                        </a:cubicBezTo>
                        <a:cubicBezTo>
                          <a:pt x="2000" y="2157"/>
                          <a:pt x="1989" y="2165"/>
                          <a:pt x="1989" y="2184"/>
                        </a:cubicBezTo>
                        <a:cubicBezTo>
                          <a:pt x="1988" y="2210"/>
                          <a:pt x="1983" y="2220"/>
                          <a:pt x="1959" y="2224"/>
                        </a:cubicBezTo>
                        <a:cubicBezTo>
                          <a:pt x="1933" y="2228"/>
                          <a:pt x="1916" y="2244"/>
                          <a:pt x="1901" y="2263"/>
                        </a:cubicBezTo>
                        <a:cubicBezTo>
                          <a:pt x="1895" y="2271"/>
                          <a:pt x="1897" y="2284"/>
                          <a:pt x="1895" y="2295"/>
                        </a:cubicBezTo>
                        <a:cubicBezTo>
                          <a:pt x="1894" y="2301"/>
                          <a:pt x="1895" y="2313"/>
                          <a:pt x="1892" y="2314"/>
                        </a:cubicBezTo>
                        <a:cubicBezTo>
                          <a:pt x="1873" y="2321"/>
                          <a:pt x="1863" y="2338"/>
                          <a:pt x="1848" y="2350"/>
                        </a:cubicBezTo>
                        <a:cubicBezTo>
                          <a:pt x="1825" y="2367"/>
                          <a:pt x="1807" y="2366"/>
                          <a:pt x="1784" y="2359"/>
                        </a:cubicBezTo>
                        <a:cubicBezTo>
                          <a:pt x="1769" y="2355"/>
                          <a:pt x="1755" y="2354"/>
                          <a:pt x="1743" y="2365"/>
                        </a:cubicBezTo>
                        <a:cubicBezTo>
                          <a:pt x="1734" y="2373"/>
                          <a:pt x="1727" y="2370"/>
                          <a:pt x="1722" y="2361"/>
                        </a:cubicBezTo>
                        <a:cubicBezTo>
                          <a:pt x="1718" y="2353"/>
                          <a:pt x="1716" y="2344"/>
                          <a:pt x="1711" y="2337"/>
                        </a:cubicBezTo>
                        <a:cubicBezTo>
                          <a:pt x="1707" y="2331"/>
                          <a:pt x="1701" y="2324"/>
                          <a:pt x="1695" y="2323"/>
                        </a:cubicBezTo>
                        <a:cubicBezTo>
                          <a:pt x="1679" y="2320"/>
                          <a:pt x="1662" y="2321"/>
                          <a:pt x="1647" y="2320"/>
                        </a:cubicBezTo>
                        <a:cubicBezTo>
                          <a:pt x="1650" y="2302"/>
                          <a:pt x="1661" y="2282"/>
                          <a:pt x="1655" y="2273"/>
                        </a:cubicBezTo>
                        <a:cubicBezTo>
                          <a:pt x="1641" y="2252"/>
                          <a:pt x="1649" y="2238"/>
                          <a:pt x="1661" y="2222"/>
                        </a:cubicBezTo>
                        <a:cubicBezTo>
                          <a:pt x="1680" y="2196"/>
                          <a:pt x="1682" y="2165"/>
                          <a:pt x="1684" y="2135"/>
                        </a:cubicBezTo>
                        <a:cubicBezTo>
                          <a:pt x="1685" y="2124"/>
                          <a:pt x="1675" y="2112"/>
                          <a:pt x="1691" y="2107"/>
                        </a:cubicBezTo>
                        <a:cubicBezTo>
                          <a:pt x="1702" y="2104"/>
                          <a:pt x="1715" y="2097"/>
                          <a:pt x="1724" y="2099"/>
                        </a:cubicBezTo>
                        <a:cubicBezTo>
                          <a:pt x="1758" y="2108"/>
                          <a:pt x="1792" y="2120"/>
                          <a:pt x="1825" y="2132"/>
                        </a:cubicBezTo>
                        <a:cubicBezTo>
                          <a:pt x="1863" y="2144"/>
                          <a:pt x="1874" y="2139"/>
                          <a:pt x="1882" y="2100"/>
                        </a:cubicBezTo>
                        <a:cubicBezTo>
                          <a:pt x="1886" y="2077"/>
                          <a:pt x="1896" y="2056"/>
                          <a:pt x="1880" y="2031"/>
                        </a:cubicBezTo>
                        <a:cubicBezTo>
                          <a:pt x="1869" y="2012"/>
                          <a:pt x="1859" y="1996"/>
                          <a:pt x="1841" y="1987"/>
                        </a:cubicBezTo>
                        <a:cubicBezTo>
                          <a:pt x="1824" y="1979"/>
                          <a:pt x="1820" y="1970"/>
                          <a:pt x="1823" y="1957"/>
                        </a:cubicBezTo>
                        <a:cubicBezTo>
                          <a:pt x="1850" y="1937"/>
                          <a:pt x="1871" y="1965"/>
                          <a:pt x="1896" y="1965"/>
                        </a:cubicBezTo>
                        <a:cubicBezTo>
                          <a:pt x="1893" y="1951"/>
                          <a:pt x="1891" y="1939"/>
                          <a:pt x="1888" y="1927"/>
                        </a:cubicBezTo>
                        <a:cubicBezTo>
                          <a:pt x="1890" y="1926"/>
                          <a:pt x="1891" y="1924"/>
                          <a:pt x="1893" y="1923"/>
                        </a:cubicBezTo>
                        <a:cubicBezTo>
                          <a:pt x="1898" y="1926"/>
                          <a:pt x="1905" y="1929"/>
                          <a:pt x="1908" y="1933"/>
                        </a:cubicBezTo>
                        <a:cubicBezTo>
                          <a:pt x="1915" y="1948"/>
                          <a:pt x="1928" y="1948"/>
                          <a:pt x="1937" y="1940"/>
                        </a:cubicBezTo>
                        <a:cubicBezTo>
                          <a:pt x="1950" y="1929"/>
                          <a:pt x="1974" y="1927"/>
                          <a:pt x="1977" y="1903"/>
                        </a:cubicBezTo>
                        <a:cubicBezTo>
                          <a:pt x="1977" y="1900"/>
                          <a:pt x="1984" y="1899"/>
                          <a:pt x="1988" y="1897"/>
                        </a:cubicBezTo>
                        <a:cubicBezTo>
                          <a:pt x="2009" y="1888"/>
                          <a:pt x="2034" y="1884"/>
                          <a:pt x="2039" y="1856"/>
                        </a:cubicBezTo>
                        <a:cubicBezTo>
                          <a:pt x="2040" y="1850"/>
                          <a:pt x="2045" y="1844"/>
                          <a:pt x="2049" y="1839"/>
                        </a:cubicBezTo>
                        <a:cubicBezTo>
                          <a:pt x="2051" y="1836"/>
                          <a:pt x="2055" y="1835"/>
                          <a:pt x="2058" y="1834"/>
                        </a:cubicBezTo>
                        <a:cubicBezTo>
                          <a:pt x="2059" y="1837"/>
                          <a:pt x="2061" y="1841"/>
                          <a:pt x="2061" y="1844"/>
                        </a:cubicBezTo>
                        <a:cubicBezTo>
                          <a:pt x="2061" y="1847"/>
                          <a:pt x="2060" y="1850"/>
                          <a:pt x="2060" y="1852"/>
                        </a:cubicBezTo>
                        <a:cubicBezTo>
                          <a:pt x="2065" y="1844"/>
                          <a:pt x="2065" y="1831"/>
                          <a:pt x="2070" y="1827"/>
                        </a:cubicBezTo>
                        <a:cubicBezTo>
                          <a:pt x="2083" y="1820"/>
                          <a:pt x="2098" y="1814"/>
                          <a:pt x="2112" y="1814"/>
                        </a:cubicBezTo>
                        <a:cubicBezTo>
                          <a:pt x="2128" y="1813"/>
                          <a:pt x="2134" y="1807"/>
                          <a:pt x="2132" y="1792"/>
                        </a:cubicBezTo>
                        <a:cubicBezTo>
                          <a:pt x="2130" y="1781"/>
                          <a:pt x="2129" y="1770"/>
                          <a:pt x="2125" y="1759"/>
                        </a:cubicBezTo>
                        <a:cubicBezTo>
                          <a:pt x="2114" y="1733"/>
                          <a:pt x="2116" y="1724"/>
                          <a:pt x="2141" y="1708"/>
                        </a:cubicBezTo>
                        <a:cubicBezTo>
                          <a:pt x="2136" y="1707"/>
                          <a:pt x="2132" y="1706"/>
                          <a:pt x="2125" y="1705"/>
                        </a:cubicBezTo>
                        <a:cubicBezTo>
                          <a:pt x="2141" y="1693"/>
                          <a:pt x="2155" y="1682"/>
                          <a:pt x="2168" y="1671"/>
                        </a:cubicBezTo>
                        <a:cubicBezTo>
                          <a:pt x="2170" y="1672"/>
                          <a:pt x="2172" y="1673"/>
                          <a:pt x="2173" y="1674"/>
                        </a:cubicBezTo>
                        <a:cubicBezTo>
                          <a:pt x="2166" y="1690"/>
                          <a:pt x="2161" y="1705"/>
                          <a:pt x="2180" y="1715"/>
                        </a:cubicBezTo>
                        <a:cubicBezTo>
                          <a:pt x="2180" y="1716"/>
                          <a:pt x="2178" y="1725"/>
                          <a:pt x="2175" y="1727"/>
                        </a:cubicBezTo>
                        <a:cubicBezTo>
                          <a:pt x="2169" y="1733"/>
                          <a:pt x="2162" y="1737"/>
                          <a:pt x="2160" y="1739"/>
                        </a:cubicBezTo>
                        <a:cubicBezTo>
                          <a:pt x="2167" y="1749"/>
                          <a:pt x="2172" y="1756"/>
                          <a:pt x="2177" y="1764"/>
                        </a:cubicBezTo>
                        <a:cubicBezTo>
                          <a:pt x="2170" y="1765"/>
                          <a:pt x="2163" y="1767"/>
                          <a:pt x="2157" y="1768"/>
                        </a:cubicBezTo>
                        <a:cubicBezTo>
                          <a:pt x="2158" y="1773"/>
                          <a:pt x="2160" y="1780"/>
                          <a:pt x="2161" y="1782"/>
                        </a:cubicBezTo>
                        <a:cubicBezTo>
                          <a:pt x="2172" y="1790"/>
                          <a:pt x="2179" y="1795"/>
                          <a:pt x="2188" y="1801"/>
                        </a:cubicBezTo>
                        <a:cubicBezTo>
                          <a:pt x="2208" y="1789"/>
                          <a:pt x="2230" y="1780"/>
                          <a:pt x="2244" y="1808"/>
                        </a:cubicBezTo>
                        <a:cubicBezTo>
                          <a:pt x="2264" y="1796"/>
                          <a:pt x="2282" y="1783"/>
                          <a:pt x="2301" y="1772"/>
                        </a:cubicBezTo>
                        <a:cubicBezTo>
                          <a:pt x="2306" y="1769"/>
                          <a:pt x="2315" y="1765"/>
                          <a:pt x="2318" y="1767"/>
                        </a:cubicBezTo>
                        <a:cubicBezTo>
                          <a:pt x="2340" y="1783"/>
                          <a:pt x="2354" y="1771"/>
                          <a:pt x="2366" y="1753"/>
                        </a:cubicBezTo>
                        <a:cubicBezTo>
                          <a:pt x="2370" y="1748"/>
                          <a:pt x="2374" y="1742"/>
                          <a:pt x="2373" y="1737"/>
                        </a:cubicBezTo>
                        <a:cubicBezTo>
                          <a:pt x="2369" y="1718"/>
                          <a:pt x="2364" y="1701"/>
                          <a:pt x="2360" y="1688"/>
                        </a:cubicBezTo>
                        <a:cubicBezTo>
                          <a:pt x="2366" y="1675"/>
                          <a:pt x="2368" y="1663"/>
                          <a:pt x="2376" y="1658"/>
                        </a:cubicBezTo>
                        <a:cubicBezTo>
                          <a:pt x="2382" y="1654"/>
                          <a:pt x="2393" y="1657"/>
                          <a:pt x="2403" y="1657"/>
                        </a:cubicBezTo>
                        <a:cubicBezTo>
                          <a:pt x="2404" y="1659"/>
                          <a:pt x="2404" y="1661"/>
                          <a:pt x="2405" y="1663"/>
                        </a:cubicBezTo>
                        <a:cubicBezTo>
                          <a:pt x="2411" y="1655"/>
                          <a:pt x="2417" y="1646"/>
                          <a:pt x="2423" y="1637"/>
                        </a:cubicBezTo>
                        <a:cubicBezTo>
                          <a:pt x="2420" y="1637"/>
                          <a:pt x="2417" y="1637"/>
                          <a:pt x="2414" y="1637"/>
                        </a:cubicBezTo>
                        <a:cubicBezTo>
                          <a:pt x="2408" y="1630"/>
                          <a:pt x="2400" y="1624"/>
                          <a:pt x="2397" y="1616"/>
                        </a:cubicBezTo>
                        <a:cubicBezTo>
                          <a:pt x="2390" y="1594"/>
                          <a:pt x="2410" y="1590"/>
                          <a:pt x="2426" y="1581"/>
                        </a:cubicBezTo>
                        <a:cubicBezTo>
                          <a:pt x="2420" y="1577"/>
                          <a:pt x="2415" y="1572"/>
                          <a:pt x="2412" y="1573"/>
                        </a:cubicBezTo>
                        <a:cubicBezTo>
                          <a:pt x="2399" y="1575"/>
                          <a:pt x="2387" y="1579"/>
                          <a:pt x="2381" y="1581"/>
                        </a:cubicBezTo>
                        <a:cubicBezTo>
                          <a:pt x="2371" y="1573"/>
                          <a:pt x="2365" y="1569"/>
                          <a:pt x="2360" y="1564"/>
                        </a:cubicBezTo>
                        <a:cubicBezTo>
                          <a:pt x="2356" y="1560"/>
                          <a:pt x="2350" y="1556"/>
                          <a:pt x="2349" y="1551"/>
                        </a:cubicBezTo>
                        <a:cubicBezTo>
                          <a:pt x="2345" y="1530"/>
                          <a:pt x="2341" y="1509"/>
                          <a:pt x="2338" y="1489"/>
                        </a:cubicBezTo>
                        <a:cubicBezTo>
                          <a:pt x="2337" y="1484"/>
                          <a:pt x="2337" y="1477"/>
                          <a:pt x="2340" y="1475"/>
                        </a:cubicBezTo>
                        <a:cubicBezTo>
                          <a:pt x="2363" y="1459"/>
                          <a:pt x="2340" y="1450"/>
                          <a:pt x="2337" y="1436"/>
                        </a:cubicBezTo>
                        <a:cubicBezTo>
                          <a:pt x="2329" y="1449"/>
                          <a:pt x="2324" y="1462"/>
                          <a:pt x="2316" y="1469"/>
                        </a:cubicBezTo>
                        <a:cubicBezTo>
                          <a:pt x="2291" y="1489"/>
                          <a:pt x="2277" y="1514"/>
                          <a:pt x="2283" y="1546"/>
                        </a:cubicBezTo>
                        <a:cubicBezTo>
                          <a:pt x="2284" y="1555"/>
                          <a:pt x="2289" y="1566"/>
                          <a:pt x="2296" y="1572"/>
                        </a:cubicBezTo>
                        <a:cubicBezTo>
                          <a:pt x="2322" y="1592"/>
                          <a:pt x="2324" y="1612"/>
                          <a:pt x="2297" y="1632"/>
                        </a:cubicBezTo>
                        <a:cubicBezTo>
                          <a:pt x="2288" y="1639"/>
                          <a:pt x="2286" y="1646"/>
                          <a:pt x="2286" y="1657"/>
                        </a:cubicBezTo>
                        <a:cubicBezTo>
                          <a:pt x="2285" y="1677"/>
                          <a:pt x="2284" y="1698"/>
                          <a:pt x="2275" y="1715"/>
                        </a:cubicBezTo>
                        <a:cubicBezTo>
                          <a:pt x="2268" y="1731"/>
                          <a:pt x="2242" y="1733"/>
                          <a:pt x="2240" y="1756"/>
                        </a:cubicBezTo>
                        <a:cubicBezTo>
                          <a:pt x="2239" y="1758"/>
                          <a:pt x="2231" y="1761"/>
                          <a:pt x="2229" y="1760"/>
                        </a:cubicBezTo>
                        <a:cubicBezTo>
                          <a:pt x="2222" y="1755"/>
                          <a:pt x="2215" y="1749"/>
                          <a:pt x="2210" y="1745"/>
                        </a:cubicBezTo>
                        <a:cubicBezTo>
                          <a:pt x="2206" y="1756"/>
                          <a:pt x="2200" y="1770"/>
                          <a:pt x="2194" y="1784"/>
                        </a:cubicBezTo>
                        <a:cubicBezTo>
                          <a:pt x="2188" y="1781"/>
                          <a:pt x="2183" y="1779"/>
                          <a:pt x="2176" y="1777"/>
                        </a:cubicBezTo>
                        <a:cubicBezTo>
                          <a:pt x="2182" y="1773"/>
                          <a:pt x="2185" y="1770"/>
                          <a:pt x="2187" y="1768"/>
                        </a:cubicBezTo>
                        <a:cubicBezTo>
                          <a:pt x="2184" y="1758"/>
                          <a:pt x="2182" y="1748"/>
                          <a:pt x="2179" y="1739"/>
                        </a:cubicBezTo>
                        <a:cubicBezTo>
                          <a:pt x="2206" y="1731"/>
                          <a:pt x="2210" y="1721"/>
                          <a:pt x="2199" y="1698"/>
                        </a:cubicBezTo>
                        <a:cubicBezTo>
                          <a:pt x="2195" y="1691"/>
                          <a:pt x="2194" y="1684"/>
                          <a:pt x="2191" y="1677"/>
                        </a:cubicBezTo>
                        <a:cubicBezTo>
                          <a:pt x="2186" y="1658"/>
                          <a:pt x="2180" y="1639"/>
                          <a:pt x="2174" y="1619"/>
                        </a:cubicBezTo>
                        <a:cubicBezTo>
                          <a:pt x="2159" y="1634"/>
                          <a:pt x="2147" y="1646"/>
                          <a:pt x="2134" y="1658"/>
                        </a:cubicBezTo>
                        <a:cubicBezTo>
                          <a:pt x="2120" y="1671"/>
                          <a:pt x="2112" y="1669"/>
                          <a:pt x="2088" y="1648"/>
                        </a:cubicBezTo>
                        <a:cubicBezTo>
                          <a:pt x="2075" y="1636"/>
                          <a:pt x="2084" y="1630"/>
                          <a:pt x="2092" y="1623"/>
                        </a:cubicBezTo>
                        <a:cubicBezTo>
                          <a:pt x="2087" y="1620"/>
                          <a:pt x="2083" y="1618"/>
                          <a:pt x="2078" y="1616"/>
                        </a:cubicBezTo>
                        <a:cubicBezTo>
                          <a:pt x="2083" y="1609"/>
                          <a:pt x="2087" y="1602"/>
                          <a:pt x="2092" y="1595"/>
                        </a:cubicBezTo>
                        <a:cubicBezTo>
                          <a:pt x="2079" y="1583"/>
                          <a:pt x="2085" y="1568"/>
                          <a:pt x="2084" y="1553"/>
                        </a:cubicBezTo>
                        <a:cubicBezTo>
                          <a:pt x="2082" y="1535"/>
                          <a:pt x="2091" y="1523"/>
                          <a:pt x="2102" y="1513"/>
                        </a:cubicBezTo>
                        <a:cubicBezTo>
                          <a:pt x="2111" y="1504"/>
                          <a:pt x="2116" y="1487"/>
                          <a:pt x="2134" y="1495"/>
                        </a:cubicBezTo>
                        <a:cubicBezTo>
                          <a:pt x="2142" y="1484"/>
                          <a:pt x="2147" y="1467"/>
                          <a:pt x="2167" y="1480"/>
                        </a:cubicBezTo>
                        <a:cubicBezTo>
                          <a:pt x="2158" y="1461"/>
                          <a:pt x="2168" y="1442"/>
                          <a:pt x="2178" y="1442"/>
                        </a:cubicBezTo>
                        <a:cubicBezTo>
                          <a:pt x="2185" y="1431"/>
                          <a:pt x="2189" y="1424"/>
                          <a:pt x="2193" y="1417"/>
                        </a:cubicBezTo>
                        <a:cubicBezTo>
                          <a:pt x="2195" y="1415"/>
                          <a:pt x="2197" y="1413"/>
                          <a:pt x="2198" y="1411"/>
                        </a:cubicBezTo>
                        <a:cubicBezTo>
                          <a:pt x="2206" y="1389"/>
                          <a:pt x="2209" y="1365"/>
                          <a:pt x="2226" y="1346"/>
                        </a:cubicBezTo>
                        <a:cubicBezTo>
                          <a:pt x="2228" y="1344"/>
                          <a:pt x="2230" y="1338"/>
                          <a:pt x="2229" y="1334"/>
                        </a:cubicBezTo>
                        <a:cubicBezTo>
                          <a:pt x="2226" y="1316"/>
                          <a:pt x="2236" y="1312"/>
                          <a:pt x="2246" y="1312"/>
                        </a:cubicBezTo>
                        <a:cubicBezTo>
                          <a:pt x="2254" y="1295"/>
                          <a:pt x="2258" y="1278"/>
                          <a:pt x="2269" y="1267"/>
                        </a:cubicBezTo>
                        <a:cubicBezTo>
                          <a:pt x="2283" y="1252"/>
                          <a:pt x="2303" y="1241"/>
                          <a:pt x="2320" y="1227"/>
                        </a:cubicBezTo>
                        <a:cubicBezTo>
                          <a:pt x="2323" y="1225"/>
                          <a:pt x="2325" y="1221"/>
                          <a:pt x="2325" y="1218"/>
                        </a:cubicBezTo>
                        <a:cubicBezTo>
                          <a:pt x="2326" y="1198"/>
                          <a:pt x="2337" y="1203"/>
                          <a:pt x="2344" y="1207"/>
                        </a:cubicBezTo>
                        <a:cubicBezTo>
                          <a:pt x="2355" y="1202"/>
                          <a:pt x="2364" y="1196"/>
                          <a:pt x="2372" y="1196"/>
                        </a:cubicBezTo>
                        <a:cubicBezTo>
                          <a:pt x="2392" y="1197"/>
                          <a:pt x="2411" y="1203"/>
                          <a:pt x="2431" y="1202"/>
                        </a:cubicBezTo>
                        <a:cubicBezTo>
                          <a:pt x="2474" y="1202"/>
                          <a:pt x="2517" y="1195"/>
                          <a:pt x="2560" y="1197"/>
                        </a:cubicBezTo>
                        <a:cubicBezTo>
                          <a:pt x="2606" y="1200"/>
                          <a:pt x="2626" y="1226"/>
                          <a:pt x="2630" y="1274"/>
                        </a:cubicBezTo>
                        <a:cubicBezTo>
                          <a:pt x="2645" y="1265"/>
                          <a:pt x="2660" y="1257"/>
                          <a:pt x="2673" y="1248"/>
                        </a:cubicBezTo>
                        <a:cubicBezTo>
                          <a:pt x="2677" y="1245"/>
                          <a:pt x="2681" y="1235"/>
                          <a:pt x="2679" y="1231"/>
                        </a:cubicBezTo>
                        <a:cubicBezTo>
                          <a:pt x="2670" y="1210"/>
                          <a:pt x="2658" y="1190"/>
                          <a:pt x="2648" y="1168"/>
                        </a:cubicBezTo>
                        <a:cubicBezTo>
                          <a:pt x="2639" y="1148"/>
                          <a:pt x="2643" y="1142"/>
                          <a:pt x="2665" y="1137"/>
                        </a:cubicBezTo>
                        <a:cubicBezTo>
                          <a:pt x="2683" y="1133"/>
                          <a:pt x="2706" y="1144"/>
                          <a:pt x="2717" y="1162"/>
                        </a:cubicBezTo>
                        <a:cubicBezTo>
                          <a:pt x="2725" y="1175"/>
                          <a:pt x="2726" y="1186"/>
                          <a:pt x="2713" y="1198"/>
                        </a:cubicBezTo>
                        <a:cubicBezTo>
                          <a:pt x="2723" y="1194"/>
                          <a:pt x="2733" y="1190"/>
                          <a:pt x="2737" y="1183"/>
                        </a:cubicBezTo>
                        <a:cubicBezTo>
                          <a:pt x="2760" y="1147"/>
                          <a:pt x="2781" y="1111"/>
                          <a:pt x="2803" y="1075"/>
                        </a:cubicBezTo>
                        <a:cubicBezTo>
                          <a:pt x="2814" y="1057"/>
                          <a:pt x="2827" y="1049"/>
                          <a:pt x="2848" y="1064"/>
                        </a:cubicBezTo>
                        <a:cubicBezTo>
                          <a:pt x="2859" y="1072"/>
                          <a:pt x="2867" y="1068"/>
                          <a:pt x="2871" y="1054"/>
                        </a:cubicBezTo>
                        <a:cubicBezTo>
                          <a:pt x="2873" y="1050"/>
                          <a:pt x="2880" y="1043"/>
                          <a:pt x="2882" y="1043"/>
                        </a:cubicBezTo>
                        <a:cubicBezTo>
                          <a:pt x="2898" y="1048"/>
                          <a:pt x="2911" y="1042"/>
                          <a:pt x="2920" y="1031"/>
                        </a:cubicBezTo>
                        <a:cubicBezTo>
                          <a:pt x="2929" y="1022"/>
                          <a:pt x="2935" y="1010"/>
                          <a:pt x="2943" y="998"/>
                        </a:cubicBezTo>
                        <a:cubicBezTo>
                          <a:pt x="2946" y="1001"/>
                          <a:pt x="2950" y="1006"/>
                          <a:pt x="2955" y="1009"/>
                        </a:cubicBezTo>
                        <a:cubicBezTo>
                          <a:pt x="2960" y="1012"/>
                          <a:pt x="2965" y="1013"/>
                          <a:pt x="2970" y="1015"/>
                        </a:cubicBezTo>
                        <a:cubicBezTo>
                          <a:pt x="2972" y="1009"/>
                          <a:pt x="2976" y="1003"/>
                          <a:pt x="2976" y="997"/>
                        </a:cubicBezTo>
                        <a:cubicBezTo>
                          <a:pt x="2976" y="990"/>
                          <a:pt x="2973" y="983"/>
                          <a:pt x="2971" y="976"/>
                        </a:cubicBezTo>
                        <a:cubicBezTo>
                          <a:pt x="2965" y="959"/>
                          <a:pt x="2970" y="950"/>
                          <a:pt x="2987" y="945"/>
                        </a:cubicBezTo>
                        <a:cubicBezTo>
                          <a:pt x="3017" y="936"/>
                          <a:pt x="3045" y="929"/>
                          <a:pt x="3075" y="939"/>
                        </a:cubicBezTo>
                        <a:cubicBezTo>
                          <a:pt x="3090" y="944"/>
                          <a:pt x="3096" y="937"/>
                          <a:pt x="3093" y="923"/>
                        </a:cubicBezTo>
                        <a:cubicBezTo>
                          <a:pt x="3090" y="908"/>
                          <a:pt x="3086" y="893"/>
                          <a:pt x="3079" y="880"/>
                        </a:cubicBezTo>
                        <a:cubicBezTo>
                          <a:pt x="3068" y="858"/>
                          <a:pt x="3064" y="836"/>
                          <a:pt x="3071" y="812"/>
                        </a:cubicBezTo>
                        <a:cubicBezTo>
                          <a:pt x="3075" y="797"/>
                          <a:pt x="3080" y="782"/>
                          <a:pt x="3085" y="766"/>
                        </a:cubicBezTo>
                        <a:cubicBezTo>
                          <a:pt x="3095" y="737"/>
                          <a:pt x="3108" y="727"/>
                          <a:pt x="3139" y="730"/>
                        </a:cubicBezTo>
                        <a:cubicBezTo>
                          <a:pt x="3147" y="731"/>
                          <a:pt x="3156" y="738"/>
                          <a:pt x="3159" y="745"/>
                        </a:cubicBezTo>
                        <a:cubicBezTo>
                          <a:pt x="3178" y="784"/>
                          <a:pt x="3194" y="825"/>
                          <a:pt x="3214" y="865"/>
                        </a:cubicBezTo>
                        <a:cubicBezTo>
                          <a:pt x="3221" y="880"/>
                          <a:pt x="3233" y="895"/>
                          <a:pt x="3246" y="907"/>
                        </a:cubicBezTo>
                        <a:cubicBezTo>
                          <a:pt x="3261" y="919"/>
                          <a:pt x="3267" y="933"/>
                          <a:pt x="3264" y="952"/>
                        </a:cubicBezTo>
                        <a:cubicBezTo>
                          <a:pt x="3263" y="958"/>
                          <a:pt x="3263" y="964"/>
                          <a:pt x="3262" y="974"/>
                        </a:cubicBezTo>
                        <a:cubicBezTo>
                          <a:pt x="3280" y="960"/>
                          <a:pt x="3278" y="945"/>
                          <a:pt x="3276" y="931"/>
                        </a:cubicBezTo>
                        <a:cubicBezTo>
                          <a:pt x="3274" y="916"/>
                          <a:pt x="3273" y="901"/>
                          <a:pt x="3253" y="894"/>
                        </a:cubicBezTo>
                        <a:cubicBezTo>
                          <a:pt x="3234" y="887"/>
                          <a:pt x="3223" y="869"/>
                          <a:pt x="3222" y="846"/>
                        </a:cubicBezTo>
                        <a:cubicBezTo>
                          <a:pt x="3222" y="834"/>
                          <a:pt x="3217" y="821"/>
                          <a:pt x="3209" y="812"/>
                        </a:cubicBezTo>
                        <a:cubicBezTo>
                          <a:pt x="3194" y="795"/>
                          <a:pt x="3190" y="778"/>
                          <a:pt x="3196" y="757"/>
                        </a:cubicBezTo>
                        <a:cubicBezTo>
                          <a:pt x="3199" y="745"/>
                          <a:pt x="3202" y="732"/>
                          <a:pt x="3201" y="720"/>
                        </a:cubicBezTo>
                        <a:cubicBezTo>
                          <a:pt x="3200" y="706"/>
                          <a:pt x="3205" y="702"/>
                          <a:pt x="3219" y="701"/>
                        </a:cubicBezTo>
                        <a:cubicBezTo>
                          <a:pt x="3226" y="719"/>
                          <a:pt x="3234" y="737"/>
                          <a:pt x="3242" y="756"/>
                        </a:cubicBezTo>
                        <a:cubicBezTo>
                          <a:pt x="3249" y="747"/>
                          <a:pt x="3257" y="741"/>
                          <a:pt x="3261" y="732"/>
                        </a:cubicBezTo>
                        <a:cubicBezTo>
                          <a:pt x="3276" y="704"/>
                          <a:pt x="3295" y="681"/>
                          <a:pt x="3331" y="678"/>
                        </a:cubicBezTo>
                        <a:cubicBezTo>
                          <a:pt x="3324" y="663"/>
                          <a:pt x="3320" y="650"/>
                          <a:pt x="3315" y="638"/>
                        </a:cubicBezTo>
                        <a:cubicBezTo>
                          <a:pt x="3310" y="628"/>
                          <a:pt x="3311" y="622"/>
                          <a:pt x="3321" y="617"/>
                        </a:cubicBezTo>
                        <a:cubicBezTo>
                          <a:pt x="3350" y="601"/>
                          <a:pt x="3380" y="584"/>
                          <a:pt x="3410" y="569"/>
                        </a:cubicBezTo>
                        <a:cubicBezTo>
                          <a:pt x="3420" y="564"/>
                          <a:pt x="3431" y="561"/>
                          <a:pt x="3441" y="557"/>
                        </a:cubicBezTo>
                        <a:cubicBezTo>
                          <a:pt x="3435" y="537"/>
                          <a:pt x="3420" y="531"/>
                          <a:pt x="3403" y="526"/>
                        </a:cubicBezTo>
                        <a:cubicBezTo>
                          <a:pt x="3397" y="524"/>
                          <a:pt x="3385" y="518"/>
                          <a:pt x="3385" y="516"/>
                        </a:cubicBezTo>
                        <a:cubicBezTo>
                          <a:pt x="3387" y="507"/>
                          <a:pt x="3392" y="498"/>
                          <a:pt x="3397" y="487"/>
                        </a:cubicBezTo>
                        <a:cubicBezTo>
                          <a:pt x="3134" y="309"/>
                          <a:pt x="2841" y="194"/>
                          <a:pt x="2521" y="149"/>
                        </a:cubicBezTo>
                        <a:cubicBezTo>
                          <a:pt x="2202" y="105"/>
                          <a:pt x="1888" y="133"/>
                          <a:pt x="1578" y="233"/>
                        </a:cubicBezTo>
                        <a:cubicBezTo>
                          <a:pt x="1616" y="261"/>
                          <a:pt x="1652" y="285"/>
                          <a:pt x="1686" y="309"/>
                        </a:cubicBezTo>
                        <a:cubicBezTo>
                          <a:pt x="1715" y="330"/>
                          <a:pt x="1750" y="344"/>
                          <a:pt x="1757" y="386"/>
                        </a:cubicBezTo>
                        <a:cubicBezTo>
                          <a:pt x="1739" y="390"/>
                          <a:pt x="1719" y="398"/>
                          <a:pt x="1700" y="397"/>
                        </a:cubicBezTo>
                        <a:cubicBezTo>
                          <a:pt x="1659" y="396"/>
                          <a:pt x="1630" y="416"/>
                          <a:pt x="1605" y="446"/>
                        </a:cubicBezTo>
                        <a:cubicBezTo>
                          <a:pt x="1586" y="436"/>
                          <a:pt x="1570" y="443"/>
                          <a:pt x="1554" y="453"/>
                        </a:cubicBezTo>
                        <a:cubicBezTo>
                          <a:pt x="1536" y="463"/>
                          <a:pt x="1516" y="472"/>
                          <a:pt x="1496" y="477"/>
                        </a:cubicBezTo>
                        <a:cubicBezTo>
                          <a:pt x="1479" y="481"/>
                          <a:pt x="1473" y="471"/>
                          <a:pt x="1478" y="454"/>
                        </a:cubicBezTo>
                        <a:cubicBezTo>
                          <a:pt x="1481" y="448"/>
                          <a:pt x="1483" y="441"/>
                          <a:pt x="1485" y="434"/>
                        </a:cubicBezTo>
                        <a:cubicBezTo>
                          <a:pt x="1483" y="432"/>
                          <a:pt x="1481" y="430"/>
                          <a:pt x="1478" y="428"/>
                        </a:cubicBezTo>
                        <a:cubicBezTo>
                          <a:pt x="1464" y="449"/>
                          <a:pt x="1450" y="470"/>
                          <a:pt x="1436" y="491"/>
                        </a:cubicBezTo>
                        <a:cubicBezTo>
                          <a:pt x="1441" y="493"/>
                          <a:pt x="1433" y="503"/>
                          <a:pt x="1426" y="513"/>
                        </a:cubicBezTo>
                        <a:cubicBezTo>
                          <a:pt x="1406" y="546"/>
                          <a:pt x="1408" y="558"/>
                          <a:pt x="1437" y="583"/>
                        </a:cubicBezTo>
                        <a:cubicBezTo>
                          <a:pt x="1440" y="586"/>
                          <a:pt x="1442" y="588"/>
                          <a:pt x="1445" y="591"/>
                        </a:cubicBezTo>
                        <a:cubicBezTo>
                          <a:pt x="1432" y="609"/>
                          <a:pt x="1420" y="626"/>
                          <a:pt x="1408" y="642"/>
                        </a:cubicBezTo>
                        <a:close/>
                        <a:moveTo>
                          <a:pt x="1271" y="919"/>
                        </a:moveTo>
                        <a:cubicBezTo>
                          <a:pt x="1273" y="918"/>
                          <a:pt x="1275" y="916"/>
                          <a:pt x="1276" y="915"/>
                        </a:cubicBezTo>
                        <a:cubicBezTo>
                          <a:pt x="1272" y="906"/>
                          <a:pt x="1268" y="897"/>
                          <a:pt x="1263" y="889"/>
                        </a:cubicBezTo>
                        <a:cubicBezTo>
                          <a:pt x="1253" y="876"/>
                          <a:pt x="1242" y="865"/>
                          <a:pt x="1233" y="851"/>
                        </a:cubicBezTo>
                        <a:cubicBezTo>
                          <a:pt x="1220" y="831"/>
                          <a:pt x="1223" y="814"/>
                          <a:pt x="1243" y="792"/>
                        </a:cubicBezTo>
                        <a:cubicBezTo>
                          <a:pt x="1256" y="777"/>
                          <a:pt x="1268" y="791"/>
                          <a:pt x="1281" y="793"/>
                        </a:cubicBezTo>
                        <a:cubicBezTo>
                          <a:pt x="1286" y="794"/>
                          <a:pt x="1290" y="797"/>
                          <a:pt x="1298" y="800"/>
                        </a:cubicBezTo>
                        <a:cubicBezTo>
                          <a:pt x="1308" y="780"/>
                          <a:pt x="1318" y="760"/>
                          <a:pt x="1326" y="740"/>
                        </a:cubicBezTo>
                        <a:cubicBezTo>
                          <a:pt x="1328" y="735"/>
                          <a:pt x="1326" y="724"/>
                          <a:pt x="1322" y="721"/>
                        </a:cubicBezTo>
                        <a:cubicBezTo>
                          <a:pt x="1295" y="701"/>
                          <a:pt x="1268" y="682"/>
                          <a:pt x="1239" y="662"/>
                        </a:cubicBezTo>
                        <a:cubicBezTo>
                          <a:pt x="1207" y="712"/>
                          <a:pt x="1156" y="726"/>
                          <a:pt x="1105" y="741"/>
                        </a:cubicBezTo>
                        <a:cubicBezTo>
                          <a:pt x="1078" y="749"/>
                          <a:pt x="1050" y="757"/>
                          <a:pt x="1024" y="768"/>
                        </a:cubicBezTo>
                        <a:cubicBezTo>
                          <a:pt x="963" y="794"/>
                          <a:pt x="950" y="830"/>
                          <a:pt x="975" y="890"/>
                        </a:cubicBezTo>
                        <a:cubicBezTo>
                          <a:pt x="977" y="894"/>
                          <a:pt x="979" y="898"/>
                          <a:pt x="981" y="902"/>
                        </a:cubicBezTo>
                        <a:cubicBezTo>
                          <a:pt x="997" y="944"/>
                          <a:pt x="1014" y="985"/>
                          <a:pt x="1031" y="1025"/>
                        </a:cubicBezTo>
                        <a:cubicBezTo>
                          <a:pt x="1031" y="1026"/>
                          <a:pt x="1033" y="1022"/>
                          <a:pt x="1036" y="1018"/>
                        </a:cubicBezTo>
                        <a:cubicBezTo>
                          <a:pt x="1078" y="973"/>
                          <a:pt x="1120" y="927"/>
                          <a:pt x="1163" y="882"/>
                        </a:cubicBezTo>
                        <a:cubicBezTo>
                          <a:pt x="1183" y="860"/>
                          <a:pt x="1185" y="862"/>
                          <a:pt x="1209" y="878"/>
                        </a:cubicBezTo>
                        <a:cubicBezTo>
                          <a:pt x="1224" y="889"/>
                          <a:pt x="1239" y="900"/>
                          <a:pt x="1255" y="910"/>
                        </a:cubicBezTo>
                        <a:cubicBezTo>
                          <a:pt x="1260" y="914"/>
                          <a:pt x="1266" y="916"/>
                          <a:pt x="1271" y="919"/>
                        </a:cubicBezTo>
                        <a:close/>
                        <a:moveTo>
                          <a:pt x="4260" y="2341"/>
                        </a:moveTo>
                        <a:cubicBezTo>
                          <a:pt x="4256" y="2365"/>
                          <a:pt x="4238" y="2376"/>
                          <a:pt x="4220" y="2387"/>
                        </a:cubicBezTo>
                        <a:cubicBezTo>
                          <a:pt x="4210" y="2393"/>
                          <a:pt x="4202" y="2403"/>
                          <a:pt x="4198" y="2413"/>
                        </a:cubicBezTo>
                        <a:cubicBezTo>
                          <a:pt x="4191" y="2427"/>
                          <a:pt x="4190" y="2444"/>
                          <a:pt x="4183" y="2458"/>
                        </a:cubicBezTo>
                        <a:cubicBezTo>
                          <a:pt x="4165" y="2499"/>
                          <a:pt x="4145" y="2539"/>
                          <a:pt x="4127" y="2580"/>
                        </a:cubicBezTo>
                        <a:cubicBezTo>
                          <a:pt x="4124" y="2587"/>
                          <a:pt x="4124" y="2598"/>
                          <a:pt x="4127" y="2605"/>
                        </a:cubicBezTo>
                        <a:cubicBezTo>
                          <a:pt x="4142" y="2652"/>
                          <a:pt x="4158" y="2698"/>
                          <a:pt x="4174" y="2745"/>
                        </a:cubicBezTo>
                        <a:cubicBezTo>
                          <a:pt x="4176" y="2750"/>
                          <a:pt x="4178" y="2755"/>
                          <a:pt x="4182" y="2758"/>
                        </a:cubicBezTo>
                        <a:cubicBezTo>
                          <a:pt x="4197" y="2770"/>
                          <a:pt x="4213" y="2780"/>
                          <a:pt x="4229" y="2792"/>
                        </a:cubicBezTo>
                        <a:cubicBezTo>
                          <a:pt x="4265" y="2670"/>
                          <a:pt x="4287" y="2545"/>
                          <a:pt x="4302" y="2419"/>
                        </a:cubicBezTo>
                        <a:cubicBezTo>
                          <a:pt x="4307" y="2382"/>
                          <a:pt x="4296" y="2359"/>
                          <a:pt x="4266" y="2342"/>
                        </a:cubicBezTo>
                        <a:cubicBezTo>
                          <a:pt x="4265" y="2342"/>
                          <a:pt x="4265" y="2342"/>
                          <a:pt x="4260" y="2341"/>
                        </a:cubicBezTo>
                        <a:close/>
                        <a:moveTo>
                          <a:pt x="3187" y="1940"/>
                        </a:moveTo>
                        <a:cubicBezTo>
                          <a:pt x="3185" y="1938"/>
                          <a:pt x="3182" y="1937"/>
                          <a:pt x="3180" y="1936"/>
                        </a:cubicBezTo>
                        <a:cubicBezTo>
                          <a:pt x="3152" y="1950"/>
                          <a:pt x="3128" y="1969"/>
                          <a:pt x="3111" y="1996"/>
                        </a:cubicBezTo>
                        <a:cubicBezTo>
                          <a:pt x="3094" y="2025"/>
                          <a:pt x="3095" y="2046"/>
                          <a:pt x="3116" y="2071"/>
                        </a:cubicBezTo>
                        <a:cubicBezTo>
                          <a:pt x="3129" y="2088"/>
                          <a:pt x="3143" y="2104"/>
                          <a:pt x="3160" y="2117"/>
                        </a:cubicBezTo>
                        <a:cubicBezTo>
                          <a:pt x="3191" y="2140"/>
                          <a:pt x="3208" y="2167"/>
                          <a:pt x="3205" y="2207"/>
                        </a:cubicBezTo>
                        <a:cubicBezTo>
                          <a:pt x="3203" y="2224"/>
                          <a:pt x="3215" y="2234"/>
                          <a:pt x="3231" y="2235"/>
                        </a:cubicBezTo>
                        <a:cubicBezTo>
                          <a:pt x="3258" y="2238"/>
                          <a:pt x="3283" y="2231"/>
                          <a:pt x="3309" y="2222"/>
                        </a:cubicBezTo>
                        <a:cubicBezTo>
                          <a:pt x="3291" y="2178"/>
                          <a:pt x="3238" y="2156"/>
                          <a:pt x="3252" y="2099"/>
                        </a:cubicBezTo>
                        <a:cubicBezTo>
                          <a:pt x="3242" y="2102"/>
                          <a:pt x="3237" y="2103"/>
                          <a:pt x="3231" y="2104"/>
                        </a:cubicBezTo>
                        <a:cubicBezTo>
                          <a:pt x="3225" y="2081"/>
                          <a:pt x="3207" y="2072"/>
                          <a:pt x="3186" y="2068"/>
                        </a:cubicBezTo>
                        <a:cubicBezTo>
                          <a:pt x="3154" y="2063"/>
                          <a:pt x="3131" y="2025"/>
                          <a:pt x="3158" y="1996"/>
                        </a:cubicBezTo>
                        <a:cubicBezTo>
                          <a:pt x="3165" y="1987"/>
                          <a:pt x="3172" y="1978"/>
                          <a:pt x="3177" y="1968"/>
                        </a:cubicBezTo>
                        <a:cubicBezTo>
                          <a:pt x="3182" y="1959"/>
                          <a:pt x="3184" y="1949"/>
                          <a:pt x="3187" y="1940"/>
                        </a:cubicBezTo>
                        <a:close/>
                        <a:moveTo>
                          <a:pt x="1288" y="466"/>
                        </a:moveTo>
                        <a:cubicBezTo>
                          <a:pt x="1271" y="436"/>
                          <a:pt x="1255" y="408"/>
                          <a:pt x="1239" y="380"/>
                        </a:cubicBezTo>
                        <a:cubicBezTo>
                          <a:pt x="1224" y="388"/>
                          <a:pt x="1208" y="397"/>
                          <a:pt x="1191" y="407"/>
                        </a:cubicBezTo>
                        <a:cubicBezTo>
                          <a:pt x="1207" y="425"/>
                          <a:pt x="1223" y="441"/>
                          <a:pt x="1238" y="458"/>
                        </a:cubicBezTo>
                        <a:cubicBezTo>
                          <a:pt x="1227" y="479"/>
                          <a:pt x="1227" y="479"/>
                          <a:pt x="1188" y="488"/>
                        </a:cubicBezTo>
                        <a:cubicBezTo>
                          <a:pt x="1164" y="494"/>
                          <a:pt x="1155" y="505"/>
                          <a:pt x="1159" y="529"/>
                        </a:cubicBezTo>
                        <a:cubicBezTo>
                          <a:pt x="1165" y="558"/>
                          <a:pt x="1173" y="587"/>
                          <a:pt x="1180" y="617"/>
                        </a:cubicBezTo>
                        <a:cubicBezTo>
                          <a:pt x="1199" y="601"/>
                          <a:pt x="1202" y="582"/>
                          <a:pt x="1200" y="563"/>
                        </a:cubicBezTo>
                        <a:cubicBezTo>
                          <a:pt x="1197" y="524"/>
                          <a:pt x="1216" y="500"/>
                          <a:pt x="1250" y="485"/>
                        </a:cubicBezTo>
                        <a:cubicBezTo>
                          <a:pt x="1263" y="479"/>
                          <a:pt x="1277" y="472"/>
                          <a:pt x="1288" y="466"/>
                        </a:cubicBezTo>
                        <a:close/>
                        <a:moveTo>
                          <a:pt x="3492" y="2519"/>
                        </a:moveTo>
                        <a:cubicBezTo>
                          <a:pt x="3468" y="2526"/>
                          <a:pt x="3445" y="2534"/>
                          <a:pt x="3422" y="2539"/>
                        </a:cubicBezTo>
                        <a:cubicBezTo>
                          <a:pt x="3389" y="2546"/>
                          <a:pt x="3357" y="2531"/>
                          <a:pt x="3347" y="2505"/>
                        </a:cubicBezTo>
                        <a:cubicBezTo>
                          <a:pt x="3342" y="2491"/>
                          <a:pt x="3332" y="2489"/>
                          <a:pt x="3324" y="2494"/>
                        </a:cubicBezTo>
                        <a:cubicBezTo>
                          <a:pt x="3319" y="2497"/>
                          <a:pt x="3316" y="2515"/>
                          <a:pt x="3320" y="2518"/>
                        </a:cubicBezTo>
                        <a:cubicBezTo>
                          <a:pt x="3332" y="2528"/>
                          <a:pt x="3347" y="2539"/>
                          <a:pt x="3363" y="2542"/>
                        </a:cubicBezTo>
                        <a:cubicBezTo>
                          <a:pt x="3393" y="2547"/>
                          <a:pt x="3414" y="2560"/>
                          <a:pt x="3426" y="2589"/>
                        </a:cubicBezTo>
                        <a:cubicBezTo>
                          <a:pt x="3433" y="2607"/>
                          <a:pt x="3454" y="2611"/>
                          <a:pt x="3463" y="2595"/>
                        </a:cubicBezTo>
                        <a:cubicBezTo>
                          <a:pt x="3477" y="2572"/>
                          <a:pt x="3491" y="2547"/>
                          <a:pt x="3492" y="2519"/>
                        </a:cubicBezTo>
                        <a:close/>
                        <a:moveTo>
                          <a:pt x="2614" y="1295"/>
                        </a:moveTo>
                        <a:cubicBezTo>
                          <a:pt x="2581" y="1307"/>
                          <a:pt x="2545" y="1321"/>
                          <a:pt x="2508" y="1335"/>
                        </a:cubicBezTo>
                        <a:cubicBezTo>
                          <a:pt x="2517" y="1359"/>
                          <a:pt x="2526" y="1383"/>
                          <a:pt x="2535" y="1406"/>
                        </a:cubicBezTo>
                        <a:cubicBezTo>
                          <a:pt x="2560" y="1397"/>
                          <a:pt x="2560" y="1397"/>
                          <a:pt x="2550" y="1365"/>
                        </a:cubicBezTo>
                        <a:cubicBezTo>
                          <a:pt x="2568" y="1360"/>
                          <a:pt x="2587" y="1356"/>
                          <a:pt x="2605" y="1352"/>
                        </a:cubicBezTo>
                        <a:cubicBezTo>
                          <a:pt x="2617" y="1349"/>
                          <a:pt x="2622" y="1344"/>
                          <a:pt x="2618" y="1331"/>
                        </a:cubicBezTo>
                        <a:cubicBezTo>
                          <a:pt x="2614" y="1319"/>
                          <a:pt x="2615" y="1305"/>
                          <a:pt x="2614" y="12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34">
                    <a:extLst>
                      <a:ext uri="{FF2B5EF4-FFF2-40B4-BE49-F238E27FC236}">
                        <a16:creationId xmlns:a16="http://schemas.microsoft.com/office/drawing/2014/main" id="{FA310CCA-1E14-F6A1-7772-9881A5A09138}"/>
                      </a:ext>
                    </a:extLst>
                  </p:cNvPr>
                  <p:cNvSpPr>
                    <a:spLocks/>
                  </p:cNvSpPr>
                  <p:nvPr/>
                </p:nvSpPr>
                <p:spPr bwMode="auto">
                  <a:xfrm>
                    <a:off x="2376" y="1760"/>
                    <a:ext cx="1283" cy="1257"/>
                  </a:xfrm>
                  <a:custGeom>
                    <a:avLst/>
                    <a:gdLst>
                      <a:gd name="T0" fmla="*/ 698 w 1762"/>
                      <a:gd name="T1" fmla="*/ 94 h 1729"/>
                      <a:gd name="T2" fmla="*/ 816 w 1762"/>
                      <a:gd name="T3" fmla="*/ 130 h 1729"/>
                      <a:gd name="T4" fmla="*/ 910 w 1762"/>
                      <a:gd name="T5" fmla="*/ 153 h 1729"/>
                      <a:gd name="T6" fmla="*/ 975 w 1762"/>
                      <a:gd name="T7" fmla="*/ 94 h 1729"/>
                      <a:gd name="T8" fmla="*/ 1236 w 1762"/>
                      <a:gd name="T9" fmla="*/ 107 h 1729"/>
                      <a:gd name="T10" fmla="*/ 1257 w 1762"/>
                      <a:gd name="T11" fmla="*/ 193 h 1729"/>
                      <a:gd name="T12" fmla="*/ 1321 w 1762"/>
                      <a:gd name="T13" fmla="*/ 301 h 1729"/>
                      <a:gd name="T14" fmla="*/ 1405 w 1762"/>
                      <a:gd name="T15" fmla="*/ 429 h 1729"/>
                      <a:gd name="T16" fmla="*/ 1489 w 1762"/>
                      <a:gd name="T17" fmla="*/ 523 h 1729"/>
                      <a:gd name="T18" fmla="*/ 1588 w 1762"/>
                      <a:gd name="T19" fmla="*/ 606 h 1729"/>
                      <a:gd name="T20" fmla="*/ 1755 w 1762"/>
                      <a:gd name="T21" fmla="*/ 551 h 1729"/>
                      <a:gd name="T22" fmla="*/ 1753 w 1762"/>
                      <a:gd name="T23" fmla="*/ 630 h 1729"/>
                      <a:gd name="T24" fmla="*/ 1547 w 1762"/>
                      <a:gd name="T25" fmla="*/ 931 h 1729"/>
                      <a:gd name="T26" fmla="*/ 1517 w 1762"/>
                      <a:gd name="T27" fmla="*/ 1131 h 1729"/>
                      <a:gd name="T28" fmla="*/ 1477 w 1762"/>
                      <a:gd name="T29" fmla="*/ 1340 h 1729"/>
                      <a:gd name="T30" fmla="*/ 1338 w 1762"/>
                      <a:gd name="T31" fmla="*/ 1557 h 1729"/>
                      <a:gd name="T32" fmla="*/ 1203 w 1762"/>
                      <a:gd name="T33" fmla="*/ 1708 h 1729"/>
                      <a:gd name="T34" fmla="*/ 1011 w 1762"/>
                      <a:gd name="T35" fmla="*/ 1726 h 1729"/>
                      <a:gd name="T36" fmla="*/ 957 w 1762"/>
                      <a:gd name="T37" fmla="*/ 1624 h 1729"/>
                      <a:gd name="T38" fmla="*/ 866 w 1762"/>
                      <a:gd name="T39" fmla="*/ 1463 h 1729"/>
                      <a:gd name="T40" fmla="*/ 821 w 1762"/>
                      <a:gd name="T41" fmla="*/ 1421 h 1729"/>
                      <a:gd name="T42" fmla="*/ 839 w 1762"/>
                      <a:gd name="T43" fmla="*/ 1253 h 1729"/>
                      <a:gd name="T44" fmla="*/ 797 w 1762"/>
                      <a:gd name="T45" fmla="*/ 1095 h 1729"/>
                      <a:gd name="T46" fmla="*/ 767 w 1762"/>
                      <a:gd name="T47" fmla="*/ 1080 h 1729"/>
                      <a:gd name="T48" fmla="*/ 704 w 1762"/>
                      <a:gd name="T49" fmla="*/ 937 h 1729"/>
                      <a:gd name="T50" fmla="*/ 675 w 1762"/>
                      <a:gd name="T51" fmla="*/ 862 h 1729"/>
                      <a:gd name="T52" fmla="*/ 585 w 1762"/>
                      <a:gd name="T53" fmla="*/ 851 h 1729"/>
                      <a:gd name="T54" fmla="*/ 449 w 1762"/>
                      <a:gd name="T55" fmla="*/ 854 h 1729"/>
                      <a:gd name="T56" fmla="*/ 319 w 1762"/>
                      <a:gd name="T57" fmla="*/ 876 h 1729"/>
                      <a:gd name="T58" fmla="*/ 230 w 1762"/>
                      <a:gd name="T59" fmla="*/ 880 h 1729"/>
                      <a:gd name="T60" fmla="*/ 18 w 1762"/>
                      <a:gd name="T61" fmla="*/ 660 h 1729"/>
                      <a:gd name="T62" fmla="*/ 23 w 1762"/>
                      <a:gd name="T63" fmla="*/ 450 h 1729"/>
                      <a:gd name="T64" fmla="*/ 42 w 1762"/>
                      <a:gd name="T65" fmla="*/ 373 h 1729"/>
                      <a:gd name="T66" fmla="*/ 107 w 1762"/>
                      <a:gd name="T67" fmla="*/ 287 h 1729"/>
                      <a:gd name="T68" fmla="*/ 217 w 1762"/>
                      <a:gd name="T69" fmla="*/ 170 h 1729"/>
                      <a:gd name="T70" fmla="*/ 320 w 1762"/>
                      <a:gd name="T71" fmla="*/ 42 h 1729"/>
                      <a:gd name="T72" fmla="*/ 481 w 1762"/>
                      <a:gd name="T73" fmla="*/ 19 h 1729"/>
                      <a:gd name="T74" fmla="*/ 720 w 1762"/>
                      <a:gd name="T75"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2" h="1729">
                        <a:moveTo>
                          <a:pt x="720" y="0"/>
                        </a:moveTo>
                        <a:cubicBezTo>
                          <a:pt x="713" y="32"/>
                          <a:pt x="706" y="61"/>
                          <a:pt x="698" y="94"/>
                        </a:cubicBezTo>
                        <a:cubicBezTo>
                          <a:pt x="706" y="97"/>
                          <a:pt x="719" y="102"/>
                          <a:pt x="733" y="106"/>
                        </a:cubicBezTo>
                        <a:cubicBezTo>
                          <a:pt x="760" y="114"/>
                          <a:pt x="788" y="122"/>
                          <a:pt x="816" y="130"/>
                        </a:cubicBezTo>
                        <a:cubicBezTo>
                          <a:pt x="843" y="138"/>
                          <a:pt x="871" y="146"/>
                          <a:pt x="898" y="154"/>
                        </a:cubicBezTo>
                        <a:cubicBezTo>
                          <a:pt x="901" y="155"/>
                          <a:pt x="906" y="154"/>
                          <a:pt x="910" y="153"/>
                        </a:cubicBezTo>
                        <a:cubicBezTo>
                          <a:pt x="912" y="141"/>
                          <a:pt x="912" y="130"/>
                          <a:pt x="915" y="119"/>
                        </a:cubicBezTo>
                        <a:cubicBezTo>
                          <a:pt x="922" y="93"/>
                          <a:pt x="951" y="81"/>
                          <a:pt x="975" y="94"/>
                        </a:cubicBezTo>
                        <a:cubicBezTo>
                          <a:pt x="1027" y="122"/>
                          <a:pt x="1082" y="123"/>
                          <a:pt x="1137" y="108"/>
                        </a:cubicBezTo>
                        <a:cubicBezTo>
                          <a:pt x="1171" y="99"/>
                          <a:pt x="1203" y="103"/>
                          <a:pt x="1236" y="107"/>
                        </a:cubicBezTo>
                        <a:cubicBezTo>
                          <a:pt x="1240" y="108"/>
                          <a:pt x="1245" y="112"/>
                          <a:pt x="1247" y="116"/>
                        </a:cubicBezTo>
                        <a:cubicBezTo>
                          <a:pt x="1258" y="140"/>
                          <a:pt x="1263" y="165"/>
                          <a:pt x="1257" y="193"/>
                        </a:cubicBezTo>
                        <a:cubicBezTo>
                          <a:pt x="1254" y="206"/>
                          <a:pt x="1258" y="223"/>
                          <a:pt x="1265" y="234"/>
                        </a:cubicBezTo>
                        <a:cubicBezTo>
                          <a:pt x="1282" y="258"/>
                          <a:pt x="1301" y="280"/>
                          <a:pt x="1321" y="301"/>
                        </a:cubicBezTo>
                        <a:cubicBezTo>
                          <a:pt x="1344" y="323"/>
                          <a:pt x="1363" y="345"/>
                          <a:pt x="1367" y="378"/>
                        </a:cubicBezTo>
                        <a:cubicBezTo>
                          <a:pt x="1369" y="402"/>
                          <a:pt x="1385" y="418"/>
                          <a:pt x="1405" y="429"/>
                        </a:cubicBezTo>
                        <a:cubicBezTo>
                          <a:pt x="1419" y="436"/>
                          <a:pt x="1428" y="445"/>
                          <a:pt x="1432" y="458"/>
                        </a:cubicBezTo>
                        <a:cubicBezTo>
                          <a:pt x="1442" y="488"/>
                          <a:pt x="1463" y="507"/>
                          <a:pt x="1489" y="523"/>
                        </a:cubicBezTo>
                        <a:cubicBezTo>
                          <a:pt x="1520" y="541"/>
                          <a:pt x="1550" y="561"/>
                          <a:pt x="1565" y="596"/>
                        </a:cubicBezTo>
                        <a:cubicBezTo>
                          <a:pt x="1567" y="602"/>
                          <a:pt x="1581" y="608"/>
                          <a:pt x="1588" y="606"/>
                        </a:cubicBezTo>
                        <a:cubicBezTo>
                          <a:pt x="1615" y="600"/>
                          <a:pt x="1643" y="591"/>
                          <a:pt x="1670" y="582"/>
                        </a:cubicBezTo>
                        <a:cubicBezTo>
                          <a:pt x="1698" y="573"/>
                          <a:pt x="1727" y="562"/>
                          <a:pt x="1755" y="551"/>
                        </a:cubicBezTo>
                        <a:cubicBezTo>
                          <a:pt x="1757" y="553"/>
                          <a:pt x="1760" y="554"/>
                          <a:pt x="1762" y="556"/>
                        </a:cubicBezTo>
                        <a:cubicBezTo>
                          <a:pt x="1759" y="581"/>
                          <a:pt x="1758" y="606"/>
                          <a:pt x="1753" y="630"/>
                        </a:cubicBezTo>
                        <a:cubicBezTo>
                          <a:pt x="1732" y="716"/>
                          <a:pt x="1691" y="791"/>
                          <a:pt x="1626" y="853"/>
                        </a:cubicBezTo>
                        <a:cubicBezTo>
                          <a:pt x="1599" y="878"/>
                          <a:pt x="1572" y="904"/>
                          <a:pt x="1547" y="931"/>
                        </a:cubicBezTo>
                        <a:cubicBezTo>
                          <a:pt x="1511" y="971"/>
                          <a:pt x="1484" y="1015"/>
                          <a:pt x="1495" y="1072"/>
                        </a:cubicBezTo>
                        <a:cubicBezTo>
                          <a:pt x="1499" y="1092"/>
                          <a:pt x="1507" y="1113"/>
                          <a:pt x="1517" y="1131"/>
                        </a:cubicBezTo>
                        <a:cubicBezTo>
                          <a:pt x="1537" y="1165"/>
                          <a:pt x="1535" y="1201"/>
                          <a:pt x="1537" y="1237"/>
                        </a:cubicBezTo>
                        <a:cubicBezTo>
                          <a:pt x="1539" y="1284"/>
                          <a:pt x="1522" y="1320"/>
                          <a:pt x="1477" y="1340"/>
                        </a:cubicBezTo>
                        <a:cubicBezTo>
                          <a:pt x="1442" y="1356"/>
                          <a:pt x="1419" y="1383"/>
                          <a:pt x="1404" y="1418"/>
                        </a:cubicBezTo>
                        <a:cubicBezTo>
                          <a:pt x="1383" y="1465"/>
                          <a:pt x="1360" y="1511"/>
                          <a:pt x="1338" y="1557"/>
                        </a:cubicBezTo>
                        <a:cubicBezTo>
                          <a:pt x="1314" y="1608"/>
                          <a:pt x="1286" y="1656"/>
                          <a:pt x="1240" y="1691"/>
                        </a:cubicBezTo>
                        <a:cubicBezTo>
                          <a:pt x="1230" y="1699"/>
                          <a:pt x="1216" y="1706"/>
                          <a:pt x="1203" y="1708"/>
                        </a:cubicBezTo>
                        <a:cubicBezTo>
                          <a:pt x="1150" y="1716"/>
                          <a:pt x="1096" y="1722"/>
                          <a:pt x="1042" y="1728"/>
                        </a:cubicBezTo>
                        <a:cubicBezTo>
                          <a:pt x="1032" y="1729"/>
                          <a:pt x="1021" y="1728"/>
                          <a:pt x="1011" y="1726"/>
                        </a:cubicBezTo>
                        <a:cubicBezTo>
                          <a:pt x="999" y="1725"/>
                          <a:pt x="991" y="1718"/>
                          <a:pt x="991" y="1705"/>
                        </a:cubicBezTo>
                        <a:cubicBezTo>
                          <a:pt x="992" y="1673"/>
                          <a:pt x="978" y="1647"/>
                          <a:pt x="957" y="1624"/>
                        </a:cubicBezTo>
                        <a:cubicBezTo>
                          <a:pt x="928" y="1592"/>
                          <a:pt x="908" y="1556"/>
                          <a:pt x="895" y="1514"/>
                        </a:cubicBezTo>
                        <a:cubicBezTo>
                          <a:pt x="889" y="1494"/>
                          <a:pt x="874" y="1477"/>
                          <a:pt x="866" y="1463"/>
                        </a:cubicBezTo>
                        <a:cubicBezTo>
                          <a:pt x="856" y="1457"/>
                          <a:pt x="847" y="1455"/>
                          <a:pt x="842" y="1450"/>
                        </a:cubicBezTo>
                        <a:cubicBezTo>
                          <a:pt x="834" y="1441"/>
                          <a:pt x="828" y="1430"/>
                          <a:pt x="821" y="1421"/>
                        </a:cubicBezTo>
                        <a:cubicBezTo>
                          <a:pt x="798" y="1388"/>
                          <a:pt x="795" y="1353"/>
                          <a:pt x="810" y="1317"/>
                        </a:cubicBezTo>
                        <a:cubicBezTo>
                          <a:pt x="819" y="1295"/>
                          <a:pt x="831" y="1275"/>
                          <a:pt x="839" y="1253"/>
                        </a:cubicBezTo>
                        <a:cubicBezTo>
                          <a:pt x="844" y="1237"/>
                          <a:pt x="848" y="1218"/>
                          <a:pt x="843" y="1203"/>
                        </a:cubicBezTo>
                        <a:cubicBezTo>
                          <a:pt x="831" y="1166"/>
                          <a:pt x="814" y="1131"/>
                          <a:pt x="797" y="1095"/>
                        </a:cubicBezTo>
                        <a:cubicBezTo>
                          <a:pt x="795" y="1091"/>
                          <a:pt x="786" y="1089"/>
                          <a:pt x="781" y="1086"/>
                        </a:cubicBezTo>
                        <a:cubicBezTo>
                          <a:pt x="776" y="1083"/>
                          <a:pt x="771" y="1083"/>
                          <a:pt x="767" y="1080"/>
                        </a:cubicBezTo>
                        <a:cubicBezTo>
                          <a:pt x="759" y="1073"/>
                          <a:pt x="752" y="1065"/>
                          <a:pt x="743" y="1058"/>
                        </a:cubicBezTo>
                        <a:cubicBezTo>
                          <a:pt x="703" y="1026"/>
                          <a:pt x="686" y="988"/>
                          <a:pt x="704" y="937"/>
                        </a:cubicBezTo>
                        <a:cubicBezTo>
                          <a:pt x="708" y="924"/>
                          <a:pt x="710" y="911"/>
                          <a:pt x="710" y="897"/>
                        </a:cubicBezTo>
                        <a:cubicBezTo>
                          <a:pt x="709" y="874"/>
                          <a:pt x="699" y="863"/>
                          <a:pt x="675" y="862"/>
                        </a:cubicBezTo>
                        <a:cubicBezTo>
                          <a:pt x="658" y="861"/>
                          <a:pt x="640" y="866"/>
                          <a:pt x="623" y="865"/>
                        </a:cubicBezTo>
                        <a:cubicBezTo>
                          <a:pt x="610" y="863"/>
                          <a:pt x="591" y="860"/>
                          <a:pt x="585" y="851"/>
                        </a:cubicBezTo>
                        <a:cubicBezTo>
                          <a:pt x="559" y="814"/>
                          <a:pt x="526" y="819"/>
                          <a:pt x="492" y="830"/>
                        </a:cubicBezTo>
                        <a:cubicBezTo>
                          <a:pt x="477" y="835"/>
                          <a:pt x="461" y="844"/>
                          <a:pt x="449" y="854"/>
                        </a:cubicBezTo>
                        <a:cubicBezTo>
                          <a:pt x="435" y="866"/>
                          <a:pt x="420" y="870"/>
                          <a:pt x="403" y="870"/>
                        </a:cubicBezTo>
                        <a:cubicBezTo>
                          <a:pt x="375" y="871"/>
                          <a:pt x="347" y="873"/>
                          <a:pt x="319" y="876"/>
                        </a:cubicBezTo>
                        <a:cubicBezTo>
                          <a:pt x="312" y="876"/>
                          <a:pt x="303" y="878"/>
                          <a:pt x="296" y="882"/>
                        </a:cubicBezTo>
                        <a:cubicBezTo>
                          <a:pt x="274" y="894"/>
                          <a:pt x="251" y="893"/>
                          <a:pt x="230" y="880"/>
                        </a:cubicBezTo>
                        <a:cubicBezTo>
                          <a:pt x="204" y="865"/>
                          <a:pt x="177" y="848"/>
                          <a:pt x="154" y="828"/>
                        </a:cubicBezTo>
                        <a:cubicBezTo>
                          <a:pt x="99" y="781"/>
                          <a:pt x="52" y="725"/>
                          <a:pt x="18" y="660"/>
                        </a:cubicBezTo>
                        <a:cubicBezTo>
                          <a:pt x="5" y="636"/>
                          <a:pt x="0" y="614"/>
                          <a:pt x="13" y="587"/>
                        </a:cubicBezTo>
                        <a:cubicBezTo>
                          <a:pt x="34" y="543"/>
                          <a:pt x="43" y="497"/>
                          <a:pt x="23" y="450"/>
                        </a:cubicBezTo>
                        <a:cubicBezTo>
                          <a:pt x="19" y="441"/>
                          <a:pt x="21" y="429"/>
                          <a:pt x="24" y="419"/>
                        </a:cubicBezTo>
                        <a:cubicBezTo>
                          <a:pt x="28" y="403"/>
                          <a:pt x="36" y="388"/>
                          <a:pt x="42" y="373"/>
                        </a:cubicBezTo>
                        <a:cubicBezTo>
                          <a:pt x="48" y="354"/>
                          <a:pt x="59" y="341"/>
                          <a:pt x="75" y="329"/>
                        </a:cubicBezTo>
                        <a:cubicBezTo>
                          <a:pt x="89" y="319"/>
                          <a:pt x="98" y="303"/>
                          <a:pt x="107" y="287"/>
                        </a:cubicBezTo>
                        <a:cubicBezTo>
                          <a:pt x="119" y="264"/>
                          <a:pt x="134" y="246"/>
                          <a:pt x="160" y="239"/>
                        </a:cubicBezTo>
                        <a:cubicBezTo>
                          <a:pt x="195" y="229"/>
                          <a:pt x="212" y="205"/>
                          <a:pt x="217" y="170"/>
                        </a:cubicBezTo>
                        <a:cubicBezTo>
                          <a:pt x="220" y="148"/>
                          <a:pt x="232" y="131"/>
                          <a:pt x="248" y="116"/>
                        </a:cubicBezTo>
                        <a:cubicBezTo>
                          <a:pt x="273" y="92"/>
                          <a:pt x="295" y="66"/>
                          <a:pt x="320" y="42"/>
                        </a:cubicBezTo>
                        <a:cubicBezTo>
                          <a:pt x="327" y="36"/>
                          <a:pt x="342" y="33"/>
                          <a:pt x="349" y="37"/>
                        </a:cubicBezTo>
                        <a:cubicBezTo>
                          <a:pt x="397" y="60"/>
                          <a:pt x="440" y="46"/>
                          <a:pt x="481" y="19"/>
                        </a:cubicBezTo>
                        <a:cubicBezTo>
                          <a:pt x="484" y="17"/>
                          <a:pt x="488" y="16"/>
                          <a:pt x="492" y="16"/>
                        </a:cubicBezTo>
                        <a:cubicBezTo>
                          <a:pt x="565" y="10"/>
                          <a:pt x="639" y="5"/>
                          <a:pt x="7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35">
                    <a:extLst>
                      <a:ext uri="{FF2B5EF4-FFF2-40B4-BE49-F238E27FC236}">
                        <a16:creationId xmlns:a16="http://schemas.microsoft.com/office/drawing/2014/main" id="{7E9C954A-50D0-CC00-C615-EB27CCC2AE00}"/>
                      </a:ext>
                    </a:extLst>
                  </p:cNvPr>
                  <p:cNvSpPr>
                    <a:spLocks/>
                  </p:cNvSpPr>
                  <p:nvPr/>
                </p:nvSpPr>
                <p:spPr bwMode="auto">
                  <a:xfrm>
                    <a:off x="2330" y="320"/>
                    <a:ext cx="620" cy="593"/>
                  </a:xfrm>
                  <a:custGeom>
                    <a:avLst/>
                    <a:gdLst>
                      <a:gd name="T0" fmla="*/ 417 w 851"/>
                      <a:gd name="T1" fmla="*/ 711 h 816"/>
                      <a:gd name="T2" fmla="*/ 374 w 851"/>
                      <a:gd name="T3" fmla="*/ 726 h 816"/>
                      <a:gd name="T4" fmla="*/ 291 w 851"/>
                      <a:gd name="T5" fmla="*/ 718 h 816"/>
                      <a:gd name="T6" fmla="*/ 195 w 851"/>
                      <a:gd name="T7" fmla="*/ 767 h 816"/>
                      <a:gd name="T8" fmla="*/ 168 w 851"/>
                      <a:gd name="T9" fmla="*/ 764 h 816"/>
                      <a:gd name="T10" fmla="*/ 142 w 851"/>
                      <a:gd name="T11" fmla="*/ 794 h 816"/>
                      <a:gd name="T12" fmla="*/ 49 w 851"/>
                      <a:gd name="T13" fmla="*/ 780 h 816"/>
                      <a:gd name="T14" fmla="*/ 32 w 851"/>
                      <a:gd name="T15" fmla="*/ 775 h 816"/>
                      <a:gd name="T16" fmla="*/ 5 w 851"/>
                      <a:gd name="T17" fmla="*/ 728 h 816"/>
                      <a:gd name="T18" fmla="*/ 23 w 851"/>
                      <a:gd name="T19" fmla="*/ 645 h 816"/>
                      <a:gd name="T20" fmla="*/ 0 w 851"/>
                      <a:gd name="T21" fmla="*/ 616 h 816"/>
                      <a:gd name="T22" fmla="*/ 51 w 851"/>
                      <a:gd name="T23" fmla="*/ 559 h 816"/>
                      <a:gd name="T24" fmla="*/ 103 w 851"/>
                      <a:gd name="T25" fmla="*/ 434 h 816"/>
                      <a:gd name="T26" fmla="*/ 139 w 851"/>
                      <a:gd name="T27" fmla="*/ 432 h 816"/>
                      <a:gd name="T28" fmla="*/ 155 w 851"/>
                      <a:gd name="T29" fmla="*/ 346 h 816"/>
                      <a:gd name="T30" fmla="*/ 132 w 851"/>
                      <a:gd name="T31" fmla="*/ 302 h 816"/>
                      <a:gd name="T32" fmla="*/ 160 w 851"/>
                      <a:gd name="T33" fmla="*/ 269 h 816"/>
                      <a:gd name="T34" fmla="*/ 136 w 851"/>
                      <a:gd name="T35" fmla="*/ 242 h 816"/>
                      <a:gd name="T36" fmla="*/ 119 w 851"/>
                      <a:gd name="T37" fmla="*/ 172 h 816"/>
                      <a:gd name="T38" fmla="*/ 94 w 851"/>
                      <a:gd name="T39" fmla="*/ 37 h 816"/>
                      <a:gd name="T40" fmla="*/ 163 w 851"/>
                      <a:gd name="T41" fmla="*/ 35 h 816"/>
                      <a:gd name="T42" fmla="*/ 260 w 851"/>
                      <a:gd name="T43" fmla="*/ 31 h 816"/>
                      <a:gd name="T44" fmla="*/ 408 w 851"/>
                      <a:gd name="T45" fmla="*/ 30 h 816"/>
                      <a:gd name="T46" fmla="*/ 439 w 851"/>
                      <a:gd name="T47" fmla="*/ 32 h 816"/>
                      <a:gd name="T48" fmla="*/ 459 w 851"/>
                      <a:gd name="T49" fmla="*/ 45 h 816"/>
                      <a:gd name="T50" fmla="*/ 435 w 851"/>
                      <a:gd name="T51" fmla="*/ 44 h 816"/>
                      <a:gd name="T52" fmla="*/ 504 w 851"/>
                      <a:gd name="T53" fmla="*/ 59 h 816"/>
                      <a:gd name="T54" fmla="*/ 571 w 851"/>
                      <a:gd name="T55" fmla="*/ 71 h 816"/>
                      <a:gd name="T56" fmla="*/ 690 w 851"/>
                      <a:gd name="T57" fmla="*/ 156 h 816"/>
                      <a:gd name="T58" fmla="*/ 742 w 851"/>
                      <a:gd name="T59" fmla="*/ 179 h 816"/>
                      <a:gd name="T60" fmla="*/ 807 w 851"/>
                      <a:gd name="T61" fmla="*/ 281 h 816"/>
                      <a:gd name="T62" fmla="*/ 812 w 851"/>
                      <a:gd name="T63" fmla="*/ 403 h 816"/>
                      <a:gd name="T64" fmla="*/ 846 w 851"/>
                      <a:gd name="T65" fmla="*/ 450 h 816"/>
                      <a:gd name="T66" fmla="*/ 794 w 851"/>
                      <a:gd name="T67" fmla="*/ 469 h 816"/>
                      <a:gd name="T68" fmla="*/ 700 w 851"/>
                      <a:gd name="T69" fmla="*/ 493 h 816"/>
                      <a:gd name="T70" fmla="*/ 561 w 851"/>
                      <a:gd name="T71" fmla="*/ 605 h 816"/>
                      <a:gd name="T72" fmla="*/ 576 w 851"/>
                      <a:gd name="T73" fmla="*/ 658 h 816"/>
                      <a:gd name="T74" fmla="*/ 544 w 851"/>
                      <a:gd name="T75" fmla="*/ 694 h 816"/>
                      <a:gd name="T76" fmla="*/ 522 w 851"/>
                      <a:gd name="T77" fmla="*/ 695 h 816"/>
                      <a:gd name="T78" fmla="*/ 441 w 851"/>
                      <a:gd name="T79" fmla="*/ 717 h 816"/>
                      <a:gd name="T80" fmla="*/ 416 w 851"/>
                      <a:gd name="T81" fmla="*/ 739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1" h="816">
                        <a:moveTo>
                          <a:pt x="412" y="735"/>
                        </a:moveTo>
                        <a:cubicBezTo>
                          <a:pt x="413" y="729"/>
                          <a:pt x="414" y="723"/>
                          <a:pt x="417" y="711"/>
                        </a:cubicBezTo>
                        <a:cubicBezTo>
                          <a:pt x="409" y="717"/>
                          <a:pt x="404" y="720"/>
                          <a:pt x="400" y="724"/>
                        </a:cubicBezTo>
                        <a:cubicBezTo>
                          <a:pt x="392" y="731"/>
                          <a:pt x="386" y="730"/>
                          <a:pt x="374" y="726"/>
                        </a:cubicBezTo>
                        <a:cubicBezTo>
                          <a:pt x="357" y="720"/>
                          <a:pt x="337" y="721"/>
                          <a:pt x="319" y="720"/>
                        </a:cubicBezTo>
                        <a:cubicBezTo>
                          <a:pt x="310" y="719"/>
                          <a:pt x="299" y="722"/>
                          <a:pt x="291" y="718"/>
                        </a:cubicBezTo>
                        <a:cubicBezTo>
                          <a:pt x="274" y="709"/>
                          <a:pt x="263" y="718"/>
                          <a:pt x="250" y="728"/>
                        </a:cubicBezTo>
                        <a:cubicBezTo>
                          <a:pt x="232" y="741"/>
                          <a:pt x="214" y="754"/>
                          <a:pt x="195" y="767"/>
                        </a:cubicBezTo>
                        <a:cubicBezTo>
                          <a:pt x="182" y="777"/>
                          <a:pt x="177" y="768"/>
                          <a:pt x="172" y="753"/>
                        </a:cubicBezTo>
                        <a:cubicBezTo>
                          <a:pt x="170" y="759"/>
                          <a:pt x="167" y="762"/>
                          <a:pt x="168" y="764"/>
                        </a:cubicBezTo>
                        <a:cubicBezTo>
                          <a:pt x="172" y="778"/>
                          <a:pt x="170" y="786"/>
                          <a:pt x="153" y="787"/>
                        </a:cubicBezTo>
                        <a:cubicBezTo>
                          <a:pt x="150" y="787"/>
                          <a:pt x="145" y="791"/>
                          <a:pt x="142" y="794"/>
                        </a:cubicBezTo>
                        <a:cubicBezTo>
                          <a:pt x="119" y="816"/>
                          <a:pt x="92" y="814"/>
                          <a:pt x="72" y="790"/>
                        </a:cubicBezTo>
                        <a:cubicBezTo>
                          <a:pt x="67" y="785"/>
                          <a:pt x="57" y="784"/>
                          <a:pt x="49" y="780"/>
                        </a:cubicBezTo>
                        <a:cubicBezTo>
                          <a:pt x="52" y="791"/>
                          <a:pt x="55" y="799"/>
                          <a:pt x="58" y="809"/>
                        </a:cubicBezTo>
                        <a:cubicBezTo>
                          <a:pt x="38" y="802"/>
                          <a:pt x="27" y="796"/>
                          <a:pt x="32" y="775"/>
                        </a:cubicBezTo>
                        <a:cubicBezTo>
                          <a:pt x="34" y="767"/>
                          <a:pt x="25" y="757"/>
                          <a:pt x="20" y="748"/>
                        </a:cubicBezTo>
                        <a:cubicBezTo>
                          <a:pt x="16" y="741"/>
                          <a:pt x="11" y="735"/>
                          <a:pt x="5" y="728"/>
                        </a:cubicBezTo>
                        <a:cubicBezTo>
                          <a:pt x="27" y="721"/>
                          <a:pt x="29" y="706"/>
                          <a:pt x="25" y="687"/>
                        </a:cubicBezTo>
                        <a:cubicBezTo>
                          <a:pt x="22" y="673"/>
                          <a:pt x="22" y="659"/>
                          <a:pt x="23" y="645"/>
                        </a:cubicBezTo>
                        <a:cubicBezTo>
                          <a:pt x="23" y="631"/>
                          <a:pt x="21" y="621"/>
                          <a:pt x="2" y="622"/>
                        </a:cubicBezTo>
                        <a:cubicBezTo>
                          <a:pt x="1" y="620"/>
                          <a:pt x="1" y="618"/>
                          <a:pt x="0" y="616"/>
                        </a:cubicBezTo>
                        <a:cubicBezTo>
                          <a:pt x="4" y="614"/>
                          <a:pt x="8" y="611"/>
                          <a:pt x="13" y="610"/>
                        </a:cubicBezTo>
                        <a:cubicBezTo>
                          <a:pt x="39" y="603"/>
                          <a:pt x="45" y="581"/>
                          <a:pt x="51" y="559"/>
                        </a:cubicBezTo>
                        <a:cubicBezTo>
                          <a:pt x="54" y="550"/>
                          <a:pt x="62" y="542"/>
                          <a:pt x="69" y="535"/>
                        </a:cubicBezTo>
                        <a:cubicBezTo>
                          <a:pt x="63" y="497"/>
                          <a:pt x="91" y="468"/>
                          <a:pt x="103" y="434"/>
                        </a:cubicBezTo>
                        <a:cubicBezTo>
                          <a:pt x="113" y="435"/>
                          <a:pt x="124" y="437"/>
                          <a:pt x="135" y="438"/>
                        </a:cubicBezTo>
                        <a:cubicBezTo>
                          <a:pt x="136" y="436"/>
                          <a:pt x="137" y="434"/>
                          <a:pt x="139" y="432"/>
                        </a:cubicBezTo>
                        <a:cubicBezTo>
                          <a:pt x="110" y="424"/>
                          <a:pt x="91" y="412"/>
                          <a:pt x="103" y="379"/>
                        </a:cubicBezTo>
                        <a:cubicBezTo>
                          <a:pt x="112" y="352"/>
                          <a:pt x="134" y="354"/>
                          <a:pt x="155" y="346"/>
                        </a:cubicBezTo>
                        <a:cubicBezTo>
                          <a:pt x="147" y="344"/>
                          <a:pt x="139" y="343"/>
                          <a:pt x="129" y="341"/>
                        </a:cubicBezTo>
                        <a:cubicBezTo>
                          <a:pt x="126" y="329"/>
                          <a:pt x="120" y="317"/>
                          <a:pt x="132" y="302"/>
                        </a:cubicBezTo>
                        <a:cubicBezTo>
                          <a:pt x="136" y="297"/>
                          <a:pt x="132" y="285"/>
                          <a:pt x="132" y="274"/>
                        </a:cubicBezTo>
                        <a:cubicBezTo>
                          <a:pt x="138" y="273"/>
                          <a:pt x="146" y="272"/>
                          <a:pt x="160" y="269"/>
                        </a:cubicBezTo>
                        <a:cubicBezTo>
                          <a:pt x="149" y="258"/>
                          <a:pt x="142" y="250"/>
                          <a:pt x="134" y="242"/>
                        </a:cubicBezTo>
                        <a:cubicBezTo>
                          <a:pt x="135" y="242"/>
                          <a:pt x="135" y="242"/>
                          <a:pt x="136" y="242"/>
                        </a:cubicBezTo>
                        <a:cubicBezTo>
                          <a:pt x="121" y="220"/>
                          <a:pt x="106" y="198"/>
                          <a:pt x="89" y="172"/>
                        </a:cubicBezTo>
                        <a:cubicBezTo>
                          <a:pt x="101" y="172"/>
                          <a:pt x="108" y="172"/>
                          <a:pt x="119" y="172"/>
                        </a:cubicBezTo>
                        <a:cubicBezTo>
                          <a:pt x="107" y="156"/>
                          <a:pt x="98" y="143"/>
                          <a:pt x="87" y="131"/>
                        </a:cubicBezTo>
                        <a:cubicBezTo>
                          <a:pt x="72" y="114"/>
                          <a:pt x="75" y="47"/>
                          <a:pt x="94" y="37"/>
                        </a:cubicBezTo>
                        <a:cubicBezTo>
                          <a:pt x="109" y="30"/>
                          <a:pt x="127" y="32"/>
                          <a:pt x="144" y="30"/>
                        </a:cubicBezTo>
                        <a:cubicBezTo>
                          <a:pt x="149" y="30"/>
                          <a:pt x="155" y="33"/>
                          <a:pt x="163" y="35"/>
                        </a:cubicBezTo>
                        <a:cubicBezTo>
                          <a:pt x="161" y="27"/>
                          <a:pt x="161" y="23"/>
                          <a:pt x="159" y="12"/>
                        </a:cubicBezTo>
                        <a:cubicBezTo>
                          <a:pt x="194" y="19"/>
                          <a:pt x="225" y="25"/>
                          <a:pt x="260" y="31"/>
                        </a:cubicBezTo>
                        <a:cubicBezTo>
                          <a:pt x="280" y="0"/>
                          <a:pt x="315" y="19"/>
                          <a:pt x="344" y="17"/>
                        </a:cubicBezTo>
                        <a:cubicBezTo>
                          <a:pt x="365" y="17"/>
                          <a:pt x="387" y="27"/>
                          <a:pt x="408" y="30"/>
                        </a:cubicBezTo>
                        <a:cubicBezTo>
                          <a:pt x="416" y="31"/>
                          <a:pt x="424" y="26"/>
                          <a:pt x="434" y="22"/>
                        </a:cubicBezTo>
                        <a:cubicBezTo>
                          <a:pt x="435" y="23"/>
                          <a:pt x="437" y="28"/>
                          <a:pt x="439" y="32"/>
                        </a:cubicBezTo>
                        <a:cubicBezTo>
                          <a:pt x="447" y="35"/>
                          <a:pt x="454" y="37"/>
                          <a:pt x="461" y="39"/>
                        </a:cubicBezTo>
                        <a:cubicBezTo>
                          <a:pt x="460" y="41"/>
                          <a:pt x="459" y="43"/>
                          <a:pt x="459" y="45"/>
                        </a:cubicBezTo>
                        <a:cubicBezTo>
                          <a:pt x="452" y="43"/>
                          <a:pt x="446" y="42"/>
                          <a:pt x="439" y="40"/>
                        </a:cubicBezTo>
                        <a:cubicBezTo>
                          <a:pt x="438" y="42"/>
                          <a:pt x="436" y="43"/>
                          <a:pt x="435" y="44"/>
                        </a:cubicBezTo>
                        <a:cubicBezTo>
                          <a:pt x="444" y="53"/>
                          <a:pt x="454" y="62"/>
                          <a:pt x="464" y="72"/>
                        </a:cubicBezTo>
                        <a:cubicBezTo>
                          <a:pt x="479" y="49"/>
                          <a:pt x="479" y="49"/>
                          <a:pt x="504" y="59"/>
                        </a:cubicBezTo>
                        <a:cubicBezTo>
                          <a:pt x="507" y="60"/>
                          <a:pt x="511" y="63"/>
                          <a:pt x="513" y="61"/>
                        </a:cubicBezTo>
                        <a:cubicBezTo>
                          <a:pt x="535" y="48"/>
                          <a:pt x="552" y="66"/>
                          <a:pt x="571" y="71"/>
                        </a:cubicBezTo>
                        <a:cubicBezTo>
                          <a:pt x="603" y="80"/>
                          <a:pt x="601" y="85"/>
                          <a:pt x="624" y="111"/>
                        </a:cubicBezTo>
                        <a:cubicBezTo>
                          <a:pt x="641" y="130"/>
                          <a:pt x="668" y="141"/>
                          <a:pt x="690" y="156"/>
                        </a:cubicBezTo>
                        <a:cubicBezTo>
                          <a:pt x="697" y="160"/>
                          <a:pt x="705" y="164"/>
                          <a:pt x="712" y="168"/>
                        </a:cubicBezTo>
                        <a:cubicBezTo>
                          <a:pt x="722" y="172"/>
                          <a:pt x="732" y="177"/>
                          <a:pt x="742" y="179"/>
                        </a:cubicBezTo>
                        <a:cubicBezTo>
                          <a:pt x="754" y="180"/>
                          <a:pt x="776" y="202"/>
                          <a:pt x="776" y="215"/>
                        </a:cubicBezTo>
                        <a:cubicBezTo>
                          <a:pt x="774" y="242"/>
                          <a:pt x="791" y="262"/>
                          <a:pt x="807" y="281"/>
                        </a:cubicBezTo>
                        <a:cubicBezTo>
                          <a:pt x="813" y="288"/>
                          <a:pt x="822" y="291"/>
                          <a:pt x="826" y="294"/>
                        </a:cubicBezTo>
                        <a:cubicBezTo>
                          <a:pt x="812" y="335"/>
                          <a:pt x="805" y="369"/>
                          <a:pt x="812" y="403"/>
                        </a:cubicBezTo>
                        <a:cubicBezTo>
                          <a:pt x="813" y="410"/>
                          <a:pt x="823" y="416"/>
                          <a:pt x="830" y="420"/>
                        </a:cubicBezTo>
                        <a:cubicBezTo>
                          <a:pt x="842" y="427"/>
                          <a:pt x="851" y="435"/>
                          <a:pt x="846" y="450"/>
                        </a:cubicBezTo>
                        <a:cubicBezTo>
                          <a:pt x="842" y="464"/>
                          <a:pt x="831" y="471"/>
                          <a:pt x="816" y="471"/>
                        </a:cubicBezTo>
                        <a:cubicBezTo>
                          <a:pt x="809" y="471"/>
                          <a:pt x="801" y="471"/>
                          <a:pt x="794" y="469"/>
                        </a:cubicBezTo>
                        <a:cubicBezTo>
                          <a:pt x="765" y="459"/>
                          <a:pt x="739" y="470"/>
                          <a:pt x="714" y="482"/>
                        </a:cubicBezTo>
                        <a:cubicBezTo>
                          <a:pt x="709" y="485"/>
                          <a:pt x="701" y="489"/>
                          <a:pt x="700" y="493"/>
                        </a:cubicBezTo>
                        <a:cubicBezTo>
                          <a:pt x="697" y="516"/>
                          <a:pt x="677" y="522"/>
                          <a:pt x="665" y="535"/>
                        </a:cubicBezTo>
                        <a:cubicBezTo>
                          <a:pt x="636" y="568"/>
                          <a:pt x="597" y="583"/>
                          <a:pt x="561" y="605"/>
                        </a:cubicBezTo>
                        <a:cubicBezTo>
                          <a:pt x="556" y="609"/>
                          <a:pt x="550" y="611"/>
                          <a:pt x="539" y="616"/>
                        </a:cubicBezTo>
                        <a:cubicBezTo>
                          <a:pt x="552" y="630"/>
                          <a:pt x="564" y="644"/>
                          <a:pt x="576" y="658"/>
                        </a:cubicBezTo>
                        <a:cubicBezTo>
                          <a:pt x="573" y="662"/>
                          <a:pt x="571" y="667"/>
                          <a:pt x="568" y="671"/>
                        </a:cubicBezTo>
                        <a:cubicBezTo>
                          <a:pt x="560" y="679"/>
                          <a:pt x="553" y="693"/>
                          <a:pt x="544" y="694"/>
                        </a:cubicBezTo>
                        <a:cubicBezTo>
                          <a:pt x="537" y="695"/>
                          <a:pt x="527" y="681"/>
                          <a:pt x="517" y="672"/>
                        </a:cubicBezTo>
                        <a:cubicBezTo>
                          <a:pt x="519" y="680"/>
                          <a:pt x="520" y="687"/>
                          <a:pt x="522" y="695"/>
                        </a:cubicBezTo>
                        <a:cubicBezTo>
                          <a:pt x="527" y="713"/>
                          <a:pt x="523" y="721"/>
                          <a:pt x="505" y="722"/>
                        </a:cubicBezTo>
                        <a:cubicBezTo>
                          <a:pt x="484" y="724"/>
                          <a:pt x="462" y="731"/>
                          <a:pt x="441" y="717"/>
                        </a:cubicBezTo>
                        <a:cubicBezTo>
                          <a:pt x="440" y="716"/>
                          <a:pt x="432" y="721"/>
                          <a:pt x="428" y="725"/>
                        </a:cubicBezTo>
                        <a:cubicBezTo>
                          <a:pt x="424" y="729"/>
                          <a:pt x="420" y="734"/>
                          <a:pt x="416" y="739"/>
                        </a:cubicBezTo>
                        <a:cubicBezTo>
                          <a:pt x="415" y="738"/>
                          <a:pt x="413" y="737"/>
                          <a:pt x="412" y="7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36">
                    <a:extLst>
                      <a:ext uri="{FF2B5EF4-FFF2-40B4-BE49-F238E27FC236}">
                        <a16:creationId xmlns:a16="http://schemas.microsoft.com/office/drawing/2014/main" id="{4188C276-EAE3-3EBC-C3CC-87866635B8A1}"/>
                      </a:ext>
                    </a:extLst>
                  </p:cNvPr>
                  <p:cNvSpPr>
                    <a:spLocks/>
                  </p:cNvSpPr>
                  <p:nvPr/>
                </p:nvSpPr>
                <p:spPr bwMode="auto">
                  <a:xfrm>
                    <a:off x="3534" y="2615"/>
                    <a:ext cx="144" cy="254"/>
                  </a:xfrm>
                  <a:custGeom>
                    <a:avLst/>
                    <a:gdLst>
                      <a:gd name="T0" fmla="*/ 198 w 198"/>
                      <a:gd name="T1" fmla="*/ 71 h 349"/>
                      <a:gd name="T2" fmla="*/ 193 w 198"/>
                      <a:gd name="T3" fmla="*/ 94 h 349"/>
                      <a:gd name="T4" fmla="*/ 151 w 198"/>
                      <a:gd name="T5" fmla="*/ 239 h 349"/>
                      <a:gd name="T6" fmla="*/ 126 w 198"/>
                      <a:gd name="T7" fmla="*/ 306 h 349"/>
                      <a:gd name="T8" fmla="*/ 52 w 198"/>
                      <a:gd name="T9" fmla="*/ 346 h 349"/>
                      <a:gd name="T10" fmla="*/ 15 w 198"/>
                      <a:gd name="T11" fmla="*/ 276 h 349"/>
                      <a:gd name="T12" fmla="*/ 30 w 198"/>
                      <a:gd name="T13" fmla="*/ 172 h 349"/>
                      <a:gd name="T14" fmla="*/ 30 w 198"/>
                      <a:gd name="T15" fmla="*/ 140 h 349"/>
                      <a:gd name="T16" fmla="*/ 55 w 198"/>
                      <a:gd name="T17" fmla="*/ 103 h 349"/>
                      <a:gd name="T18" fmla="*/ 83 w 198"/>
                      <a:gd name="T19" fmla="*/ 93 h 349"/>
                      <a:gd name="T20" fmla="*/ 129 w 198"/>
                      <a:gd name="T21" fmla="*/ 49 h 349"/>
                      <a:gd name="T22" fmla="*/ 142 w 198"/>
                      <a:gd name="T23" fmla="*/ 16 h 349"/>
                      <a:gd name="T24" fmla="*/ 159 w 198"/>
                      <a:gd name="T25" fmla="*/ 0 h 349"/>
                      <a:gd name="T26" fmla="*/ 179 w 198"/>
                      <a:gd name="T27" fmla="*/ 13 h 349"/>
                      <a:gd name="T28" fmla="*/ 198 w 198"/>
                      <a:gd name="T29" fmla="*/ 7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349">
                        <a:moveTo>
                          <a:pt x="198" y="71"/>
                        </a:moveTo>
                        <a:cubicBezTo>
                          <a:pt x="195" y="82"/>
                          <a:pt x="194" y="88"/>
                          <a:pt x="193" y="94"/>
                        </a:cubicBezTo>
                        <a:cubicBezTo>
                          <a:pt x="179" y="142"/>
                          <a:pt x="165" y="191"/>
                          <a:pt x="151" y="239"/>
                        </a:cubicBezTo>
                        <a:cubicBezTo>
                          <a:pt x="144" y="262"/>
                          <a:pt x="136" y="285"/>
                          <a:pt x="126" y="306"/>
                        </a:cubicBezTo>
                        <a:cubicBezTo>
                          <a:pt x="114" y="332"/>
                          <a:pt x="79" y="349"/>
                          <a:pt x="52" y="346"/>
                        </a:cubicBezTo>
                        <a:cubicBezTo>
                          <a:pt x="26" y="342"/>
                          <a:pt x="0" y="300"/>
                          <a:pt x="15" y="276"/>
                        </a:cubicBezTo>
                        <a:cubicBezTo>
                          <a:pt x="37" y="242"/>
                          <a:pt x="33" y="208"/>
                          <a:pt x="30" y="172"/>
                        </a:cubicBezTo>
                        <a:cubicBezTo>
                          <a:pt x="29" y="162"/>
                          <a:pt x="29" y="151"/>
                          <a:pt x="30" y="140"/>
                        </a:cubicBezTo>
                        <a:cubicBezTo>
                          <a:pt x="30" y="122"/>
                          <a:pt x="39" y="110"/>
                          <a:pt x="55" y="103"/>
                        </a:cubicBezTo>
                        <a:cubicBezTo>
                          <a:pt x="64" y="100"/>
                          <a:pt x="74" y="97"/>
                          <a:pt x="83" y="93"/>
                        </a:cubicBezTo>
                        <a:cubicBezTo>
                          <a:pt x="105" y="86"/>
                          <a:pt x="121" y="71"/>
                          <a:pt x="129" y="49"/>
                        </a:cubicBezTo>
                        <a:cubicBezTo>
                          <a:pt x="132" y="38"/>
                          <a:pt x="136" y="26"/>
                          <a:pt x="142" y="16"/>
                        </a:cubicBezTo>
                        <a:cubicBezTo>
                          <a:pt x="146" y="9"/>
                          <a:pt x="153" y="0"/>
                          <a:pt x="159" y="0"/>
                        </a:cubicBezTo>
                        <a:cubicBezTo>
                          <a:pt x="166" y="0"/>
                          <a:pt x="176" y="7"/>
                          <a:pt x="179" y="13"/>
                        </a:cubicBezTo>
                        <a:cubicBezTo>
                          <a:pt x="187" y="33"/>
                          <a:pt x="192" y="54"/>
                          <a:pt x="198"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37">
                    <a:extLst>
                      <a:ext uri="{FF2B5EF4-FFF2-40B4-BE49-F238E27FC236}">
                        <a16:creationId xmlns:a16="http://schemas.microsoft.com/office/drawing/2014/main" id="{8A3C6CB7-F30C-1FD9-7B4A-E1EF6F9CC197}"/>
                      </a:ext>
                    </a:extLst>
                  </p:cNvPr>
                  <p:cNvSpPr>
                    <a:spLocks/>
                  </p:cNvSpPr>
                  <p:nvPr/>
                </p:nvSpPr>
                <p:spPr bwMode="auto">
                  <a:xfrm>
                    <a:off x="3252" y="375"/>
                    <a:ext cx="190" cy="233"/>
                  </a:xfrm>
                  <a:custGeom>
                    <a:avLst/>
                    <a:gdLst>
                      <a:gd name="T0" fmla="*/ 14 w 260"/>
                      <a:gd name="T1" fmla="*/ 255 h 320"/>
                      <a:gd name="T2" fmla="*/ 90 w 260"/>
                      <a:gd name="T3" fmla="*/ 98 h 320"/>
                      <a:gd name="T4" fmla="*/ 193 w 260"/>
                      <a:gd name="T5" fmla="*/ 19 h 320"/>
                      <a:gd name="T6" fmla="*/ 228 w 260"/>
                      <a:gd name="T7" fmla="*/ 5 h 320"/>
                      <a:gd name="T8" fmla="*/ 253 w 260"/>
                      <a:gd name="T9" fmla="*/ 32 h 320"/>
                      <a:gd name="T10" fmla="*/ 226 w 260"/>
                      <a:gd name="T11" fmla="*/ 76 h 320"/>
                      <a:gd name="T12" fmla="*/ 165 w 260"/>
                      <a:gd name="T13" fmla="*/ 134 h 320"/>
                      <a:gd name="T14" fmla="*/ 94 w 260"/>
                      <a:gd name="T15" fmla="*/ 258 h 320"/>
                      <a:gd name="T16" fmla="*/ 95 w 260"/>
                      <a:gd name="T17" fmla="*/ 292 h 320"/>
                      <a:gd name="T18" fmla="*/ 78 w 260"/>
                      <a:gd name="T19" fmla="*/ 314 h 320"/>
                      <a:gd name="T20" fmla="*/ 26 w 260"/>
                      <a:gd name="T21" fmla="*/ 320 h 320"/>
                      <a:gd name="T22" fmla="*/ 2 w 260"/>
                      <a:gd name="T23" fmla="*/ 305 h 320"/>
                      <a:gd name="T24" fmla="*/ 9 w 260"/>
                      <a:gd name="T25" fmla="*/ 287 h 320"/>
                      <a:gd name="T26" fmla="*/ 19 w 260"/>
                      <a:gd name="T27" fmla="*/ 257 h 320"/>
                      <a:gd name="T28" fmla="*/ 14 w 260"/>
                      <a:gd name="T29" fmla="*/ 25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320">
                        <a:moveTo>
                          <a:pt x="14" y="255"/>
                        </a:moveTo>
                        <a:cubicBezTo>
                          <a:pt x="23" y="195"/>
                          <a:pt x="39" y="134"/>
                          <a:pt x="90" y="98"/>
                        </a:cubicBezTo>
                        <a:cubicBezTo>
                          <a:pt x="126" y="73"/>
                          <a:pt x="162" y="50"/>
                          <a:pt x="193" y="19"/>
                        </a:cubicBezTo>
                        <a:cubicBezTo>
                          <a:pt x="201" y="11"/>
                          <a:pt x="215" y="7"/>
                          <a:pt x="228" y="5"/>
                        </a:cubicBezTo>
                        <a:cubicBezTo>
                          <a:pt x="247" y="0"/>
                          <a:pt x="260" y="14"/>
                          <a:pt x="253" y="32"/>
                        </a:cubicBezTo>
                        <a:cubicBezTo>
                          <a:pt x="247" y="48"/>
                          <a:pt x="237" y="63"/>
                          <a:pt x="226" y="76"/>
                        </a:cubicBezTo>
                        <a:cubicBezTo>
                          <a:pt x="207" y="96"/>
                          <a:pt x="186" y="115"/>
                          <a:pt x="165" y="134"/>
                        </a:cubicBezTo>
                        <a:cubicBezTo>
                          <a:pt x="127" y="167"/>
                          <a:pt x="105" y="209"/>
                          <a:pt x="94" y="258"/>
                        </a:cubicBezTo>
                        <a:cubicBezTo>
                          <a:pt x="92" y="269"/>
                          <a:pt x="94" y="280"/>
                          <a:pt x="95" y="292"/>
                        </a:cubicBezTo>
                        <a:cubicBezTo>
                          <a:pt x="95" y="304"/>
                          <a:pt x="91" y="312"/>
                          <a:pt x="78" y="314"/>
                        </a:cubicBezTo>
                        <a:cubicBezTo>
                          <a:pt x="60" y="316"/>
                          <a:pt x="43" y="320"/>
                          <a:pt x="26" y="320"/>
                        </a:cubicBezTo>
                        <a:cubicBezTo>
                          <a:pt x="18" y="320"/>
                          <a:pt x="8" y="312"/>
                          <a:pt x="2" y="305"/>
                        </a:cubicBezTo>
                        <a:cubicBezTo>
                          <a:pt x="0" y="303"/>
                          <a:pt x="7" y="294"/>
                          <a:pt x="9" y="287"/>
                        </a:cubicBezTo>
                        <a:cubicBezTo>
                          <a:pt x="13" y="277"/>
                          <a:pt x="16" y="267"/>
                          <a:pt x="19" y="257"/>
                        </a:cubicBezTo>
                        <a:cubicBezTo>
                          <a:pt x="18" y="256"/>
                          <a:pt x="16" y="256"/>
                          <a:pt x="14"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38">
                    <a:extLst>
                      <a:ext uri="{FF2B5EF4-FFF2-40B4-BE49-F238E27FC236}">
                        <a16:creationId xmlns:a16="http://schemas.microsoft.com/office/drawing/2014/main" id="{52DD6202-74A4-0C1D-EAAF-A07A5C2E9F89}"/>
                      </a:ext>
                    </a:extLst>
                  </p:cNvPr>
                  <p:cNvSpPr>
                    <a:spLocks/>
                  </p:cNvSpPr>
                  <p:nvPr/>
                </p:nvSpPr>
                <p:spPr bwMode="auto">
                  <a:xfrm>
                    <a:off x="2577" y="1173"/>
                    <a:ext cx="128" cy="210"/>
                  </a:xfrm>
                  <a:custGeom>
                    <a:avLst/>
                    <a:gdLst>
                      <a:gd name="T0" fmla="*/ 117 w 176"/>
                      <a:gd name="T1" fmla="*/ 10 h 288"/>
                      <a:gd name="T2" fmla="*/ 93 w 176"/>
                      <a:gd name="T3" fmla="*/ 37 h 288"/>
                      <a:gd name="T4" fmla="*/ 98 w 176"/>
                      <a:gd name="T5" fmla="*/ 40 h 288"/>
                      <a:gd name="T6" fmla="*/ 128 w 176"/>
                      <a:gd name="T7" fmla="*/ 48 h 288"/>
                      <a:gd name="T8" fmla="*/ 111 w 176"/>
                      <a:gd name="T9" fmla="*/ 76 h 288"/>
                      <a:gd name="T10" fmla="*/ 97 w 176"/>
                      <a:gd name="T11" fmla="*/ 95 h 288"/>
                      <a:gd name="T12" fmla="*/ 141 w 176"/>
                      <a:gd name="T13" fmla="*/ 212 h 288"/>
                      <a:gd name="T14" fmla="*/ 152 w 176"/>
                      <a:gd name="T15" fmla="*/ 213 h 288"/>
                      <a:gd name="T16" fmla="*/ 167 w 176"/>
                      <a:gd name="T17" fmla="*/ 242 h 288"/>
                      <a:gd name="T18" fmla="*/ 156 w 176"/>
                      <a:gd name="T19" fmla="*/ 271 h 288"/>
                      <a:gd name="T20" fmla="*/ 122 w 176"/>
                      <a:gd name="T21" fmla="*/ 284 h 288"/>
                      <a:gd name="T22" fmla="*/ 60 w 176"/>
                      <a:gd name="T23" fmla="*/ 279 h 288"/>
                      <a:gd name="T24" fmla="*/ 15 w 176"/>
                      <a:gd name="T25" fmla="*/ 287 h 288"/>
                      <a:gd name="T26" fmla="*/ 3 w 176"/>
                      <a:gd name="T27" fmla="*/ 287 h 288"/>
                      <a:gd name="T28" fmla="*/ 0 w 176"/>
                      <a:gd name="T29" fmla="*/ 280 h 288"/>
                      <a:gd name="T30" fmla="*/ 60 w 176"/>
                      <a:gd name="T31" fmla="*/ 249 h 288"/>
                      <a:gd name="T32" fmla="*/ 28 w 176"/>
                      <a:gd name="T33" fmla="*/ 238 h 288"/>
                      <a:gd name="T34" fmla="*/ 20 w 176"/>
                      <a:gd name="T35" fmla="*/ 230 h 288"/>
                      <a:gd name="T36" fmla="*/ 32 w 176"/>
                      <a:gd name="T37" fmla="*/ 220 h 288"/>
                      <a:gd name="T38" fmla="*/ 33 w 176"/>
                      <a:gd name="T39" fmla="*/ 194 h 288"/>
                      <a:gd name="T40" fmla="*/ 74 w 176"/>
                      <a:gd name="T41" fmla="*/ 184 h 288"/>
                      <a:gd name="T42" fmla="*/ 81 w 176"/>
                      <a:gd name="T43" fmla="*/ 166 h 288"/>
                      <a:gd name="T44" fmla="*/ 72 w 176"/>
                      <a:gd name="T45" fmla="*/ 134 h 288"/>
                      <a:gd name="T46" fmla="*/ 60 w 176"/>
                      <a:gd name="T47" fmla="*/ 134 h 288"/>
                      <a:gd name="T48" fmla="*/ 51 w 176"/>
                      <a:gd name="T49" fmla="*/ 115 h 288"/>
                      <a:gd name="T50" fmla="*/ 60 w 176"/>
                      <a:gd name="T51" fmla="*/ 93 h 288"/>
                      <a:gd name="T52" fmla="*/ 54 w 176"/>
                      <a:gd name="T53" fmla="*/ 89 h 288"/>
                      <a:gd name="T54" fmla="*/ 42 w 176"/>
                      <a:gd name="T55" fmla="*/ 111 h 288"/>
                      <a:gd name="T56" fmla="*/ 38 w 176"/>
                      <a:gd name="T57" fmla="*/ 107 h 288"/>
                      <a:gd name="T58" fmla="*/ 51 w 176"/>
                      <a:gd name="T59" fmla="*/ 78 h 288"/>
                      <a:gd name="T60" fmla="*/ 39 w 176"/>
                      <a:gd name="T61" fmla="*/ 74 h 288"/>
                      <a:gd name="T62" fmla="*/ 49 w 176"/>
                      <a:gd name="T63" fmla="*/ 56 h 288"/>
                      <a:gd name="T64" fmla="*/ 39 w 176"/>
                      <a:gd name="T65" fmla="*/ 30 h 288"/>
                      <a:gd name="T66" fmla="*/ 46 w 176"/>
                      <a:gd name="T67" fmla="*/ 28 h 288"/>
                      <a:gd name="T68" fmla="*/ 52 w 176"/>
                      <a:gd name="T69" fmla="*/ 47 h 288"/>
                      <a:gd name="T70" fmla="*/ 117 w 176"/>
                      <a:gd name="T71" fmla="*/ 1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288">
                        <a:moveTo>
                          <a:pt x="117" y="10"/>
                        </a:moveTo>
                        <a:cubicBezTo>
                          <a:pt x="108" y="20"/>
                          <a:pt x="101" y="28"/>
                          <a:pt x="93" y="37"/>
                        </a:cubicBezTo>
                        <a:cubicBezTo>
                          <a:pt x="96" y="39"/>
                          <a:pt x="97" y="40"/>
                          <a:pt x="98" y="40"/>
                        </a:cubicBezTo>
                        <a:cubicBezTo>
                          <a:pt x="108" y="43"/>
                          <a:pt x="118" y="45"/>
                          <a:pt x="128" y="48"/>
                        </a:cubicBezTo>
                        <a:cubicBezTo>
                          <a:pt x="122" y="57"/>
                          <a:pt x="117" y="67"/>
                          <a:pt x="111" y="76"/>
                        </a:cubicBezTo>
                        <a:cubicBezTo>
                          <a:pt x="107" y="83"/>
                          <a:pt x="102" y="89"/>
                          <a:pt x="97" y="95"/>
                        </a:cubicBezTo>
                        <a:cubicBezTo>
                          <a:pt x="116" y="104"/>
                          <a:pt x="147" y="185"/>
                          <a:pt x="141" y="212"/>
                        </a:cubicBezTo>
                        <a:cubicBezTo>
                          <a:pt x="145" y="212"/>
                          <a:pt x="148" y="212"/>
                          <a:pt x="152" y="213"/>
                        </a:cubicBezTo>
                        <a:cubicBezTo>
                          <a:pt x="171" y="215"/>
                          <a:pt x="176" y="225"/>
                          <a:pt x="167" y="242"/>
                        </a:cubicBezTo>
                        <a:cubicBezTo>
                          <a:pt x="162" y="251"/>
                          <a:pt x="145" y="256"/>
                          <a:pt x="156" y="271"/>
                        </a:cubicBezTo>
                        <a:cubicBezTo>
                          <a:pt x="145" y="276"/>
                          <a:pt x="133" y="284"/>
                          <a:pt x="122" y="284"/>
                        </a:cubicBezTo>
                        <a:cubicBezTo>
                          <a:pt x="102" y="285"/>
                          <a:pt x="81" y="279"/>
                          <a:pt x="60" y="279"/>
                        </a:cubicBezTo>
                        <a:cubicBezTo>
                          <a:pt x="45" y="279"/>
                          <a:pt x="30" y="284"/>
                          <a:pt x="15" y="287"/>
                        </a:cubicBezTo>
                        <a:cubicBezTo>
                          <a:pt x="11" y="288"/>
                          <a:pt x="7" y="287"/>
                          <a:pt x="3" y="287"/>
                        </a:cubicBezTo>
                        <a:cubicBezTo>
                          <a:pt x="2" y="285"/>
                          <a:pt x="1" y="282"/>
                          <a:pt x="0" y="280"/>
                        </a:cubicBezTo>
                        <a:cubicBezTo>
                          <a:pt x="20" y="270"/>
                          <a:pt x="40" y="259"/>
                          <a:pt x="60" y="249"/>
                        </a:cubicBezTo>
                        <a:cubicBezTo>
                          <a:pt x="52" y="246"/>
                          <a:pt x="40" y="243"/>
                          <a:pt x="28" y="238"/>
                        </a:cubicBezTo>
                        <a:cubicBezTo>
                          <a:pt x="25" y="237"/>
                          <a:pt x="23" y="232"/>
                          <a:pt x="20" y="230"/>
                        </a:cubicBezTo>
                        <a:cubicBezTo>
                          <a:pt x="24" y="226"/>
                          <a:pt x="27" y="221"/>
                          <a:pt x="32" y="220"/>
                        </a:cubicBezTo>
                        <a:cubicBezTo>
                          <a:pt x="48" y="215"/>
                          <a:pt x="55" y="210"/>
                          <a:pt x="33" y="194"/>
                        </a:cubicBezTo>
                        <a:cubicBezTo>
                          <a:pt x="50" y="190"/>
                          <a:pt x="61" y="187"/>
                          <a:pt x="74" y="184"/>
                        </a:cubicBezTo>
                        <a:cubicBezTo>
                          <a:pt x="76" y="178"/>
                          <a:pt x="79" y="171"/>
                          <a:pt x="81" y="166"/>
                        </a:cubicBezTo>
                        <a:cubicBezTo>
                          <a:pt x="78" y="156"/>
                          <a:pt x="76" y="146"/>
                          <a:pt x="72" y="134"/>
                        </a:cubicBezTo>
                        <a:cubicBezTo>
                          <a:pt x="71" y="134"/>
                          <a:pt x="66" y="134"/>
                          <a:pt x="60" y="134"/>
                        </a:cubicBezTo>
                        <a:cubicBezTo>
                          <a:pt x="48" y="133"/>
                          <a:pt x="44" y="127"/>
                          <a:pt x="51" y="115"/>
                        </a:cubicBezTo>
                        <a:cubicBezTo>
                          <a:pt x="55" y="109"/>
                          <a:pt x="57" y="101"/>
                          <a:pt x="60" y="93"/>
                        </a:cubicBezTo>
                        <a:cubicBezTo>
                          <a:pt x="58" y="92"/>
                          <a:pt x="56" y="90"/>
                          <a:pt x="54" y="89"/>
                        </a:cubicBezTo>
                        <a:cubicBezTo>
                          <a:pt x="50" y="96"/>
                          <a:pt x="46" y="104"/>
                          <a:pt x="42" y="111"/>
                        </a:cubicBezTo>
                        <a:cubicBezTo>
                          <a:pt x="41" y="110"/>
                          <a:pt x="39" y="108"/>
                          <a:pt x="38" y="107"/>
                        </a:cubicBezTo>
                        <a:cubicBezTo>
                          <a:pt x="42" y="97"/>
                          <a:pt x="46" y="88"/>
                          <a:pt x="51" y="78"/>
                        </a:cubicBezTo>
                        <a:cubicBezTo>
                          <a:pt x="45" y="76"/>
                          <a:pt x="42" y="75"/>
                          <a:pt x="39" y="74"/>
                        </a:cubicBezTo>
                        <a:cubicBezTo>
                          <a:pt x="42" y="69"/>
                          <a:pt x="45" y="63"/>
                          <a:pt x="49" y="56"/>
                        </a:cubicBezTo>
                        <a:cubicBezTo>
                          <a:pt x="46" y="49"/>
                          <a:pt x="43" y="40"/>
                          <a:pt x="39" y="30"/>
                        </a:cubicBezTo>
                        <a:cubicBezTo>
                          <a:pt x="41" y="30"/>
                          <a:pt x="44" y="29"/>
                          <a:pt x="46" y="28"/>
                        </a:cubicBezTo>
                        <a:cubicBezTo>
                          <a:pt x="48" y="34"/>
                          <a:pt x="50" y="39"/>
                          <a:pt x="52" y="47"/>
                        </a:cubicBezTo>
                        <a:cubicBezTo>
                          <a:pt x="67" y="5"/>
                          <a:pt x="76" y="0"/>
                          <a:pt x="11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9">
                    <a:extLst>
                      <a:ext uri="{FF2B5EF4-FFF2-40B4-BE49-F238E27FC236}">
                        <a16:creationId xmlns:a16="http://schemas.microsoft.com/office/drawing/2014/main" id="{67C005A4-58EB-194D-1656-0C2118C1A9CB}"/>
                      </a:ext>
                    </a:extLst>
                  </p:cNvPr>
                  <p:cNvSpPr>
                    <a:spLocks/>
                  </p:cNvSpPr>
                  <p:nvPr/>
                </p:nvSpPr>
                <p:spPr bwMode="auto">
                  <a:xfrm>
                    <a:off x="2529" y="907"/>
                    <a:ext cx="147" cy="122"/>
                  </a:xfrm>
                  <a:custGeom>
                    <a:avLst/>
                    <a:gdLst>
                      <a:gd name="T0" fmla="*/ 7 w 202"/>
                      <a:gd name="T1" fmla="*/ 109 h 168"/>
                      <a:gd name="T2" fmla="*/ 35 w 202"/>
                      <a:gd name="T3" fmla="*/ 98 h 168"/>
                      <a:gd name="T4" fmla="*/ 0 w 202"/>
                      <a:gd name="T5" fmla="*/ 65 h 168"/>
                      <a:gd name="T6" fmla="*/ 44 w 202"/>
                      <a:gd name="T7" fmla="*/ 51 h 168"/>
                      <a:gd name="T8" fmla="*/ 44 w 202"/>
                      <a:gd name="T9" fmla="*/ 46 h 168"/>
                      <a:gd name="T10" fmla="*/ 4 w 202"/>
                      <a:gd name="T11" fmla="*/ 34 h 168"/>
                      <a:gd name="T12" fmla="*/ 48 w 202"/>
                      <a:gd name="T13" fmla="*/ 0 h 168"/>
                      <a:gd name="T14" fmla="*/ 61 w 202"/>
                      <a:gd name="T15" fmla="*/ 25 h 168"/>
                      <a:gd name="T16" fmla="*/ 60 w 202"/>
                      <a:gd name="T17" fmla="*/ 59 h 168"/>
                      <a:gd name="T18" fmla="*/ 83 w 202"/>
                      <a:gd name="T19" fmla="*/ 37 h 168"/>
                      <a:gd name="T20" fmla="*/ 94 w 202"/>
                      <a:gd name="T21" fmla="*/ 52 h 168"/>
                      <a:gd name="T22" fmla="*/ 123 w 202"/>
                      <a:gd name="T23" fmla="*/ 42 h 168"/>
                      <a:gd name="T24" fmla="*/ 160 w 202"/>
                      <a:gd name="T25" fmla="*/ 27 h 168"/>
                      <a:gd name="T26" fmla="*/ 179 w 202"/>
                      <a:gd name="T27" fmla="*/ 60 h 168"/>
                      <a:gd name="T28" fmla="*/ 189 w 202"/>
                      <a:gd name="T29" fmla="*/ 81 h 168"/>
                      <a:gd name="T30" fmla="*/ 188 w 202"/>
                      <a:gd name="T31" fmla="*/ 115 h 168"/>
                      <a:gd name="T32" fmla="*/ 110 w 202"/>
                      <a:gd name="T33" fmla="*/ 152 h 168"/>
                      <a:gd name="T34" fmla="*/ 101 w 202"/>
                      <a:gd name="T35" fmla="*/ 154 h 168"/>
                      <a:gd name="T36" fmla="*/ 58 w 202"/>
                      <a:gd name="T37" fmla="*/ 146 h 168"/>
                      <a:gd name="T38" fmla="*/ 13 w 202"/>
                      <a:gd name="T39" fmla="*/ 119 h 168"/>
                      <a:gd name="T40" fmla="*/ 6 w 202"/>
                      <a:gd name="T41" fmla="*/ 114 h 168"/>
                      <a:gd name="T42" fmla="*/ 7 w 202"/>
                      <a:gd name="T43" fmla="*/ 10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168">
                        <a:moveTo>
                          <a:pt x="7" y="109"/>
                        </a:moveTo>
                        <a:cubicBezTo>
                          <a:pt x="20" y="113"/>
                          <a:pt x="32" y="116"/>
                          <a:pt x="35" y="98"/>
                        </a:cubicBezTo>
                        <a:cubicBezTo>
                          <a:pt x="37" y="77"/>
                          <a:pt x="25" y="67"/>
                          <a:pt x="0" y="65"/>
                        </a:cubicBezTo>
                        <a:cubicBezTo>
                          <a:pt x="18" y="59"/>
                          <a:pt x="31" y="55"/>
                          <a:pt x="44" y="51"/>
                        </a:cubicBezTo>
                        <a:cubicBezTo>
                          <a:pt x="44" y="49"/>
                          <a:pt x="44" y="48"/>
                          <a:pt x="44" y="46"/>
                        </a:cubicBezTo>
                        <a:cubicBezTo>
                          <a:pt x="31" y="42"/>
                          <a:pt x="19" y="39"/>
                          <a:pt x="4" y="34"/>
                        </a:cubicBezTo>
                        <a:cubicBezTo>
                          <a:pt x="19" y="23"/>
                          <a:pt x="32" y="13"/>
                          <a:pt x="48" y="0"/>
                        </a:cubicBezTo>
                        <a:cubicBezTo>
                          <a:pt x="52" y="7"/>
                          <a:pt x="59" y="15"/>
                          <a:pt x="61" y="25"/>
                        </a:cubicBezTo>
                        <a:cubicBezTo>
                          <a:pt x="63" y="34"/>
                          <a:pt x="61" y="44"/>
                          <a:pt x="60" y="59"/>
                        </a:cubicBezTo>
                        <a:cubicBezTo>
                          <a:pt x="69" y="50"/>
                          <a:pt x="75" y="44"/>
                          <a:pt x="83" y="37"/>
                        </a:cubicBezTo>
                        <a:cubicBezTo>
                          <a:pt x="85" y="40"/>
                          <a:pt x="89" y="45"/>
                          <a:pt x="94" y="52"/>
                        </a:cubicBezTo>
                        <a:cubicBezTo>
                          <a:pt x="98" y="29"/>
                          <a:pt x="114" y="38"/>
                          <a:pt x="123" y="42"/>
                        </a:cubicBezTo>
                        <a:cubicBezTo>
                          <a:pt x="140" y="50"/>
                          <a:pt x="150" y="46"/>
                          <a:pt x="160" y="27"/>
                        </a:cubicBezTo>
                        <a:cubicBezTo>
                          <a:pt x="168" y="40"/>
                          <a:pt x="174" y="50"/>
                          <a:pt x="179" y="60"/>
                        </a:cubicBezTo>
                        <a:cubicBezTo>
                          <a:pt x="183" y="67"/>
                          <a:pt x="183" y="76"/>
                          <a:pt x="189" y="81"/>
                        </a:cubicBezTo>
                        <a:cubicBezTo>
                          <a:pt x="202" y="93"/>
                          <a:pt x="196" y="105"/>
                          <a:pt x="188" y="115"/>
                        </a:cubicBezTo>
                        <a:cubicBezTo>
                          <a:pt x="169" y="139"/>
                          <a:pt x="142" y="152"/>
                          <a:pt x="110" y="152"/>
                        </a:cubicBezTo>
                        <a:cubicBezTo>
                          <a:pt x="107" y="152"/>
                          <a:pt x="103" y="152"/>
                          <a:pt x="101" y="154"/>
                        </a:cubicBezTo>
                        <a:cubicBezTo>
                          <a:pt x="83" y="168"/>
                          <a:pt x="68" y="160"/>
                          <a:pt x="58" y="146"/>
                        </a:cubicBezTo>
                        <a:cubicBezTo>
                          <a:pt x="47" y="129"/>
                          <a:pt x="32" y="120"/>
                          <a:pt x="13" y="119"/>
                        </a:cubicBezTo>
                        <a:cubicBezTo>
                          <a:pt x="10" y="118"/>
                          <a:pt x="8" y="115"/>
                          <a:pt x="6" y="114"/>
                        </a:cubicBezTo>
                        <a:cubicBezTo>
                          <a:pt x="6" y="112"/>
                          <a:pt x="7" y="110"/>
                          <a:pt x="7"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0">
                    <a:extLst>
                      <a:ext uri="{FF2B5EF4-FFF2-40B4-BE49-F238E27FC236}">
                        <a16:creationId xmlns:a16="http://schemas.microsoft.com/office/drawing/2014/main" id="{6196C9D1-945A-F102-97C7-6972F0953E6E}"/>
                      </a:ext>
                    </a:extLst>
                  </p:cNvPr>
                  <p:cNvSpPr>
                    <a:spLocks/>
                  </p:cNvSpPr>
                  <p:nvPr/>
                </p:nvSpPr>
                <p:spPr bwMode="auto">
                  <a:xfrm>
                    <a:off x="1703" y="1156"/>
                    <a:ext cx="119" cy="160"/>
                  </a:xfrm>
                  <a:custGeom>
                    <a:avLst/>
                    <a:gdLst>
                      <a:gd name="T0" fmla="*/ 30 w 164"/>
                      <a:gd name="T1" fmla="*/ 64 h 220"/>
                      <a:gd name="T2" fmla="*/ 10 w 164"/>
                      <a:gd name="T3" fmla="*/ 0 h 220"/>
                      <a:gd name="T4" fmla="*/ 85 w 164"/>
                      <a:gd name="T5" fmla="*/ 53 h 220"/>
                      <a:gd name="T6" fmla="*/ 88 w 164"/>
                      <a:gd name="T7" fmla="*/ 57 h 220"/>
                      <a:gd name="T8" fmla="*/ 135 w 164"/>
                      <a:gd name="T9" fmla="*/ 139 h 220"/>
                      <a:gd name="T10" fmla="*/ 160 w 164"/>
                      <a:gd name="T11" fmla="*/ 179 h 220"/>
                      <a:gd name="T12" fmla="*/ 161 w 164"/>
                      <a:gd name="T13" fmla="*/ 218 h 220"/>
                      <a:gd name="T14" fmla="*/ 154 w 164"/>
                      <a:gd name="T15" fmla="*/ 220 h 220"/>
                      <a:gd name="T16" fmla="*/ 67 w 164"/>
                      <a:gd name="T17" fmla="*/ 158 h 220"/>
                      <a:gd name="T18" fmla="*/ 62 w 164"/>
                      <a:gd name="T19" fmla="*/ 146 h 220"/>
                      <a:gd name="T20" fmla="*/ 43 w 164"/>
                      <a:gd name="T21" fmla="*/ 132 h 220"/>
                      <a:gd name="T22" fmla="*/ 17 w 164"/>
                      <a:gd name="T23" fmla="*/ 109 h 220"/>
                      <a:gd name="T24" fmla="*/ 30 w 164"/>
                      <a:gd name="T25" fmla="*/ 6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220">
                        <a:moveTo>
                          <a:pt x="30" y="64"/>
                        </a:moveTo>
                        <a:cubicBezTo>
                          <a:pt x="0" y="22"/>
                          <a:pt x="0" y="22"/>
                          <a:pt x="10" y="0"/>
                        </a:cubicBezTo>
                        <a:cubicBezTo>
                          <a:pt x="35" y="18"/>
                          <a:pt x="60" y="35"/>
                          <a:pt x="85" y="53"/>
                        </a:cubicBezTo>
                        <a:cubicBezTo>
                          <a:pt x="86" y="54"/>
                          <a:pt x="88" y="56"/>
                          <a:pt x="88" y="57"/>
                        </a:cubicBezTo>
                        <a:cubicBezTo>
                          <a:pt x="90" y="92"/>
                          <a:pt x="117" y="113"/>
                          <a:pt x="135" y="139"/>
                        </a:cubicBezTo>
                        <a:cubicBezTo>
                          <a:pt x="144" y="152"/>
                          <a:pt x="155" y="165"/>
                          <a:pt x="160" y="179"/>
                        </a:cubicBezTo>
                        <a:cubicBezTo>
                          <a:pt x="164" y="191"/>
                          <a:pt x="161" y="205"/>
                          <a:pt x="161" y="218"/>
                        </a:cubicBezTo>
                        <a:cubicBezTo>
                          <a:pt x="158" y="218"/>
                          <a:pt x="156" y="219"/>
                          <a:pt x="154" y="220"/>
                        </a:cubicBezTo>
                        <a:cubicBezTo>
                          <a:pt x="125" y="199"/>
                          <a:pt x="96" y="179"/>
                          <a:pt x="67" y="158"/>
                        </a:cubicBezTo>
                        <a:cubicBezTo>
                          <a:pt x="64" y="155"/>
                          <a:pt x="63" y="150"/>
                          <a:pt x="62" y="146"/>
                        </a:cubicBezTo>
                        <a:cubicBezTo>
                          <a:pt x="59" y="135"/>
                          <a:pt x="55" y="129"/>
                          <a:pt x="43" y="132"/>
                        </a:cubicBezTo>
                        <a:cubicBezTo>
                          <a:pt x="25" y="135"/>
                          <a:pt x="15" y="127"/>
                          <a:pt x="17" y="109"/>
                        </a:cubicBezTo>
                        <a:cubicBezTo>
                          <a:pt x="18" y="95"/>
                          <a:pt x="25" y="81"/>
                          <a:pt x="3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1">
                    <a:extLst>
                      <a:ext uri="{FF2B5EF4-FFF2-40B4-BE49-F238E27FC236}">
                        <a16:creationId xmlns:a16="http://schemas.microsoft.com/office/drawing/2014/main" id="{F51A472E-8965-08B0-4384-414C2B7EE183}"/>
                      </a:ext>
                    </a:extLst>
                  </p:cNvPr>
                  <p:cNvSpPr>
                    <a:spLocks/>
                  </p:cNvSpPr>
                  <p:nvPr/>
                </p:nvSpPr>
                <p:spPr bwMode="auto">
                  <a:xfrm>
                    <a:off x="3244" y="612"/>
                    <a:ext cx="117" cy="104"/>
                  </a:xfrm>
                  <a:custGeom>
                    <a:avLst/>
                    <a:gdLst>
                      <a:gd name="T0" fmla="*/ 161 w 161"/>
                      <a:gd name="T1" fmla="*/ 104 h 142"/>
                      <a:gd name="T2" fmla="*/ 67 w 161"/>
                      <a:gd name="T3" fmla="*/ 142 h 142"/>
                      <a:gd name="T4" fmla="*/ 55 w 161"/>
                      <a:gd name="T5" fmla="*/ 122 h 142"/>
                      <a:gd name="T6" fmla="*/ 43 w 161"/>
                      <a:gd name="T7" fmla="*/ 131 h 142"/>
                      <a:gd name="T8" fmla="*/ 7 w 161"/>
                      <a:gd name="T9" fmla="*/ 55 h 142"/>
                      <a:gd name="T10" fmla="*/ 71 w 161"/>
                      <a:gd name="T11" fmla="*/ 0 h 142"/>
                      <a:gd name="T12" fmla="*/ 89 w 161"/>
                      <a:gd name="T13" fmla="*/ 14 h 142"/>
                      <a:gd name="T14" fmla="*/ 90 w 161"/>
                      <a:gd name="T15" fmla="*/ 18 h 142"/>
                      <a:gd name="T16" fmla="*/ 140 w 161"/>
                      <a:gd name="T17" fmla="*/ 87 h 142"/>
                      <a:gd name="T18" fmla="*/ 161 w 161"/>
                      <a:gd name="T19" fmla="*/ 10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42">
                        <a:moveTo>
                          <a:pt x="161" y="104"/>
                        </a:moveTo>
                        <a:cubicBezTo>
                          <a:pt x="127" y="118"/>
                          <a:pt x="97" y="130"/>
                          <a:pt x="67" y="142"/>
                        </a:cubicBezTo>
                        <a:cubicBezTo>
                          <a:pt x="63" y="136"/>
                          <a:pt x="59" y="130"/>
                          <a:pt x="55" y="122"/>
                        </a:cubicBezTo>
                        <a:cubicBezTo>
                          <a:pt x="51" y="125"/>
                          <a:pt x="47" y="128"/>
                          <a:pt x="43" y="131"/>
                        </a:cubicBezTo>
                        <a:cubicBezTo>
                          <a:pt x="5" y="118"/>
                          <a:pt x="0" y="89"/>
                          <a:pt x="7" y="55"/>
                        </a:cubicBezTo>
                        <a:cubicBezTo>
                          <a:pt x="14" y="17"/>
                          <a:pt x="33" y="1"/>
                          <a:pt x="71" y="0"/>
                        </a:cubicBezTo>
                        <a:cubicBezTo>
                          <a:pt x="82" y="0"/>
                          <a:pt x="88" y="3"/>
                          <a:pt x="89" y="14"/>
                        </a:cubicBezTo>
                        <a:cubicBezTo>
                          <a:pt x="89" y="15"/>
                          <a:pt x="90" y="16"/>
                          <a:pt x="90" y="18"/>
                        </a:cubicBezTo>
                        <a:cubicBezTo>
                          <a:pt x="87" y="55"/>
                          <a:pt x="108" y="75"/>
                          <a:pt x="140" y="87"/>
                        </a:cubicBezTo>
                        <a:cubicBezTo>
                          <a:pt x="147" y="89"/>
                          <a:pt x="152" y="96"/>
                          <a:pt x="16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2">
                    <a:extLst>
                      <a:ext uri="{FF2B5EF4-FFF2-40B4-BE49-F238E27FC236}">
                        <a16:creationId xmlns:a16="http://schemas.microsoft.com/office/drawing/2014/main" id="{5CFE36B0-50CF-7404-3F2C-944C64E21506}"/>
                      </a:ext>
                    </a:extLst>
                  </p:cNvPr>
                  <p:cNvSpPr>
                    <a:spLocks/>
                  </p:cNvSpPr>
                  <p:nvPr/>
                </p:nvSpPr>
                <p:spPr bwMode="auto">
                  <a:xfrm>
                    <a:off x="2519" y="1244"/>
                    <a:ext cx="86" cy="90"/>
                  </a:xfrm>
                  <a:custGeom>
                    <a:avLst/>
                    <a:gdLst>
                      <a:gd name="T0" fmla="*/ 19 w 118"/>
                      <a:gd name="T1" fmla="*/ 66 h 123"/>
                      <a:gd name="T2" fmla="*/ 24 w 118"/>
                      <a:gd name="T3" fmla="*/ 32 h 123"/>
                      <a:gd name="T4" fmla="*/ 45 w 118"/>
                      <a:gd name="T5" fmla="*/ 28 h 123"/>
                      <a:gd name="T6" fmla="*/ 55 w 118"/>
                      <a:gd name="T7" fmla="*/ 21 h 123"/>
                      <a:gd name="T8" fmla="*/ 88 w 118"/>
                      <a:gd name="T9" fmla="*/ 2 h 123"/>
                      <a:gd name="T10" fmla="*/ 112 w 118"/>
                      <a:gd name="T11" fmla="*/ 19 h 123"/>
                      <a:gd name="T12" fmla="*/ 102 w 118"/>
                      <a:gd name="T13" fmla="*/ 54 h 123"/>
                      <a:gd name="T14" fmla="*/ 97 w 118"/>
                      <a:gd name="T15" fmla="*/ 74 h 123"/>
                      <a:gd name="T16" fmla="*/ 62 w 118"/>
                      <a:gd name="T17" fmla="*/ 113 h 123"/>
                      <a:gd name="T18" fmla="*/ 19 w 118"/>
                      <a:gd name="T19" fmla="*/ 122 h 123"/>
                      <a:gd name="T20" fmla="*/ 1 w 118"/>
                      <a:gd name="T21" fmla="*/ 116 h 123"/>
                      <a:gd name="T22" fmla="*/ 5 w 118"/>
                      <a:gd name="T23" fmla="*/ 87 h 123"/>
                      <a:gd name="T24" fmla="*/ 24 w 118"/>
                      <a:gd name="T25" fmla="*/ 69 h 123"/>
                      <a:gd name="T26" fmla="*/ 19 w 118"/>
                      <a:gd name="T27" fmla="*/ 6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3">
                        <a:moveTo>
                          <a:pt x="19" y="66"/>
                        </a:moveTo>
                        <a:cubicBezTo>
                          <a:pt x="20" y="54"/>
                          <a:pt x="20" y="42"/>
                          <a:pt x="24" y="32"/>
                        </a:cubicBezTo>
                        <a:cubicBezTo>
                          <a:pt x="25" y="28"/>
                          <a:pt x="38" y="30"/>
                          <a:pt x="45" y="28"/>
                        </a:cubicBezTo>
                        <a:cubicBezTo>
                          <a:pt x="48" y="27"/>
                          <a:pt x="53" y="24"/>
                          <a:pt x="55" y="21"/>
                        </a:cubicBezTo>
                        <a:cubicBezTo>
                          <a:pt x="61" y="6"/>
                          <a:pt x="74" y="0"/>
                          <a:pt x="88" y="2"/>
                        </a:cubicBezTo>
                        <a:cubicBezTo>
                          <a:pt x="97" y="3"/>
                          <a:pt x="107" y="11"/>
                          <a:pt x="112" y="19"/>
                        </a:cubicBezTo>
                        <a:cubicBezTo>
                          <a:pt x="118" y="32"/>
                          <a:pt x="116" y="45"/>
                          <a:pt x="102" y="54"/>
                        </a:cubicBezTo>
                        <a:cubicBezTo>
                          <a:pt x="98" y="57"/>
                          <a:pt x="98" y="67"/>
                          <a:pt x="97" y="74"/>
                        </a:cubicBezTo>
                        <a:cubicBezTo>
                          <a:pt x="97" y="98"/>
                          <a:pt x="86" y="110"/>
                          <a:pt x="62" y="113"/>
                        </a:cubicBezTo>
                        <a:cubicBezTo>
                          <a:pt x="47" y="115"/>
                          <a:pt x="33" y="120"/>
                          <a:pt x="19" y="122"/>
                        </a:cubicBezTo>
                        <a:cubicBezTo>
                          <a:pt x="13" y="123"/>
                          <a:pt x="1" y="119"/>
                          <a:pt x="1" y="116"/>
                        </a:cubicBezTo>
                        <a:cubicBezTo>
                          <a:pt x="0" y="107"/>
                          <a:pt x="1" y="96"/>
                          <a:pt x="5" y="87"/>
                        </a:cubicBezTo>
                        <a:cubicBezTo>
                          <a:pt x="9" y="80"/>
                          <a:pt x="18" y="75"/>
                          <a:pt x="24" y="69"/>
                        </a:cubicBezTo>
                        <a:cubicBezTo>
                          <a:pt x="23" y="68"/>
                          <a:pt x="21" y="67"/>
                          <a:pt x="19"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43">
                    <a:extLst>
                      <a:ext uri="{FF2B5EF4-FFF2-40B4-BE49-F238E27FC236}">
                        <a16:creationId xmlns:a16="http://schemas.microsoft.com/office/drawing/2014/main" id="{E279A9A4-2FAE-A7E5-763D-4928CAFC1244}"/>
                      </a:ext>
                    </a:extLst>
                  </p:cNvPr>
                  <p:cNvSpPr>
                    <a:spLocks/>
                  </p:cNvSpPr>
                  <p:nvPr/>
                </p:nvSpPr>
                <p:spPr bwMode="auto">
                  <a:xfrm>
                    <a:off x="3144" y="233"/>
                    <a:ext cx="173" cy="107"/>
                  </a:xfrm>
                  <a:custGeom>
                    <a:avLst/>
                    <a:gdLst>
                      <a:gd name="T0" fmla="*/ 224 w 237"/>
                      <a:gd name="T1" fmla="*/ 0 h 146"/>
                      <a:gd name="T2" fmla="*/ 220 w 237"/>
                      <a:gd name="T3" fmla="*/ 31 h 146"/>
                      <a:gd name="T4" fmla="*/ 134 w 237"/>
                      <a:gd name="T5" fmla="*/ 85 h 146"/>
                      <a:gd name="T6" fmla="*/ 122 w 237"/>
                      <a:gd name="T7" fmla="*/ 96 h 146"/>
                      <a:gd name="T8" fmla="*/ 151 w 237"/>
                      <a:gd name="T9" fmla="*/ 112 h 146"/>
                      <a:gd name="T10" fmla="*/ 150 w 237"/>
                      <a:gd name="T11" fmla="*/ 121 h 146"/>
                      <a:gd name="T12" fmla="*/ 45 w 237"/>
                      <a:gd name="T13" fmla="*/ 146 h 146"/>
                      <a:gd name="T14" fmla="*/ 48 w 237"/>
                      <a:gd name="T15" fmla="*/ 116 h 146"/>
                      <a:gd name="T16" fmla="*/ 13 w 237"/>
                      <a:gd name="T17" fmla="*/ 116 h 146"/>
                      <a:gd name="T18" fmla="*/ 1 w 237"/>
                      <a:gd name="T19" fmla="*/ 109 h 146"/>
                      <a:gd name="T20" fmla="*/ 7 w 237"/>
                      <a:gd name="T21" fmla="*/ 96 h 146"/>
                      <a:gd name="T22" fmla="*/ 56 w 237"/>
                      <a:gd name="T23" fmla="*/ 92 h 146"/>
                      <a:gd name="T24" fmla="*/ 78 w 237"/>
                      <a:gd name="T25" fmla="*/ 94 h 146"/>
                      <a:gd name="T26" fmla="*/ 170 w 237"/>
                      <a:gd name="T27" fmla="*/ 35 h 146"/>
                      <a:gd name="T28" fmla="*/ 224 w 237"/>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 h="146">
                        <a:moveTo>
                          <a:pt x="224" y="0"/>
                        </a:moveTo>
                        <a:cubicBezTo>
                          <a:pt x="237" y="15"/>
                          <a:pt x="234" y="23"/>
                          <a:pt x="220" y="31"/>
                        </a:cubicBezTo>
                        <a:cubicBezTo>
                          <a:pt x="191" y="48"/>
                          <a:pt x="163" y="67"/>
                          <a:pt x="134" y="85"/>
                        </a:cubicBezTo>
                        <a:cubicBezTo>
                          <a:pt x="130" y="88"/>
                          <a:pt x="126" y="92"/>
                          <a:pt x="122" y="96"/>
                        </a:cubicBezTo>
                        <a:cubicBezTo>
                          <a:pt x="133" y="102"/>
                          <a:pt x="142" y="107"/>
                          <a:pt x="151" y="112"/>
                        </a:cubicBezTo>
                        <a:cubicBezTo>
                          <a:pt x="151" y="115"/>
                          <a:pt x="151" y="118"/>
                          <a:pt x="150" y="121"/>
                        </a:cubicBezTo>
                        <a:cubicBezTo>
                          <a:pt x="116" y="129"/>
                          <a:pt x="82" y="138"/>
                          <a:pt x="45" y="146"/>
                        </a:cubicBezTo>
                        <a:cubicBezTo>
                          <a:pt x="47" y="133"/>
                          <a:pt x="48" y="125"/>
                          <a:pt x="48" y="116"/>
                        </a:cubicBezTo>
                        <a:cubicBezTo>
                          <a:pt x="35" y="116"/>
                          <a:pt x="24" y="117"/>
                          <a:pt x="13" y="116"/>
                        </a:cubicBezTo>
                        <a:cubicBezTo>
                          <a:pt x="9" y="116"/>
                          <a:pt x="2" y="112"/>
                          <a:pt x="1" y="109"/>
                        </a:cubicBezTo>
                        <a:cubicBezTo>
                          <a:pt x="0" y="105"/>
                          <a:pt x="4" y="99"/>
                          <a:pt x="7" y="96"/>
                        </a:cubicBezTo>
                        <a:cubicBezTo>
                          <a:pt x="22" y="84"/>
                          <a:pt x="40" y="82"/>
                          <a:pt x="56" y="92"/>
                        </a:cubicBezTo>
                        <a:cubicBezTo>
                          <a:pt x="64" y="98"/>
                          <a:pt x="70" y="98"/>
                          <a:pt x="78" y="94"/>
                        </a:cubicBezTo>
                        <a:cubicBezTo>
                          <a:pt x="109" y="74"/>
                          <a:pt x="140" y="55"/>
                          <a:pt x="170" y="35"/>
                        </a:cubicBezTo>
                        <a:cubicBezTo>
                          <a:pt x="188" y="24"/>
                          <a:pt x="206" y="12"/>
                          <a:pt x="2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4">
                    <a:extLst>
                      <a:ext uri="{FF2B5EF4-FFF2-40B4-BE49-F238E27FC236}">
                        <a16:creationId xmlns:a16="http://schemas.microsoft.com/office/drawing/2014/main" id="{3C871780-D6DF-7E32-40F5-1AB53328230C}"/>
                      </a:ext>
                    </a:extLst>
                  </p:cNvPr>
                  <p:cNvSpPr>
                    <a:spLocks/>
                  </p:cNvSpPr>
                  <p:nvPr/>
                </p:nvSpPr>
                <p:spPr bwMode="auto">
                  <a:xfrm>
                    <a:off x="3011" y="320"/>
                    <a:ext cx="102" cy="63"/>
                  </a:xfrm>
                  <a:custGeom>
                    <a:avLst/>
                    <a:gdLst>
                      <a:gd name="T0" fmla="*/ 0 w 140"/>
                      <a:gd name="T1" fmla="*/ 83 h 86"/>
                      <a:gd name="T2" fmla="*/ 21 w 140"/>
                      <a:gd name="T3" fmla="*/ 62 h 86"/>
                      <a:gd name="T4" fmla="*/ 109 w 140"/>
                      <a:gd name="T5" fmla="*/ 8 h 86"/>
                      <a:gd name="T6" fmla="*/ 134 w 140"/>
                      <a:gd name="T7" fmla="*/ 17 h 86"/>
                      <a:gd name="T8" fmla="*/ 126 w 140"/>
                      <a:gd name="T9" fmla="*/ 59 h 86"/>
                      <a:gd name="T10" fmla="*/ 59 w 140"/>
                      <a:gd name="T11" fmla="*/ 83 h 86"/>
                      <a:gd name="T12" fmla="*/ 0 w 140"/>
                      <a:gd name="T13" fmla="*/ 83 h 86"/>
                    </a:gdLst>
                    <a:ahLst/>
                    <a:cxnLst>
                      <a:cxn ang="0">
                        <a:pos x="T0" y="T1"/>
                      </a:cxn>
                      <a:cxn ang="0">
                        <a:pos x="T2" y="T3"/>
                      </a:cxn>
                      <a:cxn ang="0">
                        <a:pos x="T4" y="T5"/>
                      </a:cxn>
                      <a:cxn ang="0">
                        <a:pos x="T6" y="T7"/>
                      </a:cxn>
                      <a:cxn ang="0">
                        <a:pos x="T8" y="T9"/>
                      </a:cxn>
                      <a:cxn ang="0">
                        <a:pos x="T10" y="T11"/>
                      </a:cxn>
                      <a:cxn ang="0">
                        <a:pos x="T12" y="T13"/>
                      </a:cxn>
                    </a:cxnLst>
                    <a:rect l="0" t="0" r="r" b="b"/>
                    <a:pathLst>
                      <a:path w="140" h="86">
                        <a:moveTo>
                          <a:pt x="0" y="83"/>
                        </a:moveTo>
                        <a:cubicBezTo>
                          <a:pt x="9" y="74"/>
                          <a:pt x="14" y="66"/>
                          <a:pt x="21" y="62"/>
                        </a:cubicBezTo>
                        <a:cubicBezTo>
                          <a:pt x="50" y="43"/>
                          <a:pt x="80" y="26"/>
                          <a:pt x="109" y="8"/>
                        </a:cubicBezTo>
                        <a:cubicBezTo>
                          <a:pt x="121" y="0"/>
                          <a:pt x="130" y="5"/>
                          <a:pt x="134" y="17"/>
                        </a:cubicBezTo>
                        <a:cubicBezTo>
                          <a:pt x="140" y="33"/>
                          <a:pt x="139" y="47"/>
                          <a:pt x="126" y="59"/>
                        </a:cubicBezTo>
                        <a:cubicBezTo>
                          <a:pt x="107" y="77"/>
                          <a:pt x="86" y="86"/>
                          <a:pt x="59" y="83"/>
                        </a:cubicBezTo>
                        <a:cubicBezTo>
                          <a:pt x="42" y="81"/>
                          <a:pt x="23" y="83"/>
                          <a:pt x="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45">
                    <a:extLst>
                      <a:ext uri="{FF2B5EF4-FFF2-40B4-BE49-F238E27FC236}">
                        <a16:creationId xmlns:a16="http://schemas.microsoft.com/office/drawing/2014/main" id="{FA78EE06-B869-4FD9-EA81-06B89E0985FE}"/>
                      </a:ext>
                    </a:extLst>
                  </p:cNvPr>
                  <p:cNvSpPr>
                    <a:spLocks/>
                  </p:cNvSpPr>
                  <p:nvPr/>
                </p:nvSpPr>
                <p:spPr bwMode="auto">
                  <a:xfrm>
                    <a:off x="2880" y="1699"/>
                    <a:ext cx="59" cy="38"/>
                  </a:xfrm>
                  <a:custGeom>
                    <a:avLst/>
                    <a:gdLst>
                      <a:gd name="T0" fmla="*/ 79 w 80"/>
                      <a:gd name="T1" fmla="*/ 4 h 53"/>
                      <a:gd name="T2" fmla="*/ 78 w 80"/>
                      <a:gd name="T3" fmla="*/ 43 h 53"/>
                      <a:gd name="T4" fmla="*/ 63 w 80"/>
                      <a:gd name="T5" fmla="*/ 51 h 53"/>
                      <a:gd name="T6" fmla="*/ 14 w 80"/>
                      <a:gd name="T7" fmla="*/ 30 h 53"/>
                      <a:gd name="T8" fmla="*/ 0 w 80"/>
                      <a:gd name="T9" fmla="*/ 14 h 53"/>
                      <a:gd name="T10" fmla="*/ 20 w 80"/>
                      <a:gd name="T11" fmla="*/ 1 h 53"/>
                      <a:gd name="T12" fmla="*/ 79 w 80"/>
                      <a:gd name="T13" fmla="*/ 4 h 53"/>
                    </a:gdLst>
                    <a:ahLst/>
                    <a:cxnLst>
                      <a:cxn ang="0">
                        <a:pos x="T0" y="T1"/>
                      </a:cxn>
                      <a:cxn ang="0">
                        <a:pos x="T2" y="T3"/>
                      </a:cxn>
                      <a:cxn ang="0">
                        <a:pos x="T4" y="T5"/>
                      </a:cxn>
                      <a:cxn ang="0">
                        <a:pos x="T6" y="T7"/>
                      </a:cxn>
                      <a:cxn ang="0">
                        <a:pos x="T8" y="T9"/>
                      </a:cxn>
                      <a:cxn ang="0">
                        <a:pos x="T10" y="T11"/>
                      </a:cxn>
                      <a:cxn ang="0">
                        <a:pos x="T12" y="T13"/>
                      </a:cxn>
                    </a:cxnLst>
                    <a:rect l="0" t="0" r="r" b="b"/>
                    <a:pathLst>
                      <a:path w="80" h="53">
                        <a:moveTo>
                          <a:pt x="79" y="4"/>
                        </a:moveTo>
                        <a:cubicBezTo>
                          <a:pt x="79" y="15"/>
                          <a:pt x="80" y="29"/>
                          <a:pt x="78" y="43"/>
                        </a:cubicBezTo>
                        <a:cubicBezTo>
                          <a:pt x="78" y="46"/>
                          <a:pt x="67" y="53"/>
                          <a:pt x="63" y="51"/>
                        </a:cubicBezTo>
                        <a:cubicBezTo>
                          <a:pt x="47" y="46"/>
                          <a:pt x="30" y="39"/>
                          <a:pt x="14" y="30"/>
                        </a:cubicBezTo>
                        <a:cubicBezTo>
                          <a:pt x="8" y="27"/>
                          <a:pt x="4" y="19"/>
                          <a:pt x="0" y="14"/>
                        </a:cubicBezTo>
                        <a:cubicBezTo>
                          <a:pt x="6" y="9"/>
                          <a:pt x="13" y="1"/>
                          <a:pt x="20" y="1"/>
                        </a:cubicBezTo>
                        <a:cubicBezTo>
                          <a:pt x="39" y="0"/>
                          <a:pt x="58" y="2"/>
                          <a:pt x="7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46">
                    <a:extLst>
                      <a:ext uri="{FF2B5EF4-FFF2-40B4-BE49-F238E27FC236}">
                        <a16:creationId xmlns:a16="http://schemas.microsoft.com/office/drawing/2014/main" id="{51D4C90D-1451-9194-B67F-1A8DC99F98E3}"/>
                      </a:ext>
                    </a:extLst>
                  </p:cNvPr>
                  <p:cNvSpPr>
                    <a:spLocks/>
                  </p:cNvSpPr>
                  <p:nvPr/>
                </p:nvSpPr>
                <p:spPr bwMode="auto">
                  <a:xfrm>
                    <a:off x="2793" y="1626"/>
                    <a:ext cx="33" cy="61"/>
                  </a:xfrm>
                  <a:custGeom>
                    <a:avLst/>
                    <a:gdLst>
                      <a:gd name="T0" fmla="*/ 43 w 46"/>
                      <a:gd name="T1" fmla="*/ 28 h 83"/>
                      <a:gd name="T2" fmla="*/ 42 w 46"/>
                      <a:gd name="T3" fmla="*/ 65 h 83"/>
                      <a:gd name="T4" fmla="*/ 18 w 46"/>
                      <a:gd name="T5" fmla="*/ 82 h 83"/>
                      <a:gd name="T6" fmla="*/ 7 w 46"/>
                      <a:gd name="T7" fmla="*/ 60 h 83"/>
                      <a:gd name="T8" fmla="*/ 5 w 46"/>
                      <a:gd name="T9" fmla="*/ 29 h 83"/>
                      <a:gd name="T10" fmla="*/ 15 w 46"/>
                      <a:gd name="T11" fmla="*/ 8 h 83"/>
                      <a:gd name="T12" fmla="*/ 43 w 46"/>
                      <a:gd name="T13" fmla="*/ 28 h 83"/>
                    </a:gdLst>
                    <a:ahLst/>
                    <a:cxnLst>
                      <a:cxn ang="0">
                        <a:pos x="T0" y="T1"/>
                      </a:cxn>
                      <a:cxn ang="0">
                        <a:pos x="T2" y="T3"/>
                      </a:cxn>
                      <a:cxn ang="0">
                        <a:pos x="T4" y="T5"/>
                      </a:cxn>
                      <a:cxn ang="0">
                        <a:pos x="T6" y="T7"/>
                      </a:cxn>
                      <a:cxn ang="0">
                        <a:pos x="T8" y="T9"/>
                      </a:cxn>
                      <a:cxn ang="0">
                        <a:pos x="T10" y="T11"/>
                      </a:cxn>
                      <a:cxn ang="0">
                        <a:pos x="T12" y="T13"/>
                      </a:cxn>
                    </a:cxnLst>
                    <a:rect l="0" t="0" r="r" b="b"/>
                    <a:pathLst>
                      <a:path w="46" h="83">
                        <a:moveTo>
                          <a:pt x="43" y="28"/>
                        </a:moveTo>
                        <a:cubicBezTo>
                          <a:pt x="43" y="40"/>
                          <a:pt x="46" y="54"/>
                          <a:pt x="42" y="65"/>
                        </a:cubicBezTo>
                        <a:cubicBezTo>
                          <a:pt x="39" y="73"/>
                          <a:pt x="26" y="82"/>
                          <a:pt x="18" y="82"/>
                        </a:cubicBezTo>
                        <a:cubicBezTo>
                          <a:pt x="6" y="83"/>
                          <a:pt x="5" y="71"/>
                          <a:pt x="7" y="60"/>
                        </a:cubicBezTo>
                        <a:cubicBezTo>
                          <a:pt x="8" y="50"/>
                          <a:pt x="9" y="38"/>
                          <a:pt x="5" y="29"/>
                        </a:cubicBezTo>
                        <a:cubicBezTo>
                          <a:pt x="0" y="16"/>
                          <a:pt x="3" y="12"/>
                          <a:pt x="15" y="8"/>
                        </a:cubicBezTo>
                        <a:cubicBezTo>
                          <a:pt x="37" y="0"/>
                          <a:pt x="45" y="5"/>
                          <a:pt x="4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47">
                    <a:extLst>
                      <a:ext uri="{FF2B5EF4-FFF2-40B4-BE49-F238E27FC236}">
                        <a16:creationId xmlns:a16="http://schemas.microsoft.com/office/drawing/2014/main" id="{C2D8FE99-F74D-8E95-5DB1-84D7CBC1CDC9}"/>
                      </a:ext>
                    </a:extLst>
                  </p:cNvPr>
                  <p:cNvSpPr>
                    <a:spLocks/>
                  </p:cNvSpPr>
                  <p:nvPr/>
                </p:nvSpPr>
                <p:spPr bwMode="auto">
                  <a:xfrm>
                    <a:off x="4158" y="2014"/>
                    <a:ext cx="37" cy="46"/>
                  </a:xfrm>
                  <a:custGeom>
                    <a:avLst/>
                    <a:gdLst>
                      <a:gd name="T0" fmla="*/ 0 w 51"/>
                      <a:gd name="T1" fmla="*/ 4 h 63"/>
                      <a:gd name="T2" fmla="*/ 51 w 51"/>
                      <a:gd name="T3" fmla="*/ 30 h 63"/>
                      <a:gd name="T4" fmla="*/ 31 w 51"/>
                      <a:gd name="T5" fmla="*/ 63 h 63"/>
                      <a:gd name="T6" fmla="*/ 0 w 51"/>
                      <a:gd name="T7" fmla="*/ 4 h 63"/>
                    </a:gdLst>
                    <a:ahLst/>
                    <a:cxnLst>
                      <a:cxn ang="0">
                        <a:pos x="T0" y="T1"/>
                      </a:cxn>
                      <a:cxn ang="0">
                        <a:pos x="T2" y="T3"/>
                      </a:cxn>
                      <a:cxn ang="0">
                        <a:pos x="T4" y="T5"/>
                      </a:cxn>
                      <a:cxn ang="0">
                        <a:pos x="T6" y="T7"/>
                      </a:cxn>
                    </a:cxnLst>
                    <a:rect l="0" t="0" r="r" b="b"/>
                    <a:pathLst>
                      <a:path w="51" h="63">
                        <a:moveTo>
                          <a:pt x="0" y="4"/>
                        </a:moveTo>
                        <a:cubicBezTo>
                          <a:pt x="25" y="0"/>
                          <a:pt x="35" y="5"/>
                          <a:pt x="51" y="30"/>
                        </a:cubicBezTo>
                        <a:cubicBezTo>
                          <a:pt x="45" y="39"/>
                          <a:pt x="40" y="49"/>
                          <a:pt x="31" y="63"/>
                        </a:cubicBezTo>
                        <a:cubicBezTo>
                          <a:pt x="20" y="42"/>
                          <a:pt x="10" y="2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48">
                    <a:extLst>
                      <a:ext uri="{FF2B5EF4-FFF2-40B4-BE49-F238E27FC236}">
                        <a16:creationId xmlns:a16="http://schemas.microsoft.com/office/drawing/2014/main" id="{FF440A87-E120-FAB9-AF1F-72657D9F66FD}"/>
                      </a:ext>
                    </a:extLst>
                  </p:cNvPr>
                  <p:cNvSpPr>
                    <a:spLocks/>
                  </p:cNvSpPr>
                  <p:nvPr/>
                </p:nvSpPr>
                <p:spPr bwMode="auto">
                  <a:xfrm>
                    <a:off x="4202" y="2100"/>
                    <a:ext cx="41" cy="53"/>
                  </a:xfrm>
                  <a:custGeom>
                    <a:avLst/>
                    <a:gdLst>
                      <a:gd name="T0" fmla="*/ 56 w 56"/>
                      <a:gd name="T1" fmla="*/ 73 h 73"/>
                      <a:gd name="T2" fmla="*/ 13 w 56"/>
                      <a:gd name="T3" fmla="*/ 0 h 73"/>
                      <a:gd name="T4" fmla="*/ 56 w 56"/>
                      <a:gd name="T5" fmla="*/ 73 h 73"/>
                    </a:gdLst>
                    <a:ahLst/>
                    <a:cxnLst>
                      <a:cxn ang="0">
                        <a:pos x="T0" y="T1"/>
                      </a:cxn>
                      <a:cxn ang="0">
                        <a:pos x="T2" y="T3"/>
                      </a:cxn>
                      <a:cxn ang="0">
                        <a:pos x="T4" y="T5"/>
                      </a:cxn>
                    </a:cxnLst>
                    <a:rect l="0" t="0" r="r" b="b"/>
                    <a:pathLst>
                      <a:path w="56" h="73">
                        <a:moveTo>
                          <a:pt x="56" y="73"/>
                        </a:moveTo>
                        <a:cubicBezTo>
                          <a:pt x="25" y="73"/>
                          <a:pt x="0" y="31"/>
                          <a:pt x="13" y="0"/>
                        </a:cubicBezTo>
                        <a:cubicBezTo>
                          <a:pt x="27" y="24"/>
                          <a:pt x="41" y="47"/>
                          <a:pt x="5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49">
                    <a:extLst>
                      <a:ext uri="{FF2B5EF4-FFF2-40B4-BE49-F238E27FC236}">
                        <a16:creationId xmlns:a16="http://schemas.microsoft.com/office/drawing/2014/main" id="{F387B81A-EB24-167C-9D70-E463A55365C5}"/>
                      </a:ext>
                    </a:extLst>
                  </p:cNvPr>
                  <p:cNvSpPr>
                    <a:spLocks/>
                  </p:cNvSpPr>
                  <p:nvPr/>
                </p:nvSpPr>
                <p:spPr bwMode="auto">
                  <a:xfrm>
                    <a:off x="3105" y="1736"/>
                    <a:ext cx="53" cy="23"/>
                  </a:xfrm>
                  <a:custGeom>
                    <a:avLst/>
                    <a:gdLst>
                      <a:gd name="T0" fmla="*/ 0 w 72"/>
                      <a:gd name="T1" fmla="*/ 19 h 31"/>
                      <a:gd name="T2" fmla="*/ 72 w 72"/>
                      <a:gd name="T3" fmla="*/ 10 h 31"/>
                      <a:gd name="T4" fmla="*/ 0 w 72"/>
                      <a:gd name="T5" fmla="*/ 19 h 31"/>
                    </a:gdLst>
                    <a:ahLst/>
                    <a:cxnLst>
                      <a:cxn ang="0">
                        <a:pos x="T0" y="T1"/>
                      </a:cxn>
                      <a:cxn ang="0">
                        <a:pos x="T2" y="T3"/>
                      </a:cxn>
                      <a:cxn ang="0">
                        <a:pos x="T4" y="T5"/>
                      </a:cxn>
                    </a:cxnLst>
                    <a:rect l="0" t="0" r="r" b="b"/>
                    <a:pathLst>
                      <a:path w="72" h="31">
                        <a:moveTo>
                          <a:pt x="0" y="19"/>
                        </a:moveTo>
                        <a:cubicBezTo>
                          <a:pt x="8" y="3"/>
                          <a:pt x="40" y="0"/>
                          <a:pt x="72" y="10"/>
                        </a:cubicBezTo>
                        <a:cubicBezTo>
                          <a:pt x="65" y="27"/>
                          <a:pt x="35" y="31"/>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50">
                    <a:extLst>
                      <a:ext uri="{FF2B5EF4-FFF2-40B4-BE49-F238E27FC236}">
                        <a16:creationId xmlns:a16="http://schemas.microsoft.com/office/drawing/2014/main" id="{878A588D-724C-BC6F-7665-6651F8EBFC1E}"/>
                      </a:ext>
                    </a:extLst>
                  </p:cNvPr>
                  <p:cNvSpPr>
                    <a:spLocks/>
                  </p:cNvSpPr>
                  <p:nvPr/>
                </p:nvSpPr>
                <p:spPr bwMode="auto">
                  <a:xfrm>
                    <a:off x="3856" y="2104"/>
                    <a:ext cx="26" cy="29"/>
                  </a:xfrm>
                  <a:custGeom>
                    <a:avLst/>
                    <a:gdLst>
                      <a:gd name="T0" fmla="*/ 24 w 36"/>
                      <a:gd name="T1" fmla="*/ 0 h 40"/>
                      <a:gd name="T2" fmla="*/ 33 w 36"/>
                      <a:gd name="T3" fmla="*/ 21 h 40"/>
                      <a:gd name="T4" fmla="*/ 12 w 36"/>
                      <a:gd name="T5" fmla="*/ 39 h 40"/>
                      <a:gd name="T6" fmla="*/ 1 w 36"/>
                      <a:gd name="T7" fmla="*/ 27 h 40"/>
                      <a:gd name="T8" fmla="*/ 17 w 36"/>
                      <a:gd name="T9" fmla="*/ 0 h 40"/>
                      <a:gd name="T10" fmla="*/ 24 w 36"/>
                      <a:gd name="T11" fmla="*/ 0 h 40"/>
                    </a:gdLst>
                    <a:ahLst/>
                    <a:cxnLst>
                      <a:cxn ang="0">
                        <a:pos x="T0" y="T1"/>
                      </a:cxn>
                      <a:cxn ang="0">
                        <a:pos x="T2" y="T3"/>
                      </a:cxn>
                      <a:cxn ang="0">
                        <a:pos x="T4" y="T5"/>
                      </a:cxn>
                      <a:cxn ang="0">
                        <a:pos x="T6" y="T7"/>
                      </a:cxn>
                      <a:cxn ang="0">
                        <a:pos x="T8" y="T9"/>
                      </a:cxn>
                      <a:cxn ang="0">
                        <a:pos x="T10" y="T11"/>
                      </a:cxn>
                    </a:cxnLst>
                    <a:rect l="0" t="0" r="r" b="b"/>
                    <a:pathLst>
                      <a:path w="36" h="40">
                        <a:moveTo>
                          <a:pt x="24" y="0"/>
                        </a:moveTo>
                        <a:cubicBezTo>
                          <a:pt x="28" y="7"/>
                          <a:pt x="36" y="17"/>
                          <a:pt x="33" y="21"/>
                        </a:cubicBezTo>
                        <a:cubicBezTo>
                          <a:pt x="30" y="29"/>
                          <a:pt x="20" y="34"/>
                          <a:pt x="12" y="39"/>
                        </a:cubicBezTo>
                        <a:cubicBezTo>
                          <a:pt x="11" y="40"/>
                          <a:pt x="0" y="30"/>
                          <a:pt x="1" y="27"/>
                        </a:cubicBezTo>
                        <a:cubicBezTo>
                          <a:pt x="5" y="17"/>
                          <a:pt x="11" y="9"/>
                          <a:pt x="17" y="0"/>
                        </a:cubicBezTo>
                        <a:cubicBezTo>
                          <a:pt x="19" y="0"/>
                          <a:pt x="22"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51">
                    <a:extLst>
                      <a:ext uri="{FF2B5EF4-FFF2-40B4-BE49-F238E27FC236}">
                        <a16:creationId xmlns:a16="http://schemas.microsoft.com/office/drawing/2014/main" id="{56A71F85-44AB-FD8B-2E18-2488C03DC55A}"/>
                      </a:ext>
                    </a:extLst>
                  </p:cNvPr>
                  <p:cNvSpPr>
                    <a:spLocks/>
                  </p:cNvSpPr>
                  <p:nvPr/>
                </p:nvSpPr>
                <p:spPr bwMode="auto">
                  <a:xfrm>
                    <a:off x="3239" y="776"/>
                    <a:ext cx="29" cy="31"/>
                  </a:xfrm>
                  <a:custGeom>
                    <a:avLst/>
                    <a:gdLst>
                      <a:gd name="T0" fmla="*/ 29 w 40"/>
                      <a:gd name="T1" fmla="*/ 0 h 42"/>
                      <a:gd name="T2" fmla="*/ 40 w 40"/>
                      <a:gd name="T3" fmla="*/ 29 h 42"/>
                      <a:gd name="T4" fmla="*/ 9 w 40"/>
                      <a:gd name="T5" fmla="*/ 42 h 42"/>
                      <a:gd name="T6" fmla="*/ 29 w 40"/>
                      <a:gd name="T7" fmla="*/ 0 h 42"/>
                    </a:gdLst>
                    <a:ahLst/>
                    <a:cxnLst>
                      <a:cxn ang="0">
                        <a:pos x="T0" y="T1"/>
                      </a:cxn>
                      <a:cxn ang="0">
                        <a:pos x="T2" y="T3"/>
                      </a:cxn>
                      <a:cxn ang="0">
                        <a:pos x="T4" y="T5"/>
                      </a:cxn>
                      <a:cxn ang="0">
                        <a:pos x="T6" y="T7"/>
                      </a:cxn>
                    </a:cxnLst>
                    <a:rect l="0" t="0" r="r" b="b"/>
                    <a:pathLst>
                      <a:path w="40" h="42">
                        <a:moveTo>
                          <a:pt x="29" y="0"/>
                        </a:moveTo>
                        <a:cubicBezTo>
                          <a:pt x="33" y="11"/>
                          <a:pt x="36" y="19"/>
                          <a:pt x="40" y="29"/>
                        </a:cubicBezTo>
                        <a:cubicBezTo>
                          <a:pt x="29" y="34"/>
                          <a:pt x="19" y="38"/>
                          <a:pt x="9" y="42"/>
                        </a:cubicBezTo>
                        <a:cubicBezTo>
                          <a:pt x="0" y="19"/>
                          <a:pt x="4" y="11"/>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52">
                    <a:extLst>
                      <a:ext uri="{FF2B5EF4-FFF2-40B4-BE49-F238E27FC236}">
                        <a16:creationId xmlns:a16="http://schemas.microsoft.com/office/drawing/2014/main" id="{BD41542F-4233-8EB1-259B-E52D8F3A2F21}"/>
                      </a:ext>
                    </a:extLst>
                  </p:cNvPr>
                  <p:cNvSpPr>
                    <a:spLocks/>
                  </p:cNvSpPr>
                  <p:nvPr/>
                </p:nvSpPr>
                <p:spPr bwMode="auto">
                  <a:xfrm>
                    <a:off x="2804" y="1587"/>
                    <a:ext cx="16" cy="36"/>
                  </a:xfrm>
                  <a:custGeom>
                    <a:avLst/>
                    <a:gdLst>
                      <a:gd name="T0" fmla="*/ 22 w 22"/>
                      <a:gd name="T1" fmla="*/ 4 h 49"/>
                      <a:gd name="T2" fmla="*/ 19 w 22"/>
                      <a:gd name="T3" fmla="*/ 47 h 49"/>
                      <a:gd name="T4" fmla="*/ 10 w 22"/>
                      <a:gd name="T5" fmla="*/ 49 h 49"/>
                      <a:gd name="T6" fmla="*/ 1 w 22"/>
                      <a:gd name="T7" fmla="*/ 23 h 49"/>
                      <a:gd name="T8" fmla="*/ 14 w 22"/>
                      <a:gd name="T9" fmla="*/ 0 h 49"/>
                      <a:gd name="T10" fmla="*/ 22 w 22"/>
                      <a:gd name="T11" fmla="*/ 4 h 49"/>
                    </a:gdLst>
                    <a:ahLst/>
                    <a:cxnLst>
                      <a:cxn ang="0">
                        <a:pos x="T0" y="T1"/>
                      </a:cxn>
                      <a:cxn ang="0">
                        <a:pos x="T2" y="T3"/>
                      </a:cxn>
                      <a:cxn ang="0">
                        <a:pos x="T4" y="T5"/>
                      </a:cxn>
                      <a:cxn ang="0">
                        <a:pos x="T6" y="T7"/>
                      </a:cxn>
                      <a:cxn ang="0">
                        <a:pos x="T8" y="T9"/>
                      </a:cxn>
                      <a:cxn ang="0">
                        <a:pos x="T10" y="T11"/>
                      </a:cxn>
                    </a:cxnLst>
                    <a:rect l="0" t="0" r="r" b="b"/>
                    <a:pathLst>
                      <a:path w="22" h="49">
                        <a:moveTo>
                          <a:pt x="22" y="4"/>
                        </a:moveTo>
                        <a:cubicBezTo>
                          <a:pt x="21" y="18"/>
                          <a:pt x="20" y="33"/>
                          <a:pt x="19" y="47"/>
                        </a:cubicBezTo>
                        <a:cubicBezTo>
                          <a:pt x="16" y="48"/>
                          <a:pt x="13" y="48"/>
                          <a:pt x="10" y="49"/>
                        </a:cubicBezTo>
                        <a:cubicBezTo>
                          <a:pt x="7" y="40"/>
                          <a:pt x="0" y="31"/>
                          <a:pt x="1" y="23"/>
                        </a:cubicBezTo>
                        <a:cubicBezTo>
                          <a:pt x="1" y="15"/>
                          <a:pt x="9" y="8"/>
                          <a:pt x="14" y="0"/>
                        </a:cubicBezTo>
                        <a:cubicBezTo>
                          <a:pt x="17" y="1"/>
                          <a:pt x="19" y="2"/>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53">
                    <a:extLst>
                      <a:ext uri="{FF2B5EF4-FFF2-40B4-BE49-F238E27FC236}">
                        <a16:creationId xmlns:a16="http://schemas.microsoft.com/office/drawing/2014/main" id="{50EBBB8A-7EF0-4CEB-5EB7-6CB8506B6038}"/>
                      </a:ext>
                    </a:extLst>
                  </p:cNvPr>
                  <p:cNvSpPr>
                    <a:spLocks/>
                  </p:cNvSpPr>
                  <p:nvPr/>
                </p:nvSpPr>
                <p:spPr bwMode="auto">
                  <a:xfrm>
                    <a:off x="2935" y="1200"/>
                    <a:ext cx="17" cy="33"/>
                  </a:xfrm>
                  <a:custGeom>
                    <a:avLst/>
                    <a:gdLst>
                      <a:gd name="T0" fmla="*/ 0 w 24"/>
                      <a:gd name="T1" fmla="*/ 43 h 45"/>
                      <a:gd name="T2" fmla="*/ 13 w 24"/>
                      <a:gd name="T3" fmla="*/ 0 h 45"/>
                      <a:gd name="T4" fmla="*/ 24 w 24"/>
                      <a:gd name="T5" fmla="*/ 4 h 45"/>
                      <a:gd name="T6" fmla="*/ 10 w 24"/>
                      <a:gd name="T7" fmla="*/ 45 h 45"/>
                      <a:gd name="T8" fmla="*/ 0 w 24"/>
                      <a:gd name="T9" fmla="*/ 43 h 45"/>
                    </a:gdLst>
                    <a:ahLst/>
                    <a:cxnLst>
                      <a:cxn ang="0">
                        <a:pos x="T0" y="T1"/>
                      </a:cxn>
                      <a:cxn ang="0">
                        <a:pos x="T2" y="T3"/>
                      </a:cxn>
                      <a:cxn ang="0">
                        <a:pos x="T4" y="T5"/>
                      </a:cxn>
                      <a:cxn ang="0">
                        <a:pos x="T6" y="T7"/>
                      </a:cxn>
                      <a:cxn ang="0">
                        <a:pos x="T8" y="T9"/>
                      </a:cxn>
                    </a:cxnLst>
                    <a:rect l="0" t="0" r="r" b="b"/>
                    <a:pathLst>
                      <a:path w="24" h="45">
                        <a:moveTo>
                          <a:pt x="0" y="43"/>
                        </a:moveTo>
                        <a:cubicBezTo>
                          <a:pt x="4" y="28"/>
                          <a:pt x="9" y="14"/>
                          <a:pt x="13" y="0"/>
                        </a:cubicBezTo>
                        <a:cubicBezTo>
                          <a:pt x="17" y="2"/>
                          <a:pt x="20" y="3"/>
                          <a:pt x="24" y="4"/>
                        </a:cubicBezTo>
                        <a:cubicBezTo>
                          <a:pt x="19" y="18"/>
                          <a:pt x="14" y="32"/>
                          <a:pt x="10" y="45"/>
                        </a:cubicBezTo>
                        <a:cubicBezTo>
                          <a:pt x="6" y="45"/>
                          <a:pt x="3" y="44"/>
                          <a:pt x="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Freeform 14">
                  <a:extLst>
                    <a:ext uri="{FF2B5EF4-FFF2-40B4-BE49-F238E27FC236}">
                      <a16:creationId xmlns:a16="http://schemas.microsoft.com/office/drawing/2014/main" id="{06946C8C-5C12-7A8B-39C3-3EE9E4F17218}"/>
                    </a:ext>
                  </a:extLst>
                </p:cNvPr>
                <p:cNvSpPr>
                  <a:spLocks noEditPoints="1"/>
                </p:cNvSpPr>
                <p:nvPr/>
              </p:nvSpPr>
              <p:spPr bwMode="auto">
                <a:xfrm rot="18342851">
                  <a:off x="8309378" y="5453825"/>
                  <a:ext cx="362510" cy="336291"/>
                </a:xfrm>
                <a:custGeom>
                  <a:avLst/>
                  <a:gdLst>
                    <a:gd name="T0" fmla="*/ 221 w 607"/>
                    <a:gd name="T1" fmla="*/ 90 h 562"/>
                    <a:gd name="T2" fmla="*/ 139 w 607"/>
                    <a:gd name="T3" fmla="*/ 0 h 562"/>
                    <a:gd name="T4" fmla="*/ 297 w 607"/>
                    <a:gd name="T5" fmla="*/ 211 h 562"/>
                    <a:gd name="T6" fmla="*/ 275 w 607"/>
                    <a:gd name="T7" fmla="*/ 427 h 562"/>
                    <a:gd name="T8" fmla="*/ 289 w 607"/>
                    <a:gd name="T9" fmla="*/ 460 h 562"/>
                    <a:gd name="T10" fmla="*/ 276 w 607"/>
                    <a:gd name="T11" fmla="*/ 423 h 562"/>
                    <a:gd name="T12" fmla="*/ 452 w 607"/>
                    <a:gd name="T13" fmla="*/ 217 h 562"/>
                    <a:gd name="T14" fmla="*/ 360 w 607"/>
                    <a:gd name="T15" fmla="*/ 280 h 562"/>
                    <a:gd name="T16" fmla="*/ 334 w 607"/>
                    <a:gd name="T17" fmla="*/ 277 h 562"/>
                    <a:gd name="T18" fmla="*/ 316 w 607"/>
                    <a:gd name="T19" fmla="*/ 264 h 562"/>
                    <a:gd name="T20" fmla="*/ 320 w 607"/>
                    <a:gd name="T21" fmla="*/ 249 h 562"/>
                    <a:gd name="T22" fmla="*/ 335 w 607"/>
                    <a:gd name="T23" fmla="*/ 223 h 562"/>
                    <a:gd name="T24" fmla="*/ 340 w 607"/>
                    <a:gd name="T25" fmla="*/ 215 h 562"/>
                    <a:gd name="T26" fmla="*/ 310 w 607"/>
                    <a:gd name="T27" fmla="*/ 245 h 562"/>
                    <a:gd name="T28" fmla="*/ 338 w 607"/>
                    <a:gd name="T29" fmla="*/ 173 h 562"/>
                    <a:gd name="T30" fmla="*/ 459 w 607"/>
                    <a:gd name="T31" fmla="*/ 98 h 562"/>
                    <a:gd name="T32" fmla="*/ 545 w 607"/>
                    <a:gd name="T33" fmla="*/ 87 h 562"/>
                    <a:gd name="T34" fmla="*/ 497 w 607"/>
                    <a:gd name="T35" fmla="*/ 161 h 562"/>
                    <a:gd name="T36" fmla="*/ 428 w 607"/>
                    <a:gd name="T37" fmla="*/ 156 h 562"/>
                    <a:gd name="T38" fmla="*/ 349 w 607"/>
                    <a:gd name="T39" fmla="*/ 232 h 562"/>
                    <a:gd name="T40" fmla="*/ 336 w 607"/>
                    <a:gd name="T41" fmla="*/ 255 h 562"/>
                    <a:gd name="T42" fmla="*/ 357 w 607"/>
                    <a:gd name="T43" fmla="*/ 263 h 562"/>
                    <a:gd name="T44" fmla="*/ 438 w 607"/>
                    <a:gd name="T45" fmla="*/ 205 h 562"/>
                    <a:gd name="T46" fmla="*/ 514 w 607"/>
                    <a:gd name="T47" fmla="*/ 106 h 562"/>
                    <a:gd name="T48" fmla="*/ 398 w 607"/>
                    <a:gd name="T49" fmla="*/ 136 h 562"/>
                    <a:gd name="T50" fmla="*/ 326 w 607"/>
                    <a:gd name="T51" fmla="*/ 207 h 562"/>
                    <a:gd name="T52" fmla="*/ 334 w 607"/>
                    <a:gd name="T53" fmla="*/ 210 h 562"/>
                    <a:gd name="T54" fmla="*/ 10 w 607"/>
                    <a:gd name="T55" fmla="*/ 206 h 562"/>
                    <a:gd name="T56" fmla="*/ 18 w 607"/>
                    <a:gd name="T57" fmla="*/ 191 h 562"/>
                    <a:gd name="T58" fmla="*/ 176 w 607"/>
                    <a:gd name="T59" fmla="*/ 225 h 562"/>
                    <a:gd name="T60" fmla="*/ 274 w 607"/>
                    <a:gd name="T61" fmla="*/ 349 h 562"/>
                    <a:gd name="T62" fmla="*/ 269 w 607"/>
                    <a:gd name="T63" fmla="*/ 351 h 562"/>
                    <a:gd name="T64" fmla="*/ 237 w 607"/>
                    <a:gd name="T65" fmla="*/ 322 h 562"/>
                    <a:gd name="T66" fmla="*/ 258 w 607"/>
                    <a:gd name="T67" fmla="*/ 351 h 562"/>
                    <a:gd name="T68" fmla="*/ 267 w 607"/>
                    <a:gd name="T69" fmla="*/ 373 h 562"/>
                    <a:gd name="T70" fmla="*/ 265 w 607"/>
                    <a:gd name="T71" fmla="*/ 382 h 562"/>
                    <a:gd name="T72" fmla="*/ 245 w 607"/>
                    <a:gd name="T73" fmla="*/ 395 h 562"/>
                    <a:gd name="T74" fmla="*/ 178 w 607"/>
                    <a:gd name="T75" fmla="*/ 385 h 562"/>
                    <a:gd name="T76" fmla="*/ 59 w 607"/>
                    <a:gd name="T77" fmla="*/ 272 h 562"/>
                    <a:gd name="T78" fmla="*/ 245 w 607"/>
                    <a:gd name="T79" fmla="*/ 317 h 562"/>
                    <a:gd name="T80" fmla="*/ 254 w 607"/>
                    <a:gd name="T81" fmla="*/ 314 h 562"/>
                    <a:gd name="T82" fmla="*/ 169 w 607"/>
                    <a:gd name="T83" fmla="*/ 238 h 562"/>
                    <a:gd name="T84" fmla="*/ 37 w 607"/>
                    <a:gd name="T85" fmla="*/ 210 h 562"/>
                    <a:gd name="T86" fmla="*/ 128 w 607"/>
                    <a:gd name="T87" fmla="*/ 318 h 562"/>
                    <a:gd name="T88" fmla="*/ 222 w 607"/>
                    <a:gd name="T89" fmla="*/ 378 h 562"/>
                    <a:gd name="T90" fmla="*/ 246 w 607"/>
                    <a:gd name="T91" fmla="*/ 369 h 562"/>
                    <a:gd name="T92" fmla="*/ 230 w 607"/>
                    <a:gd name="T93" fmla="*/ 343 h 562"/>
                    <a:gd name="T94" fmla="*/ 136 w 607"/>
                    <a:gd name="T95" fmla="*/ 262 h 562"/>
                    <a:gd name="T96" fmla="*/ 245 w 607"/>
                    <a:gd name="T97" fmla="*/ 31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7" h="562">
                      <a:moveTo>
                        <a:pt x="297" y="211"/>
                      </a:moveTo>
                      <a:cubicBezTo>
                        <a:pt x="259" y="112"/>
                        <a:pt x="221" y="90"/>
                        <a:pt x="221" y="90"/>
                      </a:cubicBezTo>
                      <a:cubicBezTo>
                        <a:pt x="287" y="176"/>
                        <a:pt x="275" y="225"/>
                        <a:pt x="275" y="225"/>
                      </a:cubicBezTo>
                      <a:cubicBezTo>
                        <a:pt x="181" y="249"/>
                        <a:pt x="139" y="0"/>
                        <a:pt x="139" y="0"/>
                      </a:cubicBezTo>
                      <a:cubicBezTo>
                        <a:pt x="335" y="93"/>
                        <a:pt x="298" y="209"/>
                        <a:pt x="298" y="209"/>
                      </a:cubicBezTo>
                      <a:lnTo>
                        <a:pt x="297" y="211"/>
                      </a:lnTo>
                      <a:close/>
                      <a:moveTo>
                        <a:pt x="276" y="423"/>
                      </a:moveTo>
                      <a:cubicBezTo>
                        <a:pt x="275" y="427"/>
                        <a:pt x="275" y="427"/>
                        <a:pt x="275" y="427"/>
                      </a:cubicBezTo>
                      <a:cubicBezTo>
                        <a:pt x="348" y="362"/>
                        <a:pt x="449" y="343"/>
                        <a:pt x="449" y="343"/>
                      </a:cubicBezTo>
                      <a:cubicBezTo>
                        <a:pt x="312" y="386"/>
                        <a:pt x="289" y="460"/>
                        <a:pt x="289" y="460"/>
                      </a:cubicBezTo>
                      <a:cubicBezTo>
                        <a:pt x="378" y="562"/>
                        <a:pt x="607" y="318"/>
                        <a:pt x="607" y="318"/>
                      </a:cubicBezTo>
                      <a:cubicBezTo>
                        <a:pt x="318" y="265"/>
                        <a:pt x="276" y="423"/>
                        <a:pt x="276" y="423"/>
                      </a:cubicBezTo>
                      <a:close/>
                      <a:moveTo>
                        <a:pt x="497" y="161"/>
                      </a:moveTo>
                      <a:cubicBezTo>
                        <a:pt x="482" y="183"/>
                        <a:pt x="467" y="201"/>
                        <a:pt x="452" y="217"/>
                      </a:cubicBezTo>
                      <a:cubicBezTo>
                        <a:pt x="437" y="233"/>
                        <a:pt x="419" y="252"/>
                        <a:pt x="396" y="266"/>
                      </a:cubicBezTo>
                      <a:cubicBezTo>
                        <a:pt x="387" y="272"/>
                        <a:pt x="375" y="278"/>
                        <a:pt x="360" y="280"/>
                      </a:cubicBezTo>
                      <a:cubicBezTo>
                        <a:pt x="352" y="281"/>
                        <a:pt x="345" y="281"/>
                        <a:pt x="338" y="278"/>
                      </a:cubicBezTo>
                      <a:cubicBezTo>
                        <a:pt x="337" y="278"/>
                        <a:pt x="335" y="277"/>
                        <a:pt x="334" y="277"/>
                      </a:cubicBezTo>
                      <a:cubicBezTo>
                        <a:pt x="329" y="275"/>
                        <a:pt x="324" y="272"/>
                        <a:pt x="320" y="268"/>
                      </a:cubicBezTo>
                      <a:cubicBezTo>
                        <a:pt x="316" y="264"/>
                        <a:pt x="316" y="264"/>
                        <a:pt x="316" y="264"/>
                      </a:cubicBezTo>
                      <a:cubicBezTo>
                        <a:pt x="317" y="260"/>
                        <a:pt x="317" y="260"/>
                        <a:pt x="317" y="260"/>
                      </a:cubicBezTo>
                      <a:cubicBezTo>
                        <a:pt x="318" y="255"/>
                        <a:pt x="319" y="252"/>
                        <a:pt x="320" y="249"/>
                      </a:cubicBezTo>
                      <a:cubicBezTo>
                        <a:pt x="322" y="246"/>
                        <a:pt x="323" y="243"/>
                        <a:pt x="325" y="240"/>
                      </a:cubicBezTo>
                      <a:cubicBezTo>
                        <a:pt x="327" y="234"/>
                        <a:pt x="331" y="228"/>
                        <a:pt x="335" y="223"/>
                      </a:cubicBezTo>
                      <a:cubicBezTo>
                        <a:pt x="337" y="219"/>
                        <a:pt x="339" y="216"/>
                        <a:pt x="342" y="213"/>
                      </a:cubicBezTo>
                      <a:cubicBezTo>
                        <a:pt x="341" y="214"/>
                        <a:pt x="340" y="214"/>
                        <a:pt x="340" y="215"/>
                      </a:cubicBezTo>
                      <a:cubicBezTo>
                        <a:pt x="329" y="225"/>
                        <a:pt x="321" y="233"/>
                        <a:pt x="314" y="240"/>
                      </a:cubicBezTo>
                      <a:cubicBezTo>
                        <a:pt x="310" y="245"/>
                        <a:pt x="310" y="245"/>
                        <a:pt x="310" y="245"/>
                      </a:cubicBezTo>
                      <a:cubicBezTo>
                        <a:pt x="310" y="238"/>
                        <a:pt x="310" y="238"/>
                        <a:pt x="310" y="238"/>
                      </a:cubicBezTo>
                      <a:cubicBezTo>
                        <a:pt x="312" y="216"/>
                        <a:pt x="321" y="194"/>
                        <a:pt x="338" y="173"/>
                      </a:cubicBezTo>
                      <a:cubicBezTo>
                        <a:pt x="351" y="154"/>
                        <a:pt x="370" y="138"/>
                        <a:pt x="392" y="125"/>
                      </a:cubicBezTo>
                      <a:cubicBezTo>
                        <a:pt x="411" y="114"/>
                        <a:pt x="434" y="105"/>
                        <a:pt x="459" y="98"/>
                      </a:cubicBezTo>
                      <a:cubicBezTo>
                        <a:pt x="481" y="93"/>
                        <a:pt x="504" y="89"/>
                        <a:pt x="529" y="88"/>
                      </a:cubicBezTo>
                      <a:cubicBezTo>
                        <a:pt x="545" y="87"/>
                        <a:pt x="545" y="87"/>
                        <a:pt x="545" y="87"/>
                      </a:cubicBezTo>
                      <a:cubicBezTo>
                        <a:pt x="537" y="100"/>
                        <a:pt x="537" y="100"/>
                        <a:pt x="537" y="100"/>
                      </a:cubicBezTo>
                      <a:cubicBezTo>
                        <a:pt x="524" y="122"/>
                        <a:pt x="511" y="142"/>
                        <a:pt x="497" y="161"/>
                      </a:cubicBezTo>
                      <a:close/>
                      <a:moveTo>
                        <a:pt x="458" y="136"/>
                      </a:moveTo>
                      <a:cubicBezTo>
                        <a:pt x="428" y="156"/>
                        <a:pt x="428" y="156"/>
                        <a:pt x="428" y="156"/>
                      </a:cubicBezTo>
                      <a:cubicBezTo>
                        <a:pt x="406" y="171"/>
                        <a:pt x="387" y="186"/>
                        <a:pt x="371" y="203"/>
                      </a:cubicBezTo>
                      <a:cubicBezTo>
                        <a:pt x="363" y="212"/>
                        <a:pt x="355" y="222"/>
                        <a:pt x="349" y="232"/>
                      </a:cubicBezTo>
                      <a:cubicBezTo>
                        <a:pt x="345" y="237"/>
                        <a:pt x="342" y="242"/>
                        <a:pt x="340" y="247"/>
                      </a:cubicBezTo>
                      <a:cubicBezTo>
                        <a:pt x="338" y="250"/>
                        <a:pt x="337" y="253"/>
                        <a:pt x="336" y="255"/>
                      </a:cubicBezTo>
                      <a:cubicBezTo>
                        <a:pt x="336" y="256"/>
                        <a:pt x="336" y="257"/>
                        <a:pt x="335" y="258"/>
                      </a:cubicBezTo>
                      <a:cubicBezTo>
                        <a:pt x="342" y="262"/>
                        <a:pt x="350" y="264"/>
                        <a:pt x="357" y="263"/>
                      </a:cubicBezTo>
                      <a:cubicBezTo>
                        <a:pt x="366" y="262"/>
                        <a:pt x="376" y="258"/>
                        <a:pt x="387" y="251"/>
                      </a:cubicBezTo>
                      <a:cubicBezTo>
                        <a:pt x="407" y="238"/>
                        <a:pt x="424" y="220"/>
                        <a:pt x="438" y="205"/>
                      </a:cubicBezTo>
                      <a:cubicBezTo>
                        <a:pt x="453" y="189"/>
                        <a:pt x="467" y="171"/>
                        <a:pt x="483" y="150"/>
                      </a:cubicBezTo>
                      <a:cubicBezTo>
                        <a:pt x="494" y="135"/>
                        <a:pt x="504" y="121"/>
                        <a:pt x="514" y="106"/>
                      </a:cubicBezTo>
                      <a:cubicBezTo>
                        <a:pt x="495" y="107"/>
                        <a:pt x="478" y="110"/>
                        <a:pt x="462" y="113"/>
                      </a:cubicBezTo>
                      <a:cubicBezTo>
                        <a:pt x="438" y="118"/>
                        <a:pt x="417" y="126"/>
                        <a:pt x="398" y="136"/>
                      </a:cubicBezTo>
                      <a:cubicBezTo>
                        <a:pt x="377" y="148"/>
                        <a:pt x="359" y="162"/>
                        <a:pt x="345" y="178"/>
                      </a:cubicBezTo>
                      <a:cubicBezTo>
                        <a:pt x="338" y="187"/>
                        <a:pt x="331" y="197"/>
                        <a:pt x="326" y="207"/>
                      </a:cubicBezTo>
                      <a:cubicBezTo>
                        <a:pt x="323" y="213"/>
                        <a:pt x="320" y="221"/>
                        <a:pt x="317" y="229"/>
                      </a:cubicBezTo>
                      <a:cubicBezTo>
                        <a:pt x="322" y="223"/>
                        <a:pt x="328" y="216"/>
                        <a:pt x="334" y="210"/>
                      </a:cubicBezTo>
                      <a:cubicBezTo>
                        <a:pt x="376" y="169"/>
                        <a:pt x="458" y="136"/>
                        <a:pt x="458" y="136"/>
                      </a:cubicBezTo>
                      <a:close/>
                      <a:moveTo>
                        <a:pt x="10" y="206"/>
                      </a:moveTo>
                      <a:cubicBezTo>
                        <a:pt x="0" y="191"/>
                        <a:pt x="0" y="191"/>
                        <a:pt x="0" y="191"/>
                      </a:cubicBezTo>
                      <a:cubicBezTo>
                        <a:pt x="18" y="191"/>
                        <a:pt x="18" y="191"/>
                        <a:pt x="18" y="191"/>
                      </a:cubicBezTo>
                      <a:cubicBezTo>
                        <a:pt x="47" y="191"/>
                        <a:pt x="74" y="194"/>
                        <a:pt x="99" y="199"/>
                      </a:cubicBezTo>
                      <a:cubicBezTo>
                        <a:pt x="127" y="205"/>
                        <a:pt x="153" y="214"/>
                        <a:pt x="176" y="225"/>
                      </a:cubicBezTo>
                      <a:cubicBezTo>
                        <a:pt x="201" y="238"/>
                        <a:pt x="223" y="256"/>
                        <a:pt x="239" y="276"/>
                      </a:cubicBezTo>
                      <a:cubicBezTo>
                        <a:pt x="259" y="299"/>
                        <a:pt x="270" y="324"/>
                        <a:pt x="274" y="349"/>
                      </a:cubicBezTo>
                      <a:cubicBezTo>
                        <a:pt x="274" y="356"/>
                        <a:pt x="274" y="356"/>
                        <a:pt x="274" y="356"/>
                      </a:cubicBezTo>
                      <a:cubicBezTo>
                        <a:pt x="269" y="351"/>
                        <a:pt x="269" y="351"/>
                        <a:pt x="269" y="351"/>
                      </a:cubicBezTo>
                      <a:cubicBezTo>
                        <a:pt x="261" y="343"/>
                        <a:pt x="252" y="334"/>
                        <a:pt x="239" y="324"/>
                      </a:cubicBezTo>
                      <a:cubicBezTo>
                        <a:pt x="238" y="323"/>
                        <a:pt x="238" y="322"/>
                        <a:pt x="237" y="322"/>
                      </a:cubicBezTo>
                      <a:cubicBezTo>
                        <a:pt x="240" y="325"/>
                        <a:pt x="243" y="328"/>
                        <a:pt x="245" y="332"/>
                      </a:cubicBezTo>
                      <a:cubicBezTo>
                        <a:pt x="250" y="338"/>
                        <a:pt x="254" y="344"/>
                        <a:pt x="258" y="351"/>
                      </a:cubicBezTo>
                      <a:cubicBezTo>
                        <a:pt x="260" y="354"/>
                        <a:pt x="261" y="358"/>
                        <a:pt x="263" y="361"/>
                      </a:cubicBezTo>
                      <a:cubicBezTo>
                        <a:pt x="265" y="365"/>
                        <a:pt x="266" y="368"/>
                        <a:pt x="267" y="373"/>
                      </a:cubicBezTo>
                      <a:cubicBezTo>
                        <a:pt x="269" y="378"/>
                        <a:pt x="269" y="378"/>
                        <a:pt x="269" y="378"/>
                      </a:cubicBezTo>
                      <a:cubicBezTo>
                        <a:pt x="265" y="382"/>
                        <a:pt x="265" y="382"/>
                        <a:pt x="265" y="382"/>
                      </a:cubicBezTo>
                      <a:cubicBezTo>
                        <a:pt x="260" y="387"/>
                        <a:pt x="255" y="390"/>
                        <a:pt x="249" y="393"/>
                      </a:cubicBezTo>
                      <a:cubicBezTo>
                        <a:pt x="248" y="394"/>
                        <a:pt x="246" y="395"/>
                        <a:pt x="245" y="395"/>
                      </a:cubicBezTo>
                      <a:cubicBezTo>
                        <a:pt x="237" y="398"/>
                        <a:pt x="229" y="399"/>
                        <a:pt x="221" y="398"/>
                      </a:cubicBezTo>
                      <a:cubicBezTo>
                        <a:pt x="204" y="397"/>
                        <a:pt x="189" y="390"/>
                        <a:pt x="178" y="385"/>
                      </a:cubicBezTo>
                      <a:cubicBezTo>
                        <a:pt x="152" y="370"/>
                        <a:pt x="130" y="350"/>
                        <a:pt x="113" y="333"/>
                      </a:cubicBezTo>
                      <a:cubicBezTo>
                        <a:pt x="95" y="315"/>
                        <a:pt x="78" y="295"/>
                        <a:pt x="59" y="272"/>
                      </a:cubicBezTo>
                      <a:cubicBezTo>
                        <a:pt x="42" y="251"/>
                        <a:pt x="26" y="229"/>
                        <a:pt x="10" y="206"/>
                      </a:cubicBezTo>
                      <a:close/>
                      <a:moveTo>
                        <a:pt x="245" y="317"/>
                      </a:moveTo>
                      <a:cubicBezTo>
                        <a:pt x="253" y="324"/>
                        <a:pt x="259" y="332"/>
                        <a:pt x="266" y="338"/>
                      </a:cubicBezTo>
                      <a:cubicBezTo>
                        <a:pt x="262" y="329"/>
                        <a:pt x="258" y="321"/>
                        <a:pt x="254" y="314"/>
                      </a:cubicBezTo>
                      <a:cubicBezTo>
                        <a:pt x="248" y="303"/>
                        <a:pt x="240" y="292"/>
                        <a:pt x="231" y="283"/>
                      </a:cubicBezTo>
                      <a:cubicBezTo>
                        <a:pt x="215" y="265"/>
                        <a:pt x="194" y="250"/>
                        <a:pt x="169" y="238"/>
                      </a:cubicBezTo>
                      <a:cubicBezTo>
                        <a:pt x="148" y="228"/>
                        <a:pt x="123" y="220"/>
                        <a:pt x="96" y="216"/>
                      </a:cubicBezTo>
                      <a:cubicBezTo>
                        <a:pt x="77" y="213"/>
                        <a:pt x="58" y="211"/>
                        <a:pt x="37" y="210"/>
                      </a:cubicBezTo>
                      <a:cubicBezTo>
                        <a:pt x="49" y="226"/>
                        <a:pt x="61" y="243"/>
                        <a:pt x="74" y="259"/>
                      </a:cubicBezTo>
                      <a:cubicBezTo>
                        <a:pt x="93" y="282"/>
                        <a:pt x="110" y="301"/>
                        <a:pt x="128" y="318"/>
                      </a:cubicBezTo>
                      <a:cubicBezTo>
                        <a:pt x="144" y="335"/>
                        <a:pt x="165" y="353"/>
                        <a:pt x="188" y="367"/>
                      </a:cubicBezTo>
                      <a:cubicBezTo>
                        <a:pt x="201" y="374"/>
                        <a:pt x="212" y="378"/>
                        <a:pt x="222" y="378"/>
                      </a:cubicBezTo>
                      <a:cubicBezTo>
                        <a:pt x="231" y="379"/>
                        <a:pt x="239" y="377"/>
                        <a:pt x="247" y="372"/>
                      </a:cubicBezTo>
                      <a:cubicBezTo>
                        <a:pt x="246" y="371"/>
                        <a:pt x="246" y="370"/>
                        <a:pt x="246" y="369"/>
                      </a:cubicBezTo>
                      <a:cubicBezTo>
                        <a:pt x="244" y="366"/>
                        <a:pt x="243" y="363"/>
                        <a:pt x="241" y="360"/>
                      </a:cubicBezTo>
                      <a:cubicBezTo>
                        <a:pt x="238" y="355"/>
                        <a:pt x="234" y="349"/>
                        <a:pt x="230" y="343"/>
                      </a:cubicBezTo>
                      <a:cubicBezTo>
                        <a:pt x="222" y="332"/>
                        <a:pt x="213" y="322"/>
                        <a:pt x="203" y="312"/>
                      </a:cubicBezTo>
                      <a:cubicBezTo>
                        <a:pt x="185" y="294"/>
                        <a:pt x="163" y="278"/>
                        <a:pt x="136" y="262"/>
                      </a:cubicBezTo>
                      <a:cubicBezTo>
                        <a:pt x="101" y="241"/>
                        <a:pt x="101" y="241"/>
                        <a:pt x="101" y="241"/>
                      </a:cubicBezTo>
                      <a:cubicBezTo>
                        <a:pt x="101" y="241"/>
                        <a:pt x="196" y="274"/>
                        <a:pt x="245" y="317"/>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9" name="Group 128">
                  <a:extLst>
                    <a:ext uri="{FF2B5EF4-FFF2-40B4-BE49-F238E27FC236}">
                      <a16:creationId xmlns:a16="http://schemas.microsoft.com/office/drawing/2014/main" id="{70FD5707-1C70-B1BD-345E-EF02815C43F2}"/>
                    </a:ext>
                  </a:extLst>
                </p:cNvPr>
                <p:cNvGrpSpPr/>
                <p:nvPr/>
              </p:nvGrpSpPr>
              <p:grpSpPr>
                <a:xfrm flipH="1">
                  <a:off x="8836266" y="5419684"/>
                  <a:ext cx="381512" cy="295650"/>
                  <a:chOff x="5935722" y="1302736"/>
                  <a:chExt cx="843698" cy="653821"/>
                </a:xfrm>
              </p:grpSpPr>
              <p:sp>
                <p:nvSpPr>
                  <p:cNvPr id="130" name="Freeform 5">
                    <a:extLst>
                      <a:ext uri="{FF2B5EF4-FFF2-40B4-BE49-F238E27FC236}">
                        <a16:creationId xmlns:a16="http://schemas.microsoft.com/office/drawing/2014/main" id="{44867396-B54C-0141-9B7D-007BD75FC0C4}"/>
                      </a:ext>
                    </a:extLst>
                  </p:cNvPr>
                  <p:cNvSpPr>
                    <a:spLocks/>
                  </p:cNvSpPr>
                  <p:nvPr/>
                </p:nvSpPr>
                <p:spPr bwMode="auto">
                  <a:xfrm>
                    <a:off x="5935722" y="1443352"/>
                    <a:ext cx="721890" cy="478274"/>
                  </a:xfrm>
                  <a:custGeom>
                    <a:avLst/>
                    <a:gdLst>
                      <a:gd name="T0" fmla="*/ 806 w 806"/>
                      <a:gd name="T1" fmla="*/ 267 h 534"/>
                      <a:gd name="T2" fmla="*/ 142 w 806"/>
                      <a:gd name="T3" fmla="*/ 0 h 534"/>
                      <a:gd name="T4" fmla="*/ 0 w 806"/>
                      <a:gd name="T5" fmla="*/ 268 h 534"/>
                      <a:gd name="T6" fmla="*/ 666 w 806"/>
                      <a:gd name="T7" fmla="*/ 534 h 534"/>
                      <a:gd name="T8" fmla="*/ 806 w 806"/>
                      <a:gd name="T9" fmla="*/ 267 h 534"/>
                    </a:gdLst>
                    <a:ahLst/>
                    <a:cxnLst>
                      <a:cxn ang="0">
                        <a:pos x="T0" y="T1"/>
                      </a:cxn>
                      <a:cxn ang="0">
                        <a:pos x="T2" y="T3"/>
                      </a:cxn>
                      <a:cxn ang="0">
                        <a:pos x="T4" y="T5"/>
                      </a:cxn>
                      <a:cxn ang="0">
                        <a:pos x="T6" y="T7"/>
                      </a:cxn>
                      <a:cxn ang="0">
                        <a:pos x="T8" y="T9"/>
                      </a:cxn>
                    </a:cxnLst>
                    <a:rect l="0" t="0" r="r" b="b"/>
                    <a:pathLst>
                      <a:path w="806" h="534">
                        <a:moveTo>
                          <a:pt x="806" y="267"/>
                        </a:moveTo>
                        <a:lnTo>
                          <a:pt x="142" y="0"/>
                        </a:lnTo>
                        <a:lnTo>
                          <a:pt x="0" y="268"/>
                        </a:lnTo>
                        <a:lnTo>
                          <a:pt x="666" y="534"/>
                        </a:lnTo>
                        <a:lnTo>
                          <a:pt x="806" y="267"/>
                        </a:lnTo>
                        <a:close/>
                      </a:path>
                    </a:pathLst>
                  </a:custGeom>
                  <a:solidFill>
                    <a:srgbClr val="D4F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6">
                    <a:extLst>
                      <a:ext uri="{FF2B5EF4-FFF2-40B4-BE49-F238E27FC236}">
                        <a16:creationId xmlns:a16="http://schemas.microsoft.com/office/drawing/2014/main" id="{DE563976-D457-C0DC-9026-0E9E3EBF01E4}"/>
                      </a:ext>
                    </a:extLst>
                  </p:cNvPr>
                  <p:cNvSpPr>
                    <a:spLocks noEditPoints="1"/>
                  </p:cNvSpPr>
                  <p:nvPr/>
                </p:nvSpPr>
                <p:spPr bwMode="auto">
                  <a:xfrm>
                    <a:off x="5964383" y="1464848"/>
                    <a:ext cx="663673" cy="430805"/>
                  </a:xfrm>
                  <a:custGeom>
                    <a:avLst/>
                    <a:gdLst>
                      <a:gd name="T0" fmla="*/ 492 w 492"/>
                      <a:gd name="T1" fmla="*/ 163 h 319"/>
                      <a:gd name="T2" fmla="*/ 410 w 492"/>
                      <a:gd name="T3" fmla="*/ 319 h 319"/>
                      <a:gd name="T4" fmla="*/ 0 w 492"/>
                      <a:gd name="T5" fmla="*/ 155 h 319"/>
                      <a:gd name="T6" fmla="*/ 82 w 492"/>
                      <a:gd name="T7" fmla="*/ 0 h 319"/>
                      <a:gd name="T8" fmla="*/ 492 w 492"/>
                      <a:gd name="T9" fmla="*/ 163 h 319"/>
                      <a:gd name="T10" fmla="*/ 435 w 492"/>
                      <a:gd name="T11" fmla="*/ 155 h 319"/>
                      <a:gd name="T12" fmla="*/ 121 w 492"/>
                      <a:gd name="T13" fmla="*/ 40 h 319"/>
                      <a:gd name="T14" fmla="*/ 116 w 492"/>
                      <a:gd name="T15" fmla="*/ 55 h 319"/>
                      <a:gd name="T16" fmla="*/ 62 w 492"/>
                      <a:gd name="T17" fmla="*/ 78 h 319"/>
                      <a:gd name="T18" fmla="*/ 58 w 492"/>
                      <a:gd name="T19" fmla="*/ 76 h 319"/>
                      <a:gd name="T20" fmla="*/ 49 w 492"/>
                      <a:gd name="T21" fmla="*/ 94 h 319"/>
                      <a:gd name="T22" fmla="*/ 52 w 492"/>
                      <a:gd name="T23" fmla="*/ 95 h 319"/>
                      <a:gd name="T24" fmla="*/ 67 w 492"/>
                      <a:gd name="T25" fmla="*/ 147 h 319"/>
                      <a:gd name="T26" fmla="*/ 59 w 492"/>
                      <a:gd name="T27" fmla="*/ 159 h 319"/>
                      <a:gd name="T28" fmla="*/ 369 w 492"/>
                      <a:gd name="T29" fmla="*/ 278 h 319"/>
                      <a:gd name="T30" fmla="*/ 374 w 492"/>
                      <a:gd name="T31" fmla="*/ 264 h 319"/>
                      <a:gd name="T32" fmla="*/ 429 w 492"/>
                      <a:gd name="T33" fmla="*/ 242 h 319"/>
                      <a:gd name="T34" fmla="*/ 433 w 492"/>
                      <a:gd name="T35" fmla="*/ 244 h 319"/>
                      <a:gd name="T36" fmla="*/ 443 w 492"/>
                      <a:gd name="T37" fmla="*/ 226 h 319"/>
                      <a:gd name="T38" fmla="*/ 438 w 492"/>
                      <a:gd name="T39" fmla="*/ 224 h 319"/>
                      <a:gd name="T40" fmla="*/ 422 w 492"/>
                      <a:gd name="T41" fmla="*/ 172 h 319"/>
                      <a:gd name="T42" fmla="*/ 435 w 492"/>
                      <a:gd name="T43" fmla="*/ 15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2" h="319">
                        <a:moveTo>
                          <a:pt x="492" y="163"/>
                        </a:moveTo>
                        <a:cubicBezTo>
                          <a:pt x="410" y="319"/>
                          <a:pt x="410" y="319"/>
                          <a:pt x="410" y="319"/>
                        </a:cubicBezTo>
                        <a:cubicBezTo>
                          <a:pt x="0" y="155"/>
                          <a:pt x="0" y="155"/>
                          <a:pt x="0" y="155"/>
                        </a:cubicBezTo>
                        <a:cubicBezTo>
                          <a:pt x="82" y="0"/>
                          <a:pt x="82" y="0"/>
                          <a:pt x="82" y="0"/>
                        </a:cubicBezTo>
                        <a:lnTo>
                          <a:pt x="492" y="163"/>
                        </a:lnTo>
                        <a:close/>
                        <a:moveTo>
                          <a:pt x="435" y="155"/>
                        </a:moveTo>
                        <a:cubicBezTo>
                          <a:pt x="121" y="40"/>
                          <a:pt x="121" y="40"/>
                          <a:pt x="121" y="40"/>
                        </a:cubicBezTo>
                        <a:cubicBezTo>
                          <a:pt x="121" y="45"/>
                          <a:pt x="119" y="50"/>
                          <a:pt x="116" y="55"/>
                        </a:cubicBezTo>
                        <a:cubicBezTo>
                          <a:pt x="104" y="77"/>
                          <a:pt x="80" y="88"/>
                          <a:pt x="62" y="78"/>
                        </a:cubicBezTo>
                        <a:cubicBezTo>
                          <a:pt x="60" y="77"/>
                          <a:pt x="59" y="76"/>
                          <a:pt x="58" y="76"/>
                        </a:cubicBezTo>
                        <a:cubicBezTo>
                          <a:pt x="49" y="94"/>
                          <a:pt x="49" y="94"/>
                          <a:pt x="49" y="94"/>
                        </a:cubicBezTo>
                        <a:cubicBezTo>
                          <a:pt x="50" y="94"/>
                          <a:pt x="51" y="95"/>
                          <a:pt x="52" y="95"/>
                        </a:cubicBezTo>
                        <a:cubicBezTo>
                          <a:pt x="71" y="105"/>
                          <a:pt x="79" y="125"/>
                          <a:pt x="67" y="147"/>
                        </a:cubicBezTo>
                        <a:cubicBezTo>
                          <a:pt x="65" y="152"/>
                          <a:pt x="62" y="156"/>
                          <a:pt x="59" y="159"/>
                        </a:cubicBezTo>
                        <a:cubicBezTo>
                          <a:pt x="369" y="278"/>
                          <a:pt x="369" y="278"/>
                          <a:pt x="369" y="278"/>
                        </a:cubicBezTo>
                        <a:cubicBezTo>
                          <a:pt x="370" y="273"/>
                          <a:pt x="372" y="268"/>
                          <a:pt x="374" y="264"/>
                        </a:cubicBezTo>
                        <a:cubicBezTo>
                          <a:pt x="386" y="242"/>
                          <a:pt x="411" y="232"/>
                          <a:pt x="429" y="242"/>
                        </a:cubicBezTo>
                        <a:cubicBezTo>
                          <a:pt x="431" y="242"/>
                          <a:pt x="432" y="243"/>
                          <a:pt x="433" y="244"/>
                        </a:cubicBezTo>
                        <a:cubicBezTo>
                          <a:pt x="443" y="226"/>
                          <a:pt x="443" y="226"/>
                          <a:pt x="443" y="226"/>
                        </a:cubicBezTo>
                        <a:cubicBezTo>
                          <a:pt x="441" y="225"/>
                          <a:pt x="440" y="225"/>
                          <a:pt x="438" y="224"/>
                        </a:cubicBezTo>
                        <a:cubicBezTo>
                          <a:pt x="420" y="214"/>
                          <a:pt x="410" y="194"/>
                          <a:pt x="422" y="172"/>
                        </a:cubicBezTo>
                        <a:cubicBezTo>
                          <a:pt x="425" y="167"/>
                          <a:pt x="431" y="159"/>
                          <a:pt x="435" y="155"/>
                        </a:cubicBezTo>
                        <a:close/>
                      </a:path>
                    </a:pathLst>
                  </a:custGeom>
                  <a:solidFill>
                    <a:srgbClr val="6A8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7">
                    <a:extLst>
                      <a:ext uri="{FF2B5EF4-FFF2-40B4-BE49-F238E27FC236}">
                        <a16:creationId xmlns:a16="http://schemas.microsoft.com/office/drawing/2014/main" id="{BC0993CE-D4E9-5022-A01E-665832091228}"/>
                      </a:ext>
                    </a:extLst>
                  </p:cNvPr>
                  <p:cNvSpPr>
                    <a:spLocks/>
                  </p:cNvSpPr>
                  <p:nvPr/>
                </p:nvSpPr>
                <p:spPr bwMode="auto">
                  <a:xfrm>
                    <a:off x="6215164" y="1582177"/>
                    <a:ext cx="144199" cy="177338"/>
                  </a:xfrm>
                  <a:custGeom>
                    <a:avLst/>
                    <a:gdLst>
                      <a:gd name="T0" fmla="*/ 16 w 107"/>
                      <a:gd name="T1" fmla="*/ 46 h 131"/>
                      <a:gd name="T2" fmla="*/ 25 w 107"/>
                      <a:gd name="T3" fmla="*/ 120 h 131"/>
                      <a:gd name="T4" fmla="*/ 91 w 107"/>
                      <a:gd name="T5" fmla="*/ 86 h 131"/>
                      <a:gd name="T6" fmla="*/ 82 w 107"/>
                      <a:gd name="T7" fmla="*/ 11 h 131"/>
                      <a:gd name="T8" fmla="*/ 16 w 107"/>
                      <a:gd name="T9" fmla="*/ 46 h 131"/>
                    </a:gdLst>
                    <a:ahLst/>
                    <a:cxnLst>
                      <a:cxn ang="0">
                        <a:pos x="T0" y="T1"/>
                      </a:cxn>
                      <a:cxn ang="0">
                        <a:pos x="T2" y="T3"/>
                      </a:cxn>
                      <a:cxn ang="0">
                        <a:pos x="T4" y="T5"/>
                      </a:cxn>
                      <a:cxn ang="0">
                        <a:pos x="T6" y="T7"/>
                      </a:cxn>
                      <a:cxn ang="0">
                        <a:pos x="T8" y="T9"/>
                      </a:cxn>
                    </a:cxnLst>
                    <a:rect l="0" t="0" r="r" b="b"/>
                    <a:pathLst>
                      <a:path w="107" h="131">
                        <a:moveTo>
                          <a:pt x="16" y="46"/>
                        </a:moveTo>
                        <a:cubicBezTo>
                          <a:pt x="0" y="76"/>
                          <a:pt x="4" y="109"/>
                          <a:pt x="25" y="120"/>
                        </a:cubicBezTo>
                        <a:cubicBezTo>
                          <a:pt x="46" y="131"/>
                          <a:pt x="76" y="116"/>
                          <a:pt x="91" y="86"/>
                        </a:cubicBezTo>
                        <a:cubicBezTo>
                          <a:pt x="107" y="56"/>
                          <a:pt x="103" y="22"/>
                          <a:pt x="82" y="11"/>
                        </a:cubicBezTo>
                        <a:cubicBezTo>
                          <a:pt x="62" y="0"/>
                          <a:pt x="32" y="16"/>
                          <a:pt x="16" y="46"/>
                        </a:cubicBezTo>
                        <a:close/>
                      </a:path>
                    </a:pathLst>
                  </a:custGeom>
                  <a:solidFill>
                    <a:srgbClr val="6A8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8">
                    <a:extLst>
                      <a:ext uri="{FF2B5EF4-FFF2-40B4-BE49-F238E27FC236}">
                        <a16:creationId xmlns:a16="http://schemas.microsoft.com/office/drawing/2014/main" id="{ED1720CA-28F1-A2FB-46AC-90D551A15CFC}"/>
                      </a:ext>
                    </a:extLst>
                  </p:cNvPr>
                  <p:cNvSpPr>
                    <a:spLocks/>
                  </p:cNvSpPr>
                  <p:nvPr/>
                </p:nvSpPr>
                <p:spPr bwMode="auto">
                  <a:xfrm>
                    <a:off x="6107686" y="1575908"/>
                    <a:ext cx="91356" cy="101208"/>
                  </a:xfrm>
                  <a:custGeom>
                    <a:avLst/>
                    <a:gdLst>
                      <a:gd name="T0" fmla="*/ 9 w 68"/>
                      <a:gd name="T1" fmla="*/ 24 h 75"/>
                      <a:gd name="T2" fmla="*/ 18 w 68"/>
                      <a:gd name="T3" fmla="*/ 67 h 75"/>
                      <a:gd name="T4" fmla="*/ 59 w 68"/>
                      <a:gd name="T5" fmla="*/ 51 h 75"/>
                      <a:gd name="T6" fmla="*/ 50 w 68"/>
                      <a:gd name="T7" fmla="*/ 7 h 75"/>
                      <a:gd name="T8" fmla="*/ 9 w 68"/>
                      <a:gd name="T9" fmla="*/ 24 h 75"/>
                    </a:gdLst>
                    <a:ahLst/>
                    <a:cxnLst>
                      <a:cxn ang="0">
                        <a:pos x="T0" y="T1"/>
                      </a:cxn>
                      <a:cxn ang="0">
                        <a:pos x="T2" y="T3"/>
                      </a:cxn>
                      <a:cxn ang="0">
                        <a:pos x="T4" y="T5"/>
                      </a:cxn>
                      <a:cxn ang="0">
                        <a:pos x="T6" y="T7"/>
                      </a:cxn>
                      <a:cxn ang="0">
                        <a:pos x="T8" y="T9"/>
                      </a:cxn>
                    </a:cxnLst>
                    <a:rect l="0" t="0" r="r" b="b"/>
                    <a:pathLst>
                      <a:path w="68" h="75">
                        <a:moveTo>
                          <a:pt x="9" y="24"/>
                        </a:moveTo>
                        <a:cubicBezTo>
                          <a:pt x="0" y="41"/>
                          <a:pt x="4" y="60"/>
                          <a:pt x="18" y="67"/>
                        </a:cubicBezTo>
                        <a:cubicBezTo>
                          <a:pt x="32" y="75"/>
                          <a:pt x="50" y="67"/>
                          <a:pt x="59" y="51"/>
                        </a:cubicBezTo>
                        <a:cubicBezTo>
                          <a:pt x="68" y="34"/>
                          <a:pt x="64" y="14"/>
                          <a:pt x="50" y="7"/>
                        </a:cubicBezTo>
                        <a:cubicBezTo>
                          <a:pt x="36" y="0"/>
                          <a:pt x="18" y="7"/>
                          <a:pt x="9" y="24"/>
                        </a:cubicBezTo>
                        <a:close/>
                      </a:path>
                    </a:pathLst>
                  </a:custGeom>
                  <a:solidFill>
                    <a:srgbClr val="6A8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
                    <a:extLst>
                      <a:ext uri="{FF2B5EF4-FFF2-40B4-BE49-F238E27FC236}">
                        <a16:creationId xmlns:a16="http://schemas.microsoft.com/office/drawing/2014/main" id="{DFE27882-89D9-D59D-E84B-EE2CA85FD717}"/>
                      </a:ext>
                    </a:extLst>
                  </p:cNvPr>
                  <p:cNvSpPr>
                    <a:spLocks/>
                  </p:cNvSpPr>
                  <p:nvPr/>
                </p:nvSpPr>
                <p:spPr bwMode="auto">
                  <a:xfrm>
                    <a:off x="6371902" y="1671742"/>
                    <a:ext cx="91356" cy="101208"/>
                  </a:xfrm>
                  <a:custGeom>
                    <a:avLst/>
                    <a:gdLst>
                      <a:gd name="T0" fmla="*/ 9 w 68"/>
                      <a:gd name="T1" fmla="*/ 24 h 75"/>
                      <a:gd name="T2" fmla="*/ 18 w 68"/>
                      <a:gd name="T3" fmla="*/ 67 h 75"/>
                      <a:gd name="T4" fmla="*/ 59 w 68"/>
                      <a:gd name="T5" fmla="*/ 50 h 75"/>
                      <a:gd name="T6" fmla="*/ 50 w 68"/>
                      <a:gd name="T7" fmla="*/ 7 h 75"/>
                      <a:gd name="T8" fmla="*/ 9 w 68"/>
                      <a:gd name="T9" fmla="*/ 24 h 75"/>
                    </a:gdLst>
                    <a:ahLst/>
                    <a:cxnLst>
                      <a:cxn ang="0">
                        <a:pos x="T0" y="T1"/>
                      </a:cxn>
                      <a:cxn ang="0">
                        <a:pos x="T2" y="T3"/>
                      </a:cxn>
                      <a:cxn ang="0">
                        <a:pos x="T4" y="T5"/>
                      </a:cxn>
                      <a:cxn ang="0">
                        <a:pos x="T6" y="T7"/>
                      </a:cxn>
                      <a:cxn ang="0">
                        <a:pos x="T8" y="T9"/>
                      </a:cxn>
                    </a:cxnLst>
                    <a:rect l="0" t="0" r="r" b="b"/>
                    <a:pathLst>
                      <a:path w="68" h="75">
                        <a:moveTo>
                          <a:pt x="9" y="24"/>
                        </a:moveTo>
                        <a:cubicBezTo>
                          <a:pt x="0" y="40"/>
                          <a:pt x="4" y="60"/>
                          <a:pt x="18" y="67"/>
                        </a:cubicBezTo>
                        <a:cubicBezTo>
                          <a:pt x="32" y="75"/>
                          <a:pt x="50" y="67"/>
                          <a:pt x="59" y="50"/>
                        </a:cubicBezTo>
                        <a:cubicBezTo>
                          <a:pt x="68" y="34"/>
                          <a:pt x="63" y="14"/>
                          <a:pt x="50" y="7"/>
                        </a:cubicBezTo>
                        <a:cubicBezTo>
                          <a:pt x="36" y="0"/>
                          <a:pt x="17" y="7"/>
                          <a:pt x="9" y="24"/>
                        </a:cubicBezTo>
                        <a:close/>
                      </a:path>
                    </a:pathLst>
                  </a:custGeom>
                  <a:solidFill>
                    <a:srgbClr val="6A8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0">
                    <a:extLst>
                      <a:ext uri="{FF2B5EF4-FFF2-40B4-BE49-F238E27FC236}">
                        <a16:creationId xmlns:a16="http://schemas.microsoft.com/office/drawing/2014/main" id="{4F606C62-C547-DF89-4284-6ABB5A6E006D}"/>
                      </a:ext>
                    </a:extLst>
                  </p:cNvPr>
                  <p:cNvSpPr>
                    <a:spLocks/>
                  </p:cNvSpPr>
                  <p:nvPr/>
                </p:nvSpPr>
                <p:spPr bwMode="auto">
                  <a:xfrm>
                    <a:off x="6164112" y="1302736"/>
                    <a:ext cx="615308" cy="653821"/>
                  </a:xfrm>
                  <a:custGeom>
                    <a:avLst/>
                    <a:gdLst>
                      <a:gd name="T0" fmla="*/ 687 w 687"/>
                      <a:gd name="T1" fmla="*/ 576 h 730"/>
                      <a:gd name="T2" fmla="*/ 259 w 687"/>
                      <a:gd name="T3" fmla="*/ 0 h 730"/>
                      <a:gd name="T4" fmla="*/ 0 w 687"/>
                      <a:gd name="T5" fmla="*/ 154 h 730"/>
                      <a:gd name="T6" fmla="*/ 426 w 687"/>
                      <a:gd name="T7" fmla="*/ 730 h 730"/>
                      <a:gd name="T8" fmla="*/ 687 w 687"/>
                      <a:gd name="T9" fmla="*/ 576 h 730"/>
                    </a:gdLst>
                    <a:ahLst/>
                    <a:cxnLst>
                      <a:cxn ang="0">
                        <a:pos x="T0" y="T1"/>
                      </a:cxn>
                      <a:cxn ang="0">
                        <a:pos x="T2" y="T3"/>
                      </a:cxn>
                      <a:cxn ang="0">
                        <a:pos x="T4" y="T5"/>
                      </a:cxn>
                      <a:cxn ang="0">
                        <a:pos x="T6" y="T7"/>
                      </a:cxn>
                      <a:cxn ang="0">
                        <a:pos x="T8" y="T9"/>
                      </a:cxn>
                    </a:cxnLst>
                    <a:rect l="0" t="0" r="r" b="b"/>
                    <a:pathLst>
                      <a:path w="687" h="730">
                        <a:moveTo>
                          <a:pt x="687" y="576"/>
                        </a:moveTo>
                        <a:lnTo>
                          <a:pt x="259" y="0"/>
                        </a:lnTo>
                        <a:lnTo>
                          <a:pt x="0" y="154"/>
                        </a:lnTo>
                        <a:lnTo>
                          <a:pt x="426" y="730"/>
                        </a:lnTo>
                        <a:lnTo>
                          <a:pt x="687" y="576"/>
                        </a:lnTo>
                        <a:close/>
                      </a:path>
                    </a:pathLst>
                  </a:custGeom>
                  <a:solidFill>
                    <a:srgbClr val="D4F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1">
                    <a:extLst>
                      <a:ext uri="{FF2B5EF4-FFF2-40B4-BE49-F238E27FC236}">
                        <a16:creationId xmlns:a16="http://schemas.microsoft.com/office/drawing/2014/main" id="{82188F23-438D-37AB-8777-2B6DCEC44595}"/>
                      </a:ext>
                    </a:extLst>
                  </p:cNvPr>
                  <p:cNvSpPr>
                    <a:spLocks noEditPoints="1"/>
                  </p:cNvSpPr>
                  <p:nvPr/>
                </p:nvSpPr>
                <p:spPr bwMode="auto">
                  <a:xfrm>
                    <a:off x="6192773" y="1327814"/>
                    <a:ext cx="559778" cy="599187"/>
                  </a:xfrm>
                  <a:custGeom>
                    <a:avLst/>
                    <a:gdLst>
                      <a:gd name="T0" fmla="*/ 415 w 415"/>
                      <a:gd name="T1" fmla="*/ 354 h 444"/>
                      <a:gd name="T2" fmla="*/ 263 w 415"/>
                      <a:gd name="T3" fmla="*/ 444 h 444"/>
                      <a:gd name="T4" fmla="*/ 0 w 415"/>
                      <a:gd name="T5" fmla="*/ 90 h 444"/>
                      <a:gd name="T6" fmla="*/ 151 w 415"/>
                      <a:gd name="T7" fmla="*/ 0 h 444"/>
                      <a:gd name="T8" fmla="*/ 415 w 415"/>
                      <a:gd name="T9" fmla="*/ 354 h 444"/>
                      <a:gd name="T10" fmla="*/ 370 w 415"/>
                      <a:gd name="T11" fmla="*/ 317 h 444"/>
                      <a:gd name="T12" fmla="*/ 163 w 415"/>
                      <a:gd name="T13" fmla="*/ 55 h 444"/>
                      <a:gd name="T14" fmla="*/ 151 w 415"/>
                      <a:gd name="T15" fmla="*/ 65 h 444"/>
                      <a:gd name="T16" fmla="*/ 93 w 415"/>
                      <a:gd name="T17" fmla="*/ 56 h 444"/>
                      <a:gd name="T18" fmla="*/ 91 w 415"/>
                      <a:gd name="T19" fmla="*/ 52 h 444"/>
                      <a:gd name="T20" fmla="*/ 73 w 415"/>
                      <a:gd name="T21" fmla="*/ 63 h 444"/>
                      <a:gd name="T22" fmla="*/ 75 w 415"/>
                      <a:gd name="T23" fmla="*/ 66 h 444"/>
                      <a:gd name="T24" fmla="*/ 61 w 415"/>
                      <a:gd name="T25" fmla="*/ 118 h 444"/>
                      <a:gd name="T26" fmla="*/ 48 w 415"/>
                      <a:gd name="T27" fmla="*/ 124 h 444"/>
                      <a:gd name="T28" fmla="*/ 250 w 415"/>
                      <a:gd name="T29" fmla="*/ 387 h 444"/>
                      <a:gd name="T30" fmla="*/ 262 w 415"/>
                      <a:gd name="T31" fmla="*/ 378 h 444"/>
                      <a:gd name="T32" fmla="*/ 320 w 415"/>
                      <a:gd name="T33" fmla="*/ 388 h 444"/>
                      <a:gd name="T34" fmla="*/ 322 w 415"/>
                      <a:gd name="T35" fmla="*/ 392 h 444"/>
                      <a:gd name="T36" fmla="*/ 340 w 415"/>
                      <a:gd name="T37" fmla="*/ 382 h 444"/>
                      <a:gd name="T38" fmla="*/ 337 w 415"/>
                      <a:gd name="T39" fmla="*/ 378 h 444"/>
                      <a:gd name="T40" fmla="*/ 350 w 415"/>
                      <a:gd name="T41" fmla="*/ 325 h 444"/>
                      <a:gd name="T42" fmla="*/ 370 w 415"/>
                      <a:gd name="T43" fmla="*/ 31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 h="444">
                        <a:moveTo>
                          <a:pt x="415" y="354"/>
                        </a:moveTo>
                        <a:cubicBezTo>
                          <a:pt x="263" y="444"/>
                          <a:pt x="263" y="444"/>
                          <a:pt x="263" y="444"/>
                        </a:cubicBezTo>
                        <a:cubicBezTo>
                          <a:pt x="0" y="90"/>
                          <a:pt x="0" y="90"/>
                          <a:pt x="0" y="90"/>
                        </a:cubicBezTo>
                        <a:cubicBezTo>
                          <a:pt x="151" y="0"/>
                          <a:pt x="151" y="0"/>
                          <a:pt x="151" y="0"/>
                        </a:cubicBezTo>
                        <a:lnTo>
                          <a:pt x="415" y="354"/>
                        </a:lnTo>
                        <a:close/>
                        <a:moveTo>
                          <a:pt x="370" y="317"/>
                        </a:moveTo>
                        <a:cubicBezTo>
                          <a:pt x="163" y="55"/>
                          <a:pt x="163" y="55"/>
                          <a:pt x="163" y="55"/>
                        </a:cubicBezTo>
                        <a:cubicBezTo>
                          <a:pt x="160" y="59"/>
                          <a:pt x="156" y="62"/>
                          <a:pt x="151" y="65"/>
                        </a:cubicBezTo>
                        <a:cubicBezTo>
                          <a:pt x="129" y="78"/>
                          <a:pt x="103" y="74"/>
                          <a:pt x="93" y="56"/>
                        </a:cubicBezTo>
                        <a:cubicBezTo>
                          <a:pt x="92" y="55"/>
                          <a:pt x="91" y="53"/>
                          <a:pt x="91" y="52"/>
                        </a:cubicBezTo>
                        <a:cubicBezTo>
                          <a:pt x="73" y="63"/>
                          <a:pt x="73" y="63"/>
                          <a:pt x="73" y="63"/>
                        </a:cubicBezTo>
                        <a:cubicBezTo>
                          <a:pt x="74" y="64"/>
                          <a:pt x="75" y="65"/>
                          <a:pt x="75" y="66"/>
                        </a:cubicBezTo>
                        <a:cubicBezTo>
                          <a:pt x="86" y="84"/>
                          <a:pt x="83" y="105"/>
                          <a:pt x="61" y="118"/>
                        </a:cubicBezTo>
                        <a:cubicBezTo>
                          <a:pt x="57" y="121"/>
                          <a:pt x="53" y="122"/>
                          <a:pt x="48" y="124"/>
                        </a:cubicBezTo>
                        <a:cubicBezTo>
                          <a:pt x="250" y="387"/>
                          <a:pt x="250" y="387"/>
                          <a:pt x="250" y="387"/>
                        </a:cubicBezTo>
                        <a:cubicBezTo>
                          <a:pt x="254" y="384"/>
                          <a:pt x="257" y="381"/>
                          <a:pt x="262" y="378"/>
                        </a:cubicBezTo>
                        <a:cubicBezTo>
                          <a:pt x="283" y="366"/>
                          <a:pt x="309" y="370"/>
                          <a:pt x="320" y="388"/>
                        </a:cubicBezTo>
                        <a:cubicBezTo>
                          <a:pt x="321" y="389"/>
                          <a:pt x="322" y="391"/>
                          <a:pt x="322" y="392"/>
                        </a:cubicBezTo>
                        <a:cubicBezTo>
                          <a:pt x="340" y="382"/>
                          <a:pt x="340" y="382"/>
                          <a:pt x="340" y="382"/>
                        </a:cubicBezTo>
                        <a:cubicBezTo>
                          <a:pt x="339" y="380"/>
                          <a:pt x="338" y="379"/>
                          <a:pt x="337" y="378"/>
                        </a:cubicBezTo>
                        <a:cubicBezTo>
                          <a:pt x="327" y="360"/>
                          <a:pt x="329" y="338"/>
                          <a:pt x="350" y="325"/>
                        </a:cubicBezTo>
                        <a:cubicBezTo>
                          <a:pt x="355" y="322"/>
                          <a:pt x="365" y="318"/>
                          <a:pt x="370" y="317"/>
                        </a:cubicBezTo>
                        <a:close/>
                      </a:path>
                    </a:pathLst>
                  </a:custGeom>
                  <a:solidFill>
                    <a:srgbClr val="6A8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
                    <a:extLst>
                      <a:ext uri="{FF2B5EF4-FFF2-40B4-BE49-F238E27FC236}">
                        <a16:creationId xmlns:a16="http://schemas.microsoft.com/office/drawing/2014/main" id="{197329D8-E30D-08E8-734A-FE0559024546}"/>
                      </a:ext>
                    </a:extLst>
                  </p:cNvPr>
                  <p:cNvSpPr>
                    <a:spLocks/>
                  </p:cNvSpPr>
                  <p:nvPr/>
                </p:nvSpPr>
                <p:spPr bwMode="auto">
                  <a:xfrm>
                    <a:off x="6382649" y="1541873"/>
                    <a:ext cx="173755" cy="145990"/>
                  </a:xfrm>
                  <a:custGeom>
                    <a:avLst/>
                    <a:gdLst>
                      <a:gd name="T0" fmla="*/ 43 w 129"/>
                      <a:gd name="T1" fmla="*/ 17 h 108"/>
                      <a:gd name="T2" fmla="*/ 11 w 129"/>
                      <a:gd name="T3" fmla="*/ 85 h 108"/>
                      <a:gd name="T4" fmla="*/ 86 w 129"/>
                      <a:gd name="T5" fmla="*/ 91 h 108"/>
                      <a:gd name="T6" fmla="*/ 117 w 129"/>
                      <a:gd name="T7" fmla="*/ 23 h 108"/>
                      <a:gd name="T8" fmla="*/ 43 w 129"/>
                      <a:gd name="T9" fmla="*/ 17 h 108"/>
                    </a:gdLst>
                    <a:ahLst/>
                    <a:cxnLst>
                      <a:cxn ang="0">
                        <a:pos x="T0" y="T1"/>
                      </a:cxn>
                      <a:cxn ang="0">
                        <a:pos x="T2" y="T3"/>
                      </a:cxn>
                      <a:cxn ang="0">
                        <a:pos x="T4" y="T5"/>
                      </a:cxn>
                      <a:cxn ang="0">
                        <a:pos x="T6" y="T7"/>
                      </a:cxn>
                      <a:cxn ang="0">
                        <a:pos x="T8" y="T9"/>
                      </a:cxn>
                    </a:cxnLst>
                    <a:rect l="0" t="0" r="r" b="b"/>
                    <a:pathLst>
                      <a:path w="129" h="108">
                        <a:moveTo>
                          <a:pt x="43" y="17"/>
                        </a:moveTo>
                        <a:cubicBezTo>
                          <a:pt x="13" y="35"/>
                          <a:pt x="0" y="65"/>
                          <a:pt x="11" y="85"/>
                        </a:cubicBezTo>
                        <a:cubicBezTo>
                          <a:pt x="23" y="105"/>
                          <a:pt x="57" y="108"/>
                          <a:pt x="86" y="91"/>
                        </a:cubicBezTo>
                        <a:cubicBezTo>
                          <a:pt x="115" y="73"/>
                          <a:pt x="129" y="43"/>
                          <a:pt x="117" y="23"/>
                        </a:cubicBezTo>
                        <a:cubicBezTo>
                          <a:pt x="105" y="2"/>
                          <a:pt x="72" y="0"/>
                          <a:pt x="43" y="17"/>
                        </a:cubicBezTo>
                        <a:close/>
                      </a:path>
                    </a:pathLst>
                  </a:custGeom>
                  <a:solidFill>
                    <a:srgbClr val="6A8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
                    <a:extLst>
                      <a:ext uri="{FF2B5EF4-FFF2-40B4-BE49-F238E27FC236}">
                        <a16:creationId xmlns:a16="http://schemas.microsoft.com/office/drawing/2014/main" id="{59139771-3FFA-079D-4B19-96199436C228}"/>
                      </a:ext>
                    </a:extLst>
                  </p:cNvPr>
                  <p:cNvSpPr>
                    <a:spLocks/>
                  </p:cNvSpPr>
                  <p:nvPr/>
                </p:nvSpPr>
                <p:spPr bwMode="auto">
                  <a:xfrm>
                    <a:off x="6327119" y="1459474"/>
                    <a:ext cx="101208" cy="92251"/>
                  </a:xfrm>
                  <a:custGeom>
                    <a:avLst/>
                    <a:gdLst>
                      <a:gd name="T0" fmla="*/ 23 w 75"/>
                      <a:gd name="T1" fmla="*/ 10 h 68"/>
                      <a:gd name="T2" fmla="*/ 8 w 75"/>
                      <a:gd name="T3" fmla="*/ 52 h 68"/>
                      <a:gd name="T4" fmla="*/ 52 w 75"/>
                      <a:gd name="T5" fmla="*/ 59 h 68"/>
                      <a:gd name="T6" fmla="*/ 67 w 75"/>
                      <a:gd name="T7" fmla="*/ 17 h 68"/>
                      <a:gd name="T8" fmla="*/ 23 w 75"/>
                      <a:gd name="T9" fmla="*/ 10 h 68"/>
                    </a:gdLst>
                    <a:ahLst/>
                    <a:cxnLst>
                      <a:cxn ang="0">
                        <a:pos x="T0" y="T1"/>
                      </a:cxn>
                      <a:cxn ang="0">
                        <a:pos x="T2" y="T3"/>
                      </a:cxn>
                      <a:cxn ang="0">
                        <a:pos x="T4" y="T5"/>
                      </a:cxn>
                      <a:cxn ang="0">
                        <a:pos x="T6" y="T7"/>
                      </a:cxn>
                      <a:cxn ang="0">
                        <a:pos x="T8" y="T9"/>
                      </a:cxn>
                    </a:cxnLst>
                    <a:rect l="0" t="0" r="r" b="b"/>
                    <a:pathLst>
                      <a:path w="75" h="68">
                        <a:moveTo>
                          <a:pt x="23" y="10"/>
                        </a:moveTo>
                        <a:cubicBezTo>
                          <a:pt x="7" y="19"/>
                          <a:pt x="0" y="38"/>
                          <a:pt x="8" y="52"/>
                        </a:cubicBezTo>
                        <a:cubicBezTo>
                          <a:pt x="16" y="65"/>
                          <a:pt x="36" y="68"/>
                          <a:pt x="52" y="59"/>
                        </a:cubicBezTo>
                        <a:cubicBezTo>
                          <a:pt x="68" y="49"/>
                          <a:pt x="75" y="30"/>
                          <a:pt x="67" y="17"/>
                        </a:cubicBezTo>
                        <a:cubicBezTo>
                          <a:pt x="59" y="3"/>
                          <a:pt x="40" y="0"/>
                          <a:pt x="23" y="10"/>
                        </a:cubicBezTo>
                        <a:close/>
                      </a:path>
                    </a:pathLst>
                  </a:custGeom>
                  <a:solidFill>
                    <a:srgbClr val="6A8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4">
                    <a:extLst>
                      <a:ext uri="{FF2B5EF4-FFF2-40B4-BE49-F238E27FC236}">
                        <a16:creationId xmlns:a16="http://schemas.microsoft.com/office/drawing/2014/main" id="{A369AC35-18B9-293C-C22F-4E7DC015DD97}"/>
                      </a:ext>
                    </a:extLst>
                  </p:cNvPr>
                  <p:cNvSpPr>
                    <a:spLocks/>
                  </p:cNvSpPr>
                  <p:nvPr/>
                </p:nvSpPr>
                <p:spPr bwMode="auto">
                  <a:xfrm>
                    <a:off x="6502666" y="1679803"/>
                    <a:ext cx="101208" cy="91356"/>
                  </a:xfrm>
                  <a:custGeom>
                    <a:avLst/>
                    <a:gdLst>
                      <a:gd name="T0" fmla="*/ 23 w 75"/>
                      <a:gd name="T1" fmla="*/ 10 h 68"/>
                      <a:gd name="T2" fmla="*/ 8 w 75"/>
                      <a:gd name="T3" fmla="*/ 51 h 68"/>
                      <a:gd name="T4" fmla="*/ 52 w 75"/>
                      <a:gd name="T5" fmla="*/ 58 h 68"/>
                      <a:gd name="T6" fmla="*/ 67 w 75"/>
                      <a:gd name="T7" fmla="*/ 17 h 68"/>
                      <a:gd name="T8" fmla="*/ 23 w 75"/>
                      <a:gd name="T9" fmla="*/ 10 h 68"/>
                    </a:gdLst>
                    <a:ahLst/>
                    <a:cxnLst>
                      <a:cxn ang="0">
                        <a:pos x="T0" y="T1"/>
                      </a:cxn>
                      <a:cxn ang="0">
                        <a:pos x="T2" y="T3"/>
                      </a:cxn>
                      <a:cxn ang="0">
                        <a:pos x="T4" y="T5"/>
                      </a:cxn>
                      <a:cxn ang="0">
                        <a:pos x="T6" y="T7"/>
                      </a:cxn>
                      <a:cxn ang="0">
                        <a:pos x="T8" y="T9"/>
                      </a:cxn>
                    </a:cxnLst>
                    <a:rect l="0" t="0" r="r" b="b"/>
                    <a:pathLst>
                      <a:path w="75" h="68">
                        <a:moveTo>
                          <a:pt x="23" y="10"/>
                        </a:moveTo>
                        <a:cubicBezTo>
                          <a:pt x="7" y="19"/>
                          <a:pt x="0" y="38"/>
                          <a:pt x="8" y="51"/>
                        </a:cubicBezTo>
                        <a:cubicBezTo>
                          <a:pt x="16" y="65"/>
                          <a:pt x="36" y="68"/>
                          <a:pt x="52" y="58"/>
                        </a:cubicBezTo>
                        <a:cubicBezTo>
                          <a:pt x="68" y="49"/>
                          <a:pt x="75" y="30"/>
                          <a:pt x="67" y="17"/>
                        </a:cubicBezTo>
                        <a:cubicBezTo>
                          <a:pt x="59" y="3"/>
                          <a:pt x="39" y="0"/>
                          <a:pt x="23" y="10"/>
                        </a:cubicBezTo>
                        <a:close/>
                      </a:path>
                    </a:pathLst>
                  </a:custGeom>
                  <a:solidFill>
                    <a:srgbClr val="6A88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 name="Heptagon 4">
              <a:extLst>
                <a:ext uri="{FF2B5EF4-FFF2-40B4-BE49-F238E27FC236}">
                  <a16:creationId xmlns:a16="http://schemas.microsoft.com/office/drawing/2014/main" id="{FA7EA795-D564-7C22-721C-5AF3981C1126}"/>
                </a:ext>
              </a:extLst>
            </p:cNvPr>
            <p:cNvSpPr/>
            <p:nvPr/>
          </p:nvSpPr>
          <p:spPr>
            <a:xfrm>
              <a:off x="6741805" y="1891909"/>
              <a:ext cx="3291840" cy="3291840"/>
            </a:xfrm>
            <a:prstGeom prst="heptagon">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0C64A7-0B08-08B9-C574-D4AA34419B3E}"/>
                </a:ext>
              </a:extLst>
            </p:cNvPr>
            <p:cNvGrpSpPr/>
            <p:nvPr/>
          </p:nvGrpSpPr>
          <p:grpSpPr>
            <a:xfrm>
              <a:off x="7031399" y="5104202"/>
              <a:ext cx="2779605" cy="818705"/>
              <a:chOff x="7361950" y="5086905"/>
              <a:chExt cx="2779605" cy="818705"/>
            </a:xfrm>
          </p:grpSpPr>
          <p:grpSp>
            <p:nvGrpSpPr>
              <p:cNvPr id="13" name="Group 12">
                <a:extLst>
                  <a:ext uri="{FF2B5EF4-FFF2-40B4-BE49-F238E27FC236}">
                    <a16:creationId xmlns:a16="http://schemas.microsoft.com/office/drawing/2014/main" id="{A3CC09F8-46F7-08C7-3D47-5B9EA9FC1E8A}"/>
                  </a:ext>
                </a:extLst>
              </p:cNvPr>
              <p:cNvGrpSpPr/>
              <p:nvPr/>
            </p:nvGrpSpPr>
            <p:grpSpPr>
              <a:xfrm>
                <a:off x="7361950" y="5086905"/>
                <a:ext cx="790177" cy="818705"/>
                <a:chOff x="7361950" y="5086905"/>
                <a:chExt cx="790177" cy="818705"/>
              </a:xfrm>
            </p:grpSpPr>
            <p:sp>
              <p:nvSpPr>
                <p:cNvPr id="18" name="Octagon 17">
                  <a:extLst>
                    <a:ext uri="{FF2B5EF4-FFF2-40B4-BE49-F238E27FC236}">
                      <a16:creationId xmlns:a16="http://schemas.microsoft.com/office/drawing/2014/main" id="{C7D1BD34-6FE8-9225-F22D-E8A47F14C083}"/>
                    </a:ext>
                  </a:extLst>
                </p:cNvPr>
                <p:cNvSpPr/>
                <p:nvPr/>
              </p:nvSpPr>
              <p:spPr>
                <a:xfrm rot="12683833">
                  <a:off x="7969247" y="5086905"/>
                  <a:ext cx="182880" cy="182880"/>
                </a:xfrm>
                <a:prstGeom prst="octagon">
                  <a:avLst/>
                </a:prstGeom>
                <a:solidFill>
                  <a:schemeClr val="bg1"/>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ctagon 18">
                  <a:extLst>
                    <a:ext uri="{FF2B5EF4-FFF2-40B4-BE49-F238E27FC236}">
                      <a16:creationId xmlns:a16="http://schemas.microsoft.com/office/drawing/2014/main" id="{310ADEF0-F45D-0CF3-59B7-7318C89E4F9A}"/>
                    </a:ext>
                  </a:extLst>
                </p:cNvPr>
                <p:cNvSpPr/>
                <p:nvPr/>
              </p:nvSpPr>
              <p:spPr>
                <a:xfrm rot="12572222">
                  <a:off x="7361950" y="5814170"/>
                  <a:ext cx="91440" cy="91440"/>
                </a:xfrm>
                <a:prstGeom prst="octagon">
                  <a:avLst/>
                </a:prstGeom>
                <a:solidFill>
                  <a:schemeClr val="bg1"/>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6980C1B-3D7F-4D89-1643-B19EB9E306C0}"/>
                    </a:ext>
                  </a:extLst>
                </p:cNvPr>
                <p:cNvCxnSpPr>
                  <a:cxnSpLocks/>
                  <a:stCxn id="18" idx="7"/>
                  <a:endCxn id="19" idx="3"/>
                </p:cNvCxnSpPr>
                <p:nvPr/>
              </p:nvCxnSpPr>
              <p:spPr>
                <a:xfrm flipH="1">
                  <a:off x="7446686" y="5236664"/>
                  <a:ext cx="534034" cy="592784"/>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D51AA76-E39B-D8D8-947E-3196ABD492D5}"/>
                  </a:ext>
                </a:extLst>
              </p:cNvPr>
              <p:cNvGrpSpPr/>
              <p:nvPr/>
            </p:nvGrpSpPr>
            <p:grpSpPr>
              <a:xfrm flipH="1">
                <a:off x="9351378" y="5086905"/>
                <a:ext cx="790177" cy="818705"/>
                <a:chOff x="7514350" y="5239305"/>
                <a:chExt cx="790177" cy="818705"/>
              </a:xfrm>
            </p:grpSpPr>
            <p:sp>
              <p:nvSpPr>
                <p:cNvPr id="15" name="Octagon 14">
                  <a:extLst>
                    <a:ext uri="{FF2B5EF4-FFF2-40B4-BE49-F238E27FC236}">
                      <a16:creationId xmlns:a16="http://schemas.microsoft.com/office/drawing/2014/main" id="{6D073389-1FE0-86F2-E773-18709A2E46CB}"/>
                    </a:ext>
                  </a:extLst>
                </p:cNvPr>
                <p:cNvSpPr/>
                <p:nvPr/>
              </p:nvSpPr>
              <p:spPr>
                <a:xfrm rot="12683833">
                  <a:off x="8121647" y="5239305"/>
                  <a:ext cx="182880" cy="182880"/>
                </a:xfrm>
                <a:prstGeom prst="octagon">
                  <a:avLst/>
                </a:prstGeom>
                <a:solidFill>
                  <a:schemeClr val="bg1"/>
                </a:solid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ctagon 15">
                  <a:extLst>
                    <a:ext uri="{FF2B5EF4-FFF2-40B4-BE49-F238E27FC236}">
                      <a16:creationId xmlns:a16="http://schemas.microsoft.com/office/drawing/2014/main" id="{0C82DD09-22F0-BC8A-8FE6-411DE3AF3173}"/>
                    </a:ext>
                  </a:extLst>
                </p:cNvPr>
                <p:cNvSpPr/>
                <p:nvPr/>
              </p:nvSpPr>
              <p:spPr>
                <a:xfrm rot="12572222">
                  <a:off x="7514350" y="5966570"/>
                  <a:ext cx="91440" cy="91440"/>
                </a:xfrm>
                <a:prstGeom prst="octagon">
                  <a:avLst/>
                </a:prstGeom>
                <a:solidFill>
                  <a:schemeClr val="bg1"/>
                </a:solid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ED406FEA-5E0D-9C0B-0A7D-391363E422B5}"/>
                    </a:ext>
                  </a:extLst>
                </p:cNvPr>
                <p:cNvCxnSpPr>
                  <a:cxnSpLocks/>
                  <a:stCxn id="15" idx="7"/>
                  <a:endCxn id="16" idx="3"/>
                </p:cNvCxnSpPr>
                <p:nvPr/>
              </p:nvCxnSpPr>
              <p:spPr>
                <a:xfrm flipH="1">
                  <a:off x="7599086" y="5389064"/>
                  <a:ext cx="534034" cy="592784"/>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grpSp>
        <p:grpSp>
          <p:nvGrpSpPr>
            <p:cNvPr id="107" name="Group 106">
              <a:extLst>
                <a:ext uri="{FF2B5EF4-FFF2-40B4-BE49-F238E27FC236}">
                  <a16:creationId xmlns:a16="http://schemas.microsoft.com/office/drawing/2014/main" id="{D68FF85C-DA70-14D6-54BC-4E74487589CD}"/>
                </a:ext>
              </a:extLst>
            </p:cNvPr>
            <p:cNvGrpSpPr/>
            <p:nvPr/>
          </p:nvGrpSpPr>
          <p:grpSpPr>
            <a:xfrm>
              <a:off x="9666679" y="1897274"/>
              <a:ext cx="1184041" cy="2613466"/>
              <a:chOff x="9666679" y="1897274"/>
              <a:chExt cx="1184041" cy="2613466"/>
            </a:xfrm>
          </p:grpSpPr>
          <p:grpSp>
            <p:nvGrpSpPr>
              <p:cNvPr id="22" name="Group 21">
                <a:extLst>
                  <a:ext uri="{FF2B5EF4-FFF2-40B4-BE49-F238E27FC236}">
                    <a16:creationId xmlns:a16="http://schemas.microsoft.com/office/drawing/2014/main" id="{A4C7D2E9-C20C-1EA1-0ADD-336C44F3B2B7}"/>
                  </a:ext>
                </a:extLst>
              </p:cNvPr>
              <p:cNvGrpSpPr/>
              <p:nvPr/>
            </p:nvGrpSpPr>
            <p:grpSpPr>
              <a:xfrm rot="14533065">
                <a:off x="10046279" y="3706299"/>
                <a:ext cx="790177" cy="818705"/>
                <a:chOff x="7361950" y="5086905"/>
                <a:chExt cx="790177" cy="818705"/>
              </a:xfrm>
            </p:grpSpPr>
            <p:sp>
              <p:nvSpPr>
                <p:cNvPr id="27" name="Octagon 26">
                  <a:extLst>
                    <a:ext uri="{FF2B5EF4-FFF2-40B4-BE49-F238E27FC236}">
                      <a16:creationId xmlns:a16="http://schemas.microsoft.com/office/drawing/2014/main" id="{5786D4E6-FE73-C385-C250-2BD96CBBF879}"/>
                    </a:ext>
                  </a:extLst>
                </p:cNvPr>
                <p:cNvSpPr/>
                <p:nvPr/>
              </p:nvSpPr>
              <p:spPr>
                <a:xfrm rot="12683833">
                  <a:off x="7969247" y="5086905"/>
                  <a:ext cx="182880" cy="182880"/>
                </a:xfrm>
                <a:prstGeom prst="octagon">
                  <a:avLst/>
                </a:prstGeom>
                <a:solidFill>
                  <a:schemeClr val="bg1"/>
                </a:solidFill>
                <a:ln w="19050">
                  <a:solidFill>
                    <a:srgbClr val="27B0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ctagon 27">
                  <a:extLst>
                    <a:ext uri="{FF2B5EF4-FFF2-40B4-BE49-F238E27FC236}">
                      <a16:creationId xmlns:a16="http://schemas.microsoft.com/office/drawing/2014/main" id="{A2254CED-71FC-688A-DF45-1C3E3160E0C7}"/>
                    </a:ext>
                  </a:extLst>
                </p:cNvPr>
                <p:cNvSpPr/>
                <p:nvPr/>
              </p:nvSpPr>
              <p:spPr>
                <a:xfrm rot="12572222">
                  <a:off x="7361950" y="5814170"/>
                  <a:ext cx="91440" cy="91440"/>
                </a:xfrm>
                <a:prstGeom prst="octagon">
                  <a:avLst/>
                </a:prstGeom>
                <a:solidFill>
                  <a:schemeClr val="bg1"/>
                </a:solidFill>
                <a:ln w="19050">
                  <a:solidFill>
                    <a:srgbClr val="27B0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4DA90650-70AA-8848-762D-DCF1C683CA4D}"/>
                    </a:ext>
                  </a:extLst>
                </p:cNvPr>
                <p:cNvCxnSpPr>
                  <a:cxnSpLocks/>
                  <a:stCxn id="27" idx="7"/>
                  <a:endCxn id="28" idx="3"/>
                </p:cNvCxnSpPr>
                <p:nvPr/>
              </p:nvCxnSpPr>
              <p:spPr>
                <a:xfrm flipH="1">
                  <a:off x="7446686" y="5236664"/>
                  <a:ext cx="534034" cy="592784"/>
                </a:xfrm>
                <a:prstGeom prst="line">
                  <a:avLst/>
                </a:prstGeom>
                <a:ln w="12700">
                  <a:solidFill>
                    <a:srgbClr val="27B0BB"/>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6C69E121-9A6F-698B-7744-EA9C3F5F6DFF}"/>
                  </a:ext>
                </a:extLst>
              </p:cNvPr>
              <p:cNvGrpSpPr/>
              <p:nvPr/>
            </p:nvGrpSpPr>
            <p:grpSpPr>
              <a:xfrm rot="16466963" flipH="1">
                <a:off x="9680943" y="1883010"/>
                <a:ext cx="790177" cy="818705"/>
                <a:chOff x="7514350" y="5239305"/>
                <a:chExt cx="790177" cy="818705"/>
              </a:xfrm>
            </p:grpSpPr>
            <p:sp>
              <p:nvSpPr>
                <p:cNvPr id="24" name="Octagon 23">
                  <a:extLst>
                    <a:ext uri="{FF2B5EF4-FFF2-40B4-BE49-F238E27FC236}">
                      <a16:creationId xmlns:a16="http://schemas.microsoft.com/office/drawing/2014/main" id="{D8290382-B508-3274-BA2F-E2F8BD935FEC}"/>
                    </a:ext>
                  </a:extLst>
                </p:cNvPr>
                <p:cNvSpPr/>
                <p:nvPr/>
              </p:nvSpPr>
              <p:spPr>
                <a:xfrm rot="12683833">
                  <a:off x="8121647" y="5239305"/>
                  <a:ext cx="182880" cy="182880"/>
                </a:xfrm>
                <a:prstGeom prst="octagon">
                  <a:avLst/>
                </a:prstGeom>
                <a:solidFill>
                  <a:schemeClr val="bg1"/>
                </a:solid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ctagon 24">
                  <a:extLst>
                    <a:ext uri="{FF2B5EF4-FFF2-40B4-BE49-F238E27FC236}">
                      <a16:creationId xmlns:a16="http://schemas.microsoft.com/office/drawing/2014/main" id="{802ACCB6-93B7-C963-5B61-2C3E82FBA814}"/>
                    </a:ext>
                  </a:extLst>
                </p:cNvPr>
                <p:cNvSpPr/>
                <p:nvPr/>
              </p:nvSpPr>
              <p:spPr>
                <a:xfrm rot="12572222">
                  <a:off x="7514350" y="5966570"/>
                  <a:ext cx="91440" cy="91440"/>
                </a:xfrm>
                <a:prstGeom prst="octagon">
                  <a:avLst/>
                </a:prstGeom>
                <a:solidFill>
                  <a:schemeClr val="bg1"/>
                </a:solid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1028D15E-DC6A-D4A6-D452-12312194F0A9}"/>
                    </a:ext>
                  </a:extLst>
                </p:cNvPr>
                <p:cNvCxnSpPr>
                  <a:cxnSpLocks/>
                  <a:stCxn id="24" idx="7"/>
                  <a:endCxn id="25" idx="3"/>
                </p:cNvCxnSpPr>
                <p:nvPr/>
              </p:nvCxnSpPr>
              <p:spPr>
                <a:xfrm flipH="1">
                  <a:off x="7599086" y="5389064"/>
                  <a:ext cx="534034" cy="59278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78" name="Group 77">
              <a:extLst>
                <a:ext uri="{FF2B5EF4-FFF2-40B4-BE49-F238E27FC236}">
                  <a16:creationId xmlns:a16="http://schemas.microsoft.com/office/drawing/2014/main" id="{A5B960AD-7279-2884-55F2-D447D95F1004}"/>
                </a:ext>
              </a:extLst>
            </p:cNvPr>
            <p:cNvGrpSpPr/>
            <p:nvPr/>
          </p:nvGrpSpPr>
          <p:grpSpPr>
            <a:xfrm rot="13303839" flipH="1">
              <a:off x="7988536" y="1059844"/>
              <a:ext cx="790177" cy="818705"/>
              <a:chOff x="7514350" y="5239305"/>
              <a:chExt cx="790177" cy="818705"/>
            </a:xfrm>
          </p:grpSpPr>
          <p:sp>
            <p:nvSpPr>
              <p:cNvPr id="82" name="Octagon 81">
                <a:extLst>
                  <a:ext uri="{FF2B5EF4-FFF2-40B4-BE49-F238E27FC236}">
                    <a16:creationId xmlns:a16="http://schemas.microsoft.com/office/drawing/2014/main" id="{52BB0B46-683C-AFD9-4FF8-51A7D6E3FA00}"/>
                  </a:ext>
                </a:extLst>
              </p:cNvPr>
              <p:cNvSpPr/>
              <p:nvPr/>
            </p:nvSpPr>
            <p:spPr>
              <a:xfrm rot="12683833">
                <a:off x="8121647" y="5239305"/>
                <a:ext cx="182880" cy="182880"/>
              </a:xfrm>
              <a:prstGeom prst="octagon">
                <a:avLst/>
              </a:prstGeom>
              <a:solidFill>
                <a:schemeClr val="bg1"/>
              </a:solidFill>
              <a:ln w="19050">
                <a:solidFill>
                  <a:srgbClr val="27B0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ctagon 101">
                <a:extLst>
                  <a:ext uri="{FF2B5EF4-FFF2-40B4-BE49-F238E27FC236}">
                    <a16:creationId xmlns:a16="http://schemas.microsoft.com/office/drawing/2014/main" id="{39DD9CF4-214B-DC10-CC7E-D93F4D9AECBC}"/>
                  </a:ext>
                </a:extLst>
              </p:cNvPr>
              <p:cNvSpPr/>
              <p:nvPr/>
            </p:nvSpPr>
            <p:spPr>
              <a:xfrm rot="12572222">
                <a:off x="7514350" y="5966570"/>
                <a:ext cx="91440" cy="91440"/>
              </a:xfrm>
              <a:prstGeom prst="octagon">
                <a:avLst/>
              </a:prstGeom>
              <a:solidFill>
                <a:schemeClr val="bg1"/>
              </a:solidFill>
              <a:ln w="19050">
                <a:solidFill>
                  <a:srgbClr val="27B0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C17E6F51-0E2C-1B0F-E102-798D3398F303}"/>
                  </a:ext>
                </a:extLst>
              </p:cNvPr>
              <p:cNvCxnSpPr>
                <a:cxnSpLocks/>
                <a:stCxn id="82" idx="7"/>
                <a:endCxn id="102" idx="3"/>
              </p:cNvCxnSpPr>
              <p:nvPr/>
            </p:nvCxnSpPr>
            <p:spPr>
              <a:xfrm flipH="1">
                <a:off x="7599086" y="5389064"/>
                <a:ext cx="534034" cy="592784"/>
              </a:xfrm>
              <a:prstGeom prst="line">
                <a:avLst/>
              </a:prstGeom>
              <a:ln w="12700">
                <a:solidFill>
                  <a:srgbClr val="27B0BB"/>
                </a:solidFill>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B0979CC6-5E76-DF42-3078-86DC85C5BC1D}"/>
                </a:ext>
              </a:extLst>
            </p:cNvPr>
            <p:cNvGrpSpPr/>
            <p:nvPr/>
          </p:nvGrpSpPr>
          <p:grpSpPr>
            <a:xfrm flipH="1">
              <a:off x="5902771" y="1951691"/>
              <a:ext cx="1184041" cy="2613466"/>
              <a:chOff x="9666679" y="1897274"/>
              <a:chExt cx="1184041" cy="2613466"/>
            </a:xfrm>
          </p:grpSpPr>
          <p:grpSp>
            <p:nvGrpSpPr>
              <p:cNvPr id="109" name="Group 108">
                <a:extLst>
                  <a:ext uri="{FF2B5EF4-FFF2-40B4-BE49-F238E27FC236}">
                    <a16:creationId xmlns:a16="http://schemas.microsoft.com/office/drawing/2014/main" id="{EDDABAE3-A501-B8DC-C94F-11CE9C52E676}"/>
                  </a:ext>
                </a:extLst>
              </p:cNvPr>
              <p:cNvGrpSpPr/>
              <p:nvPr/>
            </p:nvGrpSpPr>
            <p:grpSpPr>
              <a:xfrm rot="14533065">
                <a:off x="10046279" y="3706299"/>
                <a:ext cx="790177" cy="818705"/>
                <a:chOff x="7361950" y="5086905"/>
                <a:chExt cx="790177" cy="818705"/>
              </a:xfrm>
            </p:grpSpPr>
            <p:sp>
              <p:nvSpPr>
                <p:cNvPr id="114" name="Octagon 113">
                  <a:extLst>
                    <a:ext uri="{FF2B5EF4-FFF2-40B4-BE49-F238E27FC236}">
                      <a16:creationId xmlns:a16="http://schemas.microsoft.com/office/drawing/2014/main" id="{7E37B60E-E51A-4103-B71A-58B668F700FA}"/>
                    </a:ext>
                  </a:extLst>
                </p:cNvPr>
                <p:cNvSpPr/>
                <p:nvPr/>
              </p:nvSpPr>
              <p:spPr>
                <a:xfrm rot="12683833">
                  <a:off x="7969247" y="5086905"/>
                  <a:ext cx="182880" cy="182880"/>
                </a:xfrm>
                <a:prstGeom prst="octagon">
                  <a:avLst/>
                </a:prstGeom>
                <a:solidFill>
                  <a:schemeClr val="bg1"/>
                </a:solid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ctagon 140">
                  <a:extLst>
                    <a:ext uri="{FF2B5EF4-FFF2-40B4-BE49-F238E27FC236}">
                      <a16:creationId xmlns:a16="http://schemas.microsoft.com/office/drawing/2014/main" id="{2DEA4DCF-42A3-C587-3866-FFF130C93CDA}"/>
                    </a:ext>
                  </a:extLst>
                </p:cNvPr>
                <p:cNvSpPr/>
                <p:nvPr/>
              </p:nvSpPr>
              <p:spPr>
                <a:xfrm rot="12572222">
                  <a:off x="7361950" y="5814170"/>
                  <a:ext cx="91440" cy="91440"/>
                </a:xfrm>
                <a:prstGeom prst="octagon">
                  <a:avLst/>
                </a:prstGeom>
                <a:solidFill>
                  <a:schemeClr val="bg1"/>
                </a:solid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a:extLst>
                    <a:ext uri="{FF2B5EF4-FFF2-40B4-BE49-F238E27FC236}">
                      <a16:creationId xmlns:a16="http://schemas.microsoft.com/office/drawing/2014/main" id="{B8DAA1AD-892D-B1D9-F84B-99C9B421451E}"/>
                    </a:ext>
                  </a:extLst>
                </p:cNvPr>
                <p:cNvCxnSpPr>
                  <a:cxnSpLocks/>
                  <a:stCxn id="114" idx="7"/>
                  <a:endCxn id="141" idx="3"/>
                </p:cNvCxnSpPr>
                <p:nvPr/>
              </p:nvCxnSpPr>
              <p:spPr>
                <a:xfrm flipH="1">
                  <a:off x="7446686" y="5236664"/>
                  <a:ext cx="534034" cy="59278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0E1B7A9D-E967-1108-0B69-D1659859961A}"/>
                  </a:ext>
                </a:extLst>
              </p:cNvPr>
              <p:cNvGrpSpPr/>
              <p:nvPr/>
            </p:nvGrpSpPr>
            <p:grpSpPr>
              <a:xfrm rot="16466963" flipH="1">
                <a:off x="9680943" y="1883010"/>
                <a:ext cx="790177" cy="818705"/>
                <a:chOff x="7514350" y="5239305"/>
                <a:chExt cx="790177" cy="818705"/>
              </a:xfrm>
            </p:grpSpPr>
            <p:sp>
              <p:nvSpPr>
                <p:cNvPr id="111" name="Octagon 110">
                  <a:extLst>
                    <a:ext uri="{FF2B5EF4-FFF2-40B4-BE49-F238E27FC236}">
                      <a16:creationId xmlns:a16="http://schemas.microsoft.com/office/drawing/2014/main" id="{ABDC6EB0-9375-01B1-5CCD-B9D152DE6D52}"/>
                    </a:ext>
                  </a:extLst>
                </p:cNvPr>
                <p:cNvSpPr/>
                <p:nvPr/>
              </p:nvSpPr>
              <p:spPr>
                <a:xfrm rot="12683833">
                  <a:off x="8121647" y="5239305"/>
                  <a:ext cx="182880" cy="182880"/>
                </a:xfrm>
                <a:prstGeom prst="octagon">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ctagon 111">
                  <a:extLst>
                    <a:ext uri="{FF2B5EF4-FFF2-40B4-BE49-F238E27FC236}">
                      <a16:creationId xmlns:a16="http://schemas.microsoft.com/office/drawing/2014/main" id="{5B1AD3DC-4BD6-4457-FF6A-9A22302A810C}"/>
                    </a:ext>
                  </a:extLst>
                </p:cNvPr>
                <p:cNvSpPr/>
                <p:nvPr/>
              </p:nvSpPr>
              <p:spPr>
                <a:xfrm rot="12572222">
                  <a:off x="7514350" y="5966570"/>
                  <a:ext cx="91440" cy="91440"/>
                </a:xfrm>
                <a:prstGeom prst="octagon">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5D6A4F9E-CBB9-6108-A243-84DF32F2596B}"/>
                    </a:ext>
                  </a:extLst>
                </p:cNvPr>
                <p:cNvCxnSpPr>
                  <a:cxnSpLocks/>
                  <a:stCxn id="111" idx="7"/>
                  <a:endCxn id="112" idx="3"/>
                </p:cNvCxnSpPr>
                <p:nvPr/>
              </p:nvCxnSpPr>
              <p:spPr>
                <a:xfrm flipH="1">
                  <a:off x="7599086" y="5389064"/>
                  <a:ext cx="534034" cy="59278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143392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D11C-B5C7-4BDB-89B4-10517CD9EB0F}"/>
              </a:ext>
            </a:extLst>
          </p:cNvPr>
          <p:cNvSpPr>
            <a:spLocks noGrp="1"/>
          </p:cNvSpPr>
          <p:nvPr>
            <p:ph type="title"/>
          </p:nvPr>
        </p:nvSpPr>
        <p:spPr/>
        <p:txBody>
          <a:bodyPr>
            <a:normAutofit/>
          </a:bodyPr>
          <a:lstStyle/>
          <a:p>
            <a:r>
              <a:rPr lang="en-US" sz="4000"/>
              <a:t>Current landscape in obesity management</a:t>
            </a:r>
            <a:endParaRPr lang="en-CA" sz="4000"/>
          </a:p>
        </p:txBody>
      </p:sp>
      <p:sp>
        <p:nvSpPr>
          <p:cNvPr id="3" name="Text Placeholder 2">
            <a:extLst>
              <a:ext uri="{FF2B5EF4-FFF2-40B4-BE49-F238E27FC236}">
                <a16:creationId xmlns:a16="http://schemas.microsoft.com/office/drawing/2014/main" id="{DFB0046B-6913-4F84-BBC7-AFC847DD9FB5}"/>
              </a:ext>
            </a:extLst>
          </p:cNvPr>
          <p:cNvSpPr>
            <a:spLocks noGrp="1"/>
          </p:cNvSpPr>
          <p:nvPr>
            <p:ph type="body" sz="quarter" idx="13"/>
          </p:nvPr>
        </p:nvSpPr>
        <p:spPr/>
        <p:txBody>
          <a:bodyPr/>
          <a:lstStyle/>
          <a:p>
            <a:r>
              <a:rPr lang="en-CA" sz="1000">
                <a:latin typeface="Arial"/>
                <a:cs typeface="Arial"/>
              </a:rPr>
              <a:t>BMI, body mass index; LDL-C, low-density lipoprotein cholesterol.</a:t>
            </a:r>
            <a:br>
              <a:rPr lang="en-CA" sz="1000"/>
            </a:br>
            <a:r>
              <a:rPr lang="en-US" sz="1000">
                <a:latin typeface="Arial"/>
                <a:cs typeface="Arial"/>
              </a:rPr>
              <a:t>Kaplan LM et al. Obesity 2018;26:61–9</a:t>
            </a:r>
            <a:r>
              <a:rPr lang="en-CA" sz="1000">
                <a:latin typeface="Arial"/>
                <a:cs typeface="Arial"/>
              </a:rPr>
              <a:t>.</a:t>
            </a:r>
            <a:endParaRPr lang="en-GB" sz="1000">
              <a:latin typeface="Arial"/>
              <a:cs typeface="Arial"/>
            </a:endParaRPr>
          </a:p>
        </p:txBody>
      </p:sp>
      <p:sp>
        <p:nvSpPr>
          <p:cNvPr id="6" name="Rectangle 5">
            <a:extLst>
              <a:ext uri="{FF2B5EF4-FFF2-40B4-BE49-F238E27FC236}">
                <a16:creationId xmlns:a16="http://schemas.microsoft.com/office/drawing/2014/main" id="{7CECB191-A3EE-48A7-9F35-DF342B178EEE}"/>
              </a:ext>
            </a:extLst>
          </p:cNvPr>
          <p:cNvSpPr/>
          <p:nvPr/>
        </p:nvSpPr>
        <p:spPr>
          <a:xfrm>
            <a:off x="437050" y="1975850"/>
            <a:ext cx="11506429" cy="3876500"/>
          </a:xfrm>
          <a:prstGeom prst="rect">
            <a:avLst/>
          </a:prstGeom>
          <a:solidFill>
            <a:schemeClr val="accent5">
              <a:lumMod val="20000"/>
              <a:lumOff val="80000"/>
            </a:schemeClr>
          </a:solidFill>
          <a:ln w="9525" cap="flat" cmpd="sng" algn="ctr">
            <a:solidFill>
              <a:srgbClr val="EEF6FC"/>
            </a:solid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D168EE3-EE04-4D05-A81C-5346D7741601}"/>
              </a:ext>
            </a:extLst>
          </p:cNvPr>
          <p:cNvSpPr txBox="1"/>
          <p:nvPr/>
        </p:nvSpPr>
        <p:spPr>
          <a:xfrm>
            <a:off x="1998302" y="1482791"/>
            <a:ext cx="8239073"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a:ln>
                  <a:noFill/>
                </a:ln>
                <a:effectLst/>
                <a:uLnTx/>
                <a:uFillTx/>
                <a:latin typeface="Arial" panose="020B0604020202020204" pitchFamily="34" charset="0"/>
                <a:cs typeface="Arial" panose="020B0604020202020204" pitchFamily="34" charset="0"/>
              </a:rPr>
              <a:t>Obesity is not managed as a chronic disease</a:t>
            </a:r>
            <a:endParaRPr kumimoji="0" lang="en-GB" sz="28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88B306F-9FC5-40A6-9CB0-A7B14649A757}"/>
              </a:ext>
            </a:extLst>
          </p:cNvPr>
          <p:cNvSpPr txBox="1"/>
          <p:nvPr/>
        </p:nvSpPr>
        <p:spPr>
          <a:xfrm>
            <a:off x="819527" y="4601394"/>
            <a:ext cx="3438001" cy="1015663"/>
          </a:xfrm>
          <a:prstGeom prst="rect">
            <a:avLst/>
          </a:prstGeom>
          <a:noFill/>
          <a:effectLst/>
        </p:spPr>
        <p:txBody>
          <a:bodyPr wrap="square" lIns="91440" tIns="45720" rIns="91440" bIns="45720" rtlCol="0" anchor="t">
            <a:spAutoFit/>
          </a:bodyPr>
          <a:lstStyle/>
          <a:p>
            <a:pPr algn="ctr" defTabSz="914377">
              <a:defRPr/>
            </a:pPr>
            <a:r>
              <a:rPr lang="en-CA" sz="2400" b="1">
                <a:latin typeface="Arial"/>
                <a:cs typeface="Arial"/>
              </a:rPr>
              <a:t>Lifestyle counseling </a:t>
            </a:r>
            <a:br>
              <a:rPr lang="en-CA" sz="2400" b="1" i="0" u="none" strike="noStrike" kern="1200" cap="none" spc="0" normalizeH="0" baseline="0" noProof="0">
                <a:ln>
                  <a:noFill/>
                </a:ln>
                <a:effectLst>
                  <a:outerShdw blurRad="50800" dist="50800" dir="5400000" algn="ctr" rotWithShape="0">
                    <a:srgbClr val="E64A0E"/>
                  </a:outerShdw>
                </a:effectLst>
                <a:uLnTx/>
                <a:uFillTx/>
                <a:latin typeface="Arial" panose="020B0604020202020204" pitchFamily="34" charset="0"/>
                <a:cs typeface="Arial" panose="020B0604020202020204" pitchFamily="34" charset="0"/>
              </a:rPr>
            </a:br>
            <a:r>
              <a:rPr lang="en-CA">
                <a:latin typeface="Arial"/>
                <a:cs typeface="Arial"/>
              </a:rPr>
              <a:t>to eat less &amp; move more is</a:t>
            </a:r>
            <a:r>
              <a:rPr kumimoji="0" lang="en-CA" b="0" i="0" u="none" strike="noStrike" kern="1200" cap="none" spc="0" normalizeH="0" baseline="0" noProof="0">
                <a:ln>
                  <a:noFill/>
                </a:ln>
                <a:effectLst/>
                <a:uLnTx/>
                <a:uFillTx/>
                <a:latin typeface="Arial"/>
                <a:cs typeface="Arial"/>
              </a:rPr>
              <a:t> the singular intervention</a:t>
            </a:r>
            <a:endParaRPr lang="en-GB" b="0" i="0" u="none" strike="noStrike" kern="1200" cap="none" spc="0" normalizeH="0" baseline="0" noProof="0">
              <a:ln>
                <a:noFill/>
              </a:ln>
              <a:effectLst/>
              <a:uLnTx/>
              <a:uFillTx/>
              <a:latin typeface="Arial"/>
              <a:cs typeface="Arial"/>
            </a:endParaRPr>
          </a:p>
        </p:txBody>
      </p:sp>
      <p:grpSp>
        <p:nvGrpSpPr>
          <p:cNvPr id="12" name="Group 11">
            <a:extLst>
              <a:ext uri="{FF2B5EF4-FFF2-40B4-BE49-F238E27FC236}">
                <a16:creationId xmlns:a16="http://schemas.microsoft.com/office/drawing/2014/main" id="{61A9365D-5B3A-40C9-B0FA-33AA924C00F3}"/>
              </a:ext>
            </a:extLst>
          </p:cNvPr>
          <p:cNvGrpSpPr/>
          <p:nvPr/>
        </p:nvGrpSpPr>
        <p:grpSpPr>
          <a:xfrm>
            <a:off x="1924340" y="2793009"/>
            <a:ext cx="1228374" cy="1524744"/>
            <a:chOff x="735714" y="1624244"/>
            <a:chExt cx="449885" cy="558429"/>
          </a:xfrm>
        </p:grpSpPr>
        <p:grpSp>
          <p:nvGrpSpPr>
            <p:cNvPr id="13" name="Group 12">
              <a:extLst>
                <a:ext uri="{FF2B5EF4-FFF2-40B4-BE49-F238E27FC236}">
                  <a16:creationId xmlns:a16="http://schemas.microsoft.com/office/drawing/2014/main" id="{B40E4C21-1C2B-498F-BA2F-E810781F4475}"/>
                </a:ext>
              </a:extLst>
            </p:cNvPr>
            <p:cNvGrpSpPr/>
            <p:nvPr/>
          </p:nvGrpSpPr>
          <p:grpSpPr>
            <a:xfrm>
              <a:off x="735714" y="1753678"/>
              <a:ext cx="449885" cy="428995"/>
              <a:chOff x="469900" y="1378161"/>
              <a:chExt cx="1816091" cy="1992419"/>
            </a:xfrm>
          </p:grpSpPr>
          <p:sp>
            <p:nvSpPr>
              <p:cNvPr id="15" name="Rectangle: Rounded Corners 14">
                <a:extLst>
                  <a:ext uri="{FF2B5EF4-FFF2-40B4-BE49-F238E27FC236}">
                    <a16:creationId xmlns:a16="http://schemas.microsoft.com/office/drawing/2014/main" id="{553CB121-F75F-49ED-9D06-6B9E98198E92}"/>
                  </a:ext>
                </a:extLst>
              </p:cNvPr>
              <p:cNvSpPr/>
              <p:nvPr/>
            </p:nvSpPr>
            <p:spPr>
              <a:xfrm>
                <a:off x="469900" y="1520618"/>
                <a:ext cx="1816091" cy="1849962"/>
              </a:xfrm>
              <a:prstGeom prst="roundRect">
                <a:avLst/>
              </a:pr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EB7FC0F8-FBF4-4601-BA26-E5B0C7B9B730}"/>
                  </a:ext>
                </a:extLst>
              </p:cNvPr>
              <p:cNvSpPr/>
              <p:nvPr/>
            </p:nvSpPr>
            <p:spPr>
              <a:xfrm>
                <a:off x="786810" y="1378161"/>
                <a:ext cx="1177206" cy="1129881"/>
              </a:xfrm>
              <a:prstGeom prst="ellipse">
                <a:avLst/>
              </a:prstGeom>
              <a:solidFill>
                <a:srgbClr val="D8EAF8"/>
              </a:solidFill>
              <a:ln w="19050" cap="flat" cmpd="sng" algn="ctr">
                <a:solidFill>
                  <a:srgbClr val="001965"/>
                </a:solid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2AC82D37-49BB-45C7-965B-E6F3480922E9}"/>
                  </a:ext>
                </a:extLst>
              </p:cNvPr>
              <p:cNvGrpSpPr/>
              <p:nvPr/>
            </p:nvGrpSpPr>
            <p:grpSpPr>
              <a:xfrm>
                <a:off x="930477" y="1468415"/>
                <a:ext cx="864931" cy="338276"/>
                <a:chOff x="930477" y="1468415"/>
                <a:chExt cx="864931" cy="338276"/>
              </a:xfrm>
            </p:grpSpPr>
            <p:sp>
              <p:nvSpPr>
                <p:cNvPr id="30" name="Oval 29">
                  <a:extLst>
                    <a:ext uri="{FF2B5EF4-FFF2-40B4-BE49-F238E27FC236}">
                      <a16:creationId xmlns:a16="http://schemas.microsoft.com/office/drawing/2014/main" id="{50554C3D-8B15-4879-B0CA-5365A61EB60C}"/>
                    </a:ext>
                  </a:extLst>
                </p:cNvPr>
                <p:cNvSpPr/>
                <p:nvPr/>
              </p:nvSpPr>
              <p:spPr>
                <a:xfrm>
                  <a:off x="1358196" y="1468415"/>
                  <a:ext cx="42591" cy="47346"/>
                </a:xfrm>
                <a:prstGeom prst="ellipse">
                  <a:avLst/>
                </a:prstGeom>
                <a:solidFill>
                  <a:srgbClr val="FFFFFF"/>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B384265B-7661-4DDC-88F9-5E7095399895}"/>
                    </a:ext>
                  </a:extLst>
                </p:cNvPr>
                <p:cNvSpPr/>
                <p:nvPr/>
              </p:nvSpPr>
              <p:spPr>
                <a:xfrm>
                  <a:off x="1135460" y="1517044"/>
                  <a:ext cx="42591" cy="47346"/>
                </a:xfrm>
                <a:prstGeom prst="ellipse">
                  <a:avLst/>
                </a:prstGeom>
                <a:solidFill>
                  <a:srgbClr val="FFFFFF"/>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27CE4FF1-0073-4AEA-B9EA-9CF11B74116E}"/>
                    </a:ext>
                  </a:extLst>
                </p:cNvPr>
                <p:cNvSpPr/>
                <p:nvPr/>
              </p:nvSpPr>
              <p:spPr>
                <a:xfrm rot="1453173">
                  <a:off x="930477" y="1665524"/>
                  <a:ext cx="59301" cy="141167"/>
                </a:xfrm>
                <a:prstGeom prst="ellipse">
                  <a:avLst/>
                </a:prstGeom>
                <a:solidFill>
                  <a:srgbClr val="FFFFFF"/>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5926845A-A8BC-40F7-A6DD-C68D47F286E9}"/>
                    </a:ext>
                  </a:extLst>
                </p:cNvPr>
                <p:cNvSpPr/>
                <p:nvPr/>
              </p:nvSpPr>
              <p:spPr>
                <a:xfrm>
                  <a:off x="1574743" y="1533473"/>
                  <a:ext cx="42591" cy="47346"/>
                </a:xfrm>
                <a:prstGeom prst="ellipse">
                  <a:avLst/>
                </a:prstGeom>
                <a:solidFill>
                  <a:srgbClr val="FFFFFF"/>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CC00A021-ABE0-437B-809C-8904765D1D42}"/>
                    </a:ext>
                  </a:extLst>
                </p:cNvPr>
                <p:cNvSpPr/>
                <p:nvPr/>
              </p:nvSpPr>
              <p:spPr>
                <a:xfrm rot="19683051">
                  <a:off x="1721239" y="1631724"/>
                  <a:ext cx="74169" cy="151333"/>
                </a:xfrm>
                <a:prstGeom prst="ellipse">
                  <a:avLst/>
                </a:prstGeom>
                <a:solidFill>
                  <a:srgbClr val="FFFFFF"/>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18" name="Freeform: Shape 17">
                <a:extLst>
                  <a:ext uri="{FF2B5EF4-FFF2-40B4-BE49-F238E27FC236}">
                    <a16:creationId xmlns:a16="http://schemas.microsoft.com/office/drawing/2014/main" id="{48FB2C58-D1B3-4055-A9F5-97FE7133CE53}"/>
                  </a:ext>
                </a:extLst>
              </p:cNvPr>
              <p:cNvSpPr/>
              <p:nvPr/>
            </p:nvSpPr>
            <p:spPr>
              <a:xfrm>
                <a:off x="603637" y="1826442"/>
                <a:ext cx="1682354" cy="1544138"/>
              </a:xfrm>
              <a:custGeom>
                <a:avLst/>
                <a:gdLst>
                  <a:gd name="connsiteX0" fmla="*/ 1620456 w 1805892"/>
                  <a:gd name="connsiteY0" fmla="*/ 0 h 1657527"/>
                  <a:gd name="connsiteX1" fmla="*/ 1805892 w 1805892"/>
                  <a:gd name="connsiteY1" fmla="*/ 189799 h 1657527"/>
                  <a:gd name="connsiteX2" fmla="*/ 1805892 w 1805892"/>
                  <a:gd name="connsiteY2" fmla="*/ 1332612 h 1657527"/>
                  <a:gd name="connsiteX3" fmla="*/ 1480977 w 1805892"/>
                  <a:gd name="connsiteY3" fmla="*/ 1657527 h 1657527"/>
                  <a:gd name="connsiteX4" fmla="*/ 335960 w 1805892"/>
                  <a:gd name="connsiteY4" fmla="*/ 1657527 h 1657527"/>
                  <a:gd name="connsiteX5" fmla="*/ 92598 w 1805892"/>
                  <a:gd name="connsiteY5" fmla="*/ 1522071 h 1657527"/>
                  <a:gd name="connsiteX6" fmla="*/ 46299 w 1805892"/>
                  <a:gd name="connsiteY6" fmla="*/ 1423686 h 1657527"/>
                  <a:gd name="connsiteX7" fmla="*/ 0 w 1805892"/>
                  <a:gd name="connsiteY7" fmla="*/ 1365813 h 1657527"/>
                  <a:gd name="connsiteX8" fmla="*/ 520861 w 1805892"/>
                  <a:gd name="connsiteY8" fmla="*/ 445625 h 165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892" h="1657527">
                    <a:moveTo>
                      <a:pt x="1620456" y="0"/>
                    </a:moveTo>
                    <a:lnTo>
                      <a:pt x="1805892" y="189799"/>
                    </a:lnTo>
                    <a:lnTo>
                      <a:pt x="1805892" y="1332612"/>
                    </a:lnTo>
                    <a:cubicBezTo>
                      <a:pt x="1805892" y="1512058"/>
                      <a:pt x="1660423" y="1657527"/>
                      <a:pt x="1480977" y="1657527"/>
                    </a:cubicBezTo>
                    <a:lnTo>
                      <a:pt x="335960" y="1657527"/>
                    </a:lnTo>
                    <a:lnTo>
                      <a:pt x="92598" y="1522071"/>
                    </a:lnTo>
                    <a:lnTo>
                      <a:pt x="46299" y="1423686"/>
                    </a:lnTo>
                    <a:lnTo>
                      <a:pt x="0" y="1365813"/>
                    </a:lnTo>
                    <a:lnTo>
                      <a:pt x="520861" y="445625"/>
                    </a:lnTo>
                    <a:close/>
                  </a:path>
                </a:pathLst>
              </a:custGeom>
              <a:solidFill>
                <a:schemeClr val="accent5">
                  <a:alpha val="24000"/>
                </a:schemeClr>
              </a:solidFill>
              <a:ln w="9525"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70A98FE-B03D-4E7E-922D-688CAAEB0E65}"/>
                  </a:ext>
                </a:extLst>
              </p:cNvPr>
              <p:cNvGrpSpPr/>
              <p:nvPr/>
            </p:nvGrpSpPr>
            <p:grpSpPr>
              <a:xfrm>
                <a:off x="942618" y="1425502"/>
                <a:ext cx="855613" cy="258537"/>
                <a:chOff x="977330" y="1282677"/>
                <a:chExt cx="918443" cy="277523"/>
              </a:xfrm>
            </p:grpSpPr>
            <p:cxnSp>
              <p:nvCxnSpPr>
                <p:cNvPr id="23" name="Straight Connector 22">
                  <a:extLst>
                    <a:ext uri="{FF2B5EF4-FFF2-40B4-BE49-F238E27FC236}">
                      <a16:creationId xmlns:a16="http://schemas.microsoft.com/office/drawing/2014/main" id="{2FAB1564-D5D3-451C-A075-0D9628E1D6E0}"/>
                    </a:ext>
                  </a:extLst>
                </p:cNvPr>
                <p:cNvCxnSpPr/>
                <p:nvPr/>
              </p:nvCxnSpPr>
              <p:spPr>
                <a:xfrm>
                  <a:off x="1439525" y="1282677"/>
                  <a:ext cx="0" cy="101645"/>
                </a:xfrm>
                <a:prstGeom prst="line">
                  <a:avLst/>
                </a:prstGeom>
                <a:noFill/>
                <a:ln w="12700" cap="rnd" cmpd="sng" algn="ctr">
                  <a:solidFill>
                    <a:srgbClr val="001423"/>
                  </a:solidFill>
                  <a:prstDash val="solid"/>
                </a:ln>
                <a:effectLst/>
              </p:spPr>
            </p:cxnSp>
            <p:grpSp>
              <p:nvGrpSpPr>
                <p:cNvPr id="24" name="Group 23">
                  <a:extLst>
                    <a:ext uri="{FF2B5EF4-FFF2-40B4-BE49-F238E27FC236}">
                      <a16:creationId xmlns:a16="http://schemas.microsoft.com/office/drawing/2014/main" id="{A8565E48-42D6-4D47-B895-CDB228AE1761}"/>
                    </a:ext>
                  </a:extLst>
                </p:cNvPr>
                <p:cNvGrpSpPr/>
                <p:nvPr/>
              </p:nvGrpSpPr>
              <p:grpSpPr>
                <a:xfrm>
                  <a:off x="977330" y="1363194"/>
                  <a:ext cx="228122" cy="197006"/>
                  <a:chOff x="977330" y="1363194"/>
                  <a:chExt cx="228122" cy="197006"/>
                </a:xfrm>
              </p:grpSpPr>
              <p:cxnSp>
                <p:nvCxnSpPr>
                  <p:cNvPr id="28" name="Straight Connector 27">
                    <a:extLst>
                      <a:ext uri="{FF2B5EF4-FFF2-40B4-BE49-F238E27FC236}">
                        <a16:creationId xmlns:a16="http://schemas.microsoft.com/office/drawing/2014/main" id="{216D44F6-1A1E-4028-9CA9-CFAEA5A94A49}"/>
                      </a:ext>
                    </a:extLst>
                  </p:cNvPr>
                  <p:cNvCxnSpPr/>
                  <p:nvPr/>
                </p:nvCxnSpPr>
                <p:spPr>
                  <a:xfrm rot="19588122">
                    <a:off x="1205452" y="1363194"/>
                    <a:ext cx="0" cy="101645"/>
                  </a:xfrm>
                  <a:prstGeom prst="line">
                    <a:avLst/>
                  </a:prstGeom>
                  <a:noFill/>
                  <a:ln w="12700" cap="rnd" cmpd="sng" algn="ctr">
                    <a:solidFill>
                      <a:srgbClr val="001423"/>
                    </a:solidFill>
                    <a:prstDash val="solid"/>
                  </a:ln>
                  <a:effectLst/>
                </p:spPr>
              </p:cxnSp>
              <p:cxnSp>
                <p:nvCxnSpPr>
                  <p:cNvPr id="29" name="Straight Connector 28">
                    <a:extLst>
                      <a:ext uri="{FF2B5EF4-FFF2-40B4-BE49-F238E27FC236}">
                        <a16:creationId xmlns:a16="http://schemas.microsoft.com/office/drawing/2014/main" id="{18B081EB-3375-43E3-930C-54267A40AFE6}"/>
                      </a:ext>
                    </a:extLst>
                  </p:cNvPr>
                  <p:cNvCxnSpPr/>
                  <p:nvPr/>
                </p:nvCxnSpPr>
                <p:spPr>
                  <a:xfrm rot="18838178">
                    <a:off x="1028152" y="1509378"/>
                    <a:ext cx="0" cy="101644"/>
                  </a:xfrm>
                  <a:prstGeom prst="line">
                    <a:avLst/>
                  </a:prstGeom>
                  <a:noFill/>
                  <a:ln w="12700" cap="rnd" cmpd="sng" algn="ctr">
                    <a:solidFill>
                      <a:srgbClr val="001423"/>
                    </a:solidFill>
                    <a:prstDash val="solid"/>
                  </a:ln>
                  <a:effectLst/>
                </p:spPr>
              </p:cxnSp>
            </p:grpSp>
            <p:grpSp>
              <p:nvGrpSpPr>
                <p:cNvPr id="25" name="Group 24">
                  <a:extLst>
                    <a:ext uri="{FF2B5EF4-FFF2-40B4-BE49-F238E27FC236}">
                      <a16:creationId xmlns:a16="http://schemas.microsoft.com/office/drawing/2014/main" id="{8C045C43-E55A-40AA-BF22-25EADC882F32}"/>
                    </a:ext>
                  </a:extLst>
                </p:cNvPr>
                <p:cNvGrpSpPr/>
                <p:nvPr/>
              </p:nvGrpSpPr>
              <p:grpSpPr>
                <a:xfrm flipH="1">
                  <a:off x="1677874" y="1363194"/>
                  <a:ext cx="217899" cy="186783"/>
                  <a:chOff x="992665" y="1363194"/>
                  <a:chExt cx="217899" cy="186783"/>
                </a:xfrm>
              </p:grpSpPr>
              <p:cxnSp>
                <p:nvCxnSpPr>
                  <p:cNvPr id="26" name="Straight Connector 25">
                    <a:extLst>
                      <a:ext uri="{FF2B5EF4-FFF2-40B4-BE49-F238E27FC236}">
                        <a16:creationId xmlns:a16="http://schemas.microsoft.com/office/drawing/2014/main" id="{A40BA4E1-144F-4E0C-8CAE-2028B2C382E4}"/>
                      </a:ext>
                    </a:extLst>
                  </p:cNvPr>
                  <p:cNvCxnSpPr/>
                  <p:nvPr/>
                </p:nvCxnSpPr>
                <p:spPr>
                  <a:xfrm rot="19588122">
                    <a:off x="1210564" y="1363194"/>
                    <a:ext cx="0" cy="101645"/>
                  </a:xfrm>
                  <a:prstGeom prst="line">
                    <a:avLst/>
                  </a:prstGeom>
                  <a:noFill/>
                  <a:ln w="12700" cap="rnd" cmpd="sng" algn="ctr">
                    <a:solidFill>
                      <a:srgbClr val="001423"/>
                    </a:solidFill>
                    <a:prstDash val="solid"/>
                  </a:ln>
                  <a:effectLst/>
                </p:spPr>
              </p:cxnSp>
              <p:cxnSp>
                <p:nvCxnSpPr>
                  <p:cNvPr id="27" name="Straight Connector 26">
                    <a:extLst>
                      <a:ext uri="{FF2B5EF4-FFF2-40B4-BE49-F238E27FC236}">
                        <a16:creationId xmlns:a16="http://schemas.microsoft.com/office/drawing/2014/main" id="{4B32EBDD-13B4-4510-B454-1CE134304DE6}"/>
                      </a:ext>
                    </a:extLst>
                  </p:cNvPr>
                  <p:cNvCxnSpPr/>
                  <p:nvPr/>
                </p:nvCxnSpPr>
                <p:spPr>
                  <a:xfrm rot="18838178">
                    <a:off x="1043488" y="1499154"/>
                    <a:ext cx="0" cy="101645"/>
                  </a:xfrm>
                  <a:prstGeom prst="line">
                    <a:avLst/>
                  </a:prstGeom>
                  <a:noFill/>
                  <a:ln w="12700" cap="rnd" cmpd="sng" algn="ctr">
                    <a:solidFill>
                      <a:srgbClr val="001423"/>
                    </a:solidFill>
                    <a:prstDash val="solid"/>
                  </a:ln>
                  <a:effectLst/>
                </p:spPr>
              </p:cxnSp>
            </p:grpSp>
          </p:grpSp>
          <p:sp>
            <p:nvSpPr>
              <p:cNvPr id="20" name="Freeform: Shape 19">
                <a:extLst>
                  <a:ext uri="{FF2B5EF4-FFF2-40B4-BE49-F238E27FC236}">
                    <a16:creationId xmlns:a16="http://schemas.microsoft.com/office/drawing/2014/main" id="{BCABBB80-47D9-4EE5-A898-0B923A8FCEFF}"/>
                  </a:ext>
                </a:extLst>
              </p:cNvPr>
              <p:cNvSpPr/>
              <p:nvPr/>
            </p:nvSpPr>
            <p:spPr>
              <a:xfrm>
                <a:off x="1357241" y="1558628"/>
                <a:ext cx="343105" cy="428881"/>
              </a:xfrm>
              <a:custGeom>
                <a:avLst/>
                <a:gdLst>
                  <a:gd name="connsiteX0" fmla="*/ 0 w 368300"/>
                  <a:gd name="connsiteY0" fmla="*/ 368300 h 431800"/>
                  <a:gd name="connsiteX1" fmla="*/ 19050 w 368300"/>
                  <a:gd name="connsiteY1" fmla="*/ 0 h 431800"/>
                  <a:gd name="connsiteX2" fmla="*/ 368300 w 368300"/>
                  <a:gd name="connsiteY2" fmla="*/ 254000 h 431800"/>
                  <a:gd name="connsiteX3" fmla="*/ 38100 w 368300"/>
                  <a:gd name="connsiteY3" fmla="*/ 431800 h 431800"/>
                  <a:gd name="connsiteX4" fmla="*/ 0 w 368300"/>
                  <a:gd name="connsiteY4" fmla="*/ 368300 h 431800"/>
                  <a:gd name="connsiteX0" fmla="*/ 0 w 368300"/>
                  <a:gd name="connsiteY0" fmla="*/ 396875 h 460375"/>
                  <a:gd name="connsiteX1" fmla="*/ 21431 w 368300"/>
                  <a:gd name="connsiteY1" fmla="*/ 0 h 460375"/>
                  <a:gd name="connsiteX2" fmla="*/ 368300 w 368300"/>
                  <a:gd name="connsiteY2" fmla="*/ 282575 h 460375"/>
                  <a:gd name="connsiteX3" fmla="*/ 38100 w 368300"/>
                  <a:gd name="connsiteY3" fmla="*/ 460375 h 460375"/>
                  <a:gd name="connsiteX4" fmla="*/ 0 w 368300"/>
                  <a:gd name="connsiteY4" fmla="*/ 396875 h 46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 h="460375">
                    <a:moveTo>
                      <a:pt x="0" y="396875"/>
                    </a:moveTo>
                    <a:lnTo>
                      <a:pt x="21431" y="0"/>
                    </a:lnTo>
                    <a:lnTo>
                      <a:pt x="368300" y="282575"/>
                    </a:lnTo>
                    <a:lnTo>
                      <a:pt x="38100" y="460375"/>
                    </a:lnTo>
                    <a:lnTo>
                      <a:pt x="0" y="396875"/>
                    </a:lnTo>
                    <a:close/>
                  </a:path>
                </a:pathLst>
              </a:custGeom>
              <a:solidFill>
                <a:srgbClr val="001423">
                  <a:alpha val="24000"/>
                </a:srgbClr>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21" name="Isosceles Triangle 20">
                <a:extLst>
                  <a:ext uri="{FF2B5EF4-FFF2-40B4-BE49-F238E27FC236}">
                    <a16:creationId xmlns:a16="http://schemas.microsoft.com/office/drawing/2014/main" id="{C879E21D-2DCD-4D61-962D-F20C8FCBB2DA}"/>
                  </a:ext>
                </a:extLst>
              </p:cNvPr>
              <p:cNvSpPr/>
              <p:nvPr/>
            </p:nvSpPr>
            <p:spPr>
              <a:xfrm>
                <a:off x="1328300" y="1544823"/>
                <a:ext cx="94225" cy="364636"/>
              </a:xfrm>
              <a:prstGeom prst="triangle">
                <a:avLst/>
              </a:prstGeom>
              <a:solidFill>
                <a:schemeClr val="accent4"/>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553D6C8F-0EB1-4EBF-BAAF-241A227C9A7D}"/>
                  </a:ext>
                </a:extLst>
              </p:cNvPr>
              <p:cNvSpPr/>
              <p:nvPr/>
            </p:nvSpPr>
            <p:spPr>
              <a:xfrm>
                <a:off x="561168" y="1747167"/>
                <a:ext cx="1633555" cy="1561801"/>
              </a:xfrm>
              <a:custGeom>
                <a:avLst/>
                <a:gdLst>
                  <a:gd name="connsiteX0" fmla="*/ 279420 w 1753512"/>
                  <a:gd name="connsiteY0" fmla="*/ 0 h 1676489"/>
                  <a:gd name="connsiteX1" fmla="*/ 489552 w 1753512"/>
                  <a:gd name="connsiteY1" fmla="*/ 0 h 1676489"/>
                  <a:gd name="connsiteX2" fmla="*/ 876748 w 1753512"/>
                  <a:gd name="connsiteY2" fmla="*/ 171539 h 1676489"/>
                  <a:gd name="connsiteX3" fmla="*/ 1263959 w 1753512"/>
                  <a:gd name="connsiteY3" fmla="*/ 0 h 1676489"/>
                  <a:gd name="connsiteX4" fmla="*/ 1474092 w 1753512"/>
                  <a:gd name="connsiteY4" fmla="*/ 0 h 1676489"/>
                  <a:gd name="connsiteX5" fmla="*/ 1753512 w 1753512"/>
                  <a:gd name="connsiteY5" fmla="*/ 279420 h 1676489"/>
                  <a:gd name="connsiteX6" fmla="*/ 1753512 w 1753512"/>
                  <a:gd name="connsiteY6" fmla="*/ 1397069 h 1676489"/>
                  <a:gd name="connsiteX7" fmla="*/ 1474092 w 1753512"/>
                  <a:gd name="connsiteY7" fmla="*/ 1676489 h 1676489"/>
                  <a:gd name="connsiteX8" fmla="*/ 279420 w 1753512"/>
                  <a:gd name="connsiteY8" fmla="*/ 1676489 h 1676489"/>
                  <a:gd name="connsiteX9" fmla="*/ 0 w 1753512"/>
                  <a:gd name="connsiteY9" fmla="*/ 1397069 h 1676489"/>
                  <a:gd name="connsiteX10" fmla="*/ 0 w 1753512"/>
                  <a:gd name="connsiteY10" fmla="*/ 279420 h 1676489"/>
                  <a:gd name="connsiteX11" fmla="*/ 279420 w 1753512"/>
                  <a:gd name="connsiteY11" fmla="*/ 0 h 167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3512" h="1676489">
                    <a:moveTo>
                      <a:pt x="279420" y="0"/>
                    </a:moveTo>
                    <a:lnTo>
                      <a:pt x="489552" y="0"/>
                    </a:lnTo>
                    <a:lnTo>
                      <a:pt x="876748" y="171539"/>
                    </a:lnTo>
                    <a:lnTo>
                      <a:pt x="1263959" y="0"/>
                    </a:lnTo>
                    <a:lnTo>
                      <a:pt x="1474092" y="0"/>
                    </a:lnTo>
                    <a:cubicBezTo>
                      <a:pt x="1628411" y="0"/>
                      <a:pt x="1753512" y="125101"/>
                      <a:pt x="1753512" y="279420"/>
                    </a:cubicBezTo>
                    <a:lnTo>
                      <a:pt x="1753512" y="1397069"/>
                    </a:lnTo>
                    <a:cubicBezTo>
                      <a:pt x="1753512" y="1551388"/>
                      <a:pt x="1628411" y="1676489"/>
                      <a:pt x="1474092" y="1676489"/>
                    </a:cubicBezTo>
                    <a:lnTo>
                      <a:pt x="279420" y="1676489"/>
                    </a:lnTo>
                    <a:cubicBezTo>
                      <a:pt x="125101" y="1676489"/>
                      <a:pt x="0" y="1551388"/>
                      <a:pt x="0" y="1397069"/>
                    </a:cubicBezTo>
                    <a:lnTo>
                      <a:pt x="0" y="279420"/>
                    </a:lnTo>
                    <a:cubicBezTo>
                      <a:pt x="0" y="125101"/>
                      <a:pt x="125101" y="0"/>
                      <a:pt x="279420" y="0"/>
                    </a:cubicBezTo>
                    <a:close/>
                  </a:path>
                </a:pathLst>
              </a:custGeom>
              <a:solidFill>
                <a:schemeClr val="accent5">
                  <a:lumMod val="75000"/>
                </a:schemeClr>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14" name="Freeform: Shape 13">
              <a:extLst>
                <a:ext uri="{FF2B5EF4-FFF2-40B4-BE49-F238E27FC236}">
                  <a16:creationId xmlns:a16="http://schemas.microsoft.com/office/drawing/2014/main" id="{5A0E674A-E763-4057-8D36-3031C0734F14}"/>
                </a:ext>
              </a:extLst>
            </p:cNvPr>
            <p:cNvSpPr/>
            <p:nvPr/>
          </p:nvSpPr>
          <p:spPr>
            <a:xfrm rot="13391653" flipH="1">
              <a:off x="739093" y="1624244"/>
              <a:ext cx="393703" cy="268845"/>
            </a:xfrm>
            <a:custGeom>
              <a:avLst/>
              <a:gdLst>
                <a:gd name="connsiteX0" fmla="*/ 1522337 w 1598455"/>
                <a:gd name="connsiteY0" fmla="*/ 1066312 h 1116902"/>
                <a:gd name="connsiteX1" fmla="*/ 1598455 w 1598455"/>
                <a:gd name="connsiteY1" fmla="*/ 1029704 h 1116902"/>
                <a:gd name="connsiteX2" fmla="*/ 1571049 w 1598455"/>
                <a:gd name="connsiteY2" fmla="*/ 1034701 h 1116902"/>
                <a:gd name="connsiteX3" fmla="*/ 901145 w 1598455"/>
                <a:gd name="connsiteY3" fmla="*/ 879636 h 1116902"/>
                <a:gd name="connsiteX4" fmla="*/ 455241 w 1598455"/>
                <a:gd name="connsiteY4" fmla="*/ 432817 h 1116902"/>
                <a:gd name="connsiteX5" fmla="*/ 449268 w 1598455"/>
                <a:gd name="connsiteY5" fmla="*/ 418878 h 1116902"/>
                <a:gd name="connsiteX6" fmla="*/ 573995 w 1598455"/>
                <a:gd name="connsiteY6" fmla="*/ 418878 h 1116902"/>
                <a:gd name="connsiteX7" fmla="*/ 287303 w 1598455"/>
                <a:gd name="connsiteY7" fmla="*/ 0 h 1116902"/>
                <a:gd name="connsiteX8" fmla="*/ 232809 w 1598455"/>
                <a:gd name="connsiteY8" fmla="*/ 78728 h 1116902"/>
                <a:gd name="connsiteX9" fmla="*/ 127371 w 1598455"/>
                <a:gd name="connsiteY9" fmla="*/ 232781 h 1116902"/>
                <a:gd name="connsiteX10" fmla="*/ 126118 w 1598455"/>
                <a:gd name="connsiteY10" fmla="*/ 232867 h 1116902"/>
                <a:gd name="connsiteX11" fmla="*/ 117593 w 1598455"/>
                <a:gd name="connsiteY11" fmla="*/ 245182 h 1116902"/>
                <a:gd name="connsiteX12" fmla="*/ 117440 w 1598455"/>
                <a:gd name="connsiteY12" fmla="*/ 247289 h 1116902"/>
                <a:gd name="connsiteX13" fmla="*/ 0 w 1598455"/>
                <a:gd name="connsiteY13" fmla="*/ 418878 h 1116902"/>
                <a:gd name="connsiteX14" fmla="*/ 142268 w 1598455"/>
                <a:gd name="connsiteY14" fmla="*/ 418878 h 1116902"/>
                <a:gd name="connsiteX15" fmla="*/ 163443 w 1598455"/>
                <a:gd name="connsiteY15" fmla="*/ 483044 h 1116902"/>
                <a:gd name="connsiteX16" fmla="*/ 694280 w 1598455"/>
                <a:gd name="connsiteY16" fmla="*/ 996583 h 1116902"/>
                <a:gd name="connsiteX17" fmla="*/ 1522337 w 1598455"/>
                <a:gd name="connsiteY17" fmla="*/ 1066312 h 11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455" h="1116902">
                  <a:moveTo>
                    <a:pt x="1522337" y="1066312"/>
                  </a:moveTo>
                  <a:lnTo>
                    <a:pt x="1598455" y="1029704"/>
                  </a:lnTo>
                  <a:lnTo>
                    <a:pt x="1571049" y="1034701"/>
                  </a:lnTo>
                  <a:cubicBezTo>
                    <a:pt x="1361972" y="1053972"/>
                    <a:pt x="1122151" y="1003805"/>
                    <a:pt x="901145" y="879636"/>
                  </a:cubicBezTo>
                  <a:cubicBezTo>
                    <a:pt x="693950" y="763226"/>
                    <a:pt x="540069" y="602437"/>
                    <a:pt x="455241" y="432817"/>
                  </a:cubicBezTo>
                  <a:lnTo>
                    <a:pt x="449268" y="418878"/>
                  </a:lnTo>
                  <a:lnTo>
                    <a:pt x="573995" y="418878"/>
                  </a:lnTo>
                  <a:lnTo>
                    <a:pt x="287303" y="0"/>
                  </a:lnTo>
                  <a:lnTo>
                    <a:pt x="232809" y="78728"/>
                  </a:lnTo>
                  <a:lnTo>
                    <a:pt x="127371" y="232781"/>
                  </a:lnTo>
                  <a:lnTo>
                    <a:pt x="126118" y="232867"/>
                  </a:lnTo>
                  <a:lnTo>
                    <a:pt x="117593" y="245182"/>
                  </a:lnTo>
                  <a:lnTo>
                    <a:pt x="117440" y="247289"/>
                  </a:lnTo>
                  <a:lnTo>
                    <a:pt x="0" y="418878"/>
                  </a:lnTo>
                  <a:lnTo>
                    <a:pt x="142268" y="418878"/>
                  </a:lnTo>
                  <a:lnTo>
                    <a:pt x="163443" y="483044"/>
                  </a:lnTo>
                  <a:cubicBezTo>
                    <a:pt x="247582" y="683775"/>
                    <a:pt x="435201" y="874737"/>
                    <a:pt x="694280" y="996583"/>
                  </a:cubicBezTo>
                  <a:cubicBezTo>
                    <a:pt x="982144" y="1131966"/>
                    <a:pt x="1290099" y="1149979"/>
                    <a:pt x="1522337" y="1066312"/>
                  </a:cubicBezTo>
                  <a:close/>
                </a:path>
              </a:pathLst>
            </a:cu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A13C2FD0-67C0-0B41-6081-AAF96CD44452}"/>
              </a:ext>
            </a:extLst>
          </p:cNvPr>
          <p:cNvSpPr txBox="1"/>
          <p:nvPr/>
        </p:nvSpPr>
        <p:spPr>
          <a:xfrm>
            <a:off x="7776574" y="2977034"/>
            <a:ext cx="3997482" cy="1631216"/>
          </a:xfrm>
          <a:prstGeom prst="rect">
            <a:avLst/>
          </a:prstGeom>
          <a:noFill/>
        </p:spPr>
        <p:txBody>
          <a:bodyPr wrap="square" rtlCol="0">
            <a:spAutoFit/>
          </a:bodyPr>
          <a:lstStyle/>
          <a:p>
            <a:pPr marL="233363" indent="-233363">
              <a:buFont typeface="Arial" panose="020B0604020202020204" pitchFamily="34" charset="0"/>
              <a:buChar char="•"/>
            </a:pPr>
            <a:r>
              <a:rPr lang="en-US" sz="2000">
                <a:latin typeface="Arial" panose="020B0604020202020204" pitchFamily="34" charset="0"/>
                <a:cs typeface="Arial" panose="020B0604020202020204" pitchFamily="34" charset="0"/>
              </a:rPr>
              <a:t>A chronic disease </a:t>
            </a:r>
          </a:p>
          <a:p>
            <a:pPr marL="233363" indent="-233363">
              <a:buFont typeface="Arial" panose="020B0604020202020204" pitchFamily="34" charset="0"/>
              <a:buChar char="•"/>
            </a:pPr>
            <a:r>
              <a:rPr lang="en-US" sz="2000">
                <a:latin typeface="Arial" panose="020B0604020202020204" pitchFamily="34" charset="0"/>
                <a:cs typeface="Arial" panose="020B0604020202020204" pitchFamily="34" charset="0"/>
              </a:rPr>
              <a:t>Using BMI or other metric as a target to treat, like other chronic diseases (e.g., hypertension, dyslipidemia and diabetes)</a:t>
            </a:r>
          </a:p>
        </p:txBody>
      </p:sp>
      <p:sp>
        <p:nvSpPr>
          <p:cNvPr id="7" name="TextBox 6">
            <a:extLst>
              <a:ext uri="{FF2B5EF4-FFF2-40B4-BE49-F238E27FC236}">
                <a16:creationId xmlns:a16="http://schemas.microsoft.com/office/drawing/2014/main" id="{7AFE7A93-1D29-15D1-DBCA-308445643347}"/>
              </a:ext>
            </a:extLst>
          </p:cNvPr>
          <p:cNvSpPr txBox="1"/>
          <p:nvPr/>
        </p:nvSpPr>
        <p:spPr>
          <a:xfrm>
            <a:off x="819527" y="2172191"/>
            <a:ext cx="3438001" cy="461665"/>
          </a:xfrm>
          <a:prstGeom prst="rect">
            <a:avLst/>
          </a:prstGeom>
          <a:noFill/>
          <a:effectLst/>
        </p:spPr>
        <p:txBody>
          <a:bodyPr wrap="square" lIns="91440" tIns="45720" rIns="91440" bIns="45720" rtlCol="0" anchor="t">
            <a:spAutoFit/>
          </a:bodyPr>
          <a:lstStyle/>
          <a:p>
            <a:pPr algn="ctr" defTabSz="914377">
              <a:defRPr/>
            </a:pPr>
            <a:r>
              <a:rPr lang="en-CA" sz="2400" b="1">
                <a:latin typeface="Arial"/>
                <a:cs typeface="Arial"/>
              </a:rPr>
              <a:t>Current treatment</a:t>
            </a:r>
            <a:endParaRPr kumimoji="0" lang="en-GB" b="0" i="0" u="none" strike="noStrike" kern="1200" cap="none" spc="0" normalizeH="0" baseline="0" noProof="0">
              <a:ln>
                <a:noFill/>
              </a:ln>
              <a:effectLst/>
              <a:uLnTx/>
              <a:uFillTx/>
              <a:latin typeface="Arial"/>
              <a:cs typeface="Arial"/>
            </a:endParaRPr>
          </a:p>
        </p:txBody>
      </p:sp>
      <p:sp>
        <p:nvSpPr>
          <p:cNvPr id="8" name="TextBox 7">
            <a:extLst>
              <a:ext uri="{FF2B5EF4-FFF2-40B4-BE49-F238E27FC236}">
                <a16:creationId xmlns:a16="http://schemas.microsoft.com/office/drawing/2014/main" id="{83D5A886-8EF1-D425-2235-A8905BE2575E}"/>
              </a:ext>
            </a:extLst>
          </p:cNvPr>
          <p:cNvSpPr txBox="1"/>
          <p:nvPr/>
        </p:nvSpPr>
        <p:spPr>
          <a:xfrm>
            <a:off x="7776574" y="2172191"/>
            <a:ext cx="3438001" cy="461665"/>
          </a:xfrm>
          <a:prstGeom prst="rect">
            <a:avLst/>
          </a:prstGeom>
          <a:noFill/>
          <a:effectLst/>
        </p:spPr>
        <p:txBody>
          <a:bodyPr wrap="square" lIns="91440" tIns="45720" rIns="91440" bIns="45720" rtlCol="0" anchor="t">
            <a:spAutoFit/>
          </a:bodyPr>
          <a:lstStyle/>
          <a:p>
            <a:pPr algn="ctr" defTabSz="914377">
              <a:defRPr/>
            </a:pPr>
            <a:r>
              <a:rPr lang="en-CA" sz="2400" b="1">
                <a:latin typeface="Arial"/>
                <a:cs typeface="Arial"/>
              </a:rPr>
              <a:t>Should be treated as:</a:t>
            </a:r>
            <a:endParaRPr kumimoji="0" lang="en-GB" b="0" i="0" u="none" strike="noStrike" kern="1200" cap="none" spc="0" normalizeH="0" baseline="0" noProof="0">
              <a:ln>
                <a:noFill/>
              </a:ln>
              <a:effectLst/>
              <a:uLnTx/>
              <a:uFillTx/>
              <a:latin typeface="Arial"/>
              <a:cs typeface="Arial"/>
            </a:endParaRPr>
          </a:p>
        </p:txBody>
      </p:sp>
      <p:grpSp>
        <p:nvGrpSpPr>
          <p:cNvPr id="69" name="Group 68">
            <a:extLst>
              <a:ext uri="{FF2B5EF4-FFF2-40B4-BE49-F238E27FC236}">
                <a16:creationId xmlns:a16="http://schemas.microsoft.com/office/drawing/2014/main" id="{85E392A9-C6F1-9F2B-F145-B6D25411E1B7}"/>
              </a:ext>
            </a:extLst>
          </p:cNvPr>
          <p:cNvGrpSpPr/>
          <p:nvPr/>
        </p:nvGrpSpPr>
        <p:grpSpPr>
          <a:xfrm>
            <a:off x="4563970" y="2352038"/>
            <a:ext cx="3064060" cy="3124124"/>
            <a:chOff x="8289739" y="2755113"/>
            <a:chExt cx="3064060" cy="3124124"/>
          </a:xfrm>
        </p:grpSpPr>
        <p:grpSp>
          <p:nvGrpSpPr>
            <p:cNvPr id="65" name="Group 64">
              <a:extLst>
                <a:ext uri="{FF2B5EF4-FFF2-40B4-BE49-F238E27FC236}">
                  <a16:creationId xmlns:a16="http://schemas.microsoft.com/office/drawing/2014/main" id="{48B6A0DF-63CB-FEF6-D642-79E834FC9B43}"/>
                </a:ext>
              </a:extLst>
            </p:cNvPr>
            <p:cNvGrpSpPr/>
            <p:nvPr/>
          </p:nvGrpSpPr>
          <p:grpSpPr>
            <a:xfrm>
              <a:off x="8746975" y="2755113"/>
              <a:ext cx="2149588" cy="2037693"/>
              <a:chOff x="-3205767" y="2530079"/>
              <a:chExt cx="2149588" cy="2037693"/>
            </a:xfrm>
          </p:grpSpPr>
          <p:sp>
            <p:nvSpPr>
              <p:cNvPr id="9" name="Freeform 5">
                <a:extLst>
                  <a:ext uri="{FF2B5EF4-FFF2-40B4-BE49-F238E27FC236}">
                    <a16:creationId xmlns:a16="http://schemas.microsoft.com/office/drawing/2014/main" id="{69FB54CC-1A8E-A275-45BC-5D5D94D3CDFF}"/>
                  </a:ext>
                </a:extLst>
              </p:cNvPr>
              <p:cNvSpPr>
                <a:spLocks/>
              </p:cNvSpPr>
              <p:nvPr/>
            </p:nvSpPr>
            <p:spPr bwMode="auto">
              <a:xfrm>
                <a:off x="-2595319" y="2582868"/>
                <a:ext cx="947798" cy="1984904"/>
              </a:xfrm>
              <a:custGeom>
                <a:avLst/>
                <a:gdLst>
                  <a:gd name="T0" fmla="*/ 846 w 874"/>
                  <a:gd name="T1" fmla="*/ 650 h 1828"/>
                  <a:gd name="T2" fmla="*/ 614 w 874"/>
                  <a:gd name="T3" fmla="*/ 296 h 1828"/>
                  <a:gd name="T4" fmla="*/ 601 w 874"/>
                  <a:gd name="T5" fmla="*/ 292 h 1828"/>
                  <a:gd name="T6" fmla="*/ 588 w 874"/>
                  <a:gd name="T7" fmla="*/ 287 h 1828"/>
                  <a:gd name="T8" fmla="*/ 532 w 874"/>
                  <a:gd name="T9" fmla="*/ 256 h 1828"/>
                  <a:gd name="T10" fmla="*/ 541 w 874"/>
                  <a:gd name="T11" fmla="*/ 154 h 1828"/>
                  <a:gd name="T12" fmla="*/ 550 w 874"/>
                  <a:gd name="T13" fmla="*/ 74 h 1828"/>
                  <a:gd name="T14" fmla="*/ 511 w 874"/>
                  <a:gd name="T15" fmla="*/ 17 h 1828"/>
                  <a:gd name="T16" fmla="*/ 385 w 874"/>
                  <a:gd name="T17" fmla="*/ 6 h 1828"/>
                  <a:gd name="T18" fmla="*/ 325 w 874"/>
                  <a:gd name="T19" fmla="*/ 54 h 1828"/>
                  <a:gd name="T20" fmla="*/ 328 w 874"/>
                  <a:gd name="T21" fmla="*/ 132 h 1828"/>
                  <a:gd name="T22" fmla="*/ 362 w 874"/>
                  <a:gd name="T23" fmla="*/ 224 h 1828"/>
                  <a:gd name="T24" fmla="*/ 279 w 874"/>
                  <a:gd name="T25" fmla="*/ 289 h 1828"/>
                  <a:gd name="T26" fmla="*/ 266 w 874"/>
                  <a:gd name="T27" fmla="*/ 294 h 1828"/>
                  <a:gd name="T28" fmla="*/ 254 w 874"/>
                  <a:gd name="T29" fmla="*/ 298 h 1828"/>
                  <a:gd name="T30" fmla="*/ 10 w 874"/>
                  <a:gd name="T31" fmla="*/ 835 h 1828"/>
                  <a:gd name="T32" fmla="*/ 84 w 874"/>
                  <a:gd name="T33" fmla="*/ 1017 h 1828"/>
                  <a:gd name="T34" fmla="*/ 114 w 874"/>
                  <a:gd name="T35" fmla="*/ 966 h 1828"/>
                  <a:gd name="T36" fmla="*/ 86 w 874"/>
                  <a:gd name="T37" fmla="*/ 855 h 1828"/>
                  <a:gd name="T38" fmla="*/ 188 w 874"/>
                  <a:gd name="T39" fmla="*/ 564 h 1828"/>
                  <a:gd name="T40" fmla="*/ 188 w 874"/>
                  <a:gd name="T41" fmla="*/ 568 h 1828"/>
                  <a:gd name="T42" fmla="*/ 188 w 874"/>
                  <a:gd name="T43" fmla="*/ 571 h 1828"/>
                  <a:gd name="T44" fmla="*/ 187 w 874"/>
                  <a:gd name="T45" fmla="*/ 575 h 1828"/>
                  <a:gd name="T46" fmla="*/ 186 w 874"/>
                  <a:gd name="T47" fmla="*/ 579 h 1828"/>
                  <a:gd name="T48" fmla="*/ 185 w 874"/>
                  <a:gd name="T49" fmla="*/ 584 h 1828"/>
                  <a:gd name="T50" fmla="*/ 182 w 874"/>
                  <a:gd name="T51" fmla="*/ 595 h 1828"/>
                  <a:gd name="T52" fmla="*/ 139 w 874"/>
                  <a:gd name="T53" fmla="*/ 805 h 1828"/>
                  <a:gd name="T54" fmla="*/ 138 w 874"/>
                  <a:gd name="T55" fmla="*/ 841 h 1828"/>
                  <a:gd name="T56" fmla="*/ 140 w 874"/>
                  <a:gd name="T57" fmla="*/ 882 h 1828"/>
                  <a:gd name="T58" fmla="*/ 210 w 874"/>
                  <a:gd name="T59" fmla="*/ 1188 h 1828"/>
                  <a:gd name="T60" fmla="*/ 313 w 874"/>
                  <a:gd name="T61" fmla="*/ 1738 h 1828"/>
                  <a:gd name="T62" fmla="*/ 411 w 874"/>
                  <a:gd name="T63" fmla="*/ 1741 h 1828"/>
                  <a:gd name="T64" fmla="*/ 419 w 874"/>
                  <a:gd name="T65" fmla="*/ 1210 h 1828"/>
                  <a:gd name="T66" fmla="*/ 437 w 874"/>
                  <a:gd name="T67" fmla="*/ 972 h 1828"/>
                  <a:gd name="T68" fmla="*/ 468 w 874"/>
                  <a:gd name="T69" fmla="*/ 1686 h 1828"/>
                  <a:gd name="T70" fmla="*/ 581 w 874"/>
                  <a:gd name="T71" fmla="*/ 1788 h 1828"/>
                  <a:gd name="T72" fmla="*/ 617 w 874"/>
                  <a:gd name="T73" fmla="*/ 1303 h 1828"/>
                  <a:gd name="T74" fmla="*/ 733 w 874"/>
                  <a:gd name="T75" fmla="*/ 887 h 1828"/>
                  <a:gd name="T76" fmla="*/ 735 w 874"/>
                  <a:gd name="T77" fmla="*/ 856 h 1828"/>
                  <a:gd name="T78" fmla="*/ 735 w 874"/>
                  <a:gd name="T79" fmla="*/ 805 h 1828"/>
                  <a:gd name="T80" fmla="*/ 691 w 874"/>
                  <a:gd name="T81" fmla="*/ 595 h 1828"/>
                  <a:gd name="T82" fmla="*/ 688 w 874"/>
                  <a:gd name="T83" fmla="*/ 584 h 1828"/>
                  <a:gd name="T84" fmla="*/ 687 w 874"/>
                  <a:gd name="T85" fmla="*/ 579 h 1828"/>
                  <a:gd name="T86" fmla="*/ 686 w 874"/>
                  <a:gd name="T87" fmla="*/ 574 h 1828"/>
                  <a:gd name="T88" fmla="*/ 685 w 874"/>
                  <a:gd name="T89" fmla="*/ 570 h 1828"/>
                  <a:gd name="T90" fmla="*/ 685 w 874"/>
                  <a:gd name="T91" fmla="*/ 567 h 1828"/>
                  <a:gd name="T92" fmla="*/ 734 w 874"/>
                  <a:gd name="T93" fmla="*/ 645 h 1828"/>
                  <a:gd name="T94" fmla="*/ 791 w 874"/>
                  <a:gd name="T95" fmla="*/ 876 h 1828"/>
                  <a:gd name="T96" fmla="*/ 807 w 874"/>
                  <a:gd name="T97" fmla="*/ 916 h 1828"/>
                  <a:gd name="T98" fmla="*/ 865 w 874"/>
                  <a:gd name="T99" fmla="*/ 867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4" h="1828">
                    <a:moveTo>
                      <a:pt x="865" y="867"/>
                    </a:moveTo>
                    <a:cubicBezTo>
                      <a:pt x="865" y="866"/>
                      <a:pt x="865" y="866"/>
                      <a:pt x="865" y="865"/>
                    </a:cubicBezTo>
                    <a:cubicBezTo>
                      <a:pt x="865" y="856"/>
                      <a:pt x="863" y="846"/>
                      <a:pt x="863" y="835"/>
                    </a:cubicBezTo>
                    <a:cubicBezTo>
                      <a:pt x="864" y="741"/>
                      <a:pt x="863" y="690"/>
                      <a:pt x="846" y="650"/>
                    </a:cubicBezTo>
                    <a:cubicBezTo>
                      <a:pt x="846" y="648"/>
                      <a:pt x="845" y="645"/>
                      <a:pt x="845" y="644"/>
                    </a:cubicBezTo>
                    <a:cubicBezTo>
                      <a:pt x="840" y="441"/>
                      <a:pt x="729" y="319"/>
                      <a:pt x="621" y="298"/>
                    </a:cubicBezTo>
                    <a:cubicBezTo>
                      <a:pt x="621" y="298"/>
                      <a:pt x="620" y="298"/>
                      <a:pt x="620" y="298"/>
                    </a:cubicBezTo>
                    <a:cubicBezTo>
                      <a:pt x="618" y="297"/>
                      <a:pt x="616" y="297"/>
                      <a:pt x="614" y="296"/>
                    </a:cubicBezTo>
                    <a:cubicBezTo>
                      <a:pt x="614" y="296"/>
                      <a:pt x="614" y="296"/>
                      <a:pt x="613" y="296"/>
                    </a:cubicBezTo>
                    <a:cubicBezTo>
                      <a:pt x="612" y="295"/>
                      <a:pt x="610" y="295"/>
                      <a:pt x="608" y="294"/>
                    </a:cubicBezTo>
                    <a:cubicBezTo>
                      <a:pt x="607" y="294"/>
                      <a:pt x="607" y="294"/>
                      <a:pt x="607" y="294"/>
                    </a:cubicBezTo>
                    <a:cubicBezTo>
                      <a:pt x="605" y="293"/>
                      <a:pt x="603" y="292"/>
                      <a:pt x="601" y="292"/>
                    </a:cubicBezTo>
                    <a:cubicBezTo>
                      <a:pt x="601" y="292"/>
                      <a:pt x="601" y="292"/>
                      <a:pt x="601" y="292"/>
                    </a:cubicBezTo>
                    <a:cubicBezTo>
                      <a:pt x="599" y="291"/>
                      <a:pt x="597" y="290"/>
                      <a:pt x="594" y="289"/>
                    </a:cubicBezTo>
                    <a:cubicBezTo>
                      <a:pt x="594" y="289"/>
                      <a:pt x="594" y="289"/>
                      <a:pt x="594" y="289"/>
                    </a:cubicBezTo>
                    <a:cubicBezTo>
                      <a:pt x="592" y="288"/>
                      <a:pt x="590" y="288"/>
                      <a:pt x="588" y="287"/>
                    </a:cubicBezTo>
                    <a:cubicBezTo>
                      <a:pt x="588" y="287"/>
                      <a:pt x="588" y="287"/>
                      <a:pt x="588" y="287"/>
                    </a:cubicBezTo>
                    <a:cubicBezTo>
                      <a:pt x="581" y="284"/>
                      <a:pt x="574" y="281"/>
                      <a:pt x="567" y="278"/>
                    </a:cubicBezTo>
                    <a:cubicBezTo>
                      <a:pt x="567" y="278"/>
                      <a:pt x="567" y="278"/>
                      <a:pt x="567" y="278"/>
                    </a:cubicBezTo>
                    <a:cubicBezTo>
                      <a:pt x="552" y="271"/>
                      <a:pt x="538" y="263"/>
                      <a:pt x="532" y="256"/>
                    </a:cubicBezTo>
                    <a:cubicBezTo>
                      <a:pt x="521" y="245"/>
                      <a:pt x="515" y="234"/>
                      <a:pt x="512" y="224"/>
                    </a:cubicBezTo>
                    <a:cubicBezTo>
                      <a:pt x="516" y="218"/>
                      <a:pt x="519" y="212"/>
                      <a:pt x="521" y="207"/>
                    </a:cubicBezTo>
                    <a:cubicBezTo>
                      <a:pt x="524" y="196"/>
                      <a:pt x="528" y="187"/>
                      <a:pt x="530" y="175"/>
                    </a:cubicBezTo>
                    <a:cubicBezTo>
                      <a:pt x="535" y="169"/>
                      <a:pt x="538" y="162"/>
                      <a:pt x="541" y="154"/>
                    </a:cubicBezTo>
                    <a:cubicBezTo>
                      <a:pt x="545" y="145"/>
                      <a:pt x="541" y="141"/>
                      <a:pt x="546" y="132"/>
                    </a:cubicBezTo>
                    <a:cubicBezTo>
                      <a:pt x="550" y="126"/>
                      <a:pt x="552" y="118"/>
                      <a:pt x="550" y="112"/>
                    </a:cubicBezTo>
                    <a:cubicBezTo>
                      <a:pt x="549" y="105"/>
                      <a:pt x="553" y="99"/>
                      <a:pt x="554" y="93"/>
                    </a:cubicBezTo>
                    <a:cubicBezTo>
                      <a:pt x="555" y="86"/>
                      <a:pt x="551" y="80"/>
                      <a:pt x="550" y="74"/>
                    </a:cubicBezTo>
                    <a:cubicBezTo>
                      <a:pt x="549" y="67"/>
                      <a:pt x="551" y="61"/>
                      <a:pt x="548" y="54"/>
                    </a:cubicBezTo>
                    <a:cubicBezTo>
                      <a:pt x="546" y="50"/>
                      <a:pt x="540" y="46"/>
                      <a:pt x="537" y="42"/>
                    </a:cubicBezTo>
                    <a:cubicBezTo>
                      <a:pt x="534" y="36"/>
                      <a:pt x="532" y="32"/>
                      <a:pt x="528" y="27"/>
                    </a:cubicBezTo>
                    <a:cubicBezTo>
                      <a:pt x="523" y="21"/>
                      <a:pt x="517" y="20"/>
                      <a:pt x="511" y="17"/>
                    </a:cubicBezTo>
                    <a:cubicBezTo>
                      <a:pt x="502" y="13"/>
                      <a:pt x="498" y="8"/>
                      <a:pt x="488" y="6"/>
                    </a:cubicBezTo>
                    <a:cubicBezTo>
                      <a:pt x="471" y="3"/>
                      <a:pt x="455" y="0"/>
                      <a:pt x="437" y="0"/>
                    </a:cubicBezTo>
                    <a:cubicBezTo>
                      <a:pt x="436" y="0"/>
                      <a:pt x="436" y="0"/>
                      <a:pt x="436" y="0"/>
                    </a:cubicBezTo>
                    <a:cubicBezTo>
                      <a:pt x="418" y="0"/>
                      <a:pt x="403" y="3"/>
                      <a:pt x="385" y="6"/>
                    </a:cubicBezTo>
                    <a:cubicBezTo>
                      <a:pt x="375" y="8"/>
                      <a:pt x="372" y="13"/>
                      <a:pt x="363" y="17"/>
                    </a:cubicBezTo>
                    <a:cubicBezTo>
                      <a:pt x="356" y="20"/>
                      <a:pt x="350" y="21"/>
                      <a:pt x="346" y="27"/>
                    </a:cubicBezTo>
                    <a:cubicBezTo>
                      <a:pt x="341" y="32"/>
                      <a:pt x="340" y="36"/>
                      <a:pt x="336" y="42"/>
                    </a:cubicBezTo>
                    <a:cubicBezTo>
                      <a:pt x="333" y="46"/>
                      <a:pt x="327" y="50"/>
                      <a:pt x="325" y="54"/>
                    </a:cubicBezTo>
                    <a:cubicBezTo>
                      <a:pt x="323" y="61"/>
                      <a:pt x="325" y="67"/>
                      <a:pt x="324" y="74"/>
                    </a:cubicBezTo>
                    <a:cubicBezTo>
                      <a:pt x="322" y="80"/>
                      <a:pt x="319" y="86"/>
                      <a:pt x="319" y="93"/>
                    </a:cubicBezTo>
                    <a:cubicBezTo>
                      <a:pt x="320" y="99"/>
                      <a:pt x="324" y="105"/>
                      <a:pt x="323" y="112"/>
                    </a:cubicBezTo>
                    <a:cubicBezTo>
                      <a:pt x="322" y="118"/>
                      <a:pt x="324" y="126"/>
                      <a:pt x="328" y="132"/>
                    </a:cubicBezTo>
                    <a:cubicBezTo>
                      <a:pt x="333" y="141"/>
                      <a:pt x="329" y="145"/>
                      <a:pt x="332" y="154"/>
                    </a:cubicBezTo>
                    <a:cubicBezTo>
                      <a:pt x="335" y="162"/>
                      <a:pt x="339" y="169"/>
                      <a:pt x="343" y="175"/>
                    </a:cubicBezTo>
                    <a:cubicBezTo>
                      <a:pt x="345" y="187"/>
                      <a:pt x="350" y="196"/>
                      <a:pt x="353" y="207"/>
                    </a:cubicBezTo>
                    <a:cubicBezTo>
                      <a:pt x="355" y="212"/>
                      <a:pt x="358" y="218"/>
                      <a:pt x="362" y="224"/>
                    </a:cubicBezTo>
                    <a:cubicBezTo>
                      <a:pt x="358" y="234"/>
                      <a:pt x="352" y="245"/>
                      <a:pt x="342" y="256"/>
                    </a:cubicBezTo>
                    <a:cubicBezTo>
                      <a:pt x="335" y="263"/>
                      <a:pt x="321" y="271"/>
                      <a:pt x="306" y="278"/>
                    </a:cubicBezTo>
                    <a:cubicBezTo>
                      <a:pt x="306" y="278"/>
                      <a:pt x="306" y="278"/>
                      <a:pt x="306" y="278"/>
                    </a:cubicBezTo>
                    <a:cubicBezTo>
                      <a:pt x="297" y="282"/>
                      <a:pt x="288" y="286"/>
                      <a:pt x="279" y="289"/>
                    </a:cubicBezTo>
                    <a:cubicBezTo>
                      <a:pt x="279" y="289"/>
                      <a:pt x="279" y="289"/>
                      <a:pt x="279" y="289"/>
                    </a:cubicBezTo>
                    <a:cubicBezTo>
                      <a:pt x="277" y="290"/>
                      <a:pt x="275" y="291"/>
                      <a:pt x="273" y="292"/>
                    </a:cubicBezTo>
                    <a:cubicBezTo>
                      <a:pt x="273" y="292"/>
                      <a:pt x="273" y="292"/>
                      <a:pt x="272" y="292"/>
                    </a:cubicBezTo>
                    <a:cubicBezTo>
                      <a:pt x="270" y="292"/>
                      <a:pt x="268" y="293"/>
                      <a:pt x="266" y="294"/>
                    </a:cubicBezTo>
                    <a:cubicBezTo>
                      <a:pt x="266" y="294"/>
                      <a:pt x="266" y="294"/>
                      <a:pt x="266" y="294"/>
                    </a:cubicBezTo>
                    <a:cubicBezTo>
                      <a:pt x="264" y="295"/>
                      <a:pt x="262" y="295"/>
                      <a:pt x="260" y="296"/>
                    </a:cubicBezTo>
                    <a:cubicBezTo>
                      <a:pt x="260" y="296"/>
                      <a:pt x="260" y="296"/>
                      <a:pt x="260" y="296"/>
                    </a:cubicBezTo>
                    <a:cubicBezTo>
                      <a:pt x="258" y="297"/>
                      <a:pt x="256" y="297"/>
                      <a:pt x="254" y="298"/>
                    </a:cubicBezTo>
                    <a:cubicBezTo>
                      <a:pt x="253" y="298"/>
                      <a:pt x="253" y="298"/>
                      <a:pt x="252" y="298"/>
                    </a:cubicBezTo>
                    <a:cubicBezTo>
                      <a:pt x="145" y="319"/>
                      <a:pt x="33" y="441"/>
                      <a:pt x="28" y="644"/>
                    </a:cubicBezTo>
                    <a:cubicBezTo>
                      <a:pt x="28" y="645"/>
                      <a:pt x="28" y="648"/>
                      <a:pt x="28" y="650"/>
                    </a:cubicBezTo>
                    <a:cubicBezTo>
                      <a:pt x="10" y="690"/>
                      <a:pt x="9" y="741"/>
                      <a:pt x="10" y="835"/>
                    </a:cubicBezTo>
                    <a:cubicBezTo>
                      <a:pt x="10" y="846"/>
                      <a:pt x="8" y="856"/>
                      <a:pt x="8" y="865"/>
                    </a:cubicBezTo>
                    <a:cubicBezTo>
                      <a:pt x="8" y="866"/>
                      <a:pt x="8" y="866"/>
                      <a:pt x="9" y="867"/>
                    </a:cubicBezTo>
                    <a:cubicBezTo>
                      <a:pt x="0" y="892"/>
                      <a:pt x="5" y="920"/>
                      <a:pt x="14" y="943"/>
                    </a:cubicBezTo>
                    <a:cubicBezTo>
                      <a:pt x="34" y="999"/>
                      <a:pt x="76" y="1025"/>
                      <a:pt x="84" y="1017"/>
                    </a:cubicBezTo>
                    <a:cubicBezTo>
                      <a:pt x="93" y="1008"/>
                      <a:pt x="80" y="997"/>
                      <a:pt x="71" y="977"/>
                    </a:cubicBezTo>
                    <a:cubicBezTo>
                      <a:pt x="56" y="946"/>
                      <a:pt x="68" y="929"/>
                      <a:pt x="67" y="916"/>
                    </a:cubicBezTo>
                    <a:cubicBezTo>
                      <a:pt x="73" y="926"/>
                      <a:pt x="78" y="921"/>
                      <a:pt x="88" y="952"/>
                    </a:cubicBezTo>
                    <a:cubicBezTo>
                      <a:pt x="93" y="964"/>
                      <a:pt x="114" y="967"/>
                      <a:pt x="114" y="966"/>
                    </a:cubicBezTo>
                    <a:cubicBezTo>
                      <a:pt x="112" y="954"/>
                      <a:pt x="109" y="941"/>
                      <a:pt x="107" y="928"/>
                    </a:cubicBezTo>
                    <a:cubicBezTo>
                      <a:pt x="100" y="893"/>
                      <a:pt x="90" y="884"/>
                      <a:pt x="83" y="876"/>
                    </a:cubicBezTo>
                    <a:cubicBezTo>
                      <a:pt x="83" y="875"/>
                      <a:pt x="84" y="874"/>
                      <a:pt x="84" y="873"/>
                    </a:cubicBezTo>
                    <a:cubicBezTo>
                      <a:pt x="84" y="873"/>
                      <a:pt x="84" y="863"/>
                      <a:pt x="86" y="855"/>
                    </a:cubicBezTo>
                    <a:cubicBezTo>
                      <a:pt x="99" y="807"/>
                      <a:pt x="141" y="758"/>
                      <a:pt x="142" y="686"/>
                    </a:cubicBezTo>
                    <a:cubicBezTo>
                      <a:pt x="142" y="669"/>
                      <a:pt x="141" y="656"/>
                      <a:pt x="140" y="645"/>
                    </a:cubicBezTo>
                    <a:cubicBezTo>
                      <a:pt x="154" y="625"/>
                      <a:pt x="172" y="596"/>
                      <a:pt x="188" y="564"/>
                    </a:cubicBezTo>
                    <a:cubicBezTo>
                      <a:pt x="188" y="564"/>
                      <a:pt x="188" y="564"/>
                      <a:pt x="188" y="564"/>
                    </a:cubicBezTo>
                    <a:cubicBezTo>
                      <a:pt x="188" y="565"/>
                      <a:pt x="188" y="566"/>
                      <a:pt x="188" y="567"/>
                    </a:cubicBezTo>
                    <a:cubicBezTo>
                      <a:pt x="188" y="567"/>
                      <a:pt x="188" y="567"/>
                      <a:pt x="188" y="567"/>
                    </a:cubicBezTo>
                    <a:cubicBezTo>
                      <a:pt x="188" y="567"/>
                      <a:pt x="188" y="568"/>
                      <a:pt x="188" y="568"/>
                    </a:cubicBezTo>
                    <a:cubicBezTo>
                      <a:pt x="188" y="568"/>
                      <a:pt x="188" y="568"/>
                      <a:pt x="188" y="568"/>
                    </a:cubicBezTo>
                    <a:cubicBezTo>
                      <a:pt x="188" y="569"/>
                      <a:pt x="188" y="569"/>
                      <a:pt x="188" y="570"/>
                    </a:cubicBezTo>
                    <a:cubicBezTo>
                      <a:pt x="188" y="570"/>
                      <a:pt x="188" y="570"/>
                      <a:pt x="188" y="570"/>
                    </a:cubicBezTo>
                    <a:cubicBezTo>
                      <a:pt x="188" y="570"/>
                      <a:pt x="188" y="571"/>
                      <a:pt x="188" y="571"/>
                    </a:cubicBezTo>
                    <a:cubicBezTo>
                      <a:pt x="188" y="571"/>
                      <a:pt x="188" y="571"/>
                      <a:pt x="188" y="571"/>
                    </a:cubicBezTo>
                    <a:cubicBezTo>
                      <a:pt x="188" y="572"/>
                      <a:pt x="188" y="573"/>
                      <a:pt x="188" y="573"/>
                    </a:cubicBezTo>
                    <a:cubicBezTo>
                      <a:pt x="188" y="574"/>
                      <a:pt x="188" y="574"/>
                      <a:pt x="188" y="574"/>
                    </a:cubicBezTo>
                    <a:cubicBezTo>
                      <a:pt x="188" y="574"/>
                      <a:pt x="188" y="574"/>
                      <a:pt x="187" y="575"/>
                    </a:cubicBezTo>
                    <a:cubicBezTo>
                      <a:pt x="187" y="575"/>
                      <a:pt x="187" y="575"/>
                      <a:pt x="187" y="575"/>
                    </a:cubicBezTo>
                    <a:cubicBezTo>
                      <a:pt x="187" y="576"/>
                      <a:pt x="187" y="577"/>
                      <a:pt x="187" y="578"/>
                    </a:cubicBezTo>
                    <a:cubicBezTo>
                      <a:pt x="187" y="578"/>
                      <a:pt x="187" y="578"/>
                      <a:pt x="187" y="578"/>
                    </a:cubicBezTo>
                    <a:cubicBezTo>
                      <a:pt x="187" y="578"/>
                      <a:pt x="187" y="579"/>
                      <a:pt x="186" y="579"/>
                    </a:cubicBezTo>
                    <a:cubicBezTo>
                      <a:pt x="186" y="579"/>
                      <a:pt x="186" y="579"/>
                      <a:pt x="186" y="579"/>
                    </a:cubicBezTo>
                    <a:cubicBezTo>
                      <a:pt x="186" y="580"/>
                      <a:pt x="186" y="582"/>
                      <a:pt x="186" y="583"/>
                    </a:cubicBezTo>
                    <a:cubicBezTo>
                      <a:pt x="186" y="583"/>
                      <a:pt x="186" y="583"/>
                      <a:pt x="186" y="583"/>
                    </a:cubicBezTo>
                    <a:cubicBezTo>
                      <a:pt x="186" y="583"/>
                      <a:pt x="185" y="583"/>
                      <a:pt x="185" y="584"/>
                    </a:cubicBezTo>
                    <a:cubicBezTo>
                      <a:pt x="185" y="584"/>
                      <a:pt x="185" y="584"/>
                      <a:pt x="185" y="584"/>
                    </a:cubicBezTo>
                    <a:cubicBezTo>
                      <a:pt x="185" y="585"/>
                      <a:pt x="185" y="586"/>
                      <a:pt x="184" y="587"/>
                    </a:cubicBezTo>
                    <a:cubicBezTo>
                      <a:pt x="184" y="588"/>
                      <a:pt x="184" y="589"/>
                      <a:pt x="184" y="590"/>
                    </a:cubicBezTo>
                    <a:cubicBezTo>
                      <a:pt x="184" y="590"/>
                      <a:pt x="184" y="590"/>
                      <a:pt x="183" y="590"/>
                    </a:cubicBezTo>
                    <a:cubicBezTo>
                      <a:pt x="183" y="592"/>
                      <a:pt x="183" y="593"/>
                      <a:pt x="182" y="595"/>
                    </a:cubicBezTo>
                    <a:cubicBezTo>
                      <a:pt x="182" y="595"/>
                      <a:pt x="182" y="595"/>
                      <a:pt x="182" y="595"/>
                    </a:cubicBezTo>
                    <a:cubicBezTo>
                      <a:pt x="181" y="597"/>
                      <a:pt x="181" y="600"/>
                      <a:pt x="180" y="602"/>
                    </a:cubicBezTo>
                    <a:cubicBezTo>
                      <a:pt x="166" y="645"/>
                      <a:pt x="141" y="718"/>
                      <a:pt x="139" y="805"/>
                    </a:cubicBezTo>
                    <a:cubicBezTo>
                      <a:pt x="139" y="805"/>
                      <a:pt x="139" y="805"/>
                      <a:pt x="139" y="805"/>
                    </a:cubicBezTo>
                    <a:cubicBezTo>
                      <a:pt x="139" y="805"/>
                      <a:pt x="139" y="805"/>
                      <a:pt x="139" y="805"/>
                    </a:cubicBezTo>
                    <a:cubicBezTo>
                      <a:pt x="139" y="805"/>
                      <a:pt x="139" y="805"/>
                      <a:pt x="139" y="805"/>
                    </a:cubicBezTo>
                    <a:cubicBezTo>
                      <a:pt x="138" y="816"/>
                      <a:pt x="138" y="828"/>
                      <a:pt x="138" y="840"/>
                    </a:cubicBezTo>
                    <a:cubicBezTo>
                      <a:pt x="138" y="840"/>
                      <a:pt x="138" y="841"/>
                      <a:pt x="138" y="841"/>
                    </a:cubicBezTo>
                    <a:cubicBezTo>
                      <a:pt x="138" y="846"/>
                      <a:pt x="139" y="851"/>
                      <a:pt x="139" y="856"/>
                    </a:cubicBezTo>
                    <a:cubicBezTo>
                      <a:pt x="139" y="858"/>
                      <a:pt x="139" y="859"/>
                      <a:pt x="139" y="861"/>
                    </a:cubicBezTo>
                    <a:cubicBezTo>
                      <a:pt x="139" y="865"/>
                      <a:pt x="139" y="869"/>
                      <a:pt x="140" y="873"/>
                    </a:cubicBezTo>
                    <a:cubicBezTo>
                      <a:pt x="140" y="876"/>
                      <a:pt x="140" y="879"/>
                      <a:pt x="140" y="882"/>
                    </a:cubicBezTo>
                    <a:cubicBezTo>
                      <a:pt x="141" y="884"/>
                      <a:pt x="141" y="886"/>
                      <a:pt x="141" y="888"/>
                    </a:cubicBezTo>
                    <a:cubicBezTo>
                      <a:pt x="143" y="909"/>
                      <a:pt x="145" y="931"/>
                      <a:pt x="149" y="953"/>
                    </a:cubicBezTo>
                    <a:cubicBezTo>
                      <a:pt x="149" y="953"/>
                      <a:pt x="149" y="953"/>
                      <a:pt x="149" y="953"/>
                    </a:cubicBezTo>
                    <a:cubicBezTo>
                      <a:pt x="164" y="1054"/>
                      <a:pt x="193" y="1152"/>
                      <a:pt x="210" y="1188"/>
                    </a:cubicBezTo>
                    <a:cubicBezTo>
                      <a:pt x="230" y="1229"/>
                      <a:pt x="249" y="1251"/>
                      <a:pt x="257" y="1303"/>
                    </a:cubicBezTo>
                    <a:cubicBezTo>
                      <a:pt x="261" y="1334"/>
                      <a:pt x="254" y="1376"/>
                      <a:pt x="254" y="1425"/>
                    </a:cubicBezTo>
                    <a:cubicBezTo>
                      <a:pt x="255" y="1500"/>
                      <a:pt x="300" y="1616"/>
                      <a:pt x="327" y="1691"/>
                    </a:cubicBezTo>
                    <a:cubicBezTo>
                      <a:pt x="329" y="1698"/>
                      <a:pt x="314" y="1726"/>
                      <a:pt x="313" y="1738"/>
                    </a:cubicBezTo>
                    <a:cubicBezTo>
                      <a:pt x="310" y="1761"/>
                      <a:pt x="295" y="1775"/>
                      <a:pt x="293" y="1788"/>
                    </a:cubicBezTo>
                    <a:cubicBezTo>
                      <a:pt x="289" y="1809"/>
                      <a:pt x="342" y="1815"/>
                      <a:pt x="357" y="1816"/>
                    </a:cubicBezTo>
                    <a:cubicBezTo>
                      <a:pt x="368" y="1817"/>
                      <a:pt x="422" y="1828"/>
                      <a:pt x="423" y="1801"/>
                    </a:cubicBezTo>
                    <a:cubicBezTo>
                      <a:pt x="423" y="1792"/>
                      <a:pt x="413" y="1767"/>
                      <a:pt x="411" y="1741"/>
                    </a:cubicBezTo>
                    <a:cubicBezTo>
                      <a:pt x="408" y="1714"/>
                      <a:pt x="407" y="1700"/>
                      <a:pt x="406" y="1686"/>
                    </a:cubicBezTo>
                    <a:cubicBezTo>
                      <a:pt x="403" y="1630"/>
                      <a:pt x="426" y="1531"/>
                      <a:pt x="429" y="1446"/>
                    </a:cubicBezTo>
                    <a:cubicBezTo>
                      <a:pt x="432" y="1380"/>
                      <a:pt x="419" y="1349"/>
                      <a:pt x="417" y="1314"/>
                    </a:cubicBezTo>
                    <a:cubicBezTo>
                      <a:pt x="415" y="1286"/>
                      <a:pt x="427" y="1272"/>
                      <a:pt x="419" y="1210"/>
                    </a:cubicBezTo>
                    <a:cubicBezTo>
                      <a:pt x="417" y="1197"/>
                      <a:pt x="434" y="1085"/>
                      <a:pt x="437" y="972"/>
                    </a:cubicBezTo>
                    <a:cubicBezTo>
                      <a:pt x="437" y="972"/>
                      <a:pt x="437" y="972"/>
                      <a:pt x="437" y="972"/>
                    </a:cubicBezTo>
                    <a:cubicBezTo>
                      <a:pt x="437" y="965"/>
                      <a:pt x="437" y="965"/>
                      <a:pt x="437" y="972"/>
                    </a:cubicBezTo>
                    <a:cubicBezTo>
                      <a:pt x="437" y="972"/>
                      <a:pt x="437" y="972"/>
                      <a:pt x="437" y="972"/>
                    </a:cubicBezTo>
                    <a:cubicBezTo>
                      <a:pt x="439" y="1085"/>
                      <a:pt x="457" y="1197"/>
                      <a:pt x="455" y="1210"/>
                    </a:cubicBezTo>
                    <a:cubicBezTo>
                      <a:pt x="447" y="1272"/>
                      <a:pt x="458" y="1286"/>
                      <a:pt x="457" y="1314"/>
                    </a:cubicBezTo>
                    <a:cubicBezTo>
                      <a:pt x="454" y="1349"/>
                      <a:pt x="442" y="1380"/>
                      <a:pt x="444" y="1446"/>
                    </a:cubicBezTo>
                    <a:cubicBezTo>
                      <a:pt x="448" y="1531"/>
                      <a:pt x="471" y="1630"/>
                      <a:pt x="468" y="1686"/>
                    </a:cubicBezTo>
                    <a:cubicBezTo>
                      <a:pt x="467" y="1700"/>
                      <a:pt x="465" y="1714"/>
                      <a:pt x="463" y="1741"/>
                    </a:cubicBezTo>
                    <a:cubicBezTo>
                      <a:pt x="460" y="1767"/>
                      <a:pt x="450" y="1792"/>
                      <a:pt x="450" y="1801"/>
                    </a:cubicBezTo>
                    <a:cubicBezTo>
                      <a:pt x="451" y="1828"/>
                      <a:pt x="505" y="1817"/>
                      <a:pt x="517" y="1816"/>
                    </a:cubicBezTo>
                    <a:cubicBezTo>
                      <a:pt x="531" y="1815"/>
                      <a:pt x="585" y="1809"/>
                      <a:pt x="581" y="1788"/>
                    </a:cubicBezTo>
                    <a:cubicBezTo>
                      <a:pt x="578" y="1775"/>
                      <a:pt x="564" y="1761"/>
                      <a:pt x="561" y="1738"/>
                    </a:cubicBezTo>
                    <a:cubicBezTo>
                      <a:pt x="559" y="1726"/>
                      <a:pt x="544" y="1698"/>
                      <a:pt x="546" y="1691"/>
                    </a:cubicBezTo>
                    <a:cubicBezTo>
                      <a:pt x="574" y="1616"/>
                      <a:pt x="618" y="1500"/>
                      <a:pt x="619" y="1425"/>
                    </a:cubicBezTo>
                    <a:cubicBezTo>
                      <a:pt x="620" y="1376"/>
                      <a:pt x="612" y="1334"/>
                      <a:pt x="617" y="1303"/>
                    </a:cubicBezTo>
                    <a:cubicBezTo>
                      <a:pt x="625" y="1251"/>
                      <a:pt x="643" y="1229"/>
                      <a:pt x="664" y="1188"/>
                    </a:cubicBezTo>
                    <a:cubicBezTo>
                      <a:pt x="681" y="1152"/>
                      <a:pt x="709" y="1054"/>
                      <a:pt x="725" y="953"/>
                    </a:cubicBezTo>
                    <a:cubicBezTo>
                      <a:pt x="725" y="953"/>
                      <a:pt x="725" y="953"/>
                      <a:pt x="725" y="953"/>
                    </a:cubicBezTo>
                    <a:cubicBezTo>
                      <a:pt x="728" y="931"/>
                      <a:pt x="731" y="909"/>
                      <a:pt x="733" y="887"/>
                    </a:cubicBezTo>
                    <a:cubicBezTo>
                      <a:pt x="733" y="886"/>
                      <a:pt x="733" y="884"/>
                      <a:pt x="733" y="883"/>
                    </a:cubicBezTo>
                    <a:cubicBezTo>
                      <a:pt x="733" y="879"/>
                      <a:pt x="734" y="876"/>
                      <a:pt x="734" y="872"/>
                    </a:cubicBezTo>
                    <a:cubicBezTo>
                      <a:pt x="734" y="869"/>
                      <a:pt x="734" y="865"/>
                      <a:pt x="735" y="861"/>
                    </a:cubicBezTo>
                    <a:cubicBezTo>
                      <a:pt x="735" y="859"/>
                      <a:pt x="735" y="858"/>
                      <a:pt x="735" y="856"/>
                    </a:cubicBezTo>
                    <a:cubicBezTo>
                      <a:pt x="735" y="851"/>
                      <a:pt x="735" y="846"/>
                      <a:pt x="735" y="841"/>
                    </a:cubicBezTo>
                    <a:cubicBezTo>
                      <a:pt x="735" y="841"/>
                      <a:pt x="735" y="840"/>
                      <a:pt x="735" y="840"/>
                    </a:cubicBezTo>
                    <a:cubicBezTo>
                      <a:pt x="736" y="828"/>
                      <a:pt x="735" y="816"/>
                      <a:pt x="735" y="805"/>
                    </a:cubicBezTo>
                    <a:cubicBezTo>
                      <a:pt x="735" y="805"/>
                      <a:pt x="735" y="805"/>
                      <a:pt x="735" y="805"/>
                    </a:cubicBezTo>
                    <a:cubicBezTo>
                      <a:pt x="735" y="805"/>
                      <a:pt x="735" y="805"/>
                      <a:pt x="735" y="805"/>
                    </a:cubicBezTo>
                    <a:cubicBezTo>
                      <a:pt x="735" y="805"/>
                      <a:pt x="735" y="805"/>
                      <a:pt x="735" y="805"/>
                    </a:cubicBezTo>
                    <a:cubicBezTo>
                      <a:pt x="733" y="718"/>
                      <a:pt x="707" y="645"/>
                      <a:pt x="694" y="602"/>
                    </a:cubicBezTo>
                    <a:cubicBezTo>
                      <a:pt x="693" y="600"/>
                      <a:pt x="692" y="597"/>
                      <a:pt x="691" y="595"/>
                    </a:cubicBezTo>
                    <a:cubicBezTo>
                      <a:pt x="691" y="595"/>
                      <a:pt x="691" y="595"/>
                      <a:pt x="691" y="595"/>
                    </a:cubicBezTo>
                    <a:cubicBezTo>
                      <a:pt x="691" y="593"/>
                      <a:pt x="690" y="591"/>
                      <a:pt x="690" y="589"/>
                    </a:cubicBezTo>
                    <a:cubicBezTo>
                      <a:pt x="690" y="589"/>
                      <a:pt x="689" y="588"/>
                      <a:pt x="689" y="587"/>
                    </a:cubicBezTo>
                    <a:cubicBezTo>
                      <a:pt x="689" y="586"/>
                      <a:pt x="688" y="585"/>
                      <a:pt x="688" y="584"/>
                    </a:cubicBezTo>
                    <a:cubicBezTo>
                      <a:pt x="688" y="584"/>
                      <a:pt x="688" y="584"/>
                      <a:pt x="688" y="584"/>
                    </a:cubicBezTo>
                    <a:cubicBezTo>
                      <a:pt x="688" y="583"/>
                      <a:pt x="688" y="583"/>
                      <a:pt x="688" y="583"/>
                    </a:cubicBezTo>
                    <a:cubicBezTo>
                      <a:pt x="688" y="582"/>
                      <a:pt x="687" y="580"/>
                      <a:pt x="687" y="579"/>
                    </a:cubicBezTo>
                    <a:cubicBezTo>
                      <a:pt x="687" y="579"/>
                      <a:pt x="687" y="579"/>
                      <a:pt x="687" y="579"/>
                    </a:cubicBezTo>
                    <a:cubicBezTo>
                      <a:pt x="687" y="579"/>
                      <a:pt x="687" y="578"/>
                      <a:pt x="687" y="578"/>
                    </a:cubicBezTo>
                    <a:cubicBezTo>
                      <a:pt x="686" y="577"/>
                      <a:pt x="686" y="576"/>
                      <a:pt x="686" y="575"/>
                    </a:cubicBezTo>
                    <a:cubicBezTo>
                      <a:pt x="686" y="575"/>
                      <a:pt x="686" y="575"/>
                      <a:pt x="686" y="575"/>
                    </a:cubicBezTo>
                    <a:cubicBezTo>
                      <a:pt x="686" y="574"/>
                      <a:pt x="686" y="574"/>
                      <a:pt x="686" y="574"/>
                    </a:cubicBezTo>
                    <a:cubicBezTo>
                      <a:pt x="686" y="574"/>
                      <a:pt x="686" y="574"/>
                      <a:pt x="686" y="574"/>
                    </a:cubicBezTo>
                    <a:cubicBezTo>
                      <a:pt x="686" y="573"/>
                      <a:pt x="686" y="572"/>
                      <a:pt x="685" y="571"/>
                    </a:cubicBezTo>
                    <a:cubicBezTo>
                      <a:pt x="685" y="571"/>
                      <a:pt x="685" y="571"/>
                      <a:pt x="685" y="571"/>
                    </a:cubicBezTo>
                    <a:cubicBezTo>
                      <a:pt x="685" y="571"/>
                      <a:pt x="685" y="570"/>
                      <a:pt x="685" y="570"/>
                    </a:cubicBezTo>
                    <a:cubicBezTo>
                      <a:pt x="685" y="570"/>
                      <a:pt x="685" y="570"/>
                      <a:pt x="685" y="570"/>
                    </a:cubicBezTo>
                    <a:cubicBezTo>
                      <a:pt x="685" y="569"/>
                      <a:pt x="685" y="569"/>
                      <a:pt x="685" y="568"/>
                    </a:cubicBezTo>
                    <a:cubicBezTo>
                      <a:pt x="685" y="568"/>
                      <a:pt x="685" y="568"/>
                      <a:pt x="685" y="568"/>
                    </a:cubicBezTo>
                    <a:cubicBezTo>
                      <a:pt x="685" y="568"/>
                      <a:pt x="685" y="567"/>
                      <a:pt x="685" y="567"/>
                    </a:cubicBezTo>
                    <a:cubicBezTo>
                      <a:pt x="685" y="567"/>
                      <a:pt x="685" y="567"/>
                      <a:pt x="685" y="567"/>
                    </a:cubicBezTo>
                    <a:cubicBezTo>
                      <a:pt x="685" y="566"/>
                      <a:pt x="685" y="565"/>
                      <a:pt x="685" y="564"/>
                    </a:cubicBezTo>
                    <a:cubicBezTo>
                      <a:pt x="685" y="564"/>
                      <a:pt x="685" y="564"/>
                      <a:pt x="685" y="564"/>
                    </a:cubicBezTo>
                    <a:cubicBezTo>
                      <a:pt x="702" y="596"/>
                      <a:pt x="719" y="625"/>
                      <a:pt x="734" y="645"/>
                    </a:cubicBezTo>
                    <a:cubicBezTo>
                      <a:pt x="732" y="656"/>
                      <a:pt x="732" y="669"/>
                      <a:pt x="732" y="686"/>
                    </a:cubicBezTo>
                    <a:cubicBezTo>
                      <a:pt x="732" y="758"/>
                      <a:pt x="775" y="807"/>
                      <a:pt x="787" y="855"/>
                    </a:cubicBezTo>
                    <a:cubicBezTo>
                      <a:pt x="789" y="863"/>
                      <a:pt x="790" y="873"/>
                      <a:pt x="790" y="873"/>
                    </a:cubicBezTo>
                    <a:cubicBezTo>
                      <a:pt x="790" y="874"/>
                      <a:pt x="790" y="875"/>
                      <a:pt x="791" y="876"/>
                    </a:cubicBezTo>
                    <a:cubicBezTo>
                      <a:pt x="783" y="884"/>
                      <a:pt x="773" y="893"/>
                      <a:pt x="767" y="928"/>
                    </a:cubicBezTo>
                    <a:cubicBezTo>
                      <a:pt x="764" y="941"/>
                      <a:pt x="761" y="954"/>
                      <a:pt x="760" y="966"/>
                    </a:cubicBezTo>
                    <a:cubicBezTo>
                      <a:pt x="760" y="967"/>
                      <a:pt x="781" y="964"/>
                      <a:pt x="785" y="952"/>
                    </a:cubicBezTo>
                    <a:cubicBezTo>
                      <a:pt x="796" y="921"/>
                      <a:pt x="800" y="926"/>
                      <a:pt x="807" y="916"/>
                    </a:cubicBezTo>
                    <a:cubicBezTo>
                      <a:pt x="806" y="929"/>
                      <a:pt x="817" y="946"/>
                      <a:pt x="803" y="977"/>
                    </a:cubicBezTo>
                    <a:cubicBezTo>
                      <a:pt x="793" y="997"/>
                      <a:pt x="780" y="1008"/>
                      <a:pt x="789" y="1017"/>
                    </a:cubicBezTo>
                    <a:cubicBezTo>
                      <a:pt x="798" y="1025"/>
                      <a:pt x="839" y="999"/>
                      <a:pt x="860" y="943"/>
                    </a:cubicBezTo>
                    <a:cubicBezTo>
                      <a:pt x="868" y="920"/>
                      <a:pt x="874" y="892"/>
                      <a:pt x="865" y="867"/>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D9AD92DE-9D0C-9586-98A3-7C9A05AC64A2}"/>
                  </a:ext>
                </a:extLst>
              </p:cNvPr>
              <p:cNvGrpSpPr/>
              <p:nvPr/>
            </p:nvGrpSpPr>
            <p:grpSpPr>
              <a:xfrm>
                <a:off x="-2036482" y="4295206"/>
                <a:ext cx="964330" cy="228600"/>
                <a:chOff x="-2036482" y="4295206"/>
                <a:chExt cx="964330" cy="228600"/>
              </a:xfrm>
            </p:grpSpPr>
            <p:cxnSp>
              <p:nvCxnSpPr>
                <p:cNvPr id="38" name="Straight Connector 37">
                  <a:extLst>
                    <a:ext uri="{FF2B5EF4-FFF2-40B4-BE49-F238E27FC236}">
                      <a16:creationId xmlns:a16="http://schemas.microsoft.com/office/drawing/2014/main" id="{CC1C9444-BD27-00B6-BB2F-6FB13D25677F}"/>
                    </a:ext>
                  </a:extLst>
                </p:cNvPr>
                <p:cNvCxnSpPr/>
                <p:nvPr/>
              </p:nvCxnSpPr>
              <p:spPr>
                <a:xfrm>
                  <a:off x="-2036482" y="4409506"/>
                  <a:ext cx="7779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84D72201-EDD5-7A8C-B0D2-1BB0DCEE24CC}"/>
                    </a:ext>
                  </a:extLst>
                </p:cNvPr>
                <p:cNvGrpSpPr/>
                <p:nvPr/>
              </p:nvGrpSpPr>
              <p:grpSpPr>
                <a:xfrm>
                  <a:off x="-1300752" y="4295206"/>
                  <a:ext cx="228600" cy="228600"/>
                  <a:chOff x="-915934" y="4284130"/>
                  <a:chExt cx="228600" cy="228600"/>
                </a:xfrm>
              </p:grpSpPr>
              <p:sp>
                <p:nvSpPr>
                  <p:cNvPr id="42" name="Oval 41">
                    <a:extLst>
                      <a:ext uri="{FF2B5EF4-FFF2-40B4-BE49-F238E27FC236}">
                        <a16:creationId xmlns:a16="http://schemas.microsoft.com/office/drawing/2014/main" id="{9E0D90AC-9452-89D7-F5DC-B008E5EEA011}"/>
                      </a:ext>
                    </a:extLst>
                  </p:cNvPr>
                  <p:cNvSpPr/>
                  <p:nvPr/>
                </p:nvSpPr>
                <p:spPr>
                  <a:xfrm>
                    <a:off x="-915934" y="4284130"/>
                    <a:ext cx="228600" cy="228600"/>
                  </a:xfrm>
                  <a:prstGeom prst="ellipse">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49">
                    <a:extLst>
                      <a:ext uri="{FF2B5EF4-FFF2-40B4-BE49-F238E27FC236}">
                        <a16:creationId xmlns:a16="http://schemas.microsoft.com/office/drawing/2014/main" id="{35F901A0-A3D6-8F38-231C-8898165CA70D}"/>
                      </a:ext>
                    </a:extLst>
                  </p:cNvPr>
                  <p:cNvSpPr>
                    <a:spLocks noChangeArrowheads="1"/>
                  </p:cNvSpPr>
                  <p:nvPr/>
                </p:nvSpPr>
                <p:spPr bwMode="auto">
                  <a:xfrm>
                    <a:off x="-848781" y="4351283"/>
                    <a:ext cx="94294" cy="94294"/>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grpSp>
          <p:grpSp>
            <p:nvGrpSpPr>
              <p:cNvPr id="45" name="Group 44">
                <a:extLst>
                  <a:ext uri="{FF2B5EF4-FFF2-40B4-BE49-F238E27FC236}">
                    <a16:creationId xmlns:a16="http://schemas.microsoft.com/office/drawing/2014/main" id="{A6684CAB-C37D-3DF7-465D-1D234D3F3167}"/>
                  </a:ext>
                </a:extLst>
              </p:cNvPr>
              <p:cNvGrpSpPr/>
              <p:nvPr/>
            </p:nvGrpSpPr>
            <p:grpSpPr>
              <a:xfrm>
                <a:off x="-2102390" y="2530079"/>
                <a:ext cx="964330" cy="228600"/>
                <a:chOff x="-2036482" y="4295206"/>
                <a:chExt cx="964330" cy="228600"/>
              </a:xfrm>
            </p:grpSpPr>
            <p:cxnSp>
              <p:nvCxnSpPr>
                <p:cNvPr id="46" name="Straight Connector 45">
                  <a:extLst>
                    <a:ext uri="{FF2B5EF4-FFF2-40B4-BE49-F238E27FC236}">
                      <a16:creationId xmlns:a16="http://schemas.microsoft.com/office/drawing/2014/main" id="{060BC8F7-AD36-AA4C-15E7-368A909945A6}"/>
                    </a:ext>
                  </a:extLst>
                </p:cNvPr>
                <p:cNvCxnSpPr/>
                <p:nvPr/>
              </p:nvCxnSpPr>
              <p:spPr>
                <a:xfrm>
                  <a:off x="-2036482" y="4409506"/>
                  <a:ext cx="7779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6F71802C-8852-DD3E-2E43-32A328E42272}"/>
                    </a:ext>
                  </a:extLst>
                </p:cNvPr>
                <p:cNvGrpSpPr/>
                <p:nvPr/>
              </p:nvGrpSpPr>
              <p:grpSpPr>
                <a:xfrm>
                  <a:off x="-1300752" y="4295206"/>
                  <a:ext cx="228600" cy="228600"/>
                  <a:chOff x="-915934" y="4284130"/>
                  <a:chExt cx="228600" cy="228600"/>
                </a:xfrm>
              </p:grpSpPr>
              <p:sp>
                <p:nvSpPr>
                  <p:cNvPr id="48" name="Oval 47">
                    <a:extLst>
                      <a:ext uri="{FF2B5EF4-FFF2-40B4-BE49-F238E27FC236}">
                        <a16:creationId xmlns:a16="http://schemas.microsoft.com/office/drawing/2014/main" id="{7C2BB5E5-1521-CBED-1ECB-3EA0820B7D56}"/>
                      </a:ext>
                    </a:extLst>
                  </p:cNvPr>
                  <p:cNvSpPr/>
                  <p:nvPr/>
                </p:nvSpPr>
                <p:spPr>
                  <a:xfrm>
                    <a:off x="-915934" y="4284130"/>
                    <a:ext cx="228600" cy="228600"/>
                  </a:xfrm>
                  <a:prstGeom prst="ellipse">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49">
                    <a:extLst>
                      <a:ext uri="{FF2B5EF4-FFF2-40B4-BE49-F238E27FC236}">
                        <a16:creationId xmlns:a16="http://schemas.microsoft.com/office/drawing/2014/main" id="{65B6136F-61AD-D7BD-2E5C-2C553A27F678}"/>
                      </a:ext>
                    </a:extLst>
                  </p:cNvPr>
                  <p:cNvSpPr>
                    <a:spLocks noChangeArrowheads="1"/>
                  </p:cNvSpPr>
                  <p:nvPr/>
                </p:nvSpPr>
                <p:spPr bwMode="auto">
                  <a:xfrm>
                    <a:off x="-848781" y="4351283"/>
                    <a:ext cx="94294" cy="94294"/>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grpSp>
          <p:grpSp>
            <p:nvGrpSpPr>
              <p:cNvPr id="50" name="Group 49">
                <a:extLst>
                  <a:ext uri="{FF2B5EF4-FFF2-40B4-BE49-F238E27FC236}">
                    <a16:creationId xmlns:a16="http://schemas.microsoft.com/office/drawing/2014/main" id="{536467CF-9446-E243-06DC-FF8EF7192464}"/>
                  </a:ext>
                </a:extLst>
              </p:cNvPr>
              <p:cNvGrpSpPr/>
              <p:nvPr/>
            </p:nvGrpSpPr>
            <p:grpSpPr>
              <a:xfrm>
                <a:off x="-2020509" y="2975502"/>
                <a:ext cx="964330" cy="228600"/>
                <a:chOff x="-2036482" y="4295206"/>
                <a:chExt cx="964330" cy="228600"/>
              </a:xfrm>
            </p:grpSpPr>
            <p:cxnSp>
              <p:nvCxnSpPr>
                <p:cNvPr id="51" name="Straight Connector 50">
                  <a:extLst>
                    <a:ext uri="{FF2B5EF4-FFF2-40B4-BE49-F238E27FC236}">
                      <a16:creationId xmlns:a16="http://schemas.microsoft.com/office/drawing/2014/main" id="{23142994-3313-CD79-2E9C-2BC9EF5DDFCD}"/>
                    </a:ext>
                  </a:extLst>
                </p:cNvPr>
                <p:cNvCxnSpPr/>
                <p:nvPr/>
              </p:nvCxnSpPr>
              <p:spPr>
                <a:xfrm>
                  <a:off x="-2036482" y="4409506"/>
                  <a:ext cx="7779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54DCD362-A875-B964-ABFA-623892EC9259}"/>
                    </a:ext>
                  </a:extLst>
                </p:cNvPr>
                <p:cNvGrpSpPr/>
                <p:nvPr/>
              </p:nvGrpSpPr>
              <p:grpSpPr>
                <a:xfrm>
                  <a:off x="-1300752" y="4295206"/>
                  <a:ext cx="228600" cy="228600"/>
                  <a:chOff x="-915934" y="4284130"/>
                  <a:chExt cx="228600" cy="228600"/>
                </a:xfrm>
              </p:grpSpPr>
              <p:sp>
                <p:nvSpPr>
                  <p:cNvPr id="53" name="Oval 52">
                    <a:extLst>
                      <a:ext uri="{FF2B5EF4-FFF2-40B4-BE49-F238E27FC236}">
                        <a16:creationId xmlns:a16="http://schemas.microsoft.com/office/drawing/2014/main" id="{B8AE1B8B-B110-0D21-CB8F-B0ABD3049D66}"/>
                      </a:ext>
                    </a:extLst>
                  </p:cNvPr>
                  <p:cNvSpPr/>
                  <p:nvPr/>
                </p:nvSpPr>
                <p:spPr>
                  <a:xfrm>
                    <a:off x="-915934" y="4284130"/>
                    <a:ext cx="228600" cy="228600"/>
                  </a:xfrm>
                  <a:prstGeom prst="ellipse">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49">
                    <a:extLst>
                      <a:ext uri="{FF2B5EF4-FFF2-40B4-BE49-F238E27FC236}">
                        <a16:creationId xmlns:a16="http://schemas.microsoft.com/office/drawing/2014/main" id="{BE22B667-BE85-AEAD-6472-2BC16B3A7EC0}"/>
                      </a:ext>
                    </a:extLst>
                  </p:cNvPr>
                  <p:cNvSpPr>
                    <a:spLocks noChangeArrowheads="1"/>
                  </p:cNvSpPr>
                  <p:nvPr/>
                </p:nvSpPr>
                <p:spPr bwMode="auto">
                  <a:xfrm>
                    <a:off x="-848781" y="4351283"/>
                    <a:ext cx="94294" cy="94294"/>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grpSp>
          <p:grpSp>
            <p:nvGrpSpPr>
              <p:cNvPr id="55" name="Group 54">
                <a:extLst>
                  <a:ext uri="{FF2B5EF4-FFF2-40B4-BE49-F238E27FC236}">
                    <a16:creationId xmlns:a16="http://schemas.microsoft.com/office/drawing/2014/main" id="{B2A70A6D-EB01-35BB-4840-F2BF2529CBC3}"/>
                  </a:ext>
                </a:extLst>
              </p:cNvPr>
              <p:cNvGrpSpPr/>
              <p:nvPr/>
            </p:nvGrpSpPr>
            <p:grpSpPr>
              <a:xfrm flipH="1">
                <a:off x="-3164823" y="3213665"/>
                <a:ext cx="964330" cy="228600"/>
                <a:chOff x="-2036482" y="4295206"/>
                <a:chExt cx="964330" cy="228600"/>
              </a:xfrm>
            </p:grpSpPr>
            <p:cxnSp>
              <p:nvCxnSpPr>
                <p:cNvPr id="56" name="Straight Connector 55">
                  <a:extLst>
                    <a:ext uri="{FF2B5EF4-FFF2-40B4-BE49-F238E27FC236}">
                      <a16:creationId xmlns:a16="http://schemas.microsoft.com/office/drawing/2014/main" id="{48C7771C-1820-0E4E-0B6B-DC73715A8315}"/>
                    </a:ext>
                  </a:extLst>
                </p:cNvPr>
                <p:cNvCxnSpPr/>
                <p:nvPr/>
              </p:nvCxnSpPr>
              <p:spPr>
                <a:xfrm>
                  <a:off x="-2036482" y="4409506"/>
                  <a:ext cx="7779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713DFE7-0818-487E-7041-BB855F778C17}"/>
                    </a:ext>
                  </a:extLst>
                </p:cNvPr>
                <p:cNvGrpSpPr/>
                <p:nvPr/>
              </p:nvGrpSpPr>
              <p:grpSpPr>
                <a:xfrm>
                  <a:off x="-1300752" y="4295206"/>
                  <a:ext cx="228600" cy="228600"/>
                  <a:chOff x="-915934" y="4284130"/>
                  <a:chExt cx="228600" cy="228600"/>
                </a:xfrm>
              </p:grpSpPr>
              <p:sp>
                <p:nvSpPr>
                  <p:cNvPr id="58" name="Oval 57">
                    <a:extLst>
                      <a:ext uri="{FF2B5EF4-FFF2-40B4-BE49-F238E27FC236}">
                        <a16:creationId xmlns:a16="http://schemas.microsoft.com/office/drawing/2014/main" id="{7D962F24-4E96-D643-BFF9-8C13A0008E0C}"/>
                      </a:ext>
                    </a:extLst>
                  </p:cNvPr>
                  <p:cNvSpPr/>
                  <p:nvPr/>
                </p:nvSpPr>
                <p:spPr>
                  <a:xfrm>
                    <a:off x="-915934" y="4284130"/>
                    <a:ext cx="228600" cy="228600"/>
                  </a:xfrm>
                  <a:prstGeom prst="ellipse">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49">
                    <a:extLst>
                      <a:ext uri="{FF2B5EF4-FFF2-40B4-BE49-F238E27FC236}">
                        <a16:creationId xmlns:a16="http://schemas.microsoft.com/office/drawing/2014/main" id="{0F2AFB04-50E4-91D0-9AFB-BFF84AFC4477}"/>
                      </a:ext>
                    </a:extLst>
                  </p:cNvPr>
                  <p:cNvSpPr>
                    <a:spLocks noChangeArrowheads="1"/>
                  </p:cNvSpPr>
                  <p:nvPr/>
                </p:nvSpPr>
                <p:spPr bwMode="auto">
                  <a:xfrm>
                    <a:off x="-848781" y="4351283"/>
                    <a:ext cx="94294" cy="94294"/>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grpSp>
          <p:grpSp>
            <p:nvGrpSpPr>
              <p:cNvPr id="60" name="Group 59">
                <a:extLst>
                  <a:ext uri="{FF2B5EF4-FFF2-40B4-BE49-F238E27FC236}">
                    <a16:creationId xmlns:a16="http://schemas.microsoft.com/office/drawing/2014/main" id="{E8525166-64C7-0FF6-9161-75BF882E6522}"/>
                  </a:ext>
                </a:extLst>
              </p:cNvPr>
              <p:cNvGrpSpPr/>
              <p:nvPr/>
            </p:nvGrpSpPr>
            <p:grpSpPr>
              <a:xfrm flipH="1">
                <a:off x="-3205767" y="3874228"/>
                <a:ext cx="964330" cy="228600"/>
                <a:chOff x="-2036482" y="4295206"/>
                <a:chExt cx="964330" cy="228600"/>
              </a:xfrm>
            </p:grpSpPr>
            <p:cxnSp>
              <p:nvCxnSpPr>
                <p:cNvPr id="61" name="Straight Connector 60">
                  <a:extLst>
                    <a:ext uri="{FF2B5EF4-FFF2-40B4-BE49-F238E27FC236}">
                      <a16:creationId xmlns:a16="http://schemas.microsoft.com/office/drawing/2014/main" id="{C4D29823-0567-6E84-30C1-5BDFD794F0F5}"/>
                    </a:ext>
                  </a:extLst>
                </p:cNvPr>
                <p:cNvCxnSpPr/>
                <p:nvPr/>
              </p:nvCxnSpPr>
              <p:spPr>
                <a:xfrm>
                  <a:off x="-2036482" y="4409506"/>
                  <a:ext cx="7779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EC888397-6975-F707-523F-6382A48EDAC9}"/>
                    </a:ext>
                  </a:extLst>
                </p:cNvPr>
                <p:cNvGrpSpPr/>
                <p:nvPr/>
              </p:nvGrpSpPr>
              <p:grpSpPr>
                <a:xfrm>
                  <a:off x="-1300752" y="4295206"/>
                  <a:ext cx="228600" cy="228600"/>
                  <a:chOff x="-915934" y="4284130"/>
                  <a:chExt cx="228600" cy="228600"/>
                </a:xfrm>
              </p:grpSpPr>
              <p:sp>
                <p:nvSpPr>
                  <p:cNvPr id="63" name="Oval 62">
                    <a:extLst>
                      <a:ext uri="{FF2B5EF4-FFF2-40B4-BE49-F238E27FC236}">
                        <a16:creationId xmlns:a16="http://schemas.microsoft.com/office/drawing/2014/main" id="{161DC2B3-32E2-C03E-E927-6FF4703240E3}"/>
                      </a:ext>
                    </a:extLst>
                  </p:cNvPr>
                  <p:cNvSpPr/>
                  <p:nvPr/>
                </p:nvSpPr>
                <p:spPr>
                  <a:xfrm>
                    <a:off x="-915934" y="4284130"/>
                    <a:ext cx="228600" cy="228600"/>
                  </a:xfrm>
                  <a:prstGeom prst="ellipse">
                    <a:avLst/>
                  </a:prstGeom>
                  <a:solidFill>
                    <a:schemeClr val="accent5">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149">
                    <a:extLst>
                      <a:ext uri="{FF2B5EF4-FFF2-40B4-BE49-F238E27FC236}">
                        <a16:creationId xmlns:a16="http://schemas.microsoft.com/office/drawing/2014/main" id="{E31D07C6-34B1-5BEB-DA8C-920A8CBD5077}"/>
                      </a:ext>
                    </a:extLst>
                  </p:cNvPr>
                  <p:cNvSpPr>
                    <a:spLocks noChangeArrowheads="1"/>
                  </p:cNvSpPr>
                  <p:nvPr/>
                </p:nvSpPr>
                <p:spPr bwMode="auto">
                  <a:xfrm>
                    <a:off x="-848781" y="4351283"/>
                    <a:ext cx="94294" cy="94294"/>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Arial" panose="020B0604020202020204" pitchFamily="34" charset="0"/>
                      <a:cs typeface="Arial" panose="020B0604020202020204" pitchFamily="34" charset="0"/>
                    </a:endParaRPr>
                  </a:p>
                </p:txBody>
              </p:sp>
            </p:grpSp>
          </p:grpSp>
        </p:grpSp>
        <p:sp>
          <p:nvSpPr>
            <p:cNvPr id="67" name="TextBox 66">
              <a:extLst>
                <a:ext uri="{FF2B5EF4-FFF2-40B4-BE49-F238E27FC236}">
                  <a16:creationId xmlns:a16="http://schemas.microsoft.com/office/drawing/2014/main" id="{B9565E1A-1DE6-02C2-A59D-35A25A7F5746}"/>
                </a:ext>
              </a:extLst>
            </p:cNvPr>
            <p:cNvSpPr txBox="1"/>
            <p:nvPr/>
          </p:nvSpPr>
          <p:spPr>
            <a:xfrm>
              <a:off x="8289739" y="4955907"/>
              <a:ext cx="3064060" cy="923330"/>
            </a:xfrm>
            <a:prstGeom prst="rect">
              <a:avLst/>
            </a:prstGeom>
            <a:noFill/>
          </p:spPr>
          <p:txBody>
            <a:bodyPr wrap="square">
              <a:spAutoFit/>
            </a:bodyPr>
            <a:lstStyle/>
            <a:p>
              <a:pPr algn="ctr"/>
              <a:r>
                <a:rPr lang="en-US" sz="1800">
                  <a:latin typeface="Arial" panose="020B0604020202020204" pitchFamily="34" charset="0"/>
                  <a:cs typeface="Arial" panose="020B0604020202020204" pitchFamily="34" charset="0"/>
                </a:rPr>
                <a:t>Treating the weight-related complications, but not the disease itself</a:t>
              </a:r>
            </a:p>
          </p:txBody>
        </p:sp>
      </p:grpSp>
    </p:spTree>
    <p:extLst>
      <p:ext uri="{BB962C8B-B14F-4D97-AF65-F5344CB8AC3E}">
        <p14:creationId xmlns:p14="http://schemas.microsoft.com/office/powerpoint/2010/main" val="3726469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1A21-72C2-48B7-8FEC-C4121EED19C4}"/>
              </a:ext>
            </a:extLst>
          </p:cNvPr>
          <p:cNvSpPr>
            <a:spLocks noGrp="1"/>
          </p:cNvSpPr>
          <p:nvPr>
            <p:ph type="title"/>
          </p:nvPr>
        </p:nvSpPr>
        <p:spPr/>
        <p:txBody>
          <a:bodyPr>
            <a:normAutofit/>
          </a:bodyPr>
          <a:lstStyle/>
          <a:p>
            <a:r>
              <a:rPr lang="en-US" sz="3600"/>
              <a:t>Significant unmet need in obesity management</a:t>
            </a:r>
            <a:endParaRPr lang="en-CA" sz="3600"/>
          </a:p>
        </p:txBody>
      </p:sp>
      <p:sp>
        <p:nvSpPr>
          <p:cNvPr id="3" name="Text Placeholder 2">
            <a:extLst>
              <a:ext uri="{FF2B5EF4-FFF2-40B4-BE49-F238E27FC236}">
                <a16:creationId xmlns:a16="http://schemas.microsoft.com/office/drawing/2014/main" id="{6CD28BA4-1934-49BD-BB4E-77DB4807F1CE}"/>
              </a:ext>
            </a:extLst>
          </p:cNvPr>
          <p:cNvSpPr>
            <a:spLocks noGrp="1"/>
          </p:cNvSpPr>
          <p:nvPr>
            <p:ph type="body" sz="quarter" idx="13"/>
          </p:nvPr>
        </p:nvSpPr>
        <p:spPr>
          <a:xfrm>
            <a:off x="653693" y="6223071"/>
            <a:ext cx="10705801" cy="324000"/>
          </a:xfrm>
        </p:spPr>
        <p:txBody>
          <a:bodyPr/>
          <a:lstStyle/>
          <a:p>
            <a:r>
              <a:rPr lang="en-US" sz="1000">
                <a:latin typeface="Arial"/>
                <a:cs typeface="Arial"/>
              </a:rPr>
              <a:t>*Includes lifestyle and behavioral counseling, anti-obesity medications and bariatric surgery.</a:t>
            </a:r>
            <a:r>
              <a:rPr lang="en-GB" sz="1000">
                <a:latin typeface="Arial"/>
                <a:cs typeface="Arial"/>
              </a:rPr>
              <a:t> </a:t>
            </a:r>
            <a:br>
              <a:rPr lang="en-GB" sz="1000">
                <a:latin typeface="Arial"/>
                <a:cs typeface="Arial"/>
              </a:rPr>
            </a:br>
            <a:r>
              <a:rPr lang="en-GB" sz="1000">
                <a:latin typeface="Arial"/>
                <a:cs typeface="Arial"/>
              </a:rPr>
              <a:t>1. Ma J et al. Obesity (Silver Spring). 2009;17:1077–1085; 2. Saxon DR et al. Obesity (Silver Spring). 2019; 27:1975-1981; 3. </a:t>
            </a:r>
            <a:r>
              <a:rPr lang="en-CA" sz="1000"/>
              <a:t>Garvey WT et al. </a:t>
            </a:r>
            <a:r>
              <a:rPr lang="en-CA" sz="1000" err="1"/>
              <a:t>Endocr</a:t>
            </a:r>
            <a:r>
              <a:rPr lang="en-CA" sz="1000"/>
              <a:t> </a:t>
            </a:r>
            <a:r>
              <a:rPr lang="en-CA" sz="1000" err="1"/>
              <a:t>Pract</a:t>
            </a:r>
            <a:r>
              <a:rPr lang="en-CA" sz="1000"/>
              <a:t>. 2016;22:1–203</a:t>
            </a:r>
            <a:r>
              <a:rPr lang="en-GB" sz="1000">
                <a:latin typeface="Arial"/>
                <a:cs typeface="Arial"/>
              </a:rPr>
              <a:t>.</a:t>
            </a:r>
            <a:endParaRPr lang="en-US" sz="1000">
              <a:latin typeface="Arial"/>
              <a:cs typeface="Arial"/>
            </a:endParaRPr>
          </a:p>
        </p:txBody>
      </p:sp>
      <p:sp>
        <p:nvSpPr>
          <p:cNvPr id="384" name="Rectangle 383">
            <a:extLst>
              <a:ext uri="{FF2B5EF4-FFF2-40B4-BE49-F238E27FC236}">
                <a16:creationId xmlns:a16="http://schemas.microsoft.com/office/drawing/2014/main" id="{3597E55F-B844-A0AF-63D2-E9C4A8853A38}"/>
              </a:ext>
            </a:extLst>
          </p:cNvPr>
          <p:cNvSpPr/>
          <p:nvPr/>
        </p:nvSpPr>
        <p:spPr>
          <a:xfrm>
            <a:off x="416726" y="5308965"/>
            <a:ext cx="11358549" cy="468874"/>
          </a:xfrm>
          <a:prstGeom prst="rect">
            <a:avLst/>
          </a:prstGeom>
          <a:solidFill>
            <a:schemeClr val="bg2">
              <a:lumMod val="25000"/>
            </a:schemeClr>
          </a:solidFill>
          <a:ln w="9525" cap="flat" cmpd="sng" algn="ctr">
            <a:noFill/>
            <a:prstDash val="solid"/>
          </a:ln>
          <a:effectLst/>
        </p:spPr>
        <p:txBody>
          <a:bodyPr lIns="91440" tIns="45720" rIns="91440" bIns="45720" rtlCol="0" anchor="ctr"/>
          <a:lstStyle/>
          <a:p>
            <a:pPr algn="ctr" defTabSz="914377">
              <a:defRPr/>
            </a:pPr>
            <a:r>
              <a:rPr lang="en-US" sz="2400" dirty="0">
                <a:solidFill>
                  <a:schemeClr val="bg1"/>
                </a:solidFill>
                <a:effectLst/>
                <a:latin typeface="Arial"/>
                <a:cs typeface="Arial"/>
              </a:rPr>
              <a:t>Most people living with obesity do not receive effective obesity </a:t>
            </a:r>
            <a:r>
              <a:rPr lang="en-US" sz="2400" dirty="0">
                <a:solidFill>
                  <a:schemeClr val="bg1"/>
                </a:solidFill>
                <a:latin typeface="Arial"/>
                <a:cs typeface="Arial"/>
              </a:rPr>
              <a:t>treatment</a:t>
            </a:r>
            <a:r>
              <a:rPr lang="en-US" sz="2400" baseline="30000" dirty="0">
                <a:solidFill>
                  <a:schemeClr val="bg1"/>
                </a:solidFill>
                <a:latin typeface="Arial"/>
                <a:cs typeface="Arial"/>
              </a:rPr>
              <a:t>*,1–3</a:t>
            </a:r>
            <a:endParaRPr kumimoji="0" lang="en-GB" sz="1400" b="0" i="0" u="none" strike="noStrike" kern="0" cap="none" spc="0" normalizeH="0" baseline="30000" noProof="0" dirty="0">
              <a:ln>
                <a:noFill/>
              </a:ln>
              <a:solidFill>
                <a:schemeClr val="bg1"/>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grpSp>
        <p:nvGrpSpPr>
          <p:cNvPr id="445" name="Group 444">
            <a:extLst>
              <a:ext uri="{FF2B5EF4-FFF2-40B4-BE49-F238E27FC236}">
                <a16:creationId xmlns:a16="http://schemas.microsoft.com/office/drawing/2014/main" id="{DCE9CAB2-FA42-5B10-D9A5-34F3A2691667}"/>
              </a:ext>
            </a:extLst>
          </p:cNvPr>
          <p:cNvGrpSpPr/>
          <p:nvPr/>
        </p:nvGrpSpPr>
        <p:grpSpPr>
          <a:xfrm>
            <a:off x="404126" y="1609608"/>
            <a:ext cx="11383746" cy="3494230"/>
            <a:chOff x="404126" y="1787408"/>
            <a:chExt cx="11383746" cy="3494230"/>
          </a:xfrm>
        </p:grpSpPr>
        <p:sp>
          <p:nvSpPr>
            <p:cNvPr id="329" name="Rectangle 328">
              <a:extLst>
                <a:ext uri="{FF2B5EF4-FFF2-40B4-BE49-F238E27FC236}">
                  <a16:creationId xmlns:a16="http://schemas.microsoft.com/office/drawing/2014/main" id="{93B29FD6-4F18-4DE6-A1D4-4594CD9A351E}"/>
                </a:ext>
              </a:extLst>
            </p:cNvPr>
            <p:cNvSpPr/>
            <p:nvPr/>
          </p:nvSpPr>
          <p:spPr>
            <a:xfrm>
              <a:off x="9090392" y="1787408"/>
              <a:ext cx="2697480" cy="1746324"/>
            </a:xfrm>
            <a:prstGeom prst="rect">
              <a:avLst/>
            </a:prstGeom>
            <a:solidFill>
              <a:srgbClr val="FFFFFF"/>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defRPr/>
              </a:pP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People</a:t>
              </a:r>
              <a: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t> prescribed</a:t>
              </a:r>
              <a:br>
                <a:rPr lang="en-GB" sz="2200">
                  <a:solidFill>
                    <a:srgbClr val="001965"/>
                  </a:solidFill>
                  <a:latin typeface="Arial" panose="020B0604020202020204" pitchFamily="34" charset="0"/>
                  <a:ea typeface="Apis For Office" panose="020B0504010101010104" pitchFamily="34" charset="0"/>
                  <a:cs typeface="Arial" panose="020B0604020202020204" pitchFamily="34" charset="0"/>
                </a:rPr>
              </a:b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anti-obesity medication</a:t>
              </a:r>
              <a:br>
                <a:rPr lang="en-GB" sz="2200">
                  <a:solidFill>
                    <a:schemeClr val="tx2"/>
                  </a:solidFill>
                  <a:latin typeface="Arial" panose="020B0604020202020204" pitchFamily="34" charset="0"/>
                  <a:ea typeface="Apis For Office" panose="020B0504010101010104" pitchFamily="34" charset="0"/>
                  <a:cs typeface="Arial" panose="020B0604020202020204" pitchFamily="34" charset="0"/>
                </a:rPr>
              </a:br>
              <a:r>
                <a:rPr lang="en-GB" sz="2200" b="1">
                  <a:solidFill>
                    <a:srgbClr val="3B97DE"/>
                  </a:solidFill>
                  <a:latin typeface="Arial" panose="020B0604020202020204" pitchFamily="34" charset="0"/>
                  <a:ea typeface="Apis For Office" panose="020B0504010101010104" pitchFamily="34" charset="0"/>
                  <a:cs typeface="Arial" panose="020B0604020202020204" pitchFamily="34" charset="0"/>
                </a:rPr>
                <a:t>(1.3%)</a:t>
              </a:r>
              <a:r>
                <a:rPr lang="en-GB" sz="2200" b="1" baseline="30000">
                  <a:solidFill>
                    <a:srgbClr val="3B97DE"/>
                  </a:solidFill>
                  <a:latin typeface="Arial" panose="020B0604020202020204" pitchFamily="34" charset="0"/>
                  <a:ea typeface="Apis For Office" panose="020B0504010101010104" pitchFamily="34" charset="0"/>
                  <a:cs typeface="Arial" panose="020B0604020202020204" pitchFamily="34" charset="0"/>
                </a:rPr>
                <a:t>2</a:t>
              </a:r>
            </a:p>
          </p:txBody>
        </p:sp>
        <p:pic>
          <p:nvPicPr>
            <p:cNvPr id="382" name="Graphic 381" descr="Woman">
              <a:extLst>
                <a:ext uri="{FF2B5EF4-FFF2-40B4-BE49-F238E27FC236}">
                  <a16:creationId xmlns:a16="http://schemas.microsoft.com/office/drawing/2014/main" id="{40758CBC-5108-4958-99AD-29B7960FDC5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31952" y="4952221"/>
              <a:ext cx="244804" cy="329417"/>
            </a:xfrm>
            <a:prstGeom prst="rect">
              <a:avLst/>
            </a:prstGeom>
          </p:spPr>
        </p:pic>
        <p:sp>
          <p:nvSpPr>
            <p:cNvPr id="308" name="Rectangle 307">
              <a:extLst>
                <a:ext uri="{FF2B5EF4-FFF2-40B4-BE49-F238E27FC236}">
                  <a16:creationId xmlns:a16="http://schemas.microsoft.com/office/drawing/2014/main" id="{43676F02-91CB-47DD-B148-9FBBD7F094C5}"/>
                </a:ext>
              </a:extLst>
            </p:cNvPr>
            <p:cNvSpPr/>
            <p:nvPr/>
          </p:nvSpPr>
          <p:spPr>
            <a:xfrm>
              <a:off x="487744" y="1805180"/>
              <a:ext cx="2697480" cy="1710781"/>
            </a:xfrm>
            <a:prstGeom prst="rect">
              <a:avLst/>
            </a:prstGeom>
            <a:solidFill>
              <a:srgbClr val="FFFFFF"/>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defRPr/>
              </a:pP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People</a:t>
              </a:r>
              <a: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t> living </a:t>
              </a:r>
              <a:b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b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with obesity </a:t>
              </a:r>
              <a:br>
                <a:rPr lang="en-GB" sz="2200">
                  <a:solidFill>
                    <a:schemeClr val="tx2"/>
                  </a:solidFill>
                  <a:latin typeface="Arial" panose="020B0604020202020204" pitchFamily="34" charset="0"/>
                  <a:ea typeface="Apis For Office" panose="020B0504010101010104" pitchFamily="34" charset="0"/>
                  <a:cs typeface="Arial" panose="020B0604020202020204" pitchFamily="34" charset="0"/>
                </a:rPr>
              </a:br>
              <a:r>
                <a:rPr lang="en-GB" sz="2200" b="1">
                  <a:solidFill>
                    <a:srgbClr val="3B97DE"/>
                  </a:solidFill>
                  <a:latin typeface="Arial" panose="020B0604020202020204" pitchFamily="34" charset="0"/>
                  <a:ea typeface="Apis For Office" panose="020B0504010101010104" pitchFamily="34" charset="0"/>
                  <a:cs typeface="Arial" panose="020B0604020202020204" pitchFamily="34" charset="0"/>
                </a:rPr>
                <a:t>(100%)</a:t>
              </a:r>
            </a:p>
          </p:txBody>
        </p:sp>
        <p:grpSp>
          <p:nvGrpSpPr>
            <p:cNvPr id="435" name="Group 434">
              <a:extLst>
                <a:ext uri="{FF2B5EF4-FFF2-40B4-BE49-F238E27FC236}">
                  <a16:creationId xmlns:a16="http://schemas.microsoft.com/office/drawing/2014/main" id="{3621F508-197C-C132-4254-5C50F6B89D88}"/>
                </a:ext>
              </a:extLst>
            </p:cNvPr>
            <p:cNvGrpSpPr/>
            <p:nvPr/>
          </p:nvGrpSpPr>
          <p:grpSpPr>
            <a:xfrm>
              <a:off x="404126" y="3628977"/>
              <a:ext cx="2864711" cy="1652661"/>
              <a:chOff x="-3431374" y="4022677"/>
              <a:chExt cx="3170183" cy="1652661"/>
            </a:xfrm>
          </p:grpSpPr>
          <p:pic>
            <p:nvPicPr>
              <p:cNvPr id="113" name="Graphic 112" descr="Man">
                <a:extLst>
                  <a:ext uri="{FF2B5EF4-FFF2-40B4-BE49-F238E27FC236}">
                    <a16:creationId xmlns:a16="http://schemas.microsoft.com/office/drawing/2014/main" id="{120AA5D1-75BE-47F2-88C7-4D6992DFBF3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74047" y="4028254"/>
                <a:ext cx="270908" cy="329416"/>
              </a:xfrm>
              <a:prstGeom prst="rect">
                <a:avLst/>
              </a:prstGeom>
            </p:spPr>
          </p:pic>
          <p:pic>
            <p:nvPicPr>
              <p:cNvPr id="114" name="Graphic 113" descr="Woman">
                <a:extLst>
                  <a:ext uri="{FF2B5EF4-FFF2-40B4-BE49-F238E27FC236}">
                    <a16:creationId xmlns:a16="http://schemas.microsoft.com/office/drawing/2014/main" id="{2A2C4B40-49D0-4280-8327-4371558CE23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26334" y="4028254"/>
                <a:ext cx="270908" cy="329416"/>
              </a:xfrm>
              <a:prstGeom prst="rect">
                <a:avLst/>
              </a:prstGeom>
            </p:spPr>
          </p:pic>
          <p:pic>
            <p:nvPicPr>
              <p:cNvPr id="115" name="Graphic 114" descr="Man">
                <a:extLst>
                  <a:ext uri="{FF2B5EF4-FFF2-40B4-BE49-F238E27FC236}">
                    <a16:creationId xmlns:a16="http://schemas.microsoft.com/office/drawing/2014/main" id="{34A534A1-8FE0-421C-B47B-D113DA6B21B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69475" y="4028254"/>
                <a:ext cx="270908" cy="329416"/>
              </a:xfrm>
              <a:prstGeom prst="rect">
                <a:avLst/>
              </a:prstGeom>
            </p:spPr>
          </p:pic>
          <p:pic>
            <p:nvPicPr>
              <p:cNvPr id="116" name="Graphic 115" descr="Woman">
                <a:extLst>
                  <a:ext uri="{FF2B5EF4-FFF2-40B4-BE49-F238E27FC236}">
                    <a16:creationId xmlns:a16="http://schemas.microsoft.com/office/drawing/2014/main" id="{EEC809E4-EFB3-400C-8B3B-1F74DD93271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21762" y="4028254"/>
                <a:ext cx="270908" cy="329416"/>
              </a:xfrm>
              <a:prstGeom prst="rect">
                <a:avLst/>
              </a:prstGeom>
            </p:spPr>
          </p:pic>
          <p:pic>
            <p:nvPicPr>
              <p:cNvPr id="117" name="Graphic 116" descr="Man">
                <a:extLst>
                  <a:ext uri="{FF2B5EF4-FFF2-40B4-BE49-F238E27FC236}">
                    <a16:creationId xmlns:a16="http://schemas.microsoft.com/office/drawing/2014/main" id="{3BF9D3E4-F337-4C5C-9157-1EE9F58AA9F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64903" y="4028254"/>
                <a:ext cx="270908" cy="329416"/>
              </a:xfrm>
              <a:prstGeom prst="rect">
                <a:avLst/>
              </a:prstGeom>
            </p:spPr>
          </p:pic>
          <p:pic>
            <p:nvPicPr>
              <p:cNvPr id="118" name="Graphic 117" descr="Woman">
                <a:extLst>
                  <a:ext uri="{FF2B5EF4-FFF2-40B4-BE49-F238E27FC236}">
                    <a16:creationId xmlns:a16="http://schemas.microsoft.com/office/drawing/2014/main" id="{CFC728E4-FA79-442E-B8AF-EB824DD66CD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17190" y="4028254"/>
                <a:ext cx="270908" cy="329416"/>
              </a:xfrm>
              <a:prstGeom prst="rect">
                <a:avLst/>
              </a:prstGeom>
            </p:spPr>
          </p:pic>
          <p:pic>
            <p:nvPicPr>
              <p:cNvPr id="119" name="Graphic 118" descr="Man">
                <a:extLst>
                  <a:ext uri="{FF2B5EF4-FFF2-40B4-BE49-F238E27FC236}">
                    <a16:creationId xmlns:a16="http://schemas.microsoft.com/office/drawing/2014/main" id="{2F062DAA-E0E2-44F3-AAB5-057574A9BEF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60331" y="4028254"/>
                <a:ext cx="270908" cy="329416"/>
              </a:xfrm>
              <a:prstGeom prst="rect">
                <a:avLst/>
              </a:prstGeom>
            </p:spPr>
          </p:pic>
          <p:pic>
            <p:nvPicPr>
              <p:cNvPr id="120" name="Graphic 119" descr="Woman">
                <a:extLst>
                  <a:ext uri="{FF2B5EF4-FFF2-40B4-BE49-F238E27FC236}">
                    <a16:creationId xmlns:a16="http://schemas.microsoft.com/office/drawing/2014/main" id="{DED4B3B0-3343-476C-9801-D386C79311C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12617" y="4028254"/>
                <a:ext cx="270908" cy="329416"/>
              </a:xfrm>
              <a:prstGeom prst="rect">
                <a:avLst/>
              </a:prstGeom>
            </p:spPr>
          </p:pic>
          <p:pic>
            <p:nvPicPr>
              <p:cNvPr id="131" name="Graphic 130" descr="Man">
                <a:extLst>
                  <a:ext uri="{FF2B5EF4-FFF2-40B4-BE49-F238E27FC236}">
                    <a16:creationId xmlns:a16="http://schemas.microsoft.com/office/drawing/2014/main" id="{1189255B-642C-4B70-89D0-86C67A79769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74047" y="4357671"/>
                <a:ext cx="270908" cy="329416"/>
              </a:xfrm>
              <a:prstGeom prst="rect">
                <a:avLst/>
              </a:prstGeom>
            </p:spPr>
          </p:pic>
          <p:pic>
            <p:nvPicPr>
              <p:cNvPr id="132" name="Graphic 131" descr="Woman">
                <a:extLst>
                  <a:ext uri="{FF2B5EF4-FFF2-40B4-BE49-F238E27FC236}">
                    <a16:creationId xmlns:a16="http://schemas.microsoft.com/office/drawing/2014/main" id="{AABA9D14-F32C-49AC-9822-AA7D511C0C9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26334" y="4357671"/>
                <a:ext cx="270908" cy="329416"/>
              </a:xfrm>
              <a:prstGeom prst="rect">
                <a:avLst/>
              </a:prstGeom>
            </p:spPr>
          </p:pic>
          <p:pic>
            <p:nvPicPr>
              <p:cNvPr id="133" name="Graphic 132" descr="Man">
                <a:extLst>
                  <a:ext uri="{FF2B5EF4-FFF2-40B4-BE49-F238E27FC236}">
                    <a16:creationId xmlns:a16="http://schemas.microsoft.com/office/drawing/2014/main" id="{9601330F-89A9-4C34-89FD-2C67297FDEF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69475" y="4357671"/>
                <a:ext cx="270908" cy="329416"/>
              </a:xfrm>
              <a:prstGeom prst="rect">
                <a:avLst/>
              </a:prstGeom>
            </p:spPr>
          </p:pic>
          <p:pic>
            <p:nvPicPr>
              <p:cNvPr id="134" name="Graphic 133" descr="Woman">
                <a:extLst>
                  <a:ext uri="{FF2B5EF4-FFF2-40B4-BE49-F238E27FC236}">
                    <a16:creationId xmlns:a16="http://schemas.microsoft.com/office/drawing/2014/main" id="{C769F461-6051-4978-8DBD-E308DAD20C8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21762" y="4357671"/>
                <a:ext cx="270908" cy="329416"/>
              </a:xfrm>
              <a:prstGeom prst="rect">
                <a:avLst/>
              </a:prstGeom>
            </p:spPr>
          </p:pic>
          <p:pic>
            <p:nvPicPr>
              <p:cNvPr id="135" name="Graphic 134" descr="Man">
                <a:extLst>
                  <a:ext uri="{FF2B5EF4-FFF2-40B4-BE49-F238E27FC236}">
                    <a16:creationId xmlns:a16="http://schemas.microsoft.com/office/drawing/2014/main" id="{8A6CFFA9-AEAA-491B-97F3-4901A5A4717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64903" y="4357671"/>
                <a:ext cx="270908" cy="329416"/>
              </a:xfrm>
              <a:prstGeom prst="rect">
                <a:avLst/>
              </a:prstGeom>
            </p:spPr>
          </p:pic>
          <p:pic>
            <p:nvPicPr>
              <p:cNvPr id="136" name="Graphic 135" descr="Woman">
                <a:extLst>
                  <a:ext uri="{FF2B5EF4-FFF2-40B4-BE49-F238E27FC236}">
                    <a16:creationId xmlns:a16="http://schemas.microsoft.com/office/drawing/2014/main" id="{7B8A04A9-AC8D-4C76-8CA3-C569C702426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17190" y="4357671"/>
                <a:ext cx="270908" cy="329416"/>
              </a:xfrm>
              <a:prstGeom prst="rect">
                <a:avLst/>
              </a:prstGeom>
            </p:spPr>
          </p:pic>
          <p:pic>
            <p:nvPicPr>
              <p:cNvPr id="137" name="Graphic 136" descr="Man">
                <a:extLst>
                  <a:ext uri="{FF2B5EF4-FFF2-40B4-BE49-F238E27FC236}">
                    <a16:creationId xmlns:a16="http://schemas.microsoft.com/office/drawing/2014/main" id="{64D7B202-FB6D-49F7-AE31-FEBFC64E0D9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60331" y="4357671"/>
                <a:ext cx="270908" cy="329416"/>
              </a:xfrm>
              <a:prstGeom prst="rect">
                <a:avLst/>
              </a:prstGeom>
            </p:spPr>
          </p:pic>
          <p:pic>
            <p:nvPicPr>
              <p:cNvPr id="138" name="Graphic 137" descr="Woman">
                <a:extLst>
                  <a:ext uri="{FF2B5EF4-FFF2-40B4-BE49-F238E27FC236}">
                    <a16:creationId xmlns:a16="http://schemas.microsoft.com/office/drawing/2014/main" id="{D4E716E8-257F-437F-A156-994961A32F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12617" y="4357671"/>
                <a:ext cx="270908" cy="329416"/>
              </a:xfrm>
              <a:prstGeom prst="rect">
                <a:avLst/>
              </a:prstGeom>
            </p:spPr>
          </p:pic>
          <p:pic>
            <p:nvPicPr>
              <p:cNvPr id="149" name="Graphic 148" descr="Man">
                <a:extLst>
                  <a:ext uri="{FF2B5EF4-FFF2-40B4-BE49-F238E27FC236}">
                    <a16:creationId xmlns:a16="http://schemas.microsoft.com/office/drawing/2014/main" id="{28D67136-B1A7-44ED-BDB0-C3971530572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74047" y="4687089"/>
                <a:ext cx="270908" cy="329416"/>
              </a:xfrm>
              <a:prstGeom prst="rect">
                <a:avLst/>
              </a:prstGeom>
            </p:spPr>
          </p:pic>
          <p:pic>
            <p:nvPicPr>
              <p:cNvPr id="150" name="Graphic 149" descr="Woman">
                <a:extLst>
                  <a:ext uri="{FF2B5EF4-FFF2-40B4-BE49-F238E27FC236}">
                    <a16:creationId xmlns:a16="http://schemas.microsoft.com/office/drawing/2014/main" id="{124C1CCF-8E9A-490D-85F2-2D2911424DC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26334" y="4687089"/>
                <a:ext cx="270908" cy="329416"/>
              </a:xfrm>
              <a:prstGeom prst="rect">
                <a:avLst/>
              </a:prstGeom>
            </p:spPr>
          </p:pic>
          <p:pic>
            <p:nvPicPr>
              <p:cNvPr id="151" name="Graphic 150" descr="Man">
                <a:extLst>
                  <a:ext uri="{FF2B5EF4-FFF2-40B4-BE49-F238E27FC236}">
                    <a16:creationId xmlns:a16="http://schemas.microsoft.com/office/drawing/2014/main" id="{A99280AC-6B23-4BFC-9B21-B6B1879EFD3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69475" y="4687089"/>
                <a:ext cx="270908" cy="329416"/>
              </a:xfrm>
              <a:prstGeom prst="rect">
                <a:avLst/>
              </a:prstGeom>
            </p:spPr>
          </p:pic>
          <p:pic>
            <p:nvPicPr>
              <p:cNvPr id="152" name="Graphic 151" descr="Woman">
                <a:extLst>
                  <a:ext uri="{FF2B5EF4-FFF2-40B4-BE49-F238E27FC236}">
                    <a16:creationId xmlns:a16="http://schemas.microsoft.com/office/drawing/2014/main" id="{4EBCEF86-40E8-4F08-A064-67BEFD5ACF6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21762" y="4687089"/>
                <a:ext cx="270908" cy="329416"/>
              </a:xfrm>
              <a:prstGeom prst="rect">
                <a:avLst/>
              </a:prstGeom>
            </p:spPr>
          </p:pic>
          <p:pic>
            <p:nvPicPr>
              <p:cNvPr id="153" name="Graphic 152" descr="Man">
                <a:extLst>
                  <a:ext uri="{FF2B5EF4-FFF2-40B4-BE49-F238E27FC236}">
                    <a16:creationId xmlns:a16="http://schemas.microsoft.com/office/drawing/2014/main" id="{E3827C1D-A832-4719-B453-BC736E57D26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64903" y="4687089"/>
                <a:ext cx="270908" cy="329416"/>
              </a:xfrm>
              <a:prstGeom prst="rect">
                <a:avLst/>
              </a:prstGeom>
            </p:spPr>
          </p:pic>
          <p:pic>
            <p:nvPicPr>
              <p:cNvPr id="154" name="Graphic 153" descr="Woman">
                <a:extLst>
                  <a:ext uri="{FF2B5EF4-FFF2-40B4-BE49-F238E27FC236}">
                    <a16:creationId xmlns:a16="http://schemas.microsoft.com/office/drawing/2014/main" id="{A0D1947C-561D-42D0-A861-EBFE7BCB468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17190" y="4687089"/>
                <a:ext cx="270908" cy="329416"/>
              </a:xfrm>
              <a:prstGeom prst="rect">
                <a:avLst/>
              </a:prstGeom>
            </p:spPr>
          </p:pic>
          <p:pic>
            <p:nvPicPr>
              <p:cNvPr id="155" name="Graphic 154" descr="Man">
                <a:extLst>
                  <a:ext uri="{FF2B5EF4-FFF2-40B4-BE49-F238E27FC236}">
                    <a16:creationId xmlns:a16="http://schemas.microsoft.com/office/drawing/2014/main" id="{E5572A82-CCC6-4C71-9DE8-E16A298F18F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60331" y="4687089"/>
                <a:ext cx="270908" cy="329416"/>
              </a:xfrm>
              <a:prstGeom prst="rect">
                <a:avLst/>
              </a:prstGeom>
            </p:spPr>
          </p:pic>
          <p:pic>
            <p:nvPicPr>
              <p:cNvPr id="156" name="Graphic 155" descr="Woman">
                <a:extLst>
                  <a:ext uri="{FF2B5EF4-FFF2-40B4-BE49-F238E27FC236}">
                    <a16:creationId xmlns:a16="http://schemas.microsoft.com/office/drawing/2014/main" id="{F22CFE20-BF79-4D91-9D55-6BBED8C152E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12617" y="4687089"/>
                <a:ext cx="270908" cy="329416"/>
              </a:xfrm>
              <a:prstGeom prst="rect">
                <a:avLst/>
              </a:prstGeom>
            </p:spPr>
          </p:pic>
          <p:pic>
            <p:nvPicPr>
              <p:cNvPr id="167" name="Graphic 166" descr="Man">
                <a:extLst>
                  <a:ext uri="{FF2B5EF4-FFF2-40B4-BE49-F238E27FC236}">
                    <a16:creationId xmlns:a16="http://schemas.microsoft.com/office/drawing/2014/main" id="{C6983257-996F-4FF6-BDF1-24D3F809B50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74047" y="5016505"/>
                <a:ext cx="270908" cy="329416"/>
              </a:xfrm>
              <a:prstGeom prst="rect">
                <a:avLst/>
              </a:prstGeom>
            </p:spPr>
          </p:pic>
          <p:pic>
            <p:nvPicPr>
              <p:cNvPr id="168" name="Graphic 167" descr="Woman">
                <a:extLst>
                  <a:ext uri="{FF2B5EF4-FFF2-40B4-BE49-F238E27FC236}">
                    <a16:creationId xmlns:a16="http://schemas.microsoft.com/office/drawing/2014/main" id="{C72DEED7-5C60-4E53-A606-770B321A7BA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26334" y="5016505"/>
                <a:ext cx="270908" cy="329416"/>
              </a:xfrm>
              <a:prstGeom prst="rect">
                <a:avLst/>
              </a:prstGeom>
            </p:spPr>
          </p:pic>
          <p:pic>
            <p:nvPicPr>
              <p:cNvPr id="169" name="Graphic 168" descr="Man">
                <a:extLst>
                  <a:ext uri="{FF2B5EF4-FFF2-40B4-BE49-F238E27FC236}">
                    <a16:creationId xmlns:a16="http://schemas.microsoft.com/office/drawing/2014/main" id="{657AFBEE-EA5D-428B-B94E-8C4CDF990AA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69475" y="5016505"/>
                <a:ext cx="270908" cy="329416"/>
              </a:xfrm>
              <a:prstGeom prst="rect">
                <a:avLst/>
              </a:prstGeom>
            </p:spPr>
          </p:pic>
          <p:pic>
            <p:nvPicPr>
              <p:cNvPr id="170" name="Graphic 169" descr="Woman">
                <a:extLst>
                  <a:ext uri="{FF2B5EF4-FFF2-40B4-BE49-F238E27FC236}">
                    <a16:creationId xmlns:a16="http://schemas.microsoft.com/office/drawing/2014/main" id="{3D77B55E-F7F1-4EF1-BA2C-89C41700568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21762" y="5016505"/>
                <a:ext cx="270908" cy="329416"/>
              </a:xfrm>
              <a:prstGeom prst="rect">
                <a:avLst/>
              </a:prstGeom>
            </p:spPr>
          </p:pic>
          <p:pic>
            <p:nvPicPr>
              <p:cNvPr id="171" name="Graphic 170" descr="Man">
                <a:extLst>
                  <a:ext uri="{FF2B5EF4-FFF2-40B4-BE49-F238E27FC236}">
                    <a16:creationId xmlns:a16="http://schemas.microsoft.com/office/drawing/2014/main" id="{C4D84BC7-F2D2-4E0C-89E8-5954E9427A9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64903" y="5016505"/>
                <a:ext cx="270908" cy="329416"/>
              </a:xfrm>
              <a:prstGeom prst="rect">
                <a:avLst/>
              </a:prstGeom>
            </p:spPr>
          </p:pic>
          <p:pic>
            <p:nvPicPr>
              <p:cNvPr id="172" name="Graphic 171" descr="Woman">
                <a:extLst>
                  <a:ext uri="{FF2B5EF4-FFF2-40B4-BE49-F238E27FC236}">
                    <a16:creationId xmlns:a16="http://schemas.microsoft.com/office/drawing/2014/main" id="{805651B1-7E41-4FA5-A0F9-FB6F1047D6F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17190" y="5016505"/>
                <a:ext cx="270908" cy="329416"/>
              </a:xfrm>
              <a:prstGeom prst="rect">
                <a:avLst/>
              </a:prstGeom>
            </p:spPr>
          </p:pic>
          <p:pic>
            <p:nvPicPr>
              <p:cNvPr id="173" name="Graphic 172" descr="Man">
                <a:extLst>
                  <a:ext uri="{FF2B5EF4-FFF2-40B4-BE49-F238E27FC236}">
                    <a16:creationId xmlns:a16="http://schemas.microsoft.com/office/drawing/2014/main" id="{931E0428-56A8-4B54-B358-DBB4991EF1E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60331" y="5016505"/>
                <a:ext cx="270908" cy="329416"/>
              </a:xfrm>
              <a:prstGeom prst="rect">
                <a:avLst/>
              </a:prstGeom>
            </p:spPr>
          </p:pic>
          <p:pic>
            <p:nvPicPr>
              <p:cNvPr id="174" name="Graphic 173" descr="Woman">
                <a:extLst>
                  <a:ext uri="{FF2B5EF4-FFF2-40B4-BE49-F238E27FC236}">
                    <a16:creationId xmlns:a16="http://schemas.microsoft.com/office/drawing/2014/main" id="{2A660B50-B41D-4FD9-A6A1-CC49E95DC57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12617" y="5016505"/>
                <a:ext cx="270908" cy="329416"/>
              </a:xfrm>
              <a:prstGeom prst="rect">
                <a:avLst/>
              </a:prstGeom>
            </p:spPr>
          </p:pic>
          <p:pic>
            <p:nvPicPr>
              <p:cNvPr id="185" name="Graphic 184" descr="Man">
                <a:extLst>
                  <a:ext uri="{FF2B5EF4-FFF2-40B4-BE49-F238E27FC236}">
                    <a16:creationId xmlns:a16="http://schemas.microsoft.com/office/drawing/2014/main" id="{0B7B9906-B1E6-472C-B64A-36B53D023BF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74047" y="5345922"/>
                <a:ext cx="270908" cy="329416"/>
              </a:xfrm>
              <a:prstGeom prst="rect">
                <a:avLst/>
              </a:prstGeom>
            </p:spPr>
          </p:pic>
          <p:pic>
            <p:nvPicPr>
              <p:cNvPr id="186" name="Graphic 185" descr="Woman">
                <a:extLst>
                  <a:ext uri="{FF2B5EF4-FFF2-40B4-BE49-F238E27FC236}">
                    <a16:creationId xmlns:a16="http://schemas.microsoft.com/office/drawing/2014/main" id="{4E548AE4-FA4C-435E-8643-1FA5FA57160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26334" y="5345922"/>
                <a:ext cx="270908" cy="329416"/>
              </a:xfrm>
              <a:prstGeom prst="rect">
                <a:avLst/>
              </a:prstGeom>
            </p:spPr>
          </p:pic>
          <p:pic>
            <p:nvPicPr>
              <p:cNvPr id="187" name="Graphic 186" descr="Man">
                <a:extLst>
                  <a:ext uri="{FF2B5EF4-FFF2-40B4-BE49-F238E27FC236}">
                    <a16:creationId xmlns:a16="http://schemas.microsoft.com/office/drawing/2014/main" id="{5E395B02-C35E-4787-9363-890A8DE1B18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69475" y="5345922"/>
                <a:ext cx="270908" cy="329416"/>
              </a:xfrm>
              <a:prstGeom prst="rect">
                <a:avLst/>
              </a:prstGeom>
            </p:spPr>
          </p:pic>
          <p:pic>
            <p:nvPicPr>
              <p:cNvPr id="188" name="Graphic 187" descr="Woman">
                <a:extLst>
                  <a:ext uri="{FF2B5EF4-FFF2-40B4-BE49-F238E27FC236}">
                    <a16:creationId xmlns:a16="http://schemas.microsoft.com/office/drawing/2014/main" id="{643935D7-DF51-4BA9-8D26-58DD6D1548A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21762" y="5345922"/>
                <a:ext cx="270908" cy="329416"/>
              </a:xfrm>
              <a:prstGeom prst="rect">
                <a:avLst/>
              </a:prstGeom>
            </p:spPr>
          </p:pic>
          <p:pic>
            <p:nvPicPr>
              <p:cNvPr id="189" name="Graphic 188" descr="Man">
                <a:extLst>
                  <a:ext uri="{FF2B5EF4-FFF2-40B4-BE49-F238E27FC236}">
                    <a16:creationId xmlns:a16="http://schemas.microsoft.com/office/drawing/2014/main" id="{60E38EE2-1454-4680-BBF3-BFFBA356C28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64903" y="5345922"/>
                <a:ext cx="270908" cy="329416"/>
              </a:xfrm>
              <a:prstGeom prst="rect">
                <a:avLst/>
              </a:prstGeom>
            </p:spPr>
          </p:pic>
          <p:pic>
            <p:nvPicPr>
              <p:cNvPr id="190" name="Graphic 189" descr="Woman">
                <a:extLst>
                  <a:ext uri="{FF2B5EF4-FFF2-40B4-BE49-F238E27FC236}">
                    <a16:creationId xmlns:a16="http://schemas.microsoft.com/office/drawing/2014/main" id="{0F351101-B713-47E1-B589-1217C6F3986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517190" y="5345922"/>
                <a:ext cx="270908" cy="329416"/>
              </a:xfrm>
              <a:prstGeom prst="rect">
                <a:avLst/>
              </a:prstGeom>
            </p:spPr>
          </p:pic>
          <p:pic>
            <p:nvPicPr>
              <p:cNvPr id="191" name="Graphic 190" descr="Man">
                <a:extLst>
                  <a:ext uri="{FF2B5EF4-FFF2-40B4-BE49-F238E27FC236}">
                    <a16:creationId xmlns:a16="http://schemas.microsoft.com/office/drawing/2014/main" id="{671E0086-C4B4-4C4C-9C08-A3DF216474D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60331" y="5345922"/>
                <a:ext cx="270908" cy="329416"/>
              </a:xfrm>
              <a:prstGeom prst="rect">
                <a:avLst/>
              </a:prstGeom>
            </p:spPr>
          </p:pic>
          <p:pic>
            <p:nvPicPr>
              <p:cNvPr id="192" name="Graphic 191" descr="Woman">
                <a:extLst>
                  <a:ext uri="{FF2B5EF4-FFF2-40B4-BE49-F238E27FC236}">
                    <a16:creationId xmlns:a16="http://schemas.microsoft.com/office/drawing/2014/main" id="{9B3FFA6E-88B8-462D-A9C3-AF6426EB153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12617" y="5345922"/>
                <a:ext cx="270908" cy="329416"/>
              </a:xfrm>
              <a:prstGeom prst="rect">
                <a:avLst/>
              </a:prstGeom>
            </p:spPr>
          </p:pic>
          <p:pic>
            <p:nvPicPr>
              <p:cNvPr id="121" name="Graphic 120" descr="Man">
                <a:extLst>
                  <a:ext uri="{FF2B5EF4-FFF2-40B4-BE49-F238E27FC236}">
                    <a16:creationId xmlns:a16="http://schemas.microsoft.com/office/drawing/2014/main" id="{C0C15437-AA6C-401D-BF0C-6B426F66BC1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50389" y="4022678"/>
                <a:ext cx="270908" cy="329416"/>
              </a:xfrm>
              <a:prstGeom prst="rect">
                <a:avLst/>
              </a:prstGeom>
            </p:spPr>
          </p:pic>
          <p:pic>
            <p:nvPicPr>
              <p:cNvPr id="122" name="Graphic 121" descr="Woman">
                <a:extLst>
                  <a:ext uri="{FF2B5EF4-FFF2-40B4-BE49-F238E27FC236}">
                    <a16:creationId xmlns:a16="http://schemas.microsoft.com/office/drawing/2014/main" id="{19013DC3-7B83-4096-9EF2-E47DDC6B68E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02674" y="4022678"/>
                <a:ext cx="270908" cy="329416"/>
              </a:xfrm>
              <a:prstGeom prst="rect">
                <a:avLst/>
              </a:prstGeom>
            </p:spPr>
          </p:pic>
          <p:pic>
            <p:nvPicPr>
              <p:cNvPr id="123" name="Graphic 122" descr="Man">
                <a:extLst>
                  <a:ext uri="{FF2B5EF4-FFF2-40B4-BE49-F238E27FC236}">
                    <a16:creationId xmlns:a16="http://schemas.microsoft.com/office/drawing/2014/main" id="{8F80C734-10A3-4335-B1BC-5E9C4C54C91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45817" y="4022678"/>
                <a:ext cx="270908" cy="329416"/>
              </a:xfrm>
              <a:prstGeom prst="rect">
                <a:avLst/>
              </a:prstGeom>
            </p:spPr>
          </p:pic>
          <p:pic>
            <p:nvPicPr>
              <p:cNvPr id="124" name="Graphic 123" descr="Woman">
                <a:extLst>
                  <a:ext uri="{FF2B5EF4-FFF2-40B4-BE49-F238E27FC236}">
                    <a16:creationId xmlns:a16="http://schemas.microsoft.com/office/drawing/2014/main" id="{997D0B6F-4F92-4B3B-BAC3-9F72A79B9B2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98102" y="4022678"/>
                <a:ext cx="270908" cy="329416"/>
              </a:xfrm>
              <a:prstGeom prst="rect">
                <a:avLst/>
              </a:prstGeom>
            </p:spPr>
          </p:pic>
          <p:pic>
            <p:nvPicPr>
              <p:cNvPr id="125" name="Graphic 124" descr="Man">
                <a:extLst>
                  <a:ext uri="{FF2B5EF4-FFF2-40B4-BE49-F238E27FC236}">
                    <a16:creationId xmlns:a16="http://schemas.microsoft.com/office/drawing/2014/main" id="{71878B75-1A96-4782-8811-C79C6AEDACC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1245" y="4022678"/>
                <a:ext cx="270908" cy="329416"/>
              </a:xfrm>
              <a:prstGeom prst="rect">
                <a:avLst/>
              </a:prstGeom>
            </p:spPr>
          </p:pic>
          <p:pic>
            <p:nvPicPr>
              <p:cNvPr id="126" name="Graphic 125" descr="Woman">
                <a:extLst>
                  <a:ext uri="{FF2B5EF4-FFF2-40B4-BE49-F238E27FC236}">
                    <a16:creationId xmlns:a16="http://schemas.microsoft.com/office/drawing/2014/main" id="{6B3C9A8C-446D-406B-9314-4DD5AC74A47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93530" y="4022678"/>
                <a:ext cx="270908" cy="329416"/>
              </a:xfrm>
              <a:prstGeom prst="rect">
                <a:avLst/>
              </a:prstGeom>
            </p:spPr>
          </p:pic>
          <p:pic>
            <p:nvPicPr>
              <p:cNvPr id="127" name="Graphic 126" descr="Man">
                <a:extLst>
                  <a:ext uri="{FF2B5EF4-FFF2-40B4-BE49-F238E27FC236}">
                    <a16:creationId xmlns:a16="http://schemas.microsoft.com/office/drawing/2014/main" id="{57177C31-F52B-465E-B8F5-C407D3A806C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671" y="4022678"/>
                <a:ext cx="270908" cy="329416"/>
              </a:xfrm>
              <a:prstGeom prst="rect">
                <a:avLst/>
              </a:prstGeom>
            </p:spPr>
          </p:pic>
          <p:pic>
            <p:nvPicPr>
              <p:cNvPr id="128" name="Graphic 127" descr="Woman">
                <a:extLst>
                  <a:ext uri="{FF2B5EF4-FFF2-40B4-BE49-F238E27FC236}">
                    <a16:creationId xmlns:a16="http://schemas.microsoft.com/office/drawing/2014/main" id="{53596366-7974-4420-A2D2-0794D290DA1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959" y="4022678"/>
                <a:ext cx="270908" cy="329416"/>
              </a:xfrm>
              <a:prstGeom prst="rect">
                <a:avLst/>
              </a:prstGeom>
            </p:spPr>
          </p:pic>
          <p:pic>
            <p:nvPicPr>
              <p:cNvPr id="129" name="Graphic 128" descr="Man">
                <a:extLst>
                  <a:ext uri="{FF2B5EF4-FFF2-40B4-BE49-F238E27FC236}">
                    <a16:creationId xmlns:a16="http://schemas.microsoft.com/office/drawing/2014/main" id="{99F2A070-EF3C-4798-A8B5-691ABF259A2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2099" y="4022678"/>
                <a:ext cx="270908" cy="329416"/>
              </a:xfrm>
              <a:prstGeom prst="rect">
                <a:avLst/>
              </a:prstGeom>
            </p:spPr>
          </p:pic>
          <p:pic>
            <p:nvPicPr>
              <p:cNvPr id="130" name="Graphic 129" descr="Woman">
                <a:extLst>
                  <a:ext uri="{FF2B5EF4-FFF2-40B4-BE49-F238E27FC236}">
                    <a16:creationId xmlns:a16="http://schemas.microsoft.com/office/drawing/2014/main" id="{02F19D4D-3DE6-43A0-B0E9-EABF66A5CB7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4386" y="4022678"/>
                <a:ext cx="270908" cy="329416"/>
              </a:xfrm>
              <a:prstGeom prst="rect">
                <a:avLst/>
              </a:prstGeom>
            </p:spPr>
          </p:pic>
          <p:pic>
            <p:nvPicPr>
              <p:cNvPr id="139" name="Graphic 138" descr="Man">
                <a:extLst>
                  <a:ext uri="{FF2B5EF4-FFF2-40B4-BE49-F238E27FC236}">
                    <a16:creationId xmlns:a16="http://schemas.microsoft.com/office/drawing/2014/main" id="{5A74B521-F25C-43E9-B2E9-F0496DD8B6B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50389" y="4352095"/>
                <a:ext cx="270908" cy="329416"/>
              </a:xfrm>
              <a:prstGeom prst="rect">
                <a:avLst/>
              </a:prstGeom>
            </p:spPr>
          </p:pic>
          <p:pic>
            <p:nvPicPr>
              <p:cNvPr id="140" name="Graphic 139" descr="Woman">
                <a:extLst>
                  <a:ext uri="{FF2B5EF4-FFF2-40B4-BE49-F238E27FC236}">
                    <a16:creationId xmlns:a16="http://schemas.microsoft.com/office/drawing/2014/main" id="{682CCEA3-2AA2-4C9E-99FC-0513D76E5EB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02674" y="4352095"/>
                <a:ext cx="270908" cy="329416"/>
              </a:xfrm>
              <a:prstGeom prst="rect">
                <a:avLst/>
              </a:prstGeom>
            </p:spPr>
          </p:pic>
          <p:pic>
            <p:nvPicPr>
              <p:cNvPr id="141" name="Graphic 140" descr="Man">
                <a:extLst>
                  <a:ext uri="{FF2B5EF4-FFF2-40B4-BE49-F238E27FC236}">
                    <a16:creationId xmlns:a16="http://schemas.microsoft.com/office/drawing/2014/main" id="{BF660826-0B54-4A58-A32D-07B1AAFA642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45817" y="4352095"/>
                <a:ext cx="270908" cy="329416"/>
              </a:xfrm>
              <a:prstGeom prst="rect">
                <a:avLst/>
              </a:prstGeom>
            </p:spPr>
          </p:pic>
          <p:pic>
            <p:nvPicPr>
              <p:cNvPr id="142" name="Graphic 141" descr="Woman">
                <a:extLst>
                  <a:ext uri="{FF2B5EF4-FFF2-40B4-BE49-F238E27FC236}">
                    <a16:creationId xmlns:a16="http://schemas.microsoft.com/office/drawing/2014/main" id="{7655A6CB-B0F7-4456-BFD2-824DDA6E764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98102" y="4352095"/>
                <a:ext cx="270908" cy="329416"/>
              </a:xfrm>
              <a:prstGeom prst="rect">
                <a:avLst/>
              </a:prstGeom>
            </p:spPr>
          </p:pic>
          <p:pic>
            <p:nvPicPr>
              <p:cNvPr id="143" name="Graphic 142" descr="Man">
                <a:extLst>
                  <a:ext uri="{FF2B5EF4-FFF2-40B4-BE49-F238E27FC236}">
                    <a16:creationId xmlns:a16="http://schemas.microsoft.com/office/drawing/2014/main" id="{8F164600-C4F4-4299-9E1E-5C97C8A7BE7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1245" y="4352095"/>
                <a:ext cx="270908" cy="329416"/>
              </a:xfrm>
              <a:prstGeom prst="rect">
                <a:avLst/>
              </a:prstGeom>
            </p:spPr>
          </p:pic>
          <p:pic>
            <p:nvPicPr>
              <p:cNvPr id="144" name="Graphic 143" descr="Woman">
                <a:extLst>
                  <a:ext uri="{FF2B5EF4-FFF2-40B4-BE49-F238E27FC236}">
                    <a16:creationId xmlns:a16="http://schemas.microsoft.com/office/drawing/2014/main" id="{C8A3D71C-A0CD-4EAF-9EA3-04D3550456B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93530" y="4352095"/>
                <a:ext cx="270908" cy="329416"/>
              </a:xfrm>
              <a:prstGeom prst="rect">
                <a:avLst/>
              </a:prstGeom>
            </p:spPr>
          </p:pic>
          <p:pic>
            <p:nvPicPr>
              <p:cNvPr id="145" name="Graphic 144" descr="Man">
                <a:extLst>
                  <a:ext uri="{FF2B5EF4-FFF2-40B4-BE49-F238E27FC236}">
                    <a16:creationId xmlns:a16="http://schemas.microsoft.com/office/drawing/2014/main" id="{BDCA0AA7-ED79-4A25-AFD4-8E06F1215D9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671" y="4352095"/>
                <a:ext cx="270908" cy="329416"/>
              </a:xfrm>
              <a:prstGeom prst="rect">
                <a:avLst/>
              </a:prstGeom>
            </p:spPr>
          </p:pic>
          <p:pic>
            <p:nvPicPr>
              <p:cNvPr id="146" name="Graphic 145" descr="Woman">
                <a:extLst>
                  <a:ext uri="{FF2B5EF4-FFF2-40B4-BE49-F238E27FC236}">
                    <a16:creationId xmlns:a16="http://schemas.microsoft.com/office/drawing/2014/main" id="{42F28C6F-AED3-47A1-B74D-FD1AD8912D4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959" y="4352095"/>
                <a:ext cx="270908" cy="329416"/>
              </a:xfrm>
              <a:prstGeom prst="rect">
                <a:avLst/>
              </a:prstGeom>
            </p:spPr>
          </p:pic>
          <p:pic>
            <p:nvPicPr>
              <p:cNvPr id="147" name="Graphic 146" descr="Man">
                <a:extLst>
                  <a:ext uri="{FF2B5EF4-FFF2-40B4-BE49-F238E27FC236}">
                    <a16:creationId xmlns:a16="http://schemas.microsoft.com/office/drawing/2014/main" id="{E86190DF-DA5F-4C2F-A076-0E03B9692D9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2099" y="4352095"/>
                <a:ext cx="270908" cy="329416"/>
              </a:xfrm>
              <a:prstGeom prst="rect">
                <a:avLst/>
              </a:prstGeom>
            </p:spPr>
          </p:pic>
          <p:pic>
            <p:nvPicPr>
              <p:cNvPr id="148" name="Graphic 147" descr="Woman">
                <a:extLst>
                  <a:ext uri="{FF2B5EF4-FFF2-40B4-BE49-F238E27FC236}">
                    <a16:creationId xmlns:a16="http://schemas.microsoft.com/office/drawing/2014/main" id="{54A3328F-2FC5-4319-AC49-E893A401C25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4386" y="4352095"/>
                <a:ext cx="270908" cy="329416"/>
              </a:xfrm>
              <a:prstGeom prst="rect">
                <a:avLst/>
              </a:prstGeom>
            </p:spPr>
          </p:pic>
          <p:pic>
            <p:nvPicPr>
              <p:cNvPr id="157" name="Graphic 156" descr="Man">
                <a:extLst>
                  <a:ext uri="{FF2B5EF4-FFF2-40B4-BE49-F238E27FC236}">
                    <a16:creationId xmlns:a16="http://schemas.microsoft.com/office/drawing/2014/main" id="{9E47E7A9-BA48-470A-AF0E-D2CCD723C56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50389" y="4681513"/>
                <a:ext cx="270908" cy="329416"/>
              </a:xfrm>
              <a:prstGeom prst="rect">
                <a:avLst/>
              </a:prstGeom>
            </p:spPr>
          </p:pic>
          <p:pic>
            <p:nvPicPr>
              <p:cNvPr id="158" name="Graphic 157" descr="Woman">
                <a:extLst>
                  <a:ext uri="{FF2B5EF4-FFF2-40B4-BE49-F238E27FC236}">
                    <a16:creationId xmlns:a16="http://schemas.microsoft.com/office/drawing/2014/main" id="{5470C856-5C37-41DD-8F66-977AE5C9691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02674" y="4681513"/>
                <a:ext cx="270908" cy="329416"/>
              </a:xfrm>
              <a:prstGeom prst="rect">
                <a:avLst/>
              </a:prstGeom>
            </p:spPr>
          </p:pic>
          <p:pic>
            <p:nvPicPr>
              <p:cNvPr id="159" name="Graphic 158" descr="Man">
                <a:extLst>
                  <a:ext uri="{FF2B5EF4-FFF2-40B4-BE49-F238E27FC236}">
                    <a16:creationId xmlns:a16="http://schemas.microsoft.com/office/drawing/2014/main" id="{D5BFC6F0-286F-43E4-942C-B38BCCCD153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45817" y="4681513"/>
                <a:ext cx="270908" cy="329416"/>
              </a:xfrm>
              <a:prstGeom prst="rect">
                <a:avLst/>
              </a:prstGeom>
            </p:spPr>
          </p:pic>
          <p:pic>
            <p:nvPicPr>
              <p:cNvPr id="160" name="Graphic 159" descr="Woman">
                <a:extLst>
                  <a:ext uri="{FF2B5EF4-FFF2-40B4-BE49-F238E27FC236}">
                    <a16:creationId xmlns:a16="http://schemas.microsoft.com/office/drawing/2014/main" id="{940E9085-E5E1-4D0C-BB01-323FFAF48A9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98102" y="4681513"/>
                <a:ext cx="270908" cy="329416"/>
              </a:xfrm>
              <a:prstGeom prst="rect">
                <a:avLst/>
              </a:prstGeom>
            </p:spPr>
          </p:pic>
          <p:pic>
            <p:nvPicPr>
              <p:cNvPr id="161" name="Graphic 160" descr="Man">
                <a:extLst>
                  <a:ext uri="{FF2B5EF4-FFF2-40B4-BE49-F238E27FC236}">
                    <a16:creationId xmlns:a16="http://schemas.microsoft.com/office/drawing/2014/main" id="{EFE2006D-52B4-41C3-AE3B-0B81EE57EC4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1245" y="4681513"/>
                <a:ext cx="270908" cy="329416"/>
              </a:xfrm>
              <a:prstGeom prst="rect">
                <a:avLst/>
              </a:prstGeom>
            </p:spPr>
          </p:pic>
          <p:pic>
            <p:nvPicPr>
              <p:cNvPr id="162" name="Graphic 161" descr="Woman">
                <a:extLst>
                  <a:ext uri="{FF2B5EF4-FFF2-40B4-BE49-F238E27FC236}">
                    <a16:creationId xmlns:a16="http://schemas.microsoft.com/office/drawing/2014/main" id="{42E77956-2A25-4CA0-80A7-57B274B79DA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93530" y="4681513"/>
                <a:ext cx="270908" cy="329416"/>
              </a:xfrm>
              <a:prstGeom prst="rect">
                <a:avLst/>
              </a:prstGeom>
            </p:spPr>
          </p:pic>
          <p:pic>
            <p:nvPicPr>
              <p:cNvPr id="163" name="Graphic 162" descr="Man">
                <a:extLst>
                  <a:ext uri="{FF2B5EF4-FFF2-40B4-BE49-F238E27FC236}">
                    <a16:creationId xmlns:a16="http://schemas.microsoft.com/office/drawing/2014/main" id="{4911C096-72D3-42DF-AEB7-9C23B35DE19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671" y="4681513"/>
                <a:ext cx="270908" cy="329416"/>
              </a:xfrm>
              <a:prstGeom prst="rect">
                <a:avLst/>
              </a:prstGeom>
            </p:spPr>
          </p:pic>
          <p:pic>
            <p:nvPicPr>
              <p:cNvPr id="164" name="Graphic 163" descr="Woman">
                <a:extLst>
                  <a:ext uri="{FF2B5EF4-FFF2-40B4-BE49-F238E27FC236}">
                    <a16:creationId xmlns:a16="http://schemas.microsoft.com/office/drawing/2014/main" id="{E4940250-F136-4225-8FD1-2976F84D31B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959" y="4681513"/>
                <a:ext cx="270908" cy="329416"/>
              </a:xfrm>
              <a:prstGeom prst="rect">
                <a:avLst/>
              </a:prstGeom>
            </p:spPr>
          </p:pic>
          <p:pic>
            <p:nvPicPr>
              <p:cNvPr id="165" name="Graphic 164" descr="Man">
                <a:extLst>
                  <a:ext uri="{FF2B5EF4-FFF2-40B4-BE49-F238E27FC236}">
                    <a16:creationId xmlns:a16="http://schemas.microsoft.com/office/drawing/2014/main" id="{AEABD3B1-DD61-4B4A-936B-40B1E05E425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2099" y="4681513"/>
                <a:ext cx="270908" cy="329416"/>
              </a:xfrm>
              <a:prstGeom prst="rect">
                <a:avLst/>
              </a:prstGeom>
            </p:spPr>
          </p:pic>
          <p:pic>
            <p:nvPicPr>
              <p:cNvPr id="166" name="Graphic 165" descr="Woman">
                <a:extLst>
                  <a:ext uri="{FF2B5EF4-FFF2-40B4-BE49-F238E27FC236}">
                    <a16:creationId xmlns:a16="http://schemas.microsoft.com/office/drawing/2014/main" id="{888C57F4-0D62-4D3F-AAB5-215C820F3BA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4386" y="4681513"/>
                <a:ext cx="270908" cy="329416"/>
              </a:xfrm>
              <a:prstGeom prst="rect">
                <a:avLst/>
              </a:prstGeom>
            </p:spPr>
          </p:pic>
          <p:pic>
            <p:nvPicPr>
              <p:cNvPr id="175" name="Graphic 174" descr="Man">
                <a:extLst>
                  <a:ext uri="{FF2B5EF4-FFF2-40B4-BE49-F238E27FC236}">
                    <a16:creationId xmlns:a16="http://schemas.microsoft.com/office/drawing/2014/main" id="{D034286B-C3E9-4E78-AF1B-05BEB6786FA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50389" y="5010929"/>
                <a:ext cx="270908" cy="329416"/>
              </a:xfrm>
              <a:prstGeom prst="rect">
                <a:avLst/>
              </a:prstGeom>
            </p:spPr>
          </p:pic>
          <p:pic>
            <p:nvPicPr>
              <p:cNvPr id="176" name="Graphic 175" descr="Woman">
                <a:extLst>
                  <a:ext uri="{FF2B5EF4-FFF2-40B4-BE49-F238E27FC236}">
                    <a16:creationId xmlns:a16="http://schemas.microsoft.com/office/drawing/2014/main" id="{49917001-89B3-4FC6-A5F3-4E59B0ADA55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02674" y="5010929"/>
                <a:ext cx="270908" cy="329416"/>
              </a:xfrm>
              <a:prstGeom prst="rect">
                <a:avLst/>
              </a:prstGeom>
            </p:spPr>
          </p:pic>
          <p:pic>
            <p:nvPicPr>
              <p:cNvPr id="177" name="Graphic 176" descr="Man">
                <a:extLst>
                  <a:ext uri="{FF2B5EF4-FFF2-40B4-BE49-F238E27FC236}">
                    <a16:creationId xmlns:a16="http://schemas.microsoft.com/office/drawing/2014/main" id="{EE73C53D-FEA8-472A-B4D6-A1C6C3AFA50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45817" y="5010929"/>
                <a:ext cx="270908" cy="329416"/>
              </a:xfrm>
              <a:prstGeom prst="rect">
                <a:avLst/>
              </a:prstGeom>
            </p:spPr>
          </p:pic>
          <p:pic>
            <p:nvPicPr>
              <p:cNvPr id="178" name="Graphic 177" descr="Woman">
                <a:extLst>
                  <a:ext uri="{FF2B5EF4-FFF2-40B4-BE49-F238E27FC236}">
                    <a16:creationId xmlns:a16="http://schemas.microsoft.com/office/drawing/2014/main" id="{E30B4939-E84D-4AF1-94AA-A24D8CA794C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98102" y="5010929"/>
                <a:ext cx="270908" cy="329416"/>
              </a:xfrm>
              <a:prstGeom prst="rect">
                <a:avLst/>
              </a:prstGeom>
            </p:spPr>
          </p:pic>
          <p:pic>
            <p:nvPicPr>
              <p:cNvPr id="179" name="Graphic 178" descr="Man">
                <a:extLst>
                  <a:ext uri="{FF2B5EF4-FFF2-40B4-BE49-F238E27FC236}">
                    <a16:creationId xmlns:a16="http://schemas.microsoft.com/office/drawing/2014/main" id="{351DCAB3-703D-4178-B146-6A6656AFCD8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1245" y="5010929"/>
                <a:ext cx="270908" cy="329416"/>
              </a:xfrm>
              <a:prstGeom prst="rect">
                <a:avLst/>
              </a:prstGeom>
            </p:spPr>
          </p:pic>
          <p:pic>
            <p:nvPicPr>
              <p:cNvPr id="180" name="Graphic 179" descr="Woman">
                <a:extLst>
                  <a:ext uri="{FF2B5EF4-FFF2-40B4-BE49-F238E27FC236}">
                    <a16:creationId xmlns:a16="http://schemas.microsoft.com/office/drawing/2014/main" id="{61E195A1-7E02-4CBA-90B5-C38EC335C7F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93530" y="5010929"/>
                <a:ext cx="270908" cy="329416"/>
              </a:xfrm>
              <a:prstGeom prst="rect">
                <a:avLst/>
              </a:prstGeom>
            </p:spPr>
          </p:pic>
          <p:pic>
            <p:nvPicPr>
              <p:cNvPr id="181" name="Graphic 180" descr="Man">
                <a:extLst>
                  <a:ext uri="{FF2B5EF4-FFF2-40B4-BE49-F238E27FC236}">
                    <a16:creationId xmlns:a16="http://schemas.microsoft.com/office/drawing/2014/main" id="{E3D48654-CA9C-47A3-B7A3-E8E50EDA3A8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671" y="5010929"/>
                <a:ext cx="270908" cy="329416"/>
              </a:xfrm>
              <a:prstGeom prst="rect">
                <a:avLst/>
              </a:prstGeom>
            </p:spPr>
          </p:pic>
          <p:pic>
            <p:nvPicPr>
              <p:cNvPr id="182" name="Graphic 181" descr="Woman">
                <a:extLst>
                  <a:ext uri="{FF2B5EF4-FFF2-40B4-BE49-F238E27FC236}">
                    <a16:creationId xmlns:a16="http://schemas.microsoft.com/office/drawing/2014/main" id="{DFFE7867-4F7D-4EA4-AC22-88090938702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959" y="5010929"/>
                <a:ext cx="270908" cy="329416"/>
              </a:xfrm>
              <a:prstGeom prst="rect">
                <a:avLst/>
              </a:prstGeom>
            </p:spPr>
          </p:pic>
          <p:pic>
            <p:nvPicPr>
              <p:cNvPr id="183" name="Graphic 182" descr="Man">
                <a:extLst>
                  <a:ext uri="{FF2B5EF4-FFF2-40B4-BE49-F238E27FC236}">
                    <a16:creationId xmlns:a16="http://schemas.microsoft.com/office/drawing/2014/main" id="{86CF9236-A565-43EA-ACA3-337917E9B56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2099" y="5010929"/>
                <a:ext cx="270908" cy="329416"/>
              </a:xfrm>
              <a:prstGeom prst="rect">
                <a:avLst/>
              </a:prstGeom>
            </p:spPr>
          </p:pic>
          <p:pic>
            <p:nvPicPr>
              <p:cNvPr id="184" name="Graphic 183" descr="Woman">
                <a:extLst>
                  <a:ext uri="{FF2B5EF4-FFF2-40B4-BE49-F238E27FC236}">
                    <a16:creationId xmlns:a16="http://schemas.microsoft.com/office/drawing/2014/main" id="{414EFC1E-38E9-4E31-82BA-B78CE958C0C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4386" y="5010929"/>
                <a:ext cx="270908" cy="329416"/>
              </a:xfrm>
              <a:prstGeom prst="rect">
                <a:avLst/>
              </a:prstGeom>
            </p:spPr>
          </p:pic>
          <p:pic>
            <p:nvPicPr>
              <p:cNvPr id="193" name="Graphic 192" descr="Man">
                <a:extLst>
                  <a:ext uri="{FF2B5EF4-FFF2-40B4-BE49-F238E27FC236}">
                    <a16:creationId xmlns:a16="http://schemas.microsoft.com/office/drawing/2014/main" id="{64F033EF-5879-45A8-B590-FBBF221CBAD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50389" y="5340346"/>
                <a:ext cx="270908" cy="329416"/>
              </a:xfrm>
              <a:prstGeom prst="rect">
                <a:avLst/>
              </a:prstGeom>
            </p:spPr>
          </p:pic>
          <p:pic>
            <p:nvPicPr>
              <p:cNvPr id="194" name="Graphic 193" descr="Woman">
                <a:extLst>
                  <a:ext uri="{FF2B5EF4-FFF2-40B4-BE49-F238E27FC236}">
                    <a16:creationId xmlns:a16="http://schemas.microsoft.com/office/drawing/2014/main" id="{96D7732D-B96B-43A4-865D-D79620AA4A9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02674" y="5340346"/>
                <a:ext cx="270908" cy="329416"/>
              </a:xfrm>
              <a:prstGeom prst="rect">
                <a:avLst/>
              </a:prstGeom>
            </p:spPr>
          </p:pic>
          <p:pic>
            <p:nvPicPr>
              <p:cNvPr id="195" name="Graphic 194" descr="Man">
                <a:extLst>
                  <a:ext uri="{FF2B5EF4-FFF2-40B4-BE49-F238E27FC236}">
                    <a16:creationId xmlns:a16="http://schemas.microsoft.com/office/drawing/2014/main" id="{13087F17-734C-4A76-BC86-C825948D2AE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45817" y="5340346"/>
                <a:ext cx="270908" cy="329416"/>
              </a:xfrm>
              <a:prstGeom prst="rect">
                <a:avLst/>
              </a:prstGeom>
            </p:spPr>
          </p:pic>
          <p:pic>
            <p:nvPicPr>
              <p:cNvPr id="196" name="Graphic 195" descr="Woman">
                <a:extLst>
                  <a:ext uri="{FF2B5EF4-FFF2-40B4-BE49-F238E27FC236}">
                    <a16:creationId xmlns:a16="http://schemas.microsoft.com/office/drawing/2014/main" id="{E65DB1D1-00D0-40B0-9927-DDDA953F7CD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98102" y="5340346"/>
                <a:ext cx="270908" cy="329416"/>
              </a:xfrm>
              <a:prstGeom prst="rect">
                <a:avLst/>
              </a:prstGeom>
            </p:spPr>
          </p:pic>
          <p:pic>
            <p:nvPicPr>
              <p:cNvPr id="197" name="Graphic 196" descr="Man">
                <a:extLst>
                  <a:ext uri="{FF2B5EF4-FFF2-40B4-BE49-F238E27FC236}">
                    <a16:creationId xmlns:a16="http://schemas.microsoft.com/office/drawing/2014/main" id="{5AF0BFD1-B5BA-4DD4-B531-23C65D85989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1245" y="5340346"/>
                <a:ext cx="270908" cy="329416"/>
              </a:xfrm>
              <a:prstGeom prst="rect">
                <a:avLst/>
              </a:prstGeom>
            </p:spPr>
          </p:pic>
          <p:pic>
            <p:nvPicPr>
              <p:cNvPr id="198" name="Graphic 197" descr="Woman">
                <a:extLst>
                  <a:ext uri="{FF2B5EF4-FFF2-40B4-BE49-F238E27FC236}">
                    <a16:creationId xmlns:a16="http://schemas.microsoft.com/office/drawing/2014/main" id="{06190C10-E7BE-41BA-BA2A-9B5317F00DE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93530" y="5340346"/>
                <a:ext cx="270908" cy="329416"/>
              </a:xfrm>
              <a:prstGeom prst="rect">
                <a:avLst/>
              </a:prstGeom>
            </p:spPr>
          </p:pic>
          <p:pic>
            <p:nvPicPr>
              <p:cNvPr id="199" name="Graphic 198" descr="Man">
                <a:extLst>
                  <a:ext uri="{FF2B5EF4-FFF2-40B4-BE49-F238E27FC236}">
                    <a16:creationId xmlns:a16="http://schemas.microsoft.com/office/drawing/2014/main" id="{9F5C8087-2AE7-425A-8831-A0E395B927C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671" y="5340346"/>
                <a:ext cx="270908" cy="329416"/>
              </a:xfrm>
              <a:prstGeom prst="rect">
                <a:avLst/>
              </a:prstGeom>
            </p:spPr>
          </p:pic>
          <p:pic>
            <p:nvPicPr>
              <p:cNvPr id="200" name="Graphic 199" descr="Woman">
                <a:extLst>
                  <a:ext uri="{FF2B5EF4-FFF2-40B4-BE49-F238E27FC236}">
                    <a16:creationId xmlns:a16="http://schemas.microsoft.com/office/drawing/2014/main" id="{3BB8BC37-8520-4ADD-A9EA-E9A4DAFA82A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959" y="5340346"/>
                <a:ext cx="270908" cy="329416"/>
              </a:xfrm>
              <a:prstGeom prst="rect">
                <a:avLst/>
              </a:prstGeom>
            </p:spPr>
          </p:pic>
          <p:pic>
            <p:nvPicPr>
              <p:cNvPr id="201" name="Graphic 200" descr="Man">
                <a:extLst>
                  <a:ext uri="{FF2B5EF4-FFF2-40B4-BE49-F238E27FC236}">
                    <a16:creationId xmlns:a16="http://schemas.microsoft.com/office/drawing/2014/main" id="{9C7F37CD-5240-4751-8851-D1CF4C72CB4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2099" y="5340346"/>
                <a:ext cx="270908" cy="329416"/>
              </a:xfrm>
              <a:prstGeom prst="rect">
                <a:avLst/>
              </a:prstGeom>
            </p:spPr>
          </p:pic>
          <p:pic>
            <p:nvPicPr>
              <p:cNvPr id="202" name="Graphic 201" descr="Woman">
                <a:extLst>
                  <a:ext uri="{FF2B5EF4-FFF2-40B4-BE49-F238E27FC236}">
                    <a16:creationId xmlns:a16="http://schemas.microsoft.com/office/drawing/2014/main" id="{185A50C9-40F3-40B8-9C78-FCF2FBAF8B1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4386" y="5340346"/>
                <a:ext cx="270908" cy="329416"/>
              </a:xfrm>
              <a:prstGeom prst="rect">
                <a:avLst/>
              </a:prstGeom>
            </p:spPr>
          </p:pic>
          <p:pic>
            <p:nvPicPr>
              <p:cNvPr id="394" name="Graphic 393" descr="Man">
                <a:extLst>
                  <a:ext uri="{FF2B5EF4-FFF2-40B4-BE49-F238E27FC236}">
                    <a16:creationId xmlns:a16="http://schemas.microsoft.com/office/drawing/2014/main" id="{DF2E4832-CEB7-8091-B655-32B6A09FBBF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9087" y="4022677"/>
                <a:ext cx="270908" cy="329416"/>
              </a:xfrm>
              <a:prstGeom prst="rect">
                <a:avLst/>
              </a:prstGeom>
            </p:spPr>
          </p:pic>
          <p:pic>
            <p:nvPicPr>
              <p:cNvPr id="395" name="Graphic 394" descr="Woman">
                <a:extLst>
                  <a:ext uri="{FF2B5EF4-FFF2-40B4-BE49-F238E27FC236}">
                    <a16:creationId xmlns:a16="http://schemas.microsoft.com/office/drawing/2014/main" id="{88EE10A7-273B-2041-D3E5-A56EAAB66E8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31374" y="4022677"/>
                <a:ext cx="270908" cy="329416"/>
              </a:xfrm>
              <a:prstGeom prst="rect">
                <a:avLst/>
              </a:prstGeom>
            </p:spPr>
          </p:pic>
          <p:pic>
            <p:nvPicPr>
              <p:cNvPr id="396" name="Graphic 395" descr="Man">
                <a:extLst>
                  <a:ext uri="{FF2B5EF4-FFF2-40B4-BE49-F238E27FC236}">
                    <a16:creationId xmlns:a16="http://schemas.microsoft.com/office/drawing/2014/main" id="{34CFFABA-F53B-DE7A-0134-E0BC89E14A8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9087" y="4352094"/>
                <a:ext cx="270908" cy="329416"/>
              </a:xfrm>
              <a:prstGeom prst="rect">
                <a:avLst/>
              </a:prstGeom>
            </p:spPr>
          </p:pic>
          <p:pic>
            <p:nvPicPr>
              <p:cNvPr id="397" name="Graphic 396" descr="Woman">
                <a:extLst>
                  <a:ext uri="{FF2B5EF4-FFF2-40B4-BE49-F238E27FC236}">
                    <a16:creationId xmlns:a16="http://schemas.microsoft.com/office/drawing/2014/main" id="{27F1F8F9-A787-5BCD-B07B-9D8B5EACC77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31374" y="4352094"/>
                <a:ext cx="270908" cy="329416"/>
              </a:xfrm>
              <a:prstGeom prst="rect">
                <a:avLst/>
              </a:prstGeom>
            </p:spPr>
          </p:pic>
          <p:pic>
            <p:nvPicPr>
              <p:cNvPr id="398" name="Graphic 397" descr="Man">
                <a:extLst>
                  <a:ext uri="{FF2B5EF4-FFF2-40B4-BE49-F238E27FC236}">
                    <a16:creationId xmlns:a16="http://schemas.microsoft.com/office/drawing/2014/main" id="{5FD9ED00-D252-DDAB-11FE-ECB906521E6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9087" y="4681512"/>
                <a:ext cx="270908" cy="329416"/>
              </a:xfrm>
              <a:prstGeom prst="rect">
                <a:avLst/>
              </a:prstGeom>
            </p:spPr>
          </p:pic>
          <p:pic>
            <p:nvPicPr>
              <p:cNvPr id="399" name="Graphic 398" descr="Woman">
                <a:extLst>
                  <a:ext uri="{FF2B5EF4-FFF2-40B4-BE49-F238E27FC236}">
                    <a16:creationId xmlns:a16="http://schemas.microsoft.com/office/drawing/2014/main" id="{EC2F8801-B821-8003-D0CC-78970E98C4F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31374" y="4681512"/>
                <a:ext cx="270908" cy="329416"/>
              </a:xfrm>
              <a:prstGeom prst="rect">
                <a:avLst/>
              </a:prstGeom>
            </p:spPr>
          </p:pic>
          <p:pic>
            <p:nvPicPr>
              <p:cNvPr id="400" name="Graphic 399" descr="Man">
                <a:extLst>
                  <a:ext uri="{FF2B5EF4-FFF2-40B4-BE49-F238E27FC236}">
                    <a16:creationId xmlns:a16="http://schemas.microsoft.com/office/drawing/2014/main" id="{97A71655-D0D1-87E6-3231-0641C275148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9087" y="5010928"/>
                <a:ext cx="270908" cy="329416"/>
              </a:xfrm>
              <a:prstGeom prst="rect">
                <a:avLst/>
              </a:prstGeom>
            </p:spPr>
          </p:pic>
          <p:pic>
            <p:nvPicPr>
              <p:cNvPr id="401" name="Graphic 400" descr="Woman">
                <a:extLst>
                  <a:ext uri="{FF2B5EF4-FFF2-40B4-BE49-F238E27FC236}">
                    <a16:creationId xmlns:a16="http://schemas.microsoft.com/office/drawing/2014/main" id="{8BB0445E-EDDE-7034-ED4A-96521552D10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31374" y="5010928"/>
                <a:ext cx="270908" cy="329416"/>
              </a:xfrm>
              <a:prstGeom prst="rect">
                <a:avLst/>
              </a:prstGeom>
            </p:spPr>
          </p:pic>
          <p:pic>
            <p:nvPicPr>
              <p:cNvPr id="402" name="Graphic 401" descr="Man">
                <a:extLst>
                  <a:ext uri="{FF2B5EF4-FFF2-40B4-BE49-F238E27FC236}">
                    <a16:creationId xmlns:a16="http://schemas.microsoft.com/office/drawing/2014/main" id="{57ED196D-E9E6-E136-6CB7-AC9AD66D698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9087" y="5340345"/>
                <a:ext cx="270908" cy="329416"/>
              </a:xfrm>
              <a:prstGeom prst="rect">
                <a:avLst/>
              </a:prstGeom>
            </p:spPr>
          </p:pic>
          <p:pic>
            <p:nvPicPr>
              <p:cNvPr id="403" name="Graphic 402" descr="Woman">
                <a:extLst>
                  <a:ext uri="{FF2B5EF4-FFF2-40B4-BE49-F238E27FC236}">
                    <a16:creationId xmlns:a16="http://schemas.microsoft.com/office/drawing/2014/main" id="{21D249D2-3E1A-4303-2FA1-8F4239E9B2B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31374" y="5340345"/>
                <a:ext cx="270908" cy="329416"/>
              </a:xfrm>
              <a:prstGeom prst="rect">
                <a:avLst/>
              </a:prstGeom>
            </p:spPr>
          </p:pic>
        </p:grpSp>
        <p:sp>
          <p:nvSpPr>
            <p:cNvPr id="327" name="Rectangle 326">
              <a:extLst>
                <a:ext uri="{FF2B5EF4-FFF2-40B4-BE49-F238E27FC236}">
                  <a16:creationId xmlns:a16="http://schemas.microsoft.com/office/drawing/2014/main" id="{ADEA8DD2-CCEC-47CC-A321-F3FE6E568D52}"/>
                </a:ext>
              </a:extLst>
            </p:cNvPr>
            <p:cNvSpPr/>
            <p:nvPr/>
          </p:nvSpPr>
          <p:spPr>
            <a:xfrm>
              <a:off x="3383037" y="1805180"/>
              <a:ext cx="2697480" cy="1746324"/>
            </a:xfrm>
            <a:prstGeom prst="rect">
              <a:avLst/>
            </a:prstGeom>
            <a:solidFill>
              <a:srgbClr val="FFFFFF"/>
            </a:solid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defRPr/>
              </a:pP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People</a:t>
              </a:r>
              <a: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t> diagnosed </a:t>
              </a:r>
              <a:b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b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with obesity </a:t>
              </a:r>
              <a:br>
                <a:rPr lang="en-GB" sz="2200">
                  <a:solidFill>
                    <a:schemeClr val="tx2"/>
                  </a:solidFill>
                  <a:latin typeface="Arial" panose="020B0604020202020204" pitchFamily="34" charset="0"/>
                  <a:ea typeface="Apis For Office" panose="020B0504010101010104" pitchFamily="34" charset="0"/>
                  <a:cs typeface="Arial" panose="020B0604020202020204" pitchFamily="34" charset="0"/>
                </a:rPr>
              </a:br>
              <a:r>
                <a:rPr lang="en-GB" sz="2200" b="1">
                  <a:solidFill>
                    <a:srgbClr val="3B97DE"/>
                  </a:solidFill>
                  <a:latin typeface="Arial" panose="020B0604020202020204" pitchFamily="34" charset="0"/>
                  <a:ea typeface="Apis For Office" panose="020B0504010101010104" pitchFamily="34" charset="0"/>
                  <a:cs typeface="Arial" panose="020B0604020202020204" pitchFamily="34" charset="0"/>
                </a:rPr>
                <a:t>(&lt;40%)</a:t>
              </a:r>
              <a:r>
                <a:rPr lang="en-GB" sz="2200" b="1" baseline="30000">
                  <a:solidFill>
                    <a:srgbClr val="3B97DE"/>
                  </a:solidFill>
                  <a:latin typeface="Arial" panose="020B0604020202020204" pitchFamily="34" charset="0"/>
                  <a:ea typeface="Apis For Office" panose="020B0504010101010104" pitchFamily="34" charset="0"/>
                  <a:cs typeface="Arial" panose="020B0604020202020204" pitchFamily="34" charset="0"/>
                </a:rPr>
                <a:t>1</a:t>
              </a:r>
            </a:p>
          </p:txBody>
        </p:sp>
        <p:grpSp>
          <p:nvGrpSpPr>
            <p:cNvPr id="444" name="Group 443">
              <a:extLst>
                <a:ext uri="{FF2B5EF4-FFF2-40B4-BE49-F238E27FC236}">
                  <a16:creationId xmlns:a16="http://schemas.microsoft.com/office/drawing/2014/main" id="{33CF5FD3-0AB4-A3A4-7F9A-E7090F9DD16E}"/>
                </a:ext>
              </a:extLst>
            </p:cNvPr>
            <p:cNvGrpSpPr/>
            <p:nvPr/>
          </p:nvGrpSpPr>
          <p:grpSpPr>
            <a:xfrm>
              <a:off x="3301847" y="4617228"/>
              <a:ext cx="2859861" cy="664410"/>
              <a:chOff x="3301847" y="4617228"/>
              <a:chExt cx="2859861" cy="664410"/>
            </a:xfrm>
          </p:grpSpPr>
          <p:pic>
            <p:nvPicPr>
              <p:cNvPr id="254" name="Graphic 253" descr="Man">
                <a:extLst>
                  <a:ext uri="{FF2B5EF4-FFF2-40B4-BE49-F238E27FC236}">
                    <a16:creationId xmlns:a16="http://schemas.microsoft.com/office/drawing/2014/main" id="{CCB7F911-CC04-4134-9B31-0C3B4491CCB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52722" y="4622805"/>
                <a:ext cx="244804" cy="329416"/>
              </a:xfrm>
              <a:prstGeom prst="rect">
                <a:avLst/>
              </a:prstGeom>
            </p:spPr>
          </p:pic>
          <p:pic>
            <p:nvPicPr>
              <p:cNvPr id="255" name="Graphic 254" descr="Woman">
                <a:extLst>
                  <a:ext uri="{FF2B5EF4-FFF2-40B4-BE49-F238E27FC236}">
                    <a16:creationId xmlns:a16="http://schemas.microsoft.com/office/drawing/2014/main" id="{57C6324B-C609-48CE-8CCF-540DB25E053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715111" y="4622805"/>
                <a:ext cx="244804" cy="329416"/>
              </a:xfrm>
              <a:prstGeom prst="rect">
                <a:avLst/>
              </a:prstGeom>
            </p:spPr>
          </p:pic>
          <p:pic>
            <p:nvPicPr>
              <p:cNvPr id="256" name="Graphic 255" descr="Man">
                <a:extLst>
                  <a:ext uri="{FF2B5EF4-FFF2-40B4-BE49-F238E27FC236}">
                    <a16:creationId xmlns:a16="http://schemas.microsoft.com/office/drawing/2014/main" id="{E3743C74-DF95-414A-93E8-EA43419DDE1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27945" y="4622805"/>
                <a:ext cx="244804" cy="329416"/>
              </a:xfrm>
              <a:prstGeom prst="rect">
                <a:avLst/>
              </a:prstGeom>
            </p:spPr>
          </p:pic>
          <p:pic>
            <p:nvPicPr>
              <p:cNvPr id="257" name="Graphic 256" descr="Woman">
                <a:extLst>
                  <a:ext uri="{FF2B5EF4-FFF2-40B4-BE49-F238E27FC236}">
                    <a16:creationId xmlns:a16="http://schemas.microsoft.com/office/drawing/2014/main" id="{8D680DFF-1B34-4B59-ADAD-9E98D86770E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90333" y="4622805"/>
                <a:ext cx="244804" cy="329416"/>
              </a:xfrm>
              <a:prstGeom prst="rect">
                <a:avLst/>
              </a:prstGeom>
            </p:spPr>
          </p:pic>
          <p:pic>
            <p:nvPicPr>
              <p:cNvPr id="258" name="Graphic 257" descr="Man">
                <a:extLst>
                  <a:ext uri="{FF2B5EF4-FFF2-40B4-BE49-F238E27FC236}">
                    <a16:creationId xmlns:a16="http://schemas.microsoft.com/office/drawing/2014/main" id="{9457DAA2-37FE-487D-9D0C-4B6399D310A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03169" y="4622805"/>
                <a:ext cx="244804" cy="329416"/>
              </a:xfrm>
              <a:prstGeom prst="rect">
                <a:avLst/>
              </a:prstGeom>
            </p:spPr>
          </p:pic>
          <p:pic>
            <p:nvPicPr>
              <p:cNvPr id="259" name="Graphic 258" descr="Woman">
                <a:extLst>
                  <a:ext uri="{FF2B5EF4-FFF2-40B4-BE49-F238E27FC236}">
                    <a16:creationId xmlns:a16="http://schemas.microsoft.com/office/drawing/2014/main" id="{227D98A5-6E38-49C2-ADEB-D7A5BE54F9C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265557" y="4622805"/>
                <a:ext cx="244804" cy="329416"/>
              </a:xfrm>
              <a:prstGeom prst="rect">
                <a:avLst/>
              </a:prstGeom>
            </p:spPr>
          </p:pic>
          <p:pic>
            <p:nvPicPr>
              <p:cNvPr id="260" name="Graphic 259" descr="Man">
                <a:extLst>
                  <a:ext uri="{FF2B5EF4-FFF2-40B4-BE49-F238E27FC236}">
                    <a16:creationId xmlns:a16="http://schemas.microsoft.com/office/drawing/2014/main" id="{6D25E48D-3AA5-4198-A49A-4FF2A59F6B0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678396" y="4622805"/>
                <a:ext cx="244804" cy="329416"/>
              </a:xfrm>
              <a:prstGeom prst="rect">
                <a:avLst/>
              </a:prstGeom>
            </p:spPr>
          </p:pic>
          <p:pic>
            <p:nvPicPr>
              <p:cNvPr id="261" name="Graphic 260" descr="Woman">
                <a:extLst>
                  <a:ext uri="{FF2B5EF4-FFF2-40B4-BE49-F238E27FC236}">
                    <a16:creationId xmlns:a16="http://schemas.microsoft.com/office/drawing/2014/main" id="{9326E8E4-C399-496F-9856-5A6ED5EACE3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540782" y="4622805"/>
                <a:ext cx="244804" cy="329416"/>
              </a:xfrm>
              <a:prstGeom prst="rect">
                <a:avLst/>
              </a:prstGeom>
            </p:spPr>
          </p:pic>
          <p:pic>
            <p:nvPicPr>
              <p:cNvPr id="262" name="Graphic 261" descr="Man">
                <a:extLst>
                  <a:ext uri="{FF2B5EF4-FFF2-40B4-BE49-F238E27FC236}">
                    <a16:creationId xmlns:a16="http://schemas.microsoft.com/office/drawing/2014/main" id="{865A1FB4-7B63-435C-8276-E2D4B4A85EE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953620" y="4622805"/>
                <a:ext cx="244804" cy="329416"/>
              </a:xfrm>
              <a:prstGeom prst="rect">
                <a:avLst/>
              </a:prstGeom>
            </p:spPr>
          </p:pic>
          <p:pic>
            <p:nvPicPr>
              <p:cNvPr id="263" name="Graphic 262" descr="Woman">
                <a:extLst>
                  <a:ext uri="{FF2B5EF4-FFF2-40B4-BE49-F238E27FC236}">
                    <a16:creationId xmlns:a16="http://schemas.microsoft.com/office/drawing/2014/main" id="{636552C8-8232-492B-861A-A8824C74AF8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816006" y="4622805"/>
                <a:ext cx="244804" cy="329416"/>
              </a:xfrm>
              <a:prstGeom prst="rect">
                <a:avLst/>
              </a:prstGeom>
            </p:spPr>
          </p:pic>
          <p:pic>
            <p:nvPicPr>
              <p:cNvPr id="264" name="Graphic 263" descr="Man">
                <a:extLst>
                  <a:ext uri="{FF2B5EF4-FFF2-40B4-BE49-F238E27FC236}">
                    <a16:creationId xmlns:a16="http://schemas.microsoft.com/office/drawing/2014/main" id="{A2C03BEA-9471-4534-867A-BA00777ABA2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228842" y="4622805"/>
                <a:ext cx="244804" cy="329416"/>
              </a:xfrm>
              <a:prstGeom prst="rect">
                <a:avLst/>
              </a:prstGeom>
            </p:spPr>
          </p:pic>
          <p:pic>
            <p:nvPicPr>
              <p:cNvPr id="265" name="Graphic 264" descr="Woman">
                <a:extLst>
                  <a:ext uri="{FF2B5EF4-FFF2-40B4-BE49-F238E27FC236}">
                    <a16:creationId xmlns:a16="http://schemas.microsoft.com/office/drawing/2014/main" id="{D4AC1824-64E5-4A3C-AB3C-5D88967CD32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091230" y="4622805"/>
                <a:ext cx="244804" cy="329416"/>
              </a:xfrm>
              <a:prstGeom prst="rect">
                <a:avLst/>
              </a:prstGeom>
            </p:spPr>
          </p:pic>
          <p:pic>
            <p:nvPicPr>
              <p:cNvPr id="266" name="Graphic 265" descr="Man">
                <a:extLst>
                  <a:ext uri="{FF2B5EF4-FFF2-40B4-BE49-F238E27FC236}">
                    <a16:creationId xmlns:a16="http://schemas.microsoft.com/office/drawing/2014/main" id="{DFB7B7E8-0576-4D1E-B75C-FD6647202C7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04066" y="4622805"/>
                <a:ext cx="244804" cy="329416"/>
              </a:xfrm>
              <a:prstGeom prst="rect">
                <a:avLst/>
              </a:prstGeom>
            </p:spPr>
          </p:pic>
          <p:pic>
            <p:nvPicPr>
              <p:cNvPr id="267" name="Graphic 266" descr="Woman">
                <a:extLst>
                  <a:ext uri="{FF2B5EF4-FFF2-40B4-BE49-F238E27FC236}">
                    <a16:creationId xmlns:a16="http://schemas.microsoft.com/office/drawing/2014/main" id="{C69A24C2-C702-4EB1-8EAB-85CE36A1581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366454" y="4622805"/>
                <a:ext cx="244804" cy="329416"/>
              </a:xfrm>
              <a:prstGeom prst="rect">
                <a:avLst/>
              </a:prstGeom>
            </p:spPr>
          </p:pic>
          <p:pic>
            <p:nvPicPr>
              <p:cNvPr id="268" name="Graphic 267" descr="Man">
                <a:extLst>
                  <a:ext uri="{FF2B5EF4-FFF2-40B4-BE49-F238E27FC236}">
                    <a16:creationId xmlns:a16="http://schemas.microsoft.com/office/drawing/2014/main" id="{ED506BC0-9CCE-418B-BD76-7351E3E05B8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779290" y="4622805"/>
                <a:ext cx="244804" cy="329416"/>
              </a:xfrm>
              <a:prstGeom prst="rect">
                <a:avLst/>
              </a:prstGeom>
            </p:spPr>
          </p:pic>
          <p:pic>
            <p:nvPicPr>
              <p:cNvPr id="269" name="Graphic 268" descr="Woman">
                <a:extLst>
                  <a:ext uri="{FF2B5EF4-FFF2-40B4-BE49-F238E27FC236}">
                    <a16:creationId xmlns:a16="http://schemas.microsoft.com/office/drawing/2014/main" id="{0E91425D-8F02-45CE-8BD1-0E0C1818EB3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641680" y="4622805"/>
                <a:ext cx="244804" cy="329416"/>
              </a:xfrm>
              <a:prstGeom prst="rect">
                <a:avLst/>
              </a:prstGeom>
            </p:spPr>
          </p:pic>
          <p:pic>
            <p:nvPicPr>
              <p:cNvPr id="270" name="Graphic 269" descr="Woman">
                <a:extLst>
                  <a:ext uri="{FF2B5EF4-FFF2-40B4-BE49-F238E27FC236}">
                    <a16:creationId xmlns:a16="http://schemas.microsoft.com/office/drawing/2014/main" id="{E9068A72-D873-4FAF-A7E2-45D4066DDAD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16904" y="4622805"/>
                <a:ext cx="244804" cy="329416"/>
              </a:xfrm>
              <a:prstGeom prst="rect">
                <a:avLst/>
              </a:prstGeom>
            </p:spPr>
          </p:pic>
          <p:pic>
            <p:nvPicPr>
              <p:cNvPr id="271" name="Graphic 270" descr="Man">
                <a:extLst>
                  <a:ext uri="{FF2B5EF4-FFF2-40B4-BE49-F238E27FC236}">
                    <a16:creationId xmlns:a16="http://schemas.microsoft.com/office/drawing/2014/main" id="{FE9E7C5E-6AFF-4FE3-9D37-D143B2078E2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52722" y="4952222"/>
                <a:ext cx="244804" cy="329416"/>
              </a:xfrm>
              <a:prstGeom prst="rect">
                <a:avLst/>
              </a:prstGeom>
            </p:spPr>
          </p:pic>
          <p:pic>
            <p:nvPicPr>
              <p:cNvPr id="272" name="Graphic 271" descr="Woman">
                <a:extLst>
                  <a:ext uri="{FF2B5EF4-FFF2-40B4-BE49-F238E27FC236}">
                    <a16:creationId xmlns:a16="http://schemas.microsoft.com/office/drawing/2014/main" id="{D9CEEB6B-16CC-4317-9065-63332877A34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715111" y="4952222"/>
                <a:ext cx="244804" cy="329416"/>
              </a:xfrm>
              <a:prstGeom prst="rect">
                <a:avLst/>
              </a:prstGeom>
            </p:spPr>
          </p:pic>
          <p:pic>
            <p:nvPicPr>
              <p:cNvPr id="273" name="Graphic 272" descr="Man">
                <a:extLst>
                  <a:ext uri="{FF2B5EF4-FFF2-40B4-BE49-F238E27FC236}">
                    <a16:creationId xmlns:a16="http://schemas.microsoft.com/office/drawing/2014/main" id="{F21E6ACB-48A1-4F18-A087-08CFAE24A15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27945" y="4952222"/>
                <a:ext cx="244804" cy="329416"/>
              </a:xfrm>
              <a:prstGeom prst="rect">
                <a:avLst/>
              </a:prstGeom>
            </p:spPr>
          </p:pic>
          <p:pic>
            <p:nvPicPr>
              <p:cNvPr id="274" name="Graphic 273" descr="Woman">
                <a:extLst>
                  <a:ext uri="{FF2B5EF4-FFF2-40B4-BE49-F238E27FC236}">
                    <a16:creationId xmlns:a16="http://schemas.microsoft.com/office/drawing/2014/main" id="{6C96494B-3C1A-4F0B-8DBF-40506296890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90333" y="4952222"/>
                <a:ext cx="244804" cy="329416"/>
              </a:xfrm>
              <a:prstGeom prst="rect">
                <a:avLst/>
              </a:prstGeom>
            </p:spPr>
          </p:pic>
          <p:pic>
            <p:nvPicPr>
              <p:cNvPr id="275" name="Graphic 274" descr="Man">
                <a:extLst>
                  <a:ext uri="{FF2B5EF4-FFF2-40B4-BE49-F238E27FC236}">
                    <a16:creationId xmlns:a16="http://schemas.microsoft.com/office/drawing/2014/main" id="{EC750846-4C2C-4A35-966B-B1BEB2A7C12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03169" y="4952222"/>
                <a:ext cx="244804" cy="329416"/>
              </a:xfrm>
              <a:prstGeom prst="rect">
                <a:avLst/>
              </a:prstGeom>
            </p:spPr>
          </p:pic>
          <p:pic>
            <p:nvPicPr>
              <p:cNvPr id="276" name="Graphic 275" descr="Woman">
                <a:extLst>
                  <a:ext uri="{FF2B5EF4-FFF2-40B4-BE49-F238E27FC236}">
                    <a16:creationId xmlns:a16="http://schemas.microsoft.com/office/drawing/2014/main" id="{C96B274E-4C1C-4BD8-9C02-7E55B6B2023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265557" y="4952222"/>
                <a:ext cx="244804" cy="329416"/>
              </a:xfrm>
              <a:prstGeom prst="rect">
                <a:avLst/>
              </a:prstGeom>
            </p:spPr>
          </p:pic>
          <p:pic>
            <p:nvPicPr>
              <p:cNvPr id="277" name="Graphic 276" descr="Man">
                <a:extLst>
                  <a:ext uri="{FF2B5EF4-FFF2-40B4-BE49-F238E27FC236}">
                    <a16:creationId xmlns:a16="http://schemas.microsoft.com/office/drawing/2014/main" id="{C947FDEC-063A-46B9-9146-0D51B676534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678396" y="4952222"/>
                <a:ext cx="244804" cy="329416"/>
              </a:xfrm>
              <a:prstGeom prst="rect">
                <a:avLst/>
              </a:prstGeom>
            </p:spPr>
          </p:pic>
          <p:pic>
            <p:nvPicPr>
              <p:cNvPr id="278" name="Graphic 277" descr="Woman">
                <a:extLst>
                  <a:ext uri="{FF2B5EF4-FFF2-40B4-BE49-F238E27FC236}">
                    <a16:creationId xmlns:a16="http://schemas.microsoft.com/office/drawing/2014/main" id="{2961EFCD-F22C-45E4-A146-DF17492776C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540782" y="4952222"/>
                <a:ext cx="244804" cy="329416"/>
              </a:xfrm>
              <a:prstGeom prst="rect">
                <a:avLst/>
              </a:prstGeom>
            </p:spPr>
          </p:pic>
          <p:pic>
            <p:nvPicPr>
              <p:cNvPr id="279" name="Graphic 278" descr="Man">
                <a:extLst>
                  <a:ext uri="{FF2B5EF4-FFF2-40B4-BE49-F238E27FC236}">
                    <a16:creationId xmlns:a16="http://schemas.microsoft.com/office/drawing/2014/main" id="{520EB696-983E-4DED-B6C7-BF89908D25E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953620" y="4952222"/>
                <a:ext cx="244804" cy="329416"/>
              </a:xfrm>
              <a:prstGeom prst="rect">
                <a:avLst/>
              </a:prstGeom>
            </p:spPr>
          </p:pic>
          <p:pic>
            <p:nvPicPr>
              <p:cNvPr id="280" name="Graphic 279" descr="Woman">
                <a:extLst>
                  <a:ext uri="{FF2B5EF4-FFF2-40B4-BE49-F238E27FC236}">
                    <a16:creationId xmlns:a16="http://schemas.microsoft.com/office/drawing/2014/main" id="{FF044C2A-9278-41DC-9AFF-4076DB7CF6F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816006" y="4952222"/>
                <a:ext cx="244804" cy="329416"/>
              </a:xfrm>
              <a:prstGeom prst="rect">
                <a:avLst/>
              </a:prstGeom>
            </p:spPr>
          </p:pic>
          <p:pic>
            <p:nvPicPr>
              <p:cNvPr id="281" name="Graphic 280" descr="Man">
                <a:extLst>
                  <a:ext uri="{FF2B5EF4-FFF2-40B4-BE49-F238E27FC236}">
                    <a16:creationId xmlns:a16="http://schemas.microsoft.com/office/drawing/2014/main" id="{BD69BDDD-DEEE-4D2E-93E7-7D4DBC444C9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228842" y="4952222"/>
                <a:ext cx="244804" cy="329416"/>
              </a:xfrm>
              <a:prstGeom prst="rect">
                <a:avLst/>
              </a:prstGeom>
            </p:spPr>
          </p:pic>
          <p:pic>
            <p:nvPicPr>
              <p:cNvPr id="282" name="Graphic 281" descr="Woman">
                <a:extLst>
                  <a:ext uri="{FF2B5EF4-FFF2-40B4-BE49-F238E27FC236}">
                    <a16:creationId xmlns:a16="http://schemas.microsoft.com/office/drawing/2014/main" id="{E316B033-6604-4F5D-8D73-CCA16022484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091230" y="4952222"/>
                <a:ext cx="244804" cy="329416"/>
              </a:xfrm>
              <a:prstGeom prst="rect">
                <a:avLst/>
              </a:prstGeom>
            </p:spPr>
          </p:pic>
          <p:pic>
            <p:nvPicPr>
              <p:cNvPr id="283" name="Graphic 282" descr="Man">
                <a:extLst>
                  <a:ext uri="{FF2B5EF4-FFF2-40B4-BE49-F238E27FC236}">
                    <a16:creationId xmlns:a16="http://schemas.microsoft.com/office/drawing/2014/main" id="{9CE616B7-16FE-45A5-A74F-244288805EE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04066" y="4952222"/>
                <a:ext cx="244804" cy="329416"/>
              </a:xfrm>
              <a:prstGeom prst="rect">
                <a:avLst/>
              </a:prstGeom>
            </p:spPr>
          </p:pic>
          <p:pic>
            <p:nvPicPr>
              <p:cNvPr id="284" name="Graphic 283" descr="Woman">
                <a:extLst>
                  <a:ext uri="{FF2B5EF4-FFF2-40B4-BE49-F238E27FC236}">
                    <a16:creationId xmlns:a16="http://schemas.microsoft.com/office/drawing/2014/main" id="{163054D8-EAA0-4FCC-8E07-F7B7649A8A2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366454" y="4952222"/>
                <a:ext cx="244804" cy="329416"/>
              </a:xfrm>
              <a:prstGeom prst="rect">
                <a:avLst/>
              </a:prstGeom>
            </p:spPr>
          </p:pic>
          <p:pic>
            <p:nvPicPr>
              <p:cNvPr id="285" name="Graphic 284" descr="Man">
                <a:extLst>
                  <a:ext uri="{FF2B5EF4-FFF2-40B4-BE49-F238E27FC236}">
                    <a16:creationId xmlns:a16="http://schemas.microsoft.com/office/drawing/2014/main" id="{87488DC4-9CE2-468D-803C-892D0D2B66C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779290" y="4952222"/>
                <a:ext cx="244804" cy="329416"/>
              </a:xfrm>
              <a:prstGeom prst="rect">
                <a:avLst/>
              </a:prstGeom>
            </p:spPr>
          </p:pic>
          <p:pic>
            <p:nvPicPr>
              <p:cNvPr id="286" name="Graphic 285" descr="Woman">
                <a:extLst>
                  <a:ext uri="{FF2B5EF4-FFF2-40B4-BE49-F238E27FC236}">
                    <a16:creationId xmlns:a16="http://schemas.microsoft.com/office/drawing/2014/main" id="{A509469A-0CA3-4832-93A9-76797B595BE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641680" y="4952222"/>
                <a:ext cx="244804" cy="329416"/>
              </a:xfrm>
              <a:prstGeom prst="rect">
                <a:avLst/>
              </a:prstGeom>
            </p:spPr>
          </p:pic>
          <p:pic>
            <p:nvPicPr>
              <p:cNvPr id="287" name="Graphic 286" descr="Woman">
                <a:extLst>
                  <a:ext uri="{FF2B5EF4-FFF2-40B4-BE49-F238E27FC236}">
                    <a16:creationId xmlns:a16="http://schemas.microsoft.com/office/drawing/2014/main" id="{ACEB715A-6A37-483B-BEF4-EDC2D5E31CF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16904" y="4952222"/>
                <a:ext cx="244804" cy="329416"/>
              </a:xfrm>
              <a:prstGeom prst="rect">
                <a:avLst/>
              </a:prstGeom>
            </p:spPr>
          </p:pic>
          <p:pic>
            <p:nvPicPr>
              <p:cNvPr id="411" name="Graphic 410" descr="Man">
                <a:extLst>
                  <a:ext uri="{FF2B5EF4-FFF2-40B4-BE49-F238E27FC236}">
                    <a16:creationId xmlns:a16="http://schemas.microsoft.com/office/drawing/2014/main" id="{B177225A-75F1-4DCF-E017-4161C01C01D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77492" y="4617228"/>
                <a:ext cx="244804" cy="329416"/>
              </a:xfrm>
              <a:prstGeom prst="rect">
                <a:avLst/>
              </a:prstGeom>
            </p:spPr>
          </p:pic>
          <p:pic>
            <p:nvPicPr>
              <p:cNvPr id="412" name="Graphic 411" descr="Woman">
                <a:extLst>
                  <a:ext uri="{FF2B5EF4-FFF2-40B4-BE49-F238E27FC236}">
                    <a16:creationId xmlns:a16="http://schemas.microsoft.com/office/drawing/2014/main" id="{434798DA-1DE2-2E4D-4FE3-550AAC14BB7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439881" y="4617228"/>
                <a:ext cx="244804" cy="329416"/>
              </a:xfrm>
              <a:prstGeom prst="rect">
                <a:avLst/>
              </a:prstGeom>
            </p:spPr>
          </p:pic>
          <p:pic>
            <p:nvPicPr>
              <p:cNvPr id="413" name="Graphic 412" descr="Man">
                <a:extLst>
                  <a:ext uri="{FF2B5EF4-FFF2-40B4-BE49-F238E27FC236}">
                    <a16:creationId xmlns:a16="http://schemas.microsoft.com/office/drawing/2014/main" id="{ABE2FBCB-567E-03D2-087F-C8BABBEEAFE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77492" y="4946645"/>
                <a:ext cx="244804" cy="329416"/>
              </a:xfrm>
              <a:prstGeom prst="rect">
                <a:avLst/>
              </a:prstGeom>
            </p:spPr>
          </p:pic>
          <p:pic>
            <p:nvPicPr>
              <p:cNvPr id="414" name="Graphic 413" descr="Woman">
                <a:extLst>
                  <a:ext uri="{FF2B5EF4-FFF2-40B4-BE49-F238E27FC236}">
                    <a16:creationId xmlns:a16="http://schemas.microsoft.com/office/drawing/2014/main" id="{AC5EACA1-DA93-2D33-F5EC-D03EE2BD6DF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439881" y="4946645"/>
                <a:ext cx="244804" cy="329416"/>
              </a:xfrm>
              <a:prstGeom prst="rect">
                <a:avLst/>
              </a:prstGeom>
            </p:spPr>
          </p:pic>
          <p:pic>
            <p:nvPicPr>
              <p:cNvPr id="418" name="Graphic 417" descr="Man">
                <a:extLst>
                  <a:ext uri="{FF2B5EF4-FFF2-40B4-BE49-F238E27FC236}">
                    <a16:creationId xmlns:a16="http://schemas.microsoft.com/office/drawing/2014/main" id="{7F1F3670-7B66-A370-98C4-7FA5A64BE2F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301847" y="4622805"/>
                <a:ext cx="244804" cy="329416"/>
              </a:xfrm>
              <a:prstGeom prst="rect">
                <a:avLst/>
              </a:prstGeom>
            </p:spPr>
          </p:pic>
          <p:pic>
            <p:nvPicPr>
              <p:cNvPr id="419" name="Graphic 418" descr="Man">
                <a:extLst>
                  <a:ext uri="{FF2B5EF4-FFF2-40B4-BE49-F238E27FC236}">
                    <a16:creationId xmlns:a16="http://schemas.microsoft.com/office/drawing/2014/main" id="{8D4EDCCB-A860-7475-FC9C-2E58B7395F5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301847" y="4946645"/>
                <a:ext cx="244804" cy="329416"/>
              </a:xfrm>
              <a:prstGeom prst="rect">
                <a:avLst/>
              </a:prstGeom>
            </p:spPr>
          </p:pic>
        </p:grpSp>
        <p:sp>
          <p:nvSpPr>
            <p:cNvPr id="328" name="Rectangle 327">
              <a:extLst>
                <a:ext uri="{FF2B5EF4-FFF2-40B4-BE49-F238E27FC236}">
                  <a16:creationId xmlns:a16="http://schemas.microsoft.com/office/drawing/2014/main" id="{670D9A51-3300-4025-A612-E7F6DDA88378}"/>
                </a:ext>
              </a:extLst>
            </p:cNvPr>
            <p:cNvSpPr/>
            <p:nvPr/>
          </p:nvSpPr>
          <p:spPr>
            <a:xfrm>
              <a:off x="6277309" y="1805180"/>
              <a:ext cx="2697480" cy="1746324"/>
            </a:xfrm>
            <a:prstGeom prst="rect">
              <a:avLst/>
            </a:prstGeom>
            <a:solidFill>
              <a:srgbClr val="FFFFFF"/>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defTabSz="1219170">
                <a:defRPr/>
              </a:pP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People</a:t>
              </a:r>
              <a:r>
                <a:rPr lang="en-GB" sz="2200" b="1">
                  <a:solidFill>
                    <a:schemeClr val="accent5"/>
                  </a:solidFill>
                  <a:latin typeface="Arial" panose="020B0604020202020204" pitchFamily="34" charset="0"/>
                  <a:ea typeface="Apis For Office" panose="020B0504010101010104" pitchFamily="34" charset="0"/>
                  <a:cs typeface="Arial" panose="020B0604020202020204" pitchFamily="34" charset="0"/>
                </a:rPr>
                <a:t> receiving </a:t>
              </a: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evidence-based </a:t>
              </a:r>
              <a:b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t>anti-obesity treatment</a:t>
              </a:r>
              <a:r>
                <a:rPr lang="en-GB" sz="2200" baseline="30000">
                  <a:solidFill>
                    <a:schemeClr val="tx1"/>
                  </a:solidFill>
                  <a:latin typeface="Arial" panose="020B0604020202020204" pitchFamily="34" charset="0"/>
                  <a:ea typeface="Apis For Office" panose="020B0504010101010104" pitchFamily="34" charset="0"/>
                  <a:cs typeface="Arial" panose="020B0604020202020204" pitchFamily="34" charset="0"/>
                </a:rPr>
                <a:t>*</a:t>
              </a:r>
              <a:br>
                <a:rPr lang="en-GB" sz="2200">
                  <a:solidFill>
                    <a:schemeClr val="tx1"/>
                  </a:solidFill>
                  <a:latin typeface="Arial" panose="020B0604020202020204" pitchFamily="34" charset="0"/>
                  <a:ea typeface="Apis For Office" panose="020B0504010101010104" pitchFamily="34" charset="0"/>
                  <a:cs typeface="Arial" panose="020B0604020202020204" pitchFamily="34" charset="0"/>
                </a:rPr>
              </a:br>
              <a:r>
                <a:rPr lang="en-GB" sz="2200" b="1">
                  <a:solidFill>
                    <a:srgbClr val="3B97DE"/>
                  </a:solidFill>
                  <a:latin typeface="Arial" panose="020B0604020202020204" pitchFamily="34" charset="0"/>
                  <a:ea typeface="Apis For Office" panose="020B0504010101010104" pitchFamily="34" charset="0"/>
                  <a:cs typeface="Arial" panose="020B0604020202020204" pitchFamily="34" charset="0"/>
                </a:rPr>
                <a:t>(&lt;20%)</a:t>
              </a:r>
              <a:r>
                <a:rPr lang="en-GB" sz="2200" b="1" baseline="30000">
                  <a:solidFill>
                    <a:srgbClr val="3B97DE"/>
                  </a:solidFill>
                  <a:latin typeface="Arial" panose="020B0604020202020204" pitchFamily="34" charset="0"/>
                  <a:ea typeface="Apis For Office" panose="020B0504010101010104" pitchFamily="34" charset="0"/>
                  <a:cs typeface="Arial" panose="020B0604020202020204" pitchFamily="34" charset="0"/>
                </a:rPr>
                <a:t>1</a:t>
              </a:r>
            </a:p>
          </p:txBody>
        </p:sp>
        <p:grpSp>
          <p:nvGrpSpPr>
            <p:cNvPr id="437" name="Group 436">
              <a:extLst>
                <a:ext uri="{FF2B5EF4-FFF2-40B4-BE49-F238E27FC236}">
                  <a16:creationId xmlns:a16="http://schemas.microsoft.com/office/drawing/2014/main" id="{1F371C29-7712-4668-9E36-E39C6FBFD30C}"/>
                </a:ext>
              </a:extLst>
            </p:cNvPr>
            <p:cNvGrpSpPr/>
            <p:nvPr/>
          </p:nvGrpSpPr>
          <p:grpSpPr>
            <a:xfrm>
              <a:off x="6194716" y="4946642"/>
              <a:ext cx="2862667" cy="334996"/>
              <a:chOff x="5879312" y="5330386"/>
              <a:chExt cx="3167922" cy="334996"/>
            </a:xfrm>
          </p:grpSpPr>
          <p:pic>
            <p:nvPicPr>
              <p:cNvPr id="364" name="Graphic 363" descr="Man">
                <a:extLst>
                  <a:ext uri="{FF2B5EF4-FFF2-40B4-BE49-F238E27FC236}">
                    <a16:creationId xmlns:a16="http://schemas.microsoft.com/office/drawing/2014/main" id="{DDD91370-965B-45B8-89CA-4D705EE7C0F3}"/>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492036" y="5335965"/>
                <a:ext cx="270907" cy="329417"/>
              </a:xfrm>
              <a:prstGeom prst="rect">
                <a:avLst/>
              </a:prstGeom>
            </p:spPr>
          </p:pic>
          <p:pic>
            <p:nvPicPr>
              <p:cNvPr id="365" name="Graphic 364" descr="Woman">
                <a:extLst>
                  <a:ext uri="{FF2B5EF4-FFF2-40B4-BE49-F238E27FC236}">
                    <a16:creationId xmlns:a16="http://schemas.microsoft.com/office/drawing/2014/main" id="{708D9DFD-BD17-4401-A8CB-DB5BD16EDCAD}"/>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339750" y="5335965"/>
                <a:ext cx="270907" cy="329417"/>
              </a:xfrm>
              <a:prstGeom prst="rect">
                <a:avLst/>
              </a:prstGeom>
            </p:spPr>
          </p:pic>
          <p:pic>
            <p:nvPicPr>
              <p:cNvPr id="366" name="Graphic 365" descr="Man">
                <a:extLst>
                  <a:ext uri="{FF2B5EF4-FFF2-40B4-BE49-F238E27FC236}">
                    <a16:creationId xmlns:a16="http://schemas.microsoft.com/office/drawing/2014/main" id="{97D7DE78-9CCF-4B21-B2C9-7837D3E7911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796608" y="5335965"/>
                <a:ext cx="270907" cy="329417"/>
              </a:xfrm>
              <a:prstGeom prst="rect">
                <a:avLst/>
              </a:prstGeom>
            </p:spPr>
          </p:pic>
          <p:pic>
            <p:nvPicPr>
              <p:cNvPr id="367" name="Graphic 366" descr="Woman">
                <a:extLst>
                  <a:ext uri="{FF2B5EF4-FFF2-40B4-BE49-F238E27FC236}">
                    <a16:creationId xmlns:a16="http://schemas.microsoft.com/office/drawing/2014/main" id="{83C6BF8F-6B49-44F0-832F-B88E637CB681}"/>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644322" y="5335965"/>
                <a:ext cx="270907" cy="329417"/>
              </a:xfrm>
              <a:prstGeom prst="rect">
                <a:avLst/>
              </a:prstGeom>
            </p:spPr>
          </p:pic>
          <p:pic>
            <p:nvPicPr>
              <p:cNvPr id="368" name="Graphic 367" descr="Man">
                <a:extLst>
                  <a:ext uri="{FF2B5EF4-FFF2-40B4-BE49-F238E27FC236}">
                    <a16:creationId xmlns:a16="http://schemas.microsoft.com/office/drawing/2014/main" id="{9C1244C2-BFDD-4153-AB7D-B3C73CFB771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101180" y="5335965"/>
                <a:ext cx="270907" cy="329417"/>
              </a:xfrm>
              <a:prstGeom prst="rect">
                <a:avLst/>
              </a:prstGeom>
            </p:spPr>
          </p:pic>
          <p:pic>
            <p:nvPicPr>
              <p:cNvPr id="369" name="Graphic 368" descr="Woman">
                <a:extLst>
                  <a:ext uri="{FF2B5EF4-FFF2-40B4-BE49-F238E27FC236}">
                    <a16:creationId xmlns:a16="http://schemas.microsoft.com/office/drawing/2014/main" id="{0C4CBFAB-5AEA-4DCC-A00D-20758065ADA0}"/>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948894" y="5335965"/>
                <a:ext cx="270907" cy="329417"/>
              </a:xfrm>
              <a:prstGeom prst="rect">
                <a:avLst/>
              </a:prstGeom>
            </p:spPr>
          </p:pic>
          <p:pic>
            <p:nvPicPr>
              <p:cNvPr id="370" name="Graphic 369" descr="Man">
                <a:extLst>
                  <a:ext uri="{FF2B5EF4-FFF2-40B4-BE49-F238E27FC236}">
                    <a16:creationId xmlns:a16="http://schemas.microsoft.com/office/drawing/2014/main" id="{130F183B-2E9B-49FE-800B-29695D49E42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405752" y="5335965"/>
                <a:ext cx="270907" cy="329417"/>
              </a:xfrm>
              <a:prstGeom prst="rect">
                <a:avLst/>
              </a:prstGeom>
            </p:spPr>
          </p:pic>
          <p:pic>
            <p:nvPicPr>
              <p:cNvPr id="371" name="Graphic 370" descr="Woman">
                <a:extLst>
                  <a:ext uri="{FF2B5EF4-FFF2-40B4-BE49-F238E27FC236}">
                    <a16:creationId xmlns:a16="http://schemas.microsoft.com/office/drawing/2014/main" id="{4D9297B5-BE8B-46C1-87FE-955A10483D0D}"/>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253466" y="5335965"/>
                <a:ext cx="270907" cy="329417"/>
              </a:xfrm>
              <a:prstGeom prst="rect">
                <a:avLst/>
              </a:prstGeom>
            </p:spPr>
          </p:pic>
          <p:pic>
            <p:nvPicPr>
              <p:cNvPr id="372" name="Graphic 371" descr="Man">
                <a:extLst>
                  <a:ext uri="{FF2B5EF4-FFF2-40B4-BE49-F238E27FC236}">
                    <a16:creationId xmlns:a16="http://schemas.microsoft.com/office/drawing/2014/main" id="{D4BCA1D1-18A2-44EB-AEC8-0AB7441795E4}"/>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710324" y="5335965"/>
                <a:ext cx="270907" cy="329417"/>
              </a:xfrm>
              <a:prstGeom prst="rect">
                <a:avLst/>
              </a:prstGeom>
            </p:spPr>
          </p:pic>
          <p:pic>
            <p:nvPicPr>
              <p:cNvPr id="373" name="Graphic 372" descr="Woman">
                <a:extLst>
                  <a:ext uri="{FF2B5EF4-FFF2-40B4-BE49-F238E27FC236}">
                    <a16:creationId xmlns:a16="http://schemas.microsoft.com/office/drawing/2014/main" id="{6BFE383C-AD88-4201-B4AB-A639E45FCC18}"/>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558038" y="5335965"/>
                <a:ext cx="270907" cy="329417"/>
              </a:xfrm>
              <a:prstGeom prst="rect">
                <a:avLst/>
              </a:prstGeom>
            </p:spPr>
          </p:pic>
          <p:pic>
            <p:nvPicPr>
              <p:cNvPr id="374" name="Graphic 373" descr="Man">
                <a:extLst>
                  <a:ext uri="{FF2B5EF4-FFF2-40B4-BE49-F238E27FC236}">
                    <a16:creationId xmlns:a16="http://schemas.microsoft.com/office/drawing/2014/main" id="{19BFD3E2-5B9A-473B-8AC1-D63C2E9CE59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014896" y="5335965"/>
                <a:ext cx="270907" cy="329417"/>
              </a:xfrm>
              <a:prstGeom prst="rect">
                <a:avLst/>
              </a:prstGeom>
            </p:spPr>
          </p:pic>
          <p:pic>
            <p:nvPicPr>
              <p:cNvPr id="375" name="Graphic 374" descr="Woman">
                <a:extLst>
                  <a:ext uri="{FF2B5EF4-FFF2-40B4-BE49-F238E27FC236}">
                    <a16:creationId xmlns:a16="http://schemas.microsoft.com/office/drawing/2014/main" id="{145827B1-3615-408E-8E6A-4F1A57AE8865}"/>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862610" y="5335965"/>
                <a:ext cx="270907" cy="329417"/>
              </a:xfrm>
              <a:prstGeom prst="rect">
                <a:avLst/>
              </a:prstGeom>
            </p:spPr>
          </p:pic>
          <p:pic>
            <p:nvPicPr>
              <p:cNvPr id="376" name="Graphic 375" descr="Man">
                <a:extLst>
                  <a:ext uri="{FF2B5EF4-FFF2-40B4-BE49-F238E27FC236}">
                    <a16:creationId xmlns:a16="http://schemas.microsoft.com/office/drawing/2014/main" id="{2A0D759E-D964-4456-8A11-C1461A40C831}"/>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319468" y="5335965"/>
                <a:ext cx="270907" cy="329417"/>
              </a:xfrm>
              <a:prstGeom prst="rect">
                <a:avLst/>
              </a:prstGeom>
            </p:spPr>
          </p:pic>
          <p:pic>
            <p:nvPicPr>
              <p:cNvPr id="377" name="Graphic 376" descr="Woman">
                <a:extLst>
                  <a:ext uri="{FF2B5EF4-FFF2-40B4-BE49-F238E27FC236}">
                    <a16:creationId xmlns:a16="http://schemas.microsoft.com/office/drawing/2014/main" id="{432BFA9D-2D29-4C2C-B311-3E38C2F5EB25}"/>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167182" y="5335965"/>
                <a:ext cx="270907" cy="329417"/>
              </a:xfrm>
              <a:prstGeom prst="rect">
                <a:avLst/>
              </a:prstGeom>
            </p:spPr>
          </p:pic>
          <p:pic>
            <p:nvPicPr>
              <p:cNvPr id="378" name="Graphic 377" descr="Man">
                <a:extLst>
                  <a:ext uri="{FF2B5EF4-FFF2-40B4-BE49-F238E27FC236}">
                    <a16:creationId xmlns:a16="http://schemas.microsoft.com/office/drawing/2014/main" id="{954A0D8D-ECFD-46AB-A272-85861898450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624040" y="5335965"/>
                <a:ext cx="270907" cy="329417"/>
              </a:xfrm>
              <a:prstGeom prst="rect">
                <a:avLst/>
              </a:prstGeom>
            </p:spPr>
          </p:pic>
          <p:pic>
            <p:nvPicPr>
              <p:cNvPr id="379" name="Graphic 378" descr="Woman">
                <a:extLst>
                  <a:ext uri="{FF2B5EF4-FFF2-40B4-BE49-F238E27FC236}">
                    <a16:creationId xmlns:a16="http://schemas.microsoft.com/office/drawing/2014/main" id="{B5CB2EBA-1911-43A5-B261-62BC5011640F}"/>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471754" y="5335965"/>
                <a:ext cx="270907" cy="329417"/>
              </a:xfrm>
              <a:prstGeom prst="rect">
                <a:avLst/>
              </a:prstGeom>
            </p:spPr>
          </p:pic>
          <p:pic>
            <p:nvPicPr>
              <p:cNvPr id="380" name="Graphic 379" descr="Woman">
                <a:extLst>
                  <a:ext uri="{FF2B5EF4-FFF2-40B4-BE49-F238E27FC236}">
                    <a16:creationId xmlns:a16="http://schemas.microsoft.com/office/drawing/2014/main" id="{D28834F1-DD80-4E7C-B18E-A5E10E508170}"/>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776327" y="5335965"/>
                <a:ext cx="270907" cy="329417"/>
              </a:xfrm>
              <a:prstGeom prst="rect">
                <a:avLst/>
              </a:prstGeom>
            </p:spPr>
          </p:pic>
          <p:pic>
            <p:nvPicPr>
              <p:cNvPr id="425" name="Graphic 424" descr="Man">
                <a:extLst>
                  <a:ext uri="{FF2B5EF4-FFF2-40B4-BE49-F238E27FC236}">
                    <a16:creationId xmlns:a16="http://schemas.microsoft.com/office/drawing/2014/main" id="{9C1E08B3-7505-3FC2-7ED3-E01A7918DC01}"/>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187463" y="5330386"/>
                <a:ext cx="270907" cy="329417"/>
              </a:xfrm>
              <a:prstGeom prst="rect">
                <a:avLst/>
              </a:prstGeom>
            </p:spPr>
          </p:pic>
          <p:pic>
            <p:nvPicPr>
              <p:cNvPr id="426" name="Graphic 425" descr="Woman">
                <a:extLst>
                  <a:ext uri="{FF2B5EF4-FFF2-40B4-BE49-F238E27FC236}">
                    <a16:creationId xmlns:a16="http://schemas.microsoft.com/office/drawing/2014/main" id="{A4EDCB18-54E2-2BC5-F4CC-B209E42D507E}"/>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035177" y="5330386"/>
                <a:ext cx="270907" cy="329417"/>
              </a:xfrm>
              <a:prstGeom prst="rect">
                <a:avLst/>
              </a:prstGeom>
            </p:spPr>
          </p:pic>
          <p:pic>
            <p:nvPicPr>
              <p:cNvPr id="429" name="Graphic 428" descr="Man">
                <a:extLst>
                  <a:ext uri="{FF2B5EF4-FFF2-40B4-BE49-F238E27FC236}">
                    <a16:creationId xmlns:a16="http://schemas.microsoft.com/office/drawing/2014/main" id="{38AEF3B3-F44A-16C9-C025-73F0026322E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879312" y="5335965"/>
                <a:ext cx="270907" cy="329417"/>
              </a:xfrm>
              <a:prstGeom prst="rect">
                <a:avLst/>
              </a:prstGeom>
            </p:spPr>
          </p:pic>
        </p:grpSp>
      </p:grpSp>
    </p:spTree>
    <p:extLst>
      <p:ext uri="{BB962C8B-B14F-4D97-AF65-F5344CB8AC3E}">
        <p14:creationId xmlns:p14="http://schemas.microsoft.com/office/powerpoint/2010/main" val="396717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E0A1-60C5-4A58-923B-6E49D8939AF2}"/>
              </a:ext>
            </a:extLst>
          </p:cNvPr>
          <p:cNvSpPr>
            <a:spLocks noGrp="1"/>
          </p:cNvSpPr>
          <p:nvPr>
            <p:ph type="title"/>
          </p:nvPr>
        </p:nvSpPr>
        <p:spPr/>
        <p:txBody>
          <a:bodyPr/>
          <a:lstStyle/>
          <a:p>
            <a:r>
              <a:rPr lang="en-US"/>
              <a:t>Current approaches to obesity care</a:t>
            </a:r>
            <a:endParaRPr lang="en-CA"/>
          </a:p>
        </p:txBody>
      </p:sp>
      <p:sp>
        <p:nvSpPr>
          <p:cNvPr id="3" name="Text Placeholder 2">
            <a:extLst>
              <a:ext uri="{FF2B5EF4-FFF2-40B4-BE49-F238E27FC236}">
                <a16:creationId xmlns:a16="http://schemas.microsoft.com/office/drawing/2014/main" id="{86C32EAD-DEDC-4825-A148-691CAE9DA92F}"/>
              </a:ext>
            </a:extLst>
          </p:cNvPr>
          <p:cNvSpPr>
            <a:spLocks noGrp="1"/>
          </p:cNvSpPr>
          <p:nvPr>
            <p:ph type="body" sz="quarter" idx="13"/>
          </p:nvPr>
        </p:nvSpPr>
        <p:spPr/>
        <p:txBody>
          <a:bodyPr/>
          <a:lstStyle/>
          <a:p>
            <a:r>
              <a:rPr lang="en-CA" sz="900" dirty="0"/>
              <a:t>*Calorie deficit of 500–1000 calories/day; </a:t>
            </a:r>
            <a:r>
              <a:rPr lang="en-CA" sz="900" kern="0" dirty="0">
                <a:ea typeface="Apis For Office" panose="020B0504010101010104" pitchFamily="34" charset="0"/>
              </a:rPr>
              <a:t>†Behavioral intervention should be tailored to a patient’s ethnic, cultural, socioeconomic and educational background; </a:t>
            </a:r>
            <a:r>
              <a:rPr kumimoji="0" lang="en-CA" sz="900" b="0" i="0" u="none" strike="noStrike" kern="0" cap="none" spc="0" normalizeH="0" noProof="0" dirty="0">
                <a:ln>
                  <a:noFill/>
                </a:ln>
                <a:effectLst/>
                <a:uLnTx/>
                <a:uFillTx/>
                <a:ea typeface="Apis For Office" panose="020B0504010101010104" pitchFamily="34" charset="0"/>
              </a:rPr>
              <a:t>‡Whenever possible, minimize medications for comorbid conditions that are associated with weight gain.</a:t>
            </a:r>
            <a:r>
              <a:rPr lang="en-CA" sz="900" kern="0" dirty="0">
                <a:ea typeface="Apis For Office" panose="020B0504010101010104" pitchFamily="34" charset="0"/>
              </a:rPr>
              <a:t>.</a:t>
            </a:r>
            <a:br>
              <a:rPr lang="en-CA" sz="900" dirty="0"/>
            </a:br>
            <a:r>
              <a:rPr lang="en-CA" sz="900" dirty="0"/>
              <a:t>AOMs, anti-obesity medications; BMI, body mass index; HCP, healthcare professional.</a:t>
            </a:r>
            <a:br>
              <a:rPr lang="en-CA" sz="900" dirty="0"/>
            </a:br>
            <a:r>
              <a:rPr lang="en-CA" sz="900" dirty="0"/>
              <a:t>1. Garvey WT et al. </a:t>
            </a:r>
            <a:r>
              <a:rPr lang="en-CA" sz="900" dirty="0" err="1"/>
              <a:t>Endocr</a:t>
            </a:r>
            <a:r>
              <a:rPr lang="en-CA" sz="900" dirty="0"/>
              <a:t> </a:t>
            </a:r>
            <a:r>
              <a:rPr lang="en-CA" sz="900" dirty="0" err="1"/>
              <a:t>Pract</a:t>
            </a:r>
            <a:r>
              <a:rPr lang="en-CA" sz="900" dirty="0"/>
              <a:t>. 2016;22:1–203; 2. </a:t>
            </a:r>
            <a:r>
              <a:rPr lang="en-CA" sz="900" dirty="0" err="1"/>
              <a:t>ElSayed</a:t>
            </a:r>
            <a:r>
              <a:rPr lang="en-CA" sz="900" dirty="0"/>
              <a:t> NA et al. Diabetes Care. 2023;46:S128–S139; 3. </a:t>
            </a:r>
            <a:r>
              <a:rPr lang="en-CA" sz="900" dirty="0" err="1"/>
              <a:t>Petrin</a:t>
            </a:r>
            <a:r>
              <a:rPr lang="en-CA" sz="900" dirty="0"/>
              <a:t> C et al. Obesity Sci </a:t>
            </a:r>
            <a:r>
              <a:rPr lang="en-CA" sz="900" dirty="0" err="1"/>
              <a:t>Pract</a:t>
            </a:r>
            <a:r>
              <a:rPr lang="en-CA" sz="900" dirty="0"/>
              <a:t> 2016;2:266–271; 4. ASMBS. After 30 years – New guidelines for weight-loss surgery. Available at: </a:t>
            </a:r>
            <a:r>
              <a:rPr lang="en-CA" sz="900" dirty="0">
                <a:hlinkClick r:id="rId3"/>
              </a:rPr>
              <a:t>https://asmbs.org/articles/after-30-years-new-guidelines-for-weight-loss-surgery</a:t>
            </a:r>
            <a:r>
              <a:rPr lang="en-CA" sz="900" dirty="0"/>
              <a:t>. Accessed August 2023; 5. Turner M et al. Obesity. 2018;26:665–671. </a:t>
            </a:r>
          </a:p>
        </p:txBody>
      </p:sp>
      <p:sp>
        <p:nvSpPr>
          <p:cNvPr id="4" name="TextBox 3">
            <a:extLst>
              <a:ext uri="{FF2B5EF4-FFF2-40B4-BE49-F238E27FC236}">
                <a16:creationId xmlns:a16="http://schemas.microsoft.com/office/drawing/2014/main" id="{3C87F646-7D2A-4D2D-BDBB-61031DBA19DC}"/>
              </a:ext>
            </a:extLst>
          </p:cNvPr>
          <p:cNvSpPr txBox="1"/>
          <p:nvPr/>
        </p:nvSpPr>
        <p:spPr>
          <a:xfrm>
            <a:off x="1910651" y="2117304"/>
            <a:ext cx="1856515"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Physical activity</a:t>
            </a:r>
            <a:endParaRPr kumimoji="0" lang="en-US"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5" name="TextBox 4">
            <a:extLst>
              <a:ext uri="{FF2B5EF4-FFF2-40B4-BE49-F238E27FC236}">
                <a16:creationId xmlns:a16="http://schemas.microsoft.com/office/drawing/2014/main" id="{3E795B84-AB20-4223-A068-D173CD8C9ACA}"/>
              </a:ext>
            </a:extLst>
          </p:cNvPr>
          <p:cNvSpPr txBox="1"/>
          <p:nvPr/>
        </p:nvSpPr>
        <p:spPr>
          <a:xfrm>
            <a:off x="10135547" y="2117304"/>
            <a:ext cx="1003633"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Surgery</a:t>
            </a:r>
            <a:endParaRPr kumimoji="0" lang="en-US"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6" name="TextBox 5">
            <a:extLst>
              <a:ext uri="{FF2B5EF4-FFF2-40B4-BE49-F238E27FC236}">
                <a16:creationId xmlns:a16="http://schemas.microsoft.com/office/drawing/2014/main" id="{BBD620E6-1A41-4DFD-8199-304E3BB11994}"/>
              </a:ext>
            </a:extLst>
          </p:cNvPr>
          <p:cNvSpPr txBox="1"/>
          <p:nvPr/>
        </p:nvSpPr>
        <p:spPr>
          <a:xfrm>
            <a:off x="4300337" y="2117305"/>
            <a:ext cx="912974"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Diet</a:t>
            </a:r>
            <a:endParaRPr kumimoji="0" lang="en-US"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7" name="TextBox 6">
            <a:extLst>
              <a:ext uri="{FF2B5EF4-FFF2-40B4-BE49-F238E27FC236}">
                <a16:creationId xmlns:a16="http://schemas.microsoft.com/office/drawing/2014/main" id="{F09D8475-D9AB-49EC-BD22-7B643AF61524}"/>
              </a:ext>
            </a:extLst>
          </p:cNvPr>
          <p:cNvSpPr txBox="1"/>
          <p:nvPr/>
        </p:nvSpPr>
        <p:spPr>
          <a:xfrm>
            <a:off x="7627513" y="2117304"/>
            <a:ext cx="208935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AOMs</a:t>
            </a:r>
            <a:endParaRPr kumimoji="0" lang="en-US"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8" name="TextBox 7">
            <a:extLst>
              <a:ext uri="{FF2B5EF4-FFF2-40B4-BE49-F238E27FC236}">
                <a16:creationId xmlns:a16="http://schemas.microsoft.com/office/drawing/2014/main" id="{D4ABE16A-A63D-4C2A-A08C-E3B3770C21E7}"/>
              </a:ext>
            </a:extLst>
          </p:cNvPr>
          <p:cNvSpPr txBox="1"/>
          <p:nvPr/>
        </p:nvSpPr>
        <p:spPr>
          <a:xfrm>
            <a:off x="5698054" y="2117304"/>
            <a:ext cx="208935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Behavioral therapy</a:t>
            </a:r>
            <a:endParaRPr kumimoji="0" lang="en-US" sz="14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9" name="Rectangle 8">
            <a:extLst>
              <a:ext uri="{FF2B5EF4-FFF2-40B4-BE49-F238E27FC236}">
                <a16:creationId xmlns:a16="http://schemas.microsoft.com/office/drawing/2014/main" id="{0743BCDE-82C1-4059-9B86-BC47FA45B058}"/>
              </a:ext>
            </a:extLst>
          </p:cNvPr>
          <p:cNvSpPr/>
          <p:nvPr/>
        </p:nvSpPr>
        <p:spPr>
          <a:xfrm>
            <a:off x="647700" y="5539365"/>
            <a:ext cx="11114978" cy="324001"/>
          </a:xfrm>
          <a:prstGeom prst="rect">
            <a:avLst/>
          </a:prstGeom>
          <a:solidFill>
            <a:schemeClr val="bg2">
              <a:lumMod val="25000"/>
            </a:schemeClr>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84%</a:t>
            </a:r>
            <a:r>
              <a:rPr kumimoji="0" lang="en-US" sz="1867"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 </a:t>
            </a:r>
            <a:r>
              <a:rPr kumimoji="0" lang="en-US" sz="16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of HCPs failed to identify practices consistent with evidence-based obesity treatment guidelines</a:t>
            </a:r>
            <a:r>
              <a:rPr kumimoji="0" lang="en-US" sz="16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4</a:t>
            </a:r>
            <a:endParaRPr kumimoji="0" lang="en-GB" sz="1467"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DF4EF2B-99E8-415E-A35C-D2157C199723}"/>
              </a:ext>
            </a:extLst>
          </p:cNvPr>
          <p:cNvSpPr/>
          <p:nvPr/>
        </p:nvSpPr>
        <p:spPr>
          <a:xfrm>
            <a:off x="647700" y="2404908"/>
            <a:ext cx="11114978" cy="1111497"/>
          </a:xfrm>
          <a:prstGeom prst="rect">
            <a:avLst/>
          </a:prstGeom>
          <a:solidFill>
            <a:srgbClr val="EEF6FC">
              <a:alpha val="78000"/>
            </a:srgbClr>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1" name="TextBox 10">
            <a:extLst>
              <a:ext uri="{FF2B5EF4-FFF2-40B4-BE49-F238E27FC236}">
                <a16:creationId xmlns:a16="http://schemas.microsoft.com/office/drawing/2014/main" id="{FFBDCD3E-6F2E-4CAC-849D-192D47B54D9B}"/>
              </a:ext>
            </a:extLst>
          </p:cNvPr>
          <p:cNvSpPr txBox="1"/>
          <p:nvPr/>
        </p:nvSpPr>
        <p:spPr>
          <a:xfrm>
            <a:off x="647701" y="2751968"/>
            <a:ext cx="1560761"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Treatment </a:t>
            </a:r>
            <a:br>
              <a:rPr kumimoji="0" lang="en-US"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guidelines</a:t>
            </a:r>
            <a:endParaRPr kumimoji="0" lang="en-GB"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CE0B82C-3432-424E-9097-FD9F426F8781}"/>
              </a:ext>
            </a:extLst>
          </p:cNvPr>
          <p:cNvSpPr/>
          <p:nvPr/>
        </p:nvSpPr>
        <p:spPr>
          <a:xfrm>
            <a:off x="1910651" y="2404908"/>
            <a:ext cx="1778396" cy="1111497"/>
          </a:xfrm>
          <a:prstGeom prst="rect">
            <a:avLst/>
          </a:prstGeom>
          <a:solidFill>
            <a:srgbClr val="B1D5F2"/>
          </a:solidFill>
          <a:ln w="9525" cap="flat" cmpd="sng" algn="ctr">
            <a:noFill/>
            <a:prstDash val="solid"/>
          </a:ln>
          <a:effectLst/>
        </p:spPr>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≥150 min </a:t>
            </a:r>
            <a:br>
              <a:rPr kumimoji="0" lang="en-CA" sz="12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br>
            <a:r>
              <a:rPr kumimoji="0" lang="en-CA" sz="12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prescriptive moderate physical activity/week</a:t>
            </a:r>
            <a:r>
              <a:rPr kumimoji="0" lang="en-CA" sz="1200" b="0" i="0" u="none" strike="noStrike" kern="0" cap="none" spc="0" normalizeH="0" baseline="30000" noProof="0">
                <a:ln>
                  <a:noFill/>
                </a:ln>
                <a:effectLst/>
                <a:uLnTx/>
                <a:uFillTx/>
                <a:latin typeface="Arial" panose="020B0604020202020204" pitchFamily="34" charset="0"/>
                <a:ea typeface="Apis For Office" panose="020B0504010101010104" pitchFamily="34" charset="0"/>
                <a:cs typeface="Arial" panose="020B0604020202020204" pitchFamily="34" charset="0"/>
              </a:rPr>
              <a:t>1</a:t>
            </a:r>
          </a:p>
        </p:txBody>
      </p:sp>
      <p:sp>
        <p:nvSpPr>
          <p:cNvPr id="13" name="Rectangle 12">
            <a:extLst>
              <a:ext uri="{FF2B5EF4-FFF2-40B4-BE49-F238E27FC236}">
                <a16:creationId xmlns:a16="http://schemas.microsoft.com/office/drawing/2014/main" id="{E021CCD7-B7B9-41A8-BBA9-1283549C1933}"/>
              </a:ext>
            </a:extLst>
          </p:cNvPr>
          <p:cNvSpPr/>
          <p:nvPr/>
        </p:nvSpPr>
        <p:spPr>
          <a:xfrm>
            <a:off x="3867454" y="2404908"/>
            <a:ext cx="1778396" cy="1111497"/>
          </a:xfrm>
          <a:prstGeom prst="rect">
            <a:avLst/>
          </a:prstGeom>
          <a:solidFill>
            <a:srgbClr val="B1D5F2"/>
          </a:solidFill>
          <a:ln w="9525" cap="flat" cmpd="sng" algn="ctr">
            <a:noFill/>
            <a:prstDash val="solid"/>
          </a:ln>
          <a:effectLst/>
        </p:spPr>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Reduced-calorie healthy meal plan</a:t>
            </a:r>
            <a:r>
              <a:rPr kumimoji="0" lang="en-CA" sz="1200" b="0" i="0" u="none" strike="noStrike" kern="0" cap="none" spc="0" normalizeH="0" baseline="30000" noProof="0">
                <a:ln>
                  <a:noFill/>
                </a:ln>
                <a:effectLst/>
                <a:uLnTx/>
                <a:uFillTx/>
                <a:latin typeface="Arial" panose="020B0604020202020204" pitchFamily="34" charset="0"/>
                <a:ea typeface="Apis For Office" panose="020B0504010101010104" pitchFamily="34" charset="0"/>
                <a:cs typeface="Arial" panose="020B0604020202020204" pitchFamily="34" charset="0"/>
              </a:rPr>
              <a:t>*,1</a:t>
            </a:r>
          </a:p>
        </p:txBody>
      </p:sp>
      <p:sp>
        <p:nvSpPr>
          <p:cNvPr id="14" name="Rectangle 13">
            <a:extLst>
              <a:ext uri="{FF2B5EF4-FFF2-40B4-BE49-F238E27FC236}">
                <a16:creationId xmlns:a16="http://schemas.microsoft.com/office/drawing/2014/main" id="{61C00EF6-6CDE-44A7-BB7F-98C1757D6948}"/>
              </a:ext>
            </a:extLst>
          </p:cNvPr>
          <p:cNvSpPr/>
          <p:nvPr/>
        </p:nvSpPr>
        <p:spPr>
          <a:xfrm>
            <a:off x="5820181" y="2404908"/>
            <a:ext cx="1778396" cy="1111497"/>
          </a:xfrm>
          <a:prstGeom prst="rect">
            <a:avLst/>
          </a:prstGeom>
          <a:solidFill>
            <a:srgbClr val="B1D5F2"/>
          </a:solidFill>
          <a:ln w="38100" cap="flat" cmpd="sng" algn="ctr">
            <a:solidFill>
              <a:srgbClr val="0070C0"/>
            </a:solidFill>
            <a:prstDash val="solid"/>
          </a:ln>
          <a:effectLst/>
        </p:spPr>
        <p:txBody>
          <a:bodyPr lIns="0" r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High frequency of </a:t>
            </a:r>
            <a:b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b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lifestyle counseling </a:t>
            </a:r>
            <a:b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b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(≥16 sessions in </a:t>
            </a:r>
            <a:b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b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6 months)</a:t>
            </a:r>
            <a:r>
              <a:rPr lang="en-CA" sz="1200" kern="0" baseline="30000" dirty="0">
                <a:latin typeface="Arial" panose="020B0604020202020204" pitchFamily="34" charset="0"/>
                <a:ea typeface="Apis For Office" panose="020B0504010101010104" pitchFamily="34" charset="0"/>
                <a:cs typeface="Arial" panose="020B0604020202020204" pitchFamily="34" charset="0"/>
              </a:rPr>
              <a:t>†,2</a:t>
            </a:r>
            <a:endParaRPr kumimoji="0" lang="en-CA" sz="1200" b="0" i="0" u="none" strike="noStrike" kern="0" cap="none" spc="0" normalizeH="0" baseline="30000" noProof="0" dirty="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52454753-F30E-4294-BAE4-0EE622B830F4}"/>
              </a:ext>
            </a:extLst>
          </p:cNvPr>
          <p:cNvSpPr/>
          <p:nvPr/>
        </p:nvSpPr>
        <p:spPr>
          <a:xfrm>
            <a:off x="7781061" y="2404908"/>
            <a:ext cx="1778396" cy="1111497"/>
          </a:xfrm>
          <a:prstGeom prst="rect">
            <a:avLst/>
          </a:prstGeom>
          <a:solidFill>
            <a:srgbClr val="B1D5F2"/>
          </a:solidFill>
          <a:ln w="9525" cap="flat" cmpd="sng" algn="ctr">
            <a:noFill/>
            <a:prstDash val="solid"/>
          </a:ln>
          <a:effectLst/>
        </p:spPr>
        <p:txBody>
          <a:bodyPr lIns="0" rIns="0" rtlCol="0" anchor="ctr"/>
          <a:lstStyle/>
          <a:p>
            <a:pPr algn="ctr" defTabSz="914377">
              <a:defRPr/>
            </a:pPr>
            <a:r>
              <a:rPr lang="en-CA" sz="1200" kern="0" dirty="0">
                <a:latin typeface="Arial" panose="020B0604020202020204" pitchFamily="34" charset="0"/>
                <a:ea typeface="Apis For Office" panose="020B0504010101010104" pitchFamily="34" charset="0"/>
                <a:cs typeface="Arial" panose="020B0604020202020204" pitchFamily="34" charset="0"/>
              </a:rPr>
              <a:t>BMI ≥30 kg/m</a:t>
            </a:r>
            <a:r>
              <a:rPr lang="en-CA" sz="1200" kern="0" baseline="30000" dirty="0">
                <a:latin typeface="Arial" panose="020B0604020202020204" pitchFamily="34" charset="0"/>
                <a:ea typeface="Apis For Office" panose="020B0504010101010104" pitchFamily="34" charset="0"/>
                <a:cs typeface="Arial" panose="020B0604020202020204" pitchFamily="34" charset="0"/>
              </a:rPr>
              <a:t>2 </a:t>
            </a: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OR</a:t>
            </a:r>
          </a:p>
          <a:p>
            <a:pPr lvl="0" algn="ctr" defTabSz="914377">
              <a:defRPr/>
            </a:pP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BMI ≥27 kg/m</a:t>
            </a:r>
            <a:r>
              <a:rPr kumimoji="0" lang="en-CA" sz="1200" b="0" i="0" u="none" strike="noStrike" kern="0" cap="none" spc="0" normalizeH="0" baseline="3000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2 </a:t>
            </a: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with significant comorbidity</a:t>
            </a:r>
            <a:r>
              <a:rPr kumimoji="0" lang="en-CA" sz="1200" b="0" i="0" u="none" strike="noStrike" kern="0" cap="none" spc="0" normalizeH="0" baseline="3000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‡,1,3</a:t>
            </a:r>
            <a:endPar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8983C3B-35FF-4DE8-B3A2-BB53831B7DF5}"/>
              </a:ext>
            </a:extLst>
          </p:cNvPr>
          <p:cNvSpPr/>
          <p:nvPr/>
        </p:nvSpPr>
        <p:spPr>
          <a:xfrm>
            <a:off x="9738245" y="2404908"/>
            <a:ext cx="1778396" cy="1111497"/>
          </a:xfrm>
          <a:prstGeom prst="rect">
            <a:avLst/>
          </a:prstGeom>
          <a:solidFill>
            <a:srgbClr val="B1D5F2"/>
          </a:solidFill>
          <a:ln w="9525" cap="flat" cmpd="sng" algn="ctr">
            <a:noFill/>
            <a:prstDash val="solid"/>
          </a:ln>
          <a:effectLst/>
        </p:spPr>
        <p:txBody>
          <a:bodyPr lIns="0" rIns="0" rtlCol="0" anchor="ctr"/>
          <a:lstStyle/>
          <a:p>
            <a:pPr algn="ctr" defTabSz="914377">
              <a:defRPr/>
            </a:pPr>
            <a:r>
              <a:rPr lang="en-CA" sz="1200" kern="0" dirty="0">
                <a:latin typeface="Arial" panose="020B0604020202020204" pitchFamily="34" charset="0"/>
                <a:ea typeface="Apis For Office" panose="020B0504010101010104" pitchFamily="34" charset="0"/>
                <a:cs typeface="Arial" panose="020B0604020202020204" pitchFamily="34" charset="0"/>
              </a:rPr>
              <a:t>BMI ≥35 kg/m</a:t>
            </a:r>
            <a:r>
              <a:rPr lang="en-CA" sz="1200" kern="0" baseline="30000" dirty="0">
                <a:latin typeface="Arial" panose="020B0604020202020204" pitchFamily="34" charset="0"/>
                <a:ea typeface="Apis For Office" panose="020B0504010101010104" pitchFamily="34" charset="0"/>
                <a:cs typeface="Arial" panose="020B0604020202020204" pitchFamily="34" charset="0"/>
              </a:rPr>
              <a:t>2</a:t>
            </a:r>
            <a:endParaRPr lang="en-CA" sz="1200" kern="0" dirty="0">
              <a:latin typeface="Arial" panose="020B0604020202020204" pitchFamily="34" charset="0"/>
              <a:ea typeface="Apis For Office" panose="020B0504010101010104" pitchFamily="34" charset="0"/>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OR BMI ≥30 kg/m</a:t>
            </a:r>
            <a:r>
              <a:rPr kumimoji="0" lang="en-CA" sz="1200" b="0" i="0" u="none" strike="noStrike" kern="0" cap="none" spc="0" normalizeH="0" baseline="3000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2 </a:t>
            </a:r>
            <a:r>
              <a:rPr kumimoji="0" lang="en-CA" sz="1200" b="0" i="0" u="none" strike="noStrike" kern="0" cap="none" spc="0" normalizeH="0" baseline="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and metabolic disease and in “appropriately selected children and adolescents”</a:t>
            </a:r>
            <a:r>
              <a:rPr kumimoji="0" lang="en-CA" sz="1200" b="0" i="0" u="none" strike="noStrike" kern="0" cap="none" spc="0" normalizeH="0" baseline="30000" noProof="0" dirty="0">
                <a:ln>
                  <a:noFill/>
                </a:ln>
                <a:effectLst/>
                <a:uLnTx/>
                <a:uFillTx/>
                <a:latin typeface="Arial" panose="020B0604020202020204" pitchFamily="34" charset="0"/>
                <a:ea typeface="Apis For Office" panose="020B0504010101010104" pitchFamily="34" charset="0"/>
                <a:cs typeface="Arial" panose="020B0604020202020204" pitchFamily="34" charset="0"/>
              </a:rPr>
              <a:t>4</a:t>
            </a:r>
          </a:p>
        </p:txBody>
      </p:sp>
      <p:sp>
        <p:nvSpPr>
          <p:cNvPr id="17" name="Rectangle 16">
            <a:extLst>
              <a:ext uri="{FF2B5EF4-FFF2-40B4-BE49-F238E27FC236}">
                <a16:creationId xmlns:a16="http://schemas.microsoft.com/office/drawing/2014/main" id="{4B41A84E-DB50-4C13-B9D5-13F483BE88BE}"/>
              </a:ext>
            </a:extLst>
          </p:cNvPr>
          <p:cNvSpPr/>
          <p:nvPr/>
        </p:nvSpPr>
        <p:spPr>
          <a:xfrm>
            <a:off x="647700" y="3564049"/>
            <a:ext cx="11114978" cy="1938969"/>
          </a:xfrm>
          <a:prstGeom prst="rect">
            <a:avLst/>
          </a:prstGeom>
          <a:solidFill>
            <a:srgbClr val="D8EAF8"/>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FD201C9-C4ED-4437-9C47-8D54B9946A5B}"/>
              </a:ext>
            </a:extLst>
          </p:cNvPr>
          <p:cNvSpPr/>
          <p:nvPr/>
        </p:nvSpPr>
        <p:spPr>
          <a:xfrm>
            <a:off x="1893966" y="3561442"/>
            <a:ext cx="1778396" cy="1939869"/>
          </a:xfrm>
          <a:prstGeom prst="rect">
            <a:avLst/>
          </a:pr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~50% </a:t>
            </a:r>
            <a:b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recommend guideline levels</a:t>
            </a:r>
            <a:r>
              <a:rPr kumimoji="0" lang="en-US" sz="1200" b="0" i="0" u="none" strike="noStrike" kern="0" cap="none" spc="0" normalizeH="0" baseline="3000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5</a:t>
            </a:r>
            <a:endParaRPr kumimoji="0" lang="en-GB" sz="1467"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19" name="TextBox 18">
            <a:extLst>
              <a:ext uri="{FF2B5EF4-FFF2-40B4-BE49-F238E27FC236}">
                <a16:creationId xmlns:a16="http://schemas.microsoft.com/office/drawing/2014/main" id="{A18E5178-EAD7-488E-8745-AB81E337BEE9}"/>
              </a:ext>
            </a:extLst>
          </p:cNvPr>
          <p:cNvSpPr txBox="1"/>
          <p:nvPr/>
        </p:nvSpPr>
        <p:spPr>
          <a:xfrm>
            <a:off x="680395" y="4066223"/>
            <a:ext cx="1396056"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HCP adherence</a:t>
            </a:r>
            <a:endParaRPr kumimoji="0" lang="en-GB" sz="16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B44F09A5-E12B-4175-9CC8-473B17D3EC43}"/>
              </a:ext>
            </a:extLst>
          </p:cNvPr>
          <p:cNvSpPr/>
          <p:nvPr/>
        </p:nvSpPr>
        <p:spPr>
          <a:xfrm>
            <a:off x="3867454" y="3561442"/>
            <a:ext cx="1765979" cy="1939869"/>
          </a:xfrm>
          <a:prstGeom prst="rect">
            <a:avLst/>
          </a:pr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33%</a:t>
            </a:r>
            <a:r>
              <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 </a:t>
            </a:r>
            <a:br>
              <a:rPr kumimoji="0" lang="en-US" sz="1467"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identified correct eating guidelines</a:t>
            </a:r>
            <a:r>
              <a:rPr kumimoji="0" lang="en-US" sz="1200" b="0" i="0" u="none" strike="noStrike" kern="0" cap="none" spc="0" normalizeH="0" baseline="3000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5</a:t>
            </a:r>
            <a:endParaRPr kumimoji="0" lang="en-GB" sz="14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884A687-5593-450F-9435-31F7147C4886}"/>
              </a:ext>
            </a:extLst>
          </p:cNvPr>
          <p:cNvSpPr/>
          <p:nvPr/>
        </p:nvSpPr>
        <p:spPr>
          <a:xfrm>
            <a:off x="5820181" y="3552126"/>
            <a:ext cx="1778396" cy="1952377"/>
          </a:xfrm>
          <a:prstGeom prst="rect">
            <a:avLst/>
          </a:pr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&lt;20% </a:t>
            </a:r>
            <a: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recommend counseling for people</a:t>
            </a:r>
            <a:b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 with obesity</a:t>
            </a:r>
            <a:r>
              <a:rPr kumimoji="0" lang="en-US" sz="1200" b="0" i="0" u="none" strike="noStrike" kern="0" cap="none" spc="0" normalizeH="0" baseline="3000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5</a:t>
            </a:r>
            <a:endParaRPr kumimoji="0" lang="en-GB" sz="14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A8AF409-3804-49A5-AB34-FE96A64FC979}"/>
              </a:ext>
            </a:extLst>
          </p:cNvPr>
          <p:cNvSpPr/>
          <p:nvPr/>
        </p:nvSpPr>
        <p:spPr>
          <a:xfrm>
            <a:off x="7777177" y="3561442"/>
            <a:ext cx="1778396" cy="1939869"/>
          </a:xfrm>
          <a:prstGeom prst="rect">
            <a:avLst/>
          </a:prstGeom>
          <a:solidFill>
            <a:schemeClr val="accent5"/>
          </a:solidFill>
          <a:ln w="9525" cap="flat" cmpd="sng" algn="ctr">
            <a:noFill/>
            <a:prstDash val="solid"/>
          </a:ln>
          <a:effectLst/>
        </p:spPr>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40% </a:t>
            </a:r>
            <a:br>
              <a:rPr kumimoji="0" lang="en-US" sz="1467"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prescribe at the defined BMI threshold</a:t>
            </a:r>
            <a:r>
              <a:rPr kumimoji="0" lang="en-US" sz="12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3</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31% </a:t>
            </a:r>
            <a:br>
              <a:rPr kumimoji="0" lang="en-US" sz="1467"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do not prescribe</a:t>
            </a:r>
            <a:r>
              <a:rPr kumimoji="0" lang="en-GB" sz="12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3</a:t>
            </a:r>
            <a:endParaRPr kumimoji="0" lang="en-GB" sz="1400" b="0" i="0" u="none" strike="noStrike" kern="0" cap="none" spc="0" normalizeH="0" baseline="3000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GB" b="1" kern="0">
                <a:solidFill>
                  <a:srgbClr val="FFFFFF"/>
                </a:solidFill>
                <a:latin typeface="Arial"/>
                <a:ea typeface="Apis For Office" panose="020B0504010101010104" pitchFamily="34" charset="0"/>
                <a:cs typeface="Arial"/>
              </a:rPr>
              <a:t>0.7</a:t>
            </a:r>
            <a:r>
              <a:rPr lang="en-GB" b="1" kern="0">
                <a:solidFill>
                  <a:schemeClr val="bg1"/>
                </a:solidFill>
                <a:latin typeface="Arial"/>
                <a:ea typeface="Apis For Office" panose="020B0504010101010104" pitchFamily="34" charset="0"/>
                <a:cs typeface="Arial"/>
              </a:rPr>
              <a:t>–</a:t>
            </a:r>
            <a:r>
              <a:rPr lang="en-GB" b="1" kern="0">
                <a:solidFill>
                  <a:srgbClr val="FFFFFF"/>
                </a:solidFill>
                <a:latin typeface="Arial"/>
                <a:ea typeface="Apis For Office" panose="020B0504010101010104" pitchFamily="34" charset="0"/>
                <a:cs typeface="Arial"/>
              </a:rPr>
              <a:t>2% </a:t>
            </a:r>
            <a:br>
              <a:rPr lang="en-GB" sz="1200" kern="0">
                <a:latin typeface="Arial" panose="020B0604020202020204" pitchFamily="34" charset="0"/>
                <a:ea typeface="Apis For Office" panose="020B0504010101010104" pitchFamily="34" charset="0"/>
                <a:cs typeface="Arial" panose="020B0604020202020204" pitchFamily="34" charset="0"/>
              </a:rPr>
            </a:br>
            <a:r>
              <a:rPr lang="en-GB" sz="1200" kern="0">
                <a:solidFill>
                  <a:srgbClr val="FFFFFF"/>
                </a:solidFill>
                <a:latin typeface="Arial"/>
                <a:ea typeface="Apis For Office" panose="020B0504010101010104" pitchFamily="34" charset="0"/>
                <a:cs typeface="Arial"/>
              </a:rPr>
              <a:t>of eligible patients receive AOMs</a:t>
            </a:r>
            <a:r>
              <a:rPr lang="en-GB" sz="1200" kern="0" baseline="30000">
                <a:solidFill>
                  <a:srgbClr val="FFFFFF"/>
                </a:solidFill>
                <a:latin typeface="Arial"/>
                <a:ea typeface="Apis For Office" panose="020B0504010101010104" pitchFamily="34" charset="0"/>
                <a:cs typeface="Arial"/>
              </a:rPr>
              <a:t>3</a:t>
            </a:r>
            <a:endParaRPr kumimoji="0" lang="en-US" sz="1200" b="0" i="0" u="none" strike="noStrike" kern="0" cap="none" spc="0" normalizeH="0" baseline="30000" noProof="0">
              <a:ln>
                <a:noFill/>
              </a:ln>
              <a:solidFill>
                <a:srgbClr val="FFFFFF"/>
              </a:solidFill>
              <a:effectLst/>
              <a:uLnTx/>
              <a:uFillTx/>
              <a:latin typeface="Arial"/>
              <a:ea typeface="Apis For Office" panose="020B0504010101010104" pitchFamily="34" charset="0"/>
              <a:cs typeface="Arial"/>
            </a:endParaRPr>
          </a:p>
        </p:txBody>
      </p:sp>
      <p:sp>
        <p:nvSpPr>
          <p:cNvPr id="23" name="Rectangle 22">
            <a:extLst>
              <a:ext uri="{FF2B5EF4-FFF2-40B4-BE49-F238E27FC236}">
                <a16:creationId xmlns:a16="http://schemas.microsoft.com/office/drawing/2014/main" id="{F7863A0F-7EB1-4457-AC8C-7C8F719C2E67}"/>
              </a:ext>
            </a:extLst>
          </p:cNvPr>
          <p:cNvSpPr/>
          <p:nvPr/>
        </p:nvSpPr>
        <p:spPr>
          <a:xfrm>
            <a:off x="9738247" y="3561443"/>
            <a:ext cx="1778396" cy="1938969"/>
          </a:xfrm>
          <a:prstGeom prst="rect">
            <a:avLst/>
          </a:prstGeom>
          <a:solidFill>
            <a:schemeClr val="accent5"/>
          </a:solidFill>
          <a:ln w="9525"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&lt;33%</a:t>
            </a:r>
            <a:r>
              <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 </a:t>
            </a:r>
            <a:br>
              <a:rPr kumimoji="0" lang="en-US" sz="213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refer people with obesity at the defined BMI threshold</a:t>
            </a:r>
            <a:r>
              <a:rPr kumimoji="0" lang="en-US" sz="1200" b="0" i="0" u="none" strike="noStrike" kern="0" cap="none" spc="0" normalizeH="0" baseline="3000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3</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11%</a:t>
            </a:r>
            <a:br>
              <a:rPr kumimoji="0" lang="en-US" sz="2130" b="1"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2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do not propose surgery</a:t>
            </a:r>
            <a:r>
              <a:rPr kumimoji="0" lang="en-GB" sz="1200" b="0" i="0" u="none" strike="noStrike" kern="0" cap="none" spc="0" normalizeH="0" baseline="3000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rPr>
              <a:t>3</a:t>
            </a: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4" name="Oval 23">
            <a:extLst>
              <a:ext uri="{FF2B5EF4-FFF2-40B4-BE49-F238E27FC236}">
                <a16:creationId xmlns:a16="http://schemas.microsoft.com/office/drawing/2014/main" id="{6CA49D25-8B70-4DD9-B454-B188EA6103CF}"/>
              </a:ext>
            </a:extLst>
          </p:cNvPr>
          <p:cNvSpPr/>
          <p:nvPr/>
        </p:nvSpPr>
        <p:spPr>
          <a:xfrm>
            <a:off x="2416878" y="1299379"/>
            <a:ext cx="844059" cy="844059"/>
          </a:xfrm>
          <a:prstGeom prst="ellipse">
            <a:avLst/>
          </a:prstGeom>
          <a:no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5" name="Oval 24">
            <a:extLst>
              <a:ext uri="{FF2B5EF4-FFF2-40B4-BE49-F238E27FC236}">
                <a16:creationId xmlns:a16="http://schemas.microsoft.com/office/drawing/2014/main" id="{2796EEEE-5EF5-46BD-99E4-6E37E3C351B8}"/>
              </a:ext>
            </a:extLst>
          </p:cNvPr>
          <p:cNvSpPr/>
          <p:nvPr/>
        </p:nvSpPr>
        <p:spPr>
          <a:xfrm>
            <a:off x="4366492" y="1299379"/>
            <a:ext cx="844059" cy="844059"/>
          </a:xfrm>
          <a:prstGeom prst="ellipse">
            <a:avLst/>
          </a:prstGeom>
          <a:no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6" name="Oval 25">
            <a:extLst>
              <a:ext uri="{FF2B5EF4-FFF2-40B4-BE49-F238E27FC236}">
                <a16:creationId xmlns:a16="http://schemas.microsoft.com/office/drawing/2014/main" id="{B058EC10-DCE1-4219-BB91-27C02ED05B1F}"/>
              </a:ext>
            </a:extLst>
          </p:cNvPr>
          <p:cNvSpPr/>
          <p:nvPr/>
        </p:nvSpPr>
        <p:spPr>
          <a:xfrm>
            <a:off x="6316106" y="1299379"/>
            <a:ext cx="844059" cy="844059"/>
          </a:xfrm>
          <a:prstGeom prst="ellipse">
            <a:avLst/>
          </a:prstGeom>
          <a:no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7" name="Oval 26">
            <a:extLst>
              <a:ext uri="{FF2B5EF4-FFF2-40B4-BE49-F238E27FC236}">
                <a16:creationId xmlns:a16="http://schemas.microsoft.com/office/drawing/2014/main" id="{CF648C67-E4A6-40BF-B5BE-30AF94B9F5D1}"/>
              </a:ext>
            </a:extLst>
          </p:cNvPr>
          <p:cNvSpPr/>
          <p:nvPr/>
        </p:nvSpPr>
        <p:spPr>
          <a:xfrm>
            <a:off x="8265720" y="1299379"/>
            <a:ext cx="844059" cy="844059"/>
          </a:xfrm>
          <a:prstGeom prst="ellipse">
            <a:avLst/>
          </a:prstGeom>
          <a:no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8" name="Oval 27">
            <a:extLst>
              <a:ext uri="{FF2B5EF4-FFF2-40B4-BE49-F238E27FC236}">
                <a16:creationId xmlns:a16="http://schemas.microsoft.com/office/drawing/2014/main" id="{6DEEA0D0-E322-4D6F-AB7C-3E0250252100}"/>
              </a:ext>
            </a:extLst>
          </p:cNvPr>
          <p:cNvSpPr/>
          <p:nvPr/>
        </p:nvSpPr>
        <p:spPr>
          <a:xfrm>
            <a:off x="10215333" y="1299379"/>
            <a:ext cx="844059" cy="844059"/>
          </a:xfrm>
          <a:prstGeom prst="ellipse">
            <a:avLst/>
          </a:prstGeom>
          <a:no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9" name="Freeform 5">
            <a:extLst>
              <a:ext uri="{FF2B5EF4-FFF2-40B4-BE49-F238E27FC236}">
                <a16:creationId xmlns:a16="http://schemas.microsoft.com/office/drawing/2014/main" id="{948B14AF-8D4D-4E32-A62E-0901EA17D036}"/>
              </a:ext>
            </a:extLst>
          </p:cNvPr>
          <p:cNvSpPr>
            <a:spLocks noEditPoints="1"/>
          </p:cNvSpPr>
          <p:nvPr/>
        </p:nvSpPr>
        <p:spPr bwMode="auto">
          <a:xfrm>
            <a:off x="6469994" y="1464940"/>
            <a:ext cx="491379" cy="516977"/>
          </a:xfrm>
          <a:custGeom>
            <a:avLst/>
            <a:gdLst>
              <a:gd name="T0" fmla="*/ 243 w 3218"/>
              <a:gd name="T1" fmla="*/ 2271 h 3386"/>
              <a:gd name="T2" fmla="*/ 241 w 3218"/>
              <a:gd name="T3" fmla="*/ 2037 h 3386"/>
              <a:gd name="T4" fmla="*/ 33 w 3218"/>
              <a:gd name="T5" fmla="*/ 1782 h 3386"/>
              <a:gd name="T6" fmla="*/ 376 w 3218"/>
              <a:gd name="T7" fmla="*/ 1210 h 3386"/>
              <a:gd name="T8" fmla="*/ 1157 w 3218"/>
              <a:gd name="T9" fmla="*/ 126 h 3386"/>
              <a:gd name="T10" fmla="*/ 2896 w 3218"/>
              <a:gd name="T11" fmla="*/ 495 h 3386"/>
              <a:gd name="T12" fmla="*/ 2759 w 3218"/>
              <a:gd name="T13" fmla="*/ 2218 h 3386"/>
              <a:gd name="T14" fmla="*/ 2879 w 3218"/>
              <a:gd name="T15" fmla="*/ 3258 h 3386"/>
              <a:gd name="T16" fmla="*/ 2258 w 3218"/>
              <a:gd name="T17" fmla="*/ 3327 h 3386"/>
              <a:gd name="T18" fmla="*/ 1282 w 3218"/>
              <a:gd name="T19" fmla="*/ 2989 h 3386"/>
              <a:gd name="T20" fmla="*/ 682 w 3218"/>
              <a:gd name="T21" fmla="*/ 2972 h 3386"/>
              <a:gd name="T22" fmla="*/ 316 w 3218"/>
              <a:gd name="T23" fmla="*/ 2787 h 3386"/>
              <a:gd name="T24" fmla="*/ 314 w 3218"/>
              <a:gd name="T25" fmla="*/ 2454 h 3386"/>
              <a:gd name="T26" fmla="*/ 312 w 3218"/>
              <a:gd name="T27" fmla="*/ 2306 h 3386"/>
              <a:gd name="T28" fmla="*/ 2513 w 3218"/>
              <a:gd name="T29" fmla="*/ 1959 h 3386"/>
              <a:gd name="T30" fmla="*/ 2787 w 3218"/>
              <a:gd name="T31" fmla="*/ 1594 h 3386"/>
              <a:gd name="T32" fmla="*/ 2826 w 3218"/>
              <a:gd name="T33" fmla="*/ 1142 h 3386"/>
              <a:gd name="T34" fmla="*/ 2612 w 3218"/>
              <a:gd name="T35" fmla="*/ 702 h 3386"/>
              <a:gd name="T36" fmla="*/ 2116 w 3218"/>
              <a:gd name="T37" fmla="*/ 446 h 3386"/>
              <a:gd name="T38" fmla="*/ 1652 w 3218"/>
              <a:gd name="T39" fmla="*/ 441 h 3386"/>
              <a:gd name="T40" fmla="*/ 1193 w 3218"/>
              <a:gd name="T41" fmla="*/ 540 h 3386"/>
              <a:gd name="T42" fmla="*/ 796 w 3218"/>
              <a:gd name="T43" fmla="*/ 838 h 3386"/>
              <a:gd name="T44" fmla="*/ 804 w 3218"/>
              <a:gd name="T45" fmla="*/ 1506 h 3386"/>
              <a:gd name="T46" fmla="*/ 1547 w 3218"/>
              <a:gd name="T47" fmla="*/ 1555 h 3386"/>
              <a:gd name="T48" fmla="*/ 1839 w 3218"/>
              <a:gd name="T49" fmla="*/ 1666 h 3386"/>
              <a:gd name="T50" fmla="*/ 1918 w 3218"/>
              <a:gd name="T51" fmla="*/ 2316 h 3386"/>
              <a:gd name="T52" fmla="*/ 2065 w 3218"/>
              <a:gd name="T53" fmla="*/ 1889 h 3386"/>
              <a:gd name="T54" fmla="*/ 2278 w 3218"/>
              <a:gd name="T55" fmla="*/ 1577 h 3386"/>
              <a:gd name="T56" fmla="*/ 2194 w 3218"/>
              <a:gd name="T57" fmla="*/ 1084 h 3386"/>
              <a:gd name="T58" fmla="*/ 1866 w 3218"/>
              <a:gd name="T59" fmla="*/ 1191 h 3386"/>
              <a:gd name="T60" fmla="*/ 1846 w 3218"/>
              <a:gd name="T61" fmla="*/ 1422 h 3386"/>
              <a:gd name="T62" fmla="*/ 1741 w 3218"/>
              <a:gd name="T63" fmla="*/ 1231 h 3386"/>
              <a:gd name="T64" fmla="*/ 1569 w 3218"/>
              <a:gd name="T65" fmla="*/ 1191 h 3386"/>
              <a:gd name="T66" fmla="*/ 1859 w 3218"/>
              <a:gd name="T67" fmla="*/ 1012 h 3386"/>
              <a:gd name="T68" fmla="*/ 1644 w 3218"/>
              <a:gd name="T69" fmla="*/ 904 h 3386"/>
              <a:gd name="T70" fmla="*/ 1266 w 3218"/>
              <a:gd name="T71" fmla="*/ 1191 h 3386"/>
              <a:gd name="T72" fmla="*/ 1009 w 3218"/>
              <a:gd name="T73" fmla="*/ 1249 h 3386"/>
              <a:gd name="T74" fmla="*/ 819 w 3218"/>
              <a:gd name="T75" fmla="*/ 1314 h 3386"/>
              <a:gd name="T76" fmla="*/ 1118 w 3218"/>
              <a:gd name="T77" fmla="*/ 1166 h 3386"/>
              <a:gd name="T78" fmla="*/ 1007 w 3218"/>
              <a:gd name="T79" fmla="*/ 1015 h 3386"/>
              <a:gd name="T80" fmla="*/ 1283 w 3218"/>
              <a:gd name="T81" fmla="*/ 1087 h 3386"/>
              <a:gd name="T82" fmla="*/ 1280 w 3218"/>
              <a:gd name="T83" fmla="*/ 792 h 3386"/>
              <a:gd name="T84" fmla="*/ 1498 w 3218"/>
              <a:gd name="T85" fmla="*/ 847 h 3386"/>
              <a:gd name="T86" fmla="*/ 1742 w 3218"/>
              <a:gd name="T87" fmla="*/ 786 h 3386"/>
              <a:gd name="T88" fmla="*/ 1875 w 3218"/>
              <a:gd name="T89" fmla="*/ 684 h 3386"/>
              <a:gd name="T90" fmla="*/ 1946 w 3218"/>
              <a:gd name="T91" fmla="*/ 951 h 3386"/>
              <a:gd name="T92" fmla="*/ 2100 w 3218"/>
              <a:gd name="T93" fmla="*/ 862 h 3386"/>
              <a:gd name="T94" fmla="*/ 2211 w 3218"/>
              <a:gd name="T95" fmla="*/ 871 h 3386"/>
              <a:gd name="T96" fmla="*/ 2241 w 3218"/>
              <a:gd name="T97" fmla="*/ 1003 h 3386"/>
              <a:gd name="T98" fmla="*/ 2556 w 3218"/>
              <a:gd name="T99" fmla="*/ 1128 h 3386"/>
              <a:gd name="T100" fmla="*/ 2683 w 3218"/>
              <a:gd name="T101" fmla="*/ 1130 h 3386"/>
              <a:gd name="T102" fmla="*/ 2461 w 3218"/>
              <a:gd name="T103" fmla="*/ 1289 h 3386"/>
              <a:gd name="T104" fmla="*/ 2500 w 3218"/>
              <a:gd name="T105" fmla="*/ 1577 h 3386"/>
              <a:gd name="T106" fmla="*/ 2507 w 3218"/>
              <a:gd name="T107" fmla="*/ 1724 h 3386"/>
              <a:gd name="T108" fmla="*/ 2357 w 3218"/>
              <a:gd name="T109" fmla="*/ 1626 h 3386"/>
              <a:gd name="T110" fmla="*/ 2147 w 3218"/>
              <a:gd name="T111" fmla="*/ 2291 h 3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8" h="3386">
                <a:moveTo>
                  <a:pt x="312" y="2306"/>
                </a:moveTo>
                <a:cubicBezTo>
                  <a:pt x="292" y="2296"/>
                  <a:pt x="273" y="2287"/>
                  <a:pt x="255" y="2278"/>
                </a:cubicBezTo>
                <a:cubicBezTo>
                  <a:pt x="251" y="2276"/>
                  <a:pt x="247" y="2274"/>
                  <a:pt x="243" y="2271"/>
                </a:cubicBezTo>
                <a:cubicBezTo>
                  <a:pt x="193" y="2240"/>
                  <a:pt x="188" y="2218"/>
                  <a:pt x="222" y="2169"/>
                </a:cubicBezTo>
                <a:cubicBezTo>
                  <a:pt x="229" y="2157"/>
                  <a:pt x="238" y="2146"/>
                  <a:pt x="246" y="2134"/>
                </a:cubicBezTo>
                <a:cubicBezTo>
                  <a:pt x="270" y="2099"/>
                  <a:pt x="271" y="2066"/>
                  <a:pt x="241" y="2037"/>
                </a:cubicBezTo>
                <a:cubicBezTo>
                  <a:pt x="212" y="2009"/>
                  <a:pt x="178" y="1986"/>
                  <a:pt x="145" y="1963"/>
                </a:cubicBezTo>
                <a:cubicBezTo>
                  <a:pt x="123" y="1948"/>
                  <a:pt x="98" y="1938"/>
                  <a:pt x="75" y="1925"/>
                </a:cubicBezTo>
                <a:cubicBezTo>
                  <a:pt x="14" y="1891"/>
                  <a:pt x="0" y="1842"/>
                  <a:pt x="33" y="1782"/>
                </a:cubicBezTo>
                <a:cubicBezTo>
                  <a:pt x="60" y="1733"/>
                  <a:pt x="101" y="1699"/>
                  <a:pt x="141" y="1662"/>
                </a:cubicBezTo>
                <a:cubicBezTo>
                  <a:pt x="248" y="1565"/>
                  <a:pt x="332" y="1453"/>
                  <a:pt x="367" y="1309"/>
                </a:cubicBezTo>
                <a:cubicBezTo>
                  <a:pt x="375" y="1277"/>
                  <a:pt x="375" y="1243"/>
                  <a:pt x="376" y="1210"/>
                </a:cubicBezTo>
                <a:cubicBezTo>
                  <a:pt x="377" y="1123"/>
                  <a:pt x="371" y="1036"/>
                  <a:pt x="378" y="950"/>
                </a:cubicBezTo>
                <a:cubicBezTo>
                  <a:pt x="395" y="731"/>
                  <a:pt x="494" y="553"/>
                  <a:pt x="660" y="410"/>
                </a:cubicBezTo>
                <a:cubicBezTo>
                  <a:pt x="807" y="283"/>
                  <a:pt x="977" y="195"/>
                  <a:pt x="1157" y="126"/>
                </a:cubicBezTo>
                <a:cubicBezTo>
                  <a:pt x="1388" y="37"/>
                  <a:pt x="1627" y="0"/>
                  <a:pt x="1875" y="22"/>
                </a:cubicBezTo>
                <a:cubicBezTo>
                  <a:pt x="2089" y="42"/>
                  <a:pt x="2291" y="104"/>
                  <a:pt x="2483" y="200"/>
                </a:cubicBezTo>
                <a:cubicBezTo>
                  <a:pt x="2636" y="277"/>
                  <a:pt x="2779" y="368"/>
                  <a:pt x="2896" y="495"/>
                </a:cubicBezTo>
                <a:cubicBezTo>
                  <a:pt x="3110" y="724"/>
                  <a:pt x="3218" y="995"/>
                  <a:pt x="3206" y="1309"/>
                </a:cubicBezTo>
                <a:cubicBezTo>
                  <a:pt x="3195" y="1572"/>
                  <a:pt x="3097" y="1802"/>
                  <a:pt x="2930" y="2002"/>
                </a:cubicBezTo>
                <a:cubicBezTo>
                  <a:pt x="2871" y="2073"/>
                  <a:pt x="2808" y="2140"/>
                  <a:pt x="2759" y="2218"/>
                </a:cubicBezTo>
                <a:cubicBezTo>
                  <a:pt x="2692" y="2324"/>
                  <a:pt x="2648" y="2437"/>
                  <a:pt x="2651" y="2564"/>
                </a:cubicBezTo>
                <a:cubicBezTo>
                  <a:pt x="2654" y="2663"/>
                  <a:pt x="2681" y="2756"/>
                  <a:pt x="2716" y="2847"/>
                </a:cubicBezTo>
                <a:cubicBezTo>
                  <a:pt x="2769" y="2985"/>
                  <a:pt x="2825" y="3121"/>
                  <a:pt x="2879" y="3258"/>
                </a:cubicBezTo>
                <a:cubicBezTo>
                  <a:pt x="2882" y="3265"/>
                  <a:pt x="2885" y="3273"/>
                  <a:pt x="2888" y="3282"/>
                </a:cubicBezTo>
                <a:cubicBezTo>
                  <a:pt x="2882" y="3284"/>
                  <a:pt x="2877" y="3285"/>
                  <a:pt x="2872" y="3286"/>
                </a:cubicBezTo>
                <a:cubicBezTo>
                  <a:pt x="2668" y="3300"/>
                  <a:pt x="2463" y="3313"/>
                  <a:pt x="2258" y="3327"/>
                </a:cubicBezTo>
                <a:cubicBezTo>
                  <a:pt x="1975" y="3346"/>
                  <a:pt x="1693" y="3365"/>
                  <a:pt x="1410" y="3385"/>
                </a:cubicBezTo>
                <a:cubicBezTo>
                  <a:pt x="1397" y="3386"/>
                  <a:pt x="1391" y="3383"/>
                  <a:pt x="1387" y="3370"/>
                </a:cubicBezTo>
                <a:cubicBezTo>
                  <a:pt x="1348" y="3244"/>
                  <a:pt x="1305" y="3119"/>
                  <a:pt x="1282" y="2989"/>
                </a:cubicBezTo>
                <a:cubicBezTo>
                  <a:pt x="1276" y="2950"/>
                  <a:pt x="1247" y="2932"/>
                  <a:pt x="1213" y="2923"/>
                </a:cubicBezTo>
                <a:cubicBezTo>
                  <a:pt x="1162" y="2909"/>
                  <a:pt x="1111" y="2910"/>
                  <a:pt x="1060" y="2917"/>
                </a:cubicBezTo>
                <a:cubicBezTo>
                  <a:pt x="934" y="2934"/>
                  <a:pt x="808" y="2955"/>
                  <a:pt x="682" y="2972"/>
                </a:cubicBezTo>
                <a:cubicBezTo>
                  <a:pt x="602" y="2982"/>
                  <a:pt x="522" y="2982"/>
                  <a:pt x="445" y="2954"/>
                </a:cubicBezTo>
                <a:cubicBezTo>
                  <a:pt x="407" y="2940"/>
                  <a:pt x="373" y="2922"/>
                  <a:pt x="347" y="2891"/>
                </a:cubicBezTo>
                <a:cubicBezTo>
                  <a:pt x="321" y="2861"/>
                  <a:pt x="310" y="2826"/>
                  <a:pt x="316" y="2787"/>
                </a:cubicBezTo>
                <a:cubicBezTo>
                  <a:pt x="327" y="2723"/>
                  <a:pt x="339" y="2660"/>
                  <a:pt x="347" y="2596"/>
                </a:cubicBezTo>
                <a:cubicBezTo>
                  <a:pt x="351" y="2565"/>
                  <a:pt x="348" y="2533"/>
                  <a:pt x="346" y="2502"/>
                </a:cubicBezTo>
                <a:cubicBezTo>
                  <a:pt x="344" y="2482"/>
                  <a:pt x="332" y="2466"/>
                  <a:pt x="314" y="2454"/>
                </a:cubicBezTo>
                <a:cubicBezTo>
                  <a:pt x="299" y="2444"/>
                  <a:pt x="285" y="2432"/>
                  <a:pt x="274" y="2418"/>
                </a:cubicBezTo>
                <a:cubicBezTo>
                  <a:pt x="248" y="2387"/>
                  <a:pt x="252" y="2353"/>
                  <a:pt x="283" y="2327"/>
                </a:cubicBezTo>
                <a:cubicBezTo>
                  <a:pt x="292" y="2320"/>
                  <a:pt x="301" y="2314"/>
                  <a:pt x="312" y="2306"/>
                </a:cubicBezTo>
                <a:close/>
                <a:moveTo>
                  <a:pt x="2309" y="2313"/>
                </a:moveTo>
                <a:cubicBezTo>
                  <a:pt x="2311" y="2287"/>
                  <a:pt x="2312" y="2263"/>
                  <a:pt x="2316" y="2240"/>
                </a:cubicBezTo>
                <a:cubicBezTo>
                  <a:pt x="2338" y="2116"/>
                  <a:pt x="2407" y="2025"/>
                  <a:pt x="2513" y="1959"/>
                </a:cubicBezTo>
                <a:cubicBezTo>
                  <a:pt x="2548" y="1938"/>
                  <a:pt x="2584" y="1916"/>
                  <a:pt x="2616" y="1891"/>
                </a:cubicBezTo>
                <a:cubicBezTo>
                  <a:pt x="2702" y="1820"/>
                  <a:pt x="2758" y="1732"/>
                  <a:pt x="2773" y="1619"/>
                </a:cubicBezTo>
                <a:cubicBezTo>
                  <a:pt x="2774" y="1610"/>
                  <a:pt x="2781" y="1601"/>
                  <a:pt x="2787" y="1594"/>
                </a:cubicBezTo>
                <a:cubicBezTo>
                  <a:pt x="2827" y="1545"/>
                  <a:pt x="2859" y="1492"/>
                  <a:pt x="2879" y="1431"/>
                </a:cubicBezTo>
                <a:cubicBezTo>
                  <a:pt x="2910" y="1336"/>
                  <a:pt x="2898" y="1247"/>
                  <a:pt x="2835" y="1167"/>
                </a:cubicBezTo>
                <a:cubicBezTo>
                  <a:pt x="2830" y="1160"/>
                  <a:pt x="2827" y="1150"/>
                  <a:pt x="2826" y="1142"/>
                </a:cubicBezTo>
                <a:cubicBezTo>
                  <a:pt x="2823" y="1095"/>
                  <a:pt x="2823" y="1049"/>
                  <a:pt x="2818" y="1002"/>
                </a:cubicBezTo>
                <a:cubicBezTo>
                  <a:pt x="2810" y="932"/>
                  <a:pt x="2794" y="864"/>
                  <a:pt x="2759" y="802"/>
                </a:cubicBezTo>
                <a:cubicBezTo>
                  <a:pt x="2726" y="745"/>
                  <a:pt x="2680" y="708"/>
                  <a:pt x="2612" y="702"/>
                </a:cubicBezTo>
                <a:cubicBezTo>
                  <a:pt x="2606" y="702"/>
                  <a:pt x="2598" y="695"/>
                  <a:pt x="2595" y="689"/>
                </a:cubicBezTo>
                <a:cubicBezTo>
                  <a:pt x="2509" y="507"/>
                  <a:pt x="2356" y="424"/>
                  <a:pt x="2157" y="455"/>
                </a:cubicBezTo>
                <a:cubicBezTo>
                  <a:pt x="2141" y="458"/>
                  <a:pt x="2129" y="455"/>
                  <a:pt x="2116" y="446"/>
                </a:cubicBezTo>
                <a:cubicBezTo>
                  <a:pt x="2055" y="406"/>
                  <a:pt x="1990" y="375"/>
                  <a:pt x="1917" y="361"/>
                </a:cubicBezTo>
                <a:cubicBezTo>
                  <a:pt x="1822" y="342"/>
                  <a:pt x="1739" y="360"/>
                  <a:pt x="1673" y="438"/>
                </a:cubicBezTo>
                <a:cubicBezTo>
                  <a:pt x="1670" y="442"/>
                  <a:pt x="1658" y="443"/>
                  <a:pt x="1652" y="441"/>
                </a:cubicBezTo>
                <a:cubicBezTo>
                  <a:pt x="1576" y="413"/>
                  <a:pt x="1497" y="395"/>
                  <a:pt x="1415" y="403"/>
                </a:cubicBezTo>
                <a:cubicBezTo>
                  <a:pt x="1331" y="411"/>
                  <a:pt x="1264" y="449"/>
                  <a:pt x="1222" y="524"/>
                </a:cubicBezTo>
                <a:cubicBezTo>
                  <a:pt x="1215" y="537"/>
                  <a:pt x="1207" y="541"/>
                  <a:pt x="1193" y="540"/>
                </a:cubicBezTo>
                <a:cubicBezTo>
                  <a:pt x="1139" y="537"/>
                  <a:pt x="1086" y="543"/>
                  <a:pt x="1035" y="559"/>
                </a:cubicBezTo>
                <a:cubicBezTo>
                  <a:pt x="911" y="597"/>
                  <a:pt x="839" y="681"/>
                  <a:pt x="819" y="808"/>
                </a:cubicBezTo>
                <a:cubicBezTo>
                  <a:pt x="816" y="824"/>
                  <a:pt x="810" y="831"/>
                  <a:pt x="796" y="838"/>
                </a:cubicBezTo>
                <a:cubicBezTo>
                  <a:pt x="775" y="847"/>
                  <a:pt x="754" y="857"/>
                  <a:pt x="737" y="872"/>
                </a:cubicBezTo>
                <a:cubicBezTo>
                  <a:pt x="607" y="978"/>
                  <a:pt x="574" y="1121"/>
                  <a:pt x="598" y="1278"/>
                </a:cubicBezTo>
                <a:cubicBezTo>
                  <a:pt x="616" y="1396"/>
                  <a:pt x="699" y="1464"/>
                  <a:pt x="804" y="1506"/>
                </a:cubicBezTo>
                <a:cubicBezTo>
                  <a:pt x="925" y="1555"/>
                  <a:pt x="1049" y="1551"/>
                  <a:pt x="1172" y="1521"/>
                </a:cubicBezTo>
                <a:cubicBezTo>
                  <a:pt x="1212" y="1512"/>
                  <a:pt x="1243" y="1512"/>
                  <a:pt x="1281" y="1533"/>
                </a:cubicBezTo>
                <a:cubicBezTo>
                  <a:pt x="1365" y="1578"/>
                  <a:pt x="1457" y="1580"/>
                  <a:pt x="1547" y="1555"/>
                </a:cubicBezTo>
                <a:cubicBezTo>
                  <a:pt x="1594" y="1543"/>
                  <a:pt x="1634" y="1547"/>
                  <a:pt x="1675" y="1568"/>
                </a:cubicBezTo>
                <a:cubicBezTo>
                  <a:pt x="1694" y="1577"/>
                  <a:pt x="1715" y="1584"/>
                  <a:pt x="1733" y="1595"/>
                </a:cubicBezTo>
                <a:cubicBezTo>
                  <a:pt x="1769" y="1617"/>
                  <a:pt x="1806" y="1639"/>
                  <a:pt x="1839" y="1666"/>
                </a:cubicBezTo>
                <a:cubicBezTo>
                  <a:pt x="1893" y="1709"/>
                  <a:pt x="1920" y="1765"/>
                  <a:pt x="1919" y="1836"/>
                </a:cubicBezTo>
                <a:cubicBezTo>
                  <a:pt x="1916" y="1988"/>
                  <a:pt x="1918" y="2140"/>
                  <a:pt x="1918" y="2292"/>
                </a:cubicBezTo>
                <a:cubicBezTo>
                  <a:pt x="1918" y="2300"/>
                  <a:pt x="1918" y="2308"/>
                  <a:pt x="1918" y="2316"/>
                </a:cubicBezTo>
                <a:cubicBezTo>
                  <a:pt x="1969" y="2316"/>
                  <a:pt x="2017" y="2316"/>
                  <a:pt x="2067" y="2316"/>
                </a:cubicBezTo>
                <a:cubicBezTo>
                  <a:pt x="2067" y="2307"/>
                  <a:pt x="2067" y="2299"/>
                  <a:pt x="2067" y="2291"/>
                </a:cubicBezTo>
                <a:cubicBezTo>
                  <a:pt x="2066" y="2157"/>
                  <a:pt x="2064" y="2023"/>
                  <a:pt x="2065" y="1889"/>
                </a:cubicBezTo>
                <a:cubicBezTo>
                  <a:pt x="2065" y="1856"/>
                  <a:pt x="2071" y="1821"/>
                  <a:pt x="2080" y="1789"/>
                </a:cubicBezTo>
                <a:cubicBezTo>
                  <a:pt x="2096" y="1736"/>
                  <a:pt x="2137" y="1701"/>
                  <a:pt x="2179" y="1666"/>
                </a:cubicBezTo>
                <a:cubicBezTo>
                  <a:pt x="2213" y="1638"/>
                  <a:pt x="2250" y="1611"/>
                  <a:pt x="2278" y="1577"/>
                </a:cubicBezTo>
                <a:cubicBezTo>
                  <a:pt x="2357" y="1483"/>
                  <a:pt x="2378" y="1370"/>
                  <a:pt x="2368" y="1251"/>
                </a:cubicBezTo>
                <a:cubicBezTo>
                  <a:pt x="2363" y="1186"/>
                  <a:pt x="2325" y="1140"/>
                  <a:pt x="2267" y="1112"/>
                </a:cubicBezTo>
                <a:cubicBezTo>
                  <a:pt x="2243" y="1101"/>
                  <a:pt x="2219" y="1092"/>
                  <a:pt x="2194" y="1084"/>
                </a:cubicBezTo>
                <a:cubicBezTo>
                  <a:pt x="2125" y="1062"/>
                  <a:pt x="2054" y="1044"/>
                  <a:pt x="1981" y="1046"/>
                </a:cubicBezTo>
                <a:cubicBezTo>
                  <a:pt x="1945" y="1047"/>
                  <a:pt x="1918" y="1062"/>
                  <a:pt x="1899" y="1092"/>
                </a:cubicBezTo>
                <a:cubicBezTo>
                  <a:pt x="1879" y="1122"/>
                  <a:pt x="1869" y="1155"/>
                  <a:pt x="1866" y="1191"/>
                </a:cubicBezTo>
                <a:cubicBezTo>
                  <a:pt x="1863" y="1250"/>
                  <a:pt x="1880" y="1303"/>
                  <a:pt x="1906" y="1354"/>
                </a:cubicBezTo>
                <a:cubicBezTo>
                  <a:pt x="1909" y="1360"/>
                  <a:pt x="1911" y="1371"/>
                  <a:pt x="1908" y="1373"/>
                </a:cubicBezTo>
                <a:cubicBezTo>
                  <a:pt x="1889" y="1390"/>
                  <a:pt x="1868" y="1405"/>
                  <a:pt x="1846" y="1422"/>
                </a:cubicBezTo>
                <a:cubicBezTo>
                  <a:pt x="1813" y="1369"/>
                  <a:pt x="1790" y="1317"/>
                  <a:pt x="1783" y="1258"/>
                </a:cubicBezTo>
                <a:cubicBezTo>
                  <a:pt x="1780" y="1238"/>
                  <a:pt x="1772" y="1231"/>
                  <a:pt x="1753" y="1231"/>
                </a:cubicBezTo>
                <a:cubicBezTo>
                  <a:pt x="1749" y="1232"/>
                  <a:pt x="1745" y="1231"/>
                  <a:pt x="1741" y="1231"/>
                </a:cubicBezTo>
                <a:cubicBezTo>
                  <a:pt x="1677" y="1230"/>
                  <a:pt x="1618" y="1245"/>
                  <a:pt x="1572" y="1294"/>
                </a:cubicBezTo>
                <a:cubicBezTo>
                  <a:pt x="1548" y="1280"/>
                  <a:pt x="1526" y="1267"/>
                  <a:pt x="1497" y="1251"/>
                </a:cubicBezTo>
                <a:cubicBezTo>
                  <a:pt x="1524" y="1229"/>
                  <a:pt x="1545" y="1207"/>
                  <a:pt x="1569" y="1191"/>
                </a:cubicBezTo>
                <a:cubicBezTo>
                  <a:pt x="1631" y="1151"/>
                  <a:pt x="1700" y="1140"/>
                  <a:pt x="1772" y="1143"/>
                </a:cubicBezTo>
                <a:cubicBezTo>
                  <a:pt x="1785" y="1144"/>
                  <a:pt x="1791" y="1141"/>
                  <a:pt x="1795" y="1128"/>
                </a:cubicBezTo>
                <a:cubicBezTo>
                  <a:pt x="1807" y="1084"/>
                  <a:pt x="1830" y="1046"/>
                  <a:pt x="1859" y="1012"/>
                </a:cubicBezTo>
                <a:cubicBezTo>
                  <a:pt x="1863" y="1007"/>
                  <a:pt x="1867" y="1000"/>
                  <a:pt x="1866" y="995"/>
                </a:cubicBezTo>
                <a:cubicBezTo>
                  <a:pt x="1851" y="925"/>
                  <a:pt x="1775" y="874"/>
                  <a:pt x="1705" y="887"/>
                </a:cubicBezTo>
                <a:cubicBezTo>
                  <a:pt x="1685" y="891"/>
                  <a:pt x="1663" y="895"/>
                  <a:pt x="1644" y="904"/>
                </a:cubicBezTo>
                <a:cubicBezTo>
                  <a:pt x="1600" y="924"/>
                  <a:pt x="1555" y="934"/>
                  <a:pt x="1507" y="938"/>
                </a:cubicBezTo>
                <a:cubicBezTo>
                  <a:pt x="1501" y="939"/>
                  <a:pt x="1493" y="946"/>
                  <a:pt x="1491" y="951"/>
                </a:cubicBezTo>
                <a:cubicBezTo>
                  <a:pt x="1454" y="1067"/>
                  <a:pt x="1376" y="1144"/>
                  <a:pt x="1266" y="1191"/>
                </a:cubicBezTo>
                <a:cubicBezTo>
                  <a:pt x="1259" y="1194"/>
                  <a:pt x="1251" y="1197"/>
                  <a:pt x="1245" y="1202"/>
                </a:cubicBezTo>
                <a:cubicBezTo>
                  <a:pt x="1212" y="1229"/>
                  <a:pt x="1174" y="1247"/>
                  <a:pt x="1133" y="1250"/>
                </a:cubicBezTo>
                <a:cubicBezTo>
                  <a:pt x="1092" y="1253"/>
                  <a:pt x="1050" y="1251"/>
                  <a:pt x="1009" y="1249"/>
                </a:cubicBezTo>
                <a:cubicBezTo>
                  <a:pt x="945" y="1247"/>
                  <a:pt x="914" y="1270"/>
                  <a:pt x="901" y="1330"/>
                </a:cubicBezTo>
                <a:cubicBezTo>
                  <a:pt x="901" y="1331"/>
                  <a:pt x="900" y="1332"/>
                  <a:pt x="897" y="1335"/>
                </a:cubicBezTo>
                <a:cubicBezTo>
                  <a:pt x="871" y="1328"/>
                  <a:pt x="845" y="1321"/>
                  <a:pt x="819" y="1314"/>
                </a:cubicBezTo>
                <a:cubicBezTo>
                  <a:pt x="818" y="1311"/>
                  <a:pt x="817" y="1309"/>
                  <a:pt x="817" y="1308"/>
                </a:cubicBezTo>
                <a:cubicBezTo>
                  <a:pt x="848" y="1203"/>
                  <a:pt x="902" y="1156"/>
                  <a:pt x="998" y="1164"/>
                </a:cubicBezTo>
                <a:cubicBezTo>
                  <a:pt x="1038" y="1167"/>
                  <a:pt x="1078" y="1167"/>
                  <a:pt x="1118" y="1166"/>
                </a:cubicBezTo>
                <a:cubicBezTo>
                  <a:pt x="1134" y="1166"/>
                  <a:pt x="1150" y="1158"/>
                  <a:pt x="1169" y="1153"/>
                </a:cubicBezTo>
                <a:cubicBezTo>
                  <a:pt x="1136" y="1085"/>
                  <a:pt x="1094" y="1035"/>
                  <a:pt x="1019" y="1022"/>
                </a:cubicBezTo>
                <a:cubicBezTo>
                  <a:pt x="1015" y="1021"/>
                  <a:pt x="1007" y="1018"/>
                  <a:pt x="1007" y="1015"/>
                </a:cubicBezTo>
                <a:cubicBezTo>
                  <a:pt x="1005" y="989"/>
                  <a:pt x="1004" y="962"/>
                  <a:pt x="1003" y="934"/>
                </a:cubicBezTo>
                <a:cubicBezTo>
                  <a:pt x="1120" y="943"/>
                  <a:pt x="1194" y="1006"/>
                  <a:pt x="1248" y="1104"/>
                </a:cubicBezTo>
                <a:cubicBezTo>
                  <a:pt x="1260" y="1098"/>
                  <a:pt x="1272" y="1093"/>
                  <a:pt x="1283" y="1087"/>
                </a:cubicBezTo>
                <a:cubicBezTo>
                  <a:pt x="1347" y="1050"/>
                  <a:pt x="1386" y="994"/>
                  <a:pt x="1410" y="926"/>
                </a:cubicBezTo>
                <a:cubicBezTo>
                  <a:pt x="1415" y="913"/>
                  <a:pt x="1413" y="904"/>
                  <a:pt x="1405" y="893"/>
                </a:cubicBezTo>
                <a:cubicBezTo>
                  <a:pt x="1372" y="849"/>
                  <a:pt x="1332" y="816"/>
                  <a:pt x="1280" y="792"/>
                </a:cubicBezTo>
                <a:cubicBezTo>
                  <a:pt x="1289" y="764"/>
                  <a:pt x="1298" y="738"/>
                  <a:pt x="1307" y="709"/>
                </a:cubicBezTo>
                <a:cubicBezTo>
                  <a:pt x="1376" y="736"/>
                  <a:pt x="1431" y="775"/>
                  <a:pt x="1470" y="834"/>
                </a:cubicBezTo>
                <a:cubicBezTo>
                  <a:pt x="1477" y="845"/>
                  <a:pt x="1485" y="850"/>
                  <a:pt x="1498" y="847"/>
                </a:cubicBezTo>
                <a:cubicBezTo>
                  <a:pt x="1537" y="838"/>
                  <a:pt x="1576" y="829"/>
                  <a:pt x="1616" y="820"/>
                </a:cubicBezTo>
                <a:cubicBezTo>
                  <a:pt x="1648" y="814"/>
                  <a:pt x="1680" y="807"/>
                  <a:pt x="1712" y="803"/>
                </a:cubicBezTo>
                <a:cubicBezTo>
                  <a:pt x="1726" y="802"/>
                  <a:pt x="1735" y="798"/>
                  <a:pt x="1742" y="786"/>
                </a:cubicBezTo>
                <a:cubicBezTo>
                  <a:pt x="1764" y="745"/>
                  <a:pt x="1779" y="702"/>
                  <a:pt x="1784" y="654"/>
                </a:cubicBezTo>
                <a:cubicBezTo>
                  <a:pt x="1811" y="658"/>
                  <a:pt x="1836" y="663"/>
                  <a:pt x="1862" y="666"/>
                </a:cubicBezTo>
                <a:cubicBezTo>
                  <a:pt x="1875" y="667"/>
                  <a:pt x="1878" y="674"/>
                  <a:pt x="1875" y="684"/>
                </a:cubicBezTo>
                <a:cubicBezTo>
                  <a:pt x="1864" y="719"/>
                  <a:pt x="1853" y="754"/>
                  <a:pt x="1842" y="789"/>
                </a:cubicBezTo>
                <a:cubicBezTo>
                  <a:pt x="1838" y="799"/>
                  <a:pt x="1831" y="808"/>
                  <a:pt x="1826" y="818"/>
                </a:cubicBezTo>
                <a:cubicBezTo>
                  <a:pt x="1899" y="864"/>
                  <a:pt x="1907" y="874"/>
                  <a:pt x="1946" y="951"/>
                </a:cubicBezTo>
                <a:cubicBezTo>
                  <a:pt x="1947" y="955"/>
                  <a:pt x="1953" y="960"/>
                  <a:pt x="1957" y="960"/>
                </a:cubicBezTo>
                <a:cubicBezTo>
                  <a:pt x="1998" y="961"/>
                  <a:pt x="2039" y="960"/>
                  <a:pt x="2077" y="960"/>
                </a:cubicBezTo>
                <a:cubicBezTo>
                  <a:pt x="2084" y="930"/>
                  <a:pt x="2089" y="895"/>
                  <a:pt x="2100" y="862"/>
                </a:cubicBezTo>
                <a:cubicBezTo>
                  <a:pt x="2113" y="828"/>
                  <a:pt x="2139" y="803"/>
                  <a:pt x="2173" y="785"/>
                </a:cubicBezTo>
                <a:cubicBezTo>
                  <a:pt x="2190" y="811"/>
                  <a:pt x="2205" y="835"/>
                  <a:pt x="2221" y="859"/>
                </a:cubicBezTo>
                <a:cubicBezTo>
                  <a:pt x="2217" y="864"/>
                  <a:pt x="2214" y="867"/>
                  <a:pt x="2211" y="871"/>
                </a:cubicBezTo>
                <a:cubicBezTo>
                  <a:pt x="2187" y="898"/>
                  <a:pt x="2171" y="929"/>
                  <a:pt x="2175" y="967"/>
                </a:cubicBezTo>
                <a:cubicBezTo>
                  <a:pt x="2177" y="980"/>
                  <a:pt x="2181" y="989"/>
                  <a:pt x="2197" y="991"/>
                </a:cubicBezTo>
                <a:cubicBezTo>
                  <a:pt x="2212" y="993"/>
                  <a:pt x="2226" y="998"/>
                  <a:pt x="2241" y="1003"/>
                </a:cubicBezTo>
                <a:cubicBezTo>
                  <a:pt x="2326" y="1034"/>
                  <a:pt x="2399" y="1079"/>
                  <a:pt x="2440" y="1166"/>
                </a:cubicBezTo>
                <a:cubicBezTo>
                  <a:pt x="2442" y="1170"/>
                  <a:pt x="2453" y="1174"/>
                  <a:pt x="2459" y="1173"/>
                </a:cubicBezTo>
                <a:cubicBezTo>
                  <a:pt x="2496" y="1167"/>
                  <a:pt x="2528" y="1152"/>
                  <a:pt x="2556" y="1128"/>
                </a:cubicBezTo>
                <a:cubicBezTo>
                  <a:pt x="2576" y="1112"/>
                  <a:pt x="2594" y="1093"/>
                  <a:pt x="2614" y="1075"/>
                </a:cubicBezTo>
                <a:cubicBezTo>
                  <a:pt x="2637" y="1091"/>
                  <a:pt x="2661" y="1108"/>
                  <a:pt x="2684" y="1124"/>
                </a:cubicBezTo>
                <a:cubicBezTo>
                  <a:pt x="2683" y="1128"/>
                  <a:pt x="2683" y="1129"/>
                  <a:pt x="2683" y="1130"/>
                </a:cubicBezTo>
                <a:cubicBezTo>
                  <a:pt x="2680" y="1134"/>
                  <a:pt x="2676" y="1139"/>
                  <a:pt x="2673" y="1143"/>
                </a:cubicBezTo>
                <a:cubicBezTo>
                  <a:pt x="2620" y="1200"/>
                  <a:pt x="2557" y="1240"/>
                  <a:pt x="2482" y="1262"/>
                </a:cubicBezTo>
                <a:cubicBezTo>
                  <a:pt x="2466" y="1267"/>
                  <a:pt x="2462" y="1273"/>
                  <a:pt x="2461" y="1289"/>
                </a:cubicBezTo>
                <a:cubicBezTo>
                  <a:pt x="2458" y="1333"/>
                  <a:pt x="2454" y="1377"/>
                  <a:pt x="2447" y="1420"/>
                </a:cubicBezTo>
                <a:cubicBezTo>
                  <a:pt x="2441" y="1455"/>
                  <a:pt x="2429" y="1488"/>
                  <a:pt x="2420" y="1521"/>
                </a:cubicBezTo>
                <a:cubicBezTo>
                  <a:pt x="2447" y="1540"/>
                  <a:pt x="2475" y="1557"/>
                  <a:pt x="2500" y="1577"/>
                </a:cubicBezTo>
                <a:cubicBezTo>
                  <a:pt x="2535" y="1606"/>
                  <a:pt x="2561" y="1642"/>
                  <a:pt x="2571" y="1688"/>
                </a:cubicBezTo>
                <a:cubicBezTo>
                  <a:pt x="2574" y="1699"/>
                  <a:pt x="2572" y="1705"/>
                  <a:pt x="2560" y="1707"/>
                </a:cubicBezTo>
                <a:cubicBezTo>
                  <a:pt x="2542" y="1712"/>
                  <a:pt x="2524" y="1717"/>
                  <a:pt x="2507" y="1724"/>
                </a:cubicBezTo>
                <a:cubicBezTo>
                  <a:pt x="2492" y="1729"/>
                  <a:pt x="2486" y="1725"/>
                  <a:pt x="2480" y="1711"/>
                </a:cubicBezTo>
                <a:cubicBezTo>
                  <a:pt x="2462" y="1671"/>
                  <a:pt x="2436" y="1639"/>
                  <a:pt x="2394" y="1620"/>
                </a:cubicBezTo>
                <a:cubicBezTo>
                  <a:pt x="2380" y="1613"/>
                  <a:pt x="2370" y="1614"/>
                  <a:pt x="2357" y="1626"/>
                </a:cubicBezTo>
                <a:cubicBezTo>
                  <a:pt x="2316" y="1664"/>
                  <a:pt x="2276" y="1704"/>
                  <a:pt x="2231" y="1737"/>
                </a:cubicBezTo>
                <a:cubicBezTo>
                  <a:pt x="2173" y="1780"/>
                  <a:pt x="2152" y="1838"/>
                  <a:pt x="2151" y="1907"/>
                </a:cubicBezTo>
                <a:cubicBezTo>
                  <a:pt x="2149" y="2035"/>
                  <a:pt x="2148" y="2163"/>
                  <a:pt x="2147" y="2291"/>
                </a:cubicBezTo>
                <a:cubicBezTo>
                  <a:pt x="2147" y="2298"/>
                  <a:pt x="2147" y="2305"/>
                  <a:pt x="2148" y="2313"/>
                </a:cubicBezTo>
                <a:cubicBezTo>
                  <a:pt x="2202" y="2313"/>
                  <a:pt x="2255" y="2313"/>
                  <a:pt x="2309" y="231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grpSp>
        <p:nvGrpSpPr>
          <p:cNvPr id="30" name="Group 4">
            <a:extLst>
              <a:ext uri="{FF2B5EF4-FFF2-40B4-BE49-F238E27FC236}">
                <a16:creationId xmlns:a16="http://schemas.microsoft.com/office/drawing/2014/main" id="{CD5B9ACC-688A-4A81-9F1D-3344A6A6E10B}"/>
              </a:ext>
            </a:extLst>
          </p:cNvPr>
          <p:cNvGrpSpPr>
            <a:grpSpLocks noChangeAspect="1"/>
          </p:cNvGrpSpPr>
          <p:nvPr/>
        </p:nvGrpSpPr>
        <p:grpSpPr bwMode="auto">
          <a:xfrm>
            <a:off x="2573291" y="1488382"/>
            <a:ext cx="453116" cy="516272"/>
            <a:chOff x="1960" y="45"/>
            <a:chExt cx="3738" cy="4259"/>
          </a:xfrm>
          <a:solidFill>
            <a:schemeClr val="accent1"/>
          </a:solidFill>
        </p:grpSpPr>
        <p:sp>
          <p:nvSpPr>
            <p:cNvPr id="31" name="Freeform 5">
              <a:extLst>
                <a:ext uri="{FF2B5EF4-FFF2-40B4-BE49-F238E27FC236}">
                  <a16:creationId xmlns:a16="http://schemas.microsoft.com/office/drawing/2014/main" id="{6E733C65-0BA6-4B32-B578-715398DD9A4D}"/>
                </a:ext>
              </a:extLst>
            </p:cNvPr>
            <p:cNvSpPr>
              <a:spLocks/>
            </p:cNvSpPr>
            <p:nvPr/>
          </p:nvSpPr>
          <p:spPr bwMode="auto">
            <a:xfrm>
              <a:off x="1960" y="600"/>
              <a:ext cx="3738" cy="3704"/>
            </a:xfrm>
            <a:custGeom>
              <a:avLst/>
              <a:gdLst>
                <a:gd name="T0" fmla="*/ 1137 w 1574"/>
                <a:gd name="T1" fmla="*/ 457 h 1560"/>
                <a:gd name="T2" fmla="*/ 957 w 1574"/>
                <a:gd name="T3" fmla="*/ 823 h 1560"/>
                <a:gd name="T4" fmla="*/ 1044 w 1574"/>
                <a:gd name="T5" fmla="*/ 897 h 1560"/>
                <a:gd name="T6" fmla="*/ 1177 w 1574"/>
                <a:gd name="T7" fmla="*/ 1011 h 1560"/>
                <a:gd name="T8" fmla="*/ 1179 w 1574"/>
                <a:gd name="T9" fmla="*/ 1157 h 1560"/>
                <a:gd name="T10" fmla="*/ 870 w 1574"/>
                <a:gd name="T11" fmla="*/ 1505 h 1560"/>
                <a:gd name="T12" fmla="*/ 719 w 1574"/>
                <a:gd name="T13" fmla="*/ 1516 h 1560"/>
                <a:gd name="T14" fmla="*/ 715 w 1574"/>
                <a:gd name="T15" fmla="*/ 1386 h 1560"/>
                <a:gd name="T16" fmla="*/ 873 w 1574"/>
                <a:gd name="T17" fmla="*/ 1208 h 1560"/>
                <a:gd name="T18" fmla="*/ 974 w 1574"/>
                <a:gd name="T19" fmla="*/ 1094 h 1560"/>
                <a:gd name="T20" fmla="*/ 734 w 1574"/>
                <a:gd name="T21" fmla="*/ 889 h 1560"/>
                <a:gd name="T22" fmla="*/ 684 w 1574"/>
                <a:gd name="T23" fmla="*/ 971 h 1560"/>
                <a:gd name="T24" fmla="*/ 574 w 1574"/>
                <a:gd name="T25" fmla="*/ 1144 h 1560"/>
                <a:gd name="T26" fmla="*/ 543 w 1574"/>
                <a:gd name="T27" fmla="*/ 1168 h 1560"/>
                <a:gd name="T28" fmla="*/ 179 w 1574"/>
                <a:gd name="T29" fmla="*/ 1294 h 1560"/>
                <a:gd name="T30" fmla="*/ 158 w 1574"/>
                <a:gd name="T31" fmla="*/ 1304 h 1560"/>
                <a:gd name="T32" fmla="*/ 30 w 1574"/>
                <a:gd name="T33" fmla="*/ 1277 h 1560"/>
                <a:gd name="T34" fmla="*/ 46 w 1574"/>
                <a:gd name="T35" fmla="*/ 1147 h 1560"/>
                <a:gd name="T36" fmla="*/ 99 w 1574"/>
                <a:gd name="T37" fmla="*/ 1126 h 1560"/>
                <a:gd name="T38" fmla="*/ 403 w 1574"/>
                <a:gd name="T39" fmla="*/ 1024 h 1560"/>
                <a:gd name="T40" fmla="*/ 447 w 1574"/>
                <a:gd name="T41" fmla="*/ 990 h 1560"/>
                <a:gd name="T42" fmla="*/ 654 w 1574"/>
                <a:gd name="T43" fmla="*/ 639 h 1560"/>
                <a:gd name="T44" fmla="*/ 720 w 1574"/>
                <a:gd name="T45" fmla="*/ 496 h 1560"/>
                <a:gd name="T46" fmla="*/ 861 w 1574"/>
                <a:gd name="T47" fmla="*/ 191 h 1560"/>
                <a:gd name="T48" fmla="*/ 826 w 1574"/>
                <a:gd name="T49" fmla="*/ 180 h 1560"/>
                <a:gd name="T50" fmla="*/ 735 w 1574"/>
                <a:gd name="T51" fmla="*/ 154 h 1560"/>
                <a:gd name="T52" fmla="*/ 710 w 1574"/>
                <a:gd name="T53" fmla="*/ 167 h 1560"/>
                <a:gd name="T54" fmla="*/ 617 w 1574"/>
                <a:gd name="T55" fmla="*/ 407 h 1560"/>
                <a:gd name="T56" fmla="*/ 532 w 1574"/>
                <a:gd name="T57" fmla="*/ 451 h 1560"/>
                <a:gd name="T58" fmla="*/ 493 w 1574"/>
                <a:gd name="T59" fmla="*/ 363 h 1560"/>
                <a:gd name="T60" fmla="*/ 612 w 1574"/>
                <a:gd name="T61" fmla="*/ 58 h 1560"/>
                <a:gd name="T62" fmla="*/ 707 w 1574"/>
                <a:gd name="T63" fmla="*/ 11 h 1560"/>
                <a:gd name="T64" fmla="*/ 1011 w 1574"/>
                <a:gd name="T65" fmla="*/ 95 h 1560"/>
                <a:gd name="T66" fmla="*/ 1107 w 1574"/>
                <a:gd name="T67" fmla="*/ 131 h 1560"/>
                <a:gd name="T68" fmla="*/ 1167 w 1574"/>
                <a:gd name="T69" fmla="*/ 190 h 1560"/>
                <a:gd name="T70" fmla="*/ 1272 w 1574"/>
                <a:gd name="T71" fmla="*/ 425 h 1560"/>
                <a:gd name="T72" fmla="*/ 1277 w 1574"/>
                <a:gd name="T73" fmla="*/ 437 h 1560"/>
                <a:gd name="T74" fmla="*/ 1387 w 1574"/>
                <a:gd name="T75" fmla="*/ 345 h 1560"/>
                <a:gd name="T76" fmla="*/ 1454 w 1574"/>
                <a:gd name="T77" fmla="*/ 288 h 1560"/>
                <a:gd name="T78" fmla="*/ 1532 w 1574"/>
                <a:gd name="T79" fmla="*/ 278 h 1560"/>
                <a:gd name="T80" fmla="*/ 1574 w 1574"/>
                <a:gd name="T81" fmla="*/ 352 h 1560"/>
                <a:gd name="T82" fmla="*/ 1552 w 1574"/>
                <a:gd name="T83" fmla="*/ 391 h 1560"/>
                <a:gd name="T84" fmla="*/ 1297 w 1574"/>
                <a:gd name="T85" fmla="*/ 609 h 1560"/>
                <a:gd name="T86" fmla="*/ 1183 w 1574"/>
                <a:gd name="T87" fmla="*/ 578 h 1560"/>
                <a:gd name="T88" fmla="*/ 1137 w 1574"/>
                <a:gd name="T89" fmla="*/ 457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74" h="1560">
                  <a:moveTo>
                    <a:pt x="1137" y="457"/>
                  </a:moveTo>
                  <a:cubicBezTo>
                    <a:pt x="1072" y="579"/>
                    <a:pt x="1030" y="707"/>
                    <a:pt x="957" y="823"/>
                  </a:cubicBezTo>
                  <a:cubicBezTo>
                    <a:pt x="984" y="846"/>
                    <a:pt x="1014" y="872"/>
                    <a:pt x="1044" y="897"/>
                  </a:cubicBezTo>
                  <a:cubicBezTo>
                    <a:pt x="1088" y="935"/>
                    <a:pt x="1133" y="972"/>
                    <a:pt x="1177" y="1011"/>
                  </a:cubicBezTo>
                  <a:cubicBezTo>
                    <a:pt x="1219" y="1048"/>
                    <a:pt x="1219" y="1112"/>
                    <a:pt x="1179" y="1157"/>
                  </a:cubicBezTo>
                  <a:cubicBezTo>
                    <a:pt x="1076" y="1273"/>
                    <a:pt x="973" y="1389"/>
                    <a:pt x="870" y="1505"/>
                  </a:cubicBezTo>
                  <a:cubicBezTo>
                    <a:pt x="825" y="1556"/>
                    <a:pt x="765" y="1560"/>
                    <a:pt x="719" y="1516"/>
                  </a:cubicBezTo>
                  <a:cubicBezTo>
                    <a:pt x="685" y="1482"/>
                    <a:pt x="683" y="1424"/>
                    <a:pt x="715" y="1386"/>
                  </a:cubicBezTo>
                  <a:cubicBezTo>
                    <a:pt x="767" y="1326"/>
                    <a:pt x="820" y="1268"/>
                    <a:pt x="873" y="1208"/>
                  </a:cubicBezTo>
                  <a:cubicBezTo>
                    <a:pt x="906" y="1171"/>
                    <a:pt x="939" y="1134"/>
                    <a:pt x="974" y="1094"/>
                  </a:cubicBezTo>
                  <a:cubicBezTo>
                    <a:pt x="894" y="1026"/>
                    <a:pt x="815" y="958"/>
                    <a:pt x="734" y="889"/>
                  </a:cubicBezTo>
                  <a:cubicBezTo>
                    <a:pt x="716" y="918"/>
                    <a:pt x="701" y="944"/>
                    <a:pt x="684" y="971"/>
                  </a:cubicBezTo>
                  <a:cubicBezTo>
                    <a:pt x="648" y="1029"/>
                    <a:pt x="612" y="1087"/>
                    <a:pt x="574" y="1144"/>
                  </a:cubicBezTo>
                  <a:cubicBezTo>
                    <a:pt x="567" y="1154"/>
                    <a:pt x="555" y="1164"/>
                    <a:pt x="543" y="1168"/>
                  </a:cubicBezTo>
                  <a:cubicBezTo>
                    <a:pt x="422" y="1210"/>
                    <a:pt x="301" y="1252"/>
                    <a:pt x="179" y="1294"/>
                  </a:cubicBezTo>
                  <a:cubicBezTo>
                    <a:pt x="172" y="1296"/>
                    <a:pt x="164" y="1300"/>
                    <a:pt x="158" y="1304"/>
                  </a:cubicBezTo>
                  <a:cubicBezTo>
                    <a:pt x="114" y="1329"/>
                    <a:pt x="59" y="1318"/>
                    <a:pt x="30" y="1277"/>
                  </a:cubicBezTo>
                  <a:cubicBezTo>
                    <a:pt x="0" y="1237"/>
                    <a:pt x="6" y="1178"/>
                    <a:pt x="46" y="1147"/>
                  </a:cubicBezTo>
                  <a:cubicBezTo>
                    <a:pt x="60" y="1136"/>
                    <a:pt x="80" y="1132"/>
                    <a:pt x="99" y="1126"/>
                  </a:cubicBezTo>
                  <a:cubicBezTo>
                    <a:pt x="200" y="1092"/>
                    <a:pt x="302" y="1058"/>
                    <a:pt x="403" y="1024"/>
                  </a:cubicBezTo>
                  <a:cubicBezTo>
                    <a:pt x="423" y="1018"/>
                    <a:pt x="436" y="1008"/>
                    <a:pt x="447" y="990"/>
                  </a:cubicBezTo>
                  <a:cubicBezTo>
                    <a:pt x="515" y="873"/>
                    <a:pt x="587" y="757"/>
                    <a:pt x="654" y="639"/>
                  </a:cubicBezTo>
                  <a:cubicBezTo>
                    <a:pt x="680" y="594"/>
                    <a:pt x="698" y="544"/>
                    <a:pt x="720" y="496"/>
                  </a:cubicBezTo>
                  <a:cubicBezTo>
                    <a:pt x="767" y="395"/>
                    <a:pt x="813" y="294"/>
                    <a:pt x="861" y="191"/>
                  </a:cubicBezTo>
                  <a:cubicBezTo>
                    <a:pt x="849" y="187"/>
                    <a:pt x="837" y="183"/>
                    <a:pt x="826" y="180"/>
                  </a:cubicBezTo>
                  <a:cubicBezTo>
                    <a:pt x="796" y="171"/>
                    <a:pt x="765" y="163"/>
                    <a:pt x="735" y="154"/>
                  </a:cubicBezTo>
                  <a:cubicBezTo>
                    <a:pt x="722" y="151"/>
                    <a:pt x="715" y="153"/>
                    <a:pt x="710" y="167"/>
                  </a:cubicBezTo>
                  <a:cubicBezTo>
                    <a:pt x="679" y="247"/>
                    <a:pt x="648" y="327"/>
                    <a:pt x="617" y="407"/>
                  </a:cubicBezTo>
                  <a:cubicBezTo>
                    <a:pt x="603" y="444"/>
                    <a:pt x="566" y="463"/>
                    <a:pt x="532" y="451"/>
                  </a:cubicBezTo>
                  <a:cubicBezTo>
                    <a:pt x="496" y="438"/>
                    <a:pt x="479" y="400"/>
                    <a:pt x="493" y="363"/>
                  </a:cubicBezTo>
                  <a:cubicBezTo>
                    <a:pt x="532" y="261"/>
                    <a:pt x="572" y="159"/>
                    <a:pt x="612" y="58"/>
                  </a:cubicBezTo>
                  <a:cubicBezTo>
                    <a:pt x="627" y="20"/>
                    <a:pt x="667" y="0"/>
                    <a:pt x="707" y="11"/>
                  </a:cubicBezTo>
                  <a:cubicBezTo>
                    <a:pt x="808" y="39"/>
                    <a:pt x="910" y="66"/>
                    <a:pt x="1011" y="95"/>
                  </a:cubicBezTo>
                  <a:cubicBezTo>
                    <a:pt x="1044" y="105"/>
                    <a:pt x="1078" y="114"/>
                    <a:pt x="1107" y="131"/>
                  </a:cubicBezTo>
                  <a:cubicBezTo>
                    <a:pt x="1131" y="145"/>
                    <a:pt x="1155" y="166"/>
                    <a:pt x="1167" y="190"/>
                  </a:cubicBezTo>
                  <a:cubicBezTo>
                    <a:pt x="1205" y="267"/>
                    <a:pt x="1237" y="346"/>
                    <a:pt x="1272" y="425"/>
                  </a:cubicBezTo>
                  <a:cubicBezTo>
                    <a:pt x="1273" y="428"/>
                    <a:pt x="1275" y="432"/>
                    <a:pt x="1277" y="437"/>
                  </a:cubicBezTo>
                  <a:cubicBezTo>
                    <a:pt x="1315" y="406"/>
                    <a:pt x="1351" y="376"/>
                    <a:pt x="1387" y="345"/>
                  </a:cubicBezTo>
                  <a:cubicBezTo>
                    <a:pt x="1409" y="326"/>
                    <a:pt x="1431" y="307"/>
                    <a:pt x="1454" y="288"/>
                  </a:cubicBezTo>
                  <a:cubicBezTo>
                    <a:pt x="1479" y="268"/>
                    <a:pt x="1507" y="263"/>
                    <a:pt x="1532" y="278"/>
                  </a:cubicBezTo>
                  <a:cubicBezTo>
                    <a:pt x="1560" y="294"/>
                    <a:pt x="1574" y="321"/>
                    <a:pt x="1574" y="352"/>
                  </a:cubicBezTo>
                  <a:cubicBezTo>
                    <a:pt x="1574" y="365"/>
                    <a:pt x="1563" y="381"/>
                    <a:pt x="1552" y="391"/>
                  </a:cubicBezTo>
                  <a:cubicBezTo>
                    <a:pt x="1468" y="464"/>
                    <a:pt x="1382" y="536"/>
                    <a:pt x="1297" y="609"/>
                  </a:cubicBezTo>
                  <a:cubicBezTo>
                    <a:pt x="1253" y="646"/>
                    <a:pt x="1202" y="633"/>
                    <a:pt x="1183" y="578"/>
                  </a:cubicBezTo>
                  <a:cubicBezTo>
                    <a:pt x="1169" y="539"/>
                    <a:pt x="1153" y="500"/>
                    <a:pt x="1137"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32" name="Freeform 6">
              <a:extLst>
                <a:ext uri="{FF2B5EF4-FFF2-40B4-BE49-F238E27FC236}">
                  <a16:creationId xmlns:a16="http://schemas.microsoft.com/office/drawing/2014/main" id="{A5E440F3-9A64-461D-B634-F060D2FD7C7A}"/>
                </a:ext>
              </a:extLst>
            </p:cNvPr>
            <p:cNvSpPr>
              <a:spLocks/>
            </p:cNvSpPr>
            <p:nvPr/>
          </p:nvSpPr>
          <p:spPr bwMode="auto">
            <a:xfrm>
              <a:off x="4421" y="45"/>
              <a:ext cx="876" cy="874"/>
            </a:xfrm>
            <a:custGeom>
              <a:avLst/>
              <a:gdLst>
                <a:gd name="T0" fmla="*/ 186 w 369"/>
                <a:gd name="T1" fmla="*/ 368 h 368"/>
                <a:gd name="T2" fmla="*/ 1 w 369"/>
                <a:gd name="T3" fmla="*/ 186 h 368"/>
                <a:gd name="T4" fmla="*/ 183 w 369"/>
                <a:gd name="T5" fmla="*/ 2 h 368"/>
                <a:gd name="T6" fmla="*/ 368 w 369"/>
                <a:gd name="T7" fmla="*/ 184 h 368"/>
                <a:gd name="T8" fmla="*/ 186 w 369"/>
                <a:gd name="T9" fmla="*/ 368 h 368"/>
              </a:gdLst>
              <a:ahLst/>
              <a:cxnLst>
                <a:cxn ang="0">
                  <a:pos x="T0" y="T1"/>
                </a:cxn>
                <a:cxn ang="0">
                  <a:pos x="T2" y="T3"/>
                </a:cxn>
                <a:cxn ang="0">
                  <a:pos x="T4" y="T5"/>
                </a:cxn>
                <a:cxn ang="0">
                  <a:pos x="T6" y="T7"/>
                </a:cxn>
                <a:cxn ang="0">
                  <a:pos x="T8" y="T9"/>
                </a:cxn>
              </a:cxnLst>
              <a:rect l="0" t="0" r="r" b="b"/>
              <a:pathLst>
                <a:path w="369" h="368">
                  <a:moveTo>
                    <a:pt x="186" y="368"/>
                  </a:moveTo>
                  <a:cubicBezTo>
                    <a:pt x="84" y="368"/>
                    <a:pt x="2" y="287"/>
                    <a:pt x="1" y="186"/>
                  </a:cubicBezTo>
                  <a:cubicBezTo>
                    <a:pt x="0" y="86"/>
                    <a:pt x="82" y="4"/>
                    <a:pt x="183" y="2"/>
                  </a:cubicBezTo>
                  <a:cubicBezTo>
                    <a:pt x="282" y="0"/>
                    <a:pt x="367" y="84"/>
                    <a:pt x="368" y="184"/>
                  </a:cubicBezTo>
                  <a:cubicBezTo>
                    <a:pt x="369" y="284"/>
                    <a:pt x="286" y="367"/>
                    <a:pt x="186"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grpSp>
      <p:sp>
        <p:nvSpPr>
          <p:cNvPr id="33" name="Freeform 385">
            <a:extLst>
              <a:ext uri="{FF2B5EF4-FFF2-40B4-BE49-F238E27FC236}">
                <a16:creationId xmlns:a16="http://schemas.microsoft.com/office/drawing/2014/main" id="{9D0D2BE5-8D9F-4969-83F7-70F07B956204}"/>
              </a:ext>
            </a:extLst>
          </p:cNvPr>
          <p:cNvSpPr>
            <a:spLocks noEditPoints="1"/>
          </p:cNvSpPr>
          <p:nvPr/>
        </p:nvSpPr>
        <p:spPr bwMode="auto">
          <a:xfrm>
            <a:off x="8457635" y="1488382"/>
            <a:ext cx="482546" cy="482546"/>
          </a:xfrm>
          <a:custGeom>
            <a:avLst/>
            <a:gdLst>
              <a:gd name="T0" fmla="*/ 19 w 203"/>
              <a:gd name="T1" fmla="*/ 19 h 203"/>
              <a:gd name="T2" fmla="*/ 18 w 203"/>
              <a:gd name="T3" fmla="*/ 85 h 203"/>
              <a:gd name="T4" fmla="*/ 114 w 203"/>
              <a:gd name="T5" fmla="*/ 181 h 203"/>
              <a:gd name="T6" fmla="*/ 184 w 203"/>
              <a:gd name="T7" fmla="*/ 184 h 203"/>
              <a:gd name="T8" fmla="*/ 181 w 203"/>
              <a:gd name="T9" fmla="*/ 113 h 203"/>
              <a:gd name="T10" fmla="*/ 85 w 203"/>
              <a:gd name="T11" fmla="*/ 17 h 203"/>
              <a:gd name="T12" fmla="*/ 19 w 203"/>
              <a:gd name="T13" fmla="*/ 19 h 203"/>
              <a:gd name="T14" fmla="*/ 169 w 203"/>
              <a:gd name="T15" fmla="*/ 119 h 203"/>
              <a:gd name="T16" fmla="*/ 184 w 203"/>
              <a:gd name="T17" fmla="*/ 149 h 203"/>
              <a:gd name="T18" fmla="*/ 175 w 203"/>
              <a:gd name="T19" fmla="*/ 174 h 203"/>
              <a:gd name="T20" fmla="*/ 150 w 203"/>
              <a:gd name="T21" fmla="*/ 184 h 203"/>
              <a:gd name="T22" fmla="*/ 119 w 203"/>
              <a:gd name="T23" fmla="*/ 169 h 203"/>
              <a:gd name="T24" fmla="*/ 76 w 203"/>
              <a:gd name="T25" fmla="*/ 125 h 203"/>
              <a:gd name="T26" fmla="*/ 126 w 203"/>
              <a:gd name="T27" fmla="*/ 76 h 203"/>
              <a:gd name="T28" fmla="*/ 169 w 203"/>
              <a:gd name="T29" fmla="*/ 11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3">
                <a:moveTo>
                  <a:pt x="19" y="19"/>
                </a:moveTo>
                <a:cubicBezTo>
                  <a:pt x="0" y="38"/>
                  <a:pt x="1" y="68"/>
                  <a:pt x="18" y="85"/>
                </a:cubicBezTo>
                <a:cubicBezTo>
                  <a:pt x="114" y="181"/>
                  <a:pt x="114" y="181"/>
                  <a:pt x="114" y="181"/>
                </a:cubicBezTo>
                <a:cubicBezTo>
                  <a:pt x="135" y="202"/>
                  <a:pt x="165" y="203"/>
                  <a:pt x="184" y="184"/>
                </a:cubicBezTo>
                <a:cubicBezTo>
                  <a:pt x="203" y="165"/>
                  <a:pt x="203" y="135"/>
                  <a:pt x="181" y="113"/>
                </a:cubicBezTo>
                <a:cubicBezTo>
                  <a:pt x="85" y="17"/>
                  <a:pt x="85" y="17"/>
                  <a:pt x="85" y="17"/>
                </a:cubicBezTo>
                <a:cubicBezTo>
                  <a:pt x="69" y="1"/>
                  <a:pt x="38" y="0"/>
                  <a:pt x="19" y="19"/>
                </a:cubicBezTo>
                <a:moveTo>
                  <a:pt x="169" y="119"/>
                </a:moveTo>
                <a:cubicBezTo>
                  <a:pt x="181" y="131"/>
                  <a:pt x="184" y="140"/>
                  <a:pt x="184" y="149"/>
                </a:cubicBezTo>
                <a:cubicBezTo>
                  <a:pt x="184" y="159"/>
                  <a:pt x="181" y="167"/>
                  <a:pt x="175" y="174"/>
                </a:cubicBezTo>
                <a:cubicBezTo>
                  <a:pt x="168" y="181"/>
                  <a:pt x="159" y="184"/>
                  <a:pt x="150" y="184"/>
                </a:cubicBezTo>
                <a:cubicBezTo>
                  <a:pt x="140" y="184"/>
                  <a:pt x="131" y="180"/>
                  <a:pt x="119" y="169"/>
                </a:cubicBezTo>
                <a:cubicBezTo>
                  <a:pt x="76" y="125"/>
                  <a:pt x="76" y="125"/>
                  <a:pt x="76" y="125"/>
                </a:cubicBezTo>
                <a:cubicBezTo>
                  <a:pt x="126" y="76"/>
                  <a:pt x="126" y="76"/>
                  <a:pt x="126" y="76"/>
                </a:cubicBezTo>
                <a:lnTo>
                  <a:pt x="169" y="119"/>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34" name="Freeform 393">
            <a:extLst>
              <a:ext uri="{FF2B5EF4-FFF2-40B4-BE49-F238E27FC236}">
                <a16:creationId xmlns:a16="http://schemas.microsoft.com/office/drawing/2014/main" id="{53841AFC-B10C-48A9-B7C2-D09BC555A099}"/>
              </a:ext>
            </a:extLst>
          </p:cNvPr>
          <p:cNvSpPr>
            <a:spLocks/>
          </p:cNvSpPr>
          <p:nvPr/>
        </p:nvSpPr>
        <p:spPr bwMode="auto">
          <a:xfrm>
            <a:off x="10360034" y="1475782"/>
            <a:ext cx="534821" cy="528872"/>
          </a:xfrm>
          <a:custGeom>
            <a:avLst/>
            <a:gdLst>
              <a:gd name="T0" fmla="*/ 0 w 204"/>
              <a:gd name="T1" fmla="*/ 19 h 200"/>
              <a:gd name="T2" fmla="*/ 108 w 204"/>
              <a:gd name="T3" fmla="*/ 126 h 200"/>
              <a:gd name="T4" fmla="*/ 116 w 204"/>
              <a:gd name="T5" fmla="*/ 124 h 200"/>
              <a:gd name="T6" fmla="*/ 155 w 204"/>
              <a:gd name="T7" fmla="*/ 191 h 200"/>
              <a:gd name="T8" fmla="*/ 188 w 204"/>
              <a:gd name="T9" fmla="*/ 198 h 200"/>
              <a:gd name="T10" fmla="*/ 204 w 204"/>
              <a:gd name="T11" fmla="*/ 192 h 200"/>
              <a:gd name="T12" fmla="*/ 127 w 204"/>
              <a:gd name="T13" fmla="*/ 118 h 200"/>
              <a:gd name="T14" fmla="*/ 125 w 204"/>
              <a:gd name="T15" fmla="*/ 116 h 200"/>
              <a:gd name="T16" fmla="*/ 127 w 204"/>
              <a:gd name="T17" fmla="*/ 107 h 200"/>
              <a:gd name="T18" fmla="*/ 19 w 204"/>
              <a:gd name="T19" fmla="*/ 0 h 200"/>
              <a:gd name="T20" fmla="*/ 6 w 204"/>
              <a:gd name="T21" fmla="*/ 5 h 200"/>
              <a:gd name="T22" fmla="*/ 0 w 204"/>
              <a:gd name="T23" fmla="*/ 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200">
                <a:moveTo>
                  <a:pt x="0" y="19"/>
                </a:moveTo>
                <a:cubicBezTo>
                  <a:pt x="108" y="126"/>
                  <a:pt x="108" y="126"/>
                  <a:pt x="108" y="126"/>
                </a:cubicBezTo>
                <a:cubicBezTo>
                  <a:pt x="112" y="125"/>
                  <a:pt x="114" y="125"/>
                  <a:pt x="116" y="124"/>
                </a:cubicBezTo>
                <a:cubicBezTo>
                  <a:pt x="140" y="142"/>
                  <a:pt x="132" y="175"/>
                  <a:pt x="155" y="191"/>
                </a:cubicBezTo>
                <a:cubicBezTo>
                  <a:pt x="163" y="196"/>
                  <a:pt x="176" y="200"/>
                  <a:pt x="188" y="198"/>
                </a:cubicBezTo>
                <a:cubicBezTo>
                  <a:pt x="196" y="197"/>
                  <a:pt x="204" y="192"/>
                  <a:pt x="204" y="192"/>
                </a:cubicBezTo>
                <a:cubicBezTo>
                  <a:pt x="181" y="163"/>
                  <a:pt x="158" y="140"/>
                  <a:pt x="127" y="118"/>
                </a:cubicBezTo>
                <a:cubicBezTo>
                  <a:pt x="126" y="117"/>
                  <a:pt x="126" y="116"/>
                  <a:pt x="125" y="116"/>
                </a:cubicBezTo>
                <a:cubicBezTo>
                  <a:pt x="126" y="113"/>
                  <a:pt x="126" y="111"/>
                  <a:pt x="127" y="107"/>
                </a:cubicBezTo>
                <a:cubicBezTo>
                  <a:pt x="19" y="0"/>
                  <a:pt x="19" y="0"/>
                  <a:pt x="19" y="0"/>
                </a:cubicBezTo>
                <a:cubicBezTo>
                  <a:pt x="15" y="0"/>
                  <a:pt x="9" y="1"/>
                  <a:pt x="6" y="5"/>
                </a:cubicBezTo>
                <a:cubicBezTo>
                  <a:pt x="2" y="9"/>
                  <a:pt x="0" y="14"/>
                  <a:pt x="0" y="19"/>
                </a:cubicBezTo>
              </a:path>
            </a:pathLst>
          </a:custGeom>
          <a:solidFill>
            <a:schemeClr val="accent1"/>
          </a:solidFill>
          <a:ln>
            <a:noFill/>
          </a:ln>
        </p:spPr>
        <p:txBody>
          <a:bodyPr vert="horz" wrap="square" lIns="121920" tIns="60960" rIns="121920" bIns="6096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grpSp>
        <p:nvGrpSpPr>
          <p:cNvPr id="35" name="Group 4">
            <a:extLst>
              <a:ext uri="{FF2B5EF4-FFF2-40B4-BE49-F238E27FC236}">
                <a16:creationId xmlns:a16="http://schemas.microsoft.com/office/drawing/2014/main" id="{F5C8FE3C-EA36-40A4-999B-CD3F8118E7C6}"/>
              </a:ext>
            </a:extLst>
          </p:cNvPr>
          <p:cNvGrpSpPr>
            <a:grpSpLocks noChangeAspect="1"/>
          </p:cNvGrpSpPr>
          <p:nvPr/>
        </p:nvGrpSpPr>
        <p:grpSpPr bwMode="auto">
          <a:xfrm>
            <a:off x="4557960" y="1451954"/>
            <a:ext cx="452085" cy="459307"/>
            <a:chOff x="-809" y="-253"/>
            <a:chExt cx="2942" cy="2989"/>
          </a:xfrm>
          <a:solidFill>
            <a:schemeClr val="accent1"/>
          </a:solidFill>
        </p:grpSpPr>
        <p:sp>
          <p:nvSpPr>
            <p:cNvPr id="36" name="Freeform 5">
              <a:extLst>
                <a:ext uri="{FF2B5EF4-FFF2-40B4-BE49-F238E27FC236}">
                  <a16:creationId xmlns:a16="http://schemas.microsoft.com/office/drawing/2014/main" id="{B63CC07D-209B-4716-8B1C-5C90E990D38B}"/>
                </a:ext>
              </a:extLst>
            </p:cNvPr>
            <p:cNvSpPr>
              <a:spLocks noEditPoints="1"/>
            </p:cNvSpPr>
            <p:nvPr/>
          </p:nvSpPr>
          <p:spPr bwMode="auto">
            <a:xfrm>
              <a:off x="-479" y="686"/>
              <a:ext cx="2286" cy="1299"/>
            </a:xfrm>
            <a:custGeom>
              <a:avLst/>
              <a:gdLst>
                <a:gd name="T0" fmla="*/ 22 w 962"/>
                <a:gd name="T1" fmla="*/ 547 h 547"/>
                <a:gd name="T2" fmla="*/ 9 w 962"/>
                <a:gd name="T3" fmla="*/ 479 h 547"/>
                <a:gd name="T4" fmla="*/ 3 w 962"/>
                <a:gd name="T5" fmla="*/ 341 h 547"/>
                <a:gd name="T6" fmla="*/ 20 w 962"/>
                <a:gd name="T7" fmla="*/ 237 h 547"/>
                <a:gd name="T8" fmla="*/ 38 w 962"/>
                <a:gd name="T9" fmla="*/ 177 h 547"/>
                <a:gd name="T10" fmla="*/ 126 w 962"/>
                <a:gd name="T11" fmla="*/ 40 h 547"/>
                <a:gd name="T12" fmla="*/ 214 w 962"/>
                <a:gd name="T13" fmla="*/ 2 h 547"/>
                <a:gd name="T14" fmla="*/ 276 w 962"/>
                <a:gd name="T15" fmla="*/ 16 h 547"/>
                <a:gd name="T16" fmla="*/ 370 w 962"/>
                <a:gd name="T17" fmla="*/ 46 h 547"/>
                <a:gd name="T18" fmla="*/ 486 w 962"/>
                <a:gd name="T19" fmla="*/ 52 h 547"/>
                <a:gd name="T20" fmla="*/ 616 w 962"/>
                <a:gd name="T21" fmla="*/ 32 h 547"/>
                <a:gd name="T22" fmla="*/ 709 w 962"/>
                <a:gd name="T23" fmla="*/ 7 h 547"/>
                <a:gd name="T24" fmla="*/ 798 w 962"/>
                <a:gd name="T25" fmla="*/ 14 h 547"/>
                <a:gd name="T26" fmla="*/ 853 w 962"/>
                <a:gd name="T27" fmla="*/ 57 h 547"/>
                <a:gd name="T28" fmla="*/ 930 w 962"/>
                <a:gd name="T29" fmla="*/ 195 h 547"/>
                <a:gd name="T30" fmla="*/ 959 w 962"/>
                <a:gd name="T31" fmla="*/ 360 h 547"/>
                <a:gd name="T32" fmla="*/ 940 w 962"/>
                <a:gd name="T33" fmla="*/ 541 h 547"/>
                <a:gd name="T34" fmla="*/ 932 w 962"/>
                <a:gd name="T35" fmla="*/ 547 h 547"/>
                <a:gd name="T36" fmla="*/ 858 w 962"/>
                <a:gd name="T37" fmla="*/ 546 h 547"/>
                <a:gd name="T38" fmla="*/ 672 w 962"/>
                <a:gd name="T39" fmla="*/ 547 h 547"/>
                <a:gd name="T40" fmla="*/ 76 w 962"/>
                <a:gd name="T41" fmla="*/ 547 h 547"/>
                <a:gd name="T42" fmla="*/ 22 w 962"/>
                <a:gd name="T43" fmla="*/ 547 h 547"/>
                <a:gd name="T44" fmla="*/ 189 w 962"/>
                <a:gd name="T45" fmla="*/ 57 h 547"/>
                <a:gd name="T46" fmla="*/ 177 w 962"/>
                <a:gd name="T47" fmla="*/ 67 h 547"/>
                <a:gd name="T48" fmla="*/ 112 w 962"/>
                <a:gd name="T49" fmla="*/ 163 h 547"/>
                <a:gd name="T50" fmla="*/ 117 w 962"/>
                <a:gd name="T51" fmla="*/ 180 h 547"/>
                <a:gd name="T52" fmla="*/ 133 w 962"/>
                <a:gd name="T53" fmla="*/ 172 h 547"/>
                <a:gd name="T54" fmla="*/ 165 w 962"/>
                <a:gd name="T55" fmla="*/ 117 h 547"/>
                <a:gd name="T56" fmla="*/ 197 w 962"/>
                <a:gd name="T57" fmla="*/ 79 h 547"/>
                <a:gd name="T58" fmla="*/ 200 w 962"/>
                <a:gd name="T59" fmla="*/ 66 h 547"/>
                <a:gd name="T60" fmla="*/ 189 w 962"/>
                <a:gd name="T61" fmla="*/ 5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2" h="547">
                  <a:moveTo>
                    <a:pt x="22" y="547"/>
                  </a:moveTo>
                  <a:cubicBezTo>
                    <a:pt x="18" y="524"/>
                    <a:pt x="12" y="502"/>
                    <a:pt x="9" y="479"/>
                  </a:cubicBezTo>
                  <a:cubicBezTo>
                    <a:pt x="1" y="433"/>
                    <a:pt x="0" y="387"/>
                    <a:pt x="3" y="341"/>
                  </a:cubicBezTo>
                  <a:cubicBezTo>
                    <a:pt x="6" y="306"/>
                    <a:pt x="10" y="271"/>
                    <a:pt x="20" y="237"/>
                  </a:cubicBezTo>
                  <a:cubicBezTo>
                    <a:pt x="25" y="217"/>
                    <a:pt x="31" y="196"/>
                    <a:pt x="38" y="177"/>
                  </a:cubicBezTo>
                  <a:cubicBezTo>
                    <a:pt x="57" y="125"/>
                    <a:pt x="85" y="78"/>
                    <a:pt x="126" y="40"/>
                  </a:cubicBezTo>
                  <a:cubicBezTo>
                    <a:pt x="151" y="17"/>
                    <a:pt x="179" y="3"/>
                    <a:pt x="214" y="2"/>
                  </a:cubicBezTo>
                  <a:cubicBezTo>
                    <a:pt x="235" y="2"/>
                    <a:pt x="256" y="8"/>
                    <a:pt x="276" y="16"/>
                  </a:cubicBezTo>
                  <a:cubicBezTo>
                    <a:pt x="306" y="29"/>
                    <a:pt x="338" y="40"/>
                    <a:pt x="370" y="46"/>
                  </a:cubicBezTo>
                  <a:cubicBezTo>
                    <a:pt x="409" y="53"/>
                    <a:pt x="447" y="54"/>
                    <a:pt x="486" y="52"/>
                  </a:cubicBezTo>
                  <a:cubicBezTo>
                    <a:pt x="530" y="51"/>
                    <a:pt x="573" y="43"/>
                    <a:pt x="616" y="32"/>
                  </a:cubicBezTo>
                  <a:cubicBezTo>
                    <a:pt x="647" y="24"/>
                    <a:pt x="677" y="14"/>
                    <a:pt x="709" y="7"/>
                  </a:cubicBezTo>
                  <a:cubicBezTo>
                    <a:pt x="739" y="0"/>
                    <a:pt x="769" y="0"/>
                    <a:pt x="798" y="14"/>
                  </a:cubicBezTo>
                  <a:cubicBezTo>
                    <a:pt x="820" y="24"/>
                    <a:pt x="837" y="39"/>
                    <a:pt x="853" y="57"/>
                  </a:cubicBezTo>
                  <a:cubicBezTo>
                    <a:pt x="889" y="97"/>
                    <a:pt x="913" y="144"/>
                    <a:pt x="930" y="195"/>
                  </a:cubicBezTo>
                  <a:cubicBezTo>
                    <a:pt x="948" y="248"/>
                    <a:pt x="957" y="304"/>
                    <a:pt x="959" y="360"/>
                  </a:cubicBezTo>
                  <a:cubicBezTo>
                    <a:pt x="962" y="421"/>
                    <a:pt x="956" y="482"/>
                    <a:pt x="940" y="541"/>
                  </a:cubicBezTo>
                  <a:cubicBezTo>
                    <a:pt x="939" y="545"/>
                    <a:pt x="937" y="547"/>
                    <a:pt x="932" y="547"/>
                  </a:cubicBezTo>
                  <a:cubicBezTo>
                    <a:pt x="907" y="546"/>
                    <a:pt x="883" y="546"/>
                    <a:pt x="858" y="546"/>
                  </a:cubicBezTo>
                  <a:cubicBezTo>
                    <a:pt x="796" y="546"/>
                    <a:pt x="734" y="547"/>
                    <a:pt x="672" y="547"/>
                  </a:cubicBezTo>
                  <a:cubicBezTo>
                    <a:pt x="473" y="547"/>
                    <a:pt x="274" y="547"/>
                    <a:pt x="76" y="547"/>
                  </a:cubicBezTo>
                  <a:cubicBezTo>
                    <a:pt x="59" y="547"/>
                    <a:pt x="41" y="547"/>
                    <a:pt x="22" y="547"/>
                  </a:cubicBezTo>
                  <a:close/>
                  <a:moveTo>
                    <a:pt x="189" y="57"/>
                  </a:moveTo>
                  <a:cubicBezTo>
                    <a:pt x="184" y="61"/>
                    <a:pt x="180" y="63"/>
                    <a:pt x="177" y="67"/>
                  </a:cubicBezTo>
                  <a:cubicBezTo>
                    <a:pt x="150" y="95"/>
                    <a:pt x="127" y="127"/>
                    <a:pt x="112" y="163"/>
                  </a:cubicBezTo>
                  <a:cubicBezTo>
                    <a:pt x="109" y="171"/>
                    <a:pt x="111" y="177"/>
                    <a:pt x="117" y="180"/>
                  </a:cubicBezTo>
                  <a:cubicBezTo>
                    <a:pt x="124" y="183"/>
                    <a:pt x="129" y="179"/>
                    <a:pt x="133" y="172"/>
                  </a:cubicBezTo>
                  <a:cubicBezTo>
                    <a:pt x="144" y="153"/>
                    <a:pt x="153" y="135"/>
                    <a:pt x="165" y="117"/>
                  </a:cubicBezTo>
                  <a:cubicBezTo>
                    <a:pt x="174" y="104"/>
                    <a:pt x="186" y="92"/>
                    <a:pt x="197" y="79"/>
                  </a:cubicBezTo>
                  <a:cubicBezTo>
                    <a:pt x="200" y="75"/>
                    <a:pt x="202" y="70"/>
                    <a:pt x="200" y="66"/>
                  </a:cubicBezTo>
                  <a:cubicBezTo>
                    <a:pt x="198" y="63"/>
                    <a:pt x="194" y="60"/>
                    <a:pt x="189"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37" name="Freeform 6">
              <a:extLst>
                <a:ext uri="{FF2B5EF4-FFF2-40B4-BE49-F238E27FC236}">
                  <a16:creationId xmlns:a16="http://schemas.microsoft.com/office/drawing/2014/main" id="{9E32E9B8-5FE0-4D18-AD4F-69518F4BF28F}"/>
                </a:ext>
              </a:extLst>
            </p:cNvPr>
            <p:cNvSpPr>
              <a:spLocks/>
            </p:cNvSpPr>
            <p:nvPr/>
          </p:nvSpPr>
          <p:spPr bwMode="auto">
            <a:xfrm>
              <a:off x="-804" y="2014"/>
              <a:ext cx="2937" cy="722"/>
            </a:xfrm>
            <a:custGeom>
              <a:avLst/>
              <a:gdLst>
                <a:gd name="T0" fmla="*/ 1178 w 1236"/>
                <a:gd name="T1" fmla="*/ 11 h 304"/>
                <a:gd name="T2" fmla="*/ 1236 w 1236"/>
                <a:gd name="T3" fmla="*/ 11 h 304"/>
                <a:gd name="T4" fmla="*/ 1236 w 1236"/>
                <a:gd name="T5" fmla="*/ 304 h 304"/>
                <a:gd name="T6" fmla="*/ 1228 w 1236"/>
                <a:gd name="T7" fmla="*/ 304 h 304"/>
                <a:gd name="T8" fmla="*/ 883 w 1236"/>
                <a:gd name="T9" fmla="*/ 304 h 304"/>
                <a:gd name="T10" fmla="*/ 489 w 1236"/>
                <a:gd name="T11" fmla="*/ 304 h 304"/>
                <a:gd name="T12" fmla="*/ 90 w 1236"/>
                <a:gd name="T13" fmla="*/ 304 h 304"/>
                <a:gd name="T14" fmla="*/ 31 w 1236"/>
                <a:gd name="T15" fmla="*/ 302 h 304"/>
                <a:gd name="T16" fmla="*/ 10 w 1236"/>
                <a:gd name="T17" fmla="*/ 295 h 304"/>
                <a:gd name="T18" fmla="*/ 0 w 1236"/>
                <a:gd name="T19" fmla="*/ 276 h 304"/>
                <a:gd name="T20" fmla="*/ 0 w 1236"/>
                <a:gd name="T21" fmla="*/ 4 h 304"/>
                <a:gd name="T22" fmla="*/ 0 w 1236"/>
                <a:gd name="T23" fmla="*/ 0 h 304"/>
                <a:gd name="T24" fmla="*/ 76 w 1236"/>
                <a:gd name="T25" fmla="*/ 11 h 304"/>
                <a:gd name="T26" fmla="*/ 97 w 1236"/>
                <a:gd name="T27" fmla="*/ 11 h 304"/>
                <a:gd name="T28" fmla="*/ 97 w 1236"/>
                <a:gd name="T29" fmla="*/ 20 h 304"/>
                <a:gd name="T30" fmla="*/ 97 w 1236"/>
                <a:gd name="T31" fmla="*/ 135 h 304"/>
                <a:gd name="T32" fmla="*/ 109 w 1236"/>
                <a:gd name="T33" fmla="*/ 152 h 304"/>
                <a:gd name="T34" fmla="*/ 120 w 1236"/>
                <a:gd name="T35" fmla="*/ 135 h 304"/>
                <a:gd name="T36" fmla="*/ 120 w 1236"/>
                <a:gd name="T37" fmla="*/ 11 h 304"/>
                <a:gd name="T38" fmla="*/ 273 w 1236"/>
                <a:gd name="T39" fmla="*/ 11 h 304"/>
                <a:gd name="T40" fmla="*/ 274 w 1236"/>
                <a:gd name="T41" fmla="*/ 16 h 304"/>
                <a:gd name="T42" fmla="*/ 274 w 1236"/>
                <a:gd name="T43" fmla="*/ 75 h 304"/>
                <a:gd name="T44" fmla="*/ 285 w 1236"/>
                <a:gd name="T45" fmla="*/ 89 h 304"/>
                <a:gd name="T46" fmla="*/ 297 w 1236"/>
                <a:gd name="T47" fmla="*/ 76 h 304"/>
                <a:gd name="T48" fmla="*/ 297 w 1236"/>
                <a:gd name="T49" fmla="*/ 11 h 304"/>
                <a:gd name="T50" fmla="*/ 450 w 1236"/>
                <a:gd name="T51" fmla="*/ 11 h 304"/>
                <a:gd name="T52" fmla="*/ 450 w 1236"/>
                <a:gd name="T53" fmla="*/ 136 h 304"/>
                <a:gd name="T54" fmla="*/ 450 w 1236"/>
                <a:gd name="T55" fmla="*/ 139 h 304"/>
                <a:gd name="T56" fmla="*/ 461 w 1236"/>
                <a:gd name="T57" fmla="*/ 152 h 304"/>
                <a:gd name="T58" fmla="*/ 473 w 1236"/>
                <a:gd name="T59" fmla="*/ 139 h 304"/>
                <a:gd name="T60" fmla="*/ 473 w 1236"/>
                <a:gd name="T61" fmla="*/ 115 h 304"/>
                <a:gd name="T62" fmla="*/ 473 w 1236"/>
                <a:gd name="T63" fmla="*/ 18 h 304"/>
                <a:gd name="T64" fmla="*/ 473 w 1236"/>
                <a:gd name="T65" fmla="*/ 11 h 304"/>
                <a:gd name="T66" fmla="*/ 626 w 1236"/>
                <a:gd name="T67" fmla="*/ 11 h 304"/>
                <a:gd name="T68" fmla="*/ 626 w 1236"/>
                <a:gd name="T69" fmla="*/ 66 h 304"/>
                <a:gd name="T70" fmla="*/ 626 w 1236"/>
                <a:gd name="T71" fmla="*/ 77 h 304"/>
                <a:gd name="T72" fmla="*/ 638 w 1236"/>
                <a:gd name="T73" fmla="*/ 89 h 304"/>
                <a:gd name="T74" fmla="*/ 649 w 1236"/>
                <a:gd name="T75" fmla="*/ 76 h 304"/>
                <a:gd name="T76" fmla="*/ 649 w 1236"/>
                <a:gd name="T77" fmla="*/ 11 h 304"/>
                <a:gd name="T78" fmla="*/ 803 w 1236"/>
                <a:gd name="T79" fmla="*/ 11 h 304"/>
                <a:gd name="T80" fmla="*/ 803 w 1236"/>
                <a:gd name="T81" fmla="*/ 16 h 304"/>
                <a:gd name="T82" fmla="*/ 803 w 1236"/>
                <a:gd name="T83" fmla="*/ 138 h 304"/>
                <a:gd name="T84" fmla="*/ 814 w 1236"/>
                <a:gd name="T85" fmla="*/ 152 h 304"/>
                <a:gd name="T86" fmla="*/ 826 w 1236"/>
                <a:gd name="T87" fmla="*/ 138 h 304"/>
                <a:gd name="T88" fmla="*/ 826 w 1236"/>
                <a:gd name="T89" fmla="*/ 133 h 304"/>
                <a:gd name="T90" fmla="*/ 826 w 1236"/>
                <a:gd name="T91" fmla="*/ 26 h 304"/>
                <a:gd name="T92" fmla="*/ 826 w 1236"/>
                <a:gd name="T93" fmla="*/ 11 h 304"/>
                <a:gd name="T94" fmla="*/ 979 w 1236"/>
                <a:gd name="T95" fmla="*/ 11 h 304"/>
                <a:gd name="T96" fmla="*/ 979 w 1236"/>
                <a:gd name="T97" fmla="*/ 70 h 304"/>
                <a:gd name="T98" fmla="*/ 979 w 1236"/>
                <a:gd name="T99" fmla="*/ 76 h 304"/>
                <a:gd name="T100" fmla="*/ 990 w 1236"/>
                <a:gd name="T101" fmla="*/ 89 h 304"/>
                <a:gd name="T102" fmla="*/ 1002 w 1236"/>
                <a:gd name="T103" fmla="*/ 76 h 304"/>
                <a:gd name="T104" fmla="*/ 1002 w 1236"/>
                <a:gd name="T105" fmla="*/ 11 h 304"/>
                <a:gd name="T106" fmla="*/ 1155 w 1236"/>
                <a:gd name="T107" fmla="*/ 11 h 304"/>
                <a:gd name="T108" fmla="*/ 1155 w 1236"/>
                <a:gd name="T109" fmla="*/ 135 h 304"/>
                <a:gd name="T110" fmla="*/ 1167 w 1236"/>
                <a:gd name="T111" fmla="*/ 152 h 304"/>
                <a:gd name="T112" fmla="*/ 1178 w 1236"/>
                <a:gd name="T113" fmla="*/ 135 h 304"/>
                <a:gd name="T114" fmla="*/ 1178 w 1236"/>
                <a:gd name="T115" fmla="*/ 16 h 304"/>
                <a:gd name="T116" fmla="*/ 1178 w 1236"/>
                <a:gd name="T117" fmla="*/ 1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6" h="304">
                  <a:moveTo>
                    <a:pt x="1178" y="11"/>
                  </a:moveTo>
                  <a:cubicBezTo>
                    <a:pt x="1198" y="11"/>
                    <a:pt x="1216" y="11"/>
                    <a:pt x="1236" y="11"/>
                  </a:cubicBezTo>
                  <a:cubicBezTo>
                    <a:pt x="1236" y="109"/>
                    <a:pt x="1236" y="206"/>
                    <a:pt x="1236" y="304"/>
                  </a:cubicBezTo>
                  <a:cubicBezTo>
                    <a:pt x="1233" y="304"/>
                    <a:pt x="1230" y="304"/>
                    <a:pt x="1228" y="304"/>
                  </a:cubicBezTo>
                  <a:cubicBezTo>
                    <a:pt x="1113" y="304"/>
                    <a:pt x="998" y="304"/>
                    <a:pt x="883" y="304"/>
                  </a:cubicBezTo>
                  <a:cubicBezTo>
                    <a:pt x="752" y="304"/>
                    <a:pt x="621" y="304"/>
                    <a:pt x="489" y="304"/>
                  </a:cubicBezTo>
                  <a:cubicBezTo>
                    <a:pt x="356" y="304"/>
                    <a:pt x="223" y="304"/>
                    <a:pt x="90" y="304"/>
                  </a:cubicBezTo>
                  <a:cubicBezTo>
                    <a:pt x="70" y="304"/>
                    <a:pt x="50" y="304"/>
                    <a:pt x="31" y="302"/>
                  </a:cubicBezTo>
                  <a:cubicBezTo>
                    <a:pt x="23" y="302"/>
                    <a:pt x="16" y="298"/>
                    <a:pt x="10" y="295"/>
                  </a:cubicBezTo>
                  <a:cubicBezTo>
                    <a:pt x="3" y="291"/>
                    <a:pt x="0" y="285"/>
                    <a:pt x="0" y="276"/>
                  </a:cubicBezTo>
                  <a:cubicBezTo>
                    <a:pt x="0" y="186"/>
                    <a:pt x="0" y="95"/>
                    <a:pt x="0" y="4"/>
                  </a:cubicBezTo>
                  <a:cubicBezTo>
                    <a:pt x="0" y="3"/>
                    <a:pt x="0" y="2"/>
                    <a:pt x="0" y="0"/>
                  </a:cubicBezTo>
                  <a:cubicBezTo>
                    <a:pt x="24" y="15"/>
                    <a:pt x="50" y="10"/>
                    <a:pt x="76" y="11"/>
                  </a:cubicBezTo>
                  <a:cubicBezTo>
                    <a:pt x="83" y="11"/>
                    <a:pt x="90" y="11"/>
                    <a:pt x="97" y="11"/>
                  </a:cubicBezTo>
                  <a:cubicBezTo>
                    <a:pt x="97" y="14"/>
                    <a:pt x="97" y="17"/>
                    <a:pt x="97" y="20"/>
                  </a:cubicBezTo>
                  <a:cubicBezTo>
                    <a:pt x="97" y="58"/>
                    <a:pt x="97" y="97"/>
                    <a:pt x="97" y="135"/>
                  </a:cubicBezTo>
                  <a:cubicBezTo>
                    <a:pt x="97" y="146"/>
                    <a:pt x="101" y="152"/>
                    <a:pt x="109" y="152"/>
                  </a:cubicBezTo>
                  <a:cubicBezTo>
                    <a:pt x="116" y="152"/>
                    <a:pt x="120" y="146"/>
                    <a:pt x="120" y="135"/>
                  </a:cubicBezTo>
                  <a:cubicBezTo>
                    <a:pt x="120" y="94"/>
                    <a:pt x="120" y="53"/>
                    <a:pt x="120" y="11"/>
                  </a:cubicBezTo>
                  <a:cubicBezTo>
                    <a:pt x="171" y="11"/>
                    <a:pt x="222" y="11"/>
                    <a:pt x="273" y="11"/>
                  </a:cubicBezTo>
                  <a:cubicBezTo>
                    <a:pt x="273" y="13"/>
                    <a:pt x="274" y="14"/>
                    <a:pt x="274" y="16"/>
                  </a:cubicBezTo>
                  <a:cubicBezTo>
                    <a:pt x="274" y="36"/>
                    <a:pt x="274" y="56"/>
                    <a:pt x="274" y="75"/>
                  </a:cubicBezTo>
                  <a:cubicBezTo>
                    <a:pt x="274" y="84"/>
                    <a:pt x="278" y="89"/>
                    <a:pt x="285" y="89"/>
                  </a:cubicBezTo>
                  <a:cubicBezTo>
                    <a:pt x="292" y="89"/>
                    <a:pt x="297" y="84"/>
                    <a:pt x="297" y="76"/>
                  </a:cubicBezTo>
                  <a:cubicBezTo>
                    <a:pt x="297" y="54"/>
                    <a:pt x="297" y="33"/>
                    <a:pt x="297" y="11"/>
                  </a:cubicBezTo>
                  <a:cubicBezTo>
                    <a:pt x="348" y="11"/>
                    <a:pt x="399" y="11"/>
                    <a:pt x="450" y="11"/>
                  </a:cubicBezTo>
                  <a:cubicBezTo>
                    <a:pt x="450" y="53"/>
                    <a:pt x="450" y="94"/>
                    <a:pt x="450" y="136"/>
                  </a:cubicBezTo>
                  <a:cubicBezTo>
                    <a:pt x="450" y="137"/>
                    <a:pt x="450" y="138"/>
                    <a:pt x="450" y="139"/>
                  </a:cubicBezTo>
                  <a:cubicBezTo>
                    <a:pt x="450" y="147"/>
                    <a:pt x="455" y="152"/>
                    <a:pt x="461" y="152"/>
                  </a:cubicBezTo>
                  <a:cubicBezTo>
                    <a:pt x="468" y="152"/>
                    <a:pt x="473" y="146"/>
                    <a:pt x="473" y="139"/>
                  </a:cubicBezTo>
                  <a:cubicBezTo>
                    <a:pt x="473" y="131"/>
                    <a:pt x="473" y="123"/>
                    <a:pt x="473" y="115"/>
                  </a:cubicBezTo>
                  <a:cubicBezTo>
                    <a:pt x="473" y="82"/>
                    <a:pt x="473" y="50"/>
                    <a:pt x="473" y="18"/>
                  </a:cubicBezTo>
                  <a:cubicBezTo>
                    <a:pt x="473" y="16"/>
                    <a:pt x="473" y="14"/>
                    <a:pt x="473" y="11"/>
                  </a:cubicBezTo>
                  <a:cubicBezTo>
                    <a:pt x="524" y="11"/>
                    <a:pt x="575" y="11"/>
                    <a:pt x="626" y="11"/>
                  </a:cubicBezTo>
                  <a:cubicBezTo>
                    <a:pt x="626" y="29"/>
                    <a:pt x="626" y="47"/>
                    <a:pt x="626" y="66"/>
                  </a:cubicBezTo>
                  <a:cubicBezTo>
                    <a:pt x="626" y="69"/>
                    <a:pt x="626" y="73"/>
                    <a:pt x="626" y="77"/>
                  </a:cubicBezTo>
                  <a:cubicBezTo>
                    <a:pt x="627" y="84"/>
                    <a:pt x="632" y="90"/>
                    <a:pt x="638" y="89"/>
                  </a:cubicBezTo>
                  <a:cubicBezTo>
                    <a:pt x="645" y="89"/>
                    <a:pt x="649" y="84"/>
                    <a:pt x="649" y="76"/>
                  </a:cubicBezTo>
                  <a:cubicBezTo>
                    <a:pt x="649" y="55"/>
                    <a:pt x="649" y="33"/>
                    <a:pt x="649" y="11"/>
                  </a:cubicBezTo>
                  <a:cubicBezTo>
                    <a:pt x="700" y="11"/>
                    <a:pt x="751" y="11"/>
                    <a:pt x="803" y="11"/>
                  </a:cubicBezTo>
                  <a:cubicBezTo>
                    <a:pt x="803" y="13"/>
                    <a:pt x="803" y="14"/>
                    <a:pt x="803" y="16"/>
                  </a:cubicBezTo>
                  <a:cubicBezTo>
                    <a:pt x="803" y="56"/>
                    <a:pt x="803" y="97"/>
                    <a:pt x="803" y="138"/>
                  </a:cubicBezTo>
                  <a:cubicBezTo>
                    <a:pt x="803" y="146"/>
                    <a:pt x="807" y="152"/>
                    <a:pt x="814" y="152"/>
                  </a:cubicBezTo>
                  <a:cubicBezTo>
                    <a:pt x="821" y="152"/>
                    <a:pt x="825" y="146"/>
                    <a:pt x="826" y="138"/>
                  </a:cubicBezTo>
                  <a:cubicBezTo>
                    <a:pt x="826" y="136"/>
                    <a:pt x="826" y="135"/>
                    <a:pt x="826" y="133"/>
                  </a:cubicBezTo>
                  <a:cubicBezTo>
                    <a:pt x="826" y="97"/>
                    <a:pt x="826" y="62"/>
                    <a:pt x="826" y="26"/>
                  </a:cubicBezTo>
                  <a:cubicBezTo>
                    <a:pt x="826" y="21"/>
                    <a:pt x="826" y="16"/>
                    <a:pt x="826" y="11"/>
                  </a:cubicBezTo>
                  <a:cubicBezTo>
                    <a:pt x="876" y="11"/>
                    <a:pt x="927" y="11"/>
                    <a:pt x="979" y="11"/>
                  </a:cubicBezTo>
                  <a:cubicBezTo>
                    <a:pt x="979" y="31"/>
                    <a:pt x="979" y="51"/>
                    <a:pt x="979" y="70"/>
                  </a:cubicBezTo>
                  <a:cubicBezTo>
                    <a:pt x="979" y="72"/>
                    <a:pt x="979" y="74"/>
                    <a:pt x="979" y="76"/>
                  </a:cubicBezTo>
                  <a:cubicBezTo>
                    <a:pt x="979" y="84"/>
                    <a:pt x="984" y="89"/>
                    <a:pt x="990" y="89"/>
                  </a:cubicBezTo>
                  <a:cubicBezTo>
                    <a:pt x="997" y="89"/>
                    <a:pt x="1002" y="84"/>
                    <a:pt x="1002" y="76"/>
                  </a:cubicBezTo>
                  <a:cubicBezTo>
                    <a:pt x="1002" y="55"/>
                    <a:pt x="1002" y="33"/>
                    <a:pt x="1002" y="11"/>
                  </a:cubicBezTo>
                  <a:cubicBezTo>
                    <a:pt x="1053" y="11"/>
                    <a:pt x="1104" y="11"/>
                    <a:pt x="1155" y="11"/>
                  </a:cubicBezTo>
                  <a:cubicBezTo>
                    <a:pt x="1155" y="52"/>
                    <a:pt x="1155" y="94"/>
                    <a:pt x="1155" y="135"/>
                  </a:cubicBezTo>
                  <a:cubicBezTo>
                    <a:pt x="1155" y="146"/>
                    <a:pt x="1159" y="152"/>
                    <a:pt x="1167" y="152"/>
                  </a:cubicBezTo>
                  <a:cubicBezTo>
                    <a:pt x="1174" y="152"/>
                    <a:pt x="1178" y="146"/>
                    <a:pt x="1178" y="135"/>
                  </a:cubicBezTo>
                  <a:cubicBezTo>
                    <a:pt x="1178" y="95"/>
                    <a:pt x="1178" y="56"/>
                    <a:pt x="1178" y="16"/>
                  </a:cubicBezTo>
                  <a:cubicBezTo>
                    <a:pt x="1178" y="15"/>
                    <a:pt x="1178" y="13"/>
                    <a:pt x="117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38" name="Freeform 7">
              <a:extLst>
                <a:ext uri="{FF2B5EF4-FFF2-40B4-BE49-F238E27FC236}">
                  <a16:creationId xmlns:a16="http://schemas.microsoft.com/office/drawing/2014/main" id="{8C1BF0C3-ADFB-432E-B5BD-3EC98E896170}"/>
                </a:ext>
              </a:extLst>
            </p:cNvPr>
            <p:cNvSpPr>
              <a:spLocks/>
            </p:cNvSpPr>
            <p:nvPr/>
          </p:nvSpPr>
          <p:spPr bwMode="auto">
            <a:xfrm>
              <a:off x="54" y="-122"/>
              <a:ext cx="484" cy="489"/>
            </a:xfrm>
            <a:custGeom>
              <a:avLst/>
              <a:gdLst>
                <a:gd name="T0" fmla="*/ 0 w 204"/>
                <a:gd name="T1" fmla="*/ 83 h 206"/>
                <a:gd name="T2" fmla="*/ 49 w 204"/>
                <a:gd name="T3" fmla="*/ 89 h 206"/>
                <a:gd name="T4" fmla="*/ 85 w 204"/>
                <a:gd name="T5" fmla="*/ 94 h 206"/>
                <a:gd name="T6" fmla="*/ 92 w 204"/>
                <a:gd name="T7" fmla="*/ 98 h 206"/>
                <a:gd name="T8" fmla="*/ 120 w 204"/>
                <a:gd name="T9" fmla="*/ 137 h 206"/>
                <a:gd name="T10" fmla="*/ 124 w 204"/>
                <a:gd name="T11" fmla="*/ 142 h 206"/>
                <a:gd name="T12" fmla="*/ 144 w 204"/>
                <a:gd name="T13" fmla="*/ 130 h 206"/>
                <a:gd name="T14" fmla="*/ 129 w 204"/>
                <a:gd name="T15" fmla="*/ 109 h 206"/>
                <a:gd name="T16" fmla="*/ 111 w 204"/>
                <a:gd name="T17" fmla="*/ 85 h 206"/>
                <a:gd name="T18" fmla="*/ 110 w 204"/>
                <a:gd name="T19" fmla="*/ 78 h 206"/>
                <a:gd name="T20" fmla="*/ 130 w 204"/>
                <a:gd name="T21" fmla="*/ 0 h 206"/>
                <a:gd name="T22" fmla="*/ 169 w 204"/>
                <a:gd name="T23" fmla="*/ 38 h 206"/>
                <a:gd name="T24" fmla="*/ 201 w 204"/>
                <a:gd name="T25" fmla="*/ 81 h 206"/>
                <a:gd name="T26" fmla="*/ 203 w 204"/>
                <a:gd name="T27" fmla="*/ 90 h 206"/>
                <a:gd name="T28" fmla="*/ 189 w 204"/>
                <a:gd name="T29" fmla="*/ 168 h 206"/>
                <a:gd name="T30" fmla="*/ 182 w 204"/>
                <a:gd name="T31" fmla="*/ 206 h 206"/>
                <a:gd name="T32" fmla="*/ 105 w 204"/>
                <a:gd name="T33" fmla="*/ 197 h 206"/>
                <a:gd name="T34" fmla="*/ 48 w 204"/>
                <a:gd name="T35" fmla="*/ 191 h 206"/>
                <a:gd name="T36" fmla="*/ 37 w 204"/>
                <a:gd name="T37" fmla="*/ 184 h 206"/>
                <a:gd name="T38" fmla="*/ 0 w 204"/>
                <a:gd name="T39" fmla="*/ 8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 h="206">
                  <a:moveTo>
                    <a:pt x="0" y="83"/>
                  </a:moveTo>
                  <a:cubicBezTo>
                    <a:pt x="17" y="85"/>
                    <a:pt x="33" y="87"/>
                    <a:pt x="49" y="89"/>
                  </a:cubicBezTo>
                  <a:cubicBezTo>
                    <a:pt x="61" y="90"/>
                    <a:pt x="73" y="92"/>
                    <a:pt x="85" y="94"/>
                  </a:cubicBezTo>
                  <a:cubicBezTo>
                    <a:pt x="87" y="94"/>
                    <a:pt x="91" y="96"/>
                    <a:pt x="92" y="98"/>
                  </a:cubicBezTo>
                  <a:cubicBezTo>
                    <a:pt x="102" y="111"/>
                    <a:pt x="111" y="124"/>
                    <a:pt x="120" y="137"/>
                  </a:cubicBezTo>
                  <a:cubicBezTo>
                    <a:pt x="122" y="139"/>
                    <a:pt x="123" y="140"/>
                    <a:pt x="124" y="142"/>
                  </a:cubicBezTo>
                  <a:cubicBezTo>
                    <a:pt x="131" y="138"/>
                    <a:pt x="137" y="134"/>
                    <a:pt x="144" y="130"/>
                  </a:cubicBezTo>
                  <a:cubicBezTo>
                    <a:pt x="138" y="123"/>
                    <a:pt x="133" y="116"/>
                    <a:pt x="129" y="109"/>
                  </a:cubicBezTo>
                  <a:cubicBezTo>
                    <a:pt x="123" y="101"/>
                    <a:pt x="117" y="93"/>
                    <a:pt x="111" y="85"/>
                  </a:cubicBezTo>
                  <a:cubicBezTo>
                    <a:pt x="110" y="83"/>
                    <a:pt x="109" y="80"/>
                    <a:pt x="110" y="78"/>
                  </a:cubicBezTo>
                  <a:cubicBezTo>
                    <a:pt x="116" y="53"/>
                    <a:pt x="123" y="28"/>
                    <a:pt x="130" y="0"/>
                  </a:cubicBezTo>
                  <a:cubicBezTo>
                    <a:pt x="144" y="13"/>
                    <a:pt x="157" y="25"/>
                    <a:pt x="169" y="38"/>
                  </a:cubicBezTo>
                  <a:cubicBezTo>
                    <a:pt x="181" y="51"/>
                    <a:pt x="191" y="66"/>
                    <a:pt x="201" y="81"/>
                  </a:cubicBezTo>
                  <a:cubicBezTo>
                    <a:pt x="203" y="84"/>
                    <a:pt x="204" y="87"/>
                    <a:pt x="203" y="90"/>
                  </a:cubicBezTo>
                  <a:cubicBezTo>
                    <a:pt x="199" y="116"/>
                    <a:pt x="194" y="142"/>
                    <a:pt x="189" y="168"/>
                  </a:cubicBezTo>
                  <a:cubicBezTo>
                    <a:pt x="187" y="181"/>
                    <a:pt x="185" y="193"/>
                    <a:pt x="182" y="206"/>
                  </a:cubicBezTo>
                  <a:cubicBezTo>
                    <a:pt x="156" y="203"/>
                    <a:pt x="131" y="200"/>
                    <a:pt x="105" y="197"/>
                  </a:cubicBezTo>
                  <a:cubicBezTo>
                    <a:pt x="86" y="195"/>
                    <a:pt x="67" y="193"/>
                    <a:pt x="48" y="191"/>
                  </a:cubicBezTo>
                  <a:cubicBezTo>
                    <a:pt x="43" y="191"/>
                    <a:pt x="39" y="189"/>
                    <a:pt x="37" y="184"/>
                  </a:cubicBezTo>
                  <a:cubicBezTo>
                    <a:pt x="20" y="154"/>
                    <a:pt x="8" y="122"/>
                    <a:pt x="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39" name="Freeform 8">
              <a:extLst>
                <a:ext uri="{FF2B5EF4-FFF2-40B4-BE49-F238E27FC236}">
                  <a16:creationId xmlns:a16="http://schemas.microsoft.com/office/drawing/2014/main" id="{D26D43AD-AE21-4251-BD22-BFE7727012BC}"/>
                </a:ext>
              </a:extLst>
            </p:cNvPr>
            <p:cNvSpPr>
              <a:spLocks/>
            </p:cNvSpPr>
            <p:nvPr/>
          </p:nvSpPr>
          <p:spPr bwMode="auto">
            <a:xfrm>
              <a:off x="27" y="-253"/>
              <a:ext cx="288" cy="297"/>
            </a:xfrm>
            <a:custGeom>
              <a:avLst/>
              <a:gdLst>
                <a:gd name="T0" fmla="*/ 20 w 121"/>
                <a:gd name="T1" fmla="*/ 0 h 125"/>
                <a:gd name="T2" fmla="*/ 121 w 121"/>
                <a:gd name="T3" fmla="*/ 43 h 125"/>
                <a:gd name="T4" fmla="*/ 98 w 121"/>
                <a:gd name="T5" fmla="*/ 125 h 125"/>
                <a:gd name="T6" fmla="*/ 7 w 121"/>
                <a:gd name="T7" fmla="*/ 114 h 125"/>
                <a:gd name="T8" fmla="*/ 2 w 121"/>
                <a:gd name="T9" fmla="*/ 13 h 125"/>
                <a:gd name="T10" fmla="*/ 56 w 121"/>
                <a:gd name="T11" fmla="*/ 87 h 125"/>
                <a:gd name="T12" fmla="*/ 75 w 121"/>
                <a:gd name="T13" fmla="*/ 75 h 125"/>
                <a:gd name="T14" fmla="*/ 20 w 121"/>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5">
                  <a:moveTo>
                    <a:pt x="20" y="0"/>
                  </a:moveTo>
                  <a:cubicBezTo>
                    <a:pt x="57" y="10"/>
                    <a:pt x="90" y="23"/>
                    <a:pt x="121" y="43"/>
                  </a:cubicBezTo>
                  <a:cubicBezTo>
                    <a:pt x="113" y="70"/>
                    <a:pt x="106" y="98"/>
                    <a:pt x="98" y="125"/>
                  </a:cubicBezTo>
                  <a:cubicBezTo>
                    <a:pt x="68" y="122"/>
                    <a:pt x="37" y="118"/>
                    <a:pt x="7" y="114"/>
                  </a:cubicBezTo>
                  <a:cubicBezTo>
                    <a:pt x="2" y="81"/>
                    <a:pt x="0" y="48"/>
                    <a:pt x="2" y="13"/>
                  </a:cubicBezTo>
                  <a:cubicBezTo>
                    <a:pt x="20" y="39"/>
                    <a:pt x="38" y="63"/>
                    <a:pt x="56" y="87"/>
                  </a:cubicBezTo>
                  <a:cubicBezTo>
                    <a:pt x="62" y="83"/>
                    <a:pt x="68" y="79"/>
                    <a:pt x="75" y="75"/>
                  </a:cubicBezTo>
                  <a:cubicBezTo>
                    <a:pt x="57" y="50"/>
                    <a:pt x="39" y="26"/>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40" name="Freeform 9">
              <a:extLst>
                <a:ext uri="{FF2B5EF4-FFF2-40B4-BE49-F238E27FC236}">
                  <a16:creationId xmlns:a16="http://schemas.microsoft.com/office/drawing/2014/main" id="{8B29F773-C5EA-41A8-ADA6-F560CB62F557}"/>
                </a:ext>
              </a:extLst>
            </p:cNvPr>
            <p:cNvSpPr>
              <a:spLocks/>
            </p:cNvSpPr>
            <p:nvPr/>
          </p:nvSpPr>
          <p:spPr bwMode="auto">
            <a:xfrm>
              <a:off x="191" y="391"/>
              <a:ext cx="442" cy="240"/>
            </a:xfrm>
            <a:custGeom>
              <a:avLst/>
              <a:gdLst>
                <a:gd name="T0" fmla="*/ 186 w 186"/>
                <a:gd name="T1" fmla="*/ 101 h 101"/>
                <a:gd name="T2" fmla="*/ 0 w 186"/>
                <a:gd name="T3" fmla="*/ 0 h 101"/>
                <a:gd name="T4" fmla="*/ 88 w 186"/>
                <a:gd name="T5" fmla="*/ 9 h 101"/>
                <a:gd name="T6" fmla="*/ 119 w 186"/>
                <a:gd name="T7" fmla="*/ 12 h 101"/>
                <a:gd name="T8" fmla="*/ 132 w 186"/>
                <a:gd name="T9" fmla="*/ 19 h 101"/>
                <a:gd name="T10" fmla="*/ 182 w 186"/>
                <a:gd name="T11" fmla="*/ 94 h 101"/>
                <a:gd name="T12" fmla="*/ 186 w 186"/>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186" h="101">
                  <a:moveTo>
                    <a:pt x="186" y="101"/>
                  </a:moveTo>
                  <a:cubicBezTo>
                    <a:pt x="111" y="90"/>
                    <a:pt x="47" y="61"/>
                    <a:pt x="0" y="0"/>
                  </a:cubicBezTo>
                  <a:cubicBezTo>
                    <a:pt x="30" y="3"/>
                    <a:pt x="59" y="6"/>
                    <a:pt x="88" y="9"/>
                  </a:cubicBezTo>
                  <a:cubicBezTo>
                    <a:pt x="99" y="10"/>
                    <a:pt x="109" y="12"/>
                    <a:pt x="119" y="12"/>
                  </a:cubicBezTo>
                  <a:cubicBezTo>
                    <a:pt x="125" y="13"/>
                    <a:pt x="128" y="14"/>
                    <a:pt x="132" y="19"/>
                  </a:cubicBezTo>
                  <a:cubicBezTo>
                    <a:pt x="148" y="44"/>
                    <a:pt x="165" y="69"/>
                    <a:pt x="182" y="94"/>
                  </a:cubicBezTo>
                  <a:cubicBezTo>
                    <a:pt x="183" y="96"/>
                    <a:pt x="184" y="98"/>
                    <a:pt x="186"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41" name="Freeform 10">
              <a:extLst>
                <a:ext uri="{FF2B5EF4-FFF2-40B4-BE49-F238E27FC236}">
                  <a16:creationId xmlns:a16="http://schemas.microsoft.com/office/drawing/2014/main" id="{C57F6152-087A-4368-A46E-97D799ECA3C6}"/>
                </a:ext>
              </a:extLst>
            </p:cNvPr>
            <p:cNvSpPr>
              <a:spLocks/>
            </p:cNvSpPr>
            <p:nvPr/>
          </p:nvSpPr>
          <p:spPr bwMode="auto">
            <a:xfrm>
              <a:off x="-809" y="1829"/>
              <a:ext cx="321" cy="156"/>
            </a:xfrm>
            <a:custGeom>
              <a:avLst/>
              <a:gdLst>
                <a:gd name="T0" fmla="*/ 122 w 135"/>
                <a:gd name="T1" fmla="*/ 0 h 66"/>
                <a:gd name="T2" fmla="*/ 135 w 135"/>
                <a:gd name="T3" fmla="*/ 66 h 66"/>
                <a:gd name="T4" fmla="*/ 114 w 135"/>
                <a:gd name="T5" fmla="*/ 66 h 66"/>
                <a:gd name="T6" fmla="*/ 41 w 135"/>
                <a:gd name="T7" fmla="*/ 66 h 66"/>
                <a:gd name="T8" fmla="*/ 12 w 135"/>
                <a:gd name="T9" fmla="*/ 57 h 66"/>
                <a:gd name="T10" fmla="*/ 3 w 135"/>
                <a:gd name="T11" fmla="*/ 32 h 66"/>
                <a:gd name="T12" fmla="*/ 40 w 135"/>
                <a:gd name="T13" fmla="*/ 0 h 66"/>
                <a:gd name="T14" fmla="*/ 122 w 135"/>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66">
                  <a:moveTo>
                    <a:pt x="122" y="0"/>
                  </a:moveTo>
                  <a:cubicBezTo>
                    <a:pt x="126" y="22"/>
                    <a:pt x="130" y="43"/>
                    <a:pt x="135" y="66"/>
                  </a:cubicBezTo>
                  <a:cubicBezTo>
                    <a:pt x="127" y="66"/>
                    <a:pt x="121" y="66"/>
                    <a:pt x="114" y="66"/>
                  </a:cubicBezTo>
                  <a:cubicBezTo>
                    <a:pt x="90" y="66"/>
                    <a:pt x="65" y="66"/>
                    <a:pt x="41" y="66"/>
                  </a:cubicBezTo>
                  <a:cubicBezTo>
                    <a:pt x="31" y="66"/>
                    <a:pt x="21" y="63"/>
                    <a:pt x="12" y="57"/>
                  </a:cubicBezTo>
                  <a:cubicBezTo>
                    <a:pt x="3" y="51"/>
                    <a:pt x="0" y="43"/>
                    <a:pt x="3" y="32"/>
                  </a:cubicBezTo>
                  <a:cubicBezTo>
                    <a:pt x="7" y="14"/>
                    <a:pt x="21" y="1"/>
                    <a:pt x="40" y="0"/>
                  </a:cubicBezTo>
                  <a:cubicBezTo>
                    <a:pt x="67" y="0"/>
                    <a:pt x="94"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42" name="Freeform 11">
              <a:extLst>
                <a:ext uri="{FF2B5EF4-FFF2-40B4-BE49-F238E27FC236}">
                  <a16:creationId xmlns:a16="http://schemas.microsoft.com/office/drawing/2014/main" id="{AFC297DD-5467-4399-8675-D40927C63A1C}"/>
                </a:ext>
              </a:extLst>
            </p:cNvPr>
            <p:cNvSpPr>
              <a:spLocks/>
            </p:cNvSpPr>
            <p:nvPr/>
          </p:nvSpPr>
          <p:spPr bwMode="auto">
            <a:xfrm>
              <a:off x="700" y="134"/>
              <a:ext cx="473" cy="604"/>
            </a:xfrm>
            <a:custGeom>
              <a:avLst/>
              <a:gdLst>
                <a:gd name="T0" fmla="*/ 0 w 199"/>
                <a:gd name="T1" fmla="*/ 254 h 254"/>
                <a:gd name="T2" fmla="*/ 17 w 199"/>
                <a:gd name="T3" fmla="*/ 193 h 254"/>
                <a:gd name="T4" fmla="*/ 145 w 199"/>
                <a:gd name="T5" fmla="*/ 37 h 254"/>
                <a:gd name="T6" fmla="*/ 198 w 199"/>
                <a:gd name="T7" fmla="*/ 0 h 254"/>
                <a:gd name="T8" fmla="*/ 199 w 199"/>
                <a:gd name="T9" fmla="*/ 1 h 254"/>
                <a:gd name="T10" fmla="*/ 0 w 199"/>
                <a:gd name="T11" fmla="*/ 254 h 254"/>
              </a:gdLst>
              <a:ahLst/>
              <a:cxnLst>
                <a:cxn ang="0">
                  <a:pos x="T0" y="T1"/>
                </a:cxn>
                <a:cxn ang="0">
                  <a:pos x="T2" y="T3"/>
                </a:cxn>
                <a:cxn ang="0">
                  <a:pos x="T4" y="T5"/>
                </a:cxn>
                <a:cxn ang="0">
                  <a:pos x="T6" y="T7"/>
                </a:cxn>
                <a:cxn ang="0">
                  <a:pos x="T8" y="T9"/>
                </a:cxn>
                <a:cxn ang="0">
                  <a:pos x="T10" y="T11"/>
                </a:cxn>
              </a:cxnLst>
              <a:rect l="0" t="0" r="r" b="b"/>
              <a:pathLst>
                <a:path w="199" h="254">
                  <a:moveTo>
                    <a:pt x="0" y="254"/>
                  </a:moveTo>
                  <a:cubicBezTo>
                    <a:pt x="2" y="233"/>
                    <a:pt x="9" y="212"/>
                    <a:pt x="17" y="193"/>
                  </a:cubicBezTo>
                  <a:cubicBezTo>
                    <a:pt x="46" y="129"/>
                    <a:pt x="90" y="79"/>
                    <a:pt x="145" y="37"/>
                  </a:cubicBezTo>
                  <a:cubicBezTo>
                    <a:pt x="162" y="24"/>
                    <a:pt x="180" y="12"/>
                    <a:pt x="198" y="0"/>
                  </a:cubicBezTo>
                  <a:cubicBezTo>
                    <a:pt x="198" y="1"/>
                    <a:pt x="198" y="1"/>
                    <a:pt x="199" y="1"/>
                  </a:cubicBezTo>
                  <a:cubicBezTo>
                    <a:pt x="132" y="86"/>
                    <a:pt x="66" y="170"/>
                    <a:pt x="0"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sp>
          <p:nvSpPr>
            <p:cNvPr id="43" name="Freeform 12">
              <a:extLst>
                <a:ext uri="{FF2B5EF4-FFF2-40B4-BE49-F238E27FC236}">
                  <a16:creationId xmlns:a16="http://schemas.microsoft.com/office/drawing/2014/main" id="{3D4235D2-97B6-4C85-BBA8-5355F284DBAC}"/>
                </a:ext>
              </a:extLst>
            </p:cNvPr>
            <p:cNvSpPr>
              <a:spLocks/>
            </p:cNvSpPr>
            <p:nvPr/>
          </p:nvSpPr>
          <p:spPr bwMode="auto">
            <a:xfrm>
              <a:off x="541" y="165"/>
              <a:ext cx="121" cy="407"/>
            </a:xfrm>
            <a:custGeom>
              <a:avLst/>
              <a:gdLst>
                <a:gd name="T0" fmla="*/ 16 w 51"/>
                <a:gd name="T1" fmla="*/ 0 h 171"/>
                <a:gd name="T2" fmla="*/ 50 w 51"/>
                <a:gd name="T3" fmla="*/ 171 h 171"/>
                <a:gd name="T4" fmla="*/ 34 w 51"/>
                <a:gd name="T5" fmla="*/ 146 h 171"/>
                <a:gd name="T6" fmla="*/ 3 w 51"/>
                <a:gd name="T7" fmla="*/ 99 h 171"/>
                <a:gd name="T8" fmla="*/ 0 w 51"/>
                <a:gd name="T9" fmla="*/ 89 h 171"/>
                <a:gd name="T10" fmla="*/ 14 w 51"/>
                <a:gd name="T11" fmla="*/ 15 h 171"/>
                <a:gd name="T12" fmla="*/ 16 w 51"/>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51" h="171">
                  <a:moveTo>
                    <a:pt x="16" y="0"/>
                  </a:moveTo>
                  <a:cubicBezTo>
                    <a:pt x="41" y="54"/>
                    <a:pt x="51" y="111"/>
                    <a:pt x="50" y="171"/>
                  </a:cubicBezTo>
                  <a:cubicBezTo>
                    <a:pt x="45" y="163"/>
                    <a:pt x="39" y="154"/>
                    <a:pt x="34" y="146"/>
                  </a:cubicBezTo>
                  <a:cubicBezTo>
                    <a:pt x="23" y="130"/>
                    <a:pt x="13" y="115"/>
                    <a:pt x="3" y="99"/>
                  </a:cubicBezTo>
                  <a:cubicBezTo>
                    <a:pt x="1" y="96"/>
                    <a:pt x="0" y="92"/>
                    <a:pt x="0" y="89"/>
                  </a:cubicBezTo>
                  <a:cubicBezTo>
                    <a:pt x="5" y="64"/>
                    <a:pt x="9" y="39"/>
                    <a:pt x="14" y="15"/>
                  </a:cubicBezTo>
                  <a:cubicBezTo>
                    <a:pt x="15" y="10"/>
                    <a:pt x="15" y="5"/>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160" b="1" i="0" u="none" strike="noStrike" kern="1200" cap="none" spc="0" normalizeH="0" baseline="0" noProof="0">
                <a:ln>
                  <a:noFill/>
                </a:ln>
                <a:solidFill>
                  <a:srgbClr val="001965"/>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476925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How can obesity be addressed?</a:t>
            </a:r>
            <a:br>
              <a:rPr lang="en-US"/>
            </a:br>
            <a:r>
              <a:rPr lang="en-US" sz="2400"/>
              <a:t>Efficacy of existing weight loss interventions</a:t>
            </a:r>
          </a:p>
        </p:txBody>
      </p:sp>
      <p:sp>
        <p:nvSpPr>
          <p:cNvPr id="61" name="Text Placeholder 60">
            <a:extLst>
              <a:ext uri="{FF2B5EF4-FFF2-40B4-BE49-F238E27FC236}">
                <a16:creationId xmlns:a16="http://schemas.microsoft.com/office/drawing/2014/main" id="{1B41C069-A933-4D01-8DD7-4D903A020DEE}"/>
              </a:ext>
            </a:extLst>
          </p:cNvPr>
          <p:cNvSpPr>
            <a:spLocks noGrp="1"/>
          </p:cNvSpPr>
          <p:nvPr>
            <p:ph type="body" sz="quarter" idx="13"/>
          </p:nvPr>
        </p:nvSpPr>
        <p:spPr>
          <a:xfrm>
            <a:off x="647998" y="6210000"/>
            <a:ext cx="11172527" cy="324000"/>
          </a:xfrm>
        </p:spPr>
        <p:txBody>
          <a:bodyPr/>
          <a:lstStyle/>
          <a:p>
            <a:r>
              <a:rPr lang="en-US" sz="900">
                <a:latin typeface="Arial"/>
                <a:cs typeface="Arial"/>
              </a:rPr>
              <a:t>AACE, American Association of Clinical Endocrinology; AOM, anti-obesity medication; IBT, intensive behavioral therapy.</a:t>
            </a:r>
            <a:br>
              <a:rPr lang="en-US" sz="900"/>
            </a:br>
            <a:r>
              <a:rPr lang="en-US" sz="900">
                <a:latin typeface="Arial"/>
                <a:cs typeface="Arial"/>
              </a:rPr>
              <a:t>*Based on mean weight loss achieved by the completer populations in the largest phase 3 clinical trial of each respective product’s clinical development program as reported in the AACE Guidelines (2016).</a:t>
            </a:r>
            <a:br>
              <a:rPr lang="en-US" sz="900"/>
            </a:br>
            <a:r>
              <a:rPr lang="en-US" sz="900">
                <a:latin typeface="Arial"/>
                <a:cs typeface="Arial"/>
              </a:rPr>
              <a:t>1. le Roux CW et al. Lancet 2017;389:1399–1409; 2. Lean ME et al. Lancet 2018;391:541–551; 3. Tsai AG et al. Obesity 2006;14:1283–1293; 4. </a:t>
            </a:r>
            <a:r>
              <a:rPr lang="en-US" sz="900" err="1">
                <a:latin typeface="Arial"/>
                <a:cs typeface="Arial"/>
              </a:rPr>
              <a:t>Wadden</a:t>
            </a:r>
            <a:r>
              <a:rPr lang="en-US" sz="900">
                <a:latin typeface="Arial"/>
                <a:cs typeface="Arial"/>
              </a:rPr>
              <a:t> TA et al. Obesity 2011;19:1987–1998; 5. </a:t>
            </a:r>
            <a:r>
              <a:rPr lang="en-US" sz="900" err="1">
                <a:latin typeface="Arial"/>
                <a:cs typeface="Arial"/>
              </a:rPr>
              <a:t>Wadden</a:t>
            </a:r>
            <a:r>
              <a:rPr lang="en-US" sz="900">
                <a:latin typeface="Arial"/>
                <a:cs typeface="Arial"/>
              </a:rPr>
              <a:t> TA et al. Obesity 2018; doi:10.1002/oby.22359; 6. Garvey WT et al. </a:t>
            </a:r>
            <a:r>
              <a:rPr lang="en-US" sz="900" err="1">
                <a:latin typeface="Arial"/>
                <a:cs typeface="Arial"/>
              </a:rPr>
              <a:t>Endocr</a:t>
            </a:r>
            <a:r>
              <a:rPr lang="en-US" sz="900">
                <a:latin typeface="Arial"/>
                <a:cs typeface="Arial"/>
              </a:rPr>
              <a:t> </a:t>
            </a:r>
            <a:r>
              <a:rPr lang="en-US" sz="900" err="1">
                <a:latin typeface="Arial"/>
                <a:cs typeface="Arial"/>
              </a:rPr>
              <a:t>Pract</a:t>
            </a:r>
            <a:r>
              <a:rPr lang="en-US" sz="900">
                <a:latin typeface="Arial"/>
                <a:cs typeface="Arial"/>
              </a:rPr>
              <a:t> 2016;22:1–203; 7. </a:t>
            </a:r>
            <a:r>
              <a:rPr lang="en-GB" sz="900">
                <a:latin typeface="Arial"/>
                <a:cs typeface="Arial"/>
              </a:rPr>
              <a:t>Tak YJ and Lee SY. </a:t>
            </a:r>
            <a:r>
              <a:rPr lang="en-GB" sz="900" err="1">
                <a:latin typeface="Arial"/>
                <a:cs typeface="Arial"/>
              </a:rPr>
              <a:t>Curr</a:t>
            </a:r>
            <a:r>
              <a:rPr lang="en-GB" sz="900">
                <a:latin typeface="Arial"/>
                <a:cs typeface="Arial"/>
              </a:rPr>
              <a:t> </a:t>
            </a:r>
            <a:r>
              <a:rPr lang="en-GB" sz="900" err="1">
                <a:latin typeface="Arial"/>
                <a:cs typeface="Arial"/>
              </a:rPr>
              <a:t>Obes</a:t>
            </a:r>
            <a:r>
              <a:rPr lang="en-GB" sz="900">
                <a:latin typeface="Arial"/>
                <a:cs typeface="Arial"/>
              </a:rPr>
              <a:t> Rep 2021;10:14</a:t>
            </a:r>
            <a:r>
              <a:rPr lang="en-US" sz="900">
                <a:latin typeface="Arial"/>
                <a:cs typeface="Arial"/>
              </a:rPr>
              <a:t>–</a:t>
            </a:r>
            <a:r>
              <a:rPr lang="en-GB" sz="900">
                <a:latin typeface="Arial"/>
                <a:cs typeface="Arial"/>
              </a:rPr>
              <a:t>30; 8</a:t>
            </a:r>
            <a:r>
              <a:rPr lang="en-US" sz="900">
                <a:latin typeface="Arial"/>
                <a:cs typeface="Arial"/>
              </a:rPr>
              <a:t>. </a:t>
            </a:r>
            <a:r>
              <a:rPr lang="en-US" sz="900" err="1">
                <a:latin typeface="Arial"/>
                <a:cs typeface="Arial"/>
              </a:rPr>
              <a:t>Courcoulas</a:t>
            </a:r>
            <a:r>
              <a:rPr lang="en-US" sz="900">
                <a:latin typeface="Arial"/>
                <a:cs typeface="Arial"/>
              </a:rPr>
              <a:t> AP et al. JAMA 2013;310:2416–2425; 9. IFSO Sleeve Gastrectomy. Available at: </a:t>
            </a:r>
            <a:r>
              <a:rPr lang="en-US" sz="900">
                <a:latin typeface="Arial"/>
                <a:cs typeface="Arial"/>
                <a:hlinkClick r:id="rId4">
                  <a:extLst>
                    <a:ext uri="{A12FA001-AC4F-418D-AE19-62706E023703}">
                      <ahyp:hlinkClr xmlns:ahyp="http://schemas.microsoft.com/office/drawing/2018/hyperlinkcolor" val="tx"/>
                    </a:ext>
                  </a:extLst>
                </a:hlinkClick>
              </a:rPr>
              <a:t>https://ifso.com/patient-sleeve-gastrectomy/</a:t>
            </a:r>
            <a:r>
              <a:rPr lang="en-US" sz="900">
                <a:latin typeface="Arial"/>
                <a:cs typeface="Arial"/>
              </a:rPr>
              <a:t> Accessed May 2023; 10.</a:t>
            </a:r>
            <a:r>
              <a:rPr lang="en-US" altLang="en-US" sz="900">
                <a:latin typeface="Arial"/>
                <a:cs typeface="Arial"/>
              </a:rPr>
              <a:t> Novo Nordisk. </a:t>
            </a:r>
            <a:r>
              <a:rPr lang="en-US" altLang="en-US" sz="900" err="1">
                <a:latin typeface="Arial"/>
                <a:cs typeface="Arial"/>
              </a:rPr>
              <a:t>Wegovy</a:t>
            </a:r>
            <a:r>
              <a:rPr lang="en-US" altLang="en-US" sz="900">
                <a:latin typeface="Arial"/>
                <a:cs typeface="Arial"/>
              </a:rPr>
              <a:t> (semaglutide). Package insert. Available at: </a:t>
            </a:r>
            <a:r>
              <a:rPr lang="en-US" altLang="en-US" sz="900">
                <a:latin typeface="Arial"/>
                <a:cs typeface="Arial"/>
                <a:hlinkClick r:id="rId5">
                  <a:extLst>
                    <a:ext uri="{A12FA001-AC4F-418D-AE19-62706E023703}">
                      <ahyp:hlinkClr xmlns:ahyp="http://schemas.microsoft.com/office/drawing/2018/hyperlinkcolor" val="tx"/>
                    </a:ext>
                  </a:extLst>
                </a:hlinkClick>
              </a:rPr>
              <a:t>https://www.novo-pi.com/wegovy.pdf</a:t>
            </a:r>
            <a:r>
              <a:rPr lang="en-US" altLang="en-US" sz="900">
                <a:latin typeface="Arial"/>
                <a:cs typeface="Arial"/>
              </a:rPr>
              <a:t>. Accessed May 2023.</a:t>
            </a:r>
            <a:endParaRPr lang="en-US" sz="900">
              <a:latin typeface="Arial"/>
              <a:cs typeface="Arial"/>
            </a:endParaRPr>
          </a:p>
        </p:txBody>
      </p:sp>
      <p:grpSp>
        <p:nvGrpSpPr>
          <p:cNvPr id="65" name="Group 64">
            <a:extLst>
              <a:ext uri="{FF2B5EF4-FFF2-40B4-BE49-F238E27FC236}">
                <a16:creationId xmlns:a16="http://schemas.microsoft.com/office/drawing/2014/main" id="{25A61D0F-E96E-483A-8449-E29B882D8DC2}"/>
              </a:ext>
            </a:extLst>
          </p:cNvPr>
          <p:cNvGrpSpPr/>
          <p:nvPr/>
        </p:nvGrpSpPr>
        <p:grpSpPr>
          <a:xfrm>
            <a:off x="439249" y="1657379"/>
            <a:ext cx="11105051" cy="4247428"/>
            <a:chOff x="152401" y="1557800"/>
            <a:chExt cx="11823858" cy="4247428"/>
          </a:xfrm>
          <a:effectLst/>
        </p:grpSpPr>
        <p:sp>
          <p:nvSpPr>
            <p:cNvPr id="20" name="TextBox 19"/>
            <p:cNvSpPr txBox="1"/>
            <p:nvPr/>
          </p:nvSpPr>
          <p:spPr>
            <a:xfrm>
              <a:off x="1353592" y="5138500"/>
              <a:ext cx="43814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0</a:t>
              </a:r>
            </a:p>
          </p:txBody>
        </p:sp>
        <p:sp>
          <p:nvSpPr>
            <p:cNvPr id="21" name="TextBox 20"/>
            <p:cNvSpPr txBox="1"/>
            <p:nvPr/>
          </p:nvSpPr>
          <p:spPr>
            <a:xfrm>
              <a:off x="2870415" y="5138500"/>
              <a:ext cx="43814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5</a:t>
              </a:r>
            </a:p>
          </p:txBody>
        </p:sp>
        <p:sp>
          <p:nvSpPr>
            <p:cNvPr id="22" name="TextBox 21"/>
            <p:cNvSpPr txBox="1"/>
            <p:nvPr/>
          </p:nvSpPr>
          <p:spPr>
            <a:xfrm>
              <a:off x="4255428" y="5138500"/>
              <a:ext cx="673115"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10</a:t>
              </a:r>
            </a:p>
          </p:txBody>
        </p:sp>
        <p:sp>
          <p:nvSpPr>
            <p:cNvPr id="23" name="TextBox 22"/>
            <p:cNvSpPr txBox="1"/>
            <p:nvPr/>
          </p:nvSpPr>
          <p:spPr>
            <a:xfrm>
              <a:off x="5809506" y="5138501"/>
              <a:ext cx="535540"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15</a:t>
              </a:r>
            </a:p>
          </p:txBody>
        </p:sp>
        <p:sp>
          <p:nvSpPr>
            <p:cNvPr id="24" name="TextBox 23"/>
            <p:cNvSpPr txBox="1"/>
            <p:nvPr/>
          </p:nvSpPr>
          <p:spPr>
            <a:xfrm>
              <a:off x="7275433" y="5138500"/>
              <a:ext cx="618096"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20</a:t>
              </a:r>
            </a:p>
          </p:txBody>
        </p:sp>
        <p:sp>
          <p:nvSpPr>
            <p:cNvPr id="25" name="TextBox 24"/>
            <p:cNvSpPr txBox="1"/>
            <p:nvPr/>
          </p:nvSpPr>
          <p:spPr>
            <a:xfrm>
              <a:off x="8823919" y="5138501"/>
              <a:ext cx="539787"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25</a:t>
              </a:r>
            </a:p>
          </p:txBody>
        </p:sp>
        <p:sp>
          <p:nvSpPr>
            <p:cNvPr id="26" name="TextBox 25"/>
            <p:cNvSpPr txBox="1"/>
            <p:nvPr/>
          </p:nvSpPr>
          <p:spPr>
            <a:xfrm>
              <a:off x="10277620" y="5138500"/>
              <a:ext cx="596944"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30</a:t>
              </a:r>
            </a:p>
          </p:txBody>
        </p:sp>
        <p:sp>
          <p:nvSpPr>
            <p:cNvPr id="39" name="TextBox 38"/>
            <p:cNvSpPr txBox="1"/>
            <p:nvPr/>
          </p:nvSpPr>
          <p:spPr>
            <a:xfrm>
              <a:off x="245606" y="1557800"/>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Lifestyle </a:t>
              </a:r>
              <a:b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intervention</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1</a:t>
              </a:r>
              <a:endPar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0" name="TextBox 39"/>
            <p:cNvSpPr txBox="1"/>
            <p:nvPr/>
          </p:nvSpPr>
          <p:spPr>
            <a:xfrm>
              <a:off x="152401" y="2041415"/>
              <a:ext cx="1453372"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Very low calorie diet</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2,3</a:t>
              </a:r>
              <a:endPar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1" name="TextBox 40"/>
            <p:cNvSpPr txBox="1"/>
            <p:nvPr/>
          </p:nvSpPr>
          <p:spPr>
            <a:xfrm>
              <a:off x="245606" y="2631044"/>
              <a:ext cx="1360167" cy="297454"/>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IBT</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4,5</a:t>
              </a:r>
              <a:endPar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2" name="TextBox 41"/>
            <p:cNvSpPr txBox="1"/>
            <p:nvPr/>
          </p:nvSpPr>
          <p:spPr>
            <a:xfrm>
              <a:off x="245606" y="3113520"/>
              <a:ext cx="1360167" cy="297454"/>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AOM</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6,7</a:t>
              </a:r>
              <a:endPar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3" name="TextBox 42"/>
            <p:cNvSpPr txBox="1"/>
            <p:nvPr/>
          </p:nvSpPr>
          <p:spPr>
            <a:xfrm>
              <a:off x="245606" y="3492254"/>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Gastric </a:t>
              </a:r>
              <a:b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band</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8</a:t>
              </a:r>
              <a:endPar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44" name="TextBox 43"/>
            <p:cNvSpPr txBox="1"/>
            <p:nvPr/>
          </p:nvSpPr>
          <p:spPr>
            <a:xfrm>
              <a:off x="245606" y="3975869"/>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Gastric </a:t>
              </a:r>
              <a:b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sleeve</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9</a:t>
              </a:r>
            </a:p>
          </p:txBody>
        </p:sp>
        <p:sp>
          <p:nvSpPr>
            <p:cNvPr id="45" name="TextBox 44"/>
            <p:cNvSpPr txBox="1"/>
            <p:nvPr/>
          </p:nvSpPr>
          <p:spPr>
            <a:xfrm>
              <a:off x="245606" y="4459480"/>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Gastric </a:t>
              </a:r>
              <a:b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333" b="0" i="0" u="none" strike="noStrike" kern="1200" cap="none" spc="0" normalizeH="0" baseline="0" noProof="0">
                  <a:ln>
                    <a:noFill/>
                  </a:ln>
                  <a:effectLst/>
                  <a:uLnTx/>
                  <a:uFillTx/>
                  <a:latin typeface="Arial" panose="020B0604020202020204" pitchFamily="34" charset="0"/>
                  <a:cs typeface="Arial" panose="020B0604020202020204" pitchFamily="34" charset="0"/>
                </a:rPr>
                <a:t>bypass</a:t>
              </a:r>
              <a:r>
                <a:rPr kumimoji="0" lang="en-US" sz="1333" b="0" i="0" u="none" strike="noStrike" kern="1200" cap="none" spc="0" normalizeH="0" baseline="30000" noProof="0">
                  <a:ln>
                    <a:noFill/>
                  </a:ln>
                  <a:effectLst/>
                  <a:uLnTx/>
                  <a:uFillTx/>
                  <a:latin typeface="Arial" panose="020B0604020202020204" pitchFamily="34" charset="0"/>
                  <a:cs typeface="Arial" panose="020B0604020202020204" pitchFamily="34" charset="0"/>
                </a:rPr>
                <a:t>8</a:t>
              </a:r>
            </a:p>
          </p:txBody>
        </p:sp>
        <p:cxnSp>
          <p:nvCxnSpPr>
            <p:cNvPr id="4" name="Straight Connector 3"/>
            <p:cNvCxnSpPr/>
            <p:nvPr/>
          </p:nvCxnSpPr>
          <p:spPr>
            <a:xfrm>
              <a:off x="1572665" y="1569247"/>
              <a:ext cx="0" cy="34066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nvCxnSpPr>
          <p:spPr>
            <a:xfrm flipH="1">
              <a:off x="1572665" y="4975939"/>
              <a:ext cx="104035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65393"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53645"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54218"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54793"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555368"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55943"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556516"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73530" y="5466674"/>
              <a:ext cx="284062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Arial" panose="020B0604020202020204" pitchFamily="34" charset="0"/>
                  <a:cs typeface="Arial" panose="020B0604020202020204" pitchFamily="34" charset="0"/>
                </a:rPr>
                <a:t>Weight loss (%)</a:t>
              </a:r>
            </a:p>
          </p:txBody>
        </p:sp>
        <p:cxnSp>
          <p:nvCxnSpPr>
            <p:cNvPr id="31" name="Straight Connector 30"/>
            <p:cNvCxnSpPr/>
            <p:nvPr/>
          </p:nvCxnSpPr>
          <p:spPr>
            <a:xfrm rot="16200000">
              <a:off x="1468280" y="4894659"/>
              <a:ext cx="0" cy="1625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87003" y="4484625"/>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87003" y="4001740"/>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87003" y="3518855"/>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387003" y="3035969"/>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87005" y="2553084"/>
              <a:ext cx="1660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87005" y="2070199"/>
              <a:ext cx="1660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99324" y="1569247"/>
              <a:ext cx="1625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320937" y="1695711"/>
              <a:ext cx="761076" cy="275647"/>
            </a:xfrm>
            <a:prstGeom prst="rect">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3–5%</a:t>
              </a:r>
            </a:p>
          </p:txBody>
        </p:sp>
        <p:sp>
          <p:nvSpPr>
            <p:cNvPr id="48" name="Rectangle 47"/>
            <p:cNvSpPr/>
            <p:nvPr/>
          </p:nvSpPr>
          <p:spPr>
            <a:xfrm>
              <a:off x="2320937" y="3108911"/>
              <a:ext cx="4268568" cy="275647"/>
            </a:xfrm>
            <a:prstGeom prst="rect">
              <a:avLst/>
            </a:prstGeom>
            <a:solidFill>
              <a:schemeClr val="bg2">
                <a:lumMod val="25000"/>
              </a:schemeClr>
            </a:solidFill>
            <a:ln w="9525">
              <a:solidFill>
                <a:srgbClr val="00196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3–17%*</a:t>
              </a:r>
            </a:p>
          </p:txBody>
        </p:sp>
        <p:sp>
          <p:nvSpPr>
            <p:cNvPr id="49" name="Rectangle 48"/>
            <p:cNvSpPr/>
            <p:nvPr/>
          </p:nvSpPr>
          <p:spPr>
            <a:xfrm>
              <a:off x="2635907" y="2659941"/>
              <a:ext cx="740792" cy="275647"/>
            </a:xfrm>
            <a:prstGeom prst="rect">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4–6%</a:t>
              </a:r>
            </a:p>
          </p:txBody>
        </p:sp>
        <p:sp>
          <p:nvSpPr>
            <p:cNvPr id="50" name="Rectangle 49"/>
            <p:cNvSpPr/>
            <p:nvPr/>
          </p:nvSpPr>
          <p:spPr>
            <a:xfrm>
              <a:off x="3376701" y="2177825"/>
              <a:ext cx="1195820" cy="275647"/>
            </a:xfrm>
            <a:prstGeom prst="rect">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6–10%</a:t>
              </a:r>
            </a:p>
          </p:txBody>
        </p:sp>
        <p:sp>
          <p:nvSpPr>
            <p:cNvPr id="52" name="Rectangle 51"/>
            <p:cNvSpPr/>
            <p:nvPr/>
          </p:nvSpPr>
          <p:spPr>
            <a:xfrm>
              <a:off x="8773537" y="4588395"/>
              <a:ext cx="3113472" cy="275647"/>
            </a:xfrm>
            <a:prstGeom prst="rect">
              <a:avLst/>
            </a:prstGeom>
            <a:solidFill>
              <a:schemeClr val="accent5"/>
            </a:solidFill>
            <a:ln w="9525">
              <a:solidFill>
                <a:srgbClr val="009FD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24–38%</a:t>
              </a:r>
            </a:p>
          </p:txBody>
        </p:sp>
        <p:sp>
          <p:nvSpPr>
            <p:cNvPr id="53" name="Rectangle 52"/>
            <p:cNvSpPr/>
            <p:nvPr/>
          </p:nvSpPr>
          <p:spPr>
            <a:xfrm>
              <a:off x="3842749" y="3624170"/>
              <a:ext cx="4723791" cy="275647"/>
            </a:xfrm>
            <a:prstGeom prst="rect">
              <a:avLst/>
            </a:prstGeom>
            <a:solidFill>
              <a:schemeClr val="accent5"/>
            </a:solidFill>
            <a:ln w="9525">
              <a:solidFill>
                <a:srgbClr val="009FD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7–23%</a:t>
              </a:r>
            </a:p>
          </p:txBody>
        </p:sp>
        <p:sp>
          <p:nvSpPr>
            <p:cNvPr id="54" name="Rectangle 53"/>
            <p:cNvSpPr/>
            <p:nvPr/>
          </p:nvSpPr>
          <p:spPr>
            <a:xfrm>
              <a:off x="9055942" y="4106283"/>
              <a:ext cx="2398365" cy="275647"/>
            </a:xfrm>
            <a:prstGeom prst="rect">
              <a:avLst/>
            </a:prstGeom>
            <a:solidFill>
              <a:schemeClr val="accent5"/>
            </a:solidFill>
            <a:ln w="9525">
              <a:solidFill>
                <a:srgbClr val="009FDA"/>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lang="en-US" sz="1450" b="1">
                  <a:solidFill>
                    <a:srgbClr val="FFFFFF"/>
                  </a:solidFill>
                  <a:latin typeface="Arial"/>
                  <a:cs typeface="Arial"/>
                </a:rPr>
                <a:t>25–35</a:t>
              </a:r>
              <a:r>
                <a:rPr kumimoji="0" lang="en-US" sz="1450" b="1" i="0" u="none" strike="noStrike" kern="1200" cap="none" spc="0" normalizeH="0" baseline="0" noProof="0">
                  <a:ln>
                    <a:noFill/>
                  </a:ln>
                  <a:solidFill>
                    <a:srgbClr val="FFFFFF"/>
                  </a:solidFill>
                  <a:effectLst/>
                  <a:uLnTx/>
                  <a:uFillTx/>
                  <a:latin typeface="Arial"/>
                  <a:cs typeface="Arial"/>
                </a:rPr>
                <a:t>%</a:t>
              </a:r>
              <a:endParaRPr lang="en-US" sz="1450" b="1" i="0" u="none" strike="noStrike" kern="1200" cap="none" spc="0" normalizeH="0" baseline="0" noProof="0">
                <a:ln>
                  <a:noFill/>
                </a:ln>
                <a:solidFill>
                  <a:srgbClr val="FFFFFF"/>
                </a:solidFill>
                <a:effectLst/>
                <a:uLnTx/>
                <a:uFillTx/>
                <a:latin typeface="Arial"/>
                <a:cs typeface="Arial"/>
              </a:endParaRPr>
            </a:p>
          </p:txBody>
        </p:sp>
        <p:grpSp>
          <p:nvGrpSpPr>
            <p:cNvPr id="8" name="Group 7"/>
            <p:cNvGrpSpPr/>
            <p:nvPr/>
          </p:nvGrpSpPr>
          <p:grpSpPr>
            <a:xfrm>
              <a:off x="9175927" y="1557800"/>
              <a:ext cx="2800332" cy="1178725"/>
              <a:chOff x="6060423" y="1390133"/>
              <a:chExt cx="2100249" cy="884044"/>
            </a:xfrm>
          </p:grpSpPr>
          <p:sp>
            <p:nvSpPr>
              <p:cNvPr id="3" name="Rectangle 2"/>
              <p:cNvSpPr/>
              <p:nvPr/>
            </p:nvSpPr>
            <p:spPr>
              <a:xfrm>
                <a:off x="6060423" y="1438633"/>
                <a:ext cx="178452" cy="180000"/>
              </a:xfrm>
              <a:prstGeom prst="rect">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0" name="Rectangle 69"/>
              <p:cNvSpPr/>
              <p:nvPr/>
            </p:nvSpPr>
            <p:spPr>
              <a:xfrm>
                <a:off x="6060423" y="1756995"/>
                <a:ext cx="178452" cy="180000"/>
              </a:xfrm>
              <a:prstGeom prst="rect">
                <a:avLst/>
              </a:prstGeom>
              <a:solidFill>
                <a:schemeClr val="bg2">
                  <a:lumMod val="2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4" name="Rectangle 73"/>
              <p:cNvSpPr/>
              <p:nvPr/>
            </p:nvSpPr>
            <p:spPr>
              <a:xfrm>
                <a:off x="6060423" y="2075357"/>
                <a:ext cx="178452" cy="180000"/>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6251202" y="1390133"/>
                <a:ext cx="1909470" cy="253916"/>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Lifestyle intervention</a:t>
                </a:r>
              </a:p>
            </p:txBody>
          </p:sp>
          <p:sp>
            <p:nvSpPr>
              <p:cNvPr id="75" name="TextBox 74"/>
              <p:cNvSpPr txBox="1"/>
              <p:nvPr/>
            </p:nvSpPr>
            <p:spPr>
              <a:xfrm>
                <a:off x="6251202" y="1705197"/>
                <a:ext cx="1909470" cy="253916"/>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AOM</a:t>
                </a:r>
              </a:p>
            </p:txBody>
          </p:sp>
          <p:sp>
            <p:nvSpPr>
              <p:cNvPr id="76" name="TextBox 75"/>
              <p:cNvSpPr txBox="1"/>
              <p:nvPr/>
            </p:nvSpPr>
            <p:spPr>
              <a:xfrm>
                <a:off x="6251202" y="2020261"/>
                <a:ext cx="1909470" cy="253916"/>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rPr>
                  <a:t>Surgery</a:t>
                </a:r>
              </a:p>
            </p:txBody>
          </p:sp>
        </p:grpSp>
      </p:grpSp>
    </p:spTree>
    <p:custDataLst>
      <p:tags r:id="rId1"/>
    </p:custDataLst>
    <p:extLst>
      <p:ext uri="{BB962C8B-B14F-4D97-AF65-F5344CB8AC3E}">
        <p14:creationId xmlns:p14="http://schemas.microsoft.com/office/powerpoint/2010/main" val="75973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Key takeaways</a:t>
            </a:r>
            <a:endParaRPr lang="en-CA"/>
          </a:p>
        </p:txBody>
      </p:sp>
      <p:sp>
        <p:nvSpPr>
          <p:cNvPr id="4" name="Text Placeholder 3">
            <a:extLst>
              <a:ext uri="{FF2B5EF4-FFF2-40B4-BE49-F238E27FC236}">
                <a16:creationId xmlns:a16="http://schemas.microsoft.com/office/drawing/2014/main" id="{98214451-82C0-4A3C-A41B-BE4B7879E4B1}"/>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The disease of obesity is a chronic, progressive disorder of the energy homeostasis system that encourages caloric intake</a:t>
            </a:r>
            <a:endParaRPr lang="en-US">
              <a:latin typeface="Arial" panose="020B0604020202020204" pitchFamily="34" charset="0"/>
              <a:cs typeface="Arial" panose="020B0604020202020204" pitchFamily="34" charset="0"/>
            </a:endParaRPr>
          </a:p>
          <a:p>
            <a:r>
              <a:rPr lang="en-US">
                <a:latin typeface="Arial"/>
                <a:cs typeface="Arial"/>
              </a:rPr>
              <a:t>Obesity involves control processes and interactions that are more complex than the voluntary accumulation of calories</a:t>
            </a:r>
          </a:p>
          <a:p>
            <a:r>
              <a:rPr lang="en-US">
                <a:latin typeface="Arial"/>
                <a:cs typeface="Arial"/>
              </a:rPr>
              <a:t>Excess adiposity and ultimately elevated BMI, results from this sustained positive energy balance over time</a:t>
            </a: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Obesity is a complex interaction among many genetic, biological and environmental factors</a:t>
            </a:r>
          </a:p>
          <a:p>
            <a:r>
              <a:rPr lang="en-US">
                <a:latin typeface="Arial" panose="020B0604020202020204" pitchFamily="34" charset="0"/>
                <a:cs typeface="Arial" panose="020B0604020202020204" pitchFamily="34" charset="0"/>
              </a:rPr>
              <a:t>This complexity underlies the importance of an individualized approach for the management of obesity</a:t>
            </a:r>
            <a:endParaRPr lang="en-CA">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049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latin typeface="Arial"/>
                <a:cs typeface="Arial"/>
              </a:rPr>
              <a:t>Assessments</a:t>
            </a:r>
            <a:endParaRPr lang="en-CA">
              <a:latin typeface="Arial"/>
              <a:cs typeface="Arial"/>
            </a:endParaRPr>
          </a:p>
        </p:txBody>
      </p:sp>
      <p:sp>
        <p:nvSpPr>
          <p:cNvPr id="4" name="Text Placeholder 3">
            <a:extLst>
              <a:ext uri="{FF2B5EF4-FFF2-40B4-BE49-F238E27FC236}">
                <a16:creationId xmlns:a16="http://schemas.microsoft.com/office/drawing/2014/main" id="{98214451-82C0-4A3C-A41B-BE4B7879E4B1}"/>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200">
                <a:effectLst/>
                <a:latin typeface="Arial" panose="020B0604020202020204" pitchFamily="34" charset="0"/>
                <a:ea typeface="Calibri" panose="020F0502020204030204" pitchFamily="34" charset="0"/>
                <a:cs typeface="Times New Roman" panose="02020603050405020304" pitchFamily="18" charset="0"/>
              </a:rPr>
              <a:t>According to the Endocrine Society Pathogenesis Statement (2017), obesity is defined as a chronic progressive disease resulting in excess body fat as a result of which of the following?</a:t>
            </a:r>
            <a:endParaRPr lang="en-CA" sz="120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effectLst/>
                <a:latin typeface="Arial" panose="020B0604020202020204" pitchFamily="34" charset="0"/>
                <a:ea typeface="Calibri" panose="020F0502020204030204" pitchFamily="34" charset="0"/>
                <a:cs typeface="Times New Roman" panose="02020603050405020304" pitchFamily="18" charset="0"/>
              </a:rPr>
              <a:t>Poor self-control and lack of will power</a:t>
            </a:r>
            <a:endParaRPr lang="en-CA" sz="120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effectLst/>
                <a:latin typeface="Arial" panose="020B0604020202020204" pitchFamily="34" charset="0"/>
                <a:ea typeface="Calibri" panose="020F0502020204030204" pitchFamily="34" charset="0"/>
                <a:cs typeface="Times New Roman" panose="02020603050405020304" pitchFamily="18" charset="0"/>
              </a:rPr>
              <a:t>Disordered energy homeostasis system</a:t>
            </a:r>
            <a:endParaRPr lang="en-CA" sz="120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effectLst/>
                <a:latin typeface="Arial" panose="020B0604020202020204" pitchFamily="34" charset="0"/>
                <a:ea typeface="Calibri" panose="020F0502020204030204" pitchFamily="34" charset="0"/>
                <a:cs typeface="Times New Roman" panose="02020603050405020304" pitchFamily="18" charset="0"/>
              </a:rPr>
              <a:t>Voluntary food choices</a:t>
            </a:r>
            <a:endParaRPr lang="en-CA" sz="120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effectLst/>
                <a:latin typeface="Arial" panose="020B0604020202020204" pitchFamily="34" charset="0"/>
                <a:ea typeface="Calibri" panose="020F0502020204030204" pitchFamily="34" charset="0"/>
                <a:cs typeface="Times New Roman" panose="02020603050405020304" pitchFamily="18" charset="0"/>
              </a:rPr>
              <a:t>Genetic and environmental factors</a:t>
            </a:r>
            <a:endParaRPr lang="en-CA" sz="120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US" sz="1200">
                <a:effectLst/>
                <a:latin typeface="Arial" panose="020B0604020202020204" pitchFamily="34" charset="0"/>
                <a:ea typeface="Calibri" panose="020F0502020204030204" pitchFamily="34" charset="0"/>
                <a:cs typeface="Times New Roman" panose="02020603050405020304" pitchFamily="18" charset="0"/>
              </a:rPr>
              <a:t>How does the efficacy of anti-obesity medications (AOM) at achieving weight loss compare to lifestyle interventions?</a:t>
            </a:r>
            <a:endParaRPr lang="en-CA" sz="120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AOMs are more effective than lifestyle intervention</a:t>
            </a:r>
          </a:p>
          <a:p>
            <a:pPr lvl="1">
              <a:lnSpc>
                <a:spcPct val="107000"/>
              </a:lnSpc>
              <a:spcBef>
                <a:spcPts val="0"/>
              </a:spcBef>
              <a:buFont typeface="+mj-lt"/>
              <a:buAutoNum type="alphaLcPeriod"/>
            </a:pPr>
            <a:r>
              <a:rPr lang="en-CA" sz="1200">
                <a:latin typeface="Arial" panose="020B0604020202020204" pitchFamily="34" charset="0"/>
                <a:cs typeface="Times New Roman" panose="02020603050405020304" pitchFamily="18" charset="0"/>
              </a:rPr>
              <a:t>AOMs are less effective that lifestyle interventions </a:t>
            </a:r>
          </a:p>
          <a:p>
            <a:pPr lvl="1">
              <a:lnSpc>
                <a:spcPct val="107000"/>
              </a:lnSpc>
              <a:spcBef>
                <a:spcPts val="0"/>
              </a:spcBef>
              <a:buFont typeface="+mj-lt"/>
              <a:buAutoNum type="alphaLcPeriod"/>
            </a:pPr>
            <a:r>
              <a:rPr lang="en-CA" sz="1200">
                <a:latin typeface="Arial" panose="020B0604020202020204" pitchFamily="34" charset="0"/>
                <a:cs typeface="Times New Roman" panose="02020603050405020304" pitchFamily="18" charset="0"/>
              </a:rPr>
              <a:t>The same percentage of weight loss can be expected with either</a:t>
            </a:r>
          </a:p>
          <a:p>
            <a:pPr>
              <a:lnSpc>
                <a:spcPct val="107000"/>
              </a:lnSpc>
              <a:spcAft>
                <a:spcPts val="800"/>
              </a:spcAft>
              <a:buFont typeface="+mj-lt"/>
              <a:buAutoNum type="arabicPeriod"/>
            </a:pPr>
            <a:r>
              <a:rPr lang="en-US" sz="1200">
                <a:latin typeface="Arial" panose="020B0604020202020204" pitchFamily="34" charset="0"/>
                <a:cs typeface="Times New Roman" panose="02020603050405020304" pitchFamily="18" charset="0"/>
              </a:rPr>
              <a:t>Which of the following statements is true with regards to BMI as a form of assessment for obesity?</a:t>
            </a:r>
            <a:endParaRPr lang="en-CA" sz="120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BMI is accurate at representing visceral fat content</a:t>
            </a:r>
            <a:endParaRPr lang="en-CA" sz="120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BMI is a better predictor of mortality than EOSS staging system</a:t>
            </a:r>
            <a:endParaRPr lang="en-CA" sz="120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200">
                <a:latin typeface="Arial" panose="020B0604020202020204" pitchFamily="34" charset="0"/>
                <a:cs typeface="Times New Roman" panose="02020603050405020304" pitchFamily="18" charset="0"/>
              </a:rPr>
              <a:t>BMI considers factors like age, sex, and ethnicity</a:t>
            </a:r>
          </a:p>
          <a:p>
            <a:pPr lvl="1">
              <a:lnSpc>
                <a:spcPct val="107000"/>
              </a:lnSpc>
              <a:spcBef>
                <a:spcPts val="0"/>
              </a:spcBef>
              <a:spcAft>
                <a:spcPts val="800"/>
              </a:spcAft>
              <a:buFont typeface="+mj-lt"/>
              <a:buAutoNum type="alphaLcPeriod"/>
            </a:pPr>
            <a:r>
              <a:rPr lang="en-US" sz="1200">
                <a:latin typeface="Arial" panose="020B0604020202020204" pitchFamily="34" charset="0"/>
                <a:cs typeface="Times New Roman" panose="02020603050405020304" pitchFamily="18" charset="0"/>
              </a:rPr>
              <a:t>BMI provides more accurate measurements across populations than individuals</a:t>
            </a:r>
            <a:endParaRPr lang="en-CA" sz="120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8291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r>
              <a:rPr lang="en-US" sz="1400" dirty="0">
                <a:solidFill>
                  <a:prstClr val="black"/>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14F082C8-5099-7350-D19C-C73DBD07A8E0}"/>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August 2023</a:t>
            </a:r>
          </a:p>
        </p:txBody>
      </p:sp>
      <p:graphicFrame>
        <p:nvGraphicFramePr>
          <p:cNvPr id="5" name="Object 4">
            <a:extLst>
              <a:ext uri="{FF2B5EF4-FFF2-40B4-BE49-F238E27FC236}">
                <a16:creationId xmlns:a16="http://schemas.microsoft.com/office/drawing/2014/main" id="{1A8C0ADC-0529-1CB0-FAE1-59D7CA625E25}"/>
              </a:ext>
            </a:extLst>
          </p:cNvPr>
          <p:cNvGraphicFramePr>
            <a:graphicFrameLocks noChangeAspect="1"/>
          </p:cNvGraphicFramePr>
          <p:nvPr>
            <p:extLst>
              <p:ext uri="{D42A27DB-BD31-4B8C-83A1-F6EECF244321}">
                <p14:modId xmlns:p14="http://schemas.microsoft.com/office/powerpoint/2010/main" val="2422088888"/>
              </p:ext>
            </p:extLst>
          </p:nvPr>
        </p:nvGraphicFramePr>
        <p:xfrm>
          <a:off x="9843247" y="4609913"/>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282" imgH="792515" progId="Word.Document.12">
                  <p:embed/>
                </p:oleObj>
              </mc:Choice>
              <mc:Fallback>
                <p:oleObj name="Document" showAsIcon="1" r:id="rId2" imgW="914282" imgH="792515" progId="Word.Document.12">
                  <p:embed/>
                  <p:pic>
                    <p:nvPicPr>
                      <p:cNvPr id="5" name="Object 4">
                        <a:extLst>
                          <a:ext uri="{FF2B5EF4-FFF2-40B4-BE49-F238E27FC236}">
                            <a16:creationId xmlns:a16="http://schemas.microsoft.com/office/drawing/2014/main" id="{1A8C0ADC-0529-1CB0-FAE1-59D7CA625E25}"/>
                          </a:ext>
                        </a:extLst>
                      </p:cNvPr>
                      <p:cNvPicPr/>
                      <p:nvPr/>
                    </p:nvPicPr>
                    <p:blipFill>
                      <a:blip r:embed="rId3"/>
                      <a:stretch>
                        <a:fillRect/>
                      </a:stretch>
                    </p:blipFill>
                    <p:spPr>
                      <a:xfrm>
                        <a:off x="9843247" y="4609913"/>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836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519F94-F881-B556-29E0-4035DCB3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62061" y="12409"/>
            <a:ext cx="7629939" cy="6839321"/>
          </a:xfrm>
          <a:prstGeom prst="rect">
            <a:avLst/>
          </a:prstGeom>
        </p:spPr>
      </p:pic>
      <p:sp>
        <p:nvSpPr>
          <p:cNvPr id="5" name="Rectangle 4">
            <a:extLst>
              <a:ext uri="{FF2B5EF4-FFF2-40B4-BE49-F238E27FC236}">
                <a16:creationId xmlns:a16="http://schemas.microsoft.com/office/drawing/2014/main" id="{F3FD4030-8EFC-1F3B-0BE0-9784A1723DBD}"/>
              </a:ext>
            </a:extLst>
          </p:cNvPr>
          <p:cNvSpPr/>
          <p:nvPr/>
        </p:nvSpPr>
        <p:spPr>
          <a:xfrm>
            <a:off x="4489144" y="-7090"/>
            <a:ext cx="3720577" cy="6858000"/>
          </a:xfrm>
          <a:prstGeom prst="rect">
            <a:avLst/>
          </a:prstGeom>
          <a:gradFill flip="none" rotWithShape="1">
            <a:gsLst>
              <a:gs pos="74000">
                <a:srgbClr val="FFFFFF"/>
              </a:gs>
              <a:gs pos="2000">
                <a:srgbClr val="FFFFFF">
                  <a:alpha val="0"/>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B097E0-34BA-44E4-36AA-259B8A873B85}"/>
              </a:ext>
            </a:extLst>
          </p:cNvPr>
          <p:cNvSpPr txBox="1"/>
          <p:nvPr/>
        </p:nvSpPr>
        <p:spPr>
          <a:xfrm>
            <a:off x="598149" y="1178974"/>
            <a:ext cx="4615355"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Interactive case-based learning tool developed for, and funded by, </a:t>
            </a:r>
            <a:endParaRPr kumimoji="0" lang="en-IL" sz="1800" b="0" i="0" u="none" strike="noStrike" kern="1200" cap="none" spc="0" normalizeH="0" baseline="0" noProof="0" dirty="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Novo Nordisk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Provides </a:t>
            </a:r>
            <a:r>
              <a:rPr lang="en-US" dirty="0">
                <a:latin typeface="Arial" panose="020B0604020202020204"/>
              </a:rPr>
              <a:t>simulated </a:t>
            </a:r>
            <a:r>
              <a:rPr kumimoji="0" lang="en-US" sz="1800" b="0" i="0" u="none" strike="noStrike" kern="1200" cap="none" spc="0" normalizeH="0" baseline="0" noProof="0" dirty="0">
                <a:ln>
                  <a:noFill/>
                </a:ln>
                <a:effectLst/>
                <a:uLnTx/>
                <a:uFillTx/>
                <a:latin typeface="Arial" panose="020B0604020202020204"/>
                <a:ea typeface="+mn-ea"/>
                <a:cs typeface="+mn-cs"/>
              </a:rPr>
              <a:t>interactions in </a:t>
            </a:r>
            <a:r>
              <a:rPr kumimoji="0" lang="en-US" sz="1800" b="1" i="0" u="none" strike="noStrike" kern="1200" cap="none" spc="0" normalizeH="0" baseline="0" noProof="0" dirty="0">
                <a:ln>
                  <a:noFill/>
                </a:ln>
                <a:effectLst/>
                <a:uLnTx/>
                <a:uFillTx/>
                <a:latin typeface="Arial" panose="020B0604020202020204"/>
                <a:ea typeface="+mn-ea"/>
                <a:cs typeface="+mn-cs"/>
              </a:rPr>
              <a:t>real-time</a:t>
            </a:r>
            <a:r>
              <a:rPr kumimoji="0" lang="en-US" sz="1800" b="0" i="0" u="none" strike="noStrike" kern="1200" cap="none" spc="0" normalizeH="0" baseline="0" noProof="0" dirty="0">
                <a:ln>
                  <a:noFill/>
                </a:ln>
                <a:effectLst/>
                <a:uLnTx/>
                <a:uFillTx/>
                <a:latin typeface="Arial" panose="020B0604020202020204"/>
                <a:ea typeface="+mn-ea"/>
                <a:cs typeface="+mn-cs"/>
              </a:rPr>
              <a:t> feedback,</a:t>
            </a:r>
            <a:r>
              <a:rPr kumimoji="0" lang="en-IL" sz="1800" b="0" i="0" u="none" strike="noStrike" kern="1200" cap="none" spc="0" normalizeH="0" baseline="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and streamlined interoperability communication.</a:t>
            </a:r>
          </a:p>
        </p:txBody>
      </p:sp>
      <p:sp>
        <p:nvSpPr>
          <p:cNvPr id="14" name="TextBox 13">
            <a:extLst>
              <a:ext uri="{FF2B5EF4-FFF2-40B4-BE49-F238E27FC236}">
                <a16:creationId xmlns:a16="http://schemas.microsoft.com/office/drawing/2014/main" id="{69CDA48C-FE00-5416-8051-0D1118B1970B}"/>
              </a:ext>
            </a:extLst>
          </p:cNvPr>
          <p:cNvSpPr txBox="1"/>
          <p:nvPr/>
        </p:nvSpPr>
        <p:spPr>
          <a:xfrm>
            <a:off x="547815" y="3077904"/>
            <a:ext cx="471602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a:rPr>
              <a:t>Click </a:t>
            </a:r>
            <a:r>
              <a:rPr lang="en-US" b="0" i="0" dirty="0">
                <a:effectLst/>
                <a:latin typeface="Arial" panose="020B0604020202020204" pitchFamily="34" charset="0"/>
                <a:cs typeface="Arial" panose="020B0604020202020204" pitchFamily="34" charset="0"/>
                <a:hlinkClick r:id="rId3"/>
              </a:rPr>
              <a:t>here</a:t>
            </a:r>
            <a:r>
              <a:rPr lang="en-US" b="0" i="0" dirty="0">
                <a:effectLst/>
                <a:latin typeface="Arial" panose="020B0604020202020204" pitchFamily="34" charset="0"/>
                <a:cs typeface="Arial" panose="020B0604020202020204" pitchFamily="34" charset="0"/>
              </a:rPr>
              <a:t> or scan the QR code </a:t>
            </a:r>
            <a:r>
              <a:rPr lang="en-US" dirty="0">
                <a:latin typeface="Arial" panose="020B0604020202020204"/>
              </a:rPr>
              <a:t>below, f</a:t>
            </a:r>
            <a:r>
              <a:rPr kumimoji="0" lang="en-US" sz="1800" b="0" i="0" u="none" strike="noStrike" kern="1200" cap="none" spc="0" normalizeH="0" baseline="0" noProof="0" dirty="0">
                <a:ln>
                  <a:noFill/>
                </a:ln>
                <a:effectLst/>
                <a:uLnTx/>
                <a:uFillTx/>
                <a:latin typeface="Arial" panose="020B0604020202020204"/>
                <a:ea typeface="+mn-ea"/>
                <a:cs typeface="+mn-cs"/>
              </a:rPr>
              <a:t>or an interactive learning experience, including the opportunity to practice hypothetical decision making and</a:t>
            </a:r>
            <a:r>
              <a:rPr kumimoji="0" lang="en-US" sz="1800" b="0" i="0" u="none" kern="1200" cap="none" spc="0" normalizeH="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patient care</a:t>
            </a:r>
            <a:endParaRPr kumimoji="0" lang="en-US" sz="1800" b="0" i="0" u="none" strike="sngStrike" kern="1200" cap="none" spc="0" normalizeH="0" baseline="0" noProof="0" dirty="0">
              <a:ln>
                <a:noFill/>
              </a:ln>
              <a:effectLst/>
              <a:uLnTx/>
              <a:uFillTx/>
              <a:latin typeface="Arial" panose="020B0604020202020204"/>
              <a:ea typeface="+mn-ea"/>
              <a:cs typeface="+mn-cs"/>
            </a:endParaRPr>
          </a:p>
        </p:txBody>
      </p:sp>
      <p:pic>
        <p:nvPicPr>
          <p:cNvPr id="1026" name="Picture 2" descr="edocate logo">
            <a:extLst>
              <a:ext uri="{FF2B5EF4-FFF2-40B4-BE49-F238E27FC236}">
                <a16:creationId xmlns:a16="http://schemas.microsoft.com/office/drawing/2014/main" id="{A2B7A3DD-BD2B-6721-3A06-E2EA475D141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45537" y="453389"/>
            <a:ext cx="3720577" cy="5219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DBDA260-AD73-A064-19DD-38720A318354}"/>
              </a:ext>
            </a:extLst>
          </p:cNvPr>
          <p:cNvPicPr>
            <a:picLocks noChangeAspect="1"/>
          </p:cNvPicPr>
          <p:nvPr/>
        </p:nvPicPr>
        <p:blipFill>
          <a:blip r:embed="rId5"/>
          <a:stretch>
            <a:fillRect/>
          </a:stretch>
        </p:blipFill>
        <p:spPr>
          <a:xfrm>
            <a:off x="1899986" y="4413110"/>
            <a:ext cx="2011680" cy="2011680"/>
          </a:xfrm>
          <a:prstGeom prst="rect">
            <a:avLst/>
          </a:prstGeom>
        </p:spPr>
      </p:pic>
    </p:spTree>
    <p:extLst>
      <p:ext uri="{BB962C8B-B14F-4D97-AF65-F5344CB8AC3E}">
        <p14:creationId xmlns:p14="http://schemas.microsoft.com/office/powerpoint/2010/main" val="118988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p:txBody>
          <a:bodyPr/>
          <a:lstStyle/>
          <a:p>
            <a:r>
              <a:rPr lang="en-US"/>
              <a:t>Learning outcomes</a:t>
            </a:r>
            <a:endParaRPr lang="en-CA"/>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p:txBody>
          <a:bodyPr/>
          <a:lstStyle/>
          <a:p>
            <a:pPr marL="0" indent="0">
              <a:buNone/>
            </a:pPr>
            <a:r>
              <a:rPr lang="en-US"/>
              <a:t>After completing this module, the learner will be able to:</a:t>
            </a:r>
            <a:br>
              <a:rPr lang="en-US"/>
            </a:br>
            <a:endParaRPr lang="en-US"/>
          </a:p>
          <a:p>
            <a:pPr marL="914400" lvl="1" indent="-457200">
              <a:buFont typeface="+mj-lt"/>
              <a:buAutoNum type="arabicPeriod"/>
            </a:pPr>
            <a:r>
              <a:rPr lang="en-US"/>
              <a:t>Describe obesity as a serious and progressive chronic disease with an emphasis on energy imbalance</a:t>
            </a:r>
          </a:p>
          <a:p>
            <a:pPr marL="914400" lvl="1" indent="-457200">
              <a:buFont typeface="+mj-lt"/>
              <a:buAutoNum type="arabicPeriod"/>
            </a:pPr>
            <a:r>
              <a:rPr lang="en-US"/>
              <a:t>Illustrate knowledge of the epidemiology of obesity and identify factors contributing to increased risk of obesity over time</a:t>
            </a:r>
            <a:endParaRPr lang="en-CA"/>
          </a:p>
          <a:p>
            <a:pPr marL="914400" lvl="1" indent="-457200">
              <a:buFont typeface="+mj-lt"/>
              <a:buAutoNum type="arabicPeriod"/>
            </a:pPr>
            <a:r>
              <a:rPr lang="en-US"/>
              <a:t>State the unmet need for patients with obesity</a:t>
            </a:r>
            <a:br>
              <a:rPr lang="en-US"/>
            </a:br>
            <a:endParaRPr lang="en-US"/>
          </a:p>
        </p:txBody>
      </p:sp>
    </p:spTree>
    <p:extLst>
      <p:ext uri="{BB962C8B-B14F-4D97-AF65-F5344CB8AC3E}">
        <p14:creationId xmlns:p14="http://schemas.microsoft.com/office/powerpoint/2010/main" val="151916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2806D-7B53-4B41-BFA8-6C76E9104507}"/>
              </a:ext>
            </a:extLst>
          </p:cNvPr>
          <p:cNvSpPr>
            <a:spLocks noGrp="1"/>
          </p:cNvSpPr>
          <p:nvPr>
            <p:ph type="title"/>
          </p:nvPr>
        </p:nvSpPr>
        <p:spPr/>
        <p:txBody>
          <a:bodyPr>
            <a:normAutofit/>
          </a:bodyPr>
          <a:lstStyle/>
          <a:p>
            <a:r>
              <a:rPr lang="en-US"/>
              <a:t>Definition and Classification of Obesity</a:t>
            </a:r>
            <a:endParaRPr lang="en-CA" sz="2400"/>
          </a:p>
        </p:txBody>
      </p:sp>
      <p:sp>
        <p:nvSpPr>
          <p:cNvPr id="5" name="Text Placeholder 4">
            <a:extLst>
              <a:ext uri="{FF2B5EF4-FFF2-40B4-BE49-F238E27FC236}">
                <a16:creationId xmlns:a16="http://schemas.microsoft.com/office/drawing/2014/main" id="{69C7C24F-5AF1-4B19-9E17-B375275BFEDA}"/>
              </a:ext>
            </a:extLst>
          </p:cNvPr>
          <p:cNvSpPr>
            <a:spLocks noGrp="1"/>
          </p:cNvSpPr>
          <p:nvPr>
            <p:ph type="body" sz="quarter" idx="13"/>
          </p:nvPr>
        </p:nvSpPr>
        <p:spPr/>
        <p:txBody>
          <a:bodyPr/>
          <a:lstStyle/>
          <a:p>
            <a:r>
              <a:rPr lang="en-US" sz="1000" b="0" i="0">
                <a:latin typeface="Arial"/>
                <a:cs typeface="Arial"/>
              </a:rPr>
              <a:t>*Pre-obesity, previously called overweight, medicalizes the term, and like pre-diabetes may assist patients and HCPs in taking their weight more seriously.</a:t>
            </a:r>
            <a:br>
              <a:rPr lang="en-GB" sz="1000"/>
            </a:br>
            <a:r>
              <a:rPr lang="en-GB" sz="1000">
                <a:latin typeface="Arial"/>
                <a:cs typeface="Arial"/>
              </a:rPr>
              <a:t>BMI, body mass index; WHO, world health organization.</a:t>
            </a:r>
            <a:br>
              <a:rPr lang="en-GB" sz="1000"/>
            </a:br>
            <a:r>
              <a:rPr lang="en-GB" sz="1000">
                <a:latin typeface="Arial"/>
                <a:cs typeface="Arial"/>
              </a:rPr>
              <a:t>1. Rubino F et al. Lancet Diabetes Endocrinol. 2023;11:226–228; 2. </a:t>
            </a:r>
            <a:r>
              <a:rPr lang="en-US" sz="1000">
                <a:latin typeface="Arial"/>
                <a:cs typeface="Arial"/>
              </a:rPr>
              <a:t>Centers for Disease Control and Prevention (CDC). Defining adult overweight &amp; obesity. Available at: </a:t>
            </a:r>
            <a:r>
              <a:rPr lang="en-US" sz="1000">
                <a:latin typeface="Arial"/>
                <a:cs typeface="Arial"/>
                <a:hlinkClick r:id="rId3"/>
              </a:rPr>
              <a:t>https://www.cdc.gov/obesity/basics/adult-defining.html#:~:text=Obesity%20is%20frequently%20subdivided%20into,BMI%20of%2040%20or%20higher</a:t>
            </a:r>
            <a:r>
              <a:rPr lang="en-US" sz="1000">
                <a:latin typeface="Arial"/>
                <a:cs typeface="Arial"/>
              </a:rPr>
              <a:t>. Accessed June 2023</a:t>
            </a:r>
            <a:r>
              <a:rPr lang="en-GB" sz="1000">
                <a:latin typeface="Arial"/>
                <a:cs typeface="Arial"/>
              </a:rPr>
              <a:t>; </a:t>
            </a:r>
            <a:br>
              <a:rPr lang="en-GB" sz="1000">
                <a:latin typeface="Arial"/>
                <a:cs typeface="Arial"/>
              </a:rPr>
            </a:br>
            <a:r>
              <a:rPr lang="en-GB" sz="1000">
                <a:latin typeface="Arial"/>
                <a:cs typeface="Arial"/>
              </a:rPr>
              <a:t>3. Obesity playbook. Endocrine Society. 2023. Available at: </a:t>
            </a:r>
            <a:r>
              <a:rPr lang="en-GB" sz="1000">
                <a:latin typeface="Arial"/>
                <a:cs typeface="Arial"/>
                <a:hlinkClick r:id="rId4"/>
              </a:rPr>
              <a:t>https://www.endocrine.org/-/media/endocrine/files/obesity/obesity-playbook-final_use.pdf</a:t>
            </a:r>
            <a:r>
              <a:rPr lang="en-GB" sz="1000">
                <a:latin typeface="Arial"/>
                <a:cs typeface="Arial"/>
              </a:rPr>
              <a:t>. Accessed May 2023; </a:t>
            </a:r>
            <a:br>
              <a:rPr lang="en-GB" sz="1000">
                <a:latin typeface="Arial"/>
                <a:cs typeface="Arial"/>
              </a:rPr>
            </a:br>
            <a:r>
              <a:rPr lang="en-GB" sz="1000">
                <a:latin typeface="Arial"/>
                <a:cs typeface="Arial"/>
              </a:rPr>
              <a:t>4. </a:t>
            </a:r>
            <a:r>
              <a:rPr kumimoji="0" lang="en-US" sz="1000" b="0" i="0" u="none" strike="noStrike" kern="1200" cap="none" spc="0" normalizeH="0" baseline="0" noProof="0">
                <a:ln>
                  <a:noFill/>
                </a:ln>
                <a:effectLst/>
                <a:uLnTx/>
                <a:uFillTx/>
                <a:latin typeface="Arial"/>
                <a:cs typeface="Arial"/>
              </a:rPr>
              <a:t>Bhaskaran K et al. Lancet Diabetes Endocrinol. 2018;6:944–953</a:t>
            </a:r>
            <a:r>
              <a:rPr lang="en-US" sz="1000" i="0">
                <a:latin typeface="Arial"/>
                <a:cs typeface="Arial"/>
              </a:rPr>
              <a:t>; 5. </a:t>
            </a:r>
            <a:r>
              <a:rPr lang="en-GB" sz="1000">
                <a:latin typeface="Arial"/>
                <a:cs typeface="Arial"/>
              </a:rPr>
              <a:t>Misra A et al. J Assoc Physicians India 2009;57:163–170.</a:t>
            </a:r>
          </a:p>
        </p:txBody>
      </p:sp>
      <p:sp>
        <p:nvSpPr>
          <p:cNvPr id="6" name="Content Placeholder 2">
            <a:extLst>
              <a:ext uri="{FF2B5EF4-FFF2-40B4-BE49-F238E27FC236}">
                <a16:creationId xmlns:a16="http://schemas.microsoft.com/office/drawing/2014/main" id="{E4C9E0D4-55A3-4AC5-A45F-081A5ADD1DBE}"/>
              </a:ext>
            </a:extLst>
          </p:cNvPr>
          <p:cNvSpPr txBox="1">
            <a:spLocks/>
          </p:cNvSpPr>
          <p:nvPr/>
        </p:nvSpPr>
        <p:spPr>
          <a:xfrm>
            <a:off x="752076" y="1676153"/>
            <a:ext cx="5592746" cy="163477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400" b="1">
                <a:latin typeface="Arial"/>
                <a:cs typeface="Arial"/>
              </a:rPr>
              <a:t>Clinical obesity: </a:t>
            </a:r>
            <a:r>
              <a:rPr lang="en-US" sz="1400">
                <a:latin typeface="Arial"/>
                <a:cs typeface="Arial"/>
              </a:rPr>
              <a:t>excess adiposity causing negative health outcomes that can be objectively documented by specific signs and symptoms</a:t>
            </a:r>
            <a:r>
              <a:rPr lang="en-US" sz="1400" baseline="30000">
                <a:latin typeface="Arial"/>
                <a:cs typeface="Arial"/>
              </a:rPr>
              <a:t>1</a:t>
            </a:r>
            <a:r>
              <a:rPr lang="en-US" sz="1400">
                <a:latin typeface="Arial"/>
                <a:cs typeface="Arial"/>
              </a:rPr>
              <a:t> </a:t>
            </a:r>
          </a:p>
          <a:p>
            <a:pPr>
              <a:lnSpc>
                <a:spcPct val="120000"/>
              </a:lnSpc>
            </a:pPr>
            <a:r>
              <a:rPr lang="en-GB" sz="1400">
                <a:latin typeface="Arial"/>
                <a:cs typeface="Arial"/>
              </a:rPr>
              <a:t>Obesity should be treated within a chronic disease framework, </a:t>
            </a:r>
            <a:r>
              <a:rPr lang="en-GB" sz="1400" b="1">
                <a:latin typeface="Arial"/>
                <a:cs typeface="Arial"/>
              </a:rPr>
              <a:t>JUST like </a:t>
            </a:r>
            <a:r>
              <a:rPr lang="en-GB" sz="1400">
                <a:latin typeface="Arial"/>
                <a:cs typeface="Arial"/>
              </a:rPr>
              <a:t>other chronic, progressive conditions</a:t>
            </a:r>
          </a:p>
          <a:p>
            <a:pPr>
              <a:lnSpc>
                <a:spcPct val="120000"/>
              </a:lnSpc>
            </a:pPr>
            <a:r>
              <a:rPr lang="en-GB" sz="1400">
                <a:latin typeface="Arial"/>
                <a:cs typeface="Arial"/>
              </a:rPr>
              <a:t>Like other chronic diseases, obesity is a result of multiple environmental and genetic factors</a:t>
            </a:r>
            <a:r>
              <a:rPr lang="en-GB" sz="1400" baseline="30000">
                <a:latin typeface="Arial"/>
                <a:cs typeface="Arial"/>
              </a:rPr>
              <a:t>2</a:t>
            </a:r>
          </a:p>
        </p:txBody>
      </p:sp>
      <p:grpSp>
        <p:nvGrpSpPr>
          <p:cNvPr id="7" name="Group 6">
            <a:extLst>
              <a:ext uri="{FF2B5EF4-FFF2-40B4-BE49-F238E27FC236}">
                <a16:creationId xmlns:a16="http://schemas.microsoft.com/office/drawing/2014/main" id="{954CE637-ACC2-42A2-B065-79F95E2B2161}"/>
              </a:ext>
            </a:extLst>
          </p:cNvPr>
          <p:cNvGrpSpPr/>
          <p:nvPr/>
        </p:nvGrpSpPr>
        <p:grpSpPr>
          <a:xfrm>
            <a:off x="2410532" y="3894737"/>
            <a:ext cx="2275835" cy="863376"/>
            <a:chOff x="3619197" y="1784635"/>
            <a:chExt cx="2275835" cy="929604"/>
          </a:xfrm>
        </p:grpSpPr>
        <p:grpSp>
          <p:nvGrpSpPr>
            <p:cNvPr id="9" name="Group 8">
              <a:extLst>
                <a:ext uri="{FF2B5EF4-FFF2-40B4-BE49-F238E27FC236}">
                  <a16:creationId xmlns:a16="http://schemas.microsoft.com/office/drawing/2014/main" id="{87264E7B-5C01-4E51-BF4A-4787B80A0DD4}"/>
                </a:ext>
              </a:extLst>
            </p:cNvPr>
            <p:cNvGrpSpPr/>
            <p:nvPr/>
          </p:nvGrpSpPr>
          <p:grpSpPr>
            <a:xfrm>
              <a:off x="4434025" y="2013458"/>
              <a:ext cx="1461007" cy="629027"/>
              <a:chOff x="4434025" y="2013458"/>
              <a:chExt cx="1461007" cy="629027"/>
            </a:xfrm>
          </p:grpSpPr>
          <p:sp>
            <p:nvSpPr>
              <p:cNvPr id="15" name="TextBox 14">
                <a:extLst>
                  <a:ext uri="{FF2B5EF4-FFF2-40B4-BE49-F238E27FC236}">
                    <a16:creationId xmlns:a16="http://schemas.microsoft.com/office/drawing/2014/main" id="{920FAA9C-BE73-404C-B984-CB5D294BADD9}"/>
                  </a:ext>
                </a:extLst>
              </p:cNvPr>
              <p:cNvSpPr txBox="1"/>
              <p:nvPr/>
            </p:nvSpPr>
            <p:spPr>
              <a:xfrm>
                <a:off x="4434025" y="2163599"/>
                <a:ext cx="288862" cy="331386"/>
              </a:xfrm>
              <a:prstGeom prst="rect">
                <a:avLst/>
              </a:prstGeom>
              <a:noFill/>
            </p:spPr>
            <p:txBody>
              <a:bodyPr wrap="none" rtlCol="0">
                <a:spAutoFit/>
              </a:bodyPr>
              <a:lstStyle/>
              <a:p>
                <a:pPr defTabSz="1219170" fontAlgn="base">
                  <a:spcBef>
                    <a:spcPct val="0"/>
                  </a:spcBef>
                  <a:spcAft>
                    <a:spcPct val="0"/>
                  </a:spcAft>
                  <a:defRPr/>
                </a:pPr>
                <a:r>
                  <a:rPr lang="en-GB" sz="1400">
                    <a:latin typeface="Arial" panose="020B0604020202020204" pitchFamily="34" charset="0"/>
                    <a:ea typeface="Apis For Office" panose="020B0504010101010104" pitchFamily="34" charset="0"/>
                    <a:cs typeface="Arial" panose="020B0604020202020204" pitchFamily="34" charset="0"/>
                  </a:rPr>
                  <a:t>=</a:t>
                </a:r>
              </a:p>
            </p:txBody>
          </p:sp>
          <p:sp>
            <p:nvSpPr>
              <p:cNvPr id="16" name="TextBox 15">
                <a:extLst>
                  <a:ext uri="{FF2B5EF4-FFF2-40B4-BE49-F238E27FC236}">
                    <a16:creationId xmlns:a16="http://schemas.microsoft.com/office/drawing/2014/main" id="{343E48C4-F9EF-4C6D-B9B6-3881E877FE6C}"/>
                  </a:ext>
                </a:extLst>
              </p:cNvPr>
              <p:cNvSpPr txBox="1"/>
              <p:nvPr/>
            </p:nvSpPr>
            <p:spPr>
              <a:xfrm>
                <a:off x="4752694" y="2013458"/>
                <a:ext cx="1059906" cy="331386"/>
              </a:xfrm>
              <a:prstGeom prst="rect">
                <a:avLst/>
              </a:prstGeom>
              <a:noFill/>
            </p:spPr>
            <p:txBody>
              <a:bodyPr wrap="none" rtlCol="0">
                <a:spAutoFit/>
              </a:bodyPr>
              <a:lstStyle/>
              <a:p>
                <a:pPr defTabSz="1219170" fontAlgn="base">
                  <a:spcBef>
                    <a:spcPct val="0"/>
                  </a:spcBef>
                  <a:spcAft>
                    <a:spcPct val="0"/>
                  </a:spcAft>
                  <a:defRPr/>
                </a:pPr>
                <a:r>
                  <a:rPr lang="en-GB" sz="1400">
                    <a:latin typeface="Arial" panose="020B0604020202020204" pitchFamily="34" charset="0"/>
                    <a:ea typeface="Apis For Office" panose="020B0504010101010104" pitchFamily="34" charset="0"/>
                    <a:cs typeface="Arial" panose="020B0604020202020204" pitchFamily="34" charset="0"/>
                  </a:rPr>
                  <a:t>weight (kg)</a:t>
                </a:r>
              </a:p>
            </p:txBody>
          </p:sp>
          <p:sp>
            <p:nvSpPr>
              <p:cNvPr id="17" name="TextBox 16">
                <a:extLst>
                  <a:ext uri="{FF2B5EF4-FFF2-40B4-BE49-F238E27FC236}">
                    <a16:creationId xmlns:a16="http://schemas.microsoft.com/office/drawing/2014/main" id="{C29E3555-F122-4FCC-BA53-20C5578289B9}"/>
                  </a:ext>
                </a:extLst>
              </p:cNvPr>
              <p:cNvSpPr txBox="1"/>
              <p:nvPr/>
            </p:nvSpPr>
            <p:spPr>
              <a:xfrm>
                <a:off x="4733644" y="2311099"/>
                <a:ext cx="1056700" cy="331386"/>
              </a:xfrm>
              <a:prstGeom prst="rect">
                <a:avLst/>
              </a:prstGeom>
              <a:noFill/>
            </p:spPr>
            <p:txBody>
              <a:bodyPr wrap="none" rtlCol="0">
                <a:spAutoFit/>
              </a:bodyPr>
              <a:lstStyle/>
              <a:p>
                <a:pPr defTabSz="1219170" fontAlgn="base">
                  <a:spcBef>
                    <a:spcPct val="0"/>
                  </a:spcBef>
                  <a:spcAft>
                    <a:spcPct val="0"/>
                  </a:spcAft>
                  <a:defRPr/>
                </a:pPr>
                <a:r>
                  <a:rPr lang="en-GB" sz="1400">
                    <a:latin typeface="Arial" panose="020B0604020202020204" pitchFamily="34" charset="0"/>
                    <a:ea typeface="Apis For Office" panose="020B0504010101010104" pitchFamily="34" charset="0"/>
                    <a:cs typeface="Arial" panose="020B0604020202020204" pitchFamily="34" charset="0"/>
                  </a:rPr>
                  <a:t>height (m</a:t>
                </a:r>
                <a:r>
                  <a:rPr lang="en-GB" sz="1400" baseline="30000">
                    <a:latin typeface="Arial" panose="020B0604020202020204" pitchFamily="34" charset="0"/>
                    <a:ea typeface="Apis For Office" panose="020B0504010101010104" pitchFamily="34" charset="0"/>
                    <a:cs typeface="Arial" panose="020B0604020202020204" pitchFamily="34" charset="0"/>
                  </a:rPr>
                  <a:t>2</a:t>
                </a:r>
                <a:r>
                  <a:rPr lang="en-GB" sz="1400">
                    <a:latin typeface="Arial" panose="020B0604020202020204" pitchFamily="34" charset="0"/>
                    <a:ea typeface="Apis For Office" panose="020B0504010101010104" pitchFamily="34" charset="0"/>
                    <a:cs typeface="Arial" panose="020B0604020202020204" pitchFamily="34" charset="0"/>
                  </a:rPr>
                  <a:t>)</a:t>
                </a:r>
              </a:p>
            </p:txBody>
          </p:sp>
          <p:cxnSp>
            <p:nvCxnSpPr>
              <p:cNvPr id="18" name="Straight Connector 17">
                <a:extLst>
                  <a:ext uri="{FF2B5EF4-FFF2-40B4-BE49-F238E27FC236}">
                    <a16:creationId xmlns:a16="http://schemas.microsoft.com/office/drawing/2014/main" id="{D26AE70A-7A8B-4F0B-A711-B9370C7BCE1F}"/>
                  </a:ext>
                </a:extLst>
              </p:cNvPr>
              <p:cNvCxnSpPr/>
              <p:nvPr/>
            </p:nvCxnSpPr>
            <p:spPr>
              <a:xfrm>
                <a:off x="4738136" y="2315620"/>
                <a:ext cx="1156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B94F562-61BD-48CE-82D4-F5538BF13A41}"/>
                </a:ext>
              </a:extLst>
            </p:cNvPr>
            <p:cNvGrpSpPr/>
            <p:nvPr/>
          </p:nvGrpSpPr>
          <p:grpSpPr>
            <a:xfrm>
              <a:off x="3619197" y="1784635"/>
              <a:ext cx="841528" cy="929604"/>
              <a:chOff x="3902039" y="3279319"/>
              <a:chExt cx="438467" cy="512314"/>
            </a:xfrm>
          </p:grpSpPr>
          <p:sp>
            <p:nvSpPr>
              <p:cNvPr id="11" name="Freeform 144">
                <a:extLst>
                  <a:ext uri="{FF2B5EF4-FFF2-40B4-BE49-F238E27FC236}">
                    <a16:creationId xmlns:a16="http://schemas.microsoft.com/office/drawing/2014/main" id="{5D944444-1D32-4353-8651-E0877BCE2900}"/>
                  </a:ext>
                </a:extLst>
              </p:cNvPr>
              <p:cNvSpPr>
                <a:spLocks noEditPoints="1"/>
              </p:cNvSpPr>
              <p:nvPr/>
            </p:nvSpPr>
            <p:spPr bwMode="auto">
              <a:xfrm>
                <a:off x="3902039" y="3279319"/>
                <a:ext cx="438467" cy="512314"/>
              </a:xfrm>
              <a:custGeom>
                <a:avLst/>
                <a:gdLst>
                  <a:gd name="T0" fmla="*/ 353 w 704"/>
                  <a:gd name="T1" fmla="*/ 822 h 822"/>
                  <a:gd name="T2" fmla="*/ 79 w 704"/>
                  <a:gd name="T3" fmla="*/ 822 h 822"/>
                  <a:gd name="T4" fmla="*/ 0 w 704"/>
                  <a:gd name="T5" fmla="*/ 743 h 822"/>
                  <a:gd name="T6" fmla="*/ 0 w 704"/>
                  <a:gd name="T7" fmla="*/ 319 h 822"/>
                  <a:gd name="T8" fmla="*/ 1 w 704"/>
                  <a:gd name="T9" fmla="*/ 191 h 822"/>
                  <a:gd name="T10" fmla="*/ 32 w 704"/>
                  <a:gd name="T11" fmla="*/ 128 h 822"/>
                  <a:gd name="T12" fmla="*/ 68 w 704"/>
                  <a:gd name="T13" fmla="*/ 118 h 822"/>
                  <a:gd name="T14" fmla="*/ 172 w 704"/>
                  <a:gd name="T15" fmla="*/ 118 h 822"/>
                  <a:gd name="T16" fmla="*/ 198 w 704"/>
                  <a:gd name="T17" fmla="*/ 105 h 822"/>
                  <a:gd name="T18" fmla="*/ 438 w 704"/>
                  <a:gd name="T19" fmla="*/ 47 h 822"/>
                  <a:gd name="T20" fmla="*/ 505 w 704"/>
                  <a:gd name="T21" fmla="*/ 106 h 822"/>
                  <a:gd name="T22" fmla="*/ 532 w 704"/>
                  <a:gd name="T23" fmla="*/ 118 h 822"/>
                  <a:gd name="T24" fmla="*/ 626 w 704"/>
                  <a:gd name="T25" fmla="*/ 118 h 822"/>
                  <a:gd name="T26" fmla="*/ 703 w 704"/>
                  <a:gd name="T27" fmla="*/ 195 h 822"/>
                  <a:gd name="T28" fmla="*/ 704 w 704"/>
                  <a:gd name="T29" fmla="*/ 532 h 822"/>
                  <a:gd name="T30" fmla="*/ 704 w 704"/>
                  <a:gd name="T31" fmla="*/ 740 h 822"/>
                  <a:gd name="T32" fmla="*/ 623 w 704"/>
                  <a:gd name="T33" fmla="*/ 822 h 822"/>
                  <a:gd name="T34" fmla="*/ 353 w 704"/>
                  <a:gd name="T35" fmla="*/ 822 h 822"/>
                  <a:gd name="T36" fmla="*/ 351 w 704"/>
                  <a:gd name="T37" fmla="*/ 378 h 822"/>
                  <a:gd name="T38" fmla="*/ 519 w 704"/>
                  <a:gd name="T39" fmla="*/ 210 h 822"/>
                  <a:gd name="T40" fmla="*/ 349 w 704"/>
                  <a:gd name="T41" fmla="*/ 46 h 822"/>
                  <a:gd name="T42" fmla="*/ 185 w 704"/>
                  <a:gd name="T43" fmla="*/ 216 h 822"/>
                  <a:gd name="T44" fmla="*/ 351 w 704"/>
                  <a:gd name="T45" fmla="*/ 378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4" h="822">
                    <a:moveTo>
                      <a:pt x="353" y="822"/>
                    </a:moveTo>
                    <a:cubicBezTo>
                      <a:pt x="261" y="822"/>
                      <a:pt x="170" y="822"/>
                      <a:pt x="79" y="822"/>
                    </a:cubicBezTo>
                    <a:cubicBezTo>
                      <a:pt x="28" y="822"/>
                      <a:pt x="0" y="794"/>
                      <a:pt x="0" y="743"/>
                    </a:cubicBezTo>
                    <a:cubicBezTo>
                      <a:pt x="0" y="601"/>
                      <a:pt x="0" y="460"/>
                      <a:pt x="0" y="319"/>
                    </a:cubicBezTo>
                    <a:cubicBezTo>
                      <a:pt x="0" y="276"/>
                      <a:pt x="0" y="233"/>
                      <a:pt x="1" y="191"/>
                    </a:cubicBezTo>
                    <a:cubicBezTo>
                      <a:pt x="2" y="166"/>
                      <a:pt x="8" y="141"/>
                      <a:pt x="32" y="128"/>
                    </a:cubicBezTo>
                    <a:cubicBezTo>
                      <a:pt x="43" y="123"/>
                      <a:pt x="56" y="119"/>
                      <a:pt x="68" y="118"/>
                    </a:cubicBezTo>
                    <a:cubicBezTo>
                      <a:pt x="103" y="117"/>
                      <a:pt x="137" y="117"/>
                      <a:pt x="172" y="118"/>
                    </a:cubicBezTo>
                    <a:cubicBezTo>
                      <a:pt x="183" y="118"/>
                      <a:pt x="191" y="115"/>
                      <a:pt x="198" y="105"/>
                    </a:cubicBezTo>
                    <a:cubicBezTo>
                      <a:pt x="263" y="25"/>
                      <a:pt x="350" y="0"/>
                      <a:pt x="438" y="47"/>
                    </a:cubicBezTo>
                    <a:cubicBezTo>
                      <a:pt x="464" y="61"/>
                      <a:pt x="484" y="85"/>
                      <a:pt x="505" y="106"/>
                    </a:cubicBezTo>
                    <a:cubicBezTo>
                      <a:pt x="514" y="114"/>
                      <a:pt x="521" y="118"/>
                      <a:pt x="532" y="118"/>
                    </a:cubicBezTo>
                    <a:cubicBezTo>
                      <a:pt x="564" y="117"/>
                      <a:pt x="595" y="118"/>
                      <a:pt x="626" y="118"/>
                    </a:cubicBezTo>
                    <a:cubicBezTo>
                      <a:pt x="673" y="117"/>
                      <a:pt x="703" y="147"/>
                      <a:pt x="703" y="195"/>
                    </a:cubicBezTo>
                    <a:cubicBezTo>
                      <a:pt x="704" y="307"/>
                      <a:pt x="704" y="420"/>
                      <a:pt x="704" y="532"/>
                    </a:cubicBezTo>
                    <a:cubicBezTo>
                      <a:pt x="704" y="602"/>
                      <a:pt x="704" y="671"/>
                      <a:pt x="704" y="740"/>
                    </a:cubicBezTo>
                    <a:cubicBezTo>
                      <a:pt x="704" y="792"/>
                      <a:pt x="674" y="822"/>
                      <a:pt x="623" y="822"/>
                    </a:cubicBezTo>
                    <a:cubicBezTo>
                      <a:pt x="533" y="822"/>
                      <a:pt x="443" y="822"/>
                      <a:pt x="353" y="822"/>
                    </a:cubicBezTo>
                    <a:close/>
                    <a:moveTo>
                      <a:pt x="351" y="378"/>
                    </a:moveTo>
                    <a:cubicBezTo>
                      <a:pt x="440" y="383"/>
                      <a:pt x="521" y="298"/>
                      <a:pt x="519" y="210"/>
                    </a:cubicBezTo>
                    <a:cubicBezTo>
                      <a:pt x="517" y="119"/>
                      <a:pt x="439" y="45"/>
                      <a:pt x="349" y="46"/>
                    </a:cubicBezTo>
                    <a:cubicBezTo>
                      <a:pt x="260" y="47"/>
                      <a:pt x="183" y="126"/>
                      <a:pt x="185" y="216"/>
                    </a:cubicBezTo>
                    <a:cubicBezTo>
                      <a:pt x="186" y="303"/>
                      <a:pt x="268" y="384"/>
                      <a:pt x="351" y="3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192000" numCol="1" anchor="b" anchorCtr="0" compatLnSpc="1">
                <a:prstTxWarp prst="textNoShape">
                  <a:avLst/>
                </a:prstTxWarp>
              </a:bodyPr>
              <a:lstStyle/>
              <a:p>
                <a:pPr algn="ctr"/>
                <a:r>
                  <a:rPr lang="en-US" sz="1800" b="1">
                    <a:solidFill>
                      <a:schemeClr val="bg1"/>
                    </a:solidFill>
                    <a:latin typeface="Arial" panose="020B0604020202020204" pitchFamily="34" charset="0"/>
                    <a:ea typeface="Apis For Office" panose="020B0504010101010104" pitchFamily="34" charset="0"/>
                    <a:cs typeface="Arial" panose="020B0604020202020204" pitchFamily="34" charset="0"/>
                  </a:rPr>
                  <a:t>BMI</a:t>
                </a:r>
              </a:p>
            </p:txBody>
          </p:sp>
          <p:sp>
            <p:nvSpPr>
              <p:cNvPr id="12" name="Freeform 179">
                <a:extLst>
                  <a:ext uri="{FF2B5EF4-FFF2-40B4-BE49-F238E27FC236}">
                    <a16:creationId xmlns:a16="http://schemas.microsoft.com/office/drawing/2014/main" id="{57BD7BA8-033A-496D-98C6-3F046B2F9A3F}"/>
                  </a:ext>
                </a:extLst>
              </p:cNvPr>
              <p:cNvSpPr>
                <a:spLocks noEditPoints="1"/>
              </p:cNvSpPr>
              <p:nvPr/>
            </p:nvSpPr>
            <p:spPr bwMode="auto">
              <a:xfrm>
                <a:off x="4015579" y="3307934"/>
                <a:ext cx="211387" cy="210464"/>
              </a:xfrm>
              <a:custGeom>
                <a:avLst/>
                <a:gdLst>
                  <a:gd name="T0" fmla="*/ 168 w 338"/>
                  <a:gd name="T1" fmla="*/ 333 h 339"/>
                  <a:gd name="T2" fmla="*/ 2 w 338"/>
                  <a:gd name="T3" fmla="*/ 171 h 339"/>
                  <a:gd name="T4" fmla="*/ 166 w 338"/>
                  <a:gd name="T5" fmla="*/ 1 h 339"/>
                  <a:gd name="T6" fmla="*/ 336 w 338"/>
                  <a:gd name="T7" fmla="*/ 165 h 339"/>
                  <a:gd name="T8" fmla="*/ 168 w 338"/>
                  <a:gd name="T9" fmla="*/ 333 h 339"/>
                  <a:gd name="T10" fmla="*/ 168 w 338"/>
                  <a:gd name="T11" fmla="*/ 298 h 339"/>
                  <a:gd name="T12" fmla="*/ 298 w 338"/>
                  <a:gd name="T13" fmla="*/ 167 h 339"/>
                  <a:gd name="T14" fmla="*/ 173 w 338"/>
                  <a:gd name="T15" fmla="*/ 38 h 339"/>
                  <a:gd name="T16" fmla="*/ 39 w 338"/>
                  <a:gd name="T17" fmla="*/ 168 h 339"/>
                  <a:gd name="T18" fmla="*/ 168 w 338"/>
                  <a:gd name="T19" fmla="*/ 29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168" y="333"/>
                    </a:moveTo>
                    <a:cubicBezTo>
                      <a:pt x="85" y="339"/>
                      <a:pt x="3" y="258"/>
                      <a:pt x="2" y="171"/>
                    </a:cubicBezTo>
                    <a:cubicBezTo>
                      <a:pt x="0" y="81"/>
                      <a:pt x="77" y="2"/>
                      <a:pt x="166" y="1"/>
                    </a:cubicBezTo>
                    <a:cubicBezTo>
                      <a:pt x="256" y="0"/>
                      <a:pt x="334" y="74"/>
                      <a:pt x="336" y="165"/>
                    </a:cubicBezTo>
                    <a:cubicBezTo>
                      <a:pt x="338" y="253"/>
                      <a:pt x="257" y="338"/>
                      <a:pt x="168" y="333"/>
                    </a:cubicBezTo>
                    <a:close/>
                    <a:moveTo>
                      <a:pt x="168" y="298"/>
                    </a:moveTo>
                    <a:cubicBezTo>
                      <a:pt x="246" y="296"/>
                      <a:pt x="300" y="244"/>
                      <a:pt x="298" y="167"/>
                    </a:cubicBezTo>
                    <a:cubicBezTo>
                      <a:pt x="297" y="89"/>
                      <a:pt x="251" y="40"/>
                      <a:pt x="173" y="38"/>
                    </a:cubicBezTo>
                    <a:cubicBezTo>
                      <a:pt x="91" y="37"/>
                      <a:pt x="39" y="85"/>
                      <a:pt x="39" y="168"/>
                    </a:cubicBezTo>
                    <a:cubicBezTo>
                      <a:pt x="38" y="245"/>
                      <a:pt x="88" y="294"/>
                      <a:pt x="168"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rial" panose="020B0604020202020204" pitchFamily="34" charset="0"/>
                  <a:ea typeface="Apis For Office" panose="020B0504010101010104" pitchFamily="34" charset="0"/>
                  <a:cs typeface="Arial" panose="020B0604020202020204" pitchFamily="34" charset="0"/>
                </a:endParaRPr>
              </a:p>
            </p:txBody>
          </p:sp>
          <p:sp>
            <p:nvSpPr>
              <p:cNvPr id="13" name="Freeform 189">
                <a:extLst>
                  <a:ext uri="{FF2B5EF4-FFF2-40B4-BE49-F238E27FC236}">
                    <a16:creationId xmlns:a16="http://schemas.microsoft.com/office/drawing/2014/main" id="{F9D49A74-2186-4CB0-ADAB-ECA02E94B94D}"/>
                  </a:ext>
                </a:extLst>
              </p:cNvPr>
              <p:cNvSpPr>
                <a:spLocks noEditPoints="1"/>
              </p:cNvSpPr>
              <p:nvPr/>
            </p:nvSpPr>
            <p:spPr bwMode="auto">
              <a:xfrm>
                <a:off x="4039579" y="3331011"/>
                <a:ext cx="163387" cy="162463"/>
              </a:xfrm>
              <a:custGeom>
                <a:avLst/>
                <a:gdLst>
                  <a:gd name="T0" fmla="*/ 130 w 262"/>
                  <a:gd name="T1" fmla="*/ 261 h 261"/>
                  <a:gd name="T2" fmla="*/ 1 w 262"/>
                  <a:gd name="T3" fmla="*/ 131 h 261"/>
                  <a:gd name="T4" fmla="*/ 135 w 262"/>
                  <a:gd name="T5" fmla="*/ 1 h 261"/>
                  <a:gd name="T6" fmla="*/ 260 w 262"/>
                  <a:gd name="T7" fmla="*/ 130 h 261"/>
                  <a:gd name="T8" fmla="*/ 130 w 262"/>
                  <a:gd name="T9" fmla="*/ 261 h 261"/>
                  <a:gd name="T10" fmla="*/ 87 w 262"/>
                  <a:gd name="T11" fmla="*/ 43 h 261"/>
                  <a:gd name="T12" fmla="*/ 86 w 262"/>
                  <a:gd name="T13" fmla="*/ 47 h 261"/>
                  <a:gd name="T14" fmla="*/ 91 w 262"/>
                  <a:gd name="T15" fmla="*/ 135 h 261"/>
                  <a:gd name="T16" fmla="*/ 124 w 262"/>
                  <a:gd name="T17" fmla="*/ 166 h 261"/>
                  <a:gd name="T18" fmla="*/ 161 w 262"/>
                  <a:gd name="T19" fmla="*/ 152 h 261"/>
                  <a:gd name="T20" fmla="*/ 155 w 262"/>
                  <a:gd name="T21" fmla="*/ 99 h 261"/>
                  <a:gd name="T22" fmla="*/ 87 w 262"/>
                  <a:gd name="T23" fmla="*/ 4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61">
                    <a:moveTo>
                      <a:pt x="130" y="261"/>
                    </a:moveTo>
                    <a:cubicBezTo>
                      <a:pt x="50" y="257"/>
                      <a:pt x="0" y="208"/>
                      <a:pt x="1" y="131"/>
                    </a:cubicBezTo>
                    <a:cubicBezTo>
                      <a:pt x="1" y="48"/>
                      <a:pt x="53" y="0"/>
                      <a:pt x="135" y="1"/>
                    </a:cubicBezTo>
                    <a:cubicBezTo>
                      <a:pt x="213" y="3"/>
                      <a:pt x="259" y="52"/>
                      <a:pt x="260" y="130"/>
                    </a:cubicBezTo>
                    <a:cubicBezTo>
                      <a:pt x="262" y="207"/>
                      <a:pt x="208" y="259"/>
                      <a:pt x="130" y="261"/>
                    </a:cubicBezTo>
                    <a:close/>
                    <a:moveTo>
                      <a:pt x="87" y="43"/>
                    </a:moveTo>
                    <a:cubicBezTo>
                      <a:pt x="87" y="43"/>
                      <a:pt x="86" y="45"/>
                      <a:pt x="86" y="47"/>
                    </a:cubicBezTo>
                    <a:cubicBezTo>
                      <a:pt x="88" y="76"/>
                      <a:pt x="89" y="106"/>
                      <a:pt x="91" y="135"/>
                    </a:cubicBezTo>
                    <a:cubicBezTo>
                      <a:pt x="92" y="155"/>
                      <a:pt x="106" y="166"/>
                      <a:pt x="124" y="166"/>
                    </a:cubicBezTo>
                    <a:cubicBezTo>
                      <a:pt x="137" y="166"/>
                      <a:pt x="154" y="161"/>
                      <a:pt x="161" y="152"/>
                    </a:cubicBezTo>
                    <a:cubicBezTo>
                      <a:pt x="173" y="138"/>
                      <a:pt x="167" y="108"/>
                      <a:pt x="155" y="99"/>
                    </a:cubicBezTo>
                    <a:cubicBezTo>
                      <a:pt x="133" y="80"/>
                      <a:pt x="110" y="62"/>
                      <a:pt x="87"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rial" panose="020B0604020202020204" pitchFamily="34" charset="0"/>
                  <a:ea typeface="Apis For Office" panose="020B0504010101010104" pitchFamily="34" charset="0"/>
                  <a:cs typeface="Arial" panose="020B0604020202020204" pitchFamily="34" charset="0"/>
                </a:endParaRPr>
              </a:p>
            </p:txBody>
          </p:sp>
          <p:sp>
            <p:nvSpPr>
              <p:cNvPr id="14" name="Freeform 191">
                <a:extLst>
                  <a:ext uri="{FF2B5EF4-FFF2-40B4-BE49-F238E27FC236}">
                    <a16:creationId xmlns:a16="http://schemas.microsoft.com/office/drawing/2014/main" id="{36C086AA-FBD0-4C12-BCAA-A9218FB45C64}"/>
                  </a:ext>
                </a:extLst>
              </p:cNvPr>
              <p:cNvSpPr>
                <a:spLocks/>
              </p:cNvSpPr>
              <p:nvPr/>
            </p:nvSpPr>
            <p:spPr bwMode="auto">
              <a:xfrm>
                <a:off x="4093119" y="3357781"/>
                <a:ext cx="54462" cy="76616"/>
              </a:xfrm>
              <a:custGeom>
                <a:avLst/>
                <a:gdLst>
                  <a:gd name="T0" fmla="*/ 1 w 87"/>
                  <a:gd name="T1" fmla="*/ 0 h 123"/>
                  <a:gd name="T2" fmla="*/ 69 w 87"/>
                  <a:gd name="T3" fmla="*/ 56 h 123"/>
                  <a:gd name="T4" fmla="*/ 75 w 87"/>
                  <a:gd name="T5" fmla="*/ 109 h 123"/>
                  <a:gd name="T6" fmla="*/ 38 w 87"/>
                  <a:gd name="T7" fmla="*/ 123 h 123"/>
                  <a:gd name="T8" fmla="*/ 5 w 87"/>
                  <a:gd name="T9" fmla="*/ 92 h 123"/>
                  <a:gd name="T10" fmla="*/ 0 w 87"/>
                  <a:gd name="T11" fmla="*/ 4 h 123"/>
                  <a:gd name="T12" fmla="*/ 1 w 87"/>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87" h="123">
                    <a:moveTo>
                      <a:pt x="1" y="0"/>
                    </a:moveTo>
                    <a:cubicBezTo>
                      <a:pt x="24" y="19"/>
                      <a:pt x="47" y="37"/>
                      <a:pt x="69" y="56"/>
                    </a:cubicBezTo>
                    <a:cubicBezTo>
                      <a:pt x="81" y="65"/>
                      <a:pt x="87" y="95"/>
                      <a:pt x="75" y="109"/>
                    </a:cubicBezTo>
                    <a:cubicBezTo>
                      <a:pt x="68" y="118"/>
                      <a:pt x="51" y="123"/>
                      <a:pt x="38" y="123"/>
                    </a:cubicBezTo>
                    <a:cubicBezTo>
                      <a:pt x="20" y="123"/>
                      <a:pt x="6" y="112"/>
                      <a:pt x="5" y="92"/>
                    </a:cubicBezTo>
                    <a:cubicBezTo>
                      <a:pt x="3" y="63"/>
                      <a:pt x="2" y="33"/>
                      <a:pt x="0" y="4"/>
                    </a:cubicBezTo>
                    <a:cubicBezTo>
                      <a:pt x="0" y="2"/>
                      <a:pt x="1" y="0"/>
                      <a:pt x="1"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rial" panose="020B0604020202020204" pitchFamily="34" charset="0"/>
                  <a:ea typeface="Apis For Office" panose="020B0504010101010104" pitchFamily="34" charset="0"/>
                  <a:cs typeface="Arial" panose="020B0604020202020204" pitchFamily="34" charset="0"/>
                </a:endParaRPr>
              </a:p>
            </p:txBody>
          </p:sp>
        </p:grpSp>
      </p:grpSp>
      <p:sp>
        <p:nvSpPr>
          <p:cNvPr id="19" name="TextBox 18">
            <a:extLst>
              <a:ext uri="{FF2B5EF4-FFF2-40B4-BE49-F238E27FC236}">
                <a16:creationId xmlns:a16="http://schemas.microsoft.com/office/drawing/2014/main" id="{8507C2B5-345E-4DA0-84AA-9271570CA1A4}"/>
              </a:ext>
            </a:extLst>
          </p:cNvPr>
          <p:cNvSpPr txBox="1"/>
          <p:nvPr/>
        </p:nvSpPr>
        <p:spPr>
          <a:xfrm>
            <a:off x="1230083" y="4847381"/>
            <a:ext cx="4636732" cy="646331"/>
          </a:xfrm>
          <a:prstGeom prst="rect">
            <a:avLst/>
          </a:prstGeom>
          <a:solidFill>
            <a:schemeClr val="bg2"/>
          </a:solidFill>
          <a:ln>
            <a:solidFill>
              <a:schemeClr val="bg1"/>
            </a:solidFill>
          </a:ln>
        </p:spPr>
        <p:txBody>
          <a:bodyPr wrap="square" rtlCol="0">
            <a:spAutoFit/>
          </a:bodyPr>
          <a:lstStyle/>
          <a:p>
            <a:pPr algn="ctr"/>
            <a:r>
              <a:rPr lang="en-US">
                <a:latin typeface="Arial" panose="020B0604020202020204" pitchFamily="34" charset="0"/>
                <a:cs typeface="Arial" panose="020B0604020202020204" pitchFamily="34" charset="0"/>
              </a:rPr>
              <a:t>The standard measurement of obesity is a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BMI </a:t>
            </a:r>
            <a:r>
              <a:rPr lang="en-US" u="sng">
                <a:latin typeface="Arial" panose="020B0604020202020204" pitchFamily="34" charset="0"/>
                <a:cs typeface="Arial" panose="020B0604020202020204" pitchFamily="34" charset="0"/>
              </a:rPr>
              <a:t>&gt;</a:t>
            </a:r>
            <a:r>
              <a:rPr lang="en-US">
                <a:latin typeface="Arial" panose="020B0604020202020204" pitchFamily="34" charset="0"/>
                <a:cs typeface="Arial" panose="020B0604020202020204" pitchFamily="34" charset="0"/>
              </a:rPr>
              <a:t>30 kg/m</a:t>
            </a:r>
            <a:r>
              <a:rPr lang="en-US" baseline="30000">
                <a:latin typeface="Arial" panose="020B0604020202020204" pitchFamily="34" charset="0"/>
                <a:cs typeface="Arial" panose="020B0604020202020204" pitchFamily="34" charset="0"/>
              </a:rPr>
              <a:t>2</a:t>
            </a:r>
            <a:endParaRPr lang="en-CA">
              <a:latin typeface="Arial" panose="020B0604020202020204" pitchFamily="34" charset="0"/>
              <a:cs typeface="Arial" panose="020B0604020202020204" pitchFamily="34" charset="0"/>
            </a:endParaRPr>
          </a:p>
        </p:txBody>
      </p:sp>
      <p:graphicFrame>
        <p:nvGraphicFramePr>
          <p:cNvPr id="20" name="Content Placeholder 9">
            <a:extLst>
              <a:ext uri="{FF2B5EF4-FFF2-40B4-BE49-F238E27FC236}">
                <a16:creationId xmlns:a16="http://schemas.microsoft.com/office/drawing/2014/main" id="{55C4A6AE-DDBE-4899-A248-6C106BF7CAA4}"/>
              </a:ext>
            </a:extLst>
          </p:cNvPr>
          <p:cNvGraphicFramePr>
            <a:graphicFrameLocks/>
          </p:cNvGraphicFramePr>
          <p:nvPr>
            <p:extLst>
              <p:ext uri="{D42A27DB-BD31-4B8C-83A1-F6EECF244321}">
                <p14:modId xmlns:p14="http://schemas.microsoft.com/office/powerpoint/2010/main" val="3263694341"/>
              </p:ext>
            </p:extLst>
          </p:nvPr>
        </p:nvGraphicFramePr>
        <p:xfrm>
          <a:off x="6469164" y="1808348"/>
          <a:ext cx="4970760" cy="3807400"/>
        </p:xfrm>
        <a:graphic>
          <a:graphicData uri="http://schemas.openxmlformats.org/drawingml/2006/table">
            <a:tbl>
              <a:tblPr firstRow="1" bandRow="1">
                <a:tableStyleId>{72833802-FEF1-4C79-8D5D-14CF1EAF98D9}</a:tableStyleId>
              </a:tblPr>
              <a:tblGrid>
                <a:gridCol w="1925540">
                  <a:extLst>
                    <a:ext uri="{9D8B030D-6E8A-4147-A177-3AD203B41FA5}">
                      <a16:colId xmlns:a16="http://schemas.microsoft.com/office/drawing/2014/main" val="20000"/>
                    </a:ext>
                  </a:extLst>
                </a:gridCol>
                <a:gridCol w="1509117">
                  <a:extLst>
                    <a:ext uri="{9D8B030D-6E8A-4147-A177-3AD203B41FA5}">
                      <a16:colId xmlns:a16="http://schemas.microsoft.com/office/drawing/2014/main" val="20001"/>
                    </a:ext>
                  </a:extLst>
                </a:gridCol>
                <a:gridCol w="1536103">
                  <a:extLst>
                    <a:ext uri="{9D8B030D-6E8A-4147-A177-3AD203B41FA5}">
                      <a16:colId xmlns:a16="http://schemas.microsoft.com/office/drawing/2014/main" val="2329972700"/>
                    </a:ext>
                  </a:extLst>
                </a:gridCol>
              </a:tblGrid>
              <a:tr h="390104">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b="1" u="none" strike="noStrike" cap="none" normalizeH="0" baseline="0">
                          <a:ln>
                            <a:noFill/>
                          </a:ln>
                          <a:effectLst/>
                          <a:latin typeface="Arial" panose="020B0604020202020204" pitchFamily="34" charset="0"/>
                          <a:ea typeface="Apis For Office" panose="020B0504010101010104" pitchFamily="34" charset="0"/>
                          <a:cs typeface="Arial" panose="020B0604020202020204" pitchFamily="34" charset="0"/>
                        </a:rPr>
                        <a:t>Classification</a:t>
                      </a:r>
                      <a:endParaRPr kumimoji="0" lang="en-GB" sz="1400" b="1" i="0" u="none" strike="noStrike" cap="none" normalizeH="0" baseline="0">
                        <a:ln>
                          <a:noFill/>
                        </a:ln>
                        <a:solidFill>
                          <a:schemeClr val="bg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gridSpan="2">
                  <a:txBody>
                    <a:bodyPr/>
                    <a:lstStyle/>
                    <a:p>
                      <a:pPr algn="ctr"/>
                      <a:r>
                        <a:rPr lang="en-GB" sz="1400" b="1">
                          <a:solidFill>
                            <a:srgbClr val="FFFFFF"/>
                          </a:solidFill>
                          <a:latin typeface="Arial" panose="020B0604020202020204" pitchFamily="34" charset="0"/>
                          <a:ea typeface="Apis For Office" panose="020B0504010101010104" pitchFamily="34" charset="0"/>
                          <a:cs typeface="Arial" panose="020B0604020202020204" pitchFamily="34" charset="0"/>
                        </a:rPr>
                        <a:t>BMI (kg/m</a:t>
                      </a:r>
                      <a:r>
                        <a:rPr lang="en-GB" sz="1400" b="1" baseline="30000">
                          <a:solidFill>
                            <a:srgbClr val="FFFFFF"/>
                          </a:solidFill>
                          <a:latin typeface="Arial" panose="020B0604020202020204" pitchFamily="34" charset="0"/>
                          <a:ea typeface="Apis For Office" panose="020B0504010101010104" pitchFamily="34" charset="0"/>
                          <a:cs typeface="Arial" panose="020B0604020202020204" pitchFamily="34" charset="0"/>
                        </a:rPr>
                        <a:t>2</a:t>
                      </a:r>
                      <a:r>
                        <a:rPr lang="en-GB" sz="1400" b="1" baseline="0">
                          <a:solidFill>
                            <a:srgbClr val="FFFFFF"/>
                          </a:solidFill>
                          <a:latin typeface="Arial" panose="020B0604020202020204" pitchFamily="34" charset="0"/>
                          <a:ea typeface="Apis For Office" panose="020B0504010101010104" pitchFamily="34" charset="0"/>
                          <a:cs typeface="Arial" panose="020B0604020202020204" pitchFamily="34" charset="0"/>
                        </a:rPr>
                        <a:t>)</a:t>
                      </a: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65000"/>
                        <a:lumOff val="35000"/>
                      </a:schemeClr>
                    </a:solidFill>
                  </a:tcPr>
                </a:tc>
                <a:tc hMerge="1">
                  <a:txBody>
                    <a:bodyPr/>
                    <a:lstStyle/>
                    <a:p>
                      <a:endParaRPr lang="en-GB"/>
                    </a:p>
                  </a:txBody>
                  <a:tcPr marL="73158" marR="73158" marT="54849" marB="54849" horzOverflow="overflow">
                    <a:lnL w="12700" cap="flat" cmpd="sng" algn="ctr">
                      <a:solidFill>
                        <a:srgbClr val="FFFFFF"/>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552664">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b="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International classification</a:t>
                      </a:r>
                      <a:r>
                        <a:rPr kumimoji="0" lang="en-GB" sz="1200" b="0" u="none" strike="noStrike" cap="none" normalizeH="0" baseline="3000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2–4</a:t>
                      </a:r>
                      <a:endPar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 Asian </a:t>
                      </a:r>
                      <a:br>
                        <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br>
                      <a:r>
                        <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population</a:t>
                      </a:r>
                      <a:r>
                        <a:rPr kumimoji="0" lang="en-GB" sz="1200" b="0" i="0" u="none" strike="noStrike" cap="none" normalizeH="0" baseline="3000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5</a:t>
                      </a: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645554181"/>
                  </a:ext>
                </a:extLst>
              </a:tr>
              <a:tr h="3901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Underweight</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&lt;18.5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45366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Healthy weight</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≥18.5 and &lt;25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lang="en-GB" sz="1400" u="none">
                          <a:solidFill>
                            <a:schemeClr val="tx1"/>
                          </a:solidFill>
                          <a:latin typeface="Arial" panose="020B0604020202020204" pitchFamily="34" charset="0"/>
                          <a:ea typeface="Apis For Office" panose="020B0504010101010104" pitchFamily="34" charset="0"/>
                          <a:cs typeface="Arial" panose="020B0604020202020204" pitchFamily="34" charset="0"/>
                        </a:rPr>
                        <a:t>≥18 and &lt;23</a:t>
                      </a:r>
                      <a:endParaRPr lang="en-GB" sz="1400" b="0" i="0" u="none">
                        <a:solidFill>
                          <a:schemeClr val="tx1"/>
                        </a:solidFill>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3901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Pre-obesity</a:t>
                      </a:r>
                      <a:r>
                        <a:rPr kumimoji="0" lang="en-GB" sz="1400" b="0" i="0" u="none" strike="noStrike" cap="none" normalizeH="0" baseline="3000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≥25 and &lt;30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lang="en-GB" sz="1400" u="none">
                          <a:solidFill>
                            <a:schemeClr val="tx1"/>
                          </a:solidFill>
                          <a:latin typeface="Arial" panose="020B0604020202020204" pitchFamily="34" charset="0"/>
                          <a:ea typeface="Apis For Office" panose="020B0504010101010104" pitchFamily="34" charset="0"/>
                          <a:cs typeface="Arial" panose="020B0604020202020204" pitchFamily="34" charset="0"/>
                        </a:rPr>
                        <a:t>≥23 and &lt;25</a:t>
                      </a:r>
                      <a:endParaRPr lang="en-GB" sz="1400" b="0" i="0" u="none">
                        <a:solidFill>
                          <a:schemeClr val="tx1"/>
                        </a:solidFill>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3901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&gt;25</a:t>
                      </a: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390104">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 class 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≥30 and &lt;35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3">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393503">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 class II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≥35 and &lt;40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GB" sz="1050" b="0" i="0" u="none" strike="noStrike" cap="none" normalizeH="0" baseline="0">
                        <a:ln>
                          <a:noFill/>
                        </a:ln>
                        <a:solidFill>
                          <a:srgbClr val="002060"/>
                        </a:solidFill>
                        <a:effectLst/>
                        <a:latin typeface="Verdana" pitchFamily="34" charset="0"/>
                      </a:endParaRPr>
                    </a:p>
                  </a:txBody>
                  <a:tcPr marL="73158" marR="73158" marT="54849" marB="5484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6"/>
                  </a:ext>
                </a:extLst>
              </a:tr>
              <a:tr h="457045">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kern="1200"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a:t>
                      </a: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y class III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≥40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GB" sz="1050" b="0" i="0" u="none" strike="noStrike" cap="none" normalizeH="0" baseline="0">
                        <a:ln>
                          <a:noFill/>
                        </a:ln>
                        <a:solidFill>
                          <a:srgbClr val="002060"/>
                        </a:solidFill>
                        <a:effectLst/>
                        <a:latin typeface="Verdana" pitchFamily="34" charset="0"/>
                      </a:endParaRPr>
                    </a:p>
                  </a:txBody>
                  <a:tcPr marL="73158" marR="73158" marT="54849" marB="5484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13062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0049-C230-4044-A625-8CD921DF1D08}"/>
              </a:ext>
            </a:extLst>
          </p:cNvPr>
          <p:cNvSpPr>
            <a:spLocks noGrp="1"/>
          </p:cNvSpPr>
          <p:nvPr>
            <p:ph type="title"/>
          </p:nvPr>
        </p:nvSpPr>
        <p:spPr/>
        <p:txBody>
          <a:bodyPr>
            <a:normAutofit/>
          </a:bodyPr>
          <a:lstStyle/>
          <a:p>
            <a:r>
              <a:rPr lang="en-US"/>
              <a:t>Obesity staging</a:t>
            </a:r>
            <a:endParaRPr lang="en-CA"/>
          </a:p>
        </p:txBody>
      </p:sp>
      <p:sp>
        <p:nvSpPr>
          <p:cNvPr id="3" name="Text Placeholder 2">
            <a:extLst>
              <a:ext uri="{FF2B5EF4-FFF2-40B4-BE49-F238E27FC236}">
                <a16:creationId xmlns:a16="http://schemas.microsoft.com/office/drawing/2014/main" id="{6060E9AA-9A09-45B6-A368-39CD37BB49AA}"/>
              </a:ext>
            </a:extLst>
          </p:cNvPr>
          <p:cNvSpPr>
            <a:spLocks noGrp="1"/>
          </p:cNvSpPr>
          <p:nvPr>
            <p:ph type="body" sz="quarter" idx="13"/>
          </p:nvPr>
        </p:nvSpPr>
        <p:spPr/>
        <p:txBody>
          <a:bodyPr/>
          <a:lstStyle/>
          <a:p>
            <a:r>
              <a:rPr lang="en-US" sz="1000" i="0"/>
              <a:t>BMI, body mass index; EOSS, Edmonton Obesity Staging System.</a:t>
            </a:r>
            <a:br>
              <a:rPr lang="en-US" sz="1000" i="0"/>
            </a:br>
            <a:r>
              <a:rPr lang="en-US" sz="1000" i="0"/>
              <a:t>1. </a:t>
            </a:r>
            <a:r>
              <a:rPr lang="en-US" sz="1000" i="0" err="1"/>
              <a:t>Kodsi</a:t>
            </a:r>
            <a:r>
              <a:rPr lang="en-US" sz="1000" i="0"/>
              <a:t> R et al. Nutrients. 2022;14:967; 2. </a:t>
            </a:r>
            <a:r>
              <a:rPr lang="sv-SE" sz="1000" i="0"/>
              <a:t>Sharma AM &amp; Kushner RF. Int J Obes (Lond). 2009;33:289–295</a:t>
            </a:r>
            <a:r>
              <a:rPr lang="en-US" sz="1000" i="0"/>
              <a:t>.</a:t>
            </a:r>
          </a:p>
        </p:txBody>
      </p:sp>
      <p:sp>
        <p:nvSpPr>
          <p:cNvPr id="4" name="Content Placeholder 6">
            <a:extLst>
              <a:ext uri="{FF2B5EF4-FFF2-40B4-BE49-F238E27FC236}">
                <a16:creationId xmlns:a16="http://schemas.microsoft.com/office/drawing/2014/main" id="{8E1073F1-270D-4490-A26D-E7E7048C8CB0}"/>
              </a:ext>
            </a:extLst>
          </p:cNvPr>
          <p:cNvSpPr txBox="1">
            <a:spLocks/>
          </p:cNvSpPr>
          <p:nvPr/>
        </p:nvSpPr>
        <p:spPr>
          <a:xfrm>
            <a:off x="647700" y="1493792"/>
            <a:ext cx="10896600" cy="12969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BMI is better suited to describing populations than individuals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Several obesity staging systems have been developed to assist clinicians in characterizing obesity severity and aid in clinical decision-making</a:t>
            </a:r>
          </a:p>
        </p:txBody>
      </p:sp>
      <p:grpSp>
        <p:nvGrpSpPr>
          <p:cNvPr id="5" name="Group 4">
            <a:extLst>
              <a:ext uri="{FF2B5EF4-FFF2-40B4-BE49-F238E27FC236}">
                <a16:creationId xmlns:a16="http://schemas.microsoft.com/office/drawing/2014/main" id="{0978E414-5532-46EE-8312-FBB8F55F5949}"/>
              </a:ext>
            </a:extLst>
          </p:cNvPr>
          <p:cNvGrpSpPr/>
          <p:nvPr/>
        </p:nvGrpSpPr>
        <p:grpSpPr>
          <a:xfrm>
            <a:off x="647700" y="3078147"/>
            <a:ext cx="3784600" cy="2412847"/>
            <a:chOff x="578309" y="2295378"/>
            <a:chExt cx="3937951" cy="1809636"/>
          </a:xfrm>
        </p:grpSpPr>
        <p:sp>
          <p:nvSpPr>
            <p:cNvPr id="6" name="TextBox 5">
              <a:extLst>
                <a:ext uri="{FF2B5EF4-FFF2-40B4-BE49-F238E27FC236}">
                  <a16:creationId xmlns:a16="http://schemas.microsoft.com/office/drawing/2014/main" id="{B8344F72-6F2E-4EA3-B54F-1C06A801A409}"/>
                </a:ext>
              </a:extLst>
            </p:cNvPr>
            <p:cNvSpPr txBox="1"/>
            <p:nvPr/>
          </p:nvSpPr>
          <p:spPr>
            <a:xfrm>
              <a:off x="674796" y="3359555"/>
              <a:ext cx="3652070" cy="745459"/>
            </a:xfrm>
            <a:prstGeom prst="rect">
              <a:avLst/>
            </a:prstGeom>
            <a:solidFill>
              <a:schemeClr val="accent3"/>
            </a:solidFill>
            <a:effectLst/>
          </p:spPr>
          <p:txBody>
            <a:bodyPr wrap="square" lIns="182880" tIns="91440" rIns="182880" bIns="91440" rtlCol="0" anchor="ctr" anchorCtr="0">
              <a:no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cs typeface="Arial"/>
                </a:rPr>
                <a:t>The EOSS is a better predictor of mortality than BMI </a:t>
              </a:r>
              <a:r>
                <a:rPr lang="en-US" sz="2000">
                  <a:solidFill>
                    <a:srgbClr val="FFFFFF"/>
                  </a:solidFill>
                  <a:latin typeface="Arial"/>
                  <a:cs typeface="Arial"/>
                </a:rPr>
                <a:t>alone</a:t>
              </a:r>
              <a:r>
                <a:rPr lang="en-US" sz="2000" baseline="30000">
                  <a:solidFill>
                    <a:srgbClr val="FFFFFF"/>
                  </a:solidFill>
                  <a:latin typeface="Arial"/>
                  <a:cs typeface="Arial"/>
                </a:rPr>
                <a:t>1</a:t>
              </a:r>
              <a:endParaRPr kumimoji="0" lang="en-US" sz="2000" b="0" i="0" u="none" strike="noStrike" kern="1200" cap="none" spc="0" normalizeH="0" baseline="30000" noProof="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47786E6-FDF1-4A57-9404-C24195C1CE96}"/>
                </a:ext>
              </a:extLst>
            </p:cNvPr>
            <p:cNvSpPr txBox="1"/>
            <p:nvPr/>
          </p:nvSpPr>
          <p:spPr>
            <a:xfrm>
              <a:off x="578309" y="2295378"/>
              <a:ext cx="3937951" cy="992579"/>
            </a:xfrm>
            <a:prstGeom prst="rect">
              <a:avLst/>
            </a:prstGeom>
            <a:noFill/>
          </p:spPr>
          <p:txBody>
            <a:bodyPr wrap="square" rtlCol="0" anchor="ctr">
              <a:sp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most well-known staging system is the Edmonton Obesity Staging System (EOSS)</a:t>
              </a:r>
              <a:endParaRPr kumimoji="0" lang="en-US" sz="20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aphicFrame>
        <p:nvGraphicFramePr>
          <p:cNvPr id="54" name="Table 53">
            <a:extLst>
              <a:ext uri="{FF2B5EF4-FFF2-40B4-BE49-F238E27FC236}">
                <a16:creationId xmlns:a16="http://schemas.microsoft.com/office/drawing/2014/main" id="{EF459E94-738F-4DDC-B822-17EA96555428}"/>
              </a:ext>
            </a:extLst>
          </p:cNvPr>
          <p:cNvGraphicFramePr>
            <a:graphicFrameLocks noGrp="1"/>
          </p:cNvGraphicFramePr>
          <p:nvPr>
            <p:extLst>
              <p:ext uri="{D42A27DB-BD31-4B8C-83A1-F6EECF244321}">
                <p14:modId xmlns:p14="http://schemas.microsoft.com/office/powerpoint/2010/main" val="2863086489"/>
              </p:ext>
            </p:extLst>
          </p:nvPr>
        </p:nvGraphicFramePr>
        <p:xfrm>
          <a:off x="4834916" y="3465367"/>
          <a:ext cx="6855541" cy="2063867"/>
        </p:xfrm>
        <a:graphic>
          <a:graphicData uri="http://schemas.openxmlformats.org/drawingml/2006/table">
            <a:tbl>
              <a:tblPr/>
              <a:tblGrid>
                <a:gridCol w="1346518">
                  <a:extLst>
                    <a:ext uri="{9D8B030D-6E8A-4147-A177-3AD203B41FA5}">
                      <a16:colId xmlns:a16="http://schemas.microsoft.com/office/drawing/2014/main" val="2876181240"/>
                    </a:ext>
                  </a:extLst>
                </a:gridCol>
                <a:gridCol w="1082695">
                  <a:extLst>
                    <a:ext uri="{9D8B030D-6E8A-4147-A177-3AD203B41FA5}">
                      <a16:colId xmlns:a16="http://schemas.microsoft.com/office/drawing/2014/main" val="769472839"/>
                    </a:ext>
                  </a:extLst>
                </a:gridCol>
                <a:gridCol w="1082695">
                  <a:extLst>
                    <a:ext uri="{9D8B030D-6E8A-4147-A177-3AD203B41FA5}">
                      <a16:colId xmlns:a16="http://schemas.microsoft.com/office/drawing/2014/main" val="3310692851"/>
                    </a:ext>
                  </a:extLst>
                </a:gridCol>
                <a:gridCol w="1178243">
                  <a:extLst>
                    <a:ext uri="{9D8B030D-6E8A-4147-A177-3AD203B41FA5}">
                      <a16:colId xmlns:a16="http://schemas.microsoft.com/office/drawing/2014/main" val="3279099378"/>
                    </a:ext>
                  </a:extLst>
                </a:gridCol>
                <a:gridCol w="1082695">
                  <a:extLst>
                    <a:ext uri="{9D8B030D-6E8A-4147-A177-3AD203B41FA5}">
                      <a16:colId xmlns:a16="http://schemas.microsoft.com/office/drawing/2014/main" val="2476124912"/>
                    </a:ext>
                  </a:extLst>
                </a:gridCol>
                <a:gridCol w="1082695">
                  <a:extLst>
                    <a:ext uri="{9D8B030D-6E8A-4147-A177-3AD203B41FA5}">
                      <a16:colId xmlns:a16="http://schemas.microsoft.com/office/drawing/2014/main" val="3921586031"/>
                    </a:ext>
                  </a:extLst>
                </a:gridCol>
              </a:tblGrid>
              <a:tr h="648525">
                <a:tc>
                  <a:txBody>
                    <a:bodyPr/>
                    <a:lstStyle/>
                    <a:p>
                      <a:pPr algn="l"/>
                      <a:endParaRPr lang="en-CA" sz="1400">
                        <a:solidFill>
                          <a:schemeClr val="bg1"/>
                        </a:solidFill>
                        <a:latin typeface="Arial" panose="020B0604020202020204" pitchFamily="34" charset="0"/>
                        <a:cs typeface="Arial" panose="020B0604020202020204" pitchFamily="34" charset="0"/>
                      </a:endParaRPr>
                    </a:p>
                    <a:p>
                      <a:pPr algn="l"/>
                      <a:r>
                        <a:rPr lang="en-CA" sz="1400">
                          <a:solidFill>
                            <a:schemeClr val="bg1"/>
                          </a:solidFill>
                          <a:latin typeface="Arial"/>
                          <a:cs typeface="Arial"/>
                        </a:rPr>
                        <a:t>Complications</a:t>
                      </a:r>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accent1"/>
                    </a:solidFill>
                  </a:tcPr>
                </a:tc>
                <a:tc>
                  <a:txBody>
                    <a:bodyPr/>
                    <a:lstStyle/>
                    <a:p>
                      <a:pPr algn="ctr" fontAlgn="base"/>
                      <a:r>
                        <a:rPr lang="en-US" sz="1400" b="0" i="0" u="none" strike="noStrike">
                          <a:solidFill>
                            <a:schemeClr val="bg1"/>
                          </a:solidFill>
                          <a:effectLst/>
                          <a:latin typeface="Arial"/>
                          <a:cs typeface="Arial"/>
                        </a:rPr>
                        <a:t>Stage 0</a:t>
                      </a:r>
                      <a:endParaRPr lang="en-US" sz="1400" b="0" i="0">
                        <a:solidFill>
                          <a:schemeClr val="bg1"/>
                        </a:solidFill>
                        <a:effectLst/>
                        <a:latin typeface="Arial"/>
                        <a:cs typeface="Arial"/>
                      </a:endParaRPr>
                    </a:p>
                  </a:txBody>
                  <a:tcPr anchor="ctr">
                    <a:lnR w="7512"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tc>
                  <a:txBody>
                    <a:bodyPr/>
                    <a:lstStyle/>
                    <a:p>
                      <a:pPr algn="ctr" fontAlgn="base"/>
                      <a:r>
                        <a:rPr lang="en-GB" sz="1400" b="0" i="0" u="none" strike="noStrike">
                          <a:solidFill>
                            <a:schemeClr val="bg1"/>
                          </a:solidFill>
                          <a:effectLst/>
                          <a:latin typeface="Arial"/>
                          <a:cs typeface="Arial"/>
                        </a:rPr>
                        <a:t>Stage 1</a:t>
                      </a:r>
                      <a:endParaRPr lang="en-GB" sz="1400" b="0" i="0">
                        <a:solidFill>
                          <a:schemeClr val="bg1"/>
                        </a:solidFill>
                        <a:effectLst/>
                        <a:latin typeface="Arial"/>
                        <a:cs typeface="Arial"/>
                      </a:endParaRPr>
                    </a:p>
                  </a:txBody>
                  <a:tcPr anchor="ctr">
                    <a:lnL w="7512" cap="flat" cmpd="sng" algn="ctr">
                      <a:solidFill>
                        <a:srgbClr val="FFFFFF"/>
                      </a:solidFill>
                      <a:prstDash val="solid"/>
                      <a:round/>
                      <a:headEnd type="none" w="med" len="med"/>
                      <a:tailEnd type="none" w="med" len="med"/>
                    </a:lnL>
                    <a:lnR w="7512"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tc>
                  <a:txBody>
                    <a:bodyPr/>
                    <a:lstStyle/>
                    <a:p>
                      <a:pPr algn="ctr" fontAlgn="base"/>
                      <a:r>
                        <a:rPr lang="en-GB" sz="1400" b="0" i="0">
                          <a:solidFill>
                            <a:schemeClr val="bg1"/>
                          </a:solidFill>
                          <a:effectLst/>
                          <a:latin typeface="Arial"/>
                          <a:cs typeface="Arial"/>
                        </a:rPr>
                        <a:t>Stage 2</a:t>
                      </a:r>
                    </a:p>
                  </a:txBody>
                  <a:tcPr anchor="ctr">
                    <a:lnL w="7512" cap="flat" cmpd="sng" algn="ctr">
                      <a:solidFill>
                        <a:srgbClr val="FFFFFF"/>
                      </a:solidFill>
                      <a:prstDash val="solid"/>
                      <a:round/>
                      <a:headEnd type="none" w="med" len="med"/>
                      <a:tailEnd type="none" w="med" len="med"/>
                    </a:lnL>
                    <a:lnR w="7512"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tc>
                  <a:txBody>
                    <a:bodyPr/>
                    <a:lstStyle/>
                    <a:p>
                      <a:pPr algn="ctr" fontAlgn="base"/>
                      <a:r>
                        <a:rPr lang="en-GB" sz="1400" b="0" i="0">
                          <a:solidFill>
                            <a:schemeClr val="bg1"/>
                          </a:solidFill>
                          <a:effectLst/>
                          <a:latin typeface="Arial"/>
                          <a:cs typeface="Arial"/>
                        </a:rPr>
                        <a:t>Stage 3</a:t>
                      </a:r>
                    </a:p>
                  </a:txBody>
                  <a:tcPr anchor="ctr">
                    <a:lnL w="7512" cap="flat" cmpd="sng" algn="ctr">
                      <a:solidFill>
                        <a:srgbClr val="FFFFFF"/>
                      </a:solidFill>
                      <a:prstDash val="solid"/>
                      <a:round/>
                      <a:headEnd type="none" w="med" len="med"/>
                      <a:tailEnd type="none" w="med" len="med"/>
                    </a:lnL>
                    <a:lnR w="7512"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tc>
                  <a:txBody>
                    <a:bodyPr/>
                    <a:lstStyle/>
                    <a:p>
                      <a:pPr algn="ctr" fontAlgn="base"/>
                      <a:r>
                        <a:rPr lang="en-GB" sz="1400" b="0" i="0">
                          <a:solidFill>
                            <a:schemeClr val="bg1"/>
                          </a:solidFill>
                          <a:effectLst/>
                          <a:latin typeface="Arial"/>
                          <a:cs typeface="Arial"/>
                        </a:rPr>
                        <a:t>Stage 4</a:t>
                      </a:r>
                    </a:p>
                  </a:txBody>
                  <a:tcPr anchor="ctr">
                    <a:lnL w="7512"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1476192717"/>
                  </a:ext>
                </a:extLst>
              </a:tr>
              <a:tr h="529685">
                <a:tc>
                  <a:txBody>
                    <a:bodyPr/>
                    <a:lstStyle/>
                    <a:p>
                      <a:pPr algn="l" fontAlgn="base"/>
                      <a:r>
                        <a:rPr lang="en-GB" sz="1400" b="0" i="0" u="none" strike="noStrike">
                          <a:solidFill>
                            <a:schemeClr val="tx1"/>
                          </a:solidFill>
                          <a:effectLst/>
                          <a:latin typeface="Arial"/>
                          <a:cs typeface="Arial"/>
                        </a:rPr>
                        <a:t>Medical</a:t>
                      </a:r>
                      <a:endParaRPr lang="en-GB" sz="1400" b="0" i="0">
                        <a:solidFill>
                          <a:schemeClr val="tx1"/>
                        </a:solidFill>
                        <a:effectLst/>
                        <a:latin typeface="Arial"/>
                        <a:cs typeface="Arial"/>
                      </a:endParaRPr>
                    </a:p>
                  </a:txBody>
                  <a:tcPr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DEF6"/>
                    </a:solidFill>
                  </a:tcPr>
                </a:tc>
                <a:tc rowSpan="3">
                  <a:txBody>
                    <a:bodyPr/>
                    <a:lstStyle/>
                    <a:p>
                      <a:pPr algn="ctr" fontAlgn="base"/>
                      <a:r>
                        <a:rPr lang="en-GB" sz="1400" b="0" i="0" u="none" strike="noStrike">
                          <a:solidFill>
                            <a:schemeClr val="tx1"/>
                          </a:solidFill>
                          <a:effectLst/>
                          <a:latin typeface="Arial" panose="020B0604020202020204" pitchFamily="34" charset="0"/>
                          <a:cs typeface="Arial" panose="020B0604020202020204" pitchFamily="34" charset="0"/>
                        </a:rPr>
                        <a:t>Absent</a:t>
                      </a:r>
                      <a:endParaRPr lang="en-GB" sz="1400" b="0"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5AD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ase"/>
                      <a:r>
                        <a:rPr lang="en-GB" sz="1400" b="0" i="0" u="none" strike="noStrike">
                          <a:solidFill>
                            <a:schemeClr val="tx1"/>
                          </a:solidFill>
                          <a:effectLst/>
                          <a:latin typeface="Arial"/>
                          <a:cs typeface="Arial"/>
                        </a:rPr>
                        <a:t>Preclinical risk factors</a:t>
                      </a:r>
                      <a:r>
                        <a:rPr lang="en-GB" sz="1400" b="0" i="0">
                          <a:solidFill>
                            <a:schemeClr val="tx1"/>
                          </a:solidFill>
                          <a:effectLst/>
                          <a:latin typeface="Arial"/>
                          <a:cs typeface="Aria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5AD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400" b="0" i="0">
                          <a:solidFill>
                            <a:schemeClr val="tx1"/>
                          </a:solidFill>
                          <a:effectLst/>
                          <a:latin typeface="Arial"/>
                          <a:cs typeface="Arial"/>
                        </a:rPr>
                        <a:t>Comorbidity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5AD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400" b="0" i="0">
                          <a:solidFill>
                            <a:schemeClr val="tx1"/>
                          </a:solidFill>
                          <a:effectLst/>
                          <a:latin typeface="Arial"/>
                          <a:cs typeface="Arial"/>
                        </a:rPr>
                        <a:t>End-organ </a:t>
                      </a:r>
                      <a:br>
                        <a:rPr lang="en-GB" sz="1400" b="0" i="0">
                          <a:solidFill>
                            <a:schemeClr val="tx1"/>
                          </a:solidFill>
                          <a:effectLst/>
                          <a:latin typeface="Arial"/>
                          <a:cs typeface="Arial"/>
                        </a:rPr>
                      </a:br>
                      <a:r>
                        <a:rPr lang="en-GB" sz="1400" b="0" i="0">
                          <a:solidFill>
                            <a:schemeClr val="tx1"/>
                          </a:solidFill>
                          <a:effectLst/>
                          <a:latin typeface="Arial"/>
                          <a:cs typeface="Arial"/>
                        </a:rPr>
                        <a:t>damage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5AD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base"/>
                      <a:r>
                        <a:rPr lang="en-GB" sz="1400" b="0" i="0">
                          <a:solidFill>
                            <a:schemeClr val="tx1"/>
                          </a:solidFill>
                          <a:effectLst/>
                          <a:latin typeface="Arial" panose="020B0604020202020204" pitchFamily="34" charset="0"/>
                          <a:cs typeface="Arial" panose="020B0604020202020204" pitchFamily="34" charset="0"/>
                        </a:rPr>
                        <a:t>End stage</a:t>
                      </a:r>
                    </a:p>
                  </a:txBody>
                  <a:tcPr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005AD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15470618"/>
                  </a:ext>
                </a:extLst>
              </a:tr>
              <a:tr h="367497">
                <a:tc>
                  <a:txBody>
                    <a:bodyPr/>
                    <a:lstStyle/>
                    <a:p>
                      <a:pPr lvl="0" algn="l" fontAlgn="base"/>
                      <a:r>
                        <a:rPr lang="en-GB" sz="1400" b="0" i="0">
                          <a:solidFill>
                            <a:schemeClr val="tx1"/>
                          </a:solidFill>
                          <a:effectLst/>
                          <a:latin typeface="Arial"/>
                          <a:cs typeface="Arial"/>
                        </a:rPr>
                        <a:t>Mental</a:t>
                      </a:r>
                    </a:p>
                  </a:txBody>
                  <a:tcPr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EF6"/>
                    </a:solidFill>
                  </a:tcPr>
                </a:tc>
                <a:tc vMerge="1">
                  <a:txBody>
                    <a:bodyPr/>
                    <a:lstStyle/>
                    <a:p>
                      <a:pPr algn="ctr" fontAlgn="base"/>
                      <a:endParaRPr lang="en-GB" sz="1400" b="0"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u="none" strike="noStrike">
                          <a:solidFill>
                            <a:schemeClr val="tx1"/>
                          </a:solidFill>
                          <a:effectLst/>
                          <a:latin typeface="Arial"/>
                          <a:cs typeface="Arial"/>
                        </a:rPr>
                        <a:t>Mild</a:t>
                      </a:r>
                      <a:r>
                        <a:rPr lang="en-GB" sz="1400" b="0" i="0">
                          <a:solidFill>
                            <a:schemeClr val="tx1"/>
                          </a:solidFill>
                          <a:effectLst/>
                          <a:latin typeface="Arial"/>
                          <a:cs typeface="Aria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400" b="0" i="0">
                          <a:solidFill>
                            <a:schemeClr val="tx1"/>
                          </a:solidFill>
                          <a:effectLst/>
                          <a:latin typeface="Arial"/>
                          <a:cs typeface="Arial"/>
                        </a:rPr>
                        <a:t>Moderate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400" b="0" i="0">
                          <a:solidFill>
                            <a:schemeClr val="tx1"/>
                          </a:solidFill>
                          <a:effectLst/>
                          <a:latin typeface="Arial"/>
                          <a:cs typeface="Arial"/>
                        </a:rPr>
                        <a:t>Severe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ase"/>
                      <a:endParaRPr lang="en-GB" sz="1400" b="0"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extLst>
                  <a:ext uri="{0D108BD9-81ED-4DB2-BD59-A6C34878D82A}">
                    <a16:rowId xmlns:a16="http://schemas.microsoft.com/office/drawing/2014/main" val="1420337844"/>
                  </a:ext>
                </a:extLst>
              </a:tr>
              <a:tr h="367497">
                <a:tc>
                  <a:txBody>
                    <a:bodyPr/>
                    <a:lstStyle/>
                    <a:p>
                      <a:pPr lvl="0" algn="l" fontAlgn="base"/>
                      <a:r>
                        <a:rPr lang="en-GB" sz="1400" b="0" i="0" u="none" strike="noStrike">
                          <a:solidFill>
                            <a:schemeClr val="tx1"/>
                          </a:solidFill>
                          <a:effectLst/>
                          <a:latin typeface="Arial"/>
                          <a:cs typeface="Arial"/>
                        </a:rPr>
                        <a:t>Physical Function </a:t>
                      </a:r>
                      <a:endParaRPr lang="en-GB" sz="1400" b="0"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CDEF6"/>
                    </a:solidFill>
                  </a:tcPr>
                </a:tc>
                <a:tc vMerge="1">
                  <a:txBody>
                    <a:bodyPr/>
                    <a:lstStyle/>
                    <a:p>
                      <a:pPr algn="ctr" fontAlgn="base"/>
                      <a:endParaRPr lang="en-GB" sz="1400" b="0"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ase"/>
                      <a:r>
                        <a:rPr lang="en-GB" sz="1400" b="0" i="0" u="none" strike="noStrike">
                          <a:solidFill>
                            <a:schemeClr val="tx1"/>
                          </a:solidFill>
                          <a:effectLst/>
                          <a:latin typeface="Arial"/>
                          <a:cs typeface="Arial"/>
                        </a:rPr>
                        <a:t>Mild</a:t>
                      </a:r>
                      <a:endParaRPr lang="en-GB" sz="1400" b="0" i="0">
                        <a:solidFill>
                          <a:schemeClr val="tx1"/>
                        </a:solidFill>
                        <a:effectLst/>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ase"/>
                      <a:r>
                        <a:rPr lang="en-GB" sz="1400" b="0" i="0">
                          <a:solidFill>
                            <a:schemeClr val="tx1"/>
                          </a:solidFill>
                          <a:effectLst/>
                          <a:latin typeface="Arial"/>
                          <a:cs typeface="Arial"/>
                        </a:rPr>
                        <a:t>Moderate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ase"/>
                      <a:r>
                        <a:rPr lang="en-GB" sz="1400" b="0" i="0">
                          <a:solidFill>
                            <a:schemeClr val="tx1"/>
                          </a:solidFill>
                          <a:effectLst/>
                          <a:latin typeface="Arial" panose="020B0604020202020204" pitchFamily="34" charset="0"/>
                          <a:cs typeface="Arial" panose="020B0604020202020204" pitchFamily="34" charset="0"/>
                        </a:rPr>
                        <a:t>Severe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fontAlgn="base"/>
                      <a:endParaRPr lang="en-GB" sz="1400" b="0" i="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512" cap="flat" cmpd="sng" algn="ctr">
                      <a:solidFill>
                        <a:srgbClr val="CCC5BD"/>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6313757"/>
                  </a:ext>
                </a:extLst>
              </a:tr>
            </a:tbl>
          </a:graphicData>
        </a:graphic>
      </p:graphicFrame>
    </p:spTree>
    <p:extLst>
      <p:ext uri="{BB962C8B-B14F-4D97-AF65-F5344CB8AC3E}">
        <p14:creationId xmlns:p14="http://schemas.microsoft.com/office/powerpoint/2010/main" val="401457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5AD114E-4E3C-4563-82FD-B6E59B0ED208}"/>
              </a:ext>
            </a:extLst>
          </p:cNvPr>
          <p:cNvSpPr/>
          <p:nvPr/>
        </p:nvSpPr>
        <p:spPr>
          <a:xfrm>
            <a:off x="4774023" y="1583372"/>
            <a:ext cx="6899673" cy="3212230"/>
          </a:xfrm>
          <a:prstGeom prst="rect">
            <a:avLst/>
          </a:prstGeom>
          <a:solidFill>
            <a:srgbClr val="EEF6F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rial" panose="020B0604020202020204" pitchFamily="34" charset="0"/>
              <a:cs typeface="Arial" panose="020B0604020202020204" pitchFamily="34" charset="0"/>
            </a:endParaRPr>
          </a:p>
        </p:txBody>
      </p:sp>
      <p:sp>
        <p:nvSpPr>
          <p:cNvPr id="25" name="Freeform 1323">
            <a:extLst>
              <a:ext uri="{FF2B5EF4-FFF2-40B4-BE49-F238E27FC236}">
                <a16:creationId xmlns:a16="http://schemas.microsoft.com/office/drawing/2014/main" id="{5EF69C7F-2EDD-4C9A-B1B8-6EE734231D75}"/>
              </a:ext>
            </a:extLst>
          </p:cNvPr>
          <p:cNvSpPr>
            <a:spLocks noEditPoints="1"/>
          </p:cNvSpPr>
          <p:nvPr/>
        </p:nvSpPr>
        <p:spPr bwMode="auto">
          <a:xfrm>
            <a:off x="5314991" y="1675137"/>
            <a:ext cx="6028620" cy="3092085"/>
          </a:xfrm>
          <a:custGeom>
            <a:avLst/>
            <a:gdLst>
              <a:gd name="T0" fmla="*/ 5084 w 5760"/>
              <a:gd name="T1" fmla="*/ 1151 h 3090"/>
              <a:gd name="T2" fmla="*/ 515 w 5760"/>
              <a:gd name="T3" fmla="*/ 2094 h 3090"/>
              <a:gd name="T4" fmla="*/ 515 w 5760"/>
              <a:gd name="T5" fmla="*/ 2011 h 3090"/>
              <a:gd name="T6" fmla="*/ 2951 w 5760"/>
              <a:gd name="T7" fmla="*/ 2580 h 3090"/>
              <a:gd name="T8" fmla="*/ 225 w 5760"/>
              <a:gd name="T9" fmla="*/ 202 h 3090"/>
              <a:gd name="T10" fmla="*/ 184 w 5760"/>
              <a:gd name="T11" fmla="*/ 42 h 3090"/>
              <a:gd name="T12" fmla="*/ 4670 w 5760"/>
              <a:gd name="T13" fmla="*/ 1993 h 3090"/>
              <a:gd name="T14" fmla="*/ 4000 w 5760"/>
              <a:gd name="T15" fmla="*/ 463 h 3090"/>
              <a:gd name="T16" fmla="*/ 5481 w 5760"/>
              <a:gd name="T17" fmla="*/ 741 h 3090"/>
              <a:gd name="T18" fmla="*/ 5618 w 5760"/>
              <a:gd name="T19" fmla="*/ 688 h 3090"/>
              <a:gd name="T20" fmla="*/ 5416 w 5760"/>
              <a:gd name="T21" fmla="*/ 439 h 3090"/>
              <a:gd name="T22" fmla="*/ 4563 w 5760"/>
              <a:gd name="T23" fmla="*/ 890 h 3090"/>
              <a:gd name="T24" fmla="*/ 4071 w 5760"/>
              <a:gd name="T25" fmla="*/ 724 h 3090"/>
              <a:gd name="T26" fmla="*/ 3698 w 5760"/>
              <a:gd name="T27" fmla="*/ 1020 h 3090"/>
              <a:gd name="T28" fmla="*/ 3994 w 5760"/>
              <a:gd name="T29" fmla="*/ 433 h 3090"/>
              <a:gd name="T30" fmla="*/ 3378 w 5760"/>
              <a:gd name="T31" fmla="*/ 302 h 3090"/>
              <a:gd name="T32" fmla="*/ 201 w 5760"/>
              <a:gd name="T33" fmla="*/ 30 h 3090"/>
              <a:gd name="T34" fmla="*/ 172 w 5760"/>
              <a:gd name="T35" fmla="*/ 279 h 3090"/>
              <a:gd name="T36" fmla="*/ 184 w 5760"/>
              <a:gd name="T37" fmla="*/ 136 h 3090"/>
              <a:gd name="T38" fmla="*/ 71 w 5760"/>
              <a:gd name="T39" fmla="*/ 380 h 3090"/>
              <a:gd name="T40" fmla="*/ 65 w 5760"/>
              <a:gd name="T41" fmla="*/ 611 h 3090"/>
              <a:gd name="T42" fmla="*/ 59 w 5760"/>
              <a:gd name="T43" fmla="*/ 1145 h 3090"/>
              <a:gd name="T44" fmla="*/ 225 w 5760"/>
              <a:gd name="T45" fmla="*/ 1530 h 3090"/>
              <a:gd name="T46" fmla="*/ 267 w 5760"/>
              <a:gd name="T47" fmla="*/ 1584 h 3090"/>
              <a:gd name="T48" fmla="*/ 338 w 5760"/>
              <a:gd name="T49" fmla="*/ 1785 h 3090"/>
              <a:gd name="T50" fmla="*/ 622 w 5760"/>
              <a:gd name="T51" fmla="*/ 2011 h 3090"/>
              <a:gd name="T52" fmla="*/ 1647 w 5760"/>
              <a:gd name="T53" fmla="*/ 2278 h 3090"/>
              <a:gd name="T54" fmla="*/ 2169 w 5760"/>
              <a:gd name="T55" fmla="*/ 2574 h 3090"/>
              <a:gd name="T56" fmla="*/ 2477 w 5760"/>
              <a:gd name="T57" fmla="*/ 2722 h 3090"/>
              <a:gd name="T58" fmla="*/ 2732 w 5760"/>
              <a:gd name="T59" fmla="*/ 2900 h 3090"/>
              <a:gd name="T60" fmla="*/ 2750 w 5760"/>
              <a:gd name="T61" fmla="*/ 2687 h 3090"/>
              <a:gd name="T62" fmla="*/ 2963 w 5760"/>
              <a:gd name="T63" fmla="*/ 2562 h 3090"/>
              <a:gd name="T64" fmla="*/ 3318 w 5760"/>
              <a:gd name="T65" fmla="*/ 2533 h 3090"/>
              <a:gd name="T66" fmla="*/ 3478 w 5760"/>
              <a:gd name="T67" fmla="*/ 2544 h 3090"/>
              <a:gd name="T68" fmla="*/ 3508 w 5760"/>
              <a:gd name="T69" fmla="*/ 2515 h 3090"/>
              <a:gd name="T70" fmla="*/ 3514 w 5760"/>
              <a:gd name="T71" fmla="*/ 2455 h 3090"/>
              <a:gd name="T72" fmla="*/ 3751 w 5760"/>
              <a:gd name="T73" fmla="*/ 2426 h 3090"/>
              <a:gd name="T74" fmla="*/ 3917 w 5760"/>
              <a:gd name="T75" fmla="*/ 2515 h 3090"/>
              <a:gd name="T76" fmla="*/ 4172 w 5760"/>
              <a:gd name="T77" fmla="*/ 2728 h 3090"/>
              <a:gd name="T78" fmla="*/ 4278 w 5760"/>
              <a:gd name="T79" fmla="*/ 2853 h 3090"/>
              <a:gd name="T80" fmla="*/ 4427 w 5760"/>
              <a:gd name="T81" fmla="*/ 2995 h 3090"/>
              <a:gd name="T82" fmla="*/ 4308 w 5760"/>
              <a:gd name="T83" fmla="*/ 2366 h 3090"/>
              <a:gd name="T84" fmla="*/ 4415 w 5760"/>
              <a:gd name="T85" fmla="*/ 2189 h 3090"/>
              <a:gd name="T86" fmla="*/ 4723 w 5760"/>
              <a:gd name="T87" fmla="*/ 1928 h 3090"/>
              <a:gd name="T88" fmla="*/ 4794 w 5760"/>
              <a:gd name="T89" fmla="*/ 1833 h 3090"/>
              <a:gd name="T90" fmla="*/ 4782 w 5760"/>
              <a:gd name="T91" fmla="*/ 1726 h 3090"/>
              <a:gd name="T92" fmla="*/ 4824 w 5760"/>
              <a:gd name="T93" fmla="*/ 1649 h 3090"/>
              <a:gd name="T94" fmla="*/ 4782 w 5760"/>
              <a:gd name="T95" fmla="*/ 1542 h 3090"/>
              <a:gd name="T96" fmla="*/ 4753 w 5760"/>
              <a:gd name="T97" fmla="*/ 1406 h 3090"/>
              <a:gd name="T98" fmla="*/ 4800 w 5760"/>
              <a:gd name="T99" fmla="*/ 1376 h 3090"/>
              <a:gd name="T100" fmla="*/ 4818 w 5760"/>
              <a:gd name="T101" fmla="*/ 1423 h 3090"/>
              <a:gd name="T102" fmla="*/ 4877 w 5760"/>
              <a:gd name="T103" fmla="*/ 1542 h 3090"/>
              <a:gd name="T104" fmla="*/ 4895 w 5760"/>
              <a:gd name="T105" fmla="*/ 1305 h 3090"/>
              <a:gd name="T106" fmla="*/ 5055 w 5760"/>
              <a:gd name="T107" fmla="*/ 1198 h 3090"/>
              <a:gd name="T108" fmla="*/ 5310 w 5760"/>
              <a:gd name="T109" fmla="*/ 1038 h 3090"/>
              <a:gd name="T110" fmla="*/ 5375 w 5760"/>
              <a:gd name="T111" fmla="*/ 961 h 3090"/>
              <a:gd name="T112" fmla="*/ 5464 w 5760"/>
              <a:gd name="T113" fmla="*/ 747 h 3090"/>
              <a:gd name="T114" fmla="*/ 5570 w 5760"/>
              <a:gd name="T115" fmla="*/ 658 h 3090"/>
              <a:gd name="T116" fmla="*/ 5713 w 5760"/>
              <a:gd name="T117" fmla="*/ 635 h 3090"/>
              <a:gd name="T118" fmla="*/ 3366 w 5760"/>
              <a:gd name="T119" fmla="*/ 2586 h 3090"/>
              <a:gd name="T120" fmla="*/ 3514 w 5760"/>
              <a:gd name="T121" fmla="*/ 2503 h 3090"/>
              <a:gd name="T122" fmla="*/ 4296 w 5760"/>
              <a:gd name="T123" fmla="*/ 3078 h 3090"/>
              <a:gd name="T124" fmla="*/ 4397 w 5760"/>
              <a:gd name="T125" fmla="*/ 2639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0" h="3090">
                <a:moveTo>
                  <a:pt x="5031" y="1192"/>
                </a:moveTo>
                <a:lnTo>
                  <a:pt x="5031" y="1192"/>
                </a:lnTo>
                <a:lnTo>
                  <a:pt x="5031" y="1186"/>
                </a:lnTo>
                <a:lnTo>
                  <a:pt x="5031" y="1186"/>
                </a:lnTo>
                <a:lnTo>
                  <a:pt x="5031" y="1186"/>
                </a:lnTo>
                <a:lnTo>
                  <a:pt x="5031" y="1186"/>
                </a:lnTo>
                <a:lnTo>
                  <a:pt x="5031" y="1186"/>
                </a:lnTo>
                <a:lnTo>
                  <a:pt x="5031" y="1186"/>
                </a:lnTo>
                <a:lnTo>
                  <a:pt x="5031" y="1186"/>
                </a:lnTo>
                <a:lnTo>
                  <a:pt x="5031" y="1186"/>
                </a:lnTo>
                <a:lnTo>
                  <a:pt x="5031" y="1180"/>
                </a:lnTo>
                <a:lnTo>
                  <a:pt x="5031" y="1180"/>
                </a:lnTo>
                <a:lnTo>
                  <a:pt x="5031" y="1180"/>
                </a:lnTo>
                <a:lnTo>
                  <a:pt x="5031" y="1174"/>
                </a:lnTo>
                <a:lnTo>
                  <a:pt x="5037" y="1174"/>
                </a:lnTo>
                <a:lnTo>
                  <a:pt x="5037" y="1174"/>
                </a:lnTo>
                <a:lnTo>
                  <a:pt x="5037" y="1174"/>
                </a:lnTo>
                <a:lnTo>
                  <a:pt x="5037" y="1174"/>
                </a:lnTo>
                <a:lnTo>
                  <a:pt x="5043" y="1174"/>
                </a:lnTo>
                <a:lnTo>
                  <a:pt x="5043" y="1174"/>
                </a:lnTo>
                <a:lnTo>
                  <a:pt x="5043" y="1174"/>
                </a:lnTo>
                <a:lnTo>
                  <a:pt x="5043" y="1174"/>
                </a:lnTo>
                <a:lnTo>
                  <a:pt x="5043" y="1174"/>
                </a:lnTo>
                <a:lnTo>
                  <a:pt x="5043" y="1174"/>
                </a:lnTo>
                <a:lnTo>
                  <a:pt x="5043" y="1174"/>
                </a:lnTo>
                <a:lnTo>
                  <a:pt x="5043" y="1174"/>
                </a:lnTo>
                <a:lnTo>
                  <a:pt x="5043" y="1174"/>
                </a:lnTo>
                <a:lnTo>
                  <a:pt x="5043" y="1174"/>
                </a:lnTo>
                <a:lnTo>
                  <a:pt x="5043" y="1174"/>
                </a:lnTo>
                <a:lnTo>
                  <a:pt x="5043" y="1180"/>
                </a:lnTo>
                <a:lnTo>
                  <a:pt x="5049" y="1180"/>
                </a:lnTo>
                <a:lnTo>
                  <a:pt x="5049" y="1180"/>
                </a:lnTo>
                <a:lnTo>
                  <a:pt x="5049" y="1180"/>
                </a:lnTo>
                <a:lnTo>
                  <a:pt x="5043" y="1186"/>
                </a:lnTo>
                <a:lnTo>
                  <a:pt x="5043" y="1186"/>
                </a:lnTo>
                <a:lnTo>
                  <a:pt x="5037" y="1186"/>
                </a:lnTo>
                <a:lnTo>
                  <a:pt x="5037" y="1186"/>
                </a:lnTo>
                <a:lnTo>
                  <a:pt x="5037" y="1186"/>
                </a:lnTo>
                <a:lnTo>
                  <a:pt x="5037" y="1192"/>
                </a:lnTo>
                <a:lnTo>
                  <a:pt x="5037" y="1192"/>
                </a:lnTo>
                <a:lnTo>
                  <a:pt x="5031" y="1192"/>
                </a:lnTo>
                <a:lnTo>
                  <a:pt x="5031" y="1192"/>
                </a:lnTo>
                <a:lnTo>
                  <a:pt x="5031" y="1192"/>
                </a:lnTo>
                <a:lnTo>
                  <a:pt x="5031" y="1192"/>
                </a:lnTo>
                <a:lnTo>
                  <a:pt x="5025" y="1192"/>
                </a:lnTo>
                <a:lnTo>
                  <a:pt x="5025" y="1192"/>
                </a:lnTo>
                <a:lnTo>
                  <a:pt x="5025" y="1192"/>
                </a:lnTo>
                <a:lnTo>
                  <a:pt x="5025" y="1192"/>
                </a:lnTo>
                <a:lnTo>
                  <a:pt x="5025" y="1192"/>
                </a:lnTo>
                <a:lnTo>
                  <a:pt x="5031" y="1192"/>
                </a:lnTo>
                <a:lnTo>
                  <a:pt x="5031" y="1192"/>
                </a:lnTo>
                <a:close/>
                <a:moveTo>
                  <a:pt x="5061" y="1151"/>
                </a:moveTo>
                <a:lnTo>
                  <a:pt x="5061" y="1151"/>
                </a:lnTo>
                <a:lnTo>
                  <a:pt x="5061" y="1145"/>
                </a:lnTo>
                <a:lnTo>
                  <a:pt x="5061" y="1145"/>
                </a:lnTo>
                <a:lnTo>
                  <a:pt x="5061" y="1145"/>
                </a:lnTo>
                <a:lnTo>
                  <a:pt x="5061" y="1145"/>
                </a:lnTo>
                <a:lnTo>
                  <a:pt x="5061" y="1145"/>
                </a:lnTo>
                <a:lnTo>
                  <a:pt x="5061" y="1145"/>
                </a:lnTo>
                <a:lnTo>
                  <a:pt x="5061" y="1145"/>
                </a:lnTo>
                <a:lnTo>
                  <a:pt x="5061" y="1145"/>
                </a:lnTo>
                <a:lnTo>
                  <a:pt x="5055" y="1157"/>
                </a:lnTo>
                <a:lnTo>
                  <a:pt x="5055" y="1157"/>
                </a:lnTo>
                <a:lnTo>
                  <a:pt x="5055" y="1162"/>
                </a:lnTo>
                <a:lnTo>
                  <a:pt x="5055" y="1162"/>
                </a:lnTo>
                <a:lnTo>
                  <a:pt x="5049" y="1162"/>
                </a:lnTo>
                <a:lnTo>
                  <a:pt x="5049" y="1168"/>
                </a:lnTo>
                <a:lnTo>
                  <a:pt x="5055" y="1168"/>
                </a:lnTo>
                <a:lnTo>
                  <a:pt x="5055" y="1168"/>
                </a:lnTo>
                <a:lnTo>
                  <a:pt x="5055" y="1162"/>
                </a:lnTo>
                <a:lnTo>
                  <a:pt x="5055" y="1162"/>
                </a:lnTo>
                <a:lnTo>
                  <a:pt x="5055" y="1162"/>
                </a:lnTo>
                <a:lnTo>
                  <a:pt x="5055" y="1162"/>
                </a:lnTo>
                <a:lnTo>
                  <a:pt x="5061" y="1157"/>
                </a:lnTo>
                <a:lnTo>
                  <a:pt x="5061" y="1157"/>
                </a:lnTo>
                <a:lnTo>
                  <a:pt x="5061" y="1151"/>
                </a:lnTo>
                <a:lnTo>
                  <a:pt x="5061" y="1151"/>
                </a:lnTo>
                <a:lnTo>
                  <a:pt x="5061" y="1151"/>
                </a:lnTo>
                <a:lnTo>
                  <a:pt x="5061" y="1151"/>
                </a:lnTo>
                <a:close/>
                <a:moveTo>
                  <a:pt x="5126" y="1174"/>
                </a:moveTo>
                <a:lnTo>
                  <a:pt x="5126" y="1174"/>
                </a:lnTo>
                <a:lnTo>
                  <a:pt x="5126" y="1174"/>
                </a:lnTo>
                <a:lnTo>
                  <a:pt x="5120" y="1174"/>
                </a:lnTo>
                <a:lnTo>
                  <a:pt x="5120" y="1174"/>
                </a:lnTo>
                <a:lnTo>
                  <a:pt x="5120" y="1174"/>
                </a:lnTo>
                <a:lnTo>
                  <a:pt x="5120" y="1174"/>
                </a:lnTo>
                <a:lnTo>
                  <a:pt x="5114" y="1174"/>
                </a:lnTo>
                <a:lnTo>
                  <a:pt x="5114" y="1174"/>
                </a:lnTo>
                <a:lnTo>
                  <a:pt x="5114" y="1174"/>
                </a:lnTo>
                <a:lnTo>
                  <a:pt x="5108" y="1180"/>
                </a:lnTo>
                <a:lnTo>
                  <a:pt x="5108" y="1180"/>
                </a:lnTo>
                <a:lnTo>
                  <a:pt x="5108" y="1180"/>
                </a:lnTo>
                <a:lnTo>
                  <a:pt x="5096" y="1180"/>
                </a:lnTo>
                <a:lnTo>
                  <a:pt x="5096" y="1186"/>
                </a:lnTo>
                <a:lnTo>
                  <a:pt x="5114" y="1180"/>
                </a:lnTo>
                <a:lnTo>
                  <a:pt x="5120" y="1174"/>
                </a:lnTo>
                <a:lnTo>
                  <a:pt x="5126" y="1174"/>
                </a:lnTo>
                <a:lnTo>
                  <a:pt x="5126" y="1174"/>
                </a:lnTo>
                <a:close/>
                <a:moveTo>
                  <a:pt x="5173" y="1157"/>
                </a:moveTo>
                <a:lnTo>
                  <a:pt x="5173" y="1157"/>
                </a:lnTo>
                <a:lnTo>
                  <a:pt x="5167" y="1162"/>
                </a:lnTo>
                <a:lnTo>
                  <a:pt x="5161" y="1162"/>
                </a:lnTo>
                <a:lnTo>
                  <a:pt x="5161" y="1162"/>
                </a:lnTo>
                <a:lnTo>
                  <a:pt x="5161" y="1162"/>
                </a:lnTo>
                <a:lnTo>
                  <a:pt x="5155" y="1162"/>
                </a:lnTo>
                <a:lnTo>
                  <a:pt x="5155" y="1168"/>
                </a:lnTo>
                <a:lnTo>
                  <a:pt x="5150" y="1168"/>
                </a:lnTo>
                <a:lnTo>
                  <a:pt x="5150" y="1168"/>
                </a:lnTo>
                <a:lnTo>
                  <a:pt x="5144" y="1174"/>
                </a:lnTo>
                <a:lnTo>
                  <a:pt x="5132" y="1174"/>
                </a:lnTo>
                <a:lnTo>
                  <a:pt x="5132" y="1174"/>
                </a:lnTo>
                <a:lnTo>
                  <a:pt x="5126" y="1174"/>
                </a:lnTo>
                <a:lnTo>
                  <a:pt x="5126" y="1174"/>
                </a:lnTo>
                <a:lnTo>
                  <a:pt x="5126" y="1174"/>
                </a:lnTo>
                <a:lnTo>
                  <a:pt x="5120" y="1174"/>
                </a:lnTo>
                <a:lnTo>
                  <a:pt x="5120" y="1174"/>
                </a:lnTo>
                <a:lnTo>
                  <a:pt x="5120" y="1180"/>
                </a:lnTo>
                <a:lnTo>
                  <a:pt x="5126" y="1174"/>
                </a:lnTo>
                <a:lnTo>
                  <a:pt x="5138" y="1174"/>
                </a:lnTo>
                <a:lnTo>
                  <a:pt x="5138" y="1174"/>
                </a:lnTo>
                <a:lnTo>
                  <a:pt x="5150" y="1168"/>
                </a:lnTo>
                <a:lnTo>
                  <a:pt x="5150" y="1168"/>
                </a:lnTo>
                <a:lnTo>
                  <a:pt x="5155" y="1168"/>
                </a:lnTo>
                <a:lnTo>
                  <a:pt x="5161" y="1168"/>
                </a:lnTo>
                <a:lnTo>
                  <a:pt x="5167" y="1162"/>
                </a:lnTo>
                <a:lnTo>
                  <a:pt x="5173" y="1162"/>
                </a:lnTo>
                <a:lnTo>
                  <a:pt x="5173" y="1157"/>
                </a:lnTo>
                <a:lnTo>
                  <a:pt x="5173" y="1157"/>
                </a:lnTo>
                <a:lnTo>
                  <a:pt x="5173" y="1157"/>
                </a:lnTo>
                <a:lnTo>
                  <a:pt x="5173" y="1157"/>
                </a:lnTo>
                <a:lnTo>
                  <a:pt x="5173" y="1157"/>
                </a:lnTo>
                <a:close/>
                <a:moveTo>
                  <a:pt x="5262" y="1115"/>
                </a:moveTo>
                <a:lnTo>
                  <a:pt x="5262" y="1115"/>
                </a:lnTo>
                <a:lnTo>
                  <a:pt x="5256" y="1115"/>
                </a:lnTo>
                <a:lnTo>
                  <a:pt x="5262" y="1121"/>
                </a:lnTo>
                <a:lnTo>
                  <a:pt x="5262" y="1121"/>
                </a:lnTo>
                <a:lnTo>
                  <a:pt x="5256" y="1121"/>
                </a:lnTo>
                <a:lnTo>
                  <a:pt x="5256" y="1115"/>
                </a:lnTo>
                <a:lnTo>
                  <a:pt x="5256" y="1121"/>
                </a:lnTo>
                <a:lnTo>
                  <a:pt x="5256" y="1121"/>
                </a:lnTo>
                <a:lnTo>
                  <a:pt x="5256" y="1121"/>
                </a:lnTo>
                <a:lnTo>
                  <a:pt x="5256" y="1121"/>
                </a:lnTo>
                <a:lnTo>
                  <a:pt x="5250" y="1121"/>
                </a:lnTo>
                <a:lnTo>
                  <a:pt x="5250" y="1121"/>
                </a:lnTo>
                <a:lnTo>
                  <a:pt x="5250" y="1121"/>
                </a:lnTo>
                <a:lnTo>
                  <a:pt x="5250" y="1121"/>
                </a:lnTo>
                <a:lnTo>
                  <a:pt x="5244" y="1127"/>
                </a:lnTo>
                <a:lnTo>
                  <a:pt x="5244" y="1127"/>
                </a:lnTo>
                <a:lnTo>
                  <a:pt x="5238" y="1127"/>
                </a:lnTo>
                <a:lnTo>
                  <a:pt x="5238" y="1127"/>
                </a:lnTo>
                <a:lnTo>
                  <a:pt x="5238" y="1127"/>
                </a:lnTo>
                <a:lnTo>
                  <a:pt x="5238" y="1127"/>
                </a:lnTo>
                <a:lnTo>
                  <a:pt x="5238" y="1121"/>
                </a:lnTo>
                <a:lnTo>
                  <a:pt x="5233" y="1121"/>
                </a:lnTo>
                <a:lnTo>
                  <a:pt x="5233" y="1121"/>
                </a:lnTo>
                <a:lnTo>
                  <a:pt x="5233" y="1127"/>
                </a:lnTo>
                <a:lnTo>
                  <a:pt x="5233" y="1127"/>
                </a:lnTo>
                <a:lnTo>
                  <a:pt x="5233" y="1127"/>
                </a:lnTo>
                <a:lnTo>
                  <a:pt x="5233" y="1121"/>
                </a:lnTo>
                <a:lnTo>
                  <a:pt x="5233" y="1121"/>
                </a:lnTo>
                <a:lnTo>
                  <a:pt x="5227" y="1121"/>
                </a:lnTo>
                <a:lnTo>
                  <a:pt x="5227" y="1121"/>
                </a:lnTo>
                <a:lnTo>
                  <a:pt x="5227" y="1121"/>
                </a:lnTo>
                <a:lnTo>
                  <a:pt x="5227" y="1121"/>
                </a:lnTo>
                <a:lnTo>
                  <a:pt x="5227" y="1121"/>
                </a:lnTo>
                <a:lnTo>
                  <a:pt x="5227" y="1127"/>
                </a:lnTo>
                <a:lnTo>
                  <a:pt x="5227" y="1127"/>
                </a:lnTo>
                <a:lnTo>
                  <a:pt x="5227" y="1127"/>
                </a:lnTo>
                <a:lnTo>
                  <a:pt x="5227" y="1127"/>
                </a:lnTo>
                <a:lnTo>
                  <a:pt x="5227" y="1127"/>
                </a:lnTo>
                <a:lnTo>
                  <a:pt x="5221" y="1127"/>
                </a:lnTo>
                <a:lnTo>
                  <a:pt x="5221" y="1127"/>
                </a:lnTo>
                <a:lnTo>
                  <a:pt x="5221" y="1121"/>
                </a:lnTo>
                <a:lnTo>
                  <a:pt x="5221" y="1121"/>
                </a:lnTo>
                <a:lnTo>
                  <a:pt x="5221" y="1121"/>
                </a:lnTo>
                <a:lnTo>
                  <a:pt x="5221" y="1121"/>
                </a:lnTo>
                <a:lnTo>
                  <a:pt x="5221" y="1121"/>
                </a:lnTo>
                <a:lnTo>
                  <a:pt x="5221" y="1127"/>
                </a:lnTo>
                <a:lnTo>
                  <a:pt x="5221" y="1127"/>
                </a:lnTo>
                <a:lnTo>
                  <a:pt x="5215" y="1127"/>
                </a:lnTo>
                <a:lnTo>
                  <a:pt x="5215" y="1127"/>
                </a:lnTo>
                <a:lnTo>
                  <a:pt x="5215" y="1133"/>
                </a:lnTo>
                <a:lnTo>
                  <a:pt x="5209" y="1133"/>
                </a:lnTo>
                <a:lnTo>
                  <a:pt x="5209" y="1133"/>
                </a:lnTo>
                <a:lnTo>
                  <a:pt x="5209" y="1133"/>
                </a:lnTo>
                <a:lnTo>
                  <a:pt x="5209" y="1133"/>
                </a:lnTo>
                <a:lnTo>
                  <a:pt x="5209" y="1133"/>
                </a:lnTo>
                <a:lnTo>
                  <a:pt x="5209" y="1139"/>
                </a:lnTo>
                <a:lnTo>
                  <a:pt x="5209" y="1139"/>
                </a:lnTo>
                <a:lnTo>
                  <a:pt x="5209" y="1139"/>
                </a:lnTo>
                <a:lnTo>
                  <a:pt x="5203" y="1139"/>
                </a:lnTo>
                <a:lnTo>
                  <a:pt x="5203" y="1139"/>
                </a:lnTo>
                <a:lnTo>
                  <a:pt x="5203" y="1139"/>
                </a:lnTo>
                <a:lnTo>
                  <a:pt x="5197" y="1139"/>
                </a:lnTo>
                <a:lnTo>
                  <a:pt x="5197" y="1139"/>
                </a:lnTo>
                <a:lnTo>
                  <a:pt x="5197" y="1139"/>
                </a:lnTo>
                <a:lnTo>
                  <a:pt x="5191" y="1139"/>
                </a:lnTo>
                <a:lnTo>
                  <a:pt x="5191" y="1139"/>
                </a:lnTo>
                <a:lnTo>
                  <a:pt x="5191" y="1139"/>
                </a:lnTo>
                <a:lnTo>
                  <a:pt x="5191" y="1139"/>
                </a:lnTo>
                <a:lnTo>
                  <a:pt x="5191" y="1139"/>
                </a:lnTo>
                <a:lnTo>
                  <a:pt x="5191" y="1139"/>
                </a:lnTo>
                <a:lnTo>
                  <a:pt x="5191" y="1139"/>
                </a:lnTo>
                <a:lnTo>
                  <a:pt x="5191" y="1139"/>
                </a:lnTo>
                <a:lnTo>
                  <a:pt x="5191" y="1139"/>
                </a:lnTo>
                <a:lnTo>
                  <a:pt x="5191" y="1139"/>
                </a:lnTo>
                <a:lnTo>
                  <a:pt x="5197" y="1133"/>
                </a:lnTo>
                <a:lnTo>
                  <a:pt x="5197" y="1133"/>
                </a:lnTo>
                <a:lnTo>
                  <a:pt x="5197" y="1133"/>
                </a:lnTo>
                <a:lnTo>
                  <a:pt x="5197" y="1133"/>
                </a:lnTo>
                <a:lnTo>
                  <a:pt x="5197" y="1133"/>
                </a:lnTo>
                <a:lnTo>
                  <a:pt x="5197" y="1133"/>
                </a:lnTo>
                <a:lnTo>
                  <a:pt x="5197" y="1127"/>
                </a:lnTo>
                <a:lnTo>
                  <a:pt x="5203" y="1127"/>
                </a:lnTo>
                <a:lnTo>
                  <a:pt x="5203" y="1127"/>
                </a:lnTo>
                <a:lnTo>
                  <a:pt x="5203" y="1127"/>
                </a:lnTo>
                <a:lnTo>
                  <a:pt x="5203" y="1127"/>
                </a:lnTo>
                <a:lnTo>
                  <a:pt x="5203" y="1127"/>
                </a:lnTo>
                <a:lnTo>
                  <a:pt x="5203" y="1127"/>
                </a:lnTo>
                <a:lnTo>
                  <a:pt x="5203" y="1127"/>
                </a:lnTo>
                <a:lnTo>
                  <a:pt x="5203" y="1127"/>
                </a:lnTo>
                <a:lnTo>
                  <a:pt x="5209" y="1127"/>
                </a:lnTo>
                <a:lnTo>
                  <a:pt x="5209" y="1127"/>
                </a:lnTo>
                <a:lnTo>
                  <a:pt x="5209" y="1127"/>
                </a:lnTo>
                <a:lnTo>
                  <a:pt x="5209" y="1127"/>
                </a:lnTo>
                <a:lnTo>
                  <a:pt x="5209" y="1127"/>
                </a:lnTo>
                <a:lnTo>
                  <a:pt x="5209" y="1127"/>
                </a:lnTo>
                <a:lnTo>
                  <a:pt x="5209" y="1127"/>
                </a:lnTo>
                <a:lnTo>
                  <a:pt x="5209" y="1127"/>
                </a:lnTo>
                <a:lnTo>
                  <a:pt x="5209" y="1127"/>
                </a:lnTo>
                <a:lnTo>
                  <a:pt x="5209" y="1127"/>
                </a:lnTo>
                <a:lnTo>
                  <a:pt x="5209" y="1127"/>
                </a:lnTo>
                <a:lnTo>
                  <a:pt x="5209" y="1121"/>
                </a:lnTo>
                <a:lnTo>
                  <a:pt x="5209" y="1121"/>
                </a:lnTo>
                <a:lnTo>
                  <a:pt x="5215" y="1121"/>
                </a:lnTo>
                <a:lnTo>
                  <a:pt x="5215" y="1121"/>
                </a:lnTo>
                <a:lnTo>
                  <a:pt x="5215" y="1121"/>
                </a:lnTo>
                <a:lnTo>
                  <a:pt x="5209" y="1121"/>
                </a:lnTo>
                <a:lnTo>
                  <a:pt x="5209" y="1121"/>
                </a:lnTo>
                <a:lnTo>
                  <a:pt x="5209" y="1121"/>
                </a:lnTo>
                <a:lnTo>
                  <a:pt x="5215" y="1115"/>
                </a:lnTo>
                <a:lnTo>
                  <a:pt x="5221" y="1109"/>
                </a:lnTo>
                <a:lnTo>
                  <a:pt x="5221" y="1115"/>
                </a:lnTo>
                <a:lnTo>
                  <a:pt x="5221" y="1115"/>
                </a:lnTo>
                <a:lnTo>
                  <a:pt x="5227" y="1115"/>
                </a:lnTo>
                <a:lnTo>
                  <a:pt x="5227" y="1109"/>
                </a:lnTo>
                <a:lnTo>
                  <a:pt x="5227" y="1109"/>
                </a:lnTo>
                <a:lnTo>
                  <a:pt x="5227" y="1109"/>
                </a:lnTo>
                <a:lnTo>
                  <a:pt x="5227" y="1109"/>
                </a:lnTo>
                <a:lnTo>
                  <a:pt x="5227" y="1109"/>
                </a:lnTo>
                <a:lnTo>
                  <a:pt x="5227" y="1109"/>
                </a:lnTo>
                <a:lnTo>
                  <a:pt x="5227" y="1109"/>
                </a:lnTo>
                <a:lnTo>
                  <a:pt x="5227" y="1109"/>
                </a:lnTo>
                <a:lnTo>
                  <a:pt x="5221" y="1109"/>
                </a:lnTo>
                <a:lnTo>
                  <a:pt x="5221" y="1109"/>
                </a:lnTo>
                <a:lnTo>
                  <a:pt x="5215" y="1109"/>
                </a:lnTo>
                <a:lnTo>
                  <a:pt x="5215" y="1109"/>
                </a:lnTo>
                <a:lnTo>
                  <a:pt x="5215" y="1109"/>
                </a:lnTo>
                <a:lnTo>
                  <a:pt x="5215" y="1115"/>
                </a:lnTo>
                <a:lnTo>
                  <a:pt x="5215" y="1115"/>
                </a:lnTo>
                <a:lnTo>
                  <a:pt x="5215" y="1115"/>
                </a:lnTo>
                <a:lnTo>
                  <a:pt x="5209" y="1115"/>
                </a:lnTo>
                <a:lnTo>
                  <a:pt x="5209" y="1115"/>
                </a:lnTo>
                <a:lnTo>
                  <a:pt x="5209" y="1115"/>
                </a:lnTo>
                <a:lnTo>
                  <a:pt x="5209" y="1115"/>
                </a:lnTo>
                <a:lnTo>
                  <a:pt x="5209" y="1115"/>
                </a:lnTo>
                <a:lnTo>
                  <a:pt x="5203" y="1121"/>
                </a:lnTo>
                <a:lnTo>
                  <a:pt x="5203" y="1121"/>
                </a:lnTo>
                <a:lnTo>
                  <a:pt x="5197" y="1127"/>
                </a:lnTo>
                <a:lnTo>
                  <a:pt x="5191" y="1127"/>
                </a:lnTo>
                <a:lnTo>
                  <a:pt x="5191" y="1127"/>
                </a:lnTo>
                <a:lnTo>
                  <a:pt x="5191" y="1127"/>
                </a:lnTo>
                <a:lnTo>
                  <a:pt x="5185" y="1133"/>
                </a:lnTo>
                <a:lnTo>
                  <a:pt x="5185" y="1133"/>
                </a:lnTo>
                <a:lnTo>
                  <a:pt x="5179" y="1133"/>
                </a:lnTo>
                <a:lnTo>
                  <a:pt x="5173" y="1133"/>
                </a:lnTo>
                <a:lnTo>
                  <a:pt x="5167" y="1133"/>
                </a:lnTo>
                <a:lnTo>
                  <a:pt x="5161" y="1133"/>
                </a:lnTo>
                <a:lnTo>
                  <a:pt x="5150" y="1133"/>
                </a:lnTo>
                <a:lnTo>
                  <a:pt x="5150" y="1133"/>
                </a:lnTo>
                <a:lnTo>
                  <a:pt x="5144" y="1133"/>
                </a:lnTo>
                <a:lnTo>
                  <a:pt x="5144" y="1133"/>
                </a:lnTo>
                <a:lnTo>
                  <a:pt x="5144" y="1133"/>
                </a:lnTo>
                <a:lnTo>
                  <a:pt x="5144" y="1133"/>
                </a:lnTo>
                <a:lnTo>
                  <a:pt x="5144" y="1133"/>
                </a:lnTo>
                <a:lnTo>
                  <a:pt x="5144" y="1133"/>
                </a:lnTo>
                <a:lnTo>
                  <a:pt x="5144" y="1133"/>
                </a:lnTo>
                <a:lnTo>
                  <a:pt x="5144" y="1133"/>
                </a:lnTo>
                <a:lnTo>
                  <a:pt x="5144" y="1133"/>
                </a:lnTo>
                <a:lnTo>
                  <a:pt x="5144" y="1133"/>
                </a:lnTo>
                <a:lnTo>
                  <a:pt x="5138" y="1133"/>
                </a:lnTo>
                <a:lnTo>
                  <a:pt x="5138" y="1133"/>
                </a:lnTo>
                <a:lnTo>
                  <a:pt x="5138" y="1133"/>
                </a:lnTo>
                <a:lnTo>
                  <a:pt x="5138" y="1133"/>
                </a:lnTo>
                <a:lnTo>
                  <a:pt x="5138" y="1139"/>
                </a:lnTo>
                <a:lnTo>
                  <a:pt x="5138" y="1139"/>
                </a:lnTo>
                <a:lnTo>
                  <a:pt x="5132" y="1139"/>
                </a:lnTo>
                <a:lnTo>
                  <a:pt x="5132" y="1139"/>
                </a:lnTo>
                <a:lnTo>
                  <a:pt x="5132" y="1139"/>
                </a:lnTo>
                <a:lnTo>
                  <a:pt x="5126" y="1139"/>
                </a:lnTo>
                <a:lnTo>
                  <a:pt x="5126" y="1139"/>
                </a:lnTo>
                <a:lnTo>
                  <a:pt x="5126" y="1139"/>
                </a:lnTo>
                <a:lnTo>
                  <a:pt x="5126" y="1139"/>
                </a:lnTo>
                <a:lnTo>
                  <a:pt x="5126" y="1139"/>
                </a:lnTo>
                <a:lnTo>
                  <a:pt x="5120" y="1139"/>
                </a:lnTo>
                <a:lnTo>
                  <a:pt x="5120" y="1139"/>
                </a:lnTo>
                <a:lnTo>
                  <a:pt x="5120" y="1139"/>
                </a:lnTo>
                <a:lnTo>
                  <a:pt x="5120" y="1139"/>
                </a:lnTo>
                <a:lnTo>
                  <a:pt x="5114" y="1139"/>
                </a:lnTo>
                <a:lnTo>
                  <a:pt x="5114" y="1139"/>
                </a:lnTo>
                <a:lnTo>
                  <a:pt x="5114" y="1133"/>
                </a:lnTo>
                <a:lnTo>
                  <a:pt x="5114" y="1133"/>
                </a:lnTo>
                <a:lnTo>
                  <a:pt x="5114" y="1133"/>
                </a:lnTo>
                <a:lnTo>
                  <a:pt x="5114" y="1133"/>
                </a:lnTo>
                <a:lnTo>
                  <a:pt x="5114" y="1133"/>
                </a:lnTo>
                <a:lnTo>
                  <a:pt x="5114" y="1133"/>
                </a:lnTo>
                <a:lnTo>
                  <a:pt x="5114" y="1139"/>
                </a:lnTo>
                <a:lnTo>
                  <a:pt x="5114" y="1139"/>
                </a:lnTo>
                <a:lnTo>
                  <a:pt x="5114" y="1139"/>
                </a:lnTo>
                <a:lnTo>
                  <a:pt x="5114" y="1139"/>
                </a:lnTo>
                <a:lnTo>
                  <a:pt x="5114" y="1139"/>
                </a:lnTo>
                <a:lnTo>
                  <a:pt x="5114" y="1139"/>
                </a:lnTo>
                <a:lnTo>
                  <a:pt x="5114" y="1139"/>
                </a:lnTo>
                <a:lnTo>
                  <a:pt x="5114" y="1139"/>
                </a:lnTo>
                <a:lnTo>
                  <a:pt x="5114" y="1139"/>
                </a:lnTo>
                <a:lnTo>
                  <a:pt x="5108" y="1139"/>
                </a:lnTo>
                <a:lnTo>
                  <a:pt x="5108" y="1139"/>
                </a:lnTo>
                <a:lnTo>
                  <a:pt x="5108" y="1139"/>
                </a:lnTo>
                <a:lnTo>
                  <a:pt x="5108" y="1139"/>
                </a:lnTo>
                <a:lnTo>
                  <a:pt x="5108" y="1139"/>
                </a:lnTo>
                <a:lnTo>
                  <a:pt x="5102" y="1133"/>
                </a:lnTo>
                <a:lnTo>
                  <a:pt x="5102" y="1139"/>
                </a:lnTo>
                <a:lnTo>
                  <a:pt x="5102" y="1139"/>
                </a:lnTo>
                <a:lnTo>
                  <a:pt x="5102" y="1139"/>
                </a:lnTo>
                <a:lnTo>
                  <a:pt x="5108" y="1139"/>
                </a:lnTo>
                <a:lnTo>
                  <a:pt x="5108" y="1139"/>
                </a:lnTo>
                <a:lnTo>
                  <a:pt x="5108" y="1145"/>
                </a:lnTo>
                <a:lnTo>
                  <a:pt x="5102" y="1145"/>
                </a:lnTo>
                <a:lnTo>
                  <a:pt x="5102" y="1145"/>
                </a:lnTo>
                <a:lnTo>
                  <a:pt x="5102" y="1145"/>
                </a:lnTo>
                <a:lnTo>
                  <a:pt x="5102" y="1145"/>
                </a:lnTo>
                <a:lnTo>
                  <a:pt x="5102" y="1145"/>
                </a:lnTo>
                <a:lnTo>
                  <a:pt x="5102" y="1145"/>
                </a:lnTo>
                <a:lnTo>
                  <a:pt x="5102" y="1145"/>
                </a:lnTo>
                <a:lnTo>
                  <a:pt x="5102" y="1139"/>
                </a:lnTo>
                <a:lnTo>
                  <a:pt x="5102" y="1145"/>
                </a:lnTo>
                <a:lnTo>
                  <a:pt x="5102" y="1145"/>
                </a:lnTo>
                <a:lnTo>
                  <a:pt x="5096" y="1145"/>
                </a:lnTo>
                <a:lnTo>
                  <a:pt x="5096" y="1145"/>
                </a:lnTo>
                <a:lnTo>
                  <a:pt x="5096" y="1139"/>
                </a:lnTo>
                <a:lnTo>
                  <a:pt x="5102" y="1145"/>
                </a:lnTo>
                <a:lnTo>
                  <a:pt x="5102" y="1145"/>
                </a:lnTo>
                <a:lnTo>
                  <a:pt x="5102" y="1139"/>
                </a:lnTo>
                <a:lnTo>
                  <a:pt x="5102" y="1139"/>
                </a:lnTo>
                <a:lnTo>
                  <a:pt x="5102" y="1139"/>
                </a:lnTo>
                <a:lnTo>
                  <a:pt x="5102" y="1139"/>
                </a:lnTo>
                <a:lnTo>
                  <a:pt x="5096" y="1139"/>
                </a:lnTo>
                <a:lnTo>
                  <a:pt x="5090" y="1139"/>
                </a:lnTo>
                <a:lnTo>
                  <a:pt x="5090" y="1145"/>
                </a:lnTo>
                <a:lnTo>
                  <a:pt x="5084" y="1145"/>
                </a:lnTo>
                <a:lnTo>
                  <a:pt x="5090" y="1151"/>
                </a:lnTo>
                <a:lnTo>
                  <a:pt x="5090" y="1151"/>
                </a:lnTo>
                <a:lnTo>
                  <a:pt x="5084" y="1151"/>
                </a:lnTo>
                <a:lnTo>
                  <a:pt x="5084" y="1151"/>
                </a:lnTo>
                <a:lnTo>
                  <a:pt x="5084" y="1151"/>
                </a:lnTo>
                <a:lnTo>
                  <a:pt x="5084" y="1145"/>
                </a:lnTo>
                <a:lnTo>
                  <a:pt x="5084" y="1145"/>
                </a:lnTo>
                <a:lnTo>
                  <a:pt x="5084" y="1145"/>
                </a:lnTo>
                <a:lnTo>
                  <a:pt x="5078" y="1145"/>
                </a:lnTo>
                <a:lnTo>
                  <a:pt x="5078" y="1145"/>
                </a:lnTo>
                <a:lnTo>
                  <a:pt x="5078" y="1145"/>
                </a:lnTo>
                <a:lnTo>
                  <a:pt x="5078" y="1151"/>
                </a:lnTo>
                <a:lnTo>
                  <a:pt x="5084" y="1151"/>
                </a:lnTo>
                <a:lnTo>
                  <a:pt x="5084" y="1151"/>
                </a:lnTo>
                <a:lnTo>
                  <a:pt x="5084" y="1151"/>
                </a:lnTo>
                <a:lnTo>
                  <a:pt x="5078" y="1151"/>
                </a:lnTo>
                <a:lnTo>
                  <a:pt x="5078" y="1151"/>
                </a:lnTo>
                <a:lnTo>
                  <a:pt x="5078" y="1151"/>
                </a:lnTo>
                <a:lnTo>
                  <a:pt x="5078" y="1151"/>
                </a:lnTo>
                <a:lnTo>
                  <a:pt x="5078" y="1151"/>
                </a:lnTo>
                <a:lnTo>
                  <a:pt x="5078" y="1151"/>
                </a:lnTo>
                <a:lnTo>
                  <a:pt x="5078" y="1151"/>
                </a:lnTo>
                <a:lnTo>
                  <a:pt x="5078" y="1151"/>
                </a:lnTo>
                <a:lnTo>
                  <a:pt x="5078" y="1157"/>
                </a:lnTo>
                <a:lnTo>
                  <a:pt x="5078" y="1157"/>
                </a:lnTo>
                <a:lnTo>
                  <a:pt x="5078" y="1157"/>
                </a:lnTo>
                <a:lnTo>
                  <a:pt x="5073" y="1157"/>
                </a:lnTo>
                <a:lnTo>
                  <a:pt x="5073" y="1157"/>
                </a:lnTo>
                <a:lnTo>
                  <a:pt x="5067" y="1157"/>
                </a:lnTo>
                <a:lnTo>
                  <a:pt x="5067" y="1157"/>
                </a:lnTo>
                <a:lnTo>
                  <a:pt x="5067" y="1157"/>
                </a:lnTo>
                <a:lnTo>
                  <a:pt x="5061" y="1157"/>
                </a:lnTo>
                <a:lnTo>
                  <a:pt x="5061" y="1157"/>
                </a:lnTo>
                <a:lnTo>
                  <a:pt x="5061" y="1157"/>
                </a:lnTo>
                <a:lnTo>
                  <a:pt x="5061" y="1157"/>
                </a:lnTo>
                <a:lnTo>
                  <a:pt x="5055" y="1162"/>
                </a:lnTo>
                <a:lnTo>
                  <a:pt x="5055" y="1162"/>
                </a:lnTo>
                <a:lnTo>
                  <a:pt x="5055" y="1168"/>
                </a:lnTo>
                <a:lnTo>
                  <a:pt x="5055" y="1168"/>
                </a:lnTo>
                <a:lnTo>
                  <a:pt x="5055" y="1168"/>
                </a:lnTo>
                <a:lnTo>
                  <a:pt x="5055" y="1168"/>
                </a:lnTo>
                <a:lnTo>
                  <a:pt x="5055" y="1168"/>
                </a:lnTo>
                <a:lnTo>
                  <a:pt x="5055" y="1168"/>
                </a:lnTo>
                <a:lnTo>
                  <a:pt x="5049" y="1168"/>
                </a:lnTo>
                <a:lnTo>
                  <a:pt x="5049" y="1168"/>
                </a:lnTo>
                <a:lnTo>
                  <a:pt x="5049" y="1174"/>
                </a:lnTo>
                <a:lnTo>
                  <a:pt x="5049" y="1174"/>
                </a:lnTo>
                <a:lnTo>
                  <a:pt x="5049" y="1174"/>
                </a:lnTo>
                <a:lnTo>
                  <a:pt x="5049" y="1174"/>
                </a:lnTo>
                <a:lnTo>
                  <a:pt x="5049" y="1174"/>
                </a:lnTo>
                <a:lnTo>
                  <a:pt x="5049" y="1180"/>
                </a:lnTo>
                <a:lnTo>
                  <a:pt x="5049" y="1180"/>
                </a:lnTo>
                <a:lnTo>
                  <a:pt x="5055" y="1180"/>
                </a:lnTo>
                <a:lnTo>
                  <a:pt x="5055" y="1180"/>
                </a:lnTo>
                <a:lnTo>
                  <a:pt x="5055" y="1180"/>
                </a:lnTo>
                <a:lnTo>
                  <a:pt x="5055" y="1180"/>
                </a:lnTo>
                <a:lnTo>
                  <a:pt x="5049" y="1180"/>
                </a:lnTo>
                <a:lnTo>
                  <a:pt x="5049" y="1180"/>
                </a:lnTo>
                <a:lnTo>
                  <a:pt x="5055" y="1186"/>
                </a:lnTo>
                <a:lnTo>
                  <a:pt x="5055" y="1186"/>
                </a:lnTo>
                <a:lnTo>
                  <a:pt x="5055" y="1186"/>
                </a:lnTo>
                <a:lnTo>
                  <a:pt x="5055" y="1186"/>
                </a:lnTo>
                <a:lnTo>
                  <a:pt x="5061" y="1186"/>
                </a:lnTo>
                <a:lnTo>
                  <a:pt x="5061" y="1180"/>
                </a:lnTo>
                <a:lnTo>
                  <a:pt x="5061" y="1180"/>
                </a:lnTo>
                <a:lnTo>
                  <a:pt x="5061" y="1180"/>
                </a:lnTo>
                <a:lnTo>
                  <a:pt x="5061" y="1180"/>
                </a:lnTo>
                <a:lnTo>
                  <a:pt x="5061" y="1180"/>
                </a:lnTo>
                <a:lnTo>
                  <a:pt x="5061" y="1186"/>
                </a:lnTo>
                <a:lnTo>
                  <a:pt x="5067" y="1180"/>
                </a:lnTo>
                <a:lnTo>
                  <a:pt x="5067" y="1180"/>
                </a:lnTo>
                <a:lnTo>
                  <a:pt x="5067" y="1180"/>
                </a:lnTo>
                <a:lnTo>
                  <a:pt x="5061" y="1180"/>
                </a:lnTo>
                <a:lnTo>
                  <a:pt x="5061" y="1174"/>
                </a:lnTo>
                <a:lnTo>
                  <a:pt x="5067" y="1174"/>
                </a:lnTo>
                <a:lnTo>
                  <a:pt x="5067" y="1174"/>
                </a:lnTo>
                <a:lnTo>
                  <a:pt x="5067" y="1174"/>
                </a:lnTo>
                <a:lnTo>
                  <a:pt x="5067" y="1174"/>
                </a:lnTo>
                <a:lnTo>
                  <a:pt x="5067" y="1174"/>
                </a:lnTo>
                <a:lnTo>
                  <a:pt x="5067" y="1174"/>
                </a:lnTo>
                <a:lnTo>
                  <a:pt x="5067" y="1174"/>
                </a:lnTo>
                <a:lnTo>
                  <a:pt x="5073" y="1174"/>
                </a:lnTo>
                <a:lnTo>
                  <a:pt x="5073" y="1174"/>
                </a:lnTo>
                <a:lnTo>
                  <a:pt x="5073" y="1174"/>
                </a:lnTo>
                <a:lnTo>
                  <a:pt x="5073" y="1174"/>
                </a:lnTo>
                <a:lnTo>
                  <a:pt x="5073" y="1180"/>
                </a:lnTo>
                <a:lnTo>
                  <a:pt x="5073" y="1180"/>
                </a:lnTo>
                <a:lnTo>
                  <a:pt x="5073" y="1180"/>
                </a:lnTo>
                <a:lnTo>
                  <a:pt x="5073" y="1180"/>
                </a:lnTo>
                <a:lnTo>
                  <a:pt x="5073" y="1180"/>
                </a:lnTo>
                <a:lnTo>
                  <a:pt x="5067" y="1180"/>
                </a:lnTo>
                <a:lnTo>
                  <a:pt x="5061" y="1186"/>
                </a:lnTo>
                <a:lnTo>
                  <a:pt x="5061" y="1186"/>
                </a:lnTo>
                <a:lnTo>
                  <a:pt x="5061" y="1186"/>
                </a:lnTo>
                <a:lnTo>
                  <a:pt x="5073" y="1180"/>
                </a:lnTo>
                <a:lnTo>
                  <a:pt x="5073" y="1180"/>
                </a:lnTo>
                <a:lnTo>
                  <a:pt x="5078" y="1180"/>
                </a:lnTo>
                <a:lnTo>
                  <a:pt x="5078" y="1180"/>
                </a:lnTo>
                <a:lnTo>
                  <a:pt x="5078" y="1180"/>
                </a:lnTo>
                <a:lnTo>
                  <a:pt x="5084" y="1180"/>
                </a:lnTo>
                <a:lnTo>
                  <a:pt x="5096" y="1180"/>
                </a:lnTo>
                <a:lnTo>
                  <a:pt x="5096" y="1180"/>
                </a:lnTo>
                <a:lnTo>
                  <a:pt x="5090" y="1180"/>
                </a:lnTo>
                <a:lnTo>
                  <a:pt x="5090" y="1180"/>
                </a:lnTo>
                <a:lnTo>
                  <a:pt x="5090" y="1180"/>
                </a:lnTo>
                <a:lnTo>
                  <a:pt x="5078" y="1180"/>
                </a:lnTo>
                <a:lnTo>
                  <a:pt x="5078" y="1180"/>
                </a:lnTo>
                <a:lnTo>
                  <a:pt x="5078" y="1180"/>
                </a:lnTo>
                <a:lnTo>
                  <a:pt x="5084" y="1180"/>
                </a:lnTo>
                <a:lnTo>
                  <a:pt x="5084" y="1180"/>
                </a:lnTo>
                <a:lnTo>
                  <a:pt x="5084" y="1174"/>
                </a:lnTo>
                <a:lnTo>
                  <a:pt x="5084" y="1180"/>
                </a:lnTo>
                <a:lnTo>
                  <a:pt x="5084" y="1180"/>
                </a:lnTo>
                <a:lnTo>
                  <a:pt x="5084" y="1180"/>
                </a:lnTo>
                <a:lnTo>
                  <a:pt x="5084" y="1180"/>
                </a:lnTo>
                <a:lnTo>
                  <a:pt x="5084" y="1180"/>
                </a:lnTo>
                <a:lnTo>
                  <a:pt x="5090" y="1180"/>
                </a:lnTo>
                <a:lnTo>
                  <a:pt x="5090" y="1180"/>
                </a:lnTo>
                <a:lnTo>
                  <a:pt x="5096" y="1174"/>
                </a:lnTo>
                <a:lnTo>
                  <a:pt x="5102" y="1174"/>
                </a:lnTo>
                <a:lnTo>
                  <a:pt x="5108" y="1174"/>
                </a:lnTo>
                <a:lnTo>
                  <a:pt x="5114" y="1174"/>
                </a:lnTo>
                <a:lnTo>
                  <a:pt x="5114" y="1174"/>
                </a:lnTo>
                <a:lnTo>
                  <a:pt x="5114" y="1174"/>
                </a:lnTo>
                <a:lnTo>
                  <a:pt x="5120" y="1168"/>
                </a:lnTo>
                <a:lnTo>
                  <a:pt x="5120" y="1168"/>
                </a:lnTo>
                <a:lnTo>
                  <a:pt x="5126" y="1168"/>
                </a:lnTo>
                <a:lnTo>
                  <a:pt x="5126" y="1168"/>
                </a:lnTo>
                <a:lnTo>
                  <a:pt x="5126" y="1168"/>
                </a:lnTo>
                <a:lnTo>
                  <a:pt x="5126" y="1162"/>
                </a:lnTo>
                <a:lnTo>
                  <a:pt x="5132" y="1168"/>
                </a:lnTo>
                <a:lnTo>
                  <a:pt x="5132" y="1168"/>
                </a:lnTo>
                <a:lnTo>
                  <a:pt x="5138" y="1168"/>
                </a:lnTo>
                <a:lnTo>
                  <a:pt x="5138" y="1168"/>
                </a:lnTo>
                <a:lnTo>
                  <a:pt x="5138" y="1168"/>
                </a:lnTo>
                <a:lnTo>
                  <a:pt x="5138" y="1168"/>
                </a:lnTo>
                <a:lnTo>
                  <a:pt x="5138" y="1162"/>
                </a:lnTo>
                <a:lnTo>
                  <a:pt x="5138" y="1162"/>
                </a:lnTo>
                <a:lnTo>
                  <a:pt x="5138" y="1162"/>
                </a:lnTo>
                <a:lnTo>
                  <a:pt x="5138" y="1162"/>
                </a:lnTo>
                <a:lnTo>
                  <a:pt x="5138" y="1162"/>
                </a:lnTo>
                <a:lnTo>
                  <a:pt x="5144" y="1162"/>
                </a:lnTo>
                <a:lnTo>
                  <a:pt x="5144" y="1162"/>
                </a:lnTo>
                <a:lnTo>
                  <a:pt x="5144" y="1162"/>
                </a:lnTo>
                <a:lnTo>
                  <a:pt x="5144" y="1162"/>
                </a:lnTo>
                <a:lnTo>
                  <a:pt x="5144" y="1162"/>
                </a:lnTo>
                <a:lnTo>
                  <a:pt x="5150" y="1162"/>
                </a:lnTo>
                <a:lnTo>
                  <a:pt x="5150" y="1162"/>
                </a:lnTo>
                <a:lnTo>
                  <a:pt x="5150" y="1162"/>
                </a:lnTo>
                <a:lnTo>
                  <a:pt x="5150" y="1162"/>
                </a:lnTo>
                <a:lnTo>
                  <a:pt x="5155" y="1162"/>
                </a:lnTo>
                <a:lnTo>
                  <a:pt x="5155" y="1162"/>
                </a:lnTo>
                <a:lnTo>
                  <a:pt x="5161" y="1162"/>
                </a:lnTo>
                <a:lnTo>
                  <a:pt x="5161" y="1162"/>
                </a:lnTo>
                <a:lnTo>
                  <a:pt x="5161" y="1157"/>
                </a:lnTo>
                <a:lnTo>
                  <a:pt x="5161" y="1162"/>
                </a:lnTo>
                <a:lnTo>
                  <a:pt x="5167" y="1162"/>
                </a:lnTo>
                <a:lnTo>
                  <a:pt x="5167" y="1157"/>
                </a:lnTo>
                <a:lnTo>
                  <a:pt x="5167" y="1157"/>
                </a:lnTo>
                <a:lnTo>
                  <a:pt x="5167" y="1157"/>
                </a:lnTo>
                <a:lnTo>
                  <a:pt x="5173" y="1157"/>
                </a:lnTo>
                <a:lnTo>
                  <a:pt x="5167" y="1157"/>
                </a:lnTo>
                <a:lnTo>
                  <a:pt x="5167" y="1157"/>
                </a:lnTo>
                <a:lnTo>
                  <a:pt x="5173" y="1157"/>
                </a:lnTo>
                <a:lnTo>
                  <a:pt x="5173" y="1157"/>
                </a:lnTo>
                <a:lnTo>
                  <a:pt x="5179" y="1157"/>
                </a:lnTo>
                <a:lnTo>
                  <a:pt x="5179" y="1157"/>
                </a:lnTo>
                <a:lnTo>
                  <a:pt x="5179" y="1151"/>
                </a:lnTo>
                <a:lnTo>
                  <a:pt x="5179" y="1157"/>
                </a:lnTo>
                <a:lnTo>
                  <a:pt x="5185" y="1157"/>
                </a:lnTo>
                <a:lnTo>
                  <a:pt x="5185" y="1157"/>
                </a:lnTo>
                <a:lnTo>
                  <a:pt x="5185" y="1157"/>
                </a:lnTo>
                <a:lnTo>
                  <a:pt x="5185" y="1157"/>
                </a:lnTo>
                <a:lnTo>
                  <a:pt x="5179" y="1157"/>
                </a:lnTo>
                <a:lnTo>
                  <a:pt x="5179" y="1157"/>
                </a:lnTo>
                <a:lnTo>
                  <a:pt x="5179" y="1157"/>
                </a:lnTo>
                <a:lnTo>
                  <a:pt x="5179" y="1157"/>
                </a:lnTo>
                <a:lnTo>
                  <a:pt x="5179" y="1157"/>
                </a:lnTo>
                <a:lnTo>
                  <a:pt x="5179" y="1157"/>
                </a:lnTo>
                <a:lnTo>
                  <a:pt x="5179" y="1157"/>
                </a:lnTo>
                <a:lnTo>
                  <a:pt x="5191" y="1157"/>
                </a:lnTo>
                <a:lnTo>
                  <a:pt x="5197" y="1151"/>
                </a:lnTo>
                <a:lnTo>
                  <a:pt x="5203" y="1151"/>
                </a:lnTo>
                <a:lnTo>
                  <a:pt x="5203" y="1151"/>
                </a:lnTo>
                <a:lnTo>
                  <a:pt x="5203" y="1151"/>
                </a:lnTo>
                <a:lnTo>
                  <a:pt x="5203" y="1145"/>
                </a:lnTo>
                <a:lnTo>
                  <a:pt x="5203" y="1145"/>
                </a:lnTo>
                <a:lnTo>
                  <a:pt x="5203" y="1145"/>
                </a:lnTo>
                <a:lnTo>
                  <a:pt x="5203" y="1145"/>
                </a:lnTo>
                <a:lnTo>
                  <a:pt x="5203" y="1145"/>
                </a:lnTo>
                <a:lnTo>
                  <a:pt x="5203" y="1145"/>
                </a:lnTo>
                <a:lnTo>
                  <a:pt x="5203" y="1145"/>
                </a:lnTo>
                <a:lnTo>
                  <a:pt x="5203" y="1145"/>
                </a:lnTo>
                <a:lnTo>
                  <a:pt x="5203" y="1145"/>
                </a:lnTo>
                <a:lnTo>
                  <a:pt x="5203" y="1145"/>
                </a:lnTo>
                <a:lnTo>
                  <a:pt x="5209" y="1145"/>
                </a:lnTo>
                <a:lnTo>
                  <a:pt x="5209" y="1145"/>
                </a:lnTo>
                <a:lnTo>
                  <a:pt x="5209" y="1145"/>
                </a:lnTo>
                <a:lnTo>
                  <a:pt x="5203" y="1145"/>
                </a:lnTo>
                <a:lnTo>
                  <a:pt x="5209" y="1145"/>
                </a:lnTo>
                <a:lnTo>
                  <a:pt x="5209" y="1145"/>
                </a:lnTo>
                <a:lnTo>
                  <a:pt x="5215" y="1145"/>
                </a:lnTo>
                <a:lnTo>
                  <a:pt x="5221" y="1139"/>
                </a:lnTo>
                <a:lnTo>
                  <a:pt x="5233" y="1139"/>
                </a:lnTo>
                <a:lnTo>
                  <a:pt x="5238" y="1133"/>
                </a:lnTo>
                <a:lnTo>
                  <a:pt x="5238" y="1133"/>
                </a:lnTo>
                <a:lnTo>
                  <a:pt x="5244" y="1127"/>
                </a:lnTo>
                <a:lnTo>
                  <a:pt x="5244" y="1127"/>
                </a:lnTo>
                <a:lnTo>
                  <a:pt x="5250" y="1127"/>
                </a:lnTo>
                <a:lnTo>
                  <a:pt x="5256" y="1121"/>
                </a:lnTo>
                <a:lnTo>
                  <a:pt x="5262" y="1121"/>
                </a:lnTo>
                <a:lnTo>
                  <a:pt x="5262" y="1121"/>
                </a:lnTo>
                <a:lnTo>
                  <a:pt x="5262" y="1121"/>
                </a:lnTo>
                <a:lnTo>
                  <a:pt x="5262" y="1121"/>
                </a:lnTo>
                <a:lnTo>
                  <a:pt x="5268" y="1121"/>
                </a:lnTo>
                <a:lnTo>
                  <a:pt x="5268" y="1121"/>
                </a:lnTo>
                <a:lnTo>
                  <a:pt x="5268" y="1121"/>
                </a:lnTo>
                <a:lnTo>
                  <a:pt x="5262" y="1115"/>
                </a:lnTo>
                <a:close/>
                <a:moveTo>
                  <a:pt x="5221" y="1115"/>
                </a:moveTo>
                <a:lnTo>
                  <a:pt x="5221" y="1115"/>
                </a:lnTo>
                <a:lnTo>
                  <a:pt x="5221" y="1115"/>
                </a:lnTo>
                <a:lnTo>
                  <a:pt x="5221" y="1115"/>
                </a:lnTo>
                <a:lnTo>
                  <a:pt x="5215" y="1115"/>
                </a:lnTo>
                <a:lnTo>
                  <a:pt x="5215" y="1115"/>
                </a:lnTo>
                <a:lnTo>
                  <a:pt x="5215" y="1115"/>
                </a:lnTo>
                <a:lnTo>
                  <a:pt x="5215" y="1115"/>
                </a:lnTo>
                <a:lnTo>
                  <a:pt x="5215" y="1115"/>
                </a:lnTo>
                <a:lnTo>
                  <a:pt x="5215" y="1121"/>
                </a:lnTo>
                <a:lnTo>
                  <a:pt x="5215" y="1121"/>
                </a:lnTo>
                <a:lnTo>
                  <a:pt x="5215" y="1121"/>
                </a:lnTo>
                <a:lnTo>
                  <a:pt x="5215" y="1121"/>
                </a:lnTo>
                <a:lnTo>
                  <a:pt x="5215" y="1121"/>
                </a:lnTo>
                <a:lnTo>
                  <a:pt x="5215" y="1121"/>
                </a:lnTo>
                <a:lnTo>
                  <a:pt x="5221" y="1121"/>
                </a:lnTo>
                <a:lnTo>
                  <a:pt x="5221" y="1121"/>
                </a:lnTo>
                <a:lnTo>
                  <a:pt x="5221" y="1121"/>
                </a:lnTo>
                <a:lnTo>
                  <a:pt x="5227" y="1121"/>
                </a:lnTo>
                <a:lnTo>
                  <a:pt x="5227" y="1121"/>
                </a:lnTo>
                <a:lnTo>
                  <a:pt x="5227" y="1121"/>
                </a:lnTo>
                <a:lnTo>
                  <a:pt x="5227" y="1121"/>
                </a:lnTo>
                <a:lnTo>
                  <a:pt x="5221" y="1121"/>
                </a:lnTo>
                <a:lnTo>
                  <a:pt x="5221" y="1121"/>
                </a:lnTo>
                <a:lnTo>
                  <a:pt x="5227" y="1121"/>
                </a:lnTo>
                <a:lnTo>
                  <a:pt x="5221" y="1121"/>
                </a:lnTo>
                <a:lnTo>
                  <a:pt x="5221" y="1121"/>
                </a:lnTo>
                <a:lnTo>
                  <a:pt x="5221" y="1115"/>
                </a:lnTo>
                <a:lnTo>
                  <a:pt x="5221" y="1115"/>
                </a:lnTo>
                <a:close/>
                <a:moveTo>
                  <a:pt x="5238" y="1115"/>
                </a:moveTo>
                <a:lnTo>
                  <a:pt x="5238" y="1115"/>
                </a:lnTo>
                <a:lnTo>
                  <a:pt x="5238" y="1115"/>
                </a:lnTo>
                <a:lnTo>
                  <a:pt x="5238" y="1115"/>
                </a:lnTo>
                <a:lnTo>
                  <a:pt x="5238" y="1115"/>
                </a:lnTo>
                <a:lnTo>
                  <a:pt x="5238" y="1115"/>
                </a:lnTo>
                <a:lnTo>
                  <a:pt x="5244" y="1121"/>
                </a:lnTo>
                <a:lnTo>
                  <a:pt x="5244" y="1121"/>
                </a:lnTo>
                <a:lnTo>
                  <a:pt x="5244" y="1121"/>
                </a:lnTo>
                <a:lnTo>
                  <a:pt x="5244" y="1121"/>
                </a:lnTo>
                <a:lnTo>
                  <a:pt x="5244" y="1115"/>
                </a:lnTo>
                <a:lnTo>
                  <a:pt x="5244" y="1115"/>
                </a:lnTo>
                <a:lnTo>
                  <a:pt x="5244" y="1115"/>
                </a:lnTo>
                <a:lnTo>
                  <a:pt x="5244" y="1115"/>
                </a:lnTo>
                <a:lnTo>
                  <a:pt x="5244" y="1115"/>
                </a:lnTo>
                <a:lnTo>
                  <a:pt x="5244" y="1115"/>
                </a:lnTo>
                <a:lnTo>
                  <a:pt x="5244" y="1115"/>
                </a:lnTo>
                <a:lnTo>
                  <a:pt x="5238" y="1115"/>
                </a:lnTo>
                <a:lnTo>
                  <a:pt x="5238" y="1109"/>
                </a:lnTo>
                <a:lnTo>
                  <a:pt x="5238" y="1115"/>
                </a:lnTo>
                <a:lnTo>
                  <a:pt x="5238" y="1115"/>
                </a:lnTo>
                <a:lnTo>
                  <a:pt x="5238" y="1115"/>
                </a:lnTo>
                <a:lnTo>
                  <a:pt x="5238" y="1115"/>
                </a:lnTo>
                <a:close/>
                <a:moveTo>
                  <a:pt x="5250" y="1091"/>
                </a:moveTo>
                <a:lnTo>
                  <a:pt x="5250" y="1097"/>
                </a:lnTo>
                <a:lnTo>
                  <a:pt x="5250" y="1091"/>
                </a:lnTo>
                <a:lnTo>
                  <a:pt x="5256" y="1091"/>
                </a:lnTo>
                <a:lnTo>
                  <a:pt x="5256" y="1091"/>
                </a:lnTo>
                <a:lnTo>
                  <a:pt x="5256" y="1091"/>
                </a:lnTo>
                <a:lnTo>
                  <a:pt x="5256" y="1091"/>
                </a:lnTo>
                <a:lnTo>
                  <a:pt x="5256" y="1091"/>
                </a:lnTo>
                <a:lnTo>
                  <a:pt x="5262" y="1091"/>
                </a:lnTo>
                <a:lnTo>
                  <a:pt x="5256" y="1091"/>
                </a:lnTo>
                <a:lnTo>
                  <a:pt x="5256" y="1091"/>
                </a:lnTo>
                <a:lnTo>
                  <a:pt x="5256" y="1091"/>
                </a:lnTo>
                <a:lnTo>
                  <a:pt x="5250" y="1091"/>
                </a:lnTo>
                <a:lnTo>
                  <a:pt x="5250" y="1091"/>
                </a:lnTo>
                <a:lnTo>
                  <a:pt x="5250" y="1091"/>
                </a:lnTo>
                <a:lnTo>
                  <a:pt x="5250" y="1091"/>
                </a:lnTo>
                <a:lnTo>
                  <a:pt x="5250" y="1091"/>
                </a:lnTo>
                <a:lnTo>
                  <a:pt x="5250" y="1091"/>
                </a:lnTo>
                <a:lnTo>
                  <a:pt x="5250" y="1091"/>
                </a:lnTo>
                <a:lnTo>
                  <a:pt x="5250" y="1091"/>
                </a:lnTo>
                <a:lnTo>
                  <a:pt x="5250" y="1091"/>
                </a:lnTo>
                <a:lnTo>
                  <a:pt x="5250" y="1091"/>
                </a:lnTo>
                <a:lnTo>
                  <a:pt x="5250" y="1097"/>
                </a:lnTo>
                <a:lnTo>
                  <a:pt x="5250" y="1091"/>
                </a:lnTo>
                <a:lnTo>
                  <a:pt x="5250" y="1091"/>
                </a:lnTo>
                <a:lnTo>
                  <a:pt x="5250" y="1091"/>
                </a:lnTo>
                <a:close/>
                <a:moveTo>
                  <a:pt x="4551" y="860"/>
                </a:moveTo>
                <a:lnTo>
                  <a:pt x="4551" y="860"/>
                </a:lnTo>
                <a:lnTo>
                  <a:pt x="4557" y="860"/>
                </a:lnTo>
                <a:lnTo>
                  <a:pt x="4557" y="860"/>
                </a:lnTo>
                <a:lnTo>
                  <a:pt x="4557" y="860"/>
                </a:lnTo>
                <a:lnTo>
                  <a:pt x="4563" y="854"/>
                </a:lnTo>
                <a:lnTo>
                  <a:pt x="4563" y="854"/>
                </a:lnTo>
                <a:lnTo>
                  <a:pt x="4563" y="854"/>
                </a:lnTo>
                <a:lnTo>
                  <a:pt x="4563" y="848"/>
                </a:lnTo>
                <a:lnTo>
                  <a:pt x="4557" y="848"/>
                </a:lnTo>
                <a:lnTo>
                  <a:pt x="4557" y="848"/>
                </a:lnTo>
                <a:lnTo>
                  <a:pt x="4557" y="848"/>
                </a:lnTo>
                <a:lnTo>
                  <a:pt x="4551" y="848"/>
                </a:lnTo>
                <a:lnTo>
                  <a:pt x="4551" y="854"/>
                </a:lnTo>
                <a:lnTo>
                  <a:pt x="4551" y="860"/>
                </a:lnTo>
                <a:lnTo>
                  <a:pt x="4551" y="860"/>
                </a:lnTo>
                <a:close/>
                <a:moveTo>
                  <a:pt x="4830" y="724"/>
                </a:moveTo>
                <a:lnTo>
                  <a:pt x="4830" y="724"/>
                </a:lnTo>
                <a:lnTo>
                  <a:pt x="4830" y="718"/>
                </a:lnTo>
                <a:lnTo>
                  <a:pt x="4830" y="718"/>
                </a:lnTo>
                <a:lnTo>
                  <a:pt x="4830" y="718"/>
                </a:lnTo>
                <a:lnTo>
                  <a:pt x="4830" y="718"/>
                </a:lnTo>
                <a:lnTo>
                  <a:pt x="4830" y="718"/>
                </a:lnTo>
                <a:lnTo>
                  <a:pt x="4824" y="718"/>
                </a:lnTo>
                <a:lnTo>
                  <a:pt x="4824" y="724"/>
                </a:lnTo>
                <a:lnTo>
                  <a:pt x="4824" y="724"/>
                </a:lnTo>
                <a:lnTo>
                  <a:pt x="4830" y="724"/>
                </a:lnTo>
                <a:close/>
                <a:moveTo>
                  <a:pt x="4835" y="688"/>
                </a:moveTo>
                <a:lnTo>
                  <a:pt x="4841" y="682"/>
                </a:lnTo>
                <a:lnTo>
                  <a:pt x="4847" y="682"/>
                </a:lnTo>
                <a:lnTo>
                  <a:pt x="4847" y="682"/>
                </a:lnTo>
                <a:lnTo>
                  <a:pt x="4847" y="682"/>
                </a:lnTo>
                <a:lnTo>
                  <a:pt x="4847" y="682"/>
                </a:lnTo>
                <a:lnTo>
                  <a:pt x="4847" y="676"/>
                </a:lnTo>
                <a:lnTo>
                  <a:pt x="4847" y="676"/>
                </a:lnTo>
                <a:lnTo>
                  <a:pt x="4847" y="676"/>
                </a:lnTo>
                <a:lnTo>
                  <a:pt x="4841" y="682"/>
                </a:lnTo>
                <a:lnTo>
                  <a:pt x="4841" y="676"/>
                </a:lnTo>
                <a:lnTo>
                  <a:pt x="4841" y="682"/>
                </a:lnTo>
                <a:lnTo>
                  <a:pt x="4841" y="682"/>
                </a:lnTo>
                <a:lnTo>
                  <a:pt x="4835" y="682"/>
                </a:lnTo>
                <a:lnTo>
                  <a:pt x="4835" y="682"/>
                </a:lnTo>
                <a:lnTo>
                  <a:pt x="4835" y="682"/>
                </a:lnTo>
                <a:lnTo>
                  <a:pt x="4835" y="682"/>
                </a:lnTo>
                <a:lnTo>
                  <a:pt x="4835" y="688"/>
                </a:lnTo>
                <a:close/>
                <a:moveTo>
                  <a:pt x="4847" y="676"/>
                </a:moveTo>
                <a:lnTo>
                  <a:pt x="4847" y="682"/>
                </a:lnTo>
                <a:lnTo>
                  <a:pt x="4847" y="682"/>
                </a:lnTo>
                <a:lnTo>
                  <a:pt x="4853" y="682"/>
                </a:lnTo>
                <a:lnTo>
                  <a:pt x="4853" y="676"/>
                </a:lnTo>
                <a:lnTo>
                  <a:pt x="4853" y="676"/>
                </a:lnTo>
                <a:lnTo>
                  <a:pt x="4859" y="676"/>
                </a:lnTo>
                <a:lnTo>
                  <a:pt x="4859" y="670"/>
                </a:lnTo>
                <a:lnTo>
                  <a:pt x="4859" y="670"/>
                </a:lnTo>
                <a:lnTo>
                  <a:pt x="4859" y="670"/>
                </a:lnTo>
                <a:lnTo>
                  <a:pt x="4859" y="670"/>
                </a:lnTo>
                <a:lnTo>
                  <a:pt x="4859" y="670"/>
                </a:lnTo>
                <a:lnTo>
                  <a:pt x="4859" y="670"/>
                </a:lnTo>
                <a:lnTo>
                  <a:pt x="4859" y="670"/>
                </a:lnTo>
                <a:lnTo>
                  <a:pt x="4859" y="670"/>
                </a:lnTo>
                <a:lnTo>
                  <a:pt x="4859" y="670"/>
                </a:lnTo>
                <a:lnTo>
                  <a:pt x="4853" y="670"/>
                </a:lnTo>
                <a:lnTo>
                  <a:pt x="4853" y="676"/>
                </a:lnTo>
                <a:lnTo>
                  <a:pt x="4853" y="676"/>
                </a:lnTo>
                <a:lnTo>
                  <a:pt x="4853" y="676"/>
                </a:lnTo>
                <a:lnTo>
                  <a:pt x="4853" y="676"/>
                </a:lnTo>
                <a:lnTo>
                  <a:pt x="4853" y="676"/>
                </a:lnTo>
                <a:lnTo>
                  <a:pt x="4853" y="670"/>
                </a:lnTo>
                <a:lnTo>
                  <a:pt x="4853" y="670"/>
                </a:lnTo>
                <a:lnTo>
                  <a:pt x="4853" y="676"/>
                </a:lnTo>
                <a:lnTo>
                  <a:pt x="4853" y="676"/>
                </a:lnTo>
                <a:lnTo>
                  <a:pt x="4847" y="676"/>
                </a:lnTo>
                <a:lnTo>
                  <a:pt x="4847" y="676"/>
                </a:lnTo>
                <a:lnTo>
                  <a:pt x="4847" y="676"/>
                </a:lnTo>
                <a:lnTo>
                  <a:pt x="4847" y="676"/>
                </a:lnTo>
                <a:lnTo>
                  <a:pt x="4847" y="676"/>
                </a:lnTo>
                <a:lnTo>
                  <a:pt x="4847" y="676"/>
                </a:lnTo>
                <a:lnTo>
                  <a:pt x="4847" y="676"/>
                </a:lnTo>
                <a:lnTo>
                  <a:pt x="4847" y="676"/>
                </a:lnTo>
                <a:close/>
                <a:moveTo>
                  <a:pt x="527" y="2100"/>
                </a:moveTo>
                <a:lnTo>
                  <a:pt x="527" y="2100"/>
                </a:lnTo>
                <a:lnTo>
                  <a:pt x="527" y="2100"/>
                </a:lnTo>
                <a:lnTo>
                  <a:pt x="527" y="2100"/>
                </a:lnTo>
                <a:lnTo>
                  <a:pt x="521" y="2094"/>
                </a:lnTo>
                <a:lnTo>
                  <a:pt x="521" y="2094"/>
                </a:lnTo>
                <a:lnTo>
                  <a:pt x="521" y="2094"/>
                </a:lnTo>
                <a:lnTo>
                  <a:pt x="521" y="2094"/>
                </a:lnTo>
                <a:lnTo>
                  <a:pt x="521" y="2094"/>
                </a:lnTo>
                <a:lnTo>
                  <a:pt x="521" y="2094"/>
                </a:lnTo>
                <a:lnTo>
                  <a:pt x="515" y="2094"/>
                </a:lnTo>
                <a:lnTo>
                  <a:pt x="515" y="2094"/>
                </a:lnTo>
                <a:lnTo>
                  <a:pt x="515" y="2094"/>
                </a:lnTo>
                <a:lnTo>
                  <a:pt x="515" y="2094"/>
                </a:lnTo>
                <a:lnTo>
                  <a:pt x="515" y="2094"/>
                </a:lnTo>
                <a:lnTo>
                  <a:pt x="515" y="2094"/>
                </a:lnTo>
                <a:lnTo>
                  <a:pt x="515" y="2094"/>
                </a:lnTo>
                <a:lnTo>
                  <a:pt x="515" y="2094"/>
                </a:lnTo>
                <a:lnTo>
                  <a:pt x="515" y="2094"/>
                </a:lnTo>
                <a:lnTo>
                  <a:pt x="515" y="2100"/>
                </a:lnTo>
                <a:lnTo>
                  <a:pt x="515" y="2100"/>
                </a:lnTo>
                <a:lnTo>
                  <a:pt x="515" y="2100"/>
                </a:lnTo>
                <a:lnTo>
                  <a:pt x="515" y="2100"/>
                </a:lnTo>
                <a:lnTo>
                  <a:pt x="515" y="2100"/>
                </a:lnTo>
                <a:lnTo>
                  <a:pt x="515" y="2100"/>
                </a:lnTo>
                <a:lnTo>
                  <a:pt x="521" y="2100"/>
                </a:lnTo>
                <a:lnTo>
                  <a:pt x="521" y="2100"/>
                </a:lnTo>
                <a:lnTo>
                  <a:pt x="521" y="2100"/>
                </a:lnTo>
                <a:lnTo>
                  <a:pt x="521" y="2100"/>
                </a:lnTo>
                <a:lnTo>
                  <a:pt x="521" y="2100"/>
                </a:lnTo>
                <a:lnTo>
                  <a:pt x="521" y="2100"/>
                </a:lnTo>
                <a:lnTo>
                  <a:pt x="521" y="2100"/>
                </a:lnTo>
                <a:lnTo>
                  <a:pt x="527" y="2100"/>
                </a:lnTo>
                <a:lnTo>
                  <a:pt x="527" y="2100"/>
                </a:lnTo>
                <a:lnTo>
                  <a:pt x="527" y="2100"/>
                </a:lnTo>
                <a:lnTo>
                  <a:pt x="527" y="2100"/>
                </a:lnTo>
                <a:lnTo>
                  <a:pt x="527" y="2100"/>
                </a:lnTo>
                <a:lnTo>
                  <a:pt x="527" y="2100"/>
                </a:lnTo>
                <a:lnTo>
                  <a:pt x="527" y="2100"/>
                </a:lnTo>
                <a:lnTo>
                  <a:pt x="527" y="2100"/>
                </a:lnTo>
                <a:close/>
                <a:moveTo>
                  <a:pt x="640" y="2088"/>
                </a:moveTo>
                <a:lnTo>
                  <a:pt x="640" y="2088"/>
                </a:lnTo>
                <a:lnTo>
                  <a:pt x="640" y="2088"/>
                </a:lnTo>
                <a:lnTo>
                  <a:pt x="640" y="2088"/>
                </a:lnTo>
                <a:lnTo>
                  <a:pt x="640" y="2088"/>
                </a:lnTo>
                <a:lnTo>
                  <a:pt x="640" y="2088"/>
                </a:lnTo>
                <a:lnTo>
                  <a:pt x="640" y="2088"/>
                </a:lnTo>
                <a:lnTo>
                  <a:pt x="640" y="2088"/>
                </a:lnTo>
                <a:lnTo>
                  <a:pt x="640" y="2088"/>
                </a:lnTo>
                <a:lnTo>
                  <a:pt x="640" y="2088"/>
                </a:lnTo>
                <a:lnTo>
                  <a:pt x="640" y="2088"/>
                </a:lnTo>
                <a:lnTo>
                  <a:pt x="640" y="2088"/>
                </a:lnTo>
                <a:lnTo>
                  <a:pt x="640" y="2082"/>
                </a:lnTo>
                <a:lnTo>
                  <a:pt x="634" y="2082"/>
                </a:lnTo>
                <a:lnTo>
                  <a:pt x="634" y="2082"/>
                </a:lnTo>
                <a:lnTo>
                  <a:pt x="634" y="2082"/>
                </a:lnTo>
                <a:lnTo>
                  <a:pt x="634" y="2082"/>
                </a:lnTo>
                <a:lnTo>
                  <a:pt x="634" y="2082"/>
                </a:lnTo>
                <a:lnTo>
                  <a:pt x="634" y="2082"/>
                </a:lnTo>
                <a:lnTo>
                  <a:pt x="634" y="2082"/>
                </a:lnTo>
                <a:lnTo>
                  <a:pt x="634" y="2082"/>
                </a:lnTo>
                <a:lnTo>
                  <a:pt x="634" y="2082"/>
                </a:lnTo>
                <a:lnTo>
                  <a:pt x="634" y="2082"/>
                </a:lnTo>
                <a:lnTo>
                  <a:pt x="634" y="2082"/>
                </a:lnTo>
                <a:lnTo>
                  <a:pt x="634" y="2076"/>
                </a:lnTo>
                <a:lnTo>
                  <a:pt x="634" y="2076"/>
                </a:lnTo>
                <a:lnTo>
                  <a:pt x="634" y="2076"/>
                </a:lnTo>
                <a:lnTo>
                  <a:pt x="634" y="2076"/>
                </a:lnTo>
                <a:lnTo>
                  <a:pt x="634" y="2076"/>
                </a:lnTo>
                <a:lnTo>
                  <a:pt x="634" y="2076"/>
                </a:lnTo>
                <a:lnTo>
                  <a:pt x="628" y="2076"/>
                </a:lnTo>
                <a:lnTo>
                  <a:pt x="628" y="2076"/>
                </a:lnTo>
                <a:lnTo>
                  <a:pt x="628" y="2076"/>
                </a:lnTo>
                <a:lnTo>
                  <a:pt x="628" y="2076"/>
                </a:lnTo>
                <a:lnTo>
                  <a:pt x="628" y="2076"/>
                </a:lnTo>
                <a:lnTo>
                  <a:pt x="628" y="2076"/>
                </a:lnTo>
                <a:lnTo>
                  <a:pt x="628" y="2076"/>
                </a:lnTo>
                <a:lnTo>
                  <a:pt x="628" y="2076"/>
                </a:lnTo>
                <a:lnTo>
                  <a:pt x="628"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0"/>
                </a:lnTo>
                <a:lnTo>
                  <a:pt x="622" y="2070"/>
                </a:lnTo>
                <a:lnTo>
                  <a:pt x="616" y="2070"/>
                </a:lnTo>
                <a:lnTo>
                  <a:pt x="616" y="2070"/>
                </a:lnTo>
                <a:lnTo>
                  <a:pt x="616" y="2070"/>
                </a:lnTo>
                <a:lnTo>
                  <a:pt x="616" y="2070"/>
                </a:lnTo>
                <a:lnTo>
                  <a:pt x="616" y="2070"/>
                </a:lnTo>
                <a:lnTo>
                  <a:pt x="616" y="2070"/>
                </a:lnTo>
                <a:lnTo>
                  <a:pt x="616" y="2070"/>
                </a:lnTo>
                <a:lnTo>
                  <a:pt x="616" y="2070"/>
                </a:lnTo>
                <a:lnTo>
                  <a:pt x="616" y="2070"/>
                </a:lnTo>
                <a:lnTo>
                  <a:pt x="616" y="2070"/>
                </a:lnTo>
                <a:lnTo>
                  <a:pt x="616" y="2070"/>
                </a:lnTo>
                <a:lnTo>
                  <a:pt x="610" y="2070"/>
                </a:lnTo>
                <a:lnTo>
                  <a:pt x="610" y="2070"/>
                </a:lnTo>
                <a:lnTo>
                  <a:pt x="610" y="2070"/>
                </a:lnTo>
                <a:lnTo>
                  <a:pt x="610" y="2070"/>
                </a:lnTo>
                <a:lnTo>
                  <a:pt x="610" y="2070"/>
                </a:lnTo>
                <a:lnTo>
                  <a:pt x="610" y="2070"/>
                </a:lnTo>
                <a:lnTo>
                  <a:pt x="610" y="2070"/>
                </a:lnTo>
                <a:lnTo>
                  <a:pt x="616" y="2076"/>
                </a:lnTo>
                <a:lnTo>
                  <a:pt x="616" y="2076"/>
                </a:lnTo>
                <a:lnTo>
                  <a:pt x="616" y="2076"/>
                </a:lnTo>
                <a:lnTo>
                  <a:pt x="616" y="2076"/>
                </a:lnTo>
                <a:lnTo>
                  <a:pt x="616" y="2076"/>
                </a:lnTo>
                <a:lnTo>
                  <a:pt x="616" y="2076"/>
                </a:lnTo>
                <a:lnTo>
                  <a:pt x="616" y="2076"/>
                </a:lnTo>
                <a:lnTo>
                  <a:pt x="616" y="2076"/>
                </a:lnTo>
                <a:lnTo>
                  <a:pt x="616" y="2076"/>
                </a:lnTo>
                <a:lnTo>
                  <a:pt x="616" y="2076"/>
                </a:lnTo>
                <a:lnTo>
                  <a:pt x="616" y="2076"/>
                </a:lnTo>
                <a:lnTo>
                  <a:pt x="616" y="2076"/>
                </a:lnTo>
                <a:lnTo>
                  <a:pt x="616" y="2076"/>
                </a:lnTo>
                <a:lnTo>
                  <a:pt x="616" y="2076"/>
                </a:lnTo>
                <a:lnTo>
                  <a:pt x="622" y="2076"/>
                </a:lnTo>
                <a:lnTo>
                  <a:pt x="622" y="2076"/>
                </a:lnTo>
                <a:lnTo>
                  <a:pt x="622" y="2076"/>
                </a:lnTo>
                <a:lnTo>
                  <a:pt x="622" y="2076"/>
                </a:lnTo>
                <a:lnTo>
                  <a:pt x="622" y="2076"/>
                </a:lnTo>
                <a:lnTo>
                  <a:pt x="622" y="2076"/>
                </a:lnTo>
                <a:lnTo>
                  <a:pt x="622" y="2076"/>
                </a:lnTo>
                <a:lnTo>
                  <a:pt x="622" y="2082"/>
                </a:lnTo>
                <a:lnTo>
                  <a:pt x="622" y="2082"/>
                </a:lnTo>
                <a:lnTo>
                  <a:pt x="622" y="2082"/>
                </a:lnTo>
                <a:lnTo>
                  <a:pt x="622" y="2082"/>
                </a:lnTo>
                <a:lnTo>
                  <a:pt x="622" y="2082"/>
                </a:lnTo>
                <a:lnTo>
                  <a:pt x="622" y="2082"/>
                </a:lnTo>
                <a:lnTo>
                  <a:pt x="622" y="2082"/>
                </a:lnTo>
                <a:lnTo>
                  <a:pt x="622" y="2082"/>
                </a:lnTo>
                <a:lnTo>
                  <a:pt x="622" y="2082"/>
                </a:lnTo>
                <a:lnTo>
                  <a:pt x="622" y="2082"/>
                </a:lnTo>
                <a:lnTo>
                  <a:pt x="622" y="2088"/>
                </a:lnTo>
                <a:lnTo>
                  <a:pt x="622" y="2088"/>
                </a:lnTo>
                <a:lnTo>
                  <a:pt x="622" y="2088"/>
                </a:lnTo>
                <a:lnTo>
                  <a:pt x="622" y="2088"/>
                </a:lnTo>
                <a:lnTo>
                  <a:pt x="622" y="2088"/>
                </a:lnTo>
                <a:lnTo>
                  <a:pt x="628" y="2088"/>
                </a:lnTo>
                <a:lnTo>
                  <a:pt x="628" y="2088"/>
                </a:lnTo>
                <a:lnTo>
                  <a:pt x="628" y="2088"/>
                </a:lnTo>
                <a:lnTo>
                  <a:pt x="628" y="2088"/>
                </a:lnTo>
                <a:lnTo>
                  <a:pt x="634" y="2088"/>
                </a:lnTo>
                <a:lnTo>
                  <a:pt x="634" y="2088"/>
                </a:lnTo>
                <a:lnTo>
                  <a:pt x="634" y="2088"/>
                </a:lnTo>
                <a:lnTo>
                  <a:pt x="634" y="2088"/>
                </a:lnTo>
                <a:lnTo>
                  <a:pt x="640" y="2094"/>
                </a:lnTo>
                <a:lnTo>
                  <a:pt x="640" y="2094"/>
                </a:lnTo>
                <a:lnTo>
                  <a:pt x="640" y="2094"/>
                </a:lnTo>
                <a:lnTo>
                  <a:pt x="640" y="2094"/>
                </a:lnTo>
                <a:lnTo>
                  <a:pt x="640" y="2094"/>
                </a:lnTo>
                <a:lnTo>
                  <a:pt x="640" y="2094"/>
                </a:lnTo>
                <a:lnTo>
                  <a:pt x="640" y="2088"/>
                </a:lnTo>
                <a:lnTo>
                  <a:pt x="640" y="2088"/>
                </a:lnTo>
                <a:lnTo>
                  <a:pt x="640" y="2088"/>
                </a:lnTo>
                <a:close/>
                <a:moveTo>
                  <a:pt x="652" y="2034"/>
                </a:moveTo>
                <a:lnTo>
                  <a:pt x="652" y="2034"/>
                </a:lnTo>
                <a:lnTo>
                  <a:pt x="646" y="2034"/>
                </a:lnTo>
                <a:lnTo>
                  <a:pt x="646" y="2034"/>
                </a:lnTo>
                <a:lnTo>
                  <a:pt x="646" y="2034"/>
                </a:lnTo>
                <a:lnTo>
                  <a:pt x="646" y="2034"/>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52" y="2040"/>
                </a:lnTo>
                <a:lnTo>
                  <a:pt x="652" y="2034"/>
                </a:lnTo>
                <a:close/>
                <a:moveTo>
                  <a:pt x="438" y="2005"/>
                </a:moveTo>
                <a:lnTo>
                  <a:pt x="438" y="2005"/>
                </a:lnTo>
                <a:lnTo>
                  <a:pt x="438" y="2005"/>
                </a:lnTo>
                <a:lnTo>
                  <a:pt x="438" y="2005"/>
                </a:lnTo>
                <a:lnTo>
                  <a:pt x="438" y="2005"/>
                </a:lnTo>
                <a:lnTo>
                  <a:pt x="438" y="2005"/>
                </a:lnTo>
                <a:lnTo>
                  <a:pt x="438" y="2005"/>
                </a:lnTo>
                <a:lnTo>
                  <a:pt x="438" y="2005"/>
                </a:lnTo>
                <a:lnTo>
                  <a:pt x="438" y="1999"/>
                </a:lnTo>
                <a:lnTo>
                  <a:pt x="438" y="1999"/>
                </a:lnTo>
                <a:lnTo>
                  <a:pt x="438" y="1999"/>
                </a:lnTo>
                <a:lnTo>
                  <a:pt x="438" y="1999"/>
                </a:lnTo>
                <a:lnTo>
                  <a:pt x="438" y="1999"/>
                </a:lnTo>
                <a:lnTo>
                  <a:pt x="438" y="1999"/>
                </a:lnTo>
                <a:lnTo>
                  <a:pt x="438" y="1999"/>
                </a:lnTo>
                <a:lnTo>
                  <a:pt x="433" y="1999"/>
                </a:lnTo>
                <a:lnTo>
                  <a:pt x="433" y="1999"/>
                </a:lnTo>
                <a:lnTo>
                  <a:pt x="433" y="1999"/>
                </a:lnTo>
                <a:lnTo>
                  <a:pt x="433" y="1999"/>
                </a:lnTo>
                <a:lnTo>
                  <a:pt x="433" y="2005"/>
                </a:lnTo>
                <a:lnTo>
                  <a:pt x="433" y="1999"/>
                </a:lnTo>
                <a:lnTo>
                  <a:pt x="427" y="2005"/>
                </a:lnTo>
                <a:lnTo>
                  <a:pt x="427" y="2005"/>
                </a:lnTo>
                <a:lnTo>
                  <a:pt x="427" y="2005"/>
                </a:lnTo>
                <a:lnTo>
                  <a:pt x="427" y="2005"/>
                </a:lnTo>
                <a:lnTo>
                  <a:pt x="427" y="2005"/>
                </a:lnTo>
                <a:lnTo>
                  <a:pt x="433" y="2005"/>
                </a:lnTo>
                <a:lnTo>
                  <a:pt x="433" y="2005"/>
                </a:lnTo>
                <a:lnTo>
                  <a:pt x="433" y="2005"/>
                </a:lnTo>
                <a:lnTo>
                  <a:pt x="433" y="2005"/>
                </a:lnTo>
                <a:lnTo>
                  <a:pt x="433" y="2005"/>
                </a:lnTo>
                <a:lnTo>
                  <a:pt x="433" y="2005"/>
                </a:lnTo>
                <a:lnTo>
                  <a:pt x="433" y="2005"/>
                </a:lnTo>
                <a:lnTo>
                  <a:pt x="433" y="2005"/>
                </a:lnTo>
                <a:lnTo>
                  <a:pt x="438" y="2005"/>
                </a:lnTo>
                <a:lnTo>
                  <a:pt x="438" y="2005"/>
                </a:lnTo>
                <a:lnTo>
                  <a:pt x="438" y="2005"/>
                </a:lnTo>
                <a:lnTo>
                  <a:pt x="438" y="2005"/>
                </a:lnTo>
                <a:lnTo>
                  <a:pt x="438" y="2005"/>
                </a:lnTo>
                <a:lnTo>
                  <a:pt x="444" y="2005"/>
                </a:lnTo>
                <a:lnTo>
                  <a:pt x="444" y="2005"/>
                </a:lnTo>
                <a:lnTo>
                  <a:pt x="444" y="2005"/>
                </a:lnTo>
                <a:lnTo>
                  <a:pt x="444" y="2005"/>
                </a:lnTo>
                <a:lnTo>
                  <a:pt x="438" y="2005"/>
                </a:lnTo>
                <a:close/>
                <a:moveTo>
                  <a:pt x="474" y="2011"/>
                </a:moveTo>
                <a:lnTo>
                  <a:pt x="474" y="2011"/>
                </a:lnTo>
                <a:lnTo>
                  <a:pt x="474" y="2011"/>
                </a:lnTo>
                <a:lnTo>
                  <a:pt x="474" y="2011"/>
                </a:lnTo>
                <a:lnTo>
                  <a:pt x="474" y="2011"/>
                </a:lnTo>
                <a:lnTo>
                  <a:pt x="468" y="2011"/>
                </a:lnTo>
                <a:lnTo>
                  <a:pt x="468" y="2011"/>
                </a:lnTo>
                <a:lnTo>
                  <a:pt x="468" y="2005"/>
                </a:lnTo>
                <a:lnTo>
                  <a:pt x="468" y="2005"/>
                </a:lnTo>
                <a:lnTo>
                  <a:pt x="468" y="2005"/>
                </a:lnTo>
                <a:lnTo>
                  <a:pt x="468" y="2005"/>
                </a:lnTo>
                <a:lnTo>
                  <a:pt x="468" y="2005"/>
                </a:lnTo>
                <a:lnTo>
                  <a:pt x="468" y="2005"/>
                </a:lnTo>
                <a:lnTo>
                  <a:pt x="468" y="2005"/>
                </a:lnTo>
                <a:lnTo>
                  <a:pt x="468" y="2005"/>
                </a:lnTo>
                <a:lnTo>
                  <a:pt x="468" y="2005"/>
                </a:lnTo>
                <a:lnTo>
                  <a:pt x="462" y="2005"/>
                </a:lnTo>
                <a:lnTo>
                  <a:pt x="456" y="2005"/>
                </a:lnTo>
                <a:lnTo>
                  <a:pt x="456" y="2005"/>
                </a:lnTo>
                <a:lnTo>
                  <a:pt x="456" y="2005"/>
                </a:lnTo>
                <a:lnTo>
                  <a:pt x="456" y="2005"/>
                </a:lnTo>
                <a:lnTo>
                  <a:pt x="456" y="2005"/>
                </a:lnTo>
                <a:lnTo>
                  <a:pt x="456" y="2005"/>
                </a:lnTo>
                <a:lnTo>
                  <a:pt x="450" y="2005"/>
                </a:lnTo>
                <a:lnTo>
                  <a:pt x="450" y="2005"/>
                </a:lnTo>
                <a:lnTo>
                  <a:pt x="450" y="2005"/>
                </a:lnTo>
                <a:lnTo>
                  <a:pt x="450" y="2011"/>
                </a:lnTo>
                <a:lnTo>
                  <a:pt x="450" y="2011"/>
                </a:lnTo>
                <a:lnTo>
                  <a:pt x="450" y="2011"/>
                </a:lnTo>
                <a:lnTo>
                  <a:pt x="450" y="2011"/>
                </a:lnTo>
                <a:lnTo>
                  <a:pt x="450" y="2011"/>
                </a:lnTo>
                <a:lnTo>
                  <a:pt x="450" y="2017"/>
                </a:lnTo>
                <a:lnTo>
                  <a:pt x="456" y="2017"/>
                </a:lnTo>
                <a:lnTo>
                  <a:pt x="456" y="2017"/>
                </a:lnTo>
                <a:lnTo>
                  <a:pt x="456" y="2017"/>
                </a:lnTo>
                <a:lnTo>
                  <a:pt x="456" y="2017"/>
                </a:lnTo>
                <a:lnTo>
                  <a:pt x="456" y="2017"/>
                </a:lnTo>
                <a:lnTo>
                  <a:pt x="456" y="2022"/>
                </a:lnTo>
                <a:lnTo>
                  <a:pt x="462" y="2022"/>
                </a:lnTo>
                <a:lnTo>
                  <a:pt x="462" y="2022"/>
                </a:lnTo>
                <a:lnTo>
                  <a:pt x="462" y="2022"/>
                </a:lnTo>
                <a:lnTo>
                  <a:pt x="462" y="2022"/>
                </a:lnTo>
                <a:lnTo>
                  <a:pt x="462" y="2017"/>
                </a:lnTo>
                <a:lnTo>
                  <a:pt x="462" y="2017"/>
                </a:lnTo>
                <a:lnTo>
                  <a:pt x="462" y="2017"/>
                </a:lnTo>
                <a:lnTo>
                  <a:pt x="468" y="2017"/>
                </a:lnTo>
                <a:lnTo>
                  <a:pt x="468" y="2017"/>
                </a:lnTo>
                <a:lnTo>
                  <a:pt x="468" y="2017"/>
                </a:lnTo>
                <a:lnTo>
                  <a:pt x="474" y="2017"/>
                </a:lnTo>
                <a:lnTo>
                  <a:pt x="474" y="2017"/>
                </a:lnTo>
                <a:lnTo>
                  <a:pt x="474" y="2017"/>
                </a:lnTo>
                <a:lnTo>
                  <a:pt x="474" y="2011"/>
                </a:lnTo>
                <a:close/>
                <a:moveTo>
                  <a:pt x="515" y="2005"/>
                </a:moveTo>
                <a:lnTo>
                  <a:pt x="515" y="2005"/>
                </a:lnTo>
                <a:lnTo>
                  <a:pt x="515" y="2005"/>
                </a:lnTo>
                <a:lnTo>
                  <a:pt x="515" y="2005"/>
                </a:lnTo>
                <a:lnTo>
                  <a:pt x="521" y="2005"/>
                </a:lnTo>
                <a:lnTo>
                  <a:pt x="521" y="2005"/>
                </a:lnTo>
                <a:lnTo>
                  <a:pt x="521" y="2005"/>
                </a:lnTo>
                <a:lnTo>
                  <a:pt x="521" y="2005"/>
                </a:lnTo>
                <a:lnTo>
                  <a:pt x="515" y="1999"/>
                </a:lnTo>
                <a:lnTo>
                  <a:pt x="515" y="2005"/>
                </a:lnTo>
                <a:lnTo>
                  <a:pt x="515" y="2005"/>
                </a:lnTo>
                <a:lnTo>
                  <a:pt x="510" y="2005"/>
                </a:lnTo>
                <a:lnTo>
                  <a:pt x="510" y="2005"/>
                </a:lnTo>
                <a:lnTo>
                  <a:pt x="510" y="2005"/>
                </a:lnTo>
                <a:lnTo>
                  <a:pt x="510" y="2005"/>
                </a:lnTo>
                <a:lnTo>
                  <a:pt x="510" y="2005"/>
                </a:lnTo>
                <a:lnTo>
                  <a:pt x="510" y="2005"/>
                </a:lnTo>
                <a:lnTo>
                  <a:pt x="510" y="2005"/>
                </a:lnTo>
                <a:lnTo>
                  <a:pt x="504" y="2005"/>
                </a:lnTo>
                <a:lnTo>
                  <a:pt x="504" y="2005"/>
                </a:lnTo>
                <a:lnTo>
                  <a:pt x="504" y="2005"/>
                </a:lnTo>
                <a:lnTo>
                  <a:pt x="504" y="2005"/>
                </a:lnTo>
                <a:lnTo>
                  <a:pt x="504" y="2005"/>
                </a:lnTo>
                <a:lnTo>
                  <a:pt x="504" y="2005"/>
                </a:lnTo>
                <a:lnTo>
                  <a:pt x="504" y="2005"/>
                </a:lnTo>
                <a:lnTo>
                  <a:pt x="504" y="2005"/>
                </a:lnTo>
                <a:lnTo>
                  <a:pt x="498" y="2005"/>
                </a:lnTo>
                <a:lnTo>
                  <a:pt x="498" y="2005"/>
                </a:lnTo>
                <a:lnTo>
                  <a:pt x="498" y="2005"/>
                </a:lnTo>
                <a:lnTo>
                  <a:pt x="498" y="2005"/>
                </a:lnTo>
                <a:lnTo>
                  <a:pt x="498" y="2005"/>
                </a:lnTo>
                <a:lnTo>
                  <a:pt x="498" y="1999"/>
                </a:lnTo>
                <a:lnTo>
                  <a:pt x="498" y="1999"/>
                </a:lnTo>
                <a:lnTo>
                  <a:pt x="492" y="1999"/>
                </a:lnTo>
                <a:lnTo>
                  <a:pt x="492" y="1999"/>
                </a:lnTo>
                <a:lnTo>
                  <a:pt x="492" y="1999"/>
                </a:lnTo>
                <a:lnTo>
                  <a:pt x="492" y="1999"/>
                </a:lnTo>
                <a:lnTo>
                  <a:pt x="492" y="2005"/>
                </a:lnTo>
                <a:lnTo>
                  <a:pt x="492" y="1999"/>
                </a:lnTo>
                <a:lnTo>
                  <a:pt x="486" y="1999"/>
                </a:lnTo>
                <a:lnTo>
                  <a:pt x="486" y="1999"/>
                </a:lnTo>
                <a:lnTo>
                  <a:pt x="486" y="1999"/>
                </a:lnTo>
                <a:lnTo>
                  <a:pt x="480" y="1999"/>
                </a:lnTo>
                <a:lnTo>
                  <a:pt x="480" y="1999"/>
                </a:lnTo>
                <a:lnTo>
                  <a:pt x="480" y="1999"/>
                </a:lnTo>
                <a:lnTo>
                  <a:pt x="480" y="1999"/>
                </a:lnTo>
                <a:lnTo>
                  <a:pt x="480" y="1999"/>
                </a:lnTo>
                <a:lnTo>
                  <a:pt x="480" y="1999"/>
                </a:lnTo>
                <a:lnTo>
                  <a:pt x="480" y="1999"/>
                </a:lnTo>
                <a:lnTo>
                  <a:pt x="480" y="1999"/>
                </a:lnTo>
                <a:lnTo>
                  <a:pt x="480" y="1999"/>
                </a:lnTo>
                <a:lnTo>
                  <a:pt x="480" y="2005"/>
                </a:lnTo>
                <a:lnTo>
                  <a:pt x="486" y="2005"/>
                </a:lnTo>
                <a:lnTo>
                  <a:pt x="486" y="2005"/>
                </a:lnTo>
                <a:lnTo>
                  <a:pt x="486" y="2005"/>
                </a:lnTo>
                <a:lnTo>
                  <a:pt x="486" y="2005"/>
                </a:lnTo>
                <a:lnTo>
                  <a:pt x="486" y="2005"/>
                </a:lnTo>
                <a:lnTo>
                  <a:pt x="486" y="2011"/>
                </a:lnTo>
                <a:lnTo>
                  <a:pt x="486" y="2011"/>
                </a:lnTo>
                <a:lnTo>
                  <a:pt x="486" y="2011"/>
                </a:lnTo>
                <a:lnTo>
                  <a:pt x="486" y="2011"/>
                </a:lnTo>
                <a:lnTo>
                  <a:pt x="486" y="2011"/>
                </a:lnTo>
                <a:lnTo>
                  <a:pt x="486" y="2011"/>
                </a:lnTo>
                <a:lnTo>
                  <a:pt x="492" y="2011"/>
                </a:lnTo>
                <a:lnTo>
                  <a:pt x="492" y="2011"/>
                </a:lnTo>
                <a:lnTo>
                  <a:pt x="492" y="2011"/>
                </a:lnTo>
                <a:lnTo>
                  <a:pt x="492" y="2011"/>
                </a:lnTo>
                <a:lnTo>
                  <a:pt x="498" y="2011"/>
                </a:lnTo>
                <a:lnTo>
                  <a:pt x="498" y="2011"/>
                </a:lnTo>
                <a:lnTo>
                  <a:pt x="498" y="2011"/>
                </a:lnTo>
                <a:lnTo>
                  <a:pt x="498" y="2011"/>
                </a:lnTo>
                <a:lnTo>
                  <a:pt x="498" y="2011"/>
                </a:lnTo>
                <a:lnTo>
                  <a:pt x="498" y="2011"/>
                </a:lnTo>
                <a:lnTo>
                  <a:pt x="498" y="2011"/>
                </a:lnTo>
                <a:lnTo>
                  <a:pt x="504" y="2011"/>
                </a:lnTo>
                <a:lnTo>
                  <a:pt x="504" y="2011"/>
                </a:lnTo>
                <a:lnTo>
                  <a:pt x="504" y="2011"/>
                </a:lnTo>
                <a:lnTo>
                  <a:pt x="504" y="2011"/>
                </a:lnTo>
                <a:lnTo>
                  <a:pt x="504" y="2011"/>
                </a:lnTo>
                <a:lnTo>
                  <a:pt x="504" y="2011"/>
                </a:lnTo>
                <a:lnTo>
                  <a:pt x="504" y="2011"/>
                </a:lnTo>
                <a:lnTo>
                  <a:pt x="504" y="2011"/>
                </a:lnTo>
                <a:lnTo>
                  <a:pt x="504" y="2011"/>
                </a:lnTo>
                <a:lnTo>
                  <a:pt x="504" y="2011"/>
                </a:lnTo>
                <a:lnTo>
                  <a:pt x="504" y="2011"/>
                </a:lnTo>
                <a:lnTo>
                  <a:pt x="504" y="2011"/>
                </a:lnTo>
                <a:lnTo>
                  <a:pt x="510" y="2011"/>
                </a:lnTo>
                <a:lnTo>
                  <a:pt x="510" y="2011"/>
                </a:lnTo>
                <a:lnTo>
                  <a:pt x="510" y="2011"/>
                </a:lnTo>
                <a:lnTo>
                  <a:pt x="515" y="2011"/>
                </a:lnTo>
                <a:lnTo>
                  <a:pt x="515" y="2011"/>
                </a:lnTo>
                <a:lnTo>
                  <a:pt x="515" y="2011"/>
                </a:lnTo>
                <a:lnTo>
                  <a:pt x="515" y="2005"/>
                </a:lnTo>
                <a:close/>
                <a:moveTo>
                  <a:pt x="634" y="2147"/>
                </a:moveTo>
                <a:lnTo>
                  <a:pt x="628" y="2141"/>
                </a:lnTo>
                <a:lnTo>
                  <a:pt x="628" y="2141"/>
                </a:lnTo>
                <a:lnTo>
                  <a:pt x="628" y="2141"/>
                </a:lnTo>
                <a:lnTo>
                  <a:pt x="628" y="2141"/>
                </a:lnTo>
                <a:lnTo>
                  <a:pt x="622" y="2135"/>
                </a:lnTo>
                <a:lnTo>
                  <a:pt x="622" y="2135"/>
                </a:lnTo>
                <a:lnTo>
                  <a:pt x="622" y="2135"/>
                </a:lnTo>
                <a:lnTo>
                  <a:pt x="622" y="2135"/>
                </a:lnTo>
                <a:lnTo>
                  <a:pt x="622" y="2135"/>
                </a:lnTo>
                <a:lnTo>
                  <a:pt x="622" y="2135"/>
                </a:lnTo>
                <a:lnTo>
                  <a:pt x="622" y="2129"/>
                </a:lnTo>
                <a:lnTo>
                  <a:pt x="616" y="2129"/>
                </a:lnTo>
                <a:lnTo>
                  <a:pt x="616" y="2129"/>
                </a:lnTo>
                <a:lnTo>
                  <a:pt x="616" y="2129"/>
                </a:lnTo>
                <a:lnTo>
                  <a:pt x="616" y="2123"/>
                </a:lnTo>
                <a:lnTo>
                  <a:pt x="616" y="2123"/>
                </a:lnTo>
                <a:lnTo>
                  <a:pt x="616" y="2123"/>
                </a:lnTo>
                <a:lnTo>
                  <a:pt x="616" y="2123"/>
                </a:lnTo>
                <a:lnTo>
                  <a:pt x="616" y="2123"/>
                </a:lnTo>
                <a:lnTo>
                  <a:pt x="610" y="2123"/>
                </a:lnTo>
                <a:lnTo>
                  <a:pt x="610" y="2123"/>
                </a:lnTo>
                <a:lnTo>
                  <a:pt x="610" y="2123"/>
                </a:lnTo>
                <a:lnTo>
                  <a:pt x="610" y="2123"/>
                </a:lnTo>
                <a:lnTo>
                  <a:pt x="610" y="2123"/>
                </a:lnTo>
                <a:lnTo>
                  <a:pt x="610" y="2123"/>
                </a:lnTo>
                <a:lnTo>
                  <a:pt x="610" y="2129"/>
                </a:lnTo>
                <a:lnTo>
                  <a:pt x="616" y="2129"/>
                </a:lnTo>
                <a:lnTo>
                  <a:pt x="616" y="2129"/>
                </a:lnTo>
                <a:lnTo>
                  <a:pt x="616" y="2135"/>
                </a:lnTo>
                <a:lnTo>
                  <a:pt x="616" y="2135"/>
                </a:lnTo>
                <a:lnTo>
                  <a:pt x="616" y="2135"/>
                </a:lnTo>
                <a:lnTo>
                  <a:pt x="616" y="2135"/>
                </a:lnTo>
                <a:lnTo>
                  <a:pt x="616" y="2135"/>
                </a:lnTo>
                <a:lnTo>
                  <a:pt x="616" y="2141"/>
                </a:lnTo>
                <a:lnTo>
                  <a:pt x="616" y="2141"/>
                </a:lnTo>
                <a:lnTo>
                  <a:pt x="616" y="2141"/>
                </a:lnTo>
                <a:lnTo>
                  <a:pt x="622" y="2141"/>
                </a:lnTo>
                <a:lnTo>
                  <a:pt x="622" y="2141"/>
                </a:lnTo>
                <a:lnTo>
                  <a:pt x="622" y="2141"/>
                </a:lnTo>
                <a:lnTo>
                  <a:pt x="622" y="2141"/>
                </a:lnTo>
                <a:lnTo>
                  <a:pt x="622" y="2141"/>
                </a:lnTo>
                <a:lnTo>
                  <a:pt x="622" y="2147"/>
                </a:lnTo>
                <a:lnTo>
                  <a:pt x="622" y="2147"/>
                </a:lnTo>
                <a:lnTo>
                  <a:pt x="622" y="2147"/>
                </a:lnTo>
                <a:lnTo>
                  <a:pt x="628" y="2147"/>
                </a:lnTo>
                <a:lnTo>
                  <a:pt x="628" y="2147"/>
                </a:lnTo>
                <a:lnTo>
                  <a:pt x="628" y="2147"/>
                </a:lnTo>
                <a:lnTo>
                  <a:pt x="628" y="2153"/>
                </a:lnTo>
                <a:lnTo>
                  <a:pt x="628" y="2153"/>
                </a:lnTo>
                <a:lnTo>
                  <a:pt x="628" y="2153"/>
                </a:lnTo>
                <a:lnTo>
                  <a:pt x="628" y="2153"/>
                </a:lnTo>
                <a:lnTo>
                  <a:pt x="628" y="2153"/>
                </a:lnTo>
                <a:lnTo>
                  <a:pt x="628" y="2153"/>
                </a:lnTo>
                <a:lnTo>
                  <a:pt x="634" y="2147"/>
                </a:lnTo>
                <a:lnTo>
                  <a:pt x="634" y="2147"/>
                </a:lnTo>
                <a:lnTo>
                  <a:pt x="634" y="2147"/>
                </a:lnTo>
                <a:lnTo>
                  <a:pt x="634" y="2147"/>
                </a:lnTo>
                <a:lnTo>
                  <a:pt x="634" y="2147"/>
                </a:lnTo>
                <a:lnTo>
                  <a:pt x="634" y="2147"/>
                </a:lnTo>
                <a:lnTo>
                  <a:pt x="634" y="2147"/>
                </a:lnTo>
                <a:lnTo>
                  <a:pt x="634" y="2147"/>
                </a:lnTo>
                <a:lnTo>
                  <a:pt x="634" y="2147"/>
                </a:lnTo>
                <a:close/>
                <a:moveTo>
                  <a:pt x="124" y="409"/>
                </a:moveTo>
                <a:lnTo>
                  <a:pt x="124" y="409"/>
                </a:lnTo>
                <a:lnTo>
                  <a:pt x="130" y="409"/>
                </a:lnTo>
                <a:lnTo>
                  <a:pt x="130" y="409"/>
                </a:lnTo>
                <a:lnTo>
                  <a:pt x="130" y="409"/>
                </a:lnTo>
                <a:lnTo>
                  <a:pt x="130" y="409"/>
                </a:lnTo>
                <a:lnTo>
                  <a:pt x="130" y="409"/>
                </a:lnTo>
                <a:lnTo>
                  <a:pt x="130" y="409"/>
                </a:lnTo>
                <a:lnTo>
                  <a:pt x="130" y="403"/>
                </a:lnTo>
                <a:lnTo>
                  <a:pt x="130" y="403"/>
                </a:lnTo>
                <a:lnTo>
                  <a:pt x="130" y="403"/>
                </a:lnTo>
                <a:lnTo>
                  <a:pt x="124" y="403"/>
                </a:lnTo>
                <a:lnTo>
                  <a:pt x="124" y="403"/>
                </a:lnTo>
                <a:lnTo>
                  <a:pt x="124" y="403"/>
                </a:lnTo>
                <a:lnTo>
                  <a:pt x="124" y="403"/>
                </a:lnTo>
                <a:lnTo>
                  <a:pt x="124" y="403"/>
                </a:lnTo>
                <a:lnTo>
                  <a:pt x="124" y="403"/>
                </a:lnTo>
                <a:lnTo>
                  <a:pt x="124" y="403"/>
                </a:lnTo>
                <a:lnTo>
                  <a:pt x="124" y="403"/>
                </a:lnTo>
                <a:lnTo>
                  <a:pt x="124" y="409"/>
                </a:lnTo>
                <a:close/>
                <a:moveTo>
                  <a:pt x="2779" y="2693"/>
                </a:moveTo>
                <a:lnTo>
                  <a:pt x="2779" y="2693"/>
                </a:lnTo>
                <a:lnTo>
                  <a:pt x="2779" y="2693"/>
                </a:lnTo>
                <a:lnTo>
                  <a:pt x="2773" y="2693"/>
                </a:lnTo>
                <a:lnTo>
                  <a:pt x="2773" y="2693"/>
                </a:lnTo>
                <a:lnTo>
                  <a:pt x="2773" y="2693"/>
                </a:lnTo>
                <a:lnTo>
                  <a:pt x="2773" y="2693"/>
                </a:lnTo>
                <a:lnTo>
                  <a:pt x="2773" y="2693"/>
                </a:lnTo>
                <a:lnTo>
                  <a:pt x="2773" y="2693"/>
                </a:lnTo>
                <a:lnTo>
                  <a:pt x="2773" y="2693"/>
                </a:lnTo>
                <a:lnTo>
                  <a:pt x="2767" y="2699"/>
                </a:lnTo>
                <a:lnTo>
                  <a:pt x="2767" y="2705"/>
                </a:lnTo>
                <a:lnTo>
                  <a:pt x="2767" y="2705"/>
                </a:lnTo>
                <a:lnTo>
                  <a:pt x="2767" y="2705"/>
                </a:lnTo>
                <a:lnTo>
                  <a:pt x="2767" y="2705"/>
                </a:lnTo>
                <a:lnTo>
                  <a:pt x="2767" y="2705"/>
                </a:lnTo>
                <a:lnTo>
                  <a:pt x="2767" y="2705"/>
                </a:lnTo>
                <a:lnTo>
                  <a:pt x="2767" y="2710"/>
                </a:lnTo>
                <a:lnTo>
                  <a:pt x="2767" y="2710"/>
                </a:lnTo>
                <a:lnTo>
                  <a:pt x="2767" y="2710"/>
                </a:lnTo>
                <a:lnTo>
                  <a:pt x="2767" y="2710"/>
                </a:lnTo>
                <a:lnTo>
                  <a:pt x="2761" y="2710"/>
                </a:lnTo>
                <a:lnTo>
                  <a:pt x="2761" y="2716"/>
                </a:lnTo>
                <a:lnTo>
                  <a:pt x="2761" y="2716"/>
                </a:lnTo>
                <a:lnTo>
                  <a:pt x="2755" y="2722"/>
                </a:lnTo>
                <a:lnTo>
                  <a:pt x="2761" y="2722"/>
                </a:lnTo>
                <a:lnTo>
                  <a:pt x="2761" y="2722"/>
                </a:lnTo>
                <a:lnTo>
                  <a:pt x="2761" y="2716"/>
                </a:lnTo>
                <a:lnTo>
                  <a:pt x="2761" y="2716"/>
                </a:lnTo>
                <a:lnTo>
                  <a:pt x="2767" y="2716"/>
                </a:lnTo>
                <a:lnTo>
                  <a:pt x="2767" y="2710"/>
                </a:lnTo>
                <a:lnTo>
                  <a:pt x="2779" y="2699"/>
                </a:lnTo>
                <a:lnTo>
                  <a:pt x="2779" y="2699"/>
                </a:lnTo>
                <a:lnTo>
                  <a:pt x="2779" y="2699"/>
                </a:lnTo>
                <a:lnTo>
                  <a:pt x="2779" y="2693"/>
                </a:lnTo>
                <a:lnTo>
                  <a:pt x="2779" y="2693"/>
                </a:lnTo>
                <a:lnTo>
                  <a:pt x="2779" y="2693"/>
                </a:lnTo>
                <a:lnTo>
                  <a:pt x="2779" y="2693"/>
                </a:lnTo>
                <a:lnTo>
                  <a:pt x="2779" y="2693"/>
                </a:lnTo>
                <a:close/>
                <a:moveTo>
                  <a:pt x="2821" y="2663"/>
                </a:moveTo>
                <a:lnTo>
                  <a:pt x="2821" y="2663"/>
                </a:lnTo>
                <a:lnTo>
                  <a:pt x="2821" y="2663"/>
                </a:lnTo>
                <a:lnTo>
                  <a:pt x="2821" y="2663"/>
                </a:lnTo>
                <a:lnTo>
                  <a:pt x="2821" y="2663"/>
                </a:lnTo>
                <a:lnTo>
                  <a:pt x="2821" y="2663"/>
                </a:lnTo>
                <a:lnTo>
                  <a:pt x="2821" y="2663"/>
                </a:lnTo>
                <a:lnTo>
                  <a:pt x="2821" y="2663"/>
                </a:lnTo>
                <a:lnTo>
                  <a:pt x="2821" y="2663"/>
                </a:lnTo>
                <a:lnTo>
                  <a:pt x="2821" y="2663"/>
                </a:lnTo>
                <a:lnTo>
                  <a:pt x="2821" y="2663"/>
                </a:lnTo>
                <a:lnTo>
                  <a:pt x="2821" y="2669"/>
                </a:lnTo>
                <a:lnTo>
                  <a:pt x="2815" y="2669"/>
                </a:lnTo>
                <a:lnTo>
                  <a:pt x="2815" y="2669"/>
                </a:lnTo>
                <a:lnTo>
                  <a:pt x="2815" y="2669"/>
                </a:lnTo>
                <a:lnTo>
                  <a:pt x="2809" y="2669"/>
                </a:lnTo>
                <a:lnTo>
                  <a:pt x="2809" y="2669"/>
                </a:lnTo>
                <a:lnTo>
                  <a:pt x="2809" y="2669"/>
                </a:lnTo>
                <a:lnTo>
                  <a:pt x="2809" y="2669"/>
                </a:lnTo>
                <a:lnTo>
                  <a:pt x="2803" y="2675"/>
                </a:lnTo>
                <a:lnTo>
                  <a:pt x="2803" y="2675"/>
                </a:lnTo>
                <a:lnTo>
                  <a:pt x="2803" y="2675"/>
                </a:lnTo>
                <a:lnTo>
                  <a:pt x="2803" y="2675"/>
                </a:lnTo>
                <a:lnTo>
                  <a:pt x="2803" y="2675"/>
                </a:lnTo>
                <a:lnTo>
                  <a:pt x="2797" y="2675"/>
                </a:lnTo>
                <a:lnTo>
                  <a:pt x="2797" y="2675"/>
                </a:lnTo>
                <a:lnTo>
                  <a:pt x="2797" y="2681"/>
                </a:lnTo>
                <a:lnTo>
                  <a:pt x="2797" y="2681"/>
                </a:lnTo>
                <a:lnTo>
                  <a:pt x="2797" y="2681"/>
                </a:lnTo>
                <a:lnTo>
                  <a:pt x="2791" y="2681"/>
                </a:lnTo>
                <a:lnTo>
                  <a:pt x="2791" y="2681"/>
                </a:lnTo>
                <a:lnTo>
                  <a:pt x="2791" y="2681"/>
                </a:lnTo>
                <a:lnTo>
                  <a:pt x="2791" y="2681"/>
                </a:lnTo>
                <a:lnTo>
                  <a:pt x="2785" y="2687"/>
                </a:lnTo>
                <a:lnTo>
                  <a:pt x="2785" y="2687"/>
                </a:lnTo>
                <a:lnTo>
                  <a:pt x="2779" y="2687"/>
                </a:lnTo>
                <a:lnTo>
                  <a:pt x="2779" y="2687"/>
                </a:lnTo>
                <a:lnTo>
                  <a:pt x="2779" y="2687"/>
                </a:lnTo>
                <a:lnTo>
                  <a:pt x="2779" y="2687"/>
                </a:lnTo>
                <a:lnTo>
                  <a:pt x="2779" y="2693"/>
                </a:lnTo>
                <a:lnTo>
                  <a:pt x="2779" y="2693"/>
                </a:lnTo>
                <a:lnTo>
                  <a:pt x="2779" y="2693"/>
                </a:lnTo>
                <a:lnTo>
                  <a:pt x="2779" y="2693"/>
                </a:lnTo>
                <a:lnTo>
                  <a:pt x="2779" y="2693"/>
                </a:lnTo>
                <a:lnTo>
                  <a:pt x="2779" y="2699"/>
                </a:lnTo>
                <a:lnTo>
                  <a:pt x="2779" y="2699"/>
                </a:lnTo>
                <a:lnTo>
                  <a:pt x="2779" y="2699"/>
                </a:lnTo>
                <a:lnTo>
                  <a:pt x="2779" y="2699"/>
                </a:lnTo>
                <a:lnTo>
                  <a:pt x="2779" y="2693"/>
                </a:lnTo>
                <a:lnTo>
                  <a:pt x="2779" y="2693"/>
                </a:lnTo>
                <a:lnTo>
                  <a:pt x="2785" y="2693"/>
                </a:lnTo>
                <a:lnTo>
                  <a:pt x="2791" y="2687"/>
                </a:lnTo>
                <a:lnTo>
                  <a:pt x="2791" y="2687"/>
                </a:lnTo>
                <a:lnTo>
                  <a:pt x="2803" y="2681"/>
                </a:lnTo>
                <a:lnTo>
                  <a:pt x="2809" y="2675"/>
                </a:lnTo>
                <a:lnTo>
                  <a:pt x="2809" y="2675"/>
                </a:lnTo>
                <a:lnTo>
                  <a:pt x="2809" y="2675"/>
                </a:lnTo>
                <a:lnTo>
                  <a:pt x="2809" y="2675"/>
                </a:lnTo>
                <a:lnTo>
                  <a:pt x="2815" y="2675"/>
                </a:lnTo>
                <a:lnTo>
                  <a:pt x="2821" y="2669"/>
                </a:lnTo>
                <a:lnTo>
                  <a:pt x="2821" y="2669"/>
                </a:lnTo>
                <a:lnTo>
                  <a:pt x="2821" y="2669"/>
                </a:lnTo>
                <a:lnTo>
                  <a:pt x="2821" y="2669"/>
                </a:lnTo>
                <a:lnTo>
                  <a:pt x="2821" y="2669"/>
                </a:lnTo>
                <a:lnTo>
                  <a:pt x="2821" y="2669"/>
                </a:lnTo>
                <a:lnTo>
                  <a:pt x="2821" y="2663"/>
                </a:lnTo>
                <a:lnTo>
                  <a:pt x="2821" y="2663"/>
                </a:lnTo>
                <a:lnTo>
                  <a:pt x="2821" y="2663"/>
                </a:lnTo>
                <a:close/>
                <a:moveTo>
                  <a:pt x="2833" y="2657"/>
                </a:moveTo>
                <a:lnTo>
                  <a:pt x="2827" y="2657"/>
                </a:lnTo>
                <a:lnTo>
                  <a:pt x="2827" y="2663"/>
                </a:lnTo>
                <a:lnTo>
                  <a:pt x="2827" y="2657"/>
                </a:lnTo>
                <a:lnTo>
                  <a:pt x="2827" y="2657"/>
                </a:lnTo>
                <a:lnTo>
                  <a:pt x="2833" y="2657"/>
                </a:lnTo>
                <a:lnTo>
                  <a:pt x="2833" y="2657"/>
                </a:lnTo>
                <a:lnTo>
                  <a:pt x="2833" y="2657"/>
                </a:lnTo>
                <a:lnTo>
                  <a:pt x="2833" y="2657"/>
                </a:lnTo>
                <a:lnTo>
                  <a:pt x="2833" y="2657"/>
                </a:lnTo>
                <a:lnTo>
                  <a:pt x="2838" y="2651"/>
                </a:lnTo>
                <a:lnTo>
                  <a:pt x="2838" y="2651"/>
                </a:lnTo>
                <a:lnTo>
                  <a:pt x="2838" y="2651"/>
                </a:lnTo>
                <a:lnTo>
                  <a:pt x="2838" y="2651"/>
                </a:lnTo>
                <a:lnTo>
                  <a:pt x="2838" y="2651"/>
                </a:lnTo>
                <a:lnTo>
                  <a:pt x="2838" y="2651"/>
                </a:lnTo>
                <a:lnTo>
                  <a:pt x="2838" y="2651"/>
                </a:lnTo>
                <a:lnTo>
                  <a:pt x="2838" y="2651"/>
                </a:lnTo>
                <a:lnTo>
                  <a:pt x="2833" y="2651"/>
                </a:lnTo>
                <a:lnTo>
                  <a:pt x="2833" y="2657"/>
                </a:lnTo>
                <a:close/>
                <a:moveTo>
                  <a:pt x="2726" y="2847"/>
                </a:moveTo>
                <a:lnTo>
                  <a:pt x="2726" y="2853"/>
                </a:lnTo>
                <a:lnTo>
                  <a:pt x="2726" y="2853"/>
                </a:lnTo>
                <a:lnTo>
                  <a:pt x="2726" y="2853"/>
                </a:lnTo>
                <a:lnTo>
                  <a:pt x="2726" y="2859"/>
                </a:lnTo>
                <a:lnTo>
                  <a:pt x="2732" y="2859"/>
                </a:lnTo>
                <a:lnTo>
                  <a:pt x="2732" y="2859"/>
                </a:lnTo>
                <a:lnTo>
                  <a:pt x="2732" y="2859"/>
                </a:lnTo>
                <a:lnTo>
                  <a:pt x="2732" y="2859"/>
                </a:lnTo>
                <a:lnTo>
                  <a:pt x="2732" y="2865"/>
                </a:lnTo>
                <a:lnTo>
                  <a:pt x="2732" y="2871"/>
                </a:lnTo>
                <a:lnTo>
                  <a:pt x="2732" y="2871"/>
                </a:lnTo>
                <a:lnTo>
                  <a:pt x="2738" y="2877"/>
                </a:lnTo>
                <a:lnTo>
                  <a:pt x="2738" y="2877"/>
                </a:lnTo>
                <a:lnTo>
                  <a:pt x="2738" y="2877"/>
                </a:lnTo>
                <a:lnTo>
                  <a:pt x="2738" y="2877"/>
                </a:lnTo>
                <a:lnTo>
                  <a:pt x="2738" y="2888"/>
                </a:lnTo>
                <a:lnTo>
                  <a:pt x="2738" y="2888"/>
                </a:lnTo>
                <a:lnTo>
                  <a:pt x="2738" y="2894"/>
                </a:lnTo>
                <a:lnTo>
                  <a:pt x="2744" y="2900"/>
                </a:lnTo>
                <a:lnTo>
                  <a:pt x="2744" y="2912"/>
                </a:lnTo>
                <a:lnTo>
                  <a:pt x="2744" y="2918"/>
                </a:lnTo>
                <a:lnTo>
                  <a:pt x="2744" y="2918"/>
                </a:lnTo>
                <a:lnTo>
                  <a:pt x="2744" y="2918"/>
                </a:lnTo>
                <a:lnTo>
                  <a:pt x="2744" y="2918"/>
                </a:lnTo>
                <a:lnTo>
                  <a:pt x="2744" y="2918"/>
                </a:lnTo>
                <a:lnTo>
                  <a:pt x="2744" y="2912"/>
                </a:lnTo>
                <a:lnTo>
                  <a:pt x="2744" y="2912"/>
                </a:lnTo>
                <a:lnTo>
                  <a:pt x="2744" y="2906"/>
                </a:lnTo>
                <a:lnTo>
                  <a:pt x="2744" y="2906"/>
                </a:lnTo>
                <a:lnTo>
                  <a:pt x="2744" y="2900"/>
                </a:lnTo>
                <a:lnTo>
                  <a:pt x="2744" y="2894"/>
                </a:lnTo>
                <a:lnTo>
                  <a:pt x="2744" y="2894"/>
                </a:lnTo>
                <a:lnTo>
                  <a:pt x="2738" y="2888"/>
                </a:lnTo>
                <a:lnTo>
                  <a:pt x="2738" y="2888"/>
                </a:lnTo>
                <a:lnTo>
                  <a:pt x="2738" y="2882"/>
                </a:lnTo>
                <a:lnTo>
                  <a:pt x="2738" y="2882"/>
                </a:lnTo>
                <a:lnTo>
                  <a:pt x="2738" y="2882"/>
                </a:lnTo>
                <a:lnTo>
                  <a:pt x="2726" y="2847"/>
                </a:lnTo>
                <a:lnTo>
                  <a:pt x="2726" y="2829"/>
                </a:lnTo>
                <a:lnTo>
                  <a:pt x="2726" y="2829"/>
                </a:lnTo>
                <a:lnTo>
                  <a:pt x="2726" y="2823"/>
                </a:lnTo>
                <a:lnTo>
                  <a:pt x="2726" y="2799"/>
                </a:lnTo>
                <a:lnTo>
                  <a:pt x="2726" y="2794"/>
                </a:lnTo>
                <a:lnTo>
                  <a:pt x="2726" y="2794"/>
                </a:lnTo>
                <a:lnTo>
                  <a:pt x="2726" y="2794"/>
                </a:lnTo>
                <a:lnTo>
                  <a:pt x="2726" y="2799"/>
                </a:lnTo>
                <a:lnTo>
                  <a:pt x="2720" y="2799"/>
                </a:lnTo>
                <a:lnTo>
                  <a:pt x="2720" y="2805"/>
                </a:lnTo>
                <a:lnTo>
                  <a:pt x="2720" y="2805"/>
                </a:lnTo>
                <a:lnTo>
                  <a:pt x="2720" y="2805"/>
                </a:lnTo>
                <a:lnTo>
                  <a:pt x="2720" y="2811"/>
                </a:lnTo>
                <a:lnTo>
                  <a:pt x="2720" y="2811"/>
                </a:lnTo>
                <a:lnTo>
                  <a:pt x="2720" y="2811"/>
                </a:lnTo>
                <a:lnTo>
                  <a:pt x="2720" y="2817"/>
                </a:lnTo>
                <a:lnTo>
                  <a:pt x="2720" y="2817"/>
                </a:lnTo>
                <a:lnTo>
                  <a:pt x="2720" y="2817"/>
                </a:lnTo>
                <a:lnTo>
                  <a:pt x="2726" y="2817"/>
                </a:lnTo>
                <a:lnTo>
                  <a:pt x="2726" y="2829"/>
                </a:lnTo>
                <a:lnTo>
                  <a:pt x="2726" y="2829"/>
                </a:lnTo>
                <a:lnTo>
                  <a:pt x="2726" y="2835"/>
                </a:lnTo>
                <a:lnTo>
                  <a:pt x="2726" y="2835"/>
                </a:lnTo>
                <a:lnTo>
                  <a:pt x="2720" y="2835"/>
                </a:lnTo>
                <a:lnTo>
                  <a:pt x="2726" y="2841"/>
                </a:lnTo>
                <a:lnTo>
                  <a:pt x="2726" y="2841"/>
                </a:lnTo>
                <a:lnTo>
                  <a:pt x="2726" y="2841"/>
                </a:lnTo>
                <a:lnTo>
                  <a:pt x="2726" y="2847"/>
                </a:lnTo>
                <a:lnTo>
                  <a:pt x="2726" y="2847"/>
                </a:lnTo>
                <a:lnTo>
                  <a:pt x="2726" y="2847"/>
                </a:lnTo>
                <a:lnTo>
                  <a:pt x="2726" y="2847"/>
                </a:lnTo>
                <a:lnTo>
                  <a:pt x="2726" y="2847"/>
                </a:lnTo>
                <a:lnTo>
                  <a:pt x="2726" y="2847"/>
                </a:lnTo>
                <a:lnTo>
                  <a:pt x="2726" y="2847"/>
                </a:lnTo>
                <a:lnTo>
                  <a:pt x="2726" y="2847"/>
                </a:lnTo>
                <a:lnTo>
                  <a:pt x="2726" y="2847"/>
                </a:lnTo>
                <a:lnTo>
                  <a:pt x="2726" y="2847"/>
                </a:lnTo>
                <a:lnTo>
                  <a:pt x="2726" y="2847"/>
                </a:lnTo>
                <a:lnTo>
                  <a:pt x="2726" y="2847"/>
                </a:lnTo>
                <a:lnTo>
                  <a:pt x="2726" y="2847"/>
                </a:lnTo>
                <a:close/>
                <a:moveTo>
                  <a:pt x="2755" y="2722"/>
                </a:moveTo>
                <a:lnTo>
                  <a:pt x="2755" y="2722"/>
                </a:lnTo>
                <a:lnTo>
                  <a:pt x="2755" y="2722"/>
                </a:lnTo>
                <a:lnTo>
                  <a:pt x="2755" y="2728"/>
                </a:lnTo>
                <a:lnTo>
                  <a:pt x="2755" y="2728"/>
                </a:lnTo>
                <a:lnTo>
                  <a:pt x="2755" y="2728"/>
                </a:lnTo>
                <a:lnTo>
                  <a:pt x="2750" y="2728"/>
                </a:lnTo>
                <a:lnTo>
                  <a:pt x="2750" y="2734"/>
                </a:lnTo>
                <a:lnTo>
                  <a:pt x="2750" y="2734"/>
                </a:lnTo>
                <a:lnTo>
                  <a:pt x="2744" y="2746"/>
                </a:lnTo>
                <a:lnTo>
                  <a:pt x="2744" y="2746"/>
                </a:lnTo>
                <a:lnTo>
                  <a:pt x="2738" y="2746"/>
                </a:lnTo>
                <a:lnTo>
                  <a:pt x="2738" y="2746"/>
                </a:lnTo>
                <a:lnTo>
                  <a:pt x="2738" y="2746"/>
                </a:lnTo>
                <a:lnTo>
                  <a:pt x="2738" y="2746"/>
                </a:lnTo>
                <a:lnTo>
                  <a:pt x="2738" y="2746"/>
                </a:lnTo>
                <a:lnTo>
                  <a:pt x="2738" y="2746"/>
                </a:lnTo>
                <a:lnTo>
                  <a:pt x="2738" y="2746"/>
                </a:lnTo>
                <a:lnTo>
                  <a:pt x="2738" y="2752"/>
                </a:lnTo>
                <a:lnTo>
                  <a:pt x="2738" y="2752"/>
                </a:lnTo>
                <a:lnTo>
                  <a:pt x="2738" y="2752"/>
                </a:lnTo>
                <a:lnTo>
                  <a:pt x="2738" y="2758"/>
                </a:lnTo>
                <a:lnTo>
                  <a:pt x="2732" y="2758"/>
                </a:lnTo>
                <a:lnTo>
                  <a:pt x="2732" y="2764"/>
                </a:lnTo>
                <a:lnTo>
                  <a:pt x="2732" y="2764"/>
                </a:lnTo>
                <a:lnTo>
                  <a:pt x="2732" y="2764"/>
                </a:lnTo>
                <a:lnTo>
                  <a:pt x="2732" y="2770"/>
                </a:lnTo>
                <a:lnTo>
                  <a:pt x="2732" y="2770"/>
                </a:lnTo>
                <a:lnTo>
                  <a:pt x="2726" y="2770"/>
                </a:lnTo>
                <a:lnTo>
                  <a:pt x="2726" y="2776"/>
                </a:lnTo>
                <a:lnTo>
                  <a:pt x="2726" y="2782"/>
                </a:lnTo>
                <a:lnTo>
                  <a:pt x="2726" y="2794"/>
                </a:lnTo>
                <a:lnTo>
                  <a:pt x="2720" y="2794"/>
                </a:lnTo>
                <a:lnTo>
                  <a:pt x="2726" y="2794"/>
                </a:lnTo>
                <a:lnTo>
                  <a:pt x="2726" y="2794"/>
                </a:lnTo>
                <a:lnTo>
                  <a:pt x="2726" y="2794"/>
                </a:lnTo>
                <a:lnTo>
                  <a:pt x="2726" y="2794"/>
                </a:lnTo>
                <a:lnTo>
                  <a:pt x="2726" y="2794"/>
                </a:lnTo>
                <a:lnTo>
                  <a:pt x="2726" y="2788"/>
                </a:lnTo>
                <a:lnTo>
                  <a:pt x="2726" y="2788"/>
                </a:lnTo>
                <a:lnTo>
                  <a:pt x="2726" y="2788"/>
                </a:lnTo>
                <a:lnTo>
                  <a:pt x="2732" y="2776"/>
                </a:lnTo>
                <a:lnTo>
                  <a:pt x="2738" y="2764"/>
                </a:lnTo>
                <a:lnTo>
                  <a:pt x="2738" y="2764"/>
                </a:lnTo>
                <a:lnTo>
                  <a:pt x="2738" y="2758"/>
                </a:lnTo>
                <a:lnTo>
                  <a:pt x="2744" y="2746"/>
                </a:lnTo>
                <a:lnTo>
                  <a:pt x="2750" y="2740"/>
                </a:lnTo>
                <a:lnTo>
                  <a:pt x="2755" y="2728"/>
                </a:lnTo>
                <a:lnTo>
                  <a:pt x="2755" y="2722"/>
                </a:lnTo>
                <a:lnTo>
                  <a:pt x="2755" y="2722"/>
                </a:lnTo>
                <a:lnTo>
                  <a:pt x="2755" y="2722"/>
                </a:lnTo>
                <a:close/>
                <a:moveTo>
                  <a:pt x="2981" y="2550"/>
                </a:moveTo>
                <a:lnTo>
                  <a:pt x="2981" y="2550"/>
                </a:lnTo>
                <a:lnTo>
                  <a:pt x="2981" y="2550"/>
                </a:lnTo>
                <a:lnTo>
                  <a:pt x="2981" y="2550"/>
                </a:lnTo>
                <a:lnTo>
                  <a:pt x="2981" y="2550"/>
                </a:lnTo>
                <a:lnTo>
                  <a:pt x="2981" y="2550"/>
                </a:lnTo>
                <a:lnTo>
                  <a:pt x="2981" y="2550"/>
                </a:lnTo>
                <a:lnTo>
                  <a:pt x="2981" y="2550"/>
                </a:lnTo>
                <a:lnTo>
                  <a:pt x="2981" y="2550"/>
                </a:lnTo>
                <a:lnTo>
                  <a:pt x="2981" y="2550"/>
                </a:lnTo>
                <a:lnTo>
                  <a:pt x="2981" y="2550"/>
                </a:lnTo>
                <a:lnTo>
                  <a:pt x="2981" y="2550"/>
                </a:lnTo>
                <a:lnTo>
                  <a:pt x="2975" y="2550"/>
                </a:lnTo>
                <a:lnTo>
                  <a:pt x="2975" y="2550"/>
                </a:lnTo>
                <a:lnTo>
                  <a:pt x="2981" y="2556"/>
                </a:lnTo>
                <a:lnTo>
                  <a:pt x="2981" y="2556"/>
                </a:lnTo>
                <a:lnTo>
                  <a:pt x="2981" y="2556"/>
                </a:lnTo>
                <a:lnTo>
                  <a:pt x="2975" y="2556"/>
                </a:lnTo>
                <a:lnTo>
                  <a:pt x="2975" y="2556"/>
                </a:lnTo>
                <a:lnTo>
                  <a:pt x="2975" y="2556"/>
                </a:lnTo>
                <a:lnTo>
                  <a:pt x="2975" y="2556"/>
                </a:lnTo>
                <a:lnTo>
                  <a:pt x="2975" y="2562"/>
                </a:lnTo>
                <a:lnTo>
                  <a:pt x="2975" y="2562"/>
                </a:lnTo>
                <a:lnTo>
                  <a:pt x="2969" y="2562"/>
                </a:lnTo>
                <a:lnTo>
                  <a:pt x="2969" y="2562"/>
                </a:lnTo>
                <a:lnTo>
                  <a:pt x="2969" y="2562"/>
                </a:lnTo>
                <a:lnTo>
                  <a:pt x="2969" y="2568"/>
                </a:lnTo>
                <a:lnTo>
                  <a:pt x="2969" y="2568"/>
                </a:lnTo>
                <a:lnTo>
                  <a:pt x="2969" y="2568"/>
                </a:lnTo>
                <a:lnTo>
                  <a:pt x="2963" y="2568"/>
                </a:lnTo>
                <a:lnTo>
                  <a:pt x="2957" y="2574"/>
                </a:lnTo>
                <a:lnTo>
                  <a:pt x="2951" y="2580"/>
                </a:lnTo>
                <a:lnTo>
                  <a:pt x="2951" y="2580"/>
                </a:lnTo>
                <a:lnTo>
                  <a:pt x="2951" y="2580"/>
                </a:lnTo>
                <a:lnTo>
                  <a:pt x="2951" y="2580"/>
                </a:lnTo>
                <a:lnTo>
                  <a:pt x="2951" y="2580"/>
                </a:lnTo>
                <a:lnTo>
                  <a:pt x="2951" y="2580"/>
                </a:lnTo>
                <a:lnTo>
                  <a:pt x="2951" y="2580"/>
                </a:lnTo>
                <a:lnTo>
                  <a:pt x="2969" y="2568"/>
                </a:lnTo>
                <a:lnTo>
                  <a:pt x="2969" y="2568"/>
                </a:lnTo>
                <a:lnTo>
                  <a:pt x="2975" y="2568"/>
                </a:lnTo>
                <a:lnTo>
                  <a:pt x="2987" y="2556"/>
                </a:lnTo>
                <a:lnTo>
                  <a:pt x="2987" y="2556"/>
                </a:lnTo>
                <a:lnTo>
                  <a:pt x="2987" y="2556"/>
                </a:lnTo>
                <a:lnTo>
                  <a:pt x="2981" y="2550"/>
                </a:lnTo>
                <a:close/>
                <a:moveTo>
                  <a:pt x="3757" y="546"/>
                </a:moveTo>
                <a:lnTo>
                  <a:pt x="3757" y="552"/>
                </a:lnTo>
                <a:lnTo>
                  <a:pt x="3757" y="546"/>
                </a:lnTo>
                <a:lnTo>
                  <a:pt x="3757" y="546"/>
                </a:lnTo>
                <a:lnTo>
                  <a:pt x="3757" y="546"/>
                </a:lnTo>
                <a:lnTo>
                  <a:pt x="3757" y="546"/>
                </a:lnTo>
                <a:lnTo>
                  <a:pt x="3757" y="546"/>
                </a:lnTo>
                <a:lnTo>
                  <a:pt x="3757" y="540"/>
                </a:lnTo>
                <a:lnTo>
                  <a:pt x="3757" y="540"/>
                </a:lnTo>
                <a:lnTo>
                  <a:pt x="3757" y="540"/>
                </a:lnTo>
                <a:lnTo>
                  <a:pt x="3751" y="540"/>
                </a:lnTo>
                <a:lnTo>
                  <a:pt x="3751" y="540"/>
                </a:lnTo>
                <a:lnTo>
                  <a:pt x="3751" y="540"/>
                </a:lnTo>
                <a:lnTo>
                  <a:pt x="3751" y="540"/>
                </a:lnTo>
                <a:lnTo>
                  <a:pt x="3751" y="540"/>
                </a:lnTo>
                <a:lnTo>
                  <a:pt x="3751" y="540"/>
                </a:lnTo>
                <a:lnTo>
                  <a:pt x="3751" y="546"/>
                </a:lnTo>
                <a:lnTo>
                  <a:pt x="3751" y="546"/>
                </a:lnTo>
                <a:lnTo>
                  <a:pt x="3751" y="546"/>
                </a:lnTo>
                <a:lnTo>
                  <a:pt x="3745" y="546"/>
                </a:lnTo>
                <a:lnTo>
                  <a:pt x="3745" y="546"/>
                </a:lnTo>
                <a:lnTo>
                  <a:pt x="3745" y="552"/>
                </a:lnTo>
                <a:lnTo>
                  <a:pt x="3745" y="552"/>
                </a:lnTo>
                <a:lnTo>
                  <a:pt x="3745" y="552"/>
                </a:lnTo>
                <a:lnTo>
                  <a:pt x="3739" y="558"/>
                </a:lnTo>
                <a:lnTo>
                  <a:pt x="3739" y="558"/>
                </a:lnTo>
                <a:lnTo>
                  <a:pt x="3739" y="558"/>
                </a:lnTo>
                <a:lnTo>
                  <a:pt x="3739" y="558"/>
                </a:lnTo>
                <a:lnTo>
                  <a:pt x="3733" y="558"/>
                </a:lnTo>
                <a:lnTo>
                  <a:pt x="3733" y="558"/>
                </a:lnTo>
                <a:lnTo>
                  <a:pt x="3733" y="558"/>
                </a:lnTo>
                <a:lnTo>
                  <a:pt x="3733" y="563"/>
                </a:lnTo>
                <a:lnTo>
                  <a:pt x="3733" y="563"/>
                </a:lnTo>
                <a:lnTo>
                  <a:pt x="3733" y="569"/>
                </a:lnTo>
                <a:lnTo>
                  <a:pt x="3733" y="569"/>
                </a:lnTo>
                <a:lnTo>
                  <a:pt x="3727" y="569"/>
                </a:lnTo>
                <a:lnTo>
                  <a:pt x="3727" y="575"/>
                </a:lnTo>
                <a:lnTo>
                  <a:pt x="3727" y="575"/>
                </a:lnTo>
                <a:lnTo>
                  <a:pt x="3727" y="575"/>
                </a:lnTo>
                <a:lnTo>
                  <a:pt x="3727" y="575"/>
                </a:lnTo>
                <a:lnTo>
                  <a:pt x="3727" y="575"/>
                </a:lnTo>
                <a:lnTo>
                  <a:pt x="3727" y="575"/>
                </a:lnTo>
                <a:lnTo>
                  <a:pt x="3721" y="581"/>
                </a:lnTo>
                <a:lnTo>
                  <a:pt x="3721" y="587"/>
                </a:lnTo>
                <a:lnTo>
                  <a:pt x="3715" y="593"/>
                </a:lnTo>
                <a:lnTo>
                  <a:pt x="3715" y="599"/>
                </a:lnTo>
                <a:lnTo>
                  <a:pt x="3721" y="605"/>
                </a:lnTo>
                <a:lnTo>
                  <a:pt x="3727" y="605"/>
                </a:lnTo>
                <a:lnTo>
                  <a:pt x="3727" y="605"/>
                </a:lnTo>
                <a:lnTo>
                  <a:pt x="3727" y="605"/>
                </a:lnTo>
                <a:lnTo>
                  <a:pt x="3733" y="599"/>
                </a:lnTo>
                <a:lnTo>
                  <a:pt x="3733" y="599"/>
                </a:lnTo>
                <a:lnTo>
                  <a:pt x="3733" y="593"/>
                </a:lnTo>
                <a:lnTo>
                  <a:pt x="3739" y="593"/>
                </a:lnTo>
                <a:lnTo>
                  <a:pt x="3739" y="593"/>
                </a:lnTo>
                <a:lnTo>
                  <a:pt x="3739" y="593"/>
                </a:lnTo>
                <a:lnTo>
                  <a:pt x="3739" y="593"/>
                </a:lnTo>
                <a:lnTo>
                  <a:pt x="3739" y="587"/>
                </a:lnTo>
                <a:lnTo>
                  <a:pt x="3739" y="587"/>
                </a:lnTo>
                <a:lnTo>
                  <a:pt x="3745" y="575"/>
                </a:lnTo>
                <a:lnTo>
                  <a:pt x="3745" y="575"/>
                </a:lnTo>
                <a:lnTo>
                  <a:pt x="3745" y="575"/>
                </a:lnTo>
                <a:lnTo>
                  <a:pt x="3745" y="569"/>
                </a:lnTo>
                <a:lnTo>
                  <a:pt x="3745" y="569"/>
                </a:lnTo>
                <a:lnTo>
                  <a:pt x="3751" y="575"/>
                </a:lnTo>
                <a:lnTo>
                  <a:pt x="3751" y="575"/>
                </a:lnTo>
                <a:lnTo>
                  <a:pt x="3751" y="575"/>
                </a:lnTo>
                <a:lnTo>
                  <a:pt x="3751" y="569"/>
                </a:lnTo>
                <a:lnTo>
                  <a:pt x="3751" y="569"/>
                </a:lnTo>
                <a:lnTo>
                  <a:pt x="3751" y="569"/>
                </a:lnTo>
                <a:lnTo>
                  <a:pt x="3751" y="569"/>
                </a:lnTo>
                <a:lnTo>
                  <a:pt x="3751" y="569"/>
                </a:lnTo>
                <a:lnTo>
                  <a:pt x="3751" y="569"/>
                </a:lnTo>
                <a:lnTo>
                  <a:pt x="3751" y="563"/>
                </a:lnTo>
                <a:lnTo>
                  <a:pt x="3751" y="563"/>
                </a:lnTo>
                <a:lnTo>
                  <a:pt x="3751" y="558"/>
                </a:lnTo>
                <a:lnTo>
                  <a:pt x="3751" y="558"/>
                </a:lnTo>
                <a:lnTo>
                  <a:pt x="3751" y="558"/>
                </a:lnTo>
                <a:lnTo>
                  <a:pt x="3751" y="563"/>
                </a:lnTo>
                <a:lnTo>
                  <a:pt x="3751" y="558"/>
                </a:lnTo>
                <a:lnTo>
                  <a:pt x="3751" y="558"/>
                </a:lnTo>
                <a:lnTo>
                  <a:pt x="3751" y="558"/>
                </a:lnTo>
                <a:lnTo>
                  <a:pt x="3751" y="558"/>
                </a:lnTo>
                <a:lnTo>
                  <a:pt x="3751" y="552"/>
                </a:lnTo>
                <a:lnTo>
                  <a:pt x="3751" y="552"/>
                </a:lnTo>
                <a:lnTo>
                  <a:pt x="3751" y="552"/>
                </a:lnTo>
                <a:lnTo>
                  <a:pt x="3751" y="546"/>
                </a:lnTo>
                <a:lnTo>
                  <a:pt x="3751" y="546"/>
                </a:lnTo>
                <a:lnTo>
                  <a:pt x="3757" y="546"/>
                </a:lnTo>
                <a:close/>
                <a:moveTo>
                  <a:pt x="3775" y="528"/>
                </a:moveTo>
                <a:lnTo>
                  <a:pt x="3775" y="528"/>
                </a:lnTo>
                <a:lnTo>
                  <a:pt x="3769" y="522"/>
                </a:lnTo>
                <a:lnTo>
                  <a:pt x="3769" y="522"/>
                </a:lnTo>
                <a:lnTo>
                  <a:pt x="3769" y="522"/>
                </a:lnTo>
                <a:lnTo>
                  <a:pt x="3769" y="522"/>
                </a:lnTo>
                <a:lnTo>
                  <a:pt x="3763" y="522"/>
                </a:lnTo>
                <a:lnTo>
                  <a:pt x="3763" y="522"/>
                </a:lnTo>
                <a:lnTo>
                  <a:pt x="3763" y="522"/>
                </a:lnTo>
                <a:lnTo>
                  <a:pt x="3763" y="522"/>
                </a:lnTo>
                <a:lnTo>
                  <a:pt x="3763" y="528"/>
                </a:lnTo>
                <a:lnTo>
                  <a:pt x="3763" y="528"/>
                </a:lnTo>
                <a:lnTo>
                  <a:pt x="3763" y="534"/>
                </a:lnTo>
                <a:lnTo>
                  <a:pt x="3763" y="534"/>
                </a:lnTo>
                <a:lnTo>
                  <a:pt x="3763" y="534"/>
                </a:lnTo>
                <a:lnTo>
                  <a:pt x="3763" y="534"/>
                </a:lnTo>
                <a:lnTo>
                  <a:pt x="3763" y="534"/>
                </a:lnTo>
                <a:lnTo>
                  <a:pt x="3769" y="534"/>
                </a:lnTo>
                <a:lnTo>
                  <a:pt x="3769" y="534"/>
                </a:lnTo>
                <a:lnTo>
                  <a:pt x="3769" y="534"/>
                </a:lnTo>
                <a:lnTo>
                  <a:pt x="3769" y="528"/>
                </a:lnTo>
                <a:lnTo>
                  <a:pt x="3775" y="528"/>
                </a:lnTo>
                <a:close/>
                <a:moveTo>
                  <a:pt x="3395" y="320"/>
                </a:moveTo>
                <a:lnTo>
                  <a:pt x="3395" y="320"/>
                </a:lnTo>
                <a:lnTo>
                  <a:pt x="3401" y="320"/>
                </a:lnTo>
                <a:lnTo>
                  <a:pt x="3401" y="320"/>
                </a:lnTo>
                <a:lnTo>
                  <a:pt x="3401" y="314"/>
                </a:lnTo>
                <a:lnTo>
                  <a:pt x="3401" y="314"/>
                </a:lnTo>
                <a:lnTo>
                  <a:pt x="3395" y="314"/>
                </a:lnTo>
                <a:lnTo>
                  <a:pt x="3390" y="314"/>
                </a:lnTo>
                <a:lnTo>
                  <a:pt x="3390" y="320"/>
                </a:lnTo>
                <a:lnTo>
                  <a:pt x="3390" y="320"/>
                </a:lnTo>
                <a:lnTo>
                  <a:pt x="3384" y="326"/>
                </a:lnTo>
                <a:lnTo>
                  <a:pt x="3378" y="326"/>
                </a:lnTo>
                <a:lnTo>
                  <a:pt x="3378" y="332"/>
                </a:lnTo>
                <a:lnTo>
                  <a:pt x="3384" y="332"/>
                </a:lnTo>
                <a:lnTo>
                  <a:pt x="3384" y="326"/>
                </a:lnTo>
                <a:lnTo>
                  <a:pt x="3390" y="326"/>
                </a:lnTo>
                <a:lnTo>
                  <a:pt x="3395" y="326"/>
                </a:lnTo>
                <a:lnTo>
                  <a:pt x="3390" y="326"/>
                </a:lnTo>
                <a:lnTo>
                  <a:pt x="3390" y="320"/>
                </a:lnTo>
                <a:lnTo>
                  <a:pt x="3395" y="320"/>
                </a:lnTo>
                <a:close/>
                <a:moveTo>
                  <a:pt x="3407" y="302"/>
                </a:moveTo>
                <a:lnTo>
                  <a:pt x="3407" y="302"/>
                </a:lnTo>
                <a:lnTo>
                  <a:pt x="3407" y="302"/>
                </a:lnTo>
                <a:lnTo>
                  <a:pt x="3407" y="302"/>
                </a:lnTo>
                <a:lnTo>
                  <a:pt x="3401" y="302"/>
                </a:lnTo>
                <a:lnTo>
                  <a:pt x="3395" y="302"/>
                </a:lnTo>
                <a:lnTo>
                  <a:pt x="3395" y="302"/>
                </a:lnTo>
                <a:lnTo>
                  <a:pt x="3395" y="308"/>
                </a:lnTo>
                <a:lnTo>
                  <a:pt x="3395" y="308"/>
                </a:lnTo>
                <a:lnTo>
                  <a:pt x="3401" y="308"/>
                </a:lnTo>
                <a:lnTo>
                  <a:pt x="3401" y="308"/>
                </a:lnTo>
                <a:lnTo>
                  <a:pt x="3401" y="308"/>
                </a:lnTo>
                <a:lnTo>
                  <a:pt x="3407" y="308"/>
                </a:lnTo>
                <a:lnTo>
                  <a:pt x="3401" y="308"/>
                </a:lnTo>
                <a:lnTo>
                  <a:pt x="3407" y="302"/>
                </a:lnTo>
                <a:lnTo>
                  <a:pt x="3407" y="302"/>
                </a:lnTo>
                <a:close/>
                <a:moveTo>
                  <a:pt x="3390" y="308"/>
                </a:moveTo>
                <a:lnTo>
                  <a:pt x="3390" y="302"/>
                </a:lnTo>
                <a:lnTo>
                  <a:pt x="3390" y="302"/>
                </a:lnTo>
                <a:lnTo>
                  <a:pt x="3390" y="302"/>
                </a:lnTo>
                <a:lnTo>
                  <a:pt x="3384" y="302"/>
                </a:lnTo>
                <a:lnTo>
                  <a:pt x="3384" y="297"/>
                </a:lnTo>
                <a:lnTo>
                  <a:pt x="3384" y="302"/>
                </a:lnTo>
                <a:lnTo>
                  <a:pt x="3384" y="302"/>
                </a:lnTo>
                <a:lnTo>
                  <a:pt x="3384" y="302"/>
                </a:lnTo>
                <a:lnTo>
                  <a:pt x="3384" y="302"/>
                </a:lnTo>
                <a:lnTo>
                  <a:pt x="3384" y="308"/>
                </a:lnTo>
                <a:lnTo>
                  <a:pt x="3390" y="308"/>
                </a:lnTo>
                <a:lnTo>
                  <a:pt x="3390" y="308"/>
                </a:lnTo>
                <a:lnTo>
                  <a:pt x="3390" y="308"/>
                </a:lnTo>
                <a:close/>
                <a:moveTo>
                  <a:pt x="3360" y="297"/>
                </a:moveTo>
                <a:lnTo>
                  <a:pt x="3360" y="297"/>
                </a:lnTo>
                <a:lnTo>
                  <a:pt x="3366" y="302"/>
                </a:lnTo>
                <a:lnTo>
                  <a:pt x="3366" y="297"/>
                </a:lnTo>
                <a:lnTo>
                  <a:pt x="3366" y="297"/>
                </a:lnTo>
                <a:lnTo>
                  <a:pt x="3366" y="297"/>
                </a:lnTo>
                <a:lnTo>
                  <a:pt x="3366" y="291"/>
                </a:lnTo>
                <a:lnTo>
                  <a:pt x="3366" y="297"/>
                </a:lnTo>
                <a:lnTo>
                  <a:pt x="3360" y="297"/>
                </a:lnTo>
                <a:close/>
                <a:moveTo>
                  <a:pt x="3419" y="285"/>
                </a:moveTo>
                <a:lnTo>
                  <a:pt x="3419" y="285"/>
                </a:lnTo>
                <a:lnTo>
                  <a:pt x="3419" y="285"/>
                </a:lnTo>
                <a:lnTo>
                  <a:pt x="3413" y="285"/>
                </a:lnTo>
                <a:lnTo>
                  <a:pt x="3413" y="285"/>
                </a:lnTo>
                <a:lnTo>
                  <a:pt x="3413" y="291"/>
                </a:lnTo>
                <a:lnTo>
                  <a:pt x="3413" y="297"/>
                </a:lnTo>
                <a:lnTo>
                  <a:pt x="3419" y="291"/>
                </a:lnTo>
                <a:lnTo>
                  <a:pt x="3419" y="291"/>
                </a:lnTo>
                <a:lnTo>
                  <a:pt x="3419" y="285"/>
                </a:lnTo>
                <a:lnTo>
                  <a:pt x="3419" y="285"/>
                </a:lnTo>
                <a:lnTo>
                  <a:pt x="3419" y="285"/>
                </a:lnTo>
                <a:close/>
                <a:moveTo>
                  <a:pt x="130" y="415"/>
                </a:moveTo>
                <a:lnTo>
                  <a:pt x="136" y="415"/>
                </a:lnTo>
                <a:lnTo>
                  <a:pt x="136" y="415"/>
                </a:lnTo>
                <a:lnTo>
                  <a:pt x="136" y="421"/>
                </a:lnTo>
                <a:lnTo>
                  <a:pt x="142" y="421"/>
                </a:lnTo>
                <a:lnTo>
                  <a:pt x="142" y="421"/>
                </a:lnTo>
                <a:lnTo>
                  <a:pt x="142" y="415"/>
                </a:lnTo>
                <a:lnTo>
                  <a:pt x="136" y="415"/>
                </a:lnTo>
                <a:lnTo>
                  <a:pt x="136" y="415"/>
                </a:lnTo>
                <a:lnTo>
                  <a:pt x="136" y="415"/>
                </a:lnTo>
                <a:lnTo>
                  <a:pt x="136" y="415"/>
                </a:lnTo>
                <a:lnTo>
                  <a:pt x="136" y="409"/>
                </a:lnTo>
                <a:lnTo>
                  <a:pt x="130" y="409"/>
                </a:lnTo>
                <a:lnTo>
                  <a:pt x="130" y="409"/>
                </a:lnTo>
                <a:lnTo>
                  <a:pt x="130" y="415"/>
                </a:lnTo>
                <a:lnTo>
                  <a:pt x="130" y="415"/>
                </a:lnTo>
                <a:lnTo>
                  <a:pt x="130" y="415"/>
                </a:lnTo>
                <a:close/>
                <a:moveTo>
                  <a:pt x="77" y="380"/>
                </a:moveTo>
                <a:lnTo>
                  <a:pt x="77" y="380"/>
                </a:lnTo>
                <a:lnTo>
                  <a:pt x="77" y="374"/>
                </a:lnTo>
                <a:lnTo>
                  <a:pt x="77" y="374"/>
                </a:lnTo>
                <a:lnTo>
                  <a:pt x="77" y="374"/>
                </a:lnTo>
                <a:lnTo>
                  <a:pt x="77" y="374"/>
                </a:lnTo>
                <a:lnTo>
                  <a:pt x="77" y="374"/>
                </a:lnTo>
                <a:lnTo>
                  <a:pt x="77" y="374"/>
                </a:lnTo>
                <a:lnTo>
                  <a:pt x="77" y="368"/>
                </a:lnTo>
                <a:lnTo>
                  <a:pt x="77" y="368"/>
                </a:lnTo>
                <a:lnTo>
                  <a:pt x="77" y="368"/>
                </a:lnTo>
                <a:lnTo>
                  <a:pt x="77" y="368"/>
                </a:lnTo>
                <a:lnTo>
                  <a:pt x="77" y="374"/>
                </a:lnTo>
                <a:lnTo>
                  <a:pt x="77" y="374"/>
                </a:lnTo>
                <a:lnTo>
                  <a:pt x="77" y="374"/>
                </a:lnTo>
                <a:lnTo>
                  <a:pt x="77" y="380"/>
                </a:lnTo>
                <a:lnTo>
                  <a:pt x="77" y="380"/>
                </a:lnTo>
                <a:close/>
                <a:moveTo>
                  <a:pt x="231" y="237"/>
                </a:moveTo>
                <a:lnTo>
                  <a:pt x="225" y="243"/>
                </a:lnTo>
                <a:lnTo>
                  <a:pt x="225" y="243"/>
                </a:lnTo>
                <a:lnTo>
                  <a:pt x="225" y="243"/>
                </a:lnTo>
                <a:lnTo>
                  <a:pt x="225" y="243"/>
                </a:lnTo>
                <a:lnTo>
                  <a:pt x="225" y="243"/>
                </a:lnTo>
                <a:lnTo>
                  <a:pt x="225" y="243"/>
                </a:lnTo>
                <a:lnTo>
                  <a:pt x="225" y="243"/>
                </a:lnTo>
                <a:lnTo>
                  <a:pt x="231" y="243"/>
                </a:lnTo>
                <a:lnTo>
                  <a:pt x="231" y="243"/>
                </a:lnTo>
                <a:lnTo>
                  <a:pt x="237" y="237"/>
                </a:lnTo>
                <a:lnTo>
                  <a:pt x="237" y="237"/>
                </a:lnTo>
                <a:lnTo>
                  <a:pt x="237" y="237"/>
                </a:lnTo>
                <a:lnTo>
                  <a:pt x="231" y="237"/>
                </a:lnTo>
                <a:lnTo>
                  <a:pt x="231" y="237"/>
                </a:lnTo>
                <a:lnTo>
                  <a:pt x="231" y="231"/>
                </a:lnTo>
                <a:lnTo>
                  <a:pt x="231" y="231"/>
                </a:lnTo>
                <a:lnTo>
                  <a:pt x="231" y="231"/>
                </a:lnTo>
                <a:lnTo>
                  <a:pt x="231" y="225"/>
                </a:lnTo>
                <a:lnTo>
                  <a:pt x="231" y="225"/>
                </a:lnTo>
                <a:lnTo>
                  <a:pt x="231" y="225"/>
                </a:lnTo>
                <a:lnTo>
                  <a:pt x="225" y="225"/>
                </a:lnTo>
                <a:lnTo>
                  <a:pt x="225" y="225"/>
                </a:lnTo>
                <a:lnTo>
                  <a:pt x="225" y="225"/>
                </a:lnTo>
                <a:lnTo>
                  <a:pt x="225" y="219"/>
                </a:lnTo>
                <a:lnTo>
                  <a:pt x="225" y="225"/>
                </a:lnTo>
                <a:lnTo>
                  <a:pt x="225" y="225"/>
                </a:lnTo>
                <a:lnTo>
                  <a:pt x="225" y="225"/>
                </a:lnTo>
                <a:lnTo>
                  <a:pt x="225" y="225"/>
                </a:lnTo>
                <a:lnTo>
                  <a:pt x="225" y="225"/>
                </a:lnTo>
                <a:lnTo>
                  <a:pt x="225" y="231"/>
                </a:lnTo>
                <a:lnTo>
                  <a:pt x="225" y="231"/>
                </a:lnTo>
                <a:lnTo>
                  <a:pt x="219" y="237"/>
                </a:lnTo>
                <a:lnTo>
                  <a:pt x="219" y="237"/>
                </a:lnTo>
                <a:lnTo>
                  <a:pt x="219" y="243"/>
                </a:lnTo>
                <a:lnTo>
                  <a:pt x="219" y="243"/>
                </a:lnTo>
                <a:lnTo>
                  <a:pt x="219" y="243"/>
                </a:lnTo>
                <a:lnTo>
                  <a:pt x="219" y="243"/>
                </a:lnTo>
                <a:lnTo>
                  <a:pt x="219" y="243"/>
                </a:lnTo>
                <a:lnTo>
                  <a:pt x="219" y="243"/>
                </a:lnTo>
                <a:lnTo>
                  <a:pt x="219" y="243"/>
                </a:lnTo>
                <a:lnTo>
                  <a:pt x="219" y="243"/>
                </a:lnTo>
                <a:lnTo>
                  <a:pt x="225" y="249"/>
                </a:lnTo>
                <a:lnTo>
                  <a:pt x="225" y="249"/>
                </a:lnTo>
                <a:lnTo>
                  <a:pt x="225" y="243"/>
                </a:lnTo>
                <a:lnTo>
                  <a:pt x="225" y="243"/>
                </a:lnTo>
                <a:lnTo>
                  <a:pt x="225" y="243"/>
                </a:lnTo>
                <a:lnTo>
                  <a:pt x="225" y="243"/>
                </a:lnTo>
                <a:lnTo>
                  <a:pt x="225" y="243"/>
                </a:lnTo>
                <a:lnTo>
                  <a:pt x="225" y="243"/>
                </a:lnTo>
                <a:lnTo>
                  <a:pt x="225" y="237"/>
                </a:lnTo>
                <a:lnTo>
                  <a:pt x="225" y="237"/>
                </a:lnTo>
                <a:lnTo>
                  <a:pt x="225" y="237"/>
                </a:lnTo>
                <a:lnTo>
                  <a:pt x="225" y="237"/>
                </a:lnTo>
                <a:lnTo>
                  <a:pt x="225" y="237"/>
                </a:lnTo>
                <a:lnTo>
                  <a:pt x="231" y="237"/>
                </a:lnTo>
                <a:lnTo>
                  <a:pt x="231" y="237"/>
                </a:lnTo>
                <a:lnTo>
                  <a:pt x="231" y="237"/>
                </a:lnTo>
                <a:lnTo>
                  <a:pt x="231" y="237"/>
                </a:lnTo>
                <a:close/>
                <a:moveTo>
                  <a:pt x="207" y="267"/>
                </a:moveTo>
                <a:lnTo>
                  <a:pt x="207" y="267"/>
                </a:lnTo>
                <a:lnTo>
                  <a:pt x="201" y="267"/>
                </a:lnTo>
                <a:lnTo>
                  <a:pt x="201" y="267"/>
                </a:lnTo>
                <a:lnTo>
                  <a:pt x="201" y="273"/>
                </a:lnTo>
                <a:lnTo>
                  <a:pt x="201" y="273"/>
                </a:lnTo>
                <a:lnTo>
                  <a:pt x="201" y="273"/>
                </a:lnTo>
                <a:lnTo>
                  <a:pt x="201" y="273"/>
                </a:lnTo>
                <a:lnTo>
                  <a:pt x="201" y="273"/>
                </a:lnTo>
                <a:lnTo>
                  <a:pt x="201" y="273"/>
                </a:lnTo>
                <a:lnTo>
                  <a:pt x="201" y="273"/>
                </a:lnTo>
                <a:lnTo>
                  <a:pt x="201" y="273"/>
                </a:lnTo>
                <a:lnTo>
                  <a:pt x="201" y="273"/>
                </a:lnTo>
                <a:lnTo>
                  <a:pt x="201" y="273"/>
                </a:lnTo>
                <a:lnTo>
                  <a:pt x="201" y="273"/>
                </a:lnTo>
                <a:lnTo>
                  <a:pt x="201" y="279"/>
                </a:lnTo>
                <a:lnTo>
                  <a:pt x="201" y="279"/>
                </a:lnTo>
                <a:lnTo>
                  <a:pt x="201" y="279"/>
                </a:lnTo>
                <a:lnTo>
                  <a:pt x="201" y="279"/>
                </a:lnTo>
                <a:lnTo>
                  <a:pt x="201" y="279"/>
                </a:lnTo>
                <a:lnTo>
                  <a:pt x="201" y="279"/>
                </a:lnTo>
                <a:lnTo>
                  <a:pt x="207" y="279"/>
                </a:lnTo>
                <a:lnTo>
                  <a:pt x="207" y="273"/>
                </a:lnTo>
                <a:lnTo>
                  <a:pt x="207" y="273"/>
                </a:lnTo>
                <a:lnTo>
                  <a:pt x="207" y="273"/>
                </a:lnTo>
                <a:lnTo>
                  <a:pt x="207" y="273"/>
                </a:lnTo>
                <a:lnTo>
                  <a:pt x="207" y="273"/>
                </a:lnTo>
                <a:lnTo>
                  <a:pt x="207" y="267"/>
                </a:lnTo>
                <a:lnTo>
                  <a:pt x="207" y="267"/>
                </a:lnTo>
                <a:close/>
                <a:moveTo>
                  <a:pt x="190" y="255"/>
                </a:moveTo>
                <a:lnTo>
                  <a:pt x="190" y="255"/>
                </a:lnTo>
                <a:lnTo>
                  <a:pt x="190" y="255"/>
                </a:lnTo>
                <a:lnTo>
                  <a:pt x="190" y="255"/>
                </a:lnTo>
                <a:lnTo>
                  <a:pt x="190" y="249"/>
                </a:lnTo>
                <a:lnTo>
                  <a:pt x="190" y="255"/>
                </a:lnTo>
                <a:lnTo>
                  <a:pt x="190" y="255"/>
                </a:lnTo>
                <a:lnTo>
                  <a:pt x="184" y="255"/>
                </a:lnTo>
                <a:lnTo>
                  <a:pt x="184" y="255"/>
                </a:lnTo>
                <a:lnTo>
                  <a:pt x="184" y="255"/>
                </a:lnTo>
                <a:lnTo>
                  <a:pt x="184" y="255"/>
                </a:lnTo>
                <a:lnTo>
                  <a:pt x="184" y="255"/>
                </a:lnTo>
                <a:lnTo>
                  <a:pt x="184" y="255"/>
                </a:lnTo>
                <a:lnTo>
                  <a:pt x="184" y="255"/>
                </a:lnTo>
                <a:lnTo>
                  <a:pt x="184" y="261"/>
                </a:lnTo>
                <a:lnTo>
                  <a:pt x="184" y="261"/>
                </a:lnTo>
                <a:lnTo>
                  <a:pt x="184" y="261"/>
                </a:lnTo>
                <a:lnTo>
                  <a:pt x="184" y="261"/>
                </a:lnTo>
                <a:lnTo>
                  <a:pt x="184" y="267"/>
                </a:lnTo>
                <a:lnTo>
                  <a:pt x="184" y="267"/>
                </a:lnTo>
                <a:lnTo>
                  <a:pt x="184" y="267"/>
                </a:lnTo>
                <a:lnTo>
                  <a:pt x="184" y="267"/>
                </a:lnTo>
                <a:lnTo>
                  <a:pt x="184" y="267"/>
                </a:lnTo>
                <a:lnTo>
                  <a:pt x="184" y="267"/>
                </a:lnTo>
                <a:lnTo>
                  <a:pt x="184" y="273"/>
                </a:lnTo>
                <a:lnTo>
                  <a:pt x="184" y="273"/>
                </a:lnTo>
                <a:lnTo>
                  <a:pt x="190" y="267"/>
                </a:lnTo>
                <a:lnTo>
                  <a:pt x="190" y="267"/>
                </a:lnTo>
                <a:lnTo>
                  <a:pt x="190" y="267"/>
                </a:lnTo>
                <a:lnTo>
                  <a:pt x="190" y="267"/>
                </a:lnTo>
                <a:lnTo>
                  <a:pt x="190" y="267"/>
                </a:lnTo>
                <a:lnTo>
                  <a:pt x="190" y="261"/>
                </a:lnTo>
                <a:lnTo>
                  <a:pt x="190" y="261"/>
                </a:lnTo>
                <a:lnTo>
                  <a:pt x="190" y="261"/>
                </a:lnTo>
                <a:lnTo>
                  <a:pt x="190" y="261"/>
                </a:lnTo>
                <a:lnTo>
                  <a:pt x="190" y="255"/>
                </a:lnTo>
                <a:close/>
                <a:moveTo>
                  <a:pt x="219" y="202"/>
                </a:moveTo>
                <a:lnTo>
                  <a:pt x="213" y="208"/>
                </a:lnTo>
                <a:lnTo>
                  <a:pt x="213" y="208"/>
                </a:lnTo>
                <a:lnTo>
                  <a:pt x="219" y="208"/>
                </a:lnTo>
                <a:lnTo>
                  <a:pt x="219" y="208"/>
                </a:lnTo>
                <a:lnTo>
                  <a:pt x="219" y="208"/>
                </a:lnTo>
                <a:lnTo>
                  <a:pt x="219" y="214"/>
                </a:lnTo>
                <a:lnTo>
                  <a:pt x="225" y="214"/>
                </a:lnTo>
                <a:lnTo>
                  <a:pt x="225" y="208"/>
                </a:lnTo>
                <a:lnTo>
                  <a:pt x="225" y="208"/>
                </a:lnTo>
                <a:lnTo>
                  <a:pt x="225" y="208"/>
                </a:lnTo>
                <a:lnTo>
                  <a:pt x="225" y="208"/>
                </a:lnTo>
                <a:lnTo>
                  <a:pt x="225" y="208"/>
                </a:lnTo>
                <a:lnTo>
                  <a:pt x="225" y="208"/>
                </a:lnTo>
                <a:lnTo>
                  <a:pt x="225" y="208"/>
                </a:lnTo>
                <a:lnTo>
                  <a:pt x="225" y="208"/>
                </a:lnTo>
                <a:lnTo>
                  <a:pt x="225" y="208"/>
                </a:lnTo>
                <a:lnTo>
                  <a:pt x="225" y="208"/>
                </a:lnTo>
                <a:lnTo>
                  <a:pt x="225" y="202"/>
                </a:lnTo>
                <a:lnTo>
                  <a:pt x="225" y="202"/>
                </a:lnTo>
                <a:lnTo>
                  <a:pt x="225" y="202"/>
                </a:lnTo>
                <a:lnTo>
                  <a:pt x="225" y="202"/>
                </a:lnTo>
                <a:lnTo>
                  <a:pt x="225" y="202"/>
                </a:lnTo>
                <a:lnTo>
                  <a:pt x="225" y="202"/>
                </a:lnTo>
                <a:lnTo>
                  <a:pt x="225" y="202"/>
                </a:lnTo>
                <a:lnTo>
                  <a:pt x="225" y="202"/>
                </a:lnTo>
                <a:lnTo>
                  <a:pt x="225" y="196"/>
                </a:lnTo>
                <a:lnTo>
                  <a:pt x="225" y="196"/>
                </a:lnTo>
                <a:lnTo>
                  <a:pt x="225" y="196"/>
                </a:lnTo>
                <a:lnTo>
                  <a:pt x="219" y="190"/>
                </a:lnTo>
                <a:lnTo>
                  <a:pt x="219" y="190"/>
                </a:lnTo>
                <a:lnTo>
                  <a:pt x="219" y="190"/>
                </a:lnTo>
                <a:lnTo>
                  <a:pt x="219" y="190"/>
                </a:lnTo>
                <a:lnTo>
                  <a:pt x="219" y="190"/>
                </a:lnTo>
                <a:lnTo>
                  <a:pt x="219" y="190"/>
                </a:lnTo>
                <a:lnTo>
                  <a:pt x="219" y="190"/>
                </a:lnTo>
                <a:lnTo>
                  <a:pt x="219" y="190"/>
                </a:lnTo>
                <a:lnTo>
                  <a:pt x="219" y="196"/>
                </a:lnTo>
                <a:lnTo>
                  <a:pt x="219" y="196"/>
                </a:lnTo>
                <a:lnTo>
                  <a:pt x="219" y="196"/>
                </a:lnTo>
                <a:lnTo>
                  <a:pt x="213" y="196"/>
                </a:lnTo>
                <a:lnTo>
                  <a:pt x="213" y="196"/>
                </a:lnTo>
                <a:lnTo>
                  <a:pt x="213" y="202"/>
                </a:lnTo>
                <a:lnTo>
                  <a:pt x="213" y="202"/>
                </a:lnTo>
                <a:lnTo>
                  <a:pt x="213" y="202"/>
                </a:lnTo>
                <a:lnTo>
                  <a:pt x="219" y="202"/>
                </a:lnTo>
                <a:lnTo>
                  <a:pt x="219" y="202"/>
                </a:lnTo>
                <a:lnTo>
                  <a:pt x="219" y="202"/>
                </a:lnTo>
                <a:close/>
                <a:moveTo>
                  <a:pt x="201" y="142"/>
                </a:moveTo>
                <a:lnTo>
                  <a:pt x="201" y="142"/>
                </a:lnTo>
                <a:lnTo>
                  <a:pt x="201" y="142"/>
                </a:lnTo>
                <a:lnTo>
                  <a:pt x="201" y="136"/>
                </a:lnTo>
                <a:lnTo>
                  <a:pt x="201" y="136"/>
                </a:lnTo>
                <a:lnTo>
                  <a:pt x="201" y="136"/>
                </a:lnTo>
                <a:lnTo>
                  <a:pt x="201" y="136"/>
                </a:lnTo>
                <a:lnTo>
                  <a:pt x="201" y="136"/>
                </a:lnTo>
                <a:lnTo>
                  <a:pt x="201" y="136"/>
                </a:lnTo>
                <a:lnTo>
                  <a:pt x="201" y="136"/>
                </a:lnTo>
                <a:lnTo>
                  <a:pt x="201" y="142"/>
                </a:lnTo>
                <a:lnTo>
                  <a:pt x="201" y="142"/>
                </a:lnTo>
                <a:lnTo>
                  <a:pt x="201" y="142"/>
                </a:lnTo>
                <a:lnTo>
                  <a:pt x="201" y="142"/>
                </a:lnTo>
                <a:lnTo>
                  <a:pt x="201" y="148"/>
                </a:lnTo>
                <a:lnTo>
                  <a:pt x="207" y="148"/>
                </a:lnTo>
                <a:lnTo>
                  <a:pt x="207" y="148"/>
                </a:lnTo>
                <a:lnTo>
                  <a:pt x="207" y="142"/>
                </a:lnTo>
                <a:lnTo>
                  <a:pt x="207" y="142"/>
                </a:lnTo>
                <a:lnTo>
                  <a:pt x="207" y="142"/>
                </a:lnTo>
                <a:lnTo>
                  <a:pt x="207" y="136"/>
                </a:lnTo>
                <a:lnTo>
                  <a:pt x="207" y="136"/>
                </a:lnTo>
                <a:lnTo>
                  <a:pt x="201" y="130"/>
                </a:lnTo>
                <a:lnTo>
                  <a:pt x="201" y="130"/>
                </a:lnTo>
                <a:lnTo>
                  <a:pt x="201" y="130"/>
                </a:lnTo>
                <a:lnTo>
                  <a:pt x="201" y="130"/>
                </a:lnTo>
                <a:lnTo>
                  <a:pt x="201" y="130"/>
                </a:lnTo>
                <a:lnTo>
                  <a:pt x="201" y="136"/>
                </a:lnTo>
                <a:lnTo>
                  <a:pt x="201" y="136"/>
                </a:lnTo>
                <a:lnTo>
                  <a:pt x="201" y="136"/>
                </a:lnTo>
                <a:lnTo>
                  <a:pt x="201" y="142"/>
                </a:lnTo>
                <a:close/>
                <a:moveTo>
                  <a:pt x="195" y="113"/>
                </a:moveTo>
                <a:lnTo>
                  <a:pt x="195" y="113"/>
                </a:lnTo>
                <a:lnTo>
                  <a:pt x="201" y="119"/>
                </a:lnTo>
                <a:lnTo>
                  <a:pt x="201" y="119"/>
                </a:lnTo>
                <a:lnTo>
                  <a:pt x="201" y="119"/>
                </a:lnTo>
                <a:lnTo>
                  <a:pt x="201" y="119"/>
                </a:lnTo>
                <a:lnTo>
                  <a:pt x="201" y="119"/>
                </a:lnTo>
                <a:lnTo>
                  <a:pt x="201" y="119"/>
                </a:lnTo>
                <a:lnTo>
                  <a:pt x="201" y="119"/>
                </a:lnTo>
                <a:lnTo>
                  <a:pt x="207" y="125"/>
                </a:lnTo>
                <a:lnTo>
                  <a:pt x="207" y="125"/>
                </a:lnTo>
                <a:lnTo>
                  <a:pt x="207" y="125"/>
                </a:lnTo>
                <a:lnTo>
                  <a:pt x="207" y="125"/>
                </a:lnTo>
                <a:lnTo>
                  <a:pt x="213" y="125"/>
                </a:lnTo>
                <a:lnTo>
                  <a:pt x="213" y="125"/>
                </a:lnTo>
                <a:lnTo>
                  <a:pt x="213" y="130"/>
                </a:lnTo>
                <a:lnTo>
                  <a:pt x="213" y="136"/>
                </a:lnTo>
                <a:lnTo>
                  <a:pt x="213" y="136"/>
                </a:lnTo>
                <a:lnTo>
                  <a:pt x="213" y="142"/>
                </a:lnTo>
                <a:lnTo>
                  <a:pt x="213" y="142"/>
                </a:lnTo>
                <a:lnTo>
                  <a:pt x="213" y="142"/>
                </a:lnTo>
                <a:lnTo>
                  <a:pt x="213" y="142"/>
                </a:lnTo>
                <a:lnTo>
                  <a:pt x="213" y="148"/>
                </a:lnTo>
                <a:lnTo>
                  <a:pt x="219" y="148"/>
                </a:lnTo>
                <a:lnTo>
                  <a:pt x="219" y="148"/>
                </a:lnTo>
                <a:lnTo>
                  <a:pt x="219" y="148"/>
                </a:lnTo>
                <a:lnTo>
                  <a:pt x="219" y="154"/>
                </a:lnTo>
                <a:lnTo>
                  <a:pt x="219" y="154"/>
                </a:lnTo>
                <a:lnTo>
                  <a:pt x="219" y="154"/>
                </a:lnTo>
                <a:lnTo>
                  <a:pt x="219" y="154"/>
                </a:lnTo>
                <a:lnTo>
                  <a:pt x="225" y="154"/>
                </a:lnTo>
                <a:lnTo>
                  <a:pt x="225" y="154"/>
                </a:lnTo>
                <a:lnTo>
                  <a:pt x="225" y="148"/>
                </a:lnTo>
                <a:lnTo>
                  <a:pt x="225" y="148"/>
                </a:lnTo>
                <a:lnTo>
                  <a:pt x="225" y="148"/>
                </a:lnTo>
                <a:lnTo>
                  <a:pt x="231" y="154"/>
                </a:lnTo>
                <a:lnTo>
                  <a:pt x="231" y="154"/>
                </a:lnTo>
                <a:lnTo>
                  <a:pt x="231" y="160"/>
                </a:lnTo>
                <a:lnTo>
                  <a:pt x="231" y="160"/>
                </a:lnTo>
                <a:lnTo>
                  <a:pt x="231" y="160"/>
                </a:lnTo>
                <a:lnTo>
                  <a:pt x="231" y="160"/>
                </a:lnTo>
                <a:lnTo>
                  <a:pt x="231" y="160"/>
                </a:lnTo>
                <a:lnTo>
                  <a:pt x="231" y="160"/>
                </a:lnTo>
                <a:lnTo>
                  <a:pt x="231" y="160"/>
                </a:lnTo>
                <a:lnTo>
                  <a:pt x="231" y="160"/>
                </a:lnTo>
                <a:lnTo>
                  <a:pt x="231" y="160"/>
                </a:lnTo>
                <a:lnTo>
                  <a:pt x="231" y="160"/>
                </a:lnTo>
                <a:lnTo>
                  <a:pt x="231" y="160"/>
                </a:lnTo>
                <a:lnTo>
                  <a:pt x="231" y="160"/>
                </a:lnTo>
                <a:lnTo>
                  <a:pt x="231" y="160"/>
                </a:lnTo>
                <a:lnTo>
                  <a:pt x="237" y="160"/>
                </a:lnTo>
                <a:lnTo>
                  <a:pt x="237" y="160"/>
                </a:lnTo>
                <a:lnTo>
                  <a:pt x="237" y="160"/>
                </a:lnTo>
                <a:lnTo>
                  <a:pt x="237" y="160"/>
                </a:lnTo>
                <a:lnTo>
                  <a:pt x="237" y="160"/>
                </a:lnTo>
                <a:lnTo>
                  <a:pt x="237" y="160"/>
                </a:lnTo>
                <a:lnTo>
                  <a:pt x="237" y="160"/>
                </a:lnTo>
                <a:lnTo>
                  <a:pt x="237" y="160"/>
                </a:lnTo>
                <a:lnTo>
                  <a:pt x="237" y="154"/>
                </a:lnTo>
                <a:lnTo>
                  <a:pt x="237" y="154"/>
                </a:lnTo>
                <a:lnTo>
                  <a:pt x="237" y="154"/>
                </a:lnTo>
                <a:lnTo>
                  <a:pt x="237" y="154"/>
                </a:lnTo>
                <a:lnTo>
                  <a:pt x="237" y="154"/>
                </a:lnTo>
                <a:lnTo>
                  <a:pt x="237" y="154"/>
                </a:lnTo>
                <a:lnTo>
                  <a:pt x="237" y="154"/>
                </a:lnTo>
                <a:lnTo>
                  <a:pt x="237" y="148"/>
                </a:lnTo>
                <a:lnTo>
                  <a:pt x="237" y="148"/>
                </a:lnTo>
                <a:lnTo>
                  <a:pt x="237" y="148"/>
                </a:lnTo>
                <a:lnTo>
                  <a:pt x="225" y="142"/>
                </a:lnTo>
                <a:lnTo>
                  <a:pt x="225" y="136"/>
                </a:lnTo>
                <a:lnTo>
                  <a:pt x="225" y="136"/>
                </a:lnTo>
                <a:lnTo>
                  <a:pt x="225" y="136"/>
                </a:lnTo>
                <a:lnTo>
                  <a:pt x="219" y="136"/>
                </a:lnTo>
                <a:lnTo>
                  <a:pt x="219" y="136"/>
                </a:lnTo>
                <a:lnTo>
                  <a:pt x="219" y="136"/>
                </a:lnTo>
                <a:lnTo>
                  <a:pt x="219" y="136"/>
                </a:lnTo>
                <a:lnTo>
                  <a:pt x="225" y="142"/>
                </a:lnTo>
                <a:lnTo>
                  <a:pt x="219" y="142"/>
                </a:lnTo>
                <a:lnTo>
                  <a:pt x="219" y="148"/>
                </a:lnTo>
                <a:lnTo>
                  <a:pt x="219" y="148"/>
                </a:lnTo>
                <a:lnTo>
                  <a:pt x="219" y="148"/>
                </a:lnTo>
                <a:lnTo>
                  <a:pt x="219" y="148"/>
                </a:lnTo>
                <a:lnTo>
                  <a:pt x="219" y="136"/>
                </a:lnTo>
                <a:lnTo>
                  <a:pt x="219" y="130"/>
                </a:lnTo>
                <a:lnTo>
                  <a:pt x="219" y="125"/>
                </a:lnTo>
                <a:lnTo>
                  <a:pt x="213" y="119"/>
                </a:lnTo>
                <a:lnTo>
                  <a:pt x="213" y="119"/>
                </a:lnTo>
                <a:lnTo>
                  <a:pt x="213" y="119"/>
                </a:lnTo>
                <a:lnTo>
                  <a:pt x="213" y="119"/>
                </a:lnTo>
                <a:lnTo>
                  <a:pt x="207" y="113"/>
                </a:lnTo>
                <a:lnTo>
                  <a:pt x="207" y="113"/>
                </a:lnTo>
                <a:lnTo>
                  <a:pt x="201" y="113"/>
                </a:lnTo>
                <a:lnTo>
                  <a:pt x="201" y="113"/>
                </a:lnTo>
                <a:lnTo>
                  <a:pt x="201" y="113"/>
                </a:lnTo>
                <a:lnTo>
                  <a:pt x="207" y="113"/>
                </a:lnTo>
                <a:lnTo>
                  <a:pt x="207" y="113"/>
                </a:lnTo>
                <a:lnTo>
                  <a:pt x="207" y="107"/>
                </a:lnTo>
                <a:lnTo>
                  <a:pt x="207" y="107"/>
                </a:lnTo>
                <a:lnTo>
                  <a:pt x="207" y="107"/>
                </a:lnTo>
                <a:lnTo>
                  <a:pt x="213" y="107"/>
                </a:lnTo>
                <a:lnTo>
                  <a:pt x="213" y="107"/>
                </a:lnTo>
                <a:lnTo>
                  <a:pt x="213" y="107"/>
                </a:lnTo>
                <a:lnTo>
                  <a:pt x="213" y="101"/>
                </a:lnTo>
                <a:lnTo>
                  <a:pt x="213" y="101"/>
                </a:lnTo>
                <a:lnTo>
                  <a:pt x="213" y="101"/>
                </a:lnTo>
                <a:lnTo>
                  <a:pt x="213" y="101"/>
                </a:lnTo>
                <a:lnTo>
                  <a:pt x="219" y="107"/>
                </a:lnTo>
                <a:lnTo>
                  <a:pt x="219" y="107"/>
                </a:lnTo>
                <a:lnTo>
                  <a:pt x="219" y="107"/>
                </a:lnTo>
                <a:lnTo>
                  <a:pt x="219" y="107"/>
                </a:lnTo>
                <a:lnTo>
                  <a:pt x="219" y="107"/>
                </a:lnTo>
                <a:lnTo>
                  <a:pt x="219" y="107"/>
                </a:lnTo>
                <a:lnTo>
                  <a:pt x="219" y="107"/>
                </a:lnTo>
                <a:lnTo>
                  <a:pt x="219" y="101"/>
                </a:lnTo>
                <a:lnTo>
                  <a:pt x="213" y="95"/>
                </a:lnTo>
                <a:lnTo>
                  <a:pt x="213" y="95"/>
                </a:lnTo>
                <a:lnTo>
                  <a:pt x="213" y="89"/>
                </a:lnTo>
                <a:lnTo>
                  <a:pt x="213" y="89"/>
                </a:lnTo>
                <a:lnTo>
                  <a:pt x="213" y="89"/>
                </a:lnTo>
                <a:lnTo>
                  <a:pt x="213" y="89"/>
                </a:lnTo>
                <a:lnTo>
                  <a:pt x="213" y="89"/>
                </a:lnTo>
                <a:lnTo>
                  <a:pt x="213" y="89"/>
                </a:lnTo>
                <a:lnTo>
                  <a:pt x="213" y="89"/>
                </a:lnTo>
                <a:lnTo>
                  <a:pt x="213" y="89"/>
                </a:lnTo>
                <a:lnTo>
                  <a:pt x="213" y="89"/>
                </a:lnTo>
                <a:lnTo>
                  <a:pt x="213" y="89"/>
                </a:lnTo>
                <a:lnTo>
                  <a:pt x="213" y="89"/>
                </a:lnTo>
                <a:lnTo>
                  <a:pt x="213" y="89"/>
                </a:lnTo>
                <a:lnTo>
                  <a:pt x="213" y="89"/>
                </a:lnTo>
                <a:lnTo>
                  <a:pt x="207" y="89"/>
                </a:lnTo>
                <a:lnTo>
                  <a:pt x="207" y="89"/>
                </a:lnTo>
                <a:lnTo>
                  <a:pt x="207" y="95"/>
                </a:lnTo>
                <a:lnTo>
                  <a:pt x="201" y="101"/>
                </a:lnTo>
                <a:lnTo>
                  <a:pt x="201" y="113"/>
                </a:lnTo>
                <a:lnTo>
                  <a:pt x="195" y="113"/>
                </a:lnTo>
                <a:close/>
                <a:moveTo>
                  <a:pt x="201" y="59"/>
                </a:moveTo>
                <a:lnTo>
                  <a:pt x="201" y="59"/>
                </a:lnTo>
                <a:lnTo>
                  <a:pt x="201" y="59"/>
                </a:lnTo>
                <a:lnTo>
                  <a:pt x="201" y="59"/>
                </a:lnTo>
                <a:lnTo>
                  <a:pt x="201" y="65"/>
                </a:lnTo>
                <a:lnTo>
                  <a:pt x="201" y="65"/>
                </a:lnTo>
                <a:lnTo>
                  <a:pt x="201" y="65"/>
                </a:lnTo>
                <a:lnTo>
                  <a:pt x="201" y="65"/>
                </a:lnTo>
                <a:lnTo>
                  <a:pt x="207" y="65"/>
                </a:lnTo>
                <a:lnTo>
                  <a:pt x="207" y="65"/>
                </a:lnTo>
                <a:lnTo>
                  <a:pt x="207" y="65"/>
                </a:lnTo>
                <a:lnTo>
                  <a:pt x="207" y="65"/>
                </a:lnTo>
                <a:lnTo>
                  <a:pt x="207" y="65"/>
                </a:lnTo>
                <a:lnTo>
                  <a:pt x="207" y="65"/>
                </a:lnTo>
                <a:lnTo>
                  <a:pt x="207" y="59"/>
                </a:lnTo>
                <a:lnTo>
                  <a:pt x="201" y="59"/>
                </a:lnTo>
                <a:lnTo>
                  <a:pt x="201" y="59"/>
                </a:lnTo>
                <a:lnTo>
                  <a:pt x="201" y="59"/>
                </a:lnTo>
                <a:lnTo>
                  <a:pt x="201" y="59"/>
                </a:lnTo>
                <a:lnTo>
                  <a:pt x="201" y="59"/>
                </a:lnTo>
                <a:lnTo>
                  <a:pt x="201" y="59"/>
                </a:lnTo>
                <a:close/>
                <a:moveTo>
                  <a:pt x="184" y="83"/>
                </a:moveTo>
                <a:lnTo>
                  <a:pt x="190" y="83"/>
                </a:lnTo>
                <a:lnTo>
                  <a:pt x="190" y="83"/>
                </a:lnTo>
                <a:lnTo>
                  <a:pt x="195" y="83"/>
                </a:lnTo>
                <a:lnTo>
                  <a:pt x="195" y="77"/>
                </a:lnTo>
                <a:lnTo>
                  <a:pt x="195" y="77"/>
                </a:lnTo>
                <a:lnTo>
                  <a:pt x="190" y="77"/>
                </a:lnTo>
                <a:lnTo>
                  <a:pt x="190" y="77"/>
                </a:lnTo>
                <a:lnTo>
                  <a:pt x="190" y="77"/>
                </a:lnTo>
                <a:lnTo>
                  <a:pt x="190" y="77"/>
                </a:lnTo>
                <a:lnTo>
                  <a:pt x="190" y="77"/>
                </a:lnTo>
                <a:lnTo>
                  <a:pt x="190" y="77"/>
                </a:lnTo>
                <a:lnTo>
                  <a:pt x="190" y="77"/>
                </a:lnTo>
                <a:lnTo>
                  <a:pt x="190" y="77"/>
                </a:lnTo>
                <a:lnTo>
                  <a:pt x="190" y="71"/>
                </a:lnTo>
                <a:lnTo>
                  <a:pt x="190" y="65"/>
                </a:lnTo>
                <a:lnTo>
                  <a:pt x="184" y="65"/>
                </a:lnTo>
                <a:lnTo>
                  <a:pt x="184" y="65"/>
                </a:lnTo>
                <a:lnTo>
                  <a:pt x="184" y="65"/>
                </a:lnTo>
                <a:lnTo>
                  <a:pt x="184" y="65"/>
                </a:lnTo>
                <a:lnTo>
                  <a:pt x="184" y="65"/>
                </a:lnTo>
                <a:lnTo>
                  <a:pt x="184" y="65"/>
                </a:lnTo>
                <a:lnTo>
                  <a:pt x="184" y="71"/>
                </a:lnTo>
                <a:lnTo>
                  <a:pt x="184" y="71"/>
                </a:lnTo>
                <a:lnTo>
                  <a:pt x="184" y="71"/>
                </a:lnTo>
                <a:lnTo>
                  <a:pt x="184" y="71"/>
                </a:lnTo>
                <a:lnTo>
                  <a:pt x="178" y="71"/>
                </a:lnTo>
                <a:lnTo>
                  <a:pt x="178" y="77"/>
                </a:lnTo>
                <a:lnTo>
                  <a:pt x="178" y="77"/>
                </a:lnTo>
                <a:lnTo>
                  <a:pt x="184" y="83"/>
                </a:lnTo>
                <a:lnTo>
                  <a:pt x="184" y="83"/>
                </a:lnTo>
                <a:lnTo>
                  <a:pt x="184" y="83"/>
                </a:lnTo>
                <a:lnTo>
                  <a:pt x="184" y="83"/>
                </a:lnTo>
                <a:lnTo>
                  <a:pt x="184" y="83"/>
                </a:lnTo>
                <a:lnTo>
                  <a:pt x="184" y="83"/>
                </a:lnTo>
                <a:lnTo>
                  <a:pt x="184" y="83"/>
                </a:lnTo>
                <a:close/>
                <a:moveTo>
                  <a:pt x="154" y="59"/>
                </a:moveTo>
                <a:lnTo>
                  <a:pt x="154" y="59"/>
                </a:lnTo>
                <a:lnTo>
                  <a:pt x="160" y="65"/>
                </a:lnTo>
                <a:lnTo>
                  <a:pt x="160" y="71"/>
                </a:lnTo>
                <a:lnTo>
                  <a:pt x="160" y="71"/>
                </a:lnTo>
                <a:lnTo>
                  <a:pt x="160" y="71"/>
                </a:lnTo>
                <a:lnTo>
                  <a:pt x="160" y="77"/>
                </a:lnTo>
                <a:lnTo>
                  <a:pt x="160" y="77"/>
                </a:lnTo>
                <a:lnTo>
                  <a:pt x="166" y="77"/>
                </a:lnTo>
                <a:lnTo>
                  <a:pt x="166" y="77"/>
                </a:lnTo>
                <a:lnTo>
                  <a:pt x="166" y="77"/>
                </a:lnTo>
                <a:lnTo>
                  <a:pt x="166" y="77"/>
                </a:lnTo>
                <a:lnTo>
                  <a:pt x="166" y="77"/>
                </a:lnTo>
                <a:lnTo>
                  <a:pt x="166" y="77"/>
                </a:lnTo>
                <a:lnTo>
                  <a:pt x="166" y="77"/>
                </a:lnTo>
                <a:lnTo>
                  <a:pt x="172" y="77"/>
                </a:lnTo>
                <a:lnTo>
                  <a:pt x="172" y="77"/>
                </a:lnTo>
                <a:lnTo>
                  <a:pt x="172" y="77"/>
                </a:lnTo>
                <a:lnTo>
                  <a:pt x="172" y="77"/>
                </a:lnTo>
                <a:lnTo>
                  <a:pt x="172" y="83"/>
                </a:lnTo>
                <a:lnTo>
                  <a:pt x="172" y="83"/>
                </a:lnTo>
                <a:lnTo>
                  <a:pt x="172" y="77"/>
                </a:lnTo>
                <a:lnTo>
                  <a:pt x="178" y="77"/>
                </a:lnTo>
                <a:lnTo>
                  <a:pt x="178" y="83"/>
                </a:lnTo>
                <a:lnTo>
                  <a:pt x="178" y="77"/>
                </a:lnTo>
                <a:lnTo>
                  <a:pt x="178" y="77"/>
                </a:lnTo>
                <a:lnTo>
                  <a:pt x="178" y="77"/>
                </a:lnTo>
                <a:lnTo>
                  <a:pt x="172" y="77"/>
                </a:lnTo>
                <a:lnTo>
                  <a:pt x="172" y="77"/>
                </a:lnTo>
                <a:lnTo>
                  <a:pt x="172" y="77"/>
                </a:lnTo>
                <a:lnTo>
                  <a:pt x="172" y="77"/>
                </a:lnTo>
                <a:lnTo>
                  <a:pt x="172" y="71"/>
                </a:lnTo>
                <a:lnTo>
                  <a:pt x="172" y="71"/>
                </a:lnTo>
                <a:lnTo>
                  <a:pt x="172" y="71"/>
                </a:lnTo>
                <a:lnTo>
                  <a:pt x="172" y="71"/>
                </a:lnTo>
                <a:lnTo>
                  <a:pt x="172" y="71"/>
                </a:lnTo>
                <a:lnTo>
                  <a:pt x="172" y="71"/>
                </a:lnTo>
                <a:lnTo>
                  <a:pt x="172" y="71"/>
                </a:lnTo>
                <a:lnTo>
                  <a:pt x="178" y="71"/>
                </a:lnTo>
                <a:lnTo>
                  <a:pt x="178" y="71"/>
                </a:lnTo>
                <a:lnTo>
                  <a:pt x="178" y="71"/>
                </a:lnTo>
                <a:lnTo>
                  <a:pt x="178" y="65"/>
                </a:lnTo>
                <a:lnTo>
                  <a:pt x="172" y="65"/>
                </a:lnTo>
                <a:lnTo>
                  <a:pt x="172" y="65"/>
                </a:lnTo>
                <a:lnTo>
                  <a:pt x="172" y="65"/>
                </a:lnTo>
                <a:lnTo>
                  <a:pt x="172" y="65"/>
                </a:lnTo>
                <a:lnTo>
                  <a:pt x="166" y="59"/>
                </a:lnTo>
                <a:lnTo>
                  <a:pt x="166" y="59"/>
                </a:lnTo>
                <a:lnTo>
                  <a:pt x="166" y="59"/>
                </a:lnTo>
                <a:lnTo>
                  <a:pt x="166" y="59"/>
                </a:lnTo>
                <a:lnTo>
                  <a:pt x="166" y="59"/>
                </a:lnTo>
                <a:lnTo>
                  <a:pt x="166" y="59"/>
                </a:lnTo>
                <a:lnTo>
                  <a:pt x="160" y="53"/>
                </a:lnTo>
                <a:lnTo>
                  <a:pt x="160" y="53"/>
                </a:lnTo>
                <a:lnTo>
                  <a:pt x="160" y="53"/>
                </a:lnTo>
                <a:lnTo>
                  <a:pt x="154" y="59"/>
                </a:lnTo>
                <a:lnTo>
                  <a:pt x="154" y="59"/>
                </a:lnTo>
                <a:lnTo>
                  <a:pt x="154" y="59"/>
                </a:lnTo>
                <a:close/>
                <a:moveTo>
                  <a:pt x="166" y="0"/>
                </a:moveTo>
                <a:lnTo>
                  <a:pt x="172" y="0"/>
                </a:lnTo>
                <a:lnTo>
                  <a:pt x="172" y="0"/>
                </a:lnTo>
                <a:lnTo>
                  <a:pt x="172" y="0"/>
                </a:lnTo>
                <a:lnTo>
                  <a:pt x="172" y="0"/>
                </a:lnTo>
                <a:lnTo>
                  <a:pt x="166" y="0"/>
                </a:lnTo>
                <a:lnTo>
                  <a:pt x="166" y="0"/>
                </a:lnTo>
                <a:lnTo>
                  <a:pt x="166" y="0"/>
                </a:lnTo>
                <a:lnTo>
                  <a:pt x="166" y="0"/>
                </a:lnTo>
                <a:close/>
                <a:moveTo>
                  <a:pt x="172" y="59"/>
                </a:moveTo>
                <a:lnTo>
                  <a:pt x="172" y="59"/>
                </a:lnTo>
                <a:lnTo>
                  <a:pt x="172" y="59"/>
                </a:lnTo>
                <a:lnTo>
                  <a:pt x="172" y="59"/>
                </a:lnTo>
                <a:lnTo>
                  <a:pt x="172" y="59"/>
                </a:lnTo>
                <a:lnTo>
                  <a:pt x="178" y="53"/>
                </a:lnTo>
                <a:lnTo>
                  <a:pt x="178" y="53"/>
                </a:lnTo>
                <a:lnTo>
                  <a:pt x="178" y="53"/>
                </a:lnTo>
                <a:lnTo>
                  <a:pt x="178" y="53"/>
                </a:lnTo>
                <a:lnTo>
                  <a:pt x="178" y="53"/>
                </a:lnTo>
                <a:lnTo>
                  <a:pt x="178" y="53"/>
                </a:lnTo>
                <a:lnTo>
                  <a:pt x="178" y="53"/>
                </a:lnTo>
                <a:lnTo>
                  <a:pt x="178" y="53"/>
                </a:lnTo>
                <a:lnTo>
                  <a:pt x="178" y="53"/>
                </a:lnTo>
                <a:lnTo>
                  <a:pt x="178" y="59"/>
                </a:lnTo>
                <a:lnTo>
                  <a:pt x="178" y="59"/>
                </a:lnTo>
                <a:lnTo>
                  <a:pt x="184" y="59"/>
                </a:lnTo>
                <a:lnTo>
                  <a:pt x="184" y="59"/>
                </a:lnTo>
                <a:lnTo>
                  <a:pt x="184" y="59"/>
                </a:lnTo>
                <a:lnTo>
                  <a:pt x="184" y="59"/>
                </a:lnTo>
                <a:lnTo>
                  <a:pt x="184" y="59"/>
                </a:lnTo>
                <a:lnTo>
                  <a:pt x="184" y="59"/>
                </a:lnTo>
                <a:lnTo>
                  <a:pt x="190" y="59"/>
                </a:lnTo>
                <a:lnTo>
                  <a:pt x="184" y="47"/>
                </a:lnTo>
                <a:lnTo>
                  <a:pt x="184" y="47"/>
                </a:lnTo>
                <a:lnTo>
                  <a:pt x="184" y="47"/>
                </a:lnTo>
                <a:lnTo>
                  <a:pt x="184" y="47"/>
                </a:lnTo>
                <a:lnTo>
                  <a:pt x="184" y="47"/>
                </a:lnTo>
                <a:lnTo>
                  <a:pt x="184" y="47"/>
                </a:lnTo>
                <a:lnTo>
                  <a:pt x="184" y="42"/>
                </a:lnTo>
                <a:lnTo>
                  <a:pt x="184" y="42"/>
                </a:lnTo>
                <a:lnTo>
                  <a:pt x="184" y="42"/>
                </a:lnTo>
                <a:lnTo>
                  <a:pt x="184" y="42"/>
                </a:lnTo>
                <a:lnTo>
                  <a:pt x="184" y="47"/>
                </a:lnTo>
                <a:lnTo>
                  <a:pt x="184" y="47"/>
                </a:lnTo>
                <a:lnTo>
                  <a:pt x="184" y="47"/>
                </a:lnTo>
                <a:lnTo>
                  <a:pt x="184" y="47"/>
                </a:lnTo>
                <a:lnTo>
                  <a:pt x="190" y="53"/>
                </a:lnTo>
                <a:lnTo>
                  <a:pt x="190" y="53"/>
                </a:lnTo>
                <a:lnTo>
                  <a:pt x="190" y="53"/>
                </a:lnTo>
                <a:lnTo>
                  <a:pt x="190" y="59"/>
                </a:lnTo>
                <a:lnTo>
                  <a:pt x="195" y="53"/>
                </a:lnTo>
                <a:lnTo>
                  <a:pt x="195" y="53"/>
                </a:lnTo>
                <a:lnTo>
                  <a:pt x="195" y="53"/>
                </a:lnTo>
                <a:lnTo>
                  <a:pt x="195" y="53"/>
                </a:lnTo>
                <a:lnTo>
                  <a:pt x="195" y="53"/>
                </a:lnTo>
                <a:lnTo>
                  <a:pt x="195" y="53"/>
                </a:lnTo>
                <a:lnTo>
                  <a:pt x="195" y="53"/>
                </a:lnTo>
                <a:lnTo>
                  <a:pt x="195" y="53"/>
                </a:lnTo>
                <a:lnTo>
                  <a:pt x="195" y="53"/>
                </a:lnTo>
                <a:lnTo>
                  <a:pt x="195" y="47"/>
                </a:lnTo>
                <a:lnTo>
                  <a:pt x="201" y="47"/>
                </a:lnTo>
                <a:lnTo>
                  <a:pt x="201" y="47"/>
                </a:lnTo>
                <a:lnTo>
                  <a:pt x="195" y="47"/>
                </a:lnTo>
                <a:lnTo>
                  <a:pt x="190" y="42"/>
                </a:lnTo>
                <a:lnTo>
                  <a:pt x="184" y="42"/>
                </a:lnTo>
                <a:lnTo>
                  <a:pt x="184" y="42"/>
                </a:lnTo>
                <a:lnTo>
                  <a:pt x="184" y="42"/>
                </a:lnTo>
                <a:lnTo>
                  <a:pt x="178" y="47"/>
                </a:lnTo>
                <a:lnTo>
                  <a:pt x="178" y="47"/>
                </a:lnTo>
                <a:lnTo>
                  <a:pt x="178" y="47"/>
                </a:lnTo>
                <a:lnTo>
                  <a:pt x="172" y="47"/>
                </a:lnTo>
                <a:lnTo>
                  <a:pt x="172" y="47"/>
                </a:lnTo>
                <a:lnTo>
                  <a:pt x="172" y="53"/>
                </a:lnTo>
                <a:lnTo>
                  <a:pt x="172" y="53"/>
                </a:lnTo>
                <a:lnTo>
                  <a:pt x="172" y="53"/>
                </a:lnTo>
                <a:lnTo>
                  <a:pt x="172" y="53"/>
                </a:lnTo>
                <a:lnTo>
                  <a:pt x="172" y="59"/>
                </a:lnTo>
                <a:close/>
                <a:moveTo>
                  <a:pt x="207" y="42"/>
                </a:moveTo>
                <a:lnTo>
                  <a:pt x="207" y="47"/>
                </a:lnTo>
                <a:lnTo>
                  <a:pt x="207" y="47"/>
                </a:lnTo>
                <a:lnTo>
                  <a:pt x="207" y="47"/>
                </a:lnTo>
                <a:lnTo>
                  <a:pt x="207" y="47"/>
                </a:lnTo>
                <a:lnTo>
                  <a:pt x="207" y="47"/>
                </a:lnTo>
                <a:lnTo>
                  <a:pt x="207" y="47"/>
                </a:lnTo>
                <a:lnTo>
                  <a:pt x="213" y="53"/>
                </a:lnTo>
                <a:lnTo>
                  <a:pt x="213" y="53"/>
                </a:lnTo>
                <a:lnTo>
                  <a:pt x="213" y="53"/>
                </a:lnTo>
                <a:lnTo>
                  <a:pt x="213" y="47"/>
                </a:lnTo>
                <a:lnTo>
                  <a:pt x="213" y="47"/>
                </a:lnTo>
                <a:lnTo>
                  <a:pt x="213" y="47"/>
                </a:lnTo>
                <a:lnTo>
                  <a:pt x="213" y="47"/>
                </a:lnTo>
                <a:lnTo>
                  <a:pt x="213" y="47"/>
                </a:lnTo>
                <a:lnTo>
                  <a:pt x="213" y="47"/>
                </a:lnTo>
                <a:lnTo>
                  <a:pt x="207" y="47"/>
                </a:lnTo>
                <a:lnTo>
                  <a:pt x="207" y="42"/>
                </a:lnTo>
                <a:lnTo>
                  <a:pt x="207" y="42"/>
                </a:lnTo>
                <a:lnTo>
                  <a:pt x="207" y="42"/>
                </a:lnTo>
                <a:lnTo>
                  <a:pt x="207" y="42"/>
                </a:lnTo>
                <a:lnTo>
                  <a:pt x="207" y="42"/>
                </a:lnTo>
                <a:lnTo>
                  <a:pt x="201" y="36"/>
                </a:lnTo>
                <a:lnTo>
                  <a:pt x="201" y="36"/>
                </a:lnTo>
                <a:lnTo>
                  <a:pt x="201" y="36"/>
                </a:lnTo>
                <a:lnTo>
                  <a:pt x="201" y="42"/>
                </a:lnTo>
                <a:lnTo>
                  <a:pt x="201" y="42"/>
                </a:lnTo>
                <a:lnTo>
                  <a:pt x="201" y="42"/>
                </a:lnTo>
                <a:lnTo>
                  <a:pt x="207" y="42"/>
                </a:lnTo>
                <a:close/>
                <a:moveTo>
                  <a:pt x="4883" y="1584"/>
                </a:moveTo>
                <a:lnTo>
                  <a:pt x="4883" y="1584"/>
                </a:lnTo>
                <a:lnTo>
                  <a:pt x="4883" y="1590"/>
                </a:lnTo>
                <a:lnTo>
                  <a:pt x="4883" y="1595"/>
                </a:lnTo>
                <a:lnTo>
                  <a:pt x="4883" y="1595"/>
                </a:lnTo>
                <a:lnTo>
                  <a:pt x="4883" y="1590"/>
                </a:lnTo>
                <a:lnTo>
                  <a:pt x="4889" y="1584"/>
                </a:lnTo>
                <a:lnTo>
                  <a:pt x="4889" y="1584"/>
                </a:lnTo>
                <a:lnTo>
                  <a:pt x="4889" y="1584"/>
                </a:lnTo>
                <a:lnTo>
                  <a:pt x="4889" y="1584"/>
                </a:lnTo>
                <a:lnTo>
                  <a:pt x="4889" y="1584"/>
                </a:lnTo>
                <a:lnTo>
                  <a:pt x="4883" y="1584"/>
                </a:lnTo>
                <a:close/>
                <a:moveTo>
                  <a:pt x="4865" y="1625"/>
                </a:moveTo>
                <a:lnTo>
                  <a:pt x="4865" y="1625"/>
                </a:lnTo>
                <a:lnTo>
                  <a:pt x="4865" y="1625"/>
                </a:lnTo>
                <a:lnTo>
                  <a:pt x="4859" y="1625"/>
                </a:lnTo>
                <a:lnTo>
                  <a:pt x="4859" y="1625"/>
                </a:lnTo>
                <a:lnTo>
                  <a:pt x="4859" y="1625"/>
                </a:lnTo>
                <a:lnTo>
                  <a:pt x="4859" y="1625"/>
                </a:lnTo>
                <a:lnTo>
                  <a:pt x="4859" y="1625"/>
                </a:lnTo>
                <a:lnTo>
                  <a:pt x="4859" y="1625"/>
                </a:lnTo>
                <a:lnTo>
                  <a:pt x="4859" y="1625"/>
                </a:lnTo>
                <a:lnTo>
                  <a:pt x="4865" y="1625"/>
                </a:lnTo>
                <a:lnTo>
                  <a:pt x="4865" y="1625"/>
                </a:lnTo>
                <a:lnTo>
                  <a:pt x="4865" y="1625"/>
                </a:lnTo>
                <a:lnTo>
                  <a:pt x="4865" y="1625"/>
                </a:lnTo>
                <a:lnTo>
                  <a:pt x="4865" y="1625"/>
                </a:lnTo>
                <a:lnTo>
                  <a:pt x="4871" y="1619"/>
                </a:lnTo>
                <a:lnTo>
                  <a:pt x="4871" y="1619"/>
                </a:lnTo>
                <a:lnTo>
                  <a:pt x="4871" y="1619"/>
                </a:lnTo>
                <a:lnTo>
                  <a:pt x="4871" y="1619"/>
                </a:lnTo>
                <a:lnTo>
                  <a:pt x="4871" y="1613"/>
                </a:lnTo>
                <a:lnTo>
                  <a:pt x="4871" y="1613"/>
                </a:lnTo>
                <a:lnTo>
                  <a:pt x="4871" y="1613"/>
                </a:lnTo>
                <a:lnTo>
                  <a:pt x="4871" y="1613"/>
                </a:lnTo>
                <a:lnTo>
                  <a:pt x="4871" y="1613"/>
                </a:lnTo>
                <a:lnTo>
                  <a:pt x="4871" y="1619"/>
                </a:lnTo>
                <a:lnTo>
                  <a:pt x="4871" y="1619"/>
                </a:lnTo>
                <a:lnTo>
                  <a:pt x="4871" y="1619"/>
                </a:lnTo>
                <a:lnTo>
                  <a:pt x="4865" y="1619"/>
                </a:lnTo>
                <a:lnTo>
                  <a:pt x="4865" y="1613"/>
                </a:lnTo>
                <a:lnTo>
                  <a:pt x="4865" y="1613"/>
                </a:lnTo>
                <a:lnTo>
                  <a:pt x="4865" y="1613"/>
                </a:lnTo>
                <a:lnTo>
                  <a:pt x="4865" y="1613"/>
                </a:lnTo>
                <a:lnTo>
                  <a:pt x="4865" y="1613"/>
                </a:lnTo>
                <a:lnTo>
                  <a:pt x="4865" y="1607"/>
                </a:lnTo>
                <a:lnTo>
                  <a:pt x="4865" y="1607"/>
                </a:lnTo>
                <a:lnTo>
                  <a:pt x="4865" y="1607"/>
                </a:lnTo>
                <a:lnTo>
                  <a:pt x="4865" y="1607"/>
                </a:lnTo>
                <a:lnTo>
                  <a:pt x="4865" y="1607"/>
                </a:lnTo>
                <a:lnTo>
                  <a:pt x="4865" y="1607"/>
                </a:lnTo>
                <a:lnTo>
                  <a:pt x="4865" y="1607"/>
                </a:lnTo>
                <a:lnTo>
                  <a:pt x="4865" y="1607"/>
                </a:lnTo>
                <a:lnTo>
                  <a:pt x="4865" y="1607"/>
                </a:lnTo>
                <a:lnTo>
                  <a:pt x="4865" y="1607"/>
                </a:lnTo>
                <a:lnTo>
                  <a:pt x="4865" y="1613"/>
                </a:lnTo>
                <a:lnTo>
                  <a:pt x="4865" y="1619"/>
                </a:lnTo>
                <a:lnTo>
                  <a:pt x="4865" y="1619"/>
                </a:lnTo>
                <a:lnTo>
                  <a:pt x="4865" y="1619"/>
                </a:lnTo>
                <a:lnTo>
                  <a:pt x="4865" y="1619"/>
                </a:lnTo>
                <a:lnTo>
                  <a:pt x="4865" y="1625"/>
                </a:lnTo>
                <a:lnTo>
                  <a:pt x="4865" y="1625"/>
                </a:lnTo>
                <a:lnTo>
                  <a:pt x="4865" y="1625"/>
                </a:lnTo>
                <a:lnTo>
                  <a:pt x="4865" y="1625"/>
                </a:lnTo>
                <a:close/>
                <a:moveTo>
                  <a:pt x="4889" y="1578"/>
                </a:moveTo>
                <a:lnTo>
                  <a:pt x="4889" y="1578"/>
                </a:lnTo>
                <a:lnTo>
                  <a:pt x="4895" y="1572"/>
                </a:lnTo>
                <a:lnTo>
                  <a:pt x="4895" y="1572"/>
                </a:lnTo>
                <a:lnTo>
                  <a:pt x="4889" y="1566"/>
                </a:lnTo>
                <a:lnTo>
                  <a:pt x="4889" y="1572"/>
                </a:lnTo>
                <a:lnTo>
                  <a:pt x="4889" y="1572"/>
                </a:lnTo>
                <a:lnTo>
                  <a:pt x="4889" y="1572"/>
                </a:lnTo>
                <a:lnTo>
                  <a:pt x="4889" y="1572"/>
                </a:lnTo>
                <a:lnTo>
                  <a:pt x="4889" y="1572"/>
                </a:lnTo>
                <a:lnTo>
                  <a:pt x="4889" y="1578"/>
                </a:lnTo>
                <a:lnTo>
                  <a:pt x="4889" y="1578"/>
                </a:lnTo>
                <a:lnTo>
                  <a:pt x="4889" y="1578"/>
                </a:lnTo>
                <a:lnTo>
                  <a:pt x="4883" y="1578"/>
                </a:lnTo>
                <a:lnTo>
                  <a:pt x="4889" y="1584"/>
                </a:lnTo>
                <a:lnTo>
                  <a:pt x="4889" y="1578"/>
                </a:lnTo>
                <a:lnTo>
                  <a:pt x="4889" y="1578"/>
                </a:lnTo>
                <a:lnTo>
                  <a:pt x="4889" y="1578"/>
                </a:lnTo>
                <a:lnTo>
                  <a:pt x="4889" y="1578"/>
                </a:lnTo>
                <a:close/>
                <a:moveTo>
                  <a:pt x="4521" y="2117"/>
                </a:moveTo>
                <a:lnTo>
                  <a:pt x="4521" y="2123"/>
                </a:lnTo>
                <a:lnTo>
                  <a:pt x="4521" y="2123"/>
                </a:lnTo>
                <a:lnTo>
                  <a:pt x="4515" y="2123"/>
                </a:lnTo>
                <a:lnTo>
                  <a:pt x="4515" y="2123"/>
                </a:lnTo>
                <a:lnTo>
                  <a:pt x="4515" y="2129"/>
                </a:lnTo>
                <a:lnTo>
                  <a:pt x="4521" y="2129"/>
                </a:lnTo>
                <a:lnTo>
                  <a:pt x="4521" y="2123"/>
                </a:lnTo>
                <a:lnTo>
                  <a:pt x="4521" y="2123"/>
                </a:lnTo>
                <a:lnTo>
                  <a:pt x="4521" y="2117"/>
                </a:lnTo>
                <a:lnTo>
                  <a:pt x="4521" y="2117"/>
                </a:lnTo>
                <a:lnTo>
                  <a:pt x="4521" y="2117"/>
                </a:lnTo>
                <a:lnTo>
                  <a:pt x="4521" y="2117"/>
                </a:lnTo>
                <a:close/>
                <a:moveTo>
                  <a:pt x="5298" y="1103"/>
                </a:moveTo>
                <a:lnTo>
                  <a:pt x="5292" y="1103"/>
                </a:lnTo>
                <a:lnTo>
                  <a:pt x="5298" y="1103"/>
                </a:lnTo>
                <a:lnTo>
                  <a:pt x="5298" y="1097"/>
                </a:lnTo>
                <a:lnTo>
                  <a:pt x="5292" y="1097"/>
                </a:lnTo>
                <a:lnTo>
                  <a:pt x="5292" y="1097"/>
                </a:lnTo>
                <a:lnTo>
                  <a:pt x="5292" y="1097"/>
                </a:lnTo>
                <a:lnTo>
                  <a:pt x="5292" y="1097"/>
                </a:lnTo>
                <a:lnTo>
                  <a:pt x="5292" y="1097"/>
                </a:lnTo>
                <a:lnTo>
                  <a:pt x="5292" y="1097"/>
                </a:lnTo>
                <a:lnTo>
                  <a:pt x="5292" y="1103"/>
                </a:lnTo>
                <a:lnTo>
                  <a:pt x="5292" y="1103"/>
                </a:lnTo>
                <a:lnTo>
                  <a:pt x="5292" y="1103"/>
                </a:lnTo>
                <a:lnTo>
                  <a:pt x="5292" y="1103"/>
                </a:lnTo>
                <a:lnTo>
                  <a:pt x="5292" y="1103"/>
                </a:lnTo>
                <a:lnTo>
                  <a:pt x="5292" y="1103"/>
                </a:lnTo>
                <a:lnTo>
                  <a:pt x="5292" y="1109"/>
                </a:lnTo>
                <a:lnTo>
                  <a:pt x="5292" y="1109"/>
                </a:lnTo>
                <a:lnTo>
                  <a:pt x="5292" y="1109"/>
                </a:lnTo>
                <a:lnTo>
                  <a:pt x="5298" y="1109"/>
                </a:lnTo>
                <a:lnTo>
                  <a:pt x="5298" y="1103"/>
                </a:lnTo>
                <a:lnTo>
                  <a:pt x="5298" y="1103"/>
                </a:lnTo>
                <a:lnTo>
                  <a:pt x="5298" y="1103"/>
                </a:lnTo>
                <a:close/>
                <a:moveTo>
                  <a:pt x="5315" y="1056"/>
                </a:moveTo>
                <a:lnTo>
                  <a:pt x="5315" y="1050"/>
                </a:lnTo>
                <a:lnTo>
                  <a:pt x="5315" y="1050"/>
                </a:lnTo>
                <a:lnTo>
                  <a:pt x="5315" y="1050"/>
                </a:lnTo>
                <a:lnTo>
                  <a:pt x="5315" y="1050"/>
                </a:lnTo>
                <a:lnTo>
                  <a:pt x="5315" y="1050"/>
                </a:lnTo>
                <a:lnTo>
                  <a:pt x="5315" y="1050"/>
                </a:lnTo>
                <a:lnTo>
                  <a:pt x="5310" y="1056"/>
                </a:lnTo>
                <a:lnTo>
                  <a:pt x="5310" y="1056"/>
                </a:lnTo>
                <a:lnTo>
                  <a:pt x="5310" y="1056"/>
                </a:lnTo>
                <a:lnTo>
                  <a:pt x="5315" y="1062"/>
                </a:lnTo>
                <a:lnTo>
                  <a:pt x="5310" y="1062"/>
                </a:lnTo>
                <a:lnTo>
                  <a:pt x="5310" y="1062"/>
                </a:lnTo>
                <a:lnTo>
                  <a:pt x="5310" y="1062"/>
                </a:lnTo>
                <a:lnTo>
                  <a:pt x="5310" y="1062"/>
                </a:lnTo>
                <a:lnTo>
                  <a:pt x="5310" y="1062"/>
                </a:lnTo>
                <a:lnTo>
                  <a:pt x="5310" y="1062"/>
                </a:lnTo>
                <a:lnTo>
                  <a:pt x="5310" y="1062"/>
                </a:lnTo>
                <a:lnTo>
                  <a:pt x="5310" y="1062"/>
                </a:lnTo>
                <a:lnTo>
                  <a:pt x="5310" y="1062"/>
                </a:lnTo>
                <a:lnTo>
                  <a:pt x="5310" y="1062"/>
                </a:lnTo>
                <a:lnTo>
                  <a:pt x="5310" y="1062"/>
                </a:lnTo>
                <a:lnTo>
                  <a:pt x="5310" y="1068"/>
                </a:lnTo>
                <a:lnTo>
                  <a:pt x="5310" y="1068"/>
                </a:lnTo>
                <a:lnTo>
                  <a:pt x="5310" y="1068"/>
                </a:lnTo>
                <a:lnTo>
                  <a:pt x="5315" y="1068"/>
                </a:lnTo>
                <a:lnTo>
                  <a:pt x="5315" y="1062"/>
                </a:lnTo>
                <a:lnTo>
                  <a:pt x="5315" y="1062"/>
                </a:lnTo>
                <a:lnTo>
                  <a:pt x="5315" y="1062"/>
                </a:lnTo>
                <a:lnTo>
                  <a:pt x="5315" y="1062"/>
                </a:lnTo>
                <a:lnTo>
                  <a:pt x="5315" y="1062"/>
                </a:lnTo>
                <a:lnTo>
                  <a:pt x="5315" y="1056"/>
                </a:lnTo>
                <a:lnTo>
                  <a:pt x="5315" y="1056"/>
                </a:lnTo>
                <a:close/>
                <a:moveTo>
                  <a:pt x="5327" y="1044"/>
                </a:moveTo>
                <a:lnTo>
                  <a:pt x="5327" y="1044"/>
                </a:lnTo>
                <a:lnTo>
                  <a:pt x="5327" y="1044"/>
                </a:lnTo>
                <a:lnTo>
                  <a:pt x="5327" y="1044"/>
                </a:lnTo>
                <a:lnTo>
                  <a:pt x="5321" y="1044"/>
                </a:lnTo>
                <a:lnTo>
                  <a:pt x="5321" y="1044"/>
                </a:lnTo>
                <a:lnTo>
                  <a:pt x="5321" y="1050"/>
                </a:lnTo>
                <a:lnTo>
                  <a:pt x="5321" y="1050"/>
                </a:lnTo>
                <a:lnTo>
                  <a:pt x="5321" y="1050"/>
                </a:lnTo>
                <a:lnTo>
                  <a:pt x="5321" y="1050"/>
                </a:lnTo>
                <a:lnTo>
                  <a:pt x="5321" y="1050"/>
                </a:lnTo>
                <a:lnTo>
                  <a:pt x="5321" y="1050"/>
                </a:lnTo>
                <a:lnTo>
                  <a:pt x="5321" y="1050"/>
                </a:lnTo>
                <a:lnTo>
                  <a:pt x="5321" y="1050"/>
                </a:lnTo>
                <a:lnTo>
                  <a:pt x="5321" y="1056"/>
                </a:lnTo>
                <a:lnTo>
                  <a:pt x="5321" y="1056"/>
                </a:lnTo>
                <a:lnTo>
                  <a:pt x="5321" y="1056"/>
                </a:lnTo>
                <a:lnTo>
                  <a:pt x="5321" y="1056"/>
                </a:lnTo>
                <a:lnTo>
                  <a:pt x="5321" y="1056"/>
                </a:lnTo>
                <a:lnTo>
                  <a:pt x="5321" y="1056"/>
                </a:lnTo>
                <a:lnTo>
                  <a:pt x="5321" y="1062"/>
                </a:lnTo>
                <a:lnTo>
                  <a:pt x="5321" y="1062"/>
                </a:lnTo>
                <a:lnTo>
                  <a:pt x="5321" y="1062"/>
                </a:lnTo>
                <a:lnTo>
                  <a:pt x="5321" y="1062"/>
                </a:lnTo>
                <a:lnTo>
                  <a:pt x="5315" y="1062"/>
                </a:lnTo>
                <a:lnTo>
                  <a:pt x="5315" y="1062"/>
                </a:lnTo>
                <a:lnTo>
                  <a:pt x="5315" y="1068"/>
                </a:lnTo>
                <a:lnTo>
                  <a:pt x="5315" y="1068"/>
                </a:lnTo>
                <a:lnTo>
                  <a:pt x="5315" y="1068"/>
                </a:lnTo>
                <a:lnTo>
                  <a:pt x="5315" y="1068"/>
                </a:lnTo>
                <a:lnTo>
                  <a:pt x="5315" y="1068"/>
                </a:lnTo>
                <a:lnTo>
                  <a:pt x="5315" y="1068"/>
                </a:lnTo>
                <a:lnTo>
                  <a:pt x="5321" y="1068"/>
                </a:lnTo>
                <a:lnTo>
                  <a:pt x="5321" y="1068"/>
                </a:lnTo>
                <a:lnTo>
                  <a:pt x="5321" y="1068"/>
                </a:lnTo>
                <a:lnTo>
                  <a:pt x="5321" y="1062"/>
                </a:lnTo>
                <a:lnTo>
                  <a:pt x="5327" y="1062"/>
                </a:lnTo>
                <a:lnTo>
                  <a:pt x="5327" y="1062"/>
                </a:lnTo>
                <a:lnTo>
                  <a:pt x="5327" y="1062"/>
                </a:lnTo>
                <a:lnTo>
                  <a:pt x="5327" y="1062"/>
                </a:lnTo>
                <a:lnTo>
                  <a:pt x="5327" y="1062"/>
                </a:lnTo>
                <a:lnTo>
                  <a:pt x="5327" y="1062"/>
                </a:lnTo>
                <a:lnTo>
                  <a:pt x="5327" y="1056"/>
                </a:lnTo>
                <a:lnTo>
                  <a:pt x="5327" y="1056"/>
                </a:lnTo>
                <a:lnTo>
                  <a:pt x="5327" y="1056"/>
                </a:lnTo>
                <a:lnTo>
                  <a:pt x="5327" y="1050"/>
                </a:lnTo>
                <a:lnTo>
                  <a:pt x="5327" y="1044"/>
                </a:lnTo>
                <a:lnTo>
                  <a:pt x="5327" y="1038"/>
                </a:lnTo>
                <a:lnTo>
                  <a:pt x="5327" y="1038"/>
                </a:lnTo>
                <a:lnTo>
                  <a:pt x="5327" y="1044"/>
                </a:lnTo>
                <a:close/>
                <a:moveTo>
                  <a:pt x="5315" y="1050"/>
                </a:moveTo>
                <a:lnTo>
                  <a:pt x="5315" y="1050"/>
                </a:lnTo>
                <a:lnTo>
                  <a:pt x="5315" y="1050"/>
                </a:lnTo>
                <a:lnTo>
                  <a:pt x="5321" y="1050"/>
                </a:lnTo>
                <a:lnTo>
                  <a:pt x="5321" y="1050"/>
                </a:lnTo>
                <a:lnTo>
                  <a:pt x="5321" y="1050"/>
                </a:lnTo>
                <a:lnTo>
                  <a:pt x="5321" y="1044"/>
                </a:lnTo>
                <a:lnTo>
                  <a:pt x="5321" y="1044"/>
                </a:lnTo>
                <a:lnTo>
                  <a:pt x="5321" y="1044"/>
                </a:lnTo>
                <a:lnTo>
                  <a:pt x="5315" y="1044"/>
                </a:lnTo>
                <a:lnTo>
                  <a:pt x="5315" y="1038"/>
                </a:lnTo>
                <a:lnTo>
                  <a:pt x="5315" y="1038"/>
                </a:lnTo>
                <a:lnTo>
                  <a:pt x="5315" y="1038"/>
                </a:lnTo>
                <a:lnTo>
                  <a:pt x="5315" y="1038"/>
                </a:lnTo>
                <a:lnTo>
                  <a:pt x="5315" y="1038"/>
                </a:lnTo>
                <a:lnTo>
                  <a:pt x="5315" y="1038"/>
                </a:lnTo>
                <a:lnTo>
                  <a:pt x="5315" y="1044"/>
                </a:lnTo>
                <a:lnTo>
                  <a:pt x="5315" y="1044"/>
                </a:lnTo>
                <a:lnTo>
                  <a:pt x="5315" y="1044"/>
                </a:lnTo>
                <a:lnTo>
                  <a:pt x="5315" y="1044"/>
                </a:lnTo>
                <a:lnTo>
                  <a:pt x="5315" y="1044"/>
                </a:lnTo>
                <a:lnTo>
                  <a:pt x="5315" y="1044"/>
                </a:lnTo>
                <a:lnTo>
                  <a:pt x="5315" y="1050"/>
                </a:lnTo>
                <a:lnTo>
                  <a:pt x="5315" y="1050"/>
                </a:lnTo>
                <a:close/>
                <a:moveTo>
                  <a:pt x="5019" y="1329"/>
                </a:moveTo>
                <a:lnTo>
                  <a:pt x="5019" y="1329"/>
                </a:lnTo>
                <a:lnTo>
                  <a:pt x="5013" y="1329"/>
                </a:lnTo>
                <a:lnTo>
                  <a:pt x="5019" y="1329"/>
                </a:lnTo>
                <a:lnTo>
                  <a:pt x="5013" y="1334"/>
                </a:lnTo>
                <a:lnTo>
                  <a:pt x="5013" y="1334"/>
                </a:lnTo>
                <a:lnTo>
                  <a:pt x="5013" y="1334"/>
                </a:lnTo>
                <a:lnTo>
                  <a:pt x="5013" y="1334"/>
                </a:lnTo>
                <a:lnTo>
                  <a:pt x="5013" y="1334"/>
                </a:lnTo>
                <a:lnTo>
                  <a:pt x="5013" y="1334"/>
                </a:lnTo>
                <a:lnTo>
                  <a:pt x="5013" y="1334"/>
                </a:lnTo>
                <a:lnTo>
                  <a:pt x="5007" y="1334"/>
                </a:lnTo>
                <a:lnTo>
                  <a:pt x="5007" y="1334"/>
                </a:lnTo>
                <a:lnTo>
                  <a:pt x="5007" y="1334"/>
                </a:lnTo>
                <a:lnTo>
                  <a:pt x="5013" y="1340"/>
                </a:lnTo>
                <a:lnTo>
                  <a:pt x="5019" y="1334"/>
                </a:lnTo>
                <a:lnTo>
                  <a:pt x="5019" y="1334"/>
                </a:lnTo>
                <a:lnTo>
                  <a:pt x="5019" y="1329"/>
                </a:lnTo>
                <a:lnTo>
                  <a:pt x="5019" y="1329"/>
                </a:lnTo>
                <a:lnTo>
                  <a:pt x="5019" y="1329"/>
                </a:lnTo>
                <a:lnTo>
                  <a:pt x="5019" y="1329"/>
                </a:lnTo>
                <a:lnTo>
                  <a:pt x="5019" y="1329"/>
                </a:lnTo>
                <a:lnTo>
                  <a:pt x="5025" y="1329"/>
                </a:lnTo>
                <a:lnTo>
                  <a:pt x="5019" y="1329"/>
                </a:lnTo>
                <a:lnTo>
                  <a:pt x="5019" y="1329"/>
                </a:lnTo>
                <a:close/>
                <a:moveTo>
                  <a:pt x="5043" y="1293"/>
                </a:moveTo>
                <a:lnTo>
                  <a:pt x="5043" y="1293"/>
                </a:lnTo>
                <a:lnTo>
                  <a:pt x="5037" y="1293"/>
                </a:lnTo>
                <a:lnTo>
                  <a:pt x="5037" y="1293"/>
                </a:lnTo>
                <a:lnTo>
                  <a:pt x="5037" y="1299"/>
                </a:lnTo>
                <a:lnTo>
                  <a:pt x="5037" y="1299"/>
                </a:lnTo>
                <a:lnTo>
                  <a:pt x="5031" y="1311"/>
                </a:lnTo>
                <a:lnTo>
                  <a:pt x="5031" y="1317"/>
                </a:lnTo>
                <a:lnTo>
                  <a:pt x="5031" y="1317"/>
                </a:lnTo>
                <a:lnTo>
                  <a:pt x="5025" y="1317"/>
                </a:lnTo>
                <a:lnTo>
                  <a:pt x="5025" y="1317"/>
                </a:lnTo>
                <a:lnTo>
                  <a:pt x="5025" y="1317"/>
                </a:lnTo>
                <a:lnTo>
                  <a:pt x="5025" y="1317"/>
                </a:lnTo>
                <a:lnTo>
                  <a:pt x="5025" y="1323"/>
                </a:lnTo>
                <a:lnTo>
                  <a:pt x="5025" y="1323"/>
                </a:lnTo>
                <a:lnTo>
                  <a:pt x="5025" y="1317"/>
                </a:lnTo>
                <a:lnTo>
                  <a:pt x="5031" y="1317"/>
                </a:lnTo>
                <a:lnTo>
                  <a:pt x="5037" y="1311"/>
                </a:lnTo>
                <a:lnTo>
                  <a:pt x="5037" y="1305"/>
                </a:lnTo>
                <a:lnTo>
                  <a:pt x="5037" y="1305"/>
                </a:lnTo>
                <a:lnTo>
                  <a:pt x="5037" y="1299"/>
                </a:lnTo>
                <a:lnTo>
                  <a:pt x="5037" y="1299"/>
                </a:lnTo>
                <a:lnTo>
                  <a:pt x="5043" y="1293"/>
                </a:lnTo>
                <a:lnTo>
                  <a:pt x="5043" y="1293"/>
                </a:lnTo>
                <a:lnTo>
                  <a:pt x="5043" y="1293"/>
                </a:lnTo>
                <a:lnTo>
                  <a:pt x="5043" y="1293"/>
                </a:lnTo>
                <a:lnTo>
                  <a:pt x="5043" y="1293"/>
                </a:lnTo>
                <a:close/>
                <a:moveTo>
                  <a:pt x="4883" y="1773"/>
                </a:moveTo>
                <a:lnTo>
                  <a:pt x="4883" y="1779"/>
                </a:lnTo>
                <a:lnTo>
                  <a:pt x="4889" y="1779"/>
                </a:lnTo>
                <a:lnTo>
                  <a:pt x="4889" y="1779"/>
                </a:lnTo>
                <a:lnTo>
                  <a:pt x="4889" y="1785"/>
                </a:lnTo>
                <a:lnTo>
                  <a:pt x="4889" y="1785"/>
                </a:lnTo>
                <a:lnTo>
                  <a:pt x="4889" y="1785"/>
                </a:lnTo>
                <a:lnTo>
                  <a:pt x="4889" y="1785"/>
                </a:lnTo>
                <a:lnTo>
                  <a:pt x="4889" y="1785"/>
                </a:lnTo>
                <a:lnTo>
                  <a:pt x="4889" y="1785"/>
                </a:lnTo>
                <a:lnTo>
                  <a:pt x="4889" y="1785"/>
                </a:lnTo>
                <a:lnTo>
                  <a:pt x="4889" y="1785"/>
                </a:lnTo>
                <a:lnTo>
                  <a:pt x="4889" y="1785"/>
                </a:lnTo>
                <a:lnTo>
                  <a:pt x="4889" y="1785"/>
                </a:lnTo>
                <a:lnTo>
                  <a:pt x="4895" y="1779"/>
                </a:lnTo>
                <a:lnTo>
                  <a:pt x="4889" y="1779"/>
                </a:lnTo>
                <a:lnTo>
                  <a:pt x="4889" y="1779"/>
                </a:lnTo>
                <a:lnTo>
                  <a:pt x="4889" y="1773"/>
                </a:lnTo>
                <a:lnTo>
                  <a:pt x="4889" y="1773"/>
                </a:lnTo>
                <a:lnTo>
                  <a:pt x="4889" y="1773"/>
                </a:lnTo>
                <a:lnTo>
                  <a:pt x="4889" y="1773"/>
                </a:lnTo>
                <a:lnTo>
                  <a:pt x="4889" y="1773"/>
                </a:lnTo>
                <a:lnTo>
                  <a:pt x="4883" y="1773"/>
                </a:lnTo>
                <a:lnTo>
                  <a:pt x="4883" y="1773"/>
                </a:lnTo>
                <a:lnTo>
                  <a:pt x="4883" y="1773"/>
                </a:lnTo>
                <a:lnTo>
                  <a:pt x="4883" y="1773"/>
                </a:lnTo>
                <a:lnTo>
                  <a:pt x="4883" y="1773"/>
                </a:lnTo>
                <a:lnTo>
                  <a:pt x="4883" y="1773"/>
                </a:lnTo>
                <a:lnTo>
                  <a:pt x="4883" y="1773"/>
                </a:lnTo>
                <a:lnTo>
                  <a:pt x="4883" y="1773"/>
                </a:lnTo>
                <a:lnTo>
                  <a:pt x="4883" y="1773"/>
                </a:lnTo>
                <a:lnTo>
                  <a:pt x="4883" y="1773"/>
                </a:lnTo>
                <a:lnTo>
                  <a:pt x="4883" y="1773"/>
                </a:lnTo>
                <a:lnTo>
                  <a:pt x="4883" y="1773"/>
                </a:lnTo>
                <a:lnTo>
                  <a:pt x="4883" y="1773"/>
                </a:lnTo>
                <a:close/>
                <a:moveTo>
                  <a:pt x="4658" y="2022"/>
                </a:moveTo>
                <a:lnTo>
                  <a:pt x="4658" y="2022"/>
                </a:lnTo>
                <a:lnTo>
                  <a:pt x="4658" y="2022"/>
                </a:lnTo>
                <a:lnTo>
                  <a:pt x="4658" y="2022"/>
                </a:lnTo>
                <a:lnTo>
                  <a:pt x="4652" y="2022"/>
                </a:lnTo>
                <a:lnTo>
                  <a:pt x="4652" y="2022"/>
                </a:lnTo>
                <a:lnTo>
                  <a:pt x="4652" y="2022"/>
                </a:lnTo>
                <a:lnTo>
                  <a:pt x="4652" y="2022"/>
                </a:lnTo>
                <a:lnTo>
                  <a:pt x="4652" y="2022"/>
                </a:lnTo>
                <a:lnTo>
                  <a:pt x="4652" y="2022"/>
                </a:lnTo>
                <a:lnTo>
                  <a:pt x="4658" y="2028"/>
                </a:lnTo>
                <a:lnTo>
                  <a:pt x="4658" y="2028"/>
                </a:lnTo>
                <a:lnTo>
                  <a:pt x="4658" y="2028"/>
                </a:lnTo>
                <a:lnTo>
                  <a:pt x="4658" y="2022"/>
                </a:lnTo>
                <a:lnTo>
                  <a:pt x="4658" y="2017"/>
                </a:lnTo>
                <a:lnTo>
                  <a:pt x="4658" y="2017"/>
                </a:lnTo>
                <a:lnTo>
                  <a:pt x="4658" y="2017"/>
                </a:lnTo>
                <a:lnTo>
                  <a:pt x="4658" y="2022"/>
                </a:lnTo>
                <a:close/>
                <a:moveTo>
                  <a:pt x="4670" y="1987"/>
                </a:moveTo>
                <a:lnTo>
                  <a:pt x="4670" y="1987"/>
                </a:lnTo>
                <a:lnTo>
                  <a:pt x="4670" y="1993"/>
                </a:lnTo>
                <a:lnTo>
                  <a:pt x="4670" y="1993"/>
                </a:lnTo>
                <a:lnTo>
                  <a:pt x="4670" y="1999"/>
                </a:lnTo>
                <a:lnTo>
                  <a:pt x="4670" y="1999"/>
                </a:lnTo>
                <a:lnTo>
                  <a:pt x="4670" y="1999"/>
                </a:lnTo>
                <a:lnTo>
                  <a:pt x="4670" y="1993"/>
                </a:lnTo>
                <a:lnTo>
                  <a:pt x="4670" y="1987"/>
                </a:lnTo>
                <a:lnTo>
                  <a:pt x="4670" y="1987"/>
                </a:lnTo>
                <a:lnTo>
                  <a:pt x="4670" y="1987"/>
                </a:lnTo>
                <a:lnTo>
                  <a:pt x="4670" y="1987"/>
                </a:lnTo>
                <a:lnTo>
                  <a:pt x="4670" y="1987"/>
                </a:lnTo>
                <a:lnTo>
                  <a:pt x="4670" y="1987"/>
                </a:lnTo>
                <a:lnTo>
                  <a:pt x="4670" y="1987"/>
                </a:lnTo>
                <a:lnTo>
                  <a:pt x="4670" y="1987"/>
                </a:lnTo>
                <a:lnTo>
                  <a:pt x="4670" y="1987"/>
                </a:lnTo>
                <a:close/>
                <a:moveTo>
                  <a:pt x="4717" y="1945"/>
                </a:moveTo>
                <a:lnTo>
                  <a:pt x="4717" y="1945"/>
                </a:lnTo>
                <a:lnTo>
                  <a:pt x="4717" y="1945"/>
                </a:lnTo>
                <a:lnTo>
                  <a:pt x="4717" y="1945"/>
                </a:lnTo>
                <a:lnTo>
                  <a:pt x="4711" y="1945"/>
                </a:lnTo>
                <a:lnTo>
                  <a:pt x="4711" y="1945"/>
                </a:lnTo>
                <a:lnTo>
                  <a:pt x="4711" y="1945"/>
                </a:lnTo>
                <a:lnTo>
                  <a:pt x="4711" y="1951"/>
                </a:lnTo>
                <a:lnTo>
                  <a:pt x="4693" y="1957"/>
                </a:lnTo>
                <a:lnTo>
                  <a:pt x="4693" y="1957"/>
                </a:lnTo>
                <a:lnTo>
                  <a:pt x="4693" y="1963"/>
                </a:lnTo>
                <a:lnTo>
                  <a:pt x="4693" y="1963"/>
                </a:lnTo>
                <a:lnTo>
                  <a:pt x="4693" y="1963"/>
                </a:lnTo>
                <a:lnTo>
                  <a:pt x="4693" y="1963"/>
                </a:lnTo>
                <a:lnTo>
                  <a:pt x="4699" y="1957"/>
                </a:lnTo>
                <a:lnTo>
                  <a:pt x="4705" y="1951"/>
                </a:lnTo>
                <a:lnTo>
                  <a:pt x="4705" y="1951"/>
                </a:lnTo>
                <a:lnTo>
                  <a:pt x="4705" y="1951"/>
                </a:lnTo>
                <a:lnTo>
                  <a:pt x="4717" y="1945"/>
                </a:lnTo>
                <a:lnTo>
                  <a:pt x="4717" y="1945"/>
                </a:lnTo>
                <a:lnTo>
                  <a:pt x="4717" y="1945"/>
                </a:lnTo>
                <a:lnTo>
                  <a:pt x="4717" y="1945"/>
                </a:lnTo>
                <a:lnTo>
                  <a:pt x="4717" y="1945"/>
                </a:lnTo>
                <a:lnTo>
                  <a:pt x="4717" y="1945"/>
                </a:lnTo>
                <a:lnTo>
                  <a:pt x="4717" y="1945"/>
                </a:lnTo>
                <a:lnTo>
                  <a:pt x="4717" y="1945"/>
                </a:lnTo>
                <a:lnTo>
                  <a:pt x="4717" y="1945"/>
                </a:lnTo>
                <a:close/>
                <a:moveTo>
                  <a:pt x="4764" y="1922"/>
                </a:moveTo>
                <a:lnTo>
                  <a:pt x="4747" y="1928"/>
                </a:lnTo>
                <a:lnTo>
                  <a:pt x="4747" y="1928"/>
                </a:lnTo>
                <a:lnTo>
                  <a:pt x="4747" y="1928"/>
                </a:lnTo>
                <a:lnTo>
                  <a:pt x="4747" y="1928"/>
                </a:lnTo>
                <a:lnTo>
                  <a:pt x="4770" y="1922"/>
                </a:lnTo>
                <a:lnTo>
                  <a:pt x="4776" y="1922"/>
                </a:lnTo>
                <a:lnTo>
                  <a:pt x="4788" y="1922"/>
                </a:lnTo>
                <a:lnTo>
                  <a:pt x="4788" y="1922"/>
                </a:lnTo>
                <a:lnTo>
                  <a:pt x="4782" y="1922"/>
                </a:lnTo>
                <a:lnTo>
                  <a:pt x="4764" y="1922"/>
                </a:lnTo>
                <a:close/>
                <a:moveTo>
                  <a:pt x="4847" y="1880"/>
                </a:moveTo>
                <a:lnTo>
                  <a:pt x="4847" y="1880"/>
                </a:lnTo>
                <a:lnTo>
                  <a:pt x="4847" y="1880"/>
                </a:lnTo>
                <a:lnTo>
                  <a:pt x="4847" y="1880"/>
                </a:lnTo>
                <a:lnTo>
                  <a:pt x="4847" y="1880"/>
                </a:lnTo>
                <a:lnTo>
                  <a:pt x="4841" y="1880"/>
                </a:lnTo>
                <a:lnTo>
                  <a:pt x="4841" y="1880"/>
                </a:lnTo>
                <a:lnTo>
                  <a:pt x="4841" y="1880"/>
                </a:lnTo>
                <a:lnTo>
                  <a:pt x="4841" y="1880"/>
                </a:lnTo>
                <a:lnTo>
                  <a:pt x="4841" y="1886"/>
                </a:lnTo>
                <a:lnTo>
                  <a:pt x="4841" y="1886"/>
                </a:lnTo>
                <a:lnTo>
                  <a:pt x="4841" y="1886"/>
                </a:lnTo>
                <a:lnTo>
                  <a:pt x="4841" y="1886"/>
                </a:lnTo>
                <a:lnTo>
                  <a:pt x="4841" y="1886"/>
                </a:lnTo>
                <a:lnTo>
                  <a:pt x="4847" y="1880"/>
                </a:lnTo>
                <a:lnTo>
                  <a:pt x="4847" y="1880"/>
                </a:lnTo>
                <a:lnTo>
                  <a:pt x="4847" y="1880"/>
                </a:lnTo>
                <a:lnTo>
                  <a:pt x="4847" y="1880"/>
                </a:lnTo>
                <a:lnTo>
                  <a:pt x="4847" y="1880"/>
                </a:lnTo>
                <a:lnTo>
                  <a:pt x="4847" y="1880"/>
                </a:lnTo>
                <a:lnTo>
                  <a:pt x="4847" y="1880"/>
                </a:lnTo>
                <a:lnTo>
                  <a:pt x="4847" y="1880"/>
                </a:lnTo>
                <a:lnTo>
                  <a:pt x="4847" y="1880"/>
                </a:lnTo>
                <a:lnTo>
                  <a:pt x="4847" y="1880"/>
                </a:lnTo>
                <a:close/>
                <a:moveTo>
                  <a:pt x="4871" y="1862"/>
                </a:moveTo>
                <a:lnTo>
                  <a:pt x="4871" y="1868"/>
                </a:lnTo>
                <a:lnTo>
                  <a:pt x="4865" y="1868"/>
                </a:lnTo>
                <a:lnTo>
                  <a:pt x="4859" y="1874"/>
                </a:lnTo>
                <a:lnTo>
                  <a:pt x="4859" y="1874"/>
                </a:lnTo>
                <a:lnTo>
                  <a:pt x="4859" y="1874"/>
                </a:lnTo>
                <a:lnTo>
                  <a:pt x="4853" y="1874"/>
                </a:lnTo>
                <a:lnTo>
                  <a:pt x="4853" y="1874"/>
                </a:lnTo>
                <a:lnTo>
                  <a:pt x="4853" y="1874"/>
                </a:lnTo>
                <a:lnTo>
                  <a:pt x="4853" y="1880"/>
                </a:lnTo>
                <a:lnTo>
                  <a:pt x="4865" y="1868"/>
                </a:lnTo>
                <a:lnTo>
                  <a:pt x="4871" y="1868"/>
                </a:lnTo>
                <a:lnTo>
                  <a:pt x="4871" y="1868"/>
                </a:lnTo>
                <a:lnTo>
                  <a:pt x="4871" y="1868"/>
                </a:lnTo>
                <a:lnTo>
                  <a:pt x="4871" y="1862"/>
                </a:lnTo>
                <a:lnTo>
                  <a:pt x="4877" y="1862"/>
                </a:lnTo>
                <a:lnTo>
                  <a:pt x="4877" y="1862"/>
                </a:lnTo>
                <a:lnTo>
                  <a:pt x="4877" y="1862"/>
                </a:lnTo>
                <a:lnTo>
                  <a:pt x="4877" y="1862"/>
                </a:lnTo>
                <a:lnTo>
                  <a:pt x="4871" y="1862"/>
                </a:lnTo>
                <a:lnTo>
                  <a:pt x="4871" y="1862"/>
                </a:lnTo>
                <a:close/>
                <a:moveTo>
                  <a:pt x="4907" y="1809"/>
                </a:moveTo>
                <a:lnTo>
                  <a:pt x="4907" y="1803"/>
                </a:lnTo>
                <a:lnTo>
                  <a:pt x="4907" y="1803"/>
                </a:lnTo>
                <a:lnTo>
                  <a:pt x="4907" y="1803"/>
                </a:lnTo>
                <a:lnTo>
                  <a:pt x="4907" y="1797"/>
                </a:lnTo>
                <a:lnTo>
                  <a:pt x="4907" y="1797"/>
                </a:lnTo>
                <a:lnTo>
                  <a:pt x="4907" y="1797"/>
                </a:lnTo>
                <a:lnTo>
                  <a:pt x="4901" y="1791"/>
                </a:lnTo>
                <a:lnTo>
                  <a:pt x="4901" y="1791"/>
                </a:lnTo>
                <a:lnTo>
                  <a:pt x="4901" y="1791"/>
                </a:lnTo>
                <a:lnTo>
                  <a:pt x="4901" y="1791"/>
                </a:lnTo>
                <a:lnTo>
                  <a:pt x="4901" y="1791"/>
                </a:lnTo>
                <a:lnTo>
                  <a:pt x="4901" y="1797"/>
                </a:lnTo>
                <a:lnTo>
                  <a:pt x="4901" y="1797"/>
                </a:lnTo>
                <a:lnTo>
                  <a:pt x="4901" y="1797"/>
                </a:lnTo>
                <a:lnTo>
                  <a:pt x="4901" y="1797"/>
                </a:lnTo>
                <a:lnTo>
                  <a:pt x="4901" y="1803"/>
                </a:lnTo>
                <a:lnTo>
                  <a:pt x="4907" y="1803"/>
                </a:lnTo>
                <a:lnTo>
                  <a:pt x="4907" y="1809"/>
                </a:lnTo>
                <a:lnTo>
                  <a:pt x="4907" y="1809"/>
                </a:lnTo>
                <a:lnTo>
                  <a:pt x="4907" y="1815"/>
                </a:lnTo>
                <a:lnTo>
                  <a:pt x="4907" y="1815"/>
                </a:lnTo>
                <a:lnTo>
                  <a:pt x="4907" y="1821"/>
                </a:lnTo>
                <a:lnTo>
                  <a:pt x="4907" y="1821"/>
                </a:lnTo>
                <a:lnTo>
                  <a:pt x="4907" y="1821"/>
                </a:lnTo>
                <a:lnTo>
                  <a:pt x="4907" y="1821"/>
                </a:lnTo>
                <a:lnTo>
                  <a:pt x="4907" y="1821"/>
                </a:lnTo>
                <a:lnTo>
                  <a:pt x="4907" y="1821"/>
                </a:lnTo>
                <a:lnTo>
                  <a:pt x="4907" y="1821"/>
                </a:lnTo>
                <a:lnTo>
                  <a:pt x="4907" y="1827"/>
                </a:lnTo>
                <a:lnTo>
                  <a:pt x="4907" y="1827"/>
                </a:lnTo>
                <a:lnTo>
                  <a:pt x="4907" y="1827"/>
                </a:lnTo>
                <a:lnTo>
                  <a:pt x="4907" y="1833"/>
                </a:lnTo>
                <a:lnTo>
                  <a:pt x="4907" y="1833"/>
                </a:lnTo>
                <a:lnTo>
                  <a:pt x="4907" y="1833"/>
                </a:lnTo>
                <a:lnTo>
                  <a:pt x="4901" y="1839"/>
                </a:lnTo>
                <a:lnTo>
                  <a:pt x="4901" y="1839"/>
                </a:lnTo>
                <a:lnTo>
                  <a:pt x="4901" y="1839"/>
                </a:lnTo>
                <a:lnTo>
                  <a:pt x="4901" y="1845"/>
                </a:lnTo>
                <a:lnTo>
                  <a:pt x="4901" y="1850"/>
                </a:lnTo>
                <a:lnTo>
                  <a:pt x="4901" y="1850"/>
                </a:lnTo>
                <a:lnTo>
                  <a:pt x="4901" y="1850"/>
                </a:lnTo>
                <a:lnTo>
                  <a:pt x="4901" y="1856"/>
                </a:lnTo>
                <a:lnTo>
                  <a:pt x="4895" y="1856"/>
                </a:lnTo>
                <a:lnTo>
                  <a:pt x="4883" y="1862"/>
                </a:lnTo>
                <a:lnTo>
                  <a:pt x="4883" y="1862"/>
                </a:lnTo>
                <a:lnTo>
                  <a:pt x="4883" y="1862"/>
                </a:lnTo>
                <a:lnTo>
                  <a:pt x="4883" y="1862"/>
                </a:lnTo>
                <a:lnTo>
                  <a:pt x="4883" y="1862"/>
                </a:lnTo>
                <a:lnTo>
                  <a:pt x="4883" y="1856"/>
                </a:lnTo>
                <a:lnTo>
                  <a:pt x="4883" y="1856"/>
                </a:lnTo>
                <a:lnTo>
                  <a:pt x="4883" y="1856"/>
                </a:lnTo>
                <a:lnTo>
                  <a:pt x="4883" y="1856"/>
                </a:lnTo>
                <a:lnTo>
                  <a:pt x="4883" y="1856"/>
                </a:lnTo>
                <a:lnTo>
                  <a:pt x="4883" y="1862"/>
                </a:lnTo>
                <a:lnTo>
                  <a:pt x="4883" y="1862"/>
                </a:lnTo>
                <a:lnTo>
                  <a:pt x="4883" y="1862"/>
                </a:lnTo>
                <a:lnTo>
                  <a:pt x="4883" y="1862"/>
                </a:lnTo>
                <a:lnTo>
                  <a:pt x="4883" y="1862"/>
                </a:lnTo>
                <a:lnTo>
                  <a:pt x="4883" y="1862"/>
                </a:lnTo>
                <a:lnTo>
                  <a:pt x="4883" y="1862"/>
                </a:lnTo>
                <a:lnTo>
                  <a:pt x="4883" y="1862"/>
                </a:lnTo>
                <a:lnTo>
                  <a:pt x="4883" y="1862"/>
                </a:lnTo>
                <a:lnTo>
                  <a:pt x="4883" y="1862"/>
                </a:lnTo>
                <a:lnTo>
                  <a:pt x="4877" y="1862"/>
                </a:lnTo>
                <a:lnTo>
                  <a:pt x="4877" y="1862"/>
                </a:lnTo>
                <a:lnTo>
                  <a:pt x="4877" y="1862"/>
                </a:lnTo>
                <a:lnTo>
                  <a:pt x="4883" y="1862"/>
                </a:lnTo>
                <a:lnTo>
                  <a:pt x="4883" y="1862"/>
                </a:lnTo>
                <a:lnTo>
                  <a:pt x="4883" y="1862"/>
                </a:lnTo>
                <a:lnTo>
                  <a:pt x="4883" y="1862"/>
                </a:lnTo>
                <a:lnTo>
                  <a:pt x="4883" y="1862"/>
                </a:lnTo>
                <a:lnTo>
                  <a:pt x="4883" y="1862"/>
                </a:lnTo>
                <a:lnTo>
                  <a:pt x="4889" y="1862"/>
                </a:lnTo>
                <a:lnTo>
                  <a:pt x="4889" y="1862"/>
                </a:lnTo>
                <a:lnTo>
                  <a:pt x="4889" y="1862"/>
                </a:lnTo>
                <a:lnTo>
                  <a:pt x="4895" y="1856"/>
                </a:lnTo>
                <a:lnTo>
                  <a:pt x="4895" y="1856"/>
                </a:lnTo>
                <a:lnTo>
                  <a:pt x="4895" y="1856"/>
                </a:lnTo>
                <a:lnTo>
                  <a:pt x="4901" y="1856"/>
                </a:lnTo>
                <a:lnTo>
                  <a:pt x="4901" y="1856"/>
                </a:lnTo>
                <a:lnTo>
                  <a:pt x="4901" y="1856"/>
                </a:lnTo>
                <a:lnTo>
                  <a:pt x="4901" y="1856"/>
                </a:lnTo>
                <a:lnTo>
                  <a:pt x="4901" y="1856"/>
                </a:lnTo>
                <a:lnTo>
                  <a:pt x="4901" y="1850"/>
                </a:lnTo>
                <a:lnTo>
                  <a:pt x="4907" y="1845"/>
                </a:lnTo>
                <a:lnTo>
                  <a:pt x="4907" y="1839"/>
                </a:lnTo>
                <a:lnTo>
                  <a:pt x="4907" y="1827"/>
                </a:lnTo>
                <a:lnTo>
                  <a:pt x="4907" y="1821"/>
                </a:lnTo>
                <a:lnTo>
                  <a:pt x="4907" y="1815"/>
                </a:lnTo>
                <a:lnTo>
                  <a:pt x="4907" y="1809"/>
                </a:lnTo>
                <a:lnTo>
                  <a:pt x="4907" y="1809"/>
                </a:lnTo>
                <a:close/>
                <a:moveTo>
                  <a:pt x="4800" y="1934"/>
                </a:moveTo>
                <a:lnTo>
                  <a:pt x="4800" y="1928"/>
                </a:lnTo>
                <a:lnTo>
                  <a:pt x="4800" y="1928"/>
                </a:lnTo>
                <a:lnTo>
                  <a:pt x="4800" y="1928"/>
                </a:lnTo>
                <a:lnTo>
                  <a:pt x="4794" y="1928"/>
                </a:lnTo>
                <a:lnTo>
                  <a:pt x="4788" y="1928"/>
                </a:lnTo>
                <a:lnTo>
                  <a:pt x="4788" y="1928"/>
                </a:lnTo>
                <a:lnTo>
                  <a:pt x="4788" y="1928"/>
                </a:lnTo>
                <a:lnTo>
                  <a:pt x="4788" y="1928"/>
                </a:lnTo>
                <a:lnTo>
                  <a:pt x="4794" y="1928"/>
                </a:lnTo>
                <a:lnTo>
                  <a:pt x="4800" y="1934"/>
                </a:lnTo>
                <a:lnTo>
                  <a:pt x="4800" y="1934"/>
                </a:lnTo>
                <a:lnTo>
                  <a:pt x="4800" y="1934"/>
                </a:lnTo>
                <a:lnTo>
                  <a:pt x="4800" y="1934"/>
                </a:lnTo>
                <a:close/>
                <a:moveTo>
                  <a:pt x="4830" y="1898"/>
                </a:moveTo>
                <a:lnTo>
                  <a:pt x="4830" y="1898"/>
                </a:lnTo>
                <a:lnTo>
                  <a:pt x="4830" y="1898"/>
                </a:lnTo>
                <a:lnTo>
                  <a:pt x="4830" y="1898"/>
                </a:lnTo>
                <a:lnTo>
                  <a:pt x="4824" y="1904"/>
                </a:lnTo>
                <a:lnTo>
                  <a:pt x="4812" y="1910"/>
                </a:lnTo>
                <a:lnTo>
                  <a:pt x="4800" y="1934"/>
                </a:lnTo>
                <a:lnTo>
                  <a:pt x="4800" y="1934"/>
                </a:lnTo>
                <a:lnTo>
                  <a:pt x="4800" y="1934"/>
                </a:lnTo>
                <a:lnTo>
                  <a:pt x="4800" y="1939"/>
                </a:lnTo>
                <a:lnTo>
                  <a:pt x="4800" y="1934"/>
                </a:lnTo>
                <a:lnTo>
                  <a:pt x="4800" y="1934"/>
                </a:lnTo>
                <a:lnTo>
                  <a:pt x="4812" y="1916"/>
                </a:lnTo>
                <a:lnTo>
                  <a:pt x="4818" y="1910"/>
                </a:lnTo>
                <a:lnTo>
                  <a:pt x="4818" y="1904"/>
                </a:lnTo>
                <a:lnTo>
                  <a:pt x="4818" y="1904"/>
                </a:lnTo>
                <a:lnTo>
                  <a:pt x="4824" y="1904"/>
                </a:lnTo>
                <a:lnTo>
                  <a:pt x="4824" y="1904"/>
                </a:lnTo>
                <a:lnTo>
                  <a:pt x="4824" y="1904"/>
                </a:lnTo>
                <a:lnTo>
                  <a:pt x="4830" y="1898"/>
                </a:lnTo>
                <a:lnTo>
                  <a:pt x="4830" y="1898"/>
                </a:lnTo>
                <a:lnTo>
                  <a:pt x="4830" y="1898"/>
                </a:lnTo>
                <a:lnTo>
                  <a:pt x="4835" y="1892"/>
                </a:lnTo>
                <a:lnTo>
                  <a:pt x="4830" y="1892"/>
                </a:lnTo>
                <a:lnTo>
                  <a:pt x="4830" y="1898"/>
                </a:lnTo>
                <a:close/>
                <a:moveTo>
                  <a:pt x="3567" y="2455"/>
                </a:moveTo>
                <a:lnTo>
                  <a:pt x="3561" y="2455"/>
                </a:lnTo>
                <a:lnTo>
                  <a:pt x="3561" y="2455"/>
                </a:lnTo>
                <a:lnTo>
                  <a:pt x="3561" y="2455"/>
                </a:lnTo>
                <a:lnTo>
                  <a:pt x="3567" y="2455"/>
                </a:lnTo>
                <a:lnTo>
                  <a:pt x="3567" y="2455"/>
                </a:lnTo>
                <a:lnTo>
                  <a:pt x="3567" y="2455"/>
                </a:lnTo>
                <a:close/>
                <a:moveTo>
                  <a:pt x="3609" y="2455"/>
                </a:moveTo>
                <a:lnTo>
                  <a:pt x="3609" y="2455"/>
                </a:lnTo>
                <a:lnTo>
                  <a:pt x="3615" y="2455"/>
                </a:lnTo>
                <a:lnTo>
                  <a:pt x="3615" y="2455"/>
                </a:lnTo>
                <a:lnTo>
                  <a:pt x="3615" y="2455"/>
                </a:lnTo>
                <a:lnTo>
                  <a:pt x="3615" y="2455"/>
                </a:lnTo>
                <a:lnTo>
                  <a:pt x="3609" y="2455"/>
                </a:lnTo>
                <a:lnTo>
                  <a:pt x="3609" y="2455"/>
                </a:lnTo>
                <a:close/>
                <a:moveTo>
                  <a:pt x="3550" y="2455"/>
                </a:moveTo>
                <a:lnTo>
                  <a:pt x="3550" y="2455"/>
                </a:lnTo>
                <a:lnTo>
                  <a:pt x="3550" y="2455"/>
                </a:lnTo>
                <a:lnTo>
                  <a:pt x="3550" y="2455"/>
                </a:lnTo>
                <a:lnTo>
                  <a:pt x="3550" y="2455"/>
                </a:lnTo>
                <a:lnTo>
                  <a:pt x="3550" y="2455"/>
                </a:lnTo>
                <a:lnTo>
                  <a:pt x="3550" y="2455"/>
                </a:lnTo>
                <a:lnTo>
                  <a:pt x="3550" y="2455"/>
                </a:lnTo>
                <a:lnTo>
                  <a:pt x="3550" y="2455"/>
                </a:lnTo>
                <a:lnTo>
                  <a:pt x="3550" y="2450"/>
                </a:lnTo>
                <a:lnTo>
                  <a:pt x="3550" y="2450"/>
                </a:lnTo>
                <a:lnTo>
                  <a:pt x="3550" y="2450"/>
                </a:lnTo>
                <a:lnTo>
                  <a:pt x="3550" y="2450"/>
                </a:lnTo>
                <a:lnTo>
                  <a:pt x="3555" y="2450"/>
                </a:lnTo>
                <a:lnTo>
                  <a:pt x="3555" y="2450"/>
                </a:lnTo>
                <a:lnTo>
                  <a:pt x="3555" y="2450"/>
                </a:lnTo>
                <a:lnTo>
                  <a:pt x="3555" y="2450"/>
                </a:lnTo>
                <a:lnTo>
                  <a:pt x="3550" y="2450"/>
                </a:lnTo>
                <a:lnTo>
                  <a:pt x="3550" y="2450"/>
                </a:lnTo>
                <a:lnTo>
                  <a:pt x="3550" y="2450"/>
                </a:lnTo>
                <a:lnTo>
                  <a:pt x="3544" y="2450"/>
                </a:lnTo>
                <a:lnTo>
                  <a:pt x="3544" y="2450"/>
                </a:lnTo>
                <a:lnTo>
                  <a:pt x="3550" y="2450"/>
                </a:lnTo>
                <a:lnTo>
                  <a:pt x="3550" y="2450"/>
                </a:lnTo>
                <a:lnTo>
                  <a:pt x="3550" y="2455"/>
                </a:lnTo>
                <a:lnTo>
                  <a:pt x="3550" y="2455"/>
                </a:lnTo>
                <a:lnTo>
                  <a:pt x="3550" y="2455"/>
                </a:lnTo>
                <a:lnTo>
                  <a:pt x="3550" y="2455"/>
                </a:lnTo>
                <a:lnTo>
                  <a:pt x="3550" y="2455"/>
                </a:lnTo>
                <a:lnTo>
                  <a:pt x="3550" y="2455"/>
                </a:lnTo>
                <a:close/>
                <a:moveTo>
                  <a:pt x="3597" y="2450"/>
                </a:moveTo>
                <a:lnTo>
                  <a:pt x="3597" y="2450"/>
                </a:lnTo>
                <a:lnTo>
                  <a:pt x="3591" y="2450"/>
                </a:lnTo>
                <a:lnTo>
                  <a:pt x="3591" y="2450"/>
                </a:lnTo>
                <a:lnTo>
                  <a:pt x="3585" y="2450"/>
                </a:lnTo>
                <a:lnTo>
                  <a:pt x="3585" y="2450"/>
                </a:lnTo>
                <a:lnTo>
                  <a:pt x="3585" y="2450"/>
                </a:lnTo>
                <a:lnTo>
                  <a:pt x="3585" y="2450"/>
                </a:lnTo>
                <a:lnTo>
                  <a:pt x="3585" y="2450"/>
                </a:lnTo>
                <a:lnTo>
                  <a:pt x="3603" y="2455"/>
                </a:lnTo>
                <a:lnTo>
                  <a:pt x="3603" y="2455"/>
                </a:lnTo>
                <a:lnTo>
                  <a:pt x="3603" y="2455"/>
                </a:lnTo>
                <a:lnTo>
                  <a:pt x="3603" y="2450"/>
                </a:lnTo>
                <a:lnTo>
                  <a:pt x="3603" y="2450"/>
                </a:lnTo>
                <a:lnTo>
                  <a:pt x="3597" y="2450"/>
                </a:lnTo>
                <a:close/>
                <a:moveTo>
                  <a:pt x="4142" y="979"/>
                </a:moveTo>
                <a:lnTo>
                  <a:pt x="4142" y="979"/>
                </a:lnTo>
                <a:lnTo>
                  <a:pt x="4142" y="985"/>
                </a:lnTo>
                <a:lnTo>
                  <a:pt x="4142" y="979"/>
                </a:lnTo>
                <a:lnTo>
                  <a:pt x="4142" y="979"/>
                </a:lnTo>
                <a:lnTo>
                  <a:pt x="4142" y="967"/>
                </a:lnTo>
                <a:lnTo>
                  <a:pt x="4142" y="967"/>
                </a:lnTo>
                <a:lnTo>
                  <a:pt x="4142" y="979"/>
                </a:lnTo>
                <a:close/>
                <a:moveTo>
                  <a:pt x="3846" y="575"/>
                </a:moveTo>
                <a:lnTo>
                  <a:pt x="3846" y="575"/>
                </a:lnTo>
                <a:lnTo>
                  <a:pt x="3846" y="575"/>
                </a:lnTo>
                <a:lnTo>
                  <a:pt x="3846" y="575"/>
                </a:lnTo>
                <a:lnTo>
                  <a:pt x="3846" y="575"/>
                </a:lnTo>
                <a:lnTo>
                  <a:pt x="3840" y="581"/>
                </a:lnTo>
                <a:lnTo>
                  <a:pt x="3846" y="581"/>
                </a:lnTo>
                <a:lnTo>
                  <a:pt x="3846" y="581"/>
                </a:lnTo>
                <a:lnTo>
                  <a:pt x="3846" y="581"/>
                </a:lnTo>
                <a:lnTo>
                  <a:pt x="3846" y="575"/>
                </a:lnTo>
                <a:lnTo>
                  <a:pt x="3852" y="575"/>
                </a:lnTo>
                <a:lnTo>
                  <a:pt x="3852" y="575"/>
                </a:lnTo>
                <a:lnTo>
                  <a:pt x="3846" y="575"/>
                </a:lnTo>
                <a:close/>
                <a:moveTo>
                  <a:pt x="3858" y="563"/>
                </a:moveTo>
                <a:lnTo>
                  <a:pt x="3858" y="563"/>
                </a:lnTo>
                <a:lnTo>
                  <a:pt x="3858" y="563"/>
                </a:lnTo>
                <a:lnTo>
                  <a:pt x="3858" y="563"/>
                </a:lnTo>
                <a:lnTo>
                  <a:pt x="3858" y="558"/>
                </a:lnTo>
                <a:lnTo>
                  <a:pt x="3858" y="558"/>
                </a:lnTo>
                <a:lnTo>
                  <a:pt x="3852" y="558"/>
                </a:lnTo>
                <a:lnTo>
                  <a:pt x="3852" y="558"/>
                </a:lnTo>
                <a:lnTo>
                  <a:pt x="3852" y="563"/>
                </a:lnTo>
                <a:lnTo>
                  <a:pt x="3852" y="569"/>
                </a:lnTo>
                <a:lnTo>
                  <a:pt x="3858" y="569"/>
                </a:lnTo>
                <a:lnTo>
                  <a:pt x="3858" y="569"/>
                </a:lnTo>
                <a:lnTo>
                  <a:pt x="3858" y="569"/>
                </a:lnTo>
                <a:lnTo>
                  <a:pt x="3858" y="569"/>
                </a:lnTo>
                <a:lnTo>
                  <a:pt x="3858" y="563"/>
                </a:lnTo>
                <a:close/>
                <a:moveTo>
                  <a:pt x="3870" y="516"/>
                </a:moveTo>
                <a:lnTo>
                  <a:pt x="3870" y="516"/>
                </a:lnTo>
                <a:lnTo>
                  <a:pt x="3870" y="516"/>
                </a:lnTo>
                <a:lnTo>
                  <a:pt x="3870" y="516"/>
                </a:lnTo>
                <a:lnTo>
                  <a:pt x="3875" y="528"/>
                </a:lnTo>
                <a:lnTo>
                  <a:pt x="3875" y="528"/>
                </a:lnTo>
                <a:lnTo>
                  <a:pt x="3875" y="522"/>
                </a:lnTo>
                <a:lnTo>
                  <a:pt x="3875" y="522"/>
                </a:lnTo>
                <a:lnTo>
                  <a:pt x="3870" y="522"/>
                </a:lnTo>
                <a:lnTo>
                  <a:pt x="3870" y="516"/>
                </a:lnTo>
                <a:close/>
                <a:moveTo>
                  <a:pt x="3905" y="474"/>
                </a:moveTo>
                <a:lnTo>
                  <a:pt x="3911" y="474"/>
                </a:lnTo>
                <a:lnTo>
                  <a:pt x="3905" y="474"/>
                </a:lnTo>
                <a:lnTo>
                  <a:pt x="3905" y="474"/>
                </a:lnTo>
                <a:lnTo>
                  <a:pt x="3899" y="474"/>
                </a:lnTo>
                <a:lnTo>
                  <a:pt x="3899" y="474"/>
                </a:lnTo>
                <a:lnTo>
                  <a:pt x="3899" y="474"/>
                </a:lnTo>
                <a:lnTo>
                  <a:pt x="3899" y="480"/>
                </a:lnTo>
                <a:lnTo>
                  <a:pt x="3899" y="480"/>
                </a:lnTo>
                <a:lnTo>
                  <a:pt x="3899" y="480"/>
                </a:lnTo>
                <a:lnTo>
                  <a:pt x="3899" y="480"/>
                </a:lnTo>
                <a:lnTo>
                  <a:pt x="3899" y="486"/>
                </a:lnTo>
                <a:lnTo>
                  <a:pt x="3899" y="492"/>
                </a:lnTo>
                <a:lnTo>
                  <a:pt x="3893" y="492"/>
                </a:lnTo>
                <a:lnTo>
                  <a:pt x="3893" y="492"/>
                </a:lnTo>
                <a:lnTo>
                  <a:pt x="3899" y="498"/>
                </a:lnTo>
                <a:lnTo>
                  <a:pt x="3899" y="498"/>
                </a:lnTo>
                <a:lnTo>
                  <a:pt x="3905" y="498"/>
                </a:lnTo>
                <a:lnTo>
                  <a:pt x="3905" y="498"/>
                </a:lnTo>
                <a:lnTo>
                  <a:pt x="3911" y="492"/>
                </a:lnTo>
                <a:lnTo>
                  <a:pt x="3911" y="492"/>
                </a:lnTo>
                <a:lnTo>
                  <a:pt x="3905" y="486"/>
                </a:lnTo>
                <a:lnTo>
                  <a:pt x="3905" y="486"/>
                </a:lnTo>
                <a:lnTo>
                  <a:pt x="3905" y="480"/>
                </a:lnTo>
                <a:lnTo>
                  <a:pt x="3905" y="480"/>
                </a:lnTo>
                <a:lnTo>
                  <a:pt x="3905" y="480"/>
                </a:lnTo>
                <a:lnTo>
                  <a:pt x="3905" y="480"/>
                </a:lnTo>
                <a:lnTo>
                  <a:pt x="3905" y="474"/>
                </a:lnTo>
                <a:lnTo>
                  <a:pt x="3905" y="474"/>
                </a:lnTo>
                <a:lnTo>
                  <a:pt x="3905" y="474"/>
                </a:lnTo>
                <a:close/>
                <a:moveTo>
                  <a:pt x="4018" y="469"/>
                </a:moveTo>
                <a:lnTo>
                  <a:pt x="4018" y="469"/>
                </a:lnTo>
                <a:lnTo>
                  <a:pt x="4018" y="463"/>
                </a:lnTo>
                <a:lnTo>
                  <a:pt x="4012" y="469"/>
                </a:lnTo>
                <a:lnTo>
                  <a:pt x="4012" y="469"/>
                </a:lnTo>
                <a:lnTo>
                  <a:pt x="4012" y="469"/>
                </a:lnTo>
                <a:lnTo>
                  <a:pt x="4012" y="469"/>
                </a:lnTo>
                <a:lnTo>
                  <a:pt x="4012" y="469"/>
                </a:lnTo>
                <a:lnTo>
                  <a:pt x="4006" y="463"/>
                </a:lnTo>
                <a:lnTo>
                  <a:pt x="4000" y="463"/>
                </a:lnTo>
                <a:lnTo>
                  <a:pt x="4000" y="469"/>
                </a:lnTo>
                <a:lnTo>
                  <a:pt x="4000" y="469"/>
                </a:lnTo>
                <a:lnTo>
                  <a:pt x="4006" y="474"/>
                </a:lnTo>
                <a:lnTo>
                  <a:pt x="4006" y="474"/>
                </a:lnTo>
                <a:lnTo>
                  <a:pt x="4012" y="480"/>
                </a:lnTo>
                <a:lnTo>
                  <a:pt x="4012" y="480"/>
                </a:lnTo>
                <a:lnTo>
                  <a:pt x="4012" y="480"/>
                </a:lnTo>
                <a:lnTo>
                  <a:pt x="4018" y="480"/>
                </a:lnTo>
                <a:lnTo>
                  <a:pt x="4018" y="480"/>
                </a:lnTo>
                <a:lnTo>
                  <a:pt x="4018" y="474"/>
                </a:lnTo>
                <a:lnTo>
                  <a:pt x="4018" y="474"/>
                </a:lnTo>
                <a:lnTo>
                  <a:pt x="4024" y="469"/>
                </a:lnTo>
                <a:lnTo>
                  <a:pt x="4018" y="469"/>
                </a:lnTo>
                <a:lnTo>
                  <a:pt x="4018" y="469"/>
                </a:lnTo>
                <a:close/>
                <a:moveTo>
                  <a:pt x="3911" y="469"/>
                </a:moveTo>
                <a:lnTo>
                  <a:pt x="3911" y="469"/>
                </a:lnTo>
                <a:lnTo>
                  <a:pt x="3911" y="469"/>
                </a:lnTo>
                <a:lnTo>
                  <a:pt x="3911" y="469"/>
                </a:lnTo>
                <a:lnTo>
                  <a:pt x="3911" y="469"/>
                </a:lnTo>
                <a:lnTo>
                  <a:pt x="3911" y="469"/>
                </a:lnTo>
                <a:lnTo>
                  <a:pt x="3911" y="469"/>
                </a:lnTo>
                <a:lnTo>
                  <a:pt x="3911" y="469"/>
                </a:lnTo>
                <a:lnTo>
                  <a:pt x="3911" y="469"/>
                </a:lnTo>
                <a:lnTo>
                  <a:pt x="3911" y="463"/>
                </a:lnTo>
                <a:lnTo>
                  <a:pt x="3905" y="463"/>
                </a:lnTo>
                <a:lnTo>
                  <a:pt x="3905" y="463"/>
                </a:lnTo>
                <a:lnTo>
                  <a:pt x="3905" y="463"/>
                </a:lnTo>
                <a:lnTo>
                  <a:pt x="3905" y="463"/>
                </a:lnTo>
                <a:lnTo>
                  <a:pt x="3905" y="463"/>
                </a:lnTo>
                <a:lnTo>
                  <a:pt x="3905" y="469"/>
                </a:lnTo>
                <a:lnTo>
                  <a:pt x="3905" y="469"/>
                </a:lnTo>
                <a:lnTo>
                  <a:pt x="3911" y="469"/>
                </a:lnTo>
                <a:lnTo>
                  <a:pt x="3911" y="469"/>
                </a:lnTo>
                <a:close/>
                <a:moveTo>
                  <a:pt x="4024" y="445"/>
                </a:moveTo>
                <a:lnTo>
                  <a:pt x="4024" y="445"/>
                </a:lnTo>
                <a:lnTo>
                  <a:pt x="4018" y="445"/>
                </a:lnTo>
                <a:lnTo>
                  <a:pt x="4018" y="445"/>
                </a:lnTo>
                <a:lnTo>
                  <a:pt x="4018" y="439"/>
                </a:lnTo>
                <a:lnTo>
                  <a:pt x="4018" y="439"/>
                </a:lnTo>
                <a:lnTo>
                  <a:pt x="4018" y="439"/>
                </a:lnTo>
                <a:lnTo>
                  <a:pt x="4012" y="439"/>
                </a:lnTo>
                <a:lnTo>
                  <a:pt x="4012" y="439"/>
                </a:lnTo>
                <a:lnTo>
                  <a:pt x="4012" y="445"/>
                </a:lnTo>
                <a:lnTo>
                  <a:pt x="4012" y="445"/>
                </a:lnTo>
                <a:lnTo>
                  <a:pt x="4018" y="445"/>
                </a:lnTo>
                <a:lnTo>
                  <a:pt x="4018" y="445"/>
                </a:lnTo>
                <a:lnTo>
                  <a:pt x="4018" y="445"/>
                </a:lnTo>
                <a:lnTo>
                  <a:pt x="4012" y="445"/>
                </a:lnTo>
                <a:lnTo>
                  <a:pt x="4018" y="445"/>
                </a:lnTo>
                <a:lnTo>
                  <a:pt x="4018" y="445"/>
                </a:lnTo>
                <a:lnTo>
                  <a:pt x="4024" y="445"/>
                </a:lnTo>
                <a:lnTo>
                  <a:pt x="4024" y="445"/>
                </a:lnTo>
                <a:close/>
                <a:moveTo>
                  <a:pt x="4071" y="445"/>
                </a:moveTo>
                <a:lnTo>
                  <a:pt x="4071" y="445"/>
                </a:lnTo>
                <a:lnTo>
                  <a:pt x="4071" y="439"/>
                </a:lnTo>
                <a:lnTo>
                  <a:pt x="4071" y="439"/>
                </a:lnTo>
                <a:lnTo>
                  <a:pt x="4071" y="445"/>
                </a:lnTo>
                <a:lnTo>
                  <a:pt x="4071" y="445"/>
                </a:lnTo>
                <a:lnTo>
                  <a:pt x="4071" y="445"/>
                </a:lnTo>
                <a:lnTo>
                  <a:pt x="4077" y="445"/>
                </a:lnTo>
                <a:lnTo>
                  <a:pt x="4077" y="451"/>
                </a:lnTo>
                <a:lnTo>
                  <a:pt x="4077" y="451"/>
                </a:lnTo>
                <a:lnTo>
                  <a:pt x="4077" y="451"/>
                </a:lnTo>
                <a:lnTo>
                  <a:pt x="4077" y="445"/>
                </a:lnTo>
                <a:lnTo>
                  <a:pt x="4077" y="445"/>
                </a:lnTo>
                <a:lnTo>
                  <a:pt x="4083" y="445"/>
                </a:lnTo>
                <a:lnTo>
                  <a:pt x="4083" y="445"/>
                </a:lnTo>
                <a:lnTo>
                  <a:pt x="4083" y="451"/>
                </a:lnTo>
                <a:lnTo>
                  <a:pt x="4083" y="451"/>
                </a:lnTo>
                <a:lnTo>
                  <a:pt x="4089" y="451"/>
                </a:lnTo>
                <a:lnTo>
                  <a:pt x="4089" y="445"/>
                </a:lnTo>
                <a:lnTo>
                  <a:pt x="4089" y="445"/>
                </a:lnTo>
                <a:lnTo>
                  <a:pt x="4095" y="451"/>
                </a:lnTo>
                <a:lnTo>
                  <a:pt x="4095" y="451"/>
                </a:lnTo>
                <a:lnTo>
                  <a:pt x="4101" y="451"/>
                </a:lnTo>
                <a:lnTo>
                  <a:pt x="4101" y="451"/>
                </a:lnTo>
                <a:lnTo>
                  <a:pt x="4107" y="451"/>
                </a:lnTo>
                <a:lnTo>
                  <a:pt x="4107" y="445"/>
                </a:lnTo>
                <a:lnTo>
                  <a:pt x="4107" y="445"/>
                </a:lnTo>
                <a:lnTo>
                  <a:pt x="4107" y="439"/>
                </a:lnTo>
                <a:lnTo>
                  <a:pt x="4107" y="439"/>
                </a:lnTo>
                <a:lnTo>
                  <a:pt x="4107" y="439"/>
                </a:lnTo>
                <a:lnTo>
                  <a:pt x="4107" y="439"/>
                </a:lnTo>
                <a:lnTo>
                  <a:pt x="4101" y="433"/>
                </a:lnTo>
                <a:lnTo>
                  <a:pt x="4101" y="433"/>
                </a:lnTo>
                <a:lnTo>
                  <a:pt x="4101" y="427"/>
                </a:lnTo>
                <a:lnTo>
                  <a:pt x="4101" y="427"/>
                </a:lnTo>
                <a:lnTo>
                  <a:pt x="4095" y="427"/>
                </a:lnTo>
                <a:lnTo>
                  <a:pt x="4089" y="427"/>
                </a:lnTo>
                <a:lnTo>
                  <a:pt x="4083" y="427"/>
                </a:lnTo>
                <a:lnTo>
                  <a:pt x="4083" y="427"/>
                </a:lnTo>
                <a:lnTo>
                  <a:pt x="4089" y="427"/>
                </a:lnTo>
                <a:lnTo>
                  <a:pt x="4089" y="427"/>
                </a:lnTo>
                <a:lnTo>
                  <a:pt x="4089" y="427"/>
                </a:lnTo>
                <a:lnTo>
                  <a:pt x="4089" y="433"/>
                </a:lnTo>
                <a:lnTo>
                  <a:pt x="4089" y="433"/>
                </a:lnTo>
                <a:lnTo>
                  <a:pt x="4089" y="433"/>
                </a:lnTo>
                <a:lnTo>
                  <a:pt x="4089" y="433"/>
                </a:lnTo>
                <a:lnTo>
                  <a:pt x="4083" y="433"/>
                </a:lnTo>
                <a:lnTo>
                  <a:pt x="4083" y="433"/>
                </a:lnTo>
                <a:lnTo>
                  <a:pt x="4083" y="439"/>
                </a:lnTo>
                <a:lnTo>
                  <a:pt x="4077" y="439"/>
                </a:lnTo>
                <a:lnTo>
                  <a:pt x="4077" y="439"/>
                </a:lnTo>
                <a:lnTo>
                  <a:pt x="4077" y="439"/>
                </a:lnTo>
                <a:lnTo>
                  <a:pt x="4077" y="439"/>
                </a:lnTo>
                <a:lnTo>
                  <a:pt x="4077" y="439"/>
                </a:lnTo>
                <a:lnTo>
                  <a:pt x="4071" y="439"/>
                </a:lnTo>
                <a:lnTo>
                  <a:pt x="4071" y="439"/>
                </a:lnTo>
                <a:lnTo>
                  <a:pt x="4071" y="439"/>
                </a:lnTo>
                <a:lnTo>
                  <a:pt x="4065" y="439"/>
                </a:lnTo>
                <a:lnTo>
                  <a:pt x="4071" y="445"/>
                </a:lnTo>
                <a:lnTo>
                  <a:pt x="4071" y="445"/>
                </a:lnTo>
                <a:close/>
                <a:moveTo>
                  <a:pt x="4041" y="391"/>
                </a:moveTo>
                <a:lnTo>
                  <a:pt x="4041" y="391"/>
                </a:lnTo>
                <a:lnTo>
                  <a:pt x="4035" y="391"/>
                </a:lnTo>
                <a:lnTo>
                  <a:pt x="4035" y="391"/>
                </a:lnTo>
                <a:lnTo>
                  <a:pt x="4035" y="397"/>
                </a:lnTo>
                <a:lnTo>
                  <a:pt x="4035" y="397"/>
                </a:lnTo>
                <a:lnTo>
                  <a:pt x="4041" y="403"/>
                </a:lnTo>
                <a:lnTo>
                  <a:pt x="4041" y="403"/>
                </a:lnTo>
                <a:lnTo>
                  <a:pt x="4041" y="403"/>
                </a:lnTo>
                <a:lnTo>
                  <a:pt x="4047" y="403"/>
                </a:lnTo>
                <a:lnTo>
                  <a:pt x="4047" y="403"/>
                </a:lnTo>
                <a:lnTo>
                  <a:pt x="4047" y="397"/>
                </a:lnTo>
                <a:lnTo>
                  <a:pt x="4041" y="391"/>
                </a:lnTo>
                <a:close/>
                <a:moveTo>
                  <a:pt x="3787" y="368"/>
                </a:moveTo>
                <a:lnTo>
                  <a:pt x="3787" y="368"/>
                </a:lnTo>
                <a:lnTo>
                  <a:pt x="3793" y="368"/>
                </a:lnTo>
                <a:lnTo>
                  <a:pt x="3793" y="368"/>
                </a:lnTo>
                <a:lnTo>
                  <a:pt x="3793" y="374"/>
                </a:lnTo>
                <a:lnTo>
                  <a:pt x="3793" y="374"/>
                </a:lnTo>
                <a:lnTo>
                  <a:pt x="3793" y="374"/>
                </a:lnTo>
                <a:lnTo>
                  <a:pt x="3793" y="374"/>
                </a:lnTo>
                <a:lnTo>
                  <a:pt x="3793" y="374"/>
                </a:lnTo>
                <a:lnTo>
                  <a:pt x="3793" y="368"/>
                </a:lnTo>
                <a:lnTo>
                  <a:pt x="3793" y="368"/>
                </a:lnTo>
                <a:lnTo>
                  <a:pt x="3793" y="374"/>
                </a:lnTo>
                <a:lnTo>
                  <a:pt x="3793" y="374"/>
                </a:lnTo>
                <a:lnTo>
                  <a:pt x="3793" y="374"/>
                </a:lnTo>
                <a:lnTo>
                  <a:pt x="3798" y="374"/>
                </a:lnTo>
                <a:lnTo>
                  <a:pt x="3798" y="374"/>
                </a:lnTo>
                <a:lnTo>
                  <a:pt x="3798" y="368"/>
                </a:lnTo>
                <a:lnTo>
                  <a:pt x="3798" y="368"/>
                </a:lnTo>
                <a:lnTo>
                  <a:pt x="3798" y="368"/>
                </a:lnTo>
                <a:lnTo>
                  <a:pt x="3793" y="368"/>
                </a:lnTo>
                <a:lnTo>
                  <a:pt x="3793" y="368"/>
                </a:lnTo>
                <a:lnTo>
                  <a:pt x="3793" y="368"/>
                </a:lnTo>
                <a:lnTo>
                  <a:pt x="3793" y="368"/>
                </a:lnTo>
                <a:lnTo>
                  <a:pt x="3798" y="362"/>
                </a:lnTo>
                <a:lnTo>
                  <a:pt x="3793" y="362"/>
                </a:lnTo>
                <a:lnTo>
                  <a:pt x="3793" y="362"/>
                </a:lnTo>
                <a:lnTo>
                  <a:pt x="3793" y="356"/>
                </a:lnTo>
                <a:lnTo>
                  <a:pt x="3793" y="356"/>
                </a:lnTo>
                <a:lnTo>
                  <a:pt x="3787" y="356"/>
                </a:lnTo>
                <a:lnTo>
                  <a:pt x="3787" y="362"/>
                </a:lnTo>
                <a:lnTo>
                  <a:pt x="3787" y="362"/>
                </a:lnTo>
                <a:lnTo>
                  <a:pt x="3787" y="368"/>
                </a:lnTo>
                <a:lnTo>
                  <a:pt x="3787" y="368"/>
                </a:lnTo>
                <a:close/>
                <a:moveTo>
                  <a:pt x="3603" y="255"/>
                </a:moveTo>
                <a:lnTo>
                  <a:pt x="3603" y="261"/>
                </a:lnTo>
                <a:lnTo>
                  <a:pt x="3597" y="261"/>
                </a:lnTo>
                <a:lnTo>
                  <a:pt x="3597" y="261"/>
                </a:lnTo>
                <a:lnTo>
                  <a:pt x="3597" y="267"/>
                </a:lnTo>
                <a:lnTo>
                  <a:pt x="3597" y="273"/>
                </a:lnTo>
                <a:lnTo>
                  <a:pt x="3597" y="273"/>
                </a:lnTo>
                <a:lnTo>
                  <a:pt x="3609" y="273"/>
                </a:lnTo>
                <a:lnTo>
                  <a:pt x="3609" y="279"/>
                </a:lnTo>
                <a:lnTo>
                  <a:pt x="3609" y="279"/>
                </a:lnTo>
                <a:lnTo>
                  <a:pt x="3609" y="279"/>
                </a:lnTo>
                <a:lnTo>
                  <a:pt x="3615" y="279"/>
                </a:lnTo>
                <a:lnTo>
                  <a:pt x="3615" y="279"/>
                </a:lnTo>
                <a:lnTo>
                  <a:pt x="3615" y="273"/>
                </a:lnTo>
                <a:lnTo>
                  <a:pt x="3615" y="273"/>
                </a:lnTo>
                <a:lnTo>
                  <a:pt x="3615" y="273"/>
                </a:lnTo>
                <a:lnTo>
                  <a:pt x="3615" y="273"/>
                </a:lnTo>
                <a:lnTo>
                  <a:pt x="3615" y="267"/>
                </a:lnTo>
                <a:lnTo>
                  <a:pt x="3615" y="267"/>
                </a:lnTo>
                <a:lnTo>
                  <a:pt x="3621" y="267"/>
                </a:lnTo>
                <a:lnTo>
                  <a:pt x="3621" y="267"/>
                </a:lnTo>
                <a:lnTo>
                  <a:pt x="3621" y="273"/>
                </a:lnTo>
                <a:lnTo>
                  <a:pt x="3615" y="279"/>
                </a:lnTo>
                <a:lnTo>
                  <a:pt x="3615" y="279"/>
                </a:lnTo>
                <a:lnTo>
                  <a:pt x="3615" y="279"/>
                </a:lnTo>
                <a:lnTo>
                  <a:pt x="3615" y="285"/>
                </a:lnTo>
                <a:lnTo>
                  <a:pt x="3609" y="285"/>
                </a:lnTo>
                <a:lnTo>
                  <a:pt x="3609" y="285"/>
                </a:lnTo>
                <a:lnTo>
                  <a:pt x="3609" y="285"/>
                </a:lnTo>
                <a:lnTo>
                  <a:pt x="3615" y="297"/>
                </a:lnTo>
                <a:lnTo>
                  <a:pt x="3615" y="297"/>
                </a:lnTo>
                <a:lnTo>
                  <a:pt x="3621" y="297"/>
                </a:lnTo>
                <a:lnTo>
                  <a:pt x="3621" y="291"/>
                </a:lnTo>
                <a:lnTo>
                  <a:pt x="3627" y="285"/>
                </a:lnTo>
                <a:lnTo>
                  <a:pt x="3627" y="279"/>
                </a:lnTo>
                <a:lnTo>
                  <a:pt x="3627" y="279"/>
                </a:lnTo>
                <a:lnTo>
                  <a:pt x="3633" y="279"/>
                </a:lnTo>
                <a:lnTo>
                  <a:pt x="3633" y="273"/>
                </a:lnTo>
                <a:lnTo>
                  <a:pt x="3633" y="273"/>
                </a:lnTo>
                <a:lnTo>
                  <a:pt x="3633" y="273"/>
                </a:lnTo>
                <a:lnTo>
                  <a:pt x="3633" y="273"/>
                </a:lnTo>
                <a:lnTo>
                  <a:pt x="3633" y="273"/>
                </a:lnTo>
                <a:lnTo>
                  <a:pt x="3633" y="273"/>
                </a:lnTo>
                <a:lnTo>
                  <a:pt x="3633" y="267"/>
                </a:lnTo>
                <a:lnTo>
                  <a:pt x="3638" y="267"/>
                </a:lnTo>
                <a:lnTo>
                  <a:pt x="3638" y="261"/>
                </a:lnTo>
                <a:lnTo>
                  <a:pt x="3638" y="261"/>
                </a:lnTo>
                <a:lnTo>
                  <a:pt x="3638" y="261"/>
                </a:lnTo>
                <a:lnTo>
                  <a:pt x="3638" y="261"/>
                </a:lnTo>
                <a:lnTo>
                  <a:pt x="3644" y="261"/>
                </a:lnTo>
                <a:lnTo>
                  <a:pt x="3644" y="255"/>
                </a:lnTo>
                <a:lnTo>
                  <a:pt x="3644" y="255"/>
                </a:lnTo>
                <a:lnTo>
                  <a:pt x="3650" y="255"/>
                </a:lnTo>
                <a:lnTo>
                  <a:pt x="3650" y="255"/>
                </a:lnTo>
                <a:lnTo>
                  <a:pt x="3650" y="249"/>
                </a:lnTo>
                <a:lnTo>
                  <a:pt x="3650" y="249"/>
                </a:lnTo>
                <a:lnTo>
                  <a:pt x="3656" y="249"/>
                </a:lnTo>
                <a:lnTo>
                  <a:pt x="3656" y="249"/>
                </a:lnTo>
                <a:lnTo>
                  <a:pt x="3662" y="243"/>
                </a:lnTo>
                <a:lnTo>
                  <a:pt x="3662" y="243"/>
                </a:lnTo>
                <a:lnTo>
                  <a:pt x="3656" y="237"/>
                </a:lnTo>
                <a:lnTo>
                  <a:pt x="3656" y="237"/>
                </a:lnTo>
                <a:lnTo>
                  <a:pt x="3656" y="237"/>
                </a:lnTo>
                <a:lnTo>
                  <a:pt x="3656" y="237"/>
                </a:lnTo>
                <a:lnTo>
                  <a:pt x="3662" y="237"/>
                </a:lnTo>
                <a:lnTo>
                  <a:pt x="3668" y="237"/>
                </a:lnTo>
                <a:lnTo>
                  <a:pt x="3668" y="237"/>
                </a:lnTo>
                <a:lnTo>
                  <a:pt x="3674" y="237"/>
                </a:lnTo>
                <a:lnTo>
                  <a:pt x="3674" y="237"/>
                </a:lnTo>
                <a:lnTo>
                  <a:pt x="3680" y="237"/>
                </a:lnTo>
                <a:lnTo>
                  <a:pt x="3680" y="237"/>
                </a:lnTo>
                <a:lnTo>
                  <a:pt x="3686" y="237"/>
                </a:lnTo>
                <a:lnTo>
                  <a:pt x="3686" y="231"/>
                </a:lnTo>
                <a:lnTo>
                  <a:pt x="3686" y="231"/>
                </a:lnTo>
                <a:lnTo>
                  <a:pt x="3686" y="231"/>
                </a:lnTo>
                <a:lnTo>
                  <a:pt x="3686" y="231"/>
                </a:lnTo>
                <a:lnTo>
                  <a:pt x="3680" y="225"/>
                </a:lnTo>
                <a:lnTo>
                  <a:pt x="3680" y="225"/>
                </a:lnTo>
                <a:lnTo>
                  <a:pt x="3674" y="225"/>
                </a:lnTo>
                <a:lnTo>
                  <a:pt x="3650" y="225"/>
                </a:lnTo>
                <a:lnTo>
                  <a:pt x="3644" y="225"/>
                </a:lnTo>
                <a:lnTo>
                  <a:pt x="3638" y="231"/>
                </a:lnTo>
                <a:lnTo>
                  <a:pt x="3638" y="231"/>
                </a:lnTo>
                <a:lnTo>
                  <a:pt x="3633" y="231"/>
                </a:lnTo>
                <a:lnTo>
                  <a:pt x="3633" y="231"/>
                </a:lnTo>
                <a:lnTo>
                  <a:pt x="3633" y="231"/>
                </a:lnTo>
                <a:lnTo>
                  <a:pt x="3633" y="231"/>
                </a:lnTo>
                <a:lnTo>
                  <a:pt x="3633" y="231"/>
                </a:lnTo>
                <a:lnTo>
                  <a:pt x="3627" y="231"/>
                </a:lnTo>
                <a:lnTo>
                  <a:pt x="3627" y="231"/>
                </a:lnTo>
                <a:lnTo>
                  <a:pt x="3621" y="237"/>
                </a:lnTo>
                <a:lnTo>
                  <a:pt x="3615" y="243"/>
                </a:lnTo>
                <a:lnTo>
                  <a:pt x="3609" y="255"/>
                </a:lnTo>
                <a:lnTo>
                  <a:pt x="3603" y="255"/>
                </a:lnTo>
                <a:close/>
                <a:moveTo>
                  <a:pt x="3538" y="166"/>
                </a:moveTo>
                <a:lnTo>
                  <a:pt x="3538" y="166"/>
                </a:lnTo>
                <a:lnTo>
                  <a:pt x="3538" y="166"/>
                </a:lnTo>
                <a:lnTo>
                  <a:pt x="3538" y="172"/>
                </a:lnTo>
                <a:lnTo>
                  <a:pt x="3538" y="172"/>
                </a:lnTo>
                <a:lnTo>
                  <a:pt x="3538" y="172"/>
                </a:lnTo>
                <a:lnTo>
                  <a:pt x="3538" y="172"/>
                </a:lnTo>
                <a:lnTo>
                  <a:pt x="3544" y="172"/>
                </a:lnTo>
                <a:lnTo>
                  <a:pt x="3544" y="172"/>
                </a:lnTo>
                <a:lnTo>
                  <a:pt x="3544" y="172"/>
                </a:lnTo>
                <a:lnTo>
                  <a:pt x="3561" y="166"/>
                </a:lnTo>
                <a:lnTo>
                  <a:pt x="3567" y="166"/>
                </a:lnTo>
                <a:lnTo>
                  <a:pt x="3567" y="160"/>
                </a:lnTo>
                <a:lnTo>
                  <a:pt x="3561" y="160"/>
                </a:lnTo>
                <a:lnTo>
                  <a:pt x="3561" y="160"/>
                </a:lnTo>
                <a:lnTo>
                  <a:pt x="3561" y="160"/>
                </a:lnTo>
                <a:lnTo>
                  <a:pt x="3561" y="154"/>
                </a:lnTo>
                <a:lnTo>
                  <a:pt x="3591" y="148"/>
                </a:lnTo>
                <a:lnTo>
                  <a:pt x="3597" y="142"/>
                </a:lnTo>
                <a:lnTo>
                  <a:pt x="3597" y="136"/>
                </a:lnTo>
                <a:lnTo>
                  <a:pt x="3597" y="136"/>
                </a:lnTo>
                <a:lnTo>
                  <a:pt x="3597" y="136"/>
                </a:lnTo>
                <a:lnTo>
                  <a:pt x="3597" y="136"/>
                </a:lnTo>
                <a:lnTo>
                  <a:pt x="3597" y="136"/>
                </a:lnTo>
                <a:lnTo>
                  <a:pt x="3603" y="130"/>
                </a:lnTo>
                <a:lnTo>
                  <a:pt x="3609" y="125"/>
                </a:lnTo>
                <a:lnTo>
                  <a:pt x="3609" y="125"/>
                </a:lnTo>
                <a:lnTo>
                  <a:pt x="3615" y="125"/>
                </a:lnTo>
                <a:lnTo>
                  <a:pt x="3615" y="119"/>
                </a:lnTo>
                <a:lnTo>
                  <a:pt x="3615" y="119"/>
                </a:lnTo>
                <a:lnTo>
                  <a:pt x="3615" y="125"/>
                </a:lnTo>
                <a:lnTo>
                  <a:pt x="3609" y="125"/>
                </a:lnTo>
                <a:lnTo>
                  <a:pt x="3609" y="125"/>
                </a:lnTo>
                <a:lnTo>
                  <a:pt x="3609" y="125"/>
                </a:lnTo>
                <a:lnTo>
                  <a:pt x="3609" y="119"/>
                </a:lnTo>
                <a:lnTo>
                  <a:pt x="3609" y="119"/>
                </a:lnTo>
                <a:lnTo>
                  <a:pt x="3603" y="125"/>
                </a:lnTo>
                <a:lnTo>
                  <a:pt x="3603" y="125"/>
                </a:lnTo>
                <a:lnTo>
                  <a:pt x="3597" y="125"/>
                </a:lnTo>
                <a:lnTo>
                  <a:pt x="3597" y="125"/>
                </a:lnTo>
                <a:lnTo>
                  <a:pt x="3597" y="125"/>
                </a:lnTo>
                <a:lnTo>
                  <a:pt x="3585" y="130"/>
                </a:lnTo>
                <a:lnTo>
                  <a:pt x="3585" y="130"/>
                </a:lnTo>
                <a:lnTo>
                  <a:pt x="3585" y="130"/>
                </a:lnTo>
                <a:lnTo>
                  <a:pt x="3579" y="136"/>
                </a:lnTo>
                <a:lnTo>
                  <a:pt x="3573" y="136"/>
                </a:lnTo>
                <a:lnTo>
                  <a:pt x="3573" y="136"/>
                </a:lnTo>
                <a:lnTo>
                  <a:pt x="3573" y="142"/>
                </a:lnTo>
                <a:lnTo>
                  <a:pt x="3567" y="142"/>
                </a:lnTo>
                <a:lnTo>
                  <a:pt x="3567" y="142"/>
                </a:lnTo>
                <a:lnTo>
                  <a:pt x="3561" y="142"/>
                </a:lnTo>
                <a:lnTo>
                  <a:pt x="3561" y="148"/>
                </a:lnTo>
                <a:lnTo>
                  <a:pt x="3550" y="154"/>
                </a:lnTo>
                <a:lnTo>
                  <a:pt x="3538" y="160"/>
                </a:lnTo>
                <a:lnTo>
                  <a:pt x="3538" y="160"/>
                </a:lnTo>
                <a:lnTo>
                  <a:pt x="3538" y="160"/>
                </a:lnTo>
                <a:lnTo>
                  <a:pt x="3544" y="160"/>
                </a:lnTo>
                <a:lnTo>
                  <a:pt x="3544" y="160"/>
                </a:lnTo>
                <a:lnTo>
                  <a:pt x="3538" y="166"/>
                </a:lnTo>
                <a:close/>
                <a:moveTo>
                  <a:pt x="5481" y="747"/>
                </a:moveTo>
                <a:lnTo>
                  <a:pt x="5481" y="747"/>
                </a:lnTo>
                <a:lnTo>
                  <a:pt x="5481" y="747"/>
                </a:lnTo>
                <a:lnTo>
                  <a:pt x="5481" y="747"/>
                </a:lnTo>
                <a:lnTo>
                  <a:pt x="5481" y="753"/>
                </a:lnTo>
                <a:lnTo>
                  <a:pt x="5487" y="753"/>
                </a:lnTo>
                <a:lnTo>
                  <a:pt x="5487" y="747"/>
                </a:lnTo>
                <a:lnTo>
                  <a:pt x="5487" y="747"/>
                </a:lnTo>
                <a:lnTo>
                  <a:pt x="5487" y="747"/>
                </a:lnTo>
                <a:lnTo>
                  <a:pt x="5487" y="747"/>
                </a:lnTo>
                <a:lnTo>
                  <a:pt x="5481" y="741"/>
                </a:lnTo>
                <a:lnTo>
                  <a:pt x="5481" y="747"/>
                </a:lnTo>
                <a:close/>
                <a:moveTo>
                  <a:pt x="5481" y="730"/>
                </a:moveTo>
                <a:lnTo>
                  <a:pt x="5481" y="730"/>
                </a:lnTo>
                <a:lnTo>
                  <a:pt x="5481" y="724"/>
                </a:lnTo>
                <a:lnTo>
                  <a:pt x="5481" y="730"/>
                </a:lnTo>
                <a:lnTo>
                  <a:pt x="5481" y="730"/>
                </a:lnTo>
                <a:lnTo>
                  <a:pt x="5481" y="730"/>
                </a:lnTo>
                <a:lnTo>
                  <a:pt x="5481" y="735"/>
                </a:lnTo>
                <a:lnTo>
                  <a:pt x="5475" y="735"/>
                </a:lnTo>
                <a:lnTo>
                  <a:pt x="5475" y="735"/>
                </a:lnTo>
                <a:lnTo>
                  <a:pt x="5475" y="735"/>
                </a:lnTo>
                <a:lnTo>
                  <a:pt x="5475"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0"/>
                </a:lnTo>
                <a:lnTo>
                  <a:pt x="5481" y="730"/>
                </a:lnTo>
                <a:close/>
                <a:moveTo>
                  <a:pt x="5588" y="712"/>
                </a:moveTo>
                <a:lnTo>
                  <a:pt x="5588" y="712"/>
                </a:lnTo>
                <a:lnTo>
                  <a:pt x="5588" y="712"/>
                </a:lnTo>
                <a:lnTo>
                  <a:pt x="5588" y="712"/>
                </a:lnTo>
                <a:lnTo>
                  <a:pt x="5582" y="712"/>
                </a:lnTo>
                <a:lnTo>
                  <a:pt x="5582" y="718"/>
                </a:lnTo>
                <a:lnTo>
                  <a:pt x="5582" y="718"/>
                </a:lnTo>
                <a:lnTo>
                  <a:pt x="5582" y="718"/>
                </a:lnTo>
                <a:lnTo>
                  <a:pt x="5582" y="718"/>
                </a:lnTo>
                <a:lnTo>
                  <a:pt x="5588" y="718"/>
                </a:lnTo>
                <a:lnTo>
                  <a:pt x="5588" y="718"/>
                </a:lnTo>
                <a:lnTo>
                  <a:pt x="5588" y="718"/>
                </a:lnTo>
                <a:lnTo>
                  <a:pt x="5588" y="718"/>
                </a:lnTo>
                <a:lnTo>
                  <a:pt x="5588" y="712"/>
                </a:lnTo>
                <a:lnTo>
                  <a:pt x="5588" y="712"/>
                </a:lnTo>
                <a:close/>
                <a:moveTo>
                  <a:pt x="5570" y="712"/>
                </a:moveTo>
                <a:lnTo>
                  <a:pt x="5570" y="712"/>
                </a:lnTo>
                <a:lnTo>
                  <a:pt x="5570" y="712"/>
                </a:lnTo>
                <a:lnTo>
                  <a:pt x="5564" y="712"/>
                </a:lnTo>
                <a:lnTo>
                  <a:pt x="5564" y="712"/>
                </a:lnTo>
                <a:lnTo>
                  <a:pt x="5564" y="706"/>
                </a:lnTo>
                <a:lnTo>
                  <a:pt x="5564" y="706"/>
                </a:lnTo>
                <a:lnTo>
                  <a:pt x="5558" y="706"/>
                </a:lnTo>
                <a:lnTo>
                  <a:pt x="5558" y="706"/>
                </a:lnTo>
                <a:lnTo>
                  <a:pt x="5558" y="712"/>
                </a:lnTo>
                <a:lnTo>
                  <a:pt x="5564" y="712"/>
                </a:lnTo>
                <a:lnTo>
                  <a:pt x="5564" y="712"/>
                </a:lnTo>
                <a:lnTo>
                  <a:pt x="5564" y="712"/>
                </a:lnTo>
                <a:lnTo>
                  <a:pt x="5564" y="712"/>
                </a:lnTo>
                <a:lnTo>
                  <a:pt x="5564" y="718"/>
                </a:lnTo>
                <a:lnTo>
                  <a:pt x="5564" y="718"/>
                </a:lnTo>
                <a:lnTo>
                  <a:pt x="5564" y="718"/>
                </a:lnTo>
                <a:lnTo>
                  <a:pt x="5570" y="718"/>
                </a:lnTo>
                <a:lnTo>
                  <a:pt x="5570" y="718"/>
                </a:lnTo>
                <a:lnTo>
                  <a:pt x="5570" y="718"/>
                </a:lnTo>
                <a:lnTo>
                  <a:pt x="5570" y="718"/>
                </a:lnTo>
                <a:lnTo>
                  <a:pt x="5570" y="718"/>
                </a:lnTo>
                <a:lnTo>
                  <a:pt x="5570" y="712"/>
                </a:lnTo>
                <a:lnTo>
                  <a:pt x="5570" y="712"/>
                </a:lnTo>
                <a:lnTo>
                  <a:pt x="5570" y="712"/>
                </a:lnTo>
                <a:lnTo>
                  <a:pt x="5570" y="712"/>
                </a:lnTo>
                <a:lnTo>
                  <a:pt x="5570" y="712"/>
                </a:lnTo>
                <a:close/>
                <a:moveTo>
                  <a:pt x="5558" y="682"/>
                </a:moveTo>
                <a:lnTo>
                  <a:pt x="5558" y="682"/>
                </a:lnTo>
                <a:lnTo>
                  <a:pt x="5558" y="682"/>
                </a:lnTo>
                <a:lnTo>
                  <a:pt x="5558" y="682"/>
                </a:lnTo>
                <a:lnTo>
                  <a:pt x="5558" y="682"/>
                </a:lnTo>
                <a:lnTo>
                  <a:pt x="5558" y="682"/>
                </a:lnTo>
                <a:lnTo>
                  <a:pt x="5558" y="688"/>
                </a:lnTo>
                <a:lnTo>
                  <a:pt x="5558" y="688"/>
                </a:lnTo>
                <a:lnTo>
                  <a:pt x="5558" y="688"/>
                </a:lnTo>
                <a:lnTo>
                  <a:pt x="5558" y="688"/>
                </a:lnTo>
                <a:lnTo>
                  <a:pt x="5558" y="682"/>
                </a:lnTo>
                <a:lnTo>
                  <a:pt x="5558" y="682"/>
                </a:lnTo>
                <a:lnTo>
                  <a:pt x="5564" y="682"/>
                </a:lnTo>
                <a:lnTo>
                  <a:pt x="5558" y="676"/>
                </a:lnTo>
                <a:lnTo>
                  <a:pt x="5558" y="676"/>
                </a:lnTo>
                <a:lnTo>
                  <a:pt x="5558" y="682"/>
                </a:lnTo>
                <a:lnTo>
                  <a:pt x="5558" y="682"/>
                </a:lnTo>
                <a:close/>
                <a:moveTo>
                  <a:pt x="5612" y="700"/>
                </a:moveTo>
                <a:lnTo>
                  <a:pt x="5612" y="700"/>
                </a:lnTo>
                <a:lnTo>
                  <a:pt x="5606" y="694"/>
                </a:lnTo>
                <a:lnTo>
                  <a:pt x="5606" y="700"/>
                </a:lnTo>
                <a:lnTo>
                  <a:pt x="5606" y="700"/>
                </a:lnTo>
                <a:lnTo>
                  <a:pt x="5606" y="700"/>
                </a:lnTo>
                <a:lnTo>
                  <a:pt x="5606" y="700"/>
                </a:lnTo>
                <a:lnTo>
                  <a:pt x="5606" y="700"/>
                </a:lnTo>
                <a:lnTo>
                  <a:pt x="5606" y="694"/>
                </a:lnTo>
                <a:lnTo>
                  <a:pt x="5606" y="694"/>
                </a:lnTo>
                <a:lnTo>
                  <a:pt x="5600" y="700"/>
                </a:lnTo>
                <a:lnTo>
                  <a:pt x="5600" y="700"/>
                </a:lnTo>
                <a:lnTo>
                  <a:pt x="5600" y="700"/>
                </a:lnTo>
                <a:lnTo>
                  <a:pt x="5600" y="700"/>
                </a:lnTo>
                <a:lnTo>
                  <a:pt x="5600" y="700"/>
                </a:lnTo>
                <a:lnTo>
                  <a:pt x="5600" y="700"/>
                </a:lnTo>
                <a:lnTo>
                  <a:pt x="5600" y="700"/>
                </a:lnTo>
                <a:lnTo>
                  <a:pt x="5600" y="700"/>
                </a:lnTo>
                <a:lnTo>
                  <a:pt x="5606" y="700"/>
                </a:lnTo>
                <a:lnTo>
                  <a:pt x="5606" y="700"/>
                </a:lnTo>
                <a:lnTo>
                  <a:pt x="5606" y="700"/>
                </a:lnTo>
                <a:lnTo>
                  <a:pt x="5606" y="706"/>
                </a:lnTo>
                <a:lnTo>
                  <a:pt x="5612" y="706"/>
                </a:lnTo>
                <a:lnTo>
                  <a:pt x="5612" y="700"/>
                </a:lnTo>
                <a:lnTo>
                  <a:pt x="5612" y="700"/>
                </a:lnTo>
                <a:lnTo>
                  <a:pt x="5612" y="700"/>
                </a:lnTo>
                <a:lnTo>
                  <a:pt x="5612" y="700"/>
                </a:lnTo>
                <a:lnTo>
                  <a:pt x="5612" y="700"/>
                </a:lnTo>
                <a:close/>
                <a:moveTo>
                  <a:pt x="5558" y="706"/>
                </a:moveTo>
                <a:lnTo>
                  <a:pt x="5558" y="706"/>
                </a:lnTo>
                <a:lnTo>
                  <a:pt x="5564" y="706"/>
                </a:lnTo>
                <a:lnTo>
                  <a:pt x="5564" y="706"/>
                </a:lnTo>
                <a:lnTo>
                  <a:pt x="5564" y="706"/>
                </a:lnTo>
                <a:lnTo>
                  <a:pt x="5564" y="706"/>
                </a:lnTo>
                <a:lnTo>
                  <a:pt x="5570" y="700"/>
                </a:lnTo>
                <a:lnTo>
                  <a:pt x="5570" y="700"/>
                </a:lnTo>
                <a:lnTo>
                  <a:pt x="5570" y="700"/>
                </a:lnTo>
                <a:lnTo>
                  <a:pt x="5570" y="700"/>
                </a:lnTo>
                <a:lnTo>
                  <a:pt x="5570" y="700"/>
                </a:lnTo>
                <a:lnTo>
                  <a:pt x="5564" y="700"/>
                </a:lnTo>
                <a:lnTo>
                  <a:pt x="5558" y="700"/>
                </a:lnTo>
                <a:lnTo>
                  <a:pt x="5558" y="700"/>
                </a:lnTo>
                <a:lnTo>
                  <a:pt x="5558" y="706"/>
                </a:lnTo>
                <a:lnTo>
                  <a:pt x="5558" y="706"/>
                </a:lnTo>
                <a:lnTo>
                  <a:pt x="5558" y="706"/>
                </a:lnTo>
                <a:lnTo>
                  <a:pt x="5558" y="706"/>
                </a:lnTo>
                <a:lnTo>
                  <a:pt x="5558" y="706"/>
                </a:lnTo>
                <a:lnTo>
                  <a:pt x="5558" y="706"/>
                </a:lnTo>
                <a:lnTo>
                  <a:pt x="5558" y="706"/>
                </a:lnTo>
                <a:close/>
                <a:moveTo>
                  <a:pt x="5588" y="700"/>
                </a:moveTo>
                <a:lnTo>
                  <a:pt x="5588" y="700"/>
                </a:lnTo>
                <a:lnTo>
                  <a:pt x="5588" y="694"/>
                </a:lnTo>
                <a:lnTo>
                  <a:pt x="5582" y="694"/>
                </a:lnTo>
                <a:lnTo>
                  <a:pt x="5582" y="694"/>
                </a:lnTo>
                <a:lnTo>
                  <a:pt x="5588" y="694"/>
                </a:lnTo>
                <a:lnTo>
                  <a:pt x="5588" y="694"/>
                </a:lnTo>
                <a:lnTo>
                  <a:pt x="5588" y="694"/>
                </a:lnTo>
                <a:lnTo>
                  <a:pt x="5588" y="688"/>
                </a:lnTo>
                <a:lnTo>
                  <a:pt x="5588" y="688"/>
                </a:lnTo>
                <a:lnTo>
                  <a:pt x="5588" y="688"/>
                </a:lnTo>
                <a:lnTo>
                  <a:pt x="5588" y="688"/>
                </a:lnTo>
                <a:lnTo>
                  <a:pt x="5588" y="688"/>
                </a:lnTo>
                <a:lnTo>
                  <a:pt x="5588" y="688"/>
                </a:lnTo>
                <a:lnTo>
                  <a:pt x="5582" y="682"/>
                </a:lnTo>
                <a:lnTo>
                  <a:pt x="5582" y="682"/>
                </a:lnTo>
                <a:lnTo>
                  <a:pt x="5582" y="682"/>
                </a:lnTo>
                <a:lnTo>
                  <a:pt x="5582" y="688"/>
                </a:lnTo>
                <a:lnTo>
                  <a:pt x="5582" y="688"/>
                </a:lnTo>
                <a:lnTo>
                  <a:pt x="5582" y="688"/>
                </a:lnTo>
                <a:lnTo>
                  <a:pt x="5582" y="688"/>
                </a:lnTo>
                <a:lnTo>
                  <a:pt x="5582" y="688"/>
                </a:lnTo>
                <a:lnTo>
                  <a:pt x="5582" y="688"/>
                </a:lnTo>
                <a:lnTo>
                  <a:pt x="5582" y="694"/>
                </a:lnTo>
                <a:lnTo>
                  <a:pt x="5582" y="694"/>
                </a:lnTo>
                <a:lnTo>
                  <a:pt x="5576" y="694"/>
                </a:lnTo>
                <a:lnTo>
                  <a:pt x="5576" y="694"/>
                </a:lnTo>
                <a:lnTo>
                  <a:pt x="5576" y="694"/>
                </a:lnTo>
                <a:lnTo>
                  <a:pt x="5576" y="694"/>
                </a:lnTo>
                <a:lnTo>
                  <a:pt x="5576" y="694"/>
                </a:lnTo>
                <a:lnTo>
                  <a:pt x="5576" y="694"/>
                </a:lnTo>
                <a:lnTo>
                  <a:pt x="5576" y="700"/>
                </a:lnTo>
                <a:lnTo>
                  <a:pt x="5576" y="700"/>
                </a:lnTo>
                <a:lnTo>
                  <a:pt x="5576" y="700"/>
                </a:lnTo>
                <a:lnTo>
                  <a:pt x="5576" y="700"/>
                </a:lnTo>
                <a:lnTo>
                  <a:pt x="5582" y="700"/>
                </a:lnTo>
                <a:lnTo>
                  <a:pt x="5582" y="700"/>
                </a:lnTo>
                <a:lnTo>
                  <a:pt x="5588" y="700"/>
                </a:lnTo>
                <a:close/>
                <a:moveTo>
                  <a:pt x="5689" y="652"/>
                </a:moveTo>
                <a:lnTo>
                  <a:pt x="5689" y="652"/>
                </a:lnTo>
                <a:lnTo>
                  <a:pt x="5689" y="652"/>
                </a:lnTo>
                <a:lnTo>
                  <a:pt x="5689" y="652"/>
                </a:lnTo>
                <a:lnTo>
                  <a:pt x="5689" y="652"/>
                </a:lnTo>
                <a:lnTo>
                  <a:pt x="5689" y="652"/>
                </a:lnTo>
                <a:lnTo>
                  <a:pt x="5689" y="652"/>
                </a:lnTo>
                <a:lnTo>
                  <a:pt x="5689" y="658"/>
                </a:lnTo>
                <a:lnTo>
                  <a:pt x="5689" y="658"/>
                </a:lnTo>
                <a:lnTo>
                  <a:pt x="5689" y="658"/>
                </a:lnTo>
                <a:lnTo>
                  <a:pt x="5689" y="658"/>
                </a:lnTo>
                <a:lnTo>
                  <a:pt x="5695" y="658"/>
                </a:lnTo>
                <a:lnTo>
                  <a:pt x="5695" y="658"/>
                </a:lnTo>
                <a:lnTo>
                  <a:pt x="5689" y="652"/>
                </a:lnTo>
                <a:lnTo>
                  <a:pt x="5689" y="652"/>
                </a:lnTo>
                <a:close/>
                <a:moveTo>
                  <a:pt x="5718" y="635"/>
                </a:moveTo>
                <a:lnTo>
                  <a:pt x="5718" y="635"/>
                </a:lnTo>
                <a:lnTo>
                  <a:pt x="5718" y="635"/>
                </a:lnTo>
                <a:lnTo>
                  <a:pt x="5718" y="641"/>
                </a:lnTo>
                <a:lnTo>
                  <a:pt x="5718" y="641"/>
                </a:lnTo>
                <a:lnTo>
                  <a:pt x="5724" y="641"/>
                </a:lnTo>
                <a:lnTo>
                  <a:pt x="5724" y="635"/>
                </a:lnTo>
                <a:lnTo>
                  <a:pt x="5724" y="635"/>
                </a:lnTo>
                <a:lnTo>
                  <a:pt x="5718" y="635"/>
                </a:lnTo>
                <a:lnTo>
                  <a:pt x="5718" y="635"/>
                </a:lnTo>
                <a:close/>
                <a:moveTo>
                  <a:pt x="5760" y="593"/>
                </a:moveTo>
                <a:lnTo>
                  <a:pt x="5760" y="593"/>
                </a:lnTo>
                <a:lnTo>
                  <a:pt x="5760" y="587"/>
                </a:lnTo>
                <a:lnTo>
                  <a:pt x="5760" y="587"/>
                </a:lnTo>
                <a:lnTo>
                  <a:pt x="5760" y="587"/>
                </a:lnTo>
                <a:lnTo>
                  <a:pt x="5754" y="593"/>
                </a:lnTo>
                <a:lnTo>
                  <a:pt x="5754" y="593"/>
                </a:lnTo>
                <a:lnTo>
                  <a:pt x="5754" y="593"/>
                </a:lnTo>
                <a:lnTo>
                  <a:pt x="5754" y="599"/>
                </a:lnTo>
                <a:lnTo>
                  <a:pt x="5754" y="599"/>
                </a:lnTo>
                <a:lnTo>
                  <a:pt x="5754" y="599"/>
                </a:lnTo>
                <a:lnTo>
                  <a:pt x="5754" y="599"/>
                </a:lnTo>
                <a:lnTo>
                  <a:pt x="5754" y="599"/>
                </a:lnTo>
                <a:lnTo>
                  <a:pt x="5754" y="605"/>
                </a:lnTo>
                <a:lnTo>
                  <a:pt x="5754" y="605"/>
                </a:lnTo>
                <a:lnTo>
                  <a:pt x="5754" y="605"/>
                </a:lnTo>
                <a:lnTo>
                  <a:pt x="5754" y="605"/>
                </a:lnTo>
                <a:lnTo>
                  <a:pt x="5754" y="605"/>
                </a:lnTo>
                <a:lnTo>
                  <a:pt x="5760" y="605"/>
                </a:lnTo>
                <a:lnTo>
                  <a:pt x="5760" y="605"/>
                </a:lnTo>
                <a:lnTo>
                  <a:pt x="5760" y="605"/>
                </a:lnTo>
                <a:lnTo>
                  <a:pt x="5754" y="599"/>
                </a:lnTo>
                <a:lnTo>
                  <a:pt x="5760" y="599"/>
                </a:lnTo>
                <a:lnTo>
                  <a:pt x="5760" y="599"/>
                </a:lnTo>
                <a:lnTo>
                  <a:pt x="5760" y="599"/>
                </a:lnTo>
                <a:lnTo>
                  <a:pt x="5760" y="593"/>
                </a:lnTo>
                <a:lnTo>
                  <a:pt x="5760" y="593"/>
                </a:lnTo>
                <a:lnTo>
                  <a:pt x="5760" y="593"/>
                </a:lnTo>
                <a:lnTo>
                  <a:pt x="5760" y="593"/>
                </a:lnTo>
                <a:close/>
                <a:moveTo>
                  <a:pt x="5742" y="593"/>
                </a:moveTo>
                <a:lnTo>
                  <a:pt x="5748" y="593"/>
                </a:lnTo>
                <a:lnTo>
                  <a:pt x="5748" y="599"/>
                </a:lnTo>
                <a:lnTo>
                  <a:pt x="5748" y="599"/>
                </a:lnTo>
                <a:lnTo>
                  <a:pt x="5748" y="599"/>
                </a:lnTo>
                <a:lnTo>
                  <a:pt x="5748" y="599"/>
                </a:lnTo>
                <a:lnTo>
                  <a:pt x="5748" y="593"/>
                </a:lnTo>
                <a:lnTo>
                  <a:pt x="5748" y="593"/>
                </a:lnTo>
                <a:lnTo>
                  <a:pt x="5748" y="593"/>
                </a:lnTo>
                <a:lnTo>
                  <a:pt x="5748" y="587"/>
                </a:lnTo>
                <a:lnTo>
                  <a:pt x="5742" y="593"/>
                </a:lnTo>
                <a:lnTo>
                  <a:pt x="5742" y="593"/>
                </a:lnTo>
                <a:close/>
                <a:moveTo>
                  <a:pt x="5748" y="587"/>
                </a:moveTo>
                <a:lnTo>
                  <a:pt x="5748" y="593"/>
                </a:lnTo>
                <a:lnTo>
                  <a:pt x="5748" y="593"/>
                </a:lnTo>
                <a:lnTo>
                  <a:pt x="5754" y="593"/>
                </a:lnTo>
                <a:lnTo>
                  <a:pt x="5754" y="593"/>
                </a:lnTo>
                <a:lnTo>
                  <a:pt x="5754" y="587"/>
                </a:lnTo>
                <a:lnTo>
                  <a:pt x="5754" y="587"/>
                </a:lnTo>
                <a:lnTo>
                  <a:pt x="5754" y="587"/>
                </a:lnTo>
                <a:lnTo>
                  <a:pt x="5754" y="581"/>
                </a:lnTo>
                <a:lnTo>
                  <a:pt x="5754" y="581"/>
                </a:lnTo>
                <a:lnTo>
                  <a:pt x="5754" y="581"/>
                </a:lnTo>
                <a:lnTo>
                  <a:pt x="5754" y="581"/>
                </a:lnTo>
                <a:lnTo>
                  <a:pt x="5754" y="581"/>
                </a:lnTo>
                <a:lnTo>
                  <a:pt x="5754" y="581"/>
                </a:lnTo>
                <a:lnTo>
                  <a:pt x="5754" y="581"/>
                </a:lnTo>
                <a:lnTo>
                  <a:pt x="5754" y="581"/>
                </a:lnTo>
                <a:lnTo>
                  <a:pt x="5754" y="581"/>
                </a:lnTo>
                <a:lnTo>
                  <a:pt x="5748" y="581"/>
                </a:lnTo>
                <a:lnTo>
                  <a:pt x="5748" y="581"/>
                </a:lnTo>
                <a:lnTo>
                  <a:pt x="5748" y="587"/>
                </a:lnTo>
                <a:lnTo>
                  <a:pt x="5748" y="587"/>
                </a:lnTo>
                <a:lnTo>
                  <a:pt x="5748" y="587"/>
                </a:lnTo>
                <a:close/>
                <a:moveTo>
                  <a:pt x="5624" y="664"/>
                </a:moveTo>
                <a:lnTo>
                  <a:pt x="5624" y="664"/>
                </a:lnTo>
                <a:lnTo>
                  <a:pt x="5624" y="664"/>
                </a:lnTo>
                <a:lnTo>
                  <a:pt x="5624" y="664"/>
                </a:lnTo>
                <a:lnTo>
                  <a:pt x="5624" y="658"/>
                </a:lnTo>
                <a:lnTo>
                  <a:pt x="5624" y="658"/>
                </a:lnTo>
                <a:lnTo>
                  <a:pt x="5618" y="658"/>
                </a:lnTo>
                <a:lnTo>
                  <a:pt x="5612" y="664"/>
                </a:lnTo>
                <a:lnTo>
                  <a:pt x="5612" y="664"/>
                </a:lnTo>
                <a:lnTo>
                  <a:pt x="5612" y="664"/>
                </a:lnTo>
                <a:lnTo>
                  <a:pt x="5612" y="670"/>
                </a:lnTo>
                <a:lnTo>
                  <a:pt x="5612" y="670"/>
                </a:lnTo>
                <a:lnTo>
                  <a:pt x="5612" y="670"/>
                </a:lnTo>
                <a:lnTo>
                  <a:pt x="5612" y="670"/>
                </a:lnTo>
                <a:lnTo>
                  <a:pt x="5612" y="670"/>
                </a:lnTo>
                <a:lnTo>
                  <a:pt x="5612" y="670"/>
                </a:lnTo>
                <a:lnTo>
                  <a:pt x="5606" y="676"/>
                </a:lnTo>
                <a:lnTo>
                  <a:pt x="5606" y="676"/>
                </a:lnTo>
                <a:lnTo>
                  <a:pt x="5606" y="682"/>
                </a:lnTo>
                <a:lnTo>
                  <a:pt x="5606" y="682"/>
                </a:lnTo>
                <a:lnTo>
                  <a:pt x="5606" y="682"/>
                </a:lnTo>
                <a:lnTo>
                  <a:pt x="5606" y="682"/>
                </a:lnTo>
                <a:lnTo>
                  <a:pt x="5612" y="682"/>
                </a:lnTo>
                <a:lnTo>
                  <a:pt x="5612" y="682"/>
                </a:lnTo>
                <a:lnTo>
                  <a:pt x="5606" y="682"/>
                </a:lnTo>
                <a:lnTo>
                  <a:pt x="5606" y="688"/>
                </a:lnTo>
                <a:lnTo>
                  <a:pt x="5612" y="688"/>
                </a:lnTo>
                <a:lnTo>
                  <a:pt x="5612" y="688"/>
                </a:lnTo>
                <a:lnTo>
                  <a:pt x="5612" y="688"/>
                </a:lnTo>
                <a:lnTo>
                  <a:pt x="5612" y="688"/>
                </a:lnTo>
                <a:lnTo>
                  <a:pt x="5612" y="688"/>
                </a:lnTo>
                <a:lnTo>
                  <a:pt x="5612" y="688"/>
                </a:lnTo>
                <a:lnTo>
                  <a:pt x="5612" y="688"/>
                </a:lnTo>
                <a:lnTo>
                  <a:pt x="5618" y="688"/>
                </a:lnTo>
                <a:lnTo>
                  <a:pt x="5618" y="694"/>
                </a:lnTo>
                <a:lnTo>
                  <a:pt x="5618" y="688"/>
                </a:lnTo>
                <a:lnTo>
                  <a:pt x="5618" y="688"/>
                </a:lnTo>
                <a:lnTo>
                  <a:pt x="5618" y="688"/>
                </a:lnTo>
                <a:lnTo>
                  <a:pt x="5618" y="688"/>
                </a:lnTo>
                <a:lnTo>
                  <a:pt x="5618" y="688"/>
                </a:lnTo>
                <a:lnTo>
                  <a:pt x="5618" y="682"/>
                </a:lnTo>
                <a:lnTo>
                  <a:pt x="5618" y="682"/>
                </a:lnTo>
                <a:lnTo>
                  <a:pt x="5618" y="682"/>
                </a:lnTo>
                <a:lnTo>
                  <a:pt x="5618" y="682"/>
                </a:lnTo>
                <a:lnTo>
                  <a:pt x="5618" y="682"/>
                </a:lnTo>
                <a:lnTo>
                  <a:pt x="5624" y="682"/>
                </a:lnTo>
                <a:lnTo>
                  <a:pt x="5624" y="682"/>
                </a:lnTo>
                <a:lnTo>
                  <a:pt x="5630" y="682"/>
                </a:lnTo>
                <a:lnTo>
                  <a:pt x="5630" y="676"/>
                </a:lnTo>
                <a:lnTo>
                  <a:pt x="5630" y="670"/>
                </a:lnTo>
                <a:lnTo>
                  <a:pt x="5624" y="664"/>
                </a:lnTo>
                <a:close/>
                <a:moveTo>
                  <a:pt x="5600" y="676"/>
                </a:moveTo>
                <a:lnTo>
                  <a:pt x="5600" y="676"/>
                </a:lnTo>
                <a:lnTo>
                  <a:pt x="5600" y="676"/>
                </a:lnTo>
                <a:lnTo>
                  <a:pt x="5600" y="676"/>
                </a:lnTo>
                <a:lnTo>
                  <a:pt x="5600" y="676"/>
                </a:lnTo>
                <a:lnTo>
                  <a:pt x="5600" y="676"/>
                </a:lnTo>
                <a:lnTo>
                  <a:pt x="5600" y="670"/>
                </a:lnTo>
                <a:lnTo>
                  <a:pt x="5600" y="670"/>
                </a:lnTo>
                <a:lnTo>
                  <a:pt x="5600" y="670"/>
                </a:lnTo>
                <a:lnTo>
                  <a:pt x="5600" y="670"/>
                </a:lnTo>
                <a:lnTo>
                  <a:pt x="5600" y="670"/>
                </a:lnTo>
                <a:lnTo>
                  <a:pt x="5600" y="670"/>
                </a:lnTo>
                <a:lnTo>
                  <a:pt x="5600" y="670"/>
                </a:lnTo>
                <a:lnTo>
                  <a:pt x="5600" y="670"/>
                </a:lnTo>
                <a:lnTo>
                  <a:pt x="5600" y="670"/>
                </a:lnTo>
                <a:lnTo>
                  <a:pt x="5600" y="676"/>
                </a:lnTo>
                <a:lnTo>
                  <a:pt x="5600" y="676"/>
                </a:lnTo>
                <a:lnTo>
                  <a:pt x="5600" y="676"/>
                </a:lnTo>
                <a:lnTo>
                  <a:pt x="5600" y="676"/>
                </a:lnTo>
                <a:lnTo>
                  <a:pt x="5600" y="676"/>
                </a:lnTo>
                <a:lnTo>
                  <a:pt x="5600" y="676"/>
                </a:lnTo>
                <a:lnTo>
                  <a:pt x="5600" y="676"/>
                </a:lnTo>
                <a:close/>
                <a:moveTo>
                  <a:pt x="5558" y="676"/>
                </a:moveTo>
                <a:lnTo>
                  <a:pt x="5564" y="676"/>
                </a:lnTo>
                <a:lnTo>
                  <a:pt x="5564" y="676"/>
                </a:lnTo>
                <a:lnTo>
                  <a:pt x="5564" y="676"/>
                </a:lnTo>
                <a:lnTo>
                  <a:pt x="5564" y="670"/>
                </a:lnTo>
                <a:lnTo>
                  <a:pt x="5564" y="670"/>
                </a:lnTo>
                <a:lnTo>
                  <a:pt x="5564" y="670"/>
                </a:lnTo>
                <a:lnTo>
                  <a:pt x="5558" y="670"/>
                </a:lnTo>
                <a:lnTo>
                  <a:pt x="5558" y="670"/>
                </a:lnTo>
                <a:lnTo>
                  <a:pt x="5558" y="676"/>
                </a:lnTo>
                <a:lnTo>
                  <a:pt x="5558" y="676"/>
                </a:lnTo>
                <a:lnTo>
                  <a:pt x="5558" y="676"/>
                </a:lnTo>
                <a:lnTo>
                  <a:pt x="5558" y="676"/>
                </a:lnTo>
                <a:lnTo>
                  <a:pt x="5558" y="676"/>
                </a:lnTo>
                <a:close/>
                <a:moveTo>
                  <a:pt x="5754" y="605"/>
                </a:moveTo>
                <a:lnTo>
                  <a:pt x="5748" y="605"/>
                </a:lnTo>
                <a:lnTo>
                  <a:pt x="5748" y="605"/>
                </a:lnTo>
                <a:lnTo>
                  <a:pt x="5748" y="605"/>
                </a:lnTo>
                <a:lnTo>
                  <a:pt x="5748" y="605"/>
                </a:lnTo>
                <a:lnTo>
                  <a:pt x="5748" y="605"/>
                </a:lnTo>
                <a:lnTo>
                  <a:pt x="5748" y="605"/>
                </a:lnTo>
                <a:lnTo>
                  <a:pt x="5748" y="605"/>
                </a:lnTo>
                <a:lnTo>
                  <a:pt x="5748" y="605"/>
                </a:lnTo>
                <a:lnTo>
                  <a:pt x="5748" y="605"/>
                </a:lnTo>
                <a:lnTo>
                  <a:pt x="5748" y="605"/>
                </a:lnTo>
                <a:lnTo>
                  <a:pt x="5748" y="605"/>
                </a:lnTo>
                <a:lnTo>
                  <a:pt x="5748" y="599"/>
                </a:lnTo>
                <a:lnTo>
                  <a:pt x="5742" y="599"/>
                </a:lnTo>
                <a:lnTo>
                  <a:pt x="5742" y="599"/>
                </a:lnTo>
                <a:lnTo>
                  <a:pt x="5742" y="599"/>
                </a:lnTo>
                <a:lnTo>
                  <a:pt x="5748" y="605"/>
                </a:lnTo>
                <a:lnTo>
                  <a:pt x="5742" y="605"/>
                </a:lnTo>
                <a:lnTo>
                  <a:pt x="5742" y="605"/>
                </a:lnTo>
                <a:lnTo>
                  <a:pt x="5742" y="605"/>
                </a:lnTo>
                <a:lnTo>
                  <a:pt x="5742" y="605"/>
                </a:lnTo>
                <a:lnTo>
                  <a:pt x="5742" y="599"/>
                </a:lnTo>
                <a:lnTo>
                  <a:pt x="5742" y="599"/>
                </a:lnTo>
                <a:lnTo>
                  <a:pt x="5742" y="599"/>
                </a:lnTo>
                <a:lnTo>
                  <a:pt x="5742" y="599"/>
                </a:lnTo>
                <a:lnTo>
                  <a:pt x="5736" y="599"/>
                </a:lnTo>
                <a:lnTo>
                  <a:pt x="5736" y="599"/>
                </a:lnTo>
                <a:lnTo>
                  <a:pt x="5736" y="599"/>
                </a:lnTo>
                <a:lnTo>
                  <a:pt x="5742" y="599"/>
                </a:lnTo>
                <a:lnTo>
                  <a:pt x="5742" y="599"/>
                </a:lnTo>
                <a:lnTo>
                  <a:pt x="5742" y="599"/>
                </a:lnTo>
                <a:lnTo>
                  <a:pt x="5736" y="605"/>
                </a:lnTo>
                <a:lnTo>
                  <a:pt x="5736" y="605"/>
                </a:lnTo>
                <a:lnTo>
                  <a:pt x="5736" y="605"/>
                </a:lnTo>
                <a:lnTo>
                  <a:pt x="5742" y="605"/>
                </a:lnTo>
                <a:lnTo>
                  <a:pt x="5736" y="605"/>
                </a:lnTo>
                <a:lnTo>
                  <a:pt x="5736" y="599"/>
                </a:lnTo>
                <a:lnTo>
                  <a:pt x="5736" y="599"/>
                </a:lnTo>
                <a:lnTo>
                  <a:pt x="5736" y="605"/>
                </a:lnTo>
                <a:lnTo>
                  <a:pt x="5736" y="605"/>
                </a:lnTo>
                <a:lnTo>
                  <a:pt x="5736" y="605"/>
                </a:lnTo>
                <a:lnTo>
                  <a:pt x="5736" y="611"/>
                </a:lnTo>
                <a:lnTo>
                  <a:pt x="5736" y="605"/>
                </a:lnTo>
                <a:lnTo>
                  <a:pt x="5730" y="599"/>
                </a:lnTo>
                <a:lnTo>
                  <a:pt x="5730" y="599"/>
                </a:lnTo>
                <a:lnTo>
                  <a:pt x="5730" y="599"/>
                </a:lnTo>
                <a:lnTo>
                  <a:pt x="5730" y="599"/>
                </a:lnTo>
                <a:lnTo>
                  <a:pt x="5730" y="593"/>
                </a:lnTo>
                <a:lnTo>
                  <a:pt x="5730" y="593"/>
                </a:lnTo>
                <a:lnTo>
                  <a:pt x="5730" y="593"/>
                </a:lnTo>
                <a:lnTo>
                  <a:pt x="5730" y="593"/>
                </a:lnTo>
                <a:lnTo>
                  <a:pt x="5736" y="599"/>
                </a:lnTo>
                <a:lnTo>
                  <a:pt x="5736" y="599"/>
                </a:lnTo>
                <a:lnTo>
                  <a:pt x="5736" y="599"/>
                </a:lnTo>
                <a:lnTo>
                  <a:pt x="5736" y="599"/>
                </a:lnTo>
                <a:lnTo>
                  <a:pt x="5736" y="599"/>
                </a:lnTo>
                <a:lnTo>
                  <a:pt x="5736" y="593"/>
                </a:lnTo>
                <a:lnTo>
                  <a:pt x="5736" y="593"/>
                </a:lnTo>
                <a:lnTo>
                  <a:pt x="5736" y="593"/>
                </a:lnTo>
                <a:lnTo>
                  <a:pt x="5736" y="593"/>
                </a:lnTo>
                <a:lnTo>
                  <a:pt x="5736" y="587"/>
                </a:lnTo>
                <a:lnTo>
                  <a:pt x="5736" y="587"/>
                </a:lnTo>
                <a:lnTo>
                  <a:pt x="5742" y="593"/>
                </a:lnTo>
                <a:lnTo>
                  <a:pt x="5742" y="593"/>
                </a:lnTo>
                <a:lnTo>
                  <a:pt x="5742" y="593"/>
                </a:lnTo>
                <a:lnTo>
                  <a:pt x="5742" y="587"/>
                </a:lnTo>
                <a:lnTo>
                  <a:pt x="5742" y="587"/>
                </a:lnTo>
                <a:lnTo>
                  <a:pt x="5742" y="587"/>
                </a:lnTo>
                <a:lnTo>
                  <a:pt x="5748" y="587"/>
                </a:lnTo>
                <a:lnTo>
                  <a:pt x="5742" y="587"/>
                </a:lnTo>
                <a:lnTo>
                  <a:pt x="5742" y="587"/>
                </a:lnTo>
                <a:lnTo>
                  <a:pt x="5742" y="581"/>
                </a:lnTo>
                <a:lnTo>
                  <a:pt x="5742" y="581"/>
                </a:lnTo>
                <a:lnTo>
                  <a:pt x="5742" y="581"/>
                </a:lnTo>
                <a:lnTo>
                  <a:pt x="5736" y="575"/>
                </a:lnTo>
                <a:lnTo>
                  <a:pt x="5736" y="575"/>
                </a:lnTo>
                <a:lnTo>
                  <a:pt x="5736" y="575"/>
                </a:lnTo>
                <a:lnTo>
                  <a:pt x="5742" y="575"/>
                </a:lnTo>
                <a:lnTo>
                  <a:pt x="5736" y="569"/>
                </a:lnTo>
                <a:lnTo>
                  <a:pt x="5736" y="569"/>
                </a:lnTo>
                <a:lnTo>
                  <a:pt x="5736" y="569"/>
                </a:lnTo>
                <a:lnTo>
                  <a:pt x="5736" y="569"/>
                </a:lnTo>
                <a:lnTo>
                  <a:pt x="5736" y="569"/>
                </a:lnTo>
                <a:lnTo>
                  <a:pt x="5736" y="569"/>
                </a:lnTo>
                <a:lnTo>
                  <a:pt x="5736" y="563"/>
                </a:lnTo>
                <a:lnTo>
                  <a:pt x="5736" y="563"/>
                </a:lnTo>
                <a:lnTo>
                  <a:pt x="5736" y="563"/>
                </a:lnTo>
                <a:lnTo>
                  <a:pt x="5736" y="563"/>
                </a:lnTo>
                <a:lnTo>
                  <a:pt x="5736" y="563"/>
                </a:lnTo>
                <a:lnTo>
                  <a:pt x="5730" y="563"/>
                </a:lnTo>
                <a:lnTo>
                  <a:pt x="5730" y="563"/>
                </a:lnTo>
                <a:lnTo>
                  <a:pt x="5730" y="563"/>
                </a:lnTo>
                <a:lnTo>
                  <a:pt x="5730" y="558"/>
                </a:lnTo>
                <a:lnTo>
                  <a:pt x="5730" y="558"/>
                </a:lnTo>
                <a:lnTo>
                  <a:pt x="5730" y="558"/>
                </a:lnTo>
                <a:lnTo>
                  <a:pt x="5730" y="558"/>
                </a:lnTo>
                <a:lnTo>
                  <a:pt x="5730" y="558"/>
                </a:lnTo>
                <a:lnTo>
                  <a:pt x="5730" y="558"/>
                </a:lnTo>
                <a:lnTo>
                  <a:pt x="5730" y="558"/>
                </a:lnTo>
                <a:lnTo>
                  <a:pt x="5730" y="558"/>
                </a:lnTo>
                <a:lnTo>
                  <a:pt x="5730" y="558"/>
                </a:lnTo>
                <a:lnTo>
                  <a:pt x="5730" y="558"/>
                </a:lnTo>
                <a:lnTo>
                  <a:pt x="5730" y="558"/>
                </a:lnTo>
                <a:lnTo>
                  <a:pt x="5730" y="558"/>
                </a:lnTo>
                <a:lnTo>
                  <a:pt x="5724" y="552"/>
                </a:lnTo>
                <a:lnTo>
                  <a:pt x="5724" y="552"/>
                </a:lnTo>
                <a:lnTo>
                  <a:pt x="5724" y="552"/>
                </a:lnTo>
                <a:lnTo>
                  <a:pt x="5724" y="552"/>
                </a:lnTo>
                <a:lnTo>
                  <a:pt x="5724" y="558"/>
                </a:lnTo>
                <a:lnTo>
                  <a:pt x="5724" y="558"/>
                </a:lnTo>
                <a:lnTo>
                  <a:pt x="5724" y="558"/>
                </a:lnTo>
                <a:lnTo>
                  <a:pt x="5724" y="558"/>
                </a:lnTo>
                <a:lnTo>
                  <a:pt x="5724" y="558"/>
                </a:lnTo>
                <a:lnTo>
                  <a:pt x="5718" y="558"/>
                </a:lnTo>
                <a:lnTo>
                  <a:pt x="5718" y="563"/>
                </a:lnTo>
                <a:lnTo>
                  <a:pt x="5718" y="558"/>
                </a:lnTo>
                <a:lnTo>
                  <a:pt x="5713" y="558"/>
                </a:lnTo>
                <a:lnTo>
                  <a:pt x="5713" y="558"/>
                </a:lnTo>
                <a:lnTo>
                  <a:pt x="5707" y="552"/>
                </a:lnTo>
                <a:lnTo>
                  <a:pt x="5707" y="552"/>
                </a:lnTo>
                <a:lnTo>
                  <a:pt x="5707" y="546"/>
                </a:lnTo>
                <a:lnTo>
                  <a:pt x="5701" y="546"/>
                </a:lnTo>
                <a:lnTo>
                  <a:pt x="5701" y="540"/>
                </a:lnTo>
                <a:lnTo>
                  <a:pt x="5701" y="540"/>
                </a:lnTo>
                <a:lnTo>
                  <a:pt x="5701" y="540"/>
                </a:lnTo>
                <a:lnTo>
                  <a:pt x="5701" y="540"/>
                </a:lnTo>
                <a:lnTo>
                  <a:pt x="5707" y="534"/>
                </a:lnTo>
                <a:lnTo>
                  <a:pt x="5707" y="528"/>
                </a:lnTo>
                <a:lnTo>
                  <a:pt x="5701" y="516"/>
                </a:lnTo>
                <a:lnTo>
                  <a:pt x="5701" y="516"/>
                </a:lnTo>
                <a:lnTo>
                  <a:pt x="5701" y="510"/>
                </a:lnTo>
                <a:lnTo>
                  <a:pt x="5701" y="510"/>
                </a:lnTo>
                <a:lnTo>
                  <a:pt x="5701" y="510"/>
                </a:lnTo>
                <a:lnTo>
                  <a:pt x="5707" y="510"/>
                </a:lnTo>
                <a:lnTo>
                  <a:pt x="5707" y="510"/>
                </a:lnTo>
                <a:lnTo>
                  <a:pt x="5707" y="510"/>
                </a:lnTo>
                <a:lnTo>
                  <a:pt x="5707" y="504"/>
                </a:lnTo>
                <a:lnTo>
                  <a:pt x="5707" y="504"/>
                </a:lnTo>
                <a:lnTo>
                  <a:pt x="5707" y="504"/>
                </a:lnTo>
                <a:lnTo>
                  <a:pt x="5707" y="504"/>
                </a:lnTo>
                <a:lnTo>
                  <a:pt x="5707" y="498"/>
                </a:lnTo>
                <a:lnTo>
                  <a:pt x="5707" y="498"/>
                </a:lnTo>
                <a:lnTo>
                  <a:pt x="5707" y="498"/>
                </a:lnTo>
                <a:lnTo>
                  <a:pt x="5695" y="498"/>
                </a:lnTo>
                <a:lnTo>
                  <a:pt x="5695" y="498"/>
                </a:lnTo>
                <a:lnTo>
                  <a:pt x="5689" y="498"/>
                </a:lnTo>
                <a:lnTo>
                  <a:pt x="5683" y="498"/>
                </a:lnTo>
                <a:lnTo>
                  <a:pt x="5683" y="492"/>
                </a:lnTo>
                <a:lnTo>
                  <a:pt x="5677" y="492"/>
                </a:lnTo>
                <a:lnTo>
                  <a:pt x="5677" y="492"/>
                </a:lnTo>
                <a:lnTo>
                  <a:pt x="5677" y="492"/>
                </a:lnTo>
                <a:lnTo>
                  <a:pt x="5677" y="492"/>
                </a:lnTo>
                <a:lnTo>
                  <a:pt x="5671" y="486"/>
                </a:lnTo>
                <a:lnTo>
                  <a:pt x="5665" y="480"/>
                </a:lnTo>
                <a:lnTo>
                  <a:pt x="5665" y="480"/>
                </a:lnTo>
                <a:lnTo>
                  <a:pt x="5665" y="474"/>
                </a:lnTo>
                <a:lnTo>
                  <a:pt x="5665" y="480"/>
                </a:lnTo>
                <a:lnTo>
                  <a:pt x="5665" y="474"/>
                </a:lnTo>
                <a:lnTo>
                  <a:pt x="5665" y="474"/>
                </a:lnTo>
                <a:lnTo>
                  <a:pt x="5671" y="474"/>
                </a:lnTo>
                <a:lnTo>
                  <a:pt x="5671" y="474"/>
                </a:lnTo>
                <a:lnTo>
                  <a:pt x="5671" y="474"/>
                </a:lnTo>
                <a:lnTo>
                  <a:pt x="5671" y="469"/>
                </a:lnTo>
                <a:lnTo>
                  <a:pt x="5671" y="469"/>
                </a:lnTo>
                <a:lnTo>
                  <a:pt x="5671" y="469"/>
                </a:lnTo>
                <a:lnTo>
                  <a:pt x="5671" y="469"/>
                </a:lnTo>
                <a:lnTo>
                  <a:pt x="5671" y="463"/>
                </a:lnTo>
                <a:lnTo>
                  <a:pt x="5671" y="463"/>
                </a:lnTo>
                <a:lnTo>
                  <a:pt x="5671" y="463"/>
                </a:lnTo>
                <a:lnTo>
                  <a:pt x="5671" y="463"/>
                </a:lnTo>
                <a:lnTo>
                  <a:pt x="5671" y="457"/>
                </a:lnTo>
                <a:lnTo>
                  <a:pt x="5671" y="457"/>
                </a:lnTo>
                <a:lnTo>
                  <a:pt x="5671" y="457"/>
                </a:lnTo>
                <a:lnTo>
                  <a:pt x="5671" y="457"/>
                </a:lnTo>
                <a:lnTo>
                  <a:pt x="5671" y="457"/>
                </a:lnTo>
                <a:lnTo>
                  <a:pt x="5671" y="451"/>
                </a:lnTo>
                <a:lnTo>
                  <a:pt x="5671" y="451"/>
                </a:lnTo>
                <a:lnTo>
                  <a:pt x="5671" y="451"/>
                </a:lnTo>
                <a:lnTo>
                  <a:pt x="5671" y="451"/>
                </a:lnTo>
                <a:lnTo>
                  <a:pt x="5671" y="451"/>
                </a:lnTo>
                <a:lnTo>
                  <a:pt x="5671" y="445"/>
                </a:lnTo>
                <a:lnTo>
                  <a:pt x="5671" y="445"/>
                </a:lnTo>
                <a:lnTo>
                  <a:pt x="5671" y="427"/>
                </a:lnTo>
                <a:lnTo>
                  <a:pt x="5671" y="427"/>
                </a:lnTo>
                <a:lnTo>
                  <a:pt x="5671" y="427"/>
                </a:lnTo>
                <a:lnTo>
                  <a:pt x="5671" y="409"/>
                </a:lnTo>
                <a:lnTo>
                  <a:pt x="5671" y="391"/>
                </a:lnTo>
                <a:lnTo>
                  <a:pt x="5671" y="386"/>
                </a:lnTo>
                <a:lnTo>
                  <a:pt x="5671" y="386"/>
                </a:lnTo>
                <a:lnTo>
                  <a:pt x="5671" y="368"/>
                </a:lnTo>
                <a:lnTo>
                  <a:pt x="5671" y="350"/>
                </a:lnTo>
                <a:lnTo>
                  <a:pt x="5671" y="350"/>
                </a:lnTo>
                <a:lnTo>
                  <a:pt x="5671" y="344"/>
                </a:lnTo>
                <a:lnTo>
                  <a:pt x="5671" y="332"/>
                </a:lnTo>
                <a:lnTo>
                  <a:pt x="5671" y="314"/>
                </a:lnTo>
                <a:lnTo>
                  <a:pt x="5671" y="308"/>
                </a:lnTo>
                <a:lnTo>
                  <a:pt x="5671" y="308"/>
                </a:lnTo>
                <a:lnTo>
                  <a:pt x="5671" y="291"/>
                </a:lnTo>
                <a:lnTo>
                  <a:pt x="5671" y="285"/>
                </a:lnTo>
                <a:lnTo>
                  <a:pt x="5671" y="285"/>
                </a:lnTo>
                <a:lnTo>
                  <a:pt x="5671" y="285"/>
                </a:lnTo>
                <a:lnTo>
                  <a:pt x="5671" y="285"/>
                </a:lnTo>
                <a:lnTo>
                  <a:pt x="5665" y="279"/>
                </a:lnTo>
                <a:lnTo>
                  <a:pt x="5665" y="279"/>
                </a:lnTo>
                <a:lnTo>
                  <a:pt x="5659" y="273"/>
                </a:lnTo>
                <a:lnTo>
                  <a:pt x="5653" y="273"/>
                </a:lnTo>
                <a:lnTo>
                  <a:pt x="5653" y="273"/>
                </a:lnTo>
                <a:lnTo>
                  <a:pt x="5653" y="267"/>
                </a:lnTo>
                <a:lnTo>
                  <a:pt x="5653" y="267"/>
                </a:lnTo>
                <a:lnTo>
                  <a:pt x="5653" y="261"/>
                </a:lnTo>
                <a:lnTo>
                  <a:pt x="5647" y="261"/>
                </a:lnTo>
                <a:lnTo>
                  <a:pt x="5641" y="255"/>
                </a:lnTo>
                <a:lnTo>
                  <a:pt x="5635" y="255"/>
                </a:lnTo>
                <a:lnTo>
                  <a:pt x="5635" y="249"/>
                </a:lnTo>
                <a:lnTo>
                  <a:pt x="5635" y="249"/>
                </a:lnTo>
                <a:lnTo>
                  <a:pt x="5630" y="249"/>
                </a:lnTo>
                <a:lnTo>
                  <a:pt x="5630" y="243"/>
                </a:lnTo>
                <a:lnTo>
                  <a:pt x="5624" y="243"/>
                </a:lnTo>
                <a:lnTo>
                  <a:pt x="5618" y="243"/>
                </a:lnTo>
                <a:lnTo>
                  <a:pt x="5618" y="243"/>
                </a:lnTo>
                <a:lnTo>
                  <a:pt x="5612" y="243"/>
                </a:lnTo>
                <a:lnTo>
                  <a:pt x="5612" y="249"/>
                </a:lnTo>
                <a:lnTo>
                  <a:pt x="5612" y="249"/>
                </a:lnTo>
                <a:lnTo>
                  <a:pt x="5612" y="249"/>
                </a:lnTo>
                <a:lnTo>
                  <a:pt x="5612" y="249"/>
                </a:lnTo>
                <a:lnTo>
                  <a:pt x="5612" y="249"/>
                </a:lnTo>
                <a:lnTo>
                  <a:pt x="5612" y="249"/>
                </a:lnTo>
                <a:lnTo>
                  <a:pt x="5612" y="249"/>
                </a:lnTo>
                <a:lnTo>
                  <a:pt x="5606" y="249"/>
                </a:lnTo>
                <a:lnTo>
                  <a:pt x="5606" y="255"/>
                </a:lnTo>
                <a:lnTo>
                  <a:pt x="5606" y="255"/>
                </a:lnTo>
                <a:lnTo>
                  <a:pt x="5606" y="255"/>
                </a:lnTo>
                <a:lnTo>
                  <a:pt x="5606" y="249"/>
                </a:lnTo>
                <a:lnTo>
                  <a:pt x="5606" y="249"/>
                </a:lnTo>
                <a:lnTo>
                  <a:pt x="5600" y="249"/>
                </a:lnTo>
                <a:lnTo>
                  <a:pt x="5600" y="249"/>
                </a:lnTo>
                <a:lnTo>
                  <a:pt x="5594" y="249"/>
                </a:lnTo>
                <a:lnTo>
                  <a:pt x="5594" y="255"/>
                </a:lnTo>
                <a:lnTo>
                  <a:pt x="5588" y="255"/>
                </a:lnTo>
                <a:lnTo>
                  <a:pt x="5588" y="255"/>
                </a:lnTo>
                <a:lnTo>
                  <a:pt x="5588" y="255"/>
                </a:lnTo>
                <a:lnTo>
                  <a:pt x="5588" y="255"/>
                </a:lnTo>
                <a:lnTo>
                  <a:pt x="5588" y="261"/>
                </a:lnTo>
                <a:lnTo>
                  <a:pt x="5582" y="261"/>
                </a:lnTo>
                <a:lnTo>
                  <a:pt x="5576" y="261"/>
                </a:lnTo>
                <a:lnTo>
                  <a:pt x="5576" y="261"/>
                </a:lnTo>
                <a:lnTo>
                  <a:pt x="5558" y="267"/>
                </a:lnTo>
                <a:lnTo>
                  <a:pt x="5558" y="267"/>
                </a:lnTo>
                <a:lnTo>
                  <a:pt x="5547" y="261"/>
                </a:lnTo>
                <a:lnTo>
                  <a:pt x="5547" y="255"/>
                </a:lnTo>
                <a:lnTo>
                  <a:pt x="5547" y="255"/>
                </a:lnTo>
                <a:lnTo>
                  <a:pt x="5547" y="255"/>
                </a:lnTo>
                <a:lnTo>
                  <a:pt x="5547" y="249"/>
                </a:lnTo>
                <a:lnTo>
                  <a:pt x="5547" y="249"/>
                </a:lnTo>
                <a:lnTo>
                  <a:pt x="5541" y="249"/>
                </a:lnTo>
                <a:lnTo>
                  <a:pt x="5547" y="237"/>
                </a:lnTo>
                <a:lnTo>
                  <a:pt x="5547" y="231"/>
                </a:lnTo>
                <a:lnTo>
                  <a:pt x="5547" y="231"/>
                </a:lnTo>
                <a:lnTo>
                  <a:pt x="5541" y="231"/>
                </a:lnTo>
                <a:lnTo>
                  <a:pt x="5529" y="225"/>
                </a:lnTo>
                <a:lnTo>
                  <a:pt x="5529" y="225"/>
                </a:lnTo>
                <a:lnTo>
                  <a:pt x="5523" y="231"/>
                </a:lnTo>
                <a:lnTo>
                  <a:pt x="5523" y="231"/>
                </a:lnTo>
                <a:lnTo>
                  <a:pt x="5517" y="237"/>
                </a:lnTo>
                <a:lnTo>
                  <a:pt x="5517" y="243"/>
                </a:lnTo>
                <a:lnTo>
                  <a:pt x="5505" y="255"/>
                </a:lnTo>
                <a:lnTo>
                  <a:pt x="5499" y="273"/>
                </a:lnTo>
                <a:lnTo>
                  <a:pt x="5487" y="285"/>
                </a:lnTo>
                <a:lnTo>
                  <a:pt x="5481" y="297"/>
                </a:lnTo>
                <a:lnTo>
                  <a:pt x="5475" y="302"/>
                </a:lnTo>
                <a:lnTo>
                  <a:pt x="5470" y="308"/>
                </a:lnTo>
                <a:lnTo>
                  <a:pt x="5464" y="320"/>
                </a:lnTo>
                <a:lnTo>
                  <a:pt x="5458" y="320"/>
                </a:lnTo>
                <a:lnTo>
                  <a:pt x="5452" y="338"/>
                </a:lnTo>
                <a:lnTo>
                  <a:pt x="5452" y="338"/>
                </a:lnTo>
                <a:lnTo>
                  <a:pt x="5452" y="338"/>
                </a:lnTo>
                <a:lnTo>
                  <a:pt x="5446" y="344"/>
                </a:lnTo>
                <a:lnTo>
                  <a:pt x="5446" y="350"/>
                </a:lnTo>
                <a:lnTo>
                  <a:pt x="5446" y="350"/>
                </a:lnTo>
                <a:lnTo>
                  <a:pt x="5446" y="368"/>
                </a:lnTo>
                <a:lnTo>
                  <a:pt x="5446" y="368"/>
                </a:lnTo>
                <a:lnTo>
                  <a:pt x="5446" y="374"/>
                </a:lnTo>
                <a:lnTo>
                  <a:pt x="5446" y="380"/>
                </a:lnTo>
                <a:lnTo>
                  <a:pt x="5446" y="380"/>
                </a:lnTo>
                <a:lnTo>
                  <a:pt x="5434" y="386"/>
                </a:lnTo>
                <a:lnTo>
                  <a:pt x="5434" y="386"/>
                </a:lnTo>
                <a:lnTo>
                  <a:pt x="5434" y="386"/>
                </a:lnTo>
                <a:lnTo>
                  <a:pt x="5434" y="391"/>
                </a:lnTo>
                <a:lnTo>
                  <a:pt x="5434" y="391"/>
                </a:lnTo>
                <a:lnTo>
                  <a:pt x="5428" y="391"/>
                </a:lnTo>
                <a:lnTo>
                  <a:pt x="5428" y="391"/>
                </a:lnTo>
                <a:lnTo>
                  <a:pt x="5428" y="397"/>
                </a:lnTo>
                <a:lnTo>
                  <a:pt x="5428" y="397"/>
                </a:lnTo>
                <a:lnTo>
                  <a:pt x="5428" y="397"/>
                </a:lnTo>
                <a:lnTo>
                  <a:pt x="5428" y="397"/>
                </a:lnTo>
                <a:lnTo>
                  <a:pt x="5428" y="397"/>
                </a:lnTo>
                <a:lnTo>
                  <a:pt x="5428" y="403"/>
                </a:lnTo>
                <a:lnTo>
                  <a:pt x="5422" y="409"/>
                </a:lnTo>
                <a:lnTo>
                  <a:pt x="5422" y="415"/>
                </a:lnTo>
                <a:lnTo>
                  <a:pt x="5422" y="415"/>
                </a:lnTo>
                <a:lnTo>
                  <a:pt x="5428" y="415"/>
                </a:lnTo>
                <a:lnTo>
                  <a:pt x="5428" y="421"/>
                </a:lnTo>
                <a:lnTo>
                  <a:pt x="5428" y="421"/>
                </a:lnTo>
                <a:lnTo>
                  <a:pt x="5428" y="421"/>
                </a:lnTo>
                <a:lnTo>
                  <a:pt x="5422" y="427"/>
                </a:lnTo>
                <a:lnTo>
                  <a:pt x="5422" y="427"/>
                </a:lnTo>
                <a:lnTo>
                  <a:pt x="5422" y="427"/>
                </a:lnTo>
                <a:lnTo>
                  <a:pt x="5422" y="427"/>
                </a:lnTo>
                <a:lnTo>
                  <a:pt x="5422" y="433"/>
                </a:lnTo>
                <a:lnTo>
                  <a:pt x="5422" y="433"/>
                </a:lnTo>
                <a:lnTo>
                  <a:pt x="5422" y="433"/>
                </a:lnTo>
                <a:lnTo>
                  <a:pt x="5422" y="433"/>
                </a:lnTo>
                <a:lnTo>
                  <a:pt x="5422" y="433"/>
                </a:lnTo>
                <a:lnTo>
                  <a:pt x="5422" y="433"/>
                </a:lnTo>
                <a:lnTo>
                  <a:pt x="5422" y="433"/>
                </a:lnTo>
                <a:lnTo>
                  <a:pt x="5422" y="433"/>
                </a:lnTo>
                <a:lnTo>
                  <a:pt x="5422" y="433"/>
                </a:lnTo>
                <a:lnTo>
                  <a:pt x="5422" y="433"/>
                </a:lnTo>
                <a:lnTo>
                  <a:pt x="5422" y="433"/>
                </a:lnTo>
                <a:lnTo>
                  <a:pt x="5416" y="439"/>
                </a:lnTo>
                <a:lnTo>
                  <a:pt x="5416" y="439"/>
                </a:lnTo>
                <a:lnTo>
                  <a:pt x="5416" y="445"/>
                </a:lnTo>
                <a:lnTo>
                  <a:pt x="5422" y="445"/>
                </a:lnTo>
                <a:lnTo>
                  <a:pt x="5422" y="445"/>
                </a:lnTo>
                <a:lnTo>
                  <a:pt x="5422" y="445"/>
                </a:lnTo>
                <a:lnTo>
                  <a:pt x="5422" y="445"/>
                </a:lnTo>
                <a:lnTo>
                  <a:pt x="5422" y="445"/>
                </a:lnTo>
                <a:lnTo>
                  <a:pt x="5422" y="445"/>
                </a:lnTo>
                <a:lnTo>
                  <a:pt x="5428" y="445"/>
                </a:lnTo>
                <a:lnTo>
                  <a:pt x="5422" y="451"/>
                </a:lnTo>
                <a:lnTo>
                  <a:pt x="5422" y="451"/>
                </a:lnTo>
                <a:lnTo>
                  <a:pt x="5422" y="457"/>
                </a:lnTo>
                <a:lnTo>
                  <a:pt x="5422" y="457"/>
                </a:lnTo>
                <a:lnTo>
                  <a:pt x="5422" y="457"/>
                </a:lnTo>
                <a:lnTo>
                  <a:pt x="5410" y="463"/>
                </a:lnTo>
                <a:lnTo>
                  <a:pt x="5410" y="469"/>
                </a:lnTo>
                <a:lnTo>
                  <a:pt x="5410" y="469"/>
                </a:lnTo>
                <a:lnTo>
                  <a:pt x="5410" y="469"/>
                </a:lnTo>
                <a:lnTo>
                  <a:pt x="5410" y="469"/>
                </a:lnTo>
                <a:lnTo>
                  <a:pt x="5410" y="469"/>
                </a:lnTo>
                <a:lnTo>
                  <a:pt x="5410" y="469"/>
                </a:lnTo>
                <a:lnTo>
                  <a:pt x="5410" y="474"/>
                </a:lnTo>
                <a:lnTo>
                  <a:pt x="5410" y="474"/>
                </a:lnTo>
                <a:lnTo>
                  <a:pt x="5410" y="474"/>
                </a:lnTo>
                <a:lnTo>
                  <a:pt x="5410" y="480"/>
                </a:lnTo>
                <a:lnTo>
                  <a:pt x="5410" y="480"/>
                </a:lnTo>
                <a:lnTo>
                  <a:pt x="5410" y="480"/>
                </a:lnTo>
                <a:lnTo>
                  <a:pt x="5404" y="480"/>
                </a:lnTo>
                <a:lnTo>
                  <a:pt x="5404" y="480"/>
                </a:lnTo>
                <a:lnTo>
                  <a:pt x="5404" y="480"/>
                </a:lnTo>
                <a:lnTo>
                  <a:pt x="5404" y="480"/>
                </a:lnTo>
                <a:lnTo>
                  <a:pt x="5404" y="480"/>
                </a:lnTo>
                <a:lnTo>
                  <a:pt x="5404" y="480"/>
                </a:lnTo>
                <a:lnTo>
                  <a:pt x="5398" y="486"/>
                </a:lnTo>
                <a:lnTo>
                  <a:pt x="5393" y="486"/>
                </a:lnTo>
                <a:lnTo>
                  <a:pt x="5393" y="492"/>
                </a:lnTo>
                <a:lnTo>
                  <a:pt x="5387" y="498"/>
                </a:lnTo>
                <a:lnTo>
                  <a:pt x="5381" y="504"/>
                </a:lnTo>
                <a:lnTo>
                  <a:pt x="5381" y="504"/>
                </a:lnTo>
                <a:lnTo>
                  <a:pt x="5381" y="510"/>
                </a:lnTo>
                <a:lnTo>
                  <a:pt x="5381" y="510"/>
                </a:lnTo>
                <a:lnTo>
                  <a:pt x="5381" y="510"/>
                </a:lnTo>
                <a:lnTo>
                  <a:pt x="5381" y="516"/>
                </a:lnTo>
                <a:lnTo>
                  <a:pt x="5381" y="516"/>
                </a:lnTo>
                <a:lnTo>
                  <a:pt x="5381" y="516"/>
                </a:lnTo>
                <a:lnTo>
                  <a:pt x="5387" y="522"/>
                </a:lnTo>
                <a:lnTo>
                  <a:pt x="5387" y="522"/>
                </a:lnTo>
                <a:lnTo>
                  <a:pt x="5387" y="522"/>
                </a:lnTo>
                <a:lnTo>
                  <a:pt x="5387" y="522"/>
                </a:lnTo>
                <a:lnTo>
                  <a:pt x="5387" y="528"/>
                </a:lnTo>
                <a:lnTo>
                  <a:pt x="5381" y="528"/>
                </a:lnTo>
                <a:lnTo>
                  <a:pt x="5381" y="528"/>
                </a:lnTo>
                <a:lnTo>
                  <a:pt x="5381" y="528"/>
                </a:lnTo>
                <a:lnTo>
                  <a:pt x="5375" y="522"/>
                </a:lnTo>
                <a:lnTo>
                  <a:pt x="5375" y="522"/>
                </a:lnTo>
                <a:lnTo>
                  <a:pt x="5369" y="522"/>
                </a:lnTo>
                <a:lnTo>
                  <a:pt x="5369" y="522"/>
                </a:lnTo>
                <a:lnTo>
                  <a:pt x="5369" y="522"/>
                </a:lnTo>
                <a:lnTo>
                  <a:pt x="5369" y="522"/>
                </a:lnTo>
                <a:lnTo>
                  <a:pt x="5369" y="528"/>
                </a:lnTo>
                <a:lnTo>
                  <a:pt x="5369" y="528"/>
                </a:lnTo>
                <a:lnTo>
                  <a:pt x="5369" y="534"/>
                </a:lnTo>
                <a:lnTo>
                  <a:pt x="5369" y="534"/>
                </a:lnTo>
                <a:lnTo>
                  <a:pt x="5369" y="540"/>
                </a:lnTo>
                <a:lnTo>
                  <a:pt x="5369" y="540"/>
                </a:lnTo>
                <a:lnTo>
                  <a:pt x="5369" y="540"/>
                </a:lnTo>
                <a:lnTo>
                  <a:pt x="5363" y="540"/>
                </a:lnTo>
                <a:lnTo>
                  <a:pt x="5363" y="540"/>
                </a:lnTo>
                <a:lnTo>
                  <a:pt x="5363" y="540"/>
                </a:lnTo>
                <a:lnTo>
                  <a:pt x="5363" y="546"/>
                </a:lnTo>
                <a:lnTo>
                  <a:pt x="5363" y="546"/>
                </a:lnTo>
                <a:lnTo>
                  <a:pt x="5363" y="546"/>
                </a:lnTo>
                <a:lnTo>
                  <a:pt x="5363" y="546"/>
                </a:lnTo>
                <a:lnTo>
                  <a:pt x="5363" y="546"/>
                </a:lnTo>
                <a:lnTo>
                  <a:pt x="5363" y="552"/>
                </a:lnTo>
                <a:lnTo>
                  <a:pt x="5363" y="546"/>
                </a:lnTo>
                <a:lnTo>
                  <a:pt x="5357" y="534"/>
                </a:lnTo>
                <a:lnTo>
                  <a:pt x="5357" y="534"/>
                </a:lnTo>
                <a:lnTo>
                  <a:pt x="5351" y="534"/>
                </a:lnTo>
                <a:lnTo>
                  <a:pt x="5351" y="534"/>
                </a:lnTo>
                <a:lnTo>
                  <a:pt x="5351" y="534"/>
                </a:lnTo>
                <a:lnTo>
                  <a:pt x="5345" y="534"/>
                </a:lnTo>
                <a:lnTo>
                  <a:pt x="5345" y="540"/>
                </a:lnTo>
                <a:lnTo>
                  <a:pt x="5345" y="540"/>
                </a:lnTo>
                <a:lnTo>
                  <a:pt x="5345" y="540"/>
                </a:lnTo>
                <a:lnTo>
                  <a:pt x="5345" y="540"/>
                </a:lnTo>
                <a:lnTo>
                  <a:pt x="5345" y="540"/>
                </a:lnTo>
                <a:lnTo>
                  <a:pt x="5345" y="540"/>
                </a:lnTo>
                <a:lnTo>
                  <a:pt x="5339" y="540"/>
                </a:lnTo>
                <a:lnTo>
                  <a:pt x="5339" y="540"/>
                </a:lnTo>
                <a:lnTo>
                  <a:pt x="5339" y="540"/>
                </a:lnTo>
                <a:lnTo>
                  <a:pt x="5339" y="540"/>
                </a:lnTo>
                <a:lnTo>
                  <a:pt x="5339" y="546"/>
                </a:lnTo>
                <a:lnTo>
                  <a:pt x="5339" y="546"/>
                </a:lnTo>
                <a:lnTo>
                  <a:pt x="5339" y="546"/>
                </a:lnTo>
                <a:lnTo>
                  <a:pt x="5333" y="546"/>
                </a:lnTo>
                <a:lnTo>
                  <a:pt x="5333" y="546"/>
                </a:lnTo>
                <a:lnTo>
                  <a:pt x="5333" y="546"/>
                </a:lnTo>
                <a:lnTo>
                  <a:pt x="5333" y="546"/>
                </a:lnTo>
                <a:lnTo>
                  <a:pt x="5327" y="546"/>
                </a:lnTo>
                <a:lnTo>
                  <a:pt x="5321" y="540"/>
                </a:lnTo>
                <a:lnTo>
                  <a:pt x="5321" y="540"/>
                </a:lnTo>
                <a:lnTo>
                  <a:pt x="5321" y="540"/>
                </a:lnTo>
                <a:lnTo>
                  <a:pt x="5321" y="540"/>
                </a:lnTo>
                <a:lnTo>
                  <a:pt x="5321" y="540"/>
                </a:lnTo>
                <a:lnTo>
                  <a:pt x="5315" y="540"/>
                </a:lnTo>
                <a:lnTo>
                  <a:pt x="5315" y="546"/>
                </a:lnTo>
                <a:lnTo>
                  <a:pt x="5315" y="546"/>
                </a:lnTo>
                <a:lnTo>
                  <a:pt x="5315" y="546"/>
                </a:lnTo>
                <a:lnTo>
                  <a:pt x="5315" y="546"/>
                </a:lnTo>
                <a:lnTo>
                  <a:pt x="5310" y="546"/>
                </a:lnTo>
                <a:lnTo>
                  <a:pt x="5310" y="546"/>
                </a:lnTo>
                <a:lnTo>
                  <a:pt x="5310" y="552"/>
                </a:lnTo>
                <a:lnTo>
                  <a:pt x="5304" y="552"/>
                </a:lnTo>
                <a:lnTo>
                  <a:pt x="5310" y="552"/>
                </a:lnTo>
                <a:lnTo>
                  <a:pt x="5310" y="552"/>
                </a:lnTo>
                <a:lnTo>
                  <a:pt x="5310" y="558"/>
                </a:lnTo>
                <a:lnTo>
                  <a:pt x="5310" y="558"/>
                </a:lnTo>
                <a:lnTo>
                  <a:pt x="5310" y="563"/>
                </a:lnTo>
                <a:lnTo>
                  <a:pt x="5310" y="563"/>
                </a:lnTo>
                <a:lnTo>
                  <a:pt x="5310" y="563"/>
                </a:lnTo>
                <a:lnTo>
                  <a:pt x="5310" y="563"/>
                </a:lnTo>
                <a:lnTo>
                  <a:pt x="5304" y="563"/>
                </a:lnTo>
                <a:lnTo>
                  <a:pt x="5304" y="563"/>
                </a:lnTo>
                <a:lnTo>
                  <a:pt x="5304" y="569"/>
                </a:lnTo>
                <a:lnTo>
                  <a:pt x="5304" y="569"/>
                </a:lnTo>
                <a:lnTo>
                  <a:pt x="5304" y="575"/>
                </a:lnTo>
                <a:lnTo>
                  <a:pt x="5304" y="575"/>
                </a:lnTo>
                <a:lnTo>
                  <a:pt x="5304" y="575"/>
                </a:lnTo>
                <a:lnTo>
                  <a:pt x="5298" y="575"/>
                </a:lnTo>
                <a:lnTo>
                  <a:pt x="5304" y="575"/>
                </a:lnTo>
                <a:lnTo>
                  <a:pt x="5304" y="581"/>
                </a:lnTo>
                <a:lnTo>
                  <a:pt x="5304" y="581"/>
                </a:lnTo>
                <a:lnTo>
                  <a:pt x="5292" y="581"/>
                </a:lnTo>
                <a:lnTo>
                  <a:pt x="5280" y="581"/>
                </a:lnTo>
                <a:lnTo>
                  <a:pt x="5280" y="581"/>
                </a:lnTo>
                <a:lnTo>
                  <a:pt x="5274" y="581"/>
                </a:lnTo>
                <a:lnTo>
                  <a:pt x="5262" y="581"/>
                </a:lnTo>
                <a:lnTo>
                  <a:pt x="5256" y="581"/>
                </a:lnTo>
                <a:lnTo>
                  <a:pt x="5250" y="581"/>
                </a:lnTo>
                <a:lnTo>
                  <a:pt x="5238" y="581"/>
                </a:lnTo>
                <a:lnTo>
                  <a:pt x="5233" y="581"/>
                </a:lnTo>
                <a:lnTo>
                  <a:pt x="5221" y="581"/>
                </a:lnTo>
                <a:lnTo>
                  <a:pt x="5221" y="581"/>
                </a:lnTo>
                <a:lnTo>
                  <a:pt x="5209" y="581"/>
                </a:lnTo>
                <a:lnTo>
                  <a:pt x="5203" y="581"/>
                </a:lnTo>
                <a:lnTo>
                  <a:pt x="5191" y="581"/>
                </a:lnTo>
                <a:lnTo>
                  <a:pt x="5191" y="581"/>
                </a:lnTo>
                <a:lnTo>
                  <a:pt x="5179" y="581"/>
                </a:lnTo>
                <a:lnTo>
                  <a:pt x="5173" y="581"/>
                </a:lnTo>
                <a:lnTo>
                  <a:pt x="5161" y="581"/>
                </a:lnTo>
                <a:lnTo>
                  <a:pt x="5150" y="581"/>
                </a:lnTo>
                <a:lnTo>
                  <a:pt x="5144" y="581"/>
                </a:lnTo>
                <a:lnTo>
                  <a:pt x="5132" y="581"/>
                </a:lnTo>
                <a:lnTo>
                  <a:pt x="5132" y="581"/>
                </a:lnTo>
                <a:lnTo>
                  <a:pt x="5126" y="581"/>
                </a:lnTo>
                <a:lnTo>
                  <a:pt x="5120" y="581"/>
                </a:lnTo>
                <a:lnTo>
                  <a:pt x="5120" y="581"/>
                </a:lnTo>
                <a:lnTo>
                  <a:pt x="5120" y="581"/>
                </a:lnTo>
                <a:lnTo>
                  <a:pt x="5114" y="581"/>
                </a:lnTo>
                <a:lnTo>
                  <a:pt x="5114" y="581"/>
                </a:lnTo>
                <a:lnTo>
                  <a:pt x="5114" y="581"/>
                </a:lnTo>
                <a:lnTo>
                  <a:pt x="5102" y="581"/>
                </a:lnTo>
                <a:lnTo>
                  <a:pt x="5090" y="581"/>
                </a:lnTo>
                <a:lnTo>
                  <a:pt x="5084" y="581"/>
                </a:lnTo>
                <a:lnTo>
                  <a:pt x="5073" y="581"/>
                </a:lnTo>
                <a:lnTo>
                  <a:pt x="5073" y="581"/>
                </a:lnTo>
                <a:lnTo>
                  <a:pt x="5061" y="581"/>
                </a:lnTo>
                <a:lnTo>
                  <a:pt x="5055" y="581"/>
                </a:lnTo>
                <a:lnTo>
                  <a:pt x="5043" y="581"/>
                </a:lnTo>
                <a:lnTo>
                  <a:pt x="5031" y="581"/>
                </a:lnTo>
                <a:lnTo>
                  <a:pt x="5025" y="581"/>
                </a:lnTo>
                <a:lnTo>
                  <a:pt x="5013" y="581"/>
                </a:lnTo>
                <a:lnTo>
                  <a:pt x="5001" y="581"/>
                </a:lnTo>
                <a:lnTo>
                  <a:pt x="4995" y="581"/>
                </a:lnTo>
                <a:lnTo>
                  <a:pt x="4984" y="581"/>
                </a:lnTo>
                <a:lnTo>
                  <a:pt x="4984" y="581"/>
                </a:lnTo>
                <a:lnTo>
                  <a:pt x="4978" y="581"/>
                </a:lnTo>
                <a:lnTo>
                  <a:pt x="4966" y="581"/>
                </a:lnTo>
                <a:lnTo>
                  <a:pt x="4966" y="581"/>
                </a:lnTo>
                <a:lnTo>
                  <a:pt x="4960" y="581"/>
                </a:lnTo>
                <a:lnTo>
                  <a:pt x="4960" y="581"/>
                </a:lnTo>
                <a:lnTo>
                  <a:pt x="4954" y="587"/>
                </a:lnTo>
                <a:lnTo>
                  <a:pt x="4954" y="587"/>
                </a:lnTo>
                <a:lnTo>
                  <a:pt x="4954" y="587"/>
                </a:lnTo>
                <a:lnTo>
                  <a:pt x="4948" y="587"/>
                </a:lnTo>
                <a:lnTo>
                  <a:pt x="4948" y="593"/>
                </a:lnTo>
                <a:lnTo>
                  <a:pt x="4948" y="593"/>
                </a:lnTo>
                <a:lnTo>
                  <a:pt x="4942" y="593"/>
                </a:lnTo>
                <a:lnTo>
                  <a:pt x="4924" y="599"/>
                </a:lnTo>
                <a:lnTo>
                  <a:pt x="4918" y="611"/>
                </a:lnTo>
                <a:lnTo>
                  <a:pt x="4907" y="617"/>
                </a:lnTo>
                <a:lnTo>
                  <a:pt x="4895" y="629"/>
                </a:lnTo>
                <a:lnTo>
                  <a:pt x="4883" y="641"/>
                </a:lnTo>
                <a:lnTo>
                  <a:pt x="4877" y="646"/>
                </a:lnTo>
                <a:lnTo>
                  <a:pt x="4877" y="652"/>
                </a:lnTo>
                <a:lnTo>
                  <a:pt x="4877" y="652"/>
                </a:lnTo>
                <a:lnTo>
                  <a:pt x="4877" y="652"/>
                </a:lnTo>
                <a:lnTo>
                  <a:pt x="4877" y="652"/>
                </a:lnTo>
                <a:lnTo>
                  <a:pt x="4877" y="658"/>
                </a:lnTo>
                <a:lnTo>
                  <a:pt x="4877" y="658"/>
                </a:lnTo>
                <a:lnTo>
                  <a:pt x="4877" y="664"/>
                </a:lnTo>
                <a:lnTo>
                  <a:pt x="4871" y="664"/>
                </a:lnTo>
                <a:lnTo>
                  <a:pt x="4871" y="664"/>
                </a:lnTo>
                <a:lnTo>
                  <a:pt x="4871" y="670"/>
                </a:lnTo>
                <a:lnTo>
                  <a:pt x="4871" y="670"/>
                </a:lnTo>
                <a:lnTo>
                  <a:pt x="4865" y="670"/>
                </a:lnTo>
                <a:lnTo>
                  <a:pt x="4865" y="670"/>
                </a:lnTo>
                <a:lnTo>
                  <a:pt x="4865" y="670"/>
                </a:lnTo>
                <a:lnTo>
                  <a:pt x="4859" y="670"/>
                </a:lnTo>
                <a:lnTo>
                  <a:pt x="4859" y="676"/>
                </a:lnTo>
                <a:lnTo>
                  <a:pt x="4847" y="688"/>
                </a:lnTo>
                <a:lnTo>
                  <a:pt x="4835" y="694"/>
                </a:lnTo>
                <a:lnTo>
                  <a:pt x="4818" y="706"/>
                </a:lnTo>
                <a:lnTo>
                  <a:pt x="4818" y="706"/>
                </a:lnTo>
                <a:lnTo>
                  <a:pt x="4818" y="706"/>
                </a:lnTo>
                <a:lnTo>
                  <a:pt x="4818" y="712"/>
                </a:lnTo>
                <a:lnTo>
                  <a:pt x="4818" y="712"/>
                </a:lnTo>
                <a:lnTo>
                  <a:pt x="4824" y="712"/>
                </a:lnTo>
                <a:lnTo>
                  <a:pt x="4824" y="712"/>
                </a:lnTo>
                <a:lnTo>
                  <a:pt x="4824" y="712"/>
                </a:lnTo>
                <a:lnTo>
                  <a:pt x="4824" y="718"/>
                </a:lnTo>
                <a:lnTo>
                  <a:pt x="4824" y="718"/>
                </a:lnTo>
                <a:lnTo>
                  <a:pt x="4824" y="718"/>
                </a:lnTo>
                <a:lnTo>
                  <a:pt x="4824" y="718"/>
                </a:lnTo>
                <a:lnTo>
                  <a:pt x="4824" y="718"/>
                </a:lnTo>
                <a:lnTo>
                  <a:pt x="4824" y="718"/>
                </a:lnTo>
                <a:lnTo>
                  <a:pt x="4824" y="712"/>
                </a:lnTo>
                <a:lnTo>
                  <a:pt x="4830" y="712"/>
                </a:lnTo>
                <a:lnTo>
                  <a:pt x="4835" y="712"/>
                </a:lnTo>
                <a:lnTo>
                  <a:pt x="4835" y="712"/>
                </a:lnTo>
                <a:lnTo>
                  <a:pt x="4841" y="712"/>
                </a:lnTo>
                <a:lnTo>
                  <a:pt x="4835" y="712"/>
                </a:lnTo>
                <a:lnTo>
                  <a:pt x="4835" y="712"/>
                </a:lnTo>
                <a:lnTo>
                  <a:pt x="4835" y="718"/>
                </a:lnTo>
                <a:lnTo>
                  <a:pt x="4835" y="718"/>
                </a:lnTo>
                <a:lnTo>
                  <a:pt x="4841" y="712"/>
                </a:lnTo>
                <a:lnTo>
                  <a:pt x="4841" y="712"/>
                </a:lnTo>
                <a:lnTo>
                  <a:pt x="4841" y="712"/>
                </a:lnTo>
                <a:lnTo>
                  <a:pt x="4841" y="718"/>
                </a:lnTo>
                <a:lnTo>
                  <a:pt x="4841" y="718"/>
                </a:lnTo>
                <a:lnTo>
                  <a:pt x="4835" y="718"/>
                </a:lnTo>
                <a:lnTo>
                  <a:pt x="4835" y="718"/>
                </a:lnTo>
                <a:lnTo>
                  <a:pt x="4835" y="724"/>
                </a:lnTo>
                <a:lnTo>
                  <a:pt x="4830" y="724"/>
                </a:lnTo>
                <a:lnTo>
                  <a:pt x="4835" y="724"/>
                </a:lnTo>
                <a:lnTo>
                  <a:pt x="4841" y="724"/>
                </a:lnTo>
                <a:lnTo>
                  <a:pt x="4841" y="724"/>
                </a:lnTo>
                <a:lnTo>
                  <a:pt x="4841" y="724"/>
                </a:lnTo>
                <a:lnTo>
                  <a:pt x="4847" y="718"/>
                </a:lnTo>
                <a:lnTo>
                  <a:pt x="4847" y="724"/>
                </a:lnTo>
                <a:lnTo>
                  <a:pt x="4847" y="724"/>
                </a:lnTo>
                <a:lnTo>
                  <a:pt x="4847" y="724"/>
                </a:lnTo>
                <a:lnTo>
                  <a:pt x="4847" y="724"/>
                </a:lnTo>
                <a:lnTo>
                  <a:pt x="4847" y="724"/>
                </a:lnTo>
                <a:lnTo>
                  <a:pt x="4841" y="730"/>
                </a:lnTo>
                <a:lnTo>
                  <a:pt x="4841" y="730"/>
                </a:lnTo>
                <a:lnTo>
                  <a:pt x="4841" y="730"/>
                </a:lnTo>
                <a:lnTo>
                  <a:pt x="4841" y="730"/>
                </a:lnTo>
                <a:lnTo>
                  <a:pt x="4841" y="735"/>
                </a:lnTo>
                <a:lnTo>
                  <a:pt x="4835" y="735"/>
                </a:lnTo>
                <a:lnTo>
                  <a:pt x="4835" y="741"/>
                </a:lnTo>
                <a:lnTo>
                  <a:pt x="4830" y="741"/>
                </a:lnTo>
                <a:lnTo>
                  <a:pt x="4830" y="741"/>
                </a:lnTo>
                <a:lnTo>
                  <a:pt x="4830" y="741"/>
                </a:lnTo>
                <a:lnTo>
                  <a:pt x="4830" y="735"/>
                </a:lnTo>
                <a:lnTo>
                  <a:pt x="4824" y="735"/>
                </a:lnTo>
                <a:lnTo>
                  <a:pt x="4824" y="741"/>
                </a:lnTo>
                <a:lnTo>
                  <a:pt x="4824" y="741"/>
                </a:lnTo>
                <a:lnTo>
                  <a:pt x="4824" y="741"/>
                </a:lnTo>
                <a:lnTo>
                  <a:pt x="4824" y="741"/>
                </a:lnTo>
                <a:lnTo>
                  <a:pt x="4830" y="747"/>
                </a:lnTo>
                <a:lnTo>
                  <a:pt x="4830" y="747"/>
                </a:lnTo>
                <a:lnTo>
                  <a:pt x="4830" y="747"/>
                </a:lnTo>
                <a:lnTo>
                  <a:pt x="4830" y="747"/>
                </a:lnTo>
                <a:lnTo>
                  <a:pt x="4830" y="747"/>
                </a:lnTo>
                <a:lnTo>
                  <a:pt x="4830" y="747"/>
                </a:lnTo>
                <a:lnTo>
                  <a:pt x="4830" y="747"/>
                </a:lnTo>
                <a:lnTo>
                  <a:pt x="4830" y="753"/>
                </a:lnTo>
                <a:lnTo>
                  <a:pt x="4830" y="759"/>
                </a:lnTo>
                <a:lnTo>
                  <a:pt x="4830" y="759"/>
                </a:lnTo>
                <a:lnTo>
                  <a:pt x="4830" y="759"/>
                </a:lnTo>
                <a:lnTo>
                  <a:pt x="4830" y="765"/>
                </a:lnTo>
                <a:lnTo>
                  <a:pt x="4830" y="765"/>
                </a:lnTo>
                <a:lnTo>
                  <a:pt x="4830" y="771"/>
                </a:lnTo>
                <a:lnTo>
                  <a:pt x="4835" y="771"/>
                </a:lnTo>
                <a:lnTo>
                  <a:pt x="4835" y="765"/>
                </a:lnTo>
                <a:lnTo>
                  <a:pt x="4835" y="765"/>
                </a:lnTo>
                <a:lnTo>
                  <a:pt x="4835" y="765"/>
                </a:lnTo>
                <a:lnTo>
                  <a:pt x="4830" y="777"/>
                </a:lnTo>
                <a:lnTo>
                  <a:pt x="4830" y="777"/>
                </a:lnTo>
                <a:lnTo>
                  <a:pt x="4835" y="777"/>
                </a:lnTo>
                <a:lnTo>
                  <a:pt x="4835" y="783"/>
                </a:lnTo>
                <a:lnTo>
                  <a:pt x="4830" y="783"/>
                </a:lnTo>
                <a:lnTo>
                  <a:pt x="4830" y="789"/>
                </a:lnTo>
                <a:lnTo>
                  <a:pt x="4818" y="789"/>
                </a:lnTo>
                <a:lnTo>
                  <a:pt x="4818" y="789"/>
                </a:lnTo>
                <a:lnTo>
                  <a:pt x="4812" y="789"/>
                </a:lnTo>
                <a:lnTo>
                  <a:pt x="4812" y="789"/>
                </a:lnTo>
                <a:lnTo>
                  <a:pt x="4806" y="789"/>
                </a:lnTo>
                <a:lnTo>
                  <a:pt x="4806" y="795"/>
                </a:lnTo>
                <a:lnTo>
                  <a:pt x="4794" y="801"/>
                </a:lnTo>
                <a:lnTo>
                  <a:pt x="4788" y="801"/>
                </a:lnTo>
                <a:lnTo>
                  <a:pt x="4788" y="807"/>
                </a:lnTo>
                <a:lnTo>
                  <a:pt x="4782" y="813"/>
                </a:lnTo>
                <a:lnTo>
                  <a:pt x="4782" y="813"/>
                </a:lnTo>
                <a:lnTo>
                  <a:pt x="4776" y="813"/>
                </a:lnTo>
                <a:lnTo>
                  <a:pt x="4776" y="813"/>
                </a:lnTo>
                <a:lnTo>
                  <a:pt x="4776" y="813"/>
                </a:lnTo>
                <a:lnTo>
                  <a:pt x="4770" y="818"/>
                </a:lnTo>
                <a:lnTo>
                  <a:pt x="4758" y="818"/>
                </a:lnTo>
                <a:lnTo>
                  <a:pt x="4758" y="818"/>
                </a:lnTo>
                <a:lnTo>
                  <a:pt x="4758" y="818"/>
                </a:lnTo>
                <a:lnTo>
                  <a:pt x="4758" y="818"/>
                </a:lnTo>
                <a:lnTo>
                  <a:pt x="4758" y="824"/>
                </a:lnTo>
                <a:lnTo>
                  <a:pt x="4758" y="824"/>
                </a:lnTo>
                <a:lnTo>
                  <a:pt x="4758" y="824"/>
                </a:lnTo>
                <a:lnTo>
                  <a:pt x="4758" y="824"/>
                </a:lnTo>
                <a:lnTo>
                  <a:pt x="4758" y="824"/>
                </a:lnTo>
                <a:lnTo>
                  <a:pt x="4758" y="824"/>
                </a:lnTo>
                <a:lnTo>
                  <a:pt x="4758" y="824"/>
                </a:lnTo>
                <a:lnTo>
                  <a:pt x="4758" y="824"/>
                </a:lnTo>
                <a:lnTo>
                  <a:pt x="4753" y="824"/>
                </a:lnTo>
                <a:lnTo>
                  <a:pt x="4753" y="824"/>
                </a:lnTo>
                <a:lnTo>
                  <a:pt x="4753" y="824"/>
                </a:lnTo>
                <a:lnTo>
                  <a:pt x="4753" y="818"/>
                </a:lnTo>
                <a:lnTo>
                  <a:pt x="4717" y="818"/>
                </a:lnTo>
                <a:lnTo>
                  <a:pt x="4711" y="818"/>
                </a:lnTo>
                <a:lnTo>
                  <a:pt x="4699" y="824"/>
                </a:lnTo>
                <a:lnTo>
                  <a:pt x="4693" y="824"/>
                </a:lnTo>
                <a:lnTo>
                  <a:pt x="4693" y="824"/>
                </a:lnTo>
                <a:lnTo>
                  <a:pt x="4687" y="818"/>
                </a:lnTo>
                <a:lnTo>
                  <a:pt x="4681" y="818"/>
                </a:lnTo>
                <a:lnTo>
                  <a:pt x="4681" y="813"/>
                </a:lnTo>
                <a:lnTo>
                  <a:pt x="4681" y="813"/>
                </a:lnTo>
                <a:lnTo>
                  <a:pt x="4681" y="813"/>
                </a:lnTo>
                <a:lnTo>
                  <a:pt x="4646" y="807"/>
                </a:lnTo>
                <a:lnTo>
                  <a:pt x="4634" y="807"/>
                </a:lnTo>
                <a:lnTo>
                  <a:pt x="4616" y="807"/>
                </a:lnTo>
                <a:lnTo>
                  <a:pt x="4587" y="813"/>
                </a:lnTo>
                <a:lnTo>
                  <a:pt x="4581" y="813"/>
                </a:lnTo>
                <a:lnTo>
                  <a:pt x="4569" y="813"/>
                </a:lnTo>
                <a:lnTo>
                  <a:pt x="4557" y="818"/>
                </a:lnTo>
                <a:lnTo>
                  <a:pt x="4551" y="818"/>
                </a:lnTo>
                <a:lnTo>
                  <a:pt x="4551" y="824"/>
                </a:lnTo>
                <a:lnTo>
                  <a:pt x="4551" y="824"/>
                </a:lnTo>
                <a:lnTo>
                  <a:pt x="4551" y="836"/>
                </a:lnTo>
                <a:lnTo>
                  <a:pt x="4551" y="836"/>
                </a:lnTo>
                <a:lnTo>
                  <a:pt x="4551" y="836"/>
                </a:lnTo>
                <a:lnTo>
                  <a:pt x="4551" y="842"/>
                </a:lnTo>
                <a:lnTo>
                  <a:pt x="4551" y="842"/>
                </a:lnTo>
                <a:lnTo>
                  <a:pt x="4551" y="842"/>
                </a:lnTo>
                <a:lnTo>
                  <a:pt x="4551" y="842"/>
                </a:lnTo>
                <a:lnTo>
                  <a:pt x="4545" y="842"/>
                </a:lnTo>
                <a:lnTo>
                  <a:pt x="4545" y="842"/>
                </a:lnTo>
                <a:lnTo>
                  <a:pt x="4545" y="842"/>
                </a:lnTo>
                <a:lnTo>
                  <a:pt x="4551" y="848"/>
                </a:lnTo>
                <a:lnTo>
                  <a:pt x="4563" y="848"/>
                </a:lnTo>
                <a:lnTo>
                  <a:pt x="4563" y="854"/>
                </a:lnTo>
                <a:lnTo>
                  <a:pt x="4563" y="854"/>
                </a:lnTo>
                <a:lnTo>
                  <a:pt x="4563" y="860"/>
                </a:lnTo>
                <a:lnTo>
                  <a:pt x="4563" y="860"/>
                </a:lnTo>
                <a:lnTo>
                  <a:pt x="4563" y="866"/>
                </a:lnTo>
                <a:lnTo>
                  <a:pt x="4563" y="866"/>
                </a:lnTo>
                <a:lnTo>
                  <a:pt x="4563" y="866"/>
                </a:lnTo>
                <a:lnTo>
                  <a:pt x="4563" y="872"/>
                </a:lnTo>
                <a:lnTo>
                  <a:pt x="4563" y="872"/>
                </a:lnTo>
                <a:lnTo>
                  <a:pt x="4569" y="878"/>
                </a:lnTo>
                <a:lnTo>
                  <a:pt x="4569" y="878"/>
                </a:lnTo>
                <a:lnTo>
                  <a:pt x="4569" y="878"/>
                </a:lnTo>
                <a:lnTo>
                  <a:pt x="4569" y="884"/>
                </a:lnTo>
                <a:lnTo>
                  <a:pt x="4569" y="890"/>
                </a:lnTo>
                <a:lnTo>
                  <a:pt x="4569" y="890"/>
                </a:lnTo>
                <a:lnTo>
                  <a:pt x="4563" y="890"/>
                </a:lnTo>
                <a:lnTo>
                  <a:pt x="4563" y="890"/>
                </a:lnTo>
                <a:lnTo>
                  <a:pt x="4557" y="896"/>
                </a:lnTo>
                <a:lnTo>
                  <a:pt x="4551" y="896"/>
                </a:lnTo>
                <a:lnTo>
                  <a:pt x="4551" y="902"/>
                </a:lnTo>
                <a:lnTo>
                  <a:pt x="4545" y="907"/>
                </a:lnTo>
                <a:lnTo>
                  <a:pt x="4545" y="907"/>
                </a:lnTo>
                <a:lnTo>
                  <a:pt x="4545" y="907"/>
                </a:lnTo>
                <a:lnTo>
                  <a:pt x="4545" y="913"/>
                </a:lnTo>
                <a:lnTo>
                  <a:pt x="4539" y="913"/>
                </a:lnTo>
                <a:lnTo>
                  <a:pt x="4539" y="913"/>
                </a:lnTo>
                <a:lnTo>
                  <a:pt x="4539" y="919"/>
                </a:lnTo>
                <a:lnTo>
                  <a:pt x="4539" y="919"/>
                </a:lnTo>
                <a:lnTo>
                  <a:pt x="4533" y="919"/>
                </a:lnTo>
                <a:lnTo>
                  <a:pt x="4527" y="925"/>
                </a:lnTo>
                <a:lnTo>
                  <a:pt x="4521" y="925"/>
                </a:lnTo>
                <a:lnTo>
                  <a:pt x="4521" y="925"/>
                </a:lnTo>
                <a:lnTo>
                  <a:pt x="4515" y="931"/>
                </a:lnTo>
                <a:lnTo>
                  <a:pt x="4515" y="931"/>
                </a:lnTo>
                <a:lnTo>
                  <a:pt x="4515" y="931"/>
                </a:lnTo>
                <a:lnTo>
                  <a:pt x="4515" y="931"/>
                </a:lnTo>
                <a:lnTo>
                  <a:pt x="4510" y="931"/>
                </a:lnTo>
                <a:lnTo>
                  <a:pt x="4510" y="937"/>
                </a:lnTo>
                <a:lnTo>
                  <a:pt x="4504" y="943"/>
                </a:lnTo>
                <a:lnTo>
                  <a:pt x="4498" y="943"/>
                </a:lnTo>
                <a:lnTo>
                  <a:pt x="4498" y="949"/>
                </a:lnTo>
                <a:lnTo>
                  <a:pt x="4492" y="949"/>
                </a:lnTo>
                <a:lnTo>
                  <a:pt x="4486" y="955"/>
                </a:lnTo>
                <a:lnTo>
                  <a:pt x="4480" y="955"/>
                </a:lnTo>
                <a:lnTo>
                  <a:pt x="4480" y="961"/>
                </a:lnTo>
                <a:lnTo>
                  <a:pt x="4480" y="961"/>
                </a:lnTo>
                <a:lnTo>
                  <a:pt x="4468" y="961"/>
                </a:lnTo>
                <a:lnTo>
                  <a:pt x="4462" y="967"/>
                </a:lnTo>
                <a:lnTo>
                  <a:pt x="4456" y="967"/>
                </a:lnTo>
                <a:lnTo>
                  <a:pt x="4450" y="973"/>
                </a:lnTo>
                <a:lnTo>
                  <a:pt x="4450" y="973"/>
                </a:lnTo>
                <a:lnTo>
                  <a:pt x="4444" y="979"/>
                </a:lnTo>
                <a:lnTo>
                  <a:pt x="4444" y="979"/>
                </a:lnTo>
                <a:lnTo>
                  <a:pt x="4444" y="979"/>
                </a:lnTo>
                <a:lnTo>
                  <a:pt x="4444" y="979"/>
                </a:lnTo>
                <a:lnTo>
                  <a:pt x="4444" y="973"/>
                </a:lnTo>
                <a:lnTo>
                  <a:pt x="4444" y="973"/>
                </a:lnTo>
                <a:lnTo>
                  <a:pt x="4444" y="973"/>
                </a:lnTo>
                <a:lnTo>
                  <a:pt x="4450" y="973"/>
                </a:lnTo>
                <a:lnTo>
                  <a:pt x="4450" y="973"/>
                </a:lnTo>
                <a:lnTo>
                  <a:pt x="4444" y="973"/>
                </a:lnTo>
                <a:lnTo>
                  <a:pt x="4444" y="973"/>
                </a:lnTo>
                <a:lnTo>
                  <a:pt x="4444" y="973"/>
                </a:lnTo>
                <a:lnTo>
                  <a:pt x="4438" y="973"/>
                </a:lnTo>
                <a:lnTo>
                  <a:pt x="4438" y="979"/>
                </a:lnTo>
                <a:lnTo>
                  <a:pt x="4438" y="979"/>
                </a:lnTo>
                <a:lnTo>
                  <a:pt x="4438" y="979"/>
                </a:lnTo>
                <a:lnTo>
                  <a:pt x="4433" y="985"/>
                </a:lnTo>
                <a:lnTo>
                  <a:pt x="4415" y="990"/>
                </a:lnTo>
                <a:lnTo>
                  <a:pt x="4409" y="990"/>
                </a:lnTo>
                <a:lnTo>
                  <a:pt x="4409" y="996"/>
                </a:lnTo>
                <a:lnTo>
                  <a:pt x="4409" y="996"/>
                </a:lnTo>
                <a:lnTo>
                  <a:pt x="4403" y="996"/>
                </a:lnTo>
                <a:lnTo>
                  <a:pt x="4379" y="1008"/>
                </a:lnTo>
                <a:lnTo>
                  <a:pt x="4373" y="1008"/>
                </a:lnTo>
                <a:lnTo>
                  <a:pt x="4367" y="1008"/>
                </a:lnTo>
                <a:lnTo>
                  <a:pt x="4367" y="1008"/>
                </a:lnTo>
                <a:lnTo>
                  <a:pt x="4367" y="1008"/>
                </a:lnTo>
                <a:lnTo>
                  <a:pt x="4367" y="1008"/>
                </a:lnTo>
                <a:lnTo>
                  <a:pt x="4367" y="1014"/>
                </a:lnTo>
                <a:lnTo>
                  <a:pt x="4361" y="1014"/>
                </a:lnTo>
                <a:lnTo>
                  <a:pt x="4361" y="1014"/>
                </a:lnTo>
                <a:lnTo>
                  <a:pt x="4355" y="1014"/>
                </a:lnTo>
                <a:lnTo>
                  <a:pt x="4320" y="1032"/>
                </a:lnTo>
                <a:lnTo>
                  <a:pt x="4290" y="1056"/>
                </a:lnTo>
                <a:lnTo>
                  <a:pt x="4284" y="1062"/>
                </a:lnTo>
                <a:lnTo>
                  <a:pt x="4284" y="1062"/>
                </a:lnTo>
                <a:lnTo>
                  <a:pt x="4278" y="1062"/>
                </a:lnTo>
                <a:lnTo>
                  <a:pt x="4278" y="1062"/>
                </a:lnTo>
                <a:lnTo>
                  <a:pt x="4273" y="1062"/>
                </a:lnTo>
                <a:lnTo>
                  <a:pt x="4273" y="1062"/>
                </a:lnTo>
                <a:lnTo>
                  <a:pt x="4273" y="1062"/>
                </a:lnTo>
                <a:lnTo>
                  <a:pt x="4273" y="1062"/>
                </a:lnTo>
                <a:lnTo>
                  <a:pt x="4267" y="1062"/>
                </a:lnTo>
                <a:lnTo>
                  <a:pt x="4255" y="1062"/>
                </a:lnTo>
                <a:lnTo>
                  <a:pt x="4255" y="1062"/>
                </a:lnTo>
                <a:lnTo>
                  <a:pt x="4237" y="1062"/>
                </a:lnTo>
                <a:lnTo>
                  <a:pt x="4231" y="1068"/>
                </a:lnTo>
                <a:lnTo>
                  <a:pt x="4225" y="1068"/>
                </a:lnTo>
                <a:lnTo>
                  <a:pt x="4219" y="1068"/>
                </a:lnTo>
                <a:lnTo>
                  <a:pt x="4219" y="1068"/>
                </a:lnTo>
                <a:lnTo>
                  <a:pt x="4219" y="1074"/>
                </a:lnTo>
                <a:lnTo>
                  <a:pt x="4213" y="1074"/>
                </a:lnTo>
                <a:lnTo>
                  <a:pt x="4207" y="1074"/>
                </a:lnTo>
                <a:lnTo>
                  <a:pt x="4207" y="1074"/>
                </a:lnTo>
                <a:lnTo>
                  <a:pt x="4201" y="1074"/>
                </a:lnTo>
                <a:lnTo>
                  <a:pt x="4195" y="1068"/>
                </a:lnTo>
                <a:lnTo>
                  <a:pt x="4195" y="1068"/>
                </a:lnTo>
                <a:lnTo>
                  <a:pt x="4190" y="1068"/>
                </a:lnTo>
                <a:lnTo>
                  <a:pt x="4190" y="1068"/>
                </a:lnTo>
                <a:lnTo>
                  <a:pt x="4190" y="1062"/>
                </a:lnTo>
                <a:lnTo>
                  <a:pt x="4190" y="1062"/>
                </a:lnTo>
                <a:lnTo>
                  <a:pt x="4190" y="1062"/>
                </a:lnTo>
                <a:lnTo>
                  <a:pt x="4190" y="1062"/>
                </a:lnTo>
                <a:lnTo>
                  <a:pt x="4190" y="1068"/>
                </a:lnTo>
                <a:lnTo>
                  <a:pt x="4195" y="1068"/>
                </a:lnTo>
                <a:lnTo>
                  <a:pt x="4195" y="1074"/>
                </a:lnTo>
                <a:lnTo>
                  <a:pt x="4190" y="1068"/>
                </a:lnTo>
                <a:lnTo>
                  <a:pt x="4190" y="1068"/>
                </a:lnTo>
                <a:lnTo>
                  <a:pt x="4184" y="1068"/>
                </a:lnTo>
                <a:lnTo>
                  <a:pt x="4184" y="1068"/>
                </a:lnTo>
                <a:lnTo>
                  <a:pt x="4184" y="1068"/>
                </a:lnTo>
                <a:lnTo>
                  <a:pt x="4184" y="1068"/>
                </a:lnTo>
                <a:lnTo>
                  <a:pt x="4178" y="1068"/>
                </a:lnTo>
                <a:lnTo>
                  <a:pt x="4178" y="1068"/>
                </a:lnTo>
                <a:lnTo>
                  <a:pt x="4178" y="1062"/>
                </a:lnTo>
                <a:lnTo>
                  <a:pt x="4172" y="1068"/>
                </a:lnTo>
                <a:lnTo>
                  <a:pt x="4166" y="1068"/>
                </a:lnTo>
                <a:lnTo>
                  <a:pt x="4166" y="1068"/>
                </a:lnTo>
                <a:lnTo>
                  <a:pt x="4160" y="1068"/>
                </a:lnTo>
                <a:lnTo>
                  <a:pt x="4160" y="1068"/>
                </a:lnTo>
                <a:lnTo>
                  <a:pt x="4160" y="1068"/>
                </a:lnTo>
                <a:lnTo>
                  <a:pt x="4160" y="1068"/>
                </a:lnTo>
                <a:lnTo>
                  <a:pt x="4160" y="1068"/>
                </a:lnTo>
                <a:lnTo>
                  <a:pt x="4154" y="1068"/>
                </a:lnTo>
                <a:lnTo>
                  <a:pt x="4148" y="1068"/>
                </a:lnTo>
                <a:lnTo>
                  <a:pt x="4154" y="1068"/>
                </a:lnTo>
                <a:lnTo>
                  <a:pt x="4154" y="1068"/>
                </a:lnTo>
                <a:lnTo>
                  <a:pt x="4160" y="1062"/>
                </a:lnTo>
                <a:lnTo>
                  <a:pt x="4160" y="1068"/>
                </a:lnTo>
                <a:lnTo>
                  <a:pt x="4160" y="1068"/>
                </a:lnTo>
                <a:lnTo>
                  <a:pt x="4160" y="1062"/>
                </a:lnTo>
                <a:lnTo>
                  <a:pt x="4160" y="1062"/>
                </a:lnTo>
                <a:lnTo>
                  <a:pt x="4160" y="1062"/>
                </a:lnTo>
                <a:lnTo>
                  <a:pt x="4160" y="1062"/>
                </a:lnTo>
                <a:lnTo>
                  <a:pt x="4166" y="1062"/>
                </a:lnTo>
                <a:lnTo>
                  <a:pt x="4172" y="1062"/>
                </a:lnTo>
                <a:lnTo>
                  <a:pt x="4172" y="1062"/>
                </a:lnTo>
                <a:lnTo>
                  <a:pt x="4172" y="1062"/>
                </a:lnTo>
                <a:lnTo>
                  <a:pt x="4178" y="1062"/>
                </a:lnTo>
                <a:lnTo>
                  <a:pt x="4178" y="1062"/>
                </a:lnTo>
                <a:lnTo>
                  <a:pt x="4184" y="1062"/>
                </a:lnTo>
                <a:lnTo>
                  <a:pt x="4184" y="1056"/>
                </a:lnTo>
                <a:lnTo>
                  <a:pt x="4184" y="1056"/>
                </a:lnTo>
                <a:lnTo>
                  <a:pt x="4184" y="1056"/>
                </a:lnTo>
                <a:lnTo>
                  <a:pt x="4178" y="1056"/>
                </a:lnTo>
                <a:lnTo>
                  <a:pt x="4178" y="1056"/>
                </a:lnTo>
                <a:lnTo>
                  <a:pt x="4178" y="1056"/>
                </a:lnTo>
                <a:lnTo>
                  <a:pt x="4178" y="1056"/>
                </a:lnTo>
                <a:lnTo>
                  <a:pt x="4178" y="1056"/>
                </a:lnTo>
                <a:lnTo>
                  <a:pt x="4178" y="1056"/>
                </a:lnTo>
                <a:lnTo>
                  <a:pt x="4172" y="1050"/>
                </a:lnTo>
                <a:lnTo>
                  <a:pt x="4172" y="1050"/>
                </a:lnTo>
                <a:lnTo>
                  <a:pt x="4172" y="1050"/>
                </a:lnTo>
                <a:lnTo>
                  <a:pt x="4172" y="1050"/>
                </a:lnTo>
                <a:lnTo>
                  <a:pt x="4172" y="1050"/>
                </a:lnTo>
                <a:lnTo>
                  <a:pt x="4172" y="1056"/>
                </a:lnTo>
                <a:lnTo>
                  <a:pt x="4172" y="1056"/>
                </a:lnTo>
                <a:lnTo>
                  <a:pt x="4172" y="1056"/>
                </a:lnTo>
                <a:lnTo>
                  <a:pt x="4166" y="1056"/>
                </a:lnTo>
                <a:lnTo>
                  <a:pt x="4166" y="1056"/>
                </a:lnTo>
                <a:lnTo>
                  <a:pt x="4160" y="1056"/>
                </a:lnTo>
                <a:lnTo>
                  <a:pt x="4160" y="1056"/>
                </a:lnTo>
                <a:lnTo>
                  <a:pt x="4160" y="1056"/>
                </a:lnTo>
                <a:lnTo>
                  <a:pt x="4154" y="1056"/>
                </a:lnTo>
                <a:lnTo>
                  <a:pt x="4148" y="1050"/>
                </a:lnTo>
                <a:lnTo>
                  <a:pt x="4148" y="1044"/>
                </a:lnTo>
                <a:lnTo>
                  <a:pt x="4142" y="1044"/>
                </a:lnTo>
                <a:lnTo>
                  <a:pt x="4142" y="1044"/>
                </a:lnTo>
                <a:lnTo>
                  <a:pt x="4136" y="1044"/>
                </a:lnTo>
                <a:lnTo>
                  <a:pt x="4130" y="1038"/>
                </a:lnTo>
                <a:lnTo>
                  <a:pt x="4124" y="1038"/>
                </a:lnTo>
                <a:lnTo>
                  <a:pt x="4124" y="1032"/>
                </a:lnTo>
                <a:lnTo>
                  <a:pt x="4124" y="1032"/>
                </a:lnTo>
                <a:lnTo>
                  <a:pt x="4124" y="1032"/>
                </a:lnTo>
                <a:lnTo>
                  <a:pt x="4118" y="1032"/>
                </a:lnTo>
                <a:lnTo>
                  <a:pt x="4118" y="1032"/>
                </a:lnTo>
                <a:lnTo>
                  <a:pt x="4113" y="1032"/>
                </a:lnTo>
                <a:lnTo>
                  <a:pt x="4113" y="1032"/>
                </a:lnTo>
                <a:lnTo>
                  <a:pt x="4113" y="1032"/>
                </a:lnTo>
                <a:lnTo>
                  <a:pt x="4113" y="1026"/>
                </a:lnTo>
                <a:lnTo>
                  <a:pt x="4113" y="1026"/>
                </a:lnTo>
                <a:lnTo>
                  <a:pt x="4113" y="1026"/>
                </a:lnTo>
                <a:lnTo>
                  <a:pt x="4113" y="1026"/>
                </a:lnTo>
                <a:lnTo>
                  <a:pt x="4113" y="1026"/>
                </a:lnTo>
                <a:lnTo>
                  <a:pt x="4113" y="1026"/>
                </a:lnTo>
                <a:lnTo>
                  <a:pt x="4113" y="1020"/>
                </a:lnTo>
                <a:lnTo>
                  <a:pt x="4113" y="1020"/>
                </a:lnTo>
                <a:lnTo>
                  <a:pt x="4113" y="1020"/>
                </a:lnTo>
                <a:lnTo>
                  <a:pt x="4118" y="1008"/>
                </a:lnTo>
                <a:lnTo>
                  <a:pt x="4118" y="1008"/>
                </a:lnTo>
                <a:lnTo>
                  <a:pt x="4124" y="1008"/>
                </a:lnTo>
                <a:lnTo>
                  <a:pt x="4124" y="1008"/>
                </a:lnTo>
                <a:lnTo>
                  <a:pt x="4124" y="1002"/>
                </a:lnTo>
                <a:lnTo>
                  <a:pt x="4130" y="1002"/>
                </a:lnTo>
                <a:lnTo>
                  <a:pt x="4130" y="1002"/>
                </a:lnTo>
                <a:lnTo>
                  <a:pt x="4130" y="1002"/>
                </a:lnTo>
                <a:lnTo>
                  <a:pt x="4130" y="1002"/>
                </a:lnTo>
                <a:lnTo>
                  <a:pt x="4130" y="996"/>
                </a:lnTo>
                <a:lnTo>
                  <a:pt x="4130" y="996"/>
                </a:lnTo>
                <a:lnTo>
                  <a:pt x="4130" y="996"/>
                </a:lnTo>
                <a:lnTo>
                  <a:pt x="4136" y="996"/>
                </a:lnTo>
                <a:lnTo>
                  <a:pt x="4136" y="990"/>
                </a:lnTo>
                <a:lnTo>
                  <a:pt x="4136" y="990"/>
                </a:lnTo>
                <a:lnTo>
                  <a:pt x="4136" y="990"/>
                </a:lnTo>
                <a:lnTo>
                  <a:pt x="4136" y="990"/>
                </a:lnTo>
                <a:lnTo>
                  <a:pt x="4136" y="990"/>
                </a:lnTo>
                <a:lnTo>
                  <a:pt x="4136" y="990"/>
                </a:lnTo>
                <a:lnTo>
                  <a:pt x="4136" y="990"/>
                </a:lnTo>
                <a:lnTo>
                  <a:pt x="4136" y="990"/>
                </a:lnTo>
                <a:lnTo>
                  <a:pt x="4136" y="985"/>
                </a:lnTo>
                <a:lnTo>
                  <a:pt x="4136" y="985"/>
                </a:lnTo>
                <a:lnTo>
                  <a:pt x="4136" y="985"/>
                </a:lnTo>
                <a:lnTo>
                  <a:pt x="4136" y="985"/>
                </a:lnTo>
                <a:lnTo>
                  <a:pt x="4136" y="985"/>
                </a:lnTo>
                <a:lnTo>
                  <a:pt x="4136" y="979"/>
                </a:lnTo>
                <a:lnTo>
                  <a:pt x="4136" y="979"/>
                </a:lnTo>
                <a:lnTo>
                  <a:pt x="4136" y="979"/>
                </a:lnTo>
                <a:lnTo>
                  <a:pt x="4142" y="961"/>
                </a:lnTo>
                <a:lnTo>
                  <a:pt x="4142" y="961"/>
                </a:lnTo>
                <a:lnTo>
                  <a:pt x="4148" y="955"/>
                </a:lnTo>
                <a:lnTo>
                  <a:pt x="4148" y="949"/>
                </a:lnTo>
                <a:lnTo>
                  <a:pt x="4154" y="949"/>
                </a:lnTo>
                <a:lnTo>
                  <a:pt x="4160" y="949"/>
                </a:lnTo>
                <a:lnTo>
                  <a:pt x="4160" y="943"/>
                </a:lnTo>
                <a:lnTo>
                  <a:pt x="4160" y="943"/>
                </a:lnTo>
                <a:lnTo>
                  <a:pt x="4166" y="943"/>
                </a:lnTo>
                <a:lnTo>
                  <a:pt x="4166" y="943"/>
                </a:lnTo>
                <a:lnTo>
                  <a:pt x="4166" y="943"/>
                </a:lnTo>
                <a:lnTo>
                  <a:pt x="4166" y="937"/>
                </a:lnTo>
                <a:lnTo>
                  <a:pt x="4166" y="937"/>
                </a:lnTo>
                <a:lnTo>
                  <a:pt x="4172" y="931"/>
                </a:lnTo>
                <a:lnTo>
                  <a:pt x="4172" y="931"/>
                </a:lnTo>
                <a:lnTo>
                  <a:pt x="4172" y="931"/>
                </a:lnTo>
                <a:lnTo>
                  <a:pt x="4166" y="931"/>
                </a:lnTo>
                <a:lnTo>
                  <a:pt x="4166" y="925"/>
                </a:lnTo>
                <a:lnTo>
                  <a:pt x="4166" y="925"/>
                </a:lnTo>
                <a:lnTo>
                  <a:pt x="4172" y="919"/>
                </a:lnTo>
                <a:lnTo>
                  <a:pt x="4172" y="919"/>
                </a:lnTo>
                <a:lnTo>
                  <a:pt x="4172" y="919"/>
                </a:lnTo>
                <a:lnTo>
                  <a:pt x="4178" y="919"/>
                </a:lnTo>
                <a:lnTo>
                  <a:pt x="4178" y="913"/>
                </a:lnTo>
                <a:lnTo>
                  <a:pt x="4178" y="913"/>
                </a:lnTo>
                <a:lnTo>
                  <a:pt x="4178" y="913"/>
                </a:lnTo>
                <a:lnTo>
                  <a:pt x="4178" y="913"/>
                </a:lnTo>
                <a:lnTo>
                  <a:pt x="4178" y="913"/>
                </a:lnTo>
                <a:lnTo>
                  <a:pt x="4178" y="907"/>
                </a:lnTo>
                <a:lnTo>
                  <a:pt x="4172" y="907"/>
                </a:lnTo>
                <a:lnTo>
                  <a:pt x="4178" y="907"/>
                </a:lnTo>
                <a:lnTo>
                  <a:pt x="4178" y="907"/>
                </a:lnTo>
                <a:lnTo>
                  <a:pt x="4184" y="902"/>
                </a:lnTo>
                <a:lnTo>
                  <a:pt x="4184" y="902"/>
                </a:lnTo>
                <a:lnTo>
                  <a:pt x="4184" y="902"/>
                </a:lnTo>
                <a:lnTo>
                  <a:pt x="4190" y="902"/>
                </a:lnTo>
                <a:lnTo>
                  <a:pt x="4190" y="902"/>
                </a:lnTo>
                <a:lnTo>
                  <a:pt x="4195" y="902"/>
                </a:lnTo>
                <a:lnTo>
                  <a:pt x="4195" y="902"/>
                </a:lnTo>
                <a:lnTo>
                  <a:pt x="4190" y="907"/>
                </a:lnTo>
                <a:lnTo>
                  <a:pt x="4190" y="907"/>
                </a:lnTo>
                <a:lnTo>
                  <a:pt x="4190" y="907"/>
                </a:lnTo>
                <a:lnTo>
                  <a:pt x="4195" y="907"/>
                </a:lnTo>
                <a:lnTo>
                  <a:pt x="4195" y="913"/>
                </a:lnTo>
                <a:lnTo>
                  <a:pt x="4190" y="913"/>
                </a:lnTo>
                <a:lnTo>
                  <a:pt x="4195" y="913"/>
                </a:lnTo>
                <a:lnTo>
                  <a:pt x="4195" y="919"/>
                </a:lnTo>
                <a:lnTo>
                  <a:pt x="4190" y="919"/>
                </a:lnTo>
                <a:lnTo>
                  <a:pt x="4190" y="919"/>
                </a:lnTo>
                <a:lnTo>
                  <a:pt x="4190" y="919"/>
                </a:lnTo>
                <a:lnTo>
                  <a:pt x="4190" y="919"/>
                </a:lnTo>
                <a:lnTo>
                  <a:pt x="4195" y="919"/>
                </a:lnTo>
                <a:lnTo>
                  <a:pt x="4195" y="919"/>
                </a:lnTo>
                <a:lnTo>
                  <a:pt x="4195" y="919"/>
                </a:lnTo>
                <a:lnTo>
                  <a:pt x="4195" y="919"/>
                </a:lnTo>
                <a:lnTo>
                  <a:pt x="4201" y="919"/>
                </a:lnTo>
                <a:lnTo>
                  <a:pt x="4201" y="919"/>
                </a:lnTo>
                <a:lnTo>
                  <a:pt x="4201" y="913"/>
                </a:lnTo>
                <a:lnTo>
                  <a:pt x="4201" y="913"/>
                </a:lnTo>
                <a:lnTo>
                  <a:pt x="4201" y="913"/>
                </a:lnTo>
                <a:lnTo>
                  <a:pt x="4207" y="907"/>
                </a:lnTo>
                <a:lnTo>
                  <a:pt x="4207" y="907"/>
                </a:lnTo>
                <a:lnTo>
                  <a:pt x="4207" y="902"/>
                </a:lnTo>
                <a:lnTo>
                  <a:pt x="4207" y="896"/>
                </a:lnTo>
                <a:lnTo>
                  <a:pt x="4207" y="890"/>
                </a:lnTo>
                <a:lnTo>
                  <a:pt x="4207" y="890"/>
                </a:lnTo>
                <a:lnTo>
                  <a:pt x="4207" y="890"/>
                </a:lnTo>
                <a:lnTo>
                  <a:pt x="4207" y="890"/>
                </a:lnTo>
                <a:lnTo>
                  <a:pt x="4207" y="890"/>
                </a:lnTo>
                <a:lnTo>
                  <a:pt x="4207" y="890"/>
                </a:lnTo>
                <a:lnTo>
                  <a:pt x="4207" y="890"/>
                </a:lnTo>
                <a:lnTo>
                  <a:pt x="4207" y="890"/>
                </a:lnTo>
                <a:lnTo>
                  <a:pt x="4207" y="884"/>
                </a:lnTo>
                <a:lnTo>
                  <a:pt x="4207" y="884"/>
                </a:lnTo>
                <a:lnTo>
                  <a:pt x="4207" y="884"/>
                </a:lnTo>
                <a:lnTo>
                  <a:pt x="4207" y="884"/>
                </a:lnTo>
                <a:lnTo>
                  <a:pt x="4207" y="884"/>
                </a:lnTo>
                <a:lnTo>
                  <a:pt x="4207" y="878"/>
                </a:lnTo>
                <a:lnTo>
                  <a:pt x="4207" y="878"/>
                </a:lnTo>
                <a:lnTo>
                  <a:pt x="4207" y="872"/>
                </a:lnTo>
                <a:lnTo>
                  <a:pt x="4213" y="872"/>
                </a:lnTo>
                <a:lnTo>
                  <a:pt x="4213" y="872"/>
                </a:lnTo>
                <a:lnTo>
                  <a:pt x="4213" y="866"/>
                </a:lnTo>
                <a:lnTo>
                  <a:pt x="4213" y="866"/>
                </a:lnTo>
                <a:lnTo>
                  <a:pt x="4213" y="860"/>
                </a:lnTo>
                <a:lnTo>
                  <a:pt x="4213" y="860"/>
                </a:lnTo>
                <a:lnTo>
                  <a:pt x="4213" y="860"/>
                </a:lnTo>
                <a:lnTo>
                  <a:pt x="4213" y="860"/>
                </a:lnTo>
                <a:lnTo>
                  <a:pt x="4213" y="860"/>
                </a:lnTo>
                <a:lnTo>
                  <a:pt x="4213" y="860"/>
                </a:lnTo>
                <a:lnTo>
                  <a:pt x="4213" y="854"/>
                </a:lnTo>
                <a:lnTo>
                  <a:pt x="4213" y="854"/>
                </a:lnTo>
                <a:lnTo>
                  <a:pt x="4207" y="848"/>
                </a:lnTo>
                <a:lnTo>
                  <a:pt x="4207" y="848"/>
                </a:lnTo>
                <a:lnTo>
                  <a:pt x="4207" y="848"/>
                </a:lnTo>
                <a:lnTo>
                  <a:pt x="4201" y="824"/>
                </a:lnTo>
                <a:lnTo>
                  <a:pt x="4201" y="801"/>
                </a:lnTo>
                <a:lnTo>
                  <a:pt x="4195" y="789"/>
                </a:lnTo>
                <a:lnTo>
                  <a:pt x="4190" y="747"/>
                </a:lnTo>
                <a:lnTo>
                  <a:pt x="4190" y="741"/>
                </a:lnTo>
                <a:lnTo>
                  <a:pt x="4190" y="735"/>
                </a:lnTo>
                <a:lnTo>
                  <a:pt x="4190" y="735"/>
                </a:lnTo>
                <a:lnTo>
                  <a:pt x="4190" y="735"/>
                </a:lnTo>
                <a:lnTo>
                  <a:pt x="4184" y="724"/>
                </a:lnTo>
                <a:lnTo>
                  <a:pt x="4178" y="724"/>
                </a:lnTo>
                <a:lnTo>
                  <a:pt x="4178" y="718"/>
                </a:lnTo>
                <a:lnTo>
                  <a:pt x="4166" y="712"/>
                </a:lnTo>
                <a:lnTo>
                  <a:pt x="4160" y="712"/>
                </a:lnTo>
                <a:lnTo>
                  <a:pt x="4160" y="712"/>
                </a:lnTo>
                <a:lnTo>
                  <a:pt x="4154" y="712"/>
                </a:lnTo>
                <a:lnTo>
                  <a:pt x="4154" y="718"/>
                </a:lnTo>
                <a:lnTo>
                  <a:pt x="4148" y="718"/>
                </a:lnTo>
                <a:lnTo>
                  <a:pt x="4148" y="718"/>
                </a:lnTo>
                <a:lnTo>
                  <a:pt x="4142" y="718"/>
                </a:lnTo>
                <a:lnTo>
                  <a:pt x="4142" y="724"/>
                </a:lnTo>
                <a:lnTo>
                  <a:pt x="4142" y="724"/>
                </a:lnTo>
                <a:lnTo>
                  <a:pt x="4142" y="724"/>
                </a:lnTo>
                <a:lnTo>
                  <a:pt x="4130" y="724"/>
                </a:lnTo>
                <a:lnTo>
                  <a:pt x="4130" y="724"/>
                </a:lnTo>
                <a:lnTo>
                  <a:pt x="4130" y="724"/>
                </a:lnTo>
                <a:lnTo>
                  <a:pt x="4130" y="724"/>
                </a:lnTo>
                <a:lnTo>
                  <a:pt x="4124" y="730"/>
                </a:lnTo>
                <a:lnTo>
                  <a:pt x="4124" y="730"/>
                </a:lnTo>
                <a:lnTo>
                  <a:pt x="4124" y="730"/>
                </a:lnTo>
                <a:lnTo>
                  <a:pt x="4118" y="735"/>
                </a:lnTo>
                <a:lnTo>
                  <a:pt x="4118" y="735"/>
                </a:lnTo>
                <a:lnTo>
                  <a:pt x="4118" y="735"/>
                </a:lnTo>
                <a:lnTo>
                  <a:pt x="4124" y="735"/>
                </a:lnTo>
                <a:lnTo>
                  <a:pt x="4124" y="735"/>
                </a:lnTo>
                <a:lnTo>
                  <a:pt x="4118" y="741"/>
                </a:lnTo>
                <a:lnTo>
                  <a:pt x="4118" y="741"/>
                </a:lnTo>
                <a:lnTo>
                  <a:pt x="4118" y="747"/>
                </a:lnTo>
                <a:lnTo>
                  <a:pt x="4118" y="747"/>
                </a:lnTo>
                <a:lnTo>
                  <a:pt x="4113" y="753"/>
                </a:lnTo>
                <a:lnTo>
                  <a:pt x="4107" y="759"/>
                </a:lnTo>
                <a:lnTo>
                  <a:pt x="4107" y="765"/>
                </a:lnTo>
                <a:lnTo>
                  <a:pt x="4107" y="765"/>
                </a:lnTo>
                <a:lnTo>
                  <a:pt x="4107" y="759"/>
                </a:lnTo>
                <a:lnTo>
                  <a:pt x="4107" y="759"/>
                </a:lnTo>
                <a:lnTo>
                  <a:pt x="4107" y="759"/>
                </a:lnTo>
                <a:lnTo>
                  <a:pt x="4101" y="759"/>
                </a:lnTo>
                <a:lnTo>
                  <a:pt x="4095" y="771"/>
                </a:lnTo>
                <a:lnTo>
                  <a:pt x="4095" y="777"/>
                </a:lnTo>
                <a:lnTo>
                  <a:pt x="4089" y="777"/>
                </a:lnTo>
                <a:lnTo>
                  <a:pt x="4083" y="777"/>
                </a:lnTo>
                <a:lnTo>
                  <a:pt x="4083" y="771"/>
                </a:lnTo>
                <a:lnTo>
                  <a:pt x="4077" y="771"/>
                </a:lnTo>
                <a:lnTo>
                  <a:pt x="4071" y="771"/>
                </a:lnTo>
                <a:lnTo>
                  <a:pt x="4071" y="765"/>
                </a:lnTo>
                <a:lnTo>
                  <a:pt x="4065" y="765"/>
                </a:lnTo>
                <a:lnTo>
                  <a:pt x="4065" y="765"/>
                </a:lnTo>
                <a:lnTo>
                  <a:pt x="4065" y="759"/>
                </a:lnTo>
                <a:lnTo>
                  <a:pt x="4059" y="753"/>
                </a:lnTo>
                <a:lnTo>
                  <a:pt x="4065" y="753"/>
                </a:lnTo>
                <a:lnTo>
                  <a:pt x="4065" y="753"/>
                </a:lnTo>
                <a:lnTo>
                  <a:pt x="4065" y="747"/>
                </a:lnTo>
                <a:lnTo>
                  <a:pt x="4065" y="741"/>
                </a:lnTo>
                <a:lnTo>
                  <a:pt x="4065" y="741"/>
                </a:lnTo>
                <a:lnTo>
                  <a:pt x="4065" y="741"/>
                </a:lnTo>
                <a:lnTo>
                  <a:pt x="4065" y="741"/>
                </a:lnTo>
                <a:lnTo>
                  <a:pt x="4065" y="741"/>
                </a:lnTo>
                <a:lnTo>
                  <a:pt x="4065" y="730"/>
                </a:lnTo>
                <a:lnTo>
                  <a:pt x="4071" y="724"/>
                </a:lnTo>
                <a:lnTo>
                  <a:pt x="4077" y="724"/>
                </a:lnTo>
                <a:lnTo>
                  <a:pt x="4077" y="724"/>
                </a:lnTo>
                <a:lnTo>
                  <a:pt x="4077" y="724"/>
                </a:lnTo>
                <a:lnTo>
                  <a:pt x="4077" y="724"/>
                </a:lnTo>
                <a:lnTo>
                  <a:pt x="4083" y="724"/>
                </a:lnTo>
                <a:lnTo>
                  <a:pt x="4083" y="724"/>
                </a:lnTo>
                <a:lnTo>
                  <a:pt x="4083" y="718"/>
                </a:lnTo>
                <a:lnTo>
                  <a:pt x="4083" y="724"/>
                </a:lnTo>
                <a:lnTo>
                  <a:pt x="4089" y="724"/>
                </a:lnTo>
                <a:lnTo>
                  <a:pt x="4089" y="724"/>
                </a:lnTo>
                <a:lnTo>
                  <a:pt x="4089" y="724"/>
                </a:lnTo>
                <a:lnTo>
                  <a:pt x="4089" y="718"/>
                </a:lnTo>
                <a:lnTo>
                  <a:pt x="4089" y="718"/>
                </a:lnTo>
                <a:lnTo>
                  <a:pt x="4089" y="712"/>
                </a:lnTo>
                <a:lnTo>
                  <a:pt x="4095" y="712"/>
                </a:lnTo>
                <a:lnTo>
                  <a:pt x="4095" y="712"/>
                </a:lnTo>
                <a:lnTo>
                  <a:pt x="4095" y="712"/>
                </a:lnTo>
                <a:lnTo>
                  <a:pt x="4095" y="712"/>
                </a:lnTo>
                <a:lnTo>
                  <a:pt x="4095" y="712"/>
                </a:lnTo>
                <a:lnTo>
                  <a:pt x="4101" y="706"/>
                </a:lnTo>
                <a:lnTo>
                  <a:pt x="4101" y="706"/>
                </a:lnTo>
                <a:lnTo>
                  <a:pt x="4101" y="706"/>
                </a:lnTo>
                <a:lnTo>
                  <a:pt x="4101" y="694"/>
                </a:lnTo>
                <a:lnTo>
                  <a:pt x="4101" y="688"/>
                </a:lnTo>
                <a:lnTo>
                  <a:pt x="4101" y="688"/>
                </a:lnTo>
                <a:lnTo>
                  <a:pt x="4107" y="682"/>
                </a:lnTo>
                <a:lnTo>
                  <a:pt x="4107" y="682"/>
                </a:lnTo>
                <a:lnTo>
                  <a:pt x="4113" y="682"/>
                </a:lnTo>
                <a:lnTo>
                  <a:pt x="4113" y="682"/>
                </a:lnTo>
                <a:lnTo>
                  <a:pt x="4113" y="688"/>
                </a:lnTo>
                <a:lnTo>
                  <a:pt x="4113" y="688"/>
                </a:lnTo>
                <a:lnTo>
                  <a:pt x="4113" y="682"/>
                </a:lnTo>
                <a:lnTo>
                  <a:pt x="4118" y="676"/>
                </a:lnTo>
                <a:lnTo>
                  <a:pt x="4118" y="676"/>
                </a:lnTo>
                <a:lnTo>
                  <a:pt x="4118" y="676"/>
                </a:lnTo>
                <a:lnTo>
                  <a:pt x="4118" y="676"/>
                </a:lnTo>
                <a:lnTo>
                  <a:pt x="4118" y="676"/>
                </a:lnTo>
                <a:lnTo>
                  <a:pt x="4124" y="676"/>
                </a:lnTo>
                <a:lnTo>
                  <a:pt x="4124" y="670"/>
                </a:lnTo>
                <a:lnTo>
                  <a:pt x="4124" y="670"/>
                </a:lnTo>
                <a:lnTo>
                  <a:pt x="4124" y="664"/>
                </a:lnTo>
                <a:lnTo>
                  <a:pt x="4124" y="635"/>
                </a:lnTo>
                <a:lnTo>
                  <a:pt x="4124" y="635"/>
                </a:lnTo>
                <a:lnTo>
                  <a:pt x="4124" y="629"/>
                </a:lnTo>
                <a:lnTo>
                  <a:pt x="4130" y="623"/>
                </a:lnTo>
                <a:lnTo>
                  <a:pt x="4130" y="623"/>
                </a:lnTo>
                <a:lnTo>
                  <a:pt x="4124" y="617"/>
                </a:lnTo>
                <a:lnTo>
                  <a:pt x="4124" y="611"/>
                </a:lnTo>
                <a:lnTo>
                  <a:pt x="4124" y="605"/>
                </a:lnTo>
                <a:lnTo>
                  <a:pt x="4124" y="605"/>
                </a:lnTo>
                <a:lnTo>
                  <a:pt x="4124" y="599"/>
                </a:lnTo>
                <a:lnTo>
                  <a:pt x="4124" y="599"/>
                </a:lnTo>
                <a:lnTo>
                  <a:pt x="4124" y="599"/>
                </a:lnTo>
                <a:lnTo>
                  <a:pt x="4124" y="599"/>
                </a:lnTo>
                <a:lnTo>
                  <a:pt x="4124" y="599"/>
                </a:lnTo>
                <a:lnTo>
                  <a:pt x="4118" y="599"/>
                </a:lnTo>
                <a:lnTo>
                  <a:pt x="4118" y="593"/>
                </a:lnTo>
                <a:lnTo>
                  <a:pt x="4118" y="593"/>
                </a:lnTo>
                <a:lnTo>
                  <a:pt x="4113" y="593"/>
                </a:lnTo>
                <a:lnTo>
                  <a:pt x="4113" y="587"/>
                </a:lnTo>
                <a:lnTo>
                  <a:pt x="4113" y="587"/>
                </a:lnTo>
                <a:lnTo>
                  <a:pt x="4113" y="587"/>
                </a:lnTo>
                <a:lnTo>
                  <a:pt x="4113" y="587"/>
                </a:lnTo>
                <a:lnTo>
                  <a:pt x="4113" y="581"/>
                </a:lnTo>
                <a:lnTo>
                  <a:pt x="4113" y="581"/>
                </a:lnTo>
                <a:lnTo>
                  <a:pt x="4113" y="581"/>
                </a:lnTo>
                <a:lnTo>
                  <a:pt x="4113" y="581"/>
                </a:lnTo>
                <a:lnTo>
                  <a:pt x="4113" y="581"/>
                </a:lnTo>
                <a:lnTo>
                  <a:pt x="4113" y="581"/>
                </a:lnTo>
                <a:lnTo>
                  <a:pt x="4113" y="581"/>
                </a:lnTo>
                <a:lnTo>
                  <a:pt x="4113" y="581"/>
                </a:lnTo>
                <a:lnTo>
                  <a:pt x="4113" y="575"/>
                </a:lnTo>
                <a:lnTo>
                  <a:pt x="4113" y="575"/>
                </a:lnTo>
                <a:lnTo>
                  <a:pt x="4113" y="569"/>
                </a:lnTo>
                <a:lnTo>
                  <a:pt x="4118" y="569"/>
                </a:lnTo>
                <a:lnTo>
                  <a:pt x="4118" y="569"/>
                </a:lnTo>
                <a:lnTo>
                  <a:pt x="4124" y="575"/>
                </a:lnTo>
                <a:lnTo>
                  <a:pt x="4124" y="575"/>
                </a:lnTo>
                <a:lnTo>
                  <a:pt x="4124" y="575"/>
                </a:lnTo>
                <a:lnTo>
                  <a:pt x="4124" y="575"/>
                </a:lnTo>
                <a:lnTo>
                  <a:pt x="4130" y="575"/>
                </a:lnTo>
                <a:lnTo>
                  <a:pt x="4130" y="575"/>
                </a:lnTo>
                <a:lnTo>
                  <a:pt x="4124" y="575"/>
                </a:lnTo>
                <a:lnTo>
                  <a:pt x="4124" y="569"/>
                </a:lnTo>
                <a:lnTo>
                  <a:pt x="4124" y="569"/>
                </a:lnTo>
                <a:lnTo>
                  <a:pt x="4124" y="569"/>
                </a:lnTo>
                <a:lnTo>
                  <a:pt x="4124" y="569"/>
                </a:lnTo>
                <a:lnTo>
                  <a:pt x="4124" y="569"/>
                </a:lnTo>
                <a:lnTo>
                  <a:pt x="4124" y="569"/>
                </a:lnTo>
                <a:lnTo>
                  <a:pt x="4124" y="569"/>
                </a:lnTo>
                <a:lnTo>
                  <a:pt x="4124" y="563"/>
                </a:lnTo>
                <a:lnTo>
                  <a:pt x="4124" y="563"/>
                </a:lnTo>
                <a:lnTo>
                  <a:pt x="4124" y="563"/>
                </a:lnTo>
                <a:lnTo>
                  <a:pt x="4124" y="563"/>
                </a:lnTo>
                <a:lnTo>
                  <a:pt x="4124" y="558"/>
                </a:lnTo>
                <a:lnTo>
                  <a:pt x="4124" y="558"/>
                </a:lnTo>
                <a:lnTo>
                  <a:pt x="4124" y="558"/>
                </a:lnTo>
                <a:lnTo>
                  <a:pt x="4118" y="558"/>
                </a:lnTo>
                <a:lnTo>
                  <a:pt x="4118" y="558"/>
                </a:lnTo>
                <a:lnTo>
                  <a:pt x="4118" y="552"/>
                </a:lnTo>
                <a:lnTo>
                  <a:pt x="4118" y="552"/>
                </a:lnTo>
                <a:lnTo>
                  <a:pt x="4113" y="546"/>
                </a:lnTo>
                <a:lnTo>
                  <a:pt x="4118" y="546"/>
                </a:lnTo>
                <a:lnTo>
                  <a:pt x="4118" y="546"/>
                </a:lnTo>
                <a:lnTo>
                  <a:pt x="4118" y="546"/>
                </a:lnTo>
                <a:lnTo>
                  <a:pt x="4113" y="540"/>
                </a:lnTo>
                <a:lnTo>
                  <a:pt x="4113" y="534"/>
                </a:lnTo>
                <a:lnTo>
                  <a:pt x="4107" y="534"/>
                </a:lnTo>
                <a:lnTo>
                  <a:pt x="4101" y="528"/>
                </a:lnTo>
                <a:lnTo>
                  <a:pt x="4095" y="528"/>
                </a:lnTo>
                <a:lnTo>
                  <a:pt x="4095" y="528"/>
                </a:lnTo>
                <a:lnTo>
                  <a:pt x="4095" y="528"/>
                </a:lnTo>
                <a:lnTo>
                  <a:pt x="4089" y="528"/>
                </a:lnTo>
                <a:lnTo>
                  <a:pt x="4089" y="528"/>
                </a:lnTo>
                <a:lnTo>
                  <a:pt x="4089" y="522"/>
                </a:lnTo>
                <a:lnTo>
                  <a:pt x="4083" y="522"/>
                </a:lnTo>
                <a:lnTo>
                  <a:pt x="4083" y="522"/>
                </a:lnTo>
                <a:lnTo>
                  <a:pt x="4077" y="522"/>
                </a:lnTo>
                <a:lnTo>
                  <a:pt x="4077" y="522"/>
                </a:lnTo>
                <a:lnTo>
                  <a:pt x="4077" y="522"/>
                </a:lnTo>
                <a:lnTo>
                  <a:pt x="4071" y="522"/>
                </a:lnTo>
                <a:lnTo>
                  <a:pt x="4071" y="516"/>
                </a:lnTo>
                <a:lnTo>
                  <a:pt x="4065" y="516"/>
                </a:lnTo>
                <a:lnTo>
                  <a:pt x="4065" y="510"/>
                </a:lnTo>
                <a:lnTo>
                  <a:pt x="4047" y="510"/>
                </a:lnTo>
                <a:lnTo>
                  <a:pt x="4047" y="510"/>
                </a:lnTo>
                <a:lnTo>
                  <a:pt x="4041" y="510"/>
                </a:lnTo>
                <a:lnTo>
                  <a:pt x="4041" y="504"/>
                </a:lnTo>
                <a:lnTo>
                  <a:pt x="4041" y="504"/>
                </a:lnTo>
                <a:lnTo>
                  <a:pt x="4041" y="498"/>
                </a:lnTo>
                <a:lnTo>
                  <a:pt x="4041" y="498"/>
                </a:lnTo>
                <a:lnTo>
                  <a:pt x="4035" y="492"/>
                </a:lnTo>
                <a:lnTo>
                  <a:pt x="4035" y="492"/>
                </a:lnTo>
                <a:lnTo>
                  <a:pt x="4030" y="486"/>
                </a:lnTo>
                <a:lnTo>
                  <a:pt x="4024" y="486"/>
                </a:lnTo>
                <a:lnTo>
                  <a:pt x="4018" y="486"/>
                </a:lnTo>
                <a:lnTo>
                  <a:pt x="4012" y="486"/>
                </a:lnTo>
                <a:lnTo>
                  <a:pt x="4006" y="486"/>
                </a:lnTo>
                <a:lnTo>
                  <a:pt x="4000" y="480"/>
                </a:lnTo>
                <a:lnTo>
                  <a:pt x="3988" y="474"/>
                </a:lnTo>
                <a:lnTo>
                  <a:pt x="3982" y="469"/>
                </a:lnTo>
                <a:lnTo>
                  <a:pt x="3982" y="469"/>
                </a:lnTo>
                <a:lnTo>
                  <a:pt x="3982" y="469"/>
                </a:lnTo>
                <a:lnTo>
                  <a:pt x="3976" y="469"/>
                </a:lnTo>
                <a:lnTo>
                  <a:pt x="3976" y="474"/>
                </a:lnTo>
                <a:lnTo>
                  <a:pt x="3976" y="474"/>
                </a:lnTo>
                <a:lnTo>
                  <a:pt x="3976" y="474"/>
                </a:lnTo>
                <a:lnTo>
                  <a:pt x="3964" y="474"/>
                </a:lnTo>
                <a:lnTo>
                  <a:pt x="3958" y="474"/>
                </a:lnTo>
                <a:lnTo>
                  <a:pt x="3958" y="474"/>
                </a:lnTo>
                <a:lnTo>
                  <a:pt x="3958" y="474"/>
                </a:lnTo>
                <a:lnTo>
                  <a:pt x="3964" y="480"/>
                </a:lnTo>
                <a:lnTo>
                  <a:pt x="3964" y="480"/>
                </a:lnTo>
                <a:lnTo>
                  <a:pt x="3964" y="480"/>
                </a:lnTo>
                <a:lnTo>
                  <a:pt x="3958" y="486"/>
                </a:lnTo>
                <a:lnTo>
                  <a:pt x="3953" y="492"/>
                </a:lnTo>
                <a:lnTo>
                  <a:pt x="3947" y="492"/>
                </a:lnTo>
                <a:lnTo>
                  <a:pt x="3947" y="498"/>
                </a:lnTo>
                <a:lnTo>
                  <a:pt x="3947" y="504"/>
                </a:lnTo>
                <a:lnTo>
                  <a:pt x="3947" y="510"/>
                </a:lnTo>
                <a:lnTo>
                  <a:pt x="3947" y="510"/>
                </a:lnTo>
                <a:lnTo>
                  <a:pt x="3953" y="516"/>
                </a:lnTo>
                <a:lnTo>
                  <a:pt x="3953" y="522"/>
                </a:lnTo>
                <a:lnTo>
                  <a:pt x="3953" y="522"/>
                </a:lnTo>
                <a:lnTo>
                  <a:pt x="3964" y="522"/>
                </a:lnTo>
                <a:lnTo>
                  <a:pt x="3964" y="522"/>
                </a:lnTo>
                <a:lnTo>
                  <a:pt x="3964" y="528"/>
                </a:lnTo>
                <a:lnTo>
                  <a:pt x="3958" y="528"/>
                </a:lnTo>
                <a:lnTo>
                  <a:pt x="3953" y="528"/>
                </a:lnTo>
                <a:lnTo>
                  <a:pt x="3947" y="528"/>
                </a:lnTo>
                <a:lnTo>
                  <a:pt x="3941" y="528"/>
                </a:lnTo>
                <a:lnTo>
                  <a:pt x="3923" y="540"/>
                </a:lnTo>
                <a:lnTo>
                  <a:pt x="3923" y="540"/>
                </a:lnTo>
                <a:lnTo>
                  <a:pt x="3917" y="546"/>
                </a:lnTo>
                <a:lnTo>
                  <a:pt x="3917" y="552"/>
                </a:lnTo>
                <a:lnTo>
                  <a:pt x="3917" y="569"/>
                </a:lnTo>
                <a:lnTo>
                  <a:pt x="3917" y="581"/>
                </a:lnTo>
                <a:lnTo>
                  <a:pt x="3917" y="593"/>
                </a:lnTo>
                <a:lnTo>
                  <a:pt x="3911" y="605"/>
                </a:lnTo>
                <a:lnTo>
                  <a:pt x="3905" y="617"/>
                </a:lnTo>
                <a:lnTo>
                  <a:pt x="3905" y="617"/>
                </a:lnTo>
                <a:lnTo>
                  <a:pt x="3899" y="617"/>
                </a:lnTo>
                <a:lnTo>
                  <a:pt x="3899" y="617"/>
                </a:lnTo>
                <a:lnTo>
                  <a:pt x="3899" y="611"/>
                </a:lnTo>
                <a:lnTo>
                  <a:pt x="3899" y="611"/>
                </a:lnTo>
                <a:lnTo>
                  <a:pt x="3899" y="611"/>
                </a:lnTo>
                <a:lnTo>
                  <a:pt x="3905" y="611"/>
                </a:lnTo>
                <a:lnTo>
                  <a:pt x="3905" y="605"/>
                </a:lnTo>
                <a:lnTo>
                  <a:pt x="3905" y="605"/>
                </a:lnTo>
                <a:lnTo>
                  <a:pt x="3905" y="599"/>
                </a:lnTo>
                <a:lnTo>
                  <a:pt x="3905" y="599"/>
                </a:lnTo>
                <a:lnTo>
                  <a:pt x="3905" y="599"/>
                </a:lnTo>
                <a:lnTo>
                  <a:pt x="3905" y="593"/>
                </a:lnTo>
                <a:lnTo>
                  <a:pt x="3905" y="587"/>
                </a:lnTo>
                <a:lnTo>
                  <a:pt x="3911" y="587"/>
                </a:lnTo>
                <a:lnTo>
                  <a:pt x="3911" y="587"/>
                </a:lnTo>
                <a:lnTo>
                  <a:pt x="3911" y="587"/>
                </a:lnTo>
                <a:lnTo>
                  <a:pt x="3911" y="581"/>
                </a:lnTo>
                <a:lnTo>
                  <a:pt x="3905" y="581"/>
                </a:lnTo>
                <a:lnTo>
                  <a:pt x="3905" y="581"/>
                </a:lnTo>
                <a:lnTo>
                  <a:pt x="3905" y="581"/>
                </a:lnTo>
                <a:lnTo>
                  <a:pt x="3905" y="581"/>
                </a:lnTo>
                <a:lnTo>
                  <a:pt x="3905" y="587"/>
                </a:lnTo>
                <a:lnTo>
                  <a:pt x="3905" y="587"/>
                </a:lnTo>
                <a:lnTo>
                  <a:pt x="3905" y="593"/>
                </a:lnTo>
                <a:lnTo>
                  <a:pt x="3905" y="593"/>
                </a:lnTo>
                <a:lnTo>
                  <a:pt x="3899" y="593"/>
                </a:lnTo>
                <a:lnTo>
                  <a:pt x="3899" y="593"/>
                </a:lnTo>
                <a:lnTo>
                  <a:pt x="3905" y="599"/>
                </a:lnTo>
                <a:lnTo>
                  <a:pt x="3905" y="599"/>
                </a:lnTo>
                <a:lnTo>
                  <a:pt x="3899" y="599"/>
                </a:lnTo>
                <a:lnTo>
                  <a:pt x="3899" y="599"/>
                </a:lnTo>
                <a:lnTo>
                  <a:pt x="3899" y="605"/>
                </a:lnTo>
                <a:lnTo>
                  <a:pt x="3899" y="605"/>
                </a:lnTo>
                <a:lnTo>
                  <a:pt x="3899" y="611"/>
                </a:lnTo>
                <a:lnTo>
                  <a:pt x="3899" y="611"/>
                </a:lnTo>
                <a:lnTo>
                  <a:pt x="3899" y="611"/>
                </a:lnTo>
                <a:lnTo>
                  <a:pt x="3893" y="611"/>
                </a:lnTo>
                <a:lnTo>
                  <a:pt x="3893" y="611"/>
                </a:lnTo>
                <a:lnTo>
                  <a:pt x="3893" y="605"/>
                </a:lnTo>
                <a:lnTo>
                  <a:pt x="3893" y="605"/>
                </a:lnTo>
                <a:lnTo>
                  <a:pt x="3893" y="599"/>
                </a:lnTo>
                <a:lnTo>
                  <a:pt x="3899" y="587"/>
                </a:lnTo>
                <a:lnTo>
                  <a:pt x="3899" y="587"/>
                </a:lnTo>
                <a:lnTo>
                  <a:pt x="3899" y="587"/>
                </a:lnTo>
                <a:lnTo>
                  <a:pt x="3899" y="581"/>
                </a:lnTo>
                <a:lnTo>
                  <a:pt x="3893" y="581"/>
                </a:lnTo>
                <a:lnTo>
                  <a:pt x="3893" y="587"/>
                </a:lnTo>
                <a:lnTo>
                  <a:pt x="3893" y="581"/>
                </a:lnTo>
                <a:lnTo>
                  <a:pt x="3893" y="581"/>
                </a:lnTo>
                <a:lnTo>
                  <a:pt x="3899" y="575"/>
                </a:lnTo>
                <a:lnTo>
                  <a:pt x="3899" y="575"/>
                </a:lnTo>
                <a:lnTo>
                  <a:pt x="3899" y="575"/>
                </a:lnTo>
                <a:lnTo>
                  <a:pt x="3899" y="569"/>
                </a:lnTo>
                <a:lnTo>
                  <a:pt x="3899" y="563"/>
                </a:lnTo>
                <a:lnTo>
                  <a:pt x="3899" y="563"/>
                </a:lnTo>
                <a:lnTo>
                  <a:pt x="3899" y="563"/>
                </a:lnTo>
                <a:lnTo>
                  <a:pt x="3899" y="558"/>
                </a:lnTo>
                <a:lnTo>
                  <a:pt x="3899" y="558"/>
                </a:lnTo>
                <a:lnTo>
                  <a:pt x="3899" y="558"/>
                </a:lnTo>
                <a:lnTo>
                  <a:pt x="3905" y="552"/>
                </a:lnTo>
                <a:lnTo>
                  <a:pt x="3905" y="552"/>
                </a:lnTo>
                <a:lnTo>
                  <a:pt x="3899" y="552"/>
                </a:lnTo>
                <a:lnTo>
                  <a:pt x="3899" y="558"/>
                </a:lnTo>
                <a:lnTo>
                  <a:pt x="3899" y="558"/>
                </a:lnTo>
                <a:lnTo>
                  <a:pt x="3893" y="558"/>
                </a:lnTo>
                <a:lnTo>
                  <a:pt x="3893" y="558"/>
                </a:lnTo>
                <a:lnTo>
                  <a:pt x="3893" y="558"/>
                </a:lnTo>
                <a:lnTo>
                  <a:pt x="3887" y="563"/>
                </a:lnTo>
                <a:lnTo>
                  <a:pt x="3887" y="569"/>
                </a:lnTo>
                <a:lnTo>
                  <a:pt x="3881" y="569"/>
                </a:lnTo>
                <a:lnTo>
                  <a:pt x="3881" y="575"/>
                </a:lnTo>
                <a:lnTo>
                  <a:pt x="3881" y="575"/>
                </a:lnTo>
                <a:lnTo>
                  <a:pt x="3875" y="587"/>
                </a:lnTo>
                <a:lnTo>
                  <a:pt x="3875" y="587"/>
                </a:lnTo>
                <a:lnTo>
                  <a:pt x="3875" y="587"/>
                </a:lnTo>
                <a:lnTo>
                  <a:pt x="3870" y="587"/>
                </a:lnTo>
                <a:lnTo>
                  <a:pt x="3870" y="587"/>
                </a:lnTo>
                <a:lnTo>
                  <a:pt x="3870" y="587"/>
                </a:lnTo>
                <a:lnTo>
                  <a:pt x="3864" y="587"/>
                </a:lnTo>
                <a:lnTo>
                  <a:pt x="3864" y="587"/>
                </a:lnTo>
                <a:lnTo>
                  <a:pt x="3864" y="587"/>
                </a:lnTo>
                <a:lnTo>
                  <a:pt x="3864" y="587"/>
                </a:lnTo>
                <a:lnTo>
                  <a:pt x="3864" y="587"/>
                </a:lnTo>
                <a:lnTo>
                  <a:pt x="3864" y="587"/>
                </a:lnTo>
                <a:lnTo>
                  <a:pt x="3864" y="587"/>
                </a:lnTo>
                <a:lnTo>
                  <a:pt x="3858" y="593"/>
                </a:lnTo>
                <a:lnTo>
                  <a:pt x="3858" y="593"/>
                </a:lnTo>
                <a:lnTo>
                  <a:pt x="3858" y="593"/>
                </a:lnTo>
                <a:lnTo>
                  <a:pt x="3858" y="593"/>
                </a:lnTo>
                <a:lnTo>
                  <a:pt x="3858" y="593"/>
                </a:lnTo>
                <a:lnTo>
                  <a:pt x="3858" y="593"/>
                </a:lnTo>
                <a:lnTo>
                  <a:pt x="3852" y="593"/>
                </a:lnTo>
                <a:lnTo>
                  <a:pt x="3852" y="593"/>
                </a:lnTo>
                <a:lnTo>
                  <a:pt x="3852" y="593"/>
                </a:lnTo>
                <a:lnTo>
                  <a:pt x="3852" y="599"/>
                </a:lnTo>
                <a:lnTo>
                  <a:pt x="3846" y="611"/>
                </a:lnTo>
                <a:lnTo>
                  <a:pt x="3852" y="617"/>
                </a:lnTo>
                <a:lnTo>
                  <a:pt x="3846" y="617"/>
                </a:lnTo>
                <a:lnTo>
                  <a:pt x="3846" y="617"/>
                </a:lnTo>
                <a:lnTo>
                  <a:pt x="3846" y="617"/>
                </a:lnTo>
                <a:lnTo>
                  <a:pt x="3846" y="617"/>
                </a:lnTo>
                <a:lnTo>
                  <a:pt x="3846" y="617"/>
                </a:lnTo>
                <a:lnTo>
                  <a:pt x="3840" y="617"/>
                </a:lnTo>
                <a:lnTo>
                  <a:pt x="3840" y="617"/>
                </a:lnTo>
                <a:lnTo>
                  <a:pt x="3840" y="617"/>
                </a:lnTo>
                <a:lnTo>
                  <a:pt x="3840" y="617"/>
                </a:lnTo>
                <a:lnTo>
                  <a:pt x="3834" y="623"/>
                </a:lnTo>
                <a:lnTo>
                  <a:pt x="3834" y="623"/>
                </a:lnTo>
                <a:lnTo>
                  <a:pt x="3828" y="629"/>
                </a:lnTo>
                <a:lnTo>
                  <a:pt x="3834" y="629"/>
                </a:lnTo>
                <a:lnTo>
                  <a:pt x="3834" y="635"/>
                </a:lnTo>
                <a:lnTo>
                  <a:pt x="3834" y="635"/>
                </a:lnTo>
                <a:lnTo>
                  <a:pt x="3834" y="641"/>
                </a:lnTo>
                <a:lnTo>
                  <a:pt x="3834" y="652"/>
                </a:lnTo>
                <a:lnTo>
                  <a:pt x="3834" y="652"/>
                </a:lnTo>
                <a:lnTo>
                  <a:pt x="3834" y="652"/>
                </a:lnTo>
                <a:lnTo>
                  <a:pt x="3834" y="658"/>
                </a:lnTo>
                <a:lnTo>
                  <a:pt x="3828" y="658"/>
                </a:lnTo>
                <a:lnTo>
                  <a:pt x="3834" y="664"/>
                </a:lnTo>
                <a:lnTo>
                  <a:pt x="3828" y="670"/>
                </a:lnTo>
                <a:lnTo>
                  <a:pt x="3828" y="676"/>
                </a:lnTo>
                <a:lnTo>
                  <a:pt x="3822" y="682"/>
                </a:lnTo>
                <a:lnTo>
                  <a:pt x="3822" y="694"/>
                </a:lnTo>
                <a:lnTo>
                  <a:pt x="3816" y="700"/>
                </a:lnTo>
                <a:lnTo>
                  <a:pt x="3810" y="706"/>
                </a:lnTo>
                <a:lnTo>
                  <a:pt x="3804" y="712"/>
                </a:lnTo>
                <a:lnTo>
                  <a:pt x="3804" y="718"/>
                </a:lnTo>
                <a:lnTo>
                  <a:pt x="3804" y="718"/>
                </a:lnTo>
                <a:lnTo>
                  <a:pt x="3810" y="724"/>
                </a:lnTo>
                <a:lnTo>
                  <a:pt x="3810" y="724"/>
                </a:lnTo>
                <a:lnTo>
                  <a:pt x="3810" y="724"/>
                </a:lnTo>
                <a:lnTo>
                  <a:pt x="3810" y="730"/>
                </a:lnTo>
                <a:lnTo>
                  <a:pt x="3810" y="730"/>
                </a:lnTo>
                <a:lnTo>
                  <a:pt x="3810" y="735"/>
                </a:lnTo>
                <a:lnTo>
                  <a:pt x="3810" y="735"/>
                </a:lnTo>
                <a:lnTo>
                  <a:pt x="3816" y="747"/>
                </a:lnTo>
                <a:lnTo>
                  <a:pt x="3816" y="753"/>
                </a:lnTo>
                <a:lnTo>
                  <a:pt x="3810" y="759"/>
                </a:lnTo>
                <a:lnTo>
                  <a:pt x="3804" y="765"/>
                </a:lnTo>
                <a:lnTo>
                  <a:pt x="3804" y="771"/>
                </a:lnTo>
                <a:lnTo>
                  <a:pt x="3804" y="771"/>
                </a:lnTo>
                <a:lnTo>
                  <a:pt x="3804" y="777"/>
                </a:lnTo>
                <a:lnTo>
                  <a:pt x="3804" y="783"/>
                </a:lnTo>
                <a:lnTo>
                  <a:pt x="3804" y="783"/>
                </a:lnTo>
                <a:lnTo>
                  <a:pt x="3822" y="824"/>
                </a:lnTo>
                <a:lnTo>
                  <a:pt x="3822" y="824"/>
                </a:lnTo>
                <a:lnTo>
                  <a:pt x="3828" y="824"/>
                </a:lnTo>
                <a:lnTo>
                  <a:pt x="3834" y="824"/>
                </a:lnTo>
                <a:lnTo>
                  <a:pt x="3834" y="824"/>
                </a:lnTo>
                <a:lnTo>
                  <a:pt x="3828" y="824"/>
                </a:lnTo>
                <a:lnTo>
                  <a:pt x="3828" y="830"/>
                </a:lnTo>
                <a:lnTo>
                  <a:pt x="3828" y="830"/>
                </a:lnTo>
                <a:lnTo>
                  <a:pt x="3822" y="830"/>
                </a:lnTo>
                <a:lnTo>
                  <a:pt x="3828" y="830"/>
                </a:lnTo>
                <a:lnTo>
                  <a:pt x="3828" y="848"/>
                </a:lnTo>
                <a:lnTo>
                  <a:pt x="3834" y="848"/>
                </a:lnTo>
                <a:lnTo>
                  <a:pt x="3834" y="854"/>
                </a:lnTo>
                <a:lnTo>
                  <a:pt x="3834" y="860"/>
                </a:lnTo>
                <a:lnTo>
                  <a:pt x="3834" y="860"/>
                </a:lnTo>
                <a:lnTo>
                  <a:pt x="3834" y="860"/>
                </a:lnTo>
                <a:lnTo>
                  <a:pt x="3834" y="860"/>
                </a:lnTo>
                <a:lnTo>
                  <a:pt x="3834" y="860"/>
                </a:lnTo>
                <a:lnTo>
                  <a:pt x="3834" y="860"/>
                </a:lnTo>
                <a:lnTo>
                  <a:pt x="3834" y="860"/>
                </a:lnTo>
                <a:lnTo>
                  <a:pt x="3834" y="860"/>
                </a:lnTo>
                <a:lnTo>
                  <a:pt x="3834" y="860"/>
                </a:lnTo>
                <a:lnTo>
                  <a:pt x="3834" y="860"/>
                </a:lnTo>
                <a:lnTo>
                  <a:pt x="3834" y="866"/>
                </a:lnTo>
                <a:lnTo>
                  <a:pt x="3834" y="902"/>
                </a:lnTo>
                <a:lnTo>
                  <a:pt x="3828" y="931"/>
                </a:lnTo>
                <a:lnTo>
                  <a:pt x="3828" y="943"/>
                </a:lnTo>
                <a:lnTo>
                  <a:pt x="3822" y="961"/>
                </a:lnTo>
                <a:lnTo>
                  <a:pt x="3810" y="979"/>
                </a:lnTo>
                <a:lnTo>
                  <a:pt x="3798" y="1002"/>
                </a:lnTo>
                <a:lnTo>
                  <a:pt x="3793" y="1008"/>
                </a:lnTo>
                <a:lnTo>
                  <a:pt x="3787" y="1020"/>
                </a:lnTo>
                <a:lnTo>
                  <a:pt x="3781" y="1020"/>
                </a:lnTo>
                <a:lnTo>
                  <a:pt x="3781" y="1020"/>
                </a:lnTo>
                <a:lnTo>
                  <a:pt x="3781" y="1026"/>
                </a:lnTo>
                <a:lnTo>
                  <a:pt x="3775" y="1026"/>
                </a:lnTo>
                <a:lnTo>
                  <a:pt x="3757" y="1038"/>
                </a:lnTo>
                <a:lnTo>
                  <a:pt x="3739" y="1044"/>
                </a:lnTo>
                <a:lnTo>
                  <a:pt x="3727" y="1044"/>
                </a:lnTo>
                <a:lnTo>
                  <a:pt x="3721" y="1044"/>
                </a:lnTo>
                <a:lnTo>
                  <a:pt x="3715" y="1044"/>
                </a:lnTo>
                <a:lnTo>
                  <a:pt x="3715" y="1038"/>
                </a:lnTo>
                <a:lnTo>
                  <a:pt x="3715" y="1038"/>
                </a:lnTo>
                <a:lnTo>
                  <a:pt x="3715" y="1038"/>
                </a:lnTo>
                <a:lnTo>
                  <a:pt x="3710" y="1038"/>
                </a:lnTo>
                <a:lnTo>
                  <a:pt x="3710" y="1038"/>
                </a:lnTo>
                <a:lnTo>
                  <a:pt x="3704" y="1032"/>
                </a:lnTo>
                <a:lnTo>
                  <a:pt x="3698" y="1020"/>
                </a:lnTo>
                <a:lnTo>
                  <a:pt x="3698" y="1020"/>
                </a:lnTo>
                <a:lnTo>
                  <a:pt x="3698" y="1008"/>
                </a:lnTo>
                <a:lnTo>
                  <a:pt x="3692" y="1002"/>
                </a:lnTo>
                <a:lnTo>
                  <a:pt x="3692" y="990"/>
                </a:lnTo>
                <a:lnTo>
                  <a:pt x="3692" y="990"/>
                </a:lnTo>
                <a:lnTo>
                  <a:pt x="3692" y="985"/>
                </a:lnTo>
                <a:lnTo>
                  <a:pt x="3692" y="985"/>
                </a:lnTo>
                <a:lnTo>
                  <a:pt x="3692" y="985"/>
                </a:lnTo>
                <a:lnTo>
                  <a:pt x="3686" y="985"/>
                </a:lnTo>
                <a:lnTo>
                  <a:pt x="3686" y="979"/>
                </a:lnTo>
                <a:lnTo>
                  <a:pt x="3686" y="979"/>
                </a:lnTo>
                <a:lnTo>
                  <a:pt x="3686" y="979"/>
                </a:lnTo>
                <a:lnTo>
                  <a:pt x="3686" y="979"/>
                </a:lnTo>
                <a:lnTo>
                  <a:pt x="3680" y="979"/>
                </a:lnTo>
                <a:lnTo>
                  <a:pt x="3680" y="973"/>
                </a:lnTo>
                <a:lnTo>
                  <a:pt x="3680" y="973"/>
                </a:lnTo>
                <a:lnTo>
                  <a:pt x="3680" y="967"/>
                </a:lnTo>
                <a:lnTo>
                  <a:pt x="3680" y="961"/>
                </a:lnTo>
                <a:lnTo>
                  <a:pt x="3674" y="955"/>
                </a:lnTo>
                <a:lnTo>
                  <a:pt x="3674" y="949"/>
                </a:lnTo>
                <a:lnTo>
                  <a:pt x="3674" y="943"/>
                </a:lnTo>
                <a:lnTo>
                  <a:pt x="3674" y="943"/>
                </a:lnTo>
                <a:lnTo>
                  <a:pt x="3674" y="943"/>
                </a:lnTo>
                <a:lnTo>
                  <a:pt x="3680" y="943"/>
                </a:lnTo>
                <a:lnTo>
                  <a:pt x="3680" y="931"/>
                </a:lnTo>
                <a:lnTo>
                  <a:pt x="3680" y="931"/>
                </a:lnTo>
                <a:lnTo>
                  <a:pt x="3680" y="919"/>
                </a:lnTo>
                <a:lnTo>
                  <a:pt x="3680" y="919"/>
                </a:lnTo>
                <a:lnTo>
                  <a:pt x="3680" y="913"/>
                </a:lnTo>
                <a:lnTo>
                  <a:pt x="3680" y="913"/>
                </a:lnTo>
                <a:lnTo>
                  <a:pt x="3680" y="913"/>
                </a:lnTo>
                <a:lnTo>
                  <a:pt x="3680" y="907"/>
                </a:lnTo>
                <a:lnTo>
                  <a:pt x="3680" y="907"/>
                </a:lnTo>
                <a:lnTo>
                  <a:pt x="3680" y="907"/>
                </a:lnTo>
                <a:lnTo>
                  <a:pt x="3680" y="902"/>
                </a:lnTo>
                <a:lnTo>
                  <a:pt x="3680" y="902"/>
                </a:lnTo>
                <a:lnTo>
                  <a:pt x="3680" y="890"/>
                </a:lnTo>
                <a:lnTo>
                  <a:pt x="3680" y="890"/>
                </a:lnTo>
                <a:lnTo>
                  <a:pt x="3680" y="884"/>
                </a:lnTo>
                <a:lnTo>
                  <a:pt x="3674" y="878"/>
                </a:lnTo>
                <a:lnTo>
                  <a:pt x="3674" y="878"/>
                </a:lnTo>
                <a:lnTo>
                  <a:pt x="3674" y="878"/>
                </a:lnTo>
                <a:lnTo>
                  <a:pt x="3674" y="866"/>
                </a:lnTo>
                <a:lnTo>
                  <a:pt x="3674" y="860"/>
                </a:lnTo>
                <a:lnTo>
                  <a:pt x="3674" y="860"/>
                </a:lnTo>
                <a:lnTo>
                  <a:pt x="3668" y="860"/>
                </a:lnTo>
                <a:lnTo>
                  <a:pt x="3668" y="854"/>
                </a:lnTo>
                <a:lnTo>
                  <a:pt x="3668" y="854"/>
                </a:lnTo>
                <a:lnTo>
                  <a:pt x="3668" y="848"/>
                </a:lnTo>
                <a:lnTo>
                  <a:pt x="3674" y="848"/>
                </a:lnTo>
                <a:lnTo>
                  <a:pt x="3674" y="848"/>
                </a:lnTo>
                <a:lnTo>
                  <a:pt x="3668" y="848"/>
                </a:lnTo>
                <a:lnTo>
                  <a:pt x="3668" y="842"/>
                </a:lnTo>
                <a:lnTo>
                  <a:pt x="3668" y="842"/>
                </a:lnTo>
                <a:lnTo>
                  <a:pt x="3668" y="842"/>
                </a:lnTo>
                <a:lnTo>
                  <a:pt x="3668" y="836"/>
                </a:lnTo>
                <a:lnTo>
                  <a:pt x="3668" y="836"/>
                </a:lnTo>
                <a:lnTo>
                  <a:pt x="3668" y="830"/>
                </a:lnTo>
                <a:lnTo>
                  <a:pt x="3668" y="830"/>
                </a:lnTo>
                <a:lnTo>
                  <a:pt x="3668" y="830"/>
                </a:lnTo>
                <a:lnTo>
                  <a:pt x="3668" y="824"/>
                </a:lnTo>
                <a:lnTo>
                  <a:pt x="3668" y="813"/>
                </a:lnTo>
                <a:lnTo>
                  <a:pt x="3674" y="807"/>
                </a:lnTo>
                <a:lnTo>
                  <a:pt x="3680" y="795"/>
                </a:lnTo>
                <a:lnTo>
                  <a:pt x="3680" y="789"/>
                </a:lnTo>
                <a:lnTo>
                  <a:pt x="3680" y="783"/>
                </a:lnTo>
                <a:lnTo>
                  <a:pt x="3680" y="783"/>
                </a:lnTo>
                <a:lnTo>
                  <a:pt x="3680" y="777"/>
                </a:lnTo>
                <a:lnTo>
                  <a:pt x="3686" y="771"/>
                </a:lnTo>
                <a:lnTo>
                  <a:pt x="3686" y="765"/>
                </a:lnTo>
                <a:lnTo>
                  <a:pt x="3686" y="759"/>
                </a:lnTo>
                <a:lnTo>
                  <a:pt x="3686" y="759"/>
                </a:lnTo>
                <a:lnTo>
                  <a:pt x="3686" y="759"/>
                </a:lnTo>
                <a:lnTo>
                  <a:pt x="3686" y="759"/>
                </a:lnTo>
                <a:lnTo>
                  <a:pt x="3686" y="759"/>
                </a:lnTo>
                <a:lnTo>
                  <a:pt x="3686" y="753"/>
                </a:lnTo>
                <a:lnTo>
                  <a:pt x="3686" y="753"/>
                </a:lnTo>
                <a:lnTo>
                  <a:pt x="3686" y="753"/>
                </a:lnTo>
                <a:lnTo>
                  <a:pt x="3686" y="747"/>
                </a:lnTo>
                <a:lnTo>
                  <a:pt x="3686" y="747"/>
                </a:lnTo>
                <a:lnTo>
                  <a:pt x="3686" y="747"/>
                </a:lnTo>
                <a:lnTo>
                  <a:pt x="3686" y="741"/>
                </a:lnTo>
                <a:lnTo>
                  <a:pt x="3686" y="730"/>
                </a:lnTo>
                <a:lnTo>
                  <a:pt x="3686" y="730"/>
                </a:lnTo>
                <a:lnTo>
                  <a:pt x="3686" y="730"/>
                </a:lnTo>
                <a:lnTo>
                  <a:pt x="3686" y="730"/>
                </a:lnTo>
                <a:lnTo>
                  <a:pt x="3686" y="724"/>
                </a:lnTo>
                <a:lnTo>
                  <a:pt x="3692" y="718"/>
                </a:lnTo>
                <a:lnTo>
                  <a:pt x="3692" y="706"/>
                </a:lnTo>
                <a:lnTo>
                  <a:pt x="3698" y="706"/>
                </a:lnTo>
                <a:lnTo>
                  <a:pt x="3698" y="706"/>
                </a:lnTo>
                <a:lnTo>
                  <a:pt x="3704" y="700"/>
                </a:lnTo>
                <a:lnTo>
                  <a:pt x="3704" y="700"/>
                </a:lnTo>
                <a:lnTo>
                  <a:pt x="3710" y="700"/>
                </a:lnTo>
                <a:lnTo>
                  <a:pt x="3710" y="694"/>
                </a:lnTo>
                <a:lnTo>
                  <a:pt x="3710" y="694"/>
                </a:lnTo>
                <a:lnTo>
                  <a:pt x="3710" y="688"/>
                </a:lnTo>
                <a:lnTo>
                  <a:pt x="3704" y="682"/>
                </a:lnTo>
                <a:lnTo>
                  <a:pt x="3704" y="676"/>
                </a:lnTo>
                <a:lnTo>
                  <a:pt x="3704" y="676"/>
                </a:lnTo>
                <a:lnTo>
                  <a:pt x="3704" y="676"/>
                </a:lnTo>
                <a:lnTo>
                  <a:pt x="3704" y="670"/>
                </a:lnTo>
                <a:lnTo>
                  <a:pt x="3704" y="670"/>
                </a:lnTo>
                <a:lnTo>
                  <a:pt x="3710" y="670"/>
                </a:lnTo>
                <a:lnTo>
                  <a:pt x="3710" y="664"/>
                </a:lnTo>
                <a:lnTo>
                  <a:pt x="3710" y="646"/>
                </a:lnTo>
                <a:lnTo>
                  <a:pt x="3710" y="641"/>
                </a:lnTo>
                <a:lnTo>
                  <a:pt x="3715" y="635"/>
                </a:lnTo>
                <a:lnTo>
                  <a:pt x="3721" y="629"/>
                </a:lnTo>
                <a:lnTo>
                  <a:pt x="3721" y="629"/>
                </a:lnTo>
                <a:lnTo>
                  <a:pt x="3721" y="629"/>
                </a:lnTo>
                <a:lnTo>
                  <a:pt x="3721" y="623"/>
                </a:lnTo>
                <a:lnTo>
                  <a:pt x="3721" y="623"/>
                </a:lnTo>
                <a:lnTo>
                  <a:pt x="3721" y="623"/>
                </a:lnTo>
                <a:lnTo>
                  <a:pt x="3727" y="611"/>
                </a:lnTo>
                <a:lnTo>
                  <a:pt x="3727" y="611"/>
                </a:lnTo>
                <a:lnTo>
                  <a:pt x="3721" y="611"/>
                </a:lnTo>
                <a:lnTo>
                  <a:pt x="3721" y="605"/>
                </a:lnTo>
                <a:lnTo>
                  <a:pt x="3721" y="605"/>
                </a:lnTo>
                <a:lnTo>
                  <a:pt x="3715" y="599"/>
                </a:lnTo>
                <a:lnTo>
                  <a:pt x="3715" y="599"/>
                </a:lnTo>
                <a:lnTo>
                  <a:pt x="3710" y="599"/>
                </a:lnTo>
                <a:lnTo>
                  <a:pt x="3710" y="599"/>
                </a:lnTo>
                <a:lnTo>
                  <a:pt x="3710" y="599"/>
                </a:lnTo>
                <a:lnTo>
                  <a:pt x="3704" y="605"/>
                </a:lnTo>
                <a:lnTo>
                  <a:pt x="3704" y="605"/>
                </a:lnTo>
                <a:lnTo>
                  <a:pt x="3704" y="605"/>
                </a:lnTo>
                <a:lnTo>
                  <a:pt x="3698" y="605"/>
                </a:lnTo>
                <a:lnTo>
                  <a:pt x="3698" y="605"/>
                </a:lnTo>
                <a:lnTo>
                  <a:pt x="3692" y="605"/>
                </a:lnTo>
                <a:lnTo>
                  <a:pt x="3692" y="611"/>
                </a:lnTo>
                <a:lnTo>
                  <a:pt x="3686" y="617"/>
                </a:lnTo>
                <a:lnTo>
                  <a:pt x="3686" y="623"/>
                </a:lnTo>
                <a:lnTo>
                  <a:pt x="3686" y="623"/>
                </a:lnTo>
                <a:lnTo>
                  <a:pt x="3686" y="623"/>
                </a:lnTo>
                <a:lnTo>
                  <a:pt x="3686" y="629"/>
                </a:lnTo>
                <a:lnTo>
                  <a:pt x="3680" y="629"/>
                </a:lnTo>
                <a:lnTo>
                  <a:pt x="3680" y="629"/>
                </a:lnTo>
                <a:lnTo>
                  <a:pt x="3674" y="635"/>
                </a:lnTo>
                <a:lnTo>
                  <a:pt x="3668" y="635"/>
                </a:lnTo>
                <a:lnTo>
                  <a:pt x="3668" y="641"/>
                </a:lnTo>
                <a:lnTo>
                  <a:pt x="3668" y="641"/>
                </a:lnTo>
                <a:lnTo>
                  <a:pt x="3668" y="646"/>
                </a:lnTo>
                <a:lnTo>
                  <a:pt x="3662" y="646"/>
                </a:lnTo>
                <a:lnTo>
                  <a:pt x="3662" y="646"/>
                </a:lnTo>
                <a:lnTo>
                  <a:pt x="3656" y="646"/>
                </a:lnTo>
                <a:lnTo>
                  <a:pt x="3656" y="646"/>
                </a:lnTo>
                <a:lnTo>
                  <a:pt x="3656" y="641"/>
                </a:lnTo>
                <a:lnTo>
                  <a:pt x="3656" y="641"/>
                </a:lnTo>
                <a:lnTo>
                  <a:pt x="3656" y="641"/>
                </a:lnTo>
                <a:lnTo>
                  <a:pt x="3656" y="635"/>
                </a:lnTo>
                <a:lnTo>
                  <a:pt x="3656" y="635"/>
                </a:lnTo>
                <a:lnTo>
                  <a:pt x="3656" y="635"/>
                </a:lnTo>
                <a:lnTo>
                  <a:pt x="3656" y="629"/>
                </a:lnTo>
                <a:lnTo>
                  <a:pt x="3656" y="629"/>
                </a:lnTo>
                <a:lnTo>
                  <a:pt x="3662" y="629"/>
                </a:lnTo>
                <a:lnTo>
                  <a:pt x="3662" y="629"/>
                </a:lnTo>
                <a:lnTo>
                  <a:pt x="3656" y="629"/>
                </a:lnTo>
                <a:lnTo>
                  <a:pt x="3656" y="623"/>
                </a:lnTo>
                <a:lnTo>
                  <a:pt x="3662" y="623"/>
                </a:lnTo>
                <a:lnTo>
                  <a:pt x="3662" y="623"/>
                </a:lnTo>
                <a:lnTo>
                  <a:pt x="3662" y="617"/>
                </a:lnTo>
                <a:lnTo>
                  <a:pt x="3662" y="617"/>
                </a:lnTo>
                <a:lnTo>
                  <a:pt x="3662" y="617"/>
                </a:lnTo>
                <a:lnTo>
                  <a:pt x="3662" y="617"/>
                </a:lnTo>
                <a:lnTo>
                  <a:pt x="3668" y="611"/>
                </a:lnTo>
                <a:lnTo>
                  <a:pt x="3668" y="611"/>
                </a:lnTo>
                <a:lnTo>
                  <a:pt x="3668" y="611"/>
                </a:lnTo>
                <a:lnTo>
                  <a:pt x="3668" y="605"/>
                </a:lnTo>
                <a:lnTo>
                  <a:pt x="3674" y="599"/>
                </a:lnTo>
                <a:lnTo>
                  <a:pt x="3674" y="599"/>
                </a:lnTo>
                <a:lnTo>
                  <a:pt x="3674" y="593"/>
                </a:lnTo>
                <a:lnTo>
                  <a:pt x="3674" y="587"/>
                </a:lnTo>
                <a:lnTo>
                  <a:pt x="3680" y="587"/>
                </a:lnTo>
                <a:lnTo>
                  <a:pt x="3692" y="587"/>
                </a:lnTo>
                <a:lnTo>
                  <a:pt x="3692" y="587"/>
                </a:lnTo>
                <a:lnTo>
                  <a:pt x="3692" y="581"/>
                </a:lnTo>
                <a:lnTo>
                  <a:pt x="3692" y="581"/>
                </a:lnTo>
                <a:lnTo>
                  <a:pt x="3698" y="581"/>
                </a:lnTo>
                <a:lnTo>
                  <a:pt x="3698" y="575"/>
                </a:lnTo>
                <a:lnTo>
                  <a:pt x="3698" y="575"/>
                </a:lnTo>
                <a:lnTo>
                  <a:pt x="3698" y="575"/>
                </a:lnTo>
                <a:lnTo>
                  <a:pt x="3698" y="569"/>
                </a:lnTo>
                <a:lnTo>
                  <a:pt x="3698" y="569"/>
                </a:lnTo>
                <a:lnTo>
                  <a:pt x="3698" y="569"/>
                </a:lnTo>
                <a:lnTo>
                  <a:pt x="3698" y="563"/>
                </a:lnTo>
                <a:lnTo>
                  <a:pt x="3698" y="558"/>
                </a:lnTo>
                <a:lnTo>
                  <a:pt x="3704" y="558"/>
                </a:lnTo>
                <a:lnTo>
                  <a:pt x="3721" y="522"/>
                </a:lnTo>
                <a:lnTo>
                  <a:pt x="3721" y="522"/>
                </a:lnTo>
                <a:lnTo>
                  <a:pt x="3727" y="516"/>
                </a:lnTo>
                <a:lnTo>
                  <a:pt x="3727" y="516"/>
                </a:lnTo>
                <a:lnTo>
                  <a:pt x="3727" y="516"/>
                </a:lnTo>
                <a:lnTo>
                  <a:pt x="3727" y="510"/>
                </a:lnTo>
                <a:lnTo>
                  <a:pt x="3727" y="504"/>
                </a:lnTo>
                <a:lnTo>
                  <a:pt x="3733" y="504"/>
                </a:lnTo>
                <a:lnTo>
                  <a:pt x="3733" y="498"/>
                </a:lnTo>
                <a:lnTo>
                  <a:pt x="3739" y="498"/>
                </a:lnTo>
                <a:lnTo>
                  <a:pt x="3739" y="486"/>
                </a:lnTo>
                <a:lnTo>
                  <a:pt x="3745" y="486"/>
                </a:lnTo>
                <a:lnTo>
                  <a:pt x="3745" y="486"/>
                </a:lnTo>
                <a:lnTo>
                  <a:pt x="3751" y="480"/>
                </a:lnTo>
                <a:lnTo>
                  <a:pt x="3751" y="480"/>
                </a:lnTo>
                <a:lnTo>
                  <a:pt x="3751" y="480"/>
                </a:lnTo>
                <a:lnTo>
                  <a:pt x="3751" y="474"/>
                </a:lnTo>
                <a:lnTo>
                  <a:pt x="3751" y="469"/>
                </a:lnTo>
                <a:lnTo>
                  <a:pt x="3751" y="463"/>
                </a:lnTo>
                <a:lnTo>
                  <a:pt x="3757" y="463"/>
                </a:lnTo>
                <a:lnTo>
                  <a:pt x="3757" y="463"/>
                </a:lnTo>
                <a:lnTo>
                  <a:pt x="3757" y="451"/>
                </a:lnTo>
                <a:lnTo>
                  <a:pt x="3757" y="451"/>
                </a:lnTo>
                <a:lnTo>
                  <a:pt x="3763" y="451"/>
                </a:lnTo>
                <a:lnTo>
                  <a:pt x="3763" y="451"/>
                </a:lnTo>
                <a:lnTo>
                  <a:pt x="3763" y="457"/>
                </a:lnTo>
                <a:lnTo>
                  <a:pt x="3763" y="457"/>
                </a:lnTo>
                <a:lnTo>
                  <a:pt x="3763" y="457"/>
                </a:lnTo>
                <a:lnTo>
                  <a:pt x="3757" y="463"/>
                </a:lnTo>
                <a:lnTo>
                  <a:pt x="3757" y="463"/>
                </a:lnTo>
                <a:lnTo>
                  <a:pt x="3757" y="463"/>
                </a:lnTo>
                <a:lnTo>
                  <a:pt x="3757" y="469"/>
                </a:lnTo>
                <a:lnTo>
                  <a:pt x="3757" y="469"/>
                </a:lnTo>
                <a:lnTo>
                  <a:pt x="3757" y="469"/>
                </a:lnTo>
                <a:lnTo>
                  <a:pt x="3763" y="474"/>
                </a:lnTo>
                <a:lnTo>
                  <a:pt x="3757" y="480"/>
                </a:lnTo>
                <a:lnTo>
                  <a:pt x="3757" y="480"/>
                </a:lnTo>
                <a:lnTo>
                  <a:pt x="3763" y="486"/>
                </a:lnTo>
                <a:lnTo>
                  <a:pt x="3763" y="486"/>
                </a:lnTo>
                <a:lnTo>
                  <a:pt x="3763" y="480"/>
                </a:lnTo>
                <a:lnTo>
                  <a:pt x="3763" y="480"/>
                </a:lnTo>
                <a:lnTo>
                  <a:pt x="3769" y="480"/>
                </a:lnTo>
                <a:lnTo>
                  <a:pt x="3769" y="480"/>
                </a:lnTo>
                <a:lnTo>
                  <a:pt x="3769" y="480"/>
                </a:lnTo>
                <a:lnTo>
                  <a:pt x="3775" y="480"/>
                </a:lnTo>
                <a:lnTo>
                  <a:pt x="3775" y="474"/>
                </a:lnTo>
                <a:lnTo>
                  <a:pt x="3775" y="474"/>
                </a:lnTo>
                <a:lnTo>
                  <a:pt x="3775" y="469"/>
                </a:lnTo>
                <a:lnTo>
                  <a:pt x="3775" y="469"/>
                </a:lnTo>
                <a:lnTo>
                  <a:pt x="3775" y="469"/>
                </a:lnTo>
                <a:lnTo>
                  <a:pt x="3781" y="469"/>
                </a:lnTo>
                <a:lnTo>
                  <a:pt x="3781" y="469"/>
                </a:lnTo>
                <a:lnTo>
                  <a:pt x="3781" y="463"/>
                </a:lnTo>
                <a:lnTo>
                  <a:pt x="3781" y="463"/>
                </a:lnTo>
                <a:lnTo>
                  <a:pt x="3781" y="457"/>
                </a:lnTo>
                <a:lnTo>
                  <a:pt x="3781" y="457"/>
                </a:lnTo>
                <a:lnTo>
                  <a:pt x="3787" y="457"/>
                </a:lnTo>
                <a:lnTo>
                  <a:pt x="3787" y="463"/>
                </a:lnTo>
                <a:lnTo>
                  <a:pt x="3793" y="463"/>
                </a:lnTo>
                <a:lnTo>
                  <a:pt x="3793" y="463"/>
                </a:lnTo>
                <a:lnTo>
                  <a:pt x="3793" y="457"/>
                </a:lnTo>
                <a:lnTo>
                  <a:pt x="3793" y="457"/>
                </a:lnTo>
                <a:lnTo>
                  <a:pt x="3798" y="457"/>
                </a:lnTo>
                <a:lnTo>
                  <a:pt x="3798" y="457"/>
                </a:lnTo>
                <a:lnTo>
                  <a:pt x="3798" y="457"/>
                </a:lnTo>
                <a:lnTo>
                  <a:pt x="3804" y="457"/>
                </a:lnTo>
                <a:lnTo>
                  <a:pt x="3804" y="457"/>
                </a:lnTo>
                <a:lnTo>
                  <a:pt x="3804" y="457"/>
                </a:lnTo>
                <a:lnTo>
                  <a:pt x="3798" y="469"/>
                </a:lnTo>
                <a:lnTo>
                  <a:pt x="3798" y="469"/>
                </a:lnTo>
                <a:lnTo>
                  <a:pt x="3804" y="469"/>
                </a:lnTo>
                <a:lnTo>
                  <a:pt x="3804" y="469"/>
                </a:lnTo>
                <a:lnTo>
                  <a:pt x="3804" y="474"/>
                </a:lnTo>
                <a:lnTo>
                  <a:pt x="3798" y="474"/>
                </a:lnTo>
                <a:lnTo>
                  <a:pt x="3798" y="474"/>
                </a:lnTo>
                <a:lnTo>
                  <a:pt x="3798" y="469"/>
                </a:lnTo>
                <a:lnTo>
                  <a:pt x="3798" y="469"/>
                </a:lnTo>
                <a:lnTo>
                  <a:pt x="3798" y="469"/>
                </a:lnTo>
                <a:lnTo>
                  <a:pt x="3793" y="469"/>
                </a:lnTo>
                <a:lnTo>
                  <a:pt x="3793" y="469"/>
                </a:lnTo>
                <a:lnTo>
                  <a:pt x="3793" y="474"/>
                </a:lnTo>
                <a:lnTo>
                  <a:pt x="3793" y="474"/>
                </a:lnTo>
                <a:lnTo>
                  <a:pt x="3793" y="474"/>
                </a:lnTo>
                <a:lnTo>
                  <a:pt x="3793" y="474"/>
                </a:lnTo>
                <a:lnTo>
                  <a:pt x="3793" y="474"/>
                </a:lnTo>
                <a:lnTo>
                  <a:pt x="3793" y="474"/>
                </a:lnTo>
                <a:lnTo>
                  <a:pt x="3793" y="474"/>
                </a:lnTo>
                <a:lnTo>
                  <a:pt x="3793" y="474"/>
                </a:lnTo>
                <a:lnTo>
                  <a:pt x="3793" y="480"/>
                </a:lnTo>
                <a:lnTo>
                  <a:pt x="3793" y="480"/>
                </a:lnTo>
                <a:lnTo>
                  <a:pt x="3787" y="486"/>
                </a:lnTo>
                <a:lnTo>
                  <a:pt x="3787" y="486"/>
                </a:lnTo>
                <a:lnTo>
                  <a:pt x="3787" y="492"/>
                </a:lnTo>
                <a:lnTo>
                  <a:pt x="3787" y="492"/>
                </a:lnTo>
                <a:lnTo>
                  <a:pt x="3793" y="492"/>
                </a:lnTo>
                <a:lnTo>
                  <a:pt x="3793" y="492"/>
                </a:lnTo>
                <a:lnTo>
                  <a:pt x="3793" y="498"/>
                </a:lnTo>
                <a:lnTo>
                  <a:pt x="3798" y="498"/>
                </a:lnTo>
                <a:lnTo>
                  <a:pt x="3798" y="498"/>
                </a:lnTo>
                <a:lnTo>
                  <a:pt x="3798" y="492"/>
                </a:lnTo>
                <a:lnTo>
                  <a:pt x="3798" y="492"/>
                </a:lnTo>
                <a:lnTo>
                  <a:pt x="3798" y="492"/>
                </a:lnTo>
                <a:lnTo>
                  <a:pt x="3798" y="492"/>
                </a:lnTo>
                <a:lnTo>
                  <a:pt x="3793" y="492"/>
                </a:lnTo>
                <a:lnTo>
                  <a:pt x="3793" y="486"/>
                </a:lnTo>
                <a:lnTo>
                  <a:pt x="3798" y="486"/>
                </a:lnTo>
                <a:lnTo>
                  <a:pt x="3798" y="486"/>
                </a:lnTo>
                <a:lnTo>
                  <a:pt x="3798" y="486"/>
                </a:lnTo>
                <a:lnTo>
                  <a:pt x="3798" y="486"/>
                </a:lnTo>
                <a:lnTo>
                  <a:pt x="3798" y="480"/>
                </a:lnTo>
                <a:lnTo>
                  <a:pt x="3798" y="480"/>
                </a:lnTo>
                <a:lnTo>
                  <a:pt x="3804" y="480"/>
                </a:lnTo>
                <a:lnTo>
                  <a:pt x="3804" y="480"/>
                </a:lnTo>
                <a:lnTo>
                  <a:pt x="3804" y="474"/>
                </a:lnTo>
                <a:lnTo>
                  <a:pt x="3804" y="474"/>
                </a:lnTo>
                <a:lnTo>
                  <a:pt x="3804" y="474"/>
                </a:lnTo>
                <a:lnTo>
                  <a:pt x="3804" y="474"/>
                </a:lnTo>
                <a:lnTo>
                  <a:pt x="3810" y="474"/>
                </a:lnTo>
                <a:lnTo>
                  <a:pt x="3810" y="474"/>
                </a:lnTo>
                <a:lnTo>
                  <a:pt x="3816" y="469"/>
                </a:lnTo>
                <a:lnTo>
                  <a:pt x="3816" y="469"/>
                </a:lnTo>
                <a:lnTo>
                  <a:pt x="3816" y="469"/>
                </a:lnTo>
                <a:lnTo>
                  <a:pt x="3816" y="469"/>
                </a:lnTo>
                <a:lnTo>
                  <a:pt x="3822" y="469"/>
                </a:lnTo>
                <a:lnTo>
                  <a:pt x="3822" y="469"/>
                </a:lnTo>
                <a:lnTo>
                  <a:pt x="3822" y="469"/>
                </a:lnTo>
                <a:lnTo>
                  <a:pt x="3822" y="463"/>
                </a:lnTo>
                <a:lnTo>
                  <a:pt x="3822" y="457"/>
                </a:lnTo>
                <a:lnTo>
                  <a:pt x="3828" y="451"/>
                </a:lnTo>
                <a:lnTo>
                  <a:pt x="3834" y="445"/>
                </a:lnTo>
                <a:lnTo>
                  <a:pt x="3852" y="445"/>
                </a:lnTo>
                <a:lnTo>
                  <a:pt x="3852" y="445"/>
                </a:lnTo>
                <a:lnTo>
                  <a:pt x="3858" y="445"/>
                </a:lnTo>
                <a:lnTo>
                  <a:pt x="3864" y="451"/>
                </a:lnTo>
                <a:lnTo>
                  <a:pt x="3864" y="445"/>
                </a:lnTo>
                <a:lnTo>
                  <a:pt x="3864" y="445"/>
                </a:lnTo>
                <a:lnTo>
                  <a:pt x="3870" y="445"/>
                </a:lnTo>
                <a:lnTo>
                  <a:pt x="3881" y="445"/>
                </a:lnTo>
                <a:lnTo>
                  <a:pt x="3893" y="445"/>
                </a:lnTo>
                <a:lnTo>
                  <a:pt x="3893" y="439"/>
                </a:lnTo>
                <a:lnTo>
                  <a:pt x="3893" y="439"/>
                </a:lnTo>
                <a:lnTo>
                  <a:pt x="3899" y="433"/>
                </a:lnTo>
                <a:lnTo>
                  <a:pt x="3905" y="427"/>
                </a:lnTo>
                <a:lnTo>
                  <a:pt x="3905" y="427"/>
                </a:lnTo>
                <a:lnTo>
                  <a:pt x="3911" y="427"/>
                </a:lnTo>
                <a:lnTo>
                  <a:pt x="3917" y="421"/>
                </a:lnTo>
                <a:lnTo>
                  <a:pt x="3917" y="421"/>
                </a:lnTo>
                <a:lnTo>
                  <a:pt x="3917" y="427"/>
                </a:lnTo>
                <a:lnTo>
                  <a:pt x="3917" y="427"/>
                </a:lnTo>
                <a:lnTo>
                  <a:pt x="3923" y="427"/>
                </a:lnTo>
                <a:lnTo>
                  <a:pt x="3923" y="427"/>
                </a:lnTo>
                <a:lnTo>
                  <a:pt x="3923" y="427"/>
                </a:lnTo>
                <a:lnTo>
                  <a:pt x="3923" y="427"/>
                </a:lnTo>
                <a:lnTo>
                  <a:pt x="3929" y="427"/>
                </a:lnTo>
                <a:lnTo>
                  <a:pt x="3929" y="427"/>
                </a:lnTo>
                <a:lnTo>
                  <a:pt x="3941" y="427"/>
                </a:lnTo>
                <a:lnTo>
                  <a:pt x="3941" y="433"/>
                </a:lnTo>
                <a:lnTo>
                  <a:pt x="3947" y="433"/>
                </a:lnTo>
                <a:lnTo>
                  <a:pt x="3953" y="439"/>
                </a:lnTo>
                <a:lnTo>
                  <a:pt x="3958" y="439"/>
                </a:lnTo>
                <a:lnTo>
                  <a:pt x="3958" y="445"/>
                </a:lnTo>
                <a:lnTo>
                  <a:pt x="3964" y="445"/>
                </a:lnTo>
                <a:lnTo>
                  <a:pt x="3964" y="445"/>
                </a:lnTo>
                <a:lnTo>
                  <a:pt x="3964" y="451"/>
                </a:lnTo>
                <a:lnTo>
                  <a:pt x="3964" y="451"/>
                </a:lnTo>
                <a:lnTo>
                  <a:pt x="3970" y="451"/>
                </a:lnTo>
                <a:lnTo>
                  <a:pt x="3970" y="451"/>
                </a:lnTo>
                <a:lnTo>
                  <a:pt x="3970" y="451"/>
                </a:lnTo>
                <a:lnTo>
                  <a:pt x="3970" y="457"/>
                </a:lnTo>
                <a:lnTo>
                  <a:pt x="3976" y="457"/>
                </a:lnTo>
                <a:lnTo>
                  <a:pt x="3976" y="463"/>
                </a:lnTo>
                <a:lnTo>
                  <a:pt x="3982" y="463"/>
                </a:lnTo>
                <a:lnTo>
                  <a:pt x="3988" y="457"/>
                </a:lnTo>
                <a:lnTo>
                  <a:pt x="3982" y="457"/>
                </a:lnTo>
                <a:lnTo>
                  <a:pt x="3982" y="457"/>
                </a:lnTo>
                <a:lnTo>
                  <a:pt x="3982" y="451"/>
                </a:lnTo>
                <a:lnTo>
                  <a:pt x="3988" y="451"/>
                </a:lnTo>
                <a:lnTo>
                  <a:pt x="3982" y="451"/>
                </a:lnTo>
                <a:lnTo>
                  <a:pt x="3982" y="445"/>
                </a:lnTo>
                <a:lnTo>
                  <a:pt x="3982" y="445"/>
                </a:lnTo>
                <a:lnTo>
                  <a:pt x="3988" y="445"/>
                </a:lnTo>
                <a:lnTo>
                  <a:pt x="3988" y="445"/>
                </a:lnTo>
                <a:lnTo>
                  <a:pt x="3988" y="445"/>
                </a:lnTo>
                <a:lnTo>
                  <a:pt x="3988" y="439"/>
                </a:lnTo>
                <a:lnTo>
                  <a:pt x="3988" y="433"/>
                </a:lnTo>
                <a:lnTo>
                  <a:pt x="3994" y="433"/>
                </a:lnTo>
                <a:lnTo>
                  <a:pt x="3994" y="433"/>
                </a:lnTo>
                <a:lnTo>
                  <a:pt x="4000" y="433"/>
                </a:lnTo>
                <a:lnTo>
                  <a:pt x="4000" y="433"/>
                </a:lnTo>
                <a:lnTo>
                  <a:pt x="4000" y="433"/>
                </a:lnTo>
                <a:lnTo>
                  <a:pt x="4000" y="439"/>
                </a:lnTo>
                <a:lnTo>
                  <a:pt x="4006" y="439"/>
                </a:lnTo>
                <a:lnTo>
                  <a:pt x="4006" y="439"/>
                </a:lnTo>
                <a:lnTo>
                  <a:pt x="4006" y="439"/>
                </a:lnTo>
                <a:lnTo>
                  <a:pt x="4006" y="439"/>
                </a:lnTo>
                <a:lnTo>
                  <a:pt x="4006" y="439"/>
                </a:lnTo>
                <a:lnTo>
                  <a:pt x="4006" y="439"/>
                </a:lnTo>
                <a:lnTo>
                  <a:pt x="4006" y="439"/>
                </a:lnTo>
                <a:lnTo>
                  <a:pt x="4012" y="445"/>
                </a:lnTo>
                <a:lnTo>
                  <a:pt x="4012" y="439"/>
                </a:lnTo>
                <a:lnTo>
                  <a:pt x="4012" y="439"/>
                </a:lnTo>
                <a:lnTo>
                  <a:pt x="4018" y="439"/>
                </a:lnTo>
                <a:lnTo>
                  <a:pt x="4018" y="439"/>
                </a:lnTo>
                <a:lnTo>
                  <a:pt x="4024" y="439"/>
                </a:lnTo>
                <a:lnTo>
                  <a:pt x="4024" y="439"/>
                </a:lnTo>
                <a:lnTo>
                  <a:pt x="4024" y="439"/>
                </a:lnTo>
                <a:lnTo>
                  <a:pt x="4024" y="439"/>
                </a:lnTo>
                <a:lnTo>
                  <a:pt x="4024" y="439"/>
                </a:lnTo>
                <a:lnTo>
                  <a:pt x="4024" y="439"/>
                </a:lnTo>
                <a:lnTo>
                  <a:pt x="4030" y="439"/>
                </a:lnTo>
                <a:lnTo>
                  <a:pt x="4030" y="439"/>
                </a:lnTo>
                <a:lnTo>
                  <a:pt x="4035" y="439"/>
                </a:lnTo>
                <a:lnTo>
                  <a:pt x="4053" y="445"/>
                </a:lnTo>
                <a:lnTo>
                  <a:pt x="4053" y="445"/>
                </a:lnTo>
                <a:lnTo>
                  <a:pt x="4059" y="445"/>
                </a:lnTo>
                <a:lnTo>
                  <a:pt x="4059" y="445"/>
                </a:lnTo>
                <a:lnTo>
                  <a:pt x="4059" y="445"/>
                </a:lnTo>
                <a:lnTo>
                  <a:pt x="4059" y="445"/>
                </a:lnTo>
                <a:lnTo>
                  <a:pt x="4065" y="445"/>
                </a:lnTo>
                <a:lnTo>
                  <a:pt x="4065" y="445"/>
                </a:lnTo>
                <a:lnTo>
                  <a:pt x="4065" y="445"/>
                </a:lnTo>
                <a:lnTo>
                  <a:pt x="4065" y="439"/>
                </a:lnTo>
                <a:lnTo>
                  <a:pt x="4065" y="439"/>
                </a:lnTo>
                <a:lnTo>
                  <a:pt x="4065" y="439"/>
                </a:lnTo>
                <a:lnTo>
                  <a:pt x="4065" y="439"/>
                </a:lnTo>
                <a:lnTo>
                  <a:pt x="4065" y="433"/>
                </a:lnTo>
                <a:lnTo>
                  <a:pt x="4059" y="433"/>
                </a:lnTo>
                <a:lnTo>
                  <a:pt x="4059" y="433"/>
                </a:lnTo>
                <a:lnTo>
                  <a:pt x="4059" y="433"/>
                </a:lnTo>
                <a:lnTo>
                  <a:pt x="4059" y="433"/>
                </a:lnTo>
                <a:lnTo>
                  <a:pt x="4053" y="433"/>
                </a:lnTo>
                <a:lnTo>
                  <a:pt x="4053" y="427"/>
                </a:lnTo>
                <a:lnTo>
                  <a:pt x="4053" y="427"/>
                </a:lnTo>
                <a:lnTo>
                  <a:pt x="4053" y="421"/>
                </a:lnTo>
                <a:lnTo>
                  <a:pt x="4053" y="421"/>
                </a:lnTo>
                <a:lnTo>
                  <a:pt x="4053" y="421"/>
                </a:lnTo>
                <a:lnTo>
                  <a:pt x="4053" y="421"/>
                </a:lnTo>
                <a:lnTo>
                  <a:pt x="4053" y="421"/>
                </a:lnTo>
                <a:lnTo>
                  <a:pt x="4053" y="421"/>
                </a:lnTo>
                <a:lnTo>
                  <a:pt x="4047" y="415"/>
                </a:lnTo>
                <a:lnTo>
                  <a:pt x="4047" y="415"/>
                </a:lnTo>
                <a:lnTo>
                  <a:pt x="4047" y="415"/>
                </a:lnTo>
                <a:lnTo>
                  <a:pt x="4047" y="415"/>
                </a:lnTo>
                <a:lnTo>
                  <a:pt x="4047" y="415"/>
                </a:lnTo>
                <a:lnTo>
                  <a:pt x="4047" y="415"/>
                </a:lnTo>
                <a:lnTo>
                  <a:pt x="4041" y="415"/>
                </a:lnTo>
                <a:lnTo>
                  <a:pt x="4041" y="415"/>
                </a:lnTo>
                <a:lnTo>
                  <a:pt x="4035" y="415"/>
                </a:lnTo>
                <a:lnTo>
                  <a:pt x="4035" y="415"/>
                </a:lnTo>
                <a:lnTo>
                  <a:pt x="4035" y="415"/>
                </a:lnTo>
                <a:lnTo>
                  <a:pt x="4035" y="415"/>
                </a:lnTo>
                <a:lnTo>
                  <a:pt x="4030" y="409"/>
                </a:lnTo>
                <a:lnTo>
                  <a:pt x="4030" y="409"/>
                </a:lnTo>
                <a:lnTo>
                  <a:pt x="4035" y="409"/>
                </a:lnTo>
                <a:lnTo>
                  <a:pt x="4035" y="403"/>
                </a:lnTo>
                <a:lnTo>
                  <a:pt x="4041" y="403"/>
                </a:lnTo>
                <a:lnTo>
                  <a:pt x="4035" y="403"/>
                </a:lnTo>
                <a:lnTo>
                  <a:pt x="4035" y="397"/>
                </a:lnTo>
                <a:lnTo>
                  <a:pt x="4035" y="397"/>
                </a:lnTo>
                <a:lnTo>
                  <a:pt x="4035" y="391"/>
                </a:lnTo>
                <a:lnTo>
                  <a:pt x="4041" y="391"/>
                </a:lnTo>
                <a:lnTo>
                  <a:pt x="4041" y="391"/>
                </a:lnTo>
                <a:lnTo>
                  <a:pt x="4041" y="391"/>
                </a:lnTo>
                <a:lnTo>
                  <a:pt x="4041" y="391"/>
                </a:lnTo>
                <a:lnTo>
                  <a:pt x="4047" y="391"/>
                </a:lnTo>
                <a:lnTo>
                  <a:pt x="4047" y="391"/>
                </a:lnTo>
                <a:lnTo>
                  <a:pt x="4047" y="391"/>
                </a:lnTo>
                <a:lnTo>
                  <a:pt x="4047" y="391"/>
                </a:lnTo>
                <a:lnTo>
                  <a:pt x="4047" y="391"/>
                </a:lnTo>
                <a:lnTo>
                  <a:pt x="4041" y="386"/>
                </a:lnTo>
                <a:lnTo>
                  <a:pt x="4041" y="386"/>
                </a:lnTo>
                <a:lnTo>
                  <a:pt x="4041" y="386"/>
                </a:lnTo>
                <a:lnTo>
                  <a:pt x="4041" y="380"/>
                </a:lnTo>
                <a:lnTo>
                  <a:pt x="4047" y="368"/>
                </a:lnTo>
                <a:lnTo>
                  <a:pt x="4047" y="362"/>
                </a:lnTo>
                <a:lnTo>
                  <a:pt x="4041" y="362"/>
                </a:lnTo>
                <a:lnTo>
                  <a:pt x="4035" y="362"/>
                </a:lnTo>
                <a:lnTo>
                  <a:pt x="4035" y="362"/>
                </a:lnTo>
                <a:lnTo>
                  <a:pt x="4024" y="368"/>
                </a:lnTo>
                <a:lnTo>
                  <a:pt x="4024" y="368"/>
                </a:lnTo>
                <a:lnTo>
                  <a:pt x="4018" y="368"/>
                </a:lnTo>
                <a:lnTo>
                  <a:pt x="4012" y="368"/>
                </a:lnTo>
                <a:lnTo>
                  <a:pt x="4012" y="368"/>
                </a:lnTo>
                <a:lnTo>
                  <a:pt x="4012" y="368"/>
                </a:lnTo>
                <a:lnTo>
                  <a:pt x="4012" y="368"/>
                </a:lnTo>
                <a:lnTo>
                  <a:pt x="4012" y="374"/>
                </a:lnTo>
                <a:lnTo>
                  <a:pt x="4012" y="374"/>
                </a:lnTo>
                <a:lnTo>
                  <a:pt x="4006" y="374"/>
                </a:lnTo>
                <a:lnTo>
                  <a:pt x="4006" y="374"/>
                </a:lnTo>
                <a:lnTo>
                  <a:pt x="4006" y="374"/>
                </a:lnTo>
                <a:lnTo>
                  <a:pt x="4006" y="380"/>
                </a:lnTo>
                <a:lnTo>
                  <a:pt x="4000" y="380"/>
                </a:lnTo>
                <a:lnTo>
                  <a:pt x="3994" y="380"/>
                </a:lnTo>
                <a:lnTo>
                  <a:pt x="4000" y="374"/>
                </a:lnTo>
                <a:lnTo>
                  <a:pt x="3994" y="368"/>
                </a:lnTo>
                <a:lnTo>
                  <a:pt x="3994" y="368"/>
                </a:lnTo>
                <a:lnTo>
                  <a:pt x="3988" y="368"/>
                </a:lnTo>
                <a:lnTo>
                  <a:pt x="3988" y="374"/>
                </a:lnTo>
                <a:lnTo>
                  <a:pt x="3982" y="374"/>
                </a:lnTo>
                <a:lnTo>
                  <a:pt x="3976" y="374"/>
                </a:lnTo>
                <a:lnTo>
                  <a:pt x="3976" y="374"/>
                </a:lnTo>
                <a:lnTo>
                  <a:pt x="3976" y="374"/>
                </a:lnTo>
                <a:lnTo>
                  <a:pt x="3970" y="374"/>
                </a:lnTo>
                <a:lnTo>
                  <a:pt x="3964" y="368"/>
                </a:lnTo>
                <a:lnTo>
                  <a:pt x="3964" y="368"/>
                </a:lnTo>
                <a:lnTo>
                  <a:pt x="3964" y="368"/>
                </a:lnTo>
                <a:lnTo>
                  <a:pt x="3964" y="368"/>
                </a:lnTo>
                <a:lnTo>
                  <a:pt x="3958" y="368"/>
                </a:lnTo>
                <a:lnTo>
                  <a:pt x="3958" y="368"/>
                </a:lnTo>
                <a:lnTo>
                  <a:pt x="3958" y="368"/>
                </a:lnTo>
                <a:lnTo>
                  <a:pt x="3953" y="368"/>
                </a:lnTo>
                <a:lnTo>
                  <a:pt x="3953" y="368"/>
                </a:lnTo>
                <a:lnTo>
                  <a:pt x="3953" y="368"/>
                </a:lnTo>
                <a:lnTo>
                  <a:pt x="3953" y="362"/>
                </a:lnTo>
                <a:lnTo>
                  <a:pt x="3953" y="362"/>
                </a:lnTo>
                <a:lnTo>
                  <a:pt x="3953" y="356"/>
                </a:lnTo>
                <a:lnTo>
                  <a:pt x="3953" y="350"/>
                </a:lnTo>
                <a:lnTo>
                  <a:pt x="3958" y="338"/>
                </a:lnTo>
                <a:lnTo>
                  <a:pt x="3958" y="332"/>
                </a:lnTo>
                <a:lnTo>
                  <a:pt x="3958" y="332"/>
                </a:lnTo>
                <a:lnTo>
                  <a:pt x="3958" y="332"/>
                </a:lnTo>
                <a:lnTo>
                  <a:pt x="3958" y="326"/>
                </a:lnTo>
                <a:lnTo>
                  <a:pt x="3964" y="326"/>
                </a:lnTo>
                <a:lnTo>
                  <a:pt x="3958" y="326"/>
                </a:lnTo>
                <a:lnTo>
                  <a:pt x="3953" y="326"/>
                </a:lnTo>
                <a:lnTo>
                  <a:pt x="3953" y="326"/>
                </a:lnTo>
                <a:lnTo>
                  <a:pt x="3947" y="326"/>
                </a:lnTo>
                <a:lnTo>
                  <a:pt x="3935" y="326"/>
                </a:lnTo>
                <a:lnTo>
                  <a:pt x="3929" y="332"/>
                </a:lnTo>
                <a:lnTo>
                  <a:pt x="3911" y="338"/>
                </a:lnTo>
                <a:lnTo>
                  <a:pt x="3905" y="344"/>
                </a:lnTo>
                <a:lnTo>
                  <a:pt x="3870" y="338"/>
                </a:lnTo>
                <a:lnTo>
                  <a:pt x="3870" y="338"/>
                </a:lnTo>
                <a:lnTo>
                  <a:pt x="3870" y="338"/>
                </a:lnTo>
                <a:lnTo>
                  <a:pt x="3864" y="338"/>
                </a:lnTo>
                <a:lnTo>
                  <a:pt x="3846" y="344"/>
                </a:lnTo>
                <a:lnTo>
                  <a:pt x="3846" y="344"/>
                </a:lnTo>
                <a:lnTo>
                  <a:pt x="3846" y="338"/>
                </a:lnTo>
                <a:lnTo>
                  <a:pt x="3828" y="350"/>
                </a:lnTo>
                <a:lnTo>
                  <a:pt x="3816" y="356"/>
                </a:lnTo>
                <a:lnTo>
                  <a:pt x="3816" y="362"/>
                </a:lnTo>
                <a:lnTo>
                  <a:pt x="3810" y="362"/>
                </a:lnTo>
                <a:lnTo>
                  <a:pt x="3810" y="362"/>
                </a:lnTo>
                <a:lnTo>
                  <a:pt x="3804" y="362"/>
                </a:lnTo>
                <a:lnTo>
                  <a:pt x="3804" y="368"/>
                </a:lnTo>
                <a:lnTo>
                  <a:pt x="3798" y="374"/>
                </a:lnTo>
                <a:lnTo>
                  <a:pt x="3793" y="374"/>
                </a:lnTo>
                <a:lnTo>
                  <a:pt x="3793" y="380"/>
                </a:lnTo>
                <a:lnTo>
                  <a:pt x="3793" y="374"/>
                </a:lnTo>
                <a:lnTo>
                  <a:pt x="3793" y="374"/>
                </a:lnTo>
                <a:lnTo>
                  <a:pt x="3793" y="374"/>
                </a:lnTo>
                <a:lnTo>
                  <a:pt x="3793" y="374"/>
                </a:lnTo>
                <a:lnTo>
                  <a:pt x="3787" y="374"/>
                </a:lnTo>
                <a:lnTo>
                  <a:pt x="3787" y="374"/>
                </a:lnTo>
                <a:lnTo>
                  <a:pt x="3787" y="368"/>
                </a:lnTo>
                <a:lnTo>
                  <a:pt x="3781" y="368"/>
                </a:lnTo>
                <a:lnTo>
                  <a:pt x="3781" y="368"/>
                </a:lnTo>
                <a:lnTo>
                  <a:pt x="3775" y="374"/>
                </a:lnTo>
                <a:lnTo>
                  <a:pt x="3775" y="374"/>
                </a:lnTo>
                <a:lnTo>
                  <a:pt x="3775" y="374"/>
                </a:lnTo>
                <a:lnTo>
                  <a:pt x="3769" y="374"/>
                </a:lnTo>
                <a:lnTo>
                  <a:pt x="3769" y="374"/>
                </a:lnTo>
                <a:lnTo>
                  <a:pt x="3769" y="368"/>
                </a:lnTo>
                <a:lnTo>
                  <a:pt x="3769" y="368"/>
                </a:lnTo>
                <a:lnTo>
                  <a:pt x="3769" y="368"/>
                </a:lnTo>
                <a:lnTo>
                  <a:pt x="3763" y="368"/>
                </a:lnTo>
                <a:lnTo>
                  <a:pt x="3763" y="368"/>
                </a:lnTo>
                <a:lnTo>
                  <a:pt x="3763" y="362"/>
                </a:lnTo>
                <a:lnTo>
                  <a:pt x="3763" y="362"/>
                </a:lnTo>
                <a:lnTo>
                  <a:pt x="3763" y="362"/>
                </a:lnTo>
                <a:lnTo>
                  <a:pt x="3757" y="362"/>
                </a:lnTo>
                <a:lnTo>
                  <a:pt x="3757" y="362"/>
                </a:lnTo>
                <a:lnTo>
                  <a:pt x="3757" y="362"/>
                </a:lnTo>
                <a:lnTo>
                  <a:pt x="3757" y="362"/>
                </a:lnTo>
                <a:lnTo>
                  <a:pt x="3757" y="362"/>
                </a:lnTo>
                <a:lnTo>
                  <a:pt x="3751" y="362"/>
                </a:lnTo>
                <a:lnTo>
                  <a:pt x="3751" y="362"/>
                </a:lnTo>
                <a:lnTo>
                  <a:pt x="3751" y="362"/>
                </a:lnTo>
                <a:lnTo>
                  <a:pt x="3751" y="362"/>
                </a:lnTo>
                <a:lnTo>
                  <a:pt x="3745" y="368"/>
                </a:lnTo>
                <a:lnTo>
                  <a:pt x="3745" y="368"/>
                </a:lnTo>
                <a:lnTo>
                  <a:pt x="3745" y="368"/>
                </a:lnTo>
                <a:lnTo>
                  <a:pt x="3739" y="368"/>
                </a:lnTo>
                <a:lnTo>
                  <a:pt x="3733" y="368"/>
                </a:lnTo>
                <a:lnTo>
                  <a:pt x="3721" y="368"/>
                </a:lnTo>
                <a:lnTo>
                  <a:pt x="3721" y="362"/>
                </a:lnTo>
                <a:lnTo>
                  <a:pt x="3721" y="362"/>
                </a:lnTo>
                <a:lnTo>
                  <a:pt x="3721" y="356"/>
                </a:lnTo>
                <a:lnTo>
                  <a:pt x="3721" y="356"/>
                </a:lnTo>
                <a:lnTo>
                  <a:pt x="3715" y="350"/>
                </a:lnTo>
                <a:lnTo>
                  <a:pt x="3710" y="350"/>
                </a:lnTo>
                <a:lnTo>
                  <a:pt x="3710" y="350"/>
                </a:lnTo>
                <a:lnTo>
                  <a:pt x="3710" y="344"/>
                </a:lnTo>
                <a:lnTo>
                  <a:pt x="3710" y="344"/>
                </a:lnTo>
                <a:lnTo>
                  <a:pt x="3710" y="344"/>
                </a:lnTo>
                <a:lnTo>
                  <a:pt x="3704" y="338"/>
                </a:lnTo>
                <a:lnTo>
                  <a:pt x="3704" y="338"/>
                </a:lnTo>
                <a:lnTo>
                  <a:pt x="3704" y="338"/>
                </a:lnTo>
                <a:lnTo>
                  <a:pt x="3698" y="332"/>
                </a:lnTo>
                <a:lnTo>
                  <a:pt x="3698" y="332"/>
                </a:lnTo>
                <a:lnTo>
                  <a:pt x="3698" y="320"/>
                </a:lnTo>
                <a:lnTo>
                  <a:pt x="3698" y="320"/>
                </a:lnTo>
                <a:lnTo>
                  <a:pt x="3692" y="320"/>
                </a:lnTo>
                <a:lnTo>
                  <a:pt x="3692" y="320"/>
                </a:lnTo>
                <a:lnTo>
                  <a:pt x="3692" y="320"/>
                </a:lnTo>
                <a:lnTo>
                  <a:pt x="3692" y="314"/>
                </a:lnTo>
                <a:lnTo>
                  <a:pt x="3692" y="314"/>
                </a:lnTo>
                <a:lnTo>
                  <a:pt x="3686" y="320"/>
                </a:lnTo>
                <a:lnTo>
                  <a:pt x="3686" y="320"/>
                </a:lnTo>
                <a:lnTo>
                  <a:pt x="3686" y="314"/>
                </a:lnTo>
                <a:lnTo>
                  <a:pt x="3686" y="314"/>
                </a:lnTo>
                <a:lnTo>
                  <a:pt x="3686" y="314"/>
                </a:lnTo>
                <a:lnTo>
                  <a:pt x="3680" y="314"/>
                </a:lnTo>
                <a:lnTo>
                  <a:pt x="3680" y="314"/>
                </a:lnTo>
                <a:lnTo>
                  <a:pt x="3680" y="314"/>
                </a:lnTo>
                <a:lnTo>
                  <a:pt x="3680" y="308"/>
                </a:lnTo>
                <a:lnTo>
                  <a:pt x="3680" y="308"/>
                </a:lnTo>
                <a:lnTo>
                  <a:pt x="3668" y="308"/>
                </a:lnTo>
                <a:lnTo>
                  <a:pt x="3650" y="302"/>
                </a:lnTo>
                <a:lnTo>
                  <a:pt x="3644" y="308"/>
                </a:lnTo>
                <a:lnTo>
                  <a:pt x="3638" y="308"/>
                </a:lnTo>
                <a:lnTo>
                  <a:pt x="3638" y="308"/>
                </a:lnTo>
                <a:lnTo>
                  <a:pt x="3638" y="314"/>
                </a:lnTo>
                <a:lnTo>
                  <a:pt x="3633" y="314"/>
                </a:lnTo>
                <a:lnTo>
                  <a:pt x="3633" y="320"/>
                </a:lnTo>
                <a:lnTo>
                  <a:pt x="3627" y="320"/>
                </a:lnTo>
                <a:lnTo>
                  <a:pt x="3627" y="320"/>
                </a:lnTo>
                <a:lnTo>
                  <a:pt x="3633" y="314"/>
                </a:lnTo>
                <a:lnTo>
                  <a:pt x="3633" y="314"/>
                </a:lnTo>
                <a:lnTo>
                  <a:pt x="3633" y="308"/>
                </a:lnTo>
                <a:lnTo>
                  <a:pt x="3638" y="302"/>
                </a:lnTo>
                <a:lnTo>
                  <a:pt x="3644" y="302"/>
                </a:lnTo>
                <a:lnTo>
                  <a:pt x="3644" y="302"/>
                </a:lnTo>
                <a:lnTo>
                  <a:pt x="3638" y="297"/>
                </a:lnTo>
                <a:lnTo>
                  <a:pt x="3638" y="302"/>
                </a:lnTo>
                <a:lnTo>
                  <a:pt x="3633" y="302"/>
                </a:lnTo>
                <a:lnTo>
                  <a:pt x="3633" y="308"/>
                </a:lnTo>
                <a:lnTo>
                  <a:pt x="3627" y="308"/>
                </a:lnTo>
                <a:lnTo>
                  <a:pt x="3627" y="314"/>
                </a:lnTo>
                <a:lnTo>
                  <a:pt x="3621" y="314"/>
                </a:lnTo>
                <a:lnTo>
                  <a:pt x="3621" y="314"/>
                </a:lnTo>
                <a:lnTo>
                  <a:pt x="3621" y="314"/>
                </a:lnTo>
                <a:lnTo>
                  <a:pt x="3621" y="314"/>
                </a:lnTo>
                <a:lnTo>
                  <a:pt x="3615" y="326"/>
                </a:lnTo>
                <a:lnTo>
                  <a:pt x="3609" y="326"/>
                </a:lnTo>
                <a:lnTo>
                  <a:pt x="3609" y="326"/>
                </a:lnTo>
                <a:lnTo>
                  <a:pt x="3609" y="326"/>
                </a:lnTo>
                <a:lnTo>
                  <a:pt x="3609" y="326"/>
                </a:lnTo>
                <a:lnTo>
                  <a:pt x="3615" y="326"/>
                </a:lnTo>
                <a:lnTo>
                  <a:pt x="3615" y="326"/>
                </a:lnTo>
                <a:lnTo>
                  <a:pt x="3615" y="326"/>
                </a:lnTo>
                <a:lnTo>
                  <a:pt x="3615" y="320"/>
                </a:lnTo>
                <a:lnTo>
                  <a:pt x="3609" y="320"/>
                </a:lnTo>
                <a:lnTo>
                  <a:pt x="3609" y="320"/>
                </a:lnTo>
                <a:lnTo>
                  <a:pt x="3609" y="314"/>
                </a:lnTo>
                <a:lnTo>
                  <a:pt x="3609" y="314"/>
                </a:lnTo>
                <a:lnTo>
                  <a:pt x="3609" y="314"/>
                </a:lnTo>
                <a:lnTo>
                  <a:pt x="3609" y="314"/>
                </a:lnTo>
                <a:lnTo>
                  <a:pt x="3609" y="308"/>
                </a:lnTo>
                <a:lnTo>
                  <a:pt x="3615" y="308"/>
                </a:lnTo>
                <a:lnTo>
                  <a:pt x="3615" y="302"/>
                </a:lnTo>
                <a:lnTo>
                  <a:pt x="3615" y="302"/>
                </a:lnTo>
                <a:lnTo>
                  <a:pt x="3615" y="297"/>
                </a:lnTo>
                <a:lnTo>
                  <a:pt x="3615" y="297"/>
                </a:lnTo>
                <a:lnTo>
                  <a:pt x="3615" y="291"/>
                </a:lnTo>
                <a:lnTo>
                  <a:pt x="3609" y="291"/>
                </a:lnTo>
                <a:lnTo>
                  <a:pt x="3609" y="291"/>
                </a:lnTo>
                <a:lnTo>
                  <a:pt x="3609" y="291"/>
                </a:lnTo>
                <a:lnTo>
                  <a:pt x="3609" y="291"/>
                </a:lnTo>
                <a:lnTo>
                  <a:pt x="3609" y="291"/>
                </a:lnTo>
                <a:lnTo>
                  <a:pt x="3609" y="291"/>
                </a:lnTo>
                <a:lnTo>
                  <a:pt x="3609" y="291"/>
                </a:lnTo>
                <a:lnTo>
                  <a:pt x="3609" y="285"/>
                </a:lnTo>
                <a:lnTo>
                  <a:pt x="3609" y="285"/>
                </a:lnTo>
                <a:lnTo>
                  <a:pt x="3609" y="279"/>
                </a:lnTo>
                <a:lnTo>
                  <a:pt x="3609" y="279"/>
                </a:lnTo>
                <a:lnTo>
                  <a:pt x="3603" y="279"/>
                </a:lnTo>
                <a:lnTo>
                  <a:pt x="3603" y="279"/>
                </a:lnTo>
                <a:lnTo>
                  <a:pt x="3597" y="273"/>
                </a:lnTo>
                <a:lnTo>
                  <a:pt x="3597" y="273"/>
                </a:lnTo>
                <a:lnTo>
                  <a:pt x="3597" y="273"/>
                </a:lnTo>
                <a:lnTo>
                  <a:pt x="3597" y="267"/>
                </a:lnTo>
                <a:lnTo>
                  <a:pt x="3597" y="267"/>
                </a:lnTo>
                <a:lnTo>
                  <a:pt x="3597" y="261"/>
                </a:lnTo>
                <a:lnTo>
                  <a:pt x="3591" y="261"/>
                </a:lnTo>
                <a:lnTo>
                  <a:pt x="3591" y="261"/>
                </a:lnTo>
                <a:lnTo>
                  <a:pt x="3573" y="279"/>
                </a:lnTo>
                <a:lnTo>
                  <a:pt x="3573" y="279"/>
                </a:lnTo>
                <a:lnTo>
                  <a:pt x="3567" y="279"/>
                </a:lnTo>
                <a:lnTo>
                  <a:pt x="3567" y="285"/>
                </a:lnTo>
                <a:lnTo>
                  <a:pt x="3567" y="285"/>
                </a:lnTo>
                <a:lnTo>
                  <a:pt x="3567" y="285"/>
                </a:lnTo>
                <a:lnTo>
                  <a:pt x="3561" y="291"/>
                </a:lnTo>
                <a:lnTo>
                  <a:pt x="3561" y="291"/>
                </a:lnTo>
                <a:lnTo>
                  <a:pt x="3561" y="291"/>
                </a:lnTo>
                <a:lnTo>
                  <a:pt x="3555" y="291"/>
                </a:lnTo>
                <a:lnTo>
                  <a:pt x="3555" y="297"/>
                </a:lnTo>
                <a:lnTo>
                  <a:pt x="3555" y="297"/>
                </a:lnTo>
                <a:lnTo>
                  <a:pt x="3550" y="297"/>
                </a:lnTo>
                <a:lnTo>
                  <a:pt x="3544" y="297"/>
                </a:lnTo>
                <a:lnTo>
                  <a:pt x="3544" y="297"/>
                </a:lnTo>
                <a:lnTo>
                  <a:pt x="3538" y="302"/>
                </a:lnTo>
                <a:lnTo>
                  <a:pt x="3526" y="308"/>
                </a:lnTo>
                <a:lnTo>
                  <a:pt x="3520" y="314"/>
                </a:lnTo>
                <a:lnTo>
                  <a:pt x="3478" y="320"/>
                </a:lnTo>
                <a:lnTo>
                  <a:pt x="3478" y="320"/>
                </a:lnTo>
                <a:lnTo>
                  <a:pt x="3455" y="338"/>
                </a:lnTo>
                <a:lnTo>
                  <a:pt x="3455" y="344"/>
                </a:lnTo>
                <a:lnTo>
                  <a:pt x="3437" y="350"/>
                </a:lnTo>
                <a:lnTo>
                  <a:pt x="3431" y="350"/>
                </a:lnTo>
                <a:lnTo>
                  <a:pt x="3431" y="350"/>
                </a:lnTo>
                <a:lnTo>
                  <a:pt x="3425" y="350"/>
                </a:lnTo>
                <a:lnTo>
                  <a:pt x="3425" y="350"/>
                </a:lnTo>
                <a:lnTo>
                  <a:pt x="3419" y="356"/>
                </a:lnTo>
                <a:lnTo>
                  <a:pt x="3419" y="356"/>
                </a:lnTo>
                <a:lnTo>
                  <a:pt x="3413" y="356"/>
                </a:lnTo>
                <a:lnTo>
                  <a:pt x="3413" y="356"/>
                </a:lnTo>
                <a:lnTo>
                  <a:pt x="3407" y="356"/>
                </a:lnTo>
                <a:lnTo>
                  <a:pt x="3401" y="350"/>
                </a:lnTo>
                <a:lnTo>
                  <a:pt x="3395" y="350"/>
                </a:lnTo>
                <a:lnTo>
                  <a:pt x="3384" y="338"/>
                </a:lnTo>
                <a:lnTo>
                  <a:pt x="3384" y="338"/>
                </a:lnTo>
                <a:lnTo>
                  <a:pt x="3384" y="338"/>
                </a:lnTo>
                <a:lnTo>
                  <a:pt x="3390" y="344"/>
                </a:lnTo>
                <a:lnTo>
                  <a:pt x="3384" y="344"/>
                </a:lnTo>
                <a:lnTo>
                  <a:pt x="3384" y="344"/>
                </a:lnTo>
                <a:lnTo>
                  <a:pt x="3384" y="344"/>
                </a:lnTo>
                <a:lnTo>
                  <a:pt x="3384" y="344"/>
                </a:lnTo>
                <a:lnTo>
                  <a:pt x="3384" y="344"/>
                </a:lnTo>
                <a:lnTo>
                  <a:pt x="3384" y="344"/>
                </a:lnTo>
                <a:lnTo>
                  <a:pt x="3384" y="344"/>
                </a:lnTo>
                <a:lnTo>
                  <a:pt x="3384" y="350"/>
                </a:lnTo>
                <a:lnTo>
                  <a:pt x="3372" y="356"/>
                </a:lnTo>
                <a:lnTo>
                  <a:pt x="3366" y="356"/>
                </a:lnTo>
                <a:lnTo>
                  <a:pt x="3366" y="350"/>
                </a:lnTo>
                <a:lnTo>
                  <a:pt x="3366" y="350"/>
                </a:lnTo>
                <a:lnTo>
                  <a:pt x="3366" y="344"/>
                </a:lnTo>
                <a:lnTo>
                  <a:pt x="3372" y="338"/>
                </a:lnTo>
                <a:lnTo>
                  <a:pt x="3372" y="338"/>
                </a:lnTo>
                <a:lnTo>
                  <a:pt x="3372" y="338"/>
                </a:lnTo>
                <a:lnTo>
                  <a:pt x="3372" y="332"/>
                </a:lnTo>
                <a:lnTo>
                  <a:pt x="3372" y="332"/>
                </a:lnTo>
                <a:lnTo>
                  <a:pt x="3372" y="332"/>
                </a:lnTo>
                <a:lnTo>
                  <a:pt x="3372" y="326"/>
                </a:lnTo>
                <a:lnTo>
                  <a:pt x="3372" y="326"/>
                </a:lnTo>
                <a:lnTo>
                  <a:pt x="3378" y="326"/>
                </a:lnTo>
                <a:lnTo>
                  <a:pt x="3378" y="320"/>
                </a:lnTo>
                <a:lnTo>
                  <a:pt x="3378" y="314"/>
                </a:lnTo>
                <a:lnTo>
                  <a:pt x="3384" y="314"/>
                </a:lnTo>
                <a:lnTo>
                  <a:pt x="3384" y="314"/>
                </a:lnTo>
                <a:lnTo>
                  <a:pt x="3384" y="314"/>
                </a:lnTo>
                <a:lnTo>
                  <a:pt x="3384" y="308"/>
                </a:lnTo>
                <a:lnTo>
                  <a:pt x="3384" y="308"/>
                </a:lnTo>
                <a:lnTo>
                  <a:pt x="3384" y="308"/>
                </a:lnTo>
                <a:lnTo>
                  <a:pt x="3384" y="308"/>
                </a:lnTo>
                <a:lnTo>
                  <a:pt x="3384" y="302"/>
                </a:lnTo>
                <a:lnTo>
                  <a:pt x="3378" y="302"/>
                </a:lnTo>
                <a:lnTo>
                  <a:pt x="3378" y="302"/>
                </a:lnTo>
                <a:lnTo>
                  <a:pt x="3378" y="302"/>
                </a:lnTo>
                <a:lnTo>
                  <a:pt x="3378" y="302"/>
                </a:lnTo>
                <a:lnTo>
                  <a:pt x="3378" y="302"/>
                </a:lnTo>
                <a:lnTo>
                  <a:pt x="3378" y="302"/>
                </a:lnTo>
                <a:lnTo>
                  <a:pt x="3378" y="302"/>
                </a:lnTo>
                <a:lnTo>
                  <a:pt x="3372" y="302"/>
                </a:lnTo>
                <a:lnTo>
                  <a:pt x="3372" y="297"/>
                </a:lnTo>
                <a:lnTo>
                  <a:pt x="3372" y="302"/>
                </a:lnTo>
                <a:lnTo>
                  <a:pt x="3372" y="302"/>
                </a:lnTo>
                <a:lnTo>
                  <a:pt x="3372" y="302"/>
                </a:lnTo>
                <a:lnTo>
                  <a:pt x="3372" y="302"/>
                </a:lnTo>
                <a:lnTo>
                  <a:pt x="3372" y="302"/>
                </a:lnTo>
                <a:lnTo>
                  <a:pt x="3366" y="302"/>
                </a:lnTo>
                <a:lnTo>
                  <a:pt x="3366" y="302"/>
                </a:lnTo>
                <a:lnTo>
                  <a:pt x="3366" y="302"/>
                </a:lnTo>
                <a:lnTo>
                  <a:pt x="3366" y="302"/>
                </a:lnTo>
                <a:lnTo>
                  <a:pt x="3366" y="302"/>
                </a:lnTo>
                <a:lnTo>
                  <a:pt x="3360" y="302"/>
                </a:lnTo>
                <a:lnTo>
                  <a:pt x="3360" y="302"/>
                </a:lnTo>
                <a:lnTo>
                  <a:pt x="3360" y="302"/>
                </a:lnTo>
                <a:lnTo>
                  <a:pt x="3360" y="302"/>
                </a:lnTo>
                <a:lnTo>
                  <a:pt x="3354" y="308"/>
                </a:lnTo>
                <a:lnTo>
                  <a:pt x="3354" y="308"/>
                </a:lnTo>
                <a:lnTo>
                  <a:pt x="3354" y="308"/>
                </a:lnTo>
                <a:lnTo>
                  <a:pt x="3354" y="308"/>
                </a:lnTo>
                <a:lnTo>
                  <a:pt x="3354" y="308"/>
                </a:lnTo>
                <a:lnTo>
                  <a:pt x="3354" y="308"/>
                </a:lnTo>
                <a:lnTo>
                  <a:pt x="3354" y="308"/>
                </a:lnTo>
                <a:lnTo>
                  <a:pt x="3348" y="308"/>
                </a:lnTo>
                <a:lnTo>
                  <a:pt x="3348" y="314"/>
                </a:lnTo>
                <a:lnTo>
                  <a:pt x="3348" y="314"/>
                </a:lnTo>
                <a:lnTo>
                  <a:pt x="3348" y="314"/>
                </a:lnTo>
                <a:lnTo>
                  <a:pt x="3342" y="314"/>
                </a:lnTo>
                <a:lnTo>
                  <a:pt x="3348" y="314"/>
                </a:lnTo>
                <a:lnTo>
                  <a:pt x="3348" y="314"/>
                </a:lnTo>
                <a:lnTo>
                  <a:pt x="3342" y="314"/>
                </a:lnTo>
                <a:lnTo>
                  <a:pt x="3342" y="314"/>
                </a:lnTo>
                <a:lnTo>
                  <a:pt x="3342" y="314"/>
                </a:lnTo>
                <a:lnTo>
                  <a:pt x="3342" y="314"/>
                </a:lnTo>
                <a:lnTo>
                  <a:pt x="3342" y="314"/>
                </a:lnTo>
                <a:lnTo>
                  <a:pt x="3342" y="314"/>
                </a:lnTo>
                <a:lnTo>
                  <a:pt x="3336" y="314"/>
                </a:lnTo>
                <a:lnTo>
                  <a:pt x="3330" y="314"/>
                </a:lnTo>
                <a:lnTo>
                  <a:pt x="3324" y="320"/>
                </a:lnTo>
                <a:lnTo>
                  <a:pt x="3318" y="326"/>
                </a:lnTo>
                <a:lnTo>
                  <a:pt x="3318" y="326"/>
                </a:lnTo>
                <a:lnTo>
                  <a:pt x="3313" y="326"/>
                </a:lnTo>
                <a:lnTo>
                  <a:pt x="3301" y="332"/>
                </a:lnTo>
                <a:lnTo>
                  <a:pt x="3283" y="338"/>
                </a:lnTo>
                <a:lnTo>
                  <a:pt x="3265" y="338"/>
                </a:lnTo>
                <a:lnTo>
                  <a:pt x="3265" y="338"/>
                </a:lnTo>
                <a:lnTo>
                  <a:pt x="3259" y="338"/>
                </a:lnTo>
                <a:lnTo>
                  <a:pt x="3253" y="338"/>
                </a:lnTo>
                <a:lnTo>
                  <a:pt x="3253" y="338"/>
                </a:lnTo>
                <a:lnTo>
                  <a:pt x="3253" y="332"/>
                </a:lnTo>
                <a:lnTo>
                  <a:pt x="3247" y="332"/>
                </a:lnTo>
                <a:lnTo>
                  <a:pt x="3247" y="326"/>
                </a:lnTo>
                <a:lnTo>
                  <a:pt x="3247" y="326"/>
                </a:lnTo>
                <a:lnTo>
                  <a:pt x="3253" y="326"/>
                </a:lnTo>
                <a:lnTo>
                  <a:pt x="3253" y="320"/>
                </a:lnTo>
                <a:lnTo>
                  <a:pt x="3265" y="314"/>
                </a:lnTo>
                <a:lnTo>
                  <a:pt x="3271" y="308"/>
                </a:lnTo>
                <a:lnTo>
                  <a:pt x="3277" y="308"/>
                </a:lnTo>
                <a:lnTo>
                  <a:pt x="3283" y="302"/>
                </a:lnTo>
                <a:lnTo>
                  <a:pt x="3283" y="297"/>
                </a:lnTo>
                <a:lnTo>
                  <a:pt x="3289" y="297"/>
                </a:lnTo>
                <a:lnTo>
                  <a:pt x="3295" y="291"/>
                </a:lnTo>
                <a:lnTo>
                  <a:pt x="3295" y="291"/>
                </a:lnTo>
                <a:lnTo>
                  <a:pt x="3295" y="285"/>
                </a:lnTo>
                <a:lnTo>
                  <a:pt x="3295" y="285"/>
                </a:lnTo>
                <a:lnTo>
                  <a:pt x="3295" y="285"/>
                </a:lnTo>
                <a:lnTo>
                  <a:pt x="3301" y="285"/>
                </a:lnTo>
                <a:lnTo>
                  <a:pt x="3301" y="285"/>
                </a:lnTo>
                <a:lnTo>
                  <a:pt x="3301" y="285"/>
                </a:lnTo>
                <a:lnTo>
                  <a:pt x="3301" y="279"/>
                </a:lnTo>
                <a:lnTo>
                  <a:pt x="3307" y="279"/>
                </a:lnTo>
                <a:lnTo>
                  <a:pt x="3360" y="225"/>
                </a:lnTo>
                <a:lnTo>
                  <a:pt x="3366" y="219"/>
                </a:lnTo>
                <a:lnTo>
                  <a:pt x="3378" y="208"/>
                </a:lnTo>
                <a:lnTo>
                  <a:pt x="3407" y="190"/>
                </a:lnTo>
                <a:lnTo>
                  <a:pt x="3419" y="184"/>
                </a:lnTo>
                <a:lnTo>
                  <a:pt x="3425" y="184"/>
                </a:lnTo>
                <a:lnTo>
                  <a:pt x="3425" y="184"/>
                </a:lnTo>
                <a:lnTo>
                  <a:pt x="3431" y="184"/>
                </a:lnTo>
                <a:lnTo>
                  <a:pt x="3449" y="178"/>
                </a:lnTo>
                <a:lnTo>
                  <a:pt x="3484" y="160"/>
                </a:lnTo>
                <a:lnTo>
                  <a:pt x="3484" y="154"/>
                </a:lnTo>
                <a:lnTo>
                  <a:pt x="3490" y="154"/>
                </a:lnTo>
                <a:lnTo>
                  <a:pt x="3490" y="154"/>
                </a:lnTo>
                <a:lnTo>
                  <a:pt x="3496" y="148"/>
                </a:lnTo>
                <a:lnTo>
                  <a:pt x="3496" y="148"/>
                </a:lnTo>
                <a:lnTo>
                  <a:pt x="3496" y="148"/>
                </a:lnTo>
                <a:lnTo>
                  <a:pt x="3502" y="148"/>
                </a:lnTo>
                <a:lnTo>
                  <a:pt x="3502" y="148"/>
                </a:lnTo>
                <a:lnTo>
                  <a:pt x="3502" y="148"/>
                </a:lnTo>
                <a:lnTo>
                  <a:pt x="3502" y="148"/>
                </a:lnTo>
                <a:lnTo>
                  <a:pt x="3496" y="148"/>
                </a:lnTo>
                <a:lnTo>
                  <a:pt x="3490" y="148"/>
                </a:lnTo>
                <a:lnTo>
                  <a:pt x="3490" y="148"/>
                </a:lnTo>
                <a:lnTo>
                  <a:pt x="3490" y="148"/>
                </a:lnTo>
                <a:lnTo>
                  <a:pt x="3484" y="148"/>
                </a:lnTo>
                <a:lnTo>
                  <a:pt x="3484" y="148"/>
                </a:lnTo>
                <a:lnTo>
                  <a:pt x="3484" y="142"/>
                </a:lnTo>
                <a:lnTo>
                  <a:pt x="3478" y="142"/>
                </a:lnTo>
                <a:lnTo>
                  <a:pt x="3478" y="148"/>
                </a:lnTo>
                <a:lnTo>
                  <a:pt x="3467" y="148"/>
                </a:lnTo>
                <a:lnTo>
                  <a:pt x="3467" y="148"/>
                </a:lnTo>
                <a:lnTo>
                  <a:pt x="3467" y="148"/>
                </a:lnTo>
                <a:lnTo>
                  <a:pt x="3461" y="148"/>
                </a:lnTo>
                <a:lnTo>
                  <a:pt x="3461" y="148"/>
                </a:lnTo>
                <a:lnTo>
                  <a:pt x="3461" y="142"/>
                </a:lnTo>
                <a:lnTo>
                  <a:pt x="3461" y="142"/>
                </a:lnTo>
                <a:lnTo>
                  <a:pt x="3461" y="142"/>
                </a:lnTo>
                <a:lnTo>
                  <a:pt x="3455" y="136"/>
                </a:lnTo>
                <a:lnTo>
                  <a:pt x="3455" y="136"/>
                </a:lnTo>
                <a:lnTo>
                  <a:pt x="3455" y="130"/>
                </a:lnTo>
                <a:lnTo>
                  <a:pt x="3449" y="130"/>
                </a:lnTo>
                <a:lnTo>
                  <a:pt x="3449" y="130"/>
                </a:lnTo>
                <a:lnTo>
                  <a:pt x="3443" y="130"/>
                </a:lnTo>
                <a:lnTo>
                  <a:pt x="3437" y="130"/>
                </a:lnTo>
                <a:lnTo>
                  <a:pt x="3413" y="136"/>
                </a:lnTo>
                <a:lnTo>
                  <a:pt x="3413" y="136"/>
                </a:lnTo>
                <a:lnTo>
                  <a:pt x="3413" y="136"/>
                </a:lnTo>
                <a:lnTo>
                  <a:pt x="3413" y="136"/>
                </a:lnTo>
                <a:lnTo>
                  <a:pt x="3413" y="136"/>
                </a:lnTo>
                <a:lnTo>
                  <a:pt x="3413" y="136"/>
                </a:lnTo>
                <a:lnTo>
                  <a:pt x="3407" y="136"/>
                </a:lnTo>
                <a:lnTo>
                  <a:pt x="3407" y="136"/>
                </a:lnTo>
                <a:lnTo>
                  <a:pt x="3407" y="136"/>
                </a:lnTo>
                <a:lnTo>
                  <a:pt x="3407" y="136"/>
                </a:lnTo>
                <a:lnTo>
                  <a:pt x="3407" y="136"/>
                </a:lnTo>
                <a:lnTo>
                  <a:pt x="3407" y="136"/>
                </a:lnTo>
                <a:lnTo>
                  <a:pt x="3401" y="136"/>
                </a:lnTo>
                <a:lnTo>
                  <a:pt x="3401" y="136"/>
                </a:lnTo>
                <a:lnTo>
                  <a:pt x="3401" y="130"/>
                </a:lnTo>
                <a:lnTo>
                  <a:pt x="3401" y="130"/>
                </a:lnTo>
                <a:lnTo>
                  <a:pt x="3401" y="130"/>
                </a:lnTo>
                <a:lnTo>
                  <a:pt x="3401" y="130"/>
                </a:lnTo>
                <a:lnTo>
                  <a:pt x="3401" y="130"/>
                </a:lnTo>
                <a:lnTo>
                  <a:pt x="3390" y="136"/>
                </a:lnTo>
                <a:lnTo>
                  <a:pt x="3384" y="136"/>
                </a:lnTo>
                <a:lnTo>
                  <a:pt x="3384" y="136"/>
                </a:lnTo>
                <a:lnTo>
                  <a:pt x="3384" y="136"/>
                </a:lnTo>
                <a:lnTo>
                  <a:pt x="3384" y="130"/>
                </a:lnTo>
                <a:lnTo>
                  <a:pt x="3378" y="130"/>
                </a:lnTo>
                <a:lnTo>
                  <a:pt x="3378" y="130"/>
                </a:lnTo>
                <a:lnTo>
                  <a:pt x="3378" y="130"/>
                </a:lnTo>
                <a:lnTo>
                  <a:pt x="3378" y="125"/>
                </a:lnTo>
                <a:lnTo>
                  <a:pt x="3378" y="125"/>
                </a:lnTo>
                <a:lnTo>
                  <a:pt x="3378" y="125"/>
                </a:lnTo>
                <a:lnTo>
                  <a:pt x="3378" y="125"/>
                </a:lnTo>
                <a:lnTo>
                  <a:pt x="3378" y="125"/>
                </a:lnTo>
                <a:lnTo>
                  <a:pt x="3378" y="125"/>
                </a:lnTo>
                <a:lnTo>
                  <a:pt x="3378" y="119"/>
                </a:lnTo>
                <a:lnTo>
                  <a:pt x="3378" y="119"/>
                </a:lnTo>
                <a:lnTo>
                  <a:pt x="3372" y="119"/>
                </a:lnTo>
                <a:lnTo>
                  <a:pt x="3378" y="119"/>
                </a:lnTo>
                <a:lnTo>
                  <a:pt x="3378" y="119"/>
                </a:lnTo>
                <a:lnTo>
                  <a:pt x="3378" y="119"/>
                </a:lnTo>
                <a:lnTo>
                  <a:pt x="3378" y="119"/>
                </a:lnTo>
                <a:lnTo>
                  <a:pt x="3378" y="113"/>
                </a:lnTo>
                <a:lnTo>
                  <a:pt x="3372" y="113"/>
                </a:lnTo>
                <a:lnTo>
                  <a:pt x="3372" y="113"/>
                </a:lnTo>
                <a:lnTo>
                  <a:pt x="3366" y="113"/>
                </a:lnTo>
                <a:lnTo>
                  <a:pt x="3366" y="113"/>
                </a:lnTo>
                <a:lnTo>
                  <a:pt x="3360" y="119"/>
                </a:lnTo>
                <a:lnTo>
                  <a:pt x="3360" y="119"/>
                </a:lnTo>
                <a:lnTo>
                  <a:pt x="3354" y="119"/>
                </a:lnTo>
                <a:lnTo>
                  <a:pt x="3354" y="125"/>
                </a:lnTo>
                <a:lnTo>
                  <a:pt x="3342" y="130"/>
                </a:lnTo>
                <a:lnTo>
                  <a:pt x="3342" y="130"/>
                </a:lnTo>
                <a:lnTo>
                  <a:pt x="3336" y="130"/>
                </a:lnTo>
                <a:lnTo>
                  <a:pt x="3336" y="136"/>
                </a:lnTo>
                <a:lnTo>
                  <a:pt x="3336" y="136"/>
                </a:lnTo>
                <a:lnTo>
                  <a:pt x="3330" y="136"/>
                </a:lnTo>
                <a:lnTo>
                  <a:pt x="3330" y="136"/>
                </a:lnTo>
                <a:lnTo>
                  <a:pt x="3330" y="136"/>
                </a:lnTo>
                <a:lnTo>
                  <a:pt x="3324" y="136"/>
                </a:lnTo>
                <a:lnTo>
                  <a:pt x="3324" y="142"/>
                </a:lnTo>
                <a:lnTo>
                  <a:pt x="3318" y="142"/>
                </a:lnTo>
                <a:lnTo>
                  <a:pt x="3318" y="142"/>
                </a:lnTo>
                <a:lnTo>
                  <a:pt x="3313" y="142"/>
                </a:lnTo>
                <a:lnTo>
                  <a:pt x="3313" y="142"/>
                </a:lnTo>
                <a:lnTo>
                  <a:pt x="3313" y="142"/>
                </a:lnTo>
                <a:lnTo>
                  <a:pt x="3313" y="142"/>
                </a:lnTo>
                <a:lnTo>
                  <a:pt x="3313" y="142"/>
                </a:lnTo>
                <a:lnTo>
                  <a:pt x="3301" y="142"/>
                </a:lnTo>
                <a:lnTo>
                  <a:pt x="3301" y="142"/>
                </a:lnTo>
                <a:lnTo>
                  <a:pt x="3301" y="142"/>
                </a:lnTo>
                <a:lnTo>
                  <a:pt x="3301" y="142"/>
                </a:lnTo>
                <a:lnTo>
                  <a:pt x="3301" y="136"/>
                </a:lnTo>
                <a:lnTo>
                  <a:pt x="3301" y="136"/>
                </a:lnTo>
                <a:lnTo>
                  <a:pt x="3301" y="136"/>
                </a:lnTo>
                <a:lnTo>
                  <a:pt x="3301" y="136"/>
                </a:lnTo>
                <a:lnTo>
                  <a:pt x="3301" y="136"/>
                </a:lnTo>
                <a:lnTo>
                  <a:pt x="3301" y="136"/>
                </a:lnTo>
                <a:lnTo>
                  <a:pt x="3301" y="136"/>
                </a:lnTo>
                <a:lnTo>
                  <a:pt x="3301" y="136"/>
                </a:lnTo>
                <a:lnTo>
                  <a:pt x="3301" y="136"/>
                </a:lnTo>
                <a:lnTo>
                  <a:pt x="3301" y="136"/>
                </a:lnTo>
                <a:lnTo>
                  <a:pt x="3289" y="130"/>
                </a:lnTo>
                <a:lnTo>
                  <a:pt x="3289" y="130"/>
                </a:lnTo>
                <a:lnTo>
                  <a:pt x="3289" y="130"/>
                </a:lnTo>
                <a:lnTo>
                  <a:pt x="3289" y="125"/>
                </a:lnTo>
                <a:lnTo>
                  <a:pt x="3289" y="125"/>
                </a:lnTo>
                <a:lnTo>
                  <a:pt x="3289" y="125"/>
                </a:lnTo>
                <a:lnTo>
                  <a:pt x="3283" y="119"/>
                </a:lnTo>
                <a:lnTo>
                  <a:pt x="3283" y="119"/>
                </a:lnTo>
                <a:lnTo>
                  <a:pt x="3283" y="119"/>
                </a:lnTo>
                <a:lnTo>
                  <a:pt x="3277" y="119"/>
                </a:lnTo>
                <a:lnTo>
                  <a:pt x="3277" y="119"/>
                </a:lnTo>
                <a:lnTo>
                  <a:pt x="3265" y="113"/>
                </a:lnTo>
                <a:lnTo>
                  <a:pt x="3265" y="113"/>
                </a:lnTo>
                <a:lnTo>
                  <a:pt x="3265" y="113"/>
                </a:lnTo>
                <a:lnTo>
                  <a:pt x="3259" y="113"/>
                </a:lnTo>
                <a:lnTo>
                  <a:pt x="3259" y="107"/>
                </a:lnTo>
                <a:lnTo>
                  <a:pt x="3259" y="107"/>
                </a:lnTo>
                <a:lnTo>
                  <a:pt x="3259" y="107"/>
                </a:lnTo>
                <a:lnTo>
                  <a:pt x="3259" y="107"/>
                </a:lnTo>
                <a:lnTo>
                  <a:pt x="3259" y="101"/>
                </a:lnTo>
                <a:lnTo>
                  <a:pt x="3259" y="101"/>
                </a:lnTo>
                <a:lnTo>
                  <a:pt x="3259" y="101"/>
                </a:lnTo>
                <a:lnTo>
                  <a:pt x="3253" y="101"/>
                </a:lnTo>
                <a:lnTo>
                  <a:pt x="3253" y="101"/>
                </a:lnTo>
                <a:lnTo>
                  <a:pt x="3253" y="95"/>
                </a:lnTo>
                <a:lnTo>
                  <a:pt x="3253" y="95"/>
                </a:lnTo>
                <a:lnTo>
                  <a:pt x="3247" y="95"/>
                </a:lnTo>
                <a:lnTo>
                  <a:pt x="3235" y="95"/>
                </a:lnTo>
                <a:lnTo>
                  <a:pt x="3235" y="95"/>
                </a:lnTo>
                <a:lnTo>
                  <a:pt x="3235" y="95"/>
                </a:lnTo>
                <a:lnTo>
                  <a:pt x="3230" y="101"/>
                </a:lnTo>
                <a:lnTo>
                  <a:pt x="3230" y="101"/>
                </a:lnTo>
                <a:lnTo>
                  <a:pt x="3230" y="101"/>
                </a:lnTo>
                <a:lnTo>
                  <a:pt x="3230" y="107"/>
                </a:lnTo>
                <a:lnTo>
                  <a:pt x="3230" y="107"/>
                </a:lnTo>
                <a:lnTo>
                  <a:pt x="3230" y="113"/>
                </a:lnTo>
                <a:lnTo>
                  <a:pt x="3230" y="113"/>
                </a:lnTo>
                <a:lnTo>
                  <a:pt x="3230" y="113"/>
                </a:lnTo>
                <a:lnTo>
                  <a:pt x="3230" y="113"/>
                </a:lnTo>
                <a:lnTo>
                  <a:pt x="3224" y="113"/>
                </a:lnTo>
                <a:lnTo>
                  <a:pt x="3224" y="113"/>
                </a:lnTo>
                <a:lnTo>
                  <a:pt x="3224" y="113"/>
                </a:lnTo>
                <a:lnTo>
                  <a:pt x="3224" y="113"/>
                </a:lnTo>
                <a:lnTo>
                  <a:pt x="3218" y="107"/>
                </a:lnTo>
                <a:lnTo>
                  <a:pt x="3218" y="107"/>
                </a:lnTo>
                <a:lnTo>
                  <a:pt x="3218" y="101"/>
                </a:lnTo>
                <a:lnTo>
                  <a:pt x="3212" y="101"/>
                </a:lnTo>
                <a:lnTo>
                  <a:pt x="3212" y="95"/>
                </a:lnTo>
                <a:lnTo>
                  <a:pt x="3212" y="95"/>
                </a:lnTo>
                <a:lnTo>
                  <a:pt x="3212" y="95"/>
                </a:lnTo>
                <a:lnTo>
                  <a:pt x="3212" y="89"/>
                </a:lnTo>
                <a:lnTo>
                  <a:pt x="3212" y="89"/>
                </a:lnTo>
                <a:lnTo>
                  <a:pt x="3212" y="89"/>
                </a:lnTo>
                <a:lnTo>
                  <a:pt x="3212" y="89"/>
                </a:lnTo>
                <a:lnTo>
                  <a:pt x="3212" y="83"/>
                </a:lnTo>
                <a:lnTo>
                  <a:pt x="3206" y="83"/>
                </a:lnTo>
                <a:lnTo>
                  <a:pt x="3206" y="83"/>
                </a:lnTo>
                <a:lnTo>
                  <a:pt x="3206" y="83"/>
                </a:lnTo>
                <a:lnTo>
                  <a:pt x="3200" y="83"/>
                </a:lnTo>
                <a:lnTo>
                  <a:pt x="3194" y="83"/>
                </a:lnTo>
                <a:lnTo>
                  <a:pt x="3194" y="83"/>
                </a:lnTo>
                <a:lnTo>
                  <a:pt x="3194" y="83"/>
                </a:lnTo>
                <a:lnTo>
                  <a:pt x="3188" y="83"/>
                </a:lnTo>
                <a:lnTo>
                  <a:pt x="3188" y="83"/>
                </a:lnTo>
                <a:lnTo>
                  <a:pt x="3188" y="77"/>
                </a:lnTo>
                <a:lnTo>
                  <a:pt x="3188" y="77"/>
                </a:lnTo>
                <a:lnTo>
                  <a:pt x="3188" y="77"/>
                </a:lnTo>
                <a:lnTo>
                  <a:pt x="3194" y="77"/>
                </a:lnTo>
                <a:lnTo>
                  <a:pt x="3194" y="71"/>
                </a:lnTo>
                <a:lnTo>
                  <a:pt x="3194" y="71"/>
                </a:lnTo>
                <a:lnTo>
                  <a:pt x="3194" y="71"/>
                </a:lnTo>
                <a:lnTo>
                  <a:pt x="3194" y="71"/>
                </a:lnTo>
                <a:lnTo>
                  <a:pt x="3200" y="71"/>
                </a:lnTo>
                <a:lnTo>
                  <a:pt x="3200" y="71"/>
                </a:lnTo>
                <a:lnTo>
                  <a:pt x="3200" y="71"/>
                </a:lnTo>
                <a:lnTo>
                  <a:pt x="3200" y="71"/>
                </a:lnTo>
                <a:lnTo>
                  <a:pt x="3194" y="65"/>
                </a:lnTo>
                <a:lnTo>
                  <a:pt x="3194" y="65"/>
                </a:lnTo>
                <a:lnTo>
                  <a:pt x="3188" y="65"/>
                </a:lnTo>
                <a:lnTo>
                  <a:pt x="3176" y="59"/>
                </a:lnTo>
                <a:lnTo>
                  <a:pt x="3170" y="59"/>
                </a:lnTo>
                <a:lnTo>
                  <a:pt x="3170" y="59"/>
                </a:lnTo>
                <a:lnTo>
                  <a:pt x="3170" y="59"/>
                </a:lnTo>
                <a:lnTo>
                  <a:pt x="3164" y="53"/>
                </a:lnTo>
                <a:lnTo>
                  <a:pt x="3164" y="53"/>
                </a:lnTo>
                <a:lnTo>
                  <a:pt x="3164" y="53"/>
                </a:lnTo>
                <a:lnTo>
                  <a:pt x="3147" y="53"/>
                </a:lnTo>
                <a:lnTo>
                  <a:pt x="3135" y="53"/>
                </a:lnTo>
                <a:lnTo>
                  <a:pt x="3135" y="53"/>
                </a:lnTo>
                <a:lnTo>
                  <a:pt x="3123" y="53"/>
                </a:lnTo>
                <a:lnTo>
                  <a:pt x="3123" y="59"/>
                </a:lnTo>
                <a:lnTo>
                  <a:pt x="3117" y="59"/>
                </a:lnTo>
                <a:lnTo>
                  <a:pt x="3117" y="59"/>
                </a:lnTo>
                <a:lnTo>
                  <a:pt x="3117" y="59"/>
                </a:lnTo>
                <a:lnTo>
                  <a:pt x="3117" y="59"/>
                </a:lnTo>
                <a:lnTo>
                  <a:pt x="3117" y="59"/>
                </a:lnTo>
                <a:lnTo>
                  <a:pt x="3117" y="59"/>
                </a:lnTo>
                <a:lnTo>
                  <a:pt x="3117" y="59"/>
                </a:lnTo>
                <a:lnTo>
                  <a:pt x="3117" y="65"/>
                </a:lnTo>
                <a:lnTo>
                  <a:pt x="3111" y="65"/>
                </a:lnTo>
                <a:lnTo>
                  <a:pt x="3111" y="65"/>
                </a:lnTo>
                <a:lnTo>
                  <a:pt x="3105" y="65"/>
                </a:lnTo>
                <a:lnTo>
                  <a:pt x="3105" y="65"/>
                </a:lnTo>
                <a:lnTo>
                  <a:pt x="3099" y="71"/>
                </a:lnTo>
                <a:lnTo>
                  <a:pt x="3099" y="71"/>
                </a:lnTo>
                <a:lnTo>
                  <a:pt x="3099" y="71"/>
                </a:lnTo>
                <a:lnTo>
                  <a:pt x="3087" y="71"/>
                </a:lnTo>
                <a:lnTo>
                  <a:pt x="3087" y="71"/>
                </a:lnTo>
                <a:lnTo>
                  <a:pt x="3081" y="71"/>
                </a:lnTo>
                <a:lnTo>
                  <a:pt x="3081" y="65"/>
                </a:lnTo>
                <a:lnTo>
                  <a:pt x="3081" y="65"/>
                </a:lnTo>
                <a:lnTo>
                  <a:pt x="3081" y="59"/>
                </a:lnTo>
                <a:lnTo>
                  <a:pt x="3075" y="53"/>
                </a:lnTo>
                <a:lnTo>
                  <a:pt x="3075" y="53"/>
                </a:lnTo>
                <a:lnTo>
                  <a:pt x="3075" y="53"/>
                </a:lnTo>
                <a:lnTo>
                  <a:pt x="3058" y="53"/>
                </a:lnTo>
                <a:lnTo>
                  <a:pt x="3040" y="47"/>
                </a:lnTo>
                <a:lnTo>
                  <a:pt x="3040" y="47"/>
                </a:lnTo>
                <a:lnTo>
                  <a:pt x="3040" y="47"/>
                </a:lnTo>
                <a:lnTo>
                  <a:pt x="3034" y="47"/>
                </a:lnTo>
                <a:lnTo>
                  <a:pt x="3034" y="47"/>
                </a:lnTo>
                <a:lnTo>
                  <a:pt x="3034" y="47"/>
                </a:lnTo>
                <a:lnTo>
                  <a:pt x="3034" y="47"/>
                </a:lnTo>
                <a:lnTo>
                  <a:pt x="3034" y="47"/>
                </a:lnTo>
                <a:lnTo>
                  <a:pt x="3034" y="47"/>
                </a:lnTo>
                <a:lnTo>
                  <a:pt x="3034" y="47"/>
                </a:lnTo>
                <a:lnTo>
                  <a:pt x="3034" y="42"/>
                </a:lnTo>
                <a:lnTo>
                  <a:pt x="3034" y="42"/>
                </a:lnTo>
                <a:lnTo>
                  <a:pt x="3034" y="42"/>
                </a:lnTo>
                <a:lnTo>
                  <a:pt x="3034" y="42"/>
                </a:lnTo>
                <a:lnTo>
                  <a:pt x="3034" y="42"/>
                </a:lnTo>
                <a:lnTo>
                  <a:pt x="3034" y="42"/>
                </a:lnTo>
                <a:lnTo>
                  <a:pt x="3034" y="42"/>
                </a:lnTo>
                <a:lnTo>
                  <a:pt x="3034" y="42"/>
                </a:lnTo>
                <a:lnTo>
                  <a:pt x="3028" y="42"/>
                </a:lnTo>
                <a:lnTo>
                  <a:pt x="3016" y="42"/>
                </a:lnTo>
                <a:lnTo>
                  <a:pt x="3010" y="42"/>
                </a:lnTo>
                <a:lnTo>
                  <a:pt x="3004" y="42"/>
                </a:lnTo>
                <a:lnTo>
                  <a:pt x="2993" y="30"/>
                </a:lnTo>
                <a:lnTo>
                  <a:pt x="2993" y="30"/>
                </a:lnTo>
                <a:lnTo>
                  <a:pt x="2993" y="30"/>
                </a:lnTo>
                <a:lnTo>
                  <a:pt x="2993" y="30"/>
                </a:lnTo>
                <a:lnTo>
                  <a:pt x="2993" y="24"/>
                </a:lnTo>
                <a:lnTo>
                  <a:pt x="2993" y="24"/>
                </a:lnTo>
                <a:lnTo>
                  <a:pt x="2993" y="24"/>
                </a:lnTo>
                <a:lnTo>
                  <a:pt x="2993" y="24"/>
                </a:lnTo>
                <a:lnTo>
                  <a:pt x="2993" y="24"/>
                </a:lnTo>
                <a:lnTo>
                  <a:pt x="2993" y="24"/>
                </a:lnTo>
                <a:lnTo>
                  <a:pt x="2993" y="18"/>
                </a:lnTo>
                <a:lnTo>
                  <a:pt x="2993" y="12"/>
                </a:lnTo>
                <a:lnTo>
                  <a:pt x="2987" y="0"/>
                </a:lnTo>
                <a:lnTo>
                  <a:pt x="2987" y="0"/>
                </a:lnTo>
                <a:lnTo>
                  <a:pt x="201" y="0"/>
                </a:lnTo>
                <a:lnTo>
                  <a:pt x="201" y="6"/>
                </a:lnTo>
                <a:lnTo>
                  <a:pt x="195" y="0"/>
                </a:lnTo>
                <a:lnTo>
                  <a:pt x="195" y="6"/>
                </a:lnTo>
                <a:lnTo>
                  <a:pt x="190" y="6"/>
                </a:lnTo>
                <a:lnTo>
                  <a:pt x="195" y="6"/>
                </a:lnTo>
                <a:lnTo>
                  <a:pt x="195" y="6"/>
                </a:lnTo>
                <a:lnTo>
                  <a:pt x="195" y="6"/>
                </a:lnTo>
                <a:lnTo>
                  <a:pt x="195" y="6"/>
                </a:lnTo>
                <a:lnTo>
                  <a:pt x="201" y="12"/>
                </a:lnTo>
                <a:lnTo>
                  <a:pt x="201" y="12"/>
                </a:lnTo>
                <a:lnTo>
                  <a:pt x="195" y="12"/>
                </a:lnTo>
                <a:lnTo>
                  <a:pt x="195" y="12"/>
                </a:lnTo>
                <a:lnTo>
                  <a:pt x="195" y="12"/>
                </a:lnTo>
                <a:lnTo>
                  <a:pt x="195" y="12"/>
                </a:lnTo>
                <a:lnTo>
                  <a:pt x="195" y="18"/>
                </a:lnTo>
                <a:lnTo>
                  <a:pt x="195" y="18"/>
                </a:lnTo>
                <a:lnTo>
                  <a:pt x="195" y="18"/>
                </a:lnTo>
                <a:lnTo>
                  <a:pt x="195" y="18"/>
                </a:lnTo>
                <a:lnTo>
                  <a:pt x="201" y="24"/>
                </a:lnTo>
                <a:lnTo>
                  <a:pt x="201" y="24"/>
                </a:lnTo>
                <a:lnTo>
                  <a:pt x="201" y="24"/>
                </a:lnTo>
                <a:lnTo>
                  <a:pt x="201" y="24"/>
                </a:lnTo>
                <a:lnTo>
                  <a:pt x="201" y="30"/>
                </a:lnTo>
                <a:lnTo>
                  <a:pt x="201" y="30"/>
                </a:lnTo>
                <a:lnTo>
                  <a:pt x="201" y="30"/>
                </a:lnTo>
                <a:lnTo>
                  <a:pt x="207" y="30"/>
                </a:lnTo>
                <a:lnTo>
                  <a:pt x="207" y="30"/>
                </a:lnTo>
                <a:lnTo>
                  <a:pt x="207" y="30"/>
                </a:lnTo>
                <a:lnTo>
                  <a:pt x="207" y="36"/>
                </a:lnTo>
                <a:lnTo>
                  <a:pt x="207" y="36"/>
                </a:lnTo>
                <a:lnTo>
                  <a:pt x="207" y="36"/>
                </a:lnTo>
                <a:lnTo>
                  <a:pt x="207" y="36"/>
                </a:lnTo>
                <a:lnTo>
                  <a:pt x="207" y="36"/>
                </a:lnTo>
                <a:lnTo>
                  <a:pt x="207" y="36"/>
                </a:lnTo>
                <a:lnTo>
                  <a:pt x="207" y="36"/>
                </a:lnTo>
                <a:lnTo>
                  <a:pt x="207" y="36"/>
                </a:lnTo>
                <a:lnTo>
                  <a:pt x="207" y="42"/>
                </a:lnTo>
                <a:lnTo>
                  <a:pt x="207" y="42"/>
                </a:lnTo>
                <a:lnTo>
                  <a:pt x="207" y="42"/>
                </a:lnTo>
                <a:lnTo>
                  <a:pt x="213" y="36"/>
                </a:lnTo>
                <a:lnTo>
                  <a:pt x="213" y="30"/>
                </a:lnTo>
                <a:lnTo>
                  <a:pt x="213" y="30"/>
                </a:lnTo>
                <a:lnTo>
                  <a:pt x="219" y="30"/>
                </a:lnTo>
                <a:lnTo>
                  <a:pt x="219" y="30"/>
                </a:lnTo>
                <a:lnTo>
                  <a:pt x="225" y="36"/>
                </a:lnTo>
                <a:lnTo>
                  <a:pt x="225" y="36"/>
                </a:lnTo>
                <a:lnTo>
                  <a:pt x="225" y="36"/>
                </a:lnTo>
                <a:lnTo>
                  <a:pt x="219" y="42"/>
                </a:lnTo>
                <a:lnTo>
                  <a:pt x="219" y="42"/>
                </a:lnTo>
                <a:lnTo>
                  <a:pt x="225" y="47"/>
                </a:lnTo>
                <a:lnTo>
                  <a:pt x="225" y="47"/>
                </a:lnTo>
                <a:lnTo>
                  <a:pt x="225" y="47"/>
                </a:lnTo>
                <a:lnTo>
                  <a:pt x="225" y="47"/>
                </a:lnTo>
                <a:lnTo>
                  <a:pt x="225" y="47"/>
                </a:lnTo>
                <a:lnTo>
                  <a:pt x="225" y="53"/>
                </a:lnTo>
                <a:lnTo>
                  <a:pt x="225" y="53"/>
                </a:lnTo>
                <a:lnTo>
                  <a:pt x="225" y="53"/>
                </a:lnTo>
                <a:lnTo>
                  <a:pt x="225" y="53"/>
                </a:lnTo>
                <a:lnTo>
                  <a:pt x="225" y="53"/>
                </a:lnTo>
                <a:lnTo>
                  <a:pt x="225" y="53"/>
                </a:lnTo>
                <a:lnTo>
                  <a:pt x="225" y="53"/>
                </a:lnTo>
                <a:lnTo>
                  <a:pt x="231" y="59"/>
                </a:lnTo>
                <a:lnTo>
                  <a:pt x="231" y="59"/>
                </a:lnTo>
                <a:lnTo>
                  <a:pt x="231" y="65"/>
                </a:lnTo>
                <a:lnTo>
                  <a:pt x="231" y="65"/>
                </a:lnTo>
                <a:lnTo>
                  <a:pt x="225" y="65"/>
                </a:lnTo>
                <a:lnTo>
                  <a:pt x="225" y="65"/>
                </a:lnTo>
                <a:lnTo>
                  <a:pt x="225" y="65"/>
                </a:lnTo>
                <a:lnTo>
                  <a:pt x="219" y="59"/>
                </a:lnTo>
                <a:lnTo>
                  <a:pt x="219" y="59"/>
                </a:lnTo>
                <a:lnTo>
                  <a:pt x="219" y="59"/>
                </a:lnTo>
                <a:lnTo>
                  <a:pt x="219" y="59"/>
                </a:lnTo>
                <a:lnTo>
                  <a:pt x="219" y="65"/>
                </a:lnTo>
                <a:lnTo>
                  <a:pt x="225" y="65"/>
                </a:lnTo>
                <a:lnTo>
                  <a:pt x="225" y="71"/>
                </a:lnTo>
                <a:lnTo>
                  <a:pt x="225" y="71"/>
                </a:lnTo>
                <a:lnTo>
                  <a:pt x="225" y="71"/>
                </a:lnTo>
                <a:lnTo>
                  <a:pt x="225" y="71"/>
                </a:lnTo>
                <a:lnTo>
                  <a:pt x="225" y="77"/>
                </a:lnTo>
                <a:lnTo>
                  <a:pt x="225" y="77"/>
                </a:lnTo>
                <a:lnTo>
                  <a:pt x="225" y="77"/>
                </a:lnTo>
                <a:lnTo>
                  <a:pt x="225" y="77"/>
                </a:lnTo>
                <a:lnTo>
                  <a:pt x="225" y="77"/>
                </a:lnTo>
                <a:lnTo>
                  <a:pt x="225" y="77"/>
                </a:lnTo>
                <a:lnTo>
                  <a:pt x="225" y="77"/>
                </a:lnTo>
                <a:lnTo>
                  <a:pt x="225" y="77"/>
                </a:lnTo>
                <a:lnTo>
                  <a:pt x="225" y="83"/>
                </a:lnTo>
                <a:lnTo>
                  <a:pt x="219" y="83"/>
                </a:lnTo>
                <a:lnTo>
                  <a:pt x="219" y="77"/>
                </a:lnTo>
                <a:lnTo>
                  <a:pt x="219" y="77"/>
                </a:lnTo>
                <a:lnTo>
                  <a:pt x="219" y="77"/>
                </a:lnTo>
                <a:lnTo>
                  <a:pt x="213" y="77"/>
                </a:lnTo>
                <a:lnTo>
                  <a:pt x="213" y="77"/>
                </a:lnTo>
                <a:lnTo>
                  <a:pt x="213" y="77"/>
                </a:lnTo>
                <a:lnTo>
                  <a:pt x="213" y="77"/>
                </a:lnTo>
                <a:lnTo>
                  <a:pt x="213" y="77"/>
                </a:lnTo>
                <a:lnTo>
                  <a:pt x="213" y="71"/>
                </a:lnTo>
                <a:lnTo>
                  <a:pt x="207" y="71"/>
                </a:lnTo>
                <a:lnTo>
                  <a:pt x="207" y="71"/>
                </a:lnTo>
                <a:lnTo>
                  <a:pt x="207" y="71"/>
                </a:lnTo>
                <a:lnTo>
                  <a:pt x="207" y="71"/>
                </a:lnTo>
                <a:lnTo>
                  <a:pt x="207" y="71"/>
                </a:lnTo>
                <a:lnTo>
                  <a:pt x="207" y="71"/>
                </a:lnTo>
                <a:lnTo>
                  <a:pt x="201" y="71"/>
                </a:lnTo>
                <a:lnTo>
                  <a:pt x="201" y="71"/>
                </a:lnTo>
                <a:lnTo>
                  <a:pt x="201" y="71"/>
                </a:lnTo>
                <a:lnTo>
                  <a:pt x="201" y="77"/>
                </a:lnTo>
                <a:lnTo>
                  <a:pt x="201" y="77"/>
                </a:lnTo>
                <a:lnTo>
                  <a:pt x="207" y="77"/>
                </a:lnTo>
                <a:lnTo>
                  <a:pt x="207" y="77"/>
                </a:lnTo>
                <a:lnTo>
                  <a:pt x="207" y="77"/>
                </a:lnTo>
                <a:lnTo>
                  <a:pt x="207" y="77"/>
                </a:lnTo>
                <a:lnTo>
                  <a:pt x="207" y="77"/>
                </a:lnTo>
                <a:lnTo>
                  <a:pt x="207" y="83"/>
                </a:lnTo>
                <a:lnTo>
                  <a:pt x="207" y="83"/>
                </a:lnTo>
                <a:lnTo>
                  <a:pt x="207" y="83"/>
                </a:lnTo>
                <a:lnTo>
                  <a:pt x="207" y="83"/>
                </a:lnTo>
                <a:lnTo>
                  <a:pt x="207" y="89"/>
                </a:lnTo>
                <a:lnTo>
                  <a:pt x="207" y="89"/>
                </a:lnTo>
                <a:lnTo>
                  <a:pt x="207" y="89"/>
                </a:lnTo>
                <a:lnTo>
                  <a:pt x="213" y="89"/>
                </a:lnTo>
                <a:lnTo>
                  <a:pt x="213" y="89"/>
                </a:lnTo>
                <a:lnTo>
                  <a:pt x="213" y="89"/>
                </a:lnTo>
                <a:lnTo>
                  <a:pt x="213" y="83"/>
                </a:lnTo>
                <a:lnTo>
                  <a:pt x="213" y="83"/>
                </a:lnTo>
                <a:lnTo>
                  <a:pt x="213" y="83"/>
                </a:lnTo>
                <a:lnTo>
                  <a:pt x="213" y="83"/>
                </a:lnTo>
                <a:lnTo>
                  <a:pt x="213" y="83"/>
                </a:lnTo>
                <a:lnTo>
                  <a:pt x="219" y="83"/>
                </a:lnTo>
                <a:lnTo>
                  <a:pt x="219" y="83"/>
                </a:lnTo>
                <a:lnTo>
                  <a:pt x="219" y="83"/>
                </a:lnTo>
                <a:lnTo>
                  <a:pt x="219" y="89"/>
                </a:lnTo>
                <a:lnTo>
                  <a:pt x="219" y="89"/>
                </a:lnTo>
                <a:lnTo>
                  <a:pt x="219" y="89"/>
                </a:lnTo>
                <a:lnTo>
                  <a:pt x="219" y="95"/>
                </a:lnTo>
                <a:lnTo>
                  <a:pt x="225" y="95"/>
                </a:lnTo>
                <a:lnTo>
                  <a:pt x="225" y="95"/>
                </a:lnTo>
                <a:lnTo>
                  <a:pt x="225" y="95"/>
                </a:lnTo>
                <a:lnTo>
                  <a:pt x="225" y="95"/>
                </a:lnTo>
                <a:lnTo>
                  <a:pt x="231" y="101"/>
                </a:lnTo>
                <a:lnTo>
                  <a:pt x="237" y="101"/>
                </a:lnTo>
                <a:lnTo>
                  <a:pt x="237" y="101"/>
                </a:lnTo>
                <a:lnTo>
                  <a:pt x="237" y="101"/>
                </a:lnTo>
                <a:lnTo>
                  <a:pt x="237" y="101"/>
                </a:lnTo>
                <a:lnTo>
                  <a:pt x="237" y="101"/>
                </a:lnTo>
                <a:lnTo>
                  <a:pt x="237" y="107"/>
                </a:lnTo>
                <a:lnTo>
                  <a:pt x="237" y="107"/>
                </a:lnTo>
                <a:lnTo>
                  <a:pt x="237" y="107"/>
                </a:lnTo>
                <a:lnTo>
                  <a:pt x="237" y="107"/>
                </a:lnTo>
                <a:lnTo>
                  <a:pt x="237" y="113"/>
                </a:lnTo>
                <a:lnTo>
                  <a:pt x="237" y="113"/>
                </a:lnTo>
                <a:lnTo>
                  <a:pt x="237" y="113"/>
                </a:lnTo>
                <a:lnTo>
                  <a:pt x="231" y="113"/>
                </a:lnTo>
                <a:lnTo>
                  <a:pt x="231" y="113"/>
                </a:lnTo>
                <a:lnTo>
                  <a:pt x="231" y="113"/>
                </a:lnTo>
                <a:lnTo>
                  <a:pt x="231" y="107"/>
                </a:lnTo>
                <a:lnTo>
                  <a:pt x="231" y="107"/>
                </a:lnTo>
                <a:lnTo>
                  <a:pt x="225" y="107"/>
                </a:lnTo>
                <a:lnTo>
                  <a:pt x="225" y="107"/>
                </a:lnTo>
                <a:lnTo>
                  <a:pt x="225" y="113"/>
                </a:lnTo>
                <a:lnTo>
                  <a:pt x="225" y="113"/>
                </a:lnTo>
                <a:lnTo>
                  <a:pt x="219" y="113"/>
                </a:lnTo>
                <a:lnTo>
                  <a:pt x="219" y="113"/>
                </a:lnTo>
                <a:lnTo>
                  <a:pt x="219" y="113"/>
                </a:lnTo>
                <a:lnTo>
                  <a:pt x="219" y="119"/>
                </a:lnTo>
                <a:lnTo>
                  <a:pt x="219" y="119"/>
                </a:lnTo>
                <a:lnTo>
                  <a:pt x="219" y="119"/>
                </a:lnTo>
                <a:lnTo>
                  <a:pt x="219" y="125"/>
                </a:lnTo>
                <a:lnTo>
                  <a:pt x="219" y="125"/>
                </a:lnTo>
                <a:lnTo>
                  <a:pt x="225" y="125"/>
                </a:lnTo>
                <a:lnTo>
                  <a:pt x="225" y="130"/>
                </a:lnTo>
                <a:lnTo>
                  <a:pt x="231" y="136"/>
                </a:lnTo>
                <a:lnTo>
                  <a:pt x="231" y="136"/>
                </a:lnTo>
                <a:lnTo>
                  <a:pt x="237" y="136"/>
                </a:lnTo>
                <a:lnTo>
                  <a:pt x="237" y="142"/>
                </a:lnTo>
                <a:lnTo>
                  <a:pt x="237" y="142"/>
                </a:lnTo>
                <a:lnTo>
                  <a:pt x="237" y="142"/>
                </a:lnTo>
                <a:lnTo>
                  <a:pt x="237" y="136"/>
                </a:lnTo>
                <a:lnTo>
                  <a:pt x="237" y="130"/>
                </a:lnTo>
                <a:lnTo>
                  <a:pt x="231" y="130"/>
                </a:lnTo>
                <a:lnTo>
                  <a:pt x="231" y="130"/>
                </a:lnTo>
                <a:lnTo>
                  <a:pt x="231" y="130"/>
                </a:lnTo>
                <a:lnTo>
                  <a:pt x="231" y="130"/>
                </a:lnTo>
                <a:lnTo>
                  <a:pt x="225" y="125"/>
                </a:lnTo>
                <a:lnTo>
                  <a:pt x="225" y="125"/>
                </a:lnTo>
                <a:lnTo>
                  <a:pt x="225" y="119"/>
                </a:lnTo>
                <a:lnTo>
                  <a:pt x="225" y="119"/>
                </a:lnTo>
                <a:lnTo>
                  <a:pt x="225" y="119"/>
                </a:lnTo>
                <a:lnTo>
                  <a:pt x="231" y="119"/>
                </a:lnTo>
                <a:lnTo>
                  <a:pt x="231" y="119"/>
                </a:lnTo>
                <a:lnTo>
                  <a:pt x="231" y="113"/>
                </a:lnTo>
                <a:lnTo>
                  <a:pt x="231" y="113"/>
                </a:lnTo>
                <a:lnTo>
                  <a:pt x="231" y="113"/>
                </a:lnTo>
                <a:lnTo>
                  <a:pt x="231" y="113"/>
                </a:lnTo>
                <a:lnTo>
                  <a:pt x="231" y="113"/>
                </a:lnTo>
                <a:lnTo>
                  <a:pt x="231" y="113"/>
                </a:lnTo>
                <a:lnTo>
                  <a:pt x="231" y="113"/>
                </a:lnTo>
                <a:lnTo>
                  <a:pt x="231" y="113"/>
                </a:lnTo>
                <a:lnTo>
                  <a:pt x="237" y="119"/>
                </a:lnTo>
                <a:lnTo>
                  <a:pt x="237" y="119"/>
                </a:lnTo>
                <a:lnTo>
                  <a:pt x="237" y="125"/>
                </a:lnTo>
                <a:lnTo>
                  <a:pt x="237" y="130"/>
                </a:lnTo>
                <a:lnTo>
                  <a:pt x="237" y="136"/>
                </a:lnTo>
                <a:lnTo>
                  <a:pt x="243" y="136"/>
                </a:lnTo>
                <a:lnTo>
                  <a:pt x="249" y="142"/>
                </a:lnTo>
                <a:lnTo>
                  <a:pt x="249" y="142"/>
                </a:lnTo>
                <a:lnTo>
                  <a:pt x="255" y="142"/>
                </a:lnTo>
                <a:lnTo>
                  <a:pt x="255" y="142"/>
                </a:lnTo>
                <a:lnTo>
                  <a:pt x="255" y="142"/>
                </a:lnTo>
                <a:lnTo>
                  <a:pt x="255" y="142"/>
                </a:lnTo>
                <a:lnTo>
                  <a:pt x="255" y="142"/>
                </a:lnTo>
                <a:lnTo>
                  <a:pt x="255" y="142"/>
                </a:lnTo>
                <a:lnTo>
                  <a:pt x="255" y="142"/>
                </a:lnTo>
                <a:lnTo>
                  <a:pt x="255" y="148"/>
                </a:lnTo>
                <a:lnTo>
                  <a:pt x="255" y="148"/>
                </a:lnTo>
                <a:lnTo>
                  <a:pt x="255" y="148"/>
                </a:lnTo>
                <a:lnTo>
                  <a:pt x="255" y="148"/>
                </a:lnTo>
                <a:lnTo>
                  <a:pt x="249" y="148"/>
                </a:lnTo>
                <a:lnTo>
                  <a:pt x="249" y="154"/>
                </a:lnTo>
                <a:lnTo>
                  <a:pt x="249" y="154"/>
                </a:lnTo>
                <a:lnTo>
                  <a:pt x="249" y="154"/>
                </a:lnTo>
                <a:lnTo>
                  <a:pt x="243" y="154"/>
                </a:lnTo>
                <a:lnTo>
                  <a:pt x="243" y="154"/>
                </a:lnTo>
                <a:lnTo>
                  <a:pt x="243" y="154"/>
                </a:lnTo>
                <a:lnTo>
                  <a:pt x="243" y="154"/>
                </a:lnTo>
                <a:lnTo>
                  <a:pt x="243" y="154"/>
                </a:lnTo>
                <a:lnTo>
                  <a:pt x="243" y="154"/>
                </a:lnTo>
                <a:lnTo>
                  <a:pt x="243" y="154"/>
                </a:lnTo>
                <a:lnTo>
                  <a:pt x="243" y="154"/>
                </a:lnTo>
                <a:lnTo>
                  <a:pt x="243" y="154"/>
                </a:lnTo>
                <a:lnTo>
                  <a:pt x="243" y="160"/>
                </a:lnTo>
                <a:lnTo>
                  <a:pt x="243" y="160"/>
                </a:lnTo>
                <a:lnTo>
                  <a:pt x="243" y="160"/>
                </a:lnTo>
                <a:lnTo>
                  <a:pt x="243" y="160"/>
                </a:lnTo>
                <a:lnTo>
                  <a:pt x="243" y="160"/>
                </a:lnTo>
                <a:lnTo>
                  <a:pt x="237" y="166"/>
                </a:lnTo>
                <a:lnTo>
                  <a:pt x="237" y="166"/>
                </a:lnTo>
                <a:lnTo>
                  <a:pt x="237" y="172"/>
                </a:lnTo>
                <a:lnTo>
                  <a:pt x="237" y="172"/>
                </a:lnTo>
                <a:lnTo>
                  <a:pt x="237" y="172"/>
                </a:lnTo>
                <a:lnTo>
                  <a:pt x="231" y="178"/>
                </a:lnTo>
                <a:lnTo>
                  <a:pt x="231" y="178"/>
                </a:lnTo>
                <a:lnTo>
                  <a:pt x="231" y="178"/>
                </a:lnTo>
                <a:lnTo>
                  <a:pt x="231" y="178"/>
                </a:lnTo>
                <a:lnTo>
                  <a:pt x="231" y="178"/>
                </a:lnTo>
                <a:lnTo>
                  <a:pt x="231" y="184"/>
                </a:lnTo>
                <a:lnTo>
                  <a:pt x="231" y="184"/>
                </a:lnTo>
                <a:lnTo>
                  <a:pt x="231" y="184"/>
                </a:lnTo>
                <a:lnTo>
                  <a:pt x="237" y="184"/>
                </a:lnTo>
                <a:lnTo>
                  <a:pt x="237" y="190"/>
                </a:lnTo>
                <a:lnTo>
                  <a:pt x="237" y="190"/>
                </a:lnTo>
                <a:lnTo>
                  <a:pt x="237" y="190"/>
                </a:lnTo>
                <a:lnTo>
                  <a:pt x="237" y="190"/>
                </a:lnTo>
                <a:lnTo>
                  <a:pt x="231" y="196"/>
                </a:lnTo>
                <a:lnTo>
                  <a:pt x="231" y="196"/>
                </a:lnTo>
                <a:lnTo>
                  <a:pt x="231" y="196"/>
                </a:lnTo>
                <a:lnTo>
                  <a:pt x="231" y="196"/>
                </a:lnTo>
                <a:lnTo>
                  <a:pt x="231" y="196"/>
                </a:lnTo>
                <a:lnTo>
                  <a:pt x="231" y="196"/>
                </a:lnTo>
                <a:lnTo>
                  <a:pt x="231" y="196"/>
                </a:lnTo>
                <a:lnTo>
                  <a:pt x="231" y="202"/>
                </a:lnTo>
                <a:lnTo>
                  <a:pt x="231" y="202"/>
                </a:lnTo>
                <a:lnTo>
                  <a:pt x="231" y="202"/>
                </a:lnTo>
                <a:lnTo>
                  <a:pt x="231" y="202"/>
                </a:lnTo>
                <a:lnTo>
                  <a:pt x="231" y="202"/>
                </a:lnTo>
                <a:lnTo>
                  <a:pt x="237" y="202"/>
                </a:lnTo>
                <a:lnTo>
                  <a:pt x="237" y="208"/>
                </a:lnTo>
                <a:lnTo>
                  <a:pt x="237" y="208"/>
                </a:lnTo>
                <a:lnTo>
                  <a:pt x="237" y="208"/>
                </a:lnTo>
                <a:lnTo>
                  <a:pt x="237" y="208"/>
                </a:lnTo>
                <a:lnTo>
                  <a:pt x="237" y="208"/>
                </a:lnTo>
                <a:lnTo>
                  <a:pt x="237" y="214"/>
                </a:lnTo>
                <a:lnTo>
                  <a:pt x="237" y="214"/>
                </a:lnTo>
                <a:lnTo>
                  <a:pt x="237" y="214"/>
                </a:lnTo>
                <a:lnTo>
                  <a:pt x="237" y="208"/>
                </a:lnTo>
                <a:lnTo>
                  <a:pt x="237" y="208"/>
                </a:lnTo>
                <a:lnTo>
                  <a:pt x="237" y="208"/>
                </a:lnTo>
                <a:lnTo>
                  <a:pt x="237" y="208"/>
                </a:lnTo>
                <a:lnTo>
                  <a:pt x="231" y="208"/>
                </a:lnTo>
                <a:lnTo>
                  <a:pt x="231" y="214"/>
                </a:lnTo>
                <a:lnTo>
                  <a:pt x="231" y="214"/>
                </a:lnTo>
                <a:lnTo>
                  <a:pt x="231" y="214"/>
                </a:lnTo>
                <a:lnTo>
                  <a:pt x="231" y="214"/>
                </a:lnTo>
                <a:lnTo>
                  <a:pt x="237" y="219"/>
                </a:lnTo>
                <a:lnTo>
                  <a:pt x="237" y="219"/>
                </a:lnTo>
                <a:lnTo>
                  <a:pt x="237" y="219"/>
                </a:lnTo>
                <a:lnTo>
                  <a:pt x="237" y="225"/>
                </a:lnTo>
                <a:lnTo>
                  <a:pt x="237" y="225"/>
                </a:lnTo>
                <a:lnTo>
                  <a:pt x="237" y="231"/>
                </a:lnTo>
                <a:lnTo>
                  <a:pt x="237" y="231"/>
                </a:lnTo>
                <a:lnTo>
                  <a:pt x="237" y="231"/>
                </a:lnTo>
                <a:lnTo>
                  <a:pt x="243" y="237"/>
                </a:lnTo>
                <a:lnTo>
                  <a:pt x="243" y="237"/>
                </a:lnTo>
                <a:lnTo>
                  <a:pt x="243" y="243"/>
                </a:lnTo>
                <a:lnTo>
                  <a:pt x="243" y="243"/>
                </a:lnTo>
                <a:lnTo>
                  <a:pt x="243" y="243"/>
                </a:lnTo>
                <a:lnTo>
                  <a:pt x="243" y="243"/>
                </a:lnTo>
                <a:lnTo>
                  <a:pt x="243" y="243"/>
                </a:lnTo>
                <a:lnTo>
                  <a:pt x="237" y="243"/>
                </a:lnTo>
                <a:lnTo>
                  <a:pt x="237" y="243"/>
                </a:lnTo>
                <a:lnTo>
                  <a:pt x="237" y="249"/>
                </a:lnTo>
                <a:lnTo>
                  <a:pt x="231" y="249"/>
                </a:lnTo>
                <a:lnTo>
                  <a:pt x="231" y="249"/>
                </a:lnTo>
                <a:lnTo>
                  <a:pt x="231" y="249"/>
                </a:lnTo>
                <a:lnTo>
                  <a:pt x="231" y="249"/>
                </a:lnTo>
                <a:lnTo>
                  <a:pt x="231" y="249"/>
                </a:lnTo>
                <a:lnTo>
                  <a:pt x="231" y="249"/>
                </a:lnTo>
                <a:lnTo>
                  <a:pt x="231" y="249"/>
                </a:lnTo>
                <a:lnTo>
                  <a:pt x="231" y="255"/>
                </a:lnTo>
                <a:lnTo>
                  <a:pt x="231" y="255"/>
                </a:lnTo>
                <a:lnTo>
                  <a:pt x="231" y="255"/>
                </a:lnTo>
                <a:lnTo>
                  <a:pt x="231" y="255"/>
                </a:lnTo>
                <a:lnTo>
                  <a:pt x="231" y="255"/>
                </a:lnTo>
                <a:lnTo>
                  <a:pt x="231" y="255"/>
                </a:lnTo>
                <a:lnTo>
                  <a:pt x="231" y="255"/>
                </a:lnTo>
                <a:lnTo>
                  <a:pt x="225" y="255"/>
                </a:lnTo>
                <a:lnTo>
                  <a:pt x="219" y="249"/>
                </a:lnTo>
                <a:lnTo>
                  <a:pt x="219" y="249"/>
                </a:lnTo>
                <a:lnTo>
                  <a:pt x="219" y="255"/>
                </a:lnTo>
                <a:lnTo>
                  <a:pt x="219" y="261"/>
                </a:lnTo>
                <a:lnTo>
                  <a:pt x="219" y="261"/>
                </a:lnTo>
                <a:lnTo>
                  <a:pt x="219" y="267"/>
                </a:lnTo>
                <a:lnTo>
                  <a:pt x="213" y="273"/>
                </a:lnTo>
                <a:lnTo>
                  <a:pt x="207" y="279"/>
                </a:lnTo>
                <a:lnTo>
                  <a:pt x="207" y="279"/>
                </a:lnTo>
                <a:lnTo>
                  <a:pt x="207" y="279"/>
                </a:lnTo>
                <a:lnTo>
                  <a:pt x="201" y="285"/>
                </a:lnTo>
                <a:lnTo>
                  <a:pt x="201" y="285"/>
                </a:lnTo>
                <a:lnTo>
                  <a:pt x="201" y="279"/>
                </a:lnTo>
                <a:lnTo>
                  <a:pt x="201" y="279"/>
                </a:lnTo>
                <a:lnTo>
                  <a:pt x="201" y="279"/>
                </a:lnTo>
                <a:lnTo>
                  <a:pt x="195" y="279"/>
                </a:lnTo>
                <a:lnTo>
                  <a:pt x="195" y="279"/>
                </a:lnTo>
                <a:lnTo>
                  <a:pt x="195" y="279"/>
                </a:lnTo>
                <a:lnTo>
                  <a:pt x="195" y="273"/>
                </a:lnTo>
                <a:lnTo>
                  <a:pt x="195" y="273"/>
                </a:lnTo>
                <a:lnTo>
                  <a:pt x="195" y="273"/>
                </a:lnTo>
                <a:lnTo>
                  <a:pt x="190" y="273"/>
                </a:lnTo>
                <a:lnTo>
                  <a:pt x="190" y="273"/>
                </a:lnTo>
                <a:lnTo>
                  <a:pt x="190" y="273"/>
                </a:lnTo>
                <a:lnTo>
                  <a:pt x="190" y="273"/>
                </a:lnTo>
                <a:lnTo>
                  <a:pt x="190" y="273"/>
                </a:lnTo>
                <a:lnTo>
                  <a:pt x="190" y="273"/>
                </a:lnTo>
                <a:lnTo>
                  <a:pt x="190" y="273"/>
                </a:lnTo>
                <a:lnTo>
                  <a:pt x="190" y="279"/>
                </a:lnTo>
                <a:lnTo>
                  <a:pt x="190" y="279"/>
                </a:lnTo>
                <a:lnTo>
                  <a:pt x="190" y="279"/>
                </a:lnTo>
                <a:lnTo>
                  <a:pt x="190" y="273"/>
                </a:lnTo>
                <a:lnTo>
                  <a:pt x="190" y="273"/>
                </a:lnTo>
                <a:lnTo>
                  <a:pt x="190" y="273"/>
                </a:lnTo>
                <a:lnTo>
                  <a:pt x="190" y="273"/>
                </a:lnTo>
                <a:lnTo>
                  <a:pt x="190" y="273"/>
                </a:lnTo>
                <a:lnTo>
                  <a:pt x="184" y="273"/>
                </a:lnTo>
                <a:lnTo>
                  <a:pt x="184" y="279"/>
                </a:lnTo>
                <a:lnTo>
                  <a:pt x="184" y="279"/>
                </a:lnTo>
                <a:lnTo>
                  <a:pt x="184" y="279"/>
                </a:lnTo>
                <a:lnTo>
                  <a:pt x="184" y="279"/>
                </a:lnTo>
                <a:lnTo>
                  <a:pt x="184" y="285"/>
                </a:lnTo>
                <a:lnTo>
                  <a:pt x="184" y="285"/>
                </a:lnTo>
                <a:lnTo>
                  <a:pt x="184" y="285"/>
                </a:lnTo>
                <a:lnTo>
                  <a:pt x="184" y="285"/>
                </a:lnTo>
                <a:lnTo>
                  <a:pt x="184" y="285"/>
                </a:lnTo>
                <a:lnTo>
                  <a:pt x="184" y="285"/>
                </a:lnTo>
                <a:lnTo>
                  <a:pt x="184" y="285"/>
                </a:lnTo>
                <a:lnTo>
                  <a:pt x="184" y="291"/>
                </a:lnTo>
                <a:lnTo>
                  <a:pt x="184" y="291"/>
                </a:lnTo>
                <a:lnTo>
                  <a:pt x="184" y="285"/>
                </a:lnTo>
                <a:lnTo>
                  <a:pt x="184" y="285"/>
                </a:lnTo>
                <a:lnTo>
                  <a:pt x="184" y="285"/>
                </a:lnTo>
                <a:lnTo>
                  <a:pt x="184" y="285"/>
                </a:lnTo>
                <a:lnTo>
                  <a:pt x="178" y="285"/>
                </a:lnTo>
                <a:lnTo>
                  <a:pt x="178" y="285"/>
                </a:lnTo>
                <a:lnTo>
                  <a:pt x="184" y="279"/>
                </a:lnTo>
                <a:lnTo>
                  <a:pt x="184" y="279"/>
                </a:lnTo>
                <a:lnTo>
                  <a:pt x="184" y="279"/>
                </a:lnTo>
                <a:lnTo>
                  <a:pt x="178" y="279"/>
                </a:lnTo>
                <a:lnTo>
                  <a:pt x="178" y="279"/>
                </a:lnTo>
                <a:lnTo>
                  <a:pt x="178" y="279"/>
                </a:lnTo>
                <a:lnTo>
                  <a:pt x="178" y="285"/>
                </a:lnTo>
                <a:lnTo>
                  <a:pt x="178" y="285"/>
                </a:lnTo>
                <a:lnTo>
                  <a:pt x="172" y="285"/>
                </a:lnTo>
                <a:lnTo>
                  <a:pt x="172" y="285"/>
                </a:lnTo>
                <a:lnTo>
                  <a:pt x="178" y="279"/>
                </a:lnTo>
                <a:lnTo>
                  <a:pt x="178" y="273"/>
                </a:lnTo>
                <a:lnTo>
                  <a:pt x="178" y="267"/>
                </a:lnTo>
                <a:lnTo>
                  <a:pt x="178" y="267"/>
                </a:lnTo>
                <a:lnTo>
                  <a:pt x="178" y="273"/>
                </a:lnTo>
                <a:lnTo>
                  <a:pt x="178" y="273"/>
                </a:lnTo>
                <a:lnTo>
                  <a:pt x="178" y="273"/>
                </a:lnTo>
                <a:lnTo>
                  <a:pt x="178" y="273"/>
                </a:lnTo>
                <a:lnTo>
                  <a:pt x="178" y="273"/>
                </a:lnTo>
                <a:lnTo>
                  <a:pt x="166" y="279"/>
                </a:lnTo>
                <a:lnTo>
                  <a:pt x="166" y="279"/>
                </a:lnTo>
                <a:lnTo>
                  <a:pt x="166" y="279"/>
                </a:lnTo>
                <a:lnTo>
                  <a:pt x="166" y="279"/>
                </a:lnTo>
                <a:lnTo>
                  <a:pt x="172" y="279"/>
                </a:lnTo>
                <a:lnTo>
                  <a:pt x="172" y="279"/>
                </a:lnTo>
                <a:lnTo>
                  <a:pt x="172" y="279"/>
                </a:lnTo>
                <a:lnTo>
                  <a:pt x="172" y="279"/>
                </a:lnTo>
                <a:lnTo>
                  <a:pt x="172" y="279"/>
                </a:lnTo>
                <a:lnTo>
                  <a:pt x="172" y="273"/>
                </a:lnTo>
                <a:lnTo>
                  <a:pt x="172" y="273"/>
                </a:lnTo>
                <a:lnTo>
                  <a:pt x="172" y="273"/>
                </a:lnTo>
                <a:lnTo>
                  <a:pt x="172" y="273"/>
                </a:lnTo>
                <a:lnTo>
                  <a:pt x="166" y="273"/>
                </a:lnTo>
                <a:lnTo>
                  <a:pt x="166" y="279"/>
                </a:lnTo>
                <a:lnTo>
                  <a:pt x="166" y="279"/>
                </a:lnTo>
                <a:lnTo>
                  <a:pt x="166" y="273"/>
                </a:lnTo>
                <a:lnTo>
                  <a:pt x="166" y="273"/>
                </a:lnTo>
                <a:lnTo>
                  <a:pt x="172" y="273"/>
                </a:lnTo>
                <a:lnTo>
                  <a:pt x="172" y="273"/>
                </a:lnTo>
                <a:lnTo>
                  <a:pt x="172" y="273"/>
                </a:lnTo>
                <a:lnTo>
                  <a:pt x="178" y="273"/>
                </a:lnTo>
                <a:lnTo>
                  <a:pt x="178" y="267"/>
                </a:lnTo>
                <a:lnTo>
                  <a:pt x="178" y="267"/>
                </a:lnTo>
                <a:lnTo>
                  <a:pt x="178" y="267"/>
                </a:lnTo>
                <a:lnTo>
                  <a:pt x="184" y="255"/>
                </a:lnTo>
                <a:lnTo>
                  <a:pt x="184" y="255"/>
                </a:lnTo>
                <a:lnTo>
                  <a:pt x="184" y="255"/>
                </a:lnTo>
                <a:lnTo>
                  <a:pt x="184" y="255"/>
                </a:lnTo>
                <a:lnTo>
                  <a:pt x="184" y="255"/>
                </a:lnTo>
                <a:lnTo>
                  <a:pt x="190" y="249"/>
                </a:lnTo>
                <a:lnTo>
                  <a:pt x="190" y="249"/>
                </a:lnTo>
                <a:lnTo>
                  <a:pt x="190" y="249"/>
                </a:lnTo>
                <a:lnTo>
                  <a:pt x="190" y="249"/>
                </a:lnTo>
                <a:lnTo>
                  <a:pt x="190" y="237"/>
                </a:lnTo>
                <a:lnTo>
                  <a:pt x="195" y="237"/>
                </a:lnTo>
                <a:lnTo>
                  <a:pt x="190" y="237"/>
                </a:lnTo>
                <a:lnTo>
                  <a:pt x="190" y="237"/>
                </a:lnTo>
                <a:lnTo>
                  <a:pt x="195" y="237"/>
                </a:lnTo>
                <a:lnTo>
                  <a:pt x="195" y="243"/>
                </a:lnTo>
                <a:lnTo>
                  <a:pt x="195" y="243"/>
                </a:lnTo>
                <a:lnTo>
                  <a:pt x="195" y="243"/>
                </a:lnTo>
                <a:lnTo>
                  <a:pt x="195" y="243"/>
                </a:lnTo>
                <a:lnTo>
                  <a:pt x="195" y="243"/>
                </a:lnTo>
                <a:lnTo>
                  <a:pt x="195" y="249"/>
                </a:lnTo>
                <a:lnTo>
                  <a:pt x="195" y="249"/>
                </a:lnTo>
                <a:lnTo>
                  <a:pt x="195" y="255"/>
                </a:lnTo>
                <a:lnTo>
                  <a:pt x="190" y="255"/>
                </a:lnTo>
                <a:lnTo>
                  <a:pt x="190" y="255"/>
                </a:lnTo>
                <a:lnTo>
                  <a:pt x="190" y="261"/>
                </a:lnTo>
                <a:lnTo>
                  <a:pt x="190" y="261"/>
                </a:lnTo>
                <a:lnTo>
                  <a:pt x="195" y="267"/>
                </a:lnTo>
                <a:lnTo>
                  <a:pt x="195" y="267"/>
                </a:lnTo>
                <a:lnTo>
                  <a:pt x="195" y="273"/>
                </a:lnTo>
                <a:lnTo>
                  <a:pt x="201" y="267"/>
                </a:lnTo>
                <a:lnTo>
                  <a:pt x="201" y="267"/>
                </a:lnTo>
                <a:lnTo>
                  <a:pt x="201" y="267"/>
                </a:lnTo>
                <a:lnTo>
                  <a:pt x="201" y="267"/>
                </a:lnTo>
                <a:lnTo>
                  <a:pt x="201" y="267"/>
                </a:lnTo>
                <a:lnTo>
                  <a:pt x="201" y="267"/>
                </a:lnTo>
                <a:lnTo>
                  <a:pt x="201" y="261"/>
                </a:lnTo>
                <a:lnTo>
                  <a:pt x="201" y="261"/>
                </a:lnTo>
                <a:lnTo>
                  <a:pt x="201" y="261"/>
                </a:lnTo>
                <a:lnTo>
                  <a:pt x="201" y="261"/>
                </a:lnTo>
                <a:lnTo>
                  <a:pt x="201" y="261"/>
                </a:lnTo>
                <a:lnTo>
                  <a:pt x="201" y="261"/>
                </a:lnTo>
                <a:lnTo>
                  <a:pt x="201" y="261"/>
                </a:lnTo>
                <a:lnTo>
                  <a:pt x="201" y="261"/>
                </a:lnTo>
                <a:lnTo>
                  <a:pt x="201" y="261"/>
                </a:lnTo>
                <a:lnTo>
                  <a:pt x="201" y="261"/>
                </a:lnTo>
                <a:lnTo>
                  <a:pt x="201" y="255"/>
                </a:lnTo>
                <a:lnTo>
                  <a:pt x="195" y="255"/>
                </a:lnTo>
                <a:lnTo>
                  <a:pt x="201" y="255"/>
                </a:lnTo>
                <a:lnTo>
                  <a:pt x="201" y="255"/>
                </a:lnTo>
                <a:lnTo>
                  <a:pt x="201" y="249"/>
                </a:lnTo>
                <a:lnTo>
                  <a:pt x="201" y="249"/>
                </a:lnTo>
                <a:lnTo>
                  <a:pt x="201" y="249"/>
                </a:lnTo>
                <a:lnTo>
                  <a:pt x="201" y="249"/>
                </a:lnTo>
                <a:lnTo>
                  <a:pt x="201" y="249"/>
                </a:lnTo>
                <a:lnTo>
                  <a:pt x="201" y="249"/>
                </a:lnTo>
                <a:lnTo>
                  <a:pt x="201" y="249"/>
                </a:lnTo>
                <a:lnTo>
                  <a:pt x="201" y="243"/>
                </a:lnTo>
                <a:lnTo>
                  <a:pt x="201" y="243"/>
                </a:lnTo>
                <a:lnTo>
                  <a:pt x="201" y="243"/>
                </a:lnTo>
                <a:lnTo>
                  <a:pt x="201" y="243"/>
                </a:lnTo>
                <a:lnTo>
                  <a:pt x="201" y="243"/>
                </a:lnTo>
                <a:lnTo>
                  <a:pt x="207" y="243"/>
                </a:lnTo>
                <a:lnTo>
                  <a:pt x="207" y="237"/>
                </a:lnTo>
                <a:lnTo>
                  <a:pt x="207" y="237"/>
                </a:lnTo>
                <a:lnTo>
                  <a:pt x="207" y="237"/>
                </a:lnTo>
                <a:lnTo>
                  <a:pt x="207" y="237"/>
                </a:lnTo>
                <a:lnTo>
                  <a:pt x="213" y="237"/>
                </a:lnTo>
                <a:lnTo>
                  <a:pt x="213" y="243"/>
                </a:lnTo>
                <a:lnTo>
                  <a:pt x="207" y="243"/>
                </a:lnTo>
                <a:lnTo>
                  <a:pt x="207" y="243"/>
                </a:lnTo>
                <a:lnTo>
                  <a:pt x="207" y="243"/>
                </a:lnTo>
                <a:lnTo>
                  <a:pt x="207" y="249"/>
                </a:lnTo>
                <a:lnTo>
                  <a:pt x="207" y="249"/>
                </a:lnTo>
                <a:lnTo>
                  <a:pt x="207" y="249"/>
                </a:lnTo>
                <a:lnTo>
                  <a:pt x="207" y="249"/>
                </a:lnTo>
                <a:lnTo>
                  <a:pt x="207" y="249"/>
                </a:lnTo>
                <a:lnTo>
                  <a:pt x="207" y="249"/>
                </a:lnTo>
                <a:lnTo>
                  <a:pt x="207" y="255"/>
                </a:lnTo>
                <a:lnTo>
                  <a:pt x="213" y="255"/>
                </a:lnTo>
                <a:lnTo>
                  <a:pt x="219" y="255"/>
                </a:lnTo>
                <a:lnTo>
                  <a:pt x="219" y="255"/>
                </a:lnTo>
                <a:lnTo>
                  <a:pt x="219" y="255"/>
                </a:lnTo>
                <a:lnTo>
                  <a:pt x="219" y="249"/>
                </a:lnTo>
                <a:lnTo>
                  <a:pt x="213" y="243"/>
                </a:lnTo>
                <a:lnTo>
                  <a:pt x="219" y="243"/>
                </a:lnTo>
                <a:lnTo>
                  <a:pt x="219" y="243"/>
                </a:lnTo>
                <a:lnTo>
                  <a:pt x="219" y="243"/>
                </a:lnTo>
                <a:lnTo>
                  <a:pt x="219" y="243"/>
                </a:lnTo>
                <a:lnTo>
                  <a:pt x="219" y="243"/>
                </a:lnTo>
                <a:lnTo>
                  <a:pt x="219" y="237"/>
                </a:lnTo>
                <a:lnTo>
                  <a:pt x="219" y="237"/>
                </a:lnTo>
                <a:lnTo>
                  <a:pt x="219" y="237"/>
                </a:lnTo>
                <a:lnTo>
                  <a:pt x="219" y="231"/>
                </a:lnTo>
                <a:lnTo>
                  <a:pt x="219" y="231"/>
                </a:lnTo>
                <a:lnTo>
                  <a:pt x="219" y="225"/>
                </a:lnTo>
                <a:lnTo>
                  <a:pt x="219" y="225"/>
                </a:lnTo>
                <a:lnTo>
                  <a:pt x="225" y="219"/>
                </a:lnTo>
                <a:lnTo>
                  <a:pt x="225" y="219"/>
                </a:lnTo>
                <a:lnTo>
                  <a:pt x="225" y="219"/>
                </a:lnTo>
                <a:lnTo>
                  <a:pt x="219" y="219"/>
                </a:lnTo>
                <a:lnTo>
                  <a:pt x="219" y="214"/>
                </a:lnTo>
                <a:lnTo>
                  <a:pt x="219" y="214"/>
                </a:lnTo>
                <a:lnTo>
                  <a:pt x="219" y="208"/>
                </a:lnTo>
                <a:lnTo>
                  <a:pt x="213" y="214"/>
                </a:lnTo>
                <a:lnTo>
                  <a:pt x="213" y="214"/>
                </a:lnTo>
                <a:lnTo>
                  <a:pt x="213" y="214"/>
                </a:lnTo>
                <a:lnTo>
                  <a:pt x="207" y="219"/>
                </a:lnTo>
                <a:lnTo>
                  <a:pt x="207" y="219"/>
                </a:lnTo>
                <a:lnTo>
                  <a:pt x="207" y="214"/>
                </a:lnTo>
                <a:lnTo>
                  <a:pt x="207" y="214"/>
                </a:lnTo>
                <a:lnTo>
                  <a:pt x="207" y="214"/>
                </a:lnTo>
                <a:lnTo>
                  <a:pt x="207" y="214"/>
                </a:lnTo>
                <a:lnTo>
                  <a:pt x="207" y="214"/>
                </a:lnTo>
                <a:lnTo>
                  <a:pt x="207" y="214"/>
                </a:lnTo>
                <a:lnTo>
                  <a:pt x="207" y="214"/>
                </a:lnTo>
                <a:lnTo>
                  <a:pt x="207" y="214"/>
                </a:lnTo>
                <a:lnTo>
                  <a:pt x="207" y="214"/>
                </a:lnTo>
                <a:lnTo>
                  <a:pt x="207" y="214"/>
                </a:lnTo>
                <a:lnTo>
                  <a:pt x="207" y="208"/>
                </a:lnTo>
                <a:lnTo>
                  <a:pt x="207" y="208"/>
                </a:lnTo>
                <a:lnTo>
                  <a:pt x="207" y="208"/>
                </a:lnTo>
                <a:lnTo>
                  <a:pt x="201" y="208"/>
                </a:lnTo>
                <a:lnTo>
                  <a:pt x="201" y="202"/>
                </a:lnTo>
                <a:lnTo>
                  <a:pt x="201" y="202"/>
                </a:lnTo>
                <a:lnTo>
                  <a:pt x="207" y="202"/>
                </a:lnTo>
                <a:lnTo>
                  <a:pt x="207" y="202"/>
                </a:lnTo>
                <a:lnTo>
                  <a:pt x="207" y="208"/>
                </a:lnTo>
                <a:lnTo>
                  <a:pt x="213" y="214"/>
                </a:lnTo>
                <a:lnTo>
                  <a:pt x="213" y="208"/>
                </a:lnTo>
                <a:lnTo>
                  <a:pt x="213" y="208"/>
                </a:lnTo>
                <a:lnTo>
                  <a:pt x="213" y="208"/>
                </a:lnTo>
                <a:lnTo>
                  <a:pt x="213" y="208"/>
                </a:lnTo>
                <a:lnTo>
                  <a:pt x="213" y="202"/>
                </a:lnTo>
                <a:lnTo>
                  <a:pt x="213" y="196"/>
                </a:lnTo>
                <a:lnTo>
                  <a:pt x="213" y="196"/>
                </a:lnTo>
                <a:lnTo>
                  <a:pt x="207" y="190"/>
                </a:lnTo>
                <a:lnTo>
                  <a:pt x="207" y="190"/>
                </a:lnTo>
                <a:lnTo>
                  <a:pt x="207" y="190"/>
                </a:lnTo>
                <a:lnTo>
                  <a:pt x="207" y="190"/>
                </a:lnTo>
                <a:lnTo>
                  <a:pt x="207" y="190"/>
                </a:lnTo>
                <a:lnTo>
                  <a:pt x="207" y="190"/>
                </a:lnTo>
                <a:lnTo>
                  <a:pt x="207" y="190"/>
                </a:lnTo>
                <a:lnTo>
                  <a:pt x="207" y="190"/>
                </a:lnTo>
                <a:lnTo>
                  <a:pt x="207" y="190"/>
                </a:lnTo>
                <a:lnTo>
                  <a:pt x="207" y="190"/>
                </a:lnTo>
                <a:lnTo>
                  <a:pt x="213" y="196"/>
                </a:lnTo>
                <a:lnTo>
                  <a:pt x="213" y="190"/>
                </a:lnTo>
                <a:lnTo>
                  <a:pt x="219" y="190"/>
                </a:lnTo>
                <a:lnTo>
                  <a:pt x="219" y="190"/>
                </a:lnTo>
                <a:lnTo>
                  <a:pt x="219" y="190"/>
                </a:lnTo>
                <a:lnTo>
                  <a:pt x="219" y="190"/>
                </a:lnTo>
                <a:lnTo>
                  <a:pt x="219" y="184"/>
                </a:lnTo>
                <a:lnTo>
                  <a:pt x="219" y="184"/>
                </a:lnTo>
                <a:lnTo>
                  <a:pt x="225" y="190"/>
                </a:lnTo>
                <a:lnTo>
                  <a:pt x="225" y="190"/>
                </a:lnTo>
                <a:lnTo>
                  <a:pt x="225" y="190"/>
                </a:lnTo>
                <a:lnTo>
                  <a:pt x="225" y="184"/>
                </a:lnTo>
                <a:lnTo>
                  <a:pt x="225" y="184"/>
                </a:lnTo>
                <a:lnTo>
                  <a:pt x="225" y="184"/>
                </a:lnTo>
                <a:lnTo>
                  <a:pt x="225" y="184"/>
                </a:lnTo>
                <a:lnTo>
                  <a:pt x="225" y="184"/>
                </a:lnTo>
                <a:lnTo>
                  <a:pt x="225" y="184"/>
                </a:lnTo>
                <a:lnTo>
                  <a:pt x="225" y="184"/>
                </a:lnTo>
                <a:lnTo>
                  <a:pt x="225" y="184"/>
                </a:lnTo>
                <a:lnTo>
                  <a:pt x="225" y="184"/>
                </a:lnTo>
                <a:lnTo>
                  <a:pt x="225" y="184"/>
                </a:lnTo>
                <a:lnTo>
                  <a:pt x="225" y="178"/>
                </a:lnTo>
                <a:lnTo>
                  <a:pt x="225" y="178"/>
                </a:lnTo>
                <a:lnTo>
                  <a:pt x="225" y="178"/>
                </a:lnTo>
                <a:lnTo>
                  <a:pt x="225" y="178"/>
                </a:lnTo>
                <a:lnTo>
                  <a:pt x="225" y="178"/>
                </a:lnTo>
                <a:lnTo>
                  <a:pt x="225" y="172"/>
                </a:lnTo>
                <a:lnTo>
                  <a:pt x="225" y="172"/>
                </a:lnTo>
                <a:lnTo>
                  <a:pt x="225" y="172"/>
                </a:lnTo>
                <a:lnTo>
                  <a:pt x="225" y="172"/>
                </a:lnTo>
                <a:lnTo>
                  <a:pt x="219" y="166"/>
                </a:lnTo>
                <a:lnTo>
                  <a:pt x="219" y="166"/>
                </a:lnTo>
                <a:lnTo>
                  <a:pt x="219" y="160"/>
                </a:lnTo>
                <a:lnTo>
                  <a:pt x="219" y="160"/>
                </a:lnTo>
                <a:lnTo>
                  <a:pt x="219" y="160"/>
                </a:lnTo>
                <a:lnTo>
                  <a:pt x="213" y="154"/>
                </a:lnTo>
                <a:lnTo>
                  <a:pt x="213" y="160"/>
                </a:lnTo>
                <a:lnTo>
                  <a:pt x="213" y="160"/>
                </a:lnTo>
                <a:lnTo>
                  <a:pt x="213" y="160"/>
                </a:lnTo>
                <a:lnTo>
                  <a:pt x="219" y="172"/>
                </a:lnTo>
                <a:lnTo>
                  <a:pt x="219" y="172"/>
                </a:lnTo>
                <a:lnTo>
                  <a:pt x="219" y="172"/>
                </a:lnTo>
                <a:lnTo>
                  <a:pt x="219" y="172"/>
                </a:lnTo>
                <a:lnTo>
                  <a:pt x="213" y="172"/>
                </a:lnTo>
                <a:lnTo>
                  <a:pt x="213" y="172"/>
                </a:lnTo>
                <a:lnTo>
                  <a:pt x="213" y="172"/>
                </a:lnTo>
                <a:lnTo>
                  <a:pt x="213" y="172"/>
                </a:lnTo>
                <a:lnTo>
                  <a:pt x="213" y="172"/>
                </a:lnTo>
                <a:lnTo>
                  <a:pt x="213" y="172"/>
                </a:lnTo>
                <a:lnTo>
                  <a:pt x="213" y="172"/>
                </a:lnTo>
                <a:lnTo>
                  <a:pt x="213" y="172"/>
                </a:lnTo>
                <a:lnTo>
                  <a:pt x="207" y="172"/>
                </a:lnTo>
                <a:lnTo>
                  <a:pt x="201" y="184"/>
                </a:lnTo>
                <a:lnTo>
                  <a:pt x="201" y="190"/>
                </a:lnTo>
                <a:lnTo>
                  <a:pt x="201" y="190"/>
                </a:lnTo>
                <a:lnTo>
                  <a:pt x="195" y="196"/>
                </a:lnTo>
                <a:lnTo>
                  <a:pt x="195" y="196"/>
                </a:lnTo>
                <a:lnTo>
                  <a:pt x="195" y="196"/>
                </a:lnTo>
                <a:lnTo>
                  <a:pt x="195" y="202"/>
                </a:lnTo>
                <a:lnTo>
                  <a:pt x="184" y="202"/>
                </a:lnTo>
                <a:lnTo>
                  <a:pt x="178" y="208"/>
                </a:lnTo>
                <a:lnTo>
                  <a:pt x="178" y="208"/>
                </a:lnTo>
                <a:lnTo>
                  <a:pt x="172" y="219"/>
                </a:lnTo>
                <a:lnTo>
                  <a:pt x="166" y="231"/>
                </a:lnTo>
                <a:lnTo>
                  <a:pt x="166" y="231"/>
                </a:lnTo>
                <a:lnTo>
                  <a:pt x="166" y="231"/>
                </a:lnTo>
                <a:lnTo>
                  <a:pt x="166" y="231"/>
                </a:lnTo>
                <a:lnTo>
                  <a:pt x="166" y="237"/>
                </a:lnTo>
                <a:lnTo>
                  <a:pt x="160" y="237"/>
                </a:lnTo>
                <a:lnTo>
                  <a:pt x="160" y="237"/>
                </a:lnTo>
                <a:lnTo>
                  <a:pt x="160" y="237"/>
                </a:lnTo>
                <a:lnTo>
                  <a:pt x="166" y="243"/>
                </a:lnTo>
                <a:lnTo>
                  <a:pt x="166" y="243"/>
                </a:lnTo>
                <a:lnTo>
                  <a:pt x="178" y="237"/>
                </a:lnTo>
                <a:lnTo>
                  <a:pt x="184" y="231"/>
                </a:lnTo>
                <a:lnTo>
                  <a:pt x="190" y="231"/>
                </a:lnTo>
                <a:lnTo>
                  <a:pt x="190" y="231"/>
                </a:lnTo>
                <a:lnTo>
                  <a:pt x="190" y="231"/>
                </a:lnTo>
                <a:lnTo>
                  <a:pt x="184" y="237"/>
                </a:lnTo>
                <a:lnTo>
                  <a:pt x="184" y="237"/>
                </a:lnTo>
                <a:lnTo>
                  <a:pt x="166" y="243"/>
                </a:lnTo>
                <a:lnTo>
                  <a:pt x="160" y="243"/>
                </a:lnTo>
                <a:lnTo>
                  <a:pt x="160" y="243"/>
                </a:lnTo>
                <a:lnTo>
                  <a:pt x="160" y="243"/>
                </a:lnTo>
                <a:lnTo>
                  <a:pt x="160" y="243"/>
                </a:lnTo>
                <a:lnTo>
                  <a:pt x="160" y="243"/>
                </a:lnTo>
                <a:lnTo>
                  <a:pt x="160" y="237"/>
                </a:lnTo>
                <a:lnTo>
                  <a:pt x="160" y="237"/>
                </a:lnTo>
                <a:lnTo>
                  <a:pt x="160" y="231"/>
                </a:lnTo>
                <a:lnTo>
                  <a:pt x="160" y="231"/>
                </a:lnTo>
                <a:lnTo>
                  <a:pt x="160" y="231"/>
                </a:lnTo>
                <a:lnTo>
                  <a:pt x="166" y="225"/>
                </a:lnTo>
                <a:lnTo>
                  <a:pt x="166" y="225"/>
                </a:lnTo>
                <a:lnTo>
                  <a:pt x="166" y="225"/>
                </a:lnTo>
                <a:lnTo>
                  <a:pt x="166" y="225"/>
                </a:lnTo>
                <a:lnTo>
                  <a:pt x="166" y="219"/>
                </a:lnTo>
                <a:lnTo>
                  <a:pt x="172" y="214"/>
                </a:lnTo>
                <a:lnTo>
                  <a:pt x="172" y="214"/>
                </a:lnTo>
                <a:lnTo>
                  <a:pt x="172" y="214"/>
                </a:lnTo>
                <a:lnTo>
                  <a:pt x="178" y="202"/>
                </a:lnTo>
                <a:lnTo>
                  <a:pt x="178" y="202"/>
                </a:lnTo>
                <a:lnTo>
                  <a:pt x="178" y="202"/>
                </a:lnTo>
                <a:lnTo>
                  <a:pt x="178" y="202"/>
                </a:lnTo>
                <a:lnTo>
                  <a:pt x="184" y="202"/>
                </a:lnTo>
                <a:lnTo>
                  <a:pt x="184" y="202"/>
                </a:lnTo>
                <a:lnTo>
                  <a:pt x="184" y="196"/>
                </a:lnTo>
                <a:lnTo>
                  <a:pt x="184" y="196"/>
                </a:lnTo>
                <a:lnTo>
                  <a:pt x="184" y="196"/>
                </a:lnTo>
                <a:lnTo>
                  <a:pt x="184" y="196"/>
                </a:lnTo>
                <a:lnTo>
                  <a:pt x="184" y="190"/>
                </a:lnTo>
                <a:lnTo>
                  <a:pt x="184" y="190"/>
                </a:lnTo>
                <a:lnTo>
                  <a:pt x="190" y="190"/>
                </a:lnTo>
                <a:lnTo>
                  <a:pt x="190" y="190"/>
                </a:lnTo>
                <a:lnTo>
                  <a:pt x="190" y="184"/>
                </a:lnTo>
                <a:lnTo>
                  <a:pt x="190" y="184"/>
                </a:lnTo>
                <a:lnTo>
                  <a:pt x="190" y="184"/>
                </a:lnTo>
                <a:lnTo>
                  <a:pt x="190" y="178"/>
                </a:lnTo>
                <a:lnTo>
                  <a:pt x="190" y="178"/>
                </a:lnTo>
                <a:lnTo>
                  <a:pt x="190" y="178"/>
                </a:lnTo>
                <a:lnTo>
                  <a:pt x="190" y="178"/>
                </a:lnTo>
                <a:lnTo>
                  <a:pt x="190" y="172"/>
                </a:lnTo>
                <a:lnTo>
                  <a:pt x="190" y="172"/>
                </a:lnTo>
                <a:lnTo>
                  <a:pt x="190" y="172"/>
                </a:lnTo>
                <a:lnTo>
                  <a:pt x="190" y="178"/>
                </a:lnTo>
                <a:lnTo>
                  <a:pt x="190" y="178"/>
                </a:lnTo>
                <a:lnTo>
                  <a:pt x="190" y="178"/>
                </a:lnTo>
                <a:lnTo>
                  <a:pt x="190" y="178"/>
                </a:lnTo>
                <a:lnTo>
                  <a:pt x="190" y="178"/>
                </a:lnTo>
                <a:lnTo>
                  <a:pt x="190" y="172"/>
                </a:lnTo>
                <a:lnTo>
                  <a:pt x="195" y="172"/>
                </a:lnTo>
                <a:lnTo>
                  <a:pt x="195" y="172"/>
                </a:lnTo>
                <a:lnTo>
                  <a:pt x="195" y="178"/>
                </a:lnTo>
                <a:lnTo>
                  <a:pt x="195" y="178"/>
                </a:lnTo>
                <a:lnTo>
                  <a:pt x="195" y="184"/>
                </a:lnTo>
                <a:lnTo>
                  <a:pt x="190" y="190"/>
                </a:lnTo>
                <a:lnTo>
                  <a:pt x="190" y="196"/>
                </a:lnTo>
                <a:lnTo>
                  <a:pt x="190" y="196"/>
                </a:lnTo>
                <a:lnTo>
                  <a:pt x="190" y="196"/>
                </a:lnTo>
                <a:lnTo>
                  <a:pt x="190" y="196"/>
                </a:lnTo>
                <a:lnTo>
                  <a:pt x="195" y="196"/>
                </a:lnTo>
                <a:lnTo>
                  <a:pt x="195" y="196"/>
                </a:lnTo>
                <a:lnTo>
                  <a:pt x="195" y="196"/>
                </a:lnTo>
                <a:lnTo>
                  <a:pt x="195" y="190"/>
                </a:lnTo>
                <a:lnTo>
                  <a:pt x="195" y="190"/>
                </a:lnTo>
                <a:lnTo>
                  <a:pt x="195" y="190"/>
                </a:lnTo>
                <a:lnTo>
                  <a:pt x="195" y="184"/>
                </a:lnTo>
                <a:lnTo>
                  <a:pt x="201" y="184"/>
                </a:lnTo>
                <a:lnTo>
                  <a:pt x="201" y="178"/>
                </a:lnTo>
                <a:lnTo>
                  <a:pt x="201" y="172"/>
                </a:lnTo>
                <a:lnTo>
                  <a:pt x="207" y="172"/>
                </a:lnTo>
                <a:lnTo>
                  <a:pt x="207" y="172"/>
                </a:lnTo>
                <a:lnTo>
                  <a:pt x="207" y="172"/>
                </a:lnTo>
                <a:lnTo>
                  <a:pt x="207" y="166"/>
                </a:lnTo>
                <a:lnTo>
                  <a:pt x="207" y="166"/>
                </a:lnTo>
                <a:lnTo>
                  <a:pt x="207" y="166"/>
                </a:lnTo>
                <a:lnTo>
                  <a:pt x="207" y="166"/>
                </a:lnTo>
                <a:lnTo>
                  <a:pt x="213" y="166"/>
                </a:lnTo>
                <a:lnTo>
                  <a:pt x="213" y="166"/>
                </a:lnTo>
                <a:lnTo>
                  <a:pt x="213" y="166"/>
                </a:lnTo>
                <a:lnTo>
                  <a:pt x="213" y="166"/>
                </a:lnTo>
                <a:lnTo>
                  <a:pt x="213" y="166"/>
                </a:lnTo>
                <a:lnTo>
                  <a:pt x="207" y="160"/>
                </a:lnTo>
                <a:lnTo>
                  <a:pt x="207" y="154"/>
                </a:lnTo>
                <a:lnTo>
                  <a:pt x="207" y="154"/>
                </a:lnTo>
                <a:lnTo>
                  <a:pt x="207" y="154"/>
                </a:lnTo>
                <a:lnTo>
                  <a:pt x="207" y="154"/>
                </a:lnTo>
                <a:lnTo>
                  <a:pt x="207" y="154"/>
                </a:lnTo>
                <a:lnTo>
                  <a:pt x="201" y="148"/>
                </a:lnTo>
                <a:lnTo>
                  <a:pt x="201" y="148"/>
                </a:lnTo>
                <a:lnTo>
                  <a:pt x="201" y="148"/>
                </a:lnTo>
                <a:lnTo>
                  <a:pt x="201" y="142"/>
                </a:lnTo>
                <a:lnTo>
                  <a:pt x="195" y="142"/>
                </a:lnTo>
                <a:lnTo>
                  <a:pt x="195" y="142"/>
                </a:lnTo>
                <a:lnTo>
                  <a:pt x="195" y="136"/>
                </a:lnTo>
                <a:lnTo>
                  <a:pt x="195" y="136"/>
                </a:lnTo>
                <a:lnTo>
                  <a:pt x="195" y="136"/>
                </a:lnTo>
                <a:lnTo>
                  <a:pt x="195" y="136"/>
                </a:lnTo>
                <a:lnTo>
                  <a:pt x="195" y="136"/>
                </a:lnTo>
                <a:lnTo>
                  <a:pt x="195" y="136"/>
                </a:lnTo>
                <a:lnTo>
                  <a:pt x="195" y="130"/>
                </a:lnTo>
                <a:lnTo>
                  <a:pt x="195" y="130"/>
                </a:lnTo>
                <a:lnTo>
                  <a:pt x="195" y="130"/>
                </a:lnTo>
                <a:lnTo>
                  <a:pt x="195" y="130"/>
                </a:lnTo>
                <a:lnTo>
                  <a:pt x="201" y="130"/>
                </a:lnTo>
                <a:lnTo>
                  <a:pt x="195" y="130"/>
                </a:lnTo>
                <a:lnTo>
                  <a:pt x="195" y="125"/>
                </a:lnTo>
                <a:lnTo>
                  <a:pt x="195" y="125"/>
                </a:lnTo>
                <a:lnTo>
                  <a:pt x="190" y="130"/>
                </a:lnTo>
                <a:lnTo>
                  <a:pt x="190" y="130"/>
                </a:lnTo>
                <a:lnTo>
                  <a:pt x="190" y="130"/>
                </a:lnTo>
                <a:lnTo>
                  <a:pt x="190" y="130"/>
                </a:lnTo>
                <a:lnTo>
                  <a:pt x="184" y="130"/>
                </a:lnTo>
                <a:lnTo>
                  <a:pt x="184" y="130"/>
                </a:lnTo>
                <a:lnTo>
                  <a:pt x="184" y="136"/>
                </a:lnTo>
                <a:lnTo>
                  <a:pt x="184" y="136"/>
                </a:lnTo>
                <a:lnTo>
                  <a:pt x="184" y="136"/>
                </a:lnTo>
                <a:lnTo>
                  <a:pt x="190" y="142"/>
                </a:lnTo>
                <a:lnTo>
                  <a:pt x="190" y="142"/>
                </a:lnTo>
                <a:lnTo>
                  <a:pt x="190" y="148"/>
                </a:lnTo>
                <a:lnTo>
                  <a:pt x="190" y="148"/>
                </a:lnTo>
                <a:lnTo>
                  <a:pt x="190" y="148"/>
                </a:lnTo>
                <a:lnTo>
                  <a:pt x="184" y="148"/>
                </a:lnTo>
                <a:lnTo>
                  <a:pt x="184" y="148"/>
                </a:lnTo>
                <a:lnTo>
                  <a:pt x="190" y="148"/>
                </a:lnTo>
                <a:lnTo>
                  <a:pt x="190" y="148"/>
                </a:lnTo>
                <a:lnTo>
                  <a:pt x="190" y="142"/>
                </a:lnTo>
                <a:lnTo>
                  <a:pt x="190" y="142"/>
                </a:lnTo>
                <a:lnTo>
                  <a:pt x="184" y="142"/>
                </a:lnTo>
                <a:lnTo>
                  <a:pt x="184" y="142"/>
                </a:lnTo>
                <a:lnTo>
                  <a:pt x="184" y="136"/>
                </a:lnTo>
                <a:lnTo>
                  <a:pt x="184" y="136"/>
                </a:lnTo>
                <a:lnTo>
                  <a:pt x="184" y="136"/>
                </a:lnTo>
                <a:lnTo>
                  <a:pt x="184" y="136"/>
                </a:lnTo>
                <a:lnTo>
                  <a:pt x="184" y="136"/>
                </a:lnTo>
                <a:lnTo>
                  <a:pt x="184" y="136"/>
                </a:lnTo>
                <a:lnTo>
                  <a:pt x="184" y="136"/>
                </a:lnTo>
                <a:lnTo>
                  <a:pt x="184" y="136"/>
                </a:lnTo>
                <a:lnTo>
                  <a:pt x="184" y="136"/>
                </a:lnTo>
                <a:lnTo>
                  <a:pt x="178" y="130"/>
                </a:lnTo>
                <a:lnTo>
                  <a:pt x="178" y="130"/>
                </a:lnTo>
                <a:lnTo>
                  <a:pt x="172" y="136"/>
                </a:lnTo>
                <a:lnTo>
                  <a:pt x="172" y="136"/>
                </a:lnTo>
                <a:lnTo>
                  <a:pt x="172" y="136"/>
                </a:lnTo>
                <a:lnTo>
                  <a:pt x="172" y="142"/>
                </a:lnTo>
                <a:lnTo>
                  <a:pt x="172" y="142"/>
                </a:lnTo>
                <a:lnTo>
                  <a:pt x="172" y="142"/>
                </a:lnTo>
                <a:lnTo>
                  <a:pt x="172" y="142"/>
                </a:lnTo>
                <a:lnTo>
                  <a:pt x="172" y="136"/>
                </a:lnTo>
                <a:lnTo>
                  <a:pt x="172" y="136"/>
                </a:lnTo>
                <a:lnTo>
                  <a:pt x="172" y="136"/>
                </a:lnTo>
                <a:lnTo>
                  <a:pt x="166" y="130"/>
                </a:lnTo>
                <a:lnTo>
                  <a:pt x="166" y="130"/>
                </a:lnTo>
                <a:lnTo>
                  <a:pt x="166" y="130"/>
                </a:lnTo>
                <a:lnTo>
                  <a:pt x="160" y="125"/>
                </a:lnTo>
                <a:lnTo>
                  <a:pt x="160" y="125"/>
                </a:lnTo>
                <a:lnTo>
                  <a:pt x="160" y="125"/>
                </a:lnTo>
                <a:lnTo>
                  <a:pt x="160" y="125"/>
                </a:lnTo>
                <a:lnTo>
                  <a:pt x="160" y="125"/>
                </a:lnTo>
                <a:lnTo>
                  <a:pt x="160" y="125"/>
                </a:lnTo>
                <a:lnTo>
                  <a:pt x="160" y="119"/>
                </a:lnTo>
                <a:lnTo>
                  <a:pt x="166" y="119"/>
                </a:lnTo>
                <a:lnTo>
                  <a:pt x="160" y="119"/>
                </a:lnTo>
                <a:lnTo>
                  <a:pt x="160" y="125"/>
                </a:lnTo>
                <a:lnTo>
                  <a:pt x="154" y="125"/>
                </a:lnTo>
                <a:lnTo>
                  <a:pt x="154" y="125"/>
                </a:lnTo>
                <a:lnTo>
                  <a:pt x="154" y="130"/>
                </a:lnTo>
                <a:lnTo>
                  <a:pt x="148" y="130"/>
                </a:lnTo>
                <a:lnTo>
                  <a:pt x="148" y="130"/>
                </a:lnTo>
                <a:lnTo>
                  <a:pt x="142" y="130"/>
                </a:lnTo>
                <a:lnTo>
                  <a:pt x="142" y="130"/>
                </a:lnTo>
                <a:lnTo>
                  <a:pt x="142" y="130"/>
                </a:lnTo>
                <a:lnTo>
                  <a:pt x="136" y="130"/>
                </a:lnTo>
                <a:lnTo>
                  <a:pt x="136" y="130"/>
                </a:lnTo>
                <a:lnTo>
                  <a:pt x="130" y="130"/>
                </a:lnTo>
                <a:lnTo>
                  <a:pt x="130" y="130"/>
                </a:lnTo>
                <a:lnTo>
                  <a:pt x="130" y="130"/>
                </a:lnTo>
                <a:lnTo>
                  <a:pt x="130" y="130"/>
                </a:lnTo>
                <a:lnTo>
                  <a:pt x="130" y="130"/>
                </a:lnTo>
                <a:lnTo>
                  <a:pt x="130" y="125"/>
                </a:lnTo>
                <a:lnTo>
                  <a:pt x="136" y="125"/>
                </a:lnTo>
                <a:lnTo>
                  <a:pt x="130" y="125"/>
                </a:lnTo>
                <a:lnTo>
                  <a:pt x="130" y="125"/>
                </a:lnTo>
                <a:lnTo>
                  <a:pt x="124" y="130"/>
                </a:lnTo>
                <a:lnTo>
                  <a:pt x="124" y="130"/>
                </a:lnTo>
                <a:lnTo>
                  <a:pt x="124" y="130"/>
                </a:lnTo>
                <a:lnTo>
                  <a:pt x="118" y="125"/>
                </a:lnTo>
                <a:lnTo>
                  <a:pt x="118" y="125"/>
                </a:lnTo>
                <a:lnTo>
                  <a:pt x="118" y="125"/>
                </a:lnTo>
                <a:lnTo>
                  <a:pt x="118" y="130"/>
                </a:lnTo>
                <a:lnTo>
                  <a:pt x="113" y="125"/>
                </a:lnTo>
                <a:lnTo>
                  <a:pt x="113" y="125"/>
                </a:lnTo>
                <a:lnTo>
                  <a:pt x="107" y="125"/>
                </a:lnTo>
                <a:lnTo>
                  <a:pt x="101" y="125"/>
                </a:lnTo>
                <a:lnTo>
                  <a:pt x="95" y="125"/>
                </a:lnTo>
                <a:lnTo>
                  <a:pt x="95" y="125"/>
                </a:lnTo>
                <a:lnTo>
                  <a:pt x="95" y="125"/>
                </a:lnTo>
                <a:lnTo>
                  <a:pt x="95" y="125"/>
                </a:lnTo>
                <a:lnTo>
                  <a:pt x="89" y="125"/>
                </a:lnTo>
                <a:lnTo>
                  <a:pt x="89" y="125"/>
                </a:lnTo>
                <a:lnTo>
                  <a:pt x="83" y="125"/>
                </a:lnTo>
                <a:lnTo>
                  <a:pt x="77" y="125"/>
                </a:lnTo>
                <a:lnTo>
                  <a:pt x="77" y="125"/>
                </a:lnTo>
                <a:lnTo>
                  <a:pt x="77" y="125"/>
                </a:lnTo>
                <a:lnTo>
                  <a:pt x="71" y="119"/>
                </a:lnTo>
                <a:lnTo>
                  <a:pt x="65" y="119"/>
                </a:lnTo>
                <a:lnTo>
                  <a:pt x="65" y="119"/>
                </a:lnTo>
                <a:lnTo>
                  <a:pt x="65" y="119"/>
                </a:lnTo>
                <a:lnTo>
                  <a:pt x="65" y="113"/>
                </a:lnTo>
                <a:lnTo>
                  <a:pt x="59" y="113"/>
                </a:lnTo>
                <a:lnTo>
                  <a:pt x="59" y="113"/>
                </a:lnTo>
                <a:lnTo>
                  <a:pt x="53" y="107"/>
                </a:lnTo>
                <a:lnTo>
                  <a:pt x="47" y="107"/>
                </a:lnTo>
                <a:lnTo>
                  <a:pt x="47" y="107"/>
                </a:lnTo>
                <a:lnTo>
                  <a:pt x="47" y="107"/>
                </a:lnTo>
                <a:lnTo>
                  <a:pt x="41" y="107"/>
                </a:lnTo>
                <a:lnTo>
                  <a:pt x="41" y="107"/>
                </a:lnTo>
                <a:lnTo>
                  <a:pt x="41" y="107"/>
                </a:lnTo>
                <a:lnTo>
                  <a:pt x="41" y="107"/>
                </a:lnTo>
                <a:lnTo>
                  <a:pt x="35" y="107"/>
                </a:lnTo>
                <a:lnTo>
                  <a:pt x="30" y="101"/>
                </a:lnTo>
                <a:lnTo>
                  <a:pt x="24" y="95"/>
                </a:lnTo>
                <a:lnTo>
                  <a:pt x="18" y="95"/>
                </a:lnTo>
                <a:lnTo>
                  <a:pt x="18" y="89"/>
                </a:lnTo>
                <a:lnTo>
                  <a:pt x="18" y="89"/>
                </a:lnTo>
                <a:lnTo>
                  <a:pt x="12" y="95"/>
                </a:lnTo>
                <a:lnTo>
                  <a:pt x="12" y="95"/>
                </a:lnTo>
                <a:lnTo>
                  <a:pt x="12" y="95"/>
                </a:lnTo>
                <a:lnTo>
                  <a:pt x="12" y="89"/>
                </a:lnTo>
                <a:lnTo>
                  <a:pt x="6" y="89"/>
                </a:lnTo>
                <a:lnTo>
                  <a:pt x="6" y="89"/>
                </a:lnTo>
                <a:lnTo>
                  <a:pt x="0" y="89"/>
                </a:lnTo>
                <a:lnTo>
                  <a:pt x="0" y="95"/>
                </a:lnTo>
                <a:lnTo>
                  <a:pt x="0" y="95"/>
                </a:lnTo>
                <a:lnTo>
                  <a:pt x="0" y="95"/>
                </a:lnTo>
                <a:lnTo>
                  <a:pt x="6" y="95"/>
                </a:lnTo>
                <a:lnTo>
                  <a:pt x="6" y="95"/>
                </a:lnTo>
                <a:lnTo>
                  <a:pt x="6" y="95"/>
                </a:lnTo>
                <a:lnTo>
                  <a:pt x="6" y="101"/>
                </a:lnTo>
                <a:lnTo>
                  <a:pt x="6" y="101"/>
                </a:lnTo>
                <a:lnTo>
                  <a:pt x="6" y="101"/>
                </a:lnTo>
                <a:lnTo>
                  <a:pt x="6" y="101"/>
                </a:lnTo>
                <a:lnTo>
                  <a:pt x="6" y="101"/>
                </a:lnTo>
                <a:lnTo>
                  <a:pt x="6" y="101"/>
                </a:lnTo>
                <a:lnTo>
                  <a:pt x="6" y="101"/>
                </a:lnTo>
                <a:lnTo>
                  <a:pt x="6" y="101"/>
                </a:lnTo>
                <a:lnTo>
                  <a:pt x="6" y="107"/>
                </a:lnTo>
                <a:lnTo>
                  <a:pt x="6" y="107"/>
                </a:lnTo>
                <a:lnTo>
                  <a:pt x="6" y="107"/>
                </a:lnTo>
                <a:lnTo>
                  <a:pt x="6" y="107"/>
                </a:lnTo>
                <a:lnTo>
                  <a:pt x="6" y="113"/>
                </a:lnTo>
                <a:lnTo>
                  <a:pt x="6" y="113"/>
                </a:lnTo>
                <a:lnTo>
                  <a:pt x="6" y="113"/>
                </a:lnTo>
                <a:lnTo>
                  <a:pt x="6" y="113"/>
                </a:lnTo>
                <a:lnTo>
                  <a:pt x="6" y="113"/>
                </a:lnTo>
                <a:lnTo>
                  <a:pt x="6" y="113"/>
                </a:lnTo>
                <a:lnTo>
                  <a:pt x="6" y="119"/>
                </a:lnTo>
                <a:lnTo>
                  <a:pt x="6" y="119"/>
                </a:lnTo>
                <a:lnTo>
                  <a:pt x="6" y="119"/>
                </a:lnTo>
                <a:lnTo>
                  <a:pt x="6" y="119"/>
                </a:lnTo>
                <a:lnTo>
                  <a:pt x="0" y="119"/>
                </a:lnTo>
                <a:lnTo>
                  <a:pt x="0" y="125"/>
                </a:lnTo>
                <a:lnTo>
                  <a:pt x="0" y="125"/>
                </a:lnTo>
                <a:lnTo>
                  <a:pt x="0" y="125"/>
                </a:lnTo>
                <a:lnTo>
                  <a:pt x="0" y="125"/>
                </a:lnTo>
                <a:lnTo>
                  <a:pt x="6" y="130"/>
                </a:lnTo>
                <a:lnTo>
                  <a:pt x="6" y="136"/>
                </a:lnTo>
                <a:lnTo>
                  <a:pt x="6" y="136"/>
                </a:lnTo>
                <a:lnTo>
                  <a:pt x="6" y="142"/>
                </a:lnTo>
                <a:lnTo>
                  <a:pt x="6" y="148"/>
                </a:lnTo>
                <a:lnTo>
                  <a:pt x="6" y="154"/>
                </a:lnTo>
                <a:lnTo>
                  <a:pt x="12" y="160"/>
                </a:lnTo>
                <a:lnTo>
                  <a:pt x="12" y="160"/>
                </a:lnTo>
                <a:lnTo>
                  <a:pt x="12" y="166"/>
                </a:lnTo>
                <a:lnTo>
                  <a:pt x="18" y="166"/>
                </a:lnTo>
                <a:lnTo>
                  <a:pt x="18" y="166"/>
                </a:lnTo>
                <a:lnTo>
                  <a:pt x="18" y="172"/>
                </a:lnTo>
                <a:lnTo>
                  <a:pt x="18" y="172"/>
                </a:lnTo>
                <a:lnTo>
                  <a:pt x="24" y="178"/>
                </a:lnTo>
                <a:lnTo>
                  <a:pt x="24" y="178"/>
                </a:lnTo>
                <a:lnTo>
                  <a:pt x="30" y="178"/>
                </a:lnTo>
                <a:lnTo>
                  <a:pt x="30" y="184"/>
                </a:lnTo>
                <a:lnTo>
                  <a:pt x="30" y="184"/>
                </a:lnTo>
                <a:lnTo>
                  <a:pt x="30" y="184"/>
                </a:lnTo>
                <a:lnTo>
                  <a:pt x="30" y="184"/>
                </a:lnTo>
                <a:lnTo>
                  <a:pt x="35" y="190"/>
                </a:lnTo>
                <a:lnTo>
                  <a:pt x="35" y="196"/>
                </a:lnTo>
                <a:lnTo>
                  <a:pt x="35" y="196"/>
                </a:lnTo>
                <a:lnTo>
                  <a:pt x="35" y="202"/>
                </a:lnTo>
                <a:lnTo>
                  <a:pt x="35" y="202"/>
                </a:lnTo>
                <a:lnTo>
                  <a:pt x="35" y="208"/>
                </a:lnTo>
                <a:lnTo>
                  <a:pt x="35" y="208"/>
                </a:lnTo>
                <a:lnTo>
                  <a:pt x="41" y="214"/>
                </a:lnTo>
                <a:lnTo>
                  <a:pt x="41" y="219"/>
                </a:lnTo>
                <a:lnTo>
                  <a:pt x="41" y="219"/>
                </a:lnTo>
                <a:lnTo>
                  <a:pt x="41" y="243"/>
                </a:lnTo>
                <a:lnTo>
                  <a:pt x="41" y="243"/>
                </a:lnTo>
                <a:lnTo>
                  <a:pt x="47" y="243"/>
                </a:lnTo>
                <a:lnTo>
                  <a:pt x="47" y="243"/>
                </a:lnTo>
                <a:lnTo>
                  <a:pt x="47" y="243"/>
                </a:lnTo>
                <a:lnTo>
                  <a:pt x="47" y="243"/>
                </a:lnTo>
                <a:lnTo>
                  <a:pt x="47" y="243"/>
                </a:lnTo>
                <a:lnTo>
                  <a:pt x="47" y="243"/>
                </a:lnTo>
                <a:lnTo>
                  <a:pt x="41" y="243"/>
                </a:lnTo>
                <a:lnTo>
                  <a:pt x="47" y="249"/>
                </a:lnTo>
                <a:lnTo>
                  <a:pt x="47" y="249"/>
                </a:lnTo>
                <a:lnTo>
                  <a:pt x="47" y="249"/>
                </a:lnTo>
                <a:lnTo>
                  <a:pt x="47" y="249"/>
                </a:lnTo>
                <a:lnTo>
                  <a:pt x="47" y="249"/>
                </a:lnTo>
                <a:lnTo>
                  <a:pt x="47" y="249"/>
                </a:lnTo>
                <a:lnTo>
                  <a:pt x="47" y="249"/>
                </a:lnTo>
                <a:lnTo>
                  <a:pt x="47" y="255"/>
                </a:lnTo>
                <a:lnTo>
                  <a:pt x="53" y="255"/>
                </a:lnTo>
                <a:lnTo>
                  <a:pt x="53" y="255"/>
                </a:lnTo>
                <a:lnTo>
                  <a:pt x="53" y="261"/>
                </a:lnTo>
                <a:lnTo>
                  <a:pt x="53" y="267"/>
                </a:lnTo>
                <a:lnTo>
                  <a:pt x="53" y="267"/>
                </a:lnTo>
                <a:lnTo>
                  <a:pt x="59" y="279"/>
                </a:lnTo>
                <a:lnTo>
                  <a:pt x="59" y="285"/>
                </a:lnTo>
                <a:lnTo>
                  <a:pt x="59" y="291"/>
                </a:lnTo>
                <a:lnTo>
                  <a:pt x="59" y="297"/>
                </a:lnTo>
                <a:lnTo>
                  <a:pt x="59" y="302"/>
                </a:lnTo>
                <a:lnTo>
                  <a:pt x="59" y="302"/>
                </a:lnTo>
                <a:lnTo>
                  <a:pt x="59" y="302"/>
                </a:lnTo>
                <a:lnTo>
                  <a:pt x="59" y="302"/>
                </a:lnTo>
                <a:lnTo>
                  <a:pt x="59" y="308"/>
                </a:lnTo>
                <a:lnTo>
                  <a:pt x="59" y="308"/>
                </a:lnTo>
                <a:lnTo>
                  <a:pt x="59" y="308"/>
                </a:lnTo>
                <a:lnTo>
                  <a:pt x="59" y="308"/>
                </a:lnTo>
                <a:lnTo>
                  <a:pt x="59" y="302"/>
                </a:lnTo>
                <a:lnTo>
                  <a:pt x="59" y="302"/>
                </a:lnTo>
                <a:lnTo>
                  <a:pt x="59" y="302"/>
                </a:lnTo>
                <a:lnTo>
                  <a:pt x="59" y="302"/>
                </a:lnTo>
                <a:lnTo>
                  <a:pt x="59" y="302"/>
                </a:lnTo>
                <a:lnTo>
                  <a:pt x="65" y="302"/>
                </a:lnTo>
                <a:lnTo>
                  <a:pt x="65" y="302"/>
                </a:lnTo>
                <a:lnTo>
                  <a:pt x="65" y="302"/>
                </a:lnTo>
                <a:lnTo>
                  <a:pt x="65" y="302"/>
                </a:lnTo>
                <a:lnTo>
                  <a:pt x="65" y="302"/>
                </a:lnTo>
                <a:lnTo>
                  <a:pt x="59" y="302"/>
                </a:lnTo>
                <a:lnTo>
                  <a:pt x="59" y="302"/>
                </a:lnTo>
                <a:lnTo>
                  <a:pt x="59" y="302"/>
                </a:lnTo>
                <a:lnTo>
                  <a:pt x="59" y="302"/>
                </a:lnTo>
                <a:lnTo>
                  <a:pt x="59" y="302"/>
                </a:lnTo>
                <a:lnTo>
                  <a:pt x="59" y="297"/>
                </a:lnTo>
                <a:lnTo>
                  <a:pt x="59" y="297"/>
                </a:lnTo>
                <a:lnTo>
                  <a:pt x="59" y="297"/>
                </a:lnTo>
                <a:lnTo>
                  <a:pt x="59" y="297"/>
                </a:lnTo>
                <a:lnTo>
                  <a:pt x="59" y="291"/>
                </a:lnTo>
                <a:lnTo>
                  <a:pt x="59" y="291"/>
                </a:lnTo>
                <a:lnTo>
                  <a:pt x="59" y="291"/>
                </a:lnTo>
                <a:lnTo>
                  <a:pt x="59" y="291"/>
                </a:lnTo>
                <a:lnTo>
                  <a:pt x="59" y="291"/>
                </a:lnTo>
                <a:lnTo>
                  <a:pt x="65" y="291"/>
                </a:lnTo>
                <a:lnTo>
                  <a:pt x="65" y="291"/>
                </a:lnTo>
                <a:lnTo>
                  <a:pt x="65" y="291"/>
                </a:lnTo>
                <a:lnTo>
                  <a:pt x="71" y="291"/>
                </a:lnTo>
                <a:lnTo>
                  <a:pt x="71" y="291"/>
                </a:lnTo>
                <a:lnTo>
                  <a:pt x="71" y="297"/>
                </a:lnTo>
                <a:lnTo>
                  <a:pt x="71" y="297"/>
                </a:lnTo>
                <a:lnTo>
                  <a:pt x="71" y="297"/>
                </a:lnTo>
                <a:lnTo>
                  <a:pt x="71" y="297"/>
                </a:lnTo>
                <a:lnTo>
                  <a:pt x="71" y="297"/>
                </a:lnTo>
                <a:lnTo>
                  <a:pt x="77" y="297"/>
                </a:lnTo>
                <a:lnTo>
                  <a:pt x="77" y="297"/>
                </a:lnTo>
                <a:lnTo>
                  <a:pt x="83" y="297"/>
                </a:lnTo>
                <a:lnTo>
                  <a:pt x="83" y="297"/>
                </a:lnTo>
                <a:lnTo>
                  <a:pt x="77" y="297"/>
                </a:lnTo>
                <a:lnTo>
                  <a:pt x="77" y="297"/>
                </a:lnTo>
                <a:lnTo>
                  <a:pt x="77" y="297"/>
                </a:lnTo>
                <a:lnTo>
                  <a:pt x="77" y="302"/>
                </a:lnTo>
                <a:lnTo>
                  <a:pt x="89" y="302"/>
                </a:lnTo>
                <a:lnTo>
                  <a:pt x="89" y="302"/>
                </a:lnTo>
                <a:lnTo>
                  <a:pt x="89" y="302"/>
                </a:lnTo>
                <a:lnTo>
                  <a:pt x="95" y="302"/>
                </a:lnTo>
                <a:lnTo>
                  <a:pt x="95" y="302"/>
                </a:lnTo>
                <a:lnTo>
                  <a:pt x="89" y="302"/>
                </a:lnTo>
                <a:lnTo>
                  <a:pt x="89" y="302"/>
                </a:lnTo>
                <a:lnTo>
                  <a:pt x="77" y="308"/>
                </a:lnTo>
                <a:lnTo>
                  <a:pt x="77" y="308"/>
                </a:lnTo>
                <a:lnTo>
                  <a:pt x="71" y="308"/>
                </a:lnTo>
                <a:lnTo>
                  <a:pt x="71" y="308"/>
                </a:lnTo>
                <a:lnTo>
                  <a:pt x="71" y="308"/>
                </a:lnTo>
                <a:lnTo>
                  <a:pt x="71" y="308"/>
                </a:lnTo>
                <a:lnTo>
                  <a:pt x="71" y="314"/>
                </a:lnTo>
                <a:lnTo>
                  <a:pt x="71" y="314"/>
                </a:lnTo>
                <a:lnTo>
                  <a:pt x="71" y="314"/>
                </a:lnTo>
                <a:lnTo>
                  <a:pt x="71" y="314"/>
                </a:lnTo>
                <a:lnTo>
                  <a:pt x="71" y="314"/>
                </a:lnTo>
                <a:lnTo>
                  <a:pt x="71" y="314"/>
                </a:lnTo>
                <a:lnTo>
                  <a:pt x="71" y="314"/>
                </a:lnTo>
                <a:lnTo>
                  <a:pt x="71" y="314"/>
                </a:lnTo>
                <a:lnTo>
                  <a:pt x="71" y="320"/>
                </a:lnTo>
                <a:lnTo>
                  <a:pt x="71" y="320"/>
                </a:lnTo>
                <a:lnTo>
                  <a:pt x="71" y="320"/>
                </a:lnTo>
                <a:lnTo>
                  <a:pt x="71" y="320"/>
                </a:lnTo>
                <a:lnTo>
                  <a:pt x="71" y="320"/>
                </a:lnTo>
                <a:lnTo>
                  <a:pt x="71" y="320"/>
                </a:lnTo>
                <a:lnTo>
                  <a:pt x="71" y="320"/>
                </a:lnTo>
                <a:lnTo>
                  <a:pt x="71" y="320"/>
                </a:lnTo>
                <a:lnTo>
                  <a:pt x="65" y="320"/>
                </a:lnTo>
                <a:lnTo>
                  <a:pt x="65" y="314"/>
                </a:lnTo>
                <a:lnTo>
                  <a:pt x="65" y="314"/>
                </a:lnTo>
                <a:lnTo>
                  <a:pt x="65" y="314"/>
                </a:lnTo>
                <a:lnTo>
                  <a:pt x="65" y="314"/>
                </a:lnTo>
                <a:lnTo>
                  <a:pt x="65" y="308"/>
                </a:lnTo>
                <a:lnTo>
                  <a:pt x="65" y="308"/>
                </a:lnTo>
                <a:lnTo>
                  <a:pt x="65" y="308"/>
                </a:lnTo>
                <a:lnTo>
                  <a:pt x="59" y="308"/>
                </a:lnTo>
                <a:lnTo>
                  <a:pt x="59" y="308"/>
                </a:lnTo>
                <a:lnTo>
                  <a:pt x="59" y="314"/>
                </a:lnTo>
                <a:lnTo>
                  <a:pt x="65" y="314"/>
                </a:lnTo>
                <a:lnTo>
                  <a:pt x="65" y="320"/>
                </a:lnTo>
                <a:lnTo>
                  <a:pt x="65" y="320"/>
                </a:lnTo>
                <a:lnTo>
                  <a:pt x="65" y="326"/>
                </a:lnTo>
                <a:lnTo>
                  <a:pt x="65" y="326"/>
                </a:lnTo>
                <a:lnTo>
                  <a:pt x="65" y="332"/>
                </a:lnTo>
                <a:lnTo>
                  <a:pt x="65" y="332"/>
                </a:lnTo>
                <a:lnTo>
                  <a:pt x="65" y="332"/>
                </a:lnTo>
                <a:lnTo>
                  <a:pt x="71" y="338"/>
                </a:lnTo>
                <a:lnTo>
                  <a:pt x="71" y="338"/>
                </a:lnTo>
                <a:lnTo>
                  <a:pt x="71" y="338"/>
                </a:lnTo>
                <a:lnTo>
                  <a:pt x="77" y="338"/>
                </a:lnTo>
                <a:lnTo>
                  <a:pt x="77" y="338"/>
                </a:lnTo>
                <a:lnTo>
                  <a:pt x="77" y="338"/>
                </a:lnTo>
                <a:lnTo>
                  <a:pt x="77" y="338"/>
                </a:lnTo>
                <a:lnTo>
                  <a:pt x="77" y="338"/>
                </a:lnTo>
                <a:lnTo>
                  <a:pt x="77" y="338"/>
                </a:lnTo>
                <a:lnTo>
                  <a:pt x="77" y="338"/>
                </a:lnTo>
                <a:lnTo>
                  <a:pt x="77" y="338"/>
                </a:lnTo>
                <a:lnTo>
                  <a:pt x="77" y="332"/>
                </a:lnTo>
                <a:lnTo>
                  <a:pt x="77" y="338"/>
                </a:lnTo>
                <a:lnTo>
                  <a:pt x="83" y="332"/>
                </a:lnTo>
                <a:lnTo>
                  <a:pt x="83" y="332"/>
                </a:lnTo>
                <a:lnTo>
                  <a:pt x="83" y="332"/>
                </a:lnTo>
                <a:lnTo>
                  <a:pt x="83" y="332"/>
                </a:lnTo>
                <a:lnTo>
                  <a:pt x="83" y="332"/>
                </a:lnTo>
                <a:lnTo>
                  <a:pt x="83" y="332"/>
                </a:lnTo>
                <a:lnTo>
                  <a:pt x="89" y="332"/>
                </a:lnTo>
                <a:lnTo>
                  <a:pt x="89" y="338"/>
                </a:lnTo>
                <a:lnTo>
                  <a:pt x="89" y="338"/>
                </a:lnTo>
                <a:lnTo>
                  <a:pt x="95" y="338"/>
                </a:lnTo>
                <a:lnTo>
                  <a:pt x="95" y="338"/>
                </a:lnTo>
                <a:lnTo>
                  <a:pt x="95" y="344"/>
                </a:lnTo>
                <a:lnTo>
                  <a:pt x="95" y="344"/>
                </a:lnTo>
                <a:lnTo>
                  <a:pt x="95" y="344"/>
                </a:lnTo>
                <a:lnTo>
                  <a:pt x="95" y="344"/>
                </a:lnTo>
                <a:lnTo>
                  <a:pt x="95" y="344"/>
                </a:lnTo>
                <a:lnTo>
                  <a:pt x="95" y="344"/>
                </a:lnTo>
                <a:lnTo>
                  <a:pt x="89" y="344"/>
                </a:lnTo>
                <a:lnTo>
                  <a:pt x="89" y="338"/>
                </a:lnTo>
                <a:lnTo>
                  <a:pt x="89" y="338"/>
                </a:lnTo>
                <a:lnTo>
                  <a:pt x="89" y="338"/>
                </a:lnTo>
                <a:lnTo>
                  <a:pt x="83" y="344"/>
                </a:lnTo>
                <a:lnTo>
                  <a:pt x="83" y="344"/>
                </a:lnTo>
                <a:lnTo>
                  <a:pt x="83" y="344"/>
                </a:lnTo>
                <a:lnTo>
                  <a:pt x="83" y="350"/>
                </a:lnTo>
                <a:lnTo>
                  <a:pt x="83" y="356"/>
                </a:lnTo>
                <a:lnTo>
                  <a:pt x="83" y="356"/>
                </a:lnTo>
                <a:lnTo>
                  <a:pt x="83" y="350"/>
                </a:lnTo>
                <a:lnTo>
                  <a:pt x="83" y="350"/>
                </a:lnTo>
                <a:lnTo>
                  <a:pt x="77" y="350"/>
                </a:lnTo>
                <a:lnTo>
                  <a:pt x="77" y="350"/>
                </a:lnTo>
                <a:lnTo>
                  <a:pt x="83" y="356"/>
                </a:lnTo>
                <a:lnTo>
                  <a:pt x="83" y="362"/>
                </a:lnTo>
                <a:lnTo>
                  <a:pt x="83" y="362"/>
                </a:lnTo>
                <a:lnTo>
                  <a:pt x="83" y="362"/>
                </a:lnTo>
                <a:lnTo>
                  <a:pt x="83" y="362"/>
                </a:lnTo>
                <a:lnTo>
                  <a:pt x="83" y="362"/>
                </a:lnTo>
                <a:lnTo>
                  <a:pt x="83" y="362"/>
                </a:lnTo>
                <a:lnTo>
                  <a:pt x="83" y="368"/>
                </a:lnTo>
                <a:lnTo>
                  <a:pt x="83" y="368"/>
                </a:lnTo>
                <a:lnTo>
                  <a:pt x="83" y="368"/>
                </a:lnTo>
                <a:lnTo>
                  <a:pt x="83" y="368"/>
                </a:lnTo>
                <a:lnTo>
                  <a:pt x="83" y="368"/>
                </a:lnTo>
                <a:lnTo>
                  <a:pt x="83" y="368"/>
                </a:lnTo>
                <a:lnTo>
                  <a:pt x="83" y="368"/>
                </a:lnTo>
                <a:lnTo>
                  <a:pt x="83" y="374"/>
                </a:lnTo>
                <a:lnTo>
                  <a:pt x="83" y="374"/>
                </a:lnTo>
                <a:lnTo>
                  <a:pt x="83" y="374"/>
                </a:lnTo>
                <a:lnTo>
                  <a:pt x="83" y="374"/>
                </a:lnTo>
                <a:lnTo>
                  <a:pt x="83" y="374"/>
                </a:lnTo>
                <a:lnTo>
                  <a:pt x="83" y="374"/>
                </a:lnTo>
                <a:lnTo>
                  <a:pt x="83" y="374"/>
                </a:lnTo>
                <a:lnTo>
                  <a:pt x="83" y="374"/>
                </a:lnTo>
                <a:lnTo>
                  <a:pt x="83" y="374"/>
                </a:lnTo>
                <a:lnTo>
                  <a:pt x="83" y="374"/>
                </a:lnTo>
                <a:lnTo>
                  <a:pt x="83" y="374"/>
                </a:lnTo>
                <a:lnTo>
                  <a:pt x="89" y="380"/>
                </a:lnTo>
                <a:lnTo>
                  <a:pt x="89" y="380"/>
                </a:lnTo>
                <a:lnTo>
                  <a:pt x="89" y="380"/>
                </a:lnTo>
                <a:lnTo>
                  <a:pt x="89" y="380"/>
                </a:lnTo>
                <a:lnTo>
                  <a:pt x="89" y="386"/>
                </a:lnTo>
                <a:lnTo>
                  <a:pt x="89" y="380"/>
                </a:lnTo>
                <a:lnTo>
                  <a:pt x="83" y="380"/>
                </a:lnTo>
                <a:lnTo>
                  <a:pt x="83" y="380"/>
                </a:lnTo>
                <a:lnTo>
                  <a:pt x="83" y="380"/>
                </a:lnTo>
                <a:lnTo>
                  <a:pt x="83" y="380"/>
                </a:lnTo>
                <a:lnTo>
                  <a:pt x="83" y="380"/>
                </a:lnTo>
                <a:lnTo>
                  <a:pt x="77" y="380"/>
                </a:lnTo>
                <a:lnTo>
                  <a:pt x="77" y="380"/>
                </a:lnTo>
                <a:lnTo>
                  <a:pt x="77" y="386"/>
                </a:lnTo>
                <a:lnTo>
                  <a:pt x="77" y="386"/>
                </a:lnTo>
                <a:lnTo>
                  <a:pt x="77" y="386"/>
                </a:lnTo>
                <a:lnTo>
                  <a:pt x="71" y="386"/>
                </a:lnTo>
                <a:lnTo>
                  <a:pt x="71" y="380"/>
                </a:lnTo>
                <a:lnTo>
                  <a:pt x="71" y="380"/>
                </a:lnTo>
                <a:lnTo>
                  <a:pt x="71" y="374"/>
                </a:lnTo>
                <a:lnTo>
                  <a:pt x="71" y="374"/>
                </a:lnTo>
                <a:lnTo>
                  <a:pt x="71" y="368"/>
                </a:lnTo>
                <a:lnTo>
                  <a:pt x="71" y="368"/>
                </a:lnTo>
                <a:lnTo>
                  <a:pt x="71" y="356"/>
                </a:lnTo>
                <a:lnTo>
                  <a:pt x="71" y="356"/>
                </a:lnTo>
                <a:lnTo>
                  <a:pt x="71" y="356"/>
                </a:lnTo>
                <a:lnTo>
                  <a:pt x="71" y="356"/>
                </a:lnTo>
                <a:lnTo>
                  <a:pt x="71" y="350"/>
                </a:lnTo>
                <a:lnTo>
                  <a:pt x="71" y="350"/>
                </a:lnTo>
                <a:lnTo>
                  <a:pt x="71" y="350"/>
                </a:lnTo>
                <a:lnTo>
                  <a:pt x="71" y="350"/>
                </a:lnTo>
                <a:lnTo>
                  <a:pt x="71" y="350"/>
                </a:lnTo>
                <a:lnTo>
                  <a:pt x="65" y="344"/>
                </a:lnTo>
                <a:lnTo>
                  <a:pt x="65" y="344"/>
                </a:lnTo>
                <a:lnTo>
                  <a:pt x="65" y="350"/>
                </a:lnTo>
                <a:lnTo>
                  <a:pt x="65" y="356"/>
                </a:lnTo>
                <a:lnTo>
                  <a:pt x="65" y="368"/>
                </a:lnTo>
                <a:lnTo>
                  <a:pt x="65" y="380"/>
                </a:lnTo>
                <a:lnTo>
                  <a:pt x="65" y="386"/>
                </a:lnTo>
                <a:lnTo>
                  <a:pt x="65" y="386"/>
                </a:lnTo>
                <a:lnTo>
                  <a:pt x="65" y="391"/>
                </a:lnTo>
                <a:lnTo>
                  <a:pt x="65" y="391"/>
                </a:lnTo>
                <a:lnTo>
                  <a:pt x="65" y="391"/>
                </a:lnTo>
                <a:lnTo>
                  <a:pt x="65" y="391"/>
                </a:lnTo>
                <a:lnTo>
                  <a:pt x="65" y="397"/>
                </a:lnTo>
                <a:lnTo>
                  <a:pt x="65" y="397"/>
                </a:lnTo>
                <a:lnTo>
                  <a:pt x="65" y="397"/>
                </a:lnTo>
                <a:lnTo>
                  <a:pt x="65" y="397"/>
                </a:lnTo>
                <a:lnTo>
                  <a:pt x="65" y="397"/>
                </a:lnTo>
                <a:lnTo>
                  <a:pt x="65" y="403"/>
                </a:lnTo>
                <a:lnTo>
                  <a:pt x="65" y="403"/>
                </a:lnTo>
                <a:lnTo>
                  <a:pt x="65" y="403"/>
                </a:lnTo>
                <a:lnTo>
                  <a:pt x="65" y="403"/>
                </a:lnTo>
                <a:lnTo>
                  <a:pt x="71" y="403"/>
                </a:lnTo>
                <a:lnTo>
                  <a:pt x="71" y="403"/>
                </a:lnTo>
                <a:lnTo>
                  <a:pt x="71" y="403"/>
                </a:lnTo>
                <a:lnTo>
                  <a:pt x="71" y="397"/>
                </a:lnTo>
                <a:lnTo>
                  <a:pt x="71" y="397"/>
                </a:lnTo>
                <a:lnTo>
                  <a:pt x="71" y="397"/>
                </a:lnTo>
                <a:lnTo>
                  <a:pt x="71" y="397"/>
                </a:lnTo>
                <a:lnTo>
                  <a:pt x="71" y="397"/>
                </a:lnTo>
                <a:lnTo>
                  <a:pt x="71" y="397"/>
                </a:lnTo>
                <a:lnTo>
                  <a:pt x="71" y="397"/>
                </a:lnTo>
                <a:lnTo>
                  <a:pt x="71" y="397"/>
                </a:lnTo>
                <a:lnTo>
                  <a:pt x="71" y="397"/>
                </a:lnTo>
                <a:lnTo>
                  <a:pt x="71" y="397"/>
                </a:lnTo>
                <a:lnTo>
                  <a:pt x="77" y="397"/>
                </a:lnTo>
                <a:lnTo>
                  <a:pt x="77" y="397"/>
                </a:lnTo>
                <a:lnTo>
                  <a:pt x="77" y="397"/>
                </a:lnTo>
                <a:lnTo>
                  <a:pt x="77" y="403"/>
                </a:lnTo>
                <a:lnTo>
                  <a:pt x="83" y="403"/>
                </a:lnTo>
                <a:lnTo>
                  <a:pt x="83" y="403"/>
                </a:lnTo>
                <a:lnTo>
                  <a:pt x="83" y="403"/>
                </a:lnTo>
                <a:lnTo>
                  <a:pt x="83" y="403"/>
                </a:lnTo>
                <a:lnTo>
                  <a:pt x="83" y="403"/>
                </a:lnTo>
                <a:lnTo>
                  <a:pt x="83" y="403"/>
                </a:lnTo>
                <a:lnTo>
                  <a:pt x="89" y="403"/>
                </a:lnTo>
                <a:lnTo>
                  <a:pt x="89" y="403"/>
                </a:lnTo>
                <a:lnTo>
                  <a:pt x="89" y="403"/>
                </a:lnTo>
                <a:lnTo>
                  <a:pt x="89" y="403"/>
                </a:lnTo>
                <a:lnTo>
                  <a:pt x="89" y="403"/>
                </a:lnTo>
                <a:lnTo>
                  <a:pt x="89" y="403"/>
                </a:lnTo>
                <a:lnTo>
                  <a:pt x="95" y="403"/>
                </a:lnTo>
                <a:lnTo>
                  <a:pt x="95" y="403"/>
                </a:lnTo>
                <a:lnTo>
                  <a:pt x="95" y="403"/>
                </a:lnTo>
                <a:lnTo>
                  <a:pt x="95" y="397"/>
                </a:lnTo>
                <a:lnTo>
                  <a:pt x="95" y="397"/>
                </a:lnTo>
                <a:lnTo>
                  <a:pt x="95" y="397"/>
                </a:lnTo>
                <a:lnTo>
                  <a:pt x="95" y="403"/>
                </a:lnTo>
                <a:lnTo>
                  <a:pt x="95" y="403"/>
                </a:lnTo>
                <a:lnTo>
                  <a:pt x="95" y="403"/>
                </a:lnTo>
                <a:lnTo>
                  <a:pt x="95" y="403"/>
                </a:lnTo>
                <a:lnTo>
                  <a:pt x="101" y="403"/>
                </a:lnTo>
                <a:lnTo>
                  <a:pt x="101" y="397"/>
                </a:lnTo>
                <a:lnTo>
                  <a:pt x="101" y="397"/>
                </a:lnTo>
                <a:lnTo>
                  <a:pt x="101" y="397"/>
                </a:lnTo>
                <a:lnTo>
                  <a:pt x="101" y="397"/>
                </a:lnTo>
                <a:lnTo>
                  <a:pt x="101" y="397"/>
                </a:lnTo>
                <a:lnTo>
                  <a:pt x="101" y="397"/>
                </a:lnTo>
                <a:lnTo>
                  <a:pt x="101" y="397"/>
                </a:lnTo>
                <a:lnTo>
                  <a:pt x="101" y="397"/>
                </a:lnTo>
                <a:lnTo>
                  <a:pt x="101" y="397"/>
                </a:lnTo>
                <a:lnTo>
                  <a:pt x="101" y="397"/>
                </a:lnTo>
                <a:lnTo>
                  <a:pt x="101" y="397"/>
                </a:lnTo>
                <a:lnTo>
                  <a:pt x="107" y="397"/>
                </a:lnTo>
                <a:lnTo>
                  <a:pt x="107" y="397"/>
                </a:lnTo>
                <a:lnTo>
                  <a:pt x="107" y="397"/>
                </a:lnTo>
                <a:lnTo>
                  <a:pt x="107" y="397"/>
                </a:lnTo>
                <a:lnTo>
                  <a:pt x="107" y="397"/>
                </a:lnTo>
                <a:lnTo>
                  <a:pt x="107" y="397"/>
                </a:lnTo>
                <a:lnTo>
                  <a:pt x="107" y="397"/>
                </a:lnTo>
                <a:lnTo>
                  <a:pt x="107" y="397"/>
                </a:lnTo>
                <a:lnTo>
                  <a:pt x="107" y="403"/>
                </a:lnTo>
                <a:lnTo>
                  <a:pt x="113" y="403"/>
                </a:lnTo>
                <a:lnTo>
                  <a:pt x="113" y="403"/>
                </a:lnTo>
                <a:lnTo>
                  <a:pt x="118" y="403"/>
                </a:lnTo>
                <a:lnTo>
                  <a:pt x="124" y="403"/>
                </a:lnTo>
                <a:lnTo>
                  <a:pt x="130" y="403"/>
                </a:lnTo>
                <a:lnTo>
                  <a:pt x="130" y="403"/>
                </a:lnTo>
                <a:lnTo>
                  <a:pt x="130" y="403"/>
                </a:lnTo>
                <a:lnTo>
                  <a:pt x="130" y="409"/>
                </a:lnTo>
                <a:lnTo>
                  <a:pt x="130" y="409"/>
                </a:lnTo>
                <a:lnTo>
                  <a:pt x="136" y="409"/>
                </a:lnTo>
                <a:lnTo>
                  <a:pt x="136" y="409"/>
                </a:lnTo>
                <a:lnTo>
                  <a:pt x="142" y="415"/>
                </a:lnTo>
                <a:lnTo>
                  <a:pt x="142" y="421"/>
                </a:lnTo>
                <a:lnTo>
                  <a:pt x="148" y="421"/>
                </a:lnTo>
                <a:lnTo>
                  <a:pt x="148" y="415"/>
                </a:lnTo>
                <a:lnTo>
                  <a:pt x="154" y="415"/>
                </a:lnTo>
                <a:lnTo>
                  <a:pt x="154" y="415"/>
                </a:lnTo>
                <a:lnTo>
                  <a:pt x="154" y="415"/>
                </a:lnTo>
                <a:lnTo>
                  <a:pt x="154" y="415"/>
                </a:lnTo>
                <a:lnTo>
                  <a:pt x="154" y="415"/>
                </a:lnTo>
                <a:lnTo>
                  <a:pt x="154" y="415"/>
                </a:lnTo>
                <a:lnTo>
                  <a:pt x="154" y="415"/>
                </a:lnTo>
                <a:lnTo>
                  <a:pt x="154" y="421"/>
                </a:lnTo>
                <a:lnTo>
                  <a:pt x="148" y="421"/>
                </a:lnTo>
                <a:lnTo>
                  <a:pt x="148" y="421"/>
                </a:lnTo>
                <a:lnTo>
                  <a:pt x="148" y="421"/>
                </a:lnTo>
                <a:lnTo>
                  <a:pt x="142" y="421"/>
                </a:lnTo>
                <a:lnTo>
                  <a:pt x="142" y="421"/>
                </a:lnTo>
                <a:lnTo>
                  <a:pt x="142" y="421"/>
                </a:lnTo>
                <a:lnTo>
                  <a:pt x="136" y="421"/>
                </a:lnTo>
                <a:lnTo>
                  <a:pt x="136" y="415"/>
                </a:lnTo>
                <a:lnTo>
                  <a:pt x="130" y="415"/>
                </a:lnTo>
                <a:lnTo>
                  <a:pt x="130" y="415"/>
                </a:lnTo>
                <a:lnTo>
                  <a:pt x="130" y="415"/>
                </a:lnTo>
                <a:lnTo>
                  <a:pt x="130" y="415"/>
                </a:lnTo>
                <a:lnTo>
                  <a:pt x="130" y="415"/>
                </a:lnTo>
                <a:lnTo>
                  <a:pt x="130" y="409"/>
                </a:lnTo>
                <a:lnTo>
                  <a:pt x="130" y="409"/>
                </a:lnTo>
                <a:lnTo>
                  <a:pt x="124" y="409"/>
                </a:lnTo>
                <a:lnTo>
                  <a:pt x="124" y="409"/>
                </a:lnTo>
                <a:lnTo>
                  <a:pt x="124" y="409"/>
                </a:lnTo>
                <a:lnTo>
                  <a:pt x="124" y="409"/>
                </a:lnTo>
                <a:lnTo>
                  <a:pt x="124" y="409"/>
                </a:lnTo>
                <a:lnTo>
                  <a:pt x="124" y="409"/>
                </a:lnTo>
                <a:lnTo>
                  <a:pt x="118" y="409"/>
                </a:lnTo>
                <a:lnTo>
                  <a:pt x="118" y="409"/>
                </a:lnTo>
                <a:lnTo>
                  <a:pt x="118" y="409"/>
                </a:lnTo>
                <a:lnTo>
                  <a:pt x="118" y="409"/>
                </a:lnTo>
                <a:lnTo>
                  <a:pt x="118" y="409"/>
                </a:lnTo>
                <a:lnTo>
                  <a:pt x="113" y="409"/>
                </a:lnTo>
                <a:lnTo>
                  <a:pt x="113" y="409"/>
                </a:lnTo>
                <a:lnTo>
                  <a:pt x="113" y="409"/>
                </a:lnTo>
                <a:lnTo>
                  <a:pt x="113" y="409"/>
                </a:lnTo>
                <a:lnTo>
                  <a:pt x="113" y="415"/>
                </a:lnTo>
                <a:lnTo>
                  <a:pt x="113" y="415"/>
                </a:lnTo>
                <a:lnTo>
                  <a:pt x="113" y="415"/>
                </a:lnTo>
                <a:lnTo>
                  <a:pt x="101" y="415"/>
                </a:lnTo>
                <a:lnTo>
                  <a:pt x="101" y="415"/>
                </a:lnTo>
                <a:lnTo>
                  <a:pt x="101" y="415"/>
                </a:lnTo>
                <a:lnTo>
                  <a:pt x="101" y="415"/>
                </a:lnTo>
                <a:lnTo>
                  <a:pt x="101" y="415"/>
                </a:lnTo>
                <a:lnTo>
                  <a:pt x="101" y="415"/>
                </a:lnTo>
                <a:lnTo>
                  <a:pt x="101" y="409"/>
                </a:lnTo>
                <a:lnTo>
                  <a:pt x="95" y="409"/>
                </a:lnTo>
                <a:lnTo>
                  <a:pt x="95" y="409"/>
                </a:lnTo>
                <a:lnTo>
                  <a:pt x="95" y="415"/>
                </a:lnTo>
                <a:lnTo>
                  <a:pt x="95" y="415"/>
                </a:lnTo>
                <a:lnTo>
                  <a:pt x="95" y="415"/>
                </a:lnTo>
                <a:lnTo>
                  <a:pt x="89" y="415"/>
                </a:lnTo>
                <a:lnTo>
                  <a:pt x="89" y="415"/>
                </a:lnTo>
                <a:lnTo>
                  <a:pt x="89" y="415"/>
                </a:lnTo>
                <a:lnTo>
                  <a:pt x="89" y="415"/>
                </a:lnTo>
                <a:lnTo>
                  <a:pt x="89" y="415"/>
                </a:lnTo>
                <a:lnTo>
                  <a:pt x="89" y="415"/>
                </a:lnTo>
                <a:lnTo>
                  <a:pt x="89" y="415"/>
                </a:lnTo>
                <a:lnTo>
                  <a:pt x="89" y="415"/>
                </a:lnTo>
                <a:lnTo>
                  <a:pt x="89" y="415"/>
                </a:lnTo>
                <a:lnTo>
                  <a:pt x="89" y="415"/>
                </a:lnTo>
                <a:lnTo>
                  <a:pt x="95" y="415"/>
                </a:lnTo>
                <a:lnTo>
                  <a:pt x="95" y="415"/>
                </a:lnTo>
                <a:lnTo>
                  <a:pt x="95" y="421"/>
                </a:lnTo>
                <a:lnTo>
                  <a:pt x="95" y="421"/>
                </a:lnTo>
                <a:lnTo>
                  <a:pt x="95" y="421"/>
                </a:lnTo>
                <a:lnTo>
                  <a:pt x="95" y="421"/>
                </a:lnTo>
                <a:lnTo>
                  <a:pt x="95" y="421"/>
                </a:lnTo>
                <a:lnTo>
                  <a:pt x="95" y="421"/>
                </a:lnTo>
                <a:lnTo>
                  <a:pt x="95" y="421"/>
                </a:lnTo>
                <a:lnTo>
                  <a:pt x="95" y="421"/>
                </a:lnTo>
                <a:lnTo>
                  <a:pt x="95" y="427"/>
                </a:lnTo>
                <a:lnTo>
                  <a:pt x="95" y="421"/>
                </a:lnTo>
                <a:lnTo>
                  <a:pt x="95" y="421"/>
                </a:lnTo>
                <a:lnTo>
                  <a:pt x="95" y="421"/>
                </a:lnTo>
                <a:lnTo>
                  <a:pt x="89" y="415"/>
                </a:lnTo>
                <a:lnTo>
                  <a:pt x="89" y="415"/>
                </a:lnTo>
                <a:lnTo>
                  <a:pt x="89" y="415"/>
                </a:lnTo>
                <a:lnTo>
                  <a:pt x="89" y="415"/>
                </a:lnTo>
                <a:lnTo>
                  <a:pt x="83" y="415"/>
                </a:lnTo>
                <a:lnTo>
                  <a:pt x="83" y="415"/>
                </a:lnTo>
                <a:lnTo>
                  <a:pt x="83" y="415"/>
                </a:lnTo>
                <a:lnTo>
                  <a:pt x="83" y="415"/>
                </a:lnTo>
                <a:lnTo>
                  <a:pt x="83" y="415"/>
                </a:lnTo>
                <a:lnTo>
                  <a:pt x="83" y="415"/>
                </a:lnTo>
                <a:lnTo>
                  <a:pt x="83" y="415"/>
                </a:lnTo>
                <a:lnTo>
                  <a:pt x="83" y="415"/>
                </a:lnTo>
                <a:lnTo>
                  <a:pt x="83" y="415"/>
                </a:lnTo>
                <a:lnTo>
                  <a:pt x="77" y="409"/>
                </a:lnTo>
                <a:lnTo>
                  <a:pt x="77" y="409"/>
                </a:lnTo>
                <a:lnTo>
                  <a:pt x="77" y="409"/>
                </a:lnTo>
                <a:lnTo>
                  <a:pt x="77" y="409"/>
                </a:lnTo>
                <a:lnTo>
                  <a:pt x="77" y="409"/>
                </a:lnTo>
                <a:lnTo>
                  <a:pt x="71" y="403"/>
                </a:lnTo>
                <a:lnTo>
                  <a:pt x="71" y="409"/>
                </a:lnTo>
                <a:lnTo>
                  <a:pt x="71" y="409"/>
                </a:lnTo>
                <a:lnTo>
                  <a:pt x="71" y="409"/>
                </a:lnTo>
                <a:lnTo>
                  <a:pt x="77" y="409"/>
                </a:lnTo>
                <a:lnTo>
                  <a:pt x="77" y="421"/>
                </a:lnTo>
                <a:lnTo>
                  <a:pt x="83" y="427"/>
                </a:lnTo>
                <a:lnTo>
                  <a:pt x="83" y="427"/>
                </a:lnTo>
                <a:lnTo>
                  <a:pt x="83" y="433"/>
                </a:lnTo>
                <a:lnTo>
                  <a:pt x="83" y="433"/>
                </a:lnTo>
                <a:lnTo>
                  <a:pt x="83" y="439"/>
                </a:lnTo>
                <a:lnTo>
                  <a:pt x="83" y="439"/>
                </a:lnTo>
                <a:lnTo>
                  <a:pt x="83" y="445"/>
                </a:lnTo>
                <a:lnTo>
                  <a:pt x="77" y="445"/>
                </a:lnTo>
                <a:lnTo>
                  <a:pt x="77" y="445"/>
                </a:lnTo>
                <a:lnTo>
                  <a:pt x="77" y="445"/>
                </a:lnTo>
                <a:lnTo>
                  <a:pt x="77" y="445"/>
                </a:lnTo>
                <a:lnTo>
                  <a:pt x="77" y="445"/>
                </a:lnTo>
                <a:lnTo>
                  <a:pt x="77" y="451"/>
                </a:lnTo>
                <a:lnTo>
                  <a:pt x="77" y="451"/>
                </a:lnTo>
                <a:lnTo>
                  <a:pt x="77" y="451"/>
                </a:lnTo>
                <a:lnTo>
                  <a:pt x="77" y="457"/>
                </a:lnTo>
                <a:lnTo>
                  <a:pt x="77" y="457"/>
                </a:lnTo>
                <a:lnTo>
                  <a:pt x="77" y="457"/>
                </a:lnTo>
                <a:lnTo>
                  <a:pt x="77" y="469"/>
                </a:lnTo>
                <a:lnTo>
                  <a:pt x="77" y="469"/>
                </a:lnTo>
                <a:lnTo>
                  <a:pt x="77" y="469"/>
                </a:lnTo>
                <a:lnTo>
                  <a:pt x="77" y="469"/>
                </a:lnTo>
                <a:lnTo>
                  <a:pt x="77" y="469"/>
                </a:lnTo>
                <a:lnTo>
                  <a:pt x="77" y="474"/>
                </a:lnTo>
                <a:lnTo>
                  <a:pt x="77" y="474"/>
                </a:lnTo>
                <a:lnTo>
                  <a:pt x="77" y="474"/>
                </a:lnTo>
                <a:lnTo>
                  <a:pt x="77" y="474"/>
                </a:lnTo>
                <a:lnTo>
                  <a:pt x="77" y="474"/>
                </a:lnTo>
                <a:lnTo>
                  <a:pt x="77" y="474"/>
                </a:lnTo>
                <a:lnTo>
                  <a:pt x="77" y="474"/>
                </a:lnTo>
                <a:lnTo>
                  <a:pt x="77" y="474"/>
                </a:lnTo>
                <a:lnTo>
                  <a:pt x="77" y="480"/>
                </a:lnTo>
                <a:lnTo>
                  <a:pt x="77" y="480"/>
                </a:lnTo>
                <a:lnTo>
                  <a:pt x="83" y="480"/>
                </a:lnTo>
                <a:lnTo>
                  <a:pt x="83" y="480"/>
                </a:lnTo>
                <a:lnTo>
                  <a:pt x="83" y="486"/>
                </a:lnTo>
                <a:lnTo>
                  <a:pt x="83" y="486"/>
                </a:lnTo>
                <a:lnTo>
                  <a:pt x="83" y="486"/>
                </a:lnTo>
                <a:lnTo>
                  <a:pt x="83" y="486"/>
                </a:lnTo>
                <a:lnTo>
                  <a:pt x="83" y="486"/>
                </a:lnTo>
                <a:lnTo>
                  <a:pt x="83" y="486"/>
                </a:lnTo>
                <a:lnTo>
                  <a:pt x="83" y="486"/>
                </a:lnTo>
                <a:lnTo>
                  <a:pt x="83" y="486"/>
                </a:lnTo>
                <a:lnTo>
                  <a:pt x="83" y="486"/>
                </a:lnTo>
                <a:lnTo>
                  <a:pt x="83" y="480"/>
                </a:lnTo>
                <a:lnTo>
                  <a:pt x="83" y="480"/>
                </a:lnTo>
                <a:lnTo>
                  <a:pt x="83" y="480"/>
                </a:lnTo>
                <a:lnTo>
                  <a:pt x="83" y="480"/>
                </a:lnTo>
                <a:lnTo>
                  <a:pt x="83" y="486"/>
                </a:lnTo>
                <a:lnTo>
                  <a:pt x="83" y="486"/>
                </a:lnTo>
                <a:lnTo>
                  <a:pt x="89" y="486"/>
                </a:lnTo>
                <a:lnTo>
                  <a:pt x="89" y="486"/>
                </a:lnTo>
                <a:lnTo>
                  <a:pt x="89" y="486"/>
                </a:lnTo>
                <a:lnTo>
                  <a:pt x="89" y="480"/>
                </a:lnTo>
                <a:lnTo>
                  <a:pt x="89" y="486"/>
                </a:lnTo>
                <a:lnTo>
                  <a:pt x="83" y="486"/>
                </a:lnTo>
                <a:lnTo>
                  <a:pt x="83" y="486"/>
                </a:lnTo>
                <a:lnTo>
                  <a:pt x="83" y="486"/>
                </a:lnTo>
                <a:lnTo>
                  <a:pt x="83" y="486"/>
                </a:lnTo>
                <a:lnTo>
                  <a:pt x="83" y="486"/>
                </a:lnTo>
                <a:lnTo>
                  <a:pt x="83" y="486"/>
                </a:lnTo>
                <a:lnTo>
                  <a:pt x="83" y="486"/>
                </a:lnTo>
                <a:lnTo>
                  <a:pt x="83" y="486"/>
                </a:lnTo>
                <a:lnTo>
                  <a:pt x="77" y="492"/>
                </a:lnTo>
                <a:lnTo>
                  <a:pt x="77" y="492"/>
                </a:lnTo>
                <a:lnTo>
                  <a:pt x="77" y="498"/>
                </a:lnTo>
                <a:lnTo>
                  <a:pt x="77" y="498"/>
                </a:lnTo>
                <a:lnTo>
                  <a:pt x="77" y="498"/>
                </a:lnTo>
                <a:lnTo>
                  <a:pt x="77" y="504"/>
                </a:lnTo>
                <a:lnTo>
                  <a:pt x="83" y="504"/>
                </a:lnTo>
                <a:lnTo>
                  <a:pt x="83" y="504"/>
                </a:lnTo>
                <a:lnTo>
                  <a:pt x="83" y="504"/>
                </a:lnTo>
                <a:lnTo>
                  <a:pt x="83" y="504"/>
                </a:lnTo>
                <a:lnTo>
                  <a:pt x="83" y="510"/>
                </a:lnTo>
                <a:lnTo>
                  <a:pt x="83" y="510"/>
                </a:lnTo>
                <a:lnTo>
                  <a:pt x="83" y="510"/>
                </a:lnTo>
                <a:lnTo>
                  <a:pt x="83" y="510"/>
                </a:lnTo>
                <a:lnTo>
                  <a:pt x="83" y="510"/>
                </a:lnTo>
                <a:lnTo>
                  <a:pt x="83" y="510"/>
                </a:lnTo>
                <a:lnTo>
                  <a:pt x="83" y="516"/>
                </a:lnTo>
                <a:lnTo>
                  <a:pt x="83" y="516"/>
                </a:lnTo>
                <a:lnTo>
                  <a:pt x="83" y="516"/>
                </a:lnTo>
                <a:lnTo>
                  <a:pt x="83" y="516"/>
                </a:lnTo>
                <a:lnTo>
                  <a:pt x="83" y="516"/>
                </a:lnTo>
                <a:lnTo>
                  <a:pt x="83" y="516"/>
                </a:lnTo>
                <a:lnTo>
                  <a:pt x="83" y="510"/>
                </a:lnTo>
                <a:lnTo>
                  <a:pt x="83" y="510"/>
                </a:lnTo>
                <a:lnTo>
                  <a:pt x="83" y="510"/>
                </a:lnTo>
                <a:lnTo>
                  <a:pt x="77" y="510"/>
                </a:lnTo>
                <a:lnTo>
                  <a:pt x="77" y="504"/>
                </a:lnTo>
                <a:lnTo>
                  <a:pt x="77" y="504"/>
                </a:lnTo>
                <a:lnTo>
                  <a:pt x="77" y="504"/>
                </a:lnTo>
                <a:lnTo>
                  <a:pt x="77" y="510"/>
                </a:lnTo>
                <a:lnTo>
                  <a:pt x="77" y="510"/>
                </a:lnTo>
                <a:lnTo>
                  <a:pt x="77" y="510"/>
                </a:lnTo>
                <a:lnTo>
                  <a:pt x="77" y="516"/>
                </a:lnTo>
                <a:lnTo>
                  <a:pt x="77" y="516"/>
                </a:lnTo>
                <a:lnTo>
                  <a:pt x="77" y="522"/>
                </a:lnTo>
                <a:lnTo>
                  <a:pt x="83" y="522"/>
                </a:lnTo>
                <a:lnTo>
                  <a:pt x="83" y="522"/>
                </a:lnTo>
                <a:lnTo>
                  <a:pt x="83" y="528"/>
                </a:lnTo>
                <a:lnTo>
                  <a:pt x="77" y="528"/>
                </a:lnTo>
                <a:lnTo>
                  <a:pt x="77" y="528"/>
                </a:lnTo>
                <a:lnTo>
                  <a:pt x="77" y="528"/>
                </a:lnTo>
                <a:lnTo>
                  <a:pt x="77" y="528"/>
                </a:lnTo>
                <a:lnTo>
                  <a:pt x="77" y="522"/>
                </a:lnTo>
                <a:lnTo>
                  <a:pt x="77" y="522"/>
                </a:lnTo>
                <a:lnTo>
                  <a:pt x="77" y="522"/>
                </a:lnTo>
                <a:lnTo>
                  <a:pt x="77" y="522"/>
                </a:lnTo>
                <a:lnTo>
                  <a:pt x="77" y="522"/>
                </a:lnTo>
                <a:lnTo>
                  <a:pt x="77" y="522"/>
                </a:lnTo>
                <a:lnTo>
                  <a:pt x="77" y="528"/>
                </a:lnTo>
                <a:lnTo>
                  <a:pt x="77" y="528"/>
                </a:lnTo>
                <a:lnTo>
                  <a:pt x="77" y="528"/>
                </a:lnTo>
                <a:lnTo>
                  <a:pt x="77" y="534"/>
                </a:lnTo>
                <a:lnTo>
                  <a:pt x="77" y="534"/>
                </a:lnTo>
                <a:lnTo>
                  <a:pt x="77" y="534"/>
                </a:lnTo>
                <a:lnTo>
                  <a:pt x="71" y="534"/>
                </a:lnTo>
                <a:lnTo>
                  <a:pt x="71" y="534"/>
                </a:lnTo>
                <a:lnTo>
                  <a:pt x="77" y="534"/>
                </a:lnTo>
                <a:lnTo>
                  <a:pt x="77" y="534"/>
                </a:lnTo>
                <a:lnTo>
                  <a:pt x="77" y="534"/>
                </a:lnTo>
                <a:lnTo>
                  <a:pt x="77" y="540"/>
                </a:lnTo>
                <a:lnTo>
                  <a:pt x="77" y="540"/>
                </a:lnTo>
                <a:lnTo>
                  <a:pt x="77" y="546"/>
                </a:lnTo>
                <a:lnTo>
                  <a:pt x="77" y="546"/>
                </a:lnTo>
                <a:lnTo>
                  <a:pt x="77" y="546"/>
                </a:lnTo>
                <a:lnTo>
                  <a:pt x="77" y="546"/>
                </a:lnTo>
                <a:lnTo>
                  <a:pt x="77" y="546"/>
                </a:lnTo>
                <a:lnTo>
                  <a:pt x="77" y="552"/>
                </a:lnTo>
                <a:lnTo>
                  <a:pt x="77" y="552"/>
                </a:lnTo>
                <a:lnTo>
                  <a:pt x="77" y="558"/>
                </a:lnTo>
                <a:lnTo>
                  <a:pt x="77" y="558"/>
                </a:lnTo>
                <a:lnTo>
                  <a:pt x="77" y="558"/>
                </a:lnTo>
                <a:lnTo>
                  <a:pt x="77" y="563"/>
                </a:lnTo>
                <a:lnTo>
                  <a:pt x="77" y="563"/>
                </a:lnTo>
                <a:lnTo>
                  <a:pt x="77" y="563"/>
                </a:lnTo>
                <a:lnTo>
                  <a:pt x="77" y="569"/>
                </a:lnTo>
                <a:lnTo>
                  <a:pt x="71" y="569"/>
                </a:lnTo>
                <a:lnTo>
                  <a:pt x="71" y="575"/>
                </a:lnTo>
                <a:lnTo>
                  <a:pt x="71" y="575"/>
                </a:lnTo>
                <a:lnTo>
                  <a:pt x="71" y="575"/>
                </a:lnTo>
                <a:lnTo>
                  <a:pt x="71" y="575"/>
                </a:lnTo>
                <a:lnTo>
                  <a:pt x="71" y="581"/>
                </a:lnTo>
                <a:lnTo>
                  <a:pt x="71" y="587"/>
                </a:lnTo>
                <a:lnTo>
                  <a:pt x="71" y="587"/>
                </a:lnTo>
                <a:lnTo>
                  <a:pt x="71" y="587"/>
                </a:lnTo>
                <a:lnTo>
                  <a:pt x="71" y="593"/>
                </a:lnTo>
                <a:lnTo>
                  <a:pt x="71" y="593"/>
                </a:lnTo>
                <a:lnTo>
                  <a:pt x="71" y="593"/>
                </a:lnTo>
                <a:lnTo>
                  <a:pt x="71" y="593"/>
                </a:lnTo>
                <a:lnTo>
                  <a:pt x="71" y="593"/>
                </a:lnTo>
                <a:lnTo>
                  <a:pt x="71" y="593"/>
                </a:lnTo>
                <a:lnTo>
                  <a:pt x="71" y="593"/>
                </a:lnTo>
                <a:lnTo>
                  <a:pt x="71" y="593"/>
                </a:lnTo>
                <a:lnTo>
                  <a:pt x="71" y="599"/>
                </a:lnTo>
                <a:lnTo>
                  <a:pt x="71" y="599"/>
                </a:lnTo>
                <a:lnTo>
                  <a:pt x="71" y="599"/>
                </a:lnTo>
                <a:lnTo>
                  <a:pt x="71" y="605"/>
                </a:lnTo>
                <a:lnTo>
                  <a:pt x="71" y="605"/>
                </a:lnTo>
                <a:lnTo>
                  <a:pt x="71" y="605"/>
                </a:lnTo>
                <a:lnTo>
                  <a:pt x="65" y="605"/>
                </a:lnTo>
                <a:lnTo>
                  <a:pt x="65" y="611"/>
                </a:lnTo>
                <a:lnTo>
                  <a:pt x="65" y="611"/>
                </a:lnTo>
                <a:lnTo>
                  <a:pt x="65" y="617"/>
                </a:lnTo>
                <a:lnTo>
                  <a:pt x="65" y="617"/>
                </a:lnTo>
                <a:lnTo>
                  <a:pt x="65" y="617"/>
                </a:lnTo>
                <a:lnTo>
                  <a:pt x="71" y="617"/>
                </a:lnTo>
                <a:lnTo>
                  <a:pt x="71" y="623"/>
                </a:lnTo>
                <a:lnTo>
                  <a:pt x="65" y="623"/>
                </a:lnTo>
                <a:lnTo>
                  <a:pt x="65" y="629"/>
                </a:lnTo>
                <a:lnTo>
                  <a:pt x="65" y="629"/>
                </a:lnTo>
                <a:lnTo>
                  <a:pt x="65" y="629"/>
                </a:lnTo>
                <a:lnTo>
                  <a:pt x="65" y="629"/>
                </a:lnTo>
                <a:lnTo>
                  <a:pt x="65" y="629"/>
                </a:lnTo>
                <a:lnTo>
                  <a:pt x="65" y="629"/>
                </a:lnTo>
                <a:lnTo>
                  <a:pt x="65" y="629"/>
                </a:lnTo>
                <a:lnTo>
                  <a:pt x="71" y="629"/>
                </a:lnTo>
                <a:lnTo>
                  <a:pt x="71" y="629"/>
                </a:lnTo>
                <a:lnTo>
                  <a:pt x="71" y="629"/>
                </a:lnTo>
                <a:lnTo>
                  <a:pt x="65" y="635"/>
                </a:lnTo>
                <a:lnTo>
                  <a:pt x="65" y="635"/>
                </a:lnTo>
                <a:lnTo>
                  <a:pt x="65" y="635"/>
                </a:lnTo>
                <a:lnTo>
                  <a:pt x="65" y="635"/>
                </a:lnTo>
                <a:lnTo>
                  <a:pt x="71" y="635"/>
                </a:lnTo>
                <a:lnTo>
                  <a:pt x="71" y="635"/>
                </a:lnTo>
                <a:lnTo>
                  <a:pt x="71" y="635"/>
                </a:lnTo>
                <a:lnTo>
                  <a:pt x="71" y="635"/>
                </a:lnTo>
                <a:lnTo>
                  <a:pt x="71" y="635"/>
                </a:lnTo>
                <a:lnTo>
                  <a:pt x="71" y="635"/>
                </a:lnTo>
                <a:lnTo>
                  <a:pt x="71" y="635"/>
                </a:lnTo>
                <a:lnTo>
                  <a:pt x="71" y="635"/>
                </a:lnTo>
                <a:lnTo>
                  <a:pt x="71" y="635"/>
                </a:lnTo>
                <a:lnTo>
                  <a:pt x="71" y="635"/>
                </a:lnTo>
                <a:lnTo>
                  <a:pt x="71" y="635"/>
                </a:lnTo>
                <a:lnTo>
                  <a:pt x="71" y="635"/>
                </a:lnTo>
                <a:lnTo>
                  <a:pt x="71" y="641"/>
                </a:lnTo>
                <a:lnTo>
                  <a:pt x="71" y="635"/>
                </a:lnTo>
                <a:lnTo>
                  <a:pt x="71" y="635"/>
                </a:lnTo>
                <a:lnTo>
                  <a:pt x="71" y="635"/>
                </a:lnTo>
                <a:lnTo>
                  <a:pt x="71" y="635"/>
                </a:lnTo>
                <a:lnTo>
                  <a:pt x="71" y="635"/>
                </a:lnTo>
                <a:lnTo>
                  <a:pt x="71" y="635"/>
                </a:lnTo>
                <a:lnTo>
                  <a:pt x="65" y="635"/>
                </a:lnTo>
                <a:lnTo>
                  <a:pt x="65" y="646"/>
                </a:lnTo>
                <a:lnTo>
                  <a:pt x="65" y="652"/>
                </a:lnTo>
                <a:lnTo>
                  <a:pt x="65" y="658"/>
                </a:lnTo>
                <a:lnTo>
                  <a:pt x="65" y="658"/>
                </a:lnTo>
                <a:lnTo>
                  <a:pt x="65" y="658"/>
                </a:lnTo>
                <a:lnTo>
                  <a:pt x="65" y="658"/>
                </a:lnTo>
                <a:lnTo>
                  <a:pt x="65" y="664"/>
                </a:lnTo>
                <a:lnTo>
                  <a:pt x="65" y="664"/>
                </a:lnTo>
                <a:lnTo>
                  <a:pt x="65" y="664"/>
                </a:lnTo>
                <a:lnTo>
                  <a:pt x="65" y="658"/>
                </a:lnTo>
                <a:lnTo>
                  <a:pt x="71" y="658"/>
                </a:lnTo>
                <a:lnTo>
                  <a:pt x="71" y="658"/>
                </a:lnTo>
                <a:lnTo>
                  <a:pt x="71" y="658"/>
                </a:lnTo>
                <a:lnTo>
                  <a:pt x="71" y="664"/>
                </a:lnTo>
                <a:lnTo>
                  <a:pt x="71" y="664"/>
                </a:lnTo>
                <a:lnTo>
                  <a:pt x="71" y="664"/>
                </a:lnTo>
                <a:lnTo>
                  <a:pt x="71" y="664"/>
                </a:lnTo>
                <a:lnTo>
                  <a:pt x="71" y="664"/>
                </a:lnTo>
                <a:lnTo>
                  <a:pt x="65" y="664"/>
                </a:lnTo>
                <a:lnTo>
                  <a:pt x="65" y="664"/>
                </a:lnTo>
                <a:lnTo>
                  <a:pt x="65" y="664"/>
                </a:lnTo>
                <a:lnTo>
                  <a:pt x="65" y="670"/>
                </a:lnTo>
                <a:lnTo>
                  <a:pt x="65" y="676"/>
                </a:lnTo>
                <a:lnTo>
                  <a:pt x="65" y="676"/>
                </a:lnTo>
                <a:lnTo>
                  <a:pt x="65" y="676"/>
                </a:lnTo>
                <a:lnTo>
                  <a:pt x="65" y="676"/>
                </a:lnTo>
                <a:lnTo>
                  <a:pt x="65" y="676"/>
                </a:lnTo>
                <a:lnTo>
                  <a:pt x="65" y="676"/>
                </a:lnTo>
                <a:lnTo>
                  <a:pt x="65" y="682"/>
                </a:lnTo>
                <a:lnTo>
                  <a:pt x="65" y="682"/>
                </a:lnTo>
                <a:lnTo>
                  <a:pt x="65" y="682"/>
                </a:lnTo>
                <a:lnTo>
                  <a:pt x="65" y="682"/>
                </a:lnTo>
                <a:lnTo>
                  <a:pt x="65" y="682"/>
                </a:lnTo>
                <a:lnTo>
                  <a:pt x="65" y="682"/>
                </a:lnTo>
                <a:lnTo>
                  <a:pt x="65" y="688"/>
                </a:lnTo>
                <a:lnTo>
                  <a:pt x="65" y="688"/>
                </a:lnTo>
                <a:lnTo>
                  <a:pt x="65" y="694"/>
                </a:lnTo>
                <a:lnTo>
                  <a:pt x="65" y="694"/>
                </a:lnTo>
                <a:lnTo>
                  <a:pt x="59" y="706"/>
                </a:lnTo>
                <a:lnTo>
                  <a:pt x="59" y="718"/>
                </a:lnTo>
                <a:lnTo>
                  <a:pt x="59" y="718"/>
                </a:lnTo>
                <a:lnTo>
                  <a:pt x="65" y="724"/>
                </a:lnTo>
                <a:lnTo>
                  <a:pt x="65" y="724"/>
                </a:lnTo>
                <a:lnTo>
                  <a:pt x="59" y="724"/>
                </a:lnTo>
                <a:lnTo>
                  <a:pt x="59" y="724"/>
                </a:lnTo>
                <a:lnTo>
                  <a:pt x="59" y="724"/>
                </a:lnTo>
                <a:lnTo>
                  <a:pt x="59" y="724"/>
                </a:lnTo>
                <a:lnTo>
                  <a:pt x="59" y="724"/>
                </a:lnTo>
                <a:lnTo>
                  <a:pt x="59" y="730"/>
                </a:lnTo>
                <a:lnTo>
                  <a:pt x="59" y="730"/>
                </a:lnTo>
                <a:lnTo>
                  <a:pt x="59" y="735"/>
                </a:lnTo>
                <a:lnTo>
                  <a:pt x="59" y="741"/>
                </a:lnTo>
                <a:lnTo>
                  <a:pt x="59" y="753"/>
                </a:lnTo>
                <a:lnTo>
                  <a:pt x="53" y="759"/>
                </a:lnTo>
                <a:lnTo>
                  <a:pt x="53" y="759"/>
                </a:lnTo>
                <a:lnTo>
                  <a:pt x="53" y="765"/>
                </a:lnTo>
                <a:lnTo>
                  <a:pt x="53" y="765"/>
                </a:lnTo>
                <a:lnTo>
                  <a:pt x="53" y="765"/>
                </a:lnTo>
                <a:lnTo>
                  <a:pt x="59" y="765"/>
                </a:lnTo>
                <a:lnTo>
                  <a:pt x="59" y="765"/>
                </a:lnTo>
                <a:lnTo>
                  <a:pt x="59" y="759"/>
                </a:lnTo>
                <a:lnTo>
                  <a:pt x="59" y="759"/>
                </a:lnTo>
                <a:lnTo>
                  <a:pt x="59" y="759"/>
                </a:lnTo>
                <a:lnTo>
                  <a:pt x="59" y="759"/>
                </a:lnTo>
                <a:lnTo>
                  <a:pt x="65" y="759"/>
                </a:lnTo>
                <a:lnTo>
                  <a:pt x="65" y="759"/>
                </a:lnTo>
                <a:lnTo>
                  <a:pt x="65" y="759"/>
                </a:lnTo>
                <a:lnTo>
                  <a:pt x="65" y="759"/>
                </a:lnTo>
                <a:lnTo>
                  <a:pt x="65" y="759"/>
                </a:lnTo>
                <a:lnTo>
                  <a:pt x="65" y="765"/>
                </a:lnTo>
                <a:lnTo>
                  <a:pt x="65" y="765"/>
                </a:lnTo>
                <a:lnTo>
                  <a:pt x="65" y="765"/>
                </a:lnTo>
                <a:lnTo>
                  <a:pt x="65" y="759"/>
                </a:lnTo>
                <a:lnTo>
                  <a:pt x="59" y="759"/>
                </a:lnTo>
                <a:lnTo>
                  <a:pt x="59" y="759"/>
                </a:lnTo>
                <a:lnTo>
                  <a:pt x="59" y="759"/>
                </a:lnTo>
                <a:lnTo>
                  <a:pt x="59" y="759"/>
                </a:lnTo>
                <a:lnTo>
                  <a:pt x="59" y="759"/>
                </a:lnTo>
                <a:lnTo>
                  <a:pt x="59" y="759"/>
                </a:lnTo>
                <a:lnTo>
                  <a:pt x="59" y="765"/>
                </a:lnTo>
                <a:lnTo>
                  <a:pt x="59" y="765"/>
                </a:lnTo>
                <a:lnTo>
                  <a:pt x="59" y="765"/>
                </a:lnTo>
                <a:lnTo>
                  <a:pt x="59" y="765"/>
                </a:lnTo>
                <a:lnTo>
                  <a:pt x="53" y="771"/>
                </a:lnTo>
                <a:lnTo>
                  <a:pt x="53" y="771"/>
                </a:lnTo>
                <a:lnTo>
                  <a:pt x="53" y="771"/>
                </a:lnTo>
                <a:lnTo>
                  <a:pt x="53" y="771"/>
                </a:lnTo>
                <a:lnTo>
                  <a:pt x="53" y="771"/>
                </a:lnTo>
                <a:lnTo>
                  <a:pt x="53" y="777"/>
                </a:lnTo>
                <a:lnTo>
                  <a:pt x="53" y="777"/>
                </a:lnTo>
                <a:lnTo>
                  <a:pt x="53" y="783"/>
                </a:lnTo>
                <a:lnTo>
                  <a:pt x="53" y="783"/>
                </a:lnTo>
                <a:lnTo>
                  <a:pt x="47" y="789"/>
                </a:lnTo>
                <a:lnTo>
                  <a:pt x="47" y="801"/>
                </a:lnTo>
                <a:lnTo>
                  <a:pt x="41" y="807"/>
                </a:lnTo>
                <a:lnTo>
                  <a:pt x="41" y="813"/>
                </a:lnTo>
                <a:lnTo>
                  <a:pt x="47" y="807"/>
                </a:lnTo>
                <a:lnTo>
                  <a:pt x="47" y="801"/>
                </a:lnTo>
                <a:lnTo>
                  <a:pt x="47" y="801"/>
                </a:lnTo>
                <a:lnTo>
                  <a:pt x="47" y="801"/>
                </a:lnTo>
                <a:lnTo>
                  <a:pt x="47" y="801"/>
                </a:lnTo>
                <a:lnTo>
                  <a:pt x="53" y="801"/>
                </a:lnTo>
                <a:lnTo>
                  <a:pt x="53" y="795"/>
                </a:lnTo>
                <a:lnTo>
                  <a:pt x="53" y="795"/>
                </a:lnTo>
                <a:lnTo>
                  <a:pt x="53" y="801"/>
                </a:lnTo>
                <a:lnTo>
                  <a:pt x="53" y="801"/>
                </a:lnTo>
                <a:lnTo>
                  <a:pt x="53" y="801"/>
                </a:lnTo>
                <a:lnTo>
                  <a:pt x="53" y="801"/>
                </a:lnTo>
                <a:lnTo>
                  <a:pt x="53" y="801"/>
                </a:lnTo>
                <a:lnTo>
                  <a:pt x="53" y="801"/>
                </a:lnTo>
                <a:lnTo>
                  <a:pt x="53" y="807"/>
                </a:lnTo>
                <a:lnTo>
                  <a:pt x="53" y="807"/>
                </a:lnTo>
                <a:lnTo>
                  <a:pt x="59" y="807"/>
                </a:lnTo>
                <a:lnTo>
                  <a:pt x="59" y="807"/>
                </a:lnTo>
                <a:lnTo>
                  <a:pt x="59" y="807"/>
                </a:lnTo>
                <a:lnTo>
                  <a:pt x="59" y="807"/>
                </a:lnTo>
                <a:lnTo>
                  <a:pt x="59" y="807"/>
                </a:lnTo>
                <a:lnTo>
                  <a:pt x="53" y="807"/>
                </a:lnTo>
                <a:lnTo>
                  <a:pt x="53" y="807"/>
                </a:lnTo>
                <a:lnTo>
                  <a:pt x="53" y="807"/>
                </a:lnTo>
                <a:lnTo>
                  <a:pt x="53" y="807"/>
                </a:lnTo>
                <a:lnTo>
                  <a:pt x="53" y="807"/>
                </a:lnTo>
                <a:lnTo>
                  <a:pt x="53" y="807"/>
                </a:lnTo>
                <a:lnTo>
                  <a:pt x="53" y="801"/>
                </a:lnTo>
                <a:lnTo>
                  <a:pt x="53" y="801"/>
                </a:lnTo>
                <a:lnTo>
                  <a:pt x="53" y="801"/>
                </a:lnTo>
                <a:lnTo>
                  <a:pt x="53" y="801"/>
                </a:lnTo>
                <a:lnTo>
                  <a:pt x="53" y="801"/>
                </a:lnTo>
                <a:lnTo>
                  <a:pt x="53" y="801"/>
                </a:lnTo>
                <a:lnTo>
                  <a:pt x="47" y="801"/>
                </a:lnTo>
                <a:lnTo>
                  <a:pt x="47" y="801"/>
                </a:lnTo>
                <a:lnTo>
                  <a:pt x="47" y="807"/>
                </a:lnTo>
                <a:lnTo>
                  <a:pt x="47" y="807"/>
                </a:lnTo>
                <a:lnTo>
                  <a:pt x="47" y="807"/>
                </a:lnTo>
                <a:lnTo>
                  <a:pt x="47" y="807"/>
                </a:lnTo>
                <a:lnTo>
                  <a:pt x="41" y="813"/>
                </a:lnTo>
                <a:lnTo>
                  <a:pt x="41" y="813"/>
                </a:lnTo>
                <a:lnTo>
                  <a:pt x="41" y="813"/>
                </a:lnTo>
                <a:lnTo>
                  <a:pt x="41" y="813"/>
                </a:lnTo>
                <a:lnTo>
                  <a:pt x="41" y="813"/>
                </a:lnTo>
                <a:lnTo>
                  <a:pt x="41" y="818"/>
                </a:lnTo>
                <a:lnTo>
                  <a:pt x="41" y="818"/>
                </a:lnTo>
                <a:lnTo>
                  <a:pt x="41" y="818"/>
                </a:lnTo>
                <a:lnTo>
                  <a:pt x="41" y="818"/>
                </a:lnTo>
                <a:lnTo>
                  <a:pt x="41" y="818"/>
                </a:lnTo>
                <a:lnTo>
                  <a:pt x="41" y="813"/>
                </a:lnTo>
                <a:lnTo>
                  <a:pt x="41" y="813"/>
                </a:lnTo>
                <a:lnTo>
                  <a:pt x="41" y="813"/>
                </a:lnTo>
                <a:lnTo>
                  <a:pt x="41" y="813"/>
                </a:lnTo>
                <a:lnTo>
                  <a:pt x="35" y="813"/>
                </a:lnTo>
                <a:lnTo>
                  <a:pt x="35" y="813"/>
                </a:lnTo>
                <a:lnTo>
                  <a:pt x="35" y="813"/>
                </a:lnTo>
                <a:lnTo>
                  <a:pt x="35" y="813"/>
                </a:lnTo>
                <a:lnTo>
                  <a:pt x="35" y="818"/>
                </a:lnTo>
                <a:lnTo>
                  <a:pt x="35" y="818"/>
                </a:lnTo>
                <a:lnTo>
                  <a:pt x="35" y="818"/>
                </a:lnTo>
                <a:lnTo>
                  <a:pt x="35" y="824"/>
                </a:lnTo>
                <a:lnTo>
                  <a:pt x="35" y="836"/>
                </a:lnTo>
                <a:lnTo>
                  <a:pt x="30" y="842"/>
                </a:lnTo>
                <a:lnTo>
                  <a:pt x="35" y="842"/>
                </a:lnTo>
                <a:lnTo>
                  <a:pt x="35" y="842"/>
                </a:lnTo>
                <a:lnTo>
                  <a:pt x="30" y="842"/>
                </a:lnTo>
                <a:lnTo>
                  <a:pt x="30" y="842"/>
                </a:lnTo>
                <a:lnTo>
                  <a:pt x="30" y="848"/>
                </a:lnTo>
                <a:lnTo>
                  <a:pt x="30" y="854"/>
                </a:lnTo>
                <a:lnTo>
                  <a:pt x="30" y="854"/>
                </a:lnTo>
                <a:lnTo>
                  <a:pt x="30" y="854"/>
                </a:lnTo>
                <a:lnTo>
                  <a:pt x="30" y="860"/>
                </a:lnTo>
                <a:lnTo>
                  <a:pt x="30" y="860"/>
                </a:lnTo>
                <a:lnTo>
                  <a:pt x="24" y="866"/>
                </a:lnTo>
                <a:lnTo>
                  <a:pt x="24" y="872"/>
                </a:lnTo>
                <a:lnTo>
                  <a:pt x="24" y="878"/>
                </a:lnTo>
                <a:lnTo>
                  <a:pt x="18" y="878"/>
                </a:lnTo>
                <a:lnTo>
                  <a:pt x="18" y="884"/>
                </a:lnTo>
                <a:lnTo>
                  <a:pt x="18" y="884"/>
                </a:lnTo>
                <a:lnTo>
                  <a:pt x="18" y="884"/>
                </a:lnTo>
                <a:lnTo>
                  <a:pt x="18" y="884"/>
                </a:lnTo>
                <a:lnTo>
                  <a:pt x="24" y="884"/>
                </a:lnTo>
                <a:lnTo>
                  <a:pt x="24" y="896"/>
                </a:lnTo>
                <a:lnTo>
                  <a:pt x="24" y="896"/>
                </a:lnTo>
                <a:lnTo>
                  <a:pt x="24" y="896"/>
                </a:lnTo>
                <a:lnTo>
                  <a:pt x="24" y="896"/>
                </a:lnTo>
                <a:lnTo>
                  <a:pt x="30" y="896"/>
                </a:lnTo>
                <a:lnTo>
                  <a:pt x="30" y="902"/>
                </a:lnTo>
                <a:lnTo>
                  <a:pt x="30" y="902"/>
                </a:lnTo>
                <a:lnTo>
                  <a:pt x="30" y="902"/>
                </a:lnTo>
                <a:lnTo>
                  <a:pt x="30" y="902"/>
                </a:lnTo>
                <a:lnTo>
                  <a:pt x="35" y="907"/>
                </a:lnTo>
                <a:lnTo>
                  <a:pt x="35" y="907"/>
                </a:lnTo>
                <a:lnTo>
                  <a:pt x="35" y="907"/>
                </a:lnTo>
                <a:lnTo>
                  <a:pt x="35" y="907"/>
                </a:lnTo>
                <a:lnTo>
                  <a:pt x="35" y="913"/>
                </a:lnTo>
                <a:lnTo>
                  <a:pt x="35" y="913"/>
                </a:lnTo>
                <a:lnTo>
                  <a:pt x="35" y="913"/>
                </a:lnTo>
                <a:lnTo>
                  <a:pt x="35" y="913"/>
                </a:lnTo>
                <a:lnTo>
                  <a:pt x="35" y="919"/>
                </a:lnTo>
                <a:lnTo>
                  <a:pt x="35" y="919"/>
                </a:lnTo>
                <a:lnTo>
                  <a:pt x="35" y="919"/>
                </a:lnTo>
                <a:lnTo>
                  <a:pt x="35" y="925"/>
                </a:lnTo>
                <a:lnTo>
                  <a:pt x="35" y="925"/>
                </a:lnTo>
                <a:lnTo>
                  <a:pt x="35" y="925"/>
                </a:lnTo>
                <a:lnTo>
                  <a:pt x="30" y="931"/>
                </a:lnTo>
                <a:lnTo>
                  <a:pt x="30" y="931"/>
                </a:lnTo>
                <a:lnTo>
                  <a:pt x="30" y="931"/>
                </a:lnTo>
                <a:lnTo>
                  <a:pt x="30" y="931"/>
                </a:lnTo>
                <a:lnTo>
                  <a:pt x="30" y="937"/>
                </a:lnTo>
                <a:lnTo>
                  <a:pt x="30" y="937"/>
                </a:lnTo>
                <a:lnTo>
                  <a:pt x="30" y="937"/>
                </a:lnTo>
                <a:lnTo>
                  <a:pt x="30" y="943"/>
                </a:lnTo>
                <a:lnTo>
                  <a:pt x="30" y="943"/>
                </a:lnTo>
                <a:lnTo>
                  <a:pt x="30" y="943"/>
                </a:lnTo>
                <a:lnTo>
                  <a:pt x="30" y="949"/>
                </a:lnTo>
                <a:lnTo>
                  <a:pt x="30" y="949"/>
                </a:lnTo>
                <a:lnTo>
                  <a:pt x="30" y="949"/>
                </a:lnTo>
                <a:lnTo>
                  <a:pt x="30" y="949"/>
                </a:lnTo>
                <a:lnTo>
                  <a:pt x="30" y="949"/>
                </a:lnTo>
                <a:lnTo>
                  <a:pt x="30" y="949"/>
                </a:lnTo>
                <a:lnTo>
                  <a:pt x="30" y="949"/>
                </a:lnTo>
                <a:lnTo>
                  <a:pt x="35" y="955"/>
                </a:lnTo>
                <a:lnTo>
                  <a:pt x="35" y="955"/>
                </a:lnTo>
                <a:lnTo>
                  <a:pt x="35" y="961"/>
                </a:lnTo>
                <a:lnTo>
                  <a:pt x="35" y="961"/>
                </a:lnTo>
                <a:lnTo>
                  <a:pt x="35" y="961"/>
                </a:lnTo>
                <a:lnTo>
                  <a:pt x="35" y="961"/>
                </a:lnTo>
                <a:lnTo>
                  <a:pt x="35" y="961"/>
                </a:lnTo>
                <a:lnTo>
                  <a:pt x="35" y="961"/>
                </a:lnTo>
                <a:lnTo>
                  <a:pt x="35" y="967"/>
                </a:lnTo>
                <a:lnTo>
                  <a:pt x="35" y="967"/>
                </a:lnTo>
                <a:lnTo>
                  <a:pt x="35" y="967"/>
                </a:lnTo>
                <a:lnTo>
                  <a:pt x="35" y="973"/>
                </a:lnTo>
                <a:lnTo>
                  <a:pt x="35" y="973"/>
                </a:lnTo>
                <a:lnTo>
                  <a:pt x="35" y="973"/>
                </a:lnTo>
                <a:lnTo>
                  <a:pt x="41" y="979"/>
                </a:lnTo>
                <a:lnTo>
                  <a:pt x="41" y="979"/>
                </a:lnTo>
                <a:lnTo>
                  <a:pt x="35" y="979"/>
                </a:lnTo>
                <a:lnTo>
                  <a:pt x="41" y="979"/>
                </a:lnTo>
                <a:lnTo>
                  <a:pt x="41" y="985"/>
                </a:lnTo>
                <a:lnTo>
                  <a:pt x="47" y="990"/>
                </a:lnTo>
                <a:lnTo>
                  <a:pt x="47" y="990"/>
                </a:lnTo>
                <a:lnTo>
                  <a:pt x="47" y="990"/>
                </a:lnTo>
                <a:lnTo>
                  <a:pt x="47" y="990"/>
                </a:lnTo>
                <a:lnTo>
                  <a:pt x="53" y="990"/>
                </a:lnTo>
                <a:lnTo>
                  <a:pt x="53" y="996"/>
                </a:lnTo>
                <a:lnTo>
                  <a:pt x="53" y="996"/>
                </a:lnTo>
                <a:lnTo>
                  <a:pt x="53" y="996"/>
                </a:lnTo>
                <a:lnTo>
                  <a:pt x="53" y="996"/>
                </a:lnTo>
                <a:lnTo>
                  <a:pt x="53" y="996"/>
                </a:lnTo>
                <a:lnTo>
                  <a:pt x="53" y="996"/>
                </a:lnTo>
                <a:lnTo>
                  <a:pt x="53" y="996"/>
                </a:lnTo>
                <a:lnTo>
                  <a:pt x="53" y="1002"/>
                </a:lnTo>
                <a:lnTo>
                  <a:pt x="53" y="1008"/>
                </a:lnTo>
                <a:lnTo>
                  <a:pt x="53" y="1014"/>
                </a:lnTo>
                <a:lnTo>
                  <a:pt x="53" y="1020"/>
                </a:lnTo>
                <a:lnTo>
                  <a:pt x="47" y="1020"/>
                </a:lnTo>
                <a:lnTo>
                  <a:pt x="47" y="1020"/>
                </a:lnTo>
                <a:lnTo>
                  <a:pt x="47" y="1026"/>
                </a:lnTo>
                <a:lnTo>
                  <a:pt x="47" y="1026"/>
                </a:lnTo>
                <a:lnTo>
                  <a:pt x="53" y="1026"/>
                </a:lnTo>
                <a:lnTo>
                  <a:pt x="53" y="1032"/>
                </a:lnTo>
                <a:lnTo>
                  <a:pt x="53" y="1026"/>
                </a:lnTo>
                <a:lnTo>
                  <a:pt x="53" y="1026"/>
                </a:lnTo>
                <a:lnTo>
                  <a:pt x="59" y="1026"/>
                </a:lnTo>
                <a:lnTo>
                  <a:pt x="59" y="1032"/>
                </a:lnTo>
                <a:lnTo>
                  <a:pt x="59" y="1032"/>
                </a:lnTo>
                <a:lnTo>
                  <a:pt x="59" y="1032"/>
                </a:lnTo>
                <a:lnTo>
                  <a:pt x="59" y="1038"/>
                </a:lnTo>
                <a:lnTo>
                  <a:pt x="59" y="1038"/>
                </a:lnTo>
                <a:lnTo>
                  <a:pt x="59" y="1038"/>
                </a:lnTo>
                <a:lnTo>
                  <a:pt x="59" y="1044"/>
                </a:lnTo>
                <a:lnTo>
                  <a:pt x="59" y="1044"/>
                </a:lnTo>
                <a:lnTo>
                  <a:pt x="65" y="1044"/>
                </a:lnTo>
                <a:lnTo>
                  <a:pt x="65" y="1044"/>
                </a:lnTo>
                <a:lnTo>
                  <a:pt x="65" y="1050"/>
                </a:lnTo>
                <a:lnTo>
                  <a:pt x="65" y="1050"/>
                </a:lnTo>
                <a:lnTo>
                  <a:pt x="65" y="1050"/>
                </a:lnTo>
                <a:lnTo>
                  <a:pt x="65" y="1050"/>
                </a:lnTo>
                <a:lnTo>
                  <a:pt x="65" y="1050"/>
                </a:lnTo>
                <a:lnTo>
                  <a:pt x="65" y="1056"/>
                </a:lnTo>
                <a:lnTo>
                  <a:pt x="65" y="1056"/>
                </a:lnTo>
                <a:lnTo>
                  <a:pt x="65" y="1056"/>
                </a:lnTo>
                <a:lnTo>
                  <a:pt x="65" y="1056"/>
                </a:lnTo>
                <a:lnTo>
                  <a:pt x="65" y="1056"/>
                </a:lnTo>
                <a:lnTo>
                  <a:pt x="65" y="1056"/>
                </a:lnTo>
                <a:lnTo>
                  <a:pt x="65" y="1062"/>
                </a:lnTo>
                <a:lnTo>
                  <a:pt x="65" y="1068"/>
                </a:lnTo>
                <a:lnTo>
                  <a:pt x="65" y="1074"/>
                </a:lnTo>
                <a:lnTo>
                  <a:pt x="65" y="1079"/>
                </a:lnTo>
                <a:lnTo>
                  <a:pt x="65" y="1091"/>
                </a:lnTo>
                <a:lnTo>
                  <a:pt x="65" y="1091"/>
                </a:lnTo>
                <a:lnTo>
                  <a:pt x="65" y="1097"/>
                </a:lnTo>
                <a:lnTo>
                  <a:pt x="59" y="1103"/>
                </a:lnTo>
                <a:lnTo>
                  <a:pt x="59" y="1109"/>
                </a:lnTo>
                <a:lnTo>
                  <a:pt x="59" y="1109"/>
                </a:lnTo>
                <a:lnTo>
                  <a:pt x="59" y="1109"/>
                </a:lnTo>
                <a:lnTo>
                  <a:pt x="59" y="1109"/>
                </a:lnTo>
                <a:lnTo>
                  <a:pt x="59" y="1109"/>
                </a:lnTo>
                <a:lnTo>
                  <a:pt x="59" y="1109"/>
                </a:lnTo>
                <a:lnTo>
                  <a:pt x="59" y="1109"/>
                </a:lnTo>
                <a:lnTo>
                  <a:pt x="59" y="1109"/>
                </a:lnTo>
                <a:lnTo>
                  <a:pt x="59" y="1115"/>
                </a:lnTo>
                <a:lnTo>
                  <a:pt x="59" y="1115"/>
                </a:lnTo>
                <a:lnTo>
                  <a:pt x="59" y="1115"/>
                </a:lnTo>
                <a:lnTo>
                  <a:pt x="59" y="1115"/>
                </a:lnTo>
                <a:lnTo>
                  <a:pt x="59" y="1115"/>
                </a:lnTo>
                <a:lnTo>
                  <a:pt x="59" y="1121"/>
                </a:lnTo>
                <a:lnTo>
                  <a:pt x="59" y="1121"/>
                </a:lnTo>
                <a:lnTo>
                  <a:pt x="59" y="1121"/>
                </a:lnTo>
                <a:lnTo>
                  <a:pt x="59" y="1121"/>
                </a:lnTo>
                <a:lnTo>
                  <a:pt x="65" y="1121"/>
                </a:lnTo>
                <a:lnTo>
                  <a:pt x="65" y="1121"/>
                </a:lnTo>
                <a:lnTo>
                  <a:pt x="65" y="1121"/>
                </a:lnTo>
                <a:lnTo>
                  <a:pt x="65" y="1127"/>
                </a:lnTo>
                <a:lnTo>
                  <a:pt x="59" y="1133"/>
                </a:lnTo>
                <a:lnTo>
                  <a:pt x="59" y="1139"/>
                </a:lnTo>
                <a:lnTo>
                  <a:pt x="59" y="1151"/>
                </a:lnTo>
                <a:lnTo>
                  <a:pt x="53" y="1157"/>
                </a:lnTo>
                <a:lnTo>
                  <a:pt x="53" y="1157"/>
                </a:lnTo>
                <a:lnTo>
                  <a:pt x="53" y="1157"/>
                </a:lnTo>
                <a:lnTo>
                  <a:pt x="53" y="1162"/>
                </a:lnTo>
                <a:lnTo>
                  <a:pt x="53" y="1157"/>
                </a:lnTo>
                <a:lnTo>
                  <a:pt x="53" y="1157"/>
                </a:lnTo>
                <a:lnTo>
                  <a:pt x="53" y="1151"/>
                </a:lnTo>
                <a:lnTo>
                  <a:pt x="59" y="1151"/>
                </a:lnTo>
                <a:lnTo>
                  <a:pt x="59" y="1151"/>
                </a:lnTo>
                <a:lnTo>
                  <a:pt x="59" y="1151"/>
                </a:lnTo>
                <a:lnTo>
                  <a:pt x="59" y="1151"/>
                </a:lnTo>
                <a:lnTo>
                  <a:pt x="59" y="1145"/>
                </a:lnTo>
                <a:lnTo>
                  <a:pt x="59" y="1145"/>
                </a:lnTo>
                <a:lnTo>
                  <a:pt x="59" y="1145"/>
                </a:lnTo>
                <a:lnTo>
                  <a:pt x="59" y="1145"/>
                </a:lnTo>
                <a:lnTo>
                  <a:pt x="59" y="1145"/>
                </a:lnTo>
                <a:lnTo>
                  <a:pt x="59" y="1145"/>
                </a:lnTo>
                <a:lnTo>
                  <a:pt x="59" y="1145"/>
                </a:lnTo>
                <a:lnTo>
                  <a:pt x="59" y="1145"/>
                </a:lnTo>
                <a:lnTo>
                  <a:pt x="59" y="1145"/>
                </a:lnTo>
                <a:lnTo>
                  <a:pt x="59" y="1145"/>
                </a:lnTo>
                <a:lnTo>
                  <a:pt x="65" y="1145"/>
                </a:lnTo>
                <a:lnTo>
                  <a:pt x="65" y="1145"/>
                </a:lnTo>
                <a:lnTo>
                  <a:pt x="65" y="1145"/>
                </a:lnTo>
                <a:lnTo>
                  <a:pt x="65" y="1145"/>
                </a:lnTo>
                <a:lnTo>
                  <a:pt x="65" y="1145"/>
                </a:lnTo>
                <a:lnTo>
                  <a:pt x="65" y="1145"/>
                </a:lnTo>
                <a:lnTo>
                  <a:pt x="65" y="1151"/>
                </a:lnTo>
                <a:lnTo>
                  <a:pt x="65" y="1151"/>
                </a:lnTo>
                <a:lnTo>
                  <a:pt x="65" y="1151"/>
                </a:lnTo>
                <a:lnTo>
                  <a:pt x="65" y="1151"/>
                </a:lnTo>
                <a:lnTo>
                  <a:pt x="59" y="1151"/>
                </a:lnTo>
                <a:lnTo>
                  <a:pt x="59" y="1151"/>
                </a:lnTo>
                <a:lnTo>
                  <a:pt x="59" y="1151"/>
                </a:lnTo>
                <a:lnTo>
                  <a:pt x="59" y="1151"/>
                </a:lnTo>
                <a:lnTo>
                  <a:pt x="59" y="1151"/>
                </a:lnTo>
                <a:lnTo>
                  <a:pt x="59" y="1151"/>
                </a:lnTo>
                <a:lnTo>
                  <a:pt x="59" y="1151"/>
                </a:lnTo>
                <a:lnTo>
                  <a:pt x="53" y="1157"/>
                </a:lnTo>
                <a:lnTo>
                  <a:pt x="53" y="1157"/>
                </a:lnTo>
                <a:lnTo>
                  <a:pt x="53" y="1157"/>
                </a:lnTo>
                <a:lnTo>
                  <a:pt x="53" y="1157"/>
                </a:lnTo>
                <a:lnTo>
                  <a:pt x="53" y="1157"/>
                </a:lnTo>
                <a:lnTo>
                  <a:pt x="53" y="1157"/>
                </a:lnTo>
                <a:lnTo>
                  <a:pt x="53" y="1162"/>
                </a:lnTo>
                <a:lnTo>
                  <a:pt x="53" y="1162"/>
                </a:lnTo>
                <a:lnTo>
                  <a:pt x="53" y="1162"/>
                </a:lnTo>
                <a:lnTo>
                  <a:pt x="53" y="1162"/>
                </a:lnTo>
                <a:lnTo>
                  <a:pt x="53" y="1162"/>
                </a:lnTo>
                <a:lnTo>
                  <a:pt x="53" y="1162"/>
                </a:lnTo>
                <a:lnTo>
                  <a:pt x="53" y="1162"/>
                </a:lnTo>
                <a:lnTo>
                  <a:pt x="53" y="1162"/>
                </a:lnTo>
                <a:lnTo>
                  <a:pt x="53" y="1162"/>
                </a:lnTo>
                <a:lnTo>
                  <a:pt x="53" y="1162"/>
                </a:lnTo>
                <a:lnTo>
                  <a:pt x="53" y="1168"/>
                </a:lnTo>
                <a:lnTo>
                  <a:pt x="53" y="1168"/>
                </a:lnTo>
                <a:lnTo>
                  <a:pt x="53" y="1168"/>
                </a:lnTo>
                <a:lnTo>
                  <a:pt x="53" y="1168"/>
                </a:lnTo>
                <a:lnTo>
                  <a:pt x="53" y="1168"/>
                </a:lnTo>
                <a:lnTo>
                  <a:pt x="53" y="1168"/>
                </a:lnTo>
                <a:lnTo>
                  <a:pt x="53" y="1168"/>
                </a:lnTo>
                <a:lnTo>
                  <a:pt x="53" y="1168"/>
                </a:lnTo>
                <a:lnTo>
                  <a:pt x="53" y="1168"/>
                </a:lnTo>
                <a:lnTo>
                  <a:pt x="53" y="1168"/>
                </a:lnTo>
                <a:lnTo>
                  <a:pt x="53" y="1168"/>
                </a:lnTo>
                <a:lnTo>
                  <a:pt x="47" y="1168"/>
                </a:lnTo>
                <a:lnTo>
                  <a:pt x="47" y="1168"/>
                </a:lnTo>
                <a:lnTo>
                  <a:pt x="47" y="1168"/>
                </a:lnTo>
                <a:lnTo>
                  <a:pt x="47" y="1168"/>
                </a:lnTo>
                <a:lnTo>
                  <a:pt x="47" y="1168"/>
                </a:lnTo>
                <a:lnTo>
                  <a:pt x="47" y="1168"/>
                </a:lnTo>
                <a:lnTo>
                  <a:pt x="47" y="1162"/>
                </a:lnTo>
                <a:lnTo>
                  <a:pt x="53" y="1162"/>
                </a:lnTo>
                <a:lnTo>
                  <a:pt x="53" y="1162"/>
                </a:lnTo>
                <a:lnTo>
                  <a:pt x="47" y="1157"/>
                </a:lnTo>
                <a:lnTo>
                  <a:pt x="47" y="1162"/>
                </a:lnTo>
                <a:lnTo>
                  <a:pt x="47" y="1168"/>
                </a:lnTo>
                <a:lnTo>
                  <a:pt x="47" y="1168"/>
                </a:lnTo>
                <a:lnTo>
                  <a:pt x="47" y="1168"/>
                </a:lnTo>
                <a:lnTo>
                  <a:pt x="47" y="1168"/>
                </a:lnTo>
                <a:lnTo>
                  <a:pt x="41" y="1174"/>
                </a:lnTo>
                <a:lnTo>
                  <a:pt x="41" y="1174"/>
                </a:lnTo>
                <a:lnTo>
                  <a:pt x="41" y="1174"/>
                </a:lnTo>
                <a:lnTo>
                  <a:pt x="41" y="1174"/>
                </a:lnTo>
                <a:lnTo>
                  <a:pt x="41" y="1174"/>
                </a:lnTo>
                <a:lnTo>
                  <a:pt x="41" y="1174"/>
                </a:lnTo>
                <a:lnTo>
                  <a:pt x="41" y="1174"/>
                </a:lnTo>
                <a:lnTo>
                  <a:pt x="41" y="1174"/>
                </a:lnTo>
                <a:lnTo>
                  <a:pt x="41" y="1174"/>
                </a:lnTo>
                <a:lnTo>
                  <a:pt x="41" y="1174"/>
                </a:lnTo>
                <a:lnTo>
                  <a:pt x="41" y="1174"/>
                </a:lnTo>
                <a:lnTo>
                  <a:pt x="41" y="1174"/>
                </a:lnTo>
                <a:lnTo>
                  <a:pt x="41" y="1174"/>
                </a:lnTo>
                <a:lnTo>
                  <a:pt x="41" y="1180"/>
                </a:lnTo>
                <a:lnTo>
                  <a:pt x="41" y="1180"/>
                </a:lnTo>
                <a:lnTo>
                  <a:pt x="41" y="1180"/>
                </a:lnTo>
                <a:lnTo>
                  <a:pt x="41" y="1180"/>
                </a:lnTo>
                <a:lnTo>
                  <a:pt x="41" y="1186"/>
                </a:lnTo>
                <a:lnTo>
                  <a:pt x="41" y="1186"/>
                </a:lnTo>
                <a:lnTo>
                  <a:pt x="35" y="1186"/>
                </a:lnTo>
                <a:lnTo>
                  <a:pt x="35" y="1192"/>
                </a:lnTo>
                <a:lnTo>
                  <a:pt x="35" y="1192"/>
                </a:lnTo>
                <a:lnTo>
                  <a:pt x="35" y="1192"/>
                </a:lnTo>
                <a:lnTo>
                  <a:pt x="35" y="1198"/>
                </a:lnTo>
                <a:lnTo>
                  <a:pt x="35" y="1198"/>
                </a:lnTo>
                <a:lnTo>
                  <a:pt x="35" y="1198"/>
                </a:lnTo>
                <a:lnTo>
                  <a:pt x="35" y="1204"/>
                </a:lnTo>
                <a:lnTo>
                  <a:pt x="35" y="1204"/>
                </a:lnTo>
                <a:lnTo>
                  <a:pt x="35" y="1210"/>
                </a:lnTo>
                <a:lnTo>
                  <a:pt x="35" y="1210"/>
                </a:lnTo>
                <a:lnTo>
                  <a:pt x="35" y="1216"/>
                </a:lnTo>
                <a:lnTo>
                  <a:pt x="41" y="1216"/>
                </a:lnTo>
                <a:lnTo>
                  <a:pt x="35" y="1222"/>
                </a:lnTo>
                <a:lnTo>
                  <a:pt x="35" y="1222"/>
                </a:lnTo>
                <a:lnTo>
                  <a:pt x="35" y="1222"/>
                </a:lnTo>
                <a:lnTo>
                  <a:pt x="41" y="1228"/>
                </a:lnTo>
                <a:lnTo>
                  <a:pt x="41" y="1228"/>
                </a:lnTo>
                <a:lnTo>
                  <a:pt x="41" y="1228"/>
                </a:lnTo>
                <a:lnTo>
                  <a:pt x="41" y="1228"/>
                </a:lnTo>
                <a:lnTo>
                  <a:pt x="41" y="1228"/>
                </a:lnTo>
                <a:lnTo>
                  <a:pt x="47" y="1234"/>
                </a:lnTo>
                <a:lnTo>
                  <a:pt x="53" y="1240"/>
                </a:lnTo>
                <a:lnTo>
                  <a:pt x="53" y="1240"/>
                </a:lnTo>
                <a:lnTo>
                  <a:pt x="53" y="1240"/>
                </a:lnTo>
                <a:lnTo>
                  <a:pt x="53" y="1240"/>
                </a:lnTo>
                <a:lnTo>
                  <a:pt x="59" y="1246"/>
                </a:lnTo>
                <a:lnTo>
                  <a:pt x="65" y="1246"/>
                </a:lnTo>
                <a:lnTo>
                  <a:pt x="65" y="1251"/>
                </a:lnTo>
                <a:lnTo>
                  <a:pt x="65" y="1251"/>
                </a:lnTo>
                <a:lnTo>
                  <a:pt x="65" y="1251"/>
                </a:lnTo>
                <a:lnTo>
                  <a:pt x="65" y="1251"/>
                </a:lnTo>
                <a:lnTo>
                  <a:pt x="65" y="1257"/>
                </a:lnTo>
                <a:lnTo>
                  <a:pt x="65" y="1257"/>
                </a:lnTo>
                <a:lnTo>
                  <a:pt x="65" y="1257"/>
                </a:lnTo>
                <a:lnTo>
                  <a:pt x="65" y="1257"/>
                </a:lnTo>
                <a:lnTo>
                  <a:pt x="65" y="1257"/>
                </a:lnTo>
                <a:lnTo>
                  <a:pt x="71" y="1257"/>
                </a:lnTo>
                <a:lnTo>
                  <a:pt x="71" y="1257"/>
                </a:lnTo>
                <a:lnTo>
                  <a:pt x="71" y="1257"/>
                </a:lnTo>
                <a:lnTo>
                  <a:pt x="71" y="1257"/>
                </a:lnTo>
                <a:lnTo>
                  <a:pt x="71" y="1257"/>
                </a:lnTo>
                <a:lnTo>
                  <a:pt x="77" y="1263"/>
                </a:lnTo>
                <a:lnTo>
                  <a:pt x="77" y="1263"/>
                </a:lnTo>
                <a:lnTo>
                  <a:pt x="77" y="1269"/>
                </a:lnTo>
                <a:lnTo>
                  <a:pt x="83" y="1269"/>
                </a:lnTo>
                <a:lnTo>
                  <a:pt x="83" y="1275"/>
                </a:lnTo>
                <a:lnTo>
                  <a:pt x="89" y="1281"/>
                </a:lnTo>
                <a:lnTo>
                  <a:pt x="89" y="1281"/>
                </a:lnTo>
                <a:lnTo>
                  <a:pt x="89" y="1281"/>
                </a:lnTo>
                <a:lnTo>
                  <a:pt x="89" y="1287"/>
                </a:lnTo>
                <a:lnTo>
                  <a:pt x="89" y="1287"/>
                </a:lnTo>
                <a:lnTo>
                  <a:pt x="89" y="1287"/>
                </a:lnTo>
                <a:lnTo>
                  <a:pt x="89" y="1287"/>
                </a:lnTo>
                <a:lnTo>
                  <a:pt x="89" y="1293"/>
                </a:lnTo>
                <a:lnTo>
                  <a:pt x="89" y="1293"/>
                </a:lnTo>
                <a:lnTo>
                  <a:pt x="89" y="1293"/>
                </a:lnTo>
                <a:lnTo>
                  <a:pt x="89" y="1293"/>
                </a:lnTo>
                <a:lnTo>
                  <a:pt x="95" y="1299"/>
                </a:lnTo>
                <a:lnTo>
                  <a:pt x="95" y="1299"/>
                </a:lnTo>
                <a:lnTo>
                  <a:pt x="95" y="1299"/>
                </a:lnTo>
                <a:lnTo>
                  <a:pt x="95" y="1299"/>
                </a:lnTo>
                <a:lnTo>
                  <a:pt x="95" y="1299"/>
                </a:lnTo>
                <a:lnTo>
                  <a:pt x="95" y="1305"/>
                </a:lnTo>
                <a:lnTo>
                  <a:pt x="95" y="1305"/>
                </a:lnTo>
                <a:lnTo>
                  <a:pt x="95" y="1305"/>
                </a:lnTo>
                <a:lnTo>
                  <a:pt x="95" y="1311"/>
                </a:lnTo>
                <a:lnTo>
                  <a:pt x="95" y="1311"/>
                </a:lnTo>
                <a:lnTo>
                  <a:pt x="95" y="1317"/>
                </a:lnTo>
                <a:lnTo>
                  <a:pt x="95" y="1317"/>
                </a:lnTo>
                <a:lnTo>
                  <a:pt x="95" y="1317"/>
                </a:lnTo>
                <a:lnTo>
                  <a:pt x="95" y="1323"/>
                </a:lnTo>
                <a:lnTo>
                  <a:pt x="95" y="1323"/>
                </a:lnTo>
                <a:lnTo>
                  <a:pt x="95" y="1329"/>
                </a:lnTo>
                <a:lnTo>
                  <a:pt x="95" y="1329"/>
                </a:lnTo>
                <a:lnTo>
                  <a:pt x="95" y="1334"/>
                </a:lnTo>
                <a:lnTo>
                  <a:pt x="89" y="1340"/>
                </a:lnTo>
                <a:lnTo>
                  <a:pt x="89" y="1340"/>
                </a:lnTo>
                <a:lnTo>
                  <a:pt x="95" y="1346"/>
                </a:lnTo>
                <a:lnTo>
                  <a:pt x="95" y="1346"/>
                </a:lnTo>
                <a:lnTo>
                  <a:pt x="95" y="1352"/>
                </a:lnTo>
                <a:lnTo>
                  <a:pt x="95" y="1352"/>
                </a:lnTo>
                <a:lnTo>
                  <a:pt x="95" y="1352"/>
                </a:lnTo>
                <a:lnTo>
                  <a:pt x="95" y="1352"/>
                </a:lnTo>
                <a:lnTo>
                  <a:pt x="95" y="1358"/>
                </a:lnTo>
                <a:lnTo>
                  <a:pt x="95" y="1364"/>
                </a:lnTo>
                <a:lnTo>
                  <a:pt x="101" y="1364"/>
                </a:lnTo>
                <a:lnTo>
                  <a:pt x="101" y="1370"/>
                </a:lnTo>
                <a:lnTo>
                  <a:pt x="101" y="1370"/>
                </a:lnTo>
                <a:lnTo>
                  <a:pt x="101" y="1370"/>
                </a:lnTo>
                <a:lnTo>
                  <a:pt x="101" y="1370"/>
                </a:lnTo>
                <a:lnTo>
                  <a:pt x="101" y="1370"/>
                </a:lnTo>
                <a:lnTo>
                  <a:pt x="101" y="1376"/>
                </a:lnTo>
                <a:lnTo>
                  <a:pt x="101" y="1376"/>
                </a:lnTo>
                <a:lnTo>
                  <a:pt x="101" y="1376"/>
                </a:lnTo>
                <a:lnTo>
                  <a:pt x="107" y="1382"/>
                </a:lnTo>
                <a:lnTo>
                  <a:pt x="107" y="1382"/>
                </a:lnTo>
                <a:lnTo>
                  <a:pt x="107" y="1382"/>
                </a:lnTo>
                <a:lnTo>
                  <a:pt x="107" y="1382"/>
                </a:lnTo>
                <a:lnTo>
                  <a:pt x="107" y="1388"/>
                </a:lnTo>
                <a:lnTo>
                  <a:pt x="107" y="1388"/>
                </a:lnTo>
                <a:lnTo>
                  <a:pt x="107" y="1388"/>
                </a:lnTo>
                <a:lnTo>
                  <a:pt x="101" y="1388"/>
                </a:lnTo>
                <a:lnTo>
                  <a:pt x="101" y="1394"/>
                </a:lnTo>
                <a:lnTo>
                  <a:pt x="101" y="1394"/>
                </a:lnTo>
                <a:lnTo>
                  <a:pt x="101" y="1394"/>
                </a:lnTo>
                <a:lnTo>
                  <a:pt x="101" y="1394"/>
                </a:lnTo>
                <a:lnTo>
                  <a:pt x="101" y="1394"/>
                </a:lnTo>
                <a:lnTo>
                  <a:pt x="101" y="1394"/>
                </a:lnTo>
                <a:lnTo>
                  <a:pt x="101" y="1400"/>
                </a:lnTo>
                <a:lnTo>
                  <a:pt x="101" y="1400"/>
                </a:lnTo>
                <a:lnTo>
                  <a:pt x="107" y="1400"/>
                </a:lnTo>
                <a:lnTo>
                  <a:pt x="107" y="1406"/>
                </a:lnTo>
                <a:lnTo>
                  <a:pt x="107" y="1406"/>
                </a:lnTo>
                <a:lnTo>
                  <a:pt x="107" y="1406"/>
                </a:lnTo>
                <a:lnTo>
                  <a:pt x="113" y="1406"/>
                </a:lnTo>
                <a:lnTo>
                  <a:pt x="113" y="1412"/>
                </a:lnTo>
                <a:lnTo>
                  <a:pt x="113" y="1412"/>
                </a:lnTo>
                <a:lnTo>
                  <a:pt x="113" y="1412"/>
                </a:lnTo>
                <a:lnTo>
                  <a:pt x="118" y="1412"/>
                </a:lnTo>
                <a:lnTo>
                  <a:pt x="118" y="1418"/>
                </a:lnTo>
                <a:lnTo>
                  <a:pt x="118" y="1418"/>
                </a:lnTo>
                <a:lnTo>
                  <a:pt x="118" y="1418"/>
                </a:lnTo>
                <a:lnTo>
                  <a:pt x="118" y="1418"/>
                </a:lnTo>
                <a:lnTo>
                  <a:pt x="124" y="1418"/>
                </a:lnTo>
                <a:lnTo>
                  <a:pt x="124" y="1418"/>
                </a:lnTo>
                <a:lnTo>
                  <a:pt x="124" y="1423"/>
                </a:lnTo>
                <a:lnTo>
                  <a:pt x="124" y="1423"/>
                </a:lnTo>
                <a:lnTo>
                  <a:pt x="130" y="1429"/>
                </a:lnTo>
                <a:lnTo>
                  <a:pt x="130" y="1429"/>
                </a:lnTo>
                <a:lnTo>
                  <a:pt x="130" y="1429"/>
                </a:lnTo>
                <a:lnTo>
                  <a:pt x="130" y="1429"/>
                </a:lnTo>
                <a:lnTo>
                  <a:pt x="130" y="1429"/>
                </a:lnTo>
                <a:lnTo>
                  <a:pt x="136" y="1435"/>
                </a:lnTo>
                <a:lnTo>
                  <a:pt x="136" y="1435"/>
                </a:lnTo>
                <a:lnTo>
                  <a:pt x="136" y="1435"/>
                </a:lnTo>
                <a:lnTo>
                  <a:pt x="136" y="1441"/>
                </a:lnTo>
                <a:lnTo>
                  <a:pt x="136" y="1441"/>
                </a:lnTo>
                <a:lnTo>
                  <a:pt x="142" y="1441"/>
                </a:lnTo>
                <a:lnTo>
                  <a:pt x="142" y="1441"/>
                </a:lnTo>
                <a:lnTo>
                  <a:pt x="142" y="1441"/>
                </a:lnTo>
                <a:lnTo>
                  <a:pt x="142" y="1447"/>
                </a:lnTo>
                <a:lnTo>
                  <a:pt x="142" y="1447"/>
                </a:lnTo>
                <a:lnTo>
                  <a:pt x="148" y="1447"/>
                </a:lnTo>
                <a:lnTo>
                  <a:pt x="148" y="1453"/>
                </a:lnTo>
                <a:lnTo>
                  <a:pt x="154" y="1453"/>
                </a:lnTo>
                <a:lnTo>
                  <a:pt x="154" y="1453"/>
                </a:lnTo>
                <a:lnTo>
                  <a:pt x="160" y="1453"/>
                </a:lnTo>
                <a:lnTo>
                  <a:pt x="160" y="1459"/>
                </a:lnTo>
                <a:lnTo>
                  <a:pt x="160" y="1459"/>
                </a:lnTo>
                <a:lnTo>
                  <a:pt x="160" y="1459"/>
                </a:lnTo>
                <a:lnTo>
                  <a:pt x="160" y="1459"/>
                </a:lnTo>
                <a:lnTo>
                  <a:pt x="160" y="1465"/>
                </a:lnTo>
                <a:lnTo>
                  <a:pt x="166" y="1465"/>
                </a:lnTo>
                <a:lnTo>
                  <a:pt x="166" y="1465"/>
                </a:lnTo>
                <a:lnTo>
                  <a:pt x="166" y="1465"/>
                </a:lnTo>
                <a:lnTo>
                  <a:pt x="166" y="1465"/>
                </a:lnTo>
                <a:lnTo>
                  <a:pt x="166" y="1465"/>
                </a:lnTo>
                <a:lnTo>
                  <a:pt x="166" y="1471"/>
                </a:lnTo>
                <a:lnTo>
                  <a:pt x="166" y="1471"/>
                </a:lnTo>
                <a:lnTo>
                  <a:pt x="166" y="1471"/>
                </a:lnTo>
                <a:lnTo>
                  <a:pt x="166" y="1471"/>
                </a:lnTo>
                <a:lnTo>
                  <a:pt x="166" y="1471"/>
                </a:lnTo>
                <a:lnTo>
                  <a:pt x="166" y="1471"/>
                </a:lnTo>
                <a:lnTo>
                  <a:pt x="166" y="1477"/>
                </a:lnTo>
                <a:lnTo>
                  <a:pt x="166" y="1477"/>
                </a:lnTo>
                <a:lnTo>
                  <a:pt x="166" y="1477"/>
                </a:lnTo>
                <a:lnTo>
                  <a:pt x="166" y="1477"/>
                </a:lnTo>
                <a:lnTo>
                  <a:pt x="166" y="1477"/>
                </a:lnTo>
                <a:lnTo>
                  <a:pt x="166" y="1477"/>
                </a:lnTo>
                <a:lnTo>
                  <a:pt x="172" y="1477"/>
                </a:lnTo>
                <a:lnTo>
                  <a:pt x="172" y="1477"/>
                </a:lnTo>
                <a:lnTo>
                  <a:pt x="172" y="1477"/>
                </a:lnTo>
                <a:lnTo>
                  <a:pt x="172" y="1477"/>
                </a:lnTo>
                <a:lnTo>
                  <a:pt x="172" y="1477"/>
                </a:lnTo>
                <a:lnTo>
                  <a:pt x="178" y="1483"/>
                </a:lnTo>
                <a:lnTo>
                  <a:pt x="178" y="1483"/>
                </a:lnTo>
                <a:lnTo>
                  <a:pt x="178" y="1483"/>
                </a:lnTo>
                <a:lnTo>
                  <a:pt x="178" y="1483"/>
                </a:lnTo>
                <a:lnTo>
                  <a:pt x="178" y="1483"/>
                </a:lnTo>
                <a:lnTo>
                  <a:pt x="178" y="1489"/>
                </a:lnTo>
                <a:lnTo>
                  <a:pt x="178" y="1489"/>
                </a:lnTo>
                <a:lnTo>
                  <a:pt x="178" y="1489"/>
                </a:lnTo>
                <a:lnTo>
                  <a:pt x="178" y="1489"/>
                </a:lnTo>
                <a:lnTo>
                  <a:pt x="178" y="1489"/>
                </a:lnTo>
                <a:lnTo>
                  <a:pt x="178" y="1489"/>
                </a:lnTo>
                <a:lnTo>
                  <a:pt x="178" y="1489"/>
                </a:lnTo>
                <a:lnTo>
                  <a:pt x="184" y="1495"/>
                </a:lnTo>
                <a:lnTo>
                  <a:pt x="184" y="1495"/>
                </a:lnTo>
                <a:lnTo>
                  <a:pt x="190" y="1501"/>
                </a:lnTo>
                <a:lnTo>
                  <a:pt x="190" y="1501"/>
                </a:lnTo>
                <a:lnTo>
                  <a:pt x="190" y="1501"/>
                </a:lnTo>
                <a:lnTo>
                  <a:pt x="190" y="1506"/>
                </a:lnTo>
                <a:lnTo>
                  <a:pt x="190" y="1506"/>
                </a:lnTo>
                <a:lnTo>
                  <a:pt x="190" y="1506"/>
                </a:lnTo>
                <a:lnTo>
                  <a:pt x="190" y="1506"/>
                </a:lnTo>
                <a:lnTo>
                  <a:pt x="190" y="1501"/>
                </a:lnTo>
                <a:lnTo>
                  <a:pt x="190" y="1501"/>
                </a:lnTo>
                <a:lnTo>
                  <a:pt x="184" y="1501"/>
                </a:lnTo>
                <a:lnTo>
                  <a:pt x="184" y="1501"/>
                </a:lnTo>
                <a:lnTo>
                  <a:pt x="184" y="1495"/>
                </a:lnTo>
                <a:lnTo>
                  <a:pt x="184" y="1495"/>
                </a:lnTo>
                <a:lnTo>
                  <a:pt x="178" y="1489"/>
                </a:lnTo>
                <a:lnTo>
                  <a:pt x="178" y="1483"/>
                </a:lnTo>
                <a:lnTo>
                  <a:pt x="178" y="1483"/>
                </a:lnTo>
                <a:lnTo>
                  <a:pt x="172" y="1483"/>
                </a:lnTo>
                <a:lnTo>
                  <a:pt x="172" y="1483"/>
                </a:lnTo>
                <a:lnTo>
                  <a:pt x="172" y="1489"/>
                </a:lnTo>
                <a:lnTo>
                  <a:pt x="178" y="1489"/>
                </a:lnTo>
                <a:lnTo>
                  <a:pt x="178" y="1489"/>
                </a:lnTo>
                <a:lnTo>
                  <a:pt x="178" y="1489"/>
                </a:lnTo>
                <a:lnTo>
                  <a:pt x="178" y="1495"/>
                </a:lnTo>
                <a:lnTo>
                  <a:pt x="178" y="1495"/>
                </a:lnTo>
                <a:lnTo>
                  <a:pt x="178" y="1495"/>
                </a:lnTo>
                <a:lnTo>
                  <a:pt x="178" y="1495"/>
                </a:lnTo>
                <a:lnTo>
                  <a:pt x="178" y="1501"/>
                </a:lnTo>
                <a:lnTo>
                  <a:pt x="172" y="1506"/>
                </a:lnTo>
                <a:lnTo>
                  <a:pt x="172" y="1512"/>
                </a:lnTo>
                <a:lnTo>
                  <a:pt x="172" y="1512"/>
                </a:lnTo>
                <a:lnTo>
                  <a:pt x="172" y="1512"/>
                </a:lnTo>
                <a:lnTo>
                  <a:pt x="172" y="1518"/>
                </a:lnTo>
                <a:lnTo>
                  <a:pt x="172" y="1518"/>
                </a:lnTo>
                <a:lnTo>
                  <a:pt x="172" y="1518"/>
                </a:lnTo>
                <a:lnTo>
                  <a:pt x="178" y="1518"/>
                </a:lnTo>
                <a:lnTo>
                  <a:pt x="178" y="1518"/>
                </a:lnTo>
                <a:lnTo>
                  <a:pt x="178" y="1518"/>
                </a:lnTo>
                <a:lnTo>
                  <a:pt x="178" y="1518"/>
                </a:lnTo>
                <a:lnTo>
                  <a:pt x="178" y="1518"/>
                </a:lnTo>
                <a:lnTo>
                  <a:pt x="178" y="1518"/>
                </a:lnTo>
                <a:lnTo>
                  <a:pt x="178" y="1518"/>
                </a:lnTo>
                <a:lnTo>
                  <a:pt x="178" y="1512"/>
                </a:lnTo>
                <a:lnTo>
                  <a:pt x="178" y="1512"/>
                </a:lnTo>
                <a:lnTo>
                  <a:pt x="178" y="1512"/>
                </a:lnTo>
                <a:lnTo>
                  <a:pt x="178" y="1512"/>
                </a:lnTo>
                <a:lnTo>
                  <a:pt x="178" y="1512"/>
                </a:lnTo>
                <a:lnTo>
                  <a:pt x="178" y="1512"/>
                </a:lnTo>
                <a:lnTo>
                  <a:pt x="178" y="1512"/>
                </a:lnTo>
                <a:lnTo>
                  <a:pt x="178" y="1512"/>
                </a:lnTo>
                <a:lnTo>
                  <a:pt x="178" y="1512"/>
                </a:lnTo>
                <a:lnTo>
                  <a:pt x="178" y="1512"/>
                </a:lnTo>
                <a:lnTo>
                  <a:pt x="178" y="1512"/>
                </a:lnTo>
                <a:lnTo>
                  <a:pt x="178" y="1506"/>
                </a:lnTo>
                <a:lnTo>
                  <a:pt x="178" y="1506"/>
                </a:lnTo>
                <a:lnTo>
                  <a:pt x="178" y="1506"/>
                </a:lnTo>
                <a:lnTo>
                  <a:pt x="178" y="1506"/>
                </a:lnTo>
                <a:lnTo>
                  <a:pt x="178" y="1506"/>
                </a:lnTo>
                <a:lnTo>
                  <a:pt x="184" y="1506"/>
                </a:lnTo>
                <a:lnTo>
                  <a:pt x="178" y="1506"/>
                </a:lnTo>
                <a:lnTo>
                  <a:pt x="178" y="1506"/>
                </a:lnTo>
                <a:lnTo>
                  <a:pt x="184" y="1512"/>
                </a:lnTo>
                <a:lnTo>
                  <a:pt x="184" y="1512"/>
                </a:lnTo>
                <a:lnTo>
                  <a:pt x="184" y="1512"/>
                </a:lnTo>
                <a:lnTo>
                  <a:pt x="190" y="1512"/>
                </a:lnTo>
                <a:lnTo>
                  <a:pt x="190" y="1518"/>
                </a:lnTo>
                <a:lnTo>
                  <a:pt x="190" y="1518"/>
                </a:lnTo>
                <a:lnTo>
                  <a:pt x="195" y="1518"/>
                </a:lnTo>
                <a:lnTo>
                  <a:pt x="195" y="1518"/>
                </a:lnTo>
                <a:lnTo>
                  <a:pt x="195" y="1524"/>
                </a:lnTo>
                <a:lnTo>
                  <a:pt x="195" y="1524"/>
                </a:lnTo>
                <a:lnTo>
                  <a:pt x="201" y="1524"/>
                </a:lnTo>
                <a:lnTo>
                  <a:pt x="201" y="1524"/>
                </a:lnTo>
                <a:lnTo>
                  <a:pt x="201" y="1530"/>
                </a:lnTo>
                <a:lnTo>
                  <a:pt x="201" y="1530"/>
                </a:lnTo>
                <a:lnTo>
                  <a:pt x="201" y="1530"/>
                </a:lnTo>
                <a:lnTo>
                  <a:pt x="201" y="1530"/>
                </a:lnTo>
                <a:lnTo>
                  <a:pt x="201" y="1530"/>
                </a:lnTo>
                <a:lnTo>
                  <a:pt x="201" y="1530"/>
                </a:lnTo>
                <a:lnTo>
                  <a:pt x="201" y="1530"/>
                </a:lnTo>
                <a:lnTo>
                  <a:pt x="207" y="1530"/>
                </a:lnTo>
                <a:lnTo>
                  <a:pt x="207" y="1524"/>
                </a:lnTo>
                <a:lnTo>
                  <a:pt x="207" y="1530"/>
                </a:lnTo>
                <a:lnTo>
                  <a:pt x="213" y="1530"/>
                </a:lnTo>
                <a:lnTo>
                  <a:pt x="213" y="1530"/>
                </a:lnTo>
                <a:lnTo>
                  <a:pt x="213" y="1530"/>
                </a:lnTo>
                <a:lnTo>
                  <a:pt x="213" y="1536"/>
                </a:lnTo>
                <a:lnTo>
                  <a:pt x="219" y="1536"/>
                </a:lnTo>
                <a:lnTo>
                  <a:pt x="219" y="1536"/>
                </a:lnTo>
                <a:lnTo>
                  <a:pt x="219" y="1536"/>
                </a:lnTo>
                <a:lnTo>
                  <a:pt x="219" y="1536"/>
                </a:lnTo>
                <a:lnTo>
                  <a:pt x="219" y="1536"/>
                </a:lnTo>
                <a:lnTo>
                  <a:pt x="219" y="1536"/>
                </a:lnTo>
                <a:lnTo>
                  <a:pt x="225" y="1536"/>
                </a:lnTo>
                <a:lnTo>
                  <a:pt x="225" y="1536"/>
                </a:lnTo>
                <a:lnTo>
                  <a:pt x="225" y="1536"/>
                </a:lnTo>
                <a:lnTo>
                  <a:pt x="225" y="1536"/>
                </a:lnTo>
                <a:lnTo>
                  <a:pt x="225" y="1536"/>
                </a:lnTo>
                <a:lnTo>
                  <a:pt x="225" y="1536"/>
                </a:lnTo>
                <a:lnTo>
                  <a:pt x="225" y="1536"/>
                </a:lnTo>
                <a:lnTo>
                  <a:pt x="225" y="1536"/>
                </a:lnTo>
                <a:lnTo>
                  <a:pt x="225" y="1536"/>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31" y="1530"/>
                </a:lnTo>
                <a:lnTo>
                  <a:pt x="231" y="1530"/>
                </a:lnTo>
                <a:lnTo>
                  <a:pt x="231" y="1530"/>
                </a:lnTo>
                <a:lnTo>
                  <a:pt x="231" y="1530"/>
                </a:lnTo>
                <a:lnTo>
                  <a:pt x="225" y="1530"/>
                </a:lnTo>
                <a:lnTo>
                  <a:pt x="225" y="1524"/>
                </a:lnTo>
                <a:lnTo>
                  <a:pt x="225" y="1524"/>
                </a:lnTo>
                <a:lnTo>
                  <a:pt x="225" y="1524"/>
                </a:lnTo>
                <a:lnTo>
                  <a:pt x="225" y="1524"/>
                </a:lnTo>
                <a:lnTo>
                  <a:pt x="225" y="1524"/>
                </a:lnTo>
                <a:lnTo>
                  <a:pt x="225" y="1524"/>
                </a:lnTo>
                <a:lnTo>
                  <a:pt x="225" y="1524"/>
                </a:lnTo>
                <a:lnTo>
                  <a:pt x="225" y="1524"/>
                </a:lnTo>
                <a:lnTo>
                  <a:pt x="225" y="1524"/>
                </a:lnTo>
                <a:lnTo>
                  <a:pt x="225" y="1524"/>
                </a:lnTo>
                <a:lnTo>
                  <a:pt x="225" y="1518"/>
                </a:lnTo>
                <a:lnTo>
                  <a:pt x="225" y="1518"/>
                </a:lnTo>
                <a:lnTo>
                  <a:pt x="225" y="1518"/>
                </a:lnTo>
                <a:lnTo>
                  <a:pt x="225" y="1518"/>
                </a:lnTo>
                <a:lnTo>
                  <a:pt x="225" y="1518"/>
                </a:lnTo>
                <a:lnTo>
                  <a:pt x="225" y="1518"/>
                </a:lnTo>
                <a:lnTo>
                  <a:pt x="225" y="1518"/>
                </a:lnTo>
                <a:lnTo>
                  <a:pt x="225" y="1518"/>
                </a:lnTo>
                <a:lnTo>
                  <a:pt x="231" y="1518"/>
                </a:lnTo>
                <a:lnTo>
                  <a:pt x="231" y="1518"/>
                </a:lnTo>
                <a:lnTo>
                  <a:pt x="225" y="1518"/>
                </a:lnTo>
                <a:lnTo>
                  <a:pt x="225" y="1512"/>
                </a:lnTo>
                <a:lnTo>
                  <a:pt x="225" y="1512"/>
                </a:lnTo>
                <a:lnTo>
                  <a:pt x="225" y="1512"/>
                </a:lnTo>
                <a:lnTo>
                  <a:pt x="225" y="1512"/>
                </a:lnTo>
                <a:lnTo>
                  <a:pt x="225" y="1512"/>
                </a:lnTo>
                <a:lnTo>
                  <a:pt x="225" y="1506"/>
                </a:lnTo>
                <a:lnTo>
                  <a:pt x="225" y="1506"/>
                </a:lnTo>
                <a:lnTo>
                  <a:pt x="225" y="1501"/>
                </a:lnTo>
                <a:lnTo>
                  <a:pt x="225" y="1501"/>
                </a:lnTo>
                <a:lnTo>
                  <a:pt x="225" y="1501"/>
                </a:lnTo>
                <a:lnTo>
                  <a:pt x="231" y="1501"/>
                </a:lnTo>
                <a:lnTo>
                  <a:pt x="231" y="1501"/>
                </a:lnTo>
                <a:lnTo>
                  <a:pt x="231" y="1501"/>
                </a:lnTo>
                <a:lnTo>
                  <a:pt x="231" y="1501"/>
                </a:lnTo>
                <a:lnTo>
                  <a:pt x="231" y="1495"/>
                </a:lnTo>
                <a:lnTo>
                  <a:pt x="237" y="1501"/>
                </a:lnTo>
                <a:lnTo>
                  <a:pt x="243" y="1501"/>
                </a:lnTo>
                <a:lnTo>
                  <a:pt x="243" y="1506"/>
                </a:lnTo>
                <a:lnTo>
                  <a:pt x="249" y="1506"/>
                </a:lnTo>
                <a:lnTo>
                  <a:pt x="249" y="1506"/>
                </a:lnTo>
                <a:lnTo>
                  <a:pt x="249" y="1506"/>
                </a:lnTo>
                <a:lnTo>
                  <a:pt x="249" y="1506"/>
                </a:lnTo>
                <a:lnTo>
                  <a:pt x="249" y="1506"/>
                </a:lnTo>
                <a:lnTo>
                  <a:pt x="255" y="1506"/>
                </a:lnTo>
                <a:lnTo>
                  <a:pt x="255" y="1506"/>
                </a:lnTo>
                <a:lnTo>
                  <a:pt x="255" y="1506"/>
                </a:lnTo>
                <a:lnTo>
                  <a:pt x="255" y="1506"/>
                </a:lnTo>
                <a:lnTo>
                  <a:pt x="255" y="1506"/>
                </a:lnTo>
                <a:lnTo>
                  <a:pt x="255" y="1506"/>
                </a:lnTo>
                <a:lnTo>
                  <a:pt x="255" y="1506"/>
                </a:lnTo>
                <a:lnTo>
                  <a:pt x="255" y="1512"/>
                </a:lnTo>
                <a:lnTo>
                  <a:pt x="261" y="1512"/>
                </a:lnTo>
                <a:lnTo>
                  <a:pt x="261" y="1512"/>
                </a:lnTo>
                <a:lnTo>
                  <a:pt x="261" y="1506"/>
                </a:lnTo>
                <a:lnTo>
                  <a:pt x="261" y="1506"/>
                </a:lnTo>
                <a:lnTo>
                  <a:pt x="261" y="1506"/>
                </a:lnTo>
                <a:lnTo>
                  <a:pt x="267" y="1506"/>
                </a:lnTo>
                <a:lnTo>
                  <a:pt x="267" y="1501"/>
                </a:lnTo>
                <a:lnTo>
                  <a:pt x="267" y="1501"/>
                </a:lnTo>
                <a:lnTo>
                  <a:pt x="267" y="1501"/>
                </a:lnTo>
                <a:lnTo>
                  <a:pt x="267" y="1501"/>
                </a:lnTo>
                <a:lnTo>
                  <a:pt x="267" y="1501"/>
                </a:lnTo>
                <a:lnTo>
                  <a:pt x="267" y="1501"/>
                </a:lnTo>
                <a:lnTo>
                  <a:pt x="267" y="1501"/>
                </a:lnTo>
                <a:lnTo>
                  <a:pt x="267" y="1501"/>
                </a:lnTo>
                <a:lnTo>
                  <a:pt x="267" y="1501"/>
                </a:lnTo>
                <a:lnTo>
                  <a:pt x="273" y="1495"/>
                </a:lnTo>
                <a:lnTo>
                  <a:pt x="273" y="1501"/>
                </a:lnTo>
                <a:lnTo>
                  <a:pt x="273" y="1501"/>
                </a:lnTo>
                <a:lnTo>
                  <a:pt x="273" y="1501"/>
                </a:lnTo>
                <a:lnTo>
                  <a:pt x="273" y="1501"/>
                </a:lnTo>
                <a:lnTo>
                  <a:pt x="273" y="1501"/>
                </a:lnTo>
                <a:lnTo>
                  <a:pt x="273" y="1506"/>
                </a:lnTo>
                <a:lnTo>
                  <a:pt x="278" y="1506"/>
                </a:lnTo>
                <a:lnTo>
                  <a:pt x="278" y="1506"/>
                </a:lnTo>
                <a:lnTo>
                  <a:pt x="278" y="1506"/>
                </a:lnTo>
                <a:lnTo>
                  <a:pt x="284" y="1506"/>
                </a:lnTo>
                <a:lnTo>
                  <a:pt x="284" y="1506"/>
                </a:lnTo>
                <a:lnTo>
                  <a:pt x="278" y="1506"/>
                </a:lnTo>
                <a:lnTo>
                  <a:pt x="278" y="1506"/>
                </a:lnTo>
                <a:lnTo>
                  <a:pt x="284" y="1506"/>
                </a:lnTo>
                <a:lnTo>
                  <a:pt x="284" y="1506"/>
                </a:lnTo>
                <a:lnTo>
                  <a:pt x="284" y="1506"/>
                </a:lnTo>
                <a:lnTo>
                  <a:pt x="284" y="1506"/>
                </a:lnTo>
                <a:lnTo>
                  <a:pt x="284" y="1506"/>
                </a:lnTo>
                <a:lnTo>
                  <a:pt x="284" y="1506"/>
                </a:lnTo>
                <a:lnTo>
                  <a:pt x="290" y="1506"/>
                </a:lnTo>
                <a:lnTo>
                  <a:pt x="290" y="1506"/>
                </a:lnTo>
                <a:lnTo>
                  <a:pt x="290" y="1506"/>
                </a:lnTo>
                <a:lnTo>
                  <a:pt x="290" y="1506"/>
                </a:lnTo>
                <a:lnTo>
                  <a:pt x="290" y="1506"/>
                </a:lnTo>
                <a:lnTo>
                  <a:pt x="290" y="1506"/>
                </a:lnTo>
                <a:lnTo>
                  <a:pt x="296" y="1506"/>
                </a:lnTo>
                <a:lnTo>
                  <a:pt x="296" y="1506"/>
                </a:lnTo>
                <a:lnTo>
                  <a:pt x="296" y="1506"/>
                </a:lnTo>
                <a:lnTo>
                  <a:pt x="302" y="1501"/>
                </a:lnTo>
                <a:lnTo>
                  <a:pt x="302" y="1501"/>
                </a:lnTo>
                <a:lnTo>
                  <a:pt x="302" y="1501"/>
                </a:lnTo>
                <a:lnTo>
                  <a:pt x="302" y="1495"/>
                </a:lnTo>
                <a:lnTo>
                  <a:pt x="302" y="1495"/>
                </a:lnTo>
                <a:lnTo>
                  <a:pt x="302" y="1501"/>
                </a:lnTo>
                <a:lnTo>
                  <a:pt x="302" y="1501"/>
                </a:lnTo>
                <a:lnTo>
                  <a:pt x="302" y="1501"/>
                </a:lnTo>
                <a:lnTo>
                  <a:pt x="302" y="1501"/>
                </a:lnTo>
                <a:lnTo>
                  <a:pt x="302" y="1506"/>
                </a:lnTo>
                <a:lnTo>
                  <a:pt x="296" y="1506"/>
                </a:lnTo>
                <a:lnTo>
                  <a:pt x="296" y="1506"/>
                </a:lnTo>
                <a:lnTo>
                  <a:pt x="296" y="1506"/>
                </a:lnTo>
                <a:lnTo>
                  <a:pt x="296" y="1506"/>
                </a:lnTo>
                <a:lnTo>
                  <a:pt x="296" y="1506"/>
                </a:lnTo>
                <a:lnTo>
                  <a:pt x="296" y="1506"/>
                </a:lnTo>
                <a:lnTo>
                  <a:pt x="296" y="1506"/>
                </a:lnTo>
                <a:lnTo>
                  <a:pt x="296" y="1506"/>
                </a:lnTo>
                <a:lnTo>
                  <a:pt x="296" y="1506"/>
                </a:lnTo>
                <a:lnTo>
                  <a:pt x="296" y="1512"/>
                </a:lnTo>
                <a:lnTo>
                  <a:pt x="296" y="1512"/>
                </a:lnTo>
                <a:lnTo>
                  <a:pt x="296" y="1512"/>
                </a:lnTo>
                <a:lnTo>
                  <a:pt x="296" y="1512"/>
                </a:lnTo>
                <a:lnTo>
                  <a:pt x="302" y="1512"/>
                </a:lnTo>
                <a:lnTo>
                  <a:pt x="302" y="1506"/>
                </a:lnTo>
                <a:lnTo>
                  <a:pt x="302" y="1506"/>
                </a:lnTo>
                <a:lnTo>
                  <a:pt x="302" y="1506"/>
                </a:lnTo>
                <a:lnTo>
                  <a:pt x="302" y="1506"/>
                </a:lnTo>
                <a:lnTo>
                  <a:pt x="302" y="1506"/>
                </a:lnTo>
                <a:lnTo>
                  <a:pt x="302" y="1506"/>
                </a:lnTo>
                <a:lnTo>
                  <a:pt x="302" y="1506"/>
                </a:lnTo>
                <a:lnTo>
                  <a:pt x="302" y="1501"/>
                </a:lnTo>
                <a:lnTo>
                  <a:pt x="308" y="1501"/>
                </a:lnTo>
                <a:lnTo>
                  <a:pt x="308" y="1501"/>
                </a:lnTo>
                <a:lnTo>
                  <a:pt x="308" y="1501"/>
                </a:lnTo>
                <a:lnTo>
                  <a:pt x="308" y="1501"/>
                </a:lnTo>
                <a:lnTo>
                  <a:pt x="308" y="1501"/>
                </a:lnTo>
                <a:lnTo>
                  <a:pt x="308" y="1501"/>
                </a:lnTo>
                <a:lnTo>
                  <a:pt x="308" y="1501"/>
                </a:lnTo>
                <a:lnTo>
                  <a:pt x="308" y="1501"/>
                </a:lnTo>
                <a:lnTo>
                  <a:pt x="314" y="1501"/>
                </a:lnTo>
                <a:lnTo>
                  <a:pt x="314" y="1501"/>
                </a:lnTo>
                <a:lnTo>
                  <a:pt x="314" y="1501"/>
                </a:lnTo>
                <a:lnTo>
                  <a:pt x="314" y="1501"/>
                </a:lnTo>
                <a:lnTo>
                  <a:pt x="314" y="1506"/>
                </a:lnTo>
                <a:lnTo>
                  <a:pt x="320" y="1506"/>
                </a:lnTo>
                <a:lnTo>
                  <a:pt x="320" y="1506"/>
                </a:lnTo>
                <a:lnTo>
                  <a:pt x="320" y="1506"/>
                </a:lnTo>
                <a:lnTo>
                  <a:pt x="320" y="1506"/>
                </a:lnTo>
                <a:lnTo>
                  <a:pt x="320" y="1506"/>
                </a:lnTo>
                <a:lnTo>
                  <a:pt x="320" y="1506"/>
                </a:lnTo>
                <a:lnTo>
                  <a:pt x="320" y="1506"/>
                </a:lnTo>
                <a:lnTo>
                  <a:pt x="326" y="1512"/>
                </a:lnTo>
                <a:lnTo>
                  <a:pt x="326" y="1512"/>
                </a:lnTo>
                <a:lnTo>
                  <a:pt x="326" y="1512"/>
                </a:lnTo>
                <a:lnTo>
                  <a:pt x="326" y="1512"/>
                </a:lnTo>
                <a:lnTo>
                  <a:pt x="326" y="1512"/>
                </a:lnTo>
                <a:lnTo>
                  <a:pt x="326" y="1512"/>
                </a:lnTo>
                <a:lnTo>
                  <a:pt x="326" y="1518"/>
                </a:lnTo>
                <a:lnTo>
                  <a:pt x="326" y="1512"/>
                </a:lnTo>
                <a:lnTo>
                  <a:pt x="326" y="1512"/>
                </a:lnTo>
                <a:lnTo>
                  <a:pt x="326" y="1512"/>
                </a:lnTo>
                <a:lnTo>
                  <a:pt x="320" y="1512"/>
                </a:lnTo>
                <a:lnTo>
                  <a:pt x="320" y="1512"/>
                </a:lnTo>
                <a:lnTo>
                  <a:pt x="320" y="1506"/>
                </a:lnTo>
                <a:lnTo>
                  <a:pt x="320" y="1506"/>
                </a:lnTo>
                <a:lnTo>
                  <a:pt x="320" y="1506"/>
                </a:lnTo>
                <a:lnTo>
                  <a:pt x="314" y="1506"/>
                </a:lnTo>
                <a:lnTo>
                  <a:pt x="314" y="1506"/>
                </a:lnTo>
                <a:lnTo>
                  <a:pt x="314" y="1506"/>
                </a:lnTo>
                <a:lnTo>
                  <a:pt x="314" y="1506"/>
                </a:lnTo>
                <a:lnTo>
                  <a:pt x="314" y="1512"/>
                </a:lnTo>
                <a:lnTo>
                  <a:pt x="314" y="1512"/>
                </a:lnTo>
                <a:lnTo>
                  <a:pt x="314" y="1512"/>
                </a:lnTo>
                <a:lnTo>
                  <a:pt x="314" y="1512"/>
                </a:lnTo>
                <a:lnTo>
                  <a:pt x="314" y="1512"/>
                </a:lnTo>
                <a:lnTo>
                  <a:pt x="314" y="1512"/>
                </a:lnTo>
                <a:lnTo>
                  <a:pt x="314" y="1512"/>
                </a:lnTo>
                <a:lnTo>
                  <a:pt x="314" y="1512"/>
                </a:lnTo>
                <a:lnTo>
                  <a:pt x="314" y="1512"/>
                </a:lnTo>
                <a:lnTo>
                  <a:pt x="308" y="1512"/>
                </a:lnTo>
                <a:lnTo>
                  <a:pt x="308" y="1512"/>
                </a:lnTo>
                <a:lnTo>
                  <a:pt x="308" y="1506"/>
                </a:lnTo>
                <a:lnTo>
                  <a:pt x="308" y="1506"/>
                </a:lnTo>
                <a:lnTo>
                  <a:pt x="308" y="1506"/>
                </a:lnTo>
                <a:lnTo>
                  <a:pt x="314" y="1506"/>
                </a:lnTo>
                <a:lnTo>
                  <a:pt x="314" y="1506"/>
                </a:lnTo>
                <a:lnTo>
                  <a:pt x="314" y="1506"/>
                </a:lnTo>
                <a:lnTo>
                  <a:pt x="314" y="1506"/>
                </a:lnTo>
                <a:lnTo>
                  <a:pt x="314" y="1506"/>
                </a:lnTo>
                <a:lnTo>
                  <a:pt x="314" y="1506"/>
                </a:lnTo>
                <a:lnTo>
                  <a:pt x="314" y="1506"/>
                </a:lnTo>
                <a:lnTo>
                  <a:pt x="314" y="1506"/>
                </a:lnTo>
                <a:lnTo>
                  <a:pt x="314" y="1506"/>
                </a:lnTo>
                <a:lnTo>
                  <a:pt x="314" y="1501"/>
                </a:lnTo>
                <a:lnTo>
                  <a:pt x="314" y="1501"/>
                </a:lnTo>
                <a:lnTo>
                  <a:pt x="314" y="1501"/>
                </a:lnTo>
                <a:lnTo>
                  <a:pt x="314" y="1501"/>
                </a:lnTo>
                <a:lnTo>
                  <a:pt x="308" y="1501"/>
                </a:lnTo>
                <a:lnTo>
                  <a:pt x="308" y="1501"/>
                </a:lnTo>
                <a:lnTo>
                  <a:pt x="308" y="1506"/>
                </a:lnTo>
                <a:lnTo>
                  <a:pt x="308" y="1506"/>
                </a:lnTo>
                <a:lnTo>
                  <a:pt x="308" y="1506"/>
                </a:lnTo>
                <a:lnTo>
                  <a:pt x="308" y="1506"/>
                </a:lnTo>
                <a:lnTo>
                  <a:pt x="308" y="1506"/>
                </a:lnTo>
                <a:lnTo>
                  <a:pt x="308" y="1506"/>
                </a:lnTo>
                <a:lnTo>
                  <a:pt x="308" y="1506"/>
                </a:lnTo>
                <a:lnTo>
                  <a:pt x="308" y="1506"/>
                </a:lnTo>
                <a:lnTo>
                  <a:pt x="308" y="1506"/>
                </a:lnTo>
                <a:lnTo>
                  <a:pt x="302" y="1506"/>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296" y="1512"/>
                </a:lnTo>
                <a:lnTo>
                  <a:pt x="296" y="1512"/>
                </a:lnTo>
                <a:lnTo>
                  <a:pt x="290" y="1512"/>
                </a:lnTo>
                <a:lnTo>
                  <a:pt x="284" y="1512"/>
                </a:lnTo>
                <a:lnTo>
                  <a:pt x="284" y="1512"/>
                </a:lnTo>
                <a:lnTo>
                  <a:pt x="278" y="1512"/>
                </a:lnTo>
                <a:lnTo>
                  <a:pt x="273" y="1506"/>
                </a:lnTo>
                <a:lnTo>
                  <a:pt x="267" y="1506"/>
                </a:lnTo>
                <a:lnTo>
                  <a:pt x="267" y="1506"/>
                </a:lnTo>
                <a:lnTo>
                  <a:pt x="267" y="1506"/>
                </a:lnTo>
                <a:lnTo>
                  <a:pt x="267" y="1506"/>
                </a:lnTo>
                <a:lnTo>
                  <a:pt x="261" y="1512"/>
                </a:lnTo>
                <a:lnTo>
                  <a:pt x="261" y="1512"/>
                </a:lnTo>
                <a:lnTo>
                  <a:pt x="261" y="1512"/>
                </a:lnTo>
                <a:lnTo>
                  <a:pt x="261" y="1512"/>
                </a:lnTo>
                <a:lnTo>
                  <a:pt x="255" y="1512"/>
                </a:lnTo>
                <a:lnTo>
                  <a:pt x="255" y="1512"/>
                </a:lnTo>
                <a:lnTo>
                  <a:pt x="255" y="1506"/>
                </a:lnTo>
                <a:lnTo>
                  <a:pt x="255" y="1506"/>
                </a:lnTo>
                <a:lnTo>
                  <a:pt x="255" y="1506"/>
                </a:lnTo>
                <a:lnTo>
                  <a:pt x="249" y="1506"/>
                </a:lnTo>
                <a:lnTo>
                  <a:pt x="249" y="1506"/>
                </a:lnTo>
                <a:lnTo>
                  <a:pt x="249" y="1506"/>
                </a:lnTo>
                <a:lnTo>
                  <a:pt x="249" y="1506"/>
                </a:lnTo>
                <a:lnTo>
                  <a:pt x="249" y="1512"/>
                </a:lnTo>
                <a:lnTo>
                  <a:pt x="243" y="1512"/>
                </a:lnTo>
                <a:lnTo>
                  <a:pt x="243" y="1512"/>
                </a:lnTo>
                <a:lnTo>
                  <a:pt x="243" y="1512"/>
                </a:lnTo>
                <a:lnTo>
                  <a:pt x="243" y="1512"/>
                </a:lnTo>
                <a:lnTo>
                  <a:pt x="243" y="1512"/>
                </a:lnTo>
                <a:lnTo>
                  <a:pt x="243" y="1512"/>
                </a:lnTo>
                <a:lnTo>
                  <a:pt x="243" y="1512"/>
                </a:lnTo>
                <a:lnTo>
                  <a:pt x="237" y="1512"/>
                </a:lnTo>
                <a:lnTo>
                  <a:pt x="237" y="1512"/>
                </a:lnTo>
                <a:lnTo>
                  <a:pt x="237" y="1512"/>
                </a:lnTo>
                <a:lnTo>
                  <a:pt x="237" y="1512"/>
                </a:lnTo>
                <a:lnTo>
                  <a:pt x="237" y="1512"/>
                </a:lnTo>
                <a:lnTo>
                  <a:pt x="237" y="1512"/>
                </a:lnTo>
                <a:lnTo>
                  <a:pt x="237" y="1518"/>
                </a:lnTo>
                <a:lnTo>
                  <a:pt x="237" y="1518"/>
                </a:lnTo>
                <a:lnTo>
                  <a:pt x="237" y="1518"/>
                </a:lnTo>
                <a:lnTo>
                  <a:pt x="231" y="1518"/>
                </a:lnTo>
                <a:lnTo>
                  <a:pt x="231" y="1518"/>
                </a:lnTo>
                <a:lnTo>
                  <a:pt x="231" y="1518"/>
                </a:lnTo>
                <a:lnTo>
                  <a:pt x="231" y="1518"/>
                </a:lnTo>
                <a:lnTo>
                  <a:pt x="231" y="1518"/>
                </a:lnTo>
                <a:lnTo>
                  <a:pt x="231" y="1518"/>
                </a:lnTo>
                <a:lnTo>
                  <a:pt x="231" y="1518"/>
                </a:lnTo>
                <a:lnTo>
                  <a:pt x="231" y="1524"/>
                </a:lnTo>
                <a:lnTo>
                  <a:pt x="231" y="1524"/>
                </a:lnTo>
                <a:lnTo>
                  <a:pt x="231" y="1524"/>
                </a:lnTo>
                <a:lnTo>
                  <a:pt x="237" y="1524"/>
                </a:lnTo>
                <a:lnTo>
                  <a:pt x="237" y="1524"/>
                </a:lnTo>
                <a:lnTo>
                  <a:pt x="237" y="1524"/>
                </a:lnTo>
                <a:lnTo>
                  <a:pt x="237" y="1530"/>
                </a:lnTo>
                <a:lnTo>
                  <a:pt x="237" y="1524"/>
                </a:lnTo>
                <a:lnTo>
                  <a:pt x="243" y="1524"/>
                </a:lnTo>
                <a:lnTo>
                  <a:pt x="243" y="1530"/>
                </a:lnTo>
                <a:lnTo>
                  <a:pt x="243" y="1530"/>
                </a:lnTo>
                <a:lnTo>
                  <a:pt x="243" y="1530"/>
                </a:lnTo>
                <a:lnTo>
                  <a:pt x="243" y="1530"/>
                </a:lnTo>
                <a:lnTo>
                  <a:pt x="243" y="1530"/>
                </a:lnTo>
                <a:lnTo>
                  <a:pt x="243" y="1530"/>
                </a:lnTo>
                <a:lnTo>
                  <a:pt x="243" y="1530"/>
                </a:lnTo>
                <a:lnTo>
                  <a:pt x="243" y="1530"/>
                </a:lnTo>
                <a:lnTo>
                  <a:pt x="243" y="1536"/>
                </a:lnTo>
                <a:lnTo>
                  <a:pt x="243" y="1536"/>
                </a:lnTo>
                <a:lnTo>
                  <a:pt x="243" y="1536"/>
                </a:lnTo>
                <a:lnTo>
                  <a:pt x="243" y="1536"/>
                </a:lnTo>
                <a:lnTo>
                  <a:pt x="243" y="1536"/>
                </a:lnTo>
                <a:lnTo>
                  <a:pt x="243" y="1536"/>
                </a:lnTo>
                <a:lnTo>
                  <a:pt x="243" y="1536"/>
                </a:lnTo>
                <a:lnTo>
                  <a:pt x="243" y="1536"/>
                </a:lnTo>
                <a:lnTo>
                  <a:pt x="243" y="1536"/>
                </a:lnTo>
                <a:lnTo>
                  <a:pt x="243" y="1536"/>
                </a:lnTo>
                <a:lnTo>
                  <a:pt x="243" y="1536"/>
                </a:lnTo>
                <a:lnTo>
                  <a:pt x="243" y="1536"/>
                </a:lnTo>
                <a:lnTo>
                  <a:pt x="237" y="1542"/>
                </a:lnTo>
                <a:lnTo>
                  <a:pt x="237"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8"/>
                </a:lnTo>
                <a:lnTo>
                  <a:pt x="249" y="1548"/>
                </a:lnTo>
                <a:lnTo>
                  <a:pt x="249" y="1548"/>
                </a:lnTo>
                <a:lnTo>
                  <a:pt x="249" y="1548"/>
                </a:lnTo>
                <a:lnTo>
                  <a:pt x="249" y="1548"/>
                </a:lnTo>
                <a:lnTo>
                  <a:pt x="249" y="1548"/>
                </a:lnTo>
                <a:lnTo>
                  <a:pt x="249" y="1548"/>
                </a:lnTo>
                <a:lnTo>
                  <a:pt x="255" y="1548"/>
                </a:lnTo>
                <a:lnTo>
                  <a:pt x="255" y="1548"/>
                </a:lnTo>
                <a:lnTo>
                  <a:pt x="249" y="1548"/>
                </a:lnTo>
                <a:lnTo>
                  <a:pt x="249" y="1548"/>
                </a:lnTo>
                <a:lnTo>
                  <a:pt x="249" y="1548"/>
                </a:lnTo>
                <a:lnTo>
                  <a:pt x="249" y="1548"/>
                </a:lnTo>
                <a:lnTo>
                  <a:pt x="255" y="1554"/>
                </a:lnTo>
                <a:lnTo>
                  <a:pt x="255" y="1554"/>
                </a:lnTo>
                <a:lnTo>
                  <a:pt x="255" y="1554"/>
                </a:lnTo>
                <a:lnTo>
                  <a:pt x="255" y="1554"/>
                </a:lnTo>
                <a:lnTo>
                  <a:pt x="255" y="1560"/>
                </a:lnTo>
                <a:lnTo>
                  <a:pt x="261" y="1566"/>
                </a:lnTo>
                <a:lnTo>
                  <a:pt x="261" y="1566"/>
                </a:lnTo>
                <a:lnTo>
                  <a:pt x="261" y="1566"/>
                </a:lnTo>
                <a:lnTo>
                  <a:pt x="261" y="1566"/>
                </a:lnTo>
                <a:lnTo>
                  <a:pt x="261" y="1572"/>
                </a:lnTo>
                <a:lnTo>
                  <a:pt x="261" y="1578"/>
                </a:lnTo>
                <a:lnTo>
                  <a:pt x="267" y="1578"/>
                </a:lnTo>
                <a:lnTo>
                  <a:pt x="267" y="1578"/>
                </a:lnTo>
                <a:lnTo>
                  <a:pt x="267" y="1578"/>
                </a:lnTo>
                <a:lnTo>
                  <a:pt x="267" y="1578"/>
                </a:lnTo>
                <a:lnTo>
                  <a:pt x="267" y="1578"/>
                </a:lnTo>
                <a:lnTo>
                  <a:pt x="267" y="1578"/>
                </a:lnTo>
                <a:lnTo>
                  <a:pt x="267" y="1578"/>
                </a:lnTo>
                <a:lnTo>
                  <a:pt x="267" y="1578"/>
                </a:lnTo>
                <a:lnTo>
                  <a:pt x="267" y="1584"/>
                </a:lnTo>
                <a:lnTo>
                  <a:pt x="267" y="1584"/>
                </a:lnTo>
                <a:lnTo>
                  <a:pt x="267" y="1584"/>
                </a:lnTo>
                <a:lnTo>
                  <a:pt x="267" y="1584"/>
                </a:lnTo>
                <a:lnTo>
                  <a:pt x="267" y="1584"/>
                </a:lnTo>
                <a:lnTo>
                  <a:pt x="267" y="1584"/>
                </a:lnTo>
                <a:lnTo>
                  <a:pt x="267" y="1584"/>
                </a:lnTo>
                <a:lnTo>
                  <a:pt x="273" y="1584"/>
                </a:lnTo>
                <a:lnTo>
                  <a:pt x="267" y="1584"/>
                </a:lnTo>
                <a:lnTo>
                  <a:pt x="267" y="1584"/>
                </a:lnTo>
                <a:lnTo>
                  <a:pt x="267" y="1584"/>
                </a:lnTo>
                <a:lnTo>
                  <a:pt x="261" y="1584"/>
                </a:lnTo>
                <a:lnTo>
                  <a:pt x="261" y="1584"/>
                </a:lnTo>
                <a:lnTo>
                  <a:pt x="261" y="1578"/>
                </a:lnTo>
                <a:lnTo>
                  <a:pt x="261" y="1578"/>
                </a:lnTo>
                <a:lnTo>
                  <a:pt x="261" y="1578"/>
                </a:lnTo>
                <a:lnTo>
                  <a:pt x="261" y="1578"/>
                </a:lnTo>
                <a:lnTo>
                  <a:pt x="255" y="1578"/>
                </a:lnTo>
                <a:lnTo>
                  <a:pt x="255" y="1578"/>
                </a:lnTo>
                <a:lnTo>
                  <a:pt x="255" y="1578"/>
                </a:lnTo>
                <a:lnTo>
                  <a:pt x="255" y="1578"/>
                </a:lnTo>
                <a:lnTo>
                  <a:pt x="255" y="1578"/>
                </a:lnTo>
                <a:lnTo>
                  <a:pt x="255" y="1578"/>
                </a:lnTo>
                <a:lnTo>
                  <a:pt x="255" y="1578"/>
                </a:lnTo>
                <a:lnTo>
                  <a:pt x="255" y="1578"/>
                </a:lnTo>
                <a:lnTo>
                  <a:pt x="255" y="1572"/>
                </a:lnTo>
                <a:lnTo>
                  <a:pt x="255" y="1572"/>
                </a:lnTo>
                <a:lnTo>
                  <a:pt x="255" y="1572"/>
                </a:lnTo>
                <a:lnTo>
                  <a:pt x="255" y="1572"/>
                </a:lnTo>
                <a:lnTo>
                  <a:pt x="249" y="1572"/>
                </a:lnTo>
                <a:lnTo>
                  <a:pt x="249" y="1572"/>
                </a:lnTo>
                <a:lnTo>
                  <a:pt x="249" y="1572"/>
                </a:lnTo>
                <a:lnTo>
                  <a:pt x="249" y="1572"/>
                </a:lnTo>
                <a:lnTo>
                  <a:pt x="249" y="1572"/>
                </a:lnTo>
                <a:lnTo>
                  <a:pt x="249" y="1572"/>
                </a:lnTo>
                <a:lnTo>
                  <a:pt x="249" y="1572"/>
                </a:lnTo>
                <a:lnTo>
                  <a:pt x="243" y="1572"/>
                </a:lnTo>
                <a:lnTo>
                  <a:pt x="243" y="1566"/>
                </a:lnTo>
                <a:lnTo>
                  <a:pt x="243" y="1566"/>
                </a:lnTo>
                <a:lnTo>
                  <a:pt x="243" y="1566"/>
                </a:lnTo>
                <a:lnTo>
                  <a:pt x="243" y="1566"/>
                </a:lnTo>
                <a:lnTo>
                  <a:pt x="243" y="1566"/>
                </a:lnTo>
                <a:lnTo>
                  <a:pt x="237" y="1566"/>
                </a:lnTo>
                <a:lnTo>
                  <a:pt x="237" y="1566"/>
                </a:lnTo>
                <a:lnTo>
                  <a:pt x="237" y="1566"/>
                </a:lnTo>
                <a:lnTo>
                  <a:pt x="237" y="1566"/>
                </a:lnTo>
                <a:lnTo>
                  <a:pt x="237" y="1566"/>
                </a:lnTo>
                <a:lnTo>
                  <a:pt x="237" y="1566"/>
                </a:lnTo>
                <a:lnTo>
                  <a:pt x="237" y="1566"/>
                </a:lnTo>
                <a:lnTo>
                  <a:pt x="237" y="1566"/>
                </a:lnTo>
                <a:lnTo>
                  <a:pt x="237" y="1566"/>
                </a:lnTo>
                <a:lnTo>
                  <a:pt x="237" y="1560"/>
                </a:lnTo>
                <a:lnTo>
                  <a:pt x="237" y="1560"/>
                </a:lnTo>
                <a:lnTo>
                  <a:pt x="237" y="1560"/>
                </a:lnTo>
                <a:lnTo>
                  <a:pt x="237" y="1560"/>
                </a:lnTo>
                <a:lnTo>
                  <a:pt x="237" y="1560"/>
                </a:lnTo>
                <a:lnTo>
                  <a:pt x="237" y="1560"/>
                </a:lnTo>
                <a:lnTo>
                  <a:pt x="237" y="1560"/>
                </a:lnTo>
                <a:lnTo>
                  <a:pt x="237" y="1560"/>
                </a:lnTo>
                <a:lnTo>
                  <a:pt x="237" y="1560"/>
                </a:lnTo>
                <a:lnTo>
                  <a:pt x="237" y="1554"/>
                </a:lnTo>
                <a:lnTo>
                  <a:pt x="237" y="1554"/>
                </a:lnTo>
                <a:lnTo>
                  <a:pt x="237" y="1554"/>
                </a:lnTo>
                <a:lnTo>
                  <a:pt x="237" y="1554"/>
                </a:lnTo>
                <a:lnTo>
                  <a:pt x="237" y="1554"/>
                </a:lnTo>
                <a:lnTo>
                  <a:pt x="237" y="1554"/>
                </a:lnTo>
                <a:lnTo>
                  <a:pt x="237" y="1548"/>
                </a:lnTo>
                <a:lnTo>
                  <a:pt x="237" y="1554"/>
                </a:lnTo>
                <a:lnTo>
                  <a:pt x="237" y="1548"/>
                </a:lnTo>
                <a:lnTo>
                  <a:pt x="237" y="1548"/>
                </a:lnTo>
                <a:lnTo>
                  <a:pt x="237" y="1548"/>
                </a:lnTo>
                <a:lnTo>
                  <a:pt x="237" y="1548"/>
                </a:lnTo>
                <a:lnTo>
                  <a:pt x="237" y="1548"/>
                </a:lnTo>
                <a:lnTo>
                  <a:pt x="237" y="1548"/>
                </a:lnTo>
                <a:lnTo>
                  <a:pt x="237" y="1542"/>
                </a:lnTo>
                <a:lnTo>
                  <a:pt x="237" y="1542"/>
                </a:lnTo>
                <a:lnTo>
                  <a:pt x="237" y="1542"/>
                </a:lnTo>
                <a:lnTo>
                  <a:pt x="237" y="1542"/>
                </a:lnTo>
                <a:lnTo>
                  <a:pt x="237" y="1542"/>
                </a:lnTo>
                <a:lnTo>
                  <a:pt x="231" y="1542"/>
                </a:lnTo>
                <a:lnTo>
                  <a:pt x="231" y="1542"/>
                </a:lnTo>
                <a:lnTo>
                  <a:pt x="231" y="1536"/>
                </a:lnTo>
                <a:lnTo>
                  <a:pt x="225" y="1542"/>
                </a:lnTo>
                <a:lnTo>
                  <a:pt x="225" y="1542"/>
                </a:lnTo>
                <a:lnTo>
                  <a:pt x="225" y="1542"/>
                </a:lnTo>
                <a:lnTo>
                  <a:pt x="225" y="1542"/>
                </a:lnTo>
                <a:lnTo>
                  <a:pt x="225" y="1542"/>
                </a:lnTo>
                <a:lnTo>
                  <a:pt x="225" y="1542"/>
                </a:lnTo>
                <a:lnTo>
                  <a:pt x="219" y="1542"/>
                </a:lnTo>
                <a:lnTo>
                  <a:pt x="219" y="1542"/>
                </a:lnTo>
                <a:lnTo>
                  <a:pt x="219" y="1548"/>
                </a:lnTo>
                <a:lnTo>
                  <a:pt x="225" y="1548"/>
                </a:lnTo>
                <a:lnTo>
                  <a:pt x="225" y="1554"/>
                </a:lnTo>
                <a:lnTo>
                  <a:pt x="225" y="1554"/>
                </a:lnTo>
                <a:lnTo>
                  <a:pt x="225" y="1560"/>
                </a:lnTo>
                <a:lnTo>
                  <a:pt x="225" y="1560"/>
                </a:lnTo>
                <a:lnTo>
                  <a:pt x="225" y="1560"/>
                </a:lnTo>
                <a:lnTo>
                  <a:pt x="225" y="1566"/>
                </a:lnTo>
                <a:lnTo>
                  <a:pt x="225" y="1566"/>
                </a:lnTo>
                <a:lnTo>
                  <a:pt x="225" y="1566"/>
                </a:lnTo>
                <a:lnTo>
                  <a:pt x="225" y="1566"/>
                </a:lnTo>
                <a:lnTo>
                  <a:pt x="225" y="1566"/>
                </a:lnTo>
                <a:lnTo>
                  <a:pt x="225" y="1566"/>
                </a:lnTo>
                <a:lnTo>
                  <a:pt x="219" y="1566"/>
                </a:lnTo>
                <a:lnTo>
                  <a:pt x="219" y="1566"/>
                </a:lnTo>
                <a:lnTo>
                  <a:pt x="219" y="1566"/>
                </a:lnTo>
                <a:lnTo>
                  <a:pt x="219" y="1566"/>
                </a:lnTo>
                <a:lnTo>
                  <a:pt x="219" y="1566"/>
                </a:lnTo>
                <a:lnTo>
                  <a:pt x="219" y="1572"/>
                </a:lnTo>
                <a:lnTo>
                  <a:pt x="219" y="1572"/>
                </a:lnTo>
                <a:lnTo>
                  <a:pt x="219" y="1572"/>
                </a:lnTo>
                <a:lnTo>
                  <a:pt x="219" y="1572"/>
                </a:lnTo>
                <a:lnTo>
                  <a:pt x="219" y="1572"/>
                </a:lnTo>
                <a:lnTo>
                  <a:pt x="219" y="1572"/>
                </a:lnTo>
                <a:lnTo>
                  <a:pt x="225" y="1578"/>
                </a:lnTo>
                <a:lnTo>
                  <a:pt x="225" y="1578"/>
                </a:lnTo>
                <a:lnTo>
                  <a:pt x="225" y="1578"/>
                </a:lnTo>
                <a:lnTo>
                  <a:pt x="225" y="1578"/>
                </a:lnTo>
                <a:lnTo>
                  <a:pt x="225" y="1578"/>
                </a:lnTo>
                <a:lnTo>
                  <a:pt x="225" y="1578"/>
                </a:lnTo>
                <a:lnTo>
                  <a:pt x="225" y="1578"/>
                </a:lnTo>
                <a:lnTo>
                  <a:pt x="225" y="1578"/>
                </a:lnTo>
                <a:lnTo>
                  <a:pt x="225" y="1578"/>
                </a:lnTo>
                <a:lnTo>
                  <a:pt x="231" y="1584"/>
                </a:lnTo>
                <a:lnTo>
                  <a:pt x="231" y="1584"/>
                </a:lnTo>
                <a:lnTo>
                  <a:pt x="231" y="1590"/>
                </a:lnTo>
                <a:lnTo>
                  <a:pt x="231" y="1590"/>
                </a:lnTo>
                <a:lnTo>
                  <a:pt x="231" y="1595"/>
                </a:lnTo>
                <a:lnTo>
                  <a:pt x="231" y="1595"/>
                </a:lnTo>
                <a:lnTo>
                  <a:pt x="231" y="1595"/>
                </a:lnTo>
                <a:lnTo>
                  <a:pt x="231" y="1595"/>
                </a:lnTo>
                <a:lnTo>
                  <a:pt x="231" y="1595"/>
                </a:lnTo>
                <a:lnTo>
                  <a:pt x="231" y="1595"/>
                </a:lnTo>
                <a:lnTo>
                  <a:pt x="231" y="1601"/>
                </a:lnTo>
                <a:lnTo>
                  <a:pt x="231" y="1601"/>
                </a:lnTo>
                <a:lnTo>
                  <a:pt x="231" y="1607"/>
                </a:lnTo>
                <a:lnTo>
                  <a:pt x="231" y="1607"/>
                </a:lnTo>
                <a:lnTo>
                  <a:pt x="231" y="1607"/>
                </a:lnTo>
                <a:lnTo>
                  <a:pt x="231" y="1613"/>
                </a:lnTo>
                <a:lnTo>
                  <a:pt x="231" y="1613"/>
                </a:lnTo>
                <a:lnTo>
                  <a:pt x="231" y="1613"/>
                </a:lnTo>
                <a:lnTo>
                  <a:pt x="231" y="1613"/>
                </a:lnTo>
                <a:lnTo>
                  <a:pt x="231" y="1619"/>
                </a:lnTo>
                <a:lnTo>
                  <a:pt x="231" y="1619"/>
                </a:lnTo>
                <a:lnTo>
                  <a:pt x="237" y="1619"/>
                </a:lnTo>
                <a:lnTo>
                  <a:pt x="237" y="1619"/>
                </a:lnTo>
                <a:lnTo>
                  <a:pt x="237" y="1619"/>
                </a:lnTo>
                <a:lnTo>
                  <a:pt x="237" y="1619"/>
                </a:lnTo>
                <a:lnTo>
                  <a:pt x="237" y="1619"/>
                </a:lnTo>
                <a:lnTo>
                  <a:pt x="237" y="1625"/>
                </a:lnTo>
                <a:lnTo>
                  <a:pt x="237" y="1625"/>
                </a:lnTo>
                <a:lnTo>
                  <a:pt x="237" y="1625"/>
                </a:lnTo>
                <a:lnTo>
                  <a:pt x="243" y="1625"/>
                </a:lnTo>
                <a:lnTo>
                  <a:pt x="243" y="1625"/>
                </a:lnTo>
                <a:lnTo>
                  <a:pt x="243" y="1625"/>
                </a:lnTo>
                <a:lnTo>
                  <a:pt x="243" y="1625"/>
                </a:lnTo>
                <a:lnTo>
                  <a:pt x="243" y="1625"/>
                </a:lnTo>
                <a:lnTo>
                  <a:pt x="243" y="1625"/>
                </a:lnTo>
                <a:lnTo>
                  <a:pt x="243" y="1625"/>
                </a:lnTo>
                <a:lnTo>
                  <a:pt x="243" y="1625"/>
                </a:lnTo>
                <a:lnTo>
                  <a:pt x="243" y="1625"/>
                </a:lnTo>
                <a:lnTo>
                  <a:pt x="243" y="1631"/>
                </a:lnTo>
                <a:lnTo>
                  <a:pt x="243" y="1631"/>
                </a:lnTo>
                <a:lnTo>
                  <a:pt x="249" y="1631"/>
                </a:lnTo>
                <a:lnTo>
                  <a:pt x="249" y="1631"/>
                </a:lnTo>
                <a:lnTo>
                  <a:pt x="249" y="1631"/>
                </a:lnTo>
                <a:lnTo>
                  <a:pt x="249" y="1637"/>
                </a:lnTo>
                <a:lnTo>
                  <a:pt x="249" y="1637"/>
                </a:lnTo>
                <a:lnTo>
                  <a:pt x="249" y="1637"/>
                </a:lnTo>
                <a:lnTo>
                  <a:pt x="255" y="1637"/>
                </a:lnTo>
                <a:lnTo>
                  <a:pt x="255" y="1643"/>
                </a:lnTo>
                <a:lnTo>
                  <a:pt x="255" y="1643"/>
                </a:lnTo>
                <a:lnTo>
                  <a:pt x="255" y="1643"/>
                </a:lnTo>
                <a:lnTo>
                  <a:pt x="261" y="1643"/>
                </a:lnTo>
                <a:lnTo>
                  <a:pt x="261" y="1643"/>
                </a:lnTo>
                <a:lnTo>
                  <a:pt x="261" y="1643"/>
                </a:lnTo>
                <a:lnTo>
                  <a:pt x="261" y="1643"/>
                </a:lnTo>
                <a:lnTo>
                  <a:pt x="261" y="1643"/>
                </a:lnTo>
                <a:lnTo>
                  <a:pt x="261" y="1643"/>
                </a:lnTo>
                <a:lnTo>
                  <a:pt x="261" y="1649"/>
                </a:lnTo>
                <a:lnTo>
                  <a:pt x="267" y="1649"/>
                </a:lnTo>
                <a:lnTo>
                  <a:pt x="267" y="1649"/>
                </a:lnTo>
                <a:lnTo>
                  <a:pt x="267" y="1649"/>
                </a:lnTo>
                <a:lnTo>
                  <a:pt x="267" y="1649"/>
                </a:lnTo>
                <a:lnTo>
                  <a:pt x="267" y="1649"/>
                </a:lnTo>
                <a:lnTo>
                  <a:pt x="273" y="1649"/>
                </a:lnTo>
                <a:lnTo>
                  <a:pt x="273" y="1649"/>
                </a:lnTo>
                <a:lnTo>
                  <a:pt x="273" y="1649"/>
                </a:lnTo>
                <a:lnTo>
                  <a:pt x="273" y="1649"/>
                </a:lnTo>
                <a:lnTo>
                  <a:pt x="273" y="1643"/>
                </a:lnTo>
                <a:lnTo>
                  <a:pt x="273" y="1643"/>
                </a:lnTo>
                <a:lnTo>
                  <a:pt x="273" y="1643"/>
                </a:lnTo>
                <a:lnTo>
                  <a:pt x="273" y="1643"/>
                </a:lnTo>
                <a:lnTo>
                  <a:pt x="273" y="1643"/>
                </a:lnTo>
                <a:lnTo>
                  <a:pt x="273" y="1643"/>
                </a:lnTo>
                <a:lnTo>
                  <a:pt x="278" y="1649"/>
                </a:lnTo>
                <a:lnTo>
                  <a:pt x="278" y="1649"/>
                </a:lnTo>
                <a:lnTo>
                  <a:pt x="278" y="1649"/>
                </a:lnTo>
                <a:lnTo>
                  <a:pt x="278" y="1643"/>
                </a:lnTo>
                <a:lnTo>
                  <a:pt x="278" y="1643"/>
                </a:lnTo>
                <a:lnTo>
                  <a:pt x="278" y="1643"/>
                </a:lnTo>
                <a:lnTo>
                  <a:pt x="278" y="1643"/>
                </a:lnTo>
                <a:lnTo>
                  <a:pt x="278" y="1643"/>
                </a:lnTo>
                <a:lnTo>
                  <a:pt x="284" y="1643"/>
                </a:lnTo>
                <a:lnTo>
                  <a:pt x="284" y="1649"/>
                </a:lnTo>
                <a:lnTo>
                  <a:pt x="284" y="1649"/>
                </a:lnTo>
                <a:lnTo>
                  <a:pt x="284" y="1649"/>
                </a:lnTo>
                <a:lnTo>
                  <a:pt x="290" y="1649"/>
                </a:lnTo>
                <a:lnTo>
                  <a:pt x="290" y="1661"/>
                </a:lnTo>
                <a:lnTo>
                  <a:pt x="296" y="1661"/>
                </a:lnTo>
                <a:lnTo>
                  <a:pt x="296" y="1667"/>
                </a:lnTo>
                <a:lnTo>
                  <a:pt x="296" y="1667"/>
                </a:lnTo>
                <a:lnTo>
                  <a:pt x="290" y="1673"/>
                </a:lnTo>
                <a:lnTo>
                  <a:pt x="290" y="1673"/>
                </a:lnTo>
                <a:lnTo>
                  <a:pt x="296" y="1673"/>
                </a:lnTo>
                <a:lnTo>
                  <a:pt x="296" y="1673"/>
                </a:lnTo>
                <a:lnTo>
                  <a:pt x="296" y="1673"/>
                </a:lnTo>
                <a:lnTo>
                  <a:pt x="296" y="1673"/>
                </a:lnTo>
                <a:lnTo>
                  <a:pt x="296" y="1673"/>
                </a:lnTo>
                <a:lnTo>
                  <a:pt x="296" y="1673"/>
                </a:lnTo>
                <a:lnTo>
                  <a:pt x="296" y="1673"/>
                </a:lnTo>
                <a:lnTo>
                  <a:pt x="296" y="1673"/>
                </a:lnTo>
                <a:lnTo>
                  <a:pt x="296" y="1673"/>
                </a:lnTo>
                <a:lnTo>
                  <a:pt x="296" y="1673"/>
                </a:lnTo>
                <a:lnTo>
                  <a:pt x="296" y="1673"/>
                </a:lnTo>
                <a:lnTo>
                  <a:pt x="296" y="1673"/>
                </a:lnTo>
                <a:lnTo>
                  <a:pt x="290" y="1673"/>
                </a:lnTo>
                <a:lnTo>
                  <a:pt x="290" y="1673"/>
                </a:lnTo>
                <a:lnTo>
                  <a:pt x="290" y="1678"/>
                </a:lnTo>
                <a:lnTo>
                  <a:pt x="290" y="1678"/>
                </a:lnTo>
                <a:lnTo>
                  <a:pt x="290" y="1678"/>
                </a:lnTo>
                <a:lnTo>
                  <a:pt x="290" y="1684"/>
                </a:lnTo>
                <a:lnTo>
                  <a:pt x="290" y="1684"/>
                </a:lnTo>
                <a:lnTo>
                  <a:pt x="290" y="1684"/>
                </a:lnTo>
                <a:lnTo>
                  <a:pt x="290" y="1684"/>
                </a:lnTo>
                <a:lnTo>
                  <a:pt x="290" y="1690"/>
                </a:lnTo>
                <a:lnTo>
                  <a:pt x="290" y="1690"/>
                </a:lnTo>
                <a:lnTo>
                  <a:pt x="284" y="1690"/>
                </a:lnTo>
                <a:lnTo>
                  <a:pt x="284" y="1690"/>
                </a:lnTo>
                <a:lnTo>
                  <a:pt x="284" y="1690"/>
                </a:lnTo>
                <a:lnTo>
                  <a:pt x="284" y="1690"/>
                </a:lnTo>
                <a:lnTo>
                  <a:pt x="284" y="1690"/>
                </a:lnTo>
                <a:lnTo>
                  <a:pt x="284" y="1690"/>
                </a:lnTo>
                <a:lnTo>
                  <a:pt x="284" y="1690"/>
                </a:lnTo>
                <a:lnTo>
                  <a:pt x="284" y="1690"/>
                </a:lnTo>
                <a:lnTo>
                  <a:pt x="284" y="1690"/>
                </a:lnTo>
                <a:lnTo>
                  <a:pt x="284" y="1690"/>
                </a:lnTo>
                <a:lnTo>
                  <a:pt x="278" y="1684"/>
                </a:lnTo>
                <a:lnTo>
                  <a:pt x="278" y="1684"/>
                </a:lnTo>
                <a:lnTo>
                  <a:pt x="278" y="1684"/>
                </a:lnTo>
                <a:lnTo>
                  <a:pt x="278" y="1684"/>
                </a:lnTo>
                <a:lnTo>
                  <a:pt x="278" y="1684"/>
                </a:lnTo>
                <a:lnTo>
                  <a:pt x="278" y="1684"/>
                </a:lnTo>
                <a:lnTo>
                  <a:pt x="278" y="1684"/>
                </a:lnTo>
                <a:lnTo>
                  <a:pt x="278" y="1684"/>
                </a:lnTo>
                <a:lnTo>
                  <a:pt x="278" y="1690"/>
                </a:lnTo>
                <a:lnTo>
                  <a:pt x="278" y="1690"/>
                </a:lnTo>
                <a:lnTo>
                  <a:pt x="278" y="1690"/>
                </a:lnTo>
                <a:lnTo>
                  <a:pt x="278" y="1690"/>
                </a:lnTo>
                <a:lnTo>
                  <a:pt x="278" y="1690"/>
                </a:lnTo>
                <a:lnTo>
                  <a:pt x="278" y="1690"/>
                </a:lnTo>
                <a:lnTo>
                  <a:pt x="278" y="1690"/>
                </a:lnTo>
                <a:lnTo>
                  <a:pt x="278" y="1690"/>
                </a:lnTo>
                <a:lnTo>
                  <a:pt x="278" y="1690"/>
                </a:lnTo>
                <a:lnTo>
                  <a:pt x="278" y="1690"/>
                </a:lnTo>
                <a:lnTo>
                  <a:pt x="278" y="1690"/>
                </a:lnTo>
                <a:lnTo>
                  <a:pt x="273" y="1690"/>
                </a:lnTo>
                <a:lnTo>
                  <a:pt x="273"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8"/>
                </a:lnTo>
                <a:lnTo>
                  <a:pt x="278" y="1708"/>
                </a:lnTo>
                <a:lnTo>
                  <a:pt x="278" y="1708"/>
                </a:lnTo>
                <a:lnTo>
                  <a:pt x="278" y="1708"/>
                </a:lnTo>
                <a:lnTo>
                  <a:pt x="278" y="1708"/>
                </a:lnTo>
                <a:lnTo>
                  <a:pt x="278" y="1708"/>
                </a:lnTo>
                <a:lnTo>
                  <a:pt x="278" y="1714"/>
                </a:lnTo>
                <a:lnTo>
                  <a:pt x="284" y="1714"/>
                </a:lnTo>
                <a:lnTo>
                  <a:pt x="284" y="1714"/>
                </a:lnTo>
                <a:lnTo>
                  <a:pt x="284" y="1714"/>
                </a:lnTo>
                <a:lnTo>
                  <a:pt x="284" y="1714"/>
                </a:lnTo>
                <a:lnTo>
                  <a:pt x="284" y="1714"/>
                </a:lnTo>
                <a:lnTo>
                  <a:pt x="284" y="1714"/>
                </a:lnTo>
                <a:lnTo>
                  <a:pt x="284" y="1714"/>
                </a:lnTo>
                <a:lnTo>
                  <a:pt x="284" y="1720"/>
                </a:lnTo>
                <a:lnTo>
                  <a:pt x="284" y="1720"/>
                </a:lnTo>
                <a:lnTo>
                  <a:pt x="284" y="1720"/>
                </a:lnTo>
                <a:lnTo>
                  <a:pt x="284" y="1720"/>
                </a:lnTo>
                <a:lnTo>
                  <a:pt x="284" y="1720"/>
                </a:lnTo>
                <a:lnTo>
                  <a:pt x="284" y="1720"/>
                </a:lnTo>
                <a:lnTo>
                  <a:pt x="284" y="1720"/>
                </a:lnTo>
                <a:lnTo>
                  <a:pt x="284" y="1720"/>
                </a:lnTo>
                <a:lnTo>
                  <a:pt x="284" y="1720"/>
                </a:lnTo>
                <a:lnTo>
                  <a:pt x="284" y="1726"/>
                </a:lnTo>
                <a:lnTo>
                  <a:pt x="284" y="1726"/>
                </a:lnTo>
                <a:lnTo>
                  <a:pt x="284" y="1726"/>
                </a:lnTo>
                <a:lnTo>
                  <a:pt x="284" y="1726"/>
                </a:lnTo>
                <a:lnTo>
                  <a:pt x="284" y="1726"/>
                </a:lnTo>
                <a:lnTo>
                  <a:pt x="284" y="1726"/>
                </a:lnTo>
                <a:lnTo>
                  <a:pt x="284" y="1726"/>
                </a:lnTo>
                <a:lnTo>
                  <a:pt x="284" y="1732"/>
                </a:lnTo>
                <a:lnTo>
                  <a:pt x="284" y="1732"/>
                </a:lnTo>
                <a:lnTo>
                  <a:pt x="290" y="1732"/>
                </a:lnTo>
                <a:lnTo>
                  <a:pt x="290" y="1732"/>
                </a:lnTo>
                <a:lnTo>
                  <a:pt x="290" y="1732"/>
                </a:lnTo>
                <a:lnTo>
                  <a:pt x="290" y="1732"/>
                </a:lnTo>
                <a:lnTo>
                  <a:pt x="290" y="1732"/>
                </a:lnTo>
                <a:lnTo>
                  <a:pt x="290" y="1732"/>
                </a:lnTo>
                <a:lnTo>
                  <a:pt x="290" y="1738"/>
                </a:lnTo>
                <a:lnTo>
                  <a:pt x="290" y="1738"/>
                </a:lnTo>
                <a:lnTo>
                  <a:pt x="290" y="1738"/>
                </a:lnTo>
                <a:lnTo>
                  <a:pt x="290" y="1738"/>
                </a:lnTo>
                <a:lnTo>
                  <a:pt x="296" y="1738"/>
                </a:lnTo>
                <a:lnTo>
                  <a:pt x="296" y="1738"/>
                </a:lnTo>
                <a:lnTo>
                  <a:pt x="296" y="1738"/>
                </a:lnTo>
                <a:lnTo>
                  <a:pt x="302" y="1738"/>
                </a:lnTo>
                <a:lnTo>
                  <a:pt x="302" y="1744"/>
                </a:lnTo>
                <a:lnTo>
                  <a:pt x="302" y="1744"/>
                </a:lnTo>
                <a:lnTo>
                  <a:pt x="308" y="1744"/>
                </a:lnTo>
                <a:lnTo>
                  <a:pt x="308" y="1750"/>
                </a:lnTo>
                <a:lnTo>
                  <a:pt x="308" y="1750"/>
                </a:lnTo>
                <a:lnTo>
                  <a:pt x="308" y="1750"/>
                </a:lnTo>
                <a:lnTo>
                  <a:pt x="308" y="1756"/>
                </a:lnTo>
                <a:lnTo>
                  <a:pt x="314" y="1756"/>
                </a:lnTo>
                <a:lnTo>
                  <a:pt x="314" y="1756"/>
                </a:lnTo>
                <a:lnTo>
                  <a:pt x="314" y="1756"/>
                </a:lnTo>
                <a:lnTo>
                  <a:pt x="314" y="1756"/>
                </a:lnTo>
                <a:lnTo>
                  <a:pt x="314" y="1756"/>
                </a:lnTo>
                <a:lnTo>
                  <a:pt x="314" y="1762"/>
                </a:lnTo>
                <a:lnTo>
                  <a:pt x="314" y="1762"/>
                </a:lnTo>
                <a:lnTo>
                  <a:pt x="320" y="1762"/>
                </a:lnTo>
                <a:lnTo>
                  <a:pt x="320" y="1762"/>
                </a:lnTo>
                <a:lnTo>
                  <a:pt x="320" y="1762"/>
                </a:lnTo>
                <a:lnTo>
                  <a:pt x="326" y="1767"/>
                </a:lnTo>
                <a:lnTo>
                  <a:pt x="326" y="1767"/>
                </a:lnTo>
                <a:lnTo>
                  <a:pt x="326" y="1773"/>
                </a:lnTo>
                <a:lnTo>
                  <a:pt x="326" y="1773"/>
                </a:lnTo>
                <a:lnTo>
                  <a:pt x="326" y="1773"/>
                </a:lnTo>
                <a:lnTo>
                  <a:pt x="326" y="1773"/>
                </a:lnTo>
                <a:lnTo>
                  <a:pt x="326" y="1773"/>
                </a:lnTo>
                <a:lnTo>
                  <a:pt x="326" y="1779"/>
                </a:lnTo>
                <a:lnTo>
                  <a:pt x="326" y="1779"/>
                </a:lnTo>
                <a:lnTo>
                  <a:pt x="332" y="1779"/>
                </a:lnTo>
                <a:lnTo>
                  <a:pt x="332" y="1779"/>
                </a:lnTo>
                <a:lnTo>
                  <a:pt x="332" y="1785"/>
                </a:lnTo>
                <a:lnTo>
                  <a:pt x="332" y="1785"/>
                </a:lnTo>
                <a:lnTo>
                  <a:pt x="332" y="1785"/>
                </a:lnTo>
                <a:lnTo>
                  <a:pt x="338" y="1785"/>
                </a:lnTo>
                <a:lnTo>
                  <a:pt x="338" y="1785"/>
                </a:lnTo>
                <a:lnTo>
                  <a:pt x="338" y="1791"/>
                </a:lnTo>
                <a:lnTo>
                  <a:pt x="338" y="1791"/>
                </a:lnTo>
                <a:lnTo>
                  <a:pt x="338" y="1791"/>
                </a:lnTo>
                <a:lnTo>
                  <a:pt x="344" y="1797"/>
                </a:lnTo>
                <a:lnTo>
                  <a:pt x="344" y="1803"/>
                </a:lnTo>
                <a:lnTo>
                  <a:pt x="344" y="1803"/>
                </a:lnTo>
                <a:lnTo>
                  <a:pt x="344" y="1803"/>
                </a:lnTo>
                <a:lnTo>
                  <a:pt x="344" y="1803"/>
                </a:lnTo>
                <a:lnTo>
                  <a:pt x="344" y="1803"/>
                </a:lnTo>
                <a:lnTo>
                  <a:pt x="344" y="1809"/>
                </a:lnTo>
                <a:lnTo>
                  <a:pt x="350" y="1809"/>
                </a:lnTo>
                <a:lnTo>
                  <a:pt x="350" y="1809"/>
                </a:lnTo>
                <a:lnTo>
                  <a:pt x="350" y="1809"/>
                </a:lnTo>
                <a:lnTo>
                  <a:pt x="355" y="1809"/>
                </a:lnTo>
                <a:lnTo>
                  <a:pt x="355" y="1809"/>
                </a:lnTo>
                <a:lnTo>
                  <a:pt x="355" y="1809"/>
                </a:lnTo>
                <a:lnTo>
                  <a:pt x="355" y="1809"/>
                </a:lnTo>
                <a:lnTo>
                  <a:pt x="355" y="1809"/>
                </a:lnTo>
                <a:lnTo>
                  <a:pt x="355" y="1809"/>
                </a:lnTo>
                <a:lnTo>
                  <a:pt x="355" y="1809"/>
                </a:lnTo>
                <a:lnTo>
                  <a:pt x="355" y="1809"/>
                </a:lnTo>
                <a:lnTo>
                  <a:pt x="355" y="1809"/>
                </a:lnTo>
                <a:lnTo>
                  <a:pt x="361" y="1815"/>
                </a:lnTo>
                <a:lnTo>
                  <a:pt x="361" y="1815"/>
                </a:lnTo>
                <a:lnTo>
                  <a:pt x="361" y="1821"/>
                </a:lnTo>
                <a:lnTo>
                  <a:pt x="361" y="1821"/>
                </a:lnTo>
                <a:lnTo>
                  <a:pt x="367" y="1827"/>
                </a:lnTo>
                <a:lnTo>
                  <a:pt x="367" y="1827"/>
                </a:lnTo>
                <a:lnTo>
                  <a:pt x="373" y="1833"/>
                </a:lnTo>
                <a:lnTo>
                  <a:pt x="373" y="1833"/>
                </a:lnTo>
                <a:lnTo>
                  <a:pt x="373" y="1833"/>
                </a:lnTo>
                <a:lnTo>
                  <a:pt x="373" y="1833"/>
                </a:lnTo>
                <a:lnTo>
                  <a:pt x="379" y="1833"/>
                </a:lnTo>
                <a:lnTo>
                  <a:pt x="379" y="1833"/>
                </a:lnTo>
                <a:lnTo>
                  <a:pt x="379" y="1833"/>
                </a:lnTo>
                <a:lnTo>
                  <a:pt x="385" y="1833"/>
                </a:lnTo>
                <a:lnTo>
                  <a:pt x="385" y="1833"/>
                </a:lnTo>
                <a:lnTo>
                  <a:pt x="385" y="1833"/>
                </a:lnTo>
                <a:lnTo>
                  <a:pt x="385" y="1839"/>
                </a:lnTo>
                <a:lnTo>
                  <a:pt x="385" y="1839"/>
                </a:lnTo>
                <a:lnTo>
                  <a:pt x="385" y="1839"/>
                </a:lnTo>
                <a:lnTo>
                  <a:pt x="385" y="1845"/>
                </a:lnTo>
                <a:lnTo>
                  <a:pt x="385" y="1845"/>
                </a:lnTo>
                <a:lnTo>
                  <a:pt x="385" y="1845"/>
                </a:lnTo>
                <a:lnTo>
                  <a:pt x="385" y="1845"/>
                </a:lnTo>
                <a:lnTo>
                  <a:pt x="391" y="1845"/>
                </a:lnTo>
                <a:lnTo>
                  <a:pt x="391" y="1845"/>
                </a:lnTo>
                <a:lnTo>
                  <a:pt x="391" y="1845"/>
                </a:lnTo>
                <a:lnTo>
                  <a:pt x="391" y="1845"/>
                </a:lnTo>
                <a:lnTo>
                  <a:pt x="391" y="1845"/>
                </a:lnTo>
                <a:lnTo>
                  <a:pt x="391" y="1850"/>
                </a:lnTo>
                <a:lnTo>
                  <a:pt x="385" y="1850"/>
                </a:lnTo>
                <a:lnTo>
                  <a:pt x="385" y="1850"/>
                </a:lnTo>
                <a:lnTo>
                  <a:pt x="385" y="1845"/>
                </a:lnTo>
                <a:lnTo>
                  <a:pt x="385" y="1845"/>
                </a:lnTo>
                <a:lnTo>
                  <a:pt x="385" y="1845"/>
                </a:lnTo>
                <a:lnTo>
                  <a:pt x="385" y="1845"/>
                </a:lnTo>
                <a:lnTo>
                  <a:pt x="385" y="1845"/>
                </a:lnTo>
                <a:lnTo>
                  <a:pt x="385" y="1850"/>
                </a:lnTo>
                <a:lnTo>
                  <a:pt x="385" y="1850"/>
                </a:lnTo>
                <a:lnTo>
                  <a:pt x="385" y="1856"/>
                </a:lnTo>
                <a:lnTo>
                  <a:pt x="385" y="1856"/>
                </a:lnTo>
                <a:lnTo>
                  <a:pt x="385" y="1856"/>
                </a:lnTo>
                <a:lnTo>
                  <a:pt x="385" y="1856"/>
                </a:lnTo>
                <a:lnTo>
                  <a:pt x="385" y="1862"/>
                </a:lnTo>
                <a:lnTo>
                  <a:pt x="385" y="1862"/>
                </a:lnTo>
                <a:lnTo>
                  <a:pt x="391" y="1868"/>
                </a:lnTo>
                <a:lnTo>
                  <a:pt x="397" y="1868"/>
                </a:lnTo>
                <a:lnTo>
                  <a:pt x="397" y="1868"/>
                </a:lnTo>
                <a:lnTo>
                  <a:pt x="397" y="1868"/>
                </a:lnTo>
                <a:lnTo>
                  <a:pt x="397" y="1868"/>
                </a:lnTo>
                <a:lnTo>
                  <a:pt x="397" y="1868"/>
                </a:lnTo>
                <a:lnTo>
                  <a:pt x="397" y="1868"/>
                </a:lnTo>
                <a:lnTo>
                  <a:pt x="397" y="1868"/>
                </a:lnTo>
                <a:lnTo>
                  <a:pt x="397" y="1868"/>
                </a:lnTo>
                <a:lnTo>
                  <a:pt x="397" y="1868"/>
                </a:lnTo>
                <a:lnTo>
                  <a:pt x="397" y="1868"/>
                </a:lnTo>
                <a:lnTo>
                  <a:pt x="403" y="1868"/>
                </a:lnTo>
                <a:lnTo>
                  <a:pt x="403" y="1868"/>
                </a:lnTo>
                <a:lnTo>
                  <a:pt x="403" y="1868"/>
                </a:lnTo>
                <a:lnTo>
                  <a:pt x="403" y="1868"/>
                </a:lnTo>
                <a:lnTo>
                  <a:pt x="403" y="1868"/>
                </a:lnTo>
                <a:lnTo>
                  <a:pt x="403" y="1868"/>
                </a:lnTo>
                <a:lnTo>
                  <a:pt x="409" y="1868"/>
                </a:lnTo>
                <a:lnTo>
                  <a:pt x="409" y="1868"/>
                </a:lnTo>
                <a:lnTo>
                  <a:pt x="409" y="1868"/>
                </a:lnTo>
                <a:lnTo>
                  <a:pt x="409" y="1874"/>
                </a:lnTo>
                <a:lnTo>
                  <a:pt x="409" y="1880"/>
                </a:lnTo>
                <a:lnTo>
                  <a:pt x="409" y="1880"/>
                </a:lnTo>
                <a:lnTo>
                  <a:pt x="409" y="1880"/>
                </a:lnTo>
                <a:lnTo>
                  <a:pt x="409" y="1886"/>
                </a:lnTo>
                <a:lnTo>
                  <a:pt x="409" y="1892"/>
                </a:lnTo>
                <a:lnTo>
                  <a:pt x="409" y="1898"/>
                </a:lnTo>
                <a:lnTo>
                  <a:pt x="409" y="1898"/>
                </a:lnTo>
                <a:lnTo>
                  <a:pt x="403" y="1898"/>
                </a:lnTo>
                <a:lnTo>
                  <a:pt x="403" y="1898"/>
                </a:lnTo>
                <a:lnTo>
                  <a:pt x="409" y="1898"/>
                </a:lnTo>
                <a:lnTo>
                  <a:pt x="409" y="1898"/>
                </a:lnTo>
                <a:lnTo>
                  <a:pt x="409" y="1898"/>
                </a:lnTo>
                <a:lnTo>
                  <a:pt x="409" y="1904"/>
                </a:lnTo>
                <a:lnTo>
                  <a:pt x="409" y="1904"/>
                </a:lnTo>
                <a:lnTo>
                  <a:pt x="409" y="1904"/>
                </a:lnTo>
                <a:lnTo>
                  <a:pt x="409" y="1904"/>
                </a:lnTo>
                <a:lnTo>
                  <a:pt x="409" y="1904"/>
                </a:lnTo>
                <a:lnTo>
                  <a:pt x="409" y="1904"/>
                </a:lnTo>
                <a:lnTo>
                  <a:pt x="409" y="1904"/>
                </a:lnTo>
                <a:lnTo>
                  <a:pt x="409" y="1904"/>
                </a:lnTo>
                <a:lnTo>
                  <a:pt x="409" y="1910"/>
                </a:lnTo>
                <a:lnTo>
                  <a:pt x="409" y="1910"/>
                </a:lnTo>
                <a:lnTo>
                  <a:pt x="409" y="1916"/>
                </a:lnTo>
                <a:lnTo>
                  <a:pt x="409" y="1916"/>
                </a:lnTo>
                <a:lnTo>
                  <a:pt x="409" y="1916"/>
                </a:lnTo>
                <a:lnTo>
                  <a:pt x="409" y="1916"/>
                </a:lnTo>
                <a:lnTo>
                  <a:pt x="409" y="1922"/>
                </a:lnTo>
                <a:lnTo>
                  <a:pt x="409" y="1922"/>
                </a:lnTo>
                <a:lnTo>
                  <a:pt x="415" y="1922"/>
                </a:lnTo>
                <a:lnTo>
                  <a:pt x="415" y="1922"/>
                </a:lnTo>
                <a:lnTo>
                  <a:pt x="415" y="1928"/>
                </a:lnTo>
                <a:lnTo>
                  <a:pt x="409" y="1928"/>
                </a:lnTo>
                <a:lnTo>
                  <a:pt x="409" y="1934"/>
                </a:lnTo>
                <a:lnTo>
                  <a:pt x="409" y="1934"/>
                </a:lnTo>
                <a:lnTo>
                  <a:pt x="409" y="1939"/>
                </a:lnTo>
                <a:lnTo>
                  <a:pt x="409" y="1939"/>
                </a:lnTo>
                <a:lnTo>
                  <a:pt x="409" y="1939"/>
                </a:lnTo>
                <a:lnTo>
                  <a:pt x="409" y="1939"/>
                </a:lnTo>
                <a:lnTo>
                  <a:pt x="409" y="1939"/>
                </a:lnTo>
                <a:lnTo>
                  <a:pt x="409" y="1939"/>
                </a:lnTo>
                <a:lnTo>
                  <a:pt x="415" y="1939"/>
                </a:lnTo>
                <a:lnTo>
                  <a:pt x="415" y="1939"/>
                </a:lnTo>
                <a:lnTo>
                  <a:pt x="415" y="1945"/>
                </a:lnTo>
                <a:lnTo>
                  <a:pt x="421" y="1945"/>
                </a:lnTo>
                <a:lnTo>
                  <a:pt x="421" y="1945"/>
                </a:lnTo>
                <a:lnTo>
                  <a:pt x="421" y="1945"/>
                </a:lnTo>
                <a:lnTo>
                  <a:pt x="421" y="1945"/>
                </a:lnTo>
                <a:lnTo>
                  <a:pt x="421" y="1951"/>
                </a:lnTo>
                <a:lnTo>
                  <a:pt x="427" y="1951"/>
                </a:lnTo>
                <a:lnTo>
                  <a:pt x="427" y="1957"/>
                </a:lnTo>
                <a:lnTo>
                  <a:pt x="427" y="1951"/>
                </a:lnTo>
                <a:lnTo>
                  <a:pt x="433" y="1951"/>
                </a:lnTo>
                <a:lnTo>
                  <a:pt x="444" y="1951"/>
                </a:lnTo>
                <a:lnTo>
                  <a:pt x="456" y="1951"/>
                </a:lnTo>
                <a:lnTo>
                  <a:pt x="456" y="1951"/>
                </a:lnTo>
                <a:lnTo>
                  <a:pt x="462" y="1951"/>
                </a:lnTo>
                <a:lnTo>
                  <a:pt x="468" y="1951"/>
                </a:lnTo>
                <a:lnTo>
                  <a:pt x="468" y="1951"/>
                </a:lnTo>
                <a:lnTo>
                  <a:pt x="474" y="1951"/>
                </a:lnTo>
                <a:lnTo>
                  <a:pt x="474" y="1951"/>
                </a:lnTo>
                <a:lnTo>
                  <a:pt x="474" y="1951"/>
                </a:lnTo>
                <a:lnTo>
                  <a:pt x="474" y="1951"/>
                </a:lnTo>
                <a:lnTo>
                  <a:pt x="474" y="1951"/>
                </a:lnTo>
                <a:lnTo>
                  <a:pt x="474" y="1957"/>
                </a:lnTo>
                <a:lnTo>
                  <a:pt x="474" y="1957"/>
                </a:lnTo>
                <a:lnTo>
                  <a:pt x="480" y="1957"/>
                </a:lnTo>
                <a:lnTo>
                  <a:pt x="480" y="1957"/>
                </a:lnTo>
                <a:lnTo>
                  <a:pt x="480" y="1957"/>
                </a:lnTo>
                <a:lnTo>
                  <a:pt x="480" y="1957"/>
                </a:lnTo>
                <a:lnTo>
                  <a:pt x="480" y="1957"/>
                </a:lnTo>
                <a:lnTo>
                  <a:pt x="480" y="1957"/>
                </a:lnTo>
                <a:lnTo>
                  <a:pt x="480"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92" y="1957"/>
                </a:lnTo>
                <a:lnTo>
                  <a:pt x="492" y="1957"/>
                </a:lnTo>
                <a:lnTo>
                  <a:pt x="492" y="1957"/>
                </a:lnTo>
                <a:lnTo>
                  <a:pt x="492" y="1957"/>
                </a:lnTo>
                <a:lnTo>
                  <a:pt x="492" y="1957"/>
                </a:lnTo>
                <a:lnTo>
                  <a:pt x="492" y="1957"/>
                </a:lnTo>
                <a:lnTo>
                  <a:pt x="492" y="1957"/>
                </a:lnTo>
                <a:lnTo>
                  <a:pt x="498" y="1957"/>
                </a:lnTo>
                <a:lnTo>
                  <a:pt x="498" y="1957"/>
                </a:lnTo>
                <a:lnTo>
                  <a:pt x="498" y="1957"/>
                </a:lnTo>
                <a:lnTo>
                  <a:pt x="498" y="1957"/>
                </a:lnTo>
                <a:lnTo>
                  <a:pt x="498" y="1957"/>
                </a:lnTo>
                <a:lnTo>
                  <a:pt x="498" y="1963"/>
                </a:lnTo>
                <a:lnTo>
                  <a:pt x="498" y="1963"/>
                </a:lnTo>
                <a:lnTo>
                  <a:pt x="504" y="1963"/>
                </a:lnTo>
                <a:lnTo>
                  <a:pt x="504" y="1957"/>
                </a:lnTo>
                <a:lnTo>
                  <a:pt x="504" y="1957"/>
                </a:lnTo>
                <a:lnTo>
                  <a:pt x="504" y="1957"/>
                </a:lnTo>
                <a:lnTo>
                  <a:pt x="504" y="1957"/>
                </a:lnTo>
                <a:lnTo>
                  <a:pt x="504" y="1957"/>
                </a:lnTo>
                <a:lnTo>
                  <a:pt x="504" y="1957"/>
                </a:lnTo>
                <a:lnTo>
                  <a:pt x="504" y="1957"/>
                </a:lnTo>
                <a:lnTo>
                  <a:pt x="504" y="1957"/>
                </a:lnTo>
                <a:lnTo>
                  <a:pt x="504" y="1957"/>
                </a:lnTo>
                <a:lnTo>
                  <a:pt x="504" y="1957"/>
                </a:lnTo>
                <a:lnTo>
                  <a:pt x="504" y="1957"/>
                </a:lnTo>
                <a:lnTo>
                  <a:pt x="504" y="1957"/>
                </a:lnTo>
                <a:lnTo>
                  <a:pt x="504" y="1957"/>
                </a:lnTo>
                <a:lnTo>
                  <a:pt x="510" y="1957"/>
                </a:lnTo>
                <a:lnTo>
                  <a:pt x="510" y="1957"/>
                </a:lnTo>
                <a:lnTo>
                  <a:pt x="510" y="1957"/>
                </a:lnTo>
                <a:lnTo>
                  <a:pt x="510" y="1957"/>
                </a:lnTo>
                <a:lnTo>
                  <a:pt x="510" y="1957"/>
                </a:lnTo>
                <a:lnTo>
                  <a:pt x="510" y="1957"/>
                </a:lnTo>
                <a:lnTo>
                  <a:pt x="515" y="1957"/>
                </a:lnTo>
                <a:lnTo>
                  <a:pt x="515" y="1957"/>
                </a:lnTo>
                <a:lnTo>
                  <a:pt x="515" y="1957"/>
                </a:lnTo>
                <a:lnTo>
                  <a:pt x="515" y="1957"/>
                </a:lnTo>
                <a:lnTo>
                  <a:pt x="515" y="1957"/>
                </a:lnTo>
                <a:lnTo>
                  <a:pt x="515" y="1957"/>
                </a:lnTo>
                <a:lnTo>
                  <a:pt x="515" y="1957"/>
                </a:lnTo>
                <a:lnTo>
                  <a:pt x="515" y="1957"/>
                </a:lnTo>
                <a:lnTo>
                  <a:pt x="515" y="1957"/>
                </a:lnTo>
                <a:lnTo>
                  <a:pt x="515" y="1957"/>
                </a:lnTo>
                <a:lnTo>
                  <a:pt x="515" y="1957"/>
                </a:lnTo>
                <a:lnTo>
                  <a:pt x="521" y="1963"/>
                </a:lnTo>
                <a:lnTo>
                  <a:pt x="521" y="1963"/>
                </a:lnTo>
                <a:lnTo>
                  <a:pt x="521" y="1963"/>
                </a:lnTo>
                <a:lnTo>
                  <a:pt x="521" y="1963"/>
                </a:lnTo>
                <a:lnTo>
                  <a:pt x="521" y="1963"/>
                </a:lnTo>
                <a:lnTo>
                  <a:pt x="521" y="1963"/>
                </a:lnTo>
                <a:lnTo>
                  <a:pt x="521" y="1963"/>
                </a:lnTo>
                <a:lnTo>
                  <a:pt x="521" y="1963"/>
                </a:lnTo>
                <a:lnTo>
                  <a:pt x="521" y="1963"/>
                </a:lnTo>
                <a:lnTo>
                  <a:pt x="521" y="1963"/>
                </a:lnTo>
                <a:lnTo>
                  <a:pt x="521" y="1963"/>
                </a:lnTo>
                <a:lnTo>
                  <a:pt x="521" y="1963"/>
                </a:lnTo>
                <a:lnTo>
                  <a:pt x="521" y="1963"/>
                </a:lnTo>
                <a:lnTo>
                  <a:pt x="521" y="1963"/>
                </a:lnTo>
                <a:lnTo>
                  <a:pt x="527" y="1963"/>
                </a:lnTo>
                <a:lnTo>
                  <a:pt x="527" y="1963"/>
                </a:lnTo>
                <a:lnTo>
                  <a:pt x="527" y="1963"/>
                </a:lnTo>
                <a:lnTo>
                  <a:pt x="527" y="1963"/>
                </a:lnTo>
                <a:lnTo>
                  <a:pt x="527" y="1963"/>
                </a:lnTo>
                <a:lnTo>
                  <a:pt x="527" y="1963"/>
                </a:lnTo>
                <a:lnTo>
                  <a:pt x="527" y="1963"/>
                </a:lnTo>
                <a:lnTo>
                  <a:pt x="527" y="1963"/>
                </a:lnTo>
                <a:lnTo>
                  <a:pt x="527" y="1963"/>
                </a:lnTo>
                <a:lnTo>
                  <a:pt x="527" y="1963"/>
                </a:lnTo>
                <a:lnTo>
                  <a:pt x="527" y="1963"/>
                </a:lnTo>
                <a:lnTo>
                  <a:pt x="527" y="1963"/>
                </a:lnTo>
                <a:lnTo>
                  <a:pt x="527" y="1963"/>
                </a:lnTo>
                <a:lnTo>
                  <a:pt x="533" y="1969"/>
                </a:lnTo>
                <a:lnTo>
                  <a:pt x="533" y="1969"/>
                </a:lnTo>
                <a:lnTo>
                  <a:pt x="533" y="1969"/>
                </a:lnTo>
                <a:lnTo>
                  <a:pt x="533" y="1969"/>
                </a:lnTo>
                <a:lnTo>
                  <a:pt x="533" y="1969"/>
                </a:lnTo>
                <a:lnTo>
                  <a:pt x="533" y="1969"/>
                </a:lnTo>
                <a:lnTo>
                  <a:pt x="533" y="1969"/>
                </a:lnTo>
                <a:lnTo>
                  <a:pt x="533" y="1969"/>
                </a:lnTo>
                <a:lnTo>
                  <a:pt x="533" y="1969"/>
                </a:lnTo>
                <a:lnTo>
                  <a:pt x="533" y="1969"/>
                </a:lnTo>
                <a:lnTo>
                  <a:pt x="533" y="1969"/>
                </a:lnTo>
                <a:lnTo>
                  <a:pt x="533" y="1969"/>
                </a:lnTo>
                <a:lnTo>
                  <a:pt x="533" y="1969"/>
                </a:lnTo>
                <a:lnTo>
                  <a:pt x="533" y="1969"/>
                </a:lnTo>
                <a:lnTo>
                  <a:pt x="539" y="1969"/>
                </a:lnTo>
                <a:lnTo>
                  <a:pt x="539" y="1969"/>
                </a:lnTo>
                <a:lnTo>
                  <a:pt x="539" y="1969"/>
                </a:lnTo>
                <a:lnTo>
                  <a:pt x="539" y="1975"/>
                </a:lnTo>
                <a:lnTo>
                  <a:pt x="539" y="1975"/>
                </a:lnTo>
                <a:lnTo>
                  <a:pt x="539" y="1975"/>
                </a:lnTo>
                <a:lnTo>
                  <a:pt x="539" y="1975"/>
                </a:lnTo>
                <a:lnTo>
                  <a:pt x="539" y="1975"/>
                </a:lnTo>
                <a:lnTo>
                  <a:pt x="539" y="1975"/>
                </a:lnTo>
                <a:lnTo>
                  <a:pt x="539" y="1975"/>
                </a:lnTo>
                <a:lnTo>
                  <a:pt x="545" y="1975"/>
                </a:lnTo>
                <a:lnTo>
                  <a:pt x="545" y="1975"/>
                </a:lnTo>
                <a:lnTo>
                  <a:pt x="545" y="1975"/>
                </a:lnTo>
                <a:lnTo>
                  <a:pt x="545" y="1975"/>
                </a:lnTo>
                <a:lnTo>
                  <a:pt x="545" y="1981"/>
                </a:lnTo>
                <a:lnTo>
                  <a:pt x="545" y="1981"/>
                </a:lnTo>
                <a:lnTo>
                  <a:pt x="545" y="1981"/>
                </a:lnTo>
                <a:lnTo>
                  <a:pt x="545" y="1981"/>
                </a:lnTo>
                <a:lnTo>
                  <a:pt x="545" y="1981"/>
                </a:lnTo>
                <a:lnTo>
                  <a:pt x="545" y="1981"/>
                </a:lnTo>
                <a:lnTo>
                  <a:pt x="545" y="1981"/>
                </a:lnTo>
                <a:lnTo>
                  <a:pt x="545" y="1981"/>
                </a:lnTo>
                <a:lnTo>
                  <a:pt x="545" y="1981"/>
                </a:lnTo>
                <a:lnTo>
                  <a:pt x="545" y="1987"/>
                </a:lnTo>
                <a:lnTo>
                  <a:pt x="545" y="1987"/>
                </a:lnTo>
                <a:lnTo>
                  <a:pt x="551" y="1987"/>
                </a:lnTo>
                <a:lnTo>
                  <a:pt x="551" y="1987"/>
                </a:lnTo>
                <a:lnTo>
                  <a:pt x="551" y="1987"/>
                </a:lnTo>
                <a:lnTo>
                  <a:pt x="551" y="1987"/>
                </a:lnTo>
                <a:lnTo>
                  <a:pt x="551" y="1987"/>
                </a:lnTo>
                <a:lnTo>
                  <a:pt x="551" y="1993"/>
                </a:lnTo>
                <a:lnTo>
                  <a:pt x="551" y="1993"/>
                </a:lnTo>
                <a:lnTo>
                  <a:pt x="551" y="1993"/>
                </a:lnTo>
                <a:lnTo>
                  <a:pt x="551" y="1993"/>
                </a:lnTo>
                <a:lnTo>
                  <a:pt x="551" y="1993"/>
                </a:lnTo>
                <a:lnTo>
                  <a:pt x="551" y="1987"/>
                </a:lnTo>
                <a:lnTo>
                  <a:pt x="551" y="1987"/>
                </a:lnTo>
                <a:lnTo>
                  <a:pt x="551" y="1987"/>
                </a:lnTo>
                <a:lnTo>
                  <a:pt x="551" y="1993"/>
                </a:lnTo>
                <a:lnTo>
                  <a:pt x="551" y="1993"/>
                </a:lnTo>
                <a:lnTo>
                  <a:pt x="551" y="1993"/>
                </a:lnTo>
                <a:lnTo>
                  <a:pt x="551" y="1993"/>
                </a:lnTo>
                <a:lnTo>
                  <a:pt x="551" y="1993"/>
                </a:lnTo>
                <a:lnTo>
                  <a:pt x="551" y="1993"/>
                </a:lnTo>
                <a:lnTo>
                  <a:pt x="557" y="1993"/>
                </a:lnTo>
                <a:lnTo>
                  <a:pt x="557" y="1999"/>
                </a:lnTo>
                <a:lnTo>
                  <a:pt x="557" y="1999"/>
                </a:lnTo>
                <a:lnTo>
                  <a:pt x="557" y="1999"/>
                </a:lnTo>
                <a:lnTo>
                  <a:pt x="563" y="1999"/>
                </a:lnTo>
                <a:lnTo>
                  <a:pt x="563" y="1999"/>
                </a:lnTo>
                <a:lnTo>
                  <a:pt x="563" y="1999"/>
                </a:lnTo>
                <a:lnTo>
                  <a:pt x="563" y="1993"/>
                </a:lnTo>
                <a:lnTo>
                  <a:pt x="563" y="1993"/>
                </a:lnTo>
                <a:lnTo>
                  <a:pt x="563" y="1993"/>
                </a:lnTo>
                <a:lnTo>
                  <a:pt x="563" y="1993"/>
                </a:lnTo>
                <a:lnTo>
                  <a:pt x="563" y="1999"/>
                </a:lnTo>
                <a:lnTo>
                  <a:pt x="569" y="1999"/>
                </a:lnTo>
                <a:lnTo>
                  <a:pt x="569" y="1999"/>
                </a:lnTo>
                <a:lnTo>
                  <a:pt x="569" y="1999"/>
                </a:lnTo>
                <a:lnTo>
                  <a:pt x="575" y="1999"/>
                </a:lnTo>
                <a:lnTo>
                  <a:pt x="575" y="1999"/>
                </a:lnTo>
                <a:lnTo>
                  <a:pt x="575" y="2005"/>
                </a:lnTo>
                <a:lnTo>
                  <a:pt x="581" y="2005"/>
                </a:lnTo>
                <a:lnTo>
                  <a:pt x="581" y="2005"/>
                </a:lnTo>
                <a:lnTo>
                  <a:pt x="581" y="2005"/>
                </a:lnTo>
                <a:lnTo>
                  <a:pt x="581" y="2005"/>
                </a:lnTo>
                <a:lnTo>
                  <a:pt x="581" y="2005"/>
                </a:lnTo>
                <a:lnTo>
                  <a:pt x="581" y="2005"/>
                </a:lnTo>
                <a:lnTo>
                  <a:pt x="581" y="2005"/>
                </a:lnTo>
                <a:lnTo>
                  <a:pt x="587" y="2005"/>
                </a:lnTo>
                <a:lnTo>
                  <a:pt x="587" y="2005"/>
                </a:lnTo>
                <a:lnTo>
                  <a:pt x="587" y="2005"/>
                </a:lnTo>
                <a:lnTo>
                  <a:pt x="587" y="2005"/>
                </a:lnTo>
                <a:lnTo>
                  <a:pt x="593" y="2011"/>
                </a:lnTo>
                <a:lnTo>
                  <a:pt x="593" y="2011"/>
                </a:lnTo>
                <a:lnTo>
                  <a:pt x="593" y="2011"/>
                </a:lnTo>
                <a:lnTo>
                  <a:pt x="593" y="2005"/>
                </a:lnTo>
                <a:lnTo>
                  <a:pt x="593" y="2005"/>
                </a:lnTo>
                <a:lnTo>
                  <a:pt x="593" y="2005"/>
                </a:lnTo>
                <a:lnTo>
                  <a:pt x="593" y="2005"/>
                </a:lnTo>
                <a:lnTo>
                  <a:pt x="593" y="2005"/>
                </a:lnTo>
                <a:lnTo>
                  <a:pt x="593" y="2005"/>
                </a:lnTo>
                <a:lnTo>
                  <a:pt x="593" y="2005"/>
                </a:lnTo>
                <a:lnTo>
                  <a:pt x="593" y="2005"/>
                </a:lnTo>
                <a:lnTo>
                  <a:pt x="593" y="2005"/>
                </a:lnTo>
                <a:lnTo>
                  <a:pt x="593" y="2005"/>
                </a:lnTo>
                <a:lnTo>
                  <a:pt x="593" y="2005"/>
                </a:lnTo>
                <a:lnTo>
                  <a:pt x="598" y="2005"/>
                </a:lnTo>
                <a:lnTo>
                  <a:pt x="598" y="2005"/>
                </a:lnTo>
                <a:lnTo>
                  <a:pt x="598" y="2005"/>
                </a:lnTo>
                <a:lnTo>
                  <a:pt x="598" y="2005"/>
                </a:lnTo>
                <a:lnTo>
                  <a:pt x="598" y="2005"/>
                </a:lnTo>
                <a:lnTo>
                  <a:pt x="604" y="2005"/>
                </a:lnTo>
                <a:lnTo>
                  <a:pt x="604" y="2005"/>
                </a:lnTo>
                <a:lnTo>
                  <a:pt x="604" y="2005"/>
                </a:lnTo>
                <a:lnTo>
                  <a:pt x="604" y="2005"/>
                </a:lnTo>
                <a:lnTo>
                  <a:pt x="604" y="2005"/>
                </a:lnTo>
                <a:lnTo>
                  <a:pt x="604" y="2005"/>
                </a:lnTo>
                <a:lnTo>
                  <a:pt x="610" y="2005"/>
                </a:lnTo>
                <a:lnTo>
                  <a:pt x="610" y="2005"/>
                </a:lnTo>
                <a:lnTo>
                  <a:pt x="610" y="2005"/>
                </a:lnTo>
                <a:lnTo>
                  <a:pt x="610" y="2005"/>
                </a:lnTo>
                <a:lnTo>
                  <a:pt x="610" y="2005"/>
                </a:lnTo>
                <a:lnTo>
                  <a:pt x="610" y="2005"/>
                </a:lnTo>
                <a:lnTo>
                  <a:pt x="610" y="2005"/>
                </a:lnTo>
                <a:lnTo>
                  <a:pt x="616" y="2005"/>
                </a:lnTo>
                <a:lnTo>
                  <a:pt x="616" y="2005"/>
                </a:lnTo>
                <a:lnTo>
                  <a:pt x="616" y="2005"/>
                </a:lnTo>
                <a:lnTo>
                  <a:pt x="616" y="2005"/>
                </a:lnTo>
                <a:lnTo>
                  <a:pt x="616" y="2005"/>
                </a:lnTo>
                <a:lnTo>
                  <a:pt x="622" y="2005"/>
                </a:lnTo>
                <a:lnTo>
                  <a:pt x="622" y="2011"/>
                </a:lnTo>
                <a:lnTo>
                  <a:pt x="622" y="2011"/>
                </a:lnTo>
                <a:lnTo>
                  <a:pt x="622" y="2011"/>
                </a:lnTo>
                <a:lnTo>
                  <a:pt x="628" y="2017"/>
                </a:lnTo>
                <a:lnTo>
                  <a:pt x="628" y="2017"/>
                </a:lnTo>
                <a:lnTo>
                  <a:pt x="628" y="2017"/>
                </a:lnTo>
                <a:lnTo>
                  <a:pt x="628" y="2017"/>
                </a:lnTo>
                <a:lnTo>
                  <a:pt x="628" y="2022"/>
                </a:lnTo>
                <a:lnTo>
                  <a:pt x="634" y="2028"/>
                </a:lnTo>
                <a:lnTo>
                  <a:pt x="634" y="2028"/>
                </a:lnTo>
                <a:lnTo>
                  <a:pt x="634" y="2028"/>
                </a:lnTo>
                <a:lnTo>
                  <a:pt x="634" y="2028"/>
                </a:lnTo>
                <a:lnTo>
                  <a:pt x="634" y="2028"/>
                </a:lnTo>
                <a:lnTo>
                  <a:pt x="634" y="2028"/>
                </a:lnTo>
                <a:lnTo>
                  <a:pt x="634" y="2034"/>
                </a:lnTo>
                <a:lnTo>
                  <a:pt x="628" y="2034"/>
                </a:lnTo>
                <a:lnTo>
                  <a:pt x="628" y="2034"/>
                </a:lnTo>
                <a:lnTo>
                  <a:pt x="628" y="2034"/>
                </a:lnTo>
                <a:lnTo>
                  <a:pt x="628" y="2034"/>
                </a:lnTo>
                <a:lnTo>
                  <a:pt x="628" y="2034"/>
                </a:lnTo>
                <a:lnTo>
                  <a:pt x="628" y="2034"/>
                </a:lnTo>
                <a:lnTo>
                  <a:pt x="628" y="2034"/>
                </a:lnTo>
                <a:lnTo>
                  <a:pt x="628" y="2040"/>
                </a:lnTo>
                <a:lnTo>
                  <a:pt x="628" y="2040"/>
                </a:lnTo>
                <a:lnTo>
                  <a:pt x="628" y="2040"/>
                </a:lnTo>
                <a:lnTo>
                  <a:pt x="634" y="2040"/>
                </a:lnTo>
                <a:lnTo>
                  <a:pt x="634" y="2040"/>
                </a:lnTo>
                <a:lnTo>
                  <a:pt x="634" y="2040"/>
                </a:lnTo>
                <a:lnTo>
                  <a:pt x="634" y="2040"/>
                </a:lnTo>
                <a:lnTo>
                  <a:pt x="634" y="2040"/>
                </a:lnTo>
                <a:lnTo>
                  <a:pt x="634" y="2040"/>
                </a:lnTo>
                <a:lnTo>
                  <a:pt x="634" y="2040"/>
                </a:lnTo>
                <a:lnTo>
                  <a:pt x="634" y="2040"/>
                </a:lnTo>
                <a:lnTo>
                  <a:pt x="640" y="2040"/>
                </a:lnTo>
                <a:lnTo>
                  <a:pt x="640" y="2040"/>
                </a:lnTo>
                <a:lnTo>
                  <a:pt x="640" y="2040"/>
                </a:lnTo>
                <a:lnTo>
                  <a:pt x="640" y="2046"/>
                </a:lnTo>
                <a:lnTo>
                  <a:pt x="640" y="2046"/>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34"/>
                </a:lnTo>
                <a:lnTo>
                  <a:pt x="646" y="2040"/>
                </a:lnTo>
                <a:lnTo>
                  <a:pt x="646" y="2034"/>
                </a:lnTo>
                <a:lnTo>
                  <a:pt x="646" y="2034"/>
                </a:lnTo>
                <a:lnTo>
                  <a:pt x="646" y="2034"/>
                </a:lnTo>
                <a:lnTo>
                  <a:pt x="646" y="2034"/>
                </a:lnTo>
                <a:lnTo>
                  <a:pt x="646" y="2034"/>
                </a:lnTo>
                <a:lnTo>
                  <a:pt x="646" y="2034"/>
                </a:lnTo>
                <a:lnTo>
                  <a:pt x="652" y="2034"/>
                </a:lnTo>
                <a:lnTo>
                  <a:pt x="652" y="2040"/>
                </a:lnTo>
                <a:lnTo>
                  <a:pt x="652" y="2040"/>
                </a:lnTo>
                <a:lnTo>
                  <a:pt x="652" y="2040"/>
                </a:lnTo>
                <a:lnTo>
                  <a:pt x="652" y="2040"/>
                </a:lnTo>
                <a:lnTo>
                  <a:pt x="652" y="2040"/>
                </a:lnTo>
                <a:lnTo>
                  <a:pt x="652" y="2040"/>
                </a:lnTo>
                <a:lnTo>
                  <a:pt x="652" y="2040"/>
                </a:lnTo>
                <a:lnTo>
                  <a:pt x="652" y="2040"/>
                </a:lnTo>
                <a:lnTo>
                  <a:pt x="652" y="2040"/>
                </a:lnTo>
                <a:lnTo>
                  <a:pt x="652" y="2040"/>
                </a:lnTo>
                <a:lnTo>
                  <a:pt x="652" y="2034"/>
                </a:lnTo>
                <a:lnTo>
                  <a:pt x="652" y="2034"/>
                </a:lnTo>
                <a:lnTo>
                  <a:pt x="652" y="2034"/>
                </a:lnTo>
                <a:lnTo>
                  <a:pt x="652" y="2034"/>
                </a:lnTo>
                <a:lnTo>
                  <a:pt x="658" y="2034"/>
                </a:lnTo>
                <a:lnTo>
                  <a:pt x="658" y="2040"/>
                </a:lnTo>
                <a:lnTo>
                  <a:pt x="664" y="2040"/>
                </a:lnTo>
                <a:lnTo>
                  <a:pt x="675" y="2052"/>
                </a:lnTo>
                <a:lnTo>
                  <a:pt x="681" y="2058"/>
                </a:lnTo>
                <a:lnTo>
                  <a:pt x="681" y="2058"/>
                </a:lnTo>
                <a:lnTo>
                  <a:pt x="687" y="2058"/>
                </a:lnTo>
                <a:lnTo>
                  <a:pt x="687" y="2058"/>
                </a:lnTo>
                <a:lnTo>
                  <a:pt x="687" y="2064"/>
                </a:lnTo>
                <a:lnTo>
                  <a:pt x="693" y="2064"/>
                </a:lnTo>
                <a:lnTo>
                  <a:pt x="699" y="2070"/>
                </a:lnTo>
                <a:lnTo>
                  <a:pt x="699" y="2070"/>
                </a:lnTo>
                <a:lnTo>
                  <a:pt x="699" y="2070"/>
                </a:lnTo>
                <a:lnTo>
                  <a:pt x="705" y="2076"/>
                </a:lnTo>
                <a:lnTo>
                  <a:pt x="705" y="2076"/>
                </a:lnTo>
                <a:lnTo>
                  <a:pt x="711" y="2082"/>
                </a:lnTo>
                <a:lnTo>
                  <a:pt x="723" y="2088"/>
                </a:lnTo>
                <a:lnTo>
                  <a:pt x="735" y="2106"/>
                </a:lnTo>
                <a:lnTo>
                  <a:pt x="741" y="2117"/>
                </a:lnTo>
                <a:lnTo>
                  <a:pt x="741" y="2123"/>
                </a:lnTo>
                <a:lnTo>
                  <a:pt x="741" y="2123"/>
                </a:lnTo>
                <a:lnTo>
                  <a:pt x="741" y="2129"/>
                </a:lnTo>
                <a:lnTo>
                  <a:pt x="747" y="2129"/>
                </a:lnTo>
                <a:lnTo>
                  <a:pt x="747" y="2141"/>
                </a:lnTo>
                <a:lnTo>
                  <a:pt x="747" y="2141"/>
                </a:lnTo>
                <a:lnTo>
                  <a:pt x="747" y="2141"/>
                </a:lnTo>
                <a:lnTo>
                  <a:pt x="747" y="2147"/>
                </a:lnTo>
                <a:lnTo>
                  <a:pt x="747" y="2147"/>
                </a:lnTo>
                <a:lnTo>
                  <a:pt x="747" y="2147"/>
                </a:lnTo>
                <a:lnTo>
                  <a:pt x="741" y="2147"/>
                </a:lnTo>
                <a:lnTo>
                  <a:pt x="741" y="2147"/>
                </a:lnTo>
                <a:lnTo>
                  <a:pt x="741" y="2147"/>
                </a:lnTo>
                <a:lnTo>
                  <a:pt x="741" y="2147"/>
                </a:lnTo>
                <a:lnTo>
                  <a:pt x="747" y="2153"/>
                </a:lnTo>
                <a:lnTo>
                  <a:pt x="747" y="2153"/>
                </a:lnTo>
                <a:lnTo>
                  <a:pt x="747" y="2159"/>
                </a:lnTo>
                <a:lnTo>
                  <a:pt x="747" y="2159"/>
                </a:lnTo>
                <a:lnTo>
                  <a:pt x="747" y="2159"/>
                </a:lnTo>
                <a:lnTo>
                  <a:pt x="747" y="2165"/>
                </a:lnTo>
                <a:lnTo>
                  <a:pt x="747" y="2165"/>
                </a:lnTo>
                <a:lnTo>
                  <a:pt x="747" y="2165"/>
                </a:lnTo>
                <a:lnTo>
                  <a:pt x="747" y="2165"/>
                </a:lnTo>
                <a:lnTo>
                  <a:pt x="747" y="2165"/>
                </a:lnTo>
                <a:lnTo>
                  <a:pt x="747" y="2165"/>
                </a:lnTo>
                <a:lnTo>
                  <a:pt x="747" y="2165"/>
                </a:lnTo>
                <a:lnTo>
                  <a:pt x="747" y="2159"/>
                </a:lnTo>
                <a:lnTo>
                  <a:pt x="753" y="2159"/>
                </a:lnTo>
                <a:lnTo>
                  <a:pt x="753" y="2159"/>
                </a:lnTo>
                <a:lnTo>
                  <a:pt x="753" y="2159"/>
                </a:lnTo>
                <a:lnTo>
                  <a:pt x="753" y="2159"/>
                </a:lnTo>
                <a:lnTo>
                  <a:pt x="753" y="2159"/>
                </a:lnTo>
                <a:lnTo>
                  <a:pt x="753" y="2165"/>
                </a:lnTo>
                <a:lnTo>
                  <a:pt x="758" y="2165"/>
                </a:lnTo>
                <a:lnTo>
                  <a:pt x="758" y="2165"/>
                </a:lnTo>
                <a:lnTo>
                  <a:pt x="758" y="2165"/>
                </a:lnTo>
                <a:lnTo>
                  <a:pt x="758" y="2165"/>
                </a:lnTo>
                <a:lnTo>
                  <a:pt x="758" y="2165"/>
                </a:lnTo>
                <a:lnTo>
                  <a:pt x="758" y="2171"/>
                </a:lnTo>
                <a:lnTo>
                  <a:pt x="758" y="2171"/>
                </a:lnTo>
                <a:lnTo>
                  <a:pt x="758" y="2177"/>
                </a:lnTo>
                <a:lnTo>
                  <a:pt x="758" y="2177"/>
                </a:lnTo>
                <a:lnTo>
                  <a:pt x="758" y="2177"/>
                </a:lnTo>
                <a:lnTo>
                  <a:pt x="758" y="2171"/>
                </a:lnTo>
                <a:lnTo>
                  <a:pt x="758" y="2171"/>
                </a:lnTo>
                <a:lnTo>
                  <a:pt x="758" y="2165"/>
                </a:lnTo>
                <a:lnTo>
                  <a:pt x="753" y="2165"/>
                </a:lnTo>
                <a:lnTo>
                  <a:pt x="753" y="2165"/>
                </a:lnTo>
                <a:lnTo>
                  <a:pt x="753" y="2165"/>
                </a:lnTo>
                <a:lnTo>
                  <a:pt x="753" y="2159"/>
                </a:lnTo>
                <a:lnTo>
                  <a:pt x="753" y="2159"/>
                </a:lnTo>
                <a:lnTo>
                  <a:pt x="747" y="2165"/>
                </a:lnTo>
                <a:lnTo>
                  <a:pt x="747" y="2165"/>
                </a:lnTo>
                <a:lnTo>
                  <a:pt x="747" y="2165"/>
                </a:lnTo>
                <a:lnTo>
                  <a:pt x="747" y="2165"/>
                </a:lnTo>
                <a:lnTo>
                  <a:pt x="747" y="2165"/>
                </a:lnTo>
                <a:lnTo>
                  <a:pt x="753" y="2165"/>
                </a:lnTo>
                <a:lnTo>
                  <a:pt x="753" y="2165"/>
                </a:lnTo>
                <a:lnTo>
                  <a:pt x="758" y="2171"/>
                </a:lnTo>
                <a:lnTo>
                  <a:pt x="758" y="2171"/>
                </a:lnTo>
                <a:lnTo>
                  <a:pt x="758" y="2177"/>
                </a:lnTo>
                <a:lnTo>
                  <a:pt x="758" y="2177"/>
                </a:lnTo>
                <a:lnTo>
                  <a:pt x="758" y="2177"/>
                </a:lnTo>
                <a:lnTo>
                  <a:pt x="758" y="2183"/>
                </a:lnTo>
                <a:lnTo>
                  <a:pt x="758" y="2183"/>
                </a:lnTo>
                <a:lnTo>
                  <a:pt x="758" y="2183"/>
                </a:lnTo>
                <a:lnTo>
                  <a:pt x="758" y="2183"/>
                </a:lnTo>
                <a:lnTo>
                  <a:pt x="764" y="2183"/>
                </a:lnTo>
                <a:lnTo>
                  <a:pt x="764" y="2183"/>
                </a:lnTo>
                <a:lnTo>
                  <a:pt x="776" y="2183"/>
                </a:lnTo>
                <a:lnTo>
                  <a:pt x="782" y="2183"/>
                </a:lnTo>
                <a:lnTo>
                  <a:pt x="788" y="2183"/>
                </a:lnTo>
                <a:lnTo>
                  <a:pt x="788" y="2183"/>
                </a:lnTo>
                <a:lnTo>
                  <a:pt x="794" y="2183"/>
                </a:lnTo>
                <a:lnTo>
                  <a:pt x="794" y="2183"/>
                </a:lnTo>
                <a:lnTo>
                  <a:pt x="806" y="2177"/>
                </a:lnTo>
                <a:lnTo>
                  <a:pt x="812" y="2177"/>
                </a:lnTo>
                <a:lnTo>
                  <a:pt x="818" y="2177"/>
                </a:lnTo>
                <a:lnTo>
                  <a:pt x="824" y="2177"/>
                </a:lnTo>
                <a:lnTo>
                  <a:pt x="835" y="2177"/>
                </a:lnTo>
                <a:lnTo>
                  <a:pt x="841" y="2177"/>
                </a:lnTo>
                <a:lnTo>
                  <a:pt x="847" y="2177"/>
                </a:lnTo>
                <a:lnTo>
                  <a:pt x="853" y="2177"/>
                </a:lnTo>
                <a:lnTo>
                  <a:pt x="859" y="2177"/>
                </a:lnTo>
                <a:lnTo>
                  <a:pt x="871" y="2171"/>
                </a:lnTo>
                <a:lnTo>
                  <a:pt x="871" y="2171"/>
                </a:lnTo>
                <a:lnTo>
                  <a:pt x="871" y="2171"/>
                </a:lnTo>
                <a:lnTo>
                  <a:pt x="877" y="2171"/>
                </a:lnTo>
                <a:lnTo>
                  <a:pt x="883" y="2171"/>
                </a:lnTo>
                <a:lnTo>
                  <a:pt x="889" y="2171"/>
                </a:lnTo>
                <a:lnTo>
                  <a:pt x="895" y="2171"/>
                </a:lnTo>
                <a:lnTo>
                  <a:pt x="901" y="2171"/>
                </a:lnTo>
                <a:lnTo>
                  <a:pt x="901" y="2171"/>
                </a:lnTo>
                <a:lnTo>
                  <a:pt x="907" y="2171"/>
                </a:lnTo>
                <a:lnTo>
                  <a:pt x="913" y="2171"/>
                </a:lnTo>
                <a:lnTo>
                  <a:pt x="918" y="2171"/>
                </a:lnTo>
                <a:lnTo>
                  <a:pt x="930" y="2171"/>
                </a:lnTo>
                <a:lnTo>
                  <a:pt x="936" y="2165"/>
                </a:lnTo>
                <a:lnTo>
                  <a:pt x="942" y="2165"/>
                </a:lnTo>
                <a:lnTo>
                  <a:pt x="948" y="2165"/>
                </a:lnTo>
                <a:lnTo>
                  <a:pt x="960" y="2165"/>
                </a:lnTo>
                <a:lnTo>
                  <a:pt x="966" y="2165"/>
                </a:lnTo>
                <a:lnTo>
                  <a:pt x="972" y="2165"/>
                </a:lnTo>
                <a:lnTo>
                  <a:pt x="972" y="2165"/>
                </a:lnTo>
                <a:lnTo>
                  <a:pt x="978" y="2165"/>
                </a:lnTo>
                <a:lnTo>
                  <a:pt x="978" y="2165"/>
                </a:lnTo>
                <a:lnTo>
                  <a:pt x="984" y="2165"/>
                </a:lnTo>
                <a:lnTo>
                  <a:pt x="995" y="2165"/>
                </a:lnTo>
                <a:lnTo>
                  <a:pt x="995" y="2159"/>
                </a:lnTo>
                <a:lnTo>
                  <a:pt x="995" y="2159"/>
                </a:lnTo>
                <a:lnTo>
                  <a:pt x="995" y="2159"/>
                </a:lnTo>
                <a:lnTo>
                  <a:pt x="995" y="2159"/>
                </a:lnTo>
                <a:lnTo>
                  <a:pt x="995" y="2165"/>
                </a:lnTo>
                <a:lnTo>
                  <a:pt x="995" y="2165"/>
                </a:lnTo>
                <a:lnTo>
                  <a:pt x="995" y="2165"/>
                </a:lnTo>
                <a:lnTo>
                  <a:pt x="995" y="2165"/>
                </a:lnTo>
                <a:lnTo>
                  <a:pt x="995" y="2165"/>
                </a:lnTo>
                <a:lnTo>
                  <a:pt x="995" y="2171"/>
                </a:lnTo>
                <a:lnTo>
                  <a:pt x="995" y="2171"/>
                </a:lnTo>
                <a:lnTo>
                  <a:pt x="995" y="2171"/>
                </a:lnTo>
                <a:lnTo>
                  <a:pt x="995" y="2171"/>
                </a:lnTo>
                <a:lnTo>
                  <a:pt x="990" y="2171"/>
                </a:lnTo>
                <a:lnTo>
                  <a:pt x="990" y="2171"/>
                </a:lnTo>
                <a:lnTo>
                  <a:pt x="990" y="2171"/>
                </a:lnTo>
                <a:lnTo>
                  <a:pt x="990" y="2171"/>
                </a:lnTo>
                <a:lnTo>
                  <a:pt x="990" y="2177"/>
                </a:lnTo>
                <a:lnTo>
                  <a:pt x="990" y="2177"/>
                </a:lnTo>
                <a:lnTo>
                  <a:pt x="990" y="2177"/>
                </a:lnTo>
                <a:lnTo>
                  <a:pt x="990" y="2183"/>
                </a:lnTo>
                <a:lnTo>
                  <a:pt x="990" y="2183"/>
                </a:lnTo>
                <a:lnTo>
                  <a:pt x="990" y="2189"/>
                </a:lnTo>
                <a:lnTo>
                  <a:pt x="990" y="2189"/>
                </a:lnTo>
                <a:lnTo>
                  <a:pt x="990" y="2189"/>
                </a:lnTo>
                <a:lnTo>
                  <a:pt x="990" y="2189"/>
                </a:lnTo>
                <a:lnTo>
                  <a:pt x="1031" y="2200"/>
                </a:lnTo>
                <a:lnTo>
                  <a:pt x="1073" y="2218"/>
                </a:lnTo>
                <a:lnTo>
                  <a:pt x="1114" y="2236"/>
                </a:lnTo>
                <a:lnTo>
                  <a:pt x="1138" y="2242"/>
                </a:lnTo>
                <a:lnTo>
                  <a:pt x="1155" y="2248"/>
                </a:lnTo>
                <a:lnTo>
                  <a:pt x="1167" y="2254"/>
                </a:lnTo>
                <a:lnTo>
                  <a:pt x="1197" y="2266"/>
                </a:lnTo>
                <a:lnTo>
                  <a:pt x="1238" y="2278"/>
                </a:lnTo>
                <a:lnTo>
                  <a:pt x="1280" y="2295"/>
                </a:lnTo>
                <a:lnTo>
                  <a:pt x="1315" y="2307"/>
                </a:lnTo>
                <a:lnTo>
                  <a:pt x="1321" y="2307"/>
                </a:lnTo>
                <a:lnTo>
                  <a:pt x="1327" y="2313"/>
                </a:lnTo>
                <a:lnTo>
                  <a:pt x="1333" y="2313"/>
                </a:lnTo>
                <a:lnTo>
                  <a:pt x="1333" y="2313"/>
                </a:lnTo>
                <a:lnTo>
                  <a:pt x="1333" y="2313"/>
                </a:lnTo>
                <a:lnTo>
                  <a:pt x="1339" y="2313"/>
                </a:lnTo>
                <a:lnTo>
                  <a:pt x="1339" y="2319"/>
                </a:lnTo>
                <a:lnTo>
                  <a:pt x="1345" y="2319"/>
                </a:lnTo>
                <a:lnTo>
                  <a:pt x="1345" y="2319"/>
                </a:lnTo>
                <a:lnTo>
                  <a:pt x="1351" y="2319"/>
                </a:lnTo>
                <a:lnTo>
                  <a:pt x="1351" y="2319"/>
                </a:lnTo>
                <a:lnTo>
                  <a:pt x="1357" y="2325"/>
                </a:lnTo>
                <a:lnTo>
                  <a:pt x="1363" y="2325"/>
                </a:lnTo>
                <a:lnTo>
                  <a:pt x="1363" y="2325"/>
                </a:lnTo>
                <a:lnTo>
                  <a:pt x="1369" y="2325"/>
                </a:lnTo>
                <a:lnTo>
                  <a:pt x="1369" y="2325"/>
                </a:lnTo>
                <a:lnTo>
                  <a:pt x="1375" y="2325"/>
                </a:lnTo>
                <a:lnTo>
                  <a:pt x="1375" y="2325"/>
                </a:lnTo>
                <a:lnTo>
                  <a:pt x="1381" y="2325"/>
                </a:lnTo>
                <a:lnTo>
                  <a:pt x="1381" y="2325"/>
                </a:lnTo>
                <a:lnTo>
                  <a:pt x="1387" y="2325"/>
                </a:lnTo>
                <a:lnTo>
                  <a:pt x="1393" y="2325"/>
                </a:lnTo>
                <a:lnTo>
                  <a:pt x="1393" y="2325"/>
                </a:lnTo>
                <a:lnTo>
                  <a:pt x="1398" y="2325"/>
                </a:lnTo>
                <a:lnTo>
                  <a:pt x="1404" y="2325"/>
                </a:lnTo>
                <a:lnTo>
                  <a:pt x="1410" y="2325"/>
                </a:lnTo>
                <a:lnTo>
                  <a:pt x="1410" y="2325"/>
                </a:lnTo>
                <a:lnTo>
                  <a:pt x="1416" y="2325"/>
                </a:lnTo>
                <a:lnTo>
                  <a:pt x="1422" y="2325"/>
                </a:lnTo>
                <a:lnTo>
                  <a:pt x="1422" y="2325"/>
                </a:lnTo>
                <a:lnTo>
                  <a:pt x="1428" y="2325"/>
                </a:lnTo>
                <a:lnTo>
                  <a:pt x="1434" y="2325"/>
                </a:lnTo>
                <a:lnTo>
                  <a:pt x="1440" y="2325"/>
                </a:lnTo>
                <a:lnTo>
                  <a:pt x="1440" y="2325"/>
                </a:lnTo>
                <a:lnTo>
                  <a:pt x="1446" y="2325"/>
                </a:lnTo>
                <a:lnTo>
                  <a:pt x="1452" y="2325"/>
                </a:lnTo>
                <a:lnTo>
                  <a:pt x="1452" y="2325"/>
                </a:lnTo>
                <a:lnTo>
                  <a:pt x="1458" y="2325"/>
                </a:lnTo>
                <a:lnTo>
                  <a:pt x="1464" y="2325"/>
                </a:lnTo>
                <a:lnTo>
                  <a:pt x="1470" y="2325"/>
                </a:lnTo>
                <a:lnTo>
                  <a:pt x="1470" y="2325"/>
                </a:lnTo>
                <a:lnTo>
                  <a:pt x="1475" y="2325"/>
                </a:lnTo>
                <a:lnTo>
                  <a:pt x="1481" y="2325"/>
                </a:lnTo>
                <a:lnTo>
                  <a:pt x="1481" y="2325"/>
                </a:lnTo>
                <a:lnTo>
                  <a:pt x="1487" y="2325"/>
                </a:lnTo>
                <a:lnTo>
                  <a:pt x="1493" y="2325"/>
                </a:lnTo>
                <a:lnTo>
                  <a:pt x="1499" y="2325"/>
                </a:lnTo>
                <a:lnTo>
                  <a:pt x="1499" y="2325"/>
                </a:lnTo>
                <a:lnTo>
                  <a:pt x="1505" y="2325"/>
                </a:lnTo>
                <a:lnTo>
                  <a:pt x="1511" y="2325"/>
                </a:lnTo>
                <a:lnTo>
                  <a:pt x="1511" y="2325"/>
                </a:lnTo>
                <a:lnTo>
                  <a:pt x="1517" y="2325"/>
                </a:lnTo>
                <a:lnTo>
                  <a:pt x="1523" y="2325"/>
                </a:lnTo>
                <a:lnTo>
                  <a:pt x="1529" y="2325"/>
                </a:lnTo>
                <a:lnTo>
                  <a:pt x="1529" y="2325"/>
                </a:lnTo>
                <a:lnTo>
                  <a:pt x="1535" y="2325"/>
                </a:lnTo>
                <a:lnTo>
                  <a:pt x="1541" y="2325"/>
                </a:lnTo>
                <a:lnTo>
                  <a:pt x="1547" y="2325"/>
                </a:lnTo>
                <a:lnTo>
                  <a:pt x="1547" y="2325"/>
                </a:lnTo>
                <a:lnTo>
                  <a:pt x="1553" y="2325"/>
                </a:lnTo>
                <a:lnTo>
                  <a:pt x="1558" y="2325"/>
                </a:lnTo>
                <a:lnTo>
                  <a:pt x="1558" y="2325"/>
                </a:lnTo>
                <a:lnTo>
                  <a:pt x="1564" y="2325"/>
                </a:lnTo>
                <a:lnTo>
                  <a:pt x="1564" y="2325"/>
                </a:lnTo>
                <a:lnTo>
                  <a:pt x="1570" y="2325"/>
                </a:lnTo>
                <a:lnTo>
                  <a:pt x="1570" y="2325"/>
                </a:lnTo>
                <a:lnTo>
                  <a:pt x="1576" y="2325"/>
                </a:lnTo>
                <a:lnTo>
                  <a:pt x="1576" y="2325"/>
                </a:lnTo>
                <a:lnTo>
                  <a:pt x="1582" y="2325"/>
                </a:lnTo>
                <a:lnTo>
                  <a:pt x="1588" y="2325"/>
                </a:lnTo>
                <a:lnTo>
                  <a:pt x="1588" y="2325"/>
                </a:lnTo>
                <a:lnTo>
                  <a:pt x="1594" y="2325"/>
                </a:lnTo>
                <a:lnTo>
                  <a:pt x="1600" y="2325"/>
                </a:lnTo>
                <a:lnTo>
                  <a:pt x="1606" y="2325"/>
                </a:lnTo>
                <a:lnTo>
                  <a:pt x="1606" y="2325"/>
                </a:lnTo>
                <a:lnTo>
                  <a:pt x="1612" y="2325"/>
                </a:lnTo>
                <a:lnTo>
                  <a:pt x="1618" y="2325"/>
                </a:lnTo>
                <a:lnTo>
                  <a:pt x="1618" y="2325"/>
                </a:lnTo>
                <a:lnTo>
                  <a:pt x="1624" y="2325"/>
                </a:lnTo>
                <a:lnTo>
                  <a:pt x="1630" y="2325"/>
                </a:lnTo>
                <a:lnTo>
                  <a:pt x="1635" y="2325"/>
                </a:lnTo>
                <a:lnTo>
                  <a:pt x="1635" y="2325"/>
                </a:lnTo>
                <a:lnTo>
                  <a:pt x="1641" y="2325"/>
                </a:lnTo>
                <a:lnTo>
                  <a:pt x="1647" y="2325"/>
                </a:lnTo>
                <a:lnTo>
                  <a:pt x="1647" y="2325"/>
                </a:lnTo>
                <a:lnTo>
                  <a:pt x="1647" y="2325"/>
                </a:lnTo>
                <a:lnTo>
                  <a:pt x="1647" y="2325"/>
                </a:lnTo>
                <a:lnTo>
                  <a:pt x="1647" y="2319"/>
                </a:lnTo>
                <a:lnTo>
                  <a:pt x="1647" y="2319"/>
                </a:lnTo>
                <a:lnTo>
                  <a:pt x="1647" y="2319"/>
                </a:lnTo>
                <a:lnTo>
                  <a:pt x="1647" y="2319"/>
                </a:lnTo>
                <a:lnTo>
                  <a:pt x="1647" y="2319"/>
                </a:lnTo>
                <a:lnTo>
                  <a:pt x="1647" y="2319"/>
                </a:lnTo>
                <a:lnTo>
                  <a:pt x="1647" y="2319"/>
                </a:lnTo>
                <a:lnTo>
                  <a:pt x="1647" y="2313"/>
                </a:lnTo>
                <a:lnTo>
                  <a:pt x="1647" y="2313"/>
                </a:lnTo>
                <a:lnTo>
                  <a:pt x="1647" y="2313"/>
                </a:lnTo>
                <a:lnTo>
                  <a:pt x="1647" y="2313"/>
                </a:lnTo>
                <a:lnTo>
                  <a:pt x="1647" y="2313"/>
                </a:lnTo>
                <a:lnTo>
                  <a:pt x="1647" y="2313"/>
                </a:lnTo>
                <a:lnTo>
                  <a:pt x="1647" y="2313"/>
                </a:lnTo>
                <a:lnTo>
                  <a:pt x="1647" y="2313"/>
                </a:lnTo>
                <a:lnTo>
                  <a:pt x="1647" y="2307"/>
                </a:lnTo>
                <a:lnTo>
                  <a:pt x="1647" y="2307"/>
                </a:lnTo>
                <a:lnTo>
                  <a:pt x="1647" y="2307"/>
                </a:lnTo>
                <a:lnTo>
                  <a:pt x="1647" y="2307"/>
                </a:lnTo>
                <a:lnTo>
                  <a:pt x="1647" y="2307"/>
                </a:lnTo>
                <a:lnTo>
                  <a:pt x="1647" y="2307"/>
                </a:lnTo>
                <a:lnTo>
                  <a:pt x="1647" y="2307"/>
                </a:lnTo>
                <a:lnTo>
                  <a:pt x="1647" y="2301"/>
                </a:lnTo>
                <a:lnTo>
                  <a:pt x="1647" y="2301"/>
                </a:lnTo>
                <a:lnTo>
                  <a:pt x="1647" y="2301"/>
                </a:lnTo>
                <a:lnTo>
                  <a:pt x="1647" y="2301"/>
                </a:lnTo>
                <a:lnTo>
                  <a:pt x="1647" y="2301"/>
                </a:lnTo>
                <a:lnTo>
                  <a:pt x="1647" y="2301"/>
                </a:lnTo>
                <a:lnTo>
                  <a:pt x="1647" y="2301"/>
                </a:lnTo>
                <a:lnTo>
                  <a:pt x="1647" y="2295"/>
                </a:lnTo>
                <a:lnTo>
                  <a:pt x="1647" y="2295"/>
                </a:lnTo>
                <a:lnTo>
                  <a:pt x="1647" y="2295"/>
                </a:lnTo>
                <a:lnTo>
                  <a:pt x="1647" y="2295"/>
                </a:lnTo>
                <a:lnTo>
                  <a:pt x="1647" y="2295"/>
                </a:lnTo>
                <a:lnTo>
                  <a:pt x="1647" y="2295"/>
                </a:lnTo>
                <a:lnTo>
                  <a:pt x="1647" y="2295"/>
                </a:lnTo>
                <a:lnTo>
                  <a:pt x="1647" y="2295"/>
                </a:lnTo>
                <a:lnTo>
                  <a:pt x="1647" y="2289"/>
                </a:lnTo>
                <a:lnTo>
                  <a:pt x="1647" y="2289"/>
                </a:lnTo>
                <a:lnTo>
                  <a:pt x="1647" y="2289"/>
                </a:lnTo>
                <a:lnTo>
                  <a:pt x="1647" y="2289"/>
                </a:lnTo>
                <a:lnTo>
                  <a:pt x="1647" y="2289"/>
                </a:lnTo>
                <a:lnTo>
                  <a:pt x="1647" y="2289"/>
                </a:lnTo>
                <a:lnTo>
                  <a:pt x="1647" y="2289"/>
                </a:lnTo>
                <a:lnTo>
                  <a:pt x="1647" y="2283"/>
                </a:lnTo>
                <a:lnTo>
                  <a:pt x="1647" y="2283"/>
                </a:lnTo>
                <a:lnTo>
                  <a:pt x="1647" y="2283"/>
                </a:lnTo>
                <a:lnTo>
                  <a:pt x="1647" y="2283"/>
                </a:lnTo>
                <a:lnTo>
                  <a:pt x="1647" y="2283"/>
                </a:lnTo>
                <a:lnTo>
                  <a:pt x="1647" y="2283"/>
                </a:lnTo>
                <a:lnTo>
                  <a:pt x="1647" y="2283"/>
                </a:lnTo>
                <a:lnTo>
                  <a:pt x="1647" y="2283"/>
                </a:lnTo>
                <a:lnTo>
                  <a:pt x="1647" y="2283"/>
                </a:lnTo>
                <a:lnTo>
                  <a:pt x="1647" y="2278"/>
                </a:lnTo>
                <a:lnTo>
                  <a:pt x="1647" y="2278"/>
                </a:lnTo>
                <a:lnTo>
                  <a:pt x="1647" y="2278"/>
                </a:lnTo>
                <a:lnTo>
                  <a:pt x="1647" y="2278"/>
                </a:lnTo>
                <a:lnTo>
                  <a:pt x="1647" y="2278"/>
                </a:lnTo>
                <a:lnTo>
                  <a:pt x="1647" y="2278"/>
                </a:lnTo>
                <a:lnTo>
                  <a:pt x="1647" y="2278"/>
                </a:lnTo>
                <a:lnTo>
                  <a:pt x="1647" y="2272"/>
                </a:lnTo>
                <a:lnTo>
                  <a:pt x="1647" y="2272"/>
                </a:lnTo>
                <a:lnTo>
                  <a:pt x="1647" y="2272"/>
                </a:lnTo>
                <a:lnTo>
                  <a:pt x="1647" y="2272"/>
                </a:lnTo>
                <a:lnTo>
                  <a:pt x="1647" y="2272"/>
                </a:lnTo>
                <a:lnTo>
                  <a:pt x="1647" y="2272"/>
                </a:lnTo>
                <a:lnTo>
                  <a:pt x="1653" y="2272"/>
                </a:lnTo>
                <a:lnTo>
                  <a:pt x="1653" y="2272"/>
                </a:lnTo>
                <a:lnTo>
                  <a:pt x="1653" y="2272"/>
                </a:lnTo>
                <a:lnTo>
                  <a:pt x="1659" y="2272"/>
                </a:lnTo>
                <a:lnTo>
                  <a:pt x="1659" y="2272"/>
                </a:lnTo>
                <a:lnTo>
                  <a:pt x="1665" y="2272"/>
                </a:lnTo>
                <a:lnTo>
                  <a:pt x="1665" y="2272"/>
                </a:lnTo>
                <a:lnTo>
                  <a:pt x="1665" y="2272"/>
                </a:lnTo>
                <a:lnTo>
                  <a:pt x="1671" y="2272"/>
                </a:lnTo>
                <a:lnTo>
                  <a:pt x="1671" y="2272"/>
                </a:lnTo>
                <a:lnTo>
                  <a:pt x="1677" y="2272"/>
                </a:lnTo>
                <a:lnTo>
                  <a:pt x="1677" y="2272"/>
                </a:lnTo>
                <a:lnTo>
                  <a:pt x="1677" y="2272"/>
                </a:lnTo>
                <a:lnTo>
                  <a:pt x="1683" y="2272"/>
                </a:lnTo>
                <a:lnTo>
                  <a:pt x="1683" y="2272"/>
                </a:lnTo>
                <a:lnTo>
                  <a:pt x="1689" y="2272"/>
                </a:lnTo>
                <a:lnTo>
                  <a:pt x="1689" y="2272"/>
                </a:lnTo>
                <a:lnTo>
                  <a:pt x="1695" y="2272"/>
                </a:lnTo>
                <a:lnTo>
                  <a:pt x="1695" y="2272"/>
                </a:lnTo>
                <a:lnTo>
                  <a:pt x="1695" y="2272"/>
                </a:lnTo>
                <a:lnTo>
                  <a:pt x="1701" y="2272"/>
                </a:lnTo>
                <a:lnTo>
                  <a:pt x="1701" y="2272"/>
                </a:lnTo>
                <a:lnTo>
                  <a:pt x="1707" y="2272"/>
                </a:lnTo>
                <a:lnTo>
                  <a:pt x="1707" y="2272"/>
                </a:lnTo>
                <a:lnTo>
                  <a:pt x="1713" y="2272"/>
                </a:lnTo>
                <a:lnTo>
                  <a:pt x="1713" y="2272"/>
                </a:lnTo>
                <a:lnTo>
                  <a:pt x="1713" y="2272"/>
                </a:lnTo>
                <a:lnTo>
                  <a:pt x="1718" y="2272"/>
                </a:lnTo>
                <a:lnTo>
                  <a:pt x="1718" y="2272"/>
                </a:lnTo>
                <a:lnTo>
                  <a:pt x="1724" y="2272"/>
                </a:lnTo>
                <a:lnTo>
                  <a:pt x="1724" y="2272"/>
                </a:lnTo>
                <a:lnTo>
                  <a:pt x="1730" y="2272"/>
                </a:lnTo>
                <a:lnTo>
                  <a:pt x="1730" y="2272"/>
                </a:lnTo>
                <a:lnTo>
                  <a:pt x="1736" y="2272"/>
                </a:lnTo>
                <a:lnTo>
                  <a:pt x="1736" y="2272"/>
                </a:lnTo>
                <a:lnTo>
                  <a:pt x="1736" y="2272"/>
                </a:lnTo>
                <a:lnTo>
                  <a:pt x="1742" y="2272"/>
                </a:lnTo>
                <a:lnTo>
                  <a:pt x="1742" y="2272"/>
                </a:lnTo>
                <a:lnTo>
                  <a:pt x="1742" y="2272"/>
                </a:lnTo>
                <a:lnTo>
                  <a:pt x="1742" y="2272"/>
                </a:lnTo>
                <a:lnTo>
                  <a:pt x="1742" y="2272"/>
                </a:lnTo>
                <a:lnTo>
                  <a:pt x="1748" y="2272"/>
                </a:lnTo>
                <a:lnTo>
                  <a:pt x="1748" y="2272"/>
                </a:lnTo>
                <a:lnTo>
                  <a:pt x="1748" y="2272"/>
                </a:lnTo>
                <a:lnTo>
                  <a:pt x="1754" y="2272"/>
                </a:lnTo>
                <a:lnTo>
                  <a:pt x="1754" y="2272"/>
                </a:lnTo>
                <a:lnTo>
                  <a:pt x="1754" y="2272"/>
                </a:lnTo>
                <a:lnTo>
                  <a:pt x="1760" y="2272"/>
                </a:lnTo>
                <a:lnTo>
                  <a:pt x="1760" y="2272"/>
                </a:lnTo>
                <a:lnTo>
                  <a:pt x="1766" y="2272"/>
                </a:lnTo>
                <a:lnTo>
                  <a:pt x="1766" y="2272"/>
                </a:lnTo>
                <a:lnTo>
                  <a:pt x="1766" y="2272"/>
                </a:lnTo>
                <a:lnTo>
                  <a:pt x="1766" y="2272"/>
                </a:lnTo>
                <a:lnTo>
                  <a:pt x="1766" y="2272"/>
                </a:lnTo>
                <a:lnTo>
                  <a:pt x="1772" y="2272"/>
                </a:lnTo>
                <a:lnTo>
                  <a:pt x="1772" y="2272"/>
                </a:lnTo>
                <a:lnTo>
                  <a:pt x="1772" y="2272"/>
                </a:lnTo>
                <a:lnTo>
                  <a:pt x="1778" y="2272"/>
                </a:lnTo>
                <a:lnTo>
                  <a:pt x="1778" y="2272"/>
                </a:lnTo>
                <a:lnTo>
                  <a:pt x="1784" y="2272"/>
                </a:lnTo>
                <a:lnTo>
                  <a:pt x="1784" y="2272"/>
                </a:lnTo>
                <a:lnTo>
                  <a:pt x="1784" y="2272"/>
                </a:lnTo>
                <a:lnTo>
                  <a:pt x="1784" y="2272"/>
                </a:lnTo>
                <a:lnTo>
                  <a:pt x="1790" y="2272"/>
                </a:lnTo>
                <a:lnTo>
                  <a:pt x="1790" y="2272"/>
                </a:lnTo>
                <a:lnTo>
                  <a:pt x="1790" y="2272"/>
                </a:lnTo>
                <a:lnTo>
                  <a:pt x="1795" y="2272"/>
                </a:lnTo>
                <a:lnTo>
                  <a:pt x="1795" y="2272"/>
                </a:lnTo>
                <a:lnTo>
                  <a:pt x="1795" y="2272"/>
                </a:lnTo>
                <a:lnTo>
                  <a:pt x="1801" y="2272"/>
                </a:lnTo>
                <a:lnTo>
                  <a:pt x="1801" y="2272"/>
                </a:lnTo>
                <a:lnTo>
                  <a:pt x="1807" y="2272"/>
                </a:lnTo>
                <a:lnTo>
                  <a:pt x="1807" y="2272"/>
                </a:lnTo>
                <a:lnTo>
                  <a:pt x="1807" y="2272"/>
                </a:lnTo>
                <a:lnTo>
                  <a:pt x="1807" y="2272"/>
                </a:lnTo>
                <a:lnTo>
                  <a:pt x="1813" y="2272"/>
                </a:lnTo>
                <a:lnTo>
                  <a:pt x="1813" y="2272"/>
                </a:lnTo>
                <a:lnTo>
                  <a:pt x="1813" y="2272"/>
                </a:lnTo>
                <a:lnTo>
                  <a:pt x="1813" y="2272"/>
                </a:lnTo>
                <a:lnTo>
                  <a:pt x="1819" y="2272"/>
                </a:lnTo>
                <a:lnTo>
                  <a:pt x="1819" y="2272"/>
                </a:lnTo>
                <a:lnTo>
                  <a:pt x="1819" y="2272"/>
                </a:lnTo>
                <a:lnTo>
                  <a:pt x="1819" y="2272"/>
                </a:lnTo>
                <a:lnTo>
                  <a:pt x="1825" y="2272"/>
                </a:lnTo>
                <a:lnTo>
                  <a:pt x="1825" y="2278"/>
                </a:lnTo>
                <a:lnTo>
                  <a:pt x="1831" y="2278"/>
                </a:lnTo>
                <a:lnTo>
                  <a:pt x="1831" y="2283"/>
                </a:lnTo>
                <a:lnTo>
                  <a:pt x="1837" y="2289"/>
                </a:lnTo>
                <a:lnTo>
                  <a:pt x="1837" y="2295"/>
                </a:lnTo>
                <a:lnTo>
                  <a:pt x="1837" y="2295"/>
                </a:lnTo>
                <a:lnTo>
                  <a:pt x="1843" y="2301"/>
                </a:lnTo>
                <a:lnTo>
                  <a:pt x="1843" y="2301"/>
                </a:lnTo>
                <a:lnTo>
                  <a:pt x="1843" y="2307"/>
                </a:lnTo>
                <a:lnTo>
                  <a:pt x="1843" y="2307"/>
                </a:lnTo>
                <a:lnTo>
                  <a:pt x="1843" y="2307"/>
                </a:lnTo>
                <a:lnTo>
                  <a:pt x="1843" y="2307"/>
                </a:lnTo>
                <a:lnTo>
                  <a:pt x="1843" y="2307"/>
                </a:lnTo>
                <a:lnTo>
                  <a:pt x="1843" y="2307"/>
                </a:lnTo>
                <a:lnTo>
                  <a:pt x="1849" y="2307"/>
                </a:lnTo>
                <a:lnTo>
                  <a:pt x="1849" y="2313"/>
                </a:lnTo>
                <a:lnTo>
                  <a:pt x="1849" y="2313"/>
                </a:lnTo>
                <a:lnTo>
                  <a:pt x="1855" y="2313"/>
                </a:lnTo>
                <a:lnTo>
                  <a:pt x="1855" y="2313"/>
                </a:lnTo>
                <a:lnTo>
                  <a:pt x="1861" y="2313"/>
                </a:lnTo>
                <a:lnTo>
                  <a:pt x="1861" y="2313"/>
                </a:lnTo>
                <a:lnTo>
                  <a:pt x="1867" y="2313"/>
                </a:lnTo>
                <a:lnTo>
                  <a:pt x="1867" y="2319"/>
                </a:lnTo>
                <a:lnTo>
                  <a:pt x="1873" y="2319"/>
                </a:lnTo>
                <a:lnTo>
                  <a:pt x="1873" y="2319"/>
                </a:lnTo>
                <a:lnTo>
                  <a:pt x="1873" y="2319"/>
                </a:lnTo>
                <a:lnTo>
                  <a:pt x="1873" y="2325"/>
                </a:lnTo>
                <a:lnTo>
                  <a:pt x="1873" y="2325"/>
                </a:lnTo>
                <a:lnTo>
                  <a:pt x="1873" y="2325"/>
                </a:lnTo>
                <a:lnTo>
                  <a:pt x="1878" y="2325"/>
                </a:lnTo>
                <a:lnTo>
                  <a:pt x="1878" y="2325"/>
                </a:lnTo>
                <a:lnTo>
                  <a:pt x="1878" y="2325"/>
                </a:lnTo>
                <a:lnTo>
                  <a:pt x="1878" y="2331"/>
                </a:lnTo>
                <a:lnTo>
                  <a:pt x="1878" y="2331"/>
                </a:lnTo>
                <a:lnTo>
                  <a:pt x="1884" y="2337"/>
                </a:lnTo>
                <a:lnTo>
                  <a:pt x="1890" y="2337"/>
                </a:lnTo>
                <a:lnTo>
                  <a:pt x="1890" y="2343"/>
                </a:lnTo>
                <a:lnTo>
                  <a:pt x="1890" y="2343"/>
                </a:lnTo>
                <a:lnTo>
                  <a:pt x="1896" y="2349"/>
                </a:lnTo>
                <a:lnTo>
                  <a:pt x="1896" y="2349"/>
                </a:lnTo>
                <a:lnTo>
                  <a:pt x="1902" y="2349"/>
                </a:lnTo>
                <a:lnTo>
                  <a:pt x="1902" y="2349"/>
                </a:lnTo>
                <a:lnTo>
                  <a:pt x="1902" y="2355"/>
                </a:lnTo>
                <a:lnTo>
                  <a:pt x="1908" y="2355"/>
                </a:lnTo>
                <a:lnTo>
                  <a:pt x="1908" y="2355"/>
                </a:lnTo>
                <a:lnTo>
                  <a:pt x="1908" y="2355"/>
                </a:lnTo>
                <a:lnTo>
                  <a:pt x="1908" y="2355"/>
                </a:lnTo>
                <a:lnTo>
                  <a:pt x="1908" y="2355"/>
                </a:lnTo>
                <a:lnTo>
                  <a:pt x="1908" y="2361"/>
                </a:lnTo>
                <a:lnTo>
                  <a:pt x="1908" y="2361"/>
                </a:lnTo>
                <a:lnTo>
                  <a:pt x="1908" y="2361"/>
                </a:lnTo>
                <a:lnTo>
                  <a:pt x="1914" y="2366"/>
                </a:lnTo>
                <a:lnTo>
                  <a:pt x="1914" y="2366"/>
                </a:lnTo>
                <a:lnTo>
                  <a:pt x="1926" y="2372"/>
                </a:lnTo>
                <a:lnTo>
                  <a:pt x="1926" y="2378"/>
                </a:lnTo>
                <a:lnTo>
                  <a:pt x="1932" y="2378"/>
                </a:lnTo>
                <a:lnTo>
                  <a:pt x="1932" y="2378"/>
                </a:lnTo>
                <a:lnTo>
                  <a:pt x="1938" y="2384"/>
                </a:lnTo>
                <a:lnTo>
                  <a:pt x="1938" y="2384"/>
                </a:lnTo>
                <a:lnTo>
                  <a:pt x="1938" y="2384"/>
                </a:lnTo>
                <a:lnTo>
                  <a:pt x="1938" y="2384"/>
                </a:lnTo>
                <a:lnTo>
                  <a:pt x="1938" y="2384"/>
                </a:lnTo>
                <a:lnTo>
                  <a:pt x="1944" y="2384"/>
                </a:lnTo>
                <a:lnTo>
                  <a:pt x="1944" y="2384"/>
                </a:lnTo>
                <a:lnTo>
                  <a:pt x="1944" y="2384"/>
                </a:lnTo>
                <a:lnTo>
                  <a:pt x="1944" y="2384"/>
                </a:lnTo>
                <a:lnTo>
                  <a:pt x="1944" y="2384"/>
                </a:lnTo>
                <a:lnTo>
                  <a:pt x="1944" y="2384"/>
                </a:lnTo>
                <a:lnTo>
                  <a:pt x="1944" y="2384"/>
                </a:lnTo>
                <a:lnTo>
                  <a:pt x="1944" y="2384"/>
                </a:lnTo>
                <a:lnTo>
                  <a:pt x="1944" y="2384"/>
                </a:lnTo>
                <a:lnTo>
                  <a:pt x="1944" y="2384"/>
                </a:lnTo>
                <a:lnTo>
                  <a:pt x="1944" y="2390"/>
                </a:lnTo>
                <a:lnTo>
                  <a:pt x="1950" y="2390"/>
                </a:lnTo>
                <a:lnTo>
                  <a:pt x="1950" y="2390"/>
                </a:lnTo>
                <a:lnTo>
                  <a:pt x="1950" y="2390"/>
                </a:lnTo>
                <a:lnTo>
                  <a:pt x="1950" y="2390"/>
                </a:lnTo>
                <a:lnTo>
                  <a:pt x="1950" y="2390"/>
                </a:lnTo>
                <a:lnTo>
                  <a:pt x="1950" y="2390"/>
                </a:lnTo>
                <a:lnTo>
                  <a:pt x="1950" y="2390"/>
                </a:lnTo>
                <a:lnTo>
                  <a:pt x="1950" y="2390"/>
                </a:lnTo>
                <a:lnTo>
                  <a:pt x="1950" y="2390"/>
                </a:lnTo>
                <a:lnTo>
                  <a:pt x="1950" y="2390"/>
                </a:lnTo>
                <a:lnTo>
                  <a:pt x="1955" y="2390"/>
                </a:lnTo>
                <a:lnTo>
                  <a:pt x="1955" y="2396"/>
                </a:lnTo>
                <a:lnTo>
                  <a:pt x="1961" y="2396"/>
                </a:lnTo>
                <a:lnTo>
                  <a:pt x="1961" y="2396"/>
                </a:lnTo>
                <a:lnTo>
                  <a:pt x="1961" y="2396"/>
                </a:lnTo>
                <a:lnTo>
                  <a:pt x="1961" y="2402"/>
                </a:lnTo>
                <a:lnTo>
                  <a:pt x="1967" y="2402"/>
                </a:lnTo>
                <a:lnTo>
                  <a:pt x="1967" y="2402"/>
                </a:lnTo>
                <a:lnTo>
                  <a:pt x="1967" y="2402"/>
                </a:lnTo>
                <a:lnTo>
                  <a:pt x="1967" y="2402"/>
                </a:lnTo>
                <a:lnTo>
                  <a:pt x="1967" y="2402"/>
                </a:lnTo>
                <a:lnTo>
                  <a:pt x="1967" y="2402"/>
                </a:lnTo>
                <a:lnTo>
                  <a:pt x="1967" y="2402"/>
                </a:lnTo>
                <a:lnTo>
                  <a:pt x="1967" y="2408"/>
                </a:lnTo>
                <a:lnTo>
                  <a:pt x="1967" y="2408"/>
                </a:lnTo>
                <a:lnTo>
                  <a:pt x="1967" y="2408"/>
                </a:lnTo>
                <a:lnTo>
                  <a:pt x="1973" y="2408"/>
                </a:lnTo>
                <a:lnTo>
                  <a:pt x="1973" y="2408"/>
                </a:lnTo>
                <a:lnTo>
                  <a:pt x="1973" y="2408"/>
                </a:lnTo>
                <a:lnTo>
                  <a:pt x="1973" y="2414"/>
                </a:lnTo>
                <a:lnTo>
                  <a:pt x="1973" y="2414"/>
                </a:lnTo>
                <a:lnTo>
                  <a:pt x="1979" y="2414"/>
                </a:lnTo>
                <a:lnTo>
                  <a:pt x="1979" y="2414"/>
                </a:lnTo>
                <a:lnTo>
                  <a:pt x="1979" y="2414"/>
                </a:lnTo>
                <a:lnTo>
                  <a:pt x="1979" y="2420"/>
                </a:lnTo>
                <a:lnTo>
                  <a:pt x="1979" y="2420"/>
                </a:lnTo>
                <a:lnTo>
                  <a:pt x="1979" y="2420"/>
                </a:lnTo>
                <a:lnTo>
                  <a:pt x="1979" y="2420"/>
                </a:lnTo>
                <a:lnTo>
                  <a:pt x="1979" y="2420"/>
                </a:lnTo>
                <a:lnTo>
                  <a:pt x="1979" y="2426"/>
                </a:lnTo>
                <a:lnTo>
                  <a:pt x="1979" y="2426"/>
                </a:lnTo>
                <a:lnTo>
                  <a:pt x="1979" y="2426"/>
                </a:lnTo>
                <a:lnTo>
                  <a:pt x="1979" y="2426"/>
                </a:lnTo>
                <a:lnTo>
                  <a:pt x="1979" y="2426"/>
                </a:lnTo>
                <a:lnTo>
                  <a:pt x="1979" y="2426"/>
                </a:lnTo>
                <a:lnTo>
                  <a:pt x="1979" y="2426"/>
                </a:lnTo>
                <a:lnTo>
                  <a:pt x="1979" y="2432"/>
                </a:lnTo>
                <a:lnTo>
                  <a:pt x="1979" y="2432"/>
                </a:lnTo>
                <a:lnTo>
                  <a:pt x="1979" y="2432"/>
                </a:lnTo>
                <a:lnTo>
                  <a:pt x="1979" y="2432"/>
                </a:lnTo>
                <a:lnTo>
                  <a:pt x="1979" y="2432"/>
                </a:lnTo>
                <a:lnTo>
                  <a:pt x="1985" y="2432"/>
                </a:lnTo>
                <a:lnTo>
                  <a:pt x="1985" y="2432"/>
                </a:lnTo>
                <a:lnTo>
                  <a:pt x="1985" y="2432"/>
                </a:lnTo>
                <a:lnTo>
                  <a:pt x="1985" y="2438"/>
                </a:lnTo>
                <a:lnTo>
                  <a:pt x="1985" y="2438"/>
                </a:lnTo>
                <a:lnTo>
                  <a:pt x="1985" y="2438"/>
                </a:lnTo>
                <a:lnTo>
                  <a:pt x="1985" y="2438"/>
                </a:lnTo>
                <a:lnTo>
                  <a:pt x="1985" y="2438"/>
                </a:lnTo>
                <a:lnTo>
                  <a:pt x="1985" y="2438"/>
                </a:lnTo>
                <a:lnTo>
                  <a:pt x="1991" y="2444"/>
                </a:lnTo>
                <a:lnTo>
                  <a:pt x="1991" y="2444"/>
                </a:lnTo>
                <a:lnTo>
                  <a:pt x="1991" y="2444"/>
                </a:lnTo>
                <a:lnTo>
                  <a:pt x="1991" y="2444"/>
                </a:lnTo>
                <a:lnTo>
                  <a:pt x="1991" y="2450"/>
                </a:lnTo>
                <a:lnTo>
                  <a:pt x="1991" y="2450"/>
                </a:lnTo>
                <a:lnTo>
                  <a:pt x="1991" y="2450"/>
                </a:lnTo>
                <a:lnTo>
                  <a:pt x="1991" y="2450"/>
                </a:lnTo>
                <a:lnTo>
                  <a:pt x="1997" y="2450"/>
                </a:lnTo>
                <a:lnTo>
                  <a:pt x="1997" y="2455"/>
                </a:lnTo>
                <a:lnTo>
                  <a:pt x="1997" y="2455"/>
                </a:lnTo>
                <a:lnTo>
                  <a:pt x="1997" y="2455"/>
                </a:lnTo>
                <a:lnTo>
                  <a:pt x="1997" y="2461"/>
                </a:lnTo>
                <a:lnTo>
                  <a:pt x="1997" y="2461"/>
                </a:lnTo>
                <a:lnTo>
                  <a:pt x="1997" y="2461"/>
                </a:lnTo>
                <a:lnTo>
                  <a:pt x="1997" y="2467"/>
                </a:lnTo>
                <a:lnTo>
                  <a:pt x="1997" y="2467"/>
                </a:lnTo>
                <a:lnTo>
                  <a:pt x="1997" y="2467"/>
                </a:lnTo>
                <a:lnTo>
                  <a:pt x="1997" y="2473"/>
                </a:lnTo>
                <a:lnTo>
                  <a:pt x="1997" y="2473"/>
                </a:lnTo>
                <a:lnTo>
                  <a:pt x="1997" y="2473"/>
                </a:lnTo>
                <a:lnTo>
                  <a:pt x="1997" y="2473"/>
                </a:lnTo>
                <a:lnTo>
                  <a:pt x="1997" y="2479"/>
                </a:lnTo>
                <a:lnTo>
                  <a:pt x="1997" y="2479"/>
                </a:lnTo>
                <a:lnTo>
                  <a:pt x="1997" y="2479"/>
                </a:lnTo>
                <a:lnTo>
                  <a:pt x="1997" y="2485"/>
                </a:lnTo>
                <a:lnTo>
                  <a:pt x="1997" y="2485"/>
                </a:lnTo>
                <a:lnTo>
                  <a:pt x="1997" y="2485"/>
                </a:lnTo>
                <a:lnTo>
                  <a:pt x="1997" y="2485"/>
                </a:lnTo>
                <a:lnTo>
                  <a:pt x="1997" y="2485"/>
                </a:lnTo>
                <a:lnTo>
                  <a:pt x="1997" y="2485"/>
                </a:lnTo>
                <a:lnTo>
                  <a:pt x="2003" y="2491"/>
                </a:lnTo>
                <a:lnTo>
                  <a:pt x="2003" y="2491"/>
                </a:lnTo>
                <a:lnTo>
                  <a:pt x="2003" y="2491"/>
                </a:lnTo>
                <a:lnTo>
                  <a:pt x="2003" y="2497"/>
                </a:lnTo>
                <a:lnTo>
                  <a:pt x="2003" y="2497"/>
                </a:lnTo>
                <a:lnTo>
                  <a:pt x="2003" y="2497"/>
                </a:lnTo>
                <a:lnTo>
                  <a:pt x="2009" y="2503"/>
                </a:lnTo>
                <a:lnTo>
                  <a:pt x="2009" y="2503"/>
                </a:lnTo>
                <a:lnTo>
                  <a:pt x="2009" y="2503"/>
                </a:lnTo>
                <a:lnTo>
                  <a:pt x="2009" y="2503"/>
                </a:lnTo>
                <a:lnTo>
                  <a:pt x="2009" y="2509"/>
                </a:lnTo>
                <a:lnTo>
                  <a:pt x="2009" y="2509"/>
                </a:lnTo>
                <a:lnTo>
                  <a:pt x="2015" y="2515"/>
                </a:lnTo>
                <a:lnTo>
                  <a:pt x="2015" y="2515"/>
                </a:lnTo>
                <a:lnTo>
                  <a:pt x="2015" y="2515"/>
                </a:lnTo>
                <a:lnTo>
                  <a:pt x="2015" y="2515"/>
                </a:lnTo>
                <a:lnTo>
                  <a:pt x="2015" y="2515"/>
                </a:lnTo>
                <a:lnTo>
                  <a:pt x="2015" y="2521"/>
                </a:lnTo>
                <a:lnTo>
                  <a:pt x="2021" y="2521"/>
                </a:lnTo>
                <a:lnTo>
                  <a:pt x="2021" y="2521"/>
                </a:lnTo>
                <a:lnTo>
                  <a:pt x="2021" y="2521"/>
                </a:lnTo>
                <a:lnTo>
                  <a:pt x="2021" y="2521"/>
                </a:lnTo>
                <a:lnTo>
                  <a:pt x="2021" y="2527"/>
                </a:lnTo>
                <a:lnTo>
                  <a:pt x="2021" y="2527"/>
                </a:lnTo>
                <a:lnTo>
                  <a:pt x="2021" y="2527"/>
                </a:lnTo>
                <a:lnTo>
                  <a:pt x="2021" y="2527"/>
                </a:lnTo>
                <a:lnTo>
                  <a:pt x="2021" y="2527"/>
                </a:lnTo>
                <a:lnTo>
                  <a:pt x="2033" y="2533"/>
                </a:lnTo>
                <a:lnTo>
                  <a:pt x="2033" y="2533"/>
                </a:lnTo>
                <a:lnTo>
                  <a:pt x="2033" y="2533"/>
                </a:lnTo>
                <a:lnTo>
                  <a:pt x="2033" y="2533"/>
                </a:lnTo>
                <a:lnTo>
                  <a:pt x="2038" y="2533"/>
                </a:lnTo>
                <a:lnTo>
                  <a:pt x="2038" y="2533"/>
                </a:lnTo>
                <a:lnTo>
                  <a:pt x="2038" y="2533"/>
                </a:lnTo>
                <a:lnTo>
                  <a:pt x="2038" y="2533"/>
                </a:lnTo>
                <a:lnTo>
                  <a:pt x="2038" y="2533"/>
                </a:lnTo>
                <a:lnTo>
                  <a:pt x="2038" y="2533"/>
                </a:lnTo>
                <a:lnTo>
                  <a:pt x="2044" y="2538"/>
                </a:lnTo>
                <a:lnTo>
                  <a:pt x="2044" y="2538"/>
                </a:lnTo>
                <a:lnTo>
                  <a:pt x="2044" y="2538"/>
                </a:lnTo>
                <a:lnTo>
                  <a:pt x="2044" y="2538"/>
                </a:lnTo>
                <a:lnTo>
                  <a:pt x="2044" y="2538"/>
                </a:lnTo>
                <a:lnTo>
                  <a:pt x="2044" y="2538"/>
                </a:lnTo>
                <a:lnTo>
                  <a:pt x="2044" y="2544"/>
                </a:lnTo>
                <a:lnTo>
                  <a:pt x="2050" y="2544"/>
                </a:lnTo>
                <a:lnTo>
                  <a:pt x="2050" y="2544"/>
                </a:lnTo>
                <a:lnTo>
                  <a:pt x="2056" y="2550"/>
                </a:lnTo>
                <a:lnTo>
                  <a:pt x="2062" y="2556"/>
                </a:lnTo>
                <a:lnTo>
                  <a:pt x="2062" y="2556"/>
                </a:lnTo>
                <a:lnTo>
                  <a:pt x="2074" y="2562"/>
                </a:lnTo>
                <a:lnTo>
                  <a:pt x="2080" y="2562"/>
                </a:lnTo>
                <a:lnTo>
                  <a:pt x="2086" y="2562"/>
                </a:lnTo>
                <a:lnTo>
                  <a:pt x="2086" y="2562"/>
                </a:lnTo>
                <a:lnTo>
                  <a:pt x="2086" y="2562"/>
                </a:lnTo>
                <a:lnTo>
                  <a:pt x="2086" y="2562"/>
                </a:lnTo>
                <a:lnTo>
                  <a:pt x="2086" y="2568"/>
                </a:lnTo>
                <a:lnTo>
                  <a:pt x="2086" y="2568"/>
                </a:lnTo>
                <a:lnTo>
                  <a:pt x="2092" y="2568"/>
                </a:lnTo>
                <a:lnTo>
                  <a:pt x="2092" y="2568"/>
                </a:lnTo>
                <a:lnTo>
                  <a:pt x="2098" y="2574"/>
                </a:lnTo>
                <a:lnTo>
                  <a:pt x="2098" y="2574"/>
                </a:lnTo>
                <a:lnTo>
                  <a:pt x="2110" y="2574"/>
                </a:lnTo>
                <a:lnTo>
                  <a:pt x="2110" y="2574"/>
                </a:lnTo>
                <a:lnTo>
                  <a:pt x="2110" y="2574"/>
                </a:lnTo>
                <a:lnTo>
                  <a:pt x="2110" y="2574"/>
                </a:lnTo>
                <a:lnTo>
                  <a:pt x="2110" y="2574"/>
                </a:lnTo>
                <a:lnTo>
                  <a:pt x="2110" y="2574"/>
                </a:lnTo>
                <a:lnTo>
                  <a:pt x="2110" y="2574"/>
                </a:lnTo>
                <a:lnTo>
                  <a:pt x="2110" y="2574"/>
                </a:lnTo>
                <a:lnTo>
                  <a:pt x="2110" y="2580"/>
                </a:lnTo>
                <a:lnTo>
                  <a:pt x="2110" y="2580"/>
                </a:lnTo>
                <a:lnTo>
                  <a:pt x="2110" y="2580"/>
                </a:lnTo>
                <a:lnTo>
                  <a:pt x="2110" y="2580"/>
                </a:lnTo>
                <a:lnTo>
                  <a:pt x="2115" y="2586"/>
                </a:lnTo>
                <a:lnTo>
                  <a:pt x="2121" y="2586"/>
                </a:lnTo>
                <a:lnTo>
                  <a:pt x="2121" y="2586"/>
                </a:lnTo>
                <a:lnTo>
                  <a:pt x="2121" y="2586"/>
                </a:lnTo>
                <a:lnTo>
                  <a:pt x="2127" y="2592"/>
                </a:lnTo>
                <a:lnTo>
                  <a:pt x="2127" y="2592"/>
                </a:lnTo>
                <a:lnTo>
                  <a:pt x="2127" y="2592"/>
                </a:lnTo>
                <a:lnTo>
                  <a:pt x="2127" y="2586"/>
                </a:lnTo>
                <a:lnTo>
                  <a:pt x="2133" y="2586"/>
                </a:lnTo>
                <a:lnTo>
                  <a:pt x="2133" y="2592"/>
                </a:lnTo>
                <a:lnTo>
                  <a:pt x="2133" y="2592"/>
                </a:lnTo>
                <a:lnTo>
                  <a:pt x="2133" y="2592"/>
                </a:lnTo>
                <a:lnTo>
                  <a:pt x="2133" y="2592"/>
                </a:lnTo>
                <a:lnTo>
                  <a:pt x="2133" y="2592"/>
                </a:lnTo>
                <a:lnTo>
                  <a:pt x="2133" y="2592"/>
                </a:lnTo>
                <a:lnTo>
                  <a:pt x="2133" y="2592"/>
                </a:lnTo>
                <a:lnTo>
                  <a:pt x="2133" y="2592"/>
                </a:lnTo>
                <a:lnTo>
                  <a:pt x="2133" y="2592"/>
                </a:lnTo>
                <a:lnTo>
                  <a:pt x="2133" y="2592"/>
                </a:lnTo>
                <a:lnTo>
                  <a:pt x="2139" y="2592"/>
                </a:lnTo>
                <a:lnTo>
                  <a:pt x="2145" y="2592"/>
                </a:lnTo>
                <a:lnTo>
                  <a:pt x="2145" y="2592"/>
                </a:lnTo>
                <a:lnTo>
                  <a:pt x="2151" y="2592"/>
                </a:lnTo>
                <a:lnTo>
                  <a:pt x="2151" y="2592"/>
                </a:lnTo>
                <a:lnTo>
                  <a:pt x="2151" y="2592"/>
                </a:lnTo>
                <a:lnTo>
                  <a:pt x="2151" y="2592"/>
                </a:lnTo>
                <a:lnTo>
                  <a:pt x="2157" y="2592"/>
                </a:lnTo>
                <a:lnTo>
                  <a:pt x="2157" y="2586"/>
                </a:lnTo>
                <a:lnTo>
                  <a:pt x="2157" y="2586"/>
                </a:lnTo>
                <a:lnTo>
                  <a:pt x="2157" y="2586"/>
                </a:lnTo>
                <a:lnTo>
                  <a:pt x="2157" y="2586"/>
                </a:lnTo>
                <a:lnTo>
                  <a:pt x="2157" y="2586"/>
                </a:lnTo>
                <a:lnTo>
                  <a:pt x="2157" y="2586"/>
                </a:lnTo>
                <a:lnTo>
                  <a:pt x="2157" y="2580"/>
                </a:lnTo>
                <a:lnTo>
                  <a:pt x="2163" y="2580"/>
                </a:lnTo>
                <a:lnTo>
                  <a:pt x="2163" y="2580"/>
                </a:lnTo>
                <a:lnTo>
                  <a:pt x="2163" y="2580"/>
                </a:lnTo>
                <a:lnTo>
                  <a:pt x="2163" y="2574"/>
                </a:lnTo>
                <a:lnTo>
                  <a:pt x="2169" y="2574"/>
                </a:lnTo>
                <a:lnTo>
                  <a:pt x="2169" y="2574"/>
                </a:lnTo>
                <a:lnTo>
                  <a:pt x="2169" y="2568"/>
                </a:lnTo>
                <a:lnTo>
                  <a:pt x="2169" y="2574"/>
                </a:lnTo>
                <a:lnTo>
                  <a:pt x="2169" y="2574"/>
                </a:lnTo>
                <a:lnTo>
                  <a:pt x="2169" y="2568"/>
                </a:lnTo>
                <a:lnTo>
                  <a:pt x="2175" y="2568"/>
                </a:lnTo>
                <a:lnTo>
                  <a:pt x="2181" y="2568"/>
                </a:lnTo>
                <a:lnTo>
                  <a:pt x="2181" y="2568"/>
                </a:lnTo>
                <a:lnTo>
                  <a:pt x="2181" y="2568"/>
                </a:lnTo>
                <a:lnTo>
                  <a:pt x="2181" y="2568"/>
                </a:lnTo>
                <a:lnTo>
                  <a:pt x="2175" y="2562"/>
                </a:lnTo>
                <a:lnTo>
                  <a:pt x="2175" y="2562"/>
                </a:lnTo>
                <a:lnTo>
                  <a:pt x="2175" y="2562"/>
                </a:lnTo>
                <a:lnTo>
                  <a:pt x="2175" y="2562"/>
                </a:lnTo>
                <a:lnTo>
                  <a:pt x="2175" y="2556"/>
                </a:lnTo>
                <a:lnTo>
                  <a:pt x="2175" y="2556"/>
                </a:lnTo>
                <a:lnTo>
                  <a:pt x="2175" y="2556"/>
                </a:lnTo>
                <a:lnTo>
                  <a:pt x="2175" y="2556"/>
                </a:lnTo>
                <a:lnTo>
                  <a:pt x="2175" y="2556"/>
                </a:lnTo>
                <a:lnTo>
                  <a:pt x="2175" y="2550"/>
                </a:lnTo>
                <a:lnTo>
                  <a:pt x="2181" y="2550"/>
                </a:lnTo>
                <a:lnTo>
                  <a:pt x="2181" y="2550"/>
                </a:lnTo>
                <a:lnTo>
                  <a:pt x="2181" y="2550"/>
                </a:lnTo>
                <a:lnTo>
                  <a:pt x="2181" y="2550"/>
                </a:lnTo>
                <a:lnTo>
                  <a:pt x="2181" y="2550"/>
                </a:lnTo>
                <a:lnTo>
                  <a:pt x="2181" y="2550"/>
                </a:lnTo>
                <a:lnTo>
                  <a:pt x="2181" y="2550"/>
                </a:lnTo>
                <a:lnTo>
                  <a:pt x="2181" y="2550"/>
                </a:lnTo>
                <a:lnTo>
                  <a:pt x="2181" y="2550"/>
                </a:lnTo>
                <a:lnTo>
                  <a:pt x="2181" y="2550"/>
                </a:lnTo>
                <a:lnTo>
                  <a:pt x="2181" y="2550"/>
                </a:lnTo>
                <a:lnTo>
                  <a:pt x="2181" y="2550"/>
                </a:lnTo>
                <a:lnTo>
                  <a:pt x="2181" y="2544"/>
                </a:lnTo>
                <a:lnTo>
                  <a:pt x="2181" y="2544"/>
                </a:lnTo>
                <a:lnTo>
                  <a:pt x="2181" y="2544"/>
                </a:lnTo>
                <a:lnTo>
                  <a:pt x="2181" y="2544"/>
                </a:lnTo>
                <a:lnTo>
                  <a:pt x="2181" y="2544"/>
                </a:lnTo>
                <a:lnTo>
                  <a:pt x="2181" y="2538"/>
                </a:lnTo>
                <a:lnTo>
                  <a:pt x="2181" y="2538"/>
                </a:lnTo>
                <a:lnTo>
                  <a:pt x="2181" y="2538"/>
                </a:lnTo>
                <a:lnTo>
                  <a:pt x="2187" y="2533"/>
                </a:lnTo>
                <a:lnTo>
                  <a:pt x="2187" y="2533"/>
                </a:lnTo>
                <a:lnTo>
                  <a:pt x="2187" y="2533"/>
                </a:lnTo>
                <a:lnTo>
                  <a:pt x="2187" y="2527"/>
                </a:lnTo>
                <a:lnTo>
                  <a:pt x="2187" y="2527"/>
                </a:lnTo>
                <a:lnTo>
                  <a:pt x="2187" y="2527"/>
                </a:lnTo>
                <a:lnTo>
                  <a:pt x="2187" y="2527"/>
                </a:lnTo>
                <a:lnTo>
                  <a:pt x="2187" y="2527"/>
                </a:lnTo>
                <a:lnTo>
                  <a:pt x="2187" y="2527"/>
                </a:lnTo>
                <a:lnTo>
                  <a:pt x="2187" y="2527"/>
                </a:lnTo>
                <a:lnTo>
                  <a:pt x="2187" y="2527"/>
                </a:lnTo>
                <a:lnTo>
                  <a:pt x="2187" y="2527"/>
                </a:lnTo>
                <a:lnTo>
                  <a:pt x="2193" y="2521"/>
                </a:lnTo>
                <a:lnTo>
                  <a:pt x="2193" y="2521"/>
                </a:lnTo>
                <a:lnTo>
                  <a:pt x="2193" y="2521"/>
                </a:lnTo>
                <a:lnTo>
                  <a:pt x="2193" y="2521"/>
                </a:lnTo>
                <a:lnTo>
                  <a:pt x="2193" y="2521"/>
                </a:lnTo>
                <a:lnTo>
                  <a:pt x="2193" y="2521"/>
                </a:lnTo>
                <a:lnTo>
                  <a:pt x="2193" y="2515"/>
                </a:lnTo>
                <a:lnTo>
                  <a:pt x="2193" y="2509"/>
                </a:lnTo>
                <a:lnTo>
                  <a:pt x="2193" y="2509"/>
                </a:lnTo>
                <a:lnTo>
                  <a:pt x="2193" y="2509"/>
                </a:lnTo>
                <a:lnTo>
                  <a:pt x="2193" y="2509"/>
                </a:lnTo>
                <a:lnTo>
                  <a:pt x="2198" y="2509"/>
                </a:lnTo>
                <a:lnTo>
                  <a:pt x="2198" y="2509"/>
                </a:lnTo>
                <a:lnTo>
                  <a:pt x="2198" y="2509"/>
                </a:lnTo>
                <a:lnTo>
                  <a:pt x="2198" y="2509"/>
                </a:lnTo>
                <a:lnTo>
                  <a:pt x="2198" y="2509"/>
                </a:lnTo>
                <a:lnTo>
                  <a:pt x="2198" y="2509"/>
                </a:lnTo>
                <a:lnTo>
                  <a:pt x="2204" y="2509"/>
                </a:lnTo>
                <a:lnTo>
                  <a:pt x="2204" y="2503"/>
                </a:lnTo>
                <a:lnTo>
                  <a:pt x="2204" y="2503"/>
                </a:lnTo>
                <a:lnTo>
                  <a:pt x="2204" y="2503"/>
                </a:lnTo>
                <a:lnTo>
                  <a:pt x="2210" y="2503"/>
                </a:lnTo>
                <a:lnTo>
                  <a:pt x="2210" y="2503"/>
                </a:lnTo>
                <a:lnTo>
                  <a:pt x="2210" y="2503"/>
                </a:lnTo>
                <a:lnTo>
                  <a:pt x="2210" y="2503"/>
                </a:lnTo>
                <a:lnTo>
                  <a:pt x="2210" y="2509"/>
                </a:lnTo>
                <a:lnTo>
                  <a:pt x="2210" y="2509"/>
                </a:lnTo>
                <a:lnTo>
                  <a:pt x="2210" y="2509"/>
                </a:lnTo>
                <a:lnTo>
                  <a:pt x="2210" y="2509"/>
                </a:lnTo>
                <a:lnTo>
                  <a:pt x="2210" y="2503"/>
                </a:lnTo>
                <a:lnTo>
                  <a:pt x="2210" y="2503"/>
                </a:lnTo>
                <a:lnTo>
                  <a:pt x="2210" y="2503"/>
                </a:lnTo>
                <a:lnTo>
                  <a:pt x="2210" y="2503"/>
                </a:lnTo>
                <a:lnTo>
                  <a:pt x="2216" y="2503"/>
                </a:lnTo>
                <a:lnTo>
                  <a:pt x="2222" y="2503"/>
                </a:lnTo>
                <a:lnTo>
                  <a:pt x="2222" y="2503"/>
                </a:lnTo>
                <a:lnTo>
                  <a:pt x="2228" y="2503"/>
                </a:lnTo>
                <a:lnTo>
                  <a:pt x="2228" y="2497"/>
                </a:lnTo>
                <a:lnTo>
                  <a:pt x="2228" y="2497"/>
                </a:lnTo>
                <a:lnTo>
                  <a:pt x="2228" y="2497"/>
                </a:lnTo>
                <a:lnTo>
                  <a:pt x="2228" y="2497"/>
                </a:lnTo>
                <a:lnTo>
                  <a:pt x="2228" y="2497"/>
                </a:lnTo>
                <a:lnTo>
                  <a:pt x="2228" y="2491"/>
                </a:lnTo>
                <a:lnTo>
                  <a:pt x="2228" y="2491"/>
                </a:lnTo>
                <a:lnTo>
                  <a:pt x="2228" y="2491"/>
                </a:lnTo>
                <a:lnTo>
                  <a:pt x="2228" y="2491"/>
                </a:lnTo>
                <a:lnTo>
                  <a:pt x="2228" y="2491"/>
                </a:lnTo>
                <a:lnTo>
                  <a:pt x="2234" y="2491"/>
                </a:lnTo>
                <a:lnTo>
                  <a:pt x="2234" y="2491"/>
                </a:lnTo>
                <a:lnTo>
                  <a:pt x="2234" y="2491"/>
                </a:lnTo>
                <a:lnTo>
                  <a:pt x="2234" y="2491"/>
                </a:lnTo>
                <a:lnTo>
                  <a:pt x="2240" y="2491"/>
                </a:lnTo>
                <a:lnTo>
                  <a:pt x="2240" y="2491"/>
                </a:lnTo>
                <a:lnTo>
                  <a:pt x="2240" y="2497"/>
                </a:lnTo>
                <a:lnTo>
                  <a:pt x="2240" y="2497"/>
                </a:lnTo>
                <a:lnTo>
                  <a:pt x="2246" y="2497"/>
                </a:lnTo>
                <a:lnTo>
                  <a:pt x="2252" y="2497"/>
                </a:lnTo>
                <a:lnTo>
                  <a:pt x="2252" y="2497"/>
                </a:lnTo>
                <a:lnTo>
                  <a:pt x="2252" y="2503"/>
                </a:lnTo>
                <a:lnTo>
                  <a:pt x="2264" y="2503"/>
                </a:lnTo>
                <a:lnTo>
                  <a:pt x="2264" y="2503"/>
                </a:lnTo>
                <a:lnTo>
                  <a:pt x="2264" y="2503"/>
                </a:lnTo>
                <a:lnTo>
                  <a:pt x="2264" y="2503"/>
                </a:lnTo>
                <a:lnTo>
                  <a:pt x="2270" y="2497"/>
                </a:lnTo>
                <a:lnTo>
                  <a:pt x="2270" y="2497"/>
                </a:lnTo>
                <a:lnTo>
                  <a:pt x="2270" y="2503"/>
                </a:lnTo>
                <a:lnTo>
                  <a:pt x="2270" y="2503"/>
                </a:lnTo>
                <a:lnTo>
                  <a:pt x="2270" y="2503"/>
                </a:lnTo>
                <a:lnTo>
                  <a:pt x="2275" y="2503"/>
                </a:lnTo>
                <a:lnTo>
                  <a:pt x="2275" y="2503"/>
                </a:lnTo>
                <a:lnTo>
                  <a:pt x="2275" y="2503"/>
                </a:lnTo>
                <a:lnTo>
                  <a:pt x="2275" y="2503"/>
                </a:lnTo>
                <a:lnTo>
                  <a:pt x="2275" y="2497"/>
                </a:lnTo>
                <a:lnTo>
                  <a:pt x="2275" y="2503"/>
                </a:lnTo>
                <a:lnTo>
                  <a:pt x="2281" y="2503"/>
                </a:lnTo>
                <a:lnTo>
                  <a:pt x="2281" y="2503"/>
                </a:lnTo>
                <a:lnTo>
                  <a:pt x="2281" y="2497"/>
                </a:lnTo>
                <a:lnTo>
                  <a:pt x="2281" y="2497"/>
                </a:lnTo>
                <a:lnTo>
                  <a:pt x="2281" y="2497"/>
                </a:lnTo>
                <a:lnTo>
                  <a:pt x="2281" y="2503"/>
                </a:lnTo>
                <a:lnTo>
                  <a:pt x="2281" y="2503"/>
                </a:lnTo>
                <a:lnTo>
                  <a:pt x="2287" y="2503"/>
                </a:lnTo>
                <a:lnTo>
                  <a:pt x="2299" y="2503"/>
                </a:lnTo>
                <a:lnTo>
                  <a:pt x="2305" y="2503"/>
                </a:lnTo>
                <a:lnTo>
                  <a:pt x="2305" y="2503"/>
                </a:lnTo>
                <a:lnTo>
                  <a:pt x="2311" y="2503"/>
                </a:lnTo>
                <a:lnTo>
                  <a:pt x="2311" y="2503"/>
                </a:lnTo>
                <a:lnTo>
                  <a:pt x="2311" y="2503"/>
                </a:lnTo>
                <a:lnTo>
                  <a:pt x="2311" y="2497"/>
                </a:lnTo>
                <a:lnTo>
                  <a:pt x="2311" y="2497"/>
                </a:lnTo>
                <a:lnTo>
                  <a:pt x="2311" y="2497"/>
                </a:lnTo>
                <a:lnTo>
                  <a:pt x="2311" y="2503"/>
                </a:lnTo>
                <a:lnTo>
                  <a:pt x="2311" y="2503"/>
                </a:lnTo>
                <a:lnTo>
                  <a:pt x="2311" y="2503"/>
                </a:lnTo>
                <a:lnTo>
                  <a:pt x="2311" y="2503"/>
                </a:lnTo>
                <a:lnTo>
                  <a:pt x="2311" y="2503"/>
                </a:lnTo>
                <a:lnTo>
                  <a:pt x="2311" y="2503"/>
                </a:lnTo>
                <a:lnTo>
                  <a:pt x="2311" y="2503"/>
                </a:lnTo>
                <a:lnTo>
                  <a:pt x="2311" y="2503"/>
                </a:lnTo>
                <a:lnTo>
                  <a:pt x="2317" y="2503"/>
                </a:lnTo>
                <a:lnTo>
                  <a:pt x="2317" y="2503"/>
                </a:lnTo>
                <a:lnTo>
                  <a:pt x="2317" y="2503"/>
                </a:lnTo>
                <a:lnTo>
                  <a:pt x="2317" y="2503"/>
                </a:lnTo>
                <a:lnTo>
                  <a:pt x="2317" y="2503"/>
                </a:lnTo>
                <a:lnTo>
                  <a:pt x="2323" y="2503"/>
                </a:lnTo>
                <a:lnTo>
                  <a:pt x="2323" y="2503"/>
                </a:lnTo>
                <a:lnTo>
                  <a:pt x="2323" y="2503"/>
                </a:lnTo>
                <a:lnTo>
                  <a:pt x="2323" y="2503"/>
                </a:lnTo>
                <a:lnTo>
                  <a:pt x="2323" y="2503"/>
                </a:lnTo>
                <a:lnTo>
                  <a:pt x="2323" y="2503"/>
                </a:lnTo>
                <a:lnTo>
                  <a:pt x="2323" y="2503"/>
                </a:lnTo>
                <a:lnTo>
                  <a:pt x="2323" y="2503"/>
                </a:lnTo>
                <a:lnTo>
                  <a:pt x="2323" y="2509"/>
                </a:lnTo>
                <a:lnTo>
                  <a:pt x="2323" y="2509"/>
                </a:lnTo>
                <a:lnTo>
                  <a:pt x="2329" y="2509"/>
                </a:lnTo>
                <a:lnTo>
                  <a:pt x="2329" y="2515"/>
                </a:lnTo>
                <a:lnTo>
                  <a:pt x="2329" y="2515"/>
                </a:lnTo>
                <a:lnTo>
                  <a:pt x="2329" y="2515"/>
                </a:lnTo>
                <a:lnTo>
                  <a:pt x="2329" y="2515"/>
                </a:lnTo>
                <a:lnTo>
                  <a:pt x="2329" y="2521"/>
                </a:lnTo>
                <a:lnTo>
                  <a:pt x="2335" y="2521"/>
                </a:lnTo>
                <a:lnTo>
                  <a:pt x="2335" y="2521"/>
                </a:lnTo>
                <a:lnTo>
                  <a:pt x="2335" y="2521"/>
                </a:lnTo>
                <a:lnTo>
                  <a:pt x="2335" y="2521"/>
                </a:lnTo>
                <a:lnTo>
                  <a:pt x="2335" y="2521"/>
                </a:lnTo>
                <a:lnTo>
                  <a:pt x="2335" y="2521"/>
                </a:lnTo>
                <a:lnTo>
                  <a:pt x="2335" y="2521"/>
                </a:lnTo>
                <a:lnTo>
                  <a:pt x="2341" y="2521"/>
                </a:lnTo>
                <a:lnTo>
                  <a:pt x="2341" y="2521"/>
                </a:lnTo>
                <a:lnTo>
                  <a:pt x="2341" y="2521"/>
                </a:lnTo>
                <a:lnTo>
                  <a:pt x="2347" y="2521"/>
                </a:lnTo>
                <a:lnTo>
                  <a:pt x="2341" y="2527"/>
                </a:lnTo>
                <a:lnTo>
                  <a:pt x="2347" y="2533"/>
                </a:lnTo>
                <a:lnTo>
                  <a:pt x="2347" y="2527"/>
                </a:lnTo>
                <a:lnTo>
                  <a:pt x="2347" y="2527"/>
                </a:lnTo>
                <a:lnTo>
                  <a:pt x="2347" y="2527"/>
                </a:lnTo>
                <a:lnTo>
                  <a:pt x="2347" y="2527"/>
                </a:lnTo>
                <a:lnTo>
                  <a:pt x="2347" y="2527"/>
                </a:lnTo>
                <a:lnTo>
                  <a:pt x="2347" y="2527"/>
                </a:lnTo>
                <a:lnTo>
                  <a:pt x="2347" y="2533"/>
                </a:lnTo>
                <a:lnTo>
                  <a:pt x="2347" y="2533"/>
                </a:lnTo>
                <a:lnTo>
                  <a:pt x="2347" y="2533"/>
                </a:lnTo>
                <a:lnTo>
                  <a:pt x="2353" y="2533"/>
                </a:lnTo>
                <a:lnTo>
                  <a:pt x="2353" y="2533"/>
                </a:lnTo>
                <a:lnTo>
                  <a:pt x="2353" y="2533"/>
                </a:lnTo>
                <a:lnTo>
                  <a:pt x="2353" y="2538"/>
                </a:lnTo>
                <a:lnTo>
                  <a:pt x="2353" y="2538"/>
                </a:lnTo>
                <a:lnTo>
                  <a:pt x="2358" y="2538"/>
                </a:lnTo>
                <a:lnTo>
                  <a:pt x="2358" y="2538"/>
                </a:lnTo>
                <a:lnTo>
                  <a:pt x="2358" y="2538"/>
                </a:lnTo>
                <a:lnTo>
                  <a:pt x="2358" y="2533"/>
                </a:lnTo>
                <a:lnTo>
                  <a:pt x="2358" y="2533"/>
                </a:lnTo>
                <a:lnTo>
                  <a:pt x="2364" y="2533"/>
                </a:lnTo>
                <a:lnTo>
                  <a:pt x="2364" y="2533"/>
                </a:lnTo>
                <a:lnTo>
                  <a:pt x="2364" y="2533"/>
                </a:lnTo>
                <a:lnTo>
                  <a:pt x="2364" y="2533"/>
                </a:lnTo>
                <a:lnTo>
                  <a:pt x="2364" y="2533"/>
                </a:lnTo>
                <a:lnTo>
                  <a:pt x="2364" y="2533"/>
                </a:lnTo>
                <a:lnTo>
                  <a:pt x="2364" y="2533"/>
                </a:lnTo>
                <a:lnTo>
                  <a:pt x="2364" y="2533"/>
                </a:lnTo>
                <a:lnTo>
                  <a:pt x="2364" y="2533"/>
                </a:lnTo>
                <a:lnTo>
                  <a:pt x="2364" y="2533"/>
                </a:lnTo>
                <a:lnTo>
                  <a:pt x="2364" y="2527"/>
                </a:lnTo>
                <a:lnTo>
                  <a:pt x="2364" y="2527"/>
                </a:lnTo>
                <a:lnTo>
                  <a:pt x="2364" y="2527"/>
                </a:lnTo>
                <a:lnTo>
                  <a:pt x="2370" y="2521"/>
                </a:lnTo>
                <a:lnTo>
                  <a:pt x="2370" y="2521"/>
                </a:lnTo>
                <a:lnTo>
                  <a:pt x="2370" y="2521"/>
                </a:lnTo>
                <a:lnTo>
                  <a:pt x="2370" y="2521"/>
                </a:lnTo>
                <a:lnTo>
                  <a:pt x="2370" y="2521"/>
                </a:lnTo>
                <a:lnTo>
                  <a:pt x="2370" y="2521"/>
                </a:lnTo>
                <a:lnTo>
                  <a:pt x="2370" y="2527"/>
                </a:lnTo>
                <a:lnTo>
                  <a:pt x="2370" y="2527"/>
                </a:lnTo>
                <a:lnTo>
                  <a:pt x="2370" y="2527"/>
                </a:lnTo>
                <a:lnTo>
                  <a:pt x="2370" y="2533"/>
                </a:lnTo>
                <a:lnTo>
                  <a:pt x="2370" y="2533"/>
                </a:lnTo>
                <a:lnTo>
                  <a:pt x="2370" y="2533"/>
                </a:lnTo>
                <a:lnTo>
                  <a:pt x="2370" y="2533"/>
                </a:lnTo>
                <a:lnTo>
                  <a:pt x="2376" y="2533"/>
                </a:lnTo>
                <a:lnTo>
                  <a:pt x="2370" y="2538"/>
                </a:lnTo>
                <a:lnTo>
                  <a:pt x="2370" y="2538"/>
                </a:lnTo>
                <a:lnTo>
                  <a:pt x="2370" y="2538"/>
                </a:lnTo>
                <a:lnTo>
                  <a:pt x="2370" y="2538"/>
                </a:lnTo>
                <a:lnTo>
                  <a:pt x="2364" y="2538"/>
                </a:lnTo>
                <a:lnTo>
                  <a:pt x="2364" y="2538"/>
                </a:lnTo>
                <a:lnTo>
                  <a:pt x="2358" y="2538"/>
                </a:lnTo>
                <a:lnTo>
                  <a:pt x="2358" y="2538"/>
                </a:lnTo>
                <a:lnTo>
                  <a:pt x="2358" y="2538"/>
                </a:lnTo>
                <a:lnTo>
                  <a:pt x="2358" y="2538"/>
                </a:lnTo>
                <a:lnTo>
                  <a:pt x="2358" y="2544"/>
                </a:lnTo>
                <a:lnTo>
                  <a:pt x="2358" y="2544"/>
                </a:lnTo>
                <a:lnTo>
                  <a:pt x="2364" y="2544"/>
                </a:lnTo>
                <a:lnTo>
                  <a:pt x="2364" y="2544"/>
                </a:lnTo>
                <a:lnTo>
                  <a:pt x="2364" y="2550"/>
                </a:lnTo>
                <a:lnTo>
                  <a:pt x="2364" y="2550"/>
                </a:lnTo>
                <a:lnTo>
                  <a:pt x="2364" y="2550"/>
                </a:lnTo>
                <a:lnTo>
                  <a:pt x="2364" y="2550"/>
                </a:lnTo>
                <a:lnTo>
                  <a:pt x="2364" y="2550"/>
                </a:lnTo>
                <a:lnTo>
                  <a:pt x="2364" y="2550"/>
                </a:lnTo>
                <a:lnTo>
                  <a:pt x="2364" y="2550"/>
                </a:lnTo>
                <a:lnTo>
                  <a:pt x="2370" y="2556"/>
                </a:lnTo>
                <a:lnTo>
                  <a:pt x="2376" y="2556"/>
                </a:lnTo>
                <a:lnTo>
                  <a:pt x="2376" y="2556"/>
                </a:lnTo>
                <a:lnTo>
                  <a:pt x="2376" y="2562"/>
                </a:lnTo>
                <a:lnTo>
                  <a:pt x="2382" y="2562"/>
                </a:lnTo>
                <a:lnTo>
                  <a:pt x="2382" y="2562"/>
                </a:lnTo>
                <a:lnTo>
                  <a:pt x="2388" y="2562"/>
                </a:lnTo>
                <a:lnTo>
                  <a:pt x="2388" y="2568"/>
                </a:lnTo>
                <a:lnTo>
                  <a:pt x="2388" y="2574"/>
                </a:lnTo>
                <a:lnTo>
                  <a:pt x="2388" y="2574"/>
                </a:lnTo>
                <a:lnTo>
                  <a:pt x="2394" y="2580"/>
                </a:lnTo>
                <a:lnTo>
                  <a:pt x="2394" y="2580"/>
                </a:lnTo>
                <a:lnTo>
                  <a:pt x="2394" y="2580"/>
                </a:lnTo>
                <a:lnTo>
                  <a:pt x="2394" y="2580"/>
                </a:lnTo>
                <a:lnTo>
                  <a:pt x="2394" y="2580"/>
                </a:lnTo>
                <a:lnTo>
                  <a:pt x="2400" y="2580"/>
                </a:lnTo>
                <a:lnTo>
                  <a:pt x="2400" y="2580"/>
                </a:lnTo>
                <a:lnTo>
                  <a:pt x="2400" y="2580"/>
                </a:lnTo>
                <a:lnTo>
                  <a:pt x="2400" y="2586"/>
                </a:lnTo>
                <a:lnTo>
                  <a:pt x="2400" y="2586"/>
                </a:lnTo>
                <a:lnTo>
                  <a:pt x="2400" y="2592"/>
                </a:lnTo>
                <a:lnTo>
                  <a:pt x="2400" y="2592"/>
                </a:lnTo>
                <a:lnTo>
                  <a:pt x="2400" y="2592"/>
                </a:lnTo>
                <a:lnTo>
                  <a:pt x="2400" y="2592"/>
                </a:lnTo>
                <a:lnTo>
                  <a:pt x="2400" y="2598"/>
                </a:lnTo>
                <a:lnTo>
                  <a:pt x="2400" y="2598"/>
                </a:lnTo>
                <a:lnTo>
                  <a:pt x="2400" y="2598"/>
                </a:lnTo>
                <a:lnTo>
                  <a:pt x="2400" y="2598"/>
                </a:lnTo>
                <a:lnTo>
                  <a:pt x="2400" y="2604"/>
                </a:lnTo>
                <a:lnTo>
                  <a:pt x="2400" y="2604"/>
                </a:lnTo>
                <a:lnTo>
                  <a:pt x="2406" y="2604"/>
                </a:lnTo>
                <a:lnTo>
                  <a:pt x="2406" y="2604"/>
                </a:lnTo>
                <a:lnTo>
                  <a:pt x="2406" y="2604"/>
                </a:lnTo>
                <a:lnTo>
                  <a:pt x="2406" y="2604"/>
                </a:lnTo>
                <a:lnTo>
                  <a:pt x="2406" y="2604"/>
                </a:lnTo>
                <a:lnTo>
                  <a:pt x="2406" y="2604"/>
                </a:lnTo>
                <a:lnTo>
                  <a:pt x="2406" y="2610"/>
                </a:lnTo>
                <a:lnTo>
                  <a:pt x="2406" y="2610"/>
                </a:lnTo>
                <a:lnTo>
                  <a:pt x="2406" y="2610"/>
                </a:lnTo>
                <a:lnTo>
                  <a:pt x="2406" y="2610"/>
                </a:lnTo>
                <a:lnTo>
                  <a:pt x="2406" y="2610"/>
                </a:lnTo>
                <a:lnTo>
                  <a:pt x="2406" y="2610"/>
                </a:lnTo>
                <a:lnTo>
                  <a:pt x="2406" y="2610"/>
                </a:lnTo>
                <a:lnTo>
                  <a:pt x="2412" y="2610"/>
                </a:lnTo>
                <a:lnTo>
                  <a:pt x="2412" y="2610"/>
                </a:lnTo>
                <a:lnTo>
                  <a:pt x="2412" y="2610"/>
                </a:lnTo>
                <a:lnTo>
                  <a:pt x="2412" y="2610"/>
                </a:lnTo>
                <a:lnTo>
                  <a:pt x="2412" y="2616"/>
                </a:lnTo>
                <a:lnTo>
                  <a:pt x="2412" y="2616"/>
                </a:lnTo>
                <a:lnTo>
                  <a:pt x="2412" y="2616"/>
                </a:lnTo>
                <a:lnTo>
                  <a:pt x="2412" y="2627"/>
                </a:lnTo>
                <a:lnTo>
                  <a:pt x="2418" y="2627"/>
                </a:lnTo>
                <a:lnTo>
                  <a:pt x="2418" y="2633"/>
                </a:lnTo>
                <a:lnTo>
                  <a:pt x="2418" y="2633"/>
                </a:lnTo>
                <a:lnTo>
                  <a:pt x="2418" y="2633"/>
                </a:lnTo>
                <a:lnTo>
                  <a:pt x="2418" y="2633"/>
                </a:lnTo>
                <a:lnTo>
                  <a:pt x="2424" y="2639"/>
                </a:lnTo>
                <a:lnTo>
                  <a:pt x="2424" y="2639"/>
                </a:lnTo>
                <a:lnTo>
                  <a:pt x="2424" y="2639"/>
                </a:lnTo>
                <a:lnTo>
                  <a:pt x="2424" y="2639"/>
                </a:lnTo>
                <a:lnTo>
                  <a:pt x="2424" y="2639"/>
                </a:lnTo>
                <a:lnTo>
                  <a:pt x="2424" y="2639"/>
                </a:lnTo>
                <a:lnTo>
                  <a:pt x="2424" y="2645"/>
                </a:lnTo>
                <a:lnTo>
                  <a:pt x="2424" y="2645"/>
                </a:lnTo>
                <a:lnTo>
                  <a:pt x="2424" y="2645"/>
                </a:lnTo>
                <a:lnTo>
                  <a:pt x="2430" y="2645"/>
                </a:lnTo>
                <a:lnTo>
                  <a:pt x="2430" y="2651"/>
                </a:lnTo>
                <a:lnTo>
                  <a:pt x="2430" y="2651"/>
                </a:lnTo>
                <a:lnTo>
                  <a:pt x="2430" y="2651"/>
                </a:lnTo>
                <a:lnTo>
                  <a:pt x="2430" y="2651"/>
                </a:lnTo>
                <a:lnTo>
                  <a:pt x="2430" y="2651"/>
                </a:lnTo>
                <a:lnTo>
                  <a:pt x="2430" y="2651"/>
                </a:lnTo>
                <a:lnTo>
                  <a:pt x="2430" y="2651"/>
                </a:lnTo>
                <a:lnTo>
                  <a:pt x="2430" y="2651"/>
                </a:lnTo>
                <a:lnTo>
                  <a:pt x="2430" y="2657"/>
                </a:lnTo>
                <a:lnTo>
                  <a:pt x="2430" y="2657"/>
                </a:lnTo>
                <a:lnTo>
                  <a:pt x="2430" y="2663"/>
                </a:lnTo>
                <a:lnTo>
                  <a:pt x="2435" y="2669"/>
                </a:lnTo>
                <a:lnTo>
                  <a:pt x="2435" y="2669"/>
                </a:lnTo>
                <a:lnTo>
                  <a:pt x="2435" y="2669"/>
                </a:lnTo>
                <a:lnTo>
                  <a:pt x="2435" y="2669"/>
                </a:lnTo>
                <a:lnTo>
                  <a:pt x="2435" y="2669"/>
                </a:lnTo>
                <a:lnTo>
                  <a:pt x="2435" y="2675"/>
                </a:lnTo>
                <a:lnTo>
                  <a:pt x="2435" y="2675"/>
                </a:lnTo>
                <a:lnTo>
                  <a:pt x="2435" y="2675"/>
                </a:lnTo>
                <a:lnTo>
                  <a:pt x="2441" y="2681"/>
                </a:lnTo>
                <a:lnTo>
                  <a:pt x="2441" y="2681"/>
                </a:lnTo>
                <a:lnTo>
                  <a:pt x="2441" y="2681"/>
                </a:lnTo>
                <a:lnTo>
                  <a:pt x="2441" y="2681"/>
                </a:lnTo>
                <a:lnTo>
                  <a:pt x="2441" y="2681"/>
                </a:lnTo>
                <a:lnTo>
                  <a:pt x="2441" y="2681"/>
                </a:lnTo>
                <a:lnTo>
                  <a:pt x="2447" y="2681"/>
                </a:lnTo>
                <a:lnTo>
                  <a:pt x="2447" y="2681"/>
                </a:lnTo>
                <a:lnTo>
                  <a:pt x="2459" y="2687"/>
                </a:lnTo>
                <a:lnTo>
                  <a:pt x="2459" y="2693"/>
                </a:lnTo>
                <a:lnTo>
                  <a:pt x="2459" y="2693"/>
                </a:lnTo>
                <a:lnTo>
                  <a:pt x="2459" y="2693"/>
                </a:lnTo>
                <a:lnTo>
                  <a:pt x="2459" y="2693"/>
                </a:lnTo>
                <a:lnTo>
                  <a:pt x="2459" y="2699"/>
                </a:lnTo>
                <a:lnTo>
                  <a:pt x="2459" y="2699"/>
                </a:lnTo>
                <a:lnTo>
                  <a:pt x="2465" y="2699"/>
                </a:lnTo>
                <a:lnTo>
                  <a:pt x="2465" y="2699"/>
                </a:lnTo>
                <a:lnTo>
                  <a:pt x="2465" y="2699"/>
                </a:lnTo>
                <a:lnTo>
                  <a:pt x="2465" y="2699"/>
                </a:lnTo>
                <a:lnTo>
                  <a:pt x="2465" y="2699"/>
                </a:lnTo>
                <a:lnTo>
                  <a:pt x="2465" y="2699"/>
                </a:lnTo>
                <a:lnTo>
                  <a:pt x="2465" y="2705"/>
                </a:lnTo>
                <a:lnTo>
                  <a:pt x="2465" y="2705"/>
                </a:lnTo>
                <a:lnTo>
                  <a:pt x="2465" y="2705"/>
                </a:lnTo>
                <a:lnTo>
                  <a:pt x="2465" y="2705"/>
                </a:lnTo>
                <a:lnTo>
                  <a:pt x="2465" y="2705"/>
                </a:lnTo>
                <a:lnTo>
                  <a:pt x="2465" y="2710"/>
                </a:lnTo>
                <a:lnTo>
                  <a:pt x="2471" y="2710"/>
                </a:lnTo>
                <a:lnTo>
                  <a:pt x="2471" y="2710"/>
                </a:lnTo>
                <a:lnTo>
                  <a:pt x="2471" y="2710"/>
                </a:lnTo>
                <a:lnTo>
                  <a:pt x="2471" y="2710"/>
                </a:lnTo>
                <a:lnTo>
                  <a:pt x="2471" y="2716"/>
                </a:lnTo>
                <a:lnTo>
                  <a:pt x="2471" y="2716"/>
                </a:lnTo>
                <a:lnTo>
                  <a:pt x="2471" y="2716"/>
                </a:lnTo>
                <a:lnTo>
                  <a:pt x="2477" y="2716"/>
                </a:lnTo>
                <a:lnTo>
                  <a:pt x="2477" y="2716"/>
                </a:lnTo>
                <a:lnTo>
                  <a:pt x="2477" y="2716"/>
                </a:lnTo>
                <a:lnTo>
                  <a:pt x="2477" y="2716"/>
                </a:lnTo>
                <a:lnTo>
                  <a:pt x="2477" y="2716"/>
                </a:lnTo>
                <a:lnTo>
                  <a:pt x="2477" y="2722"/>
                </a:lnTo>
                <a:lnTo>
                  <a:pt x="2477" y="2722"/>
                </a:lnTo>
                <a:lnTo>
                  <a:pt x="2477" y="2722"/>
                </a:lnTo>
                <a:lnTo>
                  <a:pt x="2477" y="2722"/>
                </a:lnTo>
                <a:lnTo>
                  <a:pt x="2477" y="2722"/>
                </a:lnTo>
                <a:lnTo>
                  <a:pt x="2477" y="2722"/>
                </a:lnTo>
                <a:lnTo>
                  <a:pt x="2477" y="2722"/>
                </a:lnTo>
                <a:lnTo>
                  <a:pt x="2477" y="2722"/>
                </a:lnTo>
                <a:lnTo>
                  <a:pt x="2477" y="2728"/>
                </a:lnTo>
                <a:lnTo>
                  <a:pt x="2477" y="2728"/>
                </a:lnTo>
                <a:lnTo>
                  <a:pt x="2477" y="2728"/>
                </a:lnTo>
                <a:lnTo>
                  <a:pt x="2477" y="2728"/>
                </a:lnTo>
                <a:lnTo>
                  <a:pt x="2477" y="2728"/>
                </a:lnTo>
                <a:lnTo>
                  <a:pt x="2477" y="2728"/>
                </a:lnTo>
                <a:lnTo>
                  <a:pt x="2477" y="2728"/>
                </a:lnTo>
                <a:lnTo>
                  <a:pt x="2483" y="2728"/>
                </a:lnTo>
                <a:lnTo>
                  <a:pt x="2483" y="2734"/>
                </a:lnTo>
                <a:lnTo>
                  <a:pt x="2483" y="2734"/>
                </a:lnTo>
                <a:lnTo>
                  <a:pt x="2483" y="2734"/>
                </a:lnTo>
                <a:lnTo>
                  <a:pt x="2483" y="2734"/>
                </a:lnTo>
                <a:lnTo>
                  <a:pt x="2483" y="2734"/>
                </a:lnTo>
                <a:lnTo>
                  <a:pt x="2483" y="2734"/>
                </a:lnTo>
                <a:lnTo>
                  <a:pt x="2489" y="2734"/>
                </a:lnTo>
                <a:lnTo>
                  <a:pt x="2489" y="2734"/>
                </a:lnTo>
                <a:lnTo>
                  <a:pt x="2489" y="2734"/>
                </a:lnTo>
                <a:lnTo>
                  <a:pt x="2489" y="2740"/>
                </a:lnTo>
                <a:lnTo>
                  <a:pt x="2489" y="2740"/>
                </a:lnTo>
                <a:lnTo>
                  <a:pt x="2489" y="2740"/>
                </a:lnTo>
                <a:lnTo>
                  <a:pt x="2489" y="2740"/>
                </a:lnTo>
                <a:lnTo>
                  <a:pt x="2489" y="2740"/>
                </a:lnTo>
                <a:lnTo>
                  <a:pt x="2489" y="2740"/>
                </a:lnTo>
                <a:lnTo>
                  <a:pt x="2489" y="2740"/>
                </a:lnTo>
                <a:lnTo>
                  <a:pt x="2489" y="2740"/>
                </a:lnTo>
                <a:lnTo>
                  <a:pt x="2495" y="2746"/>
                </a:lnTo>
                <a:lnTo>
                  <a:pt x="2495" y="2746"/>
                </a:lnTo>
                <a:lnTo>
                  <a:pt x="2495" y="2746"/>
                </a:lnTo>
                <a:lnTo>
                  <a:pt x="2495" y="2746"/>
                </a:lnTo>
                <a:lnTo>
                  <a:pt x="2495" y="2746"/>
                </a:lnTo>
                <a:lnTo>
                  <a:pt x="2495" y="2746"/>
                </a:lnTo>
                <a:lnTo>
                  <a:pt x="2501" y="2746"/>
                </a:lnTo>
                <a:lnTo>
                  <a:pt x="2501" y="2746"/>
                </a:lnTo>
                <a:lnTo>
                  <a:pt x="2501" y="2746"/>
                </a:lnTo>
                <a:lnTo>
                  <a:pt x="2501" y="2746"/>
                </a:lnTo>
                <a:lnTo>
                  <a:pt x="2501" y="2746"/>
                </a:lnTo>
                <a:lnTo>
                  <a:pt x="2501" y="2746"/>
                </a:lnTo>
                <a:lnTo>
                  <a:pt x="2501" y="2746"/>
                </a:lnTo>
                <a:lnTo>
                  <a:pt x="2501" y="2746"/>
                </a:lnTo>
                <a:lnTo>
                  <a:pt x="2507" y="2746"/>
                </a:lnTo>
                <a:lnTo>
                  <a:pt x="2507" y="2746"/>
                </a:lnTo>
                <a:lnTo>
                  <a:pt x="2507" y="2752"/>
                </a:lnTo>
                <a:lnTo>
                  <a:pt x="2507" y="2752"/>
                </a:lnTo>
                <a:lnTo>
                  <a:pt x="2513" y="2752"/>
                </a:lnTo>
                <a:lnTo>
                  <a:pt x="2513" y="2752"/>
                </a:lnTo>
                <a:lnTo>
                  <a:pt x="2513" y="2752"/>
                </a:lnTo>
                <a:lnTo>
                  <a:pt x="2513" y="2758"/>
                </a:lnTo>
                <a:lnTo>
                  <a:pt x="2513" y="2758"/>
                </a:lnTo>
                <a:lnTo>
                  <a:pt x="2513" y="2764"/>
                </a:lnTo>
                <a:lnTo>
                  <a:pt x="2513" y="2764"/>
                </a:lnTo>
                <a:lnTo>
                  <a:pt x="2513" y="2764"/>
                </a:lnTo>
                <a:lnTo>
                  <a:pt x="2513" y="2764"/>
                </a:lnTo>
                <a:lnTo>
                  <a:pt x="2513" y="2764"/>
                </a:lnTo>
                <a:lnTo>
                  <a:pt x="2518" y="2764"/>
                </a:lnTo>
                <a:lnTo>
                  <a:pt x="2518" y="2764"/>
                </a:lnTo>
                <a:lnTo>
                  <a:pt x="2518" y="2764"/>
                </a:lnTo>
                <a:lnTo>
                  <a:pt x="2518" y="2770"/>
                </a:lnTo>
                <a:lnTo>
                  <a:pt x="2518" y="2770"/>
                </a:lnTo>
                <a:lnTo>
                  <a:pt x="2518" y="2770"/>
                </a:lnTo>
                <a:lnTo>
                  <a:pt x="2518" y="2776"/>
                </a:lnTo>
                <a:lnTo>
                  <a:pt x="2513" y="2776"/>
                </a:lnTo>
                <a:lnTo>
                  <a:pt x="2513" y="2776"/>
                </a:lnTo>
                <a:lnTo>
                  <a:pt x="2513" y="2776"/>
                </a:lnTo>
                <a:lnTo>
                  <a:pt x="2513" y="2782"/>
                </a:lnTo>
                <a:lnTo>
                  <a:pt x="2513" y="2782"/>
                </a:lnTo>
                <a:lnTo>
                  <a:pt x="2513" y="2782"/>
                </a:lnTo>
                <a:lnTo>
                  <a:pt x="2513" y="2782"/>
                </a:lnTo>
                <a:lnTo>
                  <a:pt x="2513" y="2782"/>
                </a:lnTo>
                <a:lnTo>
                  <a:pt x="2513" y="2782"/>
                </a:lnTo>
                <a:lnTo>
                  <a:pt x="2513" y="2782"/>
                </a:lnTo>
                <a:lnTo>
                  <a:pt x="2513" y="2782"/>
                </a:lnTo>
                <a:lnTo>
                  <a:pt x="2513" y="2788"/>
                </a:lnTo>
                <a:lnTo>
                  <a:pt x="2513" y="2788"/>
                </a:lnTo>
                <a:lnTo>
                  <a:pt x="2513" y="2788"/>
                </a:lnTo>
                <a:lnTo>
                  <a:pt x="2513" y="2788"/>
                </a:lnTo>
                <a:lnTo>
                  <a:pt x="2513" y="2788"/>
                </a:lnTo>
                <a:lnTo>
                  <a:pt x="2518" y="2788"/>
                </a:lnTo>
                <a:lnTo>
                  <a:pt x="2518" y="2788"/>
                </a:lnTo>
                <a:lnTo>
                  <a:pt x="2518" y="2788"/>
                </a:lnTo>
                <a:lnTo>
                  <a:pt x="2518" y="2788"/>
                </a:lnTo>
                <a:lnTo>
                  <a:pt x="2518" y="2794"/>
                </a:lnTo>
                <a:lnTo>
                  <a:pt x="2518" y="2794"/>
                </a:lnTo>
                <a:lnTo>
                  <a:pt x="2518" y="2794"/>
                </a:lnTo>
                <a:lnTo>
                  <a:pt x="2518" y="2799"/>
                </a:lnTo>
                <a:lnTo>
                  <a:pt x="2518" y="2799"/>
                </a:lnTo>
                <a:lnTo>
                  <a:pt x="2518" y="2799"/>
                </a:lnTo>
                <a:lnTo>
                  <a:pt x="2518" y="2805"/>
                </a:lnTo>
                <a:lnTo>
                  <a:pt x="2518" y="2805"/>
                </a:lnTo>
                <a:lnTo>
                  <a:pt x="2518" y="2805"/>
                </a:lnTo>
                <a:lnTo>
                  <a:pt x="2518" y="2805"/>
                </a:lnTo>
                <a:lnTo>
                  <a:pt x="2518" y="2805"/>
                </a:lnTo>
                <a:lnTo>
                  <a:pt x="2518" y="2805"/>
                </a:lnTo>
                <a:lnTo>
                  <a:pt x="2518" y="2805"/>
                </a:lnTo>
                <a:lnTo>
                  <a:pt x="2518" y="2805"/>
                </a:lnTo>
                <a:lnTo>
                  <a:pt x="2518" y="2811"/>
                </a:lnTo>
                <a:lnTo>
                  <a:pt x="2518" y="2811"/>
                </a:lnTo>
                <a:lnTo>
                  <a:pt x="2518" y="2811"/>
                </a:lnTo>
                <a:lnTo>
                  <a:pt x="2518" y="2811"/>
                </a:lnTo>
                <a:lnTo>
                  <a:pt x="2518" y="2811"/>
                </a:lnTo>
                <a:lnTo>
                  <a:pt x="2518" y="2817"/>
                </a:lnTo>
                <a:lnTo>
                  <a:pt x="2524" y="2817"/>
                </a:lnTo>
                <a:lnTo>
                  <a:pt x="2524" y="2817"/>
                </a:lnTo>
                <a:lnTo>
                  <a:pt x="2524" y="2823"/>
                </a:lnTo>
                <a:lnTo>
                  <a:pt x="2524" y="2823"/>
                </a:lnTo>
                <a:lnTo>
                  <a:pt x="2530" y="2823"/>
                </a:lnTo>
                <a:lnTo>
                  <a:pt x="2530" y="2823"/>
                </a:lnTo>
                <a:lnTo>
                  <a:pt x="2530" y="2823"/>
                </a:lnTo>
                <a:lnTo>
                  <a:pt x="2530" y="2823"/>
                </a:lnTo>
                <a:lnTo>
                  <a:pt x="2530" y="2823"/>
                </a:lnTo>
                <a:lnTo>
                  <a:pt x="2530" y="2829"/>
                </a:lnTo>
                <a:lnTo>
                  <a:pt x="2536" y="2829"/>
                </a:lnTo>
                <a:lnTo>
                  <a:pt x="2536" y="2829"/>
                </a:lnTo>
                <a:lnTo>
                  <a:pt x="2536" y="2829"/>
                </a:lnTo>
                <a:lnTo>
                  <a:pt x="2542" y="2829"/>
                </a:lnTo>
                <a:lnTo>
                  <a:pt x="2542" y="2829"/>
                </a:lnTo>
                <a:lnTo>
                  <a:pt x="2542" y="2823"/>
                </a:lnTo>
                <a:lnTo>
                  <a:pt x="2542" y="2823"/>
                </a:lnTo>
                <a:lnTo>
                  <a:pt x="2542" y="2829"/>
                </a:lnTo>
                <a:lnTo>
                  <a:pt x="2542" y="2829"/>
                </a:lnTo>
                <a:lnTo>
                  <a:pt x="2542" y="2829"/>
                </a:lnTo>
                <a:lnTo>
                  <a:pt x="2542" y="2835"/>
                </a:lnTo>
                <a:lnTo>
                  <a:pt x="2542" y="2829"/>
                </a:lnTo>
                <a:lnTo>
                  <a:pt x="2542" y="2835"/>
                </a:lnTo>
                <a:lnTo>
                  <a:pt x="2542" y="2835"/>
                </a:lnTo>
                <a:lnTo>
                  <a:pt x="2542" y="2841"/>
                </a:lnTo>
                <a:lnTo>
                  <a:pt x="2542" y="2835"/>
                </a:lnTo>
                <a:lnTo>
                  <a:pt x="2542" y="2835"/>
                </a:lnTo>
                <a:lnTo>
                  <a:pt x="2542" y="2841"/>
                </a:lnTo>
                <a:lnTo>
                  <a:pt x="2542" y="2841"/>
                </a:lnTo>
                <a:lnTo>
                  <a:pt x="2542" y="2841"/>
                </a:lnTo>
                <a:lnTo>
                  <a:pt x="2542" y="2847"/>
                </a:lnTo>
                <a:lnTo>
                  <a:pt x="2542" y="2847"/>
                </a:lnTo>
                <a:lnTo>
                  <a:pt x="2542" y="2847"/>
                </a:lnTo>
                <a:lnTo>
                  <a:pt x="2542" y="2847"/>
                </a:lnTo>
                <a:lnTo>
                  <a:pt x="2542" y="2853"/>
                </a:lnTo>
                <a:lnTo>
                  <a:pt x="2548" y="2853"/>
                </a:lnTo>
                <a:lnTo>
                  <a:pt x="2548" y="2847"/>
                </a:lnTo>
                <a:lnTo>
                  <a:pt x="2548" y="2847"/>
                </a:lnTo>
                <a:lnTo>
                  <a:pt x="2548" y="2847"/>
                </a:lnTo>
                <a:lnTo>
                  <a:pt x="2554" y="2847"/>
                </a:lnTo>
                <a:lnTo>
                  <a:pt x="2554" y="2847"/>
                </a:lnTo>
                <a:lnTo>
                  <a:pt x="2554" y="2847"/>
                </a:lnTo>
                <a:lnTo>
                  <a:pt x="2554" y="2847"/>
                </a:lnTo>
                <a:lnTo>
                  <a:pt x="2548" y="2847"/>
                </a:lnTo>
                <a:lnTo>
                  <a:pt x="2548" y="2847"/>
                </a:lnTo>
                <a:lnTo>
                  <a:pt x="2548" y="2847"/>
                </a:lnTo>
                <a:lnTo>
                  <a:pt x="2548" y="2853"/>
                </a:lnTo>
                <a:lnTo>
                  <a:pt x="2548" y="2853"/>
                </a:lnTo>
                <a:lnTo>
                  <a:pt x="2548" y="2853"/>
                </a:lnTo>
                <a:lnTo>
                  <a:pt x="2548" y="2859"/>
                </a:lnTo>
                <a:lnTo>
                  <a:pt x="2548" y="2859"/>
                </a:lnTo>
                <a:lnTo>
                  <a:pt x="2548" y="2859"/>
                </a:lnTo>
                <a:lnTo>
                  <a:pt x="2548" y="2859"/>
                </a:lnTo>
                <a:lnTo>
                  <a:pt x="2548" y="2859"/>
                </a:lnTo>
                <a:lnTo>
                  <a:pt x="2548" y="2859"/>
                </a:lnTo>
                <a:lnTo>
                  <a:pt x="2548" y="2865"/>
                </a:lnTo>
                <a:lnTo>
                  <a:pt x="2548" y="2859"/>
                </a:lnTo>
                <a:lnTo>
                  <a:pt x="2548" y="2865"/>
                </a:lnTo>
                <a:lnTo>
                  <a:pt x="2548" y="2865"/>
                </a:lnTo>
                <a:lnTo>
                  <a:pt x="2548" y="2865"/>
                </a:lnTo>
                <a:lnTo>
                  <a:pt x="2548" y="2865"/>
                </a:lnTo>
                <a:lnTo>
                  <a:pt x="2548" y="2871"/>
                </a:lnTo>
                <a:lnTo>
                  <a:pt x="2548" y="2871"/>
                </a:lnTo>
                <a:lnTo>
                  <a:pt x="2548" y="2871"/>
                </a:lnTo>
                <a:lnTo>
                  <a:pt x="2554" y="2871"/>
                </a:lnTo>
                <a:lnTo>
                  <a:pt x="2554" y="2871"/>
                </a:lnTo>
                <a:lnTo>
                  <a:pt x="2554" y="2877"/>
                </a:lnTo>
                <a:lnTo>
                  <a:pt x="2554" y="2877"/>
                </a:lnTo>
                <a:lnTo>
                  <a:pt x="2554" y="2877"/>
                </a:lnTo>
                <a:lnTo>
                  <a:pt x="2554" y="2882"/>
                </a:lnTo>
                <a:lnTo>
                  <a:pt x="2554" y="2882"/>
                </a:lnTo>
                <a:lnTo>
                  <a:pt x="2554" y="2882"/>
                </a:lnTo>
                <a:lnTo>
                  <a:pt x="2554" y="2882"/>
                </a:lnTo>
                <a:lnTo>
                  <a:pt x="2554" y="2882"/>
                </a:lnTo>
                <a:lnTo>
                  <a:pt x="2554" y="2882"/>
                </a:lnTo>
                <a:lnTo>
                  <a:pt x="2554" y="2882"/>
                </a:lnTo>
                <a:lnTo>
                  <a:pt x="2560" y="2882"/>
                </a:lnTo>
                <a:lnTo>
                  <a:pt x="2560" y="2882"/>
                </a:lnTo>
                <a:lnTo>
                  <a:pt x="2560" y="2882"/>
                </a:lnTo>
                <a:lnTo>
                  <a:pt x="2560" y="2882"/>
                </a:lnTo>
                <a:lnTo>
                  <a:pt x="2560" y="2882"/>
                </a:lnTo>
                <a:lnTo>
                  <a:pt x="2560" y="2888"/>
                </a:lnTo>
                <a:lnTo>
                  <a:pt x="2560" y="2888"/>
                </a:lnTo>
                <a:lnTo>
                  <a:pt x="2560" y="2888"/>
                </a:lnTo>
                <a:lnTo>
                  <a:pt x="2566" y="2882"/>
                </a:lnTo>
                <a:lnTo>
                  <a:pt x="2566" y="2888"/>
                </a:lnTo>
                <a:lnTo>
                  <a:pt x="2566" y="2888"/>
                </a:lnTo>
                <a:lnTo>
                  <a:pt x="2566" y="2888"/>
                </a:lnTo>
                <a:lnTo>
                  <a:pt x="2572" y="2888"/>
                </a:lnTo>
                <a:lnTo>
                  <a:pt x="2572" y="2888"/>
                </a:lnTo>
                <a:lnTo>
                  <a:pt x="2578" y="2888"/>
                </a:lnTo>
                <a:lnTo>
                  <a:pt x="2578" y="2888"/>
                </a:lnTo>
                <a:lnTo>
                  <a:pt x="2578" y="2888"/>
                </a:lnTo>
                <a:lnTo>
                  <a:pt x="2578" y="2888"/>
                </a:lnTo>
                <a:lnTo>
                  <a:pt x="2578" y="2888"/>
                </a:lnTo>
                <a:lnTo>
                  <a:pt x="2578" y="2888"/>
                </a:lnTo>
                <a:lnTo>
                  <a:pt x="2578" y="2888"/>
                </a:lnTo>
                <a:lnTo>
                  <a:pt x="2578" y="2888"/>
                </a:lnTo>
                <a:lnTo>
                  <a:pt x="2584" y="2888"/>
                </a:lnTo>
                <a:lnTo>
                  <a:pt x="2584" y="2888"/>
                </a:lnTo>
                <a:lnTo>
                  <a:pt x="2584" y="2888"/>
                </a:lnTo>
                <a:lnTo>
                  <a:pt x="2584" y="2888"/>
                </a:lnTo>
                <a:lnTo>
                  <a:pt x="2584" y="2888"/>
                </a:lnTo>
                <a:lnTo>
                  <a:pt x="2584" y="2888"/>
                </a:lnTo>
                <a:lnTo>
                  <a:pt x="2584" y="2894"/>
                </a:lnTo>
                <a:lnTo>
                  <a:pt x="2590" y="2894"/>
                </a:lnTo>
                <a:lnTo>
                  <a:pt x="2590" y="2894"/>
                </a:lnTo>
                <a:lnTo>
                  <a:pt x="2590" y="2894"/>
                </a:lnTo>
                <a:lnTo>
                  <a:pt x="2590" y="2894"/>
                </a:lnTo>
                <a:lnTo>
                  <a:pt x="2590" y="2894"/>
                </a:lnTo>
                <a:lnTo>
                  <a:pt x="2590" y="2894"/>
                </a:lnTo>
                <a:lnTo>
                  <a:pt x="2590" y="2894"/>
                </a:lnTo>
                <a:lnTo>
                  <a:pt x="2595" y="2894"/>
                </a:lnTo>
                <a:lnTo>
                  <a:pt x="2595" y="2900"/>
                </a:lnTo>
                <a:lnTo>
                  <a:pt x="2595" y="2900"/>
                </a:lnTo>
                <a:lnTo>
                  <a:pt x="2595" y="2900"/>
                </a:lnTo>
                <a:lnTo>
                  <a:pt x="2595" y="2900"/>
                </a:lnTo>
                <a:lnTo>
                  <a:pt x="2595" y="2900"/>
                </a:lnTo>
                <a:lnTo>
                  <a:pt x="2595" y="2900"/>
                </a:lnTo>
                <a:lnTo>
                  <a:pt x="2595" y="2900"/>
                </a:lnTo>
                <a:lnTo>
                  <a:pt x="2595" y="2900"/>
                </a:lnTo>
                <a:lnTo>
                  <a:pt x="2595" y="2900"/>
                </a:lnTo>
                <a:lnTo>
                  <a:pt x="2601" y="2900"/>
                </a:lnTo>
                <a:lnTo>
                  <a:pt x="2607" y="2900"/>
                </a:lnTo>
                <a:lnTo>
                  <a:pt x="2607" y="2900"/>
                </a:lnTo>
                <a:lnTo>
                  <a:pt x="2613" y="2900"/>
                </a:lnTo>
                <a:lnTo>
                  <a:pt x="2613" y="2906"/>
                </a:lnTo>
                <a:lnTo>
                  <a:pt x="2613" y="2906"/>
                </a:lnTo>
                <a:lnTo>
                  <a:pt x="2619" y="2906"/>
                </a:lnTo>
                <a:lnTo>
                  <a:pt x="2619" y="2906"/>
                </a:lnTo>
                <a:lnTo>
                  <a:pt x="2619" y="2906"/>
                </a:lnTo>
                <a:lnTo>
                  <a:pt x="2625" y="2906"/>
                </a:lnTo>
                <a:lnTo>
                  <a:pt x="2625" y="2906"/>
                </a:lnTo>
                <a:lnTo>
                  <a:pt x="2625" y="2912"/>
                </a:lnTo>
                <a:lnTo>
                  <a:pt x="2625" y="2912"/>
                </a:lnTo>
                <a:lnTo>
                  <a:pt x="2625" y="2912"/>
                </a:lnTo>
                <a:lnTo>
                  <a:pt x="2625" y="2912"/>
                </a:lnTo>
                <a:lnTo>
                  <a:pt x="2625" y="2912"/>
                </a:lnTo>
                <a:lnTo>
                  <a:pt x="2625" y="2912"/>
                </a:lnTo>
                <a:lnTo>
                  <a:pt x="2631" y="2912"/>
                </a:lnTo>
                <a:lnTo>
                  <a:pt x="2631" y="2912"/>
                </a:lnTo>
                <a:lnTo>
                  <a:pt x="2631" y="2918"/>
                </a:lnTo>
                <a:lnTo>
                  <a:pt x="2631" y="2918"/>
                </a:lnTo>
                <a:lnTo>
                  <a:pt x="2643" y="2924"/>
                </a:lnTo>
                <a:lnTo>
                  <a:pt x="2643" y="2924"/>
                </a:lnTo>
                <a:lnTo>
                  <a:pt x="2649" y="2924"/>
                </a:lnTo>
                <a:lnTo>
                  <a:pt x="2655" y="2924"/>
                </a:lnTo>
                <a:lnTo>
                  <a:pt x="2655" y="2924"/>
                </a:lnTo>
                <a:lnTo>
                  <a:pt x="2655" y="2924"/>
                </a:lnTo>
                <a:lnTo>
                  <a:pt x="2655" y="2924"/>
                </a:lnTo>
                <a:lnTo>
                  <a:pt x="2655" y="2924"/>
                </a:lnTo>
                <a:lnTo>
                  <a:pt x="2655" y="2924"/>
                </a:lnTo>
                <a:lnTo>
                  <a:pt x="2655" y="2924"/>
                </a:lnTo>
                <a:lnTo>
                  <a:pt x="2661" y="2924"/>
                </a:lnTo>
                <a:lnTo>
                  <a:pt x="2661" y="2924"/>
                </a:lnTo>
                <a:lnTo>
                  <a:pt x="2661" y="2924"/>
                </a:lnTo>
                <a:lnTo>
                  <a:pt x="2667" y="2924"/>
                </a:lnTo>
                <a:lnTo>
                  <a:pt x="2673" y="2924"/>
                </a:lnTo>
                <a:lnTo>
                  <a:pt x="2684" y="2924"/>
                </a:lnTo>
                <a:lnTo>
                  <a:pt x="2684" y="2924"/>
                </a:lnTo>
                <a:lnTo>
                  <a:pt x="2684" y="2924"/>
                </a:lnTo>
                <a:lnTo>
                  <a:pt x="2684" y="2924"/>
                </a:lnTo>
                <a:lnTo>
                  <a:pt x="2684" y="2924"/>
                </a:lnTo>
                <a:lnTo>
                  <a:pt x="2684" y="2924"/>
                </a:lnTo>
                <a:lnTo>
                  <a:pt x="2690" y="2924"/>
                </a:lnTo>
                <a:lnTo>
                  <a:pt x="2696" y="2924"/>
                </a:lnTo>
                <a:lnTo>
                  <a:pt x="2696" y="2924"/>
                </a:lnTo>
                <a:lnTo>
                  <a:pt x="2696" y="2930"/>
                </a:lnTo>
                <a:lnTo>
                  <a:pt x="2702" y="2930"/>
                </a:lnTo>
                <a:lnTo>
                  <a:pt x="2702" y="2930"/>
                </a:lnTo>
                <a:lnTo>
                  <a:pt x="2702" y="2930"/>
                </a:lnTo>
                <a:lnTo>
                  <a:pt x="2702" y="2936"/>
                </a:lnTo>
                <a:lnTo>
                  <a:pt x="2708" y="2936"/>
                </a:lnTo>
                <a:lnTo>
                  <a:pt x="2708" y="2942"/>
                </a:lnTo>
                <a:lnTo>
                  <a:pt x="2714" y="2942"/>
                </a:lnTo>
                <a:lnTo>
                  <a:pt x="2714" y="2942"/>
                </a:lnTo>
                <a:lnTo>
                  <a:pt x="2714" y="2942"/>
                </a:lnTo>
                <a:lnTo>
                  <a:pt x="2720" y="2942"/>
                </a:lnTo>
                <a:lnTo>
                  <a:pt x="2720" y="2942"/>
                </a:lnTo>
                <a:lnTo>
                  <a:pt x="2720" y="2942"/>
                </a:lnTo>
                <a:lnTo>
                  <a:pt x="2720" y="2942"/>
                </a:lnTo>
                <a:lnTo>
                  <a:pt x="2720" y="2942"/>
                </a:lnTo>
                <a:lnTo>
                  <a:pt x="2720" y="2948"/>
                </a:lnTo>
                <a:lnTo>
                  <a:pt x="2720" y="2948"/>
                </a:lnTo>
                <a:lnTo>
                  <a:pt x="2720" y="2948"/>
                </a:lnTo>
                <a:lnTo>
                  <a:pt x="2720" y="2948"/>
                </a:lnTo>
                <a:lnTo>
                  <a:pt x="2720" y="2948"/>
                </a:lnTo>
                <a:lnTo>
                  <a:pt x="2720" y="2948"/>
                </a:lnTo>
                <a:lnTo>
                  <a:pt x="2726" y="2948"/>
                </a:lnTo>
                <a:lnTo>
                  <a:pt x="2726" y="2948"/>
                </a:lnTo>
                <a:lnTo>
                  <a:pt x="2726" y="2948"/>
                </a:lnTo>
                <a:lnTo>
                  <a:pt x="2726" y="2948"/>
                </a:lnTo>
                <a:lnTo>
                  <a:pt x="2726" y="2948"/>
                </a:lnTo>
                <a:lnTo>
                  <a:pt x="2726" y="2948"/>
                </a:lnTo>
                <a:lnTo>
                  <a:pt x="2726" y="2948"/>
                </a:lnTo>
                <a:lnTo>
                  <a:pt x="2726" y="2948"/>
                </a:lnTo>
                <a:lnTo>
                  <a:pt x="2726" y="2948"/>
                </a:lnTo>
                <a:lnTo>
                  <a:pt x="2726" y="2942"/>
                </a:lnTo>
                <a:lnTo>
                  <a:pt x="2726" y="2942"/>
                </a:lnTo>
                <a:lnTo>
                  <a:pt x="2726" y="2942"/>
                </a:lnTo>
                <a:lnTo>
                  <a:pt x="2726" y="2942"/>
                </a:lnTo>
                <a:lnTo>
                  <a:pt x="2732" y="2936"/>
                </a:lnTo>
                <a:lnTo>
                  <a:pt x="2732" y="2936"/>
                </a:lnTo>
                <a:lnTo>
                  <a:pt x="2732" y="2936"/>
                </a:lnTo>
                <a:lnTo>
                  <a:pt x="2738" y="2936"/>
                </a:lnTo>
                <a:lnTo>
                  <a:pt x="2738" y="2936"/>
                </a:lnTo>
                <a:lnTo>
                  <a:pt x="2738" y="2936"/>
                </a:lnTo>
                <a:lnTo>
                  <a:pt x="2738" y="2936"/>
                </a:lnTo>
                <a:lnTo>
                  <a:pt x="2744" y="2936"/>
                </a:lnTo>
                <a:lnTo>
                  <a:pt x="2744" y="2936"/>
                </a:lnTo>
                <a:lnTo>
                  <a:pt x="2744" y="2936"/>
                </a:lnTo>
                <a:lnTo>
                  <a:pt x="2750" y="2936"/>
                </a:lnTo>
                <a:lnTo>
                  <a:pt x="2750" y="2930"/>
                </a:lnTo>
                <a:lnTo>
                  <a:pt x="2750" y="2930"/>
                </a:lnTo>
                <a:lnTo>
                  <a:pt x="2750" y="2924"/>
                </a:lnTo>
                <a:lnTo>
                  <a:pt x="2750" y="2924"/>
                </a:lnTo>
                <a:lnTo>
                  <a:pt x="2744" y="2924"/>
                </a:lnTo>
                <a:lnTo>
                  <a:pt x="2744" y="2924"/>
                </a:lnTo>
                <a:lnTo>
                  <a:pt x="2744" y="2924"/>
                </a:lnTo>
                <a:lnTo>
                  <a:pt x="2744" y="2924"/>
                </a:lnTo>
                <a:lnTo>
                  <a:pt x="2744" y="2924"/>
                </a:lnTo>
                <a:lnTo>
                  <a:pt x="2744" y="2930"/>
                </a:lnTo>
                <a:lnTo>
                  <a:pt x="2744" y="2930"/>
                </a:lnTo>
                <a:lnTo>
                  <a:pt x="2744" y="2930"/>
                </a:lnTo>
                <a:lnTo>
                  <a:pt x="2744" y="2930"/>
                </a:lnTo>
                <a:lnTo>
                  <a:pt x="2738" y="2930"/>
                </a:lnTo>
                <a:lnTo>
                  <a:pt x="2738" y="2930"/>
                </a:lnTo>
                <a:lnTo>
                  <a:pt x="2738" y="2930"/>
                </a:lnTo>
                <a:lnTo>
                  <a:pt x="2738" y="2930"/>
                </a:lnTo>
                <a:lnTo>
                  <a:pt x="2738" y="2930"/>
                </a:lnTo>
                <a:lnTo>
                  <a:pt x="2738" y="2930"/>
                </a:lnTo>
                <a:lnTo>
                  <a:pt x="2738" y="2930"/>
                </a:lnTo>
                <a:lnTo>
                  <a:pt x="2738" y="2930"/>
                </a:lnTo>
                <a:lnTo>
                  <a:pt x="2738" y="2930"/>
                </a:lnTo>
                <a:lnTo>
                  <a:pt x="2738" y="2930"/>
                </a:lnTo>
                <a:lnTo>
                  <a:pt x="2738" y="2924"/>
                </a:lnTo>
                <a:lnTo>
                  <a:pt x="2738" y="2924"/>
                </a:lnTo>
                <a:lnTo>
                  <a:pt x="2738" y="2924"/>
                </a:lnTo>
                <a:lnTo>
                  <a:pt x="2738" y="2924"/>
                </a:lnTo>
                <a:lnTo>
                  <a:pt x="2738" y="2924"/>
                </a:lnTo>
                <a:lnTo>
                  <a:pt x="2744" y="2924"/>
                </a:lnTo>
                <a:lnTo>
                  <a:pt x="2744" y="2918"/>
                </a:lnTo>
                <a:lnTo>
                  <a:pt x="2744" y="2918"/>
                </a:lnTo>
                <a:lnTo>
                  <a:pt x="2738" y="2918"/>
                </a:lnTo>
                <a:lnTo>
                  <a:pt x="2738" y="2918"/>
                </a:lnTo>
                <a:lnTo>
                  <a:pt x="2738" y="2918"/>
                </a:lnTo>
                <a:lnTo>
                  <a:pt x="2738" y="2918"/>
                </a:lnTo>
                <a:lnTo>
                  <a:pt x="2732" y="2918"/>
                </a:lnTo>
                <a:lnTo>
                  <a:pt x="2732" y="2918"/>
                </a:lnTo>
                <a:lnTo>
                  <a:pt x="2732" y="2918"/>
                </a:lnTo>
                <a:lnTo>
                  <a:pt x="2732" y="2918"/>
                </a:lnTo>
                <a:lnTo>
                  <a:pt x="2732" y="2912"/>
                </a:lnTo>
                <a:lnTo>
                  <a:pt x="2732" y="2912"/>
                </a:lnTo>
                <a:lnTo>
                  <a:pt x="2732" y="2912"/>
                </a:lnTo>
                <a:lnTo>
                  <a:pt x="2732" y="2906"/>
                </a:lnTo>
                <a:lnTo>
                  <a:pt x="2732" y="2906"/>
                </a:lnTo>
                <a:lnTo>
                  <a:pt x="2732" y="2906"/>
                </a:lnTo>
                <a:lnTo>
                  <a:pt x="2732" y="2906"/>
                </a:lnTo>
                <a:lnTo>
                  <a:pt x="2732" y="2906"/>
                </a:lnTo>
                <a:lnTo>
                  <a:pt x="2732" y="2906"/>
                </a:lnTo>
                <a:lnTo>
                  <a:pt x="2732" y="2906"/>
                </a:lnTo>
                <a:lnTo>
                  <a:pt x="2732" y="2900"/>
                </a:lnTo>
                <a:lnTo>
                  <a:pt x="2732" y="2900"/>
                </a:lnTo>
                <a:lnTo>
                  <a:pt x="2732" y="2900"/>
                </a:lnTo>
                <a:lnTo>
                  <a:pt x="2732" y="2900"/>
                </a:lnTo>
                <a:lnTo>
                  <a:pt x="2732" y="2900"/>
                </a:lnTo>
                <a:lnTo>
                  <a:pt x="2732" y="2900"/>
                </a:lnTo>
                <a:lnTo>
                  <a:pt x="2732" y="2900"/>
                </a:lnTo>
                <a:lnTo>
                  <a:pt x="2732" y="2900"/>
                </a:lnTo>
                <a:lnTo>
                  <a:pt x="2726" y="2900"/>
                </a:lnTo>
                <a:lnTo>
                  <a:pt x="2726" y="2900"/>
                </a:lnTo>
                <a:lnTo>
                  <a:pt x="2726" y="2900"/>
                </a:lnTo>
                <a:lnTo>
                  <a:pt x="2726" y="2900"/>
                </a:lnTo>
                <a:lnTo>
                  <a:pt x="2726" y="2894"/>
                </a:lnTo>
                <a:lnTo>
                  <a:pt x="2726" y="2894"/>
                </a:lnTo>
                <a:lnTo>
                  <a:pt x="2726" y="2894"/>
                </a:lnTo>
                <a:lnTo>
                  <a:pt x="2726" y="2894"/>
                </a:lnTo>
                <a:lnTo>
                  <a:pt x="2726" y="2894"/>
                </a:lnTo>
                <a:lnTo>
                  <a:pt x="2726" y="2888"/>
                </a:lnTo>
                <a:lnTo>
                  <a:pt x="2726" y="2888"/>
                </a:lnTo>
                <a:lnTo>
                  <a:pt x="2726" y="2888"/>
                </a:lnTo>
                <a:lnTo>
                  <a:pt x="2726" y="2894"/>
                </a:lnTo>
                <a:lnTo>
                  <a:pt x="2726" y="2894"/>
                </a:lnTo>
                <a:lnTo>
                  <a:pt x="2726" y="2894"/>
                </a:lnTo>
                <a:lnTo>
                  <a:pt x="2726" y="2894"/>
                </a:lnTo>
                <a:lnTo>
                  <a:pt x="2726" y="2894"/>
                </a:lnTo>
                <a:lnTo>
                  <a:pt x="2726" y="2888"/>
                </a:lnTo>
                <a:lnTo>
                  <a:pt x="2726" y="2888"/>
                </a:lnTo>
                <a:lnTo>
                  <a:pt x="2726" y="2888"/>
                </a:lnTo>
                <a:lnTo>
                  <a:pt x="2726" y="2888"/>
                </a:lnTo>
                <a:lnTo>
                  <a:pt x="2726" y="2888"/>
                </a:lnTo>
                <a:lnTo>
                  <a:pt x="2720" y="2888"/>
                </a:lnTo>
                <a:lnTo>
                  <a:pt x="2720" y="2888"/>
                </a:lnTo>
                <a:lnTo>
                  <a:pt x="2720" y="2888"/>
                </a:lnTo>
                <a:lnTo>
                  <a:pt x="2720" y="2888"/>
                </a:lnTo>
                <a:lnTo>
                  <a:pt x="2720" y="2888"/>
                </a:lnTo>
                <a:lnTo>
                  <a:pt x="2720" y="2882"/>
                </a:lnTo>
                <a:lnTo>
                  <a:pt x="2720" y="2882"/>
                </a:lnTo>
                <a:lnTo>
                  <a:pt x="2720" y="2882"/>
                </a:lnTo>
                <a:lnTo>
                  <a:pt x="2720" y="2882"/>
                </a:lnTo>
                <a:lnTo>
                  <a:pt x="2720" y="2882"/>
                </a:lnTo>
                <a:lnTo>
                  <a:pt x="2720" y="2882"/>
                </a:lnTo>
                <a:lnTo>
                  <a:pt x="2720" y="2882"/>
                </a:lnTo>
                <a:lnTo>
                  <a:pt x="2720" y="2882"/>
                </a:lnTo>
                <a:lnTo>
                  <a:pt x="2720" y="2877"/>
                </a:lnTo>
                <a:lnTo>
                  <a:pt x="2720" y="2877"/>
                </a:lnTo>
                <a:lnTo>
                  <a:pt x="2720" y="2877"/>
                </a:lnTo>
                <a:lnTo>
                  <a:pt x="2720" y="2877"/>
                </a:lnTo>
                <a:lnTo>
                  <a:pt x="2714" y="2877"/>
                </a:lnTo>
                <a:lnTo>
                  <a:pt x="2720" y="2877"/>
                </a:lnTo>
                <a:lnTo>
                  <a:pt x="2720" y="2871"/>
                </a:lnTo>
                <a:lnTo>
                  <a:pt x="2720" y="2871"/>
                </a:lnTo>
                <a:lnTo>
                  <a:pt x="2720" y="2871"/>
                </a:lnTo>
                <a:lnTo>
                  <a:pt x="2720" y="2871"/>
                </a:lnTo>
                <a:lnTo>
                  <a:pt x="2720" y="2871"/>
                </a:lnTo>
                <a:lnTo>
                  <a:pt x="2720" y="2871"/>
                </a:lnTo>
                <a:lnTo>
                  <a:pt x="2720" y="2877"/>
                </a:lnTo>
                <a:lnTo>
                  <a:pt x="2720" y="2871"/>
                </a:lnTo>
                <a:lnTo>
                  <a:pt x="2720" y="2865"/>
                </a:lnTo>
                <a:lnTo>
                  <a:pt x="2720" y="2865"/>
                </a:lnTo>
                <a:lnTo>
                  <a:pt x="2720" y="2859"/>
                </a:lnTo>
                <a:lnTo>
                  <a:pt x="2714" y="2853"/>
                </a:lnTo>
                <a:lnTo>
                  <a:pt x="2714" y="2847"/>
                </a:lnTo>
                <a:lnTo>
                  <a:pt x="2714" y="2841"/>
                </a:lnTo>
                <a:lnTo>
                  <a:pt x="2714" y="2841"/>
                </a:lnTo>
                <a:lnTo>
                  <a:pt x="2714" y="2841"/>
                </a:lnTo>
                <a:lnTo>
                  <a:pt x="2714" y="2841"/>
                </a:lnTo>
                <a:lnTo>
                  <a:pt x="2708" y="2841"/>
                </a:lnTo>
                <a:lnTo>
                  <a:pt x="2708" y="2841"/>
                </a:lnTo>
                <a:lnTo>
                  <a:pt x="2708" y="2841"/>
                </a:lnTo>
                <a:lnTo>
                  <a:pt x="2708" y="2841"/>
                </a:lnTo>
                <a:lnTo>
                  <a:pt x="2708" y="2841"/>
                </a:lnTo>
                <a:lnTo>
                  <a:pt x="2708" y="2835"/>
                </a:lnTo>
                <a:lnTo>
                  <a:pt x="2708" y="2835"/>
                </a:lnTo>
                <a:lnTo>
                  <a:pt x="2708" y="2835"/>
                </a:lnTo>
                <a:lnTo>
                  <a:pt x="2708" y="2835"/>
                </a:lnTo>
                <a:lnTo>
                  <a:pt x="2708" y="2835"/>
                </a:lnTo>
                <a:lnTo>
                  <a:pt x="2708" y="2835"/>
                </a:lnTo>
                <a:lnTo>
                  <a:pt x="2708" y="2829"/>
                </a:lnTo>
                <a:lnTo>
                  <a:pt x="2708" y="2829"/>
                </a:lnTo>
                <a:lnTo>
                  <a:pt x="2708" y="2829"/>
                </a:lnTo>
                <a:lnTo>
                  <a:pt x="2708" y="2829"/>
                </a:lnTo>
                <a:lnTo>
                  <a:pt x="2714" y="2835"/>
                </a:lnTo>
                <a:lnTo>
                  <a:pt x="2714" y="2835"/>
                </a:lnTo>
                <a:lnTo>
                  <a:pt x="2714" y="2835"/>
                </a:lnTo>
                <a:lnTo>
                  <a:pt x="2714" y="2829"/>
                </a:lnTo>
                <a:lnTo>
                  <a:pt x="2708" y="2829"/>
                </a:lnTo>
                <a:lnTo>
                  <a:pt x="2708" y="2829"/>
                </a:lnTo>
                <a:lnTo>
                  <a:pt x="2708" y="2823"/>
                </a:lnTo>
                <a:lnTo>
                  <a:pt x="2708" y="2823"/>
                </a:lnTo>
                <a:lnTo>
                  <a:pt x="2708" y="2817"/>
                </a:lnTo>
                <a:lnTo>
                  <a:pt x="2708" y="2817"/>
                </a:lnTo>
                <a:lnTo>
                  <a:pt x="2708" y="2817"/>
                </a:lnTo>
                <a:lnTo>
                  <a:pt x="2708" y="2817"/>
                </a:lnTo>
                <a:lnTo>
                  <a:pt x="2714" y="2817"/>
                </a:lnTo>
                <a:lnTo>
                  <a:pt x="2714" y="2817"/>
                </a:lnTo>
                <a:lnTo>
                  <a:pt x="2714" y="2817"/>
                </a:lnTo>
                <a:lnTo>
                  <a:pt x="2714" y="2811"/>
                </a:lnTo>
                <a:lnTo>
                  <a:pt x="2714" y="2811"/>
                </a:lnTo>
                <a:lnTo>
                  <a:pt x="2714" y="2811"/>
                </a:lnTo>
                <a:lnTo>
                  <a:pt x="2714" y="2811"/>
                </a:lnTo>
                <a:lnTo>
                  <a:pt x="2714" y="2811"/>
                </a:lnTo>
                <a:lnTo>
                  <a:pt x="2714" y="2811"/>
                </a:lnTo>
                <a:lnTo>
                  <a:pt x="2714" y="2811"/>
                </a:lnTo>
                <a:lnTo>
                  <a:pt x="2714" y="2805"/>
                </a:lnTo>
                <a:lnTo>
                  <a:pt x="2714" y="2805"/>
                </a:lnTo>
                <a:lnTo>
                  <a:pt x="2714" y="2805"/>
                </a:lnTo>
                <a:lnTo>
                  <a:pt x="2714" y="2805"/>
                </a:lnTo>
                <a:lnTo>
                  <a:pt x="2714" y="2805"/>
                </a:lnTo>
                <a:lnTo>
                  <a:pt x="2714" y="2805"/>
                </a:lnTo>
                <a:lnTo>
                  <a:pt x="2714" y="2805"/>
                </a:lnTo>
                <a:lnTo>
                  <a:pt x="2720" y="2805"/>
                </a:lnTo>
                <a:lnTo>
                  <a:pt x="2720" y="2805"/>
                </a:lnTo>
                <a:lnTo>
                  <a:pt x="2720" y="2805"/>
                </a:lnTo>
                <a:lnTo>
                  <a:pt x="2720" y="2799"/>
                </a:lnTo>
                <a:lnTo>
                  <a:pt x="2720" y="2799"/>
                </a:lnTo>
                <a:lnTo>
                  <a:pt x="2720" y="2799"/>
                </a:lnTo>
                <a:lnTo>
                  <a:pt x="2714" y="2799"/>
                </a:lnTo>
                <a:lnTo>
                  <a:pt x="2720" y="2799"/>
                </a:lnTo>
                <a:lnTo>
                  <a:pt x="2720" y="2799"/>
                </a:lnTo>
                <a:lnTo>
                  <a:pt x="2720" y="2794"/>
                </a:lnTo>
                <a:lnTo>
                  <a:pt x="2720" y="2794"/>
                </a:lnTo>
                <a:lnTo>
                  <a:pt x="2720" y="2794"/>
                </a:lnTo>
                <a:lnTo>
                  <a:pt x="2720" y="2794"/>
                </a:lnTo>
                <a:lnTo>
                  <a:pt x="2720" y="2794"/>
                </a:lnTo>
                <a:lnTo>
                  <a:pt x="2720" y="2794"/>
                </a:lnTo>
                <a:lnTo>
                  <a:pt x="2720" y="2788"/>
                </a:lnTo>
                <a:lnTo>
                  <a:pt x="2720" y="2788"/>
                </a:lnTo>
                <a:lnTo>
                  <a:pt x="2720" y="2788"/>
                </a:lnTo>
                <a:lnTo>
                  <a:pt x="2714" y="2788"/>
                </a:lnTo>
                <a:lnTo>
                  <a:pt x="2714" y="2788"/>
                </a:lnTo>
                <a:lnTo>
                  <a:pt x="2714" y="2788"/>
                </a:lnTo>
                <a:lnTo>
                  <a:pt x="2714" y="2794"/>
                </a:lnTo>
                <a:lnTo>
                  <a:pt x="2708" y="2794"/>
                </a:lnTo>
                <a:lnTo>
                  <a:pt x="2708" y="2794"/>
                </a:lnTo>
                <a:lnTo>
                  <a:pt x="2702" y="2794"/>
                </a:lnTo>
                <a:lnTo>
                  <a:pt x="2702" y="2794"/>
                </a:lnTo>
                <a:lnTo>
                  <a:pt x="2702" y="2794"/>
                </a:lnTo>
                <a:lnTo>
                  <a:pt x="2702" y="2794"/>
                </a:lnTo>
                <a:lnTo>
                  <a:pt x="2696" y="2788"/>
                </a:lnTo>
                <a:lnTo>
                  <a:pt x="2696" y="2788"/>
                </a:lnTo>
                <a:lnTo>
                  <a:pt x="2696" y="2788"/>
                </a:lnTo>
                <a:lnTo>
                  <a:pt x="2696" y="2788"/>
                </a:lnTo>
                <a:lnTo>
                  <a:pt x="2690" y="2788"/>
                </a:lnTo>
                <a:lnTo>
                  <a:pt x="2690" y="2788"/>
                </a:lnTo>
                <a:lnTo>
                  <a:pt x="2690" y="2788"/>
                </a:lnTo>
                <a:lnTo>
                  <a:pt x="2684" y="2788"/>
                </a:lnTo>
                <a:lnTo>
                  <a:pt x="2684" y="2788"/>
                </a:lnTo>
                <a:lnTo>
                  <a:pt x="2684" y="2788"/>
                </a:lnTo>
                <a:lnTo>
                  <a:pt x="2684" y="2788"/>
                </a:lnTo>
                <a:lnTo>
                  <a:pt x="2690" y="2788"/>
                </a:lnTo>
                <a:lnTo>
                  <a:pt x="2690" y="2788"/>
                </a:lnTo>
                <a:lnTo>
                  <a:pt x="2690" y="2788"/>
                </a:lnTo>
                <a:lnTo>
                  <a:pt x="2690" y="2788"/>
                </a:lnTo>
                <a:lnTo>
                  <a:pt x="2690" y="2788"/>
                </a:lnTo>
                <a:lnTo>
                  <a:pt x="2696" y="2788"/>
                </a:lnTo>
                <a:lnTo>
                  <a:pt x="2696" y="2782"/>
                </a:lnTo>
                <a:lnTo>
                  <a:pt x="2696" y="2782"/>
                </a:lnTo>
                <a:lnTo>
                  <a:pt x="2696" y="2782"/>
                </a:lnTo>
                <a:lnTo>
                  <a:pt x="2696" y="2782"/>
                </a:lnTo>
                <a:lnTo>
                  <a:pt x="2690" y="2782"/>
                </a:lnTo>
                <a:lnTo>
                  <a:pt x="2690" y="2782"/>
                </a:lnTo>
                <a:lnTo>
                  <a:pt x="2690" y="2782"/>
                </a:lnTo>
                <a:lnTo>
                  <a:pt x="2690" y="2782"/>
                </a:lnTo>
                <a:lnTo>
                  <a:pt x="2690" y="2782"/>
                </a:lnTo>
                <a:lnTo>
                  <a:pt x="2696" y="2782"/>
                </a:lnTo>
                <a:lnTo>
                  <a:pt x="2690" y="2776"/>
                </a:lnTo>
                <a:lnTo>
                  <a:pt x="2690" y="2776"/>
                </a:lnTo>
                <a:lnTo>
                  <a:pt x="2690" y="2776"/>
                </a:lnTo>
                <a:lnTo>
                  <a:pt x="2690" y="2770"/>
                </a:lnTo>
                <a:lnTo>
                  <a:pt x="2690" y="2770"/>
                </a:lnTo>
                <a:lnTo>
                  <a:pt x="2690" y="2770"/>
                </a:lnTo>
                <a:lnTo>
                  <a:pt x="2684" y="2770"/>
                </a:lnTo>
                <a:lnTo>
                  <a:pt x="2684" y="2764"/>
                </a:lnTo>
                <a:lnTo>
                  <a:pt x="2690" y="2770"/>
                </a:lnTo>
                <a:lnTo>
                  <a:pt x="2690" y="2770"/>
                </a:lnTo>
                <a:lnTo>
                  <a:pt x="2696" y="2782"/>
                </a:lnTo>
                <a:lnTo>
                  <a:pt x="2702" y="2782"/>
                </a:lnTo>
                <a:lnTo>
                  <a:pt x="2702" y="2782"/>
                </a:lnTo>
                <a:lnTo>
                  <a:pt x="2702" y="2788"/>
                </a:lnTo>
                <a:lnTo>
                  <a:pt x="2702" y="2788"/>
                </a:lnTo>
                <a:lnTo>
                  <a:pt x="2702" y="2788"/>
                </a:lnTo>
                <a:lnTo>
                  <a:pt x="2702" y="2788"/>
                </a:lnTo>
                <a:lnTo>
                  <a:pt x="2702" y="2788"/>
                </a:lnTo>
                <a:lnTo>
                  <a:pt x="2702" y="2782"/>
                </a:lnTo>
                <a:lnTo>
                  <a:pt x="2702" y="2782"/>
                </a:lnTo>
                <a:lnTo>
                  <a:pt x="2702" y="2782"/>
                </a:lnTo>
                <a:lnTo>
                  <a:pt x="2702" y="2782"/>
                </a:lnTo>
                <a:lnTo>
                  <a:pt x="2708" y="2782"/>
                </a:lnTo>
                <a:lnTo>
                  <a:pt x="2708" y="2782"/>
                </a:lnTo>
                <a:lnTo>
                  <a:pt x="2708" y="2782"/>
                </a:lnTo>
                <a:lnTo>
                  <a:pt x="2708" y="2782"/>
                </a:lnTo>
                <a:lnTo>
                  <a:pt x="2708" y="2782"/>
                </a:lnTo>
                <a:lnTo>
                  <a:pt x="2708" y="2782"/>
                </a:lnTo>
                <a:lnTo>
                  <a:pt x="2708" y="2782"/>
                </a:lnTo>
                <a:lnTo>
                  <a:pt x="2708" y="2782"/>
                </a:lnTo>
                <a:lnTo>
                  <a:pt x="2708" y="2782"/>
                </a:lnTo>
                <a:lnTo>
                  <a:pt x="2708" y="2776"/>
                </a:lnTo>
                <a:lnTo>
                  <a:pt x="2708" y="2776"/>
                </a:lnTo>
                <a:lnTo>
                  <a:pt x="2708" y="2776"/>
                </a:lnTo>
                <a:lnTo>
                  <a:pt x="2714" y="2776"/>
                </a:lnTo>
                <a:lnTo>
                  <a:pt x="2714" y="2776"/>
                </a:lnTo>
                <a:lnTo>
                  <a:pt x="2714" y="2776"/>
                </a:lnTo>
                <a:lnTo>
                  <a:pt x="2714" y="2776"/>
                </a:lnTo>
                <a:lnTo>
                  <a:pt x="2714" y="2776"/>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08" y="2788"/>
                </a:lnTo>
                <a:lnTo>
                  <a:pt x="2708" y="2788"/>
                </a:lnTo>
                <a:lnTo>
                  <a:pt x="2714" y="2788"/>
                </a:lnTo>
                <a:lnTo>
                  <a:pt x="2714" y="2782"/>
                </a:lnTo>
                <a:lnTo>
                  <a:pt x="2720" y="2782"/>
                </a:lnTo>
                <a:lnTo>
                  <a:pt x="2720" y="2782"/>
                </a:lnTo>
                <a:lnTo>
                  <a:pt x="2720" y="2782"/>
                </a:lnTo>
                <a:lnTo>
                  <a:pt x="2720" y="2776"/>
                </a:lnTo>
                <a:lnTo>
                  <a:pt x="2726" y="2770"/>
                </a:lnTo>
                <a:lnTo>
                  <a:pt x="2726" y="2764"/>
                </a:lnTo>
                <a:lnTo>
                  <a:pt x="2726" y="2764"/>
                </a:lnTo>
                <a:lnTo>
                  <a:pt x="2726" y="2764"/>
                </a:lnTo>
                <a:lnTo>
                  <a:pt x="2726" y="2764"/>
                </a:lnTo>
                <a:lnTo>
                  <a:pt x="2732" y="2758"/>
                </a:lnTo>
                <a:lnTo>
                  <a:pt x="2732" y="2752"/>
                </a:lnTo>
                <a:lnTo>
                  <a:pt x="2732" y="2752"/>
                </a:lnTo>
                <a:lnTo>
                  <a:pt x="2732" y="2752"/>
                </a:lnTo>
                <a:lnTo>
                  <a:pt x="2732" y="2746"/>
                </a:lnTo>
                <a:lnTo>
                  <a:pt x="2732" y="2746"/>
                </a:lnTo>
                <a:lnTo>
                  <a:pt x="2732" y="2746"/>
                </a:lnTo>
                <a:lnTo>
                  <a:pt x="2732" y="2746"/>
                </a:lnTo>
                <a:lnTo>
                  <a:pt x="2732" y="2746"/>
                </a:lnTo>
                <a:lnTo>
                  <a:pt x="2738" y="2746"/>
                </a:lnTo>
                <a:lnTo>
                  <a:pt x="2738" y="2740"/>
                </a:lnTo>
                <a:lnTo>
                  <a:pt x="2738" y="2740"/>
                </a:lnTo>
                <a:lnTo>
                  <a:pt x="2738" y="2740"/>
                </a:lnTo>
                <a:lnTo>
                  <a:pt x="2738" y="2740"/>
                </a:lnTo>
                <a:lnTo>
                  <a:pt x="2726" y="2734"/>
                </a:lnTo>
                <a:lnTo>
                  <a:pt x="2726" y="2734"/>
                </a:lnTo>
                <a:lnTo>
                  <a:pt x="2726" y="2734"/>
                </a:lnTo>
                <a:lnTo>
                  <a:pt x="2726" y="2728"/>
                </a:lnTo>
                <a:lnTo>
                  <a:pt x="2726" y="2728"/>
                </a:lnTo>
                <a:lnTo>
                  <a:pt x="2726" y="2728"/>
                </a:lnTo>
                <a:lnTo>
                  <a:pt x="2726" y="2728"/>
                </a:lnTo>
                <a:lnTo>
                  <a:pt x="2726" y="2728"/>
                </a:lnTo>
                <a:lnTo>
                  <a:pt x="2726" y="2722"/>
                </a:lnTo>
                <a:lnTo>
                  <a:pt x="2720" y="2722"/>
                </a:lnTo>
                <a:lnTo>
                  <a:pt x="2720" y="2722"/>
                </a:lnTo>
                <a:lnTo>
                  <a:pt x="2720" y="2722"/>
                </a:lnTo>
                <a:lnTo>
                  <a:pt x="2720" y="2722"/>
                </a:lnTo>
                <a:lnTo>
                  <a:pt x="2720" y="2722"/>
                </a:lnTo>
                <a:lnTo>
                  <a:pt x="2714" y="2722"/>
                </a:lnTo>
                <a:lnTo>
                  <a:pt x="2714" y="2722"/>
                </a:lnTo>
                <a:lnTo>
                  <a:pt x="2714" y="2722"/>
                </a:lnTo>
                <a:lnTo>
                  <a:pt x="2714" y="2722"/>
                </a:lnTo>
                <a:lnTo>
                  <a:pt x="2708"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20" y="2722"/>
                </a:lnTo>
                <a:lnTo>
                  <a:pt x="2720" y="2722"/>
                </a:lnTo>
                <a:lnTo>
                  <a:pt x="2726" y="2722"/>
                </a:lnTo>
                <a:lnTo>
                  <a:pt x="2726" y="2722"/>
                </a:lnTo>
                <a:lnTo>
                  <a:pt x="2726" y="2722"/>
                </a:lnTo>
                <a:lnTo>
                  <a:pt x="2726" y="2722"/>
                </a:lnTo>
                <a:lnTo>
                  <a:pt x="2726" y="2722"/>
                </a:lnTo>
                <a:lnTo>
                  <a:pt x="2726" y="2722"/>
                </a:lnTo>
                <a:lnTo>
                  <a:pt x="2726" y="2722"/>
                </a:lnTo>
                <a:lnTo>
                  <a:pt x="2726" y="2722"/>
                </a:lnTo>
                <a:lnTo>
                  <a:pt x="2726" y="2722"/>
                </a:lnTo>
                <a:lnTo>
                  <a:pt x="2732" y="2722"/>
                </a:lnTo>
                <a:lnTo>
                  <a:pt x="2732" y="2722"/>
                </a:lnTo>
                <a:lnTo>
                  <a:pt x="2732" y="2722"/>
                </a:lnTo>
                <a:lnTo>
                  <a:pt x="2738" y="2722"/>
                </a:lnTo>
                <a:lnTo>
                  <a:pt x="2738" y="2722"/>
                </a:lnTo>
                <a:lnTo>
                  <a:pt x="2738" y="2722"/>
                </a:lnTo>
                <a:lnTo>
                  <a:pt x="2738" y="2722"/>
                </a:lnTo>
                <a:lnTo>
                  <a:pt x="2738" y="2722"/>
                </a:lnTo>
                <a:lnTo>
                  <a:pt x="2744" y="2722"/>
                </a:lnTo>
                <a:lnTo>
                  <a:pt x="2738" y="2722"/>
                </a:lnTo>
                <a:lnTo>
                  <a:pt x="2738" y="2728"/>
                </a:lnTo>
                <a:lnTo>
                  <a:pt x="2738" y="2728"/>
                </a:lnTo>
                <a:lnTo>
                  <a:pt x="2744" y="2728"/>
                </a:lnTo>
                <a:lnTo>
                  <a:pt x="2744" y="2722"/>
                </a:lnTo>
                <a:lnTo>
                  <a:pt x="2750" y="2710"/>
                </a:lnTo>
                <a:lnTo>
                  <a:pt x="2755" y="2710"/>
                </a:lnTo>
                <a:lnTo>
                  <a:pt x="2755" y="2705"/>
                </a:lnTo>
                <a:lnTo>
                  <a:pt x="2755" y="2705"/>
                </a:lnTo>
                <a:lnTo>
                  <a:pt x="2755" y="2705"/>
                </a:lnTo>
                <a:lnTo>
                  <a:pt x="2755" y="2705"/>
                </a:lnTo>
                <a:lnTo>
                  <a:pt x="2755" y="2705"/>
                </a:lnTo>
                <a:lnTo>
                  <a:pt x="2755" y="2705"/>
                </a:lnTo>
                <a:lnTo>
                  <a:pt x="2755" y="2705"/>
                </a:lnTo>
                <a:lnTo>
                  <a:pt x="2755" y="2705"/>
                </a:lnTo>
                <a:lnTo>
                  <a:pt x="2755" y="2705"/>
                </a:lnTo>
                <a:lnTo>
                  <a:pt x="2755" y="2705"/>
                </a:lnTo>
                <a:lnTo>
                  <a:pt x="2761" y="2705"/>
                </a:lnTo>
                <a:lnTo>
                  <a:pt x="2761" y="2705"/>
                </a:lnTo>
                <a:lnTo>
                  <a:pt x="2761" y="2705"/>
                </a:lnTo>
                <a:lnTo>
                  <a:pt x="2761" y="2699"/>
                </a:lnTo>
                <a:lnTo>
                  <a:pt x="2761" y="2699"/>
                </a:lnTo>
                <a:lnTo>
                  <a:pt x="2761" y="2699"/>
                </a:lnTo>
                <a:lnTo>
                  <a:pt x="2761" y="2693"/>
                </a:lnTo>
                <a:lnTo>
                  <a:pt x="2761" y="2693"/>
                </a:lnTo>
                <a:lnTo>
                  <a:pt x="2761" y="2693"/>
                </a:lnTo>
                <a:lnTo>
                  <a:pt x="2761" y="2693"/>
                </a:lnTo>
                <a:lnTo>
                  <a:pt x="2755" y="2693"/>
                </a:lnTo>
                <a:lnTo>
                  <a:pt x="2755" y="2693"/>
                </a:lnTo>
                <a:lnTo>
                  <a:pt x="2755" y="2693"/>
                </a:lnTo>
                <a:lnTo>
                  <a:pt x="2755" y="2693"/>
                </a:lnTo>
                <a:lnTo>
                  <a:pt x="2755" y="2693"/>
                </a:lnTo>
                <a:lnTo>
                  <a:pt x="2755" y="2693"/>
                </a:lnTo>
                <a:lnTo>
                  <a:pt x="2755" y="2693"/>
                </a:lnTo>
                <a:lnTo>
                  <a:pt x="2755" y="2693"/>
                </a:lnTo>
                <a:lnTo>
                  <a:pt x="2755" y="2699"/>
                </a:lnTo>
                <a:lnTo>
                  <a:pt x="2750" y="2699"/>
                </a:lnTo>
                <a:lnTo>
                  <a:pt x="2750" y="2699"/>
                </a:lnTo>
                <a:lnTo>
                  <a:pt x="2750" y="2699"/>
                </a:lnTo>
                <a:lnTo>
                  <a:pt x="2750" y="2699"/>
                </a:lnTo>
                <a:lnTo>
                  <a:pt x="2750" y="2699"/>
                </a:lnTo>
                <a:lnTo>
                  <a:pt x="2750" y="2705"/>
                </a:lnTo>
                <a:lnTo>
                  <a:pt x="2750" y="2705"/>
                </a:lnTo>
                <a:lnTo>
                  <a:pt x="2750" y="2705"/>
                </a:lnTo>
                <a:lnTo>
                  <a:pt x="2750" y="2705"/>
                </a:lnTo>
                <a:lnTo>
                  <a:pt x="2750" y="2705"/>
                </a:lnTo>
                <a:lnTo>
                  <a:pt x="2750" y="2705"/>
                </a:lnTo>
                <a:lnTo>
                  <a:pt x="2750" y="2705"/>
                </a:lnTo>
                <a:lnTo>
                  <a:pt x="2750" y="2705"/>
                </a:lnTo>
                <a:lnTo>
                  <a:pt x="2750" y="2705"/>
                </a:lnTo>
                <a:lnTo>
                  <a:pt x="2750" y="2705"/>
                </a:lnTo>
                <a:lnTo>
                  <a:pt x="2750" y="2705"/>
                </a:lnTo>
                <a:lnTo>
                  <a:pt x="2750" y="2699"/>
                </a:lnTo>
                <a:lnTo>
                  <a:pt x="2744" y="2699"/>
                </a:lnTo>
                <a:lnTo>
                  <a:pt x="2744" y="2699"/>
                </a:lnTo>
                <a:lnTo>
                  <a:pt x="2744" y="2699"/>
                </a:lnTo>
                <a:lnTo>
                  <a:pt x="2744" y="2699"/>
                </a:lnTo>
                <a:lnTo>
                  <a:pt x="2744" y="2699"/>
                </a:lnTo>
                <a:lnTo>
                  <a:pt x="2744" y="2699"/>
                </a:lnTo>
                <a:lnTo>
                  <a:pt x="2744" y="2693"/>
                </a:lnTo>
                <a:lnTo>
                  <a:pt x="2744" y="2693"/>
                </a:lnTo>
                <a:lnTo>
                  <a:pt x="2750" y="2693"/>
                </a:lnTo>
                <a:lnTo>
                  <a:pt x="2744" y="2693"/>
                </a:lnTo>
                <a:lnTo>
                  <a:pt x="2744" y="2693"/>
                </a:lnTo>
                <a:lnTo>
                  <a:pt x="2744" y="2687"/>
                </a:lnTo>
                <a:lnTo>
                  <a:pt x="2744" y="2687"/>
                </a:lnTo>
                <a:lnTo>
                  <a:pt x="2744" y="2687"/>
                </a:lnTo>
                <a:lnTo>
                  <a:pt x="2744" y="2687"/>
                </a:lnTo>
                <a:lnTo>
                  <a:pt x="2744" y="2687"/>
                </a:lnTo>
                <a:lnTo>
                  <a:pt x="2750" y="2687"/>
                </a:lnTo>
                <a:lnTo>
                  <a:pt x="2750" y="2687"/>
                </a:lnTo>
                <a:lnTo>
                  <a:pt x="2750" y="2687"/>
                </a:lnTo>
                <a:lnTo>
                  <a:pt x="2750" y="2687"/>
                </a:lnTo>
                <a:lnTo>
                  <a:pt x="2750" y="2687"/>
                </a:lnTo>
                <a:lnTo>
                  <a:pt x="2750" y="2687"/>
                </a:lnTo>
                <a:lnTo>
                  <a:pt x="2750" y="2687"/>
                </a:lnTo>
                <a:lnTo>
                  <a:pt x="2755" y="2687"/>
                </a:lnTo>
                <a:lnTo>
                  <a:pt x="2761" y="2687"/>
                </a:lnTo>
                <a:lnTo>
                  <a:pt x="2761" y="2687"/>
                </a:lnTo>
                <a:lnTo>
                  <a:pt x="2761" y="2681"/>
                </a:lnTo>
                <a:lnTo>
                  <a:pt x="2761" y="2681"/>
                </a:lnTo>
                <a:lnTo>
                  <a:pt x="2761" y="2687"/>
                </a:lnTo>
                <a:lnTo>
                  <a:pt x="2761" y="2687"/>
                </a:lnTo>
                <a:lnTo>
                  <a:pt x="2761" y="2687"/>
                </a:lnTo>
                <a:lnTo>
                  <a:pt x="2761" y="2687"/>
                </a:lnTo>
                <a:lnTo>
                  <a:pt x="2761" y="2687"/>
                </a:lnTo>
                <a:lnTo>
                  <a:pt x="2761" y="2693"/>
                </a:lnTo>
                <a:lnTo>
                  <a:pt x="2761" y="2693"/>
                </a:lnTo>
                <a:lnTo>
                  <a:pt x="2761" y="2693"/>
                </a:lnTo>
                <a:lnTo>
                  <a:pt x="2761" y="2693"/>
                </a:lnTo>
                <a:lnTo>
                  <a:pt x="2761" y="2693"/>
                </a:lnTo>
                <a:lnTo>
                  <a:pt x="2767" y="2693"/>
                </a:lnTo>
                <a:lnTo>
                  <a:pt x="2767" y="2693"/>
                </a:lnTo>
                <a:lnTo>
                  <a:pt x="2767" y="2687"/>
                </a:lnTo>
                <a:lnTo>
                  <a:pt x="2767" y="2687"/>
                </a:lnTo>
                <a:lnTo>
                  <a:pt x="2767" y="2687"/>
                </a:lnTo>
                <a:lnTo>
                  <a:pt x="2767" y="2681"/>
                </a:lnTo>
                <a:lnTo>
                  <a:pt x="2767" y="2681"/>
                </a:lnTo>
                <a:lnTo>
                  <a:pt x="2767" y="2681"/>
                </a:lnTo>
                <a:lnTo>
                  <a:pt x="2767" y="2681"/>
                </a:lnTo>
                <a:lnTo>
                  <a:pt x="2767" y="2681"/>
                </a:lnTo>
                <a:lnTo>
                  <a:pt x="2767" y="2681"/>
                </a:lnTo>
                <a:lnTo>
                  <a:pt x="2767" y="2675"/>
                </a:lnTo>
                <a:lnTo>
                  <a:pt x="2773" y="2675"/>
                </a:lnTo>
                <a:lnTo>
                  <a:pt x="2773" y="2675"/>
                </a:lnTo>
                <a:lnTo>
                  <a:pt x="2773" y="2681"/>
                </a:lnTo>
                <a:lnTo>
                  <a:pt x="2773" y="2681"/>
                </a:lnTo>
                <a:lnTo>
                  <a:pt x="2767" y="2681"/>
                </a:lnTo>
                <a:lnTo>
                  <a:pt x="2773" y="2687"/>
                </a:lnTo>
                <a:lnTo>
                  <a:pt x="2767" y="2687"/>
                </a:lnTo>
                <a:lnTo>
                  <a:pt x="2767" y="2687"/>
                </a:lnTo>
                <a:lnTo>
                  <a:pt x="2767" y="2687"/>
                </a:lnTo>
                <a:lnTo>
                  <a:pt x="2767" y="2693"/>
                </a:lnTo>
                <a:lnTo>
                  <a:pt x="2767" y="2693"/>
                </a:lnTo>
                <a:lnTo>
                  <a:pt x="2773" y="2693"/>
                </a:lnTo>
                <a:lnTo>
                  <a:pt x="2773" y="2687"/>
                </a:lnTo>
                <a:lnTo>
                  <a:pt x="2773" y="2687"/>
                </a:lnTo>
                <a:lnTo>
                  <a:pt x="2779" y="2687"/>
                </a:lnTo>
                <a:lnTo>
                  <a:pt x="2779" y="2681"/>
                </a:lnTo>
                <a:lnTo>
                  <a:pt x="2785" y="2681"/>
                </a:lnTo>
                <a:lnTo>
                  <a:pt x="2785" y="2681"/>
                </a:lnTo>
                <a:lnTo>
                  <a:pt x="2785" y="2681"/>
                </a:lnTo>
                <a:lnTo>
                  <a:pt x="2785" y="2675"/>
                </a:lnTo>
                <a:lnTo>
                  <a:pt x="2785" y="2675"/>
                </a:lnTo>
                <a:lnTo>
                  <a:pt x="2785" y="2675"/>
                </a:lnTo>
                <a:lnTo>
                  <a:pt x="2785" y="2669"/>
                </a:lnTo>
                <a:lnTo>
                  <a:pt x="2785" y="2669"/>
                </a:lnTo>
                <a:lnTo>
                  <a:pt x="2785" y="2669"/>
                </a:lnTo>
                <a:lnTo>
                  <a:pt x="2785" y="2663"/>
                </a:lnTo>
                <a:lnTo>
                  <a:pt x="2779" y="2663"/>
                </a:lnTo>
                <a:lnTo>
                  <a:pt x="2779" y="2663"/>
                </a:lnTo>
                <a:lnTo>
                  <a:pt x="2779" y="2663"/>
                </a:lnTo>
                <a:lnTo>
                  <a:pt x="2779" y="2657"/>
                </a:lnTo>
                <a:lnTo>
                  <a:pt x="2779" y="2657"/>
                </a:lnTo>
                <a:lnTo>
                  <a:pt x="2779" y="2657"/>
                </a:lnTo>
                <a:lnTo>
                  <a:pt x="2785" y="2657"/>
                </a:lnTo>
                <a:lnTo>
                  <a:pt x="2785" y="2663"/>
                </a:lnTo>
                <a:lnTo>
                  <a:pt x="2785" y="2663"/>
                </a:lnTo>
                <a:lnTo>
                  <a:pt x="2785" y="2657"/>
                </a:lnTo>
                <a:lnTo>
                  <a:pt x="2785" y="2657"/>
                </a:lnTo>
                <a:lnTo>
                  <a:pt x="2785" y="2657"/>
                </a:lnTo>
                <a:lnTo>
                  <a:pt x="2785" y="2657"/>
                </a:lnTo>
                <a:lnTo>
                  <a:pt x="2779" y="2657"/>
                </a:lnTo>
                <a:lnTo>
                  <a:pt x="2779" y="2657"/>
                </a:lnTo>
                <a:lnTo>
                  <a:pt x="2779" y="2657"/>
                </a:lnTo>
                <a:lnTo>
                  <a:pt x="2779" y="2657"/>
                </a:lnTo>
                <a:lnTo>
                  <a:pt x="2779" y="2651"/>
                </a:lnTo>
                <a:lnTo>
                  <a:pt x="2779" y="2651"/>
                </a:lnTo>
                <a:lnTo>
                  <a:pt x="2779" y="2651"/>
                </a:lnTo>
                <a:lnTo>
                  <a:pt x="2785" y="2651"/>
                </a:lnTo>
                <a:lnTo>
                  <a:pt x="2785" y="2651"/>
                </a:lnTo>
                <a:lnTo>
                  <a:pt x="2785" y="2651"/>
                </a:lnTo>
                <a:lnTo>
                  <a:pt x="2785" y="2657"/>
                </a:lnTo>
                <a:lnTo>
                  <a:pt x="2785" y="2657"/>
                </a:lnTo>
                <a:lnTo>
                  <a:pt x="2785" y="2657"/>
                </a:lnTo>
                <a:lnTo>
                  <a:pt x="2785" y="2657"/>
                </a:lnTo>
                <a:lnTo>
                  <a:pt x="2785" y="2657"/>
                </a:lnTo>
                <a:lnTo>
                  <a:pt x="2785" y="2657"/>
                </a:lnTo>
                <a:lnTo>
                  <a:pt x="2785" y="2657"/>
                </a:lnTo>
                <a:lnTo>
                  <a:pt x="2785" y="2657"/>
                </a:lnTo>
                <a:lnTo>
                  <a:pt x="2785" y="2657"/>
                </a:lnTo>
                <a:lnTo>
                  <a:pt x="2785" y="2657"/>
                </a:lnTo>
                <a:lnTo>
                  <a:pt x="2791" y="2657"/>
                </a:lnTo>
                <a:lnTo>
                  <a:pt x="2791" y="2663"/>
                </a:lnTo>
                <a:lnTo>
                  <a:pt x="2791" y="2663"/>
                </a:lnTo>
                <a:lnTo>
                  <a:pt x="2791" y="2663"/>
                </a:lnTo>
                <a:lnTo>
                  <a:pt x="2791" y="2663"/>
                </a:lnTo>
                <a:lnTo>
                  <a:pt x="2791" y="2663"/>
                </a:lnTo>
                <a:lnTo>
                  <a:pt x="2791" y="2663"/>
                </a:lnTo>
                <a:lnTo>
                  <a:pt x="2791" y="2663"/>
                </a:lnTo>
                <a:lnTo>
                  <a:pt x="2791" y="2663"/>
                </a:lnTo>
                <a:lnTo>
                  <a:pt x="2791" y="2669"/>
                </a:lnTo>
                <a:lnTo>
                  <a:pt x="2791" y="2669"/>
                </a:lnTo>
                <a:lnTo>
                  <a:pt x="2791" y="2669"/>
                </a:lnTo>
                <a:lnTo>
                  <a:pt x="2797" y="2669"/>
                </a:lnTo>
                <a:lnTo>
                  <a:pt x="2797" y="2669"/>
                </a:lnTo>
                <a:lnTo>
                  <a:pt x="2797" y="2669"/>
                </a:lnTo>
                <a:lnTo>
                  <a:pt x="2809" y="2663"/>
                </a:lnTo>
                <a:lnTo>
                  <a:pt x="2809" y="2663"/>
                </a:lnTo>
                <a:lnTo>
                  <a:pt x="2815" y="2663"/>
                </a:lnTo>
                <a:lnTo>
                  <a:pt x="2815" y="2663"/>
                </a:lnTo>
                <a:lnTo>
                  <a:pt x="2821" y="2657"/>
                </a:lnTo>
                <a:lnTo>
                  <a:pt x="2821" y="2657"/>
                </a:lnTo>
                <a:lnTo>
                  <a:pt x="2821" y="2657"/>
                </a:lnTo>
                <a:lnTo>
                  <a:pt x="2821" y="2651"/>
                </a:lnTo>
                <a:lnTo>
                  <a:pt x="2815" y="2651"/>
                </a:lnTo>
                <a:lnTo>
                  <a:pt x="2815" y="2651"/>
                </a:lnTo>
                <a:lnTo>
                  <a:pt x="2809" y="2651"/>
                </a:lnTo>
                <a:lnTo>
                  <a:pt x="2809" y="2651"/>
                </a:lnTo>
                <a:lnTo>
                  <a:pt x="2809" y="2651"/>
                </a:lnTo>
                <a:lnTo>
                  <a:pt x="2809" y="2651"/>
                </a:lnTo>
                <a:lnTo>
                  <a:pt x="2809" y="2651"/>
                </a:lnTo>
                <a:lnTo>
                  <a:pt x="2809" y="2651"/>
                </a:lnTo>
                <a:lnTo>
                  <a:pt x="2815" y="2651"/>
                </a:lnTo>
                <a:lnTo>
                  <a:pt x="2815" y="2645"/>
                </a:lnTo>
                <a:lnTo>
                  <a:pt x="2809" y="2645"/>
                </a:lnTo>
                <a:lnTo>
                  <a:pt x="2809" y="2645"/>
                </a:lnTo>
                <a:lnTo>
                  <a:pt x="2809" y="2645"/>
                </a:lnTo>
                <a:lnTo>
                  <a:pt x="2809" y="2645"/>
                </a:lnTo>
                <a:lnTo>
                  <a:pt x="2809" y="2645"/>
                </a:lnTo>
                <a:lnTo>
                  <a:pt x="2803" y="2639"/>
                </a:lnTo>
                <a:lnTo>
                  <a:pt x="2803" y="2639"/>
                </a:lnTo>
                <a:lnTo>
                  <a:pt x="2803" y="2639"/>
                </a:lnTo>
                <a:lnTo>
                  <a:pt x="2803" y="2639"/>
                </a:lnTo>
                <a:lnTo>
                  <a:pt x="2803" y="2639"/>
                </a:lnTo>
                <a:lnTo>
                  <a:pt x="2803" y="2639"/>
                </a:lnTo>
                <a:lnTo>
                  <a:pt x="2803" y="2639"/>
                </a:lnTo>
                <a:lnTo>
                  <a:pt x="2803" y="2639"/>
                </a:lnTo>
                <a:lnTo>
                  <a:pt x="2803" y="2639"/>
                </a:lnTo>
                <a:lnTo>
                  <a:pt x="2803" y="2633"/>
                </a:lnTo>
                <a:lnTo>
                  <a:pt x="2803" y="2633"/>
                </a:lnTo>
                <a:lnTo>
                  <a:pt x="2803" y="2633"/>
                </a:lnTo>
                <a:lnTo>
                  <a:pt x="2803" y="2633"/>
                </a:lnTo>
                <a:lnTo>
                  <a:pt x="2797" y="2627"/>
                </a:lnTo>
                <a:lnTo>
                  <a:pt x="2797" y="2627"/>
                </a:lnTo>
                <a:lnTo>
                  <a:pt x="2797" y="2627"/>
                </a:lnTo>
                <a:lnTo>
                  <a:pt x="2797" y="2627"/>
                </a:lnTo>
                <a:lnTo>
                  <a:pt x="2797" y="2627"/>
                </a:lnTo>
                <a:lnTo>
                  <a:pt x="2797" y="2627"/>
                </a:lnTo>
                <a:lnTo>
                  <a:pt x="2797" y="2622"/>
                </a:lnTo>
                <a:lnTo>
                  <a:pt x="2797" y="2622"/>
                </a:lnTo>
                <a:lnTo>
                  <a:pt x="2797" y="2622"/>
                </a:lnTo>
                <a:lnTo>
                  <a:pt x="2797" y="2627"/>
                </a:lnTo>
                <a:lnTo>
                  <a:pt x="2797" y="2627"/>
                </a:lnTo>
                <a:lnTo>
                  <a:pt x="2803" y="2622"/>
                </a:lnTo>
                <a:lnTo>
                  <a:pt x="2803" y="2622"/>
                </a:lnTo>
                <a:lnTo>
                  <a:pt x="2803" y="2627"/>
                </a:lnTo>
                <a:lnTo>
                  <a:pt x="2803" y="2627"/>
                </a:lnTo>
                <a:lnTo>
                  <a:pt x="2803" y="2627"/>
                </a:lnTo>
                <a:lnTo>
                  <a:pt x="2803" y="2627"/>
                </a:lnTo>
                <a:lnTo>
                  <a:pt x="2803" y="2627"/>
                </a:lnTo>
                <a:lnTo>
                  <a:pt x="2809" y="2627"/>
                </a:lnTo>
                <a:lnTo>
                  <a:pt x="2809" y="2627"/>
                </a:lnTo>
                <a:lnTo>
                  <a:pt x="2809" y="2633"/>
                </a:lnTo>
                <a:lnTo>
                  <a:pt x="2809" y="2633"/>
                </a:lnTo>
                <a:lnTo>
                  <a:pt x="2809" y="2633"/>
                </a:lnTo>
                <a:lnTo>
                  <a:pt x="2809" y="2633"/>
                </a:lnTo>
                <a:lnTo>
                  <a:pt x="2809" y="2633"/>
                </a:lnTo>
                <a:lnTo>
                  <a:pt x="2809" y="2633"/>
                </a:lnTo>
                <a:lnTo>
                  <a:pt x="2809" y="2633"/>
                </a:lnTo>
                <a:lnTo>
                  <a:pt x="2809" y="2633"/>
                </a:lnTo>
                <a:lnTo>
                  <a:pt x="2809" y="2633"/>
                </a:lnTo>
                <a:lnTo>
                  <a:pt x="2809" y="2633"/>
                </a:lnTo>
                <a:lnTo>
                  <a:pt x="2809" y="2633"/>
                </a:lnTo>
                <a:lnTo>
                  <a:pt x="2809" y="2633"/>
                </a:lnTo>
                <a:lnTo>
                  <a:pt x="2815" y="2633"/>
                </a:lnTo>
                <a:lnTo>
                  <a:pt x="2815" y="2633"/>
                </a:lnTo>
                <a:lnTo>
                  <a:pt x="2815" y="2633"/>
                </a:lnTo>
                <a:lnTo>
                  <a:pt x="2815" y="2639"/>
                </a:lnTo>
                <a:lnTo>
                  <a:pt x="2815" y="2633"/>
                </a:lnTo>
                <a:lnTo>
                  <a:pt x="2821" y="2639"/>
                </a:lnTo>
                <a:lnTo>
                  <a:pt x="2821" y="2639"/>
                </a:lnTo>
                <a:lnTo>
                  <a:pt x="2815" y="2639"/>
                </a:lnTo>
                <a:lnTo>
                  <a:pt x="2815" y="2639"/>
                </a:lnTo>
                <a:lnTo>
                  <a:pt x="2815" y="2639"/>
                </a:lnTo>
                <a:lnTo>
                  <a:pt x="2815" y="2639"/>
                </a:lnTo>
                <a:lnTo>
                  <a:pt x="2815" y="2639"/>
                </a:lnTo>
                <a:lnTo>
                  <a:pt x="2815" y="2639"/>
                </a:lnTo>
                <a:lnTo>
                  <a:pt x="2821" y="2639"/>
                </a:lnTo>
                <a:lnTo>
                  <a:pt x="2827" y="2633"/>
                </a:lnTo>
                <a:lnTo>
                  <a:pt x="2821" y="2633"/>
                </a:lnTo>
                <a:lnTo>
                  <a:pt x="2821" y="2633"/>
                </a:lnTo>
                <a:lnTo>
                  <a:pt x="2821" y="2633"/>
                </a:lnTo>
                <a:lnTo>
                  <a:pt x="2821" y="2633"/>
                </a:lnTo>
                <a:lnTo>
                  <a:pt x="2821" y="2633"/>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2"/>
                </a:lnTo>
                <a:lnTo>
                  <a:pt x="2821" y="2622"/>
                </a:lnTo>
                <a:lnTo>
                  <a:pt x="2821" y="2622"/>
                </a:lnTo>
                <a:lnTo>
                  <a:pt x="2821" y="2622"/>
                </a:lnTo>
                <a:lnTo>
                  <a:pt x="2815" y="2622"/>
                </a:lnTo>
                <a:lnTo>
                  <a:pt x="2821" y="2622"/>
                </a:lnTo>
                <a:lnTo>
                  <a:pt x="2821" y="2622"/>
                </a:lnTo>
                <a:lnTo>
                  <a:pt x="2821" y="2622"/>
                </a:lnTo>
                <a:lnTo>
                  <a:pt x="2821" y="2622"/>
                </a:lnTo>
                <a:lnTo>
                  <a:pt x="2821" y="2622"/>
                </a:lnTo>
                <a:lnTo>
                  <a:pt x="2821" y="2622"/>
                </a:lnTo>
                <a:lnTo>
                  <a:pt x="2821" y="2622"/>
                </a:lnTo>
                <a:lnTo>
                  <a:pt x="2827" y="2622"/>
                </a:lnTo>
                <a:lnTo>
                  <a:pt x="2827" y="2627"/>
                </a:lnTo>
                <a:lnTo>
                  <a:pt x="2827" y="2627"/>
                </a:lnTo>
                <a:lnTo>
                  <a:pt x="2827" y="2627"/>
                </a:lnTo>
                <a:lnTo>
                  <a:pt x="2821" y="2627"/>
                </a:lnTo>
                <a:lnTo>
                  <a:pt x="2821" y="2627"/>
                </a:lnTo>
                <a:lnTo>
                  <a:pt x="2827" y="2633"/>
                </a:lnTo>
                <a:lnTo>
                  <a:pt x="2827" y="2633"/>
                </a:lnTo>
                <a:lnTo>
                  <a:pt x="2827" y="2633"/>
                </a:lnTo>
                <a:lnTo>
                  <a:pt x="2827" y="2633"/>
                </a:lnTo>
                <a:lnTo>
                  <a:pt x="2827" y="2633"/>
                </a:lnTo>
                <a:lnTo>
                  <a:pt x="2827" y="2633"/>
                </a:lnTo>
                <a:lnTo>
                  <a:pt x="2827" y="2633"/>
                </a:lnTo>
                <a:lnTo>
                  <a:pt x="2833" y="2633"/>
                </a:lnTo>
                <a:lnTo>
                  <a:pt x="2833" y="2633"/>
                </a:lnTo>
                <a:lnTo>
                  <a:pt x="2833" y="2627"/>
                </a:lnTo>
                <a:lnTo>
                  <a:pt x="2833" y="2627"/>
                </a:lnTo>
                <a:lnTo>
                  <a:pt x="2838" y="2627"/>
                </a:lnTo>
                <a:lnTo>
                  <a:pt x="2838" y="2627"/>
                </a:lnTo>
                <a:lnTo>
                  <a:pt x="2833" y="2627"/>
                </a:lnTo>
                <a:lnTo>
                  <a:pt x="2838" y="2627"/>
                </a:lnTo>
                <a:lnTo>
                  <a:pt x="2838" y="2627"/>
                </a:lnTo>
                <a:lnTo>
                  <a:pt x="2838" y="2627"/>
                </a:lnTo>
                <a:lnTo>
                  <a:pt x="2838" y="2627"/>
                </a:lnTo>
                <a:lnTo>
                  <a:pt x="2838" y="2627"/>
                </a:lnTo>
                <a:lnTo>
                  <a:pt x="2844" y="2627"/>
                </a:lnTo>
                <a:lnTo>
                  <a:pt x="2844" y="2627"/>
                </a:lnTo>
                <a:lnTo>
                  <a:pt x="2844" y="2627"/>
                </a:lnTo>
                <a:lnTo>
                  <a:pt x="2844" y="2627"/>
                </a:lnTo>
                <a:lnTo>
                  <a:pt x="2838" y="2633"/>
                </a:lnTo>
                <a:lnTo>
                  <a:pt x="2838" y="2633"/>
                </a:lnTo>
                <a:lnTo>
                  <a:pt x="2838" y="2633"/>
                </a:lnTo>
                <a:lnTo>
                  <a:pt x="2838" y="2633"/>
                </a:lnTo>
                <a:lnTo>
                  <a:pt x="2844" y="2633"/>
                </a:lnTo>
                <a:lnTo>
                  <a:pt x="2844" y="2633"/>
                </a:lnTo>
                <a:lnTo>
                  <a:pt x="2844" y="2633"/>
                </a:lnTo>
                <a:lnTo>
                  <a:pt x="2844" y="2633"/>
                </a:lnTo>
                <a:lnTo>
                  <a:pt x="2844" y="2633"/>
                </a:lnTo>
                <a:lnTo>
                  <a:pt x="2844" y="2633"/>
                </a:lnTo>
                <a:lnTo>
                  <a:pt x="2850" y="2633"/>
                </a:lnTo>
                <a:lnTo>
                  <a:pt x="2850" y="2633"/>
                </a:lnTo>
                <a:lnTo>
                  <a:pt x="2850" y="2633"/>
                </a:lnTo>
                <a:lnTo>
                  <a:pt x="2850" y="2633"/>
                </a:lnTo>
                <a:lnTo>
                  <a:pt x="2844" y="2639"/>
                </a:lnTo>
                <a:lnTo>
                  <a:pt x="2844" y="2639"/>
                </a:lnTo>
                <a:lnTo>
                  <a:pt x="2838" y="2639"/>
                </a:lnTo>
                <a:lnTo>
                  <a:pt x="2838" y="2639"/>
                </a:lnTo>
                <a:lnTo>
                  <a:pt x="2844" y="2639"/>
                </a:lnTo>
                <a:lnTo>
                  <a:pt x="2844" y="2639"/>
                </a:lnTo>
                <a:lnTo>
                  <a:pt x="2850" y="2633"/>
                </a:lnTo>
                <a:lnTo>
                  <a:pt x="2856" y="2633"/>
                </a:lnTo>
                <a:lnTo>
                  <a:pt x="2856" y="2633"/>
                </a:lnTo>
                <a:lnTo>
                  <a:pt x="2856" y="2633"/>
                </a:lnTo>
                <a:lnTo>
                  <a:pt x="2856" y="2633"/>
                </a:lnTo>
                <a:lnTo>
                  <a:pt x="2862" y="2633"/>
                </a:lnTo>
                <a:lnTo>
                  <a:pt x="2862" y="2633"/>
                </a:lnTo>
                <a:lnTo>
                  <a:pt x="2862" y="2633"/>
                </a:lnTo>
                <a:lnTo>
                  <a:pt x="2862" y="2633"/>
                </a:lnTo>
                <a:lnTo>
                  <a:pt x="2862" y="2633"/>
                </a:lnTo>
                <a:lnTo>
                  <a:pt x="2862" y="2633"/>
                </a:lnTo>
                <a:lnTo>
                  <a:pt x="2862" y="2639"/>
                </a:lnTo>
                <a:lnTo>
                  <a:pt x="2862" y="2639"/>
                </a:lnTo>
                <a:lnTo>
                  <a:pt x="2862" y="2639"/>
                </a:lnTo>
                <a:lnTo>
                  <a:pt x="2862" y="2639"/>
                </a:lnTo>
                <a:lnTo>
                  <a:pt x="2844" y="2645"/>
                </a:lnTo>
                <a:lnTo>
                  <a:pt x="2844" y="2645"/>
                </a:lnTo>
                <a:lnTo>
                  <a:pt x="2844" y="2645"/>
                </a:lnTo>
                <a:lnTo>
                  <a:pt x="2838" y="2651"/>
                </a:lnTo>
                <a:lnTo>
                  <a:pt x="2838" y="2651"/>
                </a:lnTo>
                <a:lnTo>
                  <a:pt x="2844" y="2651"/>
                </a:lnTo>
                <a:lnTo>
                  <a:pt x="2844" y="2645"/>
                </a:lnTo>
                <a:lnTo>
                  <a:pt x="2850" y="2645"/>
                </a:lnTo>
                <a:lnTo>
                  <a:pt x="2856" y="2645"/>
                </a:lnTo>
                <a:lnTo>
                  <a:pt x="2862" y="2639"/>
                </a:lnTo>
                <a:lnTo>
                  <a:pt x="2868" y="2639"/>
                </a:lnTo>
                <a:lnTo>
                  <a:pt x="2874" y="2633"/>
                </a:lnTo>
                <a:lnTo>
                  <a:pt x="2874" y="2633"/>
                </a:lnTo>
                <a:lnTo>
                  <a:pt x="2880" y="2633"/>
                </a:lnTo>
                <a:lnTo>
                  <a:pt x="2892" y="2627"/>
                </a:lnTo>
                <a:lnTo>
                  <a:pt x="2886" y="2627"/>
                </a:lnTo>
                <a:lnTo>
                  <a:pt x="2886" y="2627"/>
                </a:lnTo>
                <a:lnTo>
                  <a:pt x="2886" y="2627"/>
                </a:lnTo>
                <a:lnTo>
                  <a:pt x="2880" y="2627"/>
                </a:lnTo>
                <a:lnTo>
                  <a:pt x="2868" y="2633"/>
                </a:lnTo>
                <a:lnTo>
                  <a:pt x="2868" y="2633"/>
                </a:lnTo>
                <a:lnTo>
                  <a:pt x="2868" y="2633"/>
                </a:lnTo>
                <a:lnTo>
                  <a:pt x="2868" y="2633"/>
                </a:lnTo>
                <a:lnTo>
                  <a:pt x="2868" y="2633"/>
                </a:lnTo>
                <a:lnTo>
                  <a:pt x="2868" y="2633"/>
                </a:lnTo>
                <a:lnTo>
                  <a:pt x="2868" y="2633"/>
                </a:lnTo>
                <a:lnTo>
                  <a:pt x="2868" y="2633"/>
                </a:lnTo>
                <a:lnTo>
                  <a:pt x="2868" y="2633"/>
                </a:lnTo>
                <a:lnTo>
                  <a:pt x="2868" y="2633"/>
                </a:lnTo>
                <a:lnTo>
                  <a:pt x="2868" y="2633"/>
                </a:lnTo>
                <a:lnTo>
                  <a:pt x="2868" y="2633"/>
                </a:lnTo>
                <a:lnTo>
                  <a:pt x="2868" y="2627"/>
                </a:lnTo>
                <a:lnTo>
                  <a:pt x="2868" y="2627"/>
                </a:lnTo>
                <a:lnTo>
                  <a:pt x="2874" y="2627"/>
                </a:lnTo>
                <a:lnTo>
                  <a:pt x="2880" y="2622"/>
                </a:lnTo>
                <a:lnTo>
                  <a:pt x="2880" y="2622"/>
                </a:lnTo>
                <a:lnTo>
                  <a:pt x="2886" y="2622"/>
                </a:lnTo>
                <a:lnTo>
                  <a:pt x="2886" y="2622"/>
                </a:lnTo>
                <a:lnTo>
                  <a:pt x="2892" y="2622"/>
                </a:lnTo>
                <a:lnTo>
                  <a:pt x="2898" y="2622"/>
                </a:lnTo>
                <a:lnTo>
                  <a:pt x="2904" y="2622"/>
                </a:lnTo>
                <a:lnTo>
                  <a:pt x="2910" y="2616"/>
                </a:lnTo>
                <a:lnTo>
                  <a:pt x="2915" y="2610"/>
                </a:lnTo>
                <a:lnTo>
                  <a:pt x="2915" y="2610"/>
                </a:lnTo>
                <a:lnTo>
                  <a:pt x="2921" y="2610"/>
                </a:lnTo>
                <a:lnTo>
                  <a:pt x="2921" y="2604"/>
                </a:lnTo>
                <a:lnTo>
                  <a:pt x="2921" y="2604"/>
                </a:lnTo>
                <a:lnTo>
                  <a:pt x="2927" y="2604"/>
                </a:lnTo>
                <a:lnTo>
                  <a:pt x="2927" y="2604"/>
                </a:lnTo>
                <a:lnTo>
                  <a:pt x="2927" y="2604"/>
                </a:lnTo>
                <a:lnTo>
                  <a:pt x="2927" y="2604"/>
                </a:lnTo>
                <a:lnTo>
                  <a:pt x="2933" y="2598"/>
                </a:lnTo>
                <a:lnTo>
                  <a:pt x="2933" y="2598"/>
                </a:lnTo>
                <a:lnTo>
                  <a:pt x="2933" y="2592"/>
                </a:lnTo>
                <a:lnTo>
                  <a:pt x="2939" y="2592"/>
                </a:lnTo>
                <a:lnTo>
                  <a:pt x="2945" y="2586"/>
                </a:lnTo>
                <a:lnTo>
                  <a:pt x="2945" y="2586"/>
                </a:lnTo>
                <a:lnTo>
                  <a:pt x="2945" y="2586"/>
                </a:lnTo>
                <a:lnTo>
                  <a:pt x="2945" y="2586"/>
                </a:lnTo>
                <a:lnTo>
                  <a:pt x="2945" y="2586"/>
                </a:lnTo>
                <a:lnTo>
                  <a:pt x="2945" y="2580"/>
                </a:lnTo>
                <a:lnTo>
                  <a:pt x="2945" y="2580"/>
                </a:lnTo>
                <a:lnTo>
                  <a:pt x="2945" y="2574"/>
                </a:lnTo>
                <a:lnTo>
                  <a:pt x="2945" y="2574"/>
                </a:lnTo>
                <a:lnTo>
                  <a:pt x="2945" y="2574"/>
                </a:lnTo>
                <a:lnTo>
                  <a:pt x="2945" y="2574"/>
                </a:lnTo>
                <a:lnTo>
                  <a:pt x="2945" y="2568"/>
                </a:lnTo>
                <a:lnTo>
                  <a:pt x="2945" y="2568"/>
                </a:lnTo>
                <a:lnTo>
                  <a:pt x="2945" y="2568"/>
                </a:lnTo>
                <a:lnTo>
                  <a:pt x="2945" y="2568"/>
                </a:lnTo>
                <a:lnTo>
                  <a:pt x="2951" y="2568"/>
                </a:lnTo>
                <a:lnTo>
                  <a:pt x="2951" y="2574"/>
                </a:lnTo>
                <a:lnTo>
                  <a:pt x="2951" y="2574"/>
                </a:lnTo>
                <a:lnTo>
                  <a:pt x="2951" y="2574"/>
                </a:lnTo>
                <a:lnTo>
                  <a:pt x="2951" y="2574"/>
                </a:lnTo>
                <a:lnTo>
                  <a:pt x="2957" y="2568"/>
                </a:lnTo>
                <a:lnTo>
                  <a:pt x="2963" y="2562"/>
                </a:lnTo>
                <a:lnTo>
                  <a:pt x="2963" y="2562"/>
                </a:lnTo>
                <a:lnTo>
                  <a:pt x="2963" y="2562"/>
                </a:lnTo>
                <a:lnTo>
                  <a:pt x="2963" y="2562"/>
                </a:lnTo>
                <a:lnTo>
                  <a:pt x="2963" y="2562"/>
                </a:lnTo>
                <a:lnTo>
                  <a:pt x="2963" y="2562"/>
                </a:lnTo>
                <a:lnTo>
                  <a:pt x="2963" y="2562"/>
                </a:lnTo>
                <a:lnTo>
                  <a:pt x="2963" y="2562"/>
                </a:lnTo>
                <a:lnTo>
                  <a:pt x="2963" y="2562"/>
                </a:lnTo>
                <a:lnTo>
                  <a:pt x="2963" y="2562"/>
                </a:lnTo>
                <a:lnTo>
                  <a:pt x="2963" y="2562"/>
                </a:lnTo>
                <a:lnTo>
                  <a:pt x="2963" y="2562"/>
                </a:lnTo>
                <a:lnTo>
                  <a:pt x="2963" y="2556"/>
                </a:lnTo>
                <a:lnTo>
                  <a:pt x="2969" y="2556"/>
                </a:lnTo>
                <a:lnTo>
                  <a:pt x="2969" y="2556"/>
                </a:lnTo>
                <a:lnTo>
                  <a:pt x="2969" y="2556"/>
                </a:lnTo>
                <a:lnTo>
                  <a:pt x="2969" y="2556"/>
                </a:lnTo>
                <a:lnTo>
                  <a:pt x="2969" y="2556"/>
                </a:lnTo>
                <a:lnTo>
                  <a:pt x="2969" y="2556"/>
                </a:lnTo>
                <a:lnTo>
                  <a:pt x="2969" y="2556"/>
                </a:lnTo>
                <a:lnTo>
                  <a:pt x="2969" y="2556"/>
                </a:lnTo>
                <a:lnTo>
                  <a:pt x="2975" y="2550"/>
                </a:lnTo>
                <a:lnTo>
                  <a:pt x="2975" y="2550"/>
                </a:lnTo>
                <a:lnTo>
                  <a:pt x="2975" y="2550"/>
                </a:lnTo>
                <a:lnTo>
                  <a:pt x="2975" y="2550"/>
                </a:lnTo>
                <a:lnTo>
                  <a:pt x="2981" y="2550"/>
                </a:lnTo>
                <a:lnTo>
                  <a:pt x="2981" y="2550"/>
                </a:lnTo>
                <a:lnTo>
                  <a:pt x="2981" y="2550"/>
                </a:lnTo>
                <a:lnTo>
                  <a:pt x="2981" y="2550"/>
                </a:lnTo>
                <a:lnTo>
                  <a:pt x="2981" y="2550"/>
                </a:lnTo>
                <a:lnTo>
                  <a:pt x="2981" y="2550"/>
                </a:lnTo>
                <a:lnTo>
                  <a:pt x="2981" y="2550"/>
                </a:lnTo>
                <a:lnTo>
                  <a:pt x="2975" y="2550"/>
                </a:lnTo>
                <a:lnTo>
                  <a:pt x="2975" y="2550"/>
                </a:lnTo>
                <a:lnTo>
                  <a:pt x="2975"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38"/>
                </a:lnTo>
                <a:lnTo>
                  <a:pt x="2963" y="2538"/>
                </a:lnTo>
                <a:lnTo>
                  <a:pt x="2963" y="2538"/>
                </a:lnTo>
                <a:lnTo>
                  <a:pt x="2969" y="2538"/>
                </a:lnTo>
                <a:lnTo>
                  <a:pt x="2969" y="2538"/>
                </a:lnTo>
                <a:lnTo>
                  <a:pt x="2969" y="2538"/>
                </a:lnTo>
                <a:lnTo>
                  <a:pt x="2969" y="2538"/>
                </a:lnTo>
                <a:lnTo>
                  <a:pt x="2969" y="2538"/>
                </a:lnTo>
                <a:lnTo>
                  <a:pt x="2969" y="2538"/>
                </a:lnTo>
                <a:lnTo>
                  <a:pt x="2963" y="2533"/>
                </a:lnTo>
                <a:lnTo>
                  <a:pt x="2957" y="2533"/>
                </a:lnTo>
                <a:lnTo>
                  <a:pt x="2963" y="2527"/>
                </a:lnTo>
                <a:lnTo>
                  <a:pt x="2963" y="2527"/>
                </a:lnTo>
                <a:lnTo>
                  <a:pt x="2963" y="2527"/>
                </a:lnTo>
                <a:lnTo>
                  <a:pt x="2963" y="2527"/>
                </a:lnTo>
                <a:lnTo>
                  <a:pt x="2963" y="2521"/>
                </a:lnTo>
                <a:lnTo>
                  <a:pt x="2963" y="2521"/>
                </a:lnTo>
                <a:lnTo>
                  <a:pt x="2963" y="2521"/>
                </a:lnTo>
                <a:lnTo>
                  <a:pt x="2963" y="2521"/>
                </a:lnTo>
                <a:lnTo>
                  <a:pt x="2963" y="2521"/>
                </a:lnTo>
                <a:lnTo>
                  <a:pt x="2963" y="2521"/>
                </a:lnTo>
                <a:lnTo>
                  <a:pt x="2963" y="2515"/>
                </a:lnTo>
                <a:lnTo>
                  <a:pt x="2963" y="2515"/>
                </a:lnTo>
                <a:lnTo>
                  <a:pt x="2963" y="2515"/>
                </a:lnTo>
                <a:lnTo>
                  <a:pt x="2963" y="2515"/>
                </a:lnTo>
                <a:lnTo>
                  <a:pt x="2963" y="2515"/>
                </a:lnTo>
                <a:lnTo>
                  <a:pt x="2963" y="2515"/>
                </a:lnTo>
                <a:lnTo>
                  <a:pt x="2957" y="2515"/>
                </a:lnTo>
                <a:lnTo>
                  <a:pt x="2957" y="2515"/>
                </a:lnTo>
                <a:lnTo>
                  <a:pt x="2957" y="2515"/>
                </a:lnTo>
                <a:lnTo>
                  <a:pt x="2957" y="2515"/>
                </a:lnTo>
                <a:lnTo>
                  <a:pt x="2957" y="2515"/>
                </a:lnTo>
                <a:lnTo>
                  <a:pt x="2957" y="2515"/>
                </a:lnTo>
                <a:lnTo>
                  <a:pt x="2957" y="2509"/>
                </a:lnTo>
                <a:lnTo>
                  <a:pt x="2957" y="2509"/>
                </a:lnTo>
                <a:lnTo>
                  <a:pt x="2957" y="2509"/>
                </a:lnTo>
                <a:lnTo>
                  <a:pt x="2957" y="2509"/>
                </a:lnTo>
                <a:lnTo>
                  <a:pt x="2963" y="2509"/>
                </a:lnTo>
                <a:lnTo>
                  <a:pt x="2963" y="2509"/>
                </a:lnTo>
                <a:lnTo>
                  <a:pt x="2963" y="2515"/>
                </a:lnTo>
                <a:lnTo>
                  <a:pt x="2969" y="2515"/>
                </a:lnTo>
                <a:lnTo>
                  <a:pt x="2969" y="2515"/>
                </a:lnTo>
                <a:lnTo>
                  <a:pt x="2969" y="2515"/>
                </a:lnTo>
                <a:lnTo>
                  <a:pt x="2969" y="2515"/>
                </a:lnTo>
                <a:lnTo>
                  <a:pt x="2969" y="2521"/>
                </a:lnTo>
                <a:lnTo>
                  <a:pt x="2969" y="2515"/>
                </a:lnTo>
                <a:lnTo>
                  <a:pt x="2969" y="2515"/>
                </a:lnTo>
                <a:lnTo>
                  <a:pt x="2975" y="2515"/>
                </a:lnTo>
                <a:lnTo>
                  <a:pt x="2975" y="2515"/>
                </a:lnTo>
                <a:lnTo>
                  <a:pt x="2975" y="2515"/>
                </a:lnTo>
                <a:lnTo>
                  <a:pt x="2975" y="2509"/>
                </a:lnTo>
                <a:lnTo>
                  <a:pt x="2981" y="2509"/>
                </a:lnTo>
                <a:lnTo>
                  <a:pt x="2981" y="2509"/>
                </a:lnTo>
                <a:lnTo>
                  <a:pt x="2981" y="2509"/>
                </a:lnTo>
                <a:lnTo>
                  <a:pt x="2981" y="2503"/>
                </a:lnTo>
                <a:lnTo>
                  <a:pt x="2981" y="2503"/>
                </a:lnTo>
                <a:lnTo>
                  <a:pt x="2981" y="2503"/>
                </a:lnTo>
                <a:lnTo>
                  <a:pt x="2981" y="2503"/>
                </a:lnTo>
                <a:lnTo>
                  <a:pt x="2987" y="2503"/>
                </a:lnTo>
                <a:lnTo>
                  <a:pt x="2987" y="2503"/>
                </a:lnTo>
                <a:lnTo>
                  <a:pt x="2987" y="2503"/>
                </a:lnTo>
                <a:lnTo>
                  <a:pt x="2987" y="2503"/>
                </a:lnTo>
                <a:lnTo>
                  <a:pt x="2987" y="2503"/>
                </a:lnTo>
                <a:lnTo>
                  <a:pt x="2993" y="2503"/>
                </a:lnTo>
                <a:lnTo>
                  <a:pt x="2993" y="2509"/>
                </a:lnTo>
                <a:lnTo>
                  <a:pt x="2993" y="2509"/>
                </a:lnTo>
                <a:lnTo>
                  <a:pt x="2993" y="2509"/>
                </a:lnTo>
                <a:lnTo>
                  <a:pt x="2993" y="2509"/>
                </a:lnTo>
                <a:lnTo>
                  <a:pt x="2993" y="2509"/>
                </a:lnTo>
                <a:lnTo>
                  <a:pt x="2993" y="2515"/>
                </a:lnTo>
                <a:lnTo>
                  <a:pt x="2993" y="2515"/>
                </a:lnTo>
                <a:lnTo>
                  <a:pt x="2993" y="2521"/>
                </a:lnTo>
                <a:lnTo>
                  <a:pt x="2993" y="2521"/>
                </a:lnTo>
                <a:lnTo>
                  <a:pt x="2987" y="2527"/>
                </a:lnTo>
                <a:lnTo>
                  <a:pt x="2987" y="2527"/>
                </a:lnTo>
                <a:lnTo>
                  <a:pt x="2987" y="2527"/>
                </a:lnTo>
                <a:lnTo>
                  <a:pt x="2987" y="2527"/>
                </a:lnTo>
                <a:lnTo>
                  <a:pt x="2987" y="2533"/>
                </a:lnTo>
                <a:lnTo>
                  <a:pt x="2987" y="2533"/>
                </a:lnTo>
                <a:lnTo>
                  <a:pt x="2981" y="2533"/>
                </a:lnTo>
                <a:lnTo>
                  <a:pt x="2981" y="2533"/>
                </a:lnTo>
                <a:lnTo>
                  <a:pt x="2981" y="2533"/>
                </a:lnTo>
                <a:lnTo>
                  <a:pt x="2981" y="2533"/>
                </a:lnTo>
                <a:lnTo>
                  <a:pt x="2981" y="2533"/>
                </a:lnTo>
                <a:lnTo>
                  <a:pt x="2987" y="2533"/>
                </a:lnTo>
                <a:lnTo>
                  <a:pt x="2987" y="2533"/>
                </a:lnTo>
                <a:lnTo>
                  <a:pt x="2993" y="2533"/>
                </a:lnTo>
                <a:lnTo>
                  <a:pt x="2993" y="2533"/>
                </a:lnTo>
                <a:lnTo>
                  <a:pt x="2998" y="2533"/>
                </a:lnTo>
                <a:lnTo>
                  <a:pt x="3004" y="2527"/>
                </a:lnTo>
                <a:lnTo>
                  <a:pt x="3004" y="2527"/>
                </a:lnTo>
                <a:lnTo>
                  <a:pt x="3004" y="2527"/>
                </a:lnTo>
                <a:lnTo>
                  <a:pt x="3004" y="2527"/>
                </a:lnTo>
                <a:lnTo>
                  <a:pt x="3010" y="2527"/>
                </a:lnTo>
                <a:lnTo>
                  <a:pt x="3010" y="2533"/>
                </a:lnTo>
                <a:lnTo>
                  <a:pt x="3010" y="2533"/>
                </a:lnTo>
                <a:lnTo>
                  <a:pt x="3010" y="2527"/>
                </a:lnTo>
                <a:lnTo>
                  <a:pt x="3010" y="2527"/>
                </a:lnTo>
                <a:lnTo>
                  <a:pt x="3010" y="2527"/>
                </a:lnTo>
                <a:lnTo>
                  <a:pt x="3010" y="2527"/>
                </a:lnTo>
                <a:lnTo>
                  <a:pt x="3010" y="2533"/>
                </a:lnTo>
                <a:lnTo>
                  <a:pt x="3010" y="2533"/>
                </a:lnTo>
                <a:lnTo>
                  <a:pt x="3010" y="2533"/>
                </a:lnTo>
                <a:lnTo>
                  <a:pt x="3010" y="2533"/>
                </a:lnTo>
                <a:lnTo>
                  <a:pt x="3010" y="2533"/>
                </a:lnTo>
                <a:lnTo>
                  <a:pt x="3004" y="2533"/>
                </a:lnTo>
                <a:lnTo>
                  <a:pt x="3004" y="2533"/>
                </a:lnTo>
                <a:lnTo>
                  <a:pt x="3004" y="2533"/>
                </a:lnTo>
                <a:lnTo>
                  <a:pt x="2998" y="2538"/>
                </a:lnTo>
                <a:lnTo>
                  <a:pt x="2998" y="2538"/>
                </a:lnTo>
                <a:lnTo>
                  <a:pt x="2998" y="2538"/>
                </a:lnTo>
                <a:lnTo>
                  <a:pt x="2998" y="2538"/>
                </a:lnTo>
                <a:lnTo>
                  <a:pt x="2998" y="2538"/>
                </a:lnTo>
                <a:lnTo>
                  <a:pt x="2998" y="2538"/>
                </a:lnTo>
                <a:lnTo>
                  <a:pt x="2993" y="2538"/>
                </a:lnTo>
                <a:lnTo>
                  <a:pt x="2993" y="2538"/>
                </a:lnTo>
                <a:lnTo>
                  <a:pt x="2993" y="2538"/>
                </a:lnTo>
                <a:lnTo>
                  <a:pt x="2981" y="2550"/>
                </a:lnTo>
                <a:lnTo>
                  <a:pt x="2981" y="2550"/>
                </a:lnTo>
                <a:lnTo>
                  <a:pt x="2981" y="2550"/>
                </a:lnTo>
                <a:lnTo>
                  <a:pt x="2981" y="2550"/>
                </a:lnTo>
                <a:lnTo>
                  <a:pt x="2987" y="2550"/>
                </a:lnTo>
                <a:lnTo>
                  <a:pt x="2987" y="2550"/>
                </a:lnTo>
                <a:lnTo>
                  <a:pt x="2993" y="2544"/>
                </a:lnTo>
                <a:lnTo>
                  <a:pt x="2993" y="2544"/>
                </a:lnTo>
                <a:lnTo>
                  <a:pt x="2998" y="2538"/>
                </a:lnTo>
                <a:lnTo>
                  <a:pt x="3028" y="2527"/>
                </a:lnTo>
                <a:lnTo>
                  <a:pt x="3040" y="2521"/>
                </a:lnTo>
                <a:lnTo>
                  <a:pt x="3046" y="2515"/>
                </a:lnTo>
                <a:lnTo>
                  <a:pt x="3052" y="2515"/>
                </a:lnTo>
                <a:lnTo>
                  <a:pt x="3058" y="2515"/>
                </a:lnTo>
                <a:lnTo>
                  <a:pt x="3058" y="2515"/>
                </a:lnTo>
                <a:lnTo>
                  <a:pt x="3058" y="2515"/>
                </a:lnTo>
                <a:lnTo>
                  <a:pt x="3070" y="2515"/>
                </a:lnTo>
                <a:lnTo>
                  <a:pt x="3070" y="2515"/>
                </a:lnTo>
                <a:lnTo>
                  <a:pt x="3070" y="2515"/>
                </a:lnTo>
                <a:lnTo>
                  <a:pt x="3075" y="2515"/>
                </a:lnTo>
                <a:lnTo>
                  <a:pt x="3075" y="2515"/>
                </a:lnTo>
                <a:lnTo>
                  <a:pt x="3075" y="2515"/>
                </a:lnTo>
                <a:lnTo>
                  <a:pt x="3075" y="2509"/>
                </a:lnTo>
                <a:lnTo>
                  <a:pt x="3075" y="2509"/>
                </a:lnTo>
                <a:lnTo>
                  <a:pt x="3070" y="2503"/>
                </a:lnTo>
                <a:lnTo>
                  <a:pt x="3070" y="2503"/>
                </a:lnTo>
                <a:lnTo>
                  <a:pt x="3070" y="2503"/>
                </a:lnTo>
                <a:lnTo>
                  <a:pt x="3070" y="2497"/>
                </a:lnTo>
                <a:lnTo>
                  <a:pt x="3070" y="2491"/>
                </a:lnTo>
                <a:lnTo>
                  <a:pt x="3075" y="2485"/>
                </a:lnTo>
                <a:lnTo>
                  <a:pt x="3075" y="2479"/>
                </a:lnTo>
                <a:lnTo>
                  <a:pt x="3075" y="2479"/>
                </a:lnTo>
                <a:lnTo>
                  <a:pt x="3075" y="2479"/>
                </a:lnTo>
                <a:lnTo>
                  <a:pt x="3081" y="2479"/>
                </a:lnTo>
                <a:lnTo>
                  <a:pt x="3081" y="2479"/>
                </a:lnTo>
                <a:lnTo>
                  <a:pt x="3081" y="2479"/>
                </a:lnTo>
                <a:lnTo>
                  <a:pt x="3081" y="2479"/>
                </a:lnTo>
                <a:lnTo>
                  <a:pt x="3087" y="2485"/>
                </a:lnTo>
                <a:lnTo>
                  <a:pt x="3081" y="2491"/>
                </a:lnTo>
                <a:lnTo>
                  <a:pt x="3081" y="2497"/>
                </a:lnTo>
                <a:lnTo>
                  <a:pt x="3081" y="2497"/>
                </a:lnTo>
                <a:lnTo>
                  <a:pt x="3075" y="2497"/>
                </a:lnTo>
                <a:lnTo>
                  <a:pt x="3075" y="2497"/>
                </a:lnTo>
                <a:lnTo>
                  <a:pt x="3070" y="2503"/>
                </a:lnTo>
                <a:lnTo>
                  <a:pt x="3070" y="2503"/>
                </a:lnTo>
                <a:lnTo>
                  <a:pt x="3070" y="2503"/>
                </a:lnTo>
                <a:lnTo>
                  <a:pt x="3075" y="2509"/>
                </a:lnTo>
                <a:lnTo>
                  <a:pt x="3075" y="2509"/>
                </a:lnTo>
                <a:lnTo>
                  <a:pt x="3075" y="2515"/>
                </a:lnTo>
                <a:lnTo>
                  <a:pt x="3075" y="2515"/>
                </a:lnTo>
                <a:lnTo>
                  <a:pt x="3081" y="2509"/>
                </a:lnTo>
                <a:lnTo>
                  <a:pt x="3081" y="2509"/>
                </a:lnTo>
                <a:lnTo>
                  <a:pt x="3081" y="2509"/>
                </a:lnTo>
                <a:lnTo>
                  <a:pt x="3081" y="2509"/>
                </a:lnTo>
                <a:lnTo>
                  <a:pt x="3087" y="2509"/>
                </a:lnTo>
                <a:lnTo>
                  <a:pt x="3087" y="2509"/>
                </a:lnTo>
                <a:lnTo>
                  <a:pt x="3093" y="2509"/>
                </a:lnTo>
                <a:lnTo>
                  <a:pt x="3099" y="2509"/>
                </a:lnTo>
                <a:lnTo>
                  <a:pt x="3105" y="2509"/>
                </a:lnTo>
                <a:lnTo>
                  <a:pt x="3105" y="2503"/>
                </a:lnTo>
                <a:lnTo>
                  <a:pt x="3105" y="2503"/>
                </a:lnTo>
                <a:lnTo>
                  <a:pt x="3111" y="2503"/>
                </a:lnTo>
                <a:lnTo>
                  <a:pt x="3117" y="2503"/>
                </a:lnTo>
                <a:lnTo>
                  <a:pt x="3117" y="2503"/>
                </a:lnTo>
                <a:lnTo>
                  <a:pt x="3123" y="2503"/>
                </a:lnTo>
                <a:lnTo>
                  <a:pt x="3129" y="2503"/>
                </a:lnTo>
                <a:lnTo>
                  <a:pt x="3129" y="2503"/>
                </a:lnTo>
                <a:lnTo>
                  <a:pt x="3135" y="2503"/>
                </a:lnTo>
                <a:lnTo>
                  <a:pt x="3141" y="2503"/>
                </a:lnTo>
                <a:lnTo>
                  <a:pt x="3153" y="2509"/>
                </a:lnTo>
                <a:lnTo>
                  <a:pt x="3158" y="2509"/>
                </a:lnTo>
                <a:lnTo>
                  <a:pt x="3158" y="2509"/>
                </a:lnTo>
                <a:lnTo>
                  <a:pt x="3164" y="2509"/>
                </a:lnTo>
                <a:lnTo>
                  <a:pt x="3170" y="2515"/>
                </a:lnTo>
                <a:lnTo>
                  <a:pt x="3176" y="2515"/>
                </a:lnTo>
                <a:lnTo>
                  <a:pt x="3182" y="2521"/>
                </a:lnTo>
                <a:lnTo>
                  <a:pt x="3182" y="2521"/>
                </a:lnTo>
                <a:lnTo>
                  <a:pt x="3182" y="2521"/>
                </a:lnTo>
                <a:lnTo>
                  <a:pt x="3194" y="2527"/>
                </a:lnTo>
                <a:lnTo>
                  <a:pt x="3206" y="2527"/>
                </a:lnTo>
                <a:lnTo>
                  <a:pt x="3212" y="2527"/>
                </a:lnTo>
                <a:lnTo>
                  <a:pt x="3212" y="2527"/>
                </a:lnTo>
                <a:lnTo>
                  <a:pt x="3212" y="2527"/>
                </a:lnTo>
                <a:lnTo>
                  <a:pt x="3230" y="2533"/>
                </a:lnTo>
                <a:lnTo>
                  <a:pt x="3235" y="2533"/>
                </a:lnTo>
                <a:lnTo>
                  <a:pt x="3235" y="2533"/>
                </a:lnTo>
                <a:lnTo>
                  <a:pt x="3235" y="2533"/>
                </a:lnTo>
                <a:lnTo>
                  <a:pt x="3241" y="2527"/>
                </a:lnTo>
                <a:lnTo>
                  <a:pt x="3241" y="2527"/>
                </a:lnTo>
                <a:lnTo>
                  <a:pt x="3247" y="2527"/>
                </a:lnTo>
                <a:lnTo>
                  <a:pt x="3253" y="2527"/>
                </a:lnTo>
                <a:lnTo>
                  <a:pt x="3253" y="2527"/>
                </a:lnTo>
                <a:lnTo>
                  <a:pt x="3253" y="2527"/>
                </a:lnTo>
                <a:lnTo>
                  <a:pt x="3253" y="2521"/>
                </a:lnTo>
                <a:lnTo>
                  <a:pt x="3253" y="2521"/>
                </a:lnTo>
                <a:lnTo>
                  <a:pt x="3253" y="2521"/>
                </a:lnTo>
                <a:lnTo>
                  <a:pt x="3253" y="2521"/>
                </a:lnTo>
                <a:lnTo>
                  <a:pt x="3259" y="2521"/>
                </a:lnTo>
                <a:lnTo>
                  <a:pt x="3259" y="2521"/>
                </a:lnTo>
                <a:lnTo>
                  <a:pt x="3259" y="2521"/>
                </a:lnTo>
                <a:lnTo>
                  <a:pt x="3253" y="2521"/>
                </a:lnTo>
                <a:lnTo>
                  <a:pt x="3253" y="2521"/>
                </a:lnTo>
                <a:lnTo>
                  <a:pt x="3253" y="2521"/>
                </a:lnTo>
                <a:lnTo>
                  <a:pt x="3253" y="2521"/>
                </a:lnTo>
                <a:lnTo>
                  <a:pt x="3247" y="2521"/>
                </a:lnTo>
                <a:lnTo>
                  <a:pt x="3247" y="2521"/>
                </a:lnTo>
                <a:lnTo>
                  <a:pt x="3247" y="2521"/>
                </a:lnTo>
                <a:lnTo>
                  <a:pt x="3247" y="2515"/>
                </a:lnTo>
                <a:lnTo>
                  <a:pt x="3247" y="2515"/>
                </a:lnTo>
                <a:lnTo>
                  <a:pt x="3247" y="2515"/>
                </a:lnTo>
                <a:lnTo>
                  <a:pt x="3247" y="2509"/>
                </a:lnTo>
                <a:lnTo>
                  <a:pt x="3247" y="2509"/>
                </a:lnTo>
                <a:lnTo>
                  <a:pt x="3247" y="2509"/>
                </a:lnTo>
                <a:lnTo>
                  <a:pt x="3247" y="2509"/>
                </a:lnTo>
                <a:lnTo>
                  <a:pt x="3247" y="2515"/>
                </a:lnTo>
                <a:lnTo>
                  <a:pt x="3241" y="2515"/>
                </a:lnTo>
                <a:lnTo>
                  <a:pt x="3241" y="2515"/>
                </a:lnTo>
                <a:lnTo>
                  <a:pt x="3241" y="2515"/>
                </a:lnTo>
                <a:lnTo>
                  <a:pt x="3241" y="2515"/>
                </a:lnTo>
                <a:lnTo>
                  <a:pt x="3241" y="2509"/>
                </a:lnTo>
                <a:lnTo>
                  <a:pt x="3241" y="2509"/>
                </a:lnTo>
                <a:lnTo>
                  <a:pt x="3241" y="2503"/>
                </a:lnTo>
                <a:lnTo>
                  <a:pt x="3241" y="2503"/>
                </a:lnTo>
                <a:lnTo>
                  <a:pt x="3241" y="2509"/>
                </a:lnTo>
                <a:lnTo>
                  <a:pt x="3241" y="2509"/>
                </a:lnTo>
                <a:lnTo>
                  <a:pt x="3241" y="2509"/>
                </a:lnTo>
                <a:lnTo>
                  <a:pt x="3241" y="2503"/>
                </a:lnTo>
                <a:lnTo>
                  <a:pt x="3241" y="2503"/>
                </a:lnTo>
                <a:lnTo>
                  <a:pt x="3241" y="2503"/>
                </a:lnTo>
                <a:lnTo>
                  <a:pt x="3247" y="2503"/>
                </a:lnTo>
                <a:lnTo>
                  <a:pt x="3247" y="2503"/>
                </a:lnTo>
                <a:lnTo>
                  <a:pt x="3247" y="2509"/>
                </a:lnTo>
                <a:lnTo>
                  <a:pt x="3247" y="2509"/>
                </a:lnTo>
                <a:lnTo>
                  <a:pt x="3247" y="2509"/>
                </a:lnTo>
                <a:lnTo>
                  <a:pt x="3247" y="2509"/>
                </a:lnTo>
                <a:lnTo>
                  <a:pt x="3247" y="2509"/>
                </a:lnTo>
                <a:lnTo>
                  <a:pt x="3247" y="2509"/>
                </a:lnTo>
                <a:lnTo>
                  <a:pt x="3247" y="2509"/>
                </a:lnTo>
                <a:lnTo>
                  <a:pt x="3247" y="2509"/>
                </a:lnTo>
                <a:lnTo>
                  <a:pt x="3247" y="2503"/>
                </a:lnTo>
                <a:lnTo>
                  <a:pt x="3253" y="2503"/>
                </a:lnTo>
                <a:lnTo>
                  <a:pt x="3253" y="2503"/>
                </a:lnTo>
                <a:lnTo>
                  <a:pt x="3253" y="2503"/>
                </a:lnTo>
                <a:lnTo>
                  <a:pt x="3259" y="2503"/>
                </a:lnTo>
                <a:lnTo>
                  <a:pt x="3259" y="2503"/>
                </a:lnTo>
                <a:lnTo>
                  <a:pt x="3259" y="2503"/>
                </a:lnTo>
                <a:lnTo>
                  <a:pt x="3259" y="2497"/>
                </a:lnTo>
                <a:lnTo>
                  <a:pt x="3259" y="2497"/>
                </a:lnTo>
                <a:lnTo>
                  <a:pt x="3259" y="2497"/>
                </a:lnTo>
                <a:lnTo>
                  <a:pt x="3265" y="2497"/>
                </a:lnTo>
                <a:lnTo>
                  <a:pt x="3265" y="2497"/>
                </a:lnTo>
                <a:lnTo>
                  <a:pt x="3265" y="2497"/>
                </a:lnTo>
                <a:lnTo>
                  <a:pt x="3265" y="2497"/>
                </a:lnTo>
                <a:lnTo>
                  <a:pt x="3271" y="2497"/>
                </a:lnTo>
                <a:lnTo>
                  <a:pt x="3271" y="2497"/>
                </a:lnTo>
                <a:lnTo>
                  <a:pt x="3277" y="2497"/>
                </a:lnTo>
                <a:lnTo>
                  <a:pt x="3277" y="2497"/>
                </a:lnTo>
                <a:lnTo>
                  <a:pt x="3277" y="2497"/>
                </a:lnTo>
                <a:lnTo>
                  <a:pt x="3277" y="2497"/>
                </a:lnTo>
                <a:lnTo>
                  <a:pt x="3277" y="2503"/>
                </a:lnTo>
                <a:lnTo>
                  <a:pt x="3277" y="2503"/>
                </a:lnTo>
                <a:lnTo>
                  <a:pt x="3277" y="2503"/>
                </a:lnTo>
                <a:lnTo>
                  <a:pt x="3277" y="2503"/>
                </a:lnTo>
                <a:lnTo>
                  <a:pt x="3277" y="2503"/>
                </a:lnTo>
                <a:lnTo>
                  <a:pt x="3277" y="2503"/>
                </a:lnTo>
                <a:lnTo>
                  <a:pt x="3277" y="2503"/>
                </a:lnTo>
                <a:lnTo>
                  <a:pt x="3277" y="2503"/>
                </a:lnTo>
                <a:lnTo>
                  <a:pt x="3271" y="2503"/>
                </a:lnTo>
                <a:lnTo>
                  <a:pt x="3271" y="2503"/>
                </a:lnTo>
                <a:lnTo>
                  <a:pt x="3271" y="2503"/>
                </a:lnTo>
                <a:lnTo>
                  <a:pt x="3271" y="2503"/>
                </a:lnTo>
                <a:lnTo>
                  <a:pt x="3271" y="2509"/>
                </a:lnTo>
                <a:lnTo>
                  <a:pt x="3271" y="2509"/>
                </a:lnTo>
                <a:lnTo>
                  <a:pt x="3271" y="2509"/>
                </a:lnTo>
                <a:lnTo>
                  <a:pt x="3271" y="2509"/>
                </a:lnTo>
                <a:lnTo>
                  <a:pt x="3277" y="2509"/>
                </a:lnTo>
                <a:lnTo>
                  <a:pt x="3277" y="2509"/>
                </a:lnTo>
                <a:lnTo>
                  <a:pt x="3277" y="2509"/>
                </a:lnTo>
                <a:lnTo>
                  <a:pt x="3283" y="2509"/>
                </a:lnTo>
                <a:lnTo>
                  <a:pt x="3283" y="2509"/>
                </a:lnTo>
                <a:lnTo>
                  <a:pt x="3289" y="2509"/>
                </a:lnTo>
                <a:lnTo>
                  <a:pt x="3295" y="2509"/>
                </a:lnTo>
                <a:lnTo>
                  <a:pt x="3295" y="2509"/>
                </a:lnTo>
                <a:lnTo>
                  <a:pt x="3295" y="2509"/>
                </a:lnTo>
                <a:lnTo>
                  <a:pt x="3295" y="2509"/>
                </a:lnTo>
                <a:lnTo>
                  <a:pt x="3295" y="2515"/>
                </a:lnTo>
                <a:lnTo>
                  <a:pt x="3295" y="2515"/>
                </a:lnTo>
                <a:lnTo>
                  <a:pt x="3295" y="2515"/>
                </a:lnTo>
                <a:lnTo>
                  <a:pt x="3295" y="2521"/>
                </a:lnTo>
                <a:lnTo>
                  <a:pt x="3295" y="2521"/>
                </a:lnTo>
                <a:lnTo>
                  <a:pt x="3295" y="2521"/>
                </a:lnTo>
                <a:lnTo>
                  <a:pt x="3301" y="2521"/>
                </a:lnTo>
                <a:lnTo>
                  <a:pt x="3301" y="2521"/>
                </a:lnTo>
                <a:lnTo>
                  <a:pt x="3301" y="2521"/>
                </a:lnTo>
                <a:lnTo>
                  <a:pt x="3301" y="2521"/>
                </a:lnTo>
                <a:lnTo>
                  <a:pt x="3301" y="2521"/>
                </a:lnTo>
                <a:lnTo>
                  <a:pt x="3301" y="2521"/>
                </a:lnTo>
                <a:lnTo>
                  <a:pt x="3307" y="2521"/>
                </a:lnTo>
                <a:lnTo>
                  <a:pt x="3307" y="2521"/>
                </a:lnTo>
                <a:lnTo>
                  <a:pt x="3307" y="2521"/>
                </a:lnTo>
                <a:lnTo>
                  <a:pt x="3307" y="2521"/>
                </a:lnTo>
                <a:lnTo>
                  <a:pt x="3307" y="2521"/>
                </a:lnTo>
                <a:lnTo>
                  <a:pt x="3307" y="2527"/>
                </a:lnTo>
                <a:lnTo>
                  <a:pt x="3307" y="2527"/>
                </a:lnTo>
                <a:lnTo>
                  <a:pt x="3307" y="2533"/>
                </a:lnTo>
                <a:lnTo>
                  <a:pt x="3307" y="2533"/>
                </a:lnTo>
                <a:lnTo>
                  <a:pt x="3307" y="2533"/>
                </a:lnTo>
                <a:lnTo>
                  <a:pt x="3307" y="2533"/>
                </a:lnTo>
                <a:lnTo>
                  <a:pt x="3313" y="2533"/>
                </a:lnTo>
                <a:lnTo>
                  <a:pt x="3313" y="2533"/>
                </a:lnTo>
                <a:lnTo>
                  <a:pt x="3313" y="2533"/>
                </a:lnTo>
                <a:lnTo>
                  <a:pt x="3318" y="2527"/>
                </a:lnTo>
                <a:lnTo>
                  <a:pt x="3318" y="2527"/>
                </a:lnTo>
                <a:lnTo>
                  <a:pt x="3318" y="2533"/>
                </a:lnTo>
                <a:lnTo>
                  <a:pt x="3318" y="2533"/>
                </a:lnTo>
                <a:lnTo>
                  <a:pt x="3318" y="2533"/>
                </a:lnTo>
                <a:lnTo>
                  <a:pt x="3318" y="2533"/>
                </a:lnTo>
                <a:lnTo>
                  <a:pt x="3318" y="2533"/>
                </a:lnTo>
                <a:lnTo>
                  <a:pt x="3318" y="2533"/>
                </a:lnTo>
                <a:lnTo>
                  <a:pt x="3318" y="2533"/>
                </a:lnTo>
                <a:lnTo>
                  <a:pt x="3318" y="2533"/>
                </a:lnTo>
                <a:lnTo>
                  <a:pt x="3324" y="2533"/>
                </a:lnTo>
                <a:lnTo>
                  <a:pt x="3324" y="2533"/>
                </a:lnTo>
                <a:lnTo>
                  <a:pt x="3324" y="2533"/>
                </a:lnTo>
                <a:lnTo>
                  <a:pt x="3330" y="2538"/>
                </a:lnTo>
                <a:lnTo>
                  <a:pt x="3330" y="2538"/>
                </a:lnTo>
                <a:lnTo>
                  <a:pt x="3330" y="2538"/>
                </a:lnTo>
                <a:lnTo>
                  <a:pt x="3330" y="2533"/>
                </a:lnTo>
                <a:lnTo>
                  <a:pt x="3330" y="2533"/>
                </a:lnTo>
                <a:lnTo>
                  <a:pt x="3330" y="2533"/>
                </a:lnTo>
                <a:lnTo>
                  <a:pt x="3330" y="2533"/>
                </a:lnTo>
                <a:lnTo>
                  <a:pt x="3330" y="2533"/>
                </a:lnTo>
                <a:lnTo>
                  <a:pt x="3330" y="2533"/>
                </a:lnTo>
                <a:lnTo>
                  <a:pt x="3330" y="2533"/>
                </a:lnTo>
                <a:lnTo>
                  <a:pt x="3330" y="2527"/>
                </a:lnTo>
                <a:lnTo>
                  <a:pt x="3336" y="2527"/>
                </a:lnTo>
                <a:lnTo>
                  <a:pt x="3336" y="2527"/>
                </a:lnTo>
                <a:lnTo>
                  <a:pt x="3336" y="2527"/>
                </a:lnTo>
                <a:lnTo>
                  <a:pt x="3336" y="2521"/>
                </a:lnTo>
                <a:lnTo>
                  <a:pt x="3336" y="2521"/>
                </a:lnTo>
                <a:lnTo>
                  <a:pt x="3336" y="2521"/>
                </a:lnTo>
                <a:lnTo>
                  <a:pt x="3336" y="2527"/>
                </a:lnTo>
                <a:lnTo>
                  <a:pt x="3336" y="2527"/>
                </a:lnTo>
                <a:lnTo>
                  <a:pt x="3336" y="2527"/>
                </a:lnTo>
                <a:lnTo>
                  <a:pt x="3336" y="2527"/>
                </a:lnTo>
                <a:lnTo>
                  <a:pt x="3336" y="2527"/>
                </a:lnTo>
                <a:lnTo>
                  <a:pt x="3336" y="2527"/>
                </a:lnTo>
                <a:lnTo>
                  <a:pt x="3336" y="2527"/>
                </a:lnTo>
                <a:lnTo>
                  <a:pt x="3336" y="2527"/>
                </a:lnTo>
                <a:lnTo>
                  <a:pt x="3336" y="2533"/>
                </a:lnTo>
                <a:lnTo>
                  <a:pt x="3336" y="2533"/>
                </a:lnTo>
                <a:lnTo>
                  <a:pt x="3336" y="2533"/>
                </a:lnTo>
                <a:lnTo>
                  <a:pt x="3330" y="2538"/>
                </a:lnTo>
                <a:lnTo>
                  <a:pt x="3336" y="2538"/>
                </a:lnTo>
                <a:lnTo>
                  <a:pt x="3336" y="2544"/>
                </a:lnTo>
                <a:lnTo>
                  <a:pt x="3336" y="2544"/>
                </a:lnTo>
                <a:lnTo>
                  <a:pt x="3336" y="2544"/>
                </a:lnTo>
                <a:lnTo>
                  <a:pt x="3336" y="2544"/>
                </a:lnTo>
                <a:lnTo>
                  <a:pt x="3336" y="2544"/>
                </a:lnTo>
                <a:lnTo>
                  <a:pt x="3336" y="2544"/>
                </a:lnTo>
                <a:lnTo>
                  <a:pt x="3336" y="2544"/>
                </a:lnTo>
                <a:lnTo>
                  <a:pt x="3336" y="2544"/>
                </a:lnTo>
                <a:lnTo>
                  <a:pt x="3336" y="2550"/>
                </a:lnTo>
                <a:lnTo>
                  <a:pt x="3336" y="2550"/>
                </a:lnTo>
                <a:lnTo>
                  <a:pt x="3342" y="2550"/>
                </a:lnTo>
                <a:lnTo>
                  <a:pt x="3342" y="2550"/>
                </a:lnTo>
                <a:lnTo>
                  <a:pt x="3348" y="2556"/>
                </a:lnTo>
                <a:lnTo>
                  <a:pt x="3348" y="2556"/>
                </a:lnTo>
                <a:lnTo>
                  <a:pt x="3348" y="2556"/>
                </a:lnTo>
                <a:lnTo>
                  <a:pt x="3348" y="2562"/>
                </a:lnTo>
                <a:lnTo>
                  <a:pt x="3348" y="2562"/>
                </a:lnTo>
                <a:lnTo>
                  <a:pt x="3348" y="2562"/>
                </a:lnTo>
                <a:lnTo>
                  <a:pt x="3348" y="2562"/>
                </a:lnTo>
                <a:lnTo>
                  <a:pt x="3348" y="2562"/>
                </a:lnTo>
                <a:lnTo>
                  <a:pt x="3348" y="2562"/>
                </a:lnTo>
                <a:lnTo>
                  <a:pt x="3348" y="2562"/>
                </a:lnTo>
                <a:lnTo>
                  <a:pt x="3348" y="2562"/>
                </a:lnTo>
                <a:lnTo>
                  <a:pt x="3348" y="2562"/>
                </a:lnTo>
                <a:lnTo>
                  <a:pt x="3342" y="2562"/>
                </a:lnTo>
                <a:lnTo>
                  <a:pt x="3342" y="2562"/>
                </a:lnTo>
                <a:lnTo>
                  <a:pt x="3342" y="2562"/>
                </a:lnTo>
                <a:lnTo>
                  <a:pt x="3342" y="2562"/>
                </a:lnTo>
                <a:lnTo>
                  <a:pt x="3342" y="2562"/>
                </a:lnTo>
                <a:lnTo>
                  <a:pt x="3342" y="2562"/>
                </a:lnTo>
                <a:lnTo>
                  <a:pt x="3342" y="2562"/>
                </a:lnTo>
                <a:lnTo>
                  <a:pt x="3342" y="2556"/>
                </a:lnTo>
                <a:lnTo>
                  <a:pt x="3342" y="2556"/>
                </a:lnTo>
                <a:lnTo>
                  <a:pt x="3342" y="2556"/>
                </a:lnTo>
                <a:lnTo>
                  <a:pt x="3342" y="2556"/>
                </a:lnTo>
                <a:lnTo>
                  <a:pt x="3342" y="2556"/>
                </a:lnTo>
                <a:lnTo>
                  <a:pt x="3336" y="2556"/>
                </a:lnTo>
                <a:lnTo>
                  <a:pt x="3336" y="2550"/>
                </a:lnTo>
                <a:lnTo>
                  <a:pt x="3336" y="2550"/>
                </a:lnTo>
                <a:lnTo>
                  <a:pt x="3336" y="2550"/>
                </a:lnTo>
                <a:lnTo>
                  <a:pt x="3336" y="2550"/>
                </a:lnTo>
                <a:lnTo>
                  <a:pt x="3336" y="2550"/>
                </a:lnTo>
                <a:lnTo>
                  <a:pt x="3336" y="2550"/>
                </a:lnTo>
                <a:lnTo>
                  <a:pt x="3330" y="2550"/>
                </a:lnTo>
                <a:lnTo>
                  <a:pt x="3330" y="2556"/>
                </a:lnTo>
                <a:lnTo>
                  <a:pt x="3330" y="2556"/>
                </a:lnTo>
                <a:lnTo>
                  <a:pt x="3330" y="2556"/>
                </a:lnTo>
                <a:lnTo>
                  <a:pt x="3330" y="2556"/>
                </a:lnTo>
                <a:lnTo>
                  <a:pt x="3330" y="2556"/>
                </a:lnTo>
                <a:lnTo>
                  <a:pt x="3324" y="2556"/>
                </a:lnTo>
                <a:lnTo>
                  <a:pt x="3324" y="2556"/>
                </a:lnTo>
                <a:lnTo>
                  <a:pt x="3324" y="2556"/>
                </a:lnTo>
                <a:lnTo>
                  <a:pt x="3330" y="2562"/>
                </a:lnTo>
                <a:lnTo>
                  <a:pt x="3336" y="2568"/>
                </a:lnTo>
                <a:lnTo>
                  <a:pt x="3336" y="2568"/>
                </a:lnTo>
                <a:lnTo>
                  <a:pt x="3336" y="2568"/>
                </a:lnTo>
                <a:lnTo>
                  <a:pt x="3348" y="2568"/>
                </a:lnTo>
                <a:lnTo>
                  <a:pt x="3348" y="2568"/>
                </a:lnTo>
                <a:lnTo>
                  <a:pt x="3348" y="2568"/>
                </a:lnTo>
                <a:lnTo>
                  <a:pt x="3354" y="2568"/>
                </a:lnTo>
                <a:lnTo>
                  <a:pt x="3354" y="2568"/>
                </a:lnTo>
                <a:lnTo>
                  <a:pt x="3354" y="2568"/>
                </a:lnTo>
                <a:lnTo>
                  <a:pt x="3354" y="2568"/>
                </a:lnTo>
                <a:lnTo>
                  <a:pt x="3354" y="2568"/>
                </a:lnTo>
                <a:lnTo>
                  <a:pt x="3354" y="2568"/>
                </a:lnTo>
                <a:lnTo>
                  <a:pt x="3354" y="2568"/>
                </a:lnTo>
                <a:lnTo>
                  <a:pt x="3354" y="2568"/>
                </a:lnTo>
                <a:lnTo>
                  <a:pt x="3354" y="2568"/>
                </a:lnTo>
                <a:lnTo>
                  <a:pt x="3360" y="2568"/>
                </a:lnTo>
                <a:lnTo>
                  <a:pt x="3360" y="2568"/>
                </a:lnTo>
                <a:lnTo>
                  <a:pt x="3360" y="2568"/>
                </a:lnTo>
                <a:lnTo>
                  <a:pt x="3360" y="2568"/>
                </a:lnTo>
                <a:lnTo>
                  <a:pt x="3360" y="2568"/>
                </a:lnTo>
                <a:lnTo>
                  <a:pt x="3360" y="2568"/>
                </a:lnTo>
                <a:lnTo>
                  <a:pt x="3360" y="2568"/>
                </a:lnTo>
                <a:lnTo>
                  <a:pt x="3360" y="2574"/>
                </a:lnTo>
                <a:lnTo>
                  <a:pt x="3360" y="2568"/>
                </a:lnTo>
                <a:lnTo>
                  <a:pt x="3366" y="2574"/>
                </a:lnTo>
                <a:lnTo>
                  <a:pt x="3366" y="2574"/>
                </a:lnTo>
                <a:lnTo>
                  <a:pt x="3372" y="2580"/>
                </a:lnTo>
                <a:lnTo>
                  <a:pt x="3372" y="2580"/>
                </a:lnTo>
                <a:lnTo>
                  <a:pt x="3372" y="2574"/>
                </a:lnTo>
                <a:lnTo>
                  <a:pt x="3372" y="2574"/>
                </a:lnTo>
                <a:lnTo>
                  <a:pt x="3372" y="2574"/>
                </a:lnTo>
                <a:lnTo>
                  <a:pt x="3372" y="2574"/>
                </a:lnTo>
                <a:lnTo>
                  <a:pt x="3372" y="2574"/>
                </a:lnTo>
                <a:lnTo>
                  <a:pt x="3378" y="2574"/>
                </a:lnTo>
                <a:lnTo>
                  <a:pt x="3378" y="2574"/>
                </a:lnTo>
                <a:lnTo>
                  <a:pt x="3378" y="2574"/>
                </a:lnTo>
                <a:lnTo>
                  <a:pt x="3378" y="2574"/>
                </a:lnTo>
                <a:lnTo>
                  <a:pt x="3378" y="2574"/>
                </a:lnTo>
                <a:lnTo>
                  <a:pt x="3378" y="2574"/>
                </a:lnTo>
                <a:lnTo>
                  <a:pt x="3378" y="2574"/>
                </a:lnTo>
                <a:lnTo>
                  <a:pt x="3378" y="2574"/>
                </a:lnTo>
                <a:lnTo>
                  <a:pt x="3378" y="2574"/>
                </a:lnTo>
                <a:lnTo>
                  <a:pt x="3384" y="2574"/>
                </a:lnTo>
                <a:lnTo>
                  <a:pt x="3384" y="2574"/>
                </a:lnTo>
                <a:lnTo>
                  <a:pt x="3384" y="2574"/>
                </a:lnTo>
                <a:lnTo>
                  <a:pt x="3384" y="2574"/>
                </a:lnTo>
                <a:lnTo>
                  <a:pt x="3378" y="2574"/>
                </a:lnTo>
                <a:lnTo>
                  <a:pt x="3378" y="2580"/>
                </a:lnTo>
                <a:lnTo>
                  <a:pt x="3378" y="2580"/>
                </a:lnTo>
                <a:lnTo>
                  <a:pt x="3384" y="2580"/>
                </a:lnTo>
                <a:lnTo>
                  <a:pt x="3384" y="2580"/>
                </a:lnTo>
                <a:lnTo>
                  <a:pt x="3384" y="2580"/>
                </a:lnTo>
                <a:lnTo>
                  <a:pt x="3390" y="2580"/>
                </a:lnTo>
                <a:lnTo>
                  <a:pt x="3390" y="2580"/>
                </a:lnTo>
                <a:lnTo>
                  <a:pt x="3390" y="2580"/>
                </a:lnTo>
                <a:lnTo>
                  <a:pt x="3390" y="2580"/>
                </a:lnTo>
                <a:lnTo>
                  <a:pt x="3390" y="2580"/>
                </a:lnTo>
                <a:lnTo>
                  <a:pt x="3390" y="2580"/>
                </a:lnTo>
                <a:lnTo>
                  <a:pt x="3390" y="2580"/>
                </a:lnTo>
                <a:lnTo>
                  <a:pt x="3390" y="2580"/>
                </a:lnTo>
                <a:lnTo>
                  <a:pt x="3390" y="2574"/>
                </a:lnTo>
                <a:lnTo>
                  <a:pt x="3390" y="2574"/>
                </a:lnTo>
                <a:lnTo>
                  <a:pt x="3390" y="2574"/>
                </a:lnTo>
                <a:lnTo>
                  <a:pt x="3390" y="2574"/>
                </a:lnTo>
                <a:lnTo>
                  <a:pt x="3390" y="2574"/>
                </a:lnTo>
                <a:lnTo>
                  <a:pt x="3395" y="2574"/>
                </a:lnTo>
                <a:lnTo>
                  <a:pt x="3395" y="2574"/>
                </a:lnTo>
                <a:lnTo>
                  <a:pt x="3395" y="2574"/>
                </a:lnTo>
                <a:lnTo>
                  <a:pt x="3395" y="2574"/>
                </a:lnTo>
                <a:lnTo>
                  <a:pt x="3395" y="2574"/>
                </a:lnTo>
                <a:lnTo>
                  <a:pt x="3395" y="2574"/>
                </a:lnTo>
                <a:lnTo>
                  <a:pt x="3395" y="2574"/>
                </a:lnTo>
                <a:lnTo>
                  <a:pt x="3395" y="2574"/>
                </a:lnTo>
                <a:lnTo>
                  <a:pt x="3395" y="2568"/>
                </a:lnTo>
                <a:lnTo>
                  <a:pt x="3395" y="2568"/>
                </a:lnTo>
                <a:lnTo>
                  <a:pt x="3395" y="2568"/>
                </a:lnTo>
                <a:lnTo>
                  <a:pt x="3395" y="2568"/>
                </a:lnTo>
                <a:lnTo>
                  <a:pt x="3395" y="2568"/>
                </a:lnTo>
                <a:lnTo>
                  <a:pt x="3395" y="2568"/>
                </a:lnTo>
                <a:lnTo>
                  <a:pt x="3395" y="2562"/>
                </a:lnTo>
                <a:lnTo>
                  <a:pt x="3401" y="2568"/>
                </a:lnTo>
                <a:lnTo>
                  <a:pt x="3401" y="2568"/>
                </a:lnTo>
                <a:lnTo>
                  <a:pt x="3401" y="2568"/>
                </a:lnTo>
                <a:lnTo>
                  <a:pt x="3401" y="2568"/>
                </a:lnTo>
                <a:lnTo>
                  <a:pt x="3401" y="2568"/>
                </a:lnTo>
                <a:lnTo>
                  <a:pt x="3401" y="2568"/>
                </a:lnTo>
                <a:lnTo>
                  <a:pt x="3401" y="2562"/>
                </a:lnTo>
                <a:lnTo>
                  <a:pt x="3401" y="2562"/>
                </a:lnTo>
                <a:lnTo>
                  <a:pt x="3401" y="2562"/>
                </a:lnTo>
                <a:lnTo>
                  <a:pt x="3401" y="2562"/>
                </a:lnTo>
                <a:lnTo>
                  <a:pt x="3401" y="2562"/>
                </a:lnTo>
                <a:lnTo>
                  <a:pt x="3401" y="2562"/>
                </a:lnTo>
                <a:lnTo>
                  <a:pt x="3401" y="2562"/>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7" y="2562"/>
                </a:lnTo>
                <a:lnTo>
                  <a:pt x="3407" y="2556"/>
                </a:lnTo>
                <a:lnTo>
                  <a:pt x="3407" y="2556"/>
                </a:lnTo>
                <a:lnTo>
                  <a:pt x="3407" y="2556"/>
                </a:lnTo>
                <a:lnTo>
                  <a:pt x="3413" y="2562"/>
                </a:lnTo>
                <a:lnTo>
                  <a:pt x="3413" y="2556"/>
                </a:lnTo>
                <a:lnTo>
                  <a:pt x="3413" y="2556"/>
                </a:lnTo>
                <a:lnTo>
                  <a:pt x="3413" y="2556"/>
                </a:lnTo>
                <a:lnTo>
                  <a:pt x="3413" y="2556"/>
                </a:lnTo>
                <a:lnTo>
                  <a:pt x="3413" y="2556"/>
                </a:lnTo>
                <a:lnTo>
                  <a:pt x="3413" y="2556"/>
                </a:lnTo>
                <a:lnTo>
                  <a:pt x="3413" y="2550"/>
                </a:lnTo>
                <a:lnTo>
                  <a:pt x="3413" y="2550"/>
                </a:lnTo>
                <a:lnTo>
                  <a:pt x="3419" y="2550"/>
                </a:lnTo>
                <a:lnTo>
                  <a:pt x="3419" y="2550"/>
                </a:lnTo>
                <a:lnTo>
                  <a:pt x="3419" y="2556"/>
                </a:lnTo>
                <a:lnTo>
                  <a:pt x="3419" y="2556"/>
                </a:lnTo>
                <a:lnTo>
                  <a:pt x="3419" y="2556"/>
                </a:lnTo>
                <a:lnTo>
                  <a:pt x="3419" y="2556"/>
                </a:lnTo>
                <a:lnTo>
                  <a:pt x="3419" y="2556"/>
                </a:lnTo>
                <a:lnTo>
                  <a:pt x="3419" y="2562"/>
                </a:lnTo>
                <a:lnTo>
                  <a:pt x="3419" y="2562"/>
                </a:lnTo>
                <a:lnTo>
                  <a:pt x="3425" y="2562"/>
                </a:lnTo>
                <a:lnTo>
                  <a:pt x="3425" y="2562"/>
                </a:lnTo>
                <a:lnTo>
                  <a:pt x="3425" y="2556"/>
                </a:lnTo>
                <a:lnTo>
                  <a:pt x="3425" y="2556"/>
                </a:lnTo>
                <a:lnTo>
                  <a:pt x="3425" y="2556"/>
                </a:lnTo>
                <a:lnTo>
                  <a:pt x="3425" y="2556"/>
                </a:lnTo>
                <a:lnTo>
                  <a:pt x="3425" y="2556"/>
                </a:lnTo>
                <a:lnTo>
                  <a:pt x="3425" y="2562"/>
                </a:lnTo>
                <a:lnTo>
                  <a:pt x="3431" y="2562"/>
                </a:lnTo>
                <a:lnTo>
                  <a:pt x="3431" y="2562"/>
                </a:lnTo>
                <a:lnTo>
                  <a:pt x="3431" y="2568"/>
                </a:lnTo>
                <a:lnTo>
                  <a:pt x="3431" y="2568"/>
                </a:lnTo>
                <a:lnTo>
                  <a:pt x="3431" y="2568"/>
                </a:lnTo>
                <a:lnTo>
                  <a:pt x="3431" y="2562"/>
                </a:lnTo>
                <a:lnTo>
                  <a:pt x="3431" y="2562"/>
                </a:lnTo>
                <a:lnTo>
                  <a:pt x="3431" y="2562"/>
                </a:lnTo>
                <a:lnTo>
                  <a:pt x="3431" y="2562"/>
                </a:lnTo>
                <a:lnTo>
                  <a:pt x="3437" y="2562"/>
                </a:lnTo>
                <a:lnTo>
                  <a:pt x="3437" y="2562"/>
                </a:lnTo>
                <a:lnTo>
                  <a:pt x="3437" y="2568"/>
                </a:lnTo>
                <a:lnTo>
                  <a:pt x="3437" y="2568"/>
                </a:lnTo>
                <a:lnTo>
                  <a:pt x="3431" y="2568"/>
                </a:lnTo>
                <a:lnTo>
                  <a:pt x="3431" y="2568"/>
                </a:lnTo>
                <a:lnTo>
                  <a:pt x="3431" y="2574"/>
                </a:lnTo>
                <a:lnTo>
                  <a:pt x="3431" y="2574"/>
                </a:lnTo>
                <a:lnTo>
                  <a:pt x="3431" y="2574"/>
                </a:lnTo>
                <a:lnTo>
                  <a:pt x="3431" y="2574"/>
                </a:lnTo>
                <a:lnTo>
                  <a:pt x="3437" y="2574"/>
                </a:lnTo>
                <a:lnTo>
                  <a:pt x="3437" y="2580"/>
                </a:lnTo>
                <a:lnTo>
                  <a:pt x="3437" y="2580"/>
                </a:lnTo>
                <a:lnTo>
                  <a:pt x="3437" y="2580"/>
                </a:lnTo>
                <a:lnTo>
                  <a:pt x="3437" y="2580"/>
                </a:lnTo>
                <a:lnTo>
                  <a:pt x="3437" y="2580"/>
                </a:lnTo>
                <a:lnTo>
                  <a:pt x="3437" y="2580"/>
                </a:lnTo>
                <a:lnTo>
                  <a:pt x="3437" y="2580"/>
                </a:lnTo>
                <a:lnTo>
                  <a:pt x="3437" y="2580"/>
                </a:lnTo>
                <a:lnTo>
                  <a:pt x="3437" y="2580"/>
                </a:lnTo>
                <a:lnTo>
                  <a:pt x="3443" y="2580"/>
                </a:lnTo>
                <a:lnTo>
                  <a:pt x="3449" y="2580"/>
                </a:lnTo>
                <a:lnTo>
                  <a:pt x="3449" y="2580"/>
                </a:lnTo>
                <a:lnTo>
                  <a:pt x="3449" y="2574"/>
                </a:lnTo>
                <a:lnTo>
                  <a:pt x="3449" y="2574"/>
                </a:lnTo>
                <a:lnTo>
                  <a:pt x="3449" y="2574"/>
                </a:lnTo>
                <a:lnTo>
                  <a:pt x="3449" y="2574"/>
                </a:lnTo>
                <a:lnTo>
                  <a:pt x="3449" y="2574"/>
                </a:lnTo>
                <a:lnTo>
                  <a:pt x="3455" y="2568"/>
                </a:lnTo>
                <a:lnTo>
                  <a:pt x="3455" y="2568"/>
                </a:lnTo>
                <a:lnTo>
                  <a:pt x="3449" y="2568"/>
                </a:lnTo>
                <a:lnTo>
                  <a:pt x="3449" y="2562"/>
                </a:lnTo>
                <a:lnTo>
                  <a:pt x="3449" y="2562"/>
                </a:lnTo>
                <a:lnTo>
                  <a:pt x="3455" y="2562"/>
                </a:lnTo>
                <a:lnTo>
                  <a:pt x="3455" y="2562"/>
                </a:lnTo>
                <a:lnTo>
                  <a:pt x="3455" y="2556"/>
                </a:lnTo>
                <a:lnTo>
                  <a:pt x="3455" y="2556"/>
                </a:lnTo>
                <a:lnTo>
                  <a:pt x="3455" y="2556"/>
                </a:lnTo>
                <a:lnTo>
                  <a:pt x="3455" y="2556"/>
                </a:lnTo>
                <a:lnTo>
                  <a:pt x="3455" y="2556"/>
                </a:lnTo>
                <a:lnTo>
                  <a:pt x="3455" y="2556"/>
                </a:lnTo>
                <a:lnTo>
                  <a:pt x="3455" y="2562"/>
                </a:lnTo>
                <a:lnTo>
                  <a:pt x="3455" y="2556"/>
                </a:lnTo>
                <a:lnTo>
                  <a:pt x="3455" y="2556"/>
                </a:lnTo>
                <a:lnTo>
                  <a:pt x="3455" y="2556"/>
                </a:lnTo>
                <a:lnTo>
                  <a:pt x="3455" y="2556"/>
                </a:lnTo>
                <a:lnTo>
                  <a:pt x="3455" y="2556"/>
                </a:lnTo>
                <a:lnTo>
                  <a:pt x="3455" y="2556"/>
                </a:lnTo>
                <a:lnTo>
                  <a:pt x="3455" y="2556"/>
                </a:lnTo>
                <a:lnTo>
                  <a:pt x="3455" y="2550"/>
                </a:lnTo>
                <a:lnTo>
                  <a:pt x="3455" y="2550"/>
                </a:lnTo>
                <a:lnTo>
                  <a:pt x="3455" y="2550"/>
                </a:lnTo>
                <a:lnTo>
                  <a:pt x="3455" y="2550"/>
                </a:lnTo>
                <a:lnTo>
                  <a:pt x="3455" y="2556"/>
                </a:lnTo>
                <a:lnTo>
                  <a:pt x="3455" y="2556"/>
                </a:lnTo>
                <a:lnTo>
                  <a:pt x="3455" y="2550"/>
                </a:lnTo>
                <a:lnTo>
                  <a:pt x="3455" y="2550"/>
                </a:lnTo>
                <a:lnTo>
                  <a:pt x="3455" y="2550"/>
                </a:lnTo>
                <a:lnTo>
                  <a:pt x="3455" y="2550"/>
                </a:lnTo>
                <a:lnTo>
                  <a:pt x="3455" y="2550"/>
                </a:lnTo>
                <a:lnTo>
                  <a:pt x="3455" y="2550"/>
                </a:lnTo>
                <a:lnTo>
                  <a:pt x="3455" y="2550"/>
                </a:lnTo>
                <a:lnTo>
                  <a:pt x="3455" y="2550"/>
                </a:lnTo>
                <a:lnTo>
                  <a:pt x="3455" y="2550"/>
                </a:lnTo>
                <a:lnTo>
                  <a:pt x="3455" y="2550"/>
                </a:lnTo>
                <a:lnTo>
                  <a:pt x="3455" y="2544"/>
                </a:lnTo>
                <a:lnTo>
                  <a:pt x="3455" y="2544"/>
                </a:lnTo>
                <a:lnTo>
                  <a:pt x="3455" y="2544"/>
                </a:lnTo>
                <a:lnTo>
                  <a:pt x="3455" y="2544"/>
                </a:lnTo>
                <a:lnTo>
                  <a:pt x="3455" y="2544"/>
                </a:lnTo>
                <a:lnTo>
                  <a:pt x="3455" y="2544"/>
                </a:lnTo>
                <a:lnTo>
                  <a:pt x="3455" y="2544"/>
                </a:lnTo>
                <a:lnTo>
                  <a:pt x="3455" y="2538"/>
                </a:lnTo>
                <a:lnTo>
                  <a:pt x="3449" y="2538"/>
                </a:lnTo>
                <a:lnTo>
                  <a:pt x="3449" y="2538"/>
                </a:lnTo>
                <a:lnTo>
                  <a:pt x="3449" y="2538"/>
                </a:lnTo>
                <a:lnTo>
                  <a:pt x="3449" y="2538"/>
                </a:lnTo>
                <a:lnTo>
                  <a:pt x="3449" y="2538"/>
                </a:lnTo>
                <a:lnTo>
                  <a:pt x="3443" y="2538"/>
                </a:lnTo>
                <a:lnTo>
                  <a:pt x="3443" y="2533"/>
                </a:lnTo>
                <a:lnTo>
                  <a:pt x="3437" y="2533"/>
                </a:lnTo>
                <a:lnTo>
                  <a:pt x="3437" y="2533"/>
                </a:lnTo>
                <a:lnTo>
                  <a:pt x="3437" y="2533"/>
                </a:lnTo>
                <a:lnTo>
                  <a:pt x="3437" y="2533"/>
                </a:lnTo>
                <a:lnTo>
                  <a:pt x="3437" y="2533"/>
                </a:lnTo>
                <a:lnTo>
                  <a:pt x="3437" y="2533"/>
                </a:lnTo>
                <a:lnTo>
                  <a:pt x="3437" y="2533"/>
                </a:lnTo>
                <a:lnTo>
                  <a:pt x="3437" y="2533"/>
                </a:lnTo>
                <a:lnTo>
                  <a:pt x="3437" y="2533"/>
                </a:lnTo>
                <a:lnTo>
                  <a:pt x="3443" y="2533"/>
                </a:lnTo>
                <a:lnTo>
                  <a:pt x="3443" y="2533"/>
                </a:lnTo>
                <a:lnTo>
                  <a:pt x="3443" y="2533"/>
                </a:lnTo>
                <a:lnTo>
                  <a:pt x="3443" y="2533"/>
                </a:lnTo>
                <a:lnTo>
                  <a:pt x="3443" y="2533"/>
                </a:lnTo>
                <a:lnTo>
                  <a:pt x="3437" y="2533"/>
                </a:lnTo>
                <a:lnTo>
                  <a:pt x="3437" y="2533"/>
                </a:lnTo>
                <a:lnTo>
                  <a:pt x="3437" y="2533"/>
                </a:lnTo>
                <a:lnTo>
                  <a:pt x="3437" y="2533"/>
                </a:lnTo>
                <a:lnTo>
                  <a:pt x="3443" y="2527"/>
                </a:lnTo>
                <a:lnTo>
                  <a:pt x="3443" y="2527"/>
                </a:lnTo>
                <a:lnTo>
                  <a:pt x="3443" y="2527"/>
                </a:lnTo>
                <a:lnTo>
                  <a:pt x="3443" y="2533"/>
                </a:lnTo>
                <a:lnTo>
                  <a:pt x="3449" y="2533"/>
                </a:lnTo>
                <a:lnTo>
                  <a:pt x="3449" y="2533"/>
                </a:lnTo>
                <a:lnTo>
                  <a:pt x="3449" y="2533"/>
                </a:lnTo>
                <a:lnTo>
                  <a:pt x="3449" y="2533"/>
                </a:lnTo>
                <a:lnTo>
                  <a:pt x="3449" y="2533"/>
                </a:lnTo>
                <a:lnTo>
                  <a:pt x="3449" y="2533"/>
                </a:lnTo>
                <a:lnTo>
                  <a:pt x="3449" y="2533"/>
                </a:lnTo>
                <a:lnTo>
                  <a:pt x="3449" y="2533"/>
                </a:lnTo>
                <a:lnTo>
                  <a:pt x="3449" y="2533"/>
                </a:lnTo>
                <a:lnTo>
                  <a:pt x="3449" y="2533"/>
                </a:lnTo>
                <a:lnTo>
                  <a:pt x="3461" y="2538"/>
                </a:lnTo>
                <a:lnTo>
                  <a:pt x="3461" y="2538"/>
                </a:lnTo>
                <a:lnTo>
                  <a:pt x="3467" y="2538"/>
                </a:lnTo>
                <a:lnTo>
                  <a:pt x="3467" y="2538"/>
                </a:lnTo>
                <a:lnTo>
                  <a:pt x="3473" y="2544"/>
                </a:lnTo>
                <a:lnTo>
                  <a:pt x="3473" y="2544"/>
                </a:lnTo>
                <a:lnTo>
                  <a:pt x="3473" y="2538"/>
                </a:lnTo>
                <a:lnTo>
                  <a:pt x="3473" y="2538"/>
                </a:lnTo>
                <a:lnTo>
                  <a:pt x="3473" y="2538"/>
                </a:lnTo>
                <a:lnTo>
                  <a:pt x="3473" y="2538"/>
                </a:lnTo>
                <a:lnTo>
                  <a:pt x="3478" y="2538"/>
                </a:lnTo>
                <a:lnTo>
                  <a:pt x="3478" y="2538"/>
                </a:lnTo>
                <a:lnTo>
                  <a:pt x="3478" y="2538"/>
                </a:lnTo>
                <a:lnTo>
                  <a:pt x="3478" y="2538"/>
                </a:lnTo>
                <a:lnTo>
                  <a:pt x="3478" y="2538"/>
                </a:lnTo>
                <a:lnTo>
                  <a:pt x="3478" y="2538"/>
                </a:lnTo>
                <a:lnTo>
                  <a:pt x="3478" y="2538"/>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84" y="2544"/>
                </a:lnTo>
                <a:lnTo>
                  <a:pt x="3484" y="2544"/>
                </a:lnTo>
                <a:lnTo>
                  <a:pt x="3484" y="2544"/>
                </a:lnTo>
                <a:lnTo>
                  <a:pt x="3484" y="2544"/>
                </a:lnTo>
                <a:lnTo>
                  <a:pt x="3484" y="2544"/>
                </a:lnTo>
                <a:lnTo>
                  <a:pt x="3478" y="2544"/>
                </a:lnTo>
                <a:lnTo>
                  <a:pt x="3478" y="2550"/>
                </a:lnTo>
                <a:lnTo>
                  <a:pt x="3478" y="2550"/>
                </a:lnTo>
                <a:lnTo>
                  <a:pt x="3484" y="2550"/>
                </a:lnTo>
                <a:lnTo>
                  <a:pt x="3484" y="2550"/>
                </a:lnTo>
                <a:lnTo>
                  <a:pt x="3484" y="2550"/>
                </a:lnTo>
                <a:lnTo>
                  <a:pt x="3484" y="2550"/>
                </a:lnTo>
                <a:lnTo>
                  <a:pt x="3484" y="2550"/>
                </a:lnTo>
                <a:lnTo>
                  <a:pt x="3484" y="2550"/>
                </a:lnTo>
                <a:lnTo>
                  <a:pt x="3484" y="2550"/>
                </a:lnTo>
                <a:lnTo>
                  <a:pt x="3484" y="2550"/>
                </a:lnTo>
                <a:lnTo>
                  <a:pt x="3484" y="2550"/>
                </a:lnTo>
                <a:lnTo>
                  <a:pt x="3484" y="2550"/>
                </a:lnTo>
                <a:lnTo>
                  <a:pt x="3484" y="2550"/>
                </a:lnTo>
                <a:lnTo>
                  <a:pt x="3484" y="2550"/>
                </a:lnTo>
                <a:lnTo>
                  <a:pt x="3484" y="2556"/>
                </a:lnTo>
                <a:lnTo>
                  <a:pt x="3484" y="2556"/>
                </a:lnTo>
                <a:lnTo>
                  <a:pt x="3484" y="2556"/>
                </a:lnTo>
                <a:lnTo>
                  <a:pt x="3484" y="2556"/>
                </a:lnTo>
                <a:lnTo>
                  <a:pt x="3478" y="2556"/>
                </a:lnTo>
                <a:lnTo>
                  <a:pt x="3478" y="2556"/>
                </a:lnTo>
                <a:lnTo>
                  <a:pt x="3478" y="2556"/>
                </a:lnTo>
                <a:lnTo>
                  <a:pt x="3478" y="2556"/>
                </a:lnTo>
                <a:lnTo>
                  <a:pt x="3484" y="2556"/>
                </a:lnTo>
                <a:lnTo>
                  <a:pt x="3490" y="2556"/>
                </a:lnTo>
                <a:lnTo>
                  <a:pt x="3490" y="2556"/>
                </a:lnTo>
                <a:lnTo>
                  <a:pt x="3490" y="2556"/>
                </a:lnTo>
                <a:lnTo>
                  <a:pt x="3496" y="2562"/>
                </a:lnTo>
                <a:lnTo>
                  <a:pt x="3496" y="2562"/>
                </a:lnTo>
                <a:lnTo>
                  <a:pt x="3496" y="2562"/>
                </a:lnTo>
                <a:lnTo>
                  <a:pt x="3496" y="2562"/>
                </a:lnTo>
                <a:lnTo>
                  <a:pt x="3496" y="2562"/>
                </a:lnTo>
                <a:lnTo>
                  <a:pt x="3502" y="2562"/>
                </a:lnTo>
                <a:lnTo>
                  <a:pt x="3502" y="2562"/>
                </a:lnTo>
                <a:lnTo>
                  <a:pt x="3502" y="2562"/>
                </a:lnTo>
                <a:lnTo>
                  <a:pt x="3508" y="2568"/>
                </a:lnTo>
                <a:lnTo>
                  <a:pt x="3508" y="2568"/>
                </a:lnTo>
                <a:lnTo>
                  <a:pt x="3508" y="2562"/>
                </a:lnTo>
                <a:lnTo>
                  <a:pt x="3508" y="2562"/>
                </a:lnTo>
                <a:lnTo>
                  <a:pt x="3514" y="2562"/>
                </a:lnTo>
                <a:lnTo>
                  <a:pt x="3514" y="2562"/>
                </a:lnTo>
                <a:lnTo>
                  <a:pt x="3514" y="2562"/>
                </a:lnTo>
                <a:lnTo>
                  <a:pt x="3514" y="2562"/>
                </a:lnTo>
                <a:lnTo>
                  <a:pt x="3514" y="2562"/>
                </a:lnTo>
                <a:lnTo>
                  <a:pt x="3508" y="2562"/>
                </a:lnTo>
                <a:lnTo>
                  <a:pt x="3514" y="2574"/>
                </a:lnTo>
                <a:lnTo>
                  <a:pt x="3520" y="2574"/>
                </a:lnTo>
                <a:lnTo>
                  <a:pt x="3520" y="2574"/>
                </a:lnTo>
                <a:lnTo>
                  <a:pt x="3520" y="2580"/>
                </a:lnTo>
                <a:lnTo>
                  <a:pt x="3520" y="2580"/>
                </a:lnTo>
                <a:lnTo>
                  <a:pt x="3520" y="2580"/>
                </a:lnTo>
                <a:lnTo>
                  <a:pt x="3520" y="2580"/>
                </a:lnTo>
                <a:lnTo>
                  <a:pt x="3520" y="2580"/>
                </a:lnTo>
                <a:lnTo>
                  <a:pt x="3526" y="2580"/>
                </a:lnTo>
                <a:lnTo>
                  <a:pt x="3526" y="2580"/>
                </a:lnTo>
                <a:lnTo>
                  <a:pt x="3526" y="2580"/>
                </a:lnTo>
                <a:lnTo>
                  <a:pt x="3526" y="2580"/>
                </a:lnTo>
                <a:lnTo>
                  <a:pt x="3526" y="2574"/>
                </a:lnTo>
                <a:lnTo>
                  <a:pt x="3526" y="2574"/>
                </a:lnTo>
                <a:lnTo>
                  <a:pt x="3526" y="2574"/>
                </a:lnTo>
                <a:lnTo>
                  <a:pt x="3526" y="2574"/>
                </a:lnTo>
                <a:lnTo>
                  <a:pt x="3526" y="2574"/>
                </a:lnTo>
                <a:lnTo>
                  <a:pt x="3526" y="2574"/>
                </a:lnTo>
                <a:lnTo>
                  <a:pt x="3526" y="2574"/>
                </a:lnTo>
                <a:lnTo>
                  <a:pt x="3526" y="2574"/>
                </a:lnTo>
                <a:lnTo>
                  <a:pt x="3526" y="2574"/>
                </a:lnTo>
                <a:lnTo>
                  <a:pt x="3526" y="2580"/>
                </a:lnTo>
                <a:lnTo>
                  <a:pt x="3526" y="2580"/>
                </a:lnTo>
                <a:lnTo>
                  <a:pt x="3526" y="2580"/>
                </a:lnTo>
                <a:lnTo>
                  <a:pt x="3532" y="2580"/>
                </a:lnTo>
                <a:lnTo>
                  <a:pt x="3532" y="2580"/>
                </a:lnTo>
                <a:lnTo>
                  <a:pt x="3532" y="2574"/>
                </a:lnTo>
                <a:lnTo>
                  <a:pt x="3532" y="2574"/>
                </a:lnTo>
                <a:lnTo>
                  <a:pt x="3532" y="2574"/>
                </a:lnTo>
                <a:lnTo>
                  <a:pt x="3532" y="2574"/>
                </a:lnTo>
                <a:lnTo>
                  <a:pt x="3532" y="2574"/>
                </a:lnTo>
                <a:lnTo>
                  <a:pt x="3532" y="2574"/>
                </a:lnTo>
                <a:lnTo>
                  <a:pt x="3532" y="2574"/>
                </a:lnTo>
                <a:lnTo>
                  <a:pt x="3532" y="2574"/>
                </a:lnTo>
                <a:lnTo>
                  <a:pt x="3532" y="2580"/>
                </a:lnTo>
                <a:lnTo>
                  <a:pt x="3532" y="2580"/>
                </a:lnTo>
                <a:lnTo>
                  <a:pt x="3532" y="2580"/>
                </a:lnTo>
                <a:lnTo>
                  <a:pt x="3526" y="2586"/>
                </a:lnTo>
                <a:lnTo>
                  <a:pt x="3526" y="2586"/>
                </a:lnTo>
                <a:lnTo>
                  <a:pt x="3526" y="2586"/>
                </a:lnTo>
                <a:lnTo>
                  <a:pt x="3526" y="2586"/>
                </a:lnTo>
                <a:lnTo>
                  <a:pt x="3526" y="2586"/>
                </a:lnTo>
                <a:lnTo>
                  <a:pt x="3526" y="2586"/>
                </a:lnTo>
                <a:lnTo>
                  <a:pt x="3526" y="2586"/>
                </a:lnTo>
                <a:lnTo>
                  <a:pt x="3526" y="2592"/>
                </a:lnTo>
                <a:lnTo>
                  <a:pt x="3526" y="2592"/>
                </a:lnTo>
                <a:lnTo>
                  <a:pt x="3526" y="2592"/>
                </a:lnTo>
                <a:lnTo>
                  <a:pt x="3520" y="2592"/>
                </a:lnTo>
                <a:lnTo>
                  <a:pt x="3520" y="2592"/>
                </a:lnTo>
                <a:lnTo>
                  <a:pt x="3520" y="2592"/>
                </a:lnTo>
                <a:lnTo>
                  <a:pt x="3520" y="2598"/>
                </a:lnTo>
                <a:lnTo>
                  <a:pt x="3520" y="2598"/>
                </a:lnTo>
                <a:lnTo>
                  <a:pt x="3520" y="2598"/>
                </a:lnTo>
                <a:lnTo>
                  <a:pt x="3520" y="2598"/>
                </a:lnTo>
                <a:lnTo>
                  <a:pt x="3520" y="2598"/>
                </a:lnTo>
                <a:lnTo>
                  <a:pt x="3520" y="2598"/>
                </a:lnTo>
                <a:lnTo>
                  <a:pt x="3520" y="2604"/>
                </a:lnTo>
                <a:lnTo>
                  <a:pt x="3520" y="2598"/>
                </a:lnTo>
                <a:lnTo>
                  <a:pt x="3520" y="2598"/>
                </a:lnTo>
                <a:lnTo>
                  <a:pt x="3520" y="2598"/>
                </a:lnTo>
                <a:lnTo>
                  <a:pt x="3526" y="2592"/>
                </a:lnTo>
                <a:lnTo>
                  <a:pt x="3526" y="2592"/>
                </a:lnTo>
                <a:lnTo>
                  <a:pt x="3526" y="2592"/>
                </a:lnTo>
                <a:lnTo>
                  <a:pt x="3526" y="2592"/>
                </a:lnTo>
                <a:lnTo>
                  <a:pt x="3526" y="2586"/>
                </a:lnTo>
                <a:lnTo>
                  <a:pt x="3526" y="2586"/>
                </a:lnTo>
                <a:lnTo>
                  <a:pt x="3532" y="2586"/>
                </a:lnTo>
                <a:lnTo>
                  <a:pt x="3532" y="2586"/>
                </a:lnTo>
                <a:lnTo>
                  <a:pt x="3532" y="2586"/>
                </a:lnTo>
                <a:lnTo>
                  <a:pt x="3532" y="2586"/>
                </a:lnTo>
                <a:lnTo>
                  <a:pt x="3532" y="2586"/>
                </a:lnTo>
                <a:lnTo>
                  <a:pt x="3532" y="2586"/>
                </a:lnTo>
                <a:lnTo>
                  <a:pt x="3532" y="2586"/>
                </a:lnTo>
                <a:lnTo>
                  <a:pt x="3532" y="2580"/>
                </a:lnTo>
                <a:lnTo>
                  <a:pt x="3532" y="2580"/>
                </a:lnTo>
                <a:lnTo>
                  <a:pt x="3532" y="2580"/>
                </a:lnTo>
                <a:lnTo>
                  <a:pt x="3532" y="2580"/>
                </a:lnTo>
                <a:lnTo>
                  <a:pt x="3538" y="2580"/>
                </a:lnTo>
                <a:lnTo>
                  <a:pt x="3538" y="2580"/>
                </a:lnTo>
                <a:lnTo>
                  <a:pt x="3538" y="2586"/>
                </a:lnTo>
                <a:lnTo>
                  <a:pt x="3538" y="2586"/>
                </a:lnTo>
                <a:lnTo>
                  <a:pt x="3538" y="2592"/>
                </a:lnTo>
                <a:lnTo>
                  <a:pt x="3544" y="2592"/>
                </a:lnTo>
                <a:lnTo>
                  <a:pt x="3544" y="2592"/>
                </a:lnTo>
                <a:lnTo>
                  <a:pt x="3544" y="2592"/>
                </a:lnTo>
                <a:lnTo>
                  <a:pt x="3544" y="2592"/>
                </a:lnTo>
                <a:lnTo>
                  <a:pt x="3544" y="2592"/>
                </a:lnTo>
                <a:lnTo>
                  <a:pt x="3544" y="2586"/>
                </a:lnTo>
                <a:lnTo>
                  <a:pt x="3544" y="2586"/>
                </a:lnTo>
                <a:lnTo>
                  <a:pt x="3550" y="2586"/>
                </a:lnTo>
                <a:lnTo>
                  <a:pt x="3550" y="2586"/>
                </a:lnTo>
                <a:lnTo>
                  <a:pt x="3550" y="2580"/>
                </a:lnTo>
                <a:lnTo>
                  <a:pt x="3550" y="2580"/>
                </a:lnTo>
                <a:lnTo>
                  <a:pt x="3550" y="2580"/>
                </a:lnTo>
                <a:lnTo>
                  <a:pt x="3550" y="2580"/>
                </a:lnTo>
                <a:lnTo>
                  <a:pt x="3550" y="2586"/>
                </a:lnTo>
                <a:lnTo>
                  <a:pt x="3550" y="2580"/>
                </a:lnTo>
                <a:lnTo>
                  <a:pt x="3550" y="2580"/>
                </a:lnTo>
                <a:lnTo>
                  <a:pt x="3550" y="2580"/>
                </a:lnTo>
                <a:lnTo>
                  <a:pt x="3550" y="2580"/>
                </a:lnTo>
                <a:lnTo>
                  <a:pt x="3550" y="2580"/>
                </a:lnTo>
                <a:lnTo>
                  <a:pt x="3550" y="2580"/>
                </a:lnTo>
                <a:lnTo>
                  <a:pt x="3550" y="2580"/>
                </a:lnTo>
                <a:lnTo>
                  <a:pt x="3550" y="2580"/>
                </a:lnTo>
                <a:lnTo>
                  <a:pt x="3550" y="2580"/>
                </a:lnTo>
                <a:lnTo>
                  <a:pt x="3550" y="2586"/>
                </a:lnTo>
                <a:lnTo>
                  <a:pt x="3555" y="2580"/>
                </a:lnTo>
                <a:lnTo>
                  <a:pt x="3555" y="2574"/>
                </a:lnTo>
                <a:lnTo>
                  <a:pt x="3555" y="2574"/>
                </a:lnTo>
                <a:lnTo>
                  <a:pt x="3550" y="2574"/>
                </a:lnTo>
                <a:lnTo>
                  <a:pt x="3550" y="2574"/>
                </a:lnTo>
                <a:lnTo>
                  <a:pt x="3550" y="2574"/>
                </a:lnTo>
                <a:lnTo>
                  <a:pt x="3550" y="2574"/>
                </a:lnTo>
                <a:lnTo>
                  <a:pt x="3550" y="2574"/>
                </a:lnTo>
                <a:lnTo>
                  <a:pt x="3550"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68"/>
                </a:lnTo>
                <a:lnTo>
                  <a:pt x="3555" y="2568"/>
                </a:lnTo>
                <a:lnTo>
                  <a:pt x="3555" y="2568"/>
                </a:lnTo>
                <a:lnTo>
                  <a:pt x="3555" y="2568"/>
                </a:lnTo>
                <a:lnTo>
                  <a:pt x="3555" y="2568"/>
                </a:lnTo>
                <a:lnTo>
                  <a:pt x="3555" y="2568"/>
                </a:lnTo>
                <a:lnTo>
                  <a:pt x="3555" y="2568"/>
                </a:lnTo>
                <a:lnTo>
                  <a:pt x="3555" y="2568"/>
                </a:lnTo>
                <a:lnTo>
                  <a:pt x="3550" y="2568"/>
                </a:lnTo>
                <a:lnTo>
                  <a:pt x="3555" y="2568"/>
                </a:lnTo>
                <a:lnTo>
                  <a:pt x="3555" y="2568"/>
                </a:lnTo>
                <a:lnTo>
                  <a:pt x="3555" y="2568"/>
                </a:lnTo>
                <a:lnTo>
                  <a:pt x="3555" y="2568"/>
                </a:lnTo>
                <a:lnTo>
                  <a:pt x="3550" y="2568"/>
                </a:lnTo>
                <a:lnTo>
                  <a:pt x="3550" y="2568"/>
                </a:lnTo>
                <a:lnTo>
                  <a:pt x="3550" y="2568"/>
                </a:lnTo>
                <a:lnTo>
                  <a:pt x="3550" y="2568"/>
                </a:lnTo>
                <a:lnTo>
                  <a:pt x="3544" y="2568"/>
                </a:lnTo>
                <a:lnTo>
                  <a:pt x="3544" y="2562"/>
                </a:lnTo>
                <a:lnTo>
                  <a:pt x="3544" y="2562"/>
                </a:lnTo>
                <a:lnTo>
                  <a:pt x="3544" y="2562"/>
                </a:lnTo>
                <a:lnTo>
                  <a:pt x="3550" y="2562"/>
                </a:lnTo>
                <a:lnTo>
                  <a:pt x="3550" y="2562"/>
                </a:lnTo>
                <a:lnTo>
                  <a:pt x="3550" y="2562"/>
                </a:lnTo>
                <a:lnTo>
                  <a:pt x="3544" y="2562"/>
                </a:lnTo>
                <a:lnTo>
                  <a:pt x="3544" y="2562"/>
                </a:lnTo>
                <a:lnTo>
                  <a:pt x="3544" y="2562"/>
                </a:lnTo>
                <a:lnTo>
                  <a:pt x="3544" y="2556"/>
                </a:lnTo>
                <a:lnTo>
                  <a:pt x="3544" y="2556"/>
                </a:lnTo>
                <a:lnTo>
                  <a:pt x="3544" y="2562"/>
                </a:lnTo>
                <a:lnTo>
                  <a:pt x="3544" y="2556"/>
                </a:lnTo>
                <a:lnTo>
                  <a:pt x="3544" y="2556"/>
                </a:lnTo>
                <a:lnTo>
                  <a:pt x="3544" y="2556"/>
                </a:lnTo>
                <a:lnTo>
                  <a:pt x="3544" y="2556"/>
                </a:lnTo>
                <a:lnTo>
                  <a:pt x="3544" y="2556"/>
                </a:lnTo>
                <a:lnTo>
                  <a:pt x="3544" y="2556"/>
                </a:lnTo>
                <a:lnTo>
                  <a:pt x="3538" y="2556"/>
                </a:lnTo>
                <a:lnTo>
                  <a:pt x="3538" y="2556"/>
                </a:lnTo>
                <a:lnTo>
                  <a:pt x="3538" y="2556"/>
                </a:lnTo>
                <a:lnTo>
                  <a:pt x="3538" y="2556"/>
                </a:lnTo>
                <a:lnTo>
                  <a:pt x="3538" y="2556"/>
                </a:lnTo>
                <a:lnTo>
                  <a:pt x="3538" y="2550"/>
                </a:lnTo>
                <a:lnTo>
                  <a:pt x="3538" y="2550"/>
                </a:lnTo>
                <a:lnTo>
                  <a:pt x="3538" y="2550"/>
                </a:lnTo>
                <a:lnTo>
                  <a:pt x="3538" y="2550"/>
                </a:lnTo>
                <a:lnTo>
                  <a:pt x="3538" y="2550"/>
                </a:lnTo>
                <a:lnTo>
                  <a:pt x="3538" y="2550"/>
                </a:lnTo>
                <a:lnTo>
                  <a:pt x="3538" y="2550"/>
                </a:lnTo>
                <a:lnTo>
                  <a:pt x="3538" y="2550"/>
                </a:lnTo>
                <a:lnTo>
                  <a:pt x="3538" y="2550"/>
                </a:lnTo>
                <a:lnTo>
                  <a:pt x="3538" y="2550"/>
                </a:lnTo>
                <a:lnTo>
                  <a:pt x="3538" y="2556"/>
                </a:lnTo>
                <a:lnTo>
                  <a:pt x="3538" y="2556"/>
                </a:lnTo>
                <a:lnTo>
                  <a:pt x="3532" y="2556"/>
                </a:lnTo>
                <a:lnTo>
                  <a:pt x="3532" y="2556"/>
                </a:lnTo>
                <a:lnTo>
                  <a:pt x="3532" y="2556"/>
                </a:lnTo>
                <a:lnTo>
                  <a:pt x="3532" y="2556"/>
                </a:lnTo>
                <a:lnTo>
                  <a:pt x="3532" y="2550"/>
                </a:lnTo>
                <a:lnTo>
                  <a:pt x="3532" y="2550"/>
                </a:lnTo>
                <a:lnTo>
                  <a:pt x="3532" y="2550"/>
                </a:lnTo>
                <a:lnTo>
                  <a:pt x="3532" y="2550"/>
                </a:lnTo>
                <a:lnTo>
                  <a:pt x="3532" y="2550"/>
                </a:lnTo>
                <a:lnTo>
                  <a:pt x="3526" y="2550"/>
                </a:lnTo>
                <a:lnTo>
                  <a:pt x="3526" y="2550"/>
                </a:lnTo>
                <a:lnTo>
                  <a:pt x="3526" y="2550"/>
                </a:lnTo>
                <a:lnTo>
                  <a:pt x="3526" y="2550"/>
                </a:lnTo>
                <a:lnTo>
                  <a:pt x="3526" y="2550"/>
                </a:lnTo>
                <a:lnTo>
                  <a:pt x="3520" y="2550"/>
                </a:lnTo>
                <a:lnTo>
                  <a:pt x="3520" y="2550"/>
                </a:lnTo>
                <a:lnTo>
                  <a:pt x="3520" y="2550"/>
                </a:lnTo>
                <a:lnTo>
                  <a:pt x="3520" y="2550"/>
                </a:lnTo>
                <a:lnTo>
                  <a:pt x="3520" y="2550"/>
                </a:lnTo>
                <a:lnTo>
                  <a:pt x="3520" y="2550"/>
                </a:lnTo>
                <a:lnTo>
                  <a:pt x="3520" y="2550"/>
                </a:lnTo>
                <a:lnTo>
                  <a:pt x="3520" y="2550"/>
                </a:lnTo>
                <a:lnTo>
                  <a:pt x="3520" y="2550"/>
                </a:lnTo>
                <a:lnTo>
                  <a:pt x="3520" y="2550"/>
                </a:lnTo>
                <a:lnTo>
                  <a:pt x="3526" y="2550"/>
                </a:lnTo>
                <a:lnTo>
                  <a:pt x="3526" y="2550"/>
                </a:lnTo>
                <a:lnTo>
                  <a:pt x="3526" y="2550"/>
                </a:lnTo>
                <a:lnTo>
                  <a:pt x="3526" y="2550"/>
                </a:lnTo>
                <a:lnTo>
                  <a:pt x="3526" y="2550"/>
                </a:lnTo>
                <a:lnTo>
                  <a:pt x="3526" y="2550"/>
                </a:lnTo>
                <a:lnTo>
                  <a:pt x="3526" y="2550"/>
                </a:lnTo>
                <a:lnTo>
                  <a:pt x="3520" y="2550"/>
                </a:lnTo>
                <a:lnTo>
                  <a:pt x="3520" y="2550"/>
                </a:lnTo>
                <a:lnTo>
                  <a:pt x="3520" y="2550"/>
                </a:lnTo>
                <a:lnTo>
                  <a:pt x="3520" y="2550"/>
                </a:lnTo>
                <a:lnTo>
                  <a:pt x="3520" y="2550"/>
                </a:lnTo>
                <a:lnTo>
                  <a:pt x="3520" y="2550"/>
                </a:lnTo>
                <a:lnTo>
                  <a:pt x="3520" y="2550"/>
                </a:lnTo>
                <a:lnTo>
                  <a:pt x="3514" y="2544"/>
                </a:lnTo>
                <a:lnTo>
                  <a:pt x="3514" y="2544"/>
                </a:lnTo>
                <a:lnTo>
                  <a:pt x="3508" y="2550"/>
                </a:lnTo>
                <a:lnTo>
                  <a:pt x="3508" y="2550"/>
                </a:lnTo>
                <a:lnTo>
                  <a:pt x="3508" y="2550"/>
                </a:lnTo>
                <a:lnTo>
                  <a:pt x="3508" y="2550"/>
                </a:lnTo>
                <a:lnTo>
                  <a:pt x="3508" y="2544"/>
                </a:lnTo>
                <a:lnTo>
                  <a:pt x="3502" y="2544"/>
                </a:lnTo>
                <a:lnTo>
                  <a:pt x="3502" y="2544"/>
                </a:lnTo>
                <a:lnTo>
                  <a:pt x="3508" y="2544"/>
                </a:lnTo>
                <a:lnTo>
                  <a:pt x="3508" y="2544"/>
                </a:lnTo>
                <a:lnTo>
                  <a:pt x="3508" y="2544"/>
                </a:lnTo>
                <a:lnTo>
                  <a:pt x="3508" y="2544"/>
                </a:lnTo>
                <a:lnTo>
                  <a:pt x="3508" y="2544"/>
                </a:lnTo>
                <a:lnTo>
                  <a:pt x="3508" y="2544"/>
                </a:lnTo>
                <a:lnTo>
                  <a:pt x="3508" y="2544"/>
                </a:lnTo>
                <a:lnTo>
                  <a:pt x="3508" y="2544"/>
                </a:lnTo>
                <a:lnTo>
                  <a:pt x="3508" y="2544"/>
                </a:lnTo>
                <a:lnTo>
                  <a:pt x="3508" y="2544"/>
                </a:lnTo>
                <a:lnTo>
                  <a:pt x="3508" y="2544"/>
                </a:lnTo>
                <a:lnTo>
                  <a:pt x="3508" y="2538"/>
                </a:lnTo>
                <a:lnTo>
                  <a:pt x="3508" y="2538"/>
                </a:lnTo>
                <a:lnTo>
                  <a:pt x="3508" y="2538"/>
                </a:lnTo>
                <a:lnTo>
                  <a:pt x="3508" y="2538"/>
                </a:lnTo>
                <a:lnTo>
                  <a:pt x="3502" y="2538"/>
                </a:lnTo>
                <a:lnTo>
                  <a:pt x="3502" y="2538"/>
                </a:lnTo>
                <a:lnTo>
                  <a:pt x="3502" y="2538"/>
                </a:lnTo>
                <a:lnTo>
                  <a:pt x="3502" y="2538"/>
                </a:lnTo>
                <a:lnTo>
                  <a:pt x="3502" y="2538"/>
                </a:lnTo>
                <a:lnTo>
                  <a:pt x="3502" y="2538"/>
                </a:lnTo>
                <a:lnTo>
                  <a:pt x="3502" y="2538"/>
                </a:lnTo>
                <a:lnTo>
                  <a:pt x="3502" y="2538"/>
                </a:lnTo>
                <a:lnTo>
                  <a:pt x="3502" y="2533"/>
                </a:lnTo>
                <a:lnTo>
                  <a:pt x="3496" y="2538"/>
                </a:lnTo>
                <a:lnTo>
                  <a:pt x="3496" y="2533"/>
                </a:lnTo>
                <a:lnTo>
                  <a:pt x="3496" y="2533"/>
                </a:lnTo>
                <a:lnTo>
                  <a:pt x="3490" y="2533"/>
                </a:lnTo>
                <a:lnTo>
                  <a:pt x="3490" y="2533"/>
                </a:lnTo>
                <a:lnTo>
                  <a:pt x="3490" y="2533"/>
                </a:lnTo>
                <a:lnTo>
                  <a:pt x="3490" y="2533"/>
                </a:lnTo>
                <a:lnTo>
                  <a:pt x="3490" y="2533"/>
                </a:lnTo>
                <a:lnTo>
                  <a:pt x="3490" y="2527"/>
                </a:lnTo>
                <a:lnTo>
                  <a:pt x="3490" y="2527"/>
                </a:lnTo>
                <a:lnTo>
                  <a:pt x="3484" y="2527"/>
                </a:lnTo>
                <a:lnTo>
                  <a:pt x="3484" y="2527"/>
                </a:lnTo>
                <a:lnTo>
                  <a:pt x="3484" y="2521"/>
                </a:lnTo>
                <a:lnTo>
                  <a:pt x="3484" y="2521"/>
                </a:lnTo>
                <a:lnTo>
                  <a:pt x="3490" y="2521"/>
                </a:lnTo>
                <a:lnTo>
                  <a:pt x="3490" y="2521"/>
                </a:lnTo>
                <a:lnTo>
                  <a:pt x="3484" y="2521"/>
                </a:lnTo>
                <a:lnTo>
                  <a:pt x="3484" y="2521"/>
                </a:lnTo>
                <a:lnTo>
                  <a:pt x="3484" y="2521"/>
                </a:lnTo>
                <a:lnTo>
                  <a:pt x="3484" y="2521"/>
                </a:lnTo>
                <a:lnTo>
                  <a:pt x="3484" y="2521"/>
                </a:lnTo>
                <a:lnTo>
                  <a:pt x="3484" y="2521"/>
                </a:lnTo>
                <a:lnTo>
                  <a:pt x="3496" y="2521"/>
                </a:lnTo>
                <a:lnTo>
                  <a:pt x="3496" y="2521"/>
                </a:lnTo>
                <a:lnTo>
                  <a:pt x="3496" y="2521"/>
                </a:lnTo>
                <a:lnTo>
                  <a:pt x="3496" y="2521"/>
                </a:lnTo>
                <a:lnTo>
                  <a:pt x="3496" y="2521"/>
                </a:lnTo>
                <a:lnTo>
                  <a:pt x="3496" y="2521"/>
                </a:lnTo>
                <a:lnTo>
                  <a:pt x="3496" y="2515"/>
                </a:lnTo>
                <a:lnTo>
                  <a:pt x="3490" y="2515"/>
                </a:lnTo>
                <a:lnTo>
                  <a:pt x="3490" y="2515"/>
                </a:lnTo>
                <a:lnTo>
                  <a:pt x="3496" y="2515"/>
                </a:lnTo>
                <a:lnTo>
                  <a:pt x="3496" y="2515"/>
                </a:lnTo>
                <a:lnTo>
                  <a:pt x="3496" y="2515"/>
                </a:lnTo>
                <a:lnTo>
                  <a:pt x="3490" y="2515"/>
                </a:lnTo>
                <a:lnTo>
                  <a:pt x="3490" y="2515"/>
                </a:lnTo>
                <a:lnTo>
                  <a:pt x="3490" y="2515"/>
                </a:lnTo>
                <a:lnTo>
                  <a:pt x="3490" y="2509"/>
                </a:lnTo>
                <a:lnTo>
                  <a:pt x="3490" y="2515"/>
                </a:lnTo>
                <a:lnTo>
                  <a:pt x="3490" y="2515"/>
                </a:lnTo>
                <a:lnTo>
                  <a:pt x="3490" y="2515"/>
                </a:lnTo>
                <a:lnTo>
                  <a:pt x="3496" y="2515"/>
                </a:lnTo>
                <a:lnTo>
                  <a:pt x="3502" y="2515"/>
                </a:lnTo>
                <a:lnTo>
                  <a:pt x="3502" y="2515"/>
                </a:lnTo>
                <a:lnTo>
                  <a:pt x="3508" y="2515"/>
                </a:lnTo>
                <a:lnTo>
                  <a:pt x="3508" y="2521"/>
                </a:lnTo>
                <a:lnTo>
                  <a:pt x="3508" y="2521"/>
                </a:lnTo>
                <a:lnTo>
                  <a:pt x="3508" y="2521"/>
                </a:lnTo>
                <a:lnTo>
                  <a:pt x="3508" y="2521"/>
                </a:lnTo>
                <a:lnTo>
                  <a:pt x="3508" y="2521"/>
                </a:lnTo>
                <a:lnTo>
                  <a:pt x="3508" y="2521"/>
                </a:lnTo>
                <a:lnTo>
                  <a:pt x="3508" y="2521"/>
                </a:lnTo>
                <a:lnTo>
                  <a:pt x="3508" y="2521"/>
                </a:lnTo>
                <a:lnTo>
                  <a:pt x="3508" y="2515"/>
                </a:lnTo>
                <a:lnTo>
                  <a:pt x="3508" y="2515"/>
                </a:lnTo>
                <a:lnTo>
                  <a:pt x="3508" y="2515"/>
                </a:lnTo>
                <a:lnTo>
                  <a:pt x="3508" y="2515"/>
                </a:lnTo>
                <a:lnTo>
                  <a:pt x="3508" y="2515"/>
                </a:lnTo>
                <a:lnTo>
                  <a:pt x="3508" y="2515"/>
                </a:lnTo>
                <a:lnTo>
                  <a:pt x="3508" y="2515"/>
                </a:lnTo>
                <a:lnTo>
                  <a:pt x="3508" y="2515"/>
                </a:lnTo>
                <a:lnTo>
                  <a:pt x="3508" y="2515"/>
                </a:lnTo>
                <a:lnTo>
                  <a:pt x="3508" y="2515"/>
                </a:lnTo>
                <a:lnTo>
                  <a:pt x="3502" y="2515"/>
                </a:lnTo>
                <a:lnTo>
                  <a:pt x="3502" y="2515"/>
                </a:lnTo>
                <a:lnTo>
                  <a:pt x="3502" y="2515"/>
                </a:lnTo>
                <a:lnTo>
                  <a:pt x="3502" y="2515"/>
                </a:lnTo>
                <a:lnTo>
                  <a:pt x="3502" y="2515"/>
                </a:lnTo>
                <a:lnTo>
                  <a:pt x="3496" y="2509"/>
                </a:lnTo>
                <a:lnTo>
                  <a:pt x="3496" y="2509"/>
                </a:lnTo>
                <a:lnTo>
                  <a:pt x="3502" y="2509"/>
                </a:lnTo>
                <a:lnTo>
                  <a:pt x="3502" y="2509"/>
                </a:lnTo>
                <a:lnTo>
                  <a:pt x="3502" y="2509"/>
                </a:lnTo>
                <a:lnTo>
                  <a:pt x="3502" y="2509"/>
                </a:lnTo>
                <a:lnTo>
                  <a:pt x="3508" y="2509"/>
                </a:lnTo>
                <a:lnTo>
                  <a:pt x="3508" y="2509"/>
                </a:lnTo>
                <a:lnTo>
                  <a:pt x="3508" y="2503"/>
                </a:lnTo>
                <a:lnTo>
                  <a:pt x="3508" y="2503"/>
                </a:lnTo>
                <a:lnTo>
                  <a:pt x="3508" y="2503"/>
                </a:lnTo>
                <a:lnTo>
                  <a:pt x="3508" y="2503"/>
                </a:lnTo>
                <a:lnTo>
                  <a:pt x="3508" y="2503"/>
                </a:lnTo>
                <a:lnTo>
                  <a:pt x="3508" y="2503"/>
                </a:lnTo>
                <a:lnTo>
                  <a:pt x="3508" y="2503"/>
                </a:lnTo>
                <a:lnTo>
                  <a:pt x="3514" y="2497"/>
                </a:lnTo>
                <a:lnTo>
                  <a:pt x="3508" y="2497"/>
                </a:lnTo>
                <a:lnTo>
                  <a:pt x="3508" y="2497"/>
                </a:lnTo>
                <a:lnTo>
                  <a:pt x="3514" y="2497"/>
                </a:lnTo>
                <a:lnTo>
                  <a:pt x="3514" y="2497"/>
                </a:lnTo>
                <a:lnTo>
                  <a:pt x="3514" y="2497"/>
                </a:lnTo>
                <a:lnTo>
                  <a:pt x="3514" y="2497"/>
                </a:lnTo>
                <a:lnTo>
                  <a:pt x="3514" y="2503"/>
                </a:lnTo>
                <a:lnTo>
                  <a:pt x="3520" y="2503"/>
                </a:lnTo>
                <a:lnTo>
                  <a:pt x="3520" y="2503"/>
                </a:lnTo>
                <a:lnTo>
                  <a:pt x="3520" y="2503"/>
                </a:lnTo>
                <a:lnTo>
                  <a:pt x="3520" y="2503"/>
                </a:lnTo>
                <a:lnTo>
                  <a:pt x="3520" y="2503"/>
                </a:lnTo>
                <a:lnTo>
                  <a:pt x="3520" y="2503"/>
                </a:lnTo>
                <a:lnTo>
                  <a:pt x="3520" y="2503"/>
                </a:lnTo>
                <a:lnTo>
                  <a:pt x="3520" y="2503"/>
                </a:lnTo>
                <a:lnTo>
                  <a:pt x="3520" y="2503"/>
                </a:lnTo>
                <a:lnTo>
                  <a:pt x="3520" y="2503"/>
                </a:lnTo>
                <a:lnTo>
                  <a:pt x="3520" y="2503"/>
                </a:lnTo>
                <a:lnTo>
                  <a:pt x="3520" y="2503"/>
                </a:lnTo>
                <a:lnTo>
                  <a:pt x="3520" y="2503"/>
                </a:lnTo>
                <a:lnTo>
                  <a:pt x="3520" y="2503"/>
                </a:lnTo>
                <a:lnTo>
                  <a:pt x="3526" y="2503"/>
                </a:lnTo>
                <a:lnTo>
                  <a:pt x="3526" y="2503"/>
                </a:lnTo>
                <a:lnTo>
                  <a:pt x="3526" y="2503"/>
                </a:lnTo>
                <a:lnTo>
                  <a:pt x="3520" y="2503"/>
                </a:lnTo>
                <a:lnTo>
                  <a:pt x="3520" y="2497"/>
                </a:lnTo>
                <a:lnTo>
                  <a:pt x="3520" y="2497"/>
                </a:lnTo>
                <a:lnTo>
                  <a:pt x="3520" y="2497"/>
                </a:lnTo>
                <a:lnTo>
                  <a:pt x="3520" y="2497"/>
                </a:lnTo>
                <a:lnTo>
                  <a:pt x="3520" y="2497"/>
                </a:lnTo>
                <a:lnTo>
                  <a:pt x="3526" y="2497"/>
                </a:lnTo>
                <a:lnTo>
                  <a:pt x="3526" y="2497"/>
                </a:lnTo>
                <a:lnTo>
                  <a:pt x="3526" y="2497"/>
                </a:lnTo>
                <a:lnTo>
                  <a:pt x="3526" y="2497"/>
                </a:lnTo>
                <a:lnTo>
                  <a:pt x="3526" y="2497"/>
                </a:lnTo>
                <a:lnTo>
                  <a:pt x="3526" y="2497"/>
                </a:lnTo>
                <a:lnTo>
                  <a:pt x="3526" y="2491"/>
                </a:lnTo>
                <a:lnTo>
                  <a:pt x="3526" y="2491"/>
                </a:lnTo>
                <a:lnTo>
                  <a:pt x="3526" y="2491"/>
                </a:lnTo>
                <a:lnTo>
                  <a:pt x="3526" y="2491"/>
                </a:lnTo>
                <a:lnTo>
                  <a:pt x="3526" y="2491"/>
                </a:lnTo>
                <a:lnTo>
                  <a:pt x="3526" y="2491"/>
                </a:lnTo>
                <a:lnTo>
                  <a:pt x="3526" y="2491"/>
                </a:lnTo>
                <a:lnTo>
                  <a:pt x="3526" y="2491"/>
                </a:lnTo>
                <a:lnTo>
                  <a:pt x="3520" y="2491"/>
                </a:lnTo>
                <a:lnTo>
                  <a:pt x="3520" y="2491"/>
                </a:lnTo>
                <a:lnTo>
                  <a:pt x="3520" y="2491"/>
                </a:lnTo>
                <a:lnTo>
                  <a:pt x="3520" y="2491"/>
                </a:lnTo>
                <a:lnTo>
                  <a:pt x="3520" y="2491"/>
                </a:lnTo>
                <a:lnTo>
                  <a:pt x="3520" y="2491"/>
                </a:lnTo>
                <a:lnTo>
                  <a:pt x="3520" y="2491"/>
                </a:lnTo>
                <a:lnTo>
                  <a:pt x="3520" y="2491"/>
                </a:lnTo>
                <a:lnTo>
                  <a:pt x="3520" y="2491"/>
                </a:lnTo>
                <a:lnTo>
                  <a:pt x="3520" y="2491"/>
                </a:lnTo>
                <a:lnTo>
                  <a:pt x="3520" y="2485"/>
                </a:lnTo>
                <a:lnTo>
                  <a:pt x="3520" y="2485"/>
                </a:lnTo>
                <a:lnTo>
                  <a:pt x="3520" y="2485"/>
                </a:lnTo>
                <a:lnTo>
                  <a:pt x="3520" y="2491"/>
                </a:lnTo>
                <a:lnTo>
                  <a:pt x="3520" y="2491"/>
                </a:lnTo>
                <a:lnTo>
                  <a:pt x="3520" y="2491"/>
                </a:lnTo>
                <a:lnTo>
                  <a:pt x="3520" y="2491"/>
                </a:lnTo>
                <a:lnTo>
                  <a:pt x="3520" y="2491"/>
                </a:lnTo>
                <a:lnTo>
                  <a:pt x="3520" y="2491"/>
                </a:lnTo>
                <a:lnTo>
                  <a:pt x="3520" y="2491"/>
                </a:lnTo>
                <a:lnTo>
                  <a:pt x="3520" y="2491"/>
                </a:lnTo>
                <a:lnTo>
                  <a:pt x="3520" y="2491"/>
                </a:lnTo>
                <a:lnTo>
                  <a:pt x="3520" y="2491"/>
                </a:lnTo>
                <a:lnTo>
                  <a:pt x="3520" y="2491"/>
                </a:lnTo>
                <a:lnTo>
                  <a:pt x="3514" y="2485"/>
                </a:lnTo>
                <a:lnTo>
                  <a:pt x="3514" y="2485"/>
                </a:lnTo>
                <a:lnTo>
                  <a:pt x="3514" y="2485"/>
                </a:lnTo>
                <a:lnTo>
                  <a:pt x="3520" y="2485"/>
                </a:lnTo>
                <a:lnTo>
                  <a:pt x="3520" y="2485"/>
                </a:lnTo>
                <a:lnTo>
                  <a:pt x="3520" y="2485"/>
                </a:lnTo>
                <a:lnTo>
                  <a:pt x="3520" y="2485"/>
                </a:lnTo>
                <a:lnTo>
                  <a:pt x="3520" y="2485"/>
                </a:lnTo>
                <a:lnTo>
                  <a:pt x="3520" y="2485"/>
                </a:lnTo>
                <a:lnTo>
                  <a:pt x="3520" y="2485"/>
                </a:lnTo>
                <a:lnTo>
                  <a:pt x="3520" y="2479"/>
                </a:lnTo>
                <a:lnTo>
                  <a:pt x="3520" y="2479"/>
                </a:lnTo>
                <a:lnTo>
                  <a:pt x="3514" y="2479"/>
                </a:lnTo>
                <a:lnTo>
                  <a:pt x="3514" y="2479"/>
                </a:lnTo>
                <a:lnTo>
                  <a:pt x="3514" y="2479"/>
                </a:lnTo>
                <a:lnTo>
                  <a:pt x="3514" y="2479"/>
                </a:lnTo>
                <a:lnTo>
                  <a:pt x="3514" y="2479"/>
                </a:lnTo>
                <a:lnTo>
                  <a:pt x="3514" y="2479"/>
                </a:lnTo>
                <a:lnTo>
                  <a:pt x="3514" y="2479"/>
                </a:lnTo>
                <a:lnTo>
                  <a:pt x="3514" y="2479"/>
                </a:lnTo>
                <a:lnTo>
                  <a:pt x="3514" y="2479"/>
                </a:lnTo>
                <a:lnTo>
                  <a:pt x="3514" y="2479"/>
                </a:lnTo>
                <a:lnTo>
                  <a:pt x="3514" y="2479"/>
                </a:lnTo>
                <a:lnTo>
                  <a:pt x="3514" y="2473"/>
                </a:lnTo>
                <a:lnTo>
                  <a:pt x="3514" y="2473"/>
                </a:lnTo>
                <a:lnTo>
                  <a:pt x="3514" y="2473"/>
                </a:lnTo>
                <a:lnTo>
                  <a:pt x="3520" y="2473"/>
                </a:lnTo>
                <a:lnTo>
                  <a:pt x="3520" y="2473"/>
                </a:lnTo>
                <a:lnTo>
                  <a:pt x="3520" y="2473"/>
                </a:lnTo>
                <a:lnTo>
                  <a:pt x="3520" y="2473"/>
                </a:lnTo>
                <a:lnTo>
                  <a:pt x="3520" y="2473"/>
                </a:lnTo>
                <a:lnTo>
                  <a:pt x="3520" y="2473"/>
                </a:lnTo>
                <a:lnTo>
                  <a:pt x="3520" y="2473"/>
                </a:lnTo>
                <a:lnTo>
                  <a:pt x="3520" y="2473"/>
                </a:lnTo>
                <a:lnTo>
                  <a:pt x="3520" y="2473"/>
                </a:lnTo>
                <a:lnTo>
                  <a:pt x="3520" y="2473"/>
                </a:lnTo>
                <a:lnTo>
                  <a:pt x="3514" y="2473"/>
                </a:lnTo>
                <a:lnTo>
                  <a:pt x="3514" y="2473"/>
                </a:lnTo>
                <a:lnTo>
                  <a:pt x="3514" y="2473"/>
                </a:lnTo>
                <a:lnTo>
                  <a:pt x="3514" y="2473"/>
                </a:lnTo>
                <a:lnTo>
                  <a:pt x="3514" y="2473"/>
                </a:lnTo>
                <a:lnTo>
                  <a:pt x="3514" y="2473"/>
                </a:lnTo>
                <a:lnTo>
                  <a:pt x="3514" y="2473"/>
                </a:lnTo>
                <a:lnTo>
                  <a:pt x="3514" y="2473"/>
                </a:lnTo>
                <a:lnTo>
                  <a:pt x="3514" y="2473"/>
                </a:lnTo>
                <a:lnTo>
                  <a:pt x="3514" y="2473"/>
                </a:lnTo>
                <a:lnTo>
                  <a:pt x="3514" y="2473"/>
                </a:lnTo>
                <a:lnTo>
                  <a:pt x="3514" y="2473"/>
                </a:lnTo>
                <a:lnTo>
                  <a:pt x="3514" y="2467"/>
                </a:lnTo>
                <a:lnTo>
                  <a:pt x="3514" y="2467"/>
                </a:lnTo>
                <a:lnTo>
                  <a:pt x="3514" y="2467"/>
                </a:lnTo>
                <a:lnTo>
                  <a:pt x="3514" y="2467"/>
                </a:lnTo>
                <a:lnTo>
                  <a:pt x="3514" y="2467"/>
                </a:lnTo>
                <a:lnTo>
                  <a:pt x="3508" y="2467"/>
                </a:lnTo>
                <a:lnTo>
                  <a:pt x="3508" y="2467"/>
                </a:lnTo>
                <a:lnTo>
                  <a:pt x="3508" y="2467"/>
                </a:lnTo>
                <a:lnTo>
                  <a:pt x="3508" y="2473"/>
                </a:lnTo>
                <a:lnTo>
                  <a:pt x="3508" y="2473"/>
                </a:lnTo>
                <a:lnTo>
                  <a:pt x="3508" y="2473"/>
                </a:lnTo>
                <a:lnTo>
                  <a:pt x="3508" y="2473"/>
                </a:lnTo>
                <a:lnTo>
                  <a:pt x="3508" y="2473"/>
                </a:lnTo>
                <a:lnTo>
                  <a:pt x="3508" y="2473"/>
                </a:lnTo>
                <a:lnTo>
                  <a:pt x="3508" y="2473"/>
                </a:lnTo>
                <a:lnTo>
                  <a:pt x="3508" y="2473"/>
                </a:lnTo>
                <a:lnTo>
                  <a:pt x="3508" y="2473"/>
                </a:lnTo>
                <a:lnTo>
                  <a:pt x="3508" y="2473"/>
                </a:lnTo>
                <a:lnTo>
                  <a:pt x="3508" y="2479"/>
                </a:lnTo>
                <a:lnTo>
                  <a:pt x="3502" y="2479"/>
                </a:lnTo>
                <a:lnTo>
                  <a:pt x="3502" y="2479"/>
                </a:lnTo>
                <a:lnTo>
                  <a:pt x="3502" y="2479"/>
                </a:lnTo>
                <a:lnTo>
                  <a:pt x="3502" y="2479"/>
                </a:lnTo>
                <a:lnTo>
                  <a:pt x="3502" y="2479"/>
                </a:lnTo>
                <a:lnTo>
                  <a:pt x="3502" y="2479"/>
                </a:lnTo>
                <a:lnTo>
                  <a:pt x="3502" y="2485"/>
                </a:lnTo>
                <a:lnTo>
                  <a:pt x="3502" y="2485"/>
                </a:lnTo>
                <a:lnTo>
                  <a:pt x="3502" y="2485"/>
                </a:lnTo>
                <a:lnTo>
                  <a:pt x="3502" y="2491"/>
                </a:lnTo>
                <a:lnTo>
                  <a:pt x="3502" y="2491"/>
                </a:lnTo>
                <a:lnTo>
                  <a:pt x="3496" y="2491"/>
                </a:lnTo>
                <a:lnTo>
                  <a:pt x="3496" y="2491"/>
                </a:lnTo>
                <a:lnTo>
                  <a:pt x="3496" y="2491"/>
                </a:lnTo>
                <a:lnTo>
                  <a:pt x="3490" y="2491"/>
                </a:lnTo>
                <a:lnTo>
                  <a:pt x="3490" y="2491"/>
                </a:lnTo>
                <a:lnTo>
                  <a:pt x="3490" y="2491"/>
                </a:lnTo>
                <a:lnTo>
                  <a:pt x="3484" y="2485"/>
                </a:lnTo>
                <a:lnTo>
                  <a:pt x="3484" y="2485"/>
                </a:lnTo>
                <a:lnTo>
                  <a:pt x="3484" y="2485"/>
                </a:lnTo>
                <a:lnTo>
                  <a:pt x="3490" y="2485"/>
                </a:lnTo>
                <a:lnTo>
                  <a:pt x="3490" y="2485"/>
                </a:lnTo>
                <a:lnTo>
                  <a:pt x="3490" y="2485"/>
                </a:lnTo>
                <a:lnTo>
                  <a:pt x="3490" y="2485"/>
                </a:lnTo>
                <a:lnTo>
                  <a:pt x="3490" y="2485"/>
                </a:lnTo>
                <a:lnTo>
                  <a:pt x="3484" y="2485"/>
                </a:lnTo>
                <a:lnTo>
                  <a:pt x="3484" y="2485"/>
                </a:lnTo>
                <a:lnTo>
                  <a:pt x="3484" y="2485"/>
                </a:lnTo>
                <a:lnTo>
                  <a:pt x="3478" y="2485"/>
                </a:lnTo>
                <a:lnTo>
                  <a:pt x="3478" y="2485"/>
                </a:lnTo>
                <a:lnTo>
                  <a:pt x="3478" y="2485"/>
                </a:lnTo>
                <a:lnTo>
                  <a:pt x="3478" y="2485"/>
                </a:lnTo>
                <a:lnTo>
                  <a:pt x="3478" y="2485"/>
                </a:lnTo>
                <a:lnTo>
                  <a:pt x="3478" y="2485"/>
                </a:lnTo>
                <a:lnTo>
                  <a:pt x="3478" y="2479"/>
                </a:lnTo>
                <a:lnTo>
                  <a:pt x="3478" y="2479"/>
                </a:lnTo>
                <a:lnTo>
                  <a:pt x="3473" y="2479"/>
                </a:lnTo>
                <a:lnTo>
                  <a:pt x="3473" y="2479"/>
                </a:lnTo>
                <a:lnTo>
                  <a:pt x="3473" y="2479"/>
                </a:lnTo>
                <a:lnTo>
                  <a:pt x="3478" y="2473"/>
                </a:lnTo>
                <a:lnTo>
                  <a:pt x="3478" y="2473"/>
                </a:lnTo>
                <a:lnTo>
                  <a:pt x="3478" y="2473"/>
                </a:lnTo>
                <a:lnTo>
                  <a:pt x="3484" y="2473"/>
                </a:lnTo>
                <a:lnTo>
                  <a:pt x="3484" y="2473"/>
                </a:lnTo>
                <a:lnTo>
                  <a:pt x="3484" y="2473"/>
                </a:lnTo>
                <a:lnTo>
                  <a:pt x="3484" y="2473"/>
                </a:lnTo>
                <a:lnTo>
                  <a:pt x="3484" y="2473"/>
                </a:lnTo>
                <a:lnTo>
                  <a:pt x="3490" y="2473"/>
                </a:lnTo>
                <a:lnTo>
                  <a:pt x="3490" y="2473"/>
                </a:lnTo>
                <a:lnTo>
                  <a:pt x="3490" y="2473"/>
                </a:lnTo>
                <a:lnTo>
                  <a:pt x="3484" y="2473"/>
                </a:lnTo>
                <a:lnTo>
                  <a:pt x="3484" y="2473"/>
                </a:lnTo>
                <a:lnTo>
                  <a:pt x="3484" y="2473"/>
                </a:lnTo>
                <a:lnTo>
                  <a:pt x="3490" y="2473"/>
                </a:lnTo>
                <a:lnTo>
                  <a:pt x="3490" y="2467"/>
                </a:lnTo>
                <a:lnTo>
                  <a:pt x="3490" y="2467"/>
                </a:lnTo>
                <a:lnTo>
                  <a:pt x="3490" y="2467"/>
                </a:lnTo>
                <a:lnTo>
                  <a:pt x="3490" y="2467"/>
                </a:lnTo>
                <a:lnTo>
                  <a:pt x="3490" y="2467"/>
                </a:lnTo>
                <a:lnTo>
                  <a:pt x="3490" y="2467"/>
                </a:lnTo>
                <a:lnTo>
                  <a:pt x="3496" y="2467"/>
                </a:lnTo>
                <a:lnTo>
                  <a:pt x="3496" y="2461"/>
                </a:lnTo>
                <a:lnTo>
                  <a:pt x="3496" y="2461"/>
                </a:lnTo>
                <a:lnTo>
                  <a:pt x="3496" y="2461"/>
                </a:lnTo>
                <a:lnTo>
                  <a:pt x="3496"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84" y="2461"/>
                </a:lnTo>
                <a:lnTo>
                  <a:pt x="3484" y="2461"/>
                </a:lnTo>
                <a:lnTo>
                  <a:pt x="3484" y="2461"/>
                </a:lnTo>
                <a:lnTo>
                  <a:pt x="3484" y="2467"/>
                </a:lnTo>
                <a:lnTo>
                  <a:pt x="3484" y="2467"/>
                </a:lnTo>
                <a:lnTo>
                  <a:pt x="3484" y="2467"/>
                </a:lnTo>
                <a:lnTo>
                  <a:pt x="3484" y="2467"/>
                </a:lnTo>
                <a:lnTo>
                  <a:pt x="3484" y="2467"/>
                </a:lnTo>
                <a:lnTo>
                  <a:pt x="3484" y="2467"/>
                </a:lnTo>
                <a:lnTo>
                  <a:pt x="3484" y="2467"/>
                </a:lnTo>
                <a:lnTo>
                  <a:pt x="3484" y="2467"/>
                </a:lnTo>
                <a:lnTo>
                  <a:pt x="3484" y="2461"/>
                </a:lnTo>
                <a:lnTo>
                  <a:pt x="3484" y="2461"/>
                </a:lnTo>
                <a:lnTo>
                  <a:pt x="3484" y="2461"/>
                </a:lnTo>
                <a:lnTo>
                  <a:pt x="3484" y="2461"/>
                </a:lnTo>
                <a:lnTo>
                  <a:pt x="3484" y="2461"/>
                </a:lnTo>
                <a:lnTo>
                  <a:pt x="3484" y="2455"/>
                </a:lnTo>
                <a:lnTo>
                  <a:pt x="3484" y="2455"/>
                </a:lnTo>
                <a:lnTo>
                  <a:pt x="3484" y="2455"/>
                </a:lnTo>
                <a:lnTo>
                  <a:pt x="3484" y="2461"/>
                </a:lnTo>
                <a:lnTo>
                  <a:pt x="3484" y="2461"/>
                </a:lnTo>
                <a:lnTo>
                  <a:pt x="3484" y="2461"/>
                </a:lnTo>
                <a:lnTo>
                  <a:pt x="3484" y="2461"/>
                </a:lnTo>
                <a:lnTo>
                  <a:pt x="3484" y="2467"/>
                </a:lnTo>
                <a:lnTo>
                  <a:pt x="3478" y="2467"/>
                </a:lnTo>
                <a:lnTo>
                  <a:pt x="3478" y="2467"/>
                </a:lnTo>
                <a:lnTo>
                  <a:pt x="3478" y="2467"/>
                </a:lnTo>
                <a:lnTo>
                  <a:pt x="3478" y="2467"/>
                </a:lnTo>
                <a:lnTo>
                  <a:pt x="3478" y="2467"/>
                </a:lnTo>
                <a:lnTo>
                  <a:pt x="3478" y="2467"/>
                </a:lnTo>
                <a:lnTo>
                  <a:pt x="3478" y="2467"/>
                </a:lnTo>
                <a:lnTo>
                  <a:pt x="3478" y="2467"/>
                </a:lnTo>
                <a:lnTo>
                  <a:pt x="3478" y="2467"/>
                </a:lnTo>
                <a:lnTo>
                  <a:pt x="3478" y="2467"/>
                </a:lnTo>
                <a:lnTo>
                  <a:pt x="3478" y="2467"/>
                </a:lnTo>
                <a:lnTo>
                  <a:pt x="3473" y="2467"/>
                </a:lnTo>
                <a:lnTo>
                  <a:pt x="3473" y="2461"/>
                </a:lnTo>
                <a:lnTo>
                  <a:pt x="3473" y="2461"/>
                </a:lnTo>
                <a:lnTo>
                  <a:pt x="3473" y="2461"/>
                </a:lnTo>
                <a:lnTo>
                  <a:pt x="3473" y="2461"/>
                </a:lnTo>
                <a:lnTo>
                  <a:pt x="3467" y="2461"/>
                </a:lnTo>
                <a:lnTo>
                  <a:pt x="3467" y="2467"/>
                </a:lnTo>
                <a:lnTo>
                  <a:pt x="3467" y="2467"/>
                </a:lnTo>
                <a:lnTo>
                  <a:pt x="3461" y="2473"/>
                </a:lnTo>
                <a:lnTo>
                  <a:pt x="3461" y="2473"/>
                </a:lnTo>
                <a:lnTo>
                  <a:pt x="3455" y="2473"/>
                </a:lnTo>
                <a:lnTo>
                  <a:pt x="3449" y="2473"/>
                </a:lnTo>
                <a:lnTo>
                  <a:pt x="3443" y="2473"/>
                </a:lnTo>
                <a:lnTo>
                  <a:pt x="3443" y="2473"/>
                </a:lnTo>
                <a:lnTo>
                  <a:pt x="3437" y="2473"/>
                </a:lnTo>
                <a:lnTo>
                  <a:pt x="3431" y="2473"/>
                </a:lnTo>
                <a:lnTo>
                  <a:pt x="3425" y="2473"/>
                </a:lnTo>
                <a:lnTo>
                  <a:pt x="3419" y="2467"/>
                </a:lnTo>
                <a:lnTo>
                  <a:pt x="3419" y="2467"/>
                </a:lnTo>
                <a:lnTo>
                  <a:pt x="3419" y="2467"/>
                </a:lnTo>
                <a:lnTo>
                  <a:pt x="3419" y="2461"/>
                </a:lnTo>
                <a:lnTo>
                  <a:pt x="3419" y="2455"/>
                </a:lnTo>
                <a:lnTo>
                  <a:pt x="3419" y="2455"/>
                </a:lnTo>
                <a:lnTo>
                  <a:pt x="3419" y="2455"/>
                </a:lnTo>
                <a:lnTo>
                  <a:pt x="3425" y="2444"/>
                </a:lnTo>
                <a:lnTo>
                  <a:pt x="3431" y="2444"/>
                </a:lnTo>
                <a:lnTo>
                  <a:pt x="3431" y="2438"/>
                </a:lnTo>
                <a:lnTo>
                  <a:pt x="3431" y="2438"/>
                </a:lnTo>
                <a:lnTo>
                  <a:pt x="3437" y="2438"/>
                </a:lnTo>
                <a:lnTo>
                  <a:pt x="3437" y="2432"/>
                </a:lnTo>
                <a:lnTo>
                  <a:pt x="3443" y="2432"/>
                </a:lnTo>
                <a:lnTo>
                  <a:pt x="3443" y="2432"/>
                </a:lnTo>
                <a:lnTo>
                  <a:pt x="3449" y="2438"/>
                </a:lnTo>
                <a:lnTo>
                  <a:pt x="3455" y="2438"/>
                </a:lnTo>
                <a:lnTo>
                  <a:pt x="3455" y="2438"/>
                </a:lnTo>
                <a:lnTo>
                  <a:pt x="3461" y="2444"/>
                </a:lnTo>
                <a:lnTo>
                  <a:pt x="3461" y="2444"/>
                </a:lnTo>
                <a:lnTo>
                  <a:pt x="3461" y="2444"/>
                </a:lnTo>
                <a:lnTo>
                  <a:pt x="3461" y="2444"/>
                </a:lnTo>
                <a:lnTo>
                  <a:pt x="3461" y="2444"/>
                </a:lnTo>
                <a:lnTo>
                  <a:pt x="3461" y="2450"/>
                </a:lnTo>
                <a:lnTo>
                  <a:pt x="3461" y="2450"/>
                </a:lnTo>
                <a:lnTo>
                  <a:pt x="3461" y="2450"/>
                </a:lnTo>
                <a:lnTo>
                  <a:pt x="3467" y="2450"/>
                </a:lnTo>
                <a:lnTo>
                  <a:pt x="3467" y="2450"/>
                </a:lnTo>
                <a:lnTo>
                  <a:pt x="3467" y="2450"/>
                </a:lnTo>
                <a:lnTo>
                  <a:pt x="3467" y="2450"/>
                </a:lnTo>
                <a:lnTo>
                  <a:pt x="3473" y="2450"/>
                </a:lnTo>
                <a:lnTo>
                  <a:pt x="3473" y="2450"/>
                </a:lnTo>
                <a:lnTo>
                  <a:pt x="3473" y="2450"/>
                </a:lnTo>
                <a:lnTo>
                  <a:pt x="3478" y="2450"/>
                </a:lnTo>
                <a:lnTo>
                  <a:pt x="3478" y="2450"/>
                </a:lnTo>
                <a:lnTo>
                  <a:pt x="3478" y="2450"/>
                </a:lnTo>
                <a:lnTo>
                  <a:pt x="3484" y="2450"/>
                </a:lnTo>
                <a:lnTo>
                  <a:pt x="3484" y="2450"/>
                </a:lnTo>
                <a:lnTo>
                  <a:pt x="3484" y="2450"/>
                </a:lnTo>
                <a:lnTo>
                  <a:pt x="3484" y="2450"/>
                </a:lnTo>
                <a:lnTo>
                  <a:pt x="3484" y="2455"/>
                </a:lnTo>
                <a:lnTo>
                  <a:pt x="3484" y="2455"/>
                </a:lnTo>
                <a:lnTo>
                  <a:pt x="3484" y="2455"/>
                </a:lnTo>
                <a:lnTo>
                  <a:pt x="3484" y="2455"/>
                </a:lnTo>
                <a:lnTo>
                  <a:pt x="3484" y="2455"/>
                </a:lnTo>
                <a:lnTo>
                  <a:pt x="3484" y="2455"/>
                </a:lnTo>
                <a:lnTo>
                  <a:pt x="3490" y="2455"/>
                </a:lnTo>
                <a:lnTo>
                  <a:pt x="3490" y="2455"/>
                </a:lnTo>
                <a:lnTo>
                  <a:pt x="3490" y="2455"/>
                </a:lnTo>
                <a:lnTo>
                  <a:pt x="3490" y="2455"/>
                </a:lnTo>
                <a:lnTo>
                  <a:pt x="3490" y="2455"/>
                </a:lnTo>
                <a:lnTo>
                  <a:pt x="3496" y="2455"/>
                </a:lnTo>
                <a:lnTo>
                  <a:pt x="3496" y="2455"/>
                </a:lnTo>
                <a:lnTo>
                  <a:pt x="3496" y="2455"/>
                </a:lnTo>
                <a:lnTo>
                  <a:pt x="3496" y="2455"/>
                </a:lnTo>
                <a:lnTo>
                  <a:pt x="3502" y="2455"/>
                </a:lnTo>
                <a:lnTo>
                  <a:pt x="3502" y="2455"/>
                </a:lnTo>
                <a:lnTo>
                  <a:pt x="3502" y="2455"/>
                </a:lnTo>
                <a:lnTo>
                  <a:pt x="3502" y="2455"/>
                </a:lnTo>
                <a:lnTo>
                  <a:pt x="3502" y="2461"/>
                </a:lnTo>
                <a:lnTo>
                  <a:pt x="3496" y="2461"/>
                </a:lnTo>
                <a:lnTo>
                  <a:pt x="3496" y="2461"/>
                </a:lnTo>
                <a:lnTo>
                  <a:pt x="3502" y="2461"/>
                </a:lnTo>
                <a:lnTo>
                  <a:pt x="3502" y="2461"/>
                </a:lnTo>
                <a:lnTo>
                  <a:pt x="3508" y="2455"/>
                </a:lnTo>
                <a:lnTo>
                  <a:pt x="3508" y="2455"/>
                </a:lnTo>
                <a:lnTo>
                  <a:pt x="3508" y="2455"/>
                </a:lnTo>
                <a:lnTo>
                  <a:pt x="3508" y="2455"/>
                </a:lnTo>
                <a:lnTo>
                  <a:pt x="3508" y="2455"/>
                </a:lnTo>
                <a:lnTo>
                  <a:pt x="3508" y="2455"/>
                </a:lnTo>
                <a:lnTo>
                  <a:pt x="3508" y="2455"/>
                </a:lnTo>
                <a:lnTo>
                  <a:pt x="3508"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20" y="2450"/>
                </a:lnTo>
                <a:lnTo>
                  <a:pt x="3520" y="2450"/>
                </a:lnTo>
                <a:lnTo>
                  <a:pt x="3520" y="2450"/>
                </a:lnTo>
                <a:lnTo>
                  <a:pt x="3520" y="2450"/>
                </a:lnTo>
                <a:lnTo>
                  <a:pt x="3520" y="2450"/>
                </a:lnTo>
                <a:lnTo>
                  <a:pt x="3526" y="2444"/>
                </a:lnTo>
                <a:lnTo>
                  <a:pt x="3526" y="2444"/>
                </a:lnTo>
                <a:lnTo>
                  <a:pt x="3526" y="2444"/>
                </a:lnTo>
                <a:lnTo>
                  <a:pt x="3526" y="2444"/>
                </a:lnTo>
                <a:lnTo>
                  <a:pt x="3526" y="2444"/>
                </a:lnTo>
                <a:lnTo>
                  <a:pt x="3526" y="2438"/>
                </a:lnTo>
                <a:lnTo>
                  <a:pt x="3526" y="2438"/>
                </a:lnTo>
                <a:lnTo>
                  <a:pt x="3526" y="2438"/>
                </a:lnTo>
                <a:lnTo>
                  <a:pt x="3526" y="2438"/>
                </a:lnTo>
                <a:lnTo>
                  <a:pt x="3526" y="2438"/>
                </a:lnTo>
                <a:lnTo>
                  <a:pt x="3526" y="2438"/>
                </a:lnTo>
                <a:lnTo>
                  <a:pt x="3526" y="2438"/>
                </a:lnTo>
                <a:lnTo>
                  <a:pt x="3526" y="2438"/>
                </a:lnTo>
                <a:lnTo>
                  <a:pt x="3526" y="2438"/>
                </a:lnTo>
                <a:lnTo>
                  <a:pt x="3526" y="2438"/>
                </a:lnTo>
                <a:lnTo>
                  <a:pt x="3526" y="2438"/>
                </a:lnTo>
                <a:lnTo>
                  <a:pt x="3526" y="2432"/>
                </a:lnTo>
                <a:lnTo>
                  <a:pt x="3526" y="2432"/>
                </a:lnTo>
                <a:lnTo>
                  <a:pt x="3532" y="2438"/>
                </a:lnTo>
                <a:lnTo>
                  <a:pt x="3532" y="2438"/>
                </a:lnTo>
                <a:lnTo>
                  <a:pt x="3532" y="2438"/>
                </a:lnTo>
                <a:lnTo>
                  <a:pt x="3532" y="2438"/>
                </a:lnTo>
                <a:lnTo>
                  <a:pt x="3532" y="2438"/>
                </a:lnTo>
                <a:lnTo>
                  <a:pt x="3532" y="2438"/>
                </a:lnTo>
                <a:lnTo>
                  <a:pt x="3532" y="2438"/>
                </a:lnTo>
                <a:lnTo>
                  <a:pt x="3532" y="2438"/>
                </a:lnTo>
                <a:lnTo>
                  <a:pt x="3532" y="2444"/>
                </a:lnTo>
                <a:lnTo>
                  <a:pt x="3532" y="2444"/>
                </a:lnTo>
                <a:lnTo>
                  <a:pt x="3532" y="2444"/>
                </a:lnTo>
                <a:lnTo>
                  <a:pt x="3532" y="2444"/>
                </a:lnTo>
                <a:lnTo>
                  <a:pt x="3538" y="2444"/>
                </a:lnTo>
                <a:lnTo>
                  <a:pt x="3544" y="2438"/>
                </a:lnTo>
                <a:lnTo>
                  <a:pt x="3550" y="2438"/>
                </a:lnTo>
                <a:lnTo>
                  <a:pt x="3555" y="2438"/>
                </a:lnTo>
                <a:lnTo>
                  <a:pt x="3555" y="2438"/>
                </a:lnTo>
                <a:lnTo>
                  <a:pt x="3555" y="2438"/>
                </a:lnTo>
                <a:lnTo>
                  <a:pt x="3561" y="2432"/>
                </a:lnTo>
                <a:lnTo>
                  <a:pt x="3561" y="2432"/>
                </a:lnTo>
                <a:lnTo>
                  <a:pt x="3567" y="2432"/>
                </a:lnTo>
                <a:lnTo>
                  <a:pt x="3573" y="2432"/>
                </a:lnTo>
                <a:lnTo>
                  <a:pt x="3573" y="2432"/>
                </a:lnTo>
                <a:lnTo>
                  <a:pt x="3573" y="2432"/>
                </a:lnTo>
                <a:lnTo>
                  <a:pt x="3561" y="2432"/>
                </a:lnTo>
                <a:lnTo>
                  <a:pt x="3561" y="2432"/>
                </a:lnTo>
                <a:lnTo>
                  <a:pt x="3561" y="2432"/>
                </a:lnTo>
                <a:lnTo>
                  <a:pt x="3561" y="2426"/>
                </a:lnTo>
                <a:lnTo>
                  <a:pt x="3567" y="2426"/>
                </a:lnTo>
                <a:lnTo>
                  <a:pt x="3573" y="2426"/>
                </a:lnTo>
                <a:lnTo>
                  <a:pt x="3573" y="2432"/>
                </a:lnTo>
                <a:lnTo>
                  <a:pt x="3579" y="2432"/>
                </a:lnTo>
                <a:lnTo>
                  <a:pt x="3585" y="2438"/>
                </a:lnTo>
                <a:lnTo>
                  <a:pt x="3585" y="2438"/>
                </a:lnTo>
                <a:lnTo>
                  <a:pt x="3591" y="2438"/>
                </a:lnTo>
                <a:lnTo>
                  <a:pt x="3597" y="2438"/>
                </a:lnTo>
                <a:lnTo>
                  <a:pt x="3597" y="2438"/>
                </a:lnTo>
                <a:lnTo>
                  <a:pt x="3597" y="2432"/>
                </a:lnTo>
                <a:lnTo>
                  <a:pt x="3597" y="2432"/>
                </a:lnTo>
                <a:lnTo>
                  <a:pt x="3597" y="2432"/>
                </a:lnTo>
                <a:lnTo>
                  <a:pt x="3603" y="2432"/>
                </a:lnTo>
                <a:lnTo>
                  <a:pt x="3603" y="2438"/>
                </a:lnTo>
                <a:lnTo>
                  <a:pt x="3603" y="2438"/>
                </a:lnTo>
                <a:lnTo>
                  <a:pt x="3603" y="2438"/>
                </a:lnTo>
                <a:lnTo>
                  <a:pt x="3603" y="2438"/>
                </a:lnTo>
                <a:lnTo>
                  <a:pt x="3603" y="2438"/>
                </a:lnTo>
                <a:lnTo>
                  <a:pt x="3603" y="2438"/>
                </a:lnTo>
                <a:lnTo>
                  <a:pt x="3609" y="2438"/>
                </a:lnTo>
                <a:lnTo>
                  <a:pt x="3609" y="2438"/>
                </a:lnTo>
                <a:lnTo>
                  <a:pt x="3609" y="2438"/>
                </a:lnTo>
                <a:lnTo>
                  <a:pt x="3609" y="2438"/>
                </a:lnTo>
                <a:lnTo>
                  <a:pt x="3609" y="2444"/>
                </a:lnTo>
                <a:lnTo>
                  <a:pt x="3615" y="2438"/>
                </a:lnTo>
                <a:lnTo>
                  <a:pt x="3615" y="2438"/>
                </a:lnTo>
                <a:lnTo>
                  <a:pt x="3615" y="2438"/>
                </a:lnTo>
                <a:lnTo>
                  <a:pt x="3615" y="2438"/>
                </a:lnTo>
                <a:lnTo>
                  <a:pt x="3615" y="2438"/>
                </a:lnTo>
                <a:lnTo>
                  <a:pt x="3615" y="2438"/>
                </a:lnTo>
                <a:lnTo>
                  <a:pt x="3615" y="2438"/>
                </a:lnTo>
                <a:lnTo>
                  <a:pt x="3615" y="2438"/>
                </a:lnTo>
                <a:lnTo>
                  <a:pt x="3621" y="2438"/>
                </a:lnTo>
                <a:lnTo>
                  <a:pt x="3621" y="2438"/>
                </a:lnTo>
                <a:lnTo>
                  <a:pt x="3621" y="2438"/>
                </a:lnTo>
                <a:lnTo>
                  <a:pt x="3621" y="2438"/>
                </a:lnTo>
                <a:lnTo>
                  <a:pt x="3621" y="2432"/>
                </a:lnTo>
                <a:lnTo>
                  <a:pt x="3621" y="2432"/>
                </a:lnTo>
                <a:lnTo>
                  <a:pt x="3621" y="2432"/>
                </a:lnTo>
                <a:lnTo>
                  <a:pt x="3621" y="2432"/>
                </a:lnTo>
                <a:lnTo>
                  <a:pt x="3621" y="2432"/>
                </a:lnTo>
                <a:lnTo>
                  <a:pt x="3621" y="2432"/>
                </a:lnTo>
                <a:lnTo>
                  <a:pt x="3627" y="2432"/>
                </a:lnTo>
                <a:lnTo>
                  <a:pt x="3627" y="2432"/>
                </a:lnTo>
                <a:lnTo>
                  <a:pt x="3627" y="2432"/>
                </a:lnTo>
                <a:lnTo>
                  <a:pt x="3627" y="2432"/>
                </a:lnTo>
                <a:lnTo>
                  <a:pt x="3627" y="2432"/>
                </a:lnTo>
                <a:lnTo>
                  <a:pt x="3627" y="2432"/>
                </a:lnTo>
                <a:lnTo>
                  <a:pt x="3627" y="2432"/>
                </a:lnTo>
                <a:lnTo>
                  <a:pt x="3627" y="2432"/>
                </a:lnTo>
                <a:lnTo>
                  <a:pt x="3627" y="2432"/>
                </a:lnTo>
                <a:lnTo>
                  <a:pt x="3633" y="2432"/>
                </a:lnTo>
                <a:lnTo>
                  <a:pt x="3638" y="2438"/>
                </a:lnTo>
                <a:lnTo>
                  <a:pt x="3638" y="2438"/>
                </a:lnTo>
                <a:lnTo>
                  <a:pt x="3638" y="2438"/>
                </a:lnTo>
                <a:lnTo>
                  <a:pt x="3638" y="2438"/>
                </a:lnTo>
                <a:lnTo>
                  <a:pt x="3638" y="2438"/>
                </a:lnTo>
                <a:lnTo>
                  <a:pt x="3638" y="2438"/>
                </a:lnTo>
                <a:lnTo>
                  <a:pt x="3638" y="2438"/>
                </a:lnTo>
                <a:lnTo>
                  <a:pt x="3638" y="2438"/>
                </a:lnTo>
                <a:lnTo>
                  <a:pt x="3644" y="2438"/>
                </a:lnTo>
                <a:lnTo>
                  <a:pt x="3644" y="2438"/>
                </a:lnTo>
                <a:lnTo>
                  <a:pt x="3644" y="2438"/>
                </a:lnTo>
                <a:lnTo>
                  <a:pt x="3644" y="2438"/>
                </a:lnTo>
                <a:lnTo>
                  <a:pt x="3644" y="2444"/>
                </a:lnTo>
                <a:lnTo>
                  <a:pt x="3644" y="2444"/>
                </a:lnTo>
                <a:lnTo>
                  <a:pt x="3644" y="2444"/>
                </a:lnTo>
                <a:lnTo>
                  <a:pt x="3644" y="2444"/>
                </a:lnTo>
                <a:lnTo>
                  <a:pt x="3644" y="2438"/>
                </a:lnTo>
                <a:lnTo>
                  <a:pt x="3644" y="2438"/>
                </a:lnTo>
                <a:lnTo>
                  <a:pt x="3650" y="2432"/>
                </a:lnTo>
                <a:lnTo>
                  <a:pt x="3644" y="2426"/>
                </a:lnTo>
                <a:lnTo>
                  <a:pt x="3650" y="2426"/>
                </a:lnTo>
                <a:lnTo>
                  <a:pt x="3650" y="2426"/>
                </a:lnTo>
                <a:lnTo>
                  <a:pt x="3650" y="2420"/>
                </a:lnTo>
                <a:lnTo>
                  <a:pt x="3650" y="2420"/>
                </a:lnTo>
                <a:lnTo>
                  <a:pt x="3650" y="2420"/>
                </a:lnTo>
                <a:lnTo>
                  <a:pt x="3650" y="2420"/>
                </a:lnTo>
                <a:lnTo>
                  <a:pt x="3650" y="2420"/>
                </a:lnTo>
                <a:lnTo>
                  <a:pt x="3650" y="2420"/>
                </a:lnTo>
                <a:lnTo>
                  <a:pt x="3650" y="2414"/>
                </a:lnTo>
                <a:lnTo>
                  <a:pt x="3650" y="2414"/>
                </a:lnTo>
                <a:lnTo>
                  <a:pt x="3650" y="2414"/>
                </a:lnTo>
                <a:lnTo>
                  <a:pt x="3650" y="2414"/>
                </a:lnTo>
                <a:lnTo>
                  <a:pt x="3650" y="2414"/>
                </a:lnTo>
                <a:lnTo>
                  <a:pt x="3650" y="2414"/>
                </a:lnTo>
                <a:lnTo>
                  <a:pt x="3650" y="2414"/>
                </a:lnTo>
                <a:lnTo>
                  <a:pt x="3650" y="2408"/>
                </a:lnTo>
                <a:lnTo>
                  <a:pt x="3650" y="2408"/>
                </a:lnTo>
                <a:lnTo>
                  <a:pt x="3650" y="2408"/>
                </a:lnTo>
                <a:lnTo>
                  <a:pt x="3650" y="2408"/>
                </a:lnTo>
                <a:lnTo>
                  <a:pt x="3650" y="2408"/>
                </a:lnTo>
                <a:lnTo>
                  <a:pt x="3650" y="2408"/>
                </a:lnTo>
                <a:lnTo>
                  <a:pt x="3650" y="2402"/>
                </a:lnTo>
                <a:lnTo>
                  <a:pt x="3650" y="2402"/>
                </a:lnTo>
                <a:lnTo>
                  <a:pt x="3650" y="2402"/>
                </a:lnTo>
                <a:lnTo>
                  <a:pt x="3656" y="2402"/>
                </a:lnTo>
                <a:lnTo>
                  <a:pt x="3656" y="2402"/>
                </a:lnTo>
                <a:lnTo>
                  <a:pt x="3656" y="2402"/>
                </a:lnTo>
                <a:lnTo>
                  <a:pt x="3656" y="2396"/>
                </a:lnTo>
                <a:lnTo>
                  <a:pt x="3656" y="2396"/>
                </a:lnTo>
                <a:lnTo>
                  <a:pt x="3656" y="2396"/>
                </a:lnTo>
                <a:lnTo>
                  <a:pt x="3656" y="2396"/>
                </a:lnTo>
                <a:lnTo>
                  <a:pt x="3656" y="2396"/>
                </a:lnTo>
                <a:lnTo>
                  <a:pt x="3656" y="2396"/>
                </a:lnTo>
                <a:lnTo>
                  <a:pt x="3656" y="2396"/>
                </a:lnTo>
                <a:lnTo>
                  <a:pt x="3656" y="2390"/>
                </a:lnTo>
                <a:lnTo>
                  <a:pt x="3656" y="2396"/>
                </a:lnTo>
                <a:lnTo>
                  <a:pt x="3656" y="2396"/>
                </a:lnTo>
                <a:lnTo>
                  <a:pt x="3656" y="2396"/>
                </a:lnTo>
                <a:lnTo>
                  <a:pt x="3656" y="2396"/>
                </a:lnTo>
                <a:lnTo>
                  <a:pt x="3656" y="2396"/>
                </a:lnTo>
                <a:lnTo>
                  <a:pt x="3656" y="2402"/>
                </a:lnTo>
                <a:lnTo>
                  <a:pt x="3662" y="2402"/>
                </a:lnTo>
                <a:lnTo>
                  <a:pt x="3662" y="2402"/>
                </a:lnTo>
                <a:lnTo>
                  <a:pt x="3662" y="2402"/>
                </a:lnTo>
                <a:lnTo>
                  <a:pt x="3662" y="2402"/>
                </a:lnTo>
                <a:lnTo>
                  <a:pt x="3662" y="2402"/>
                </a:lnTo>
                <a:lnTo>
                  <a:pt x="3662" y="2402"/>
                </a:lnTo>
                <a:lnTo>
                  <a:pt x="3662" y="2402"/>
                </a:lnTo>
                <a:lnTo>
                  <a:pt x="3668" y="2408"/>
                </a:lnTo>
                <a:lnTo>
                  <a:pt x="3668" y="2414"/>
                </a:lnTo>
                <a:lnTo>
                  <a:pt x="3668" y="2414"/>
                </a:lnTo>
                <a:lnTo>
                  <a:pt x="3668" y="2414"/>
                </a:lnTo>
                <a:lnTo>
                  <a:pt x="3668" y="2420"/>
                </a:lnTo>
                <a:lnTo>
                  <a:pt x="3668" y="2420"/>
                </a:lnTo>
                <a:lnTo>
                  <a:pt x="3662" y="2420"/>
                </a:lnTo>
                <a:lnTo>
                  <a:pt x="3662" y="2420"/>
                </a:lnTo>
                <a:lnTo>
                  <a:pt x="3662" y="2420"/>
                </a:lnTo>
                <a:lnTo>
                  <a:pt x="3662" y="2426"/>
                </a:lnTo>
                <a:lnTo>
                  <a:pt x="3668" y="2426"/>
                </a:lnTo>
                <a:lnTo>
                  <a:pt x="3668" y="2426"/>
                </a:lnTo>
                <a:lnTo>
                  <a:pt x="3668" y="2426"/>
                </a:lnTo>
                <a:lnTo>
                  <a:pt x="3668" y="2426"/>
                </a:lnTo>
                <a:lnTo>
                  <a:pt x="3668" y="2426"/>
                </a:lnTo>
                <a:lnTo>
                  <a:pt x="3668" y="2432"/>
                </a:lnTo>
                <a:lnTo>
                  <a:pt x="3668" y="2432"/>
                </a:lnTo>
                <a:lnTo>
                  <a:pt x="3668" y="2432"/>
                </a:lnTo>
                <a:lnTo>
                  <a:pt x="3668" y="2432"/>
                </a:lnTo>
                <a:lnTo>
                  <a:pt x="3668" y="2432"/>
                </a:lnTo>
                <a:lnTo>
                  <a:pt x="3668" y="2432"/>
                </a:lnTo>
                <a:lnTo>
                  <a:pt x="3668" y="2432"/>
                </a:lnTo>
                <a:lnTo>
                  <a:pt x="3668" y="2432"/>
                </a:lnTo>
                <a:lnTo>
                  <a:pt x="3668" y="2432"/>
                </a:lnTo>
                <a:lnTo>
                  <a:pt x="3668" y="2432"/>
                </a:lnTo>
                <a:lnTo>
                  <a:pt x="3674" y="2432"/>
                </a:lnTo>
                <a:lnTo>
                  <a:pt x="3674" y="2432"/>
                </a:lnTo>
                <a:lnTo>
                  <a:pt x="3674" y="2432"/>
                </a:lnTo>
                <a:lnTo>
                  <a:pt x="3674" y="2432"/>
                </a:lnTo>
                <a:lnTo>
                  <a:pt x="3674" y="2432"/>
                </a:lnTo>
                <a:lnTo>
                  <a:pt x="3674" y="2432"/>
                </a:lnTo>
                <a:lnTo>
                  <a:pt x="3674" y="2432"/>
                </a:lnTo>
                <a:lnTo>
                  <a:pt x="3674" y="2432"/>
                </a:lnTo>
                <a:lnTo>
                  <a:pt x="3674" y="2432"/>
                </a:lnTo>
                <a:lnTo>
                  <a:pt x="3674" y="2432"/>
                </a:lnTo>
                <a:lnTo>
                  <a:pt x="3674" y="2432"/>
                </a:lnTo>
                <a:lnTo>
                  <a:pt x="3674" y="2432"/>
                </a:lnTo>
                <a:lnTo>
                  <a:pt x="3674" y="2432"/>
                </a:lnTo>
                <a:lnTo>
                  <a:pt x="3674" y="2438"/>
                </a:lnTo>
                <a:lnTo>
                  <a:pt x="3674" y="2438"/>
                </a:lnTo>
                <a:lnTo>
                  <a:pt x="3674" y="2438"/>
                </a:lnTo>
                <a:lnTo>
                  <a:pt x="3674" y="2438"/>
                </a:lnTo>
                <a:lnTo>
                  <a:pt x="3680" y="2444"/>
                </a:lnTo>
                <a:lnTo>
                  <a:pt x="3680" y="2444"/>
                </a:lnTo>
                <a:lnTo>
                  <a:pt x="3680" y="2450"/>
                </a:lnTo>
                <a:lnTo>
                  <a:pt x="3674" y="2450"/>
                </a:lnTo>
                <a:lnTo>
                  <a:pt x="3668" y="2450"/>
                </a:lnTo>
                <a:lnTo>
                  <a:pt x="3668" y="2450"/>
                </a:lnTo>
                <a:lnTo>
                  <a:pt x="3668" y="2450"/>
                </a:lnTo>
                <a:lnTo>
                  <a:pt x="3668" y="2450"/>
                </a:lnTo>
                <a:lnTo>
                  <a:pt x="3662" y="2450"/>
                </a:lnTo>
                <a:lnTo>
                  <a:pt x="3662" y="2450"/>
                </a:lnTo>
                <a:lnTo>
                  <a:pt x="3662" y="2450"/>
                </a:lnTo>
                <a:lnTo>
                  <a:pt x="3662" y="2450"/>
                </a:lnTo>
                <a:lnTo>
                  <a:pt x="3662" y="2450"/>
                </a:lnTo>
                <a:lnTo>
                  <a:pt x="3662" y="2450"/>
                </a:lnTo>
                <a:lnTo>
                  <a:pt x="3656" y="2450"/>
                </a:lnTo>
                <a:lnTo>
                  <a:pt x="3656" y="2450"/>
                </a:lnTo>
                <a:lnTo>
                  <a:pt x="3656" y="2455"/>
                </a:lnTo>
                <a:lnTo>
                  <a:pt x="3656" y="2455"/>
                </a:lnTo>
                <a:lnTo>
                  <a:pt x="3668" y="2450"/>
                </a:lnTo>
                <a:lnTo>
                  <a:pt x="3668" y="2450"/>
                </a:lnTo>
                <a:lnTo>
                  <a:pt x="3680" y="2450"/>
                </a:lnTo>
                <a:lnTo>
                  <a:pt x="3692" y="2450"/>
                </a:lnTo>
                <a:lnTo>
                  <a:pt x="3698" y="2450"/>
                </a:lnTo>
                <a:lnTo>
                  <a:pt x="3704" y="2444"/>
                </a:lnTo>
                <a:lnTo>
                  <a:pt x="3704" y="2444"/>
                </a:lnTo>
                <a:lnTo>
                  <a:pt x="3704" y="2444"/>
                </a:lnTo>
                <a:lnTo>
                  <a:pt x="3704" y="2444"/>
                </a:lnTo>
                <a:lnTo>
                  <a:pt x="3698" y="2444"/>
                </a:lnTo>
                <a:lnTo>
                  <a:pt x="3698" y="2444"/>
                </a:lnTo>
                <a:lnTo>
                  <a:pt x="3698" y="2444"/>
                </a:lnTo>
                <a:lnTo>
                  <a:pt x="3698" y="2444"/>
                </a:lnTo>
                <a:lnTo>
                  <a:pt x="3698" y="2438"/>
                </a:lnTo>
                <a:lnTo>
                  <a:pt x="3698" y="2438"/>
                </a:lnTo>
                <a:lnTo>
                  <a:pt x="3698" y="2438"/>
                </a:lnTo>
                <a:lnTo>
                  <a:pt x="3698" y="2438"/>
                </a:lnTo>
                <a:lnTo>
                  <a:pt x="3698" y="2438"/>
                </a:lnTo>
                <a:lnTo>
                  <a:pt x="3698" y="2438"/>
                </a:lnTo>
                <a:lnTo>
                  <a:pt x="3698" y="2438"/>
                </a:lnTo>
                <a:lnTo>
                  <a:pt x="3698" y="2438"/>
                </a:lnTo>
                <a:lnTo>
                  <a:pt x="3698" y="2444"/>
                </a:lnTo>
                <a:lnTo>
                  <a:pt x="3704" y="2444"/>
                </a:lnTo>
                <a:lnTo>
                  <a:pt x="3704" y="2444"/>
                </a:lnTo>
                <a:lnTo>
                  <a:pt x="3704" y="2444"/>
                </a:lnTo>
                <a:lnTo>
                  <a:pt x="3704" y="2444"/>
                </a:lnTo>
                <a:lnTo>
                  <a:pt x="3704" y="2444"/>
                </a:lnTo>
                <a:lnTo>
                  <a:pt x="3704" y="2438"/>
                </a:lnTo>
                <a:lnTo>
                  <a:pt x="3710" y="2438"/>
                </a:lnTo>
                <a:lnTo>
                  <a:pt x="3710" y="2438"/>
                </a:lnTo>
                <a:lnTo>
                  <a:pt x="3710" y="2438"/>
                </a:lnTo>
                <a:lnTo>
                  <a:pt x="3710" y="2438"/>
                </a:lnTo>
                <a:lnTo>
                  <a:pt x="3715" y="2432"/>
                </a:lnTo>
                <a:lnTo>
                  <a:pt x="3715" y="2432"/>
                </a:lnTo>
                <a:lnTo>
                  <a:pt x="3715" y="2426"/>
                </a:lnTo>
                <a:lnTo>
                  <a:pt x="3715" y="2426"/>
                </a:lnTo>
                <a:lnTo>
                  <a:pt x="3721" y="2426"/>
                </a:lnTo>
                <a:lnTo>
                  <a:pt x="3715" y="2426"/>
                </a:lnTo>
                <a:lnTo>
                  <a:pt x="3715" y="2426"/>
                </a:lnTo>
                <a:lnTo>
                  <a:pt x="3715" y="2426"/>
                </a:lnTo>
                <a:lnTo>
                  <a:pt x="3715" y="2426"/>
                </a:lnTo>
                <a:lnTo>
                  <a:pt x="3715" y="2420"/>
                </a:lnTo>
                <a:lnTo>
                  <a:pt x="3715" y="2426"/>
                </a:lnTo>
                <a:lnTo>
                  <a:pt x="3715" y="2426"/>
                </a:lnTo>
                <a:lnTo>
                  <a:pt x="3721" y="2426"/>
                </a:lnTo>
                <a:lnTo>
                  <a:pt x="3721" y="2426"/>
                </a:lnTo>
                <a:lnTo>
                  <a:pt x="3721" y="2426"/>
                </a:lnTo>
                <a:lnTo>
                  <a:pt x="3721" y="2426"/>
                </a:lnTo>
                <a:lnTo>
                  <a:pt x="3721" y="2426"/>
                </a:lnTo>
                <a:lnTo>
                  <a:pt x="3721" y="2426"/>
                </a:lnTo>
                <a:lnTo>
                  <a:pt x="3721" y="2426"/>
                </a:lnTo>
                <a:lnTo>
                  <a:pt x="3721" y="2426"/>
                </a:lnTo>
                <a:lnTo>
                  <a:pt x="3721" y="2432"/>
                </a:lnTo>
                <a:lnTo>
                  <a:pt x="3721" y="2432"/>
                </a:lnTo>
                <a:lnTo>
                  <a:pt x="3721" y="2432"/>
                </a:lnTo>
                <a:lnTo>
                  <a:pt x="3721" y="2432"/>
                </a:lnTo>
                <a:lnTo>
                  <a:pt x="3721" y="2432"/>
                </a:lnTo>
                <a:lnTo>
                  <a:pt x="3721" y="2432"/>
                </a:lnTo>
                <a:lnTo>
                  <a:pt x="3715" y="2432"/>
                </a:lnTo>
                <a:lnTo>
                  <a:pt x="3715" y="2438"/>
                </a:lnTo>
                <a:lnTo>
                  <a:pt x="3715" y="2438"/>
                </a:lnTo>
                <a:lnTo>
                  <a:pt x="3715" y="2438"/>
                </a:lnTo>
                <a:lnTo>
                  <a:pt x="3715" y="2438"/>
                </a:lnTo>
                <a:lnTo>
                  <a:pt x="3715" y="2438"/>
                </a:lnTo>
                <a:lnTo>
                  <a:pt x="3715" y="2438"/>
                </a:lnTo>
                <a:lnTo>
                  <a:pt x="3715" y="2438"/>
                </a:lnTo>
                <a:lnTo>
                  <a:pt x="3710" y="2438"/>
                </a:lnTo>
                <a:lnTo>
                  <a:pt x="3710" y="2444"/>
                </a:lnTo>
                <a:lnTo>
                  <a:pt x="3710" y="2444"/>
                </a:lnTo>
                <a:lnTo>
                  <a:pt x="3715" y="2444"/>
                </a:lnTo>
                <a:lnTo>
                  <a:pt x="3715" y="2444"/>
                </a:lnTo>
                <a:lnTo>
                  <a:pt x="3715" y="2444"/>
                </a:lnTo>
                <a:lnTo>
                  <a:pt x="3710" y="2444"/>
                </a:lnTo>
                <a:lnTo>
                  <a:pt x="3710" y="2444"/>
                </a:lnTo>
                <a:lnTo>
                  <a:pt x="3710" y="2444"/>
                </a:lnTo>
                <a:lnTo>
                  <a:pt x="3710" y="2444"/>
                </a:lnTo>
                <a:lnTo>
                  <a:pt x="3710" y="2444"/>
                </a:lnTo>
                <a:lnTo>
                  <a:pt x="3710" y="2444"/>
                </a:lnTo>
                <a:lnTo>
                  <a:pt x="3704" y="2444"/>
                </a:lnTo>
                <a:lnTo>
                  <a:pt x="3704" y="2444"/>
                </a:lnTo>
                <a:lnTo>
                  <a:pt x="3704" y="2444"/>
                </a:lnTo>
                <a:lnTo>
                  <a:pt x="3704" y="2444"/>
                </a:lnTo>
                <a:lnTo>
                  <a:pt x="3704" y="2444"/>
                </a:lnTo>
                <a:lnTo>
                  <a:pt x="3710" y="2444"/>
                </a:lnTo>
                <a:lnTo>
                  <a:pt x="3710" y="2444"/>
                </a:lnTo>
                <a:lnTo>
                  <a:pt x="3710" y="2444"/>
                </a:lnTo>
                <a:lnTo>
                  <a:pt x="3710" y="2444"/>
                </a:lnTo>
                <a:lnTo>
                  <a:pt x="3715" y="2444"/>
                </a:lnTo>
                <a:lnTo>
                  <a:pt x="3727" y="2444"/>
                </a:lnTo>
                <a:lnTo>
                  <a:pt x="3727" y="2438"/>
                </a:lnTo>
                <a:lnTo>
                  <a:pt x="3727" y="2438"/>
                </a:lnTo>
                <a:lnTo>
                  <a:pt x="3727" y="2438"/>
                </a:lnTo>
                <a:lnTo>
                  <a:pt x="3727" y="2438"/>
                </a:lnTo>
                <a:lnTo>
                  <a:pt x="3733" y="2438"/>
                </a:lnTo>
                <a:lnTo>
                  <a:pt x="3733" y="2438"/>
                </a:lnTo>
                <a:lnTo>
                  <a:pt x="3733" y="2438"/>
                </a:lnTo>
                <a:lnTo>
                  <a:pt x="3733" y="2438"/>
                </a:lnTo>
                <a:lnTo>
                  <a:pt x="3733" y="2438"/>
                </a:lnTo>
                <a:lnTo>
                  <a:pt x="3733" y="2432"/>
                </a:lnTo>
                <a:lnTo>
                  <a:pt x="3733" y="2432"/>
                </a:lnTo>
                <a:lnTo>
                  <a:pt x="3733" y="2432"/>
                </a:lnTo>
                <a:lnTo>
                  <a:pt x="3733" y="2432"/>
                </a:lnTo>
                <a:lnTo>
                  <a:pt x="3733" y="2432"/>
                </a:lnTo>
                <a:lnTo>
                  <a:pt x="3733" y="2432"/>
                </a:lnTo>
                <a:lnTo>
                  <a:pt x="3739" y="2432"/>
                </a:lnTo>
                <a:lnTo>
                  <a:pt x="3739" y="2426"/>
                </a:lnTo>
                <a:lnTo>
                  <a:pt x="3739" y="2426"/>
                </a:lnTo>
                <a:lnTo>
                  <a:pt x="3739" y="2426"/>
                </a:lnTo>
                <a:lnTo>
                  <a:pt x="3739" y="2426"/>
                </a:lnTo>
                <a:lnTo>
                  <a:pt x="3739" y="2426"/>
                </a:lnTo>
                <a:lnTo>
                  <a:pt x="3745" y="2426"/>
                </a:lnTo>
                <a:lnTo>
                  <a:pt x="3745" y="2420"/>
                </a:lnTo>
                <a:lnTo>
                  <a:pt x="3745" y="2420"/>
                </a:lnTo>
                <a:lnTo>
                  <a:pt x="3745" y="2420"/>
                </a:lnTo>
                <a:lnTo>
                  <a:pt x="3739" y="2420"/>
                </a:lnTo>
                <a:lnTo>
                  <a:pt x="3739" y="2414"/>
                </a:lnTo>
                <a:lnTo>
                  <a:pt x="3739" y="2414"/>
                </a:lnTo>
                <a:lnTo>
                  <a:pt x="3739" y="2414"/>
                </a:lnTo>
                <a:lnTo>
                  <a:pt x="3739" y="2408"/>
                </a:lnTo>
                <a:lnTo>
                  <a:pt x="3739" y="2408"/>
                </a:lnTo>
                <a:lnTo>
                  <a:pt x="3739" y="2408"/>
                </a:lnTo>
                <a:lnTo>
                  <a:pt x="3739" y="2408"/>
                </a:lnTo>
                <a:lnTo>
                  <a:pt x="3745" y="2414"/>
                </a:lnTo>
                <a:lnTo>
                  <a:pt x="3745" y="2414"/>
                </a:lnTo>
                <a:lnTo>
                  <a:pt x="3745" y="2414"/>
                </a:lnTo>
                <a:lnTo>
                  <a:pt x="3745" y="2414"/>
                </a:lnTo>
                <a:lnTo>
                  <a:pt x="3745" y="2414"/>
                </a:lnTo>
                <a:lnTo>
                  <a:pt x="3745" y="2414"/>
                </a:lnTo>
                <a:lnTo>
                  <a:pt x="3745" y="2414"/>
                </a:lnTo>
                <a:lnTo>
                  <a:pt x="3745" y="2414"/>
                </a:lnTo>
                <a:lnTo>
                  <a:pt x="3745" y="2414"/>
                </a:lnTo>
                <a:lnTo>
                  <a:pt x="3745" y="2420"/>
                </a:lnTo>
                <a:lnTo>
                  <a:pt x="3751" y="2420"/>
                </a:lnTo>
                <a:lnTo>
                  <a:pt x="3751" y="2420"/>
                </a:lnTo>
                <a:lnTo>
                  <a:pt x="3751" y="2426"/>
                </a:lnTo>
                <a:lnTo>
                  <a:pt x="3751" y="2426"/>
                </a:lnTo>
                <a:lnTo>
                  <a:pt x="3751" y="2426"/>
                </a:lnTo>
                <a:lnTo>
                  <a:pt x="3751" y="2426"/>
                </a:lnTo>
                <a:lnTo>
                  <a:pt x="3751" y="2426"/>
                </a:lnTo>
                <a:lnTo>
                  <a:pt x="3751" y="2426"/>
                </a:lnTo>
                <a:lnTo>
                  <a:pt x="3751" y="2420"/>
                </a:lnTo>
                <a:lnTo>
                  <a:pt x="3751" y="2420"/>
                </a:lnTo>
                <a:lnTo>
                  <a:pt x="3751" y="2420"/>
                </a:lnTo>
                <a:lnTo>
                  <a:pt x="3757" y="2414"/>
                </a:lnTo>
                <a:lnTo>
                  <a:pt x="3757" y="2414"/>
                </a:lnTo>
                <a:lnTo>
                  <a:pt x="3757" y="2414"/>
                </a:lnTo>
                <a:lnTo>
                  <a:pt x="3757" y="2408"/>
                </a:lnTo>
                <a:lnTo>
                  <a:pt x="3757" y="2408"/>
                </a:lnTo>
                <a:lnTo>
                  <a:pt x="3757" y="2408"/>
                </a:lnTo>
                <a:lnTo>
                  <a:pt x="3757" y="2408"/>
                </a:lnTo>
                <a:lnTo>
                  <a:pt x="3757" y="2408"/>
                </a:lnTo>
                <a:lnTo>
                  <a:pt x="3757" y="2414"/>
                </a:lnTo>
                <a:lnTo>
                  <a:pt x="3757" y="2414"/>
                </a:lnTo>
                <a:lnTo>
                  <a:pt x="3763" y="2414"/>
                </a:lnTo>
                <a:lnTo>
                  <a:pt x="3763" y="2414"/>
                </a:lnTo>
                <a:lnTo>
                  <a:pt x="3763" y="2414"/>
                </a:lnTo>
                <a:lnTo>
                  <a:pt x="3763" y="2414"/>
                </a:lnTo>
                <a:lnTo>
                  <a:pt x="3757" y="2414"/>
                </a:lnTo>
                <a:lnTo>
                  <a:pt x="3757" y="2414"/>
                </a:lnTo>
                <a:lnTo>
                  <a:pt x="3757" y="2414"/>
                </a:lnTo>
                <a:lnTo>
                  <a:pt x="3757" y="2420"/>
                </a:lnTo>
                <a:lnTo>
                  <a:pt x="3757" y="2420"/>
                </a:lnTo>
                <a:lnTo>
                  <a:pt x="3757" y="2420"/>
                </a:lnTo>
                <a:lnTo>
                  <a:pt x="3757" y="2420"/>
                </a:lnTo>
                <a:lnTo>
                  <a:pt x="3757" y="2420"/>
                </a:lnTo>
                <a:lnTo>
                  <a:pt x="3757" y="2420"/>
                </a:lnTo>
                <a:lnTo>
                  <a:pt x="3757" y="2420"/>
                </a:lnTo>
                <a:lnTo>
                  <a:pt x="3757" y="2420"/>
                </a:lnTo>
                <a:lnTo>
                  <a:pt x="3757" y="2420"/>
                </a:lnTo>
                <a:lnTo>
                  <a:pt x="3763" y="2420"/>
                </a:lnTo>
                <a:lnTo>
                  <a:pt x="3763" y="2426"/>
                </a:lnTo>
                <a:lnTo>
                  <a:pt x="3763" y="2426"/>
                </a:lnTo>
                <a:lnTo>
                  <a:pt x="3763" y="2426"/>
                </a:lnTo>
                <a:lnTo>
                  <a:pt x="3769" y="2426"/>
                </a:lnTo>
                <a:lnTo>
                  <a:pt x="3769" y="2426"/>
                </a:lnTo>
                <a:lnTo>
                  <a:pt x="3769" y="2426"/>
                </a:lnTo>
                <a:lnTo>
                  <a:pt x="3769" y="2426"/>
                </a:lnTo>
                <a:lnTo>
                  <a:pt x="3769" y="2426"/>
                </a:lnTo>
                <a:lnTo>
                  <a:pt x="3763" y="2426"/>
                </a:lnTo>
                <a:lnTo>
                  <a:pt x="3763" y="2426"/>
                </a:lnTo>
                <a:lnTo>
                  <a:pt x="3757" y="2432"/>
                </a:lnTo>
                <a:lnTo>
                  <a:pt x="3757" y="2432"/>
                </a:lnTo>
                <a:lnTo>
                  <a:pt x="3751" y="2432"/>
                </a:lnTo>
                <a:lnTo>
                  <a:pt x="3745" y="2432"/>
                </a:lnTo>
                <a:lnTo>
                  <a:pt x="3739" y="2438"/>
                </a:lnTo>
                <a:lnTo>
                  <a:pt x="3739" y="2438"/>
                </a:lnTo>
                <a:lnTo>
                  <a:pt x="3739" y="2438"/>
                </a:lnTo>
                <a:lnTo>
                  <a:pt x="3739" y="2438"/>
                </a:lnTo>
                <a:lnTo>
                  <a:pt x="3739" y="2438"/>
                </a:lnTo>
                <a:lnTo>
                  <a:pt x="3745" y="2438"/>
                </a:lnTo>
                <a:lnTo>
                  <a:pt x="3745" y="2438"/>
                </a:lnTo>
                <a:lnTo>
                  <a:pt x="3751" y="2432"/>
                </a:lnTo>
                <a:lnTo>
                  <a:pt x="3769" y="2432"/>
                </a:lnTo>
                <a:lnTo>
                  <a:pt x="3775" y="2432"/>
                </a:lnTo>
                <a:lnTo>
                  <a:pt x="3775" y="2432"/>
                </a:lnTo>
                <a:lnTo>
                  <a:pt x="3775" y="2432"/>
                </a:lnTo>
                <a:lnTo>
                  <a:pt x="3781" y="2432"/>
                </a:lnTo>
                <a:lnTo>
                  <a:pt x="3781" y="2432"/>
                </a:lnTo>
                <a:lnTo>
                  <a:pt x="3793" y="2432"/>
                </a:lnTo>
                <a:lnTo>
                  <a:pt x="3798" y="2432"/>
                </a:lnTo>
                <a:lnTo>
                  <a:pt x="3798" y="2432"/>
                </a:lnTo>
                <a:lnTo>
                  <a:pt x="3798" y="2426"/>
                </a:lnTo>
                <a:lnTo>
                  <a:pt x="3798" y="2426"/>
                </a:lnTo>
                <a:lnTo>
                  <a:pt x="3798" y="2426"/>
                </a:lnTo>
                <a:lnTo>
                  <a:pt x="3798" y="2426"/>
                </a:lnTo>
                <a:lnTo>
                  <a:pt x="3798" y="2426"/>
                </a:lnTo>
                <a:lnTo>
                  <a:pt x="3798" y="2426"/>
                </a:lnTo>
                <a:lnTo>
                  <a:pt x="3804" y="2426"/>
                </a:lnTo>
                <a:lnTo>
                  <a:pt x="3804" y="2426"/>
                </a:lnTo>
                <a:lnTo>
                  <a:pt x="3804" y="2426"/>
                </a:lnTo>
                <a:lnTo>
                  <a:pt x="3804" y="2426"/>
                </a:lnTo>
                <a:lnTo>
                  <a:pt x="3804" y="2426"/>
                </a:lnTo>
                <a:lnTo>
                  <a:pt x="3804" y="2426"/>
                </a:lnTo>
                <a:lnTo>
                  <a:pt x="3810" y="2426"/>
                </a:lnTo>
                <a:lnTo>
                  <a:pt x="3810" y="2426"/>
                </a:lnTo>
                <a:lnTo>
                  <a:pt x="3810" y="2420"/>
                </a:lnTo>
                <a:lnTo>
                  <a:pt x="3810" y="2420"/>
                </a:lnTo>
                <a:lnTo>
                  <a:pt x="3810" y="2420"/>
                </a:lnTo>
                <a:lnTo>
                  <a:pt x="3810" y="2420"/>
                </a:lnTo>
                <a:lnTo>
                  <a:pt x="3810" y="2420"/>
                </a:lnTo>
                <a:lnTo>
                  <a:pt x="3810" y="2420"/>
                </a:lnTo>
                <a:lnTo>
                  <a:pt x="3810" y="2420"/>
                </a:lnTo>
                <a:lnTo>
                  <a:pt x="3810" y="2420"/>
                </a:lnTo>
                <a:lnTo>
                  <a:pt x="3810" y="2420"/>
                </a:lnTo>
                <a:lnTo>
                  <a:pt x="3810" y="2420"/>
                </a:lnTo>
                <a:lnTo>
                  <a:pt x="3816" y="2420"/>
                </a:lnTo>
                <a:lnTo>
                  <a:pt x="3816" y="2420"/>
                </a:lnTo>
                <a:lnTo>
                  <a:pt x="3816" y="2420"/>
                </a:lnTo>
                <a:lnTo>
                  <a:pt x="3816" y="2420"/>
                </a:lnTo>
                <a:lnTo>
                  <a:pt x="3816" y="2420"/>
                </a:lnTo>
                <a:lnTo>
                  <a:pt x="3816" y="2426"/>
                </a:lnTo>
                <a:lnTo>
                  <a:pt x="3816" y="2426"/>
                </a:lnTo>
                <a:lnTo>
                  <a:pt x="3816" y="2426"/>
                </a:lnTo>
                <a:lnTo>
                  <a:pt x="3816" y="2426"/>
                </a:lnTo>
                <a:lnTo>
                  <a:pt x="3816" y="2426"/>
                </a:lnTo>
                <a:lnTo>
                  <a:pt x="3816" y="2426"/>
                </a:lnTo>
                <a:lnTo>
                  <a:pt x="3816" y="2426"/>
                </a:lnTo>
                <a:lnTo>
                  <a:pt x="3822" y="2426"/>
                </a:lnTo>
                <a:lnTo>
                  <a:pt x="3822" y="2420"/>
                </a:lnTo>
                <a:lnTo>
                  <a:pt x="3822" y="2420"/>
                </a:lnTo>
                <a:lnTo>
                  <a:pt x="3828" y="2420"/>
                </a:lnTo>
                <a:lnTo>
                  <a:pt x="3828" y="2420"/>
                </a:lnTo>
                <a:lnTo>
                  <a:pt x="3828" y="2420"/>
                </a:lnTo>
                <a:lnTo>
                  <a:pt x="3834" y="2420"/>
                </a:lnTo>
                <a:lnTo>
                  <a:pt x="3834" y="2420"/>
                </a:lnTo>
                <a:lnTo>
                  <a:pt x="3834" y="2420"/>
                </a:lnTo>
                <a:lnTo>
                  <a:pt x="3840" y="2420"/>
                </a:lnTo>
                <a:lnTo>
                  <a:pt x="3840" y="2426"/>
                </a:lnTo>
                <a:lnTo>
                  <a:pt x="3840" y="2426"/>
                </a:lnTo>
                <a:lnTo>
                  <a:pt x="3840" y="2426"/>
                </a:lnTo>
                <a:lnTo>
                  <a:pt x="3840" y="2426"/>
                </a:lnTo>
                <a:lnTo>
                  <a:pt x="3840" y="2426"/>
                </a:lnTo>
                <a:lnTo>
                  <a:pt x="3846" y="2420"/>
                </a:lnTo>
                <a:lnTo>
                  <a:pt x="3846" y="2426"/>
                </a:lnTo>
                <a:lnTo>
                  <a:pt x="3846" y="2426"/>
                </a:lnTo>
                <a:lnTo>
                  <a:pt x="3846" y="2426"/>
                </a:lnTo>
                <a:lnTo>
                  <a:pt x="3840" y="2426"/>
                </a:lnTo>
                <a:lnTo>
                  <a:pt x="3840" y="2426"/>
                </a:lnTo>
                <a:lnTo>
                  <a:pt x="3846" y="2426"/>
                </a:lnTo>
                <a:lnTo>
                  <a:pt x="3846" y="2426"/>
                </a:lnTo>
                <a:lnTo>
                  <a:pt x="3846" y="2432"/>
                </a:lnTo>
                <a:lnTo>
                  <a:pt x="3846" y="2432"/>
                </a:lnTo>
                <a:lnTo>
                  <a:pt x="3846" y="2432"/>
                </a:lnTo>
                <a:lnTo>
                  <a:pt x="3846" y="2432"/>
                </a:lnTo>
                <a:lnTo>
                  <a:pt x="3846" y="2432"/>
                </a:lnTo>
                <a:lnTo>
                  <a:pt x="3846" y="2432"/>
                </a:lnTo>
                <a:lnTo>
                  <a:pt x="3846" y="2432"/>
                </a:lnTo>
                <a:lnTo>
                  <a:pt x="3846" y="2432"/>
                </a:lnTo>
                <a:lnTo>
                  <a:pt x="3846" y="2432"/>
                </a:lnTo>
                <a:lnTo>
                  <a:pt x="3840" y="2432"/>
                </a:lnTo>
                <a:lnTo>
                  <a:pt x="3840" y="2432"/>
                </a:lnTo>
                <a:lnTo>
                  <a:pt x="3834" y="2432"/>
                </a:lnTo>
                <a:lnTo>
                  <a:pt x="3834" y="2432"/>
                </a:lnTo>
                <a:lnTo>
                  <a:pt x="3834" y="2426"/>
                </a:lnTo>
                <a:lnTo>
                  <a:pt x="3834" y="2426"/>
                </a:lnTo>
                <a:lnTo>
                  <a:pt x="3834" y="2426"/>
                </a:lnTo>
                <a:lnTo>
                  <a:pt x="3834" y="2432"/>
                </a:lnTo>
                <a:lnTo>
                  <a:pt x="3834" y="2432"/>
                </a:lnTo>
                <a:lnTo>
                  <a:pt x="3834" y="2432"/>
                </a:lnTo>
                <a:lnTo>
                  <a:pt x="3834" y="2432"/>
                </a:lnTo>
                <a:lnTo>
                  <a:pt x="3834" y="2432"/>
                </a:lnTo>
                <a:lnTo>
                  <a:pt x="3834" y="2432"/>
                </a:lnTo>
                <a:lnTo>
                  <a:pt x="3834" y="2432"/>
                </a:lnTo>
                <a:lnTo>
                  <a:pt x="3834" y="2432"/>
                </a:lnTo>
                <a:lnTo>
                  <a:pt x="3834" y="2432"/>
                </a:lnTo>
                <a:lnTo>
                  <a:pt x="3828" y="2432"/>
                </a:lnTo>
                <a:lnTo>
                  <a:pt x="3828" y="2432"/>
                </a:lnTo>
                <a:lnTo>
                  <a:pt x="3828" y="2432"/>
                </a:lnTo>
                <a:lnTo>
                  <a:pt x="3828" y="2426"/>
                </a:lnTo>
                <a:lnTo>
                  <a:pt x="3828" y="2426"/>
                </a:lnTo>
                <a:lnTo>
                  <a:pt x="3828" y="2426"/>
                </a:lnTo>
                <a:lnTo>
                  <a:pt x="3828" y="2426"/>
                </a:lnTo>
                <a:lnTo>
                  <a:pt x="3828" y="2426"/>
                </a:lnTo>
                <a:lnTo>
                  <a:pt x="3828" y="2432"/>
                </a:lnTo>
                <a:lnTo>
                  <a:pt x="3822" y="2432"/>
                </a:lnTo>
                <a:lnTo>
                  <a:pt x="3822" y="2432"/>
                </a:lnTo>
                <a:lnTo>
                  <a:pt x="3822" y="2432"/>
                </a:lnTo>
                <a:lnTo>
                  <a:pt x="3822" y="2432"/>
                </a:lnTo>
                <a:lnTo>
                  <a:pt x="3822" y="2432"/>
                </a:lnTo>
                <a:lnTo>
                  <a:pt x="3816" y="2432"/>
                </a:lnTo>
                <a:lnTo>
                  <a:pt x="3810" y="2432"/>
                </a:lnTo>
                <a:lnTo>
                  <a:pt x="3804" y="2432"/>
                </a:lnTo>
                <a:lnTo>
                  <a:pt x="3804" y="2432"/>
                </a:lnTo>
                <a:lnTo>
                  <a:pt x="3804" y="2432"/>
                </a:lnTo>
                <a:lnTo>
                  <a:pt x="3804" y="2432"/>
                </a:lnTo>
                <a:lnTo>
                  <a:pt x="3804" y="2432"/>
                </a:lnTo>
                <a:lnTo>
                  <a:pt x="3804" y="2432"/>
                </a:lnTo>
                <a:lnTo>
                  <a:pt x="3810" y="2432"/>
                </a:lnTo>
                <a:lnTo>
                  <a:pt x="3816" y="2432"/>
                </a:lnTo>
                <a:lnTo>
                  <a:pt x="3822" y="2432"/>
                </a:lnTo>
                <a:lnTo>
                  <a:pt x="3828" y="2438"/>
                </a:lnTo>
                <a:lnTo>
                  <a:pt x="3840" y="2438"/>
                </a:lnTo>
                <a:lnTo>
                  <a:pt x="3852" y="2444"/>
                </a:lnTo>
                <a:lnTo>
                  <a:pt x="3864" y="2450"/>
                </a:lnTo>
                <a:lnTo>
                  <a:pt x="3870" y="2455"/>
                </a:lnTo>
                <a:lnTo>
                  <a:pt x="3881" y="2461"/>
                </a:lnTo>
                <a:lnTo>
                  <a:pt x="3887" y="2461"/>
                </a:lnTo>
                <a:lnTo>
                  <a:pt x="3887" y="2461"/>
                </a:lnTo>
                <a:lnTo>
                  <a:pt x="3881" y="2461"/>
                </a:lnTo>
                <a:lnTo>
                  <a:pt x="3887" y="2461"/>
                </a:lnTo>
                <a:lnTo>
                  <a:pt x="3887" y="2461"/>
                </a:lnTo>
                <a:lnTo>
                  <a:pt x="3887" y="2461"/>
                </a:lnTo>
                <a:lnTo>
                  <a:pt x="3887" y="2461"/>
                </a:lnTo>
                <a:lnTo>
                  <a:pt x="3887" y="2461"/>
                </a:lnTo>
                <a:lnTo>
                  <a:pt x="3887" y="2461"/>
                </a:lnTo>
                <a:lnTo>
                  <a:pt x="3881" y="2455"/>
                </a:lnTo>
                <a:lnTo>
                  <a:pt x="3881" y="2455"/>
                </a:lnTo>
                <a:lnTo>
                  <a:pt x="3881" y="2455"/>
                </a:lnTo>
                <a:lnTo>
                  <a:pt x="3881" y="2455"/>
                </a:lnTo>
                <a:lnTo>
                  <a:pt x="3881" y="2455"/>
                </a:lnTo>
                <a:lnTo>
                  <a:pt x="3881" y="2455"/>
                </a:lnTo>
                <a:lnTo>
                  <a:pt x="3881" y="2455"/>
                </a:lnTo>
                <a:lnTo>
                  <a:pt x="3881" y="2450"/>
                </a:lnTo>
                <a:lnTo>
                  <a:pt x="3881" y="2450"/>
                </a:lnTo>
                <a:lnTo>
                  <a:pt x="3881" y="2450"/>
                </a:lnTo>
                <a:lnTo>
                  <a:pt x="3881" y="2450"/>
                </a:lnTo>
                <a:lnTo>
                  <a:pt x="3875" y="2450"/>
                </a:lnTo>
                <a:lnTo>
                  <a:pt x="3875" y="2450"/>
                </a:lnTo>
                <a:lnTo>
                  <a:pt x="3875" y="2450"/>
                </a:lnTo>
                <a:lnTo>
                  <a:pt x="3875" y="2450"/>
                </a:lnTo>
                <a:lnTo>
                  <a:pt x="3870" y="2450"/>
                </a:lnTo>
                <a:lnTo>
                  <a:pt x="3870" y="2450"/>
                </a:lnTo>
                <a:lnTo>
                  <a:pt x="3875" y="2450"/>
                </a:lnTo>
                <a:lnTo>
                  <a:pt x="3875" y="2444"/>
                </a:lnTo>
                <a:lnTo>
                  <a:pt x="3875" y="2444"/>
                </a:lnTo>
                <a:lnTo>
                  <a:pt x="3875" y="2444"/>
                </a:lnTo>
                <a:lnTo>
                  <a:pt x="3875" y="2444"/>
                </a:lnTo>
                <a:lnTo>
                  <a:pt x="3875" y="2444"/>
                </a:lnTo>
                <a:lnTo>
                  <a:pt x="3881" y="2444"/>
                </a:lnTo>
                <a:lnTo>
                  <a:pt x="3881" y="2444"/>
                </a:lnTo>
                <a:lnTo>
                  <a:pt x="3881" y="2444"/>
                </a:lnTo>
                <a:lnTo>
                  <a:pt x="3881" y="2444"/>
                </a:lnTo>
                <a:lnTo>
                  <a:pt x="3881" y="2444"/>
                </a:lnTo>
                <a:lnTo>
                  <a:pt x="3887" y="2444"/>
                </a:lnTo>
                <a:lnTo>
                  <a:pt x="3887" y="2450"/>
                </a:lnTo>
                <a:lnTo>
                  <a:pt x="3887" y="2450"/>
                </a:lnTo>
                <a:lnTo>
                  <a:pt x="3887" y="2450"/>
                </a:lnTo>
                <a:lnTo>
                  <a:pt x="3887" y="2450"/>
                </a:lnTo>
                <a:lnTo>
                  <a:pt x="3887" y="2450"/>
                </a:lnTo>
                <a:lnTo>
                  <a:pt x="3887" y="2450"/>
                </a:lnTo>
                <a:lnTo>
                  <a:pt x="3887" y="2450"/>
                </a:lnTo>
                <a:lnTo>
                  <a:pt x="3887" y="2450"/>
                </a:lnTo>
                <a:lnTo>
                  <a:pt x="3887" y="2450"/>
                </a:lnTo>
                <a:lnTo>
                  <a:pt x="3887" y="2450"/>
                </a:lnTo>
                <a:lnTo>
                  <a:pt x="3887" y="2450"/>
                </a:lnTo>
                <a:lnTo>
                  <a:pt x="3887" y="2450"/>
                </a:lnTo>
                <a:lnTo>
                  <a:pt x="3893" y="2444"/>
                </a:lnTo>
                <a:lnTo>
                  <a:pt x="3893" y="2444"/>
                </a:lnTo>
                <a:lnTo>
                  <a:pt x="3893" y="2444"/>
                </a:lnTo>
                <a:lnTo>
                  <a:pt x="3893" y="2444"/>
                </a:lnTo>
                <a:lnTo>
                  <a:pt x="3893" y="2444"/>
                </a:lnTo>
                <a:lnTo>
                  <a:pt x="3893" y="2444"/>
                </a:lnTo>
                <a:lnTo>
                  <a:pt x="3893" y="2450"/>
                </a:lnTo>
                <a:lnTo>
                  <a:pt x="3893" y="2444"/>
                </a:lnTo>
                <a:lnTo>
                  <a:pt x="3899" y="2444"/>
                </a:lnTo>
                <a:lnTo>
                  <a:pt x="3899" y="2444"/>
                </a:lnTo>
                <a:lnTo>
                  <a:pt x="3899" y="2444"/>
                </a:lnTo>
                <a:lnTo>
                  <a:pt x="3899" y="2444"/>
                </a:lnTo>
                <a:lnTo>
                  <a:pt x="3899" y="2444"/>
                </a:lnTo>
                <a:lnTo>
                  <a:pt x="3899" y="2444"/>
                </a:lnTo>
                <a:lnTo>
                  <a:pt x="3899" y="2444"/>
                </a:lnTo>
                <a:lnTo>
                  <a:pt x="3899" y="2444"/>
                </a:lnTo>
                <a:lnTo>
                  <a:pt x="3893" y="2450"/>
                </a:lnTo>
                <a:lnTo>
                  <a:pt x="3893" y="2450"/>
                </a:lnTo>
                <a:lnTo>
                  <a:pt x="3893" y="2450"/>
                </a:lnTo>
                <a:lnTo>
                  <a:pt x="3887" y="2455"/>
                </a:lnTo>
                <a:lnTo>
                  <a:pt x="3887" y="2455"/>
                </a:lnTo>
                <a:lnTo>
                  <a:pt x="3887" y="2455"/>
                </a:lnTo>
                <a:lnTo>
                  <a:pt x="3887" y="2455"/>
                </a:lnTo>
                <a:lnTo>
                  <a:pt x="3887" y="2455"/>
                </a:lnTo>
                <a:lnTo>
                  <a:pt x="3887" y="2455"/>
                </a:lnTo>
                <a:lnTo>
                  <a:pt x="3887" y="2455"/>
                </a:lnTo>
                <a:lnTo>
                  <a:pt x="3887" y="2455"/>
                </a:lnTo>
                <a:lnTo>
                  <a:pt x="3893" y="2461"/>
                </a:lnTo>
                <a:lnTo>
                  <a:pt x="3893" y="2461"/>
                </a:lnTo>
                <a:lnTo>
                  <a:pt x="3893" y="2461"/>
                </a:lnTo>
                <a:lnTo>
                  <a:pt x="3893" y="2461"/>
                </a:lnTo>
                <a:lnTo>
                  <a:pt x="3893" y="2461"/>
                </a:lnTo>
                <a:lnTo>
                  <a:pt x="3899" y="2461"/>
                </a:lnTo>
                <a:lnTo>
                  <a:pt x="3899" y="2461"/>
                </a:lnTo>
                <a:lnTo>
                  <a:pt x="3899" y="2467"/>
                </a:lnTo>
                <a:lnTo>
                  <a:pt x="3899" y="2467"/>
                </a:lnTo>
                <a:lnTo>
                  <a:pt x="3899" y="2467"/>
                </a:lnTo>
                <a:lnTo>
                  <a:pt x="3899" y="2461"/>
                </a:lnTo>
                <a:lnTo>
                  <a:pt x="3899" y="2461"/>
                </a:lnTo>
                <a:lnTo>
                  <a:pt x="3899" y="2461"/>
                </a:lnTo>
                <a:lnTo>
                  <a:pt x="3899" y="2461"/>
                </a:lnTo>
                <a:lnTo>
                  <a:pt x="3905" y="2461"/>
                </a:lnTo>
                <a:lnTo>
                  <a:pt x="3905" y="2461"/>
                </a:lnTo>
                <a:lnTo>
                  <a:pt x="3905" y="2461"/>
                </a:lnTo>
                <a:lnTo>
                  <a:pt x="3905" y="2461"/>
                </a:lnTo>
                <a:lnTo>
                  <a:pt x="3905" y="2461"/>
                </a:lnTo>
                <a:lnTo>
                  <a:pt x="3905" y="2461"/>
                </a:lnTo>
                <a:lnTo>
                  <a:pt x="3905" y="2461"/>
                </a:lnTo>
                <a:lnTo>
                  <a:pt x="3905" y="2467"/>
                </a:lnTo>
                <a:lnTo>
                  <a:pt x="3905" y="2467"/>
                </a:lnTo>
                <a:lnTo>
                  <a:pt x="3905" y="2467"/>
                </a:lnTo>
                <a:lnTo>
                  <a:pt x="3911" y="2467"/>
                </a:lnTo>
                <a:lnTo>
                  <a:pt x="3911" y="2467"/>
                </a:lnTo>
                <a:lnTo>
                  <a:pt x="3911" y="2467"/>
                </a:lnTo>
                <a:lnTo>
                  <a:pt x="3911" y="2473"/>
                </a:lnTo>
                <a:lnTo>
                  <a:pt x="3911" y="2473"/>
                </a:lnTo>
                <a:lnTo>
                  <a:pt x="3911" y="2473"/>
                </a:lnTo>
                <a:lnTo>
                  <a:pt x="3911" y="2473"/>
                </a:lnTo>
                <a:lnTo>
                  <a:pt x="3911" y="2473"/>
                </a:lnTo>
                <a:lnTo>
                  <a:pt x="3911" y="2473"/>
                </a:lnTo>
                <a:lnTo>
                  <a:pt x="3911" y="2473"/>
                </a:lnTo>
                <a:lnTo>
                  <a:pt x="3917" y="2467"/>
                </a:lnTo>
                <a:lnTo>
                  <a:pt x="3917" y="2473"/>
                </a:lnTo>
                <a:lnTo>
                  <a:pt x="3917" y="2473"/>
                </a:lnTo>
                <a:lnTo>
                  <a:pt x="3917" y="2473"/>
                </a:lnTo>
                <a:lnTo>
                  <a:pt x="3917" y="2473"/>
                </a:lnTo>
                <a:lnTo>
                  <a:pt x="3917" y="2473"/>
                </a:lnTo>
                <a:lnTo>
                  <a:pt x="3917" y="2473"/>
                </a:lnTo>
                <a:lnTo>
                  <a:pt x="3917" y="2473"/>
                </a:lnTo>
                <a:lnTo>
                  <a:pt x="3917" y="2473"/>
                </a:lnTo>
                <a:lnTo>
                  <a:pt x="3917" y="2473"/>
                </a:lnTo>
                <a:lnTo>
                  <a:pt x="3917" y="2473"/>
                </a:lnTo>
                <a:lnTo>
                  <a:pt x="3917" y="2473"/>
                </a:lnTo>
                <a:lnTo>
                  <a:pt x="3917" y="2473"/>
                </a:lnTo>
                <a:lnTo>
                  <a:pt x="3911" y="2473"/>
                </a:lnTo>
                <a:lnTo>
                  <a:pt x="3911" y="2473"/>
                </a:lnTo>
                <a:lnTo>
                  <a:pt x="3911" y="2473"/>
                </a:lnTo>
                <a:lnTo>
                  <a:pt x="3911" y="2473"/>
                </a:lnTo>
                <a:lnTo>
                  <a:pt x="3905" y="2473"/>
                </a:lnTo>
                <a:lnTo>
                  <a:pt x="3905" y="2473"/>
                </a:lnTo>
                <a:lnTo>
                  <a:pt x="3905" y="2467"/>
                </a:lnTo>
                <a:lnTo>
                  <a:pt x="3905" y="2467"/>
                </a:lnTo>
                <a:lnTo>
                  <a:pt x="3899" y="2467"/>
                </a:lnTo>
                <a:lnTo>
                  <a:pt x="3899" y="2461"/>
                </a:lnTo>
                <a:lnTo>
                  <a:pt x="3899" y="2461"/>
                </a:lnTo>
                <a:lnTo>
                  <a:pt x="3893" y="2461"/>
                </a:lnTo>
                <a:lnTo>
                  <a:pt x="3893" y="2461"/>
                </a:lnTo>
                <a:lnTo>
                  <a:pt x="3887" y="2461"/>
                </a:lnTo>
                <a:lnTo>
                  <a:pt x="3887" y="2461"/>
                </a:lnTo>
                <a:lnTo>
                  <a:pt x="3893" y="2461"/>
                </a:lnTo>
                <a:lnTo>
                  <a:pt x="3893" y="2467"/>
                </a:lnTo>
                <a:lnTo>
                  <a:pt x="3893" y="2467"/>
                </a:lnTo>
                <a:lnTo>
                  <a:pt x="3899" y="2467"/>
                </a:lnTo>
                <a:lnTo>
                  <a:pt x="3911" y="2479"/>
                </a:lnTo>
                <a:lnTo>
                  <a:pt x="3905" y="2479"/>
                </a:lnTo>
                <a:lnTo>
                  <a:pt x="3905" y="2479"/>
                </a:lnTo>
                <a:lnTo>
                  <a:pt x="3905" y="2479"/>
                </a:lnTo>
                <a:lnTo>
                  <a:pt x="3905" y="2473"/>
                </a:lnTo>
                <a:lnTo>
                  <a:pt x="3899" y="2473"/>
                </a:lnTo>
                <a:lnTo>
                  <a:pt x="3899" y="2473"/>
                </a:lnTo>
                <a:lnTo>
                  <a:pt x="3899" y="2473"/>
                </a:lnTo>
                <a:lnTo>
                  <a:pt x="3899" y="2473"/>
                </a:lnTo>
                <a:lnTo>
                  <a:pt x="3899" y="2479"/>
                </a:lnTo>
                <a:lnTo>
                  <a:pt x="3899" y="2479"/>
                </a:lnTo>
                <a:lnTo>
                  <a:pt x="3899" y="2479"/>
                </a:lnTo>
                <a:lnTo>
                  <a:pt x="3899" y="2479"/>
                </a:lnTo>
                <a:lnTo>
                  <a:pt x="3905" y="2479"/>
                </a:lnTo>
                <a:lnTo>
                  <a:pt x="3905" y="2479"/>
                </a:lnTo>
                <a:lnTo>
                  <a:pt x="3905" y="2479"/>
                </a:lnTo>
                <a:lnTo>
                  <a:pt x="3917" y="2485"/>
                </a:lnTo>
                <a:lnTo>
                  <a:pt x="3917" y="2485"/>
                </a:lnTo>
                <a:lnTo>
                  <a:pt x="3923" y="2491"/>
                </a:lnTo>
                <a:lnTo>
                  <a:pt x="3923" y="2491"/>
                </a:lnTo>
                <a:lnTo>
                  <a:pt x="3923" y="2491"/>
                </a:lnTo>
                <a:lnTo>
                  <a:pt x="3923" y="2491"/>
                </a:lnTo>
                <a:lnTo>
                  <a:pt x="3923" y="2491"/>
                </a:lnTo>
                <a:lnTo>
                  <a:pt x="3923" y="2491"/>
                </a:lnTo>
                <a:lnTo>
                  <a:pt x="3923" y="2497"/>
                </a:lnTo>
                <a:lnTo>
                  <a:pt x="3929" y="2497"/>
                </a:lnTo>
                <a:lnTo>
                  <a:pt x="3929" y="2503"/>
                </a:lnTo>
                <a:lnTo>
                  <a:pt x="3929" y="2509"/>
                </a:lnTo>
                <a:lnTo>
                  <a:pt x="3929" y="2509"/>
                </a:lnTo>
                <a:lnTo>
                  <a:pt x="3929" y="2509"/>
                </a:lnTo>
                <a:lnTo>
                  <a:pt x="3929" y="2509"/>
                </a:lnTo>
                <a:lnTo>
                  <a:pt x="3929" y="2515"/>
                </a:lnTo>
                <a:lnTo>
                  <a:pt x="3923" y="2515"/>
                </a:lnTo>
                <a:lnTo>
                  <a:pt x="3923" y="2515"/>
                </a:lnTo>
                <a:lnTo>
                  <a:pt x="3923" y="2515"/>
                </a:lnTo>
                <a:lnTo>
                  <a:pt x="3923" y="2515"/>
                </a:lnTo>
                <a:lnTo>
                  <a:pt x="3917" y="2509"/>
                </a:lnTo>
                <a:lnTo>
                  <a:pt x="3917" y="2509"/>
                </a:lnTo>
                <a:lnTo>
                  <a:pt x="3917" y="2503"/>
                </a:lnTo>
                <a:lnTo>
                  <a:pt x="3917" y="2503"/>
                </a:lnTo>
                <a:lnTo>
                  <a:pt x="3917" y="2503"/>
                </a:lnTo>
                <a:lnTo>
                  <a:pt x="3917" y="2497"/>
                </a:lnTo>
                <a:lnTo>
                  <a:pt x="3917" y="2491"/>
                </a:lnTo>
                <a:lnTo>
                  <a:pt x="3917" y="2491"/>
                </a:lnTo>
                <a:lnTo>
                  <a:pt x="3917" y="2491"/>
                </a:lnTo>
                <a:lnTo>
                  <a:pt x="3917" y="2497"/>
                </a:lnTo>
                <a:lnTo>
                  <a:pt x="3917" y="2497"/>
                </a:lnTo>
                <a:lnTo>
                  <a:pt x="3917" y="2503"/>
                </a:lnTo>
                <a:lnTo>
                  <a:pt x="3917" y="2509"/>
                </a:lnTo>
                <a:lnTo>
                  <a:pt x="3917" y="2515"/>
                </a:lnTo>
                <a:lnTo>
                  <a:pt x="3923" y="2515"/>
                </a:lnTo>
                <a:lnTo>
                  <a:pt x="3923" y="2515"/>
                </a:lnTo>
                <a:lnTo>
                  <a:pt x="3929" y="2515"/>
                </a:lnTo>
                <a:lnTo>
                  <a:pt x="3929" y="2515"/>
                </a:lnTo>
                <a:lnTo>
                  <a:pt x="3929" y="2515"/>
                </a:lnTo>
                <a:lnTo>
                  <a:pt x="3935" y="2515"/>
                </a:lnTo>
                <a:lnTo>
                  <a:pt x="3947" y="2509"/>
                </a:lnTo>
                <a:lnTo>
                  <a:pt x="3947" y="2509"/>
                </a:lnTo>
                <a:lnTo>
                  <a:pt x="3958" y="2509"/>
                </a:lnTo>
                <a:lnTo>
                  <a:pt x="3958" y="2509"/>
                </a:lnTo>
                <a:lnTo>
                  <a:pt x="3958" y="2509"/>
                </a:lnTo>
                <a:lnTo>
                  <a:pt x="3958" y="2509"/>
                </a:lnTo>
                <a:lnTo>
                  <a:pt x="3964" y="2509"/>
                </a:lnTo>
                <a:lnTo>
                  <a:pt x="3964" y="2503"/>
                </a:lnTo>
                <a:lnTo>
                  <a:pt x="3964" y="2503"/>
                </a:lnTo>
                <a:lnTo>
                  <a:pt x="3964" y="2503"/>
                </a:lnTo>
                <a:lnTo>
                  <a:pt x="3964" y="2503"/>
                </a:lnTo>
                <a:lnTo>
                  <a:pt x="3970" y="2503"/>
                </a:lnTo>
                <a:lnTo>
                  <a:pt x="3970" y="2503"/>
                </a:lnTo>
                <a:lnTo>
                  <a:pt x="3970" y="2503"/>
                </a:lnTo>
                <a:lnTo>
                  <a:pt x="3970" y="2503"/>
                </a:lnTo>
                <a:lnTo>
                  <a:pt x="3970" y="2509"/>
                </a:lnTo>
                <a:lnTo>
                  <a:pt x="3970" y="2509"/>
                </a:lnTo>
                <a:lnTo>
                  <a:pt x="3970" y="2509"/>
                </a:lnTo>
                <a:lnTo>
                  <a:pt x="3970" y="2509"/>
                </a:lnTo>
                <a:lnTo>
                  <a:pt x="3970" y="2509"/>
                </a:lnTo>
                <a:lnTo>
                  <a:pt x="3970" y="2509"/>
                </a:lnTo>
                <a:lnTo>
                  <a:pt x="3970" y="2509"/>
                </a:lnTo>
                <a:lnTo>
                  <a:pt x="3970" y="2509"/>
                </a:lnTo>
                <a:lnTo>
                  <a:pt x="3976" y="2509"/>
                </a:lnTo>
                <a:lnTo>
                  <a:pt x="3976" y="2503"/>
                </a:lnTo>
                <a:lnTo>
                  <a:pt x="3976" y="2503"/>
                </a:lnTo>
                <a:lnTo>
                  <a:pt x="3982" y="2503"/>
                </a:lnTo>
                <a:lnTo>
                  <a:pt x="3982" y="2503"/>
                </a:lnTo>
                <a:lnTo>
                  <a:pt x="3982" y="2503"/>
                </a:lnTo>
                <a:lnTo>
                  <a:pt x="3988" y="2497"/>
                </a:lnTo>
                <a:lnTo>
                  <a:pt x="3994" y="2497"/>
                </a:lnTo>
                <a:lnTo>
                  <a:pt x="3994" y="2491"/>
                </a:lnTo>
                <a:lnTo>
                  <a:pt x="4000" y="2491"/>
                </a:lnTo>
                <a:lnTo>
                  <a:pt x="4006" y="2491"/>
                </a:lnTo>
                <a:lnTo>
                  <a:pt x="4006" y="2485"/>
                </a:lnTo>
                <a:lnTo>
                  <a:pt x="4006" y="2485"/>
                </a:lnTo>
                <a:lnTo>
                  <a:pt x="4006" y="2491"/>
                </a:lnTo>
                <a:lnTo>
                  <a:pt x="4006" y="2491"/>
                </a:lnTo>
                <a:lnTo>
                  <a:pt x="4012" y="2491"/>
                </a:lnTo>
                <a:lnTo>
                  <a:pt x="4012" y="2485"/>
                </a:lnTo>
                <a:lnTo>
                  <a:pt x="4012" y="2485"/>
                </a:lnTo>
                <a:lnTo>
                  <a:pt x="4012" y="2485"/>
                </a:lnTo>
                <a:lnTo>
                  <a:pt x="4018" y="2485"/>
                </a:lnTo>
                <a:lnTo>
                  <a:pt x="4018" y="2491"/>
                </a:lnTo>
                <a:lnTo>
                  <a:pt x="4018" y="2491"/>
                </a:lnTo>
                <a:lnTo>
                  <a:pt x="4018" y="2491"/>
                </a:lnTo>
                <a:lnTo>
                  <a:pt x="4018" y="2491"/>
                </a:lnTo>
                <a:lnTo>
                  <a:pt x="4018" y="2491"/>
                </a:lnTo>
                <a:lnTo>
                  <a:pt x="4018" y="2491"/>
                </a:lnTo>
                <a:lnTo>
                  <a:pt x="4018" y="2491"/>
                </a:lnTo>
                <a:lnTo>
                  <a:pt x="4024" y="2491"/>
                </a:lnTo>
                <a:lnTo>
                  <a:pt x="4024" y="2485"/>
                </a:lnTo>
                <a:lnTo>
                  <a:pt x="4024" y="2485"/>
                </a:lnTo>
                <a:lnTo>
                  <a:pt x="4018" y="2485"/>
                </a:lnTo>
                <a:lnTo>
                  <a:pt x="4012" y="2485"/>
                </a:lnTo>
                <a:lnTo>
                  <a:pt x="4012" y="2479"/>
                </a:lnTo>
                <a:lnTo>
                  <a:pt x="4012" y="2479"/>
                </a:lnTo>
                <a:lnTo>
                  <a:pt x="4012" y="2479"/>
                </a:lnTo>
                <a:lnTo>
                  <a:pt x="4012" y="2479"/>
                </a:lnTo>
                <a:lnTo>
                  <a:pt x="4012" y="2479"/>
                </a:lnTo>
                <a:lnTo>
                  <a:pt x="4012" y="2479"/>
                </a:lnTo>
                <a:lnTo>
                  <a:pt x="4012" y="2479"/>
                </a:lnTo>
                <a:lnTo>
                  <a:pt x="4012" y="2479"/>
                </a:lnTo>
                <a:lnTo>
                  <a:pt x="4012" y="2479"/>
                </a:lnTo>
                <a:lnTo>
                  <a:pt x="4012" y="2479"/>
                </a:lnTo>
                <a:lnTo>
                  <a:pt x="4018" y="2479"/>
                </a:lnTo>
                <a:lnTo>
                  <a:pt x="4018" y="2479"/>
                </a:lnTo>
                <a:lnTo>
                  <a:pt x="4024" y="2479"/>
                </a:lnTo>
                <a:lnTo>
                  <a:pt x="4024" y="2479"/>
                </a:lnTo>
                <a:lnTo>
                  <a:pt x="4024" y="2479"/>
                </a:lnTo>
                <a:lnTo>
                  <a:pt x="4024" y="2479"/>
                </a:lnTo>
                <a:lnTo>
                  <a:pt x="4024" y="2479"/>
                </a:lnTo>
                <a:lnTo>
                  <a:pt x="4018" y="2479"/>
                </a:lnTo>
                <a:lnTo>
                  <a:pt x="4018" y="2479"/>
                </a:lnTo>
                <a:lnTo>
                  <a:pt x="4018" y="2479"/>
                </a:lnTo>
                <a:lnTo>
                  <a:pt x="4018" y="2479"/>
                </a:lnTo>
                <a:lnTo>
                  <a:pt x="4018" y="2479"/>
                </a:lnTo>
                <a:lnTo>
                  <a:pt x="4018" y="2479"/>
                </a:lnTo>
                <a:lnTo>
                  <a:pt x="4018" y="2479"/>
                </a:lnTo>
                <a:lnTo>
                  <a:pt x="4018" y="2479"/>
                </a:lnTo>
                <a:lnTo>
                  <a:pt x="4018" y="2479"/>
                </a:lnTo>
                <a:lnTo>
                  <a:pt x="4018" y="2479"/>
                </a:lnTo>
                <a:lnTo>
                  <a:pt x="4018" y="2479"/>
                </a:lnTo>
                <a:lnTo>
                  <a:pt x="4018" y="2479"/>
                </a:lnTo>
                <a:lnTo>
                  <a:pt x="4018" y="2479"/>
                </a:lnTo>
                <a:lnTo>
                  <a:pt x="4018" y="2473"/>
                </a:lnTo>
                <a:lnTo>
                  <a:pt x="4018" y="2473"/>
                </a:lnTo>
                <a:lnTo>
                  <a:pt x="4018" y="2473"/>
                </a:lnTo>
                <a:lnTo>
                  <a:pt x="4018" y="2473"/>
                </a:lnTo>
                <a:lnTo>
                  <a:pt x="4018" y="2473"/>
                </a:lnTo>
                <a:lnTo>
                  <a:pt x="4018" y="2473"/>
                </a:lnTo>
                <a:lnTo>
                  <a:pt x="4018" y="2473"/>
                </a:lnTo>
                <a:lnTo>
                  <a:pt x="4018" y="2473"/>
                </a:lnTo>
                <a:lnTo>
                  <a:pt x="4018" y="2473"/>
                </a:lnTo>
                <a:lnTo>
                  <a:pt x="4018" y="2473"/>
                </a:lnTo>
                <a:lnTo>
                  <a:pt x="4024" y="2473"/>
                </a:lnTo>
                <a:lnTo>
                  <a:pt x="4024" y="2473"/>
                </a:lnTo>
                <a:lnTo>
                  <a:pt x="4024" y="2473"/>
                </a:lnTo>
                <a:lnTo>
                  <a:pt x="4024" y="2473"/>
                </a:lnTo>
                <a:lnTo>
                  <a:pt x="4030" y="2473"/>
                </a:lnTo>
                <a:lnTo>
                  <a:pt x="4030" y="2467"/>
                </a:lnTo>
                <a:lnTo>
                  <a:pt x="4030" y="2467"/>
                </a:lnTo>
                <a:lnTo>
                  <a:pt x="4030" y="2467"/>
                </a:lnTo>
                <a:lnTo>
                  <a:pt x="4030" y="2467"/>
                </a:lnTo>
                <a:lnTo>
                  <a:pt x="4030" y="2467"/>
                </a:lnTo>
                <a:lnTo>
                  <a:pt x="4030" y="2467"/>
                </a:lnTo>
                <a:lnTo>
                  <a:pt x="4030" y="2467"/>
                </a:lnTo>
                <a:lnTo>
                  <a:pt x="4030" y="2467"/>
                </a:lnTo>
                <a:lnTo>
                  <a:pt x="4030" y="2467"/>
                </a:lnTo>
                <a:lnTo>
                  <a:pt x="4030" y="2467"/>
                </a:lnTo>
                <a:lnTo>
                  <a:pt x="4030" y="2467"/>
                </a:lnTo>
                <a:lnTo>
                  <a:pt x="4030"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41" y="2467"/>
                </a:lnTo>
                <a:lnTo>
                  <a:pt x="4041" y="2467"/>
                </a:lnTo>
                <a:lnTo>
                  <a:pt x="4041" y="2467"/>
                </a:lnTo>
                <a:lnTo>
                  <a:pt x="4041" y="2467"/>
                </a:lnTo>
                <a:lnTo>
                  <a:pt x="4041" y="2467"/>
                </a:lnTo>
                <a:lnTo>
                  <a:pt x="4041" y="2467"/>
                </a:lnTo>
                <a:lnTo>
                  <a:pt x="4041" y="2467"/>
                </a:lnTo>
                <a:lnTo>
                  <a:pt x="4047" y="2467"/>
                </a:lnTo>
                <a:lnTo>
                  <a:pt x="4053" y="2467"/>
                </a:lnTo>
                <a:lnTo>
                  <a:pt x="4053" y="2467"/>
                </a:lnTo>
                <a:lnTo>
                  <a:pt x="4059" y="2473"/>
                </a:lnTo>
                <a:lnTo>
                  <a:pt x="4065" y="2473"/>
                </a:lnTo>
                <a:lnTo>
                  <a:pt x="4071" y="2479"/>
                </a:lnTo>
                <a:lnTo>
                  <a:pt x="4077" y="2479"/>
                </a:lnTo>
                <a:lnTo>
                  <a:pt x="4077" y="2479"/>
                </a:lnTo>
                <a:lnTo>
                  <a:pt x="4083" y="2479"/>
                </a:lnTo>
                <a:lnTo>
                  <a:pt x="4083" y="2485"/>
                </a:lnTo>
                <a:lnTo>
                  <a:pt x="4083" y="2485"/>
                </a:lnTo>
                <a:lnTo>
                  <a:pt x="4083" y="2485"/>
                </a:lnTo>
                <a:lnTo>
                  <a:pt x="4089" y="2485"/>
                </a:lnTo>
                <a:lnTo>
                  <a:pt x="4089" y="2491"/>
                </a:lnTo>
                <a:lnTo>
                  <a:pt x="4089" y="2491"/>
                </a:lnTo>
                <a:lnTo>
                  <a:pt x="4089" y="2491"/>
                </a:lnTo>
                <a:lnTo>
                  <a:pt x="4095" y="2491"/>
                </a:lnTo>
                <a:lnTo>
                  <a:pt x="4095" y="2491"/>
                </a:lnTo>
                <a:lnTo>
                  <a:pt x="4095" y="2497"/>
                </a:lnTo>
                <a:lnTo>
                  <a:pt x="4095" y="2497"/>
                </a:lnTo>
                <a:lnTo>
                  <a:pt x="4095" y="2497"/>
                </a:lnTo>
                <a:lnTo>
                  <a:pt x="4095" y="2497"/>
                </a:lnTo>
                <a:lnTo>
                  <a:pt x="4095" y="2497"/>
                </a:lnTo>
                <a:lnTo>
                  <a:pt x="4095" y="2497"/>
                </a:lnTo>
                <a:lnTo>
                  <a:pt x="4101" y="2503"/>
                </a:lnTo>
                <a:lnTo>
                  <a:pt x="4101" y="2503"/>
                </a:lnTo>
                <a:lnTo>
                  <a:pt x="4101" y="2503"/>
                </a:lnTo>
                <a:lnTo>
                  <a:pt x="4101" y="2503"/>
                </a:lnTo>
                <a:lnTo>
                  <a:pt x="4101" y="2503"/>
                </a:lnTo>
                <a:lnTo>
                  <a:pt x="4101" y="2509"/>
                </a:lnTo>
                <a:lnTo>
                  <a:pt x="4101" y="2509"/>
                </a:lnTo>
                <a:lnTo>
                  <a:pt x="4101" y="2509"/>
                </a:lnTo>
                <a:lnTo>
                  <a:pt x="4107" y="2509"/>
                </a:lnTo>
                <a:lnTo>
                  <a:pt x="4107" y="2515"/>
                </a:lnTo>
                <a:lnTo>
                  <a:pt x="4107" y="2515"/>
                </a:lnTo>
                <a:lnTo>
                  <a:pt x="4107" y="2515"/>
                </a:lnTo>
                <a:lnTo>
                  <a:pt x="4113" y="2515"/>
                </a:lnTo>
                <a:lnTo>
                  <a:pt x="4113" y="2515"/>
                </a:lnTo>
                <a:lnTo>
                  <a:pt x="4113" y="2515"/>
                </a:lnTo>
                <a:lnTo>
                  <a:pt x="4113" y="2515"/>
                </a:lnTo>
                <a:lnTo>
                  <a:pt x="4113" y="2515"/>
                </a:lnTo>
                <a:lnTo>
                  <a:pt x="4118" y="2515"/>
                </a:lnTo>
                <a:lnTo>
                  <a:pt x="4118" y="2515"/>
                </a:lnTo>
                <a:lnTo>
                  <a:pt x="4118" y="2521"/>
                </a:lnTo>
                <a:lnTo>
                  <a:pt x="4118" y="2521"/>
                </a:lnTo>
                <a:lnTo>
                  <a:pt x="4118" y="2521"/>
                </a:lnTo>
                <a:lnTo>
                  <a:pt x="4118" y="2521"/>
                </a:lnTo>
                <a:lnTo>
                  <a:pt x="4118" y="2521"/>
                </a:lnTo>
                <a:lnTo>
                  <a:pt x="4118" y="2527"/>
                </a:lnTo>
                <a:lnTo>
                  <a:pt x="4118" y="2527"/>
                </a:lnTo>
                <a:lnTo>
                  <a:pt x="4118" y="2527"/>
                </a:lnTo>
                <a:lnTo>
                  <a:pt x="4113" y="2527"/>
                </a:lnTo>
                <a:lnTo>
                  <a:pt x="4118" y="2527"/>
                </a:lnTo>
                <a:lnTo>
                  <a:pt x="4118" y="2527"/>
                </a:lnTo>
                <a:lnTo>
                  <a:pt x="4118" y="2527"/>
                </a:lnTo>
                <a:lnTo>
                  <a:pt x="4118" y="2533"/>
                </a:lnTo>
                <a:lnTo>
                  <a:pt x="4118" y="2533"/>
                </a:lnTo>
                <a:lnTo>
                  <a:pt x="4118" y="2533"/>
                </a:lnTo>
                <a:lnTo>
                  <a:pt x="4118" y="2533"/>
                </a:lnTo>
                <a:lnTo>
                  <a:pt x="4118" y="2533"/>
                </a:lnTo>
                <a:lnTo>
                  <a:pt x="4118" y="2533"/>
                </a:lnTo>
                <a:lnTo>
                  <a:pt x="4118" y="2533"/>
                </a:lnTo>
                <a:lnTo>
                  <a:pt x="4124" y="2538"/>
                </a:lnTo>
                <a:lnTo>
                  <a:pt x="4130" y="2544"/>
                </a:lnTo>
                <a:lnTo>
                  <a:pt x="4130" y="2544"/>
                </a:lnTo>
                <a:lnTo>
                  <a:pt x="4130" y="2544"/>
                </a:lnTo>
                <a:lnTo>
                  <a:pt x="4130" y="2544"/>
                </a:lnTo>
                <a:lnTo>
                  <a:pt x="4130" y="2544"/>
                </a:lnTo>
                <a:lnTo>
                  <a:pt x="4130" y="2544"/>
                </a:lnTo>
                <a:lnTo>
                  <a:pt x="4136" y="2544"/>
                </a:lnTo>
                <a:lnTo>
                  <a:pt x="4136" y="2550"/>
                </a:lnTo>
                <a:lnTo>
                  <a:pt x="4142" y="2556"/>
                </a:lnTo>
                <a:lnTo>
                  <a:pt x="4142" y="2556"/>
                </a:lnTo>
                <a:lnTo>
                  <a:pt x="4142" y="2556"/>
                </a:lnTo>
                <a:lnTo>
                  <a:pt x="4142" y="2556"/>
                </a:lnTo>
                <a:lnTo>
                  <a:pt x="4142" y="2556"/>
                </a:lnTo>
                <a:lnTo>
                  <a:pt x="4142" y="2556"/>
                </a:lnTo>
                <a:lnTo>
                  <a:pt x="4142" y="2562"/>
                </a:lnTo>
                <a:lnTo>
                  <a:pt x="4142" y="2562"/>
                </a:lnTo>
                <a:lnTo>
                  <a:pt x="4148" y="2562"/>
                </a:lnTo>
                <a:lnTo>
                  <a:pt x="4148" y="2562"/>
                </a:lnTo>
                <a:lnTo>
                  <a:pt x="4148" y="2562"/>
                </a:lnTo>
                <a:lnTo>
                  <a:pt x="4148" y="2562"/>
                </a:lnTo>
                <a:lnTo>
                  <a:pt x="4148" y="2568"/>
                </a:lnTo>
                <a:lnTo>
                  <a:pt x="4148" y="2568"/>
                </a:lnTo>
                <a:lnTo>
                  <a:pt x="4148" y="2568"/>
                </a:lnTo>
                <a:lnTo>
                  <a:pt x="4148" y="2568"/>
                </a:lnTo>
                <a:lnTo>
                  <a:pt x="4148" y="2568"/>
                </a:lnTo>
                <a:lnTo>
                  <a:pt x="4154" y="2568"/>
                </a:lnTo>
                <a:lnTo>
                  <a:pt x="4154" y="2568"/>
                </a:lnTo>
                <a:lnTo>
                  <a:pt x="4154" y="2568"/>
                </a:lnTo>
                <a:lnTo>
                  <a:pt x="4154" y="2574"/>
                </a:lnTo>
                <a:lnTo>
                  <a:pt x="4154" y="2574"/>
                </a:lnTo>
                <a:lnTo>
                  <a:pt x="4154" y="2574"/>
                </a:lnTo>
                <a:lnTo>
                  <a:pt x="4154" y="2574"/>
                </a:lnTo>
                <a:lnTo>
                  <a:pt x="4154" y="2574"/>
                </a:lnTo>
                <a:lnTo>
                  <a:pt x="4154" y="2574"/>
                </a:lnTo>
                <a:lnTo>
                  <a:pt x="4160" y="2574"/>
                </a:lnTo>
                <a:lnTo>
                  <a:pt x="4160" y="2574"/>
                </a:lnTo>
                <a:lnTo>
                  <a:pt x="4160" y="2574"/>
                </a:lnTo>
                <a:lnTo>
                  <a:pt x="4166" y="2574"/>
                </a:lnTo>
                <a:lnTo>
                  <a:pt x="4166" y="2574"/>
                </a:lnTo>
                <a:lnTo>
                  <a:pt x="4166" y="2574"/>
                </a:lnTo>
                <a:lnTo>
                  <a:pt x="4166" y="2574"/>
                </a:lnTo>
                <a:lnTo>
                  <a:pt x="4172" y="2574"/>
                </a:lnTo>
                <a:lnTo>
                  <a:pt x="4172" y="2574"/>
                </a:lnTo>
                <a:lnTo>
                  <a:pt x="4172" y="2574"/>
                </a:lnTo>
                <a:lnTo>
                  <a:pt x="4172" y="2574"/>
                </a:lnTo>
                <a:lnTo>
                  <a:pt x="4172" y="2574"/>
                </a:lnTo>
                <a:lnTo>
                  <a:pt x="4172" y="2574"/>
                </a:lnTo>
                <a:lnTo>
                  <a:pt x="4178" y="2574"/>
                </a:lnTo>
                <a:lnTo>
                  <a:pt x="4178" y="2574"/>
                </a:lnTo>
                <a:lnTo>
                  <a:pt x="4178" y="2574"/>
                </a:lnTo>
                <a:lnTo>
                  <a:pt x="4178" y="2574"/>
                </a:lnTo>
                <a:lnTo>
                  <a:pt x="4178" y="2580"/>
                </a:lnTo>
                <a:lnTo>
                  <a:pt x="4178" y="2580"/>
                </a:lnTo>
                <a:lnTo>
                  <a:pt x="4178" y="2580"/>
                </a:lnTo>
                <a:lnTo>
                  <a:pt x="4178" y="2580"/>
                </a:lnTo>
                <a:lnTo>
                  <a:pt x="4178" y="2580"/>
                </a:lnTo>
                <a:lnTo>
                  <a:pt x="4178" y="2586"/>
                </a:lnTo>
                <a:lnTo>
                  <a:pt x="4184" y="2586"/>
                </a:lnTo>
                <a:lnTo>
                  <a:pt x="4184" y="2586"/>
                </a:lnTo>
                <a:lnTo>
                  <a:pt x="4184" y="2586"/>
                </a:lnTo>
                <a:lnTo>
                  <a:pt x="4184" y="2586"/>
                </a:lnTo>
                <a:lnTo>
                  <a:pt x="4184" y="2592"/>
                </a:lnTo>
                <a:lnTo>
                  <a:pt x="4184" y="2592"/>
                </a:lnTo>
                <a:lnTo>
                  <a:pt x="4184" y="2592"/>
                </a:lnTo>
                <a:lnTo>
                  <a:pt x="4184" y="2592"/>
                </a:lnTo>
                <a:lnTo>
                  <a:pt x="4184" y="2592"/>
                </a:lnTo>
                <a:lnTo>
                  <a:pt x="4184" y="2592"/>
                </a:lnTo>
                <a:lnTo>
                  <a:pt x="4184" y="2592"/>
                </a:lnTo>
                <a:lnTo>
                  <a:pt x="4184" y="2592"/>
                </a:lnTo>
                <a:lnTo>
                  <a:pt x="4184" y="2592"/>
                </a:lnTo>
                <a:lnTo>
                  <a:pt x="4184" y="2592"/>
                </a:lnTo>
                <a:lnTo>
                  <a:pt x="4184" y="2598"/>
                </a:lnTo>
                <a:lnTo>
                  <a:pt x="4184" y="2598"/>
                </a:lnTo>
                <a:lnTo>
                  <a:pt x="4184" y="2598"/>
                </a:lnTo>
                <a:lnTo>
                  <a:pt x="4190" y="2604"/>
                </a:lnTo>
                <a:lnTo>
                  <a:pt x="4190" y="2604"/>
                </a:lnTo>
                <a:lnTo>
                  <a:pt x="4190" y="2604"/>
                </a:lnTo>
                <a:lnTo>
                  <a:pt x="4190" y="2604"/>
                </a:lnTo>
                <a:lnTo>
                  <a:pt x="4190" y="2604"/>
                </a:lnTo>
                <a:lnTo>
                  <a:pt x="4190" y="2604"/>
                </a:lnTo>
                <a:lnTo>
                  <a:pt x="4190" y="2604"/>
                </a:lnTo>
                <a:lnTo>
                  <a:pt x="4195" y="2604"/>
                </a:lnTo>
                <a:lnTo>
                  <a:pt x="4195" y="2610"/>
                </a:lnTo>
                <a:lnTo>
                  <a:pt x="4190" y="2610"/>
                </a:lnTo>
                <a:lnTo>
                  <a:pt x="4190" y="2616"/>
                </a:lnTo>
                <a:lnTo>
                  <a:pt x="4190" y="2616"/>
                </a:lnTo>
                <a:lnTo>
                  <a:pt x="4195" y="2616"/>
                </a:lnTo>
                <a:lnTo>
                  <a:pt x="4195" y="2616"/>
                </a:lnTo>
                <a:lnTo>
                  <a:pt x="4190" y="2616"/>
                </a:lnTo>
                <a:lnTo>
                  <a:pt x="4190" y="2616"/>
                </a:lnTo>
                <a:lnTo>
                  <a:pt x="4190" y="2616"/>
                </a:lnTo>
                <a:lnTo>
                  <a:pt x="4190" y="2616"/>
                </a:lnTo>
                <a:lnTo>
                  <a:pt x="4190" y="2616"/>
                </a:lnTo>
                <a:lnTo>
                  <a:pt x="4190" y="2622"/>
                </a:lnTo>
                <a:lnTo>
                  <a:pt x="4190" y="2622"/>
                </a:lnTo>
                <a:lnTo>
                  <a:pt x="4190" y="2622"/>
                </a:lnTo>
                <a:lnTo>
                  <a:pt x="4190" y="2622"/>
                </a:lnTo>
                <a:lnTo>
                  <a:pt x="4190" y="2622"/>
                </a:lnTo>
                <a:lnTo>
                  <a:pt x="4190" y="2622"/>
                </a:lnTo>
                <a:lnTo>
                  <a:pt x="4190" y="2627"/>
                </a:lnTo>
                <a:lnTo>
                  <a:pt x="4190" y="2627"/>
                </a:lnTo>
                <a:lnTo>
                  <a:pt x="4195" y="2627"/>
                </a:lnTo>
                <a:lnTo>
                  <a:pt x="4195" y="2627"/>
                </a:lnTo>
                <a:lnTo>
                  <a:pt x="4195" y="2627"/>
                </a:lnTo>
                <a:lnTo>
                  <a:pt x="4195" y="2627"/>
                </a:lnTo>
                <a:lnTo>
                  <a:pt x="4195" y="2627"/>
                </a:lnTo>
                <a:lnTo>
                  <a:pt x="4195" y="2627"/>
                </a:lnTo>
                <a:lnTo>
                  <a:pt x="4190" y="2627"/>
                </a:lnTo>
                <a:lnTo>
                  <a:pt x="4190" y="2627"/>
                </a:lnTo>
                <a:lnTo>
                  <a:pt x="4190" y="2627"/>
                </a:lnTo>
                <a:lnTo>
                  <a:pt x="4190" y="2633"/>
                </a:lnTo>
                <a:lnTo>
                  <a:pt x="4190" y="2633"/>
                </a:lnTo>
                <a:lnTo>
                  <a:pt x="4190" y="2633"/>
                </a:lnTo>
                <a:lnTo>
                  <a:pt x="4190" y="2633"/>
                </a:lnTo>
                <a:lnTo>
                  <a:pt x="4190" y="2645"/>
                </a:lnTo>
                <a:lnTo>
                  <a:pt x="4190" y="2645"/>
                </a:lnTo>
                <a:lnTo>
                  <a:pt x="4190" y="2651"/>
                </a:lnTo>
                <a:lnTo>
                  <a:pt x="4190" y="2651"/>
                </a:lnTo>
                <a:lnTo>
                  <a:pt x="4190" y="2651"/>
                </a:lnTo>
                <a:lnTo>
                  <a:pt x="4190" y="2657"/>
                </a:lnTo>
                <a:lnTo>
                  <a:pt x="4190" y="2657"/>
                </a:lnTo>
                <a:lnTo>
                  <a:pt x="4190" y="2657"/>
                </a:lnTo>
                <a:lnTo>
                  <a:pt x="4190" y="2663"/>
                </a:lnTo>
                <a:lnTo>
                  <a:pt x="4190" y="2663"/>
                </a:lnTo>
                <a:lnTo>
                  <a:pt x="4184" y="2663"/>
                </a:lnTo>
                <a:lnTo>
                  <a:pt x="4184" y="2669"/>
                </a:lnTo>
                <a:lnTo>
                  <a:pt x="4184" y="2669"/>
                </a:lnTo>
                <a:lnTo>
                  <a:pt x="4184" y="2669"/>
                </a:lnTo>
                <a:lnTo>
                  <a:pt x="4184" y="2669"/>
                </a:lnTo>
                <a:lnTo>
                  <a:pt x="4184" y="2669"/>
                </a:lnTo>
                <a:lnTo>
                  <a:pt x="4184" y="2669"/>
                </a:lnTo>
                <a:lnTo>
                  <a:pt x="4184" y="2669"/>
                </a:lnTo>
                <a:lnTo>
                  <a:pt x="4184" y="2675"/>
                </a:lnTo>
                <a:lnTo>
                  <a:pt x="4184" y="2675"/>
                </a:lnTo>
                <a:lnTo>
                  <a:pt x="4184" y="2675"/>
                </a:lnTo>
                <a:lnTo>
                  <a:pt x="4184" y="2675"/>
                </a:lnTo>
                <a:lnTo>
                  <a:pt x="4184" y="2681"/>
                </a:lnTo>
                <a:lnTo>
                  <a:pt x="4184" y="2681"/>
                </a:lnTo>
                <a:lnTo>
                  <a:pt x="4178" y="2681"/>
                </a:lnTo>
                <a:lnTo>
                  <a:pt x="4178" y="2681"/>
                </a:lnTo>
                <a:lnTo>
                  <a:pt x="4178" y="2681"/>
                </a:lnTo>
                <a:lnTo>
                  <a:pt x="4178" y="2687"/>
                </a:lnTo>
                <a:lnTo>
                  <a:pt x="4178" y="2687"/>
                </a:lnTo>
                <a:lnTo>
                  <a:pt x="4178" y="2687"/>
                </a:lnTo>
                <a:lnTo>
                  <a:pt x="4178" y="2693"/>
                </a:lnTo>
                <a:lnTo>
                  <a:pt x="4178" y="2693"/>
                </a:lnTo>
                <a:lnTo>
                  <a:pt x="4178" y="2693"/>
                </a:lnTo>
                <a:lnTo>
                  <a:pt x="4178" y="2693"/>
                </a:lnTo>
                <a:lnTo>
                  <a:pt x="4178" y="2693"/>
                </a:lnTo>
                <a:lnTo>
                  <a:pt x="4178" y="2699"/>
                </a:lnTo>
                <a:lnTo>
                  <a:pt x="4178" y="2699"/>
                </a:lnTo>
                <a:lnTo>
                  <a:pt x="4178" y="2699"/>
                </a:lnTo>
                <a:lnTo>
                  <a:pt x="4178" y="2699"/>
                </a:lnTo>
                <a:lnTo>
                  <a:pt x="4178" y="2710"/>
                </a:lnTo>
                <a:lnTo>
                  <a:pt x="4172" y="2716"/>
                </a:lnTo>
                <a:lnTo>
                  <a:pt x="4172" y="2716"/>
                </a:lnTo>
                <a:lnTo>
                  <a:pt x="4172" y="2716"/>
                </a:lnTo>
                <a:lnTo>
                  <a:pt x="4172" y="2716"/>
                </a:lnTo>
                <a:lnTo>
                  <a:pt x="4172" y="2716"/>
                </a:lnTo>
                <a:lnTo>
                  <a:pt x="4172" y="2710"/>
                </a:lnTo>
                <a:lnTo>
                  <a:pt x="4172" y="2710"/>
                </a:lnTo>
                <a:lnTo>
                  <a:pt x="4172" y="2710"/>
                </a:lnTo>
                <a:lnTo>
                  <a:pt x="4172" y="2716"/>
                </a:lnTo>
                <a:lnTo>
                  <a:pt x="4172" y="2716"/>
                </a:lnTo>
                <a:lnTo>
                  <a:pt x="4172" y="2716"/>
                </a:lnTo>
                <a:lnTo>
                  <a:pt x="4172" y="2716"/>
                </a:lnTo>
                <a:lnTo>
                  <a:pt x="4172" y="2722"/>
                </a:lnTo>
                <a:lnTo>
                  <a:pt x="4172" y="2722"/>
                </a:lnTo>
                <a:lnTo>
                  <a:pt x="4172" y="2728"/>
                </a:lnTo>
                <a:lnTo>
                  <a:pt x="4172" y="2728"/>
                </a:lnTo>
                <a:lnTo>
                  <a:pt x="4172" y="2728"/>
                </a:lnTo>
                <a:lnTo>
                  <a:pt x="4178" y="2734"/>
                </a:lnTo>
                <a:lnTo>
                  <a:pt x="4184" y="2740"/>
                </a:lnTo>
                <a:lnTo>
                  <a:pt x="4184" y="2740"/>
                </a:lnTo>
                <a:lnTo>
                  <a:pt x="4184" y="2740"/>
                </a:lnTo>
                <a:lnTo>
                  <a:pt x="4184" y="2740"/>
                </a:lnTo>
                <a:lnTo>
                  <a:pt x="4184" y="2740"/>
                </a:lnTo>
                <a:lnTo>
                  <a:pt x="4184" y="2746"/>
                </a:lnTo>
                <a:lnTo>
                  <a:pt x="4184" y="2746"/>
                </a:lnTo>
                <a:lnTo>
                  <a:pt x="4184" y="2746"/>
                </a:lnTo>
                <a:lnTo>
                  <a:pt x="4184" y="2746"/>
                </a:lnTo>
                <a:lnTo>
                  <a:pt x="4184" y="2740"/>
                </a:lnTo>
                <a:lnTo>
                  <a:pt x="4184" y="2740"/>
                </a:lnTo>
                <a:lnTo>
                  <a:pt x="4184" y="2734"/>
                </a:lnTo>
                <a:lnTo>
                  <a:pt x="4184" y="2734"/>
                </a:lnTo>
                <a:lnTo>
                  <a:pt x="4184" y="2734"/>
                </a:lnTo>
                <a:lnTo>
                  <a:pt x="4178" y="2734"/>
                </a:lnTo>
                <a:lnTo>
                  <a:pt x="4178" y="2728"/>
                </a:lnTo>
                <a:lnTo>
                  <a:pt x="4172" y="2728"/>
                </a:lnTo>
                <a:lnTo>
                  <a:pt x="4172" y="2728"/>
                </a:lnTo>
                <a:lnTo>
                  <a:pt x="4172" y="2722"/>
                </a:lnTo>
                <a:lnTo>
                  <a:pt x="4178" y="2728"/>
                </a:lnTo>
                <a:lnTo>
                  <a:pt x="4178" y="2728"/>
                </a:lnTo>
                <a:lnTo>
                  <a:pt x="4184" y="2734"/>
                </a:lnTo>
                <a:lnTo>
                  <a:pt x="4184" y="2734"/>
                </a:lnTo>
                <a:lnTo>
                  <a:pt x="4184" y="2734"/>
                </a:lnTo>
                <a:lnTo>
                  <a:pt x="4190" y="2734"/>
                </a:lnTo>
                <a:lnTo>
                  <a:pt x="4190" y="2734"/>
                </a:lnTo>
                <a:lnTo>
                  <a:pt x="4190" y="2740"/>
                </a:lnTo>
                <a:lnTo>
                  <a:pt x="4190" y="2740"/>
                </a:lnTo>
                <a:lnTo>
                  <a:pt x="4190" y="2740"/>
                </a:lnTo>
                <a:lnTo>
                  <a:pt x="4190" y="2740"/>
                </a:lnTo>
                <a:lnTo>
                  <a:pt x="4190" y="2740"/>
                </a:lnTo>
                <a:lnTo>
                  <a:pt x="4190" y="2740"/>
                </a:lnTo>
                <a:lnTo>
                  <a:pt x="4190" y="2740"/>
                </a:lnTo>
                <a:lnTo>
                  <a:pt x="4190" y="2740"/>
                </a:lnTo>
                <a:lnTo>
                  <a:pt x="4195" y="2740"/>
                </a:lnTo>
                <a:lnTo>
                  <a:pt x="4195" y="2740"/>
                </a:lnTo>
                <a:lnTo>
                  <a:pt x="4195" y="2734"/>
                </a:lnTo>
                <a:lnTo>
                  <a:pt x="4195" y="2734"/>
                </a:lnTo>
                <a:lnTo>
                  <a:pt x="4195" y="2734"/>
                </a:lnTo>
                <a:lnTo>
                  <a:pt x="4195" y="2728"/>
                </a:lnTo>
                <a:lnTo>
                  <a:pt x="4195" y="2728"/>
                </a:lnTo>
                <a:lnTo>
                  <a:pt x="4195" y="2728"/>
                </a:lnTo>
                <a:lnTo>
                  <a:pt x="4195" y="2728"/>
                </a:lnTo>
                <a:lnTo>
                  <a:pt x="4195" y="2728"/>
                </a:lnTo>
                <a:lnTo>
                  <a:pt x="4195" y="2728"/>
                </a:lnTo>
                <a:lnTo>
                  <a:pt x="4195" y="2728"/>
                </a:lnTo>
                <a:lnTo>
                  <a:pt x="4195" y="2722"/>
                </a:lnTo>
                <a:lnTo>
                  <a:pt x="4195" y="2722"/>
                </a:lnTo>
                <a:lnTo>
                  <a:pt x="4195" y="2722"/>
                </a:lnTo>
                <a:lnTo>
                  <a:pt x="4201" y="2722"/>
                </a:lnTo>
                <a:lnTo>
                  <a:pt x="4201" y="2722"/>
                </a:lnTo>
                <a:lnTo>
                  <a:pt x="4201" y="2716"/>
                </a:lnTo>
                <a:lnTo>
                  <a:pt x="4195" y="2716"/>
                </a:lnTo>
                <a:lnTo>
                  <a:pt x="4195" y="2722"/>
                </a:lnTo>
                <a:lnTo>
                  <a:pt x="4190" y="2716"/>
                </a:lnTo>
                <a:lnTo>
                  <a:pt x="4190" y="2716"/>
                </a:lnTo>
                <a:lnTo>
                  <a:pt x="4184" y="2716"/>
                </a:lnTo>
                <a:lnTo>
                  <a:pt x="4184" y="2710"/>
                </a:lnTo>
                <a:lnTo>
                  <a:pt x="4190" y="2710"/>
                </a:lnTo>
                <a:lnTo>
                  <a:pt x="4190" y="2710"/>
                </a:lnTo>
                <a:lnTo>
                  <a:pt x="4190" y="2710"/>
                </a:lnTo>
                <a:lnTo>
                  <a:pt x="4190" y="2710"/>
                </a:lnTo>
                <a:lnTo>
                  <a:pt x="4190" y="2710"/>
                </a:lnTo>
                <a:lnTo>
                  <a:pt x="4190" y="2710"/>
                </a:lnTo>
                <a:lnTo>
                  <a:pt x="4190" y="2710"/>
                </a:lnTo>
                <a:lnTo>
                  <a:pt x="4190" y="2710"/>
                </a:lnTo>
                <a:lnTo>
                  <a:pt x="4190" y="2705"/>
                </a:lnTo>
                <a:lnTo>
                  <a:pt x="4190" y="2705"/>
                </a:lnTo>
                <a:lnTo>
                  <a:pt x="4190" y="2705"/>
                </a:lnTo>
                <a:lnTo>
                  <a:pt x="4190" y="2705"/>
                </a:lnTo>
                <a:lnTo>
                  <a:pt x="4190" y="2705"/>
                </a:lnTo>
                <a:lnTo>
                  <a:pt x="4190" y="2705"/>
                </a:lnTo>
                <a:lnTo>
                  <a:pt x="4190" y="2705"/>
                </a:lnTo>
                <a:lnTo>
                  <a:pt x="4190" y="2705"/>
                </a:lnTo>
                <a:lnTo>
                  <a:pt x="4190" y="2705"/>
                </a:lnTo>
                <a:lnTo>
                  <a:pt x="4190" y="2705"/>
                </a:lnTo>
                <a:lnTo>
                  <a:pt x="4190" y="2705"/>
                </a:lnTo>
                <a:lnTo>
                  <a:pt x="4190" y="2705"/>
                </a:lnTo>
                <a:lnTo>
                  <a:pt x="4195" y="2705"/>
                </a:lnTo>
                <a:lnTo>
                  <a:pt x="4195" y="2705"/>
                </a:lnTo>
                <a:lnTo>
                  <a:pt x="4195" y="2710"/>
                </a:lnTo>
                <a:lnTo>
                  <a:pt x="4195" y="2710"/>
                </a:lnTo>
                <a:lnTo>
                  <a:pt x="4195" y="2710"/>
                </a:lnTo>
                <a:lnTo>
                  <a:pt x="4195" y="2710"/>
                </a:lnTo>
                <a:lnTo>
                  <a:pt x="4195" y="2710"/>
                </a:lnTo>
                <a:lnTo>
                  <a:pt x="4195" y="2710"/>
                </a:lnTo>
                <a:lnTo>
                  <a:pt x="4201" y="2710"/>
                </a:lnTo>
                <a:lnTo>
                  <a:pt x="4201" y="2710"/>
                </a:lnTo>
                <a:lnTo>
                  <a:pt x="4201" y="2710"/>
                </a:lnTo>
                <a:lnTo>
                  <a:pt x="4201" y="2716"/>
                </a:lnTo>
                <a:lnTo>
                  <a:pt x="4201" y="2716"/>
                </a:lnTo>
                <a:lnTo>
                  <a:pt x="4201" y="2716"/>
                </a:lnTo>
                <a:lnTo>
                  <a:pt x="4201" y="2722"/>
                </a:lnTo>
                <a:lnTo>
                  <a:pt x="4201" y="2722"/>
                </a:lnTo>
                <a:lnTo>
                  <a:pt x="4201" y="2722"/>
                </a:lnTo>
                <a:lnTo>
                  <a:pt x="4201" y="2722"/>
                </a:lnTo>
                <a:lnTo>
                  <a:pt x="4201" y="2728"/>
                </a:lnTo>
                <a:lnTo>
                  <a:pt x="4201" y="2728"/>
                </a:lnTo>
                <a:lnTo>
                  <a:pt x="4201" y="2728"/>
                </a:lnTo>
                <a:lnTo>
                  <a:pt x="4207" y="2728"/>
                </a:lnTo>
                <a:lnTo>
                  <a:pt x="4207" y="2728"/>
                </a:lnTo>
                <a:lnTo>
                  <a:pt x="4207" y="2722"/>
                </a:lnTo>
                <a:lnTo>
                  <a:pt x="4207" y="2722"/>
                </a:lnTo>
                <a:lnTo>
                  <a:pt x="4207" y="2722"/>
                </a:lnTo>
                <a:lnTo>
                  <a:pt x="4207" y="2722"/>
                </a:lnTo>
                <a:lnTo>
                  <a:pt x="4207" y="2722"/>
                </a:lnTo>
                <a:lnTo>
                  <a:pt x="4207" y="2716"/>
                </a:lnTo>
                <a:lnTo>
                  <a:pt x="4207" y="2716"/>
                </a:lnTo>
                <a:lnTo>
                  <a:pt x="4207" y="2716"/>
                </a:lnTo>
                <a:lnTo>
                  <a:pt x="4207" y="2716"/>
                </a:lnTo>
                <a:lnTo>
                  <a:pt x="4207" y="2716"/>
                </a:lnTo>
                <a:lnTo>
                  <a:pt x="4213" y="2716"/>
                </a:lnTo>
                <a:lnTo>
                  <a:pt x="4213" y="2716"/>
                </a:lnTo>
                <a:lnTo>
                  <a:pt x="4213" y="2716"/>
                </a:lnTo>
                <a:lnTo>
                  <a:pt x="4213" y="2716"/>
                </a:lnTo>
                <a:lnTo>
                  <a:pt x="4213" y="2722"/>
                </a:lnTo>
                <a:lnTo>
                  <a:pt x="4213" y="2722"/>
                </a:lnTo>
                <a:lnTo>
                  <a:pt x="4213" y="2722"/>
                </a:lnTo>
                <a:lnTo>
                  <a:pt x="4219" y="2722"/>
                </a:lnTo>
                <a:lnTo>
                  <a:pt x="4219" y="2728"/>
                </a:lnTo>
                <a:lnTo>
                  <a:pt x="4219" y="2728"/>
                </a:lnTo>
                <a:lnTo>
                  <a:pt x="4213" y="2728"/>
                </a:lnTo>
                <a:lnTo>
                  <a:pt x="4213" y="2734"/>
                </a:lnTo>
                <a:lnTo>
                  <a:pt x="4213" y="2734"/>
                </a:lnTo>
                <a:lnTo>
                  <a:pt x="4213" y="2734"/>
                </a:lnTo>
                <a:lnTo>
                  <a:pt x="4213" y="2734"/>
                </a:lnTo>
                <a:lnTo>
                  <a:pt x="4207" y="2734"/>
                </a:lnTo>
                <a:lnTo>
                  <a:pt x="4207" y="2734"/>
                </a:lnTo>
                <a:lnTo>
                  <a:pt x="4207" y="2740"/>
                </a:lnTo>
                <a:lnTo>
                  <a:pt x="4207" y="2740"/>
                </a:lnTo>
                <a:lnTo>
                  <a:pt x="4207" y="2740"/>
                </a:lnTo>
                <a:lnTo>
                  <a:pt x="4207" y="2740"/>
                </a:lnTo>
                <a:lnTo>
                  <a:pt x="4207" y="2740"/>
                </a:lnTo>
                <a:lnTo>
                  <a:pt x="4207" y="2740"/>
                </a:lnTo>
                <a:lnTo>
                  <a:pt x="4207" y="2740"/>
                </a:lnTo>
                <a:lnTo>
                  <a:pt x="4207" y="2740"/>
                </a:lnTo>
                <a:lnTo>
                  <a:pt x="4207" y="2746"/>
                </a:lnTo>
                <a:lnTo>
                  <a:pt x="4201" y="2746"/>
                </a:lnTo>
                <a:lnTo>
                  <a:pt x="4201" y="2746"/>
                </a:lnTo>
                <a:lnTo>
                  <a:pt x="4201" y="2746"/>
                </a:lnTo>
                <a:lnTo>
                  <a:pt x="4201" y="2746"/>
                </a:lnTo>
                <a:lnTo>
                  <a:pt x="4201" y="2752"/>
                </a:lnTo>
                <a:lnTo>
                  <a:pt x="4201" y="2752"/>
                </a:lnTo>
                <a:lnTo>
                  <a:pt x="4201" y="2752"/>
                </a:lnTo>
                <a:lnTo>
                  <a:pt x="4195" y="2752"/>
                </a:lnTo>
                <a:lnTo>
                  <a:pt x="4195" y="2752"/>
                </a:lnTo>
                <a:lnTo>
                  <a:pt x="4195" y="2752"/>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201" y="2758"/>
                </a:lnTo>
                <a:lnTo>
                  <a:pt x="4201" y="2758"/>
                </a:lnTo>
                <a:lnTo>
                  <a:pt x="4195" y="2758"/>
                </a:lnTo>
                <a:lnTo>
                  <a:pt x="4195" y="2758"/>
                </a:lnTo>
                <a:lnTo>
                  <a:pt x="4195" y="2758"/>
                </a:lnTo>
                <a:lnTo>
                  <a:pt x="4195" y="2758"/>
                </a:lnTo>
                <a:lnTo>
                  <a:pt x="4195" y="2758"/>
                </a:lnTo>
                <a:lnTo>
                  <a:pt x="4190" y="2758"/>
                </a:lnTo>
                <a:lnTo>
                  <a:pt x="4195" y="2758"/>
                </a:lnTo>
                <a:lnTo>
                  <a:pt x="4195" y="2758"/>
                </a:lnTo>
                <a:lnTo>
                  <a:pt x="4195" y="2758"/>
                </a:lnTo>
                <a:lnTo>
                  <a:pt x="4195" y="2758"/>
                </a:lnTo>
                <a:lnTo>
                  <a:pt x="4195" y="2764"/>
                </a:lnTo>
                <a:lnTo>
                  <a:pt x="4195" y="2764"/>
                </a:lnTo>
                <a:lnTo>
                  <a:pt x="4195" y="2764"/>
                </a:lnTo>
                <a:lnTo>
                  <a:pt x="4195" y="2764"/>
                </a:lnTo>
                <a:lnTo>
                  <a:pt x="4190" y="2764"/>
                </a:lnTo>
                <a:lnTo>
                  <a:pt x="4190" y="2758"/>
                </a:lnTo>
                <a:lnTo>
                  <a:pt x="4190" y="2758"/>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84" y="2764"/>
                </a:lnTo>
                <a:lnTo>
                  <a:pt x="4184" y="2764"/>
                </a:lnTo>
                <a:lnTo>
                  <a:pt x="4184" y="2764"/>
                </a:lnTo>
                <a:lnTo>
                  <a:pt x="4184" y="2764"/>
                </a:lnTo>
                <a:lnTo>
                  <a:pt x="4184" y="2758"/>
                </a:lnTo>
                <a:lnTo>
                  <a:pt x="4184" y="2758"/>
                </a:lnTo>
                <a:lnTo>
                  <a:pt x="4184" y="2758"/>
                </a:lnTo>
                <a:lnTo>
                  <a:pt x="4184" y="2764"/>
                </a:lnTo>
                <a:lnTo>
                  <a:pt x="4184" y="2764"/>
                </a:lnTo>
                <a:lnTo>
                  <a:pt x="4184" y="2770"/>
                </a:lnTo>
                <a:lnTo>
                  <a:pt x="4184" y="2770"/>
                </a:lnTo>
                <a:lnTo>
                  <a:pt x="4190" y="2770"/>
                </a:lnTo>
                <a:lnTo>
                  <a:pt x="4190" y="2770"/>
                </a:lnTo>
                <a:lnTo>
                  <a:pt x="4190" y="2770"/>
                </a:lnTo>
                <a:lnTo>
                  <a:pt x="4190" y="2770"/>
                </a:lnTo>
                <a:lnTo>
                  <a:pt x="4195" y="2770"/>
                </a:lnTo>
                <a:lnTo>
                  <a:pt x="4195" y="2776"/>
                </a:lnTo>
                <a:lnTo>
                  <a:pt x="4201" y="2776"/>
                </a:lnTo>
                <a:lnTo>
                  <a:pt x="4201" y="2782"/>
                </a:lnTo>
                <a:lnTo>
                  <a:pt x="4201" y="2782"/>
                </a:lnTo>
                <a:lnTo>
                  <a:pt x="4201" y="2788"/>
                </a:lnTo>
                <a:lnTo>
                  <a:pt x="4201" y="2788"/>
                </a:lnTo>
                <a:lnTo>
                  <a:pt x="4201" y="2788"/>
                </a:lnTo>
                <a:lnTo>
                  <a:pt x="4201" y="2788"/>
                </a:lnTo>
                <a:lnTo>
                  <a:pt x="4201" y="2788"/>
                </a:lnTo>
                <a:lnTo>
                  <a:pt x="4201" y="2788"/>
                </a:lnTo>
                <a:lnTo>
                  <a:pt x="4201" y="2788"/>
                </a:lnTo>
                <a:lnTo>
                  <a:pt x="4201" y="2788"/>
                </a:lnTo>
                <a:lnTo>
                  <a:pt x="4201" y="2794"/>
                </a:lnTo>
                <a:lnTo>
                  <a:pt x="4201" y="2794"/>
                </a:lnTo>
                <a:lnTo>
                  <a:pt x="4207" y="2794"/>
                </a:lnTo>
                <a:lnTo>
                  <a:pt x="4207" y="2794"/>
                </a:lnTo>
                <a:lnTo>
                  <a:pt x="4207" y="2794"/>
                </a:lnTo>
                <a:lnTo>
                  <a:pt x="4207" y="2794"/>
                </a:lnTo>
                <a:lnTo>
                  <a:pt x="4207" y="2794"/>
                </a:lnTo>
                <a:lnTo>
                  <a:pt x="4207" y="2794"/>
                </a:lnTo>
                <a:lnTo>
                  <a:pt x="4207" y="2794"/>
                </a:lnTo>
                <a:lnTo>
                  <a:pt x="4207" y="2799"/>
                </a:lnTo>
                <a:lnTo>
                  <a:pt x="4207" y="2799"/>
                </a:lnTo>
                <a:lnTo>
                  <a:pt x="4207" y="2799"/>
                </a:lnTo>
                <a:lnTo>
                  <a:pt x="4207" y="2794"/>
                </a:lnTo>
                <a:lnTo>
                  <a:pt x="4207" y="2799"/>
                </a:lnTo>
                <a:lnTo>
                  <a:pt x="4207" y="2799"/>
                </a:lnTo>
                <a:lnTo>
                  <a:pt x="4207" y="2799"/>
                </a:lnTo>
                <a:lnTo>
                  <a:pt x="4207" y="2805"/>
                </a:lnTo>
                <a:lnTo>
                  <a:pt x="4207" y="2805"/>
                </a:lnTo>
                <a:lnTo>
                  <a:pt x="4207" y="2805"/>
                </a:lnTo>
                <a:lnTo>
                  <a:pt x="4213" y="2811"/>
                </a:lnTo>
                <a:lnTo>
                  <a:pt x="4219" y="2823"/>
                </a:lnTo>
                <a:lnTo>
                  <a:pt x="4219" y="2829"/>
                </a:lnTo>
                <a:lnTo>
                  <a:pt x="4219" y="2829"/>
                </a:lnTo>
                <a:lnTo>
                  <a:pt x="4219" y="2829"/>
                </a:lnTo>
                <a:lnTo>
                  <a:pt x="4219" y="2829"/>
                </a:lnTo>
                <a:lnTo>
                  <a:pt x="4219" y="2829"/>
                </a:lnTo>
                <a:lnTo>
                  <a:pt x="4219" y="2829"/>
                </a:lnTo>
                <a:lnTo>
                  <a:pt x="4219" y="2829"/>
                </a:lnTo>
                <a:lnTo>
                  <a:pt x="4219" y="2829"/>
                </a:lnTo>
                <a:lnTo>
                  <a:pt x="4219" y="2823"/>
                </a:lnTo>
                <a:lnTo>
                  <a:pt x="4219" y="2823"/>
                </a:lnTo>
                <a:lnTo>
                  <a:pt x="4219" y="2823"/>
                </a:lnTo>
                <a:lnTo>
                  <a:pt x="4225" y="2829"/>
                </a:lnTo>
                <a:lnTo>
                  <a:pt x="4225" y="2835"/>
                </a:lnTo>
                <a:lnTo>
                  <a:pt x="4225" y="2835"/>
                </a:lnTo>
                <a:lnTo>
                  <a:pt x="4225" y="2835"/>
                </a:lnTo>
                <a:lnTo>
                  <a:pt x="4231" y="2835"/>
                </a:lnTo>
                <a:lnTo>
                  <a:pt x="4231" y="2835"/>
                </a:lnTo>
                <a:lnTo>
                  <a:pt x="4231" y="2841"/>
                </a:lnTo>
                <a:lnTo>
                  <a:pt x="4231" y="2841"/>
                </a:lnTo>
                <a:lnTo>
                  <a:pt x="4231" y="2841"/>
                </a:lnTo>
                <a:lnTo>
                  <a:pt x="4231" y="2841"/>
                </a:lnTo>
                <a:lnTo>
                  <a:pt x="4231" y="2841"/>
                </a:lnTo>
                <a:lnTo>
                  <a:pt x="4231" y="2841"/>
                </a:lnTo>
                <a:lnTo>
                  <a:pt x="4231" y="2841"/>
                </a:lnTo>
                <a:lnTo>
                  <a:pt x="4231" y="2841"/>
                </a:lnTo>
                <a:lnTo>
                  <a:pt x="4237" y="2841"/>
                </a:lnTo>
                <a:lnTo>
                  <a:pt x="4237" y="2841"/>
                </a:lnTo>
                <a:lnTo>
                  <a:pt x="4237" y="2841"/>
                </a:lnTo>
                <a:lnTo>
                  <a:pt x="4237" y="2841"/>
                </a:lnTo>
                <a:lnTo>
                  <a:pt x="4237" y="2841"/>
                </a:lnTo>
                <a:lnTo>
                  <a:pt x="4237" y="2841"/>
                </a:lnTo>
                <a:lnTo>
                  <a:pt x="4237" y="2841"/>
                </a:lnTo>
                <a:lnTo>
                  <a:pt x="4237" y="2841"/>
                </a:lnTo>
                <a:lnTo>
                  <a:pt x="4237" y="2841"/>
                </a:lnTo>
                <a:lnTo>
                  <a:pt x="4237" y="2841"/>
                </a:lnTo>
                <a:lnTo>
                  <a:pt x="4237" y="2841"/>
                </a:lnTo>
                <a:lnTo>
                  <a:pt x="4237" y="2841"/>
                </a:lnTo>
                <a:lnTo>
                  <a:pt x="4237" y="2841"/>
                </a:lnTo>
                <a:lnTo>
                  <a:pt x="4243" y="2841"/>
                </a:lnTo>
                <a:lnTo>
                  <a:pt x="4243" y="2841"/>
                </a:lnTo>
                <a:lnTo>
                  <a:pt x="4243" y="2841"/>
                </a:lnTo>
                <a:lnTo>
                  <a:pt x="4243" y="2841"/>
                </a:lnTo>
                <a:lnTo>
                  <a:pt x="4243" y="2835"/>
                </a:lnTo>
                <a:lnTo>
                  <a:pt x="4237" y="2829"/>
                </a:lnTo>
                <a:lnTo>
                  <a:pt x="4237" y="2829"/>
                </a:lnTo>
                <a:lnTo>
                  <a:pt x="4237" y="2829"/>
                </a:lnTo>
                <a:lnTo>
                  <a:pt x="4237" y="2823"/>
                </a:lnTo>
                <a:lnTo>
                  <a:pt x="4237" y="2823"/>
                </a:lnTo>
                <a:lnTo>
                  <a:pt x="4237" y="2823"/>
                </a:lnTo>
                <a:lnTo>
                  <a:pt x="4231" y="2823"/>
                </a:lnTo>
                <a:lnTo>
                  <a:pt x="4231" y="2823"/>
                </a:lnTo>
                <a:lnTo>
                  <a:pt x="4231" y="2817"/>
                </a:lnTo>
                <a:lnTo>
                  <a:pt x="4231" y="2817"/>
                </a:lnTo>
                <a:lnTo>
                  <a:pt x="4231" y="2817"/>
                </a:lnTo>
                <a:lnTo>
                  <a:pt x="4231" y="2817"/>
                </a:lnTo>
                <a:lnTo>
                  <a:pt x="4231" y="2817"/>
                </a:lnTo>
                <a:lnTo>
                  <a:pt x="4231" y="2823"/>
                </a:lnTo>
                <a:lnTo>
                  <a:pt x="4237" y="2823"/>
                </a:lnTo>
                <a:lnTo>
                  <a:pt x="4237" y="2823"/>
                </a:lnTo>
                <a:lnTo>
                  <a:pt x="4237" y="2823"/>
                </a:lnTo>
                <a:lnTo>
                  <a:pt x="4237" y="2823"/>
                </a:lnTo>
                <a:lnTo>
                  <a:pt x="4237" y="2823"/>
                </a:lnTo>
                <a:lnTo>
                  <a:pt x="4237" y="2823"/>
                </a:lnTo>
                <a:lnTo>
                  <a:pt x="4237" y="2823"/>
                </a:lnTo>
                <a:lnTo>
                  <a:pt x="4237" y="2823"/>
                </a:lnTo>
                <a:lnTo>
                  <a:pt x="4243" y="2829"/>
                </a:lnTo>
                <a:lnTo>
                  <a:pt x="4243" y="2829"/>
                </a:lnTo>
                <a:lnTo>
                  <a:pt x="4243" y="2823"/>
                </a:lnTo>
                <a:lnTo>
                  <a:pt x="4243" y="2823"/>
                </a:lnTo>
                <a:lnTo>
                  <a:pt x="4243" y="2823"/>
                </a:lnTo>
                <a:lnTo>
                  <a:pt x="4243" y="2823"/>
                </a:lnTo>
                <a:lnTo>
                  <a:pt x="4243" y="2823"/>
                </a:lnTo>
                <a:lnTo>
                  <a:pt x="4243" y="2823"/>
                </a:lnTo>
                <a:lnTo>
                  <a:pt x="4249" y="2823"/>
                </a:lnTo>
                <a:lnTo>
                  <a:pt x="4249" y="2823"/>
                </a:lnTo>
                <a:lnTo>
                  <a:pt x="4249" y="2823"/>
                </a:lnTo>
                <a:lnTo>
                  <a:pt x="4255" y="2823"/>
                </a:lnTo>
                <a:lnTo>
                  <a:pt x="4255" y="2817"/>
                </a:lnTo>
                <a:lnTo>
                  <a:pt x="4255" y="2817"/>
                </a:lnTo>
                <a:lnTo>
                  <a:pt x="4261" y="2817"/>
                </a:lnTo>
                <a:lnTo>
                  <a:pt x="4255" y="2823"/>
                </a:lnTo>
                <a:lnTo>
                  <a:pt x="4255" y="2823"/>
                </a:lnTo>
                <a:lnTo>
                  <a:pt x="4255" y="2823"/>
                </a:lnTo>
                <a:lnTo>
                  <a:pt x="4255" y="2823"/>
                </a:lnTo>
                <a:lnTo>
                  <a:pt x="4255" y="2823"/>
                </a:lnTo>
                <a:lnTo>
                  <a:pt x="4255" y="2823"/>
                </a:lnTo>
                <a:lnTo>
                  <a:pt x="4249" y="2829"/>
                </a:lnTo>
                <a:lnTo>
                  <a:pt x="4249" y="2829"/>
                </a:lnTo>
                <a:lnTo>
                  <a:pt x="4249" y="2829"/>
                </a:lnTo>
                <a:lnTo>
                  <a:pt x="4249" y="2829"/>
                </a:lnTo>
                <a:lnTo>
                  <a:pt x="4249" y="2829"/>
                </a:lnTo>
                <a:lnTo>
                  <a:pt x="4249" y="2835"/>
                </a:lnTo>
                <a:lnTo>
                  <a:pt x="4249" y="2835"/>
                </a:lnTo>
                <a:lnTo>
                  <a:pt x="4249" y="2835"/>
                </a:lnTo>
                <a:lnTo>
                  <a:pt x="4249" y="2835"/>
                </a:lnTo>
                <a:lnTo>
                  <a:pt x="4249" y="2835"/>
                </a:lnTo>
                <a:lnTo>
                  <a:pt x="4249" y="2835"/>
                </a:lnTo>
                <a:lnTo>
                  <a:pt x="4249" y="2841"/>
                </a:lnTo>
                <a:lnTo>
                  <a:pt x="4249" y="2847"/>
                </a:lnTo>
                <a:lnTo>
                  <a:pt x="4249" y="2853"/>
                </a:lnTo>
                <a:lnTo>
                  <a:pt x="4249" y="2853"/>
                </a:lnTo>
                <a:lnTo>
                  <a:pt x="4249" y="2859"/>
                </a:lnTo>
                <a:lnTo>
                  <a:pt x="4249" y="2859"/>
                </a:lnTo>
                <a:lnTo>
                  <a:pt x="4249" y="2865"/>
                </a:lnTo>
                <a:lnTo>
                  <a:pt x="4249" y="2865"/>
                </a:lnTo>
                <a:lnTo>
                  <a:pt x="4249" y="2865"/>
                </a:lnTo>
                <a:lnTo>
                  <a:pt x="4249" y="2865"/>
                </a:lnTo>
                <a:lnTo>
                  <a:pt x="4249" y="2871"/>
                </a:lnTo>
                <a:lnTo>
                  <a:pt x="4255" y="2871"/>
                </a:lnTo>
                <a:lnTo>
                  <a:pt x="4255" y="2871"/>
                </a:lnTo>
                <a:lnTo>
                  <a:pt x="4255" y="2871"/>
                </a:lnTo>
                <a:lnTo>
                  <a:pt x="4255" y="2871"/>
                </a:lnTo>
                <a:lnTo>
                  <a:pt x="4255" y="2871"/>
                </a:lnTo>
                <a:lnTo>
                  <a:pt x="4255" y="2871"/>
                </a:lnTo>
                <a:lnTo>
                  <a:pt x="4255" y="2871"/>
                </a:lnTo>
                <a:lnTo>
                  <a:pt x="4261" y="2871"/>
                </a:lnTo>
                <a:lnTo>
                  <a:pt x="4261" y="2871"/>
                </a:lnTo>
                <a:lnTo>
                  <a:pt x="4261" y="2871"/>
                </a:lnTo>
                <a:lnTo>
                  <a:pt x="4267" y="2859"/>
                </a:lnTo>
                <a:lnTo>
                  <a:pt x="4267" y="2859"/>
                </a:lnTo>
                <a:lnTo>
                  <a:pt x="4267" y="2859"/>
                </a:lnTo>
                <a:lnTo>
                  <a:pt x="4267" y="2853"/>
                </a:lnTo>
                <a:lnTo>
                  <a:pt x="4267" y="2853"/>
                </a:lnTo>
                <a:lnTo>
                  <a:pt x="4273" y="2853"/>
                </a:lnTo>
                <a:lnTo>
                  <a:pt x="4273" y="2853"/>
                </a:lnTo>
                <a:lnTo>
                  <a:pt x="4273" y="2853"/>
                </a:lnTo>
                <a:lnTo>
                  <a:pt x="4278" y="2853"/>
                </a:lnTo>
                <a:lnTo>
                  <a:pt x="4278" y="2853"/>
                </a:lnTo>
                <a:lnTo>
                  <a:pt x="4278" y="2853"/>
                </a:lnTo>
                <a:lnTo>
                  <a:pt x="4278" y="2853"/>
                </a:lnTo>
                <a:lnTo>
                  <a:pt x="4278" y="2853"/>
                </a:lnTo>
                <a:lnTo>
                  <a:pt x="4278" y="2853"/>
                </a:lnTo>
                <a:lnTo>
                  <a:pt x="4273" y="2853"/>
                </a:lnTo>
                <a:lnTo>
                  <a:pt x="4273" y="2853"/>
                </a:lnTo>
                <a:lnTo>
                  <a:pt x="4273" y="2853"/>
                </a:lnTo>
                <a:lnTo>
                  <a:pt x="4273" y="2853"/>
                </a:lnTo>
                <a:lnTo>
                  <a:pt x="4273" y="2853"/>
                </a:lnTo>
                <a:lnTo>
                  <a:pt x="4273" y="2853"/>
                </a:lnTo>
                <a:lnTo>
                  <a:pt x="4273" y="2859"/>
                </a:lnTo>
                <a:lnTo>
                  <a:pt x="4267" y="2859"/>
                </a:lnTo>
                <a:lnTo>
                  <a:pt x="4267" y="2865"/>
                </a:lnTo>
                <a:lnTo>
                  <a:pt x="4267" y="2865"/>
                </a:lnTo>
                <a:lnTo>
                  <a:pt x="4267" y="2865"/>
                </a:lnTo>
                <a:lnTo>
                  <a:pt x="4267" y="2871"/>
                </a:lnTo>
                <a:lnTo>
                  <a:pt x="4261" y="2871"/>
                </a:lnTo>
                <a:lnTo>
                  <a:pt x="4261" y="2871"/>
                </a:lnTo>
                <a:lnTo>
                  <a:pt x="4261" y="2871"/>
                </a:lnTo>
                <a:lnTo>
                  <a:pt x="4261" y="2871"/>
                </a:lnTo>
                <a:lnTo>
                  <a:pt x="4261" y="2871"/>
                </a:lnTo>
                <a:lnTo>
                  <a:pt x="4261" y="2871"/>
                </a:lnTo>
                <a:lnTo>
                  <a:pt x="4255" y="2871"/>
                </a:lnTo>
                <a:lnTo>
                  <a:pt x="4255" y="2871"/>
                </a:lnTo>
                <a:lnTo>
                  <a:pt x="4255" y="2871"/>
                </a:lnTo>
                <a:lnTo>
                  <a:pt x="4255" y="2871"/>
                </a:lnTo>
                <a:lnTo>
                  <a:pt x="4255" y="2871"/>
                </a:lnTo>
                <a:lnTo>
                  <a:pt x="4255" y="2871"/>
                </a:lnTo>
                <a:lnTo>
                  <a:pt x="4255" y="2871"/>
                </a:lnTo>
                <a:lnTo>
                  <a:pt x="4255" y="2877"/>
                </a:lnTo>
                <a:lnTo>
                  <a:pt x="4255" y="2877"/>
                </a:lnTo>
                <a:lnTo>
                  <a:pt x="4255" y="2877"/>
                </a:lnTo>
                <a:lnTo>
                  <a:pt x="4255" y="2877"/>
                </a:lnTo>
                <a:lnTo>
                  <a:pt x="4255" y="2877"/>
                </a:lnTo>
                <a:lnTo>
                  <a:pt x="4255" y="2877"/>
                </a:lnTo>
                <a:lnTo>
                  <a:pt x="4255" y="2877"/>
                </a:lnTo>
                <a:lnTo>
                  <a:pt x="4261" y="2877"/>
                </a:lnTo>
                <a:lnTo>
                  <a:pt x="4261" y="2877"/>
                </a:lnTo>
                <a:lnTo>
                  <a:pt x="4261" y="2877"/>
                </a:lnTo>
                <a:lnTo>
                  <a:pt x="4267" y="2877"/>
                </a:lnTo>
                <a:lnTo>
                  <a:pt x="4267" y="2877"/>
                </a:lnTo>
                <a:lnTo>
                  <a:pt x="4267" y="2882"/>
                </a:lnTo>
                <a:lnTo>
                  <a:pt x="4267" y="2882"/>
                </a:lnTo>
                <a:lnTo>
                  <a:pt x="4267" y="2882"/>
                </a:lnTo>
                <a:lnTo>
                  <a:pt x="4267" y="2882"/>
                </a:lnTo>
                <a:lnTo>
                  <a:pt x="4267" y="2877"/>
                </a:lnTo>
                <a:lnTo>
                  <a:pt x="4267" y="2877"/>
                </a:lnTo>
                <a:lnTo>
                  <a:pt x="4267" y="2877"/>
                </a:lnTo>
                <a:lnTo>
                  <a:pt x="4267" y="2877"/>
                </a:lnTo>
                <a:lnTo>
                  <a:pt x="4273" y="2882"/>
                </a:lnTo>
                <a:lnTo>
                  <a:pt x="4273" y="2882"/>
                </a:lnTo>
                <a:lnTo>
                  <a:pt x="4273" y="2882"/>
                </a:lnTo>
                <a:lnTo>
                  <a:pt x="4273" y="2888"/>
                </a:lnTo>
                <a:lnTo>
                  <a:pt x="4273" y="2888"/>
                </a:lnTo>
                <a:lnTo>
                  <a:pt x="4273" y="2888"/>
                </a:lnTo>
                <a:lnTo>
                  <a:pt x="4273" y="2888"/>
                </a:lnTo>
                <a:lnTo>
                  <a:pt x="4273" y="2888"/>
                </a:lnTo>
                <a:lnTo>
                  <a:pt x="4273" y="2894"/>
                </a:lnTo>
                <a:lnTo>
                  <a:pt x="4273" y="2900"/>
                </a:lnTo>
                <a:lnTo>
                  <a:pt x="4273" y="2900"/>
                </a:lnTo>
                <a:lnTo>
                  <a:pt x="4273" y="2900"/>
                </a:lnTo>
                <a:lnTo>
                  <a:pt x="4273" y="2900"/>
                </a:lnTo>
                <a:lnTo>
                  <a:pt x="4273" y="2900"/>
                </a:lnTo>
                <a:lnTo>
                  <a:pt x="4273" y="2900"/>
                </a:lnTo>
                <a:lnTo>
                  <a:pt x="4273" y="2900"/>
                </a:lnTo>
                <a:lnTo>
                  <a:pt x="4273" y="2912"/>
                </a:lnTo>
                <a:lnTo>
                  <a:pt x="4273" y="2912"/>
                </a:lnTo>
                <a:lnTo>
                  <a:pt x="4278" y="2918"/>
                </a:lnTo>
                <a:lnTo>
                  <a:pt x="4278" y="2918"/>
                </a:lnTo>
                <a:lnTo>
                  <a:pt x="4278" y="2918"/>
                </a:lnTo>
                <a:lnTo>
                  <a:pt x="4278" y="2918"/>
                </a:lnTo>
                <a:lnTo>
                  <a:pt x="4278" y="2918"/>
                </a:lnTo>
                <a:lnTo>
                  <a:pt x="4278" y="2918"/>
                </a:lnTo>
                <a:lnTo>
                  <a:pt x="4278" y="2918"/>
                </a:lnTo>
                <a:lnTo>
                  <a:pt x="4278" y="2912"/>
                </a:lnTo>
                <a:lnTo>
                  <a:pt x="4278" y="2912"/>
                </a:lnTo>
                <a:lnTo>
                  <a:pt x="4278" y="2924"/>
                </a:lnTo>
                <a:lnTo>
                  <a:pt x="4278" y="2924"/>
                </a:lnTo>
                <a:lnTo>
                  <a:pt x="4284" y="2930"/>
                </a:lnTo>
                <a:lnTo>
                  <a:pt x="4284" y="2930"/>
                </a:lnTo>
                <a:lnTo>
                  <a:pt x="4284" y="2930"/>
                </a:lnTo>
                <a:lnTo>
                  <a:pt x="4284" y="2930"/>
                </a:lnTo>
                <a:lnTo>
                  <a:pt x="4284" y="2930"/>
                </a:lnTo>
                <a:lnTo>
                  <a:pt x="4284" y="2930"/>
                </a:lnTo>
                <a:lnTo>
                  <a:pt x="4284" y="2930"/>
                </a:lnTo>
                <a:lnTo>
                  <a:pt x="4284" y="2930"/>
                </a:lnTo>
                <a:lnTo>
                  <a:pt x="4290" y="2930"/>
                </a:lnTo>
                <a:lnTo>
                  <a:pt x="4290" y="2930"/>
                </a:lnTo>
                <a:lnTo>
                  <a:pt x="4290" y="2930"/>
                </a:lnTo>
                <a:lnTo>
                  <a:pt x="4290" y="2936"/>
                </a:lnTo>
                <a:lnTo>
                  <a:pt x="4290" y="2936"/>
                </a:lnTo>
                <a:lnTo>
                  <a:pt x="4284" y="2936"/>
                </a:lnTo>
                <a:lnTo>
                  <a:pt x="4284" y="2936"/>
                </a:lnTo>
                <a:lnTo>
                  <a:pt x="4284" y="2936"/>
                </a:lnTo>
                <a:lnTo>
                  <a:pt x="4284" y="2936"/>
                </a:lnTo>
                <a:lnTo>
                  <a:pt x="4284" y="2936"/>
                </a:lnTo>
                <a:lnTo>
                  <a:pt x="4284" y="2936"/>
                </a:lnTo>
                <a:lnTo>
                  <a:pt x="4284" y="2936"/>
                </a:lnTo>
                <a:lnTo>
                  <a:pt x="4284" y="2936"/>
                </a:lnTo>
                <a:lnTo>
                  <a:pt x="4284" y="2936"/>
                </a:lnTo>
                <a:lnTo>
                  <a:pt x="4284" y="2936"/>
                </a:lnTo>
                <a:lnTo>
                  <a:pt x="4284" y="2936"/>
                </a:lnTo>
                <a:lnTo>
                  <a:pt x="4284" y="2942"/>
                </a:lnTo>
                <a:lnTo>
                  <a:pt x="4284" y="2942"/>
                </a:lnTo>
                <a:lnTo>
                  <a:pt x="4284" y="2942"/>
                </a:lnTo>
                <a:lnTo>
                  <a:pt x="4284" y="2942"/>
                </a:lnTo>
                <a:lnTo>
                  <a:pt x="4284" y="2942"/>
                </a:lnTo>
                <a:lnTo>
                  <a:pt x="4284" y="2942"/>
                </a:lnTo>
                <a:lnTo>
                  <a:pt x="4284" y="2942"/>
                </a:lnTo>
                <a:lnTo>
                  <a:pt x="4284" y="2942"/>
                </a:lnTo>
                <a:lnTo>
                  <a:pt x="4284" y="2942"/>
                </a:lnTo>
                <a:lnTo>
                  <a:pt x="4284" y="2942"/>
                </a:lnTo>
                <a:lnTo>
                  <a:pt x="4284" y="2942"/>
                </a:lnTo>
                <a:lnTo>
                  <a:pt x="4284" y="2936"/>
                </a:lnTo>
                <a:lnTo>
                  <a:pt x="4284" y="2936"/>
                </a:lnTo>
                <a:lnTo>
                  <a:pt x="4284" y="2936"/>
                </a:lnTo>
                <a:lnTo>
                  <a:pt x="4284" y="2936"/>
                </a:lnTo>
                <a:lnTo>
                  <a:pt x="4284" y="2936"/>
                </a:lnTo>
                <a:lnTo>
                  <a:pt x="4290" y="2936"/>
                </a:lnTo>
                <a:lnTo>
                  <a:pt x="4290" y="2942"/>
                </a:lnTo>
                <a:lnTo>
                  <a:pt x="4290" y="2936"/>
                </a:lnTo>
                <a:lnTo>
                  <a:pt x="4290" y="2936"/>
                </a:lnTo>
                <a:lnTo>
                  <a:pt x="4290" y="2936"/>
                </a:lnTo>
                <a:lnTo>
                  <a:pt x="4296" y="2936"/>
                </a:lnTo>
                <a:lnTo>
                  <a:pt x="4296" y="2936"/>
                </a:lnTo>
                <a:lnTo>
                  <a:pt x="4296" y="2936"/>
                </a:lnTo>
                <a:lnTo>
                  <a:pt x="4296" y="2936"/>
                </a:lnTo>
                <a:lnTo>
                  <a:pt x="4296" y="2936"/>
                </a:lnTo>
                <a:lnTo>
                  <a:pt x="4296" y="2936"/>
                </a:lnTo>
                <a:lnTo>
                  <a:pt x="4296" y="2936"/>
                </a:lnTo>
                <a:lnTo>
                  <a:pt x="4296" y="2936"/>
                </a:lnTo>
                <a:lnTo>
                  <a:pt x="4296" y="2936"/>
                </a:lnTo>
                <a:lnTo>
                  <a:pt x="4296" y="2936"/>
                </a:lnTo>
                <a:lnTo>
                  <a:pt x="4296" y="2942"/>
                </a:lnTo>
                <a:lnTo>
                  <a:pt x="4296" y="2942"/>
                </a:lnTo>
                <a:lnTo>
                  <a:pt x="4296" y="2942"/>
                </a:lnTo>
                <a:lnTo>
                  <a:pt x="4296" y="2942"/>
                </a:lnTo>
                <a:lnTo>
                  <a:pt x="4296" y="2942"/>
                </a:lnTo>
                <a:lnTo>
                  <a:pt x="4296" y="2942"/>
                </a:lnTo>
                <a:lnTo>
                  <a:pt x="4296" y="2942"/>
                </a:lnTo>
                <a:lnTo>
                  <a:pt x="4296" y="2942"/>
                </a:lnTo>
                <a:lnTo>
                  <a:pt x="4296" y="2942"/>
                </a:lnTo>
                <a:lnTo>
                  <a:pt x="4302" y="2936"/>
                </a:lnTo>
                <a:lnTo>
                  <a:pt x="4302" y="2942"/>
                </a:lnTo>
                <a:lnTo>
                  <a:pt x="4302" y="2942"/>
                </a:lnTo>
                <a:lnTo>
                  <a:pt x="4302" y="2942"/>
                </a:lnTo>
                <a:lnTo>
                  <a:pt x="4302" y="2942"/>
                </a:lnTo>
                <a:lnTo>
                  <a:pt x="4302" y="2942"/>
                </a:lnTo>
                <a:lnTo>
                  <a:pt x="4302" y="2942"/>
                </a:lnTo>
                <a:lnTo>
                  <a:pt x="4308" y="2942"/>
                </a:lnTo>
                <a:lnTo>
                  <a:pt x="4308" y="2942"/>
                </a:lnTo>
                <a:lnTo>
                  <a:pt x="4308" y="2942"/>
                </a:lnTo>
                <a:lnTo>
                  <a:pt x="4308" y="2942"/>
                </a:lnTo>
                <a:lnTo>
                  <a:pt x="4308" y="2942"/>
                </a:lnTo>
                <a:lnTo>
                  <a:pt x="4308" y="2942"/>
                </a:lnTo>
                <a:lnTo>
                  <a:pt x="4314" y="2948"/>
                </a:lnTo>
                <a:lnTo>
                  <a:pt x="4314" y="2948"/>
                </a:lnTo>
                <a:lnTo>
                  <a:pt x="4314" y="2948"/>
                </a:lnTo>
                <a:lnTo>
                  <a:pt x="4320" y="2948"/>
                </a:lnTo>
                <a:lnTo>
                  <a:pt x="4320" y="2948"/>
                </a:lnTo>
                <a:lnTo>
                  <a:pt x="4320" y="2954"/>
                </a:lnTo>
                <a:lnTo>
                  <a:pt x="4320" y="2954"/>
                </a:lnTo>
                <a:lnTo>
                  <a:pt x="4320" y="2954"/>
                </a:lnTo>
                <a:lnTo>
                  <a:pt x="4326" y="2954"/>
                </a:lnTo>
                <a:lnTo>
                  <a:pt x="4320" y="2954"/>
                </a:lnTo>
                <a:lnTo>
                  <a:pt x="4320" y="2960"/>
                </a:lnTo>
                <a:lnTo>
                  <a:pt x="4320" y="2960"/>
                </a:lnTo>
                <a:lnTo>
                  <a:pt x="4320" y="2960"/>
                </a:lnTo>
                <a:lnTo>
                  <a:pt x="4320" y="2960"/>
                </a:lnTo>
                <a:lnTo>
                  <a:pt x="4320" y="2960"/>
                </a:lnTo>
                <a:lnTo>
                  <a:pt x="4326" y="2960"/>
                </a:lnTo>
                <a:lnTo>
                  <a:pt x="4326" y="2960"/>
                </a:lnTo>
                <a:lnTo>
                  <a:pt x="4326" y="2966"/>
                </a:lnTo>
                <a:lnTo>
                  <a:pt x="4326" y="2966"/>
                </a:lnTo>
                <a:lnTo>
                  <a:pt x="4326" y="2966"/>
                </a:lnTo>
                <a:lnTo>
                  <a:pt x="4326" y="2966"/>
                </a:lnTo>
                <a:lnTo>
                  <a:pt x="4332" y="2966"/>
                </a:lnTo>
                <a:lnTo>
                  <a:pt x="4332" y="2966"/>
                </a:lnTo>
                <a:lnTo>
                  <a:pt x="4332" y="2971"/>
                </a:lnTo>
                <a:lnTo>
                  <a:pt x="4332" y="2977"/>
                </a:lnTo>
                <a:lnTo>
                  <a:pt x="4332" y="2977"/>
                </a:lnTo>
                <a:lnTo>
                  <a:pt x="4332" y="2977"/>
                </a:lnTo>
                <a:lnTo>
                  <a:pt x="4332" y="2977"/>
                </a:lnTo>
                <a:lnTo>
                  <a:pt x="4338" y="2977"/>
                </a:lnTo>
                <a:lnTo>
                  <a:pt x="4338" y="2977"/>
                </a:lnTo>
                <a:lnTo>
                  <a:pt x="4338" y="2977"/>
                </a:lnTo>
                <a:lnTo>
                  <a:pt x="4338" y="2977"/>
                </a:lnTo>
                <a:lnTo>
                  <a:pt x="4338" y="2977"/>
                </a:lnTo>
                <a:lnTo>
                  <a:pt x="4338" y="2983"/>
                </a:lnTo>
                <a:lnTo>
                  <a:pt x="4338" y="2983"/>
                </a:lnTo>
                <a:lnTo>
                  <a:pt x="4332" y="2983"/>
                </a:lnTo>
                <a:lnTo>
                  <a:pt x="4338" y="2983"/>
                </a:lnTo>
                <a:lnTo>
                  <a:pt x="4338" y="2989"/>
                </a:lnTo>
                <a:lnTo>
                  <a:pt x="4338" y="2989"/>
                </a:lnTo>
                <a:lnTo>
                  <a:pt x="4338" y="2995"/>
                </a:lnTo>
                <a:lnTo>
                  <a:pt x="4338" y="2995"/>
                </a:lnTo>
                <a:lnTo>
                  <a:pt x="4338" y="2995"/>
                </a:lnTo>
                <a:lnTo>
                  <a:pt x="4338" y="2995"/>
                </a:lnTo>
                <a:lnTo>
                  <a:pt x="4338" y="2995"/>
                </a:lnTo>
                <a:lnTo>
                  <a:pt x="4344" y="2995"/>
                </a:lnTo>
                <a:lnTo>
                  <a:pt x="4344" y="2995"/>
                </a:lnTo>
                <a:lnTo>
                  <a:pt x="4344" y="3001"/>
                </a:lnTo>
                <a:lnTo>
                  <a:pt x="4344" y="3001"/>
                </a:lnTo>
                <a:lnTo>
                  <a:pt x="4350" y="3001"/>
                </a:lnTo>
                <a:lnTo>
                  <a:pt x="4350" y="3001"/>
                </a:lnTo>
                <a:lnTo>
                  <a:pt x="4350" y="3001"/>
                </a:lnTo>
                <a:lnTo>
                  <a:pt x="4355" y="3007"/>
                </a:lnTo>
                <a:lnTo>
                  <a:pt x="4355" y="3007"/>
                </a:lnTo>
                <a:lnTo>
                  <a:pt x="4355" y="3007"/>
                </a:lnTo>
                <a:lnTo>
                  <a:pt x="4355" y="3007"/>
                </a:lnTo>
                <a:lnTo>
                  <a:pt x="4361" y="3013"/>
                </a:lnTo>
                <a:lnTo>
                  <a:pt x="4361" y="3013"/>
                </a:lnTo>
                <a:lnTo>
                  <a:pt x="4361" y="3013"/>
                </a:lnTo>
                <a:lnTo>
                  <a:pt x="4361" y="3013"/>
                </a:lnTo>
                <a:lnTo>
                  <a:pt x="4361" y="3013"/>
                </a:lnTo>
                <a:lnTo>
                  <a:pt x="4361" y="3019"/>
                </a:lnTo>
                <a:lnTo>
                  <a:pt x="4361" y="3019"/>
                </a:lnTo>
                <a:lnTo>
                  <a:pt x="4361" y="3019"/>
                </a:lnTo>
                <a:lnTo>
                  <a:pt x="4361" y="3019"/>
                </a:lnTo>
                <a:lnTo>
                  <a:pt x="4355" y="3019"/>
                </a:lnTo>
                <a:lnTo>
                  <a:pt x="4355" y="3019"/>
                </a:lnTo>
                <a:lnTo>
                  <a:pt x="4355" y="3019"/>
                </a:lnTo>
                <a:lnTo>
                  <a:pt x="4355" y="3013"/>
                </a:lnTo>
                <a:lnTo>
                  <a:pt x="4355" y="3013"/>
                </a:lnTo>
                <a:lnTo>
                  <a:pt x="4355" y="3013"/>
                </a:lnTo>
                <a:lnTo>
                  <a:pt x="4355" y="3013"/>
                </a:lnTo>
                <a:lnTo>
                  <a:pt x="4355" y="3013"/>
                </a:lnTo>
                <a:lnTo>
                  <a:pt x="4355" y="3013"/>
                </a:lnTo>
                <a:lnTo>
                  <a:pt x="4350" y="3013"/>
                </a:lnTo>
                <a:lnTo>
                  <a:pt x="4350" y="3013"/>
                </a:lnTo>
                <a:lnTo>
                  <a:pt x="4350" y="3013"/>
                </a:lnTo>
                <a:lnTo>
                  <a:pt x="4344" y="3007"/>
                </a:lnTo>
                <a:lnTo>
                  <a:pt x="4344" y="3007"/>
                </a:lnTo>
                <a:lnTo>
                  <a:pt x="4344" y="3007"/>
                </a:lnTo>
                <a:lnTo>
                  <a:pt x="4344" y="3007"/>
                </a:lnTo>
                <a:lnTo>
                  <a:pt x="4344" y="3001"/>
                </a:lnTo>
                <a:lnTo>
                  <a:pt x="4344" y="3001"/>
                </a:lnTo>
                <a:lnTo>
                  <a:pt x="4344" y="3001"/>
                </a:lnTo>
                <a:lnTo>
                  <a:pt x="4338" y="3001"/>
                </a:lnTo>
                <a:lnTo>
                  <a:pt x="4338" y="3007"/>
                </a:lnTo>
                <a:lnTo>
                  <a:pt x="4338" y="3013"/>
                </a:lnTo>
                <a:lnTo>
                  <a:pt x="4338" y="3013"/>
                </a:lnTo>
                <a:lnTo>
                  <a:pt x="4338" y="3019"/>
                </a:lnTo>
                <a:lnTo>
                  <a:pt x="4338" y="3019"/>
                </a:lnTo>
                <a:lnTo>
                  <a:pt x="4338" y="3019"/>
                </a:lnTo>
                <a:lnTo>
                  <a:pt x="4338" y="3025"/>
                </a:lnTo>
                <a:lnTo>
                  <a:pt x="4344" y="3025"/>
                </a:lnTo>
                <a:lnTo>
                  <a:pt x="4350" y="3025"/>
                </a:lnTo>
                <a:lnTo>
                  <a:pt x="4350" y="3025"/>
                </a:lnTo>
                <a:lnTo>
                  <a:pt x="4355" y="3025"/>
                </a:lnTo>
                <a:lnTo>
                  <a:pt x="4355" y="3025"/>
                </a:lnTo>
                <a:lnTo>
                  <a:pt x="4355" y="3025"/>
                </a:lnTo>
                <a:lnTo>
                  <a:pt x="4361" y="3025"/>
                </a:lnTo>
                <a:lnTo>
                  <a:pt x="4361" y="3025"/>
                </a:lnTo>
                <a:lnTo>
                  <a:pt x="4361" y="3025"/>
                </a:lnTo>
                <a:lnTo>
                  <a:pt x="4367" y="3025"/>
                </a:lnTo>
                <a:lnTo>
                  <a:pt x="4367" y="3019"/>
                </a:lnTo>
                <a:lnTo>
                  <a:pt x="4367" y="3019"/>
                </a:lnTo>
                <a:lnTo>
                  <a:pt x="4367" y="3019"/>
                </a:lnTo>
                <a:lnTo>
                  <a:pt x="4367" y="3019"/>
                </a:lnTo>
                <a:lnTo>
                  <a:pt x="4367" y="3019"/>
                </a:lnTo>
                <a:lnTo>
                  <a:pt x="4367" y="3019"/>
                </a:lnTo>
                <a:lnTo>
                  <a:pt x="4373" y="3019"/>
                </a:lnTo>
                <a:lnTo>
                  <a:pt x="4373" y="3019"/>
                </a:lnTo>
                <a:lnTo>
                  <a:pt x="4373" y="3019"/>
                </a:lnTo>
                <a:lnTo>
                  <a:pt x="4373" y="3025"/>
                </a:lnTo>
                <a:lnTo>
                  <a:pt x="4373" y="3025"/>
                </a:lnTo>
                <a:lnTo>
                  <a:pt x="4373" y="3025"/>
                </a:lnTo>
                <a:lnTo>
                  <a:pt x="4373" y="3025"/>
                </a:lnTo>
                <a:lnTo>
                  <a:pt x="4373" y="3025"/>
                </a:lnTo>
                <a:lnTo>
                  <a:pt x="4373" y="3025"/>
                </a:lnTo>
                <a:lnTo>
                  <a:pt x="4373"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85" y="3025"/>
                </a:lnTo>
                <a:lnTo>
                  <a:pt x="4385" y="3025"/>
                </a:lnTo>
                <a:lnTo>
                  <a:pt x="4385" y="3025"/>
                </a:lnTo>
                <a:lnTo>
                  <a:pt x="4385" y="3019"/>
                </a:lnTo>
                <a:lnTo>
                  <a:pt x="4391" y="3025"/>
                </a:lnTo>
                <a:lnTo>
                  <a:pt x="4391" y="3025"/>
                </a:lnTo>
                <a:lnTo>
                  <a:pt x="4391" y="3019"/>
                </a:lnTo>
                <a:lnTo>
                  <a:pt x="4391" y="3019"/>
                </a:lnTo>
                <a:lnTo>
                  <a:pt x="4391" y="3019"/>
                </a:lnTo>
                <a:lnTo>
                  <a:pt x="4391" y="3019"/>
                </a:lnTo>
                <a:lnTo>
                  <a:pt x="4391" y="3019"/>
                </a:lnTo>
                <a:lnTo>
                  <a:pt x="4391" y="3019"/>
                </a:lnTo>
                <a:lnTo>
                  <a:pt x="4391" y="3019"/>
                </a:lnTo>
                <a:lnTo>
                  <a:pt x="4391" y="3019"/>
                </a:lnTo>
                <a:lnTo>
                  <a:pt x="4391" y="3019"/>
                </a:lnTo>
                <a:lnTo>
                  <a:pt x="4391" y="3019"/>
                </a:lnTo>
                <a:lnTo>
                  <a:pt x="4391" y="3019"/>
                </a:lnTo>
                <a:lnTo>
                  <a:pt x="4391" y="3019"/>
                </a:lnTo>
                <a:lnTo>
                  <a:pt x="4397" y="3019"/>
                </a:lnTo>
                <a:lnTo>
                  <a:pt x="4397" y="3019"/>
                </a:lnTo>
                <a:lnTo>
                  <a:pt x="4397" y="3019"/>
                </a:lnTo>
                <a:lnTo>
                  <a:pt x="4397" y="3019"/>
                </a:lnTo>
                <a:lnTo>
                  <a:pt x="4397" y="3013"/>
                </a:lnTo>
                <a:lnTo>
                  <a:pt x="4397" y="3013"/>
                </a:lnTo>
                <a:lnTo>
                  <a:pt x="4397" y="3013"/>
                </a:lnTo>
                <a:lnTo>
                  <a:pt x="4397" y="3013"/>
                </a:lnTo>
                <a:lnTo>
                  <a:pt x="4403" y="3013"/>
                </a:lnTo>
                <a:lnTo>
                  <a:pt x="4403" y="3013"/>
                </a:lnTo>
                <a:lnTo>
                  <a:pt x="4403" y="3013"/>
                </a:lnTo>
                <a:lnTo>
                  <a:pt x="4403" y="3013"/>
                </a:lnTo>
                <a:lnTo>
                  <a:pt x="4403" y="3013"/>
                </a:lnTo>
                <a:lnTo>
                  <a:pt x="4403" y="3013"/>
                </a:lnTo>
                <a:lnTo>
                  <a:pt x="4403" y="3013"/>
                </a:lnTo>
                <a:lnTo>
                  <a:pt x="4403" y="3013"/>
                </a:lnTo>
                <a:lnTo>
                  <a:pt x="4403" y="3013"/>
                </a:lnTo>
                <a:lnTo>
                  <a:pt x="4403" y="3013"/>
                </a:lnTo>
                <a:lnTo>
                  <a:pt x="4403" y="3013"/>
                </a:lnTo>
                <a:lnTo>
                  <a:pt x="4403" y="3013"/>
                </a:lnTo>
                <a:lnTo>
                  <a:pt x="4403" y="3019"/>
                </a:lnTo>
                <a:lnTo>
                  <a:pt x="4403" y="3019"/>
                </a:lnTo>
                <a:lnTo>
                  <a:pt x="4403" y="3019"/>
                </a:lnTo>
                <a:lnTo>
                  <a:pt x="4403" y="3019"/>
                </a:lnTo>
                <a:lnTo>
                  <a:pt x="4403" y="3019"/>
                </a:lnTo>
                <a:lnTo>
                  <a:pt x="4403" y="3019"/>
                </a:lnTo>
                <a:lnTo>
                  <a:pt x="4403" y="3019"/>
                </a:lnTo>
                <a:lnTo>
                  <a:pt x="4403" y="3019"/>
                </a:lnTo>
                <a:lnTo>
                  <a:pt x="4403" y="3019"/>
                </a:lnTo>
                <a:lnTo>
                  <a:pt x="4409" y="3019"/>
                </a:lnTo>
                <a:lnTo>
                  <a:pt x="4409" y="3019"/>
                </a:lnTo>
                <a:lnTo>
                  <a:pt x="4409" y="3019"/>
                </a:lnTo>
                <a:lnTo>
                  <a:pt x="4409" y="3019"/>
                </a:lnTo>
                <a:lnTo>
                  <a:pt x="4409" y="3019"/>
                </a:lnTo>
                <a:lnTo>
                  <a:pt x="4409" y="3019"/>
                </a:lnTo>
                <a:lnTo>
                  <a:pt x="4409" y="3019"/>
                </a:lnTo>
                <a:lnTo>
                  <a:pt x="4409" y="3019"/>
                </a:lnTo>
                <a:lnTo>
                  <a:pt x="4409" y="3019"/>
                </a:lnTo>
                <a:lnTo>
                  <a:pt x="4409" y="3019"/>
                </a:lnTo>
                <a:lnTo>
                  <a:pt x="4403" y="3019"/>
                </a:lnTo>
                <a:lnTo>
                  <a:pt x="4409" y="3013"/>
                </a:lnTo>
                <a:lnTo>
                  <a:pt x="4409" y="3013"/>
                </a:lnTo>
                <a:lnTo>
                  <a:pt x="4409" y="3013"/>
                </a:lnTo>
                <a:lnTo>
                  <a:pt x="4409" y="3013"/>
                </a:lnTo>
                <a:lnTo>
                  <a:pt x="4409" y="3013"/>
                </a:lnTo>
                <a:lnTo>
                  <a:pt x="4409" y="3013"/>
                </a:lnTo>
                <a:lnTo>
                  <a:pt x="4409" y="3013"/>
                </a:lnTo>
                <a:lnTo>
                  <a:pt x="4409" y="3013"/>
                </a:lnTo>
                <a:lnTo>
                  <a:pt x="4415" y="3019"/>
                </a:lnTo>
                <a:lnTo>
                  <a:pt x="4415" y="3019"/>
                </a:lnTo>
                <a:lnTo>
                  <a:pt x="4415" y="3019"/>
                </a:lnTo>
                <a:lnTo>
                  <a:pt x="4415" y="3019"/>
                </a:lnTo>
                <a:lnTo>
                  <a:pt x="4415" y="3019"/>
                </a:lnTo>
                <a:lnTo>
                  <a:pt x="4415" y="3019"/>
                </a:lnTo>
                <a:lnTo>
                  <a:pt x="4415" y="3013"/>
                </a:lnTo>
                <a:lnTo>
                  <a:pt x="4415" y="3013"/>
                </a:lnTo>
                <a:lnTo>
                  <a:pt x="4415" y="3013"/>
                </a:lnTo>
                <a:lnTo>
                  <a:pt x="4415" y="3013"/>
                </a:lnTo>
                <a:lnTo>
                  <a:pt x="4415" y="3013"/>
                </a:lnTo>
                <a:lnTo>
                  <a:pt x="4415" y="3007"/>
                </a:lnTo>
                <a:lnTo>
                  <a:pt x="4415" y="3007"/>
                </a:lnTo>
                <a:lnTo>
                  <a:pt x="4415" y="3007"/>
                </a:lnTo>
                <a:lnTo>
                  <a:pt x="4415" y="3007"/>
                </a:lnTo>
                <a:lnTo>
                  <a:pt x="4421" y="3001"/>
                </a:lnTo>
                <a:lnTo>
                  <a:pt x="4421" y="3001"/>
                </a:lnTo>
                <a:lnTo>
                  <a:pt x="4427" y="3001"/>
                </a:lnTo>
                <a:lnTo>
                  <a:pt x="4427" y="3001"/>
                </a:lnTo>
                <a:lnTo>
                  <a:pt x="4427" y="2995"/>
                </a:lnTo>
                <a:lnTo>
                  <a:pt x="4421" y="2995"/>
                </a:lnTo>
                <a:lnTo>
                  <a:pt x="4421" y="2995"/>
                </a:lnTo>
                <a:lnTo>
                  <a:pt x="4421" y="2995"/>
                </a:lnTo>
                <a:lnTo>
                  <a:pt x="4421" y="2995"/>
                </a:lnTo>
                <a:lnTo>
                  <a:pt x="4421" y="2989"/>
                </a:lnTo>
                <a:lnTo>
                  <a:pt x="4421" y="2989"/>
                </a:lnTo>
                <a:lnTo>
                  <a:pt x="4421" y="2989"/>
                </a:lnTo>
                <a:lnTo>
                  <a:pt x="4421" y="2989"/>
                </a:lnTo>
                <a:lnTo>
                  <a:pt x="4421" y="2989"/>
                </a:lnTo>
                <a:lnTo>
                  <a:pt x="4421" y="2989"/>
                </a:lnTo>
                <a:lnTo>
                  <a:pt x="4421" y="2989"/>
                </a:lnTo>
                <a:lnTo>
                  <a:pt x="4421" y="2983"/>
                </a:lnTo>
                <a:lnTo>
                  <a:pt x="4421" y="2983"/>
                </a:lnTo>
                <a:lnTo>
                  <a:pt x="4421" y="2983"/>
                </a:lnTo>
                <a:lnTo>
                  <a:pt x="4421" y="2983"/>
                </a:lnTo>
                <a:lnTo>
                  <a:pt x="4421" y="2983"/>
                </a:lnTo>
                <a:lnTo>
                  <a:pt x="4427" y="2977"/>
                </a:lnTo>
                <a:lnTo>
                  <a:pt x="4427" y="2977"/>
                </a:lnTo>
                <a:lnTo>
                  <a:pt x="4427" y="2977"/>
                </a:lnTo>
                <a:lnTo>
                  <a:pt x="4427" y="2971"/>
                </a:lnTo>
                <a:lnTo>
                  <a:pt x="4427" y="2971"/>
                </a:lnTo>
                <a:lnTo>
                  <a:pt x="4427" y="2971"/>
                </a:lnTo>
                <a:lnTo>
                  <a:pt x="4427" y="2966"/>
                </a:lnTo>
                <a:lnTo>
                  <a:pt x="4427" y="2966"/>
                </a:lnTo>
                <a:lnTo>
                  <a:pt x="4433" y="2960"/>
                </a:lnTo>
                <a:lnTo>
                  <a:pt x="4433" y="2960"/>
                </a:lnTo>
                <a:lnTo>
                  <a:pt x="4433" y="2960"/>
                </a:lnTo>
                <a:lnTo>
                  <a:pt x="4433" y="2960"/>
                </a:lnTo>
                <a:lnTo>
                  <a:pt x="4433" y="2960"/>
                </a:lnTo>
                <a:lnTo>
                  <a:pt x="4433" y="2960"/>
                </a:lnTo>
                <a:lnTo>
                  <a:pt x="4433" y="2960"/>
                </a:lnTo>
                <a:lnTo>
                  <a:pt x="4433" y="2960"/>
                </a:lnTo>
                <a:lnTo>
                  <a:pt x="4433" y="2960"/>
                </a:lnTo>
                <a:lnTo>
                  <a:pt x="4438" y="2954"/>
                </a:lnTo>
                <a:lnTo>
                  <a:pt x="4438" y="2948"/>
                </a:lnTo>
                <a:lnTo>
                  <a:pt x="4438" y="2948"/>
                </a:lnTo>
                <a:lnTo>
                  <a:pt x="4438" y="2942"/>
                </a:lnTo>
                <a:lnTo>
                  <a:pt x="4438" y="2942"/>
                </a:lnTo>
                <a:lnTo>
                  <a:pt x="4444" y="2942"/>
                </a:lnTo>
                <a:lnTo>
                  <a:pt x="4444" y="2942"/>
                </a:lnTo>
                <a:lnTo>
                  <a:pt x="4444" y="2948"/>
                </a:lnTo>
                <a:lnTo>
                  <a:pt x="4444" y="2948"/>
                </a:lnTo>
                <a:lnTo>
                  <a:pt x="4444" y="2954"/>
                </a:lnTo>
                <a:lnTo>
                  <a:pt x="4444" y="2954"/>
                </a:lnTo>
                <a:lnTo>
                  <a:pt x="4444" y="2924"/>
                </a:lnTo>
                <a:lnTo>
                  <a:pt x="4444" y="2918"/>
                </a:lnTo>
                <a:lnTo>
                  <a:pt x="4444" y="2918"/>
                </a:lnTo>
                <a:lnTo>
                  <a:pt x="4444" y="2918"/>
                </a:lnTo>
                <a:lnTo>
                  <a:pt x="4444" y="2912"/>
                </a:lnTo>
                <a:lnTo>
                  <a:pt x="4444" y="2906"/>
                </a:lnTo>
                <a:lnTo>
                  <a:pt x="4444" y="2900"/>
                </a:lnTo>
                <a:lnTo>
                  <a:pt x="4444" y="2894"/>
                </a:lnTo>
                <a:lnTo>
                  <a:pt x="4444" y="2894"/>
                </a:lnTo>
                <a:lnTo>
                  <a:pt x="4450" y="2894"/>
                </a:lnTo>
                <a:lnTo>
                  <a:pt x="4450" y="2894"/>
                </a:lnTo>
                <a:lnTo>
                  <a:pt x="4450" y="2894"/>
                </a:lnTo>
                <a:lnTo>
                  <a:pt x="4450" y="2888"/>
                </a:lnTo>
                <a:lnTo>
                  <a:pt x="4450" y="2888"/>
                </a:lnTo>
                <a:lnTo>
                  <a:pt x="4450" y="2888"/>
                </a:lnTo>
                <a:lnTo>
                  <a:pt x="4450" y="2882"/>
                </a:lnTo>
                <a:lnTo>
                  <a:pt x="4450" y="2882"/>
                </a:lnTo>
                <a:lnTo>
                  <a:pt x="4450" y="2877"/>
                </a:lnTo>
                <a:lnTo>
                  <a:pt x="4450" y="2871"/>
                </a:lnTo>
                <a:lnTo>
                  <a:pt x="4450" y="2871"/>
                </a:lnTo>
                <a:lnTo>
                  <a:pt x="4450" y="2865"/>
                </a:lnTo>
                <a:lnTo>
                  <a:pt x="4450" y="2865"/>
                </a:lnTo>
                <a:lnTo>
                  <a:pt x="4450" y="2853"/>
                </a:lnTo>
                <a:lnTo>
                  <a:pt x="4450" y="2847"/>
                </a:lnTo>
                <a:lnTo>
                  <a:pt x="4450" y="2847"/>
                </a:lnTo>
                <a:lnTo>
                  <a:pt x="4450" y="2847"/>
                </a:lnTo>
                <a:lnTo>
                  <a:pt x="4450" y="2841"/>
                </a:lnTo>
                <a:lnTo>
                  <a:pt x="4450" y="2841"/>
                </a:lnTo>
                <a:lnTo>
                  <a:pt x="4450" y="2841"/>
                </a:lnTo>
                <a:lnTo>
                  <a:pt x="4450" y="2835"/>
                </a:lnTo>
                <a:lnTo>
                  <a:pt x="4450" y="2829"/>
                </a:lnTo>
                <a:lnTo>
                  <a:pt x="4450" y="2829"/>
                </a:lnTo>
                <a:lnTo>
                  <a:pt x="4450" y="2829"/>
                </a:lnTo>
                <a:lnTo>
                  <a:pt x="4444" y="2829"/>
                </a:lnTo>
                <a:lnTo>
                  <a:pt x="4444" y="2829"/>
                </a:lnTo>
                <a:lnTo>
                  <a:pt x="4444" y="2829"/>
                </a:lnTo>
                <a:lnTo>
                  <a:pt x="4444" y="2823"/>
                </a:lnTo>
                <a:lnTo>
                  <a:pt x="4444" y="2823"/>
                </a:lnTo>
                <a:lnTo>
                  <a:pt x="4444" y="2823"/>
                </a:lnTo>
                <a:lnTo>
                  <a:pt x="4444" y="2823"/>
                </a:lnTo>
                <a:lnTo>
                  <a:pt x="4444" y="2823"/>
                </a:lnTo>
                <a:lnTo>
                  <a:pt x="4450" y="2823"/>
                </a:lnTo>
                <a:lnTo>
                  <a:pt x="4450" y="2823"/>
                </a:lnTo>
                <a:lnTo>
                  <a:pt x="4444" y="2817"/>
                </a:lnTo>
                <a:lnTo>
                  <a:pt x="4444" y="2817"/>
                </a:lnTo>
                <a:lnTo>
                  <a:pt x="4444" y="2817"/>
                </a:lnTo>
                <a:lnTo>
                  <a:pt x="4444" y="2811"/>
                </a:lnTo>
                <a:lnTo>
                  <a:pt x="4438" y="2805"/>
                </a:lnTo>
                <a:lnTo>
                  <a:pt x="4438" y="2805"/>
                </a:lnTo>
                <a:lnTo>
                  <a:pt x="4438" y="2805"/>
                </a:lnTo>
                <a:lnTo>
                  <a:pt x="4438" y="2799"/>
                </a:lnTo>
                <a:lnTo>
                  <a:pt x="4438" y="2799"/>
                </a:lnTo>
                <a:lnTo>
                  <a:pt x="4433" y="2794"/>
                </a:lnTo>
                <a:lnTo>
                  <a:pt x="4433" y="2794"/>
                </a:lnTo>
                <a:lnTo>
                  <a:pt x="4433" y="2794"/>
                </a:lnTo>
                <a:lnTo>
                  <a:pt x="4433" y="2794"/>
                </a:lnTo>
                <a:lnTo>
                  <a:pt x="4433" y="2799"/>
                </a:lnTo>
                <a:lnTo>
                  <a:pt x="4427" y="2794"/>
                </a:lnTo>
                <a:lnTo>
                  <a:pt x="4427" y="2794"/>
                </a:lnTo>
                <a:lnTo>
                  <a:pt x="4427" y="2794"/>
                </a:lnTo>
                <a:lnTo>
                  <a:pt x="4427" y="2794"/>
                </a:lnTo>
                <a:lnTo>
                  <a:pt x="4427" y="2794"/>
                </a:lnTo>
                <a:lnTo>
                  <a:pt x="4427" y="2794"/>
                </a:lnTo>
                <a:lnTo>
                  <a:pt x="4427" y="2794"/>
                </a:lnTo>
                <a:lnTo>
                  <a:pt x="4427" y="2794"/>
                </a:lnTo>
                <a:lnTo>
                  <a:pt x="4427" y="2794"/>
                </a:lnTo>
                <a:lnTo>
                  <a:pt x="4427" y="2794"/>
                </a:lnTo>
                <a:lnTo>
                  <a:pt x="4427" y="2794"/>
                </a:lnTo>
                <a:lnTo>
                  <a:pt x="4427" y="2794"/>
                </a:lnTo>
                <a:lnTo>
                  <a:pt x="4427" y="2794"/>
                </a:lnTo>
                <a:lnTo>
                  <a:pt x="4433" y="2794"/>
                </a:lnTo>
                <a:lnTo>
                  <a:pt x="4433" y="2794"/>
                </a:lnTo>
                <a:lnTo>
                  <a:pt x="4433" y="2799"/>
                </a:lnTo>
                <a:lnTo>
                  <a:pt x="4433" y="2799"/>
                </a:lnTo>
                <a:lnTo>
                  <a:pt x="4421" y="2758"/>
                </a:lnTo>
                <a:lnTo>
                  <a:pt x="4421" y="2752"/>
                </a:lnTo>
                <a:lnTo>
                  <a:pt x="4415" y="2746"/>
                </a:lnTo>
                <a:lnTo>
                  <a:pt x="4403" y="2710"/>
                </a:lnTo>
                <a:lnTo>
                  <a:pt x="4385" y="2675"/>
                </a:lnTo>
                <a:lnTo>
                  <a:pt x="4385" y="2669"/>
                </a:lnTo>
                <a:lnTo>
                  <a:pt x="4385" y="2669"/>
                </a:lnTo>
                <a:lnTo>
                  <a:pt x="4379" y="2663"/>
                </a:lnTo>
                <a:lnTo>
                  <a:pt x="4379" y="2657"/>
                </a:lnTo>
                <a:lnTo>
                  <a:pt x="4379" y="2657"/>
                </a:lnTo>
                <a:lnTo>
                  <a:pt x="4379" y="2657"/>
                </a:lnTo>
                <a:lnTo>
                  <a:pt x="4379" y="2651"/>
                </a:lnTo>
                <a:lnTo>
                  <a:pt x="4379" y="2645"/>
                </a:lnTo>
                <a:lnTo>
                  <a:pt x="4373" y="2639"/>
                </a:lnTo>
                <a:lnTo>
                  <a:pt x="4373" y="2639"/>
                </a:lnTo>
                <a:lnTo>
                  <a:pt x="4373" y="2639"/>
                </a:lnTo>
                <a:lnTo>
                  <a:pt x="4373" y="2633"/>
                </a:lnTo>
                <a:lnTo>
                  <a:pt x="4373" y="2633"/>
                </a:lnTo>
                <a:lnTo>
                  <a:pt x="4373" y="2633"/>
                </a:lnTo>
                <a:lnTo>
                  <a:pt x="4373" y="2627"/>
                </a:lnTo>
                <a:lnTo>
                  <a:pt x="4373" y="2627"/>
                </a:lnTo>
                <a:lnTo>
                  <a:pt x="4373" y="2627"/>
                </a:lnTo>
                <a:lnTo>
                  <a:pt x="4373" y="2622"/>
                </a:lnTo>
                <a:lnTo>
                  <a:pt x="4373" y="2616"/>
                </a:lnTo>
                <a:lnTo>
                  <a:pt x="4373" y="2616"/>
                </a:lnTo>
                <a:lnTo>
                  <a:pt x="4373" y="2622"/>
                </a:lnTo>
                <a:lnTo>
                  <a:pt x="4379" y="2622"/>
                </a:lnTo>
                <a:lnTo>
                  <a:pt x="4379" y="2622"/>
                </a:lnTo>
                <a:lnTo>
                  <a:pt x="4379" y="2622"/>
                </a:lnTo>
                <a:lnTo>
                  <a:pt x="4379" y="2627"/>
                </a:lnTo>
                <a:lnTo>
                  <a:pt x="4379" y="2627"/>
                </a:lnTo>
                <a:lnTo>
                  <a:pt x="4379" y="2627"/>
                </a:lnTo>
                <a:lnTo>
                  <a:pt x="4379" y="2627"/>
                </a:lnTo>
                <a:lnTo>
                  <a:pt x="4379" y="2627"/>
                </a:lnTo>
                <a:lnTo>
                  <a:pt x="4379" y="2627"/>
                </a:lnTo>
                <a:lnTo>
                  <a:pt x="4379" y="2627"/>
                </a:lnTo>
                <a:lnTo>
                  <a:pt x="4379" y="2627"/>
                </a:lnTo>
                <a:lnTo>
                  <a:pt x="4379" y="2633"/>
                </a:lnTo>
                <a:lnTo>
                  <a:pt x="4379" y="2633"/>
                </a:lnTo>
                <a:lnTo>
                  <a:pt x="4379" y="2633"/>
                </a:lnTo>
                <a:lnTo>
                  <a:pt x="4379" y="2639"/>
                </a:lnTo>
                <a:lnTo>
                  <a:pt x="4379" y="2639"/>
                </a:lnTo>
                <a:lnTo>
                  <a:pt x="4379" y="2639"/>
                </a:lnTo>
                <a:lnTo>
                  <a:pt x="4379" y="2639"/>
                </a:lnTo>
                <a:lnTo>
                  <a:pt x="4385" y="2639"/>
                </a:lnTo>
                <a:lnTo>
                  <a:pt x="4385" y="2639"/>
                </a:lnTo>
                <a:lnTo>
                  <a:pt x="4391" y="2639"/>
                </a:lnTo>
                <a:lnTo>
                  <a:pt x="4391" y="2639"/>
                </a:lnTo>
                <a:lnTo>
                  <a:pt x="4391" y="2639"/>
                </a:lnTo>
                <a:lnTo>
                  <a:pt x="4391" y="2639"/>
                </a:lnTo>
                <a:lnTo>
                  <a:pt x="4391" y="2639"/>
                </a:lnTo>
                <a:lnTo>
                  <a:pt x="4391" y="2639"/>
                </a:lnTo>
                <a:lnTo>
                  <a:pt x="4391" y="2633"/>
                </a:lnTo>
                <a:lnTo>
                  <a:pt x="4391" y="2633"/>
                </a:lnTo>
                <a:lnTo>
                  <a:pt x="4391" y="2633"/>
                </a:lnTo>
                <a:lnTo>
                  <a:pt x="4391" y="2633"/>
                </a:lnTo>
                <a:lnTo>
                  <a:pt x="4391" y="2639"/>
                </a:lnTo>
                <a:lnTo>
                  <a:pt x="4391" y="2639"/>
                </a:lnTo>
                <a:lnTo>
                  <a:pt x="4391" y="2639"/>
                </a:lnTo>
                <a:lnTo>
                  <a:pt x="4391" y="2639"/>
                </a:lnTo>
                <a:lnTo>
                  <a:pt x="4397" y="2639"/>
                </a:lnTo>
                <a:lnTo>
                  <a:pt x="4397" y="2639"/>
                </a:lnTo>
                <a:lnTo>
                  <a:pt x="4397" y="2639"/>
                </a:lnTo>
                <a:lnTo>
                  <a:pt x="4397" y="2645"/>
                </a:lnTo>
                <a:lnTo>
                  <a:pt x="4397" y="2645"/>
                </a:lnTo>
                <a:lnTo>
                  <a:pt x="4397" y="2651"/>
                </a:lnTo>
                <a:lnTo>
                  <a:pt x="4391" y="2663"/>
                </a:lnTo>
                <a:lnTo>
                  <a:pt x="4391" y="2675"/>
                </a:lnTo>
                <a:lnTo>
                  <a:pt x="4391" y="2681"/>
                </a:lnTo>
                <a:lnTo>
                  <a:pt x="4391" y="2687"/>
                </a:lnTo>
                <a:lnTo>
                  <a:pt x="4397" y="2687"/>
                </a:lnTo>
                <a:lnTo>
                  <a:pt x="4397" y="2699"/>
                </a:lnTo>
                <a:lnTo>
                  <a:pt x="4403" y="2705"/>
                </a:lnTo>
                <a:lnTo>
                  <a:pt x="4403" y="2710"/>
                </a:lnTo>
                <a:lnTo>
                  <a:pt x="4409" y="2716"/>
                </a:lnTo>
                <a:lnTo>
                  <a:pt x="4409" y="2716"/>
                </a:lnTo>
                <a:lnTo>
                  <a:pt x="4409" y="2716"/>
                </a:lnTo>
                <a:lnTo>
                  <a:pt x="4409" y="2716"/>
                </a:lnTo>
                <a:lnTo>
                  <a:pt x="4409" y="2722"/>
                </a:lnTo>
                <a:lnTo>
                  <a:pt x="4409" y="2716"/>
                </a:lnTo>
                <a:lnTo>
                  <a:pt x="4403" y="2705"/>
                </a:lnTo>
                <a:lnTo>
                  <a:pt x="4397" y="2699"/>
                </a:lnTo>
                <a:lnTo>
                  <a:pt x="4397" y="2699"/>
                </a:lnTo>
                <a:lnTo>
                  <a:pt x="4397" y="2699"/>
                </a:lnTo>
                <a:lnTo>
                  <a:pt x="4397" y="2693"/>
                </a:lnTo>
                <a:lnTo>
                  <a:pt x="4397" y="2687"/>
                </a:lnTo>
                <a:lnTo>
                  <a:pt x="4397" y="2681"/>
                </a:lnTo>
                <a:lnTo>
                  <a:pt x="4397" y="2681"/>
                </a:lnTo>
                <a:lnTo>
                  <a:pt x="4397" y="2675"/>
                </a:lnTo>
                <a:lnTo>
                  <a:pt x="4397" y="2675"/>
                </a:lnTo>
                <a:lnTo>
                  <a:pt x="4397" y="2675"/>
                </a:lnTo>
                <a:lnTo>
                  <a:pt x="4397" y="2675"/>
                </a:lnTo>
                <a:lnTo>
                  <a:pt x="4397" y="2669"/>
                </a:lnTo>
                <a:lnTo>
                  <a:pt x="4397" y="2663"/>
                </a:lnTo>
                <a:lnTo>
                  <a:pt x="4397" y="2663"/>
                </a:lnTo>
                <a:lnTo>
                  <a:pt x="4397" y="2657"/>
                </a:lnTo>
                <a:lnTo>
                  <a:pt x="4397" y="2657"/>
                </a:lnTo>
                <a:lnTo>
                  <a:pt x="4397" y="2657"/>
                </a:lnTo>
                <a:lnTo>
                  <a:pt x="4397" y="2657"/>
                </a:lnTo>
                <a:lnTo>
                  <a:pt x="4397" y="2657"/>
                </a:lnTo>
                <a:lnTo>
                  <a:pt x="4397" y="2657"/>
                </a:lnTo>
                <a:lnTo>
                  <a:pt x="4397" y="2657"/>
                </a:lnTo>
                <a:lnTo>
                  <a:pt x="4397" y="2657"/>
                </a:lnTo>
                <a:lnTo>
                  <a:pt x="4403" y="2657"/>
                </a:lnTo>
                <a:lnTo>
                  <a:pt x="4403" y="2657"/>
                </a:lnTo>
                <a:lnTo>
                  <a:pt x="4403" y="2651"/>
                </a:lnTo>
                <a:lnTo>
                  <a:pt x="4403" y="2651"/>
                </a:lnTo>
                <a:lnTo>
                  <a:pt x="4403" y="2651"/>
                </a:lnTo>
                <a:lnTo>
                  <a:pt x="4397" y="2645"/>
                </a:lnTo>
                <a:lnTo>
                  <a:pt x="4391" y="2633"/>
                </a:lnTo>
                <a:lnTo>
                  <a:pt x="4391" y="2627"/>
                </a:lnTo>
                <a:lnTo>
                  <a:pt x="4385" y="2627"/>
                </a:lnTo>
                <a:lnTo>
                  <a:pt x="4385" y="2622"/>
                </a:lnTo>
                <a:lnTo>
                  <a:pt x="4379" y="2616"/>
                </a:lnTo>
                <a:lnTo>
                  <a:pt x="4367" y="2592"/>
                </a:lnTo>
                <a:lnTo>
                  <a:pt x="4367" y="2592"/>
                </a:lnTo>
                <a:lnTo>
                  <a:pt x="4367" y="2586"/>
                </a:lnTo>
                <a:lnTo>
                  <a:pt x="4367" y="2586"/>
                </a:lnTo>
                <a:lnTo>
                  <a:pt x="4367" y="2586"/>
                </a:lnTo>
                <a:lnTo>
                  <a:pt x="4361" y="2586"/>
                </a:lnTo>
                <a:lnTo>
                  <a:pt x="4361" y="2586"/>
                </a:lnTo>
                <a:lnTo>
                  <a:pt x="4361" y="2580"/>
                </a:lnTo>
                <a:lnTo>
                  <a:pt x="4361" y="2580"/>
                </a:lnTo>
                <a:lnTo>
                  <a:pt x="4361" y="2574"/>
                </a:lnTo>
                <a:lnTo>
                  <a:pt x="4355" y="2568"/>
                </a:lnTo>
                <a:lnTo>
                  <a:pt x="4350" y="2550"/>
                </a:lnTo>
                <a:lnTo>
                  <a:pt x="4344" y="2538"/>
                </a:lnTo>
                <a:lnTo>
                  <a:pt x="4344" y="2533"/>
                </a:lnTo>
                <a:lnTo>
                  <a:pt x="4344" y="2533"/>
                </a:lnTo>
                <a:lnTo>
                  <a:pt x="4338" y="2527"/>
                </a:lnTo>
                <a:lnTo>
                  <a:pt x="4338" y="2527"/>
                </a:lnTo>
                <a:lnTo>
                  <a:pt x="4338" y="2521"/>
                </a:lnTo>
                <a:lnTo>
                  <a:pt x="4332" y="2515"/>
                </a:lnTo>
                <a:lnTo>
                  <a:pt x="4332" y="2509"/>
                </a:lnTo>
                <a:lnTo>
                  <a:pt x="4332" y="2509"/>
                </a:lnTo>
                <a:lnTo>
                  <a:pt x="4332" y="2503"/>
                </a:lnTo>
                <a:lnTo>
                  <a:pt x="4332" y="2503"/>
                </a:lnTo>
                <a:lnTo>
                  <a:pt x="4332" y="2503"/>
                </a:lnTo>
                <a:lnTo>
                  <a:pt x="4332" y="2503"/>
                </a:lnTo>
                <a:lnTo>
                  <a:pt x="4332" y="2497"/>
                </a:lnTo>
                <a:lnTo>
                  <a:pt x="4332" y="2497"/>
                </a:lnTo>
                <a:lnTo>
                  <a:pt x="4332" y="2497"/>
                </a:lnTo>
                <a:lnTo>
                  <a:pt x="4326" y="2491"/>
                </a:lnTo>
                <a:lnTo>
                  <a:pt x="4326" y="2491"/>
                </a:lnTo>
                <a:lnTo>
                  <a:pt x="4326" y="2491"/>
                </a:lnTo>
                <a:lnTo>
                  <a:pt x="4326" y="2491"/>
                </a:lnTo>
                <a:lnTo>
                  <a:pt x="4326" y="2491"/>
                </a:lnTo>
                <a:lnTo>
                  <a:pt x="4326" y="2491"/>
                </a:lnTo>
                <a:lnTo>
                  <a:pt x="4326" y="2491"/>
                </a:lnTo>
                <a:lnTo>
                  <a:pt x="4326" y="2485"/>
                </a:lnTo>
                <a:lnTo>
                  <a:pt x="4320" y="2473"/>
                </a:lnTo>
                <a:lnTo>
                  <a:pt x="4320" y="2461"/>
                </a:lnTo>
                <a:lnTo>
                  <a:pt x="4320" y="2455"/>
                </a:lnTo>
                <a:lnTo>
                  <a:pt x="4320" y="2455"/>
                </a:lnTo>
                <a:lnTo>
                  <a:pt x="4320" y="2450"/>
                </a:lnTo>
                <a:lnTo>
                  <a:pt x="4314" y="2444"/>
                </a:lnTo>
                <a:lnTo>
                  <a:pt x="4314" y="2438"/>
                </a:lnTo>
                <a:lnTo>
                  <a:pt x="4314" y="2432"/>
                </a:lnTo>
                <a:lnTo>
                  <a:pt x="4314" y="2432"/>
                </a:lnTo>
                <a:lnTo>
                  <a:pt x="4314" y="2432"/>
                </a:lnTo>
                <a:lnTo>
                  <a:pt x="4314" y="2432"/>
                </a:lnTo>
                <a:lnTo>
                  <a:pt x="4314" y="2432"/>
                </a:lnTo>
                <a:lnTo>
                  <a:pt x="4314" y="2426"/>
                </a:lnTo>
                <a:lnTo>
                  <a:pt x="4314" y="2426"/>
                </a:lnTo>
                <a:lnTo>
                  <a:pt x="4314" y="2426"/>
                </a:lnTo>
                <a:lnTo>
                  <a:pt x="4314" y="2426"/>
                </a:lnTo>
                <a:lnTo>
                  <a:pt x="4314" y="2426"/>
                </a:lnTo>
                <a:lnTo>
                  <a:pt x="4314" y="2426"/>
                </a:lnTo>
                <a:lnTo>
                  <a:pt x="4314" y="2426"/>
                </a:lnTo>
                <a:lnTo>
                  <a:pt x="4314" y="2420"/>
                </a:lnTo>
                <a:lnTo>
                  <a:pt x="4314" y="2420"/>
                </a:lnTo>
                <a:lnTo>
                  <a:pt x="4314" y="2420"/>
                </a:lnTo>
                <a:lnTo>
                  <a:pt x="4308" y="2420"/>
                </a:lnTo>
                <a:lnTo>
                  <a:pt x="4308" y="2420"/>
                </a:lnTo>
                <a:lnTo>
                  <a:pt x="4308" y="2420"/>
                </a:lnTo>
                <a:lnTo>
                  <a:pt x="4308" y="2420"/>
                </a:lnTo>
                <a:lnTo>
                  <a:pt x="4308" y="2414"/>
                </a:lnTo>
                <a:lnTo>
                  <a:pt x="4308" y="2414"/>
                </a:lnTo>
                <a:lnTo>
                  <a:pt x="4308" y="2414"/>
                </a:lnTo>
                <a:lnTo>
                  <a:pt x="4308" y="2414"/>
                </a:lnTo>
                <a:lnTo>
                  <a:pt x="4308" y="2414"/>
                </a:lnTo>
                <a:lnTo>
                  <a:pt x="4308" y="2408"/>
                </a:lnTo>
                <a:lnTo>
                  <a:pt x="4308" y="2408"/>
                </a:lnTo>
                <a:lnTo>
                  <a:pt x="4308" y="2408"/>
                </a:lnTo>
                <a:lnTo>
                  <a:pt x="4308" y="2408"/>
                </a:lnTo>
                <a:lnTo>
                  <a:pt x="4308" y="2408"/>
                </a:lnTo>
                <a:lnTo>
                  <a:pt x="4308" y="2408"/>
                </a:lnTo>
                <a:lnTo>
                  <a:pt x="4308" y="2408"/>
                </a:lnTo>
                <a:lnTo>
                  <a:pt x="4308" y="2408"/>
                </a:lnTo>
                <a:lnTo>
                  <a:pt x="4308" y="2408"/>
                </a:lnTo>
                <a:lnTo>
                  <a:pt x="4308" y="2414"/>
                </a:lnTo>
                <a:lnTo>
                  <a:pt x="4308" y="2414"/>
                </a:lnTo>
                <a:lnTo>
                  <a:pt x="4308" y="2414"/>
                </a:lnTo>
                <a:lnTo>
                  <a:pt x="4308" y="2420"/>
                </a:lnTo>
                <a:lnTo>
                  <a:pt x="4314" y="2420"/>
                </a:lnTo>
                <a:lnTo>
                  <a:pt x="4314" y="2414"/>
                </a:lnTo>
                <a:lnTo>
                  <a:pt x="4314" y="2414"/>
                </a:lnTo>
                <a:lnTo>
                  <a:pt x="4314" y="2408"/>
                </a:lnTo>
                <a:lnTo>
                  <a:pt x="4314" y="2402"/>
                </a:lnTo>
                <a:lnTo>
                  <a:pt x="4314" y="2402"/>
                </a:lnTo>
                <a:lnTo>
                  <a:pt x="4314" y="2402"/>
                </a:lnTo>
                <a:lnTo>
                  <a:pt x="4314" y="2396"/>
                </a:lnTo>
                <a:lnTo>
                  <a:pt x="4314" y="2396"/>
                </a:lnTo>
                <a:lnTo>
                  <a:pt x="4314" y="2396"/>
                </a:lnTo>
                <a:lnTo>
                  <a:pt x="4314" y="2396"/>
                </a:lnTo>
                <a:lnTo>
                  <a:pt x="4314" y="2396"/>
                </a:lnTo>
                <a:lnTo>
                  <a:pt x="4314" y="2396"/>
                </a:lnTo>
                <a:lnTo>
                  <a:pt x="4314" y="2396"/>
                </a:lnTo>
                <a:lnTo>
                  <a:pt x="4308" y="2396"/>
                </a:lnTo>
                <a:lnTo>
                  <a:pt x="4308" y="2396"/>
                </a:lnTo>
                <a:lnTo>
                  <a:pt x="4308" y="2396"/>
                </a:lnTo>
                <a:lnTo>
                  <a:pt x="4308" y="2396"/>
                </a:lnTo>
                <a:lnTo>
                  <a:pt x="4308" y="2396"/>
                </a:lnTo>
                <a:lnTo>
                  <a:pt x="4308" y="2396"/>
                </a:lnTo>
                <a:lnTo>
                  <a:pt x="4308" y="2396"/>
                </a:lnTo>
                <a:lnTo>
                  <a:pt x="4308" y="2396"/>
                </a:lnTo>
                <a:lnTo>
                  <a:pt x="4308" y="2396"/>
                </a:lnTo>
                <a:lnTo>
                  <a:pt x="4308" y="2390"/>
                </a:lnTo>
                <a:lnTo>
                  <a:pt x="4308" y="2390"/>
                </a:lnTo>
                <a:lnTo>
                  <a:pt x="4308" y="2390"/>
                </a:lnTo>
                <a:lnTo>
                  <a:pt x="4308" y="2390"/>
                </a:lnTo>
                <a:lnTo>
                  <a:pt x="4302" y="2384"/>
                </a:lnTo>
                <a:lnTo>
                  <a:pt x="4302" y="2384"/>
                </a:lnTo>
                <a:lnTo>
                  <a:pt x="4302" y="2384"/>
                </a:lnTo>
                <a:lnTo>
                  <a:pt x="4302" y="2384"/>
                </a:lnTo>
                <a:lnTo>
                  <a:pt x="4302" y="2384"/>
                </a:lnTo>
                <a:lnTo>
                  <a:pt x="4302" y="2384"/>
                </a:lnTo>
                <a:lnTo>
                  <a:pt x="4302" y="2378"/>
                </a:lnTo>
                <a:lnTo>
                  <a:pt x="4302" y="2378"/>
                </a:lnTo>
                <a:lnTo>
                  <a:pt x="4302" y="2378"/>
                </a:lnTo>
                <a:lnTo>
                  <a:pt x="4302" y="2378"/>
                </a:lnTo>
                <a:lnTo>
                  <a:pt x="4302" y="2378"/>
                </a:lnTo>
                <a:lnTo>
                  <a:pt x="4308" y="2378"/>
                </a:lnTo>
                <a:lnTo>
                  <a:pt x="4308" y="2378"/>
                </a:lnTo>
                <a:lnTo>
                  <a:pt x="4308" y="2378"/>
                </a:lnTo>
                <a:lnTo>
                  <a:pt x="4308" y="2378"/>
                </a:lnTo>
                <a:lnTo>
                  <a:pt x="4308" y="2378"/>
                </a:lnTo>
                <a:lnTo>
                  <a:pt x="4308" y="2378"/>
                </a:lnTo>
                <a:lnTo>
                  <a:pt x="4308" y="2378"/>
                </a:lnTo>
                <a:lnTo>
                  <a:pt x="4302" y="2378"/>
                </a:lnTo>
                <a:lnTo>
                  <a:pt x="4308" y="2378"/>
                </a:lnTo>
                <a:lnTo>
                  <a:pt x="4308" y="2378"/>
                </a:lnTo>
                <a:lnTo>
                  <a:pt x="4308" y="2372"/>
                </a:lnTo>
                <a:lnTo>
                  <a:pt x="4308" y="2372"/>
                </a:lnTo>
                <a:lnTo>
                  <a:pt x="4308" y="2372"/>
                </a:lnTo>
                <a:lnTo>
                  <a:pt x="4308" y="2372"/>
                </a:lnTo>
                <a:lnTo>
                  <a:pt x="4308" y="2372"/>
                </a:lnTo>
                <a:lnTo>
                  <a:pt x="4308" y="2366"/>
                </a:lnTo>
                <a:lnTo>
                  <a:pt x="4308" y="2366"/>
                </a:lnTo>
                <a:lnTo>
                  <a:pt x="4308" y="2366"/>
                </a:lnTo>
                <a:lnTo>
                  <a:pt x="4308" y="2366"/>
                </a:lnTo>
                <a:lnTo>
                  <a:pt x="4308" y="2366"/>
                </a:lnTo>
                <a:lnTo>
                  <a:pt x="4302" y="2366"/>
                </a:lnTo>
                <a:lnTo>
                  <a:pt x="4302" y="2366"/>
                </a:lnTo>
                <a:lnTo>
                  <a:pt x="4302" y="2366"/>
                </a:lnTo>
                <a:lnTo>
                  <a:pt x="4308" y="2366"/>
                </a:lnTo>
                <a:lnTo>
                  <a:pt x="4308" y="2361"/>
                </a:lnTo>
                <a:lnTo>
                  <a:pt x="4308" y="2361"/>
                </a:lnTo>
                <a:lnTo>
                  <a:pt x="4308" y="2361"/>
                </a:lnTo>
                <a:lnTo>
                  <a:pt x="4308" y="2355"/>
                </a:lnTo>
                <a:lnTo>
                  <a:pt x="4302" y="2355"/>
                </a:lnTo>
                <a:lnTo>
                  <a:pt x="4308" y="2355"/>
                </a:lnTo>
                <a:lnTo>
                  <a:pt x="4308" y="2355"/>
                </a:lnTo>
                <a:lnTo>
                  <a:pt x="4308" y="2355"/>
                </a:lnTo>
                <a:lnTo>
                  <a:pt x="4314" y="2355"/>
                </a:lnTo>
                <a:lnTo>
                  <a:pt x="4314" y="2361"/>
                </a:lnTo>
                <a:lnTo>
                  <a:pt x="4314" y="2361"/>
                </a:lnTo>
                <a:lnTo>
                  <a:pt x="4314" y="2349"/>
                </a:lnTo>
                <a:lnTo>
                  <a:pt x="4314" y="2349"/>
                </a:lnTo>
                <a:lnTo>
                  <a:pt x="4314" y="2349"/>
                </a:lnTo>
                <a:lnTo>
                  <a:pt x="4314" y="2349"/>
                </a:lnTo>
                <a:lnTo>
                  <a:pt x="4314" y="2349"/>
                </a:lnTo>
                <a:lnTo>
                  <a:pt x="4314" y="2355"/>
                </a:lnTo>
                <a:lnTo>
                  <a:pt x="4314" y="2355"/>
                </a:lnTo>
                <a:lnTo>
                  <a:pt x="4314" y="2355"/>
                </a:lnTo>
                <a:lnTo>
                  <a:pt x="4308" y="2349"/>
                </a:lnTo>
                <a:lnTo>
                  <a:pt x="4308" y="2349"/>
                </a:lnTo>
                <a:lnTo>
                  <a:pt x="4308" y="2349"/>
                </a:lnTo>
                <a:lnTo>
                  <a:pt x="4308" y="2349"/>
                </a:lnTo>
                <a:lnTo>
                  <a:pt x="4308" y="2349"/>
                </a:lnTo>
                <a:lnTo>
                  <a:pt x="4308" y="2349"/>
                </a:lnTo>
                <a:lnTo>
                  <a:pt x="4308" y="2349"/>
                </a:lnTo>
                <a:lnTo>
                  <a:pt x="4308" y="2349"/>
                </a:lnTo>
                <a:lnTo>
                  <a:pt x="4308" y="2349"/>
                </a:lnTo>
                <a:lnTo>
                  <a:pt x="4308" y="2349"/>
                </a:lnTo>
                <a:lnTo>
                  <a:pt x="4308" y="2343"/>
                </a:lnTo>
                <a:lnTo>
                  <a:pt x="4308" y="2343"/>
                </a:lnTo>
                <a:lnTo>
                  <a:pt x="4308" y="2343"/>
                </a:lnTo>
                <a:lnTo>
                  <a:pt x="4308" y="2337"/>
                </a:lnTo>
                <a:lnTo>
                  <a:pt x="4308" y="2337"/>
                </a:lnTo>
                <a:lnTo>
                  <a:pt x="4314" y="2337"/>
                </a:lnTo>
                <a:lnTo>
                  <a:pt x="4314" y="2337"/>
                </a:lnTo>
                <a:lnTo>
                  <a:pt x="4314" y="2337"/>
                </a:lnTo>
                <a:lnTo>
                  <a:pt x="4314" y="2343"/>
                </a:lnTo>
                <a:lnTo>
                  <a:pt x="4314" y="2343"/>
                </a:lnTo>
                <a:lnTo>
                  <a:pt x="4314" y="2343"/>
                </a:lnTo>
                <a:lnTo>
                  <a:pt x="4314" y="2343"/>
                </a:lnTo>
                <a:lnTo>
                  <a:pt x="4314" y="2349"/>
                </a:lnTo>
                <a:lnTo>
                  <a:pt x="4314" y="2349"/>
                </a:lnTo>
                <a:lnTo>
                  <a:pt x="4314" y="2349"/>
                </a:lnTo>
                <a:lnTo>
                  <a:pt x="4320" y="2349"/>
                </a:lnTo>
                <a:lnTo>
                  <a:pt x="4320" y="2343"/>
                </a:lnTo>
                <a:lnTo>
                  <a:pt x="4320" y="2343"/>
                </a:lnTo>
                <a:lnTo>
                  <a:pt x="4320" y="2343"/>
                </a:lnTo>
                <a:lnTo>
                  <a:pt x="4326" y="2337"/>
                </a:lnTo>
                <a:lnTo>
                  <a:pt x="4326" y="2337"/>
                </a:lnTo>
                <a:lnTo>
                  <a:pt x="4326" y="2337"/>
                </a:lnTo>
                <a:lnTo>
                  <a:pt x="4326" y="2337"/>
                </a:lnTo>
                <a:lnTo>
                  <a:pt x="4326" y="2331"/>
                </a:lnTo>
                <a:lnTo>
                  <a:pt x="4326" y="2331"/>
                </a:lnTo>
                <a:lnTo>
                  <a:pt x="4326" y="2331"/>
                </a:lnTo>
                <a:lnTo>
                  <a:pt x="4326" y="2331"/>
                </a:lnTo>
                <a:lnTo>
                  <a:pt x="4320" y="2325"/>
                </a:lnTo>
                <a:lnTo>
                  <a:pt x="4320" y="2325"/>
                </a:lnTo>
                <a:lnTo>
                  <a:pt x="4320" y="2325"/>
                </a:lnTo>
                <a:lnTo>
                  <a:pt x="4314" y="2325"/>
                </a:lnTo>
                <a:lnTo>
                  <a:pt x="4314" y="2325"/>
                </a:lnTo>
                <a:lnTo>
                  <a:pt x="4314" y="2325"/>
                </a:lnTo>
                <a:lnTo>
                  <a:pt x="4308" y="2325"/>
                </a:lnTo>
                <a:lnTo>
                  <a:pt x="4308" y="2319"/>
                </a:lnTo>
                <a:lnTo>
                  <a:pt x="4308" y="2319"/>
                </a:lnTo>
                <a:lnTo>
                  <a:pt x="4308" y="2319"/>
                </a:lnTo>
                <a:lnTo>
                  <a:pt x="4308" y="2319"/>
                </a:lnTo>
                <a:lnTo>
                  <a:pt x="4308" y="2319"/>
                </a:lnTo>
                <a:lnTo>
                  <a:pt x="4314" y="2319"/>
                </a:lnTo>
                <a:lnTo>
                  <a:pt x="4320" y="2325"/>
                </a:lnTo>
                <a:lnTo>
                  <a:pt x="4320" y="2325"/>
                </a:lnTo>
                <a:lnTo>
                  <a:pt x="4320" y="2325"/>
                </a:lnTo>
                <a:lnTo>
                  <a:pt x="4326" y="2319"/>
                </a:lnTo>
                <a:lnTo>
                  <a:pt x="4320" y="2319"/>
                </a:lnTo>
                <a:lnTo>
                  <a:pt x="4320" y="2319"/>
                </a:lnTo>
                <a:lnTo>
                  <a:pt x="4320" y="2313"/>
                </a:lnTo>
                <a:lnTo>
                  <a:pt x="4320" y="2313"/>
                </a:lnTo>
                <a:lnTo>
                  <a:pt x="4320" y="2313"/>
                </a:lnTo>
                <a:lnTo>
                  <a:pt x="4320" y="2307"/>
                </a:lnTo>
                <a:lnTo>
                  <a:pt x="4320" y="2307"/>
                </a:lnTo>
                <a:lnTo>
                  <a:pt x="4320" y="2307"/>
                </a:lnTo>
                <a:lnTo>
                  <a:pt x="4320" y="2307"/>
                </a:lnTo>
                <a:lnTo>
                  <a:pt x="4320" y="2307"/>
                </a:lnTo>
                <a:lnTo>
                  <a:pt x="4320" y="2307"/>
                </a:lnTo>
                <a:lnTo>
                  <a:pt x="4320" y="2301"/>
                </a:lnTo>
                <a:lnTo>
                  <a:pt x="4326" y="2301"/>
                </a:lnTo>
                <a:lnTo>
                  <a:pt x="4326" y="2301"/>
                </a:lnTo>
                <a:lnTo>
                  <a:pt x="4320" y="2301"/>
                </a:lnTo>
                <a:lnTo>
                  <a:pt x="4320" y="2301"/>
                </a:lnTo>
                <a:lnTo>
                  <a:pt x="4320" y="2295"/>
                </a:lnTo>
                <a:lnTo>
                  <a:pt x="4326" y="2295"/>
                </a:lnTo>
                <a:lnTo>
                  <a:pt x="4326" y="2295"/>
                </a:lnTo>
                <a:lnTo>
                  <a:pt x="4326" y="2295"/>
                </a:lnTo>
                <a:lnTo>
                  <a:pt x="4332" y="2289"/>
                </a:lnTo>
                <a:lnTo>
                  <a:pt x="4332" y="2289"/>
                </a:lnTo>
                <a:lnTo>
                  <a:pt x="4332" y="2283"/>
                </a:lnTo>
                <a:lnTo>
                  <a:pt x="4332" y="2283"/>
                </a:lnTo>
                <a:lnTo>
                  <a:pt x="4338" y="2283"/>
                </a:lnTo>
                <a:lnTo>
                  <a:pt x="4338" y="2278"/>
                </a:lnTo>
                <a:lnTo>
                  <a:pt x="4338" y="2278"/>
                </a:lnTo>
                <a:lnTo>
                  <a:pt x="4332" y="2278"/>
                </a:lnTo>
                <a:lnTo>
                  <a:pt x="4332" y="2278"/>
                </a:lnTo>
                <a:lnTo>
                  <a:pt x="4326" y="2278"/>
                </a:lnTo>
                <a:lnTo>
                  <a:pt x="4326" y="2272"/>
                </a:lnTo>
                <a:lnTo>
                  <a:pt x="4326" y="2272"/>
                </a:lnTo>
                <a:lnTo>
                  <a:pt x="4332" y="2272"/>
                </a:lnTo>
                <a:lnTo>
                  <a:pt x="4332" y="2272"/>
                </a:lnTo>
                <a:lnTo>
                  <a:pt x="4332" y="2272"/>
                </a:lnTo>
                <a:lnTo>
                  <a:pt x="4332" y="2272"/>
                </a:lnTo>
                <a:lnTo>
                  <a:pt x="4332" y="2272"/>
                </a:lnTo>
                <a:lnTo>
                  <a:pt x="4332" y="2272"/>
                </a:lnTo>
                <a:lnTo>
                  <a:pt x="4338" y="2278"/>
                </a:lnTo>
                <a:lnTo>
                  <a:pt x="4338" y="2278"/>
                </a:lnTo>
                <a:lnTo>
                  <a:pt x="4344" y="2278"/>
                </a:lnTo>
                <a:lnTo>
                  <a:pt x="4344" y="2278"/>
                </a:lnTo>
                <a:lnTo>
                  <a:pt x="4344" y="2278"/>
                </a:lnTo>
                <a:lnTo>
                  <a:pt x="4344" y="2278"/>
                </a:lnTo>
                <a:lnTo>
                  <a:pt x="4344" y="2278"/>
                </a:lnTo>
                <a:lnTo>
                  <a:pt x="4350" y="2272"/>
                </a:lnTo>
                <a:lnTo>
                  <a:pt x="4350" y="2266"/>
                </a:lnTo>
                <a:lnTo>
                  <a:pt x="4350" y="2266"/>
                </a:lnTo>
                <a:lnTo>
                  <a:pt x="4350" y="2266"/>
                </a:lnTo>
                <a:lnTo>
                  <a:pt x="4350" y="2266"/>
                </a:lnTo>
                <a:lnTo>
                  <a:pt x="4350" y="2266"/>
                </a:lnTo>
                <a:lnTo>
                  <a:pt x="4350" y="2266"/>
                </a:lnTo>
                <a:lnTo>
                  <a:pt x="4350" y="2266"/>
                </a:lnTo>
                <a:lnTo>
                  <a:pt x="4350" y="2266"/>
                </a:lnTo>
                <a:lnTo>
                  <a:pt x="4350" y="2266"/>
                </a:lnTo>
                <a:lnTo>
                  <a:pt x="4350" y="2266"/>
                </a:lnTo>
                <a:lnTo>
                  <a:pt x="4344" y="2266"/>
                </a:lnTo>
                <a:lnTo>
                  <a:pt x="4344" y="2266"/>
                </a:lnTo>
                <a:lnTo>
                  <a:pt x="4344" y="2260"/>
                </a:lnTo>
                <a:lnTo>
                  <a:pt x="4344" y="2260"/>
                </a:lnTo>
                <a:lnTo>
                  <a:pt x="4344" y="2260"/>
                </a:lnTo>
                <a:lnTo>
                  <a:pt x="4344" y="2260"/>
                </a:lnTo>
                <a:lnTo>
                  <a:pt x="4344" y="2260"/>
                </a:lnTo>
                <a:lnTo>
                  <a:pt x="4344" y="2254"/>
                </a:lnTo>
                <a:lnTo>
                  <a:pt x="4344" y="2254"/>
                </a:lnTo>
                <a:lnTo>
                  <a:pt x="4344" y="2254"/>
                </a:lnTo>
                <a:lnTo>
                  <a:pt x="4344" y="2254"/>
                </a:lnTo>
                <a:lnTo>
                  <a:pt x="4344" y="2254"/>
                </a:lnTo>
                <a:lnTo>
                  <a:pt x="4350" y="2254"/>
                </a:lnTo>
                <a:lnTo>
                  <a:pt x="4350" y="2260"/>
                </a:lnTo>
                <a:lnTo>
                  <a:pt x="4350" y="2260"/>
                </a:lnTo>
                <a:lnTo>
                  <a:pt x="4350" y="2260"/>
                </a:lnTo>
                <a:lnTo>
                  <a:pt x="4350" y="2260"/>
                </a:lnTo>
                <a:lnTo>
                  <a:pt x="4350" y="2260"/>
                </a:lnTo>
                <a:lnTo>
                  <a:pt x="4350" y="2260"/>
                </a:lnTo>
                <a:lnTo>
                  <a:pt x="4355" y="2260"/>
                </a:lnTo>
                <a:lnTo>
                  <a:pt x="4355" y="2260"/>
                </a:lnTo>
                <a:lnTo>
                  <a:pt x="4355" y="2260"/>
                </a:lnTo>
                <a:lnTo>
                  <a:pt x="4355" y="2260"/>
                </a:lnTo>
                <a:lnTo>
                  <a:pt x="4361" y="2260"/>
                </a:lnTo>
                <a:lnTo>
                  <a:pt x="4361" y="2254"/>
                </a:lnTo>
                <a:lnTo>
                  <a:pt x="4361" y="2254"/>
                </a:lnTo>
                <a:lnTo>
                  <a:pt x="4361" y="2254"/>
                </a:lnTo>
                <a:lnTo>
                  <a:pt x="4361" y="2254"/>
                </a:lnTo>
                <a:lnTo>
                  <a:pt x="4361" y="2248"/>
                </a:lnTo>
                <a:lnTo>
                  <a:pt x="4361" y="2248"/>
                </a:lnTo>
                <a:lnTo>
                  <a:pt x="4361" y="2248"/>
                </a:lnTo>
                <a:lnTo>
                  <a:pt x="4361" y="2248"/>
                </a:lnTo>
                <a:lnTo>
                  <a:pt x="4361" y="2248"/>
                </a:lnTo>
                <a:lnTo>
                  <a:pt x="4361" y="2248"/>
                </a:lnTo>
                <a:lnTo>
                  <a:pt x="4361" y="2248"/>
                </a:lnTo>
                <a:lnTo>
                  <a:pt x="4361" y="2248"/>
                </a:lnTo>
                <a:lnTo>
                  <a:pt x="4361" y="2248"/>
                </a:lnTo>
                <a:lnTo>
                  <a:pt x="4361" y="2248"/>
                </a:lnTo>
                <a:lnTo>
                  <a:pt x="4361" y="2248"/>
                </a:lnTo>
                <a:lnTo>
                  <a:pt x="4361" y="2254"/>
                </a:lnTo>
                <a:lnTo>
                  <a:pt x="4367" y="2254"/>
                </a:lnTo>
                <a:lnTo>
                  <a:pt x="4367" y="2254"/>
                </a:lnTo>
                <a:lnTo>
                  <a:pt x="4367" y="2248"/>
                </a:lnTo>
                <a:lnTo>
                  <a:pt x="4373" y="2248"/>
                </a:lnTo>
                <a:lnTo>
                  <a:pt x="4373" y="2248"/>
                </a:lnTo>
                <a:lnTo>
                  <a:pt x="4373" y="2242"/>
                </a:lnTo>
                <a:lnTo>
                  <a:pt x="4367" y="2242"/>
                </a:lnTo>
                <a:lnTo>
                  <a:pt x="4367" y="2242"/>
                </a:lnTo>
                <a:lnTo>
                  <a:pt x="4367" y="2242"/>
                </a:lnTo>
                <a:lnTo>
                  <a:pt x="4367" y="2242"/>
                </a:lnTo>
                <a:lnTo>
                  <a:pt x="4367" y="2242"/>
                </a:lnTo>
                <a:lnTo>
                  <a:pt x="4367" y="2242"/>
                </a:lnTo>
                <a:lnTo>
                  <a:pt x="4367" y="2242"/>
                </a:lnTo>
                <a:lnTo>
                  <a:pt x="4367" y="2236"/>
                </a:lnTo>
                <a:lnTo>
                  <a:pt x="4367" y="2236"/>
                </a:lnTo>
                <a:lnTo>
                  <a:pt x="4367" y="2236"/>
                </a:lnTo>
                <a:lnTo>
                  <a:pt x="4373" y="2230"/>
                </a:lnTo>
                <a:lnTo>
                  <a:pt x="4373" y="2230"/>
                </a:lnTo>
                <a:lnTo>
                  <a:pt x="4373" y="2224"/>
                </a:lnTo>
                <a:lnTo>
                  <a:pt x="4373" y="2224"/>
                </a:lnTo>
                <a:lnTo>
                  <a:pt x="4373" y="2224"/>
                </a:lnTo>
                <a:lnTo>
                  <a:pt x="4373" y="2224"/>
                </a:lnTo>
                <a:lnTo>
                  <a:pt x="4373" y="2224"/>
                </a:lnTo>
                <a:lnTo>
                  <a:pt x="4373" y="2224"/>
                </a:lnTo>
                <a:lnTo>
                  <a:pt x="4379" y="2218"/>
                </a:lnTo>
                <a:lnTo>
                  <a:pt x="4379" y="2218"/>
                </a:lnTo>
                <a:lnTo>
                  <a:pt x="4379" y="2218"/>
                </a:lnTo>
                <a:lnTo>
                  <a:pt x="4379" y="2218"/>
                </a:lnTo>
                <a:lnTo>
                  <a:pt x="4379" y="2218"/>
                </a:lnTo>
                <a:lnTo>
                  <a:pt x="4379" y="2218"/>
                </a:lnTo>
                <a:lnTo>
                  <a:pt x="4379" y="2218"/>
                </a:lnTo>
                <a:lnTo>
                  <a:pt x="4379" y="2224"/>
                </a:lnTo>
                <a:lnTo>
                  <a:pt x="4373" y="2224"/>
                </a:lnTo>
                <a:lnTo>
                  <a:pt x="4373" y="2230"/>
                </a:lnTo>
                <a:lnTo>
                  <a:pt x="4373" y="2236"/>
                </a:lnTo>
                <a:lnTo>
                  <a:pt x="4373" y="2230"/>
                </a:lnTo>
                <a:lnTo>
                  <a:pt x="4379" y="2230"/>
                </a:lnTo>
                <a:lnTo>
                  <a:pt x="4385" y="2224"/>
                </a:lnTo>
                <a:lnTo>
                  <a:pt x="4385" y="2224"/>
                </a:lnTo>
                <a:lnTo>
                  <a:pt x="4385" y="2218"/>
                </a:lnTo>
                <a:lnTo>
                  <a:pt x="4385" y="2218"/>
                </a:lnTo>
                <a:lnTo>
                  <a:pt x="4385" y="2218"/>
                </a:lnTo>
                <a:lnTo>
                  <a:pt x="4385" y="2218"/>
                </a:lnTo>
                <a:lnTo>
                  <a:pt x="4385" y="2218"/>
                </a:lnTo>
                <a:lnTo>
                  <a:pt x="4385" y="2212"/>
                </a:lnTo>
                <a:lnTo>
                  <a:pt x="4385" y="2212"/>
                </a:lnTo>
                <a:lnTo>
                  <a:pt x="4379" y="2218"/>
                </a:lnTo>
                <a:lnTo>
                  <a:pt x="4379" y="2212"/>
                </a:lnTo>
                <a:lnTo>
                  <a:pt x="4379" y="2206"/>
                </a:lnTo>
                <a:lnTo>
                  <a:pt x="4379" y="2206"/>
                </a:lnTo>
                <a:lnTo>
                  <a:pt x="4379" y="2206"/>
                </a:lnTo>
                <a:lnTo>
                  <a:pt x="4373" y="2206"/>
                </a:lnTo>
                <a:lnTo>
                  <a:pt x="4373" y="2206"/>
                </a:lnTo>
                <a:lnTo>
                  <a:pt x="4373" y="2206"/>
                </a:lnTo>
                <a:lnTo>
                  <a:pt x="4379" y="2206"/>
                </a:lnTo>
                <a:lnTo>
                  <a:pt x="4379" y="2200"/>
                </a:lnTo>
                <a:lnTo>
                  <a:pt x="4373" y="2200"/>
                </a:lnTo>
                <a:lnTo>
                  <a:pt x="4373" y="2194"/>
                </a:lnTo>
                <a:lnTo>
                  <a:pt x="4373" y="2194"/>
                </a:lnTo>
                <a:lnTo>
                  <a:pt x="4373" y="2189"/>
                </a:lnTo>
                <a:lnTo>
                  <a:pt x="4373" y="2189"/>
                </a:lnTo>
                <a:lnTo>
                  <a:pt x="4373" y="2189"/>
                </a:lnTo>
                <a:lnTo>
                  <a:pt x="4373" y="2183"/>
                </a:lnTo>
                <a:lnTo>
                  <a:pt x="4367" y="2183"/>
                </a:lnTo>
                <a:lnTo>
                  <a:pt x="4367" y="2183"/>
                </a:lnTo>
                <a:lnTo>
                  <a:pt x="4373" y="2183"/>
                </a:lnTo>
                <a:lnTo>
                  <a:pt x="4373" y="2183"/>
                </a:lnTo>
                <a:lnTo>
                  <a:pt x="4373" y="2183"/>
                </a:lnTo>
                <a:lnTo>
                  <a:pt x="4373" y="2183"/>
                </a:lnTo>
                <a:lnTo>
                  <a:pt x="4373" y="2189"/>
                </a:lnTo>
                <a:lnTo>
                  <a:pt x="4373" y="2189"/>
                </a:lnTo>
                <a:lnTo>
                  <a:pt x="4379" y="2189"/>
                </a:lnTo>
                <a:lnTo>
                  <a:pt x="4379" y="2189"/>
                </a:lnTo>
                <a:lnTo>
                  <a:pt x="4379" y="2189"/>
                </a:lnTo>
                <a:lnTo>
                  <a:pt x="4379" y="2189"/>
                </a:lnTo>
                <a:lnTo>
                  <a:pt x="4373" y="2189"/>
                </a:lnTo>
                <a:lnTo>
                  <a:pt x="4373" y="2194"/>
                </a:lnTo>
                <a:lnTo>
                  <a:pt x="4379" y="2194"/>
                </a:lnTo>
                <a:lnTo>
                  <a:pt x="4379" y="2200"/>
                </a:lnTo>
                <a:lnTo>
                  <a:pt x="4379" y="2200"/>
                </a:lnTo>
                <a:lnTo>
                  <a:pt x="4385" y="2206"/>
                </a:lnTo>
                <a:lnTo>
                  <a:pt x="4385" y="2212"/>
                </a:lnTo>
                <a:lnTo>
                  <a:pt x="4385" y="2212"/>
                </a:lnTo>
                <a:lnTo>
                  <a:pt x="4385" y="2212"/>
                </a:lnTo>
                <a:lnTo>
                  <a:pt x="4391" y="2212"/>
                </a:lnTo>
                <a:lnTo>
                  <a:pt x="4391" y="2206"/>
                </a:lnTo>
                <a:lnTo>
                  <a:pt x="4391" y="2206"/>
                </a:lnTo>
                <a:lnTo>
                  <a:pt x="4391" y="2206"/>
                </a:lnTo>
                <a:lnTo>
                  <a:pt x="4391" y="2206"/>
                </a:lnTo>
                <a:lnTo>
                  <a:pt x="4385" y="2206"/>
                </a:lnTo>
                <a:lnTo>
                  <a:pt x="4385" y="2206"/>
                </a:lnTo>
                <a:lnTo>
                  <a:pt x="4385" y="2206"/>
                </a:lnTo>
                <a:lnTo>
                  <a:pt x="4385" y="2194"/>
                </a:lnTo>
                <a:lnTo>
                  <a:pt x="4385" y="2194"/>
                </a:lnTo>
                <a:lnTo>
                  <a:pt x="4385" y="2194"/>
                </a:lnTo>
                <a:lnTo>
                  <a:pt x="4391" y="2194"/>
                </a:lnTo>
                <a:lnTo>
                  <a:pt x="4391" y="2194"/>
                </a:lnTo>
                <a:lnTo>
                  <a:pt x="4391" y="2194"/>
                </a:lnTo>
                <a:lnTo>
                  <a:pt x="4391" y="2194"/>
                </a:lnTo>
                <a:lnTo>
                  <a:pt x="4385" y="2194"/>
                </a:lnTo>
                <a:lnTo>
                  <a:pt x="4385" y="2194"/>
                </a:lnTo>
                <a:lnTo>
                  <a:pt x="4385" y="2194"/>
                </a:lnTo>
                <a:lnTo>
                  <a:pt x="4385" y="2189"/>
                </a:lnTo>
                <a:lnTo>
                  <a:pt x="4391" y="2189"/>
                </a:lnTo>
                <a:lnTo>
                  <a:pt x="4391" y="2194"/>
                </a:lnTo>
                <a:lnTo>
                  <a:pt x="4391" y="2200"/>
                </a:lnTo>
                <a:lnTo>
                  <a:pt x="4391" y="2200"/>
                </a:lnTo>
                <a:lnTo>
                  <a:pt x="4391" y="2200"/>
                </a:lnTo>
                <a:lnTo>
                  <a:pt x="4391" y="2200"/>
                </a:lnTo>
                <a:lnTo>
                  <a:pt x="4391" y="2200"/>
                </a:lnTo>
                <a:lnTo>
                  <a:pt x="4391" y="2206"/>
                </a:lnTo>
                <a:lnTo>
                  <a:pt x="4391" y="2206"/>
                </a:lnTo>
                <a:lnTo>
                  <a:pt x="4391" y="2206"/>
                </a:lnTo>
                <a:lnTo>
                  <a:pt x="4391" y="2212"/>
                </a:lnTo>
                <a:lnTo>
                  <a:pt x="4391" y="2212"/>
                </a:lnTo>
                <a:lnTo>
                  <a:pt x="4391" y="2212"/>
                </a:lnTo>
                <a:lnTo>
                  <a:pt x="4391" y="2212"/>
                </a:lnTo>
                <a:lnTo>
                  <a:pt x="4397" y="2212"/>
                </a:lnTo>
                <a:lnTo>
                  <a:pt x="4397" y="2212"/>
                </a:lnTo>
                <a:lnTo>
                  <a:pt x="4397" y="2212"/>
                </a:lnTo>
                <a:lnTo>
                  <a:pt x="4397" y="2212"/>
                </a:lnTo>
                <a:lnTo>
                  <a:pt x="4397" y="2212"/>
                </a:lnTo>
                <a:lnTo>
                  <a:pt x="4397" y="2212"/>
                </a:lnTo>
                <a:lnTo>
                  <a:pt x="4409" y="2206"/>
                </a:lnTo>
                <a:lnTo>
                  <a:pt x="4409" y="2206"/>
                </a:lnTo>
                <a:lnTo>
                  <a:pt x="4409" y="2206"/>
                </a:lnTo>
                <a:lnTo>
                  <a:pt x="4409" y="2206"/>
                </a:lnTo>
                <a:lnTo>
                  <a:pt x="4409" y="2206"/>
                </a:lnTo>
                <a:lnTo>
                  <a:pt x="4409" y="2206"/>
                </a:lnTo>
                <a:lnTo>
                  <a:pt x="4409" y="2206"/>
                </a:lnTo>
                <a:lnTo>
                  <a:pt x="4409" y="2206"/>
                </a:lnTo>
                <a:lnTo>
                  <a:pt x="4409" y="2206"/>
                </a:lnTo>
                <a:lnTo>
                  <a:pt x="4409" y="2206"/>
                </a:lnTo>
                <a:lnTo>
                  <a:pt x="4409" y="2200"/>
                </a:lnTo>
                <a:lnTo>
                  <a:pt x="4409" y="2200"/>
                </a:lnTo>
                <a:lnTo>
                  <a:pt x="4415" y="2200"/>
                </a:lnTo>
                <a:lnTo>
                  <a:pt x="4415" y="2200"/>
                </a:lnTo>
                <a:lnTo>
                  <a:pt x="4415" y="2200"/>
                </a:lnTo>
                <a:lnTo>
                  <a:pt x="4409" y="2200"/>
                </a:lnTo>
                <a:lnTo>
                  <a:pt x="4409" y="2200"/>
                </a:lnTo>
                <a:lnTo>
                  <a:pt x="4409" y="2200"/>
                </a:lnTo>
                <a:lnTo>
                  <a:pt x="4409" y="2200"/>
                </a:lnTo>
                <a:lnTo>
                  <a:pt x="4409" y="2200"/>
                </a:lnTo>
                <a:lnTo>
                  <a:pt x="4409" y="2200"/>
                </a:lnTo>
                <a:lnTo>
                  <a:pt x="4409" y="2200"/>
                </a:lnTo>
                <a:lnTo>
                  <a:pt x="4409" y="2200"/>
                </a:lnTo>
                <a:lnTo>
                  <a:pt x="4403" y="2206"/>
                </a:lnTo>
                <a:lnTo>
                  <a:pt x="4403" y="2206"/>
                </a:lnTo>
                <a:lnTo>
                  <a:pt x="4403" y="2206"/>
                </a:lnTo>
                <a:lnTo>
                  <a:pt x="4403" y="2206"/>
                </a:lnTo>
                <a:lnTo>
                  <a:pt x="4403" y="2206"/>
                </a:lnTo>
                <a:lnTo>
                  <a:pt x="4403" y="2200"/>
                </a:lnTo>
                <a:lnTo>
                  <a:pt x="4403" y="2200"/>
                </a:lnTo>
                <a:lnTo>
                  <a:pt x="4403" y="2200"/>
                </a:lnTo>
                <a:lnTo>
                  <a:pt x="4403" y="2200"/>
                </a:lnTo>
                <a:lnTo>
                  <a:pt x="4409" y="2200"/>
                </a:lnTo>
                <a:lnTo>
                  <a:pt x="4409" y="2194"/>
                </a:lnTo>
                <a:lnTo>
                  <a:pt x="4409" y="2194"/>
                </a:lnTo>
                <a:lnTo>
                  <a:pt x="4409" y="2194"/>
                </a:lnTo>
                <a:lnTo>
                  <a:pt x="4403" y="2194"/>
                </a:lnTo>
                <a:lnTo>
                  <a:pt x="4397" y="2194"/>
                </a:lnTo>
                <a:lnTo>
                  <a:pt x="4397" y="2189"/>
                </a:lnTo>
                <a:lnTo>
                  <a:pt x="4403" y="2189"/>
                </a:lnTo>
                <a:lnTo>
                  <a:pt x="4403" y="2189"/>
                </a:lnTo>
                <a:lnTo>
                  <a:pt x="4409" y="2189"/>
                </a:lnTo>
                <a:lnTo>
                  <a:pt x="4409" y="2189"/>
                </a:lnTo>
                <a:lnTo>
                  <a:pt x="4409" y="2189"/>
                </a:lnTo>
                <a:lnTo>
                  <a:pt x="4403" y="2189"/>
                </a:lnTo>
                <a:lnTo>
                  <a:pt x="4403" y="2189"/>
                </a:lnTo>
                <a:lnTo>
                  <a:pt x="4403" y="2189"/>
                </a:lnTo>
                <a:lnTo>
                  <a:pt x="4397" y="2189"/>
                </a:lnTo>
                <a:lnTo>
                  <a:pt x="4397" y="2189"/>
                </a:lnTo>
                <a:lnTo>
                  <a:pt x="4391" y="2189"/>
                </a:lnTo>
                <a:lnTo>
                  <a:pt x="4391" y="2189"/>
                </a:lnTo>
                <a:lnTo>
                  <a:pt x="4385" y="2189"/>
                </a:lnTo>
                <a:lnTo>
                  <a:pt x="4385" y="2189"/>
                </a:lnTo>
                <a:lnTo>
                  <a:pt x="4385" y="2183"/>
                </a:lnTo>
                <a:lnTo>
                  <a:pt x="4391" y="2183"/>
                </a:lnTo>
                <a:lnTo>
                  <a:pt x="4391" y="2183"/>
                </a:lnTo>
                <a:lnTo>
                  <a:pt x="4391" y="2183"/>
                </a:lnTo>
                <a:lnTo>
                  <a:pt x="4391" y="2183"/>
                </a:lnTo>
                <a:lnTo>
                  <a:pt x="4397" y="2183"/>
                </a:lnTo>
                <a:lnTo>
                  <a:pt x="4403" y="2183"/>
                </a:lnTo>
                <a:lnTo>
                  <a:pt x="4403" y="2183"/>
                </a:lnTo>
                <a:lnTo>
                  <a:pt x="4403" y="2183"/>
                </a:lnTo>
                <a:lnTo>
                  <a:pt x="4403" y="2183"/>
                </a:lnTo>
                <a:lnTo>
                  <a:pt x="4403" y="2183"/>
                </a:lnTo>
                <a:lnTo>
                  <a:pt x="4403" y="2183"/>
                </a:lnTo>
                <a:lnTo>
                  <a:pt x="4403" y="2183"/>
                </a:lnTo>
                <a:lnTo>
                  <a:pt x="4403" y="2183"/>
                </a:lnTo>
                <a:lnTo>
                  <a:pt x="4403" y="2183"/>
                </a:lnTo>
                <a:lnTo>
                  <a:pt x="4403" y="2183"/>
                </a:lnTo>
                <a:lnTo>
                  <a:pt x="4403" y="2183"/>
                </a:lnTo>
                <a:lnTo>
                  <a:pt x="4403" y="2183"/>
                </a:lnTo>
                <a:lnTo>
                  <a:pt x="4409" y="2183"/>
                </a:lnTo>
                <a:lnTo>
                  <a:pt x="4409" y="2183"/>
                </a:lnTo>
                <a:lnTo>
                  <a:pt x="4409" y="2189"/>
                </a:lnTo>
                <a:lnTo>
                  <a:pt x="4409" y="2189"/>
                </a:lnTo>
                <a:lnTo>
                  <a:pt x="4409" y="2189"/>
                </a:lnTo>
                <a:lnTo>
                  <a:pt x="4409" y="2189"/>
                </a:lnTo>
                <a:lnTo>
                  <a:pt x="4409" y="2189"/>
                </a:lnTo>
                <a:lnTo>
                  <a:pt x="4415" y="2189"/>
                </a:lnTo>
                <a:lnTo>
                  <a:pt x="4415" y="2189"/>
                </a:lnTo>
                <a:lnTo>
                  <a:pt x="4415" y="2189"/>
                </a:lnTo>
                <a:lnTo>
                  <a:pt x="4415" y="2189"/>
                </a:lnTo>
                <a:lnTo>
                  <a:pt x="4415" y="2189"/>
                </a:lnTo>
                <a:lnTo>
                  <a:pt x="4415" y="2189"/>
                </a:lnTo>
                <a:lnTo>
                  <a:pt x="4421" y="2189"/>
                </a:lnTo>
                <a:lnTo>
                  <a:pt x="4421" y="2189"/>
                </a:lnTo>
                <a:lnTo>
                  <a:pt x="4421" y="2183"/>
                </a:lnTo>
                <a:lnTo>
                  <a:pt x="4421" y="2183"/>
                </a:lnTo>
                <a:lnTo>
                  <a:pt x="4421" y="2183"/>
                </a:lnTo>
                <a:lnTo>
                  <a:pt x="4421" y="2183"/>
                </a:lnTo>
                <a:lnTo>
                  <a:pt x="4421" y="2183"/>
                </a:lnTo>
                <a:lnTo>
                  <a:pt x="4421" y="2189"/>
                </a:lnTo>
                <a:lnTo>
                  <a:pt x="4421" y="2189"/>
                </a:lnTo>
                <a:lnTo>
                  <a:pt x="4421" y="2189"/>
                </a:lnTo>
                <a:lnTo>
                  <a:pt x="4421" y="2189"/>
                </a:lnTo>
                <a:lnTo>
                  <a:pt x="4421" y="2189"/>
                </a:lnTo>
                <a:lnTo>
                  <a:pt x="4421" y="2189"/>
                </a:lnTo>
                <a:lnTo>
                  <a:pt x="4421" y="2189"/>
                </a:lnTo>
                <a:lnTo>
                  <a:pt x="4421" y="2189"/>
                </a:lnTo>
                <a:lnTo>
                  <a:pt x="4421" y="2189"/>
                </a:lnTo>
                <a:lnTo>
                  <a:pt x="4427" y="2189"/>
                </a:lnTo>
                <a:lnTo>
                  <a:pt x="4433" y="2183"/>
                </a:lnTo>
                <a:lnTo>
                  <a:pt x="4433" y="2183"/>
                </a:lnTo>
                <a:lnTo>
                  <a:pt x="4433" y="2183"/>
                </a:lnTo>
                <a:lnTo>
                  <a:pt x="4433" y="2183"/>
                </a:lnTo>
                <a:lnTo>
                  <a:pt x="4433" y="2177"/>
                </a:lnTo>
                <a:lnTo>
                  <a:pt x="4433" y="2177"/>
                </a:lnTo>
                <a:lnTo>
                  <a:pt x="4433" y="2177"/>
                </a:lnTo>
                <a:lnTo>
                  <a:pt x="4433" y="2177"/>
                </a:lnTo>
                <a:lnTo>
                  <a:pt x="4433" y="2177"/>
                </a:lnTo>
                <a:lnTo>
                  <a:pt x="4427" y="2171"/>
                </a:lnTo>
                <a:lnTo>
                  <a:pt x="4427" y="2171"/>
                </a:lnTo>
                <a:lnTo>
                  <a:pt x="4433" y="2171"/>
                </a:lnTo>
                <a:lnTo>
                  <a:pt x="4433" y="2171"/>
                </a:lnTo>
                <a:lnTo>
                  <a:pt x="4433" y="2177"/>
                </a:lnTo>
                <a:lnTo>
                  <a:pt x="4438" y="2177"/>
                </a:lnTo>
                <a:lnTo>
                  <a:pt x="4438" y="2177"/>
                </a:lnTo>
                <a:lnTo>
                  <a:pt x="4438" y="2177"/>
                </a:lnTo>
                <a:lnTo>
                  <a:pt x="4438" y="2177"/>
                </a:lnTo>
                <a:lnTo>
                  <a:pt x="4438" y="2177"/>
                </a:lnTo>
                <a:lnTo>
                  <a:pt x="4444" y="2177"/>
                </a:lnTo>
                <a:lnTo>
                  <a:pt x="4444" y="2177"/>
                </a:lnTo>
                <a:lnTo>
                  <a:pt x="4450" y="2177"/>
                </a:lnTo>
                <a:lnTo>
                  <a:pt x="4450" y="2177"/>
                </a:lnTo>
                <a:lnTo>
                  <a:pt x="4456" y="2171"/>
                </a:lnTo>
                <a:lnTo>
                  <a:pt x="4456" y="2171"/>
                </a:lnTo>
                <a:lnTo>
                  <a:pt x="4456" y="2171"/>
                </a:lnTo>
                <a:lnTo>
                  <a:pt x="4456" y="2171"/>
                </a:lnTo>
                <a:lnTo>
                  <a:pt x="4450" y="2171"/>
                </a:lnTo>
                <a:lnTo>
                  <a:pt x="4450" y="2171"/>
                </a:lnTo>
                <a:lnTo>
                  <a:pt x="4450" y="2171"/>
                </a:lnTo>
                <a:lnTo>
                  <a:pt x="4456" y="2171"/>
                </a:lnTo>
                <a:lnTo>
                  <a:pt x="4456" y="2171"/>
                </a:lnTo>
                <a:lnTo>
                  <a:pt x="4456" y="2171"/>
                </a:lnTo>
                <a:lnTo>
                  <a:pt x="4462" y="2171"/>
                </a:lnTo>
                <a:lnTo>
                  <a:pt x="4462" y="2171"/>
                </a:lnTo>
                <a:lnTo>
                  <a:pt x="4462" y="2171"/>
                </a:lnTo>
                <a:lnTo>
                  <a:pt x="4468" y="2165"/>
                </a:lnTo>
                <a:lnTo>
                  <a:pt x="4468" y="2165"/>
                </a:lnTo>
                <a:lnTo>
                  <a:pt x="4468" y="2165"/>
                </a:lnTo>
                <a:lnTo>
                  <a:pt x="4468" y="2159"/>
                </a:lnTo>
                <a:lnTo>
                  <a:pt x="4468" y="2159"/>
                </a:lnTo>
                <a:lnTo>
                  <a:pt x="4468" y="2159"/>
                </a:lnTo>
                <a:lnTo>
                  <a:pt x="4468" y="2159"/>
                </a:lnTo>
                <a:lnTo>
                  <a:pt x="4468" y="2159"/>
                </a:lnTo>
                <a:lnTo>
                  <a:pt x="4468" y="2159"/>
                </a:lnTo>
                <a:lnTo>
                  <a:pt x="4462" y="2159"/>
                </a:lnTo>
                <a:lnTo>
                  <a:pt x="4462" y="2159"/>
                </a:lnTo>
                <a:lnTo>
                  <a:pt x="4462" y="2159"/>
                </a:lnTo>
                <a:lnTo>
                  <a:pt x="4462" y="2159"/>
                </a:lnTo>
                <a:lnTo>
                  <a:pt x="4462" y="2153"/>
                </a:lnTo>
                <a:lnTo>
                  <a:pt x="4462" y="2153"/>
                </a:lnTo>
                <a:lnTo>
                  <a:pt x="4456" y="2153"/>
                </a:lnTo>
                <a:lnTo>
                  <a:pt x="4456" y="2153"/>
                </a:lnTo>
                <a:lnTo>
                  <a:pt x="4456" y="2153"/>
                </a:lnTo>
                <a:lnTo>
                  <a:pt x="4456" y="2153"/>
                </a:lnTo>
                <a:lnTo>
                  <a:pt x="4456" y="2153"/>
                </a:lnTo>
                <a:lnTo>
                  <a:pt x="4462" y="2153"/>
                </a:lnTo>
                <a:lnTo>
                  <a:pt x="4462" y="2153"/>
                </a:lnTo>
                <a:lnTo>
                  <a:pt x="4462" y="2153"/>
                </a:lnTo>
                <a:lnTo>
                  <a:pt x="4462" y="2153"/>
                </a:lnTo>
                <a:lnTo>
                  <a:pt x="4462" y="2153"/>
                </a:lnTo>
                <a:lnTo>
                  <a:pt x="4462" y="2147"/>
                </a:lnTo>
                <a:lnTo>
                  <a:pt x="4462" y="2147"/>
                </a:lnTo>
                <a:lnTo>
                  <a:pt x="4462" y="2147"/>
                </a:lnTo>
                <a:lnTo>
                  <a:pt x="4462" y="2147"/>
                </a:lnTo>
                <a:lnTo>
                  <a:pt x="4462" y="2147"/>
                </a:lnTo>
                <a:lnTo>
                  <a:pt x="4462" y="2147"/>
                </a:lnTo>
                <a:lnTo>
                  <a:pt x="4462" y="2147"/>
                </a:lnTo>
                <a:lnTo>
                  <a:pt x="4462" y="2147"/>
                </a:lnTo>
                <a:lnTo>
                  <a:pt x="4462" y="2147"/>
                </a:lnTo>
                <a:lnTo>
                  <a:pt x="4462" y="2147"/>
                </a:lnTo>
                <a:lnTo>
                  <a:pt x="4462" y="2147"/>
                </a:lnTo>
                <a:lnTo>
                  <a:pt x="4462" y="2147"/>
                </a:lnTo>
                <a:lnTo>
                  <a:pt x="4468" y="2147"/>
                </a:lnTo>
                <a:lnTo>
                  <a:pt x="4468" y="2147"/>
                </a:lnTo>
                <a:lnTo>
                  <a:pt x="4468" y="2147"/>
                </a:lnTo>
                <a:lnTo>
                  <a:pt x="4468" y="2147"/>
                </a:lnTo>
                <a:lnTo>
                  <a:pt x="4468" y="2147"/>
                </a:lnTo>
                <a:lnTo>
                  <a:pt x="4462" y="2153"/>
                </a:lnTo>
                <a:lnTo>
                  <a:pt x="4462" y="2153"/>
                </a:lnTo>
                <a:lnTo>
                  <a:pt x="4462" y="2153"/>
                </a:lnTo>
                <a:lnTo>
                  <a:pt x="4468" y="2153"/>
                </a:lnTo>
                <a:lnTo>
                  <a:pt x="4468" y="2153"/>
                </a:lnTo>
                <a:lnTo>
                  <a:pt x="4468" y="2153"/>
                </a:lnTo>
                <a:lnTo>
                  <a:pt x="4468" y="2153"/>
                </a:lnTo>
                <a:lnTo>
                  <a:pt x="4468" y="2159"/>
                </a:lnTo>
                <a:lnTo>
                  <a:pt x="4474" y="2153"/>
                </a:lnTo>
                <a:lnTo>
                  <a:pt x="4474" y="2153"/>
                </a:lnTo>
                <a:lnTo>
                  <a:pt x="4480" y="2153"/>
                </a:lnTo>
                <a:lnTo>
                  <a:pt x="4480" y="2147"/>
                </a:lnTo>
                <a:lnTo>
                  <a:pt x="4486" y="2147"/>
                </a:lnTo>
                <a:lnTo>
                  <a:pt x="4486" y="2147"/>
                </a:lnTo>
                <a:lnTo>
                  <a:pt x="4486" y="2141"/>
                </a:lnTo>
                <a:lnTo>
                  <a:pt x="4486" y="2141"/>
                </a:lnTo>
                <a:lnTo>
                  <a:pt x="4486" y="2141"/>
                </a:lnTo>
                <a:lnTo>
                  <a:pt x="4492" y="2141"/>
                </a:lnTo>
                <a:lnTo>
                  <a:pt x="4492" y="2141"/>
                </a:lnTo>
                <a:lnTo>
                  <a:pt x="4492" y="2141"/>
                </a:lnTo>
                <a:lnTo>
                  <a:pt x="4492" y="2141"/>
                </a:lnTo>
                <a:lnTo>
                  <a:pt x="4498" y="2135"/>
                </a:lnTo>
                <a:lnTo>
                  <a:pt x="4498" y="2135"/>
                </a:lnTo>
                <a:lnTo>
                  <a:pt x="4498" y="2135"/>
                </a:lnTo>
                <a:lnTo>
                  <a:pt x="4498" y="2135"/>
                </a:lnTo>
                <a:lnTo>
                  <a:pt x="4498" y="2135"/>
                </a:lnTo>
                <a:lnTo>
                  <a:pt x="4498" y="2135"/>
                </a:lnTo>
                <a:lnTo>
                  <a:pt x="4492" y="2135"/>
                </a:lnTo>
                <a:lnTo>
                  <a:pt x="4492" y="2135"/>
                </a:lnTo>
                <a:lnTo>
                  <a:pt x="4492" y="2135"/>
                </a:lnTo>
                <a:lnTo>
                  <a:pt x="4492" y="2135"/>
                </a:lnTo>
                <a:lnTo>
                  <a:pt x="4492" y="2135"/>
                </a:lnTo>
                <a:lnTo>
                  <a:pt x="4492" y="2129"/>
                </a:lnTo>
                <a:lnTo>
                  <a:pt x="4498" y="2129"/>
                </a:lnTo>
                <a:lnTo>
                  <a:pt x="4498" y="2123"/>
                </a:lnTo>
                <a:lnTo>
                  <a:pt x="4498" y="2123"/>
                </a:lnTo>
                <a:lnTo>
                  <a:pt x="4498" y="2123"/>
                </a:lnTo>
                <a:lnTo>
                  <a:pt x="4504" y="2123"/>
                </a:lnTo>
                <a:lnTo>
                  <a:pt x="4504" y="2123"/>
                </a:lnTo>
                <a:lnTo>
                  <a:pt x="4504" y="2123"/>
                </a:lnTo>
                <a:lnTo>
                  <a:pt x="4504" y="2123"/>
                </a:lnTo>
                <a:lnTo>
                  <a:pt x="4504" y="2129"/>
                </a:lnTo>
                <a:lnTo>
                  <a:pt x="4504" y="2129"/>
                </a:lnTo>
                <a:lnTo>
                  <a:pt x="4510" y="2129"/>
                </a:lnTo>
                <a:lnTo>
                  <a:pt x="4510" y="2129"/>
                </a:lnTo>
                <a:lnTo>
                  <a:pt x="4510" y="2129"/>
                </a:lnTo>
                <a:lnTo>
                  <a:pt x="4510" y="2129"/>
                </a:lnTo>
                <a:lnTo>
                  <a:pt x="4510" y="2129"/>
                </a:lnTo>
                <a:lnTo>
                  <a:pt x="4510" y="2129"/>
                </a:lnTo>
                <a:lnTo>
                  <a:pt x="4510" y="2123"/>
                </a:lnTo>
                <a:lnTo>
                  <a:pt x="4515" y="2123"/>
                </a:lnTo>
                <a:lnTo>
                  <a:pt x="4515" y="2123"/>
                </a:lnTo>
                <a:lnTo>
                  <a:pt x="4515" y="2123"/>
                </a:lnTo>
                <a:lnTo>
                  <a:pt x="4515" y="2123"/>
                </a:lnTo>
                <a:lnTo>
                  <a:pt x="4515" y="2123"/>
                </a:lnTo>
                <a:lnTo>
                  <a:pt x="4515" y="2123"/>
                </a:lnTo>
                <a:lnTo>
                  <a:pt x="4515" y="2117"/>
                </a:lnTo>
                <a:lnTo>
                  <a:pt x="4521" y="2117"/>
                </a:lnTo>
                <a:lnTo>
                  <a:pt x="4521" y="2117"/>
                </a:lnTo>
                <a:lnTo>
                  <a:pt x="4527" y="2117"/>
                </a:lnTo>
                <a:lnTo>
                  <a:pt x="4527" y="2117"/>
                </a:lnTo>
                <a:lnTo>
                  <a:pt x="4527" y="2111"/>
                </a:lnTo>
                <a:lnTo>
                  <a:pt x="4521" y="2111"/>
                </a:lnTo>
                <a:lnTo>
                  <a:pt x="4521" y="2111"/>
                </a:lnTo>
                <a:lnTo>
                  <a:pt x="4521" y="2111"/>
                </a:lnTo>
                <a:lnTo>
                  <a:pt x="4521" y="2111"/>
                </a:lnTo>
                <a:lnTo>
                  <a:pt x="4527" y="2111"/>
                </a:lnTo>
                <a:lnTo>
                  <a:pt x="4527" y="2111"/>
                </a:lnTo>
                <a:lnTo>
                  <a:pt x="4527" y="2111"/>
                </a:lnTo>
                <a:lnTo>
                  <a:pt x="4527" y="2111"/>
                </a:lnTo>
                <a:lnTo>
                  <a:pt x="4527" y="2111"/>
                </a:lnTo>
                <a:lnTo>
                  <a:pt x="4527" y="2111"/>
                </a:lnTo>
                <a:lnTo>
                  <a:pt x="4527" y="2111"/>
                </a:lnTo>
                <a:lnTo>
                  <a:pt x="4527" y="2111"/>
                </a:lnTo>
                <a:lnTo>
                  <a:pt x="4527" y="2111"/>
                </a:lnTo>
                <a:lnTo>
                  <a:pt x="4527" y="2111"/>
                </a:lnTo>
                <a:lnTo>
                  <a:pt x="4527" y="2106"/>
                </a:lnTo>
                <a:lnTo>
                  <a:pt x="4527" y="2106"/>
                </a:lnTo>
                <a:lnTo>
                  <a:pt x="4527" y="2106"/>
                </a:lnTo>
                <a:lnTo>
                  <a:pt x="4533" y="2111"/>
                </a:lnTo>
                <a:lnTo>
                  <a:pt x="4533" y="2111"/>
                </a:lnTo>
                <a:lnTo>
                  <a:pt x="4533" y="2111"/>
                </a:lnTo>
                <a:lnTo>
                  <a:pt x="4533" y="2106"/>
                </a:lnTo>
                <a:lnTo>
                  <a:pt x="4533" y="2106"/>
                </a:lnTo>
                <a:lnTo>
                  <a:pt x="4533" y="2106"/>
                </a:lnTo>
                <a:lnTo>
                  <a:pt x="4533" y="2106"/>
                </a:lnTo>
                <a:lnTo>
                  <a:pt x="4539" y="2106"/>
                </a:lnTo>
                <a:lnTo>
                  <a:pt x="4533" y="2106"/>
                </a:lnTo>
                <a:lnTo>
                  <a:pt x="4533" y="2106"/>
                </a:lnTo>
                <a:lnTo>
                  <a:pt x="4533" y="2100"/>
                </a:lnTo>
                <a:lnTo>
                  <a:pt x="4533" y="2100"/>
                </a:lnTo>
                <a:lnTo>
                  <a:pt x="4533" y="2100"/>
                </a:lnTo>
                <a:lnTo>
                  <a:pt x="4533" y="2100"/>
                </a:lnTo>
                <a:lnTo>
                  <a:pt x="4533" y="2100"/>
                </a:lnTo>
                <a:lnTo>
                  <a:pt x="4527" y="2100"/>
                </a:lnTo>
                <a:lnTo>
                  <a:pt x="4527" y="2094"/>
                </a:lnTo>
                <a:lnTo>
                  <a:pt x="4527" y="2094"/>
                </a:lnTo>
                <a:lnTo>
                  <a:pt x="4527" y="2094"/>
                </a:lnTo>
                <a:lnTo>
                  <a:pt x="4527" y="2094"/>
                </a:lnTo>
                <a:lnTo>
                  <a:pt x="4527" y="2088"/>
                </a:lnTo>
                <a:lnTo>
                  <a:pt x="4527" y="2088"/>
                </a:lnTo>
                <a:lnTo>
                  <a:pt x="4527" y="2088"/>
                </a:lnTo>
                <a:lnTo>
                  <a:pt x="4527" y="2088"/>
                </a:lnTo>
                <a:lnTo>
                  <a:pt x="4527" y="2088"/>
                </a:lnTo>
                <a:lnTo>
                  <a:pt x="4533" y="2076"/>
                </a:lnTo>
                <a:lnTo>
                  <a:pt x="4533" y="2076"/>
                </a:lnTo>
                <a:lnTo>
                  <a:pt x="4533" y="2076"/>
                </a:lnTo>
                <a:lnTo>
                  <a:pt x="4533" y="2076"/>
                </a:lnTo>
                <a:lnTo>
                  <a:pt x="4533" y="2076"/>
                </a:lnTo>
                <a:lnTo>
                  <a:pt x="4533" y="2076"/>
                </a:lnTo>
                <a:lnTo>
                  <a:pt x="4533" y="2082"/>
                </a:lnTo>
                <a:lnTo>
                  <a:pt x="4527" y="2082"/>
                </a:lnTo>
                <a:lnTo>
                  <a:pt x="4527" y="2088"/>
                </a:lnTo>
                <a:lnTo>
                  <a:pt x="4527" y="2088"/>
                </a:lnTo>
                <a:lnTo>
                  <a:pt x="4527" y="2088"/>
                </a:lnTo>
                <a:lnTo>
                  <a:pt x="4527" y="2094"/>
                </a:lnTo>
                <a:lnTo>
                  <a:pt x="4533" y="2094"/>
                </a:lnTo>
                <a:lnTo>
                  <a:pt x="4533" y="2094"/>
                </a:lnTo>
                <a:lnTo>
                  <a:pt x="4533" y="2094"/>
                </a:lnTo>
                <a:lnTo>
                  <a:pt x="4533" y="2094"/>
                </a:lnTo>
                <a:lnTo>
                  <a:pt x="4533" y="2094"/>
                </a:lnTo>
                <a:lnTo>
                  <a:pt x="4533" y="2094"/>
                </a:lnTo>
                <a:lnTo>
                  <a:pt x="4533" y="2100"/>
                </a:lnTo>
                <a:lnTo>
                  <a:pt x="4533" y="2100"/>
                </a:lnTo>
                <a:lnTo>
                  <a:pt x="4533" y="2100"/>
                </a:lnTo>
                <a:lnTo>
                  <a:pt x="4533" y="2100"/>
                </a:lnTo>
                <a:lnTo>
                  <a:pt x="4539" y="2100"/>
                </a:lnTo>
                <a:lnTo>
                  <a:pt x="4539" y="2100"/>
                </a:lnTo>
                <a:lnTo>
                  <a:pt x="4539" y="2100"/>
                </a:lnTo>
                <a:lnTo>
                  <a:pt x="4539" y="2088"/>
                </a:lnTo>
                <a:lnTo>
                  <a:pt x="4539" y="2088"/>
                </a:lnTo>
                <a:lnTo>
                  <a:pt x="4539" y="2082"/>
                </a:lnTo>
                <a:lnTo>
                  <a:pt x="4539" y="2082"/>
                </a:lnTo>
                <a:lnTo>
                  <a:pt x="4539" y="2076"/>
                </a:lnTo>
                <a:lnTo>
                  <a:pt x="4551" y="2064"/>
                </a:lnTo>
                <a:lnTo>
                  <a:pt x="4563" y="2052"/>
                </a:lnTo>
                <a:lnTo>
                  <a:pt x="4563" y="2046"/>
                </a:lnTo>
                <a:lnTo>
                  <a:pt x="4569" y="2046"/>
                </a:lnTo>
                <a:lnTo>
                  <a:pt x="4575" y="2040"/>
                </a:lnTo>
                <a:lnTo>
                  <a:pt x="4581" y="2034"/>
                </a:lnTo>
                <a:lnTo>
                  <a:pt x="4587" y="2028"/>
                </a:lnTo>
                <a:lnTo>
                  <a:pt x="4593" y="2028"/>
                </a:lnTo>
                <a:lnTo>
                  <a:pt x="4598" y="2028"/>
                </a:lnTo>
                <a:lnTo>
                  <a:pt x="4598" y="2022"/>
                </a:lnTo>
                <a:lnTo>
                  <a:pt x="4598" y="2022"/>
                </a:lnTo>
                <a:lnTo>
                  <a:pt x="4598" y="2022"/>
                </a:lnTo>
                <a:lnTo>
                  <a:pt x="4593" y="2022"/>
                </a:lnTo>
                <a:lnTo>
                  <a:pt x="4593" y="2022"/>
                </a:lnTo>
                <a:lnTo>
                  <a:pt x="4593" y="2022"/>
                </a:lnTo>
                <a:lnTo>
                  <a:pt x="4598" y="2022"/>
                </a:lnTo>
                <a:lnTo>
                  <a:pt x="4598" y="2022"/>
                </a:lnTo>
                <a:lnTo>
                  <a:pt x="4598" y="2022"/>
                </a:lnTo>
                <a:lnTo>
                  <a:pt x="4598" y="2022"/>
                </a:lnTo>
                <a:lnTo>
                  <a:pt x="4598" y="2022"/>
                </a:lnTo>
                <a:lnTo>
                  <a:pt x="4598" y="2022"/>
                </a:lnTo>
                <a:lnTo>
                  <a:pt x="4598" y="2022"/>
                </a:lnTo>
                <a:lnTo>
                  <a:pt x="4598" y="2022"/>
                </a:lnTo>
                <a:lnTo>
                  <a:pt x="4604" y="2022"/>
                </a:lnTo>
                <a:lnTo>
                  <a:pt x="4604" y="2022"/>
                </a:lnTo>
                <a:lnTo>
                  <a:pt x="4616" y="2017"/>
                </a:lnTo>
                <a:lnTo>
                  <a:pt x="4616" y="2017"/>
                </a:lnTo>
                <a:lnTo>
                  <a:pt x="4616" y="2017"/>
                </a:lnTo>
                <a:lnTo>
                  <a:pt x="4616" y="2017"/>
                </a:lnTo>
                <a:lnTo>
                  <a:pt x="4616" y="2017"/>
                </a:lnTo>
                <a:lnTo>
                  <a:pt x="4616" y="2017"/>
                </a:lnTo>
                <a:lnTo>
                  <a:pt x="4616" y="2017"/>
                </a:lnTo>
                <a:lnTo>
                  <a:pt x="4616" y="2017"/>
                </a:lnTo>
                <a:lnTo>
                  <a:pt x="4616" y="2017"/>
                </a:lnTo>
                <a:lnTo>
                  <a:pt x="4622" y="2017"/>
                </a:lnTo>
                <a:lnTo>
                  <a:pt x="4628" y="2017"/>
                </a:lnTo>
                <a:lnTo>
                  <a:pt x="4634" y="2017"/>
                </a:lnTo>
                <a:lnTo>
                  <a:pt x="4634" y="2017"/>
                </a:lnTo>
                <a:lnTo>
                  <a:pt x="4640" y="2017"/>
                </a:lnTo>
                <a:lnTo>
                  <a:pt x="4640" y="2017"/>
                </a:lnTo>
                <a:lnTo>
                  <a:pt x="4652" y="2022"/>
                </a:lnTo>
                <a:lnTo>
                  <a:pt x="4652" y="2022"/>
                </a:lnTo>
                <a:lnTo>
                  <a:pt x="4652" y="2022"/>
                </a:lnTo>
                <a:lnTo>
                  <a:pt x="4652" y="2022"/>
                </a:lnTo>
                <a:lnTo>
                  <a:pt x="4652" y="2022"/>
                </a:lnTo>
                <a:lnTo>
                  <a:pt x="4652" y="2017"/>
                </a:lnTo>
                <a:lnTo>
                  <a:pt x="4658" y="2017"/>
                </a:lnTo>
                <a:lnTo>
                  <a:pt x="4658" y="2011"/>
                </a:lnTo>
                <a:lnTo>
                  <a:pt x="4658" y="2011"/>
                </a:lnTo>
                <a:lnTo>
                  <a:pt x="4658" y="2011"/>
                </a:lnTo>
                <a:lnTo>
                  <a:pt x="4658" y="2005"/>
                </a:lnTo>
                <a:lnTo>
                  <a:pt x="4658" y="2005"/>
                </a:lnTo>
                <a:lnTo>
                  <a:pt x="4658" y="1999"/>
                </a:lnTo>
                <a:lnTo>
                  <a:pt x="4658" y="1999"/>
                </a:lnTo>
                <a:lnTo>
                  <a:pt x="4658" y="1999"/>
                </a:lnTo>
                <a:lnTo>
                  <a:pt x="4658" y="1999"/>
                </a:lnTo>
                <a:lnTo>
                  <a:pt x="4658" y="1993"/>
                </a:lnTo>
                <a:lnTo>
                  <a:pt x="4658" y="1987"/>
                </a:lnTo>
                <a:lnTo>
                  <a:pt x="4658" y="1987"/>
                </a:lnTo>
                <a:lnTo>
                  <a:pt x="4658" y="1987"/>
                </a:lnTo>
                <a:lnTo>
                  <a:pt x="4658" y="1993"/>
                </a:lnTo>
                <a:lnTo>
                  <a:pt x="4664" y="1993"/>
                </a:lnTo>
                <a:lnTo>
                  <a:pt x="4664" y="1999"/>
                </a:lnTo>
                <a:lnTo>
                  <a:pt x="4664" y="2011"/>
                </a:lnTo>
                <a:lnTo>
                  <a:pt x="4658" y="2011"/>
                </a:lnTo>
                <a:lnTo>
                  <a:pt x="4658" y="2011"/>
                </a:lnTo>
                <a:lnTo>
                  <a:pt x="4658" y="2011"/>
                </a:lnTo>
                <a:lnTo>
                  <a:pt x="4664" y="2011"/>
                </a:lnTo>
                <a:lnTo>
                  <a:pt x="4664" y="2011"/>
                </a:lnTo>
                <a:lnTo>
                  <a:pt x="4664" y="2011"/>
                </a:lnTo>
                <a:lnTo>
                  <a:pt x="4664" y="2017"/>
                </a:lnTo>
                <a:lnTo>
                  <a:pt x="4658" y="2017"/>
                </a:lnTo>
                <a:lnTo>
                  <a:pt x="4664" y="2017"/>
                </a:lnTo>
                <a:lnTo>
                  <a:pt x="4664" y="2011"/>
                </a:lnTo>
                <a:lnTo>
                  <a:pt x="4664" y="2011"/>
                </a:lnTo>
                <a:lnTo>
                  <a:pt x="4664" y="2005"/>
                </a:lnTo>
                <a:lnTo>
                  <a:pt x="4664" y="1999"/>
                </a:lnTo>
                <a:lnTo>
                  <a:pt x="4670" y="1993"/>
                </a:lnTo>
                <a:lnTo>
                  <a:pt x="4670" y="1993"/>
                </a:lnTo>
                <a:lnTo>
                  <a:pt x="4670" y="1987"/>
                </a:lnTo>
                <a:lnTo>
                  <a:pt x="4670" y="1987"/>
                </a:lnTo>
                <a:lnTo>
                  <a:pt x="4670" y="1981"/>
                </a:lnTo>
                <a:lnTo>
                  <a:pt x="4670" y="1981"/>
                </a:lnTo>
                <a:lnTo>
                  <a:pt x="4675" y="1981"/>
                </a:lnTo>
                <a:lnTo>
                  <a:pt x="4681" y="1969"/>
                </a:lnTo>
                <a:lnTo>
                  <a:pt x="4687" y="1963"/>
                </a:lnTo>
                <a:lnTo>
                  <a:pt x="4699" y="1951"/>
                </a:lnTo>
                <a:lnTo>
                  <a:pt x="4711" y="1945"/>
                </a:lnTo>
                <a:lnTo>
                  <a:pt x="4711" y="1945"/>
                </a:lnTo>
                <a:lnTo>
                  <a:pt x="4711" y="1945"/>
                </a:lnTo>
                <a:lnTo>
                  <a:pt x="4711" y="1945"/>
                </a:lnTo>
                <a:lnTo>
                  <a:pt x="4717" y="1945"/>
                </a:lnTo>
                <a:lnTo>
                  <a:pt x="4717" y="1945"/>
                </a:lnTo>
                <a:lnTo>
                  <a:pt x="4717" y="1945"/>
                </a:lnTo>
                <a:lnTo>
                  <a:pt x="4717" y="1945"/>
                </a:lnTo>
                <a:lnTo>
                  <a:pt x="4717" y="1945"/>
                </a:lnTo>
                <a:lnTo>
                  <a:pt x="4717" y="1945"/>
                </a:lnTo>
                <a:lnTo>
                  <a:pt x="4717" y="1939"/>
                </a:lnTo>
                <a:lnTo>
                  <a:pt x="4717" y="1939"/>
                </a:lnTo>
                <a:lnTo>
                  <a:pt x="4711" y="1939"/>
                </a:lnTo>
                <a:lnTo>
                  <a:pt x="4711" y="1939"/>
                </a:lnTo>
                <a:lnTo>
                  <a:pt x="4711" y="1939"/>
                </a:lnTo>
                <a:lnTo>
                  <a:pt x="4711" y="1939"/>
                </a:lnTo>
                <a:lnTo>
                  <a:pt x="4711" y="1939"/>
                </a:lnTo>
                <a:lnTo>
                  <a:pt x="4711" y="1939"/>
                </a:lnTo>
                <a:lnTo>
                  <a:pt x="4711" y="1939"/>
                </a:lnTo>
                <a:lnTo>
                  <a:pt x="4711" y="1939"/>
                </a:lnTo>
                <a:lnTo>
                  <a:pt x="4711" y="1934"/>
                </a:lnTo>
                <a:lnTo>
                  <a:pt x="4711" y="1934"/>
                </a:lnTo>
                <a:lnTo>
                  <a:pt x="4711" y="1934"/>
                </a:lnTo>
                <a:lnTo>
                  <a:pt x="4711" y="1934"/>
                </a:lnTo>
                <a:lnTo>
                  <a:pt x="4711" y="1934"/>
                </a:lnTo>
                <a:lnTo>
                  <a:pt x="4711" y="1934"/>
                </a:lnTo>
                <a:lnTo>
                  <a:pt x="4711" y="1934"/>
                </a:lnTo>
                <a:lnTo>
                  <a:pt x="4711" y="1934"/>
                </a:lnTo>
                <a:lnTo>
                  <a:pt x="4717" y="1934"/>
                </a:lnTo>
                <a:lnTo>
                  <a:pt x="4717" y="1934"/>
                </a:lnTo>
                <a:lnTo>
                  <a:pt x="4717" y="1934"/>
                </a:lnTo>
                <a:lnTo>
                  <a:pt x="4717" y="1928"/>
                </a:lnTo>
                <a:lnTo>
                  <a:pt x="4717" y="1928"/>
                </a:lnTo>
                <a:lnTo>
                  <a:pt x="4717" y="1928"/>
                </a:lnTo>
                <a:lnTo>
                  <a:pt x="4717" y="1928"/>
                </a:lnTo>
                <a:lnTo>
                  <a:pt x="4711" y="1928"/>
                </a:lnTo>
                <a:lnTo>
                  <a:pt x="4711" y="1928"/>
                </a:lnTo>
                <a:lnTo>
                  <a:pt x="4711" y="1928"/>
                </a:lnTo>
                <a:lnTo>
                  <a:pt x="4711" y="1922"/>
                </a:lnTo>
                <a:lnTo>
                  <a:pt x="4711" y="1922"/>
                </a:lnTo>
                <a:lnTo>
                  <a:pt x="4711" y="1916"/>
                </a:lnTo>
                <a:lnTo>
                  <a:pt x="4711" y="1922"/>
                </a:lnTo>
                <a:lnTo>
                  <a:pt x="4711" y="1922"/>
                </a:lnTo>
                <a:lnTo>
                  <a:pt x="4711" y="1922"/>
                </a:lnTo>
                <a:lnTo>
                  <a:pt x="4717" y="1922"/>
                </a:lnTo>
                <a:lnTo>
                  <a:pt x="4717" y="1922"/>
                </a:lnTo>
                <a:lnTo>
                  <a:pt x="4717" y="1922"/>
                </a:lnTo>
                <a:lnTo>
                  <a:pt x="4717" y="1922"/>
                </a:lnTo>
                <a:lnTo>
                  <a:pt x="4717" y="1922"/>
                </a:lnTo>
                <a:lnTo>
                  <a:pt x="4717" y="1922"/>
                </a:lnTo>
                <a:lnTo>
                  <a:pt x="4717" y="1922"/>
                </a:lnTo>
                <a:lnTo>
                  <a:pt x="4717" y="1922"/>
                </a:lnTo>
                <a:lnTo>
                  <a:pt x="4717" y="1928"/>
                </a:lnTo>
                <a:lnTo>
                  <a:pt x="4717" y="1928"/>
                </a:lnTo>
                <a:lnTo>
                  <a:pt x="4723" y="1928"/>
                </a:lnTo>
                <a:lnTo>
                  <a:pt x="4723" y="1928"/>
                </a:lnTo>
                <a:lnTo>
                  <a:pt x="4717" y="1934"/>
                </a:lnTo>
                <a:lnTo>
                  <a:pt x="4717" y="1934"/>
                </a:lnTo>
                <a:lnTo>
                  <a:pt x="4711" y="1939"/>
                </a:lnTo>
                <a:lnTo>
                  <a:pt x="4717" y="1939"/>
                </a:lnTo>
                <a:lnTo>
                  <a:pt x="4717" y="1939"/>
                </a:lnTo>
                <a:lnTo>
                  <a:pt x="4717" y="1939"/>
                </a:lnTo>
                <a:lnTo>
                  <a:pt x="4723" y="1939"/>
                </a:lnTo>
                <a:lnTo>
                  <a:pt x="4723" y="1939"/>
                </a:lnTo>
                <a:lnTo>
                  <a:pt x="4723" y="1939"/>
                </a:lnTo>
                <a:lnTo>
                  <a:pt x="4723" y="1939"/>
                </a:lnTo>
                <a:lnTo>
                  <a:pt x="4729" y="1934"/>
                </a:lnTo>
                <a:lnTo>
                  <a:pt x="4729" y="1934"/>
                </a:lnTo>
                <a:lnTo>
                  <a:pt x="4735" y="1928"/>
                </a:lnTo>
                <a:lnTo>
                  <a:pt x="4735" y="1928"/>
                </a:lnTo>
                <a:lnTo>
                  <a:pt x="4735" y="1928"/>
                </a:lnTo>
                <a:lnTo>
                  <a:pt x="4735" y="1928"/>
                </a:lnTo>
                <a:lnTo>
                  <a:pt x="4735" y="1928"/>
                </a:lnTo>
                <a:lnTo>
                  <a:pt x="4735" y="1928"/>
                </a:lnTo>
                <a:lnTo>
                  <a:pt x="4735" y="1928"/>
                </a:lnTo>
                <a:lnTo>
                  <a:pt x="4735" y="1922"/>
                </a:lnTo>
                <a:lnTo>
                  <a:pt x="4735" y="1922"/>
                </a:lnTo>
                <a:lnTo>
                  <a:pt x="4741" y="1928"/>
                </a:lnTo>
                <a:lnTo>
                  <a:pt x="4741" y="1928"/>
                </a:lnTo>
                <a:lnTo>
                  <a:pt x="4741" y="1928"/>
                </a:lnTo>
                <a:lnTo>
                  <a:pt x="4741" y="1928"/>
                </a:lnTo>
                <a:lnTo>
                  <a:pt x="4741" y="1922"/>
                </a:lnTo>
                <a:lnTo>
                  <a:pt x="4741" y="1922"/>
                </a:lnTo>
                <a:lnTo>
                  <a:pt x="4741" y="1922"/>
                </a:lnTo>
                <a:lnTo>
                  <a:pt x="4741" y="1922"/>
                </a:lnTo>
                <a:lnTo>
                  <a:pt x="4741" y="1922"/>
                </a:lnTo>
                <a:lnTo>
                  <a:pt x="4741" y="1922"/>
                </a:lnTo>
                <a:lnTo>
                  <a:pt x="4741" y="1922"/>
                </a:lnTo>
                <a:lnTo>
                  <a:pt x="4741" y="1916"/>
                </a:lnTo>
                <a:lnTo>
                  <a:pt x="4741" y="1916"/>
                </a:lnTo>
                <a:lnTo>
                  <a:pt x="4741" y="1916"/>
                </a:lnTo>
                <a:lnTo>
                  <a:pt x="4741" y="1916"/>
                </a:lnTo>
                <a:lnTo>
                  <a:pt x="4741" y="1916"/>
                </a:lnTo>
                <a:lnTo>
                  <a:pt x="4741" y="1916"/>
                </a:lnTo>
                <a:lnTo>
                  <a:pt x="4741" y="1916"/>
                </a:lnTo>
                <a:lnTo>
                  <a:pt x="4741" y="1922"/>
                </a:lnTo>
                <a:lnTo>
                  <a:pt x="4741" y="1922"/>
                </a:lnTo>
                <a:lnTo>
                  <a:pt x="4747" y="1922"/>
                </a:lnTo>
                <a:lnTo>
                  <a:pt x="4741" y="1922"/>
                </a:lnTo>
                <a:lnTo>
                  <a:pt x="4741" y="1928"/>
                </a:lnTo>
                <a:lnTo>
                  <a:pt x="4747" y="1928"/>
                </a:lnTo>
                <a:lnTo>
                  <a:pt x="4747" y="1928"/>
                </a:lnTo>
                <a:lnTo>
                  <a:pt x="4747" y="1928"/>
                </a:lnTo>
                <a:lnTo>
                  <a:pt x="4747" y="1928"/>
                </a:lnTo>
                <a:lnTo>
                  <a:pt x="4758" y="1922"/>
                </a:lnTo>
                <a:lnTo>
                  <a:pt x="4764" y="1922"/>
                </a:lnTo>
                <a:lnTo>
                  <a:pt x="4782" y="1922"/>
                </a:lnTo>
                <a:lnTo>
                  <a:pt x="4782" y="1922"/>
                </a:lnTo>
                <a:lnTo>
                  <a:pt x="4782" y="1916"/>
                </a:lnTo>
                <a:lnTo>
                  <a:pt x="4782" y="1916"/>
                </a:lnTo>
                <a:lnTo>
                  <a:pt x="4782" y="1916"/>
                </a:lnTo>
                <a:lnTo>
                  <a:pt x="4782" y="1916"/>
                </a:lnTo>
                <a:lnTo>
                  <a:pt x="4776" y="1916"/>
                </a:lnTo>
                <a:lnTo>
                  <a:pt x="4776" y="1916"/>
                </a:lnTo>
                <a:lnTo>
                  <a:pt x="4776" y="1916"/>
                </a:lnTo>
                <a:lnTo>
                  <a:pt x="4776" y="1916"/>
                </a:lnTo>
                <a:lnTo>
                  <a:pt x="4782" y="1916"/>
                </a:lnTo>
                <a:lnTo>
                  <a:pt x="4782" y="1910"/>
                </a:lnTo>
                <a:lnTo>
                  <a:pt x="4782" y="1910"/>
                </a:lnTo>
                <a:lnTo>
                  <a:pt x="4788" y="1910"/>
                </a:lnTo>
                <a:lnTo>
                  <a:pt x="4788" y="1916"/>
                </a:lnTo>
                <a:lnTo>
                  <a:pt x="4788" y="1916"/>
                </a:lnTo>
                <a:lnTo>
                  <a:pt x="4788" y="1922"/>
                </a:lnTo>
                <a:lnTo>
                  <a:pt x="4788" y="1922"/>
                </a:lnTo>
                <a:lnTo>
                  <a:pt x="4788" y="1922"/>
                </a:lnTo>
                <a:lnTo>
                  <a:pt x="4788" y="1922"/>
                </a:lnTo>
                <a:lnTo>
                  <a:pt x="4794" y="1922"/>
                </a:lnTo>
                <a:lnTo>
                  <a:pt x="4794" y="1916"/>
                </a:lnTo>
                <a:lnTo>
                  <a:pt x="4794" y="1910"/>
                </a:lnTo>
                <a:lnTo>
                  <a:pt x="4794" y="1910"/>
                </a:lnTo>
                <a:lnTo>
                  <a:pt x="4794" y="1910"/>
                </a:lnTo>
                <a:lnTo>
                  <a:pt x="4794" y="1910"/>
                </a:lnTo>
                <a:lnTo>
                  <a:pt x="4794" y="1910"/>
                </a:lnTo>
                <a:lnTo>
                  <a:pt x="4794" y="1916"/>
                </a:lnTo>
                <a:lnTo>
                  <a:pt x="4794" y="1916"/>
                </a:lnTo>
                <a:lnTo>
                  <a:pt x="4794" y="1916"/>
                </a:lnTo>
                <a:lnTo>
                  <a:pt x="4794" y="1916"/>
                </a:lnTo>
                <a:lnTo>
                  <a:pt x="4794" y="1922"/>
                </a:lnTo>
                <a:lnTo>
                  <a:pt x="4800" y="1922"/>
                </a:lnTo>
                <a:lnTo>
                  <a:pt x="4800" y="1922"/>
                </a:lnTo>
                <a:lnTo>
                  <a:pt x="4800" y="1922"/>
                </a:lnTo>
                <a:lnTo>
                  <a:pt x="4800" y="1922"/>
                </a:lnTo>
                <a:lnTo>
                  <a:pt x="4800" y="1922"/>
                </a:lnTo>
                <a:lnTo>
                  <a:pt x="4806" y="1922"/>
                </a:lnTo>
                <a:lnTo>
                  <a:pt x="4806" y="1916"/>
                </a:lnTo>
                <a:lnTo>
                  <a:pt x="4806" y="1916"/>
                </a:lnTo>
                <a:lnTo>
                  <a:pt x="4806" y="1916"/>
                </a:lnTo>
                <a:lnTo>
                  <a:pt x="4806" y="1916"/>
                </a:lnTo>
                <a:lnTo>
                  <a:pt x="4806" y="1916"/>
                </a:lnTo>
                <a:lnTo>
                  <a:pt x="4806" y="1916"/>
                </a:lnTo>
                <a:lnTo>
                  <a:pt x="4806" y="1916"/>
                </a:lnTo>
                <a:lnTo>
                  <a:pt x="4806" y="1916"/>
                </a:lnTo>
                <a:lnTo>
                  <a:pt x="4806" y="1916"/>
                </a:lnTo>
                <a:lnTo>
                  <a:pt x="4806" y="1916"/>
                </a:lnTo>
                <a:lnTo>
                  <a:pt x="4806" y="1916"/>
                </a:lnTo>
                <a:lnTo>
                  <a:pt x="4806" y="1916"/>
                </a:lnTo>
                <a:lnTo>
                  <a:pt x="4812" y="1910"/>
                </a:lnTo>
                <a:lnTo>
                  <a:pt x="4812" y="1910"/>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8" y="1904"/>
                </a:lnTo>
                <a:lnTo>
                  <a:pt x="4818" y="1904"/>
                </a:lnTo>
                <a:lnTo>
                  <a:pt x="4818" y="1898"/>
                </a:lnTo>
                <a:lnTo>
                  <a:pt x="4818" y="1898"/>
                </a:lnTo>
                <a:lnTo>
                  <a:pt x="4818" y="1898"/>
                </a:lnTo>
                <a:lnTo>
                  <a:pt x="4818" y="1898"/>
                </a:lnTo>
                <a:lnTo>
                  <a:pt x="4818" y="1898"/>
                </a:lnTo>
                <a:lnTo>
                  <a:pt x="4818" y="1898"/>
                </a:lnTo>
                <a:lnTo>
                  <a:pt x="4818" y="1892"/>
                </a:lnTo>
                <a:lnTo>
                  <a:pt x="4818" y="1892"/>
                </a:lnTo>
                <a:lnTo>
                  <a:pt x="4818" y="1892"/>
                </a:lnTo>
                <a:lnTo>
                  <a:pt x="4824" y="1892"/>
                </a:lnTo>
                <a:lnTo>
                  <a:pt x="4824" y="1892"/>
                </a:lnTo>
                <a:lnTo>
                  <a:pt x="4824" y="1892"/>
                </a:lnTo>
                <a:lnTo>
                  <a:pt x="4824" y="1892"/>
                </a:lnTo>
                <a:lnTo>
                  <a:pt x="4824" y="1892"/>
                </a:lnTo>
                <a:lnTo>
                  <a:pt x="4824" y="1892"/>
                </a:lnTo>
                <a:lnTo>
                  <a:pt x="4824" y="1892"/>
                </a:lnTo>
                <a:lnTo>
                  <a:pt x="4824" y="1892"/>
                </a:lnTo>
                <a:lnTo>
                  <a:pt x="4824" y="1892"/>
                </a:lnTo>
                <a:lnTo>
                  <a:pt x="4824" y="1886"/>
                </a:lnTo>
                <a:lnTo>
                  <a:pt x="4824" y="1886"/>
                </a:lnTo>
                <a:lnTo>
                  <a:pt x="4824" y="1886"/>
                </a:lnTo>
                <a:lnTo>
                  <a:pt x="4818" y="1886"/>
                </a:lnTo>
                <a:lnTo>
                  <a:pt x="4818" y="1886"/>
                </a:lnTo>
                <a:lnTo>
                  <a:pt x="4818" y="1886"/>
                </a:lnTo>
                <a:lnTo>
                  <a:pt x="4818" y="1886"/>
                </a:lnTo>
                <a:lnTo>
                  <a:pt x="4818" y="1886"/>
                </a:lnTo>
                <a:lnTo>
                  <a:pt x="4818" y="1886"/>
                </a:lnTo>
                <a:lnTo>
                  <a:pt x="4824" y="1892"/>
                </a:lnTo>
                <a:lnTo>
                  <a:pt x="4818" y="1892"/>
                </a:lnTo>
                <a:lnTo>
                  <a:pt x="4818" y="1892"/>
                </a:lnTo>
                <a:lnTo>
                  <a:pt x="4818" y="1892"/>
                </a:lnTo>
                <a:lnTo>
                  <a:pt x="4818" y="1892"/>
                </a:lnTo>
                <a:lnTo>
                  <a:pt x="4818" y="1892"/>
                </a:lnTo>
                <a:lnTo>
                  <a:pt x="4812" y="1892"/>
                </a:lnTo>
                <a:lnTo>
                  <a:pt x="4812" y="1892"/>
                </a:lnTo>
                <a:lnTo>
                  <a:pt x="4812" y="1892"/>
                </a:lnTo>
                <a:lnTo>
                  <a:pt x="4812" y="1892"/>
                </a:lnTo>
                <a:lnTo>
                  <a:pt x="4806" y="1892"/>
                </a:lnTo>
                <a:lnTo>
                  <a:pt x="4806" y="1892"/>
                </a:lnTo>
                <a:lnTo>
                  <a:pt x="4806" y="1892"/>
                </a:lnTo>
                <a:lnTo>
                  <a:pt x="4806" y="1892"/>
                </a:lnTo>
                <a:lnTo>
                  <a:pt x="4806" y="1892"/>
                </a:lnTo>
                <a:lnTo>
                  <a:pt x="4806" y="1892"/>
                </a:lnTo>
                <a:lnTo>
                  <a:pt x="4806" y="1892"/>
                </a:lnTo>
                <a:lnTo>
                  <a:pt x="4806" y="1892"/>
                </a:lnTo>
                <a:lnTo>
                  <a:pt x="4806" y="1892"/>
                </a:lnTo>
                <a:lnTo>
                  <a:pt x="4806" y="1892"/>
                </a:lnTo>
                <a:lnTo>
                  <a:pt x="4812" y="1892"/>
                </a:lnTo>
                <a:lnTo>
                  <a:pt x="4812" y="1892"/>
                </a:lnTo>
                <a:lnTo>
                  <a:pt x="4812" y="1892"/>
                </a:lnTo>
                <a:lnTo>
                  <a:pt x="4812" y="1886"/>
                </a:lnTo>
                <a:lnTo>
                  <a:pt x="4812" y="1886"/>
                </a:lnTo>
                <a:lnTo>
                  <a:pt x="4812" y="1886"/>
                </a:lnTo>
                <a:lnTo>
                  <a:pt x="4812" y="1886"/>
                </a:lnTo>
                <a:lnTo>
                  <a:pt x="4812" y="1886"/>
                </a:lnTo>
                <a:lnTo>
                  <a:pt x="4812" y="1880"/>
                </a:lnTo>
                <a:lnTo>
                  <a:pt x="4812" y="1880"/>
                </a:lnTo>
                <a:lnTo>
                  <a:pt x="4812" y="1880"/>
                </a:lnTo>
                <a:lnTo>
                  <a:pt x="4806" y="1880"/>
                </a:lnTo>
                <a:lnTo>
                  <a:pt x="4806" y="1880"/>
                </a:lnTo>
                <a:lnTo>
                  <a:pt x="4806" y="1880"/>
                </a:lnTo>
                <a:lnTo>
                  <a:pt x="4806" y="1880"/>
                </a:lnTo>
                <a:lnTo>
                  <a:pt x="4806" y="1880"/>
                </a:lnTo>
                <a:lnTo>
                  <a:pt x="4806" y="1880"/>
                </a:lnTo>
                <a:lnTo>
                  <a:pt x="4806" y="1880"/>
                </a:lnTo>
                <a:lnTo>
                  <a:pt x="4806" y="1886"/>
                </a:lnTo>
                <a:lnTo>
                  <a:pt x="4806" y="1886"/>
                </a:lnTo>
                <a:lnTo>
                  <a:pt x="4806" y="1886"/>
                </a:lnTo>
                <a:lnTo>
                  <a:pt x="4806" y="1886"/>
                </a:lnTo>
                <a:lnTo>
                  <a:pt x="4806" y="1886"/>
                </a:lnTo>
                <a:lnTo>
                  <a:pt x="4806" y="1886"/>
                </a:lnTo>
                <a:lnTo>
                  <a:pt x="4806" y="1886"/>
                </a:lnTo>
                <a:lnTo>
                  <a:pt x="4806" y="1892"/>
                </a:lnTo>
                <a:lnTo>
                  <a:pt x="4806" y="1892"/>
                </a:lnTo>
                <a:lnTo>
                  <a:pt x="4806" y="1892"/>
                </a:lnTo>
                <a:lnTo>
                  <a:pt x="4806" y="1886"/>
                </a:lnTo>
                <a:lnTo>
                  <a:pt x="4800" y="1886"/>
                </a:lnTo>
                <a:lnTo>
                  <a:pt x="4800" y="1886"/>
                </a:lnTo>
                <a:lnTo>
                  <a:pt x="4800" y="1886"/>
                </a:lnTo>
                <a:lnTo>
                  <a:pt x="4794" y="1886"/>
                </a:lnTo>
                <a:lnTo>
                  <a:pt x="4794" y="1886"/>
                </a:lnTo>
                <a:lnTo>
                  <a:pt x="4794" y="1892"/>
                </a:lnTo>
                <a:lnTo>
                  <a:pt x="4800" y="1892"/>
                </a:lnTo>
                <a:lnTo>
                  <a:pt x="4800" y="1898"/>
                </a:lnTo>
                <a:lnTo>
                  <a:pt x="4800" y="1898"/>
                </a:lnTo>
                <a:lnTo>
                  <a:pt x="4800" y="1892"/>
                </a:lnTo>
                <a:lnTo>
                  <a:pt x="4800" y="1892"/>
                </a:lnTo>
                <a:lnTo>
                  <a:pt x="4794" y="1892"/>
                </a:lnTo>
                <a:lnTo>
                  <a:pt x="4794" y="1892"/>
                </a:lnTo>
                <a:lnTo>
                  <a:pt x="4794" y="1892"/>
                </a:lnTo>
                <a:lnTo>
                  <a:pt x="4794" y="1892"/>
                </a:lnTo>
                <a:lnTo>
                  <a:pt x="4794" y="1892"/>
                </a:lnTo>
                <a:lnTo>
                  <a:pt x="4794" y="1892"/>
                </a:lnTo>
                <a:lnTo>
                  <a:pt x="4794" y="1892"/>
                </a:lnTo>
                <a:lnTo>
                  <a:pt x="4794" y="1886"/>
                </a:lnTo>
                <a:lnTo>
                  <a:pt x="4788" y="1886"/>
                </a:lnTo>
                <a:lnTo>
                  <a:pt x="4788" y="1892"/>
                </a:lnTo>
                <a:lnTo>
                  <a:pt x="4788" y="1892"/>
                </a:lnTo>
                <a:lnTo>
                  <a:pt x="4788" y="1892"/>
                </a:lnTo>
                <a:lnTo>
                  <a:pt x="4788" y="1892"/>
                </a:lnTo>
                <a:lnTo>
                  <a:pt x="4788" y="1892"/>
                </a:lnTo>
                <a:lnTo>
                  <a:pt x="4782" y="1892"/>
                </a:lnTo>
                <a:lnTo>
                  <a:pt x="4782" y="1898"/>
                </a:lnTo>
                <a:lnTo>
                  <a:pt x="4782" y="1898"/>
                </a:lnTo>
                <a:lnTo>
                  <a:pt x="4776" y="1898"/>
                </a:lnTo>
                <a:lnTo>
                  <a:pt x="4776" y="1898"/>
                </a:lnTo>
                <a:lnTo>
                  <a:pt x="4776" y="1898"/>
                </a:lnTo>
                <a:lnTo>
                  <a:pt x="4776" y="1898"/>
                </a:lnTo>
                <a:lnTo>
                  <a:pt x="4776" y="1898"/>
                </a:lnTo>
                <a:lnTo>
                  <a:pt x="4776" y="1898"/>
                </a:lnTo>
                <a:lnTo>
                  <a:pt x="4776" y="1898"/>
                </a:lnTo>
                <a:lnTo>
                  <a:pt x="4770" y="1892"/>
                </a:lnTo>
                <a:lnTo>
                  <a:pt x="4770" y="1892"/>
                </a:lnTo>
                <a:lnTo>
                  <a:pt x="4764" y="1892"/>
                </a:lnTo>
                <a:lnTo>
                  <a:pt x="4764" y="1892"/>
                </a:lnTo>
                <a:lnTo>
                  <a:pt x="4764" y="1892"/>
                </a:lnTo>
                <a:lnTo>
                  <a:pt x="4758" y="1892"/>
                </a:lnTo>
                <a:lnTo>
                  <a:pt x="4758" y="1886"/>
                </a:lnTo>
                <a:lnTo>
                  <a:pt x="4758" y="1886"/>
                </a:lnTo>
                <a:lnTo>
                  <a:pt x="4753" y="1880"/>
                </a:lnTo>
                <a:lnTo>
                  <a:pt x="4753" y="1880"/>
                </a:lnTo>
                <a:lnTo>
                  <a:pt x="4753" y="1880"/>
                </a:lnTo>
                <a:lnTo>
                  <a:pt x="4753" y="1880"/>
                </a:lnTo>
                <a:lnTo>
                  <a:pt x="4753" y="1874"/>
                </a:lnTo>
                <a:lnTo>
                  <a:pt x="4753" y="1874"/>
                </a:lnTo>
                <a:lnTo>
                  <a:pt x="4753" y="1874"/>
                </a:lnTo>
                <a:lnTo>
                  <a:pt x="4747" y="1868"/>
                </a:lnTo>
                <a:lnTo>
                  <a:pt x="4747" y="1868"/>
                </a:lnTo>
                <a:lnTo>
                  <a:pt x="4753" y="1874"/>
                </a:lnTo>
                <a:lnTo>
                  <a:pt x="4753" y="1874"/>
                </a:lnTo>
                <a:lnTo>
                  <a:pt x="4758" y="1880"/>
                </a:lnTo>
                <a:lnTo>
                  <a:pt x="4758" y="1880"/>
                </a:lnTo>
                <a:lnTo>
                  <a:pt x="4764" y="1886"/>
                </a:lnTo>
                <a:lnTo>
                  <a:pt x="4764" y="1886"/>
                </a:lnTo>
                <a:lnTo>
                  <a:pt x="4764" y="1886"/>
                </a:lnTo>
                <a:lnTo>
                  <a:pt x="4764" y="1886"/>
                </a:lnTo>
                <a:lnTo>
                  <a:pt x="4770" y="1886"/>
                </a:lnTo>
                <a:lnTo>
                  <a:pt x="4770" y="1886"/>
                </a:lnTo>
                <a:lnTo>
                  <a:pt x="4776" y="1886"/>
                </a:lnTo>
                <a:lnTo>
                  <a:pt x="4776" y="1886"/>
                </a:lnTo>
                <a:lnTo>
                  <a:pt x="4782" y="1886"/>
                </a:lnTo>
                <a:lnTo>
                  <a:pt x="4782" y="1886"/>
                </a:lnTo>
                <a:lnTo>
                  <a:pt x="4782" y="1880"/>
                </a:lnTo>
                <a:lnTo>
                  <a:pt x="4788" y="1880"/>
                </a:lnTo>
                <a:lnTo>
                  <a:pt x="4788" y="1880"/>
                </a:lnTo>
                <a:lnTo>
                  <a:pt x="4794" y="1880"/>
                </a:lnTo>
                <a:lnTo>
                  <a:pt x="4794" y="1880"/>
                </a:lnTo>
                <a:lnTo>
                  <a:pt x="4794" y="1874"/>
                </a:lnTo>
                <a:lnTo>
                  <a:pt x="4794" y="1874"/>
                </a:lnTo>
                <a:lnTo>
                  <a:pt x="4794" y="1874"/>
                </a:lnTo>
                <a:lnTo>
                  <a:pt x="4800" y="1874"/>
                </a:lnTo>
                <a:lnTo>
                  <a:pt x="4800" y="1868"/>
                </a:lnTo>
                <a:lnTo>
                  <a:pt x="4800" y="1868"/>
                </a:lnTo>
                <a:lnTo>
                  <a:pt x="4794" y="1868"/>
                </a:lnTo>
                <a:lnTo>
                  <a:pt x="4794" y="1868"/>
                </a:lnTo>
                <a:lnTo>
                  <a:pt x="4794" y="1868"/>
                </a:lnTo>
                <a:lnTo>
                  <a:pt x="4794" y="1868"/>
                </a:lnTo>
                <a:lnTo>
                  <a:pt x="4794" y="1868"/>
                </a:lnTo>
                <a:lnTo>
                  <a:pt x="4794" y="1868"/>
                </a:lnTo>
                <a:lnTo>
                  <a:pt x="4794" y="1868"/>
                </a:lnTo>
                <a:lnTo>
                  <a:pt x="4794" y="1868"/>
                </a:lnTo>
                <a:lnTo>
                  <a:pt x="4794" y="1868"/>
                </a:lnTo>
                <a:lnTo>
                  <a:pt x="4794" y="1868"/>
                </a:lnTo>
                <a:lnTo>
                  <a:pt x="4794" y="1868"/>
                </a:lnTo>
                <a:lnTo>
                  <a:pt x="4788" y="1868"/>
                </a:lnTo>
                <a:lnTo>
                  <a:pt x="4788" y="1868"/>
                </a:lnTo>
                <a:lnTo>
                  <a:pt x="4788" y="1862"/>
                </a:lnTo>
                <a:lnTo>
                  <a:pt x="4788" y="1862"/>
                </a:lnTo>
                <a:lnTo>
                  <a:pt x="4788" y="1862"/>
                </a:lnTo>
                <a:lnTo>
                  <a:pt x="4788" y="1862"/>
                </a:lnTo>
                <a:lnTo>
                  <a:pt x="4788" y="1862"/>
                </a:lnTo>
                <a:lnTo>
                  <a:pt x="4794" y="1862"/>
                </a:lnTo>
                <a:lnTo>
                  <a:pt x="4794" y="1862"/>
                </a:lnTo>
                <a:lnTo>
                  <a:pt x="4794" y="1862"/>
                </a:lnTo>
                <a:lnTo>
                  <a:pt x="4794" y="1862"/>
                </a:lnTo>
                <a:lnTo>
                  <a:pt x="4794" y="1862"/>
                </a:lnTo>
                <a:lnTo>
                  <a:pt x="4794" y="1862"/>
                </a:lnTo>
                <a:lnTo>
                  <a:pt x="4794" y="1862"/>
                </a:lnTo>
                <a:lnTo>
                  <a:pt x="4800" y="1862"/>
                </a:lnTo>
                <a:lnTo>
                  <a:pt x="4800" y="1862"/>
                </a:lnTo>
                <a:lnTo>
                  <a:pt x="4800" y="1862"/>
                </a:lnTo>
                <a:lnTo>
                  <a:pt x="4800" y="1862"/>
                </a:lnTo>
                <a:lnTo>
                  <a:pt x="4800" y="1862"/>
                </a:lnTo>
                <a:lnTo>
                  <a:pt x="4800" y="1862"/>
                </a:lnTo>
                <a:lnTo>
                  <a:pt x="4800" y="1862"/>
                </a:lnTo>
                <a:lnTo>
                  <a:pt x="4800" y="1856"/>
                </a:lnTo>
                <a:lnTo>
                  <a:pt x="4800" y="1856"/>
                </a:lnTo>
                <a:lnTo>
                  <a:pt x="4800" y="1856"/>
                </a:lnTo>
                <a:lnTo>
                  <a:pt x="4806" y="1856"/>
                </a:lnTo>
                <a:lnTo>
                  <a:pt x="4806" y="1856"/>
                </a:lnTo>
                <a:lnTo>
                  <a:pt x="4806" y="1856"/>
                </a:lnTo>
                <a:lnTo>
                  <a:pt x="4806" y="1856"/>
                </a:lnTo>
                <a:lnTo>
                  <a:pt x="4806" y="1856"/>
                </a:lnTo>
                <a:lnTo>
                  <a:pt x="4806" y="1856"/>
                </a:lnTo>
                <a:lnTo>
                  <a:pt x="4806" y="1856"/>
                </a:lnTo>
                <a:lnTo>
                  <a:pt x="4806" y="1850"/>
                </a:lnTo>
                <a:lnTo>
                  <a:pt x="4806" y="1850"/>
                </a:lnTo>
                <a:lnTo>
                  <a:pt x="4806" y="1850"/>
                </a:lnTo>
                <a:lnTo>
                  <a:pt x="4806" y="1850"/>
                </a:lnTo>
                <a:lnTo>
                  <a:pt x="4800" y="1850"/>
                </a:lnTo>
                <a:lnTo>
                  <a:pt x="4800" y="1850"/>
                </a:lnTo>
                <a:lnTo>
                  <a:pt x="4794" y="1845"/>
                </a:lnTo>
                <a:lnTo>
                  <a:pt x="4794" y="1845"/>
                </a:lnTo>
                <a:lnTo>
                  <a:pt x="4782" y="1845"/>
                </a:lnTo>
                <a:lnTo>
                  <a:pt x="4776" y="1839"/>
                </a:lnTo>
                <a:lnTo>
                  <a:pt x="4770" y="1839"/>
                </a:lnTo>
                <a:lnTo>
                  <a:pt x="4770" y="1839"/>
                </a:lnTo>
                <a:lnTo>
                  <a:pt x="4764" y="1833"/>
                </a:lnTo>
                <a:lnTo>
                  <a:pt x="4764" y="1833"/>
                </a:lnTo>
                <a:lnTo>
                  <a:pt x="4758" y="1833"/>
                </a:lnTo>
                <a:lnTo>
                  <a:pt x="4758" y="1833"/>
                </a:lnTo>
                <a:lnTo>
                  <a:pt x="4753" y="1833"/>
                </a:lnTo>
                <a:lnTo>
                  <a:pt x="4753" y="1827"/>
                </a:lnTo>
                <a:lnTo>
                  <a:pt x="4753" y="1827"/>
                </a:lnTo>
                <a:lnTo>
                  <a:pt x="4753" y="1827"/>
                </a:lnTo>
                <a:lnTo>
                  <a:pt x="4753" y="1827"/>
                </a:lnTo>
                <a:lnTo>
                  <a:pt x="4753" y="1827"/>
                </a:lnTo>
                <a:lnTo>
                  <a:pt x="4753" y="1827"/>
                </a:lnTo>
                <a:lnTo>
                  <a:pt x="4753" y="1827"/>
                </a:lnTo>
                <a:lnTo>
                  <a:pt x="4747" y="1821"/>
                </a:lnTo>
                <a:lnTo>
                  <a:pt x="4753" y="1827"/>
                </a:lnTo>
                <a:lnTo>
                  <a:pt x="4753" y="1827"/>
                </a:lnTo>
                <a:lnTo>
                  <a:pt x="4758" y="1827"/>
                </a:lnTo>
                <a:lnTo>
                  <a:pt x="4764" y="1833"/>
                </a:lnTo>
                <a:lnTo>
                  <a:pt x="4764" y="1833"/>
                </a:lnTo>
                <a:lnTo>
                  <a:pt x="4770" y="1833"/>
                </a:lnTo>
                <a:lnTo>
                  <a:pt x="4776" y="1833"/>
                </a:lnTo>
                <a:lnTo>
                  <a:pt x="4776" y="1833"/>
                </a:lnTo>
                <a:lnTo>
                  <a:pt x="4776" y="1839"/>
                </a:lnTo>
                <a:lnTo>
                  <a:pt x="4776" y="1839"/>
                </a:lnTo>
                <a:lnTo>
                  <a:pt x="4776" y="1839"/>
                </a:lnTo>
                <a:lnTo>
                  <a:pt x="4782" y="1833"/>
                </a:lnTo>
                <a:lnTo>
                  <a:pt x="4788" y="1833"/>
                </a:lnTo>
                <a:lnTo>
                  <a:pt x="4788" y="1833"/>
                </a:lnTo>
                <a:lnTo>
                  <a:pt x="4788" y="1833"/>
                </a:lnTo>
                <a:lnTo>
                  <a:pt x="4788" y="1833"/>
                </a:lnTo>
                <a:lnTo>
                  <a:pt x="4788" y="1833"/>
                </a:lnTo>
                <a:lnTo>
                  <a:pt x="4788" y="1833"/>
                </a:lnTo>
                <a:lnTo>
                  <a:pt x="4788" y="1833"/>
                </a:lnTo>
                <a:lnTo>
                  <a:pt x="4788" y="1833"/>
                </a:lnTo>
                <a:lnTo>
                  <a:pt x="4788" y="1833"/>
                </a:lnTo>
                <a:lnTo>
                  <a:pt x="4788" y="1839"/>
                </a:lnTo>
                <a:lnTo>
                  <a:pt x="4788" y="1839"/>
                </a:lnTo>
                <a:lnTo>
                  <a:pt x="4794" y="1839"/>
                </a:lnTo>
                <a:lnTo>
                  <a:pt x="4794" y="1839"/>
                </a:lnTo>
                <a:lnTo>
                  <a:pt x="4794" y="1839"/>
                </a:lnTo>
                <a:lnTo>
                  <a:pt x="4794" y="1839"/>
                </a:lnTo>
                <a:lnTo>
                  <a:pt x="4794" y="1839"/>
                </a:lnTo>
                <a:lnTo>
                  <a:pt x="4794" y="1839"/>
                </a:lnTo>
                <a:lnTo>
                  <a:pt x="4794" y="1839"/>
                </a:lnTo>
                <a:lnTo>
                  <a:pt x="4794" y="1833"/>
                </a:lnTo>
                <a:lnTo>
                  <a:pt x="4794" y="1833"/>
                </a:lnTo>
                <a:lnTo>
                  <a:pt x="4794" y="1833"/>
                </a:lnTo>
                <a:lnTo>
                  <a:pt x="4794" y="1833"/>
                </a:lnTo>
                <a:lnTo>
                  <a:pt x="4794" y="1833"/>
                </a:lnTo>
                <a:lnTo>
                  <a:pt x="4794" y="1833"/>
                </a:lnTo>
                <a:lnTo>
                  <a:pt x="4794" y="1833"/>
                </a:lnTo>
                <a:lnTo>
                  <a:pt x="4794" y="1833"/>
                </a:lnTo>
                <a:lnTo>
                  <a:pt x="4794" y="1833"/>
                </a:lnTo>
                <a:lnTo>
                  <a:pt x="4794" y="1833"/>
                </a:lnTo>
                <a:lnTo>
                  <a:pt x="4794" y="1833"/>
                </a:lnTo>
                <a:lnTo>
                  <a:pt x="4794" y="1833"/>
                </a:lnTo>
                <a:lnTo>
                  <a:pt x="4794" y="1833"/>
                </a:lnTo>
                <a:lnTo>
                  <a:pt x="4794" y="1833"/>
                </a:lnTo>
                <a:lnTo>
                  <a:pt x="4794" y="1827"/>
                </a:lnTo>
                <a:lnTo>
                  <a:pt x="4794" y="1827"/>
                </a:lnTo>
                <a:lnTo>
                  <a:pt x="4794" y="1827"/>
                </a:lnTo>
                <a:lnTo>
                  <a:pt x="4794" y="1827"/>
                </a:lnTo>
                <a:lnTo>
                  <a:pt x="4794" y="1827"/>
                </a:lnTo>
                <a:lnTo>
                  <a:pt x="4794" y="1827"/>
                </a:lnTo>
                <a:lnTo>
                  <a:pt x="4794" y="1827"/>
                </a:lnTo>
                <a:lnTo>
                  <a:pt x="4788" y="1827"/>
                </a:lnTo>
                <a:lnTo>
                  <a:pt x="4788" y="1821"/>
                </a:lnTo>
                <a:lnTo>
                  <a:pt x="4794" y="1821"/>
                </a:lnTo>
                <a:lnTo>
                  <a:pt x="4794" y="1821"/>
                </a:lnTo>
                <a:lnTo>
                  <a:pt x="4794" y="1821"/>
                </a:lnTo>
                <a:lnTo>
                  <a:pt x="4800" y="1821"/>
                </a:lnTo>
                <a:lnTo>
                  <a:pt x="4800" y="1821"/>
                </a:lnTo>
                <a:lnTo>
                  <a:pt x="4806" y="1821"/>
                </a:lnTo>
                <a:lnTo>
                  <a:pt x="4806" y="1821"/>
                </a:lnTo>
                <a:lnTo>
                  <a:pt x="4806" y="1821"/>
                </a:lnTo>
                <a:lnTo>
                  <a:pt x="4806" y="1821"/>
                </a:lnTo>
                <a:lnTo>
                  <a:pt x="4806" y="1827"/>
                </a:lnTo>
                <a:lnTo>
                  <a:pt x="4806" y="1827"/>
                </a:lnTo>
                <a:lnTo>
                  <a:pt x="4800" y="1827"/>
                </a:lnTo>
                <a:lnTo>
                  <a:pt x="4794" y="1827"/>
                </a:lnTo>
                <a:lnTo>
                  <a:pt x="4794" y="1827"/>
                </a:lnTo>
                <a:lnTo>
                  <a:pt x="4794" y="1827"/>
                </a:lnTo>
                <a:lnTo>
                  <a:pt x="4800" y="1827"/>
                </a:lnTo>
                <a:lnTo>
                  <a:pt x="4800" y="1827"/>
                </a:lnTo>
                <a:lnTo>
                  <a:pt x="4800" y="1827"/>
                </a:lnTo>
                <a:lnTo>
                  <a:pt x="4800" y="1833"/>
                </a:lnTo>
                <a:lnTo>
                  <a:pt x="4800" y="1833"/>
                </a:lnTo>
                <a:lnTo>
                  <a:pt x="4800" y="1833"/>
                </a:lnTo>
                <a:lnTo>
                  <a:pt x="4800" y="1833"/>
                </a:lnTo>
                <a:lnTo>
                  <a:pt x="4800" y="1833"/>
                </a:lnTo>
                <a:lnTo>
                  <a:pt x="4806" y="1833"/>
                </a:lnTo>
                <a:lnTo>
                  <a:pt x="4800" y="1833"/>
                </a:lnTo>
                <a:lnTo>
                  <a:pt x="4800" y="1839"/>
                </a:lnTo>
                <a:lnTo>
                  <a:pt x="4800" y="1839"/>
                </a:lnTo>
                <a:lnTo>
                  <a:pt x="4800" y="1839"/>
                </a:lnTo>
                <a:lnTo>
                  <a:pt x="4800" y="1839"/>
                </a:lnTo>
                <a:lnTo>
                  <a:pt x="4806" y="1839"/>
                </a:lnTo>
                <a:lnTo>
                  <a:pt x="4806" y="1839"/>
                </a:lnTo>
                <a:lnTo>
                  <a:pt x="4806" y="1839"/>
                </a:lnTo>
                <a:lnTo>
                  <a:pt x="4806" y="1839"/>
                </a:lnTo>
                <a:lnTo>
                  <a:pt x="4806" y="1839"/>
                </a:lnTo>
                <a:lnTo>
                  <a:pt x="4806" y="1839"/>
                </a:lnTo>
                <a:lnTo>
                  <a:pt x="4806" y="1839"/>
                </a:lnTo>
                <a:lnTo>
                  <a:pt x="4806" y="1839"/>
                </a:lnTo>
                <a:lnTo>
                  <a:pt x="4806" y="1839"/>
                </a:lnTo>
                <a:lnTo>
                  <a:pt x="4806" y="1839"/>
                </a:lnTo>
                <a:lnTo>
                  <a:pt x="4806" y="1839"/>
                </a:lnTo>
                <a:lnTo>
                  <a:pt x="4806" y="1839"/>
                </a:lnTo>
                <a:lnTo>
                  <a:pt x="4812" y="1839"/>
                </a:lnTo>
                <a:lnTo>
                  <a:pt x="4812" y="1839"/>
                </a:lnTo>
                <a:lnTo>
                  <a:pt x="4812" y="1833"/>
                </a:lnTo>
                <a:lnTo>
                  <a:pt x="4812" y="1833"/>
                </a:lnTo>
                <a:lnTo>
                  <a:pt x="4812" y="1833"/>
                </a:lnTo>
                <a:lnTo>
                  <a:pt x="4812" y="1833"/>
                </a:lnTo>
                <a:lnTo>
                  <a:pt x="4812" y="1833"/>
                </a:lnTo>
                <a:lnTo>
                  <a:pt x="4812" y="1833"/>
                </a:lnTo>
                <a:lnTo>
                  <a:pt x="4812" y="1839"/>
                </a:lnTo>
                <a:lnTo>
                  <a:pt x="4812" y="1839"/>
                </a:lnTo>
                <a:lnTo>
                  <a:pt x="4818" y="1839"/>
                </a:lnTo>
                <a:lnTo>
                  <a:pt x="4818" y="1839"/>
                </a:lnTo>
                <a:lnTo>
                  <a:pt x="4812" y="1839"/>
                </a:lnTo>
                <a:lnTo>
                  <a:pt x="4812" y="1845"/>
                </a:lnTo>
                <a:lnTo>
                  <a:pt x="4812" y="1845"/>
                </a:lnTo>
                <a:lnTo>
                  <a:pt x="4812" y="1845"/>
                </a:lnTo>
                <a:lnTo>
                  <a:pt x="4812" y="1845"/>
                </a:lnTo>
                <a:lnTo>
                  <a:pt x="4812" y="1845"/>
                </a:lnTo>
                <a:lnTo>
                  <a:pt x="4818" y="1845"/>
                </a:lnTo>
                <a:lnTo>
                  <a:pt x="4818" y="1845"/>
                </a:lnTo>
                <a:lnTo>
                  <a:pt x="4818" y="1845"/>
                </a:lnTo>
                <a:lnTo>
                  <a:pt x="4818" y="1845"/>
                </a:lnTo>
                <a:lnTo>
                  <a:pt x="4818" y="1845"/>
                </a:lnTo>
                <a:lnTo>
                  <a:pt x="4818" y="1839"/>
                </a:lnTo>
                <a:lnTo>
                  <a:pt x="4818" y="1839"/>
                </a:lnTo>
                <a:lnTo>
                  <a:pt x="4818" y="1839"/>
                </a:lnTo>
                <a:lnTo>
                  <a:pt x="4818" y="1839"/>
                </a:lnTo>
                <a:lnTo>
                  <a:pt x="4818" y="1839"/>
                </a:lnTo>
                <a:lnTo>
                  <a:pt x="4818" y="1839"/>
                </a:lnTo>
                <a:lnTo>
                  <a:pt x="4818" y="1839"/>
                </a:lnTo>
                <a:lnTo>
                  <a:pt x="4818" y="1839"/>
                </a:lnTo>
                <a:lnTo>
                  <a:pt x="4824" y="1839"/>
                </a:lnTo>
                <a:lnTo>
                  <a:pt x="4824" y="1845"/>
                </a:lnTo>
                <a:lnTo>
                  <a:pt x="4824" y="1845"/>
                </a:lnTo>
                <a:lnTo>
                  <a:pt x="4824" y="1845"/>
                </a:lnTo>
                <a:lnTo>
                  <a:pt x="4830" y="1845"/>
                </a:lnTo>
                <a:lnTo>
                  <a:pt x="4830" y="1845"/>
                </a:lnTo>
                <a:lnTo>
                  <a:pt x="4830" y="1845"/>
                </a:lnTo>
                <a:lnTo>
                  <a:pt x="4830" y="1845"/>
                </a:lnTo>
                <a:lnTo>
                  <a:pt x="4830" y="1845"/>
                </a:lnTo>
                <a:lnTo>
                  <a:pt x="4830" y="1845"/>
                </a:lnTo>
                <a:lnTo>
                  <a:pt x="4830" y="1845"/>
                </a:lnTo>
                <a:lnTo>
                  <a:pt x="4830" y="1845"/>
                </a:lnTo>
                <a:lnTo>
                  <a:pt x="4835" y="1845"/>
                </a:lnTo>
                <a:lnTo>
                  <a:pt x="4841" y="1845"/>
                </a:lnTo>
                <a:lnTo>
                  <a:pt x="4841" y="1845"/>
                </a:lnTo>
                <a:lnTo>
                  <a:pt x="4841" y="1845"/>
                </a:lnTo>
                <a:lnTo>
                  <a:pt x="4841" y="1845"/>
                </a:lnTo>
                <a:lnTo>
                  <a:pt x="4841" y="1845"/>
                </a:lnTo>
                <a:lnTo>
                  <a:pt x="4847" y="1839"/>
                </a:lnTo>
                <a:lnTo>
                  <a:pt x="4847" y="1839"/>
                </a:lnTo>
                <a:lnTo>
                  <a:pt x="4847" y="1839"/>
                </a:lnTo>
                <a:lnTo>
                  <a:pt x="4847" y="1839"/>
                </a:lnTo>
                <a:lnTo>
                  <a:pt x="4847" y="1833"/>
                </a:lnTo>
                <a:lnTo>
                  <a:pt x="4847" y="1833"/>
                </a:lnTo>
                <a:lnTo>
                  <a:pt x="4847" y="1833"/>
                </a:lnTo>
                <a:lnTo>
                  <a:pt x="4847" y="1833"/>
                </a:lnTo>
                <a:lnTo>
                  <a:pt x="4847" y="1833"/>
                </a:lnTo>
                <a:lnTo>
                  <a:pt x="4847" y="1839"/>
                </a:lnTo>
                <a:lnTo>
                  <a:pt x="4853" y="1839"/>
                </a:lnTo>
                <a:lnTo>
                  <a:pt x="4853" y="1833"/>
                </a:lnTo>
                <a:lnTo>
                  <a:pt x="4853" y="1833"/>
                </a:lnTo>
                <a:lnTo>
                  <a:pt x="4853" y="1833"/>
                </a:lnTo>
                <a:lnTo>
                  <a:pt x="4853" y="1833"/>
                </a:lnTo>
                <a:lnTo>
                  <a:pt x="4853" y="1833"/>
                </a:lnTo>
                <a:lnTo>
                  <a:pt x="4853" y="1833"/>
                </a:lnTo>
                <a:lnTo>
                  <a:pt x="4853" y="1827"/>
                </a:lnTo>
                <a:lnTo>
                  <a:pt x="4853" y="1827"/>
                </a:lnTo>
                <a:lnTo>
                  <a:pt x="4853" y="1827"/>
                </a:lnTo>
                <a:lnTo>
                  <a:pt x="4853" y="1827"/>
                </a:lnTo>
                <a:lnTo>
                  <a:pt x="4853" y="1827"/>
                </a:lnTo>
                <a:lnTo>
                  <a:pt x="4853" y="1827"/>
                </a:lnTo>
                <a:lnTo>
                  <a:pt x="4853" y="1827"/>
                </a:lnTo>
                <a:lnTo>
                  <a:pt x="4853" y="1827"/>
                </a:lnTo>
                <a:lnTo>
                  <a:pt x="4853" y="1827"/>
                </a:lnTo>
                <a:lnTo>
                  <a:pt x="4853" y="1827"/>
                </a:lnTo>
                <a:lnTo>
                  <a:pt x="4853" y="1827"/>
                </a:lnTo>
                <a:lnTo>
                  <a:pt x="4853" y="1821"/>
                </a:lnTo>
                <a:lnTo>
                  <a:pt x="4853" y="1821"/>
                </a:lnTo>
                <a:lnTo>
                  <a:pt x="4853" y="1821"/>
                </a:lnTo>
                <a:lnTo>
                  <a:pt x="4859" y="1821"/>
                </a:lnTo>
                <a:lnTo>
                  <a:pt x="4859" y="1821"/>
                </a:lnTo>
                <a:lnTo>
                  <a:pt x="4865" y="1815"/>
                </a:lnTo>
                <a:lnTo>
                  <a:pt x="4865" y="1815"/>
                </a:lnTo>
                <a:lnTo>
                  <a:pt x="4865" y="1815"/>
                </a:lnTo>
                <a:lnTo>
                  <a:pt x="4865" y="1815"/>
                </a:lnTo>
                <a:lnTo>
                  <a:pt x="4865" y="1809"/>
                </a:lnTo>
                <a:lnTo>
                  <a:pt x="4865" y="1809"/>
                </a:lnTo>
                <a:lnTo>
                  <a:pt x="4865" y="1809"/>
                </a:lnTo>
                <a:lnTo>
                  <a:pt x="4865" y="1809"/>
                </a:lnTo>
                <a:lnTo>
                  <a:pt x="4865" y="1815"/>
                </a:lnTo>
                <a:lnTo>
                  <a:pt x="4865" y="1815"/>
                </a:lnTo>
                <a:lnTo>
                  <a:pt x="4871" y="1815"/>
                </a:lnTo>
                <a:lnTo>
                  <a:pt x="4871" y="1815"/>
                </a:lnTo>
                <a:lnTo>
                  <a:pt x="4871" y="1815"/>
                </a:lnTo>
                <a:lnTo>
                  <a:pt x="4871" y="1815"/>
                </a:lnTo>
                <a:lnTo>
                  <a:pt x="4871" y="1815"/>
                </a:lnTo>
                <a:lnTo>
                  <a:pt x="4871" y="1815"/>
                </a:lnTo>
                <a:lnTo>
                  <a:pt x="4871" y="1815"/>
                </a:lnTo>
                <a:lnTo>
                  <a:pt x="4871" y="1815"/>
                </a:lnTo>
                <a:lnTo>
                  <a:pt x="4871" y="1815"/>
                </a:lnTo>
                <a:lnTo>
                  <a:pt x="4871" y="1815"/>
                </a:lnTo>
                <a:lnTo>
                  <a:pt x="4871" y="1815"/>
                </a:lnTo>
                <a:lnTo>
                  <a:pt x="4871" y="1815"/>
                </a:lnTo>
                <a:lnTo>
                  <a:pt x="4871" y="1815"/>
                </a:lnTo>
                <a:lnTo>
                  <a:pt x="4871" y="1815"/>
                </a:lnTo>
                <a:lnTo>
                  <a:pt x="4877" y="1815"/>
                </a:lnTo>
                <a:lnTo>
                  <a:pt x="4877" y="1815"/>
                </a:lnTo>
                <a:lnTo>
                  <a:pt x="4877" y="1815"/>
                </a:lnTo>
                <a:lnTo>
                  <a:pt x="4877" y="1815"/>
                </a:lnTo>
                <a:lnTo>
                  <a:pt x="4877" y="1815"/>
                </a:lnTo>
                <a:lnTo>
                  <a:pt x="4877" y="1815"/>
                </a:lnTo>
                <a:lnTo>
                  <a:pt x="4877" y="1815"/>
                </a:lnTo>
                <a:lnTo>
                  <a:pt x="4877" y="1815"/>
                </a:lnTo>
                <a:lnTo>
                  <a:pt x="4877" y="1815"/>
                </a:lnTo>
                <a:lnTo>
                  <a:pt x="4877" y="1815"/>
                </a:lnTo>
                <a:lnTo>
                  <a:pt x="4877" y="1815"/>
                </a:lnTo>
                <a:lnTo>
                  <a:pt x="4877" y="1815"/>
                </a:lnTo>
                <a:lnTo>
                  <a:pt x="4877" y="1815"/>
                </a:lnTo>
                <a:lnTo>
                  <a:pt x="4877" y="1809"/>
                </a:lnTo>
                <a:lnTo>
                  <a:pt x="4877" y="1809"/>
                </a:lnTo>
                <a:lnTo>
                  <a:pt x="4877" y="1809"/>
                </a:lnTo>
                <a:lnTo>
                  <a:pt x="4877" y="1809"/>
                </a:lnTo>
                <a:lnTo>
                  <a:pt x="4877" y="1803"/>
                </a:lnTo>
                <a:lnTo>
                  <a:pt x="4877" y="1803"/>
                </a:lnTo>
                <a:lnTo>
                  <a:pt x="4877" y="1803"/>
                </a:lnTo>
                <a:lnTo>
                  <a:pt x="4877" y="1803"/>
                </a:lnTo>
                <a:lnTo>
                  <a:pt x="4883" y="1803"/>
                </a:lnTo>
                <a:lnTo>
                  <a:pt x="4883" y="1803"/>
                </a:lnTo>
                <a:lnTo>
                  <a:pt x="4883" y="1803"/>
                </a:lnTo>
                <a:lnTo>
                  <a:pt x="4883" y="1797"/>
                </a:lnTo>
                <a:lnTo>
                  <a:pt x="4883" y="1797"/>
                </a:lnTo>
                <a:lnTo>
                  <a:pt x="4877" y="1797"/>
                </a:lnTo>
                <a:lnTo>
                  <a:pt x="4877" y="1791"/>
                </a:lnTo>
                <a:lnTo>
                  <a:pt x="4877" y="1791"/>
                </a:lnTo>
                <a:lnTo>
                  <a:pt x="4877" y="1791"/>
                </a:lnTo>
                <a:lnTo>
                  <a:pt x="4883" y="1791"/>
                </a:lnTo>
                <a:lnTo>
                  <a:pt x="4883" y="1785"/>
                </a:lnTo>
                <a:lnTo>
                  <a:pt x="4883" y="1785"/>
                </a:lnTo>
                <a:lnTo>
                  <a:pt x="4883" y="1785"/>
                </a:lnTo>
                <a:lnTo>
                  <a:pt x="4877" y="1785"/>
                </a:lnTo>
                <a:lnTo>
                  <a:pt x="4877" y="1779"/>
                </a:lnTo>
                <a:lnTo>
                  <a:pt x="4877" y="1773"/>
                </a:lnTo>
                <a:lnTo>
                  <a:pt x="4871" y="1767"/>
                </a:lnTo>
                <a:lnTo>
                  <a:pt x="4865" y="1767"/>
                </a:lnTo>
                <a:lnTo>
                  <a:pt x="4865" y="1767"/>
                </a:lnTo>
                <a:lnTo>
                  <a:pt x="4865" y="1767"/>
                </a:lnTo>
                <a:lnTo>
                  <a:pt x="4865" y="1767"/>
                </a:lnTo>
                <a:lnTo>
                  <a:pt x="4865" y="1767"/>
                </a:lnTo>
                <a:lnTo>
                  <a:pt x="4865" y="1773"/>
                </a:lnTo>
                <a:lnTo>
                  <a:pt x="4865" y="1773"/>
                </a:lnTo>
                <a:lnTo>
                  <a:pt x="4865" y="1773"/>
                </a:lnTo>
                <a:lnTo>
                  <a:pt x="4871" y="1773"/>
                </a:lnTo>
                <a:lnTo>
                  <a:pt x="4871" y="1773"/>
                </a:lnTo>
                <a:lnTo>
                  <a:pt x="4871" y="1773"/>
                </a:lnTo>
                <a:lnTo>
                  <a:pt x="4871" y="1773"/>
                </a:lnTo>
                <a:lnTo>
                  <a:pt x="4865" y="1773"/>
                </a:lnTo>
                <a:lnTo>
                  <a:pt x="4865" y="1773"/>
                </a:lnTo>
                <a:lnTo>
                  <a:pt x="4865" y="1773"/>
                </a:lnTo>
                <a:lnTo>
                  <a:pt x="4865" y="1773"/>
                </a:lnTo>
                <a:lnTo>
                  <a:pt x="4865" y="1773"/>
                </a:lnTo>
                <a:lnTo>
                  <a:pt x="4865" y="1779"/>
                </a:lnTo>
                <a:lnTo>
                  <a:pt x="4865" y="1779"/>
                </a:lnTo>
                <a:lnTo>
                  <a:pt x="4865" y="1779"/>
                </a:lnTo>
                <a:lnTo>
                  <a:pt x="4865" y="1779"/>
                </a:lnTo>
                <a:lnTo>
                  <a:pt x="4865" y="1779"/>
                </a:lnTo>
                <a:lnTo>
                  <a:pt x="4865" y="1779"/>
                </a:lnTo>
                <a:lnTo>
                  <a:pt x="4865" y="1779"/>
                </a:lnTo>
                <a:lnTo>
                  <a:pt x="4865" y="1779"/>
                </a:lnTo>
                <a:lnTo>
                  <a:pt x="4865" y="1779"/>
                </a:lnTo>
                <a:lnTo>
                  <a:pt x="4859" y="1773"/>
                </a:lnTo>
                <a:lnTo>
                  <a:pt x="4859" y="1773"/>
                </a:lnTo>
                <a:lnTo>
                  <a:pt x="4859" y="1773"/>
                </a:lnTo>
                <a:lnTo>
                  <a:pt x="4859" y="1773"/>
                </a:lnTo>
                <a:lnTo>
                  <a:pt x="4859" y="1779"/>
                </a:lnTo>
                <a:lnTo>
                  <a:pt x="4853" y="1779"/>
                </a:lnTo>
                <a:lnTo>
                  <a:pt x="4853" y="1779"/>
                </a:lnTo>
                <a:lnTo>
                  <a:pt x="4853" y="1779"/>
                </a:lnTo>
                <a:lnTo>
                  <a:pt x="4853" y="1791"/>
                </a:lnTo>
                <a:lnTo>
                  <a:pt x="4853" y="1797"/>
                </a:lnTo>
                <a:lnTo>
                  <a:pt x="4853" y="1797"/>
                </a:lnTo>
                <a:lnTo>
                  <a:pt x="4847" y="1809"/>
                </a:lnTo>
                <a:lnTo>
                  <a:pt x="4847" y="1809"/>
                </a:lnTo>
                <a:lnTo>
                  <a:pt x="4847" y="1809"/>
                </a:lnTo>
                <a:lnTo>
                  <a:pt x="4847" y="1809"/>
                </a:lnTo>
                <a:lnTo>
                  <a:pt x="4847" y="1809"/>
                </a:lnTo>
                <a:lnTo>
                  <a:pt x="4847" y="1809"/>
                </a:lnTo>
                <a:lnTo>
                  <a:pt x="4847" y="1803"/>
                </a:lnTo>
                <a:lnTo>
                  <a:pt x="4847" y="1803"/>
                </a:lnTo>
                <a:lnTo>
                  <a:pt x="4847" y="1803"/>
                </a:lnTo>
                <a:lnTo>
                  <a:pt x="4847" y="1803"/>
                </a:lnTo>
                <a:lnTo>
                  <a:pt x="4847" y="1803"/>
                </a:lnTo>
                <a:lnTo>
                  <a:pt x="4847" y="1803"/>
                </a:lnTo>
                <a:lnTo>
                  <a:pt x="4841" y="1803"/>
                </a:lnTo>
                <a:lnTo>
                  <a:pt x="4841" y="1803"/>
                </a:lnTo>
                <a:lnTo>
                  <a:pt x="4841" y="1803"/>
                </a:lnTo>
                <a:lnTo>
                  <a:pt x="4841" y="1803"/>
                </a:lnTo>
                <a:lnTo>
                  <a:pt x="4841" y="1803"/>
                </a:lnTo>
                <a:lnTo>
                  <a:pt x="4841" y="1803"/>
                </a:lnTo>
                <a:lnTo>
                  <a:pt x="4847" y="1803"/>
                </a:lnTo>
                <a:lnTo>
                  <a:pt x="4847" y="1803"/>
                </a:lnTo>
                <a:lnTo>
                  <a:pt x="4847" y="1803"/>
                </a:lnTo>
                <a:lnTo>
                  <a:pt x="4847" y="1803"/>
                </a:lnTo>
                <a:lnTo>
                  <a:pt x="4847" y="1803"/>
                </a:lnTo>
                <a:lnTo>
                  <a:pt x="4847" y="1797"/>
                </a:lnTo>
                <a:lnTo>
                  <a:pt x="4847" y="1797"/>
                </a:lnTo>
                <a:lnTo>
                  <a:pt x="4847" y="1797"/>
                </a:lnTo>
                <a:lnTo>
                  <a:pt x="4847" y="1797"/>
                </a:lnTo>
                <a:lnTo>
                  <a:pt x="4847" y="1797"/>
                </a:lnTo>
                <a:lnTo>
                  <a:pt x="4847" y="1797"/>
                </a:lnTo>
                <a:lnTo>
                  <a:pt x="4847" y="1797"/>
                </a:lnTo>
                <a:lnTo>
                  <a:pt x="4847" y="1797"/>
                </a:lnTo>
                <a:lnTo>
                  <a:pt x="4847" y="1797"/>
                </a:lnTo>
                <a:lnTo>
                  <a:pt x="4847" y="1791"/>
                </a:lnTo>
                <a:lnTo>
                  <a:pt x="4847" y="1791"/>
                </a:lnTo>
                <a:lnTo>
                  <a:pt x="4847" y="1791"/>
                </a:lnTo>
                <a:lnTo>
                  <a:pt x="4847" y="1791"/>
                </a:lnTo>
                <a:lnTo>
                  <a:pt x="4847" y="1791"/>
                </a:lnTo>
                <a:lnTo>
                  <a:pt x="4841" y="1791"/>
                </a:lnTo>
                <a:lnTo>
                  <a:pt x="4841" y="1791"/>
                </a:lnTo>
                <a:lnTo>
                  <a:pt x="4841" y="1791"/>
                </a:lnTo>
                <a:lnTo>
                  <a:pt x="4841" y="1791"/>
                </a:lnTo>
                <a:lnTo>
                  <a:pt x="4841" y="1791"/>
                </a:lnTo>
                <a:lnTo>
                  <a:pt x="4847" y="1791"/>
                </a:lnTo>
                <a:lnTo>
                  <a:pt x="4847" y="1791"/>
                </a:lnTo>
                <a:lnTo>
                  <a:pt x="4847" y="1791"/>
                </a:lnTo>
                <a:lnTo>
                  <a:pt x="4847" y="1791"/>
                </a:lnTo>
                <a:lnTo>
                  <a:pt x="4847" y="1785"/>
                </a:lnTo>
                <a:lnTo>
                  <a:pt x="4847" y="1785"/>
                </a:lnTo>
                <a:lnTo>
                  <a:pt x="4847" y="1785"/>
                </a:lnTo>
                <a:lnTo>
                  <a:pt x="4847" y="1779"/>
                </a:lnTo>
                <a:lnTo>
                  <a:pt x="4847" y="1779"/>
                </a:lnTo>
                <a:lnTo>
                  <a:pt x="4847" y="1779"/>
                </a:lnTo>
                <a:lnTo>
                  <a:pt x="4847" y="1779"/>
                </a:lnTo>
                <a:lnTo>
                  <a:pt x="4847" y="1773"/>
                </a:lnTo>
                <a:lnTo>
                  <a:pt x="4853" y="1773"/>
                </a:lnTo>
                <a:lnTo>
                  <a:pt x="4853" y="1773"/>
                </a:lnTo>
                <a:lnTo>
                  <a:pt x="4847" y="1773"/>
                </a:lnTo>
                <a:lnTo>
                  <a:pt x="4847" y="1773"/>
                </a:lnTo>
                <a:lnTo>
                  <a:pt x="4847" y="1773"/>
                </a:lnTo>
                <a:lnTo>
                  <a:pt x="4847" y="1773"/>
                </a:lnTo>
                <a:lnTo>
                  <a:pt x="4847" y="1767"/>
                </a:lnTo>
                <a:lnTo>
                  <a:pt x="4847" y="1773"/>
                </a:lnTo>
                <a:lnTo>
                  <a:pt x="4853" y="1767"/>
                </a:lnTo>
                <a:lnTo>
                  <a:pt x="4847" y="1767"/>
                </a:lnTo>
                <a:lnTo>
                  <a:pt x="4847" y="1767"/>
                </a:lnTo>
                <a:lnTo>
                  <a:pt x="4841" y="1767"/>
                </a:lnTo>
                <a:lnTo>
                  <a:pt x="4841" y="1767"/>
                </a:lnTo>
                <a:lnTo>
                  <a:pt x="4835" y="1767"/>
                </a:lnTo>
                <a:lnTo>
                  <a:pt x="4824" y="1767"/>
                </a:lnTo>
                <a:lnTo>
                  <a:pt x="4824" y="1767"/>
                </a:lnTo>
                <a:lnTo>
                  <a:pt x="4824" y="1773"/>
                </a:lnTo>
                <a:lnTo>
                  <a:pt x="4824" y="1773"/>
                </a:lnTo>
                <a:lnTo>
                  <a:pt x="4830" y="1773"/>
                </a:lnTo>
                <a:lnTo>
                  <a:pt x="4830" y="1773"/>
                </a:lnTo>
                <a:lnTo>
                  <a:pt x="4830" y="1773"/>
                </a:lnTo>
                <a:lnTo>
                  <a:pt x="4824" y="1773"/>
                </a:lnTo>
                <a:lnTo>
                  <a:pt x="4818" y="1773"/>
                </a:lnTo>
                <a:lnTo>
                  <a:pt x="4818" y="1773"/>
                </a:lnTo>
                <a:lnTo>
                  <a:pt x="4818" y="1773"/>
                </a:lnTo>
                <a:lnTo>
                  <a:pt x="4818" y="1773"/>
                </a:lnTo>
                <a:lnTo>
                  <a:pt x="4818" y="1773"/>
                </a:lnTo>
                <a:lnTo>
                  <a:pt x="4818" y="1773"/>
                </a:lnTo>
                <a:lnTo>
                  <a:pt x="4812" y="1773"/>
                </a:lnTo>
                <a:lnTo>
                  <a:pt x="4812" y="1773"/>
                </a:lnTo>
                <a:lnTo>
                  <a:pt x="4812" y="1773"/>
                </a:lnTo>
                <a:lnTo>
                  <a:pt x="4818" y="1773"/>
                </a:lnTo>
                <a:lnTo>
                  <a:pt x="4818" y="1767"/>
                </a:lnTo>
                <a:lnTo>
                  <a:pt x="4818" y="1767"/>
                </a:lnTo>
                <a:lnTo>
                  <a:pt x="4818" y="1767"/>
                </a:lnTo>
                <a:lnTo>
                  <a:pt x="4812" y="1767"/>
                </a:lnTo>
                <a:lnTo>
                  <a:pt x="4812" y="1767"/>
                </a:lnTo>
                <a:lnTo>
                  <a:pt x="4806" y="1767"/>
                </a:lnTo>
                <a:lnTo>
                  <a:pt x="4806" y="1767"/>
                </a:lnTo>
                <a:lnTo>
                  <a:pt x="4800" y="1767"/>
                </a:lnTo>
                <a:lnTo>
                  <a:pt x="4800" y="1773"/>
                </a:lnTo>
                <a:lnTo>
                  <a:pt x="4800" y="1773"/>
                </a:lnTo>
                <a:lnTo>
                  <a:pt x="4800" y="1773"/>
                </a:lnTo>
                <a:lnTo>
                  <a:pt x="4794" y="1773"/>
                </a:lnTo>
                <a:lnTo>
                  <a:pt x="4782" y="1773"/>
                </a:lnTo>
                <a:lnTo>
                  <a:pt x="4782" y="1773"/>
                </a:lnTo>
                <a:lnTo>
                  <a:pt x="4782" y="1767"/>
                </a:lnTo>
                <a:lnTo>
                  <a:pt x="4782" y="1767"/>
                </a:lnTo>
                <a:lnTo>
                  <a:pt x="4782" y="1762"/>
                </a:lnTo>
                <a:lnTo>
                  <a:pt x="4782" y="1762"/>
                </a:lnTo>
                <a:lnTo>
                  <a:pt x="4782" y="1762"/>
                </a:lnTo>
                <a:lnTo>
                  <a:pt x="4782" y="1762"/>
                </a:lnTo>
                <a:lnTo>
                  <a:pt x="4782" y="1762"/>
                </a:lnTo>
                <a:lnTo>
                  <a:pt x="4782" y="1762"/>
                </a:lnTo>
                <a:lnTo>
                  <a:pt x="4782" y="1762"/>
                </a:lnTo>
                <a:lnTo>
                  <a:pt x="4782" y="1762"/>
                </a:lnTo>
                <a:lnTo>
                  <a:pt x="4782" y="1756"/>
                </a:lnTo>
                <a:lnTo>
                  <a:pt x="4782" y="1756"/>
                </a:lnTo>
                <a:lnTo>
                  <a:pt x="4782" y="1756"/>
                </a:lnTo>
                <a:lnTo>
                  <a:pt x="4782" y="1756"/>
                </a:lnTo>
                <a:lnTo>
                  <a:pt x="4776" y="1750"/>
                </a:lnTo>
                <a:lnTo>
                  <a:pt x="4776" y="1750"/>
                </a:lnTo>
                <a:lnTo>
                  <a:pt x="4776" y="1750"/>
                </a:lnTo>
                <a:lnTo>
                  <a:pt x="4776" y="1744"/>
                </a:lnTo>
                <a:lnTo>
                  <a:pt x="4776" y="1744"/>
                </a:lnTo>
                <a:lnTo>
                  <a:pt x="4776" y="1738"/>
                </a:lnTo>
                <a:lnTo>
                  <a:pt x="4776" y="1738"/>
                </a:lnTo>
                <a:lnTo>
                  <a:pt x="4776" y="1738"/>
                </a:lnTo>
                <a:lnTo>
                  <a:pt x="4782" y="1738"/>
                </a:lnTo>
                <a:lnTo>
                  <a:pt x="4782" y="1732"/>
                </a:lnTo>
                <a:lnTo>
                  <a:pt x="4782" y="1732"/>
                </a:lnTo>
                <a:lnTo>
                  <a:pt x="4782" y="1732"/>
                </a:lnTo>
                <a:lnTo>
                  <a:pt x="4782" y="1732"/>
                </a:lnTo>
                <a:lnTo>
                  <a:pt x="4782" y="1732"/>
                </a:lnTo>
                <a:lnTo>
                  <a:pt x="4782" y="1726"/>
                </a:lnTo>
                <a:lnTo>
                  <a:pt x="4782" y="1726"/>
                </a:lnTo>
                <a:lnTo>
                  <a:pt x="4782" y="1726"/>
                </a:lnTo>
                <a:lnTo>
                  <a:pt x="4782" y="1726"/>
                </a:lnTo>
                <a:lnTo>
                  <a:pt x="4782" y="1726"/>
                </a:lnTo>
                <a:lnTo>
                  <a:pt x="4782" y="1726"/>
                </a:lnTo>
                <a:lnTo>
                  <a:pt x="4782" y="1726"/>
                </a:lnTo>
                <a:lnTo>
                  <a:pt x="4782" y="1726"/>
                </a:lnTo>
                <a:lnTo>
                  <a:pt x="4782" y="1726"/>
                </a:lnTo>
                <a:lnTo>
                  <a:pt x="4788" y="1732"/>
                </a:lnTo>
                <a:lnTo>
                  <a:pt x="4782" y="1732"/>
                </a:lnTo>
                <a:lnTo>
                  <a:pt x="4782" y="1732"/>
                </a:lnTo>
                <a:lnTo>
                  <a:pt x="4782" y="1732"/>
                </a:lnTo>
                <a:lnTo>
                  <a:pt x="4782" y="1738"/>
                </a:lnTo>
                <a:lnTo>
                  <a:pt x="4782" y="1738"/>
                </a:lnTo>
                <a:lnTo>
                  <a:pt x="4782" y="1738"/>
                </a:lnTo>
                <a:lnTo>
                  <a:pt x="4782" y="1744"/>
                </a:lnTo>
                <a:lnTo>
                  <a:pt x="4782" y="1744"/>
                </a:lnTo>
                <a:lnTo>
                  <a:pt x="4782" y="1744"/>
                </a:lnTo>
                <a:lnTo>
                  <a:pt x="4782" y="1750"/>
                </a:lnTo>
                <a:lnTo>
                  <a:pt x="4782" y="1750"/>
                </a:lnTo>
                <a:lnTo>
                  <a:pt x="4782" y="1756"/>
                </a:lnTo>
                <a:lnTo>
                  <a:pt x="4782" y="1756"/>
                </a:lnTo>
                <a:lnTo>
                  <a:pt x="4788" y="1762"/>
                </a:lnTo>
                <a:lnTo>
                  <a:pt x="4788" y="1762"/>
                </a:lnTo>
                <a:lnTo>
                  <a:pt x="4788" y="1756"/>
                </a:lnTo>
                <a:lnTo>
                  <a:pt x="4794" y="1756"/>
                </a:lnTo>
                <a:lnTo>
                  <a:pt x="4794" y="1762"/>
                </a:lnTo>
                <a:lnTo>
                  <a:pt x="4794" y="1762"/>
                </a:lnTo>
                <a:lnTo>
                  <a:pt x="4794" y="1762"/>
                </a:lnTo>
                <a:lnTo>
                  <a:pt x="4800" y="1762"/>
                </a:lnTo>
                <a:lnTo>
                  <a:pt x="4800" y="1762"/>
                </a:lnTo>
                <a:lnTo>
                  <a:pt x="4800" y="1762"/>
                </a:lnTo>
                <a:lnTo>
                  <a:pt x="4806" y="1762"/>
                </a:lnTo>
                <a:lnTo>
                  <a:pt x="4806" y="1762"/>
                </a:lnTo>
                <a:lnTo>
                  <a:pt x="4812" y="1762"/>
                </a:lnTo>
                <a:lnTo>
                  <a:pt x="4812" y="1756"/>
                </a:lnTo>
                <a:lnTo>
                  <a:pt x="4812" y="1756"/>
                </a:lnTo>
                <a:lnTo>
                  <a:pt x="4812" y="1756"/>
                </a:lnTo>
                <a:lnTo>
                  <a:pt x="4812" y="1756"/>
                </a:lnTo>
                <a:lnTo>
                  <a:pt x="4812" y="1756"/>
                </a:lnTo>
                <a:lnTo>
                  <a:pt x="4812" y="1756"/>
                </a:lnTo>
                <a:lnTo>
                  <a:pt x="4812" y="1756"/>
                </a:lnTo>
                <a:lnTo>
                  <a:pt x="4824" y="1756"/>
                </a:lnTo>
                <a:lnTo>
                  <a:pt x="4824" y="1756"/>
                </a:lnTo>
                <a:lnTo>
                  <a:pt x="4824" y="1750"/>
                </a:lnTo>
                <a:lnTo>
                  <a:pt x="4818" y="1750"/>
                </a:lnTo>
                <a:lnTo>
                  <a:pt x="4818" y="1750"/>
                </a:lnTo>
                <a:lnTo>
                  <a:pt x="4818" y="1750"/>
                </a:lnTo>
                <a:lnTo>
                  <a:pt x="4812" y="1750"/>
                </a:lnTo>
                <a:lnTo>
                  <a:pt x="4812" y="1744"/>
                </a:lnTo>
                <a:lnTo>
                  <a:pt x="4812" y="1744"/>
                </a:lnTo>
                <a:lnTo>
                  <a:pt x="4812" y="1744"/>
                </a:lnTo>
                <a:lnTo>
                  <a:pt x="4806" y="1744"/>
                </a:lnTo>
                <a:lnTo>
                  <a:pt x="4806" y="1744"/>
                </a:lnTo>
                <a:lnTo>
                  <a:pt x="4806" y="1744"/>
                </a:lnTo>
                <a:lnTo>
                  <a:pt x="4806" y="1738"/>
                </a:lnTo>
                <a:lnTo>
                  <a:pt x="4812" y="1738"/>
                </a:lnTo>
                <a:lnTo>
                  <a:pt x="4812" y="1744"/>
                </a:lnTo>
                <a:lnTo>
                  <a:pt x="4812" y="1744"/>
                </a:lnTo>
                <a:lnTo>
                  <a:pt x="4812" y="1744"/>
                </a:lnTo>
                <a:lnTo>
                  <a:pt x="4812" y="1744"/>
                </a:lnTo>
                <a:lnTo>
                  <a:pt x="4818" y="1744"/>
                </a:lnTo>
                <a:lnTo>
                  <a:pt x="4818" y="1750"/>
                </a:lnTo>
                <a:lnTo>
                  <a:pt x="4830" y="1750"/>
                </a:lnTo>
                <a:lnTo>
                  <a:pt x="4830" y="1750"/>
                </a:lnTo>
                <a:lnTo>
                  <a:pt x="4835" y="1750"/>
                </a:lnTo>
                <a:lnTo>
                  <a:pt x="4835" y="1750"/>
                </a:lnTo>
                <a:lnTo>
                  <a:pt x="4830" y="1750"/>
                </a:lnTo>
                <a:lnTo>
                  <a:pt x="4830" y="1744"/>
                </a:lnTo>
                <a:lnTo>
                  <a:pt x="4830" y="1744"/>
                </a:lnTo>
                <a:lnTo>
                  <a:pt x="4824" y="1744"/>
                </a:lnTo>
                <a:lnTo>
                  <a:pt x="4824" y="1744"/>
                </a:lnTo>
                <a:lnTo>
                  <a:pt x="4824" y="1744"/>
                </a:lnTo>
                <a:lnTo>
                  <a:pt x="4824" y="1738"/>
                </a:lnTo>
                <a:lnTo>
                  <a:pt x="4824" y="1738"/>
                </a:lnTo>
                <a:lnTo>
                  <a:pt x="4824" y="1738"/>
                </a:lnTo>
                <a:lnTo>
                  <a:pt x="4824" y="1738"/>
                </a:lnTo>
                <a:lnTo>
                  <a:pt x="4830" y="1744"/>
                </a:lnTo>
                <a:lnTo>
                  <a:pt x="4830" y="1744"/>
                </a:lnTo>
                <a:lnTo>
                  <a:pt x="4830" y="1744"/>
                </a:lnTo>
                <a:lnTo>
                  <a:pt x="4830" y="1744"/>
                </a:lnTo>
                <a:lnTo>
                  <a:pt x="4835" y="1750"/>
                </a:lnTo>
                <a:lnTo>
                  <a:pt x="4835" y="1750"/>
                </a:lnTo>
                <a:lnTo>
                  <a:pt x="4835" y="1750"/>
                </a:lnTo>
                <a:lnTo>
                  <a:pt x="4835" y="1750"/>
                </a:lnTo>
                <a:lnTo>
                  <a:pt x="4841" y="1750"/>
                </a:lnTo>
                <a:lnTo>
                  <a:pt x="4841" y="1750"/>
                </a:lnTo>
                <a:lnTo>
                  <a:pt x="4841" y="1750"/>
                </a:lnTo>
                <a:lnTo>
                  <a:pt x="4841" y="1750"/>
                </a:lnTo>
                <a:lnTo>
                  <a:pt x="4841" y="1750"/>
                </a:lnTo>
                <a:lnTo>
                  <a:pt x="4841" y="1744"/>
                </a:lnTo>
                <a:lnTo>
                  <a:pt x="4841" y="1744"/>
                </a:lnTo>
                <a:lnTo>
                  <a:pt x="4847" y="1744"/>
                </a:lnTo>
                <a:lnTo>
                  <a:pt x="4847" y="1744"/>
                </a:lnTo>
                <a:lnTo>
                  <a:pt x="4847" y="1744"/>
                </a:lnTo>
                <a:lnTo>
                  <a:pt x="4847" y="1744"/>
                </a:lnTo>
                <a:lnTo>
                  <a:pt x="4847" y="1744"/>
                </a:lnTo>
                <a:lnTo>
                  <a:pt x="4841" y="1738"/>
                </a:lnTo>
                <a:lnTo>
                  <a:pt x="4841" y="1738"/>
                </a:lnTo>
                <a:lnTo>
                  <a:pt x="4841" y="1738"/>
                </a:lnTo>
                <a:lnTo>
                  <a:pt x="4841" y="1738"/>
                </a:lnTo>
                <a:lnTo>
                  <a:pt x="4841" y="1738"/>
                </a:lnTo>
                <a:lnTo>
                  <a:pt x="4841" y="1732"/>
                </a:lnTo>
                <a:lnTo>
                  <a:pt x="4835" y="1732"/>
                </a:lnTo>
                <a:lnTo>
                  <a:pt x="4835" y="1732"/>
                </a:lnTo>
                <a:lnTo>
                  <a:pt x="4835" y="1732"/>
                </a:lnTo>
                <a:lnTo>
                  <a:pt x="4830" y="1732"/>
                </a:lnTo>
                <a:lnTo>
                  <a:pt x="4830" y="1726"/>
                </a:lnTo>
                <a:lnTo>
                  <a:pt x="4830" y="1726"/>
                </a:lnTo>
                <a:lnTo>
                  <a:pt x="4830" y="1726"/>
                </a:lnTo>
                <a:lnTo>
                  <a:pt x="4830" y="1726"/>
                </a:lnTo>
                <a:lnTo>
                  <a:pt x="4835" y="1726"/>
                </a:lnTo>
                <a:lnTo>
                  <a:pt x="4835" y="1726"/>
                </a:lnTo>
                <a:lnTo>
                  <a:pt x="4835" y="1726"/>
                </a:lnTo>
                <a:lnTo>
                  <a:pt x="4835" y="1726"/>
                </a:lnTo>
                <a:lnTo>
                  <a:pt x="4835" y="1726"/>
                </a:lnTo>
                <a:lnTo>
                  <a:pt x="4835" y="1732"/>
                </a:lnTo>
                <a:lnTo>
                  <a:pt x="4841" y="1732"/>
                </a:lnTo>
                <a:lnTo>
                  <a:pt x="4841" y="1732"/>
                </a:lnTo>
                <a:lnTo>
                  <a:pt x="4841" y="1732"/>
                </a:lnTo>
                <a:lnTo>
                  <a:pt x="4841" y="1732"/>
                </a:lnTo>
                <a:lnTo>
                  <a:pt x="4847" y="1732"/>
                </a:lnTo>
                <a:lnTo>
                  <a:pt x="4847" y="1732"/>
                </a:lnTo>
                <a:lnTo>
                  <a:pt x="4847" y="1738"/>
                </a:lnTo>
                <a:lnTo>
                  <a:pt x="4847" y="1738"/>
                </a:lnTo>
                <a:lnTo>
                  <a:pt x="4847" y="1738"/>
                </a:lnTo>
                <a:lnTo>
                  <a:pt x="4847" y="1738"/>
                </a:lnTo>
                <a:lnTo>
                  <a:pt x="4847" y="1738"/>
                </a:lnTo>
                <a:lnTo>
                  <a:pt x="4853" y="1744"/>
                </a:lnTo>
                <a:lnTo>
                  <a:pt x="4853" y="1744"/>
                </a:lnTo>
                <a:lnTo>
                  <a:pt x="4853" y="1744"/>
                </a:lnTo>
                <a:lnTo>
                  <a:pt x="4853" y="1744"/>
                </a:lnTo>
                <a:lnTo>
                  <a:pt x="4853" y="1744"/>
                </a:lnTo>
                <a:lnTo>
                  <a:pt x="4853" y="1744"/>
                </a:lnTo>
                <a:lnTo>
                  <a:pt x="4865" y="1744"/>
                </a:lnTo>
                <a:lnTo>
                  <a:pt x="4865" y="1744"/>
                </a:lnTo>
                <a:lnTo>
                  <a:pt x="4859" y="1744"/>
                </a:lnTo>
                <a:lnTo>
                  <a:pt x="4859" y="1744"/>
                </a:lnTo>
                <a:lnTo>
                  <a:pt x="4859" y="1744"/>
                </a:lnTo>
                <a:lnTo>
                  <a:pt x="4859" y="1744"/>
                </a:lnTo>
                <a:lnTo>
                  <a:pt x="4859" y="1738"/>
                </a:lnTo>
                <a:lnTo>
                  <a:pt x="4859" y="1738"/>
                </a:lnTo>
                <a:lnTo>
                  <a:pt x="4859" y="1738"/>
                </a:lnTo>
                <a:lnTo>
                  <a:pt x="4859" y="1732"/>
                </a:lnTo>
                <a:lnTo>
                  <a:pt x="4859" y="1732"/>
                </a:lnTo>
                <a:lnTo>
                  <a:pt x="4853" y="1732"/>
                </a:lnTo>
                <a:lnTo>
                  <a:pt x="4853" y="1726"/>
                </a:lnTo>
                <a:lnTo>
                  <a:pt x="4853" y="1726"/>
                </a:lnTo>
                <a:lnTo>
                  <a:pt x="4853" y="1726"/>
                </a:lnTo>
                <a:lnTo>
                  <a:pt x="4853" y="1726"/>
                </a:lnTo>
                <a:lnTo>
                  <a:pt x="4853" y="1726"/>
                </a:lnTo>
                <a:lnTo>
                  <a:pt x="4853" y="1726"/>
                </a:lnTo>
                <a:lnTo>
                  <a:pt x="4853" y="1726"/>
                </a:lnTo>
                <a:lnTo>
                  <a:pt x="4859" y="1726"/>
                </a:lnTo>
                <a:lnTo>
                  <a:pt x="4859" y="1732"/>
                </a:lnTo>
                <a:lnTo>
                  <a:pt x="4859" y="1732"/>
                </a:lnTo>
                <a:lnTo>
                  <a:pt x="4859" y="1732"/>
                </a:lnTo>
                <a:lnTo>
                  <a:pt x="4859" y="1732"/>
                </a:lnTo>
                <a:lnTo>
                  <a:pt x="4859" y="1732"/>
                </a:lnTo>
                <a:lnTo>
                  <a:pt x="4859" y="1738"/>
                </a:lnTo>
                <a:lnTo>
                  <a:pt x="4865" y="1738"/>
                </a:lnTo>
                <a:lnTo>
                  <a:pt x="4865" y="1738"/>
                </a:lnTo>
                <a:lnTo>
                  <a:pt x="4865" y="1738"/>
                </a:lnTo>
                <a:lnTo>
                  <a:pt x="4865" y="1738"/>
                </a:lnTo>
                <a:lnTo>
                  <a:pt x="4865" y="1738"/>
                </a:lnTo>
                <a:lnTo>
                  <a:pt x="4865" y="1738"/>
                </a:lnTo>
                <a:lnTo>
                  <a:pt x="4865" y="1738"/>
                </a:lnTo>
                <a:lnTo>
                  <a:pt x="4865" y="1738"/>
                </a:lnTo>
                <a:lnTo>
                  <a:pt x="4865" y="1744"/>
                </a:lnTo>
                <a:lnTo>
                  <a:pt x="4865" y="1744"/>
                </a:lnTo>
                <a:lnTo>
                  <a:pt x="4865" y="1744"/>
                </a:lnTo>
                <a:lnTo>
                  <a:pt x="4865" y="1744"/>
                </a:lnTo>
                <a:lnTo>
                  <a:pt x="4865" y="1750"/>
                </a:lnTo>
                <a:lnTo>
                  <a:pt x="4865" y="1750"/>
                </a:lnTo>
                <a:lnTo>
                  <a:pt x="4865" y="1750"/>
                </a:lnTo>
                <a:lnTo>
                  <a:pt x="4871" y="1756"/>
                </a:lnTo>
                <a:lnTo>
                  <a:pt x="4871" y="1756"/>
                </a:lnTo>
                <a:lnTo>
                  <a:pt x="4871" y="1756"/>
                </a:lnTo>
                <a:lnTo>
                  <a:pt x="4877" y="1756"/>
                </a:lnTo>
                <a:lnTo>
                  <a:pt x="4877" y="1756"/>
                </a:lnTo>
                <a:lnTo>
                  <a:pt x="4877" y="1756"/>
                </a:lnTo>
                <a:lnTo>
                  <a:pt x="4877" y="1750"/>
                </a:lnTo>
                <a:lnTo>
                  <a:pt x="4871" y="1750"/>
                </a:lnTo>
                <a:lnTo>
                  <a:pt x="4871" y="1750"/>
                </a:lnTo>
                <a:lnTo>
                  <a:pt x="4871" y="1750"/>
                </a:lnTo>
                <a:lnTo>
                  <a:pt x="4871" y="1744"/>
                </a:lnTo>
                <a:lnTo>
                  <a:pt x="4871" y="1744"/>
                </a:lnTo>
                <a:lnTo>
                  <a:pt x="4871" y="1744"/>
                </a:lnTo>
                <a:lnTo>
                  <a:pt x="4865" y="1732"/>
                </a:lnTo>
                <a:lnTo>
                  <a:pt x="4865" y="1732"/>
                </a:lnTo>
                <a:lnTo>
                  <a:pt x="4865" y="1726"/>
                </a:lnTo>
                <a:lnTo>
                  <a:pt x="4859" y="1720"/>
                </a:lnTo>
                <a:lnTo>
                  <a:pt x="4859" y="1720"/>
                </a:lnTo>
                <a:lnTo>
                  <a:pt x="4859" y="1714"/>
                </a:lnTo>
                <a:lnTo>
                  <a:pt x="4859" y="1714"/>
                </a:lnTo>
                <a:lnTo>
                  <a:pt x="4859" y="1714"/>
                </a:lnTo>
                <a:lnTo>
                  <a:pt x="4859" y="1714"/>
                </a:lnTo>
                <a:lnTo>
                  <a:pt x="4859" y="1714"/>
                </a:lnTo>
                <a:lnTo>
                  <a:pt x="4859" y="1714"/>
                </a:lnTo>
                <a:lnTo>
                  <a:pt x="4859" y="1714"/>
                </a:lnTo>
                <a:lnTo>
                  <a:pt x="4859" y="1714"/>
                </a:lnTo>
                <a:lnTo>
                  <a:pt x="4859" y="1714"/>
                </a:lnTo>
                <a:lnTo>
                  <a:pt x="4859" y="1714"/>
                </a:lnTo>
                <a:lnTo>
                  <a:pt x="4859" y="1720"/>
                </a:lnTo>
                <a:lnTo>
                  <a:pt x="4859" y="1720"/>
                </a:lnTo>
                <a:lnTo>
                  <a:pt x="4859" y="1720"/>
                </a:lnTo>
                <a:lnTo>
                  <a:pt x="4859" y="1720"/>
                </a:lnTo>
                <a:lnTo>
                  <a:pt x="4853" y="1714"/>
                </a:lnTo>
                <a:lnTo>
                  <a:pt x="4853" y="1714"/>
                </a:lnTo>
                <a:lnTo>
                  <a:pt x="4853" y="1714"/>
                </a:lnTo>
                <a:lnTo>
                  <a:pt x="4859" y="1714"/>
                </a:lnTo>
                <a:lnTo>
                  <a:pt x="4853" y="1708"/>
                </a:lnTo>
                <a:lnTo>
                  <a:pt x="4853" y="1708"/>
                </a:lnTo>
                <a:lnTo>
                  <a:pt x="4853" y="1708"/>
                </a:lnTo>
                <a:lnTo>
                  <a:pt x="4847" y="1702"/>
                </a:lnTo>
                <a:lnTo>
                  <a:pt x="4847" y="1702"/>
                </a:lnTo>
                <a:lnTo>
                  <a:pt x="4847" y="1702"/>
                </a:lnTo>
                <a:lnTo>
                  <a:pt x="4847" y="1696"/>
                </a:lnTo>
                <a:lnTo>
                  <a:pt x="4847" y="1696"/>
                </a:lnTo>
                <a:lnTo>
                  <a:pt x="4847" y="1696"/>
                </a:lnTo>
                <a:lnTo>
                  <a:pt x="4847" y="1696"/>
                </a:lnTo>
                <a:lnTo>
                  <a:pt x="4847" y="1696"/>
                </a:lnTo>
                <a:lnTo>
                  <a:pt x="4847" y="1696"/>
                </a:lnTo>
                <a:lnTo>
                  <a:pt x="4847" y="1696"/>
                </a:lnTo>
                <a:lnTo>
                  <a:pt x="4847" y="1696"/>
                </a:lnTo>
                <a:lnTo>
                  <a:pt x="4847" y="1690"/>
                </a:lnTo>
                <a:lnTo>
                  <a:pt x="4847" y="1690"/>
                </a:lnTo>
                <a:lnTo>
                  <a:pt x="4853" y="1696"/>
                </a:lnTo>
                <a:lnTo>
                  <a:pt x="4853" y="1696"/>
                </a:lnTo>
                <a:lnTo>
                  <a:pt x="4853" y="1696"/>
                </a:lnTo>
                <a:lnTo>
                  <a:pt x="4853" y="1702"/>
                </a:lnTo>
                <a:lnTo>
                  <a:pt x="4853" y="1702"/>
                </a:lnTo>
                <a:lnTo>
                  <a:pt x="4853" y="1702"/>
                </a:lnTo>
                <a:lnTo>
                  <a:pt x="4853" y="1702"/>
                </a:lnTo>
                <a:lnTo>
                  <a:pt x="4859" y="1702"/>
                </a:lnTo>
                <a:lnTo>
                  <a:pt x="4859" y="1702"/>
                </a:lnTo>
                <a:lnTo>
                  <a:pt x="4865" y="1702"/>
                </a:lnTo>
                <a:lnTo>
                  <a:pt x="4865" y="1702"/>
                </a:lnTo>
                <a:lnTo>
                  <a:pt x="4865" y="1702"/>
                </a:lnTo>
                <a:lnTo>
                  <a:pt x="4865" y="1702"/>
                </a:lnTo>
                <a:lnTo>
                  <a:pt x="4865" y="1702"/>
                </a:lnTo>
                <a:lnTo>
                  <a:pt x="4865" y="1702"/>
                </a:lnTo>
                <a:lnTo>
                  <a:pt x="4865" y="1696"/>
                </a:lnTo>
                <a:lnTo>
                  <a:pt x="4865" y="1696"/>
                </a:lnTo>
                <a:lnTo>
                  <a:pt x="4859" y="1696"/>
                </a:lnTo>
                <a:lnTo>
                  <a:pt x="4859" y="1696"/>
                </a:lnTo>
                <a:lnTo>
                  <a:pt x="4859" y="1696"/>
                </a:lnTo>
                <a:lnTo>
                  <a:pt x="4859" y="1696"/>
                </a:lnTo>
                <a:lnTo>
                  <a:pt x="4859" y="1696"/>
                </a:lnTo>
                <a:lnTo>
                  <a:pt x="4859" y="1696"/>
                </a:lnTo>
                <a:lnTo>
                  <a:pt x="4859" y="1696"/>
                </a:lnTo>
                <a:lnTo>
                  <a:pt x="4859" y="1696"/>
                </a:lnTo>
                <a:lnTo>
                  <a:pt x="4859" y="1696"/>
                </a:lnTo>
                <a:lnTo>
                  <a:pt x="4859" y="1696"/>
                </a:lnTo>
                <a:lnTo>
                  <a:pt x="4859" y="1696"/>
                </a:lnTo>
                <a:lnTo>
                  <a:pt x="4859" y="1696"/>
                </a:lnTo>
                <a:lnTo>
                  <a:pt x="4859" y="1696"/>
                </a:lnTo>
                <a:lnTo>
                  <a:pt x="4853" y="1690"/>
                </a:lnTo>
                <a:lnTo>
                  <a:pt x="4859" y="1678"/>
                </a:lnTo>
                <a:lnTo>
                  <a:pt x="4859" y="1678"/>
                </a:lnTo>
                <a:lnTo>
                  <a:pt x="4859" y="1678"/>
                </a:lnTo>
                <a:lnTo>
                  <a:pt x="4859" y="1678"/>
                </a:lnTo>
                <a:lnTo>
                  <a:pt x="4859" y="1678"/>
                </a:lnTo>
                <a:lnTo>
                  <a:pt x="4859" y="1678"/>
                </a:lnTo>
                <a:lnTo>
                  <a:pt x="4859" y="1678"/>
                </a:lnTo>
                <a:lnTo>
                  <a:pt x="4859" y="1678"/>
                </a:lnTo>
                <a:lnTo>
                  <a:pt x="4859" y="1678"/>
                </a:lnTo>
                <a:lnTo>
                  <a:pt x="4865" y="1684"/>
                </a:lnTo>
                <a:lnTo>
                  <a:pt x="4865" y="1690"/>
                </a:lnTo>
                <a:lnTo>
                  <a:pt x="4865" y="1690"/>
                </a:lnTo>
                <a:lnTo>
                  <a:pt x="4865" y="1690"/>
                </a:lnTo>
                <a:lnTo>
                  <a:pt x="4865" y="1690"/>
                </a:lnTo>
                <a:lnTo>
                  <a:pt x="4865" y="1690"/>
                </a:lnTo>
                <a:lnTo>
                  <a:pt x="4865" y="1690"/>
                </a:lnTo>
                <a:lnTo>
                  <a:pt x="4865" y="1696"/>
                </a:lnTo>
                <a:lnTo>
                  <a:pt x="4865" y="1696"/>
                </a:lnTo>
                <a:lnTo>
                  <a:pt x="4865" y="1696"/>
                </a:lnTo>
                <a:lnTo>
                  <a:pt x="4865" y="1696"/>
                </a:lnTo>
                <a:lnTo>
                  <a:pt x="4865" y="1696"/>
                </a:lnTo>
                <a:lnTo>
                  <a:pt x="4865" y="1696"/>
                </a:lnTo>
                <a:lnTo>
                  <a:pt x="4865" y="1702"/>
                </a:lnTo>
                <a:lnTo>
                  <a:pt x="4865" y="1702"/>
                </a:lnTo>
                <a:lnTo>
                  <a:pt x="4865" y="1702"/>
                </a:lnTo>
                <a:lnTo>
                  <a:pt x="4865" y="1708"/>
                </a:lnTo>
                <a:lnTo>
                  <a:pt x="4871" y="1708"/>
                </a:lnTo>
                <a:lnTo>
                  <a:pt x="4871" y="1714"/>
                </a:lnTo>
                <a:lnTo>
                  <a:pt x="4871" y="1714"/>
                </a:lnTo>
                <a:lnTo>
                  <a:pt x="4871" y="1714"/>
                </a:lnTo>
                <a:lnTo>
                  <a:pt x="4871" y="1726"/>
                </a:lnTo>
                <a:lnTo>
                  <a:pt x="4871" y="1726"/>
                </a:lnTo>
                <a:lnTo>
                  <a:pt x="4871" y="1726"/>
                </a:lnTo>
                <a:lnTo>
                  <a:pt x="4871" y="1726"/>
                </a:lnTo>
                <a:lnTo>
                  <a:pt x="4871" y="1726"/>
                </a:lnTo>
                <a:lnTo>
                  <a:pt x="4871" y="1726"/>
                </a:lnTo>
                <a:lnTo>
                  <a:pt x="4871" y="1726"/>
                </a:lnTo>
                <a:lnTo>
                  <a:pt x="4871" y="1726"/>
                </a:lnTo>
                <a:lnTo>
                  <a:pt x="4871" y="1732"/>
                </a:lnTo>
                <a:lnTo>
                  <a:pt x="4877" y="1738"/>
                </a:lnTo>
                <a:lnTo>
                  <a:pt x="4877" y="1738"/>
                </a:lnTo>
                <a:lnTo>
                  <a:pt x="4877" y="1744"/>
                </a:lnTo>
                <a:lnTo>
                  <a:pt x="4877" y="1744"/>
                </a:lnTo>
                <a:lnTo>
                  <a:pt x="4877" y="1750"/>
                </a:lnTo>
                <a:lnTo>
                  <a:pt x="4877" y="1750"/>
                </a:lnTo>
                <a:lnTo>
                  <a:pt x="4877" y="1750"/>
                </a:lnTo>
                <a:lnTo>
                  <a:pt x="4877" y="1750"/>
                </a:lnTo>
                <a:lnTo>
                  <a:pt x="4877" y="1756"/>
                </a:lnTo>
                <a:lnTo>
                  <a:pt x="4877" y="1756"/>
                </a:lnTo>
                <a:lnTo>
                  <a:pt x="4883" y="1756"/>
                </a:lnTo>
                <a:lnTo>
                  <a:pt x="4883" y="1756"/>
                </a:lnTo>
                <a:lnTo>
                  <a:pt x="4883" y="1756"/>
                </a:lnTo>
                <a:lnTo>
                  <a:pt x="4883" y="1756"/>
                </a:lnTo>
                <a:lnTo>
                  <a:pt x="4883" y="1762"/>
                </a:lnTo>
                <a:lnTo>
                  <a:pt x="4883" y="1756"/>
                </a:lnTo>
                <a:lnTo>
                  <a:pt x="4883" y="1762"/>
                </a:lnTo>
                <a:lnTo>
                  <a:pt x="4883" y="1762"/>
                </a:lnTo>
                <a:lnTo>
                  <a:pt x="4883" y="1762"/>
                </a:lnTo>
                <a:lnTo>
                  <a:pt x="4883" y="1762"/>
                </a:lnTo>
                <a:lnTo>
                  <a:pt x="4883" y="1762"/>
                </a:lnTo>
                <a:lnTo>
                  <a:pt x="4883" y="1762"/>
                </a:lnTo>
                <a:lnTo>
                  <a:pt x="4883" y="1762"/>
                </a:lnTo>
                <a:lnTo>
                  <a:pt x="4883" y="1762"/>
                </a:lnTo>
                <a:lnTo>
                  <a:pt x="4883" y="1762"/>
                </a:lnTo>
                <a:lnTo>
                  <a:pt x="4883" y="1767"/>
                </a:lnTo>
                <a:lnTo>
                  <a:pt x="4883" y="1767"/>
                </a:lnTo>
                <a:lnTo>
                  <a:pt x="4883" y="1767"/>
                </a:lnTo>
                <a:lnTo>
                  <a:pt x="4883" y="1767"/>
                </a:lnTo>
                <a:lnTo>
                  <a:pt x="4895" y="1773"/>
                </a:lnTo>
                <a:lnTo>
                  <a:pt x="4895" y="1779"/>
                </a:lnTo>
                <a:lnTo>
                  <a:pt x="4895" y="1779"/>
                </a:lnTo>
                <a:lnTo>
                  <a:pt x="4895" y="1779"/>
                </a:lnTo>
                <a:lnTo>
                  <a:pt x="4895" y="1779"/>
                </a:lnTo>
                <a:lnTo>
                  <a:pt x="4895" y="1785"/>
                </a:lnTo>
                <a:lnTo>
                  <a:pt x="4895" y="1785"/>
                </a:lnTo>
                <a:lnTo>
                  <a:pt x="4895" y="1785"/>
                </a:lnTo>
                <a:lnTo>
                  <a:pt x="4895" y="1785"/>
                </a:lnTo>
                <a:lnTo>
                  <a:pt x="4895" y="1785"/>
                </a:lnTo>
                <a:lnTo>
                  <a:pt x="4895" y="1785"/>
                </a:lnTo>
                <a:lnTo>
                  <a:pt x="4895" y="1785"/>
                </a:lnTo>
                <a:lnTo>
                  <a:pt x="4895" y="1791"/>
                </a:lnTo>
                <a:lnTo>
                  <a:pt x="4901" y="1791"/>
                </a:lnTo>
                <a:lnTo>
                  <a:pt x="4901" y="1791"/>
                </a:lnTo>
                <a:lnTo>
                  <a:pt x="4901" y="1791"/>
                </a:lnTo>
                <a:lnTo>
                  <a:pt x="4895" y="1785"/>
                </a:lnTo>
                <a:lnTo>
                  <a:pt x="4895" y="1779"/>
                </a:lnTo>
                <a:lnTo>
                  <a:pt x="4895" y="1779"/>
                </a:lnTo>
                <a:lnTo>
                  <a:pt x="4883" y="1750"/>
                </a:lnTo>
                <a:lnTo>
                  <a:pt x="4877" y="1738"/>
                </a:lnTo>
                <a:lnTo>
                  <a:pt x="4877" y="1732"/>
                </a:lnTo>
                <a:lnTo>
                  <a:pt x="4877" y="1726"/>
                </a:lnTo>
                <a:lnTo>
                  <a:pt x="4877" y="1726"/>
                </a:lnTo>
                <a:lnTo>
                  <a:pt x="4877" y="1726"/>
                </a:lnTo>
                <a:lnTo>
                  <a:pt x="4871" y="1726"/>
                </a:lnTo>
                <a:lnTo>
                  <a:pt x="4871" y="1720"/>
                </a:lnTo>
                <a:lnTo>
                  <a:pt x="4871" y="1720"/>
                </a:lnTo>
                <a:lnTo>
                  <a:pt x="4871" y="1702"/>
                </a:lnTo>
                <a:lnTo>
                  <a:pt x="4865" y="1696"/>
                </a:lnTo>
                <a:lnTo>
                  <a:pt x="4865" y="1696"/>
                </a:lnTo>
                <a:lnTo>
                  <a:pt x="4865" y="1696"/>
                </a:lnTo>
                <a:lnTo>
                  <a:pt x="4865" y="1690"/>
                </a:lnTo>
                <a:lnTo>
                  <a:pt x="4859" y="1667"/>
                </a:lnTo>
                <a:lnTo>
                  <a:pt x="4853" y="1655"/>
                </a:lnTo>
                <a:lnTo>
                  <a:pt x="4853" y="1649"/>
                </a:lnTo>
                <a:lnTo>
                  <a:pt x="4853" y="1649"/>
                </a:lnTo>
                <a:lnTo>
                  <a:pt x="4853" y="1649"/>
                </a:lnTo>
                <a:lnTo>
                  <a:pt x="4847" y="1649"/>
                </a:lnTo>
                <a:lnTo>
                  <a:pt x="4847" y="1649"/>
                </a:lnTo>
                <a:lnTo>
                  <a:pt x="4847" y="1649"/>
                </a:lnTo>
                <a:lnTo>
                  <a:pt x="4847" y="1655"/>
                </a:lnTo>
                <a:lnTo>
                  <a:pt x="4847" y="1655"/>
                </a:lnTo>
                <a:lnTo>
                  <a:pt x="4847" y="1649"/>
                </a:lnTo>
                <a:lnTo>
                  <a:pt x="4841" y="1649"/>
                </a:lnTo>
                <a:lnTo>
                  <a:pt x="4835" y="1649"/>
                </a:lnTo>
                <a:lnTo>
                  <a:pt x="4824" y="1643"/>
                </a:lnTo>
                <a:lnTo>
                  <a:pt x="4824" y="1643"/>
                </a:lnTo>
                <a:lnTo>
                  <a:pt x="4824" y="1649"/>
                </a:lnTo>
                <a:lnTo>
                  <a:pt x="4818" y="1649"/>
                </a:lnTo>
                <a:lnTo>
                  <a:pt x="4818" y="1649"/>
                </a:lnTo>
                <a:lnTo>
                  <a:pt x="4824" y="1649"/>
                </a:lnTo>
                <a:lnTo>
                  <a:pt x="4824" y="1649"/>
                </a:lnTo>
                <a:lnTo>
                  <a:pt x="4824" y="1655"/>
                </a:lnTo>
                <a:lnTo>
                  <a:pt x="4824" y="1655"/>
                </a:lnTo>
                <a:lnTo>
                  <a:pt x="4824" y="1655"/>
                </a:lnTo>
                <a:lnTo>
                  <a:pt x="4824" y="1655"/>
                </a:lnTo>
                <a:lnTo>
                  <a:pt x="4824" y="1655"/>
                </a:lnTo>
                <a:lnTo>
                  <a:pt x="4824" y="1661"/>
                </a:lnTo>
                <a:lnTo>
                  <a:pt x="4824" y="1661"/>
                </a:lnTo>
                <a:lnTo>
                  <a:pt x="4824" y="1661"/>
                </a:lnTo>
                <a:lnTo>
                  <a:pt x="4824" y="1661"/>
                </a:lnTo>
                <a:lnTo>
                  <a:pt x="4818" y="1655"/>
                </a:lnTo>
                <a:lnTo>
                  <a:pt x="4818" y="1655"/>
                </a:lnTo>
                <a:lnTo>
                  <a:pt x="4818" y="1655"/>
                </a:lnTo>
                <a:lnTo>
                  <a:pt x="4818" y="1655"/>
                </a:lnTo>
                <a:lnTo>
                  <a:pt x="4818" y="1655"/>
                </a:lnTo>
                <a:lnTo>
                  <a:pt x="4812" y="1655"/>
                </a:lnTo>
                <a:lnTo>
                  <a:pt x="4812" y="1655"/>
                </a:lnTo>
                <a:lnTo>
                  <a:pt x="4806" y="1655"/>
                </a:lnTo>
                <a:lnTo>
                  <a:pt x="4806" y="1655"/>
                </a:lnTo>
                <a:lnTo>
                  <a:pt x="4806" y="1655"/>
                </a:lnTo>
                <a:lnTo>
                  <a:pt x="4806" y="1655"/>
                </a:lnTo>
                <a:lnTo>
                  <a:pt x="4800" y="1661"/>
                </a:lnTo>
                <a:lnTo>
                  <a:pt x="4800" y="1655"/>
                </a:lnTo>
                <a:lnTo>
                  <a:pt x="4806" y="1655"/>
                </a:lnTo>
                <a:lnTo>
                  <a:pt x="4806" y="1655"/>
                </a:lnTo>
                <a:lnTo>
                  <a:pt x="4806" y="1655"/>
                </a:lnTo>
                <a:lnTo>
                  <a:pt x="4806" y="1649"/>
                </a:lnTo>
                <a:lnTo>
                  <a:pt x="4806" y="1649"/>
                </a:lnTo>
                <a:lnTo>
                  <a:pt x="4806" y="1649"/>
                </a:lnTo>
                <a:lnTo>
                  <a:pt x="4806" y="1649"/>
                </a:lnTo>
                <a:lnTo>
                  <a:pt x="4806" y="1649"/>
                </a:lnTo>
                <a:lnTo>
                  <a:pt x="4806" y="1649"/>
                </a:lnTo>
                <a:lnTo>
                  <a:pt x="4800" y="1643"/>
                </a:lnTo>
                <a:lnTo>
                  <a:pt x="4800" y="1643"/>
                </a:lnTo>
                <a:lnTo>
                  <a:pt x="4800" y="1643"/>
                </a:lnTo>
                <a:lnTo>
                  <a:pt x="4800" y="1643"/>
                </a:lnTo>
                <a:lnTo>
                  <a:pt x="4800" y="1643"/>
                </a:lnTo>
                <a:lnTo>
                  <a:pt x="4794" y="1643"/>
                </a:lnTo>
                <a:lnTo>
                  <a:pt x="4794" y="1643"/>
                </a:lnTo>
                <a:lnTo>
                  <a:pt x="4794" y="1637"/>
                </a:lnTo>
                <a:lnTo>
                  <a:pt x="4794" y="1637"/>
                </a:lnTo>
                <a:lnTo>
                  <a:pt x="4794" y="1637"/>
                </a:lnTo>
                <a:lnTo>
                  <a:pt x="4794" y="1637"/>
                </a:lnTo>
                <a:lnTo>
                  <a:pt x="4794" y="1637"/>
                </a:lnTo>
                <a:lnTo>
                  <a:pt x="4794" y="1637"/>
                </a:lnTo>
                <a:lnTo>
                  <a:pt x="4794" y="1637"/>
                </a:lnTo>
                <a:lnTo>
                  <a:pt x="4794" y="1637"/>
                </a:lnTo>
                <a:lnTo>
                  <a:pt x="4788" y="1637"/>
                </a:lnTo>
                <a:lnTo>
                  <a:pt x="4788" y="1637"/>
                </a:lnTo>
                <a:lnTo>
                  <a:pt x="4788" y="1631"/>
                </a:lnTo>
                <a:lnTo>
                  <a:pt x="4788" y="1631"/>
                </a:lnTo>
                <a:lnTo>
                  <a:pt x="4788" y="1625"/>
                </a:lnTo>
                <a:lnTo>
                  <a:pt x="4788" y="1625"/>
                </a:lnTo>
                <a:lnTo>
                  <a:pt x="4788" y="1619"/>
                </a:lnTo>
                <a:lnTo>
                  <a:pt x="4788" y="1619"/>
                </a:lnTo>
                <a:lnTo>
                  <a:pt x="4782" y="1619"/>
                </a:lnTo>
                <a:lnTo>
                  <a:pt x="4782" y="1619"/>
                </a:lnTo>
                <a:lnTo>
                  <a:pt x="4782" y="1619"/>
                </a:lnTo>
                <a:lnTo>
                  <a:pt x="4776" y="1619"/>
                </a:lnTo>
                <a:lnTo>
                  <a:pt x="4776" y="1613"/>
                </a:lnTo>
                <a:lnTo>
                  <a:pt x="4776" y="1613"/>
                </a:lnTo>
                <a:lnTo>
                  <a:pt x="4764" y="1613"/>
                </a:lnTo>
                <a:lnTo>
                  <a:pt x="4764" y="1613"/>
                </a:lnTo>
                <a:lnTo>
                  <a:pt x="4758" y="1613"/>
                </a:lnTo>
                <a:lnTo>
                  <a:pt x="4758" y="1613"/>
                </a:lnTo>
                <a:lnTo>
                  <a:pt x="4758" y="1607"/>
                </a:lnTo>
                <a:lnTo>
                  <a:pt x="4758" y="1607"/>
                </a:lnTo>
                <a:lnTo>
                  <a:pt x="4753" y="1607"/>
                </a:lnTo>
                <a:lnTo>
                  <a:pt x="4753" y="1607"/>
                </a:lnTo>
                <a:lnTo>
                  <a:pt x="4753" y="1607"/>
                </a:lnTo>
                <a:lnTo>
                  <a:pt x="4753" y="1601"/>
                </a:lnTo>
                <a:lnTo>
                  <a:pt x="4753" y="1601"/>
                </a:lnTo>
                <a:lnTo>
                  <a:pt x="4753" y="1601"/>
                </a:lnTo>
                <a:lnTo>
                  <a:pt x="4747" y="1607"/>
                </a:lnTo>
                <a:lnTo>
                  <a:pt x="4747" y="1607"/>
                </a:lnTo>
                <a:lnTo>
                  <a:pt x="4747" y="1607"/>
                </a:lnTo>
                <a:lnTo>
                  <a:pt x="4747" y="1607"/>
                </a:lnTo>
                <a:lnTo>
                  <a:pt x="4747" y="1607"/>
                </a:lnTo>
                <a:lnTo>
                  <a:pt x="4747" y="1607"/>
                </a:lnTo>
                <a:lnTo>
                  <a:pt x="4735" y="1607"/>
                </a:lnTo>
                <a:lnTo>
                  <a:pt x="4729" y="1601"/>
                </a:lnTo>
                <a:lnTo>
                  <a:pt x="4729" y="1601"/>
                </a:lnTo>
                <a:lnTo>
                  <a:pt x="4729" y="1601"/>
                </a:lnTo>
                <a:lnTo>
                  <a:pt x="4729" y="1601"/>
                </a:lnTo>
                <a:lnTo>
                  <a:pt x="4729" y="1601"/>
                </a:lnTo>
                <a:lnTo>
                  <a:pt x="4729" y="1601"/>
                </a:lnTo>
                <a:lnTo>
                  <a:pt x="4729" y="1601"/>
                </a:lnTo>
                <a:lnTo>
                  <a:pt x="4729" y="1601"/>
                </a:lnTo>
                <a:lnTo>
                  <a:pt x="4729" y="1601"/>
                </a:lnTo>
                <a:lnTo>
                  <a:pt x="4729" y="1601"/>
                </a:lnTo>
                <a:lnTo>
                  <a:pt x="4729" y="1595"/>
                </a:lnTo>
                <a:lnTo>
                  <a:pt x="4729" y="1601"/>
                </a:lnTo>
                <a:lnTo>
                  <a:pt x="4729" y="1601"/>
                </a:lnTo>
                <a:lnTo>
                  <a:pt x="4729" y="1601"/>
                </a:lnTo>
                <a:lnTo>
                  <a:pt x="4735" y="1601"/>
                </a:lnTo>
                <a:lnTo>
                  <a:pt x="4735" y="1601"/>
                </a:lnTo>
                <a:lnTo>
                  <a:pt x="4735" y="1601"/>
                </a:lnTo>
                <a:lnTo>
                  <a:pt x="4741" y="1601"/>
                </a:lnTo>
                <a:lnTo>
                  <a:pt x="4741" y="1601"/>
                </a:lnTo>
                <a:lnTo>
                  <a:pt x="4741" y="1601"/>
                </a:lnTo>
                <a:lnTo>
                  <a:pt x="4741" y="1601"/>
                </a:lnTo>
                <a:lnTo>
                  <a:pt x="4741" y="1601"/>
                </a:lnTo>
                <a:lnTo>
                  <a:pt x="4747" y="1601"/>
                </a:lnTo>
                <a:lnTo>
                  <a:pt x="4747" y="1601"/>
                </a:lnTo>
                <a:lnTo>
                  <a:pt x="4747" y="1601"/>
                </a:lnTo>
                <a:lnTo>
                  <a:pt x="4747" y="1601"/>
                </a:lnTo>
                <a:lnTo>
                  <a:pt x="4747" y="1601"/>
                </a:lnTo>
                <a:lnTo>
                  <a:pt x="4747" y="1601"/>
                </a:lnTo>
                <a:lnTo>
                  <a:pt x="4747" y="1601"/>
                </a:lnTo>
                <a:lnTo>
                  <a:pt x="4747" y="1601"/>
                </a:lnTo>
                <a:lnTo>
                  <a:pt x="4747" y="1601"/>
                </a:lnTo>
                <a:lnTo>
                  <a:pt x="4747" y="1607"/>
                </a:lnTo>
                <a:lnTo>
                  <a:pt x="4747" y="1607"/>
                </a:lnTo>
                <a:lnTo>
                  <a:pt x="4747" y="1601"/>
                </a:lnTo>
                <a:lnTo>
                  <a:pt x="4747" y="1601"/>
                </a:lnTo>
                <a:lnTo>
                  <a:pt x="4747" y="1601"/>
                </a:lnTo>
                <a:lnTo>
                  <a:pt x="4753" y="1601"/>
                </a:lnTo>
                <a:lnTo>
                  <a:pt x="4753" y="1601"/>
                </a:lnTo>
                <a:lnTo>
                  <a:pt x="4753" y="1601"/>
                </a:lnTo>
                <a:lnTo>
                  <a:pt x="4753" y="1601"/>
                </a:lnTo>
                <a:lnTo>
                  <a:pt x="4753" y="1601"/>
                </a:lnTo>
                <a:lnTo>
                  <a:pt x="4758" y="1601"/>
                </a:lnTo>
                <a:lnTo>
                  <a:pt x="4758" y="1607"/>
                </a:lnTo>
                <a:lnTo>
                  <a:pt x="4758" y="1607"/>
                </a:lnTo>
                <a:lnTo>
                  <a:pt x="4758" y="1607"/>
                </a:lnTo>
                <a:lnTo>
                  <a:pt x="4758" y="1607"/>
                </a:lnTo>
                <a:lnTo>
                  <a:pt x="4758" y="1607"/>
                </a:lnTo>
                <a:lnTo>
                  <a:pt x="4764" y="1607"/>
                </a:lnTo>
                <a:lnTo>
                  <a:pt x="4764" y="1607"/>
                </a:lnTo>
                <a:lnTo>
                  <a:pt x="4764" y="1607"/>
                </a:lnTo>
                <a:lnTo>
                  <a:pt x="4764" y="1607"/>
                </a:lnTo>
                <a:lnTo>
                  <a:pt x="4764" y="1607"/>
                </a:lnTo>
                <a:lnTo>
                  <a:pt x="4764" y="1601"/>
                </a:lnTo>
                <a:lnTo>
                  <a:pt x="4764" y="1601"/>
                </a:lnTo>
                <a:lnTo>
                  <a:pt x="4764" y="1601"/>
                </a:lnTo>
                <a:lnTo>
                  <a:pt x="4764" y="1601"/>
                </a:lnTo>
                <a:lnTo>
                  <a:pt x="4770" y="1601"/>
                </a:lnTo>
                <a:lnTo>
                  <a:pt x="4770" y="1601"/>
                </a:lnTo>
                <a:lnTo>
                  <a:pt x="4770" y="1601"/>
                </a:lnTo>
                <a:lnTo>
                  <a:pt x="4770" y="1607"/>
                </a:lnTo>
                <a:lnTo>
                  <a:pt x="4770" y="1607"/>
                </a:lnTo>
                <a:lnTo>
                  <a:pt x="4770" y="1607"/>
                </a:lnTo>
                <a:lnTo>
                  <a:pt x="4770" y="1607"/>
                </a:lnTo>
                <a:lnTo>
                  <a:pt x="4770" y="1607"/>
                </a:lnTo>
                <a:lnTo>
                  <a:pt x="4770" y="1607"/>
                </a:lnTo>
                <a:lnTo>
                  <a:pt x="4770" y="1607"/>
                </a:lnTo>
                <a:lnTo>
                  <a:pt x="4776" y="1613"/>
                </a:lnTo>
                <a:lnTo>
                  <a:pt x="4776" y="1613"/>
                </a:lnTo>
                <a:lnTo>
                  <a:pt x="4776" y="1613"/>
                </a:lnTo>
                <a:lnTo>
                  <a:pt x="4776" y="1613"/>
                </a:lnTo>
                <a:lnTo>
                  <a:pt x="4776" y="1613"/>
                </a:lnTo>
                <a:lnTo>
                  <a:pt x="4776" y="1613"/>
                </a:lnTo>
                <a:lnTo>
                  <a:pt x="4776" y="1613"/>
                </a:lnTo>
                <a:lnTo>
                  <a:pt x="4776" y="1613"/>
                </a:lnTo>
                <a:lnTo>
                  <a:pt x="4776" y="1613"/>
                </a:lnTo>
                <a:lnTo>
                  <a:pt x="4782" y="1613"/>
                </a:lnTo>
                <a:lnTo>
                  <a:pt x="4782" y="1613"/>
                </a:lnTo>
                <a:lnTo>
                  <a:pt x="4782" y="1613"/>
                </a:lnTo>
                <a:lnTo>
                  <a:pt x="4782" y="1613"/>
                </a:lnTo>
                <a:lnTo>
                  <a:pt x="4782" y="1613"/>
                </a:lnTo>
                <a:lnTo>
                  <a:pt x="4788" y="1613"/>
                </a:lnTo>
                <a:lnTo>
                  <a:pt x="4788" y="1613"/>
                </a:lnTo>
                <a:lnTo>
                  <a:pt x="4788" y="1613"/>
                </a:lnTo>
                <a:lnTo>
                  <a:pt x="4788" y="1613"/>
                </a:lnTo>
                <a:lnTo>
                  <a:pt x="4794" y="1613"/>
                </a:lnTo>
                <a:lnTo>
                  <a:pt x="4794" y="1619"/>
                </a:lnTo>
                <a:lnTo>
                  <a:pt x="4794" y="1625"/>
                </a:lnTo>
                <a:lnTo>
                  <a:pt x="4794" y="1625"/>
                </a:lnTo>
                <a:lnTo>
                  <a:pt x="4794" y="1625"/>
                </a:lnTo>
                <a:lnTo>
                  <a:pt x="4794" y="1625"/>
                </a:lnTo>
                <a:lnTo>
                  <a:pt x="4794" y="1625"/>
                </a:lnTo>
                <a:lnTo>
                  <a:pt x="4800" y="1631"/>
                </a:lnTo>
                <a:lnTo>
                  <a:pt x="4800" y="1631"/>
                </a:lnTo>
                <a:lnTo>
                  <a:pt x="4800" y="1631"/>
                </a:lnTo>
                <a:lnTo>
                  <a:pt x="4800" y="1631"/>
                </a:lnTo>
                <a:lnTo>
                  <a:pt x="4806" y="1637"/>
                </a:lnTo>
                <a:lnTo>
                  <a:pt x="4812" y="1637"/>
                </a:lnTo>
                <a:lnTo>
                  <a:pt x="4812" y="1643"/>
                </a:lnTo>
                <a:lnTo>
                  <a:pt x="4812" y="1643"/>
                </a:lnTo>
                <a:lnTo>
                  <a:pt x="4812" y="1643"/>
                </a:lnTo>
                <a:lnTo>
                  <a:pt x="4818" y="1643"/>
                </a:lnTo>
                <a:lnTo>
                  <a:pt x="4818" y="1643"/>
                </a:lnTo>
                <a:lnTo>
                  <a:pt x="4818" y="1643"/>
                </a:lnTo>
                <a:lnTo>
                  <a:pt x="4818" y="1637"/>
                </a:lnTo>
                <a:lnTo>
                  <a:pt x="4818" y="1637"/>
                </a:lnTo>
                <a:lnTo>
                  <a:pt x="4818" y="1637"/>
                </a:lnTo>
                <a:lnTo>
                  <a:pt x="4824" y="1637"/>
                </a:lnTo>
                <a:lnTo>
                  <a:pt x="4824" y="1637"/>
                </a:lnTo>
                <a:lnTo>
                  <a:pt x="4824" y="1637"/>
                </a:lnTo>
                <a:lnTo>
                  <a:pt x="4824" y="1637"/>
                </a:lnTo>
                <a:lnTo>
                  <a:pt x="4824" y="1637"/>
                </a:lnTo>
                <a:lnTo>
                  <a:pt x="4824" y="1631"/>
                </a:lnTo>
                <a:lnTo>
                  <a:pt x="4824" y="1631"/>
                </a:lnTo>
                <a:lnTo>
                  <a:pt x="4824" y="1631"/>
                </a:lnTo>
                <a:lnTo>
                  <a:pt x="4824" y="1631"/>
                </a:lnTo>
                <a:lnTo>
                  <a:pt x="4824" y="1625"/>
                </a:lnTo>
                <a:lnTo>
                  <a:pt x="4824" y="1631"/>
                </a:lnTo>
                <a:lnTo>
                  <a:pt x="4818" y="1631"/>
                </a:lnTo>
                <a:lnTo>
                  <a:pt x="4824" y="1625"/>
                </a:lnTo>
                <a:lnTo>
                  <a:pt x="4824" y="1625"/>
                </a:lnTo>
                <a:lnTo>
                  <a:pt x="4824" y="1625"/>
                </a:lnTo>
                <a:lnTo>
                  <a:pt x="4824" y="1625"/>
                </a:lnTo>
                <a:lnTo>
                  <a:pt x="4824" y="1625"/>
                </a:lnTo>
                <a:lnTo>
                  <a:pt x="4824" y="1625"/>
                </a:lnTo>
                <a:lnTo>
                  <a:pt x="4824" y="1619"/>
                </a:lnTo>
                <a:lnTo>
                  <a:pt x="4818" y="1619"/>
                </a:lnTo>
                <a:lnTo>
                  <a:pt x="4818" y="1619"/>
                </a:lnTo>
                <a:lnTo>
                  <a:pt x="4818" y="1619"/>
                </a:lnTo>
                <a:lnTo>
                  <a:pt x="4818" y="1619"/>
                </a:lnTo>
                <a:lnTo>
                  <a:pt x="4818" y="1619"/>
                </a:lnTo>
                <a:lnTo>
                  <a:pt x="4818" y="1619"/>
                </a:lnTo>
                <a:lnTo>
                  <a:pt x="4818" y="1619"/>
                </a:lnTo>
                <a:lnTo>
                  <a:pt x="4818" y="1613"/>
                </a:lnTo>
                <a:lnTo>
                  <a:pt x="4818" y="1613"/>
                </a:lnTo>
                <a:lnTo>
                  <a:pt x="4818" y="1613"/>
                </a:lnTo>
                <a:lnTo>
                  <a:pt x="4818" y="1613"/>
                </a:lnTo>
                <a:lnTo>
                  <a:pt x="4818" y="1613"/>
                </a:lnTo>
                <a:lnTo>
                  <a:pt x="4812" y="1613"/>
                </a:lnTo>
                <a:lnTo>
                  <a:pt x="4812" y="1613"/>
                </a:lnTo>
                <a:lnTo>
                  <a:pt x="4806" y="1613"/>
                </a:lnTo>
                <a:lnTo>
                  <a:pt x="4806" y="1613"/>
                </a:lnTo>
                <a:lnTo>
                  <a:pt x="4800" y="1607"/>
                </a:lnTo>
                <a:lnTo>
                  <a:pt x="4794" y="1601"/>
                </a:lnTo>
                <a:lnTo>
                  <a:pt x="4788" y="1595"/>
                </a:lnTo>
                <a:lnTo>
                  <a:pt x="4788" y="1590"/>
                </a:lnTo>
                <a:lnTo>
                  <a:pt x="4782" y="1590"/>
                </a:lnTo>
                <a:lnTo>
                  <a:pt x="4782" y="1590"/>
                </a:lnTo>
                <a:lnTo>
                  <a:pt x="4776" y="1578"/>
                </a:lnTo>
                <a:lnTo>
                  <a:pt x="4776" y="1578"/>
                </a:lnTo>
                <a:lnTo>
                  <a:pt x="4776" y="1578"/>
                </a:lnTo>
                <a:lnTo>
                  <a:pt x="4776" y="1578"/>
                </a:lnTo>
                <a:lnTo>
                  <a:pt x="4776" y="1578"/>
                </a:lnTo>
                <a:lnTo>
                  <a:pt x="4776" y="1578"/>
                </a:lnTo>
                <a:lnTo>
                  <a:pt x="4776" y="1578"/>
                </a:lnTo>
                <a:lnTo>
                  <a:pt x="4776" y="1578"/>
                </a:lnTo>
                <a:lnTo>
                  <a:pt x="4776" y="1578"/>
                </a:lnTo>
                <a:lnTo>
                  <a:pt x="4776" y="1578"/>
                </a:lnTo>
                <a:lnTo>
                  <a:pt x="4776" y="1578"/>
                </a:lnTo>
                <a:lnTo>
                  <a:pt x="4776" y="1572"/>
                </a:lnTo>
                <a:lnTo>
                  <a:pt x="4776" y="1572"/>
                </a:lnTo>
                <a:lnTo>
                  <a:pt x="4776" y="1572"/>
                </a:lnTo>
                <a:lnTo>
                  <a:pt x="4782" y="1578"/>
                </a:lnTo>
                <a:lnTo>
                  <a:pt x="4782" y="1584"/>
                </a:lnTo>
                <a:lnTo>
                  <a:pt x="4788" y="1590"/>
                </a:lnTo>
                <a:lnTo>
                  <a:pt x="4788" y="1590"/>
                </a:lnTo>
                <a:lnTo>
                  <a:pt x="4788" y="1590"/>
                </a:lnTo>
                <a:lnTo>
                  <a:pt x="4788" y="1590"/>
                </a:lnTo>
                <a:lnTo>
                  <a:pt x="4794" y="1595"/>
                </a:lnTo>
                <a:lnTo>
                  <a:pt x="4794" y="1601"/>
                </a:lnTo>
                <a:lnTo>
                  <a:pt x="4794" y="1601"/>
                </a:lnTo>
                <a:lnTo>
                  <a:pt x="4794" y="1601"/>
                </a:lnTo>
                <a:lnTo>
                  <a:pt x="4800" y="1601"/>
                </a:lnTo>
                <a:lnTo>
                  <a:pt x="4800" y="1601"/>
                </a:lnTo>
                <a:lnTo>
                  <a:pt x="4800" y="1601"/>
                </a:lnTo>
                <a:lnTo>
                  <a:pt x="4800" y="1601"/>
                </a:lnTo>
                <a:lnTo>
                  <a:pt x="4800" y="1601"/>
                </a:lnTo>
                <a:lnTo>
                  <a:pt x="4800" y="1607"/>
                </a:lnTo>
                <a:lnTo>
                  <a:pt x="4806" y="1607"/>
                </a:lnTo>
                <a:lnTo>
                  <a:pt x="4806" y="1607"/>
                </a:lnTo>
                <a:lnTo>
                  <a:pt x="4806" y="1607"/>
                </a:lnTo>
                <a:lnTo>
                  <a:pt x="4818" y="1607"/>
                </a:lnTo>
                <a:lnTo>
                  <a:pt x="4818" y="1607"/>
                </a:lnTo>
                <a:lnTo>
                  <a:pt x="4818" y="1607"/>
                </a:lnTo>
                <a:lnTo>
                  <a:pt x="4818" y="1601"/>
                </a:lnTo>
                <a:lnTo>
                  <a:pt x="4818" y="1601"/>
                </a:lnTo>
                <a:lnTo>
                  <a:pt x="4818" y="1601"/>
                </a:lnTo>
                <a:lnTo>
                  <a:pt x="4812" y="1601"/>
                </a:lnTo>
                <a:lnTo>
                  <a:pt x="4812" y="1601"/>
                </a:lnTo>
                <a:lnTo>
                  <a:pt x="4812" y="1601"/>
                </a:lnTo>
                <a:lnTo>
                  <a:pt x="4812" y="1601"/>
                </a:lnTo>
                <a:lnTo>
                  <a:pt x="4812" y="1601"/>
                </a:lnTo>
                <a:lnTo>
                  <a:pt x="4812" y="1601"/>
                </a:lnTo>
                <a:lnTo>
                  <a:pt x="4812" y="1601"/>
                </a:lnTo>
                <a:lnTo>
                  <a:pt x="4812" y="1601"/>
                </a:lnTo>
                <a:lnTo>
                  <a:pt x="4812" y="1595"/>
                </a:lnTo>
                <a:lnTo>
                  <a:pt x="4812" y="1595"/>
                </a:lnTo>
                <a:lnTo>
                  <a:pt x="4812" y="1595"/>
                </a:lnTo>
                <a:lnTo>
                  <a:pt x="4812" y="1595"/>
                </a:lnTo>
                <a:lnTo>
                  <a:pt x="4812" y="1595"/>
                </a:lnTo>
                <a:lnTo>
                  <a:pt x="4812" y="1595"/>
                </a:lnTo>
                <a:lnTo>
                  <a:pt x="4812" y="1595"/>
                </a:lnTo>
                <a:lnTo>
                  <a:pt x="4812" y="1595"/>
                </a:lnTo>
                <a:lnTo>
                  <a:pt x="4806" y="1595"/>
                </a:lnTo>
                <a:lnTo>
                  <a:pt x="4812" y="1590"/>
                </a:lnTo>
                <a:lnTo>
                  <a:pt x="4812" y="1590"/>
                </a:lnTo>
                <a:lnTo>
                  <a:pt x="4812" y="1590"/>
                </a:lnTo>
                <a:lnTo>
                  <a:pt x="4812" y="1590"/>
                </a:lnTo>
                <a:lnTo>
                  <a:pt x="4812" y="1590"/>
                </a:lnTo>
                <a:lnTo>
                  <a:pt x="4812" y="1590"/>
                </a:lnTo>
                <a:lnTo>
                  <a:pt x="4812" y="1590"/>
                </a:lnTo>
                <a:lnTo>
                  <a:pt x="4812" y="1590"/>
                </a:lnTo>
                <a:lnTo>
                  <a:pt x="4812" y="1590"/>
                </a:lnTo>
                <a:lnTo>
                  <a:pt x="4812" y="1590"/>
                </a:lnTo>
                <a:lnTo>
                  <a:pt x="4812" y="1590"/>
                </a:lnTo>
                <a:lnTo>
                  <a:pt x="4812" y="1590"/>
                </a:lnTo>
                <a:lnTo>
                  <a:pt x="4812" y="1590"/>
                </a:lnTo>
                <a:lnTo>
                  <a:pt x="4812" y="1590"/>
                </a:lnTo>
                <a:lnTo>
                  <a:pt x="4812" y="1584"/>
                </a:lnTo>
                <a:lnTo>
                  <a:pt x="4812" y="1590"/>
                </a:lnTo>
                <a:lnTo>
                  <a:pt x="4812" y="1590"/>
                </a:lnTo>
                <a:lnTo>
                  <a:pt x="4818" y="1590"/>
                </a:lnTo>
                <a:lnTo>
                  <a:pt x="4818" y="1595"/>
                </a:lnTo>
                <a:lnTo>
                  <a:pt x="4818" y="1595"/>
                </a:lnTo>
                <a:lnTo>
                  <a:pt x="4818" y="1595"/>
                </a:lnTo>
                <a:lnTo>
                  <a:pt x="4824" y="1590"/>
                </a:lnTo>
                <a:lnTo>
                  <a:pt x="4824" y="1595"/>
                </a:lnTo>
                <a:lnTo>
                  <a:pt x="4824" y="1595"/>
                </a:lnTo>
                <a:lnTo>
                  <a:pt x="4824" y="1601"/>
                </a:lnTo>
                <a:lnTo>
                  <a:pt x="4824" y="1601"/>
                </a:lnTo>
                <a:lnTo>
                  <a:pt x="4824" y="1601"/>
                </a:lnTo>
                <a:lnTo>
                  <a:pt x="4824" y="1601"/>
                </a:lnTo>
                <a:lnTo>
                  <a:pt x="4830" y="1601"/>
                </a:lnTo>
                <a:lnTo>
                  <a:pt x="4830" y="1595"/>
                </a:lnTo>
                <a:lnTo>
                  <a:pt x="4830" y="1595"/>
                </a:lnTo>
                <a:lnTo>
                  <a:pt x="4830" y="1590"/>
                </a:lnTo>
                <a:lnTo>
                  <a:pt x="4830" y="1590"/>
                </a:lnTo>
                <a:lnTo>
                  <a:pt x="4830" y="1590"/>
                </a:lnTo>
                <a:lnTo>
                  <a:pt x="4830" y="1584"/>
                </a:lnTo>
                <a:lnTo>
                  <a:pt x="4830" y="1584"/>
                </a:lnTo>
                <a:lnTo>
                  <a:pt x="4830" y="1584"/>
                </a:lnTo>
                <a:lnTo>
                  <a:pt x="4830" y="1584"/>
                </a:lnTo>
                <a:lnTo>
                  <a:pt x="4830" y="1584"/>
                </a:lnTo>
                <a:lnTo>
                  <a:pt x="4830" y="1584"/>
                </a:lnTo>
                <a:lnTo>
                  <a:pt x="4824" y="1584"/>
                </a:lnTo>
                <a:lnTo>
                  <a:pt x="4824" y="1584"/>
                </a:lnTo>
                <a:lnTo>
                  <a:pt x="4824" y="1584"/>
                </a:lnTo>
                <a:lnTo>
                  <a:pt x="4830" y="1578"/>
                </a:lnTo>
                <a:lnTo>
                  <a:pt x="4830" y="1578"/>
                </a:lnTo>
                <a:lnTo>
                  <a:pt x="4830" y="1578"/>
                </a:lnTo>
                <a:lnTo>
                  <a:pt x="4824" y="1578"/>
                </a:lnTo>
                <a:lnTo>
                  <a:pt x="4824" y="1578"/>
                </a:lnTo>
                <a:lnTo>
                  <a:pt x="4824" y="1578"/>
                </a:lnTo>
                <a:lnTo>
                  <a:pt x="4824" y="1578"/>
                </a:lnTo>
                <a:lnTo>
                  <a:pt x="4824" y="1578"/>
                </a:lnTo>
                <a:lnTo>
                  <a:pt x="4824" y="1578"/>
                </a:lnTo>
                <a:lnTo>
                  <a:pt x="4818" y="1578"/>
                </a:lnTo>
                <a:lnTo>
                  <a:pt x="4818" y="1578"/>
                </a:lnTo>
                <a:lnTo>
                  <a:pt x="4812" y="1572"/>
                </a:lnTo>
                <a:lnTo>
                  <a:pt x="4812" y="1572"/>
                </a:lnTo>
                <a:lnTo>
                  <a:pt x="4818" y="1572"/>
                </a:lnTo>
                <a:lnTo>
                  <a:pt x="4818" y="1572"/>
                </a:lnTo>
                <a:lnTo>
                  <a:pt x="4818" y="1572"/>
                </a:lnTo>
                <a:lnTo>
                  <a:pt x="4824" y="1572"/>
                </a:lnTo>
                <a:lnTo>
                  <a:pt x="4824" y="1572"/>
                </a:lnTo>
                <a:lnTo>
                  <a:pt x="4824" y="1572"/>
                </a:lnTo>
                <a:lnTo>
                  <a:pt x="4824" y="1572"/>
                </a:lnTo>
                <a:lnTo>
                  <a:pt x="4824" y="1566"/>
                </a:lnTo>
                <a:lnTo>
                  <a:pt x="4818" y="1566"/>
                </a:lnTo>
                <a:lnTo>
                  <a:pt x="4812" y="1566"/>
                </a:lnTo>
                <a:lnTo>
                  <a:pt x="4812" y="1566"/>
                </a:lnTo>
                <a:lnTo>
                  <a:pt x="4812" y="1560"/>
                </a:lnTo>
                <a:lnTo>
                  <a:pt x="4812" y="1566"/>
                </a:lnTo>
                <a:lnTo>
                  <a:pt x="4812" y="1566"/>
                </a:lnTo>
                <a:lnTo>
                  <a:pt x="4806" y="1566"/>
                </a:lnTo>
                <a:lnTo>
                  <a:pt x="4800" y="1566"/>
                </a:lnTo>
                <a:lnTo>
                  <a:pt x="4800" y="1560"/>
                </a:lnTo>
                <a:lnTo>
                  <a:pt x="4794" y="1560"/>
                </a:lnTo>
                <a:lnTo>
                  <a:pt x="4794" y="1554"/>
                </a:lnTo>
                <a:lnTo>
                  <a:pt x="4794" y="1554"/>
                </a:lnTo>
                <a:lnTo>
                  <a:pt x="4794" y="1554"/>
                </a:lnTo>
                <a:lnTo>
                  <a:pt x="4794" y="1554"/>
                </a:lnTo>
                <a:lnTo>
                  <a:pt x="4794" y="1554"/>
                </a:lnTo>
                <a:lnTo>
                  <a:pt x="4794" y="1548"/>
                </a:lnTo>
                <a:lnTo>
                  <a:pt x="4794" y="1548"/>
                </a:lnTo>
                <a:lnTo>
                  <a:pt x="4794" y="1548"/>
                </a:lnTo>
                <a:lnTo>
                  <a:pt x="4788" y="1548"/>
                </a:lnTo>
                <a:lnTo>
                  <a:pt x="4788" y="1548"/>
                </a:lnTo>
                <a:lnTo>
                  <a:pt x="4788" y="1542"/>
                </a:lnTo>
                <a:lnTo>
                  <a:pt x="4788" y="1542"/>
                </a:lnTo>
                <a:lnTo>
                  <a:pt x="4788" y="1542"/>
                </a:lnTo>
                <a:lnTo>
                  <a:pt x="4788" y="1542"/>
                </a:lnTo>
                <a:lnTo>
                  <a:pt x="4788" y="1542"/>
                </a:lnTo>
                <a:lnTo>
                  <a:pt x="4788" y="1542"/>
                </a:lnTo>
                <a:lnTo>
                  <a:pt x="4782" y="1542"/>
                </a:lnTo>
                <a:lnTo>
                  <a:pt x="4782" y="1542"/>
                </a:lnTo>
                <a:lnTo>
                  <a:pt x="4782" y="1542"/>
                </a:lnTo>
                <a:lnTo>
                  <a:pt x="4782" y="1542"/>
                </a:lnTo>
                <a:lnTo>
                  <a:pt x="4782" y="1542"/>
                </a:lnTo>
                <a:lnTo>
                  <a:pt x="4782" y="1542"/>
                </a:lnTo>
                <a:lnTo>
                  <a:pt x="4776" y="1536"/>
                </a:lnTo>
                <a:lnTo>
                  <a:pt x="4776" y="1536"/>
                </a:lnTo>
                <a:lnTo>
                  <a:pt x="4776" y="1536"/>
                </a:lnTo>
                <a:lnTo>
                  <a:pt x="4776" y="1536"/>
                </a:lnTo>
                <a:lnTo>
                  <a:pt x="4776" y="1530"/>
                </a:lnTo>
                <a:lnTo>
                  <a:pt x="4776" y="1530"/>
                </a:lnTo>
                <a:lnTo>
                  <a:pt x="4776" y="1530"/>
                </a:lnTo>
                <a:lnTo>
                  <a:pt x="4770" y="1530"/>
                </a:lnTo>
                <a:lnTo>
                  <a:pt x="4770" y="1524"/>
                </a:lnTo>
                <a:lnTo>
                  <a:pt x="4770" y="1524"/>
                </a:lnTo>
                <a:lnTo>
                  <a:pt x="4764" y="1524"/>
                </a:lnTo>
                <a:lnTo>
                  <a:pt x="4764" y="1524"/>
                </a:lnTo>
                <a:lnTo>
                  <a:pt x="4764" y="1524"/>
                </a:lnTo>
                <a:lnTo>
                  <a:pt x="4764" y="1518"/>
                </a:lnTo>
                <a:lnTo>
                  <a:pt x="4764" y="1518"/>
                </a:lnTo>
                <a:lnTo>
                  <a:pt x="4764" y="1518"/>
                </a:lnTo>
                <a:lnTo>
                  <a:pt x="4764" y="1518"/>
                </a:lnTo>
                <a:lnTo>
                  <a:pt x="4764" y="1518"/>
                </a:lnTo>
                <a:lnTo>
                  <a:pt x="4758" y="1518"/>
                </a:lnTo>
                <a:lnTo>
                  <a:pt x="4758" y="1518"/>
                </a:lnTo>
                <a:lnTo>
                  <a:pt x="4758" y="1512"/>
                </a:lnTo>
                <a:lnTo>
                  <a:pt x="4764" y="1506"/>
                </a:lnTo>
                <a:lnTo>
                  <a:pt x="4758" y="1506"/>
                </a:lnTo>
                <a:lnTo>
                  <a:pt x="4758" y="1506"/>
                </a:lnTo>
                <a:lnTo>
                  <a:pt x="4758" y="1506"/>
                </a:lnTo>
                <a:lnTo>
                  <a:pt x="4758" y="1506"/>
                </a:lnTo>
                <a:lnTo>
                  <a:pt x="4758" y="1506"/>
                </a:lnTo>
                <a:lnTo>
                  <a:pt x="4758" y="1506"/>
                </a:lnTo>
                <a:lnTo>
                  <a:pt x="4753" y="1501"/>
                </a:lnTo>
                <a:lnTo>
                  <a:pt x="4753" y="1501"/>
                </a:lnTo>
                <a:lnTo>
                  <a:pt x="4753" y="1501"/>
                </a:lnTo>
                <a:lnTo>
                  <a:pt x="4747" y="1501"/>
                </a:lnTo>
                <a:lnTo>
                  <a:pt x="4747" y="1501"/>
                </a:lnTo>
                <a:lnTo>
                  <a:pt x="4747" y="1501"/>
                </a:lnTo>
                <a:lnTo>
                  <a:pt x="4747" y="1495"/>
                </a:lnTo>
                <a:lnTo>
                  <a:pt x="4747" y="1495"/>
                </a:lnTo>
                <a:lnTo>
                  <a:pt x="4747" y="1495"/>
                </a:lnTo>
                <a:lnTo>
                  <a:pt x="4747" y="1495"/>
                </a:lnTo>
                <a:lnTo>
                  <a:pt x="4747" y="1495"/>
                </a:lnTo>
                <a:lnTo>
                  <a:pt x="4741" y="1495"/>
                </a:lnTo>
                <a:lnTo>
                  <a:pt x="4741" y="1495"/>
                </a:lnTo>
                <a:lnTo>
                  <a:pt x="4741" y="1495"/>
                </a:lnTo>
                <a:lnTo>
                  <a:pt x="4741" y="1495"/>
                </a:lnTo>
                <a:lnTo>
                  <a:pt x="4741" y="1495"/>
                </a:lnTo>
                <a:lnTo>
                  <a:pt x="4741" y="1495"/>
                </a:lnTo>
                <a:lnTo>
                  <a:pt x="4741" y="1495"/>
                </a:lnTo>
                <a:lnTo>
                  <a:pt x="4741" y="1495"/>
                </a:lnTo>
                <a:lnTo>
                  <a:pt x="4747" y="1495"/>
                </a:lnTo>
                <a:lnTo>
                  <a:pt x="4747" y="1495"/>
                </a:lnTo>
                <a:lnTo>
                  <a:pt x="4747" y="1495"/>
                </a:lnTo>
                <a:lnTo>
                  <a:pt x="4747" y="1495"/>
                </a:lnTo>
                <a:lnTo>
                  <a:pt x="4753" y="1495"/>
                </a:lnTo>
                <a:lnTo>
                  <a:pt x="4753" y="1501"/>
                </a:lnTo>
                <a:lnTo>
                  <a:pt x="4753" y="1501"/>
                </a:lnTo>
                <a:lnTo>
                  <a:pt x="4753" y="1501"/>
                </a:lnTo>
                <a:lnTo>
                  <a:pt x="4753" y="1501"/>
                </a:lnTo>
                <a:lnTo>
                  <a:pt x="4753" y="1501"/>
                </a:lnTo>
                <a:lnTo>
                  <a:pt x="4758" y="1501"/>
                </a:lnTo>
                <a:lnTo>
                  <a:pt x="4758" y="1501"/>
                </a:lnTo>
                <a:lnTo>
                  <a:pt x="4758" y="1501"/>
                </a:lnTo>
                <a:lnTo>
                  <a:pt x="4764" y="1506"/>
                </a:lnTo>
                <a:lnTo>
                  <a:pt x="4764" y="1512"/>
                </a:lnTo>
                <a:lnTo>
                  <a:pt x="4764" y="1518"/>
                </a:lnTo>
                <a:lnTo>
                  <a:pt x="4770" y="1518"/>
                </a:lnTo>
                <a:lnTo>
                  <a:pt x="4770" y="1518"/>
                </a:lnTo>
                <a:lnTo>
                  <a:pt x="4770" y="1524"/>
                </a:lnTo>
                <a:lnTo>
                  <a:pt x="4776" y="1524"/>
                </a:lnTo>
                <a:lnTo>
                  <a:pt x="4776" y="1530"/>
                </a:lnTo>
                <a:lnTo>
                  <a:pt x="4782" y="1536"/>
                </a:lnTo>
                <a:lnTo>
                  <a:pt x="4782" y="1536"/>
                </a:lnTo>
                <a:lnTo>
                  <a:pt x="4782" y="1536"/>
                </a:lnTo>
                <a:lnTo>
                  <a:pt x="4788" y="1536"/>
                </a:lnTo>
                <a:lnTo>
                  <a:pt x="4788" y="1536"/>
                </a:lnTo>
                <a:lnTo>
                  <a:pt x="4788" y="1536"/>
                </a:lnTo>
                <a:lnTo>
                  <a:pt x="4788" y="1536"/>
                </a:lnTo>
                <a:lnTo>
                  <a:pt x="4788" y="1536"/>
                </a:lnTo>
                <a:lnTo>
                  <a:pt x="4788" y="1536"/>
                </a:lnTo>
                <a:lnTo>
                  <a:pt x="4788" y="1542"/>
                </a:lnTo>
                <a:lnTo>
                  <a:pt x="4788" y="1536"/>
                </a:lnTo>
                <a:lnTo>
                  <a:pt x="4794" y="1536"/>
                </a:lnTo>
                <a:lnTo>
                  <a:pt x="4794" y="1542"/>
                </a:lnTo>
                <a:lnTo>
                  <a:pt x="4794" y="1542"/>
                </a:lnTo>
                <a:lnTo>
                  <a:pt x="4794" y="1542"/>
                </a:lnTo>
                <a:lnTo>
                  <a:pt x="4794" y="1542"/>
                </a:lnTo>
                <a:lnTo>
                  <a:pt x="4794" y="1548"/>
                </a:lnTo>
                <a:lnTo>
                  <a:pt x="4794" y="1548"/>
                </a:lnTo>
                <a:lnTo>
                  <a:pt x="4800" y="1554"/>
                </a:lnTo>
                <a:lnTo>
                  <a:pt x="4800" y="1554"/>
                </a:lnTo>
                <a:lnTo>
                  <a:pt x="4800" y="1554"/>
                </a:lnTo>
                <a:lnTo>
                  <a:pt x="4800" y="1560"/>
                </a:lnTo>
                <a:lnTo>
                  <a:pt x="4806" y="1560"/>
                </a:lnTo>
                <a:lnTo>
                  <a:pt x="4806" y="1560"/>
                </a:lnTo>
                <a:lnTo>
                  <a:pt x="4806" y="1560"/>
                </a:lnTo>
                <a:lnTo>
                  <a:pt x="4806" y="1554"/>
                </a:lnTo>
                <a:lnTo>
                  <a:pt x="4806" y="1554"/>
                </a:lnTo>
                <a:lnTo>
                  <a:pt x="4806" y="1554"/>
                </a:lnTo>
                <a:lnTo>
                  <a:pt x="4806" y="1554"/>
                </a:lnTo>
                <a:lnTo>
                  <a:pt x="4806" y="1554"/>
                </a:lnTo>
                <a:lnTo>
                  <a:pt x="4806" y="1554"/>
                </a:lnTo>
                <a:lnTo>
                  <a:pt x="4806" y="1554"/>
                </a:lnTo>
                <a:lnTo>
                  <a:pt x="4806" y="1554"/>
                </a:lnTo>
                <a:lnTo>
                  <a:pt x="4812" y="1560"/>
                </a:lnTo>
                <a:lnTo>
                  <a:pt x="4812" y="1560"/>
                </a:lnTo>
                <a:lnTo>
                  <a:pt x="4812" y="1560"/>
                </a:lnTo>
                <a:lnTo>
                  <a:pt x="4812" y="1560"/>
                </a:lnTo>
                <a:lnTo>
                  <a:pt x="4812" y="1560"/>
                </a:lnTo>
                <a:lnTo>
                  <a:pt x="4812" y="1560"/>
                </a:lnTo>
                <a:lnTo>
                  <a:pt x="4812" y="1560"/>
                </a:lnTo>
                <a:lnTo>
                  <a:pt x="4818" y="1560"/>
                </a:lnTo>
                <a:lnTo>
                  <a:pt x="4818" y="1560"/>
                </a:lnTo>
                <a:lnTo>
                  <a:pt x="4824" y="1560"/>
                </a:lnTo>
                <a:lnTo>
                  <a:pt x="4824" y="1560"/>
                </a:lnTo>
                <a:lnTo>
                  <a:pt x="4824" y="1560"/>
                </a:lnTo>
                <a:lnTo>
                  <a:pt x="4824" y="1560"/>
                </a:lnTo>
                <a:lnTo>
                  <a:pt x="4824" y="1560"/>
                </a:lnTo>
                <a:lnTo>
                  <a:pt x="4824" y="1560"/>
                </a:lnTo>
                <a:lnTo>
                  <a:pt x="4818" y="1560"/>
                </a:lnTo>
                <a:lnTo>
                  <a:pt x="4818" y="1560"/>
                </a:lnTo>
                <a:lnTo>
                  <a:pt x="4818" y="1554"/>
                </a:lnTo>
                <a:lnTo>
                  <a:pt x="4818" y="1554"/>
                </a:lnTo>
                <a:lnTo>
                  <a:pt x="4824" y="1554"/>
                </a:lnTo>
                <a:lnTo>
                  <a:pt x="4824" y="1554"/>
                </a:lnTo>
                <a:lnTo>
                  <a:pt x="4824" y="1554"/>
                </a:lnTo>
                <a:lnTo>
                  <a:pt x="4824" y="1554"/>
                </a:lnTo>
                <a:lnTo>
                  <a:pt x="4824" y="1554"/>
                </a:lnTo>
                <a:lnTo>
                  <a:pt x="4824" y="1554"/>
                </a:lnTo>
                <a:lnTo>
                  <a:pt x="4824" y="1554"/>
                </a:lnTo>
                <a:lnTo>
                  <a:pt x="4824" y="1554"/>
                </a:lnTo>
                <a:lnTo>
                  <a:pt x="4824" y="1554"/>
                </a:lnTo>
                <a:lnTo>
                  <a:pt x="4824" y="1554"/>
                </a:lnTo>
                <a:lnTo>
                  <a:pt x="4824" y="1554"/>
                </a:lnTo>
                <a:lnTo>
                  <a:pt x="4824" y="1548"/>
                </a:lnTo>
                <a:lnTo>
                  <a:pt x="4824" y="1548"/>
                </a:lnTo>
                <a:lnTo>
                  <a:pt x="4824" y="1548"/>
                </a:lnTo>
                <a:lnTo>
                  <a:pt x="4824" y="1548"/>
                </a:lnTo>
                <a:lnTo>
                  <a:pt x="4824" y="1548"/>
                </a:lnTo>
                <a:lnTo>
                  <a:pt x="4824" y="1548"/>
                </a:lnTo>
                <a:lnTo>
                  <a:pt x="4824" y="1548"/>
                </a:lnTo>
                <a:lnTo>
                  <a:pt x="4824" y="1548"/>
                </a:lnTo>
                <a:lnTo>
                  <a:pt x="4824" y="1548"/>
                </a:lnTo>
                <a:lnTo>
                  <a:pt x="4824" y="1548"/>
                </a:lnTo>
                <a:lnTo>
                  <a:pt x="4824" y="1548"/>
                </a:lnTo>
                <a:lnTo>
                  <a:pt x="4824" y="1542"/>
                </a:lnTo>
                <a:lnTo>
                  <a:pt x="4824" y="1542"/>
                </a:lnTo>
                <a:lnTo>
                  <a:pt x="4824" y="1542"/>
                </a:lnTo>
                <a:lnTo>
                  <a:pt x="4824" y="1542"/>
                </a:lnTo>
                <a:lnTo>
                  <a:pt x="4824" y="1542"/>
                </a:lnTo>
                <a:lnTo>
                  <a:pt x="4824" y="1536"/>
                </a:lnTo>
                <a:lnTo>
                  <a:pt x="4824" y="1536"/>
                </a:lnTo>
                <a:lnTo>
                  <a:pt x="4824" y="1536"/>
                </a:lnTo>
                <a:lnTo>
                  <a:pt x="4824" y="1536"/>
                </a:lnTo>
                <a:lnTo>
                  <a:pt x="4824" y="1536"/>
                </a:lnTo>
                <a:lnTo>
                  <a:pt x="4824" y="1536"/>
                </a:lnTo>
                <a:lnTo>
                  <a:pt x="4830" y="1536"/>
                </a:lnTo>
                <a:lnTo>
                  <a:pt x="4830" y="1536"/>
                </a:lnTo>
                <a:lnTo>
                  <a:pt x="4830" y="1530"/>
                </a:lnTo>
                <a:lnTo>
                  <a:pt x="4830" y="1530"/>
                </a:lnTo>
                <a:lnTo>
                  <a:pt x="4830" y="1530"/>
                </a:lnTo>
                <a:lnTo>
                  <a:pt x="4830" y="1524"/>
                </a:lnTo>
                <a:lnTo>
                  <a:pt x="4824" y="1524"/>
                </a:lnTo>
                <a:lnTo>
                  <a:pt x="4818" y="1518"/>
                </a:lnTo>
                <a:lnTo>
                  <a:pt x="4812" y="1518"/>
                </a:lnTo>
                <a:lnTo>
                  <a:pt x="4806" y="1518"/>
                </a:lnTo>
                <a:lnTo>
                  <a:pt x="4806" y="1512"/>
                </a:lnTo>
                <a:lnTo>
                  <a:pt x="4806" y="1512"/>
                </a:lnTo>
                <a:lnTo>
                  <a:pt x="4806" y="1512"/>
                </a:lnTo>
                <a:lnTo>
                  <a:pt x="4806" y="1512"/>
                </a:lnTo>
                <a:lnTo>
                  <a:pt x="4806" y="1512"/>
                </a:lnTo>
                <a:lnTo>
                  <a:pt x="4806" y="1512"/>
                </a:lnTo>
                <a:lnTo>
                  <a:pt x="4806" y="1512"/>
                </a:lnTo>
                <a:lnTo>
                  <a:pt x="4806" y="1512"/>
                </a:lnTo>
                <a:lnTo>
                  <a:pt x="4806" y="1512"/>
                </a:lnTo>
                <a:lnTo>
                  <a:pt x="4800" y="1512"/>
                </a:lnTo>
                <a:lnTo>
                  <a:pt x="4800" y="1512"/>
                </a:lnTo>
                <a:lnTo>
                  <a:pt x="4800" y="1512"/>
                </a:lnTo>
                <a:lnTo>
                  <a:pt x="4800" y="1512"/>
                </a:lnTo>
                <a:lnTo>
                  <a:pt x="4800" y="1512"/>
                </a:lnTo>
                <a:lnTo>
                  <a:pt x="4800" y="1512"/>
                </a:lnTo>
                <a:lnTo>
                  <a:pt x="4800" y="1506"/>
                </a:lnTo>
                <a:lnTo>
                  <a:pt x="4800" y="1506"/>
                </a:lnTo>
                <a:lnTo>
                  <a:pt x="4800" y="1506"/>
                </a:lnTo>
                <a:lnTo>
                  <a:pt x="4800" y="1506"/>
                </a:lnTo>
                <a:lnTo>
                  <a:pt x="4800" y="1506"/>
                </a:lnTo>
                <a:lnTo>
                  <a:pt x="4800" y="1506"/>
                </a:lnTo>
                <a:lnTo>
                  <a:pt x="4794" y="1501"/>
                </a:lnTo>
                <a:lnTo>
                  <a:pt x="4794" y="1501"/>
                </a:lnTo>
                <a:lnTo>
                  <a:pt x="4794" y="1501"/>
                </a:lnTo>
                <a:lnTo>
                  <a:pt x="4794" y="1501"/>
                </a:lnTo>
                <a:lnTo>
                  <a:pt x="4794" y="1501"/>
                </a:lnTo>
                <a:lnTo>
                  <a:pt x="4794" y="1501"/>
                </a:lnTo>
                <a:lnTo>
                  <a:pt x="4794" y="1501"/>
                </a:lnTo>
                <a:lnTo>
                  <a:pt x="4794" y="1501"/>
                </a:lnTo>
                <a:lnTo>
                  <a:pt x="4794" y="1495"/>
                </a:lnTo>
                <a:lnTo>
                  <a:pt x="4794" y="1495"/>
                </a:lnTo>
                <a:lnTo>
                  <a:pt x="4794" y="1495"/>
                </a:lnTo>
                <a:lnTo>
                  <a:pt x="4788" y="1495"/>
                </a:lnTo>
                <a:lnTo>
                  <a:pt x="4788" y="1495"/>
                </a:lnTo>
                <a:lnTo>
                  <a:pt x="4788" y="1495"/>
                </a:lnTo>
                <a:lnTo>
                  <a:pt x="4788" y="1495"/>
                </a:lnTo>
                <a:lnTo>
                  <a:pt x="4788" y="1495"/>
                </a:lnTo>
                <a:lnTo>
                  <a:pt x="4788" y="1495"/>
                </a:lnTo>
                <a:lnTo>
                  <a:pt x="4788" y="1495"/>
                </a:lnTo>
                <a:lnTo>
                  <a:pt x="4788" y="1495"/>
                </a:lnTo>
                <a:lnTo>
                  <a:pt x="4788" y="1495"/>
                </a:lnTo>
                <a:lnTo>
                  <a:pt x="4788" y="1495"/>
                </a:lnTo>
                <a:lnTo>
                  <a:pt x="4788" y="1495"/>
                </a:lnTo>
                <a:lnTo>
                  <a:pt x="4782" y="1495"/>
                </a:lnTo>
                <a:lnTo>
                  <a:pt x="4782" y="1495"/>
                </a:lnTo>
                <a:lnTo>
                  <a:pt x="4782" y="1495"/>
                </a:lnTo>
                <a:lnTo>
                  <a:pt x="4782" y="1501"/>
                </a:lnTo>
                <a:lnTo>
                  <a:pt x="4776" y="1495"/>
                </a:lnTo>
                <a:lnTo>
                  <a:pt x="4776" y="1495"/>
                </a:lnTo>
                <a:lnTo>
                  <a:pt x="4776" y="1495"/>
                </a:lnTo>
                <a:lnTo>
                  <a:pt x="4776" y="1495"/>
                </a:lnTo>
                <a:lnTo>
                  <a:pt x="4770" y="1495"/>
                </a:lnTo>
                <a:lnTo>
                  <a:pt x="4764" y="1495"/>
                </a:lnTo>
                <a:lnTo>
                  <a:pt x="4764" y="1489"/>
                </a:lnTo>
                <a:lnTo>
                  <a:pt x="4764" y="1489"/>
                </a:lnTo>
                <a:lnTo>
                  <a:pt x="4758" y="1489"/>
                </a:lnTo>
                <a:lnTo>
                  <a:pt x="4758" y="1489"/>
                </a:lnTo>
                <a:lnTo>
                  <a:pt x="4758" y="1489"/>
                </a:lnTo>
                <a:lnTo>
                  <a:pt x="4758" y="1489"/>
                </a:lnTo>
                <a:lnTo>
                  <a:pt x="4758" y="1483"/>
                </a:lnTo>
                <a:lnTo>
                  <a:pt x="4758" y="1483"/>
                </a:lnTo>
                <a:lnTo>
                  <a:pt x="4758" y="1483"/>
                </a:lnTo>
                <a:lnTo>
                  <a:pt x="4758" y="1483"/>
                </a:lnTo>
                <a:lnTo>
                  <a:pt x="4758" y="1483"/>
                </a:lnTo>
                <a:lnTo>
                  <a:pt x="4758" y="1483"/>
                </a:lnTo>
                <a:lnTo>
                  <a:pt x="4753" y="1483"/>
                </a:lnTo>
                <a:lnTo>
                  <a:pt x="4753" y="1483"/>
                </a:lnTo>
                <a:lnTo>
                  <a:pt x="4753" y="1477"/>
                </a:lnTo>
                <a:lnTo>
                  <a:pt x="4753" y="1477"/>
                </a:lnTo>
                <a:lnTo>
                  <a:pt x="4753" y="1477"/>
                </a:lnTo>
                <a:lnTo>
                  <a:pt x="4747" y="1477"/>
                </a:lnTo>
                <a:lnTo>
                  <a:pt x="4747" y="1477"/>
                </a:lnTo>
                <a:lnTo>
                  <a:pt x="4747" y="1477"/>
                </a:lnTo>
                <a:lnTo>
                  <a:pt x="4753" y="1477"/>
                </a:lnTo>
                <a:lnTo>
                  <a:pt x="4753" y="1477"/>
                </a:lnTo>
                <a:lnTo>
                  <a:pt x="4753" y="1471"/>
                </a:lnTo>
                <a:lnTo>
                  <a:pt x="4753" y="1471"/>
                </a:lnTo>
                <a:lnTo>
                  <a:pt x="4753" y="1471"/>
                </a:lnTo>
                <a:lnTo>
                  <a:pt x="4753" y="1471"/>
                </a:lnTo>
                <a:lnTo>
                  <a:pt x="4753" y="1471"/>
                </a:lnTo>
                <a:lnTo>
                  <a:pt x="4753" y="1465"/>
                </a:lnTo>
                <a:lnTo>
                  <a:pt x="4753" y="1465"/>
                </a:lnTo>
                <a:lnTo>
                  <a:pt x="4753" y="1465"/>
                </a:lnTo>
                <a:lnTo>
                  <a:pt x="4747" y="1465"/>
                </a:lnTo>
                <a:lnTo>
                  <a:pt x="4747" y="1465"/>
                </a:lnTo>
                <a:lnTo>
                  <a:pt x="4747" y="1471"/>
                </a:lnTo>
                <a:lnTo>
                  <a:pt x="4741" y="1471"/>
                </a:lnTo>
                <a:lnTo>
                  <a:pt x="4735" y="1471"/>
                </a:lnTo>
                <a:lnTo>
                  <a:pt x="4735" y="1471"/>
                </a:lnTo>
                <a:lnTo>
                  <a:pt x="4735" y="1471"/>
                </a:lnTo>
                <a:lnTo>
                  <a:pt x="4729" y="1471"/>
                </a:lnTo>
                <a:lnTo>
                  <a:pt x="4723" y="1471"/>
                </a:lnTo>
                <a:lnTo>
                  <a:pt x="4723" y="1471"/>
                </a:lnTo>
                <a:lnTo>
                  <a:pt x="4717" y="1471"/>
                </a:lnTo>
                <a:lnTo>
                  <a:pt x="4723" y="1471"/>
                </a:lnTo>
                <a:lnTo>
                  <a:pt x="4723" y="1471"/>
                </a:lnTo>
                <a:lnTo>
                  <a:pt x="4723" y="1471"/>
                </a:lnTo>
                <a:lnTo>
                  <a:pt x="4723" y="1471"/>
                </a:lnTo>
                <a:lnTo>
                  <a:pt x="4723" y="1471"/>
                </a:lnTo>
                <a:lnTo>
                  <a:pt x="4723" y="1471"/>
                </a:lnTo>
                <a:lnTo>
                  <a:pt x="4723" y="1471"/>
                </a:lnTo>
                <a:lnTo>
                  <a:pt x="4723" y="1465"/>
                </a:lnTo>
                <a:lnTo>
                  <a:pt x="4723" y="1465"/>
                </a:lnTo>
                <a:lnTo>
                  <a:pt x="4717" y="1465"/>
                </a:lnTo>
                <a:lnTo>
                  <a:pt x="4717" y="1465"/>
                </a:lnTo>
                <a:lnTo>
                  <a:pt x="4717" y="1459"/>
                </a:lnTo>
                <a:lnTo>
                  <a:pt x="4717" y="1459"/>
                </a:lnTo>
                <a:lnTo>
                  <a:pt x="4717" y="1459"/>
                </a:lnTo>
                <a:lnTo>
                  <a:pt x="4723" y="1465"/>
                </a:lnTo>
                <a:lnTo>
                  <a:pt x="4723" y="1465"/>
                </a:lnTo>
                <a:lnTo>
                  <a:pt x="4723" y="1459"/>
                </a:lnTo>
                <a:lnTo>
                  <a:pt x="4723" y="1453"/>
                </a:lnTo>
                <a:lnTo>
                  <a:pt x="4723" y="1447"/>
                </a:lnTo>
                <a:lnTo>
                  <a:pt x="4723" y="1447"/>
                </a:lnTo>
                <a:lnTo>
                  <a:pt x="4723" y="1447"/>
                </a:lnTo>
                <a:lnTo>
                  <a:pt x="4723" y="1447"/>
                </a:lnTo>
                <a:lnTo>
                  <a:pt x="4729" y="1447"/>
                </a:lnTo>
                <a:lnTo>
                  <a:pt x="4729" y="1441"/>
                </a:lnTo>
                <a:lnTo>
                  <a:pt x="4729" y="1441"/>
                </a:lnTo>
                <a:lnTo>
                  <a:pt x="4729" y="1441"/>
                </a:lnTo>
                <a:lnTo>
                  <a:pt x="4729" y="1441"/>
                </a:lnTo>
                <a:lnTo>
                  <a:pt x="4729" y="1441"/>
                </a:lnTo>
                <a:lnTo>
                  <a:pt x="4729" y="1441"/>
                </a:lnTo>
                <a:lnTo>
                  <a:pt x="4729" y="1441"/>
                </a:lnTo>
                <a:lnTo>
                  <a:pt x="4729" y="1441"/>
                </a:lnTo>
                <a:lnTo>
                  <a:pt x="4729" y="1441"/>
                </a:lnTo>
                <a:lnTo>
                  <a:pt x="4729" y="1435"/>
                </a:lnTo>
                <a:lnTo>
                  <a:pt x="4729" y="1435"/>
                </a:lnTo>
                <a:lnTo>
                  <a:pt x="4729" y="1435"/>
                </a:lnTo>
                <a:lnTo>
                  <a:pt x="4729" y="1435"/>
                </a:lnTo>
                <a:lnTo>
                  <a:pt x="4729" y="1435"/>
                </a:lnTo>
                <a:lnTo>
                  <a:pt x="4729" y="1429"/>
                </a:lnTo>
                <a:lnTo>
                  <a:pt x="4729" y="1429"/>
                </a:lnTo>
                <a:lnTo>
                  <a:pt x="4735" y="1429"/>
                </a:lnTo>
                <a:lnTo>
                  <a:pt x="4735" y="1429"/>
                </a:lnTo>
                <a:lnTo>
                  <a:pt x="4735" y="1429"/>
                </a:lnTo>
                <a:lnTo>
                  <a:pt x="4735" y="1429"/>
                </a:lnTo>
                <a:lnTo>
                  <a:pt x="4735" y="1435"/>
                </a:lnTo>
                <a:lnTo>
                  <a:pt x="4735" y="1435"/>
                </a:lnTo>
                <a:lnTo>
                  <a:pt x="4735" y="1435"/>
                </a:lnTo>
                <a:lnTo>
                  <a:pt x="4735" y="1435"/>
                </a:lnTo>
                <a:lnTo>
                  <a:pt x="4735" y="1435"/>
                </a:lnTo>
                <a:lnTo>
                  <a:pt x="4735" y="1435"/>
                </a:lnTo>
                <a:lnTo>
                  <a:pt x="4741" y="1435"/>
                </a:lnTo>
                <a:lnTo>
                  <a:pt x="4741" y="1435"/>
                </a:lnTo>
                <a:lnTo>
                  <a:pt x="4741" y="1435"/>
                </a:lnTo>
                <a:lnTo>
                  <a:pt x="4741" y="1429"/>
                </a:lnTo>
                <a:lnTo>
                  <a:pt x="4741" y="1429"/>
                </a:lnTo>
                <a:lnTo>
                  <a:pt x="4735" y="1429"/>
                </a:lnTo>
                <a:lnTo>
                  <a:pt x="4735" y="1429"/>
                </a:lnTo>
                <a:lnTo>
                  <a:pt x="4735" y="1429"/>
                </a:lnTo>
                <a:lnTo>
                  <a:pt x="4741" y="1429"/>
                </a:lnTo>
                <a:lnTo>
                  <a:pt x="4741" y="1429"/>
                </a:lnTo>
                <a:lnTo>
                  <a:pt x="4741" y="1429"/>
                </a:lnTo>
                <a:lnTo>
                  <a:pt x="4741" y="1429"/>
                </a:lnTo>
                <a:lnTo>
                  <a:pt x="4741" y="1429"/>
                </a:lnTo>
                <a:lnTo>
                  <a:pt x="4741" y="1429"/>
                </a:lnTo>
                <a:lnTo>
                  <a:pt x="4741" y="1423"/>
                </a:lnTo>
                <a:lnTo>
                  <a:pt x="4741" y="1423"/>
                </a:lnTo>
                <a:lnTo>
                  <a:pt x="4741" y="1423"/>
                </a:lnTo>
                <a:lnTo>
                  <a:pt x="4747" y="1423"/>
                </a:lnTo>
                <a:lnTo>
                  <a:pt x="4747" y="1423"/>
                </a:lnTo>
                <a:lnTo>
                  <a:pt x="4747" y="1423"/>
                </a:lnTo>
                <a:lnTo>
                  <a:pt x="4747" y="1423"/>
                </a:lnTo>
                <a:lnTo>
                  <a:pt x="4747" y="1423"/>
                </a:lnTo>
                <a:lnTo>
                  <a:pt x="4747" y="1423"/>
                </a:lnTo>
                <a:lnTo>
                  <a:pt x="4747" y="1423"/>
                </a:lnTo>
                <a:lnTo>
                  <a:pt x="4747" y="1418"/>
                </a:lnTo>
                <a:lnTo>
                  <a:pt x="4747" y="1418"/>
                </a:lnTo>
                <a:lnTo>
                  <a:pt x="4747" y="1418"/>
                </a:lnTo>
                <a:lnTo>
                  <a:pt x="4747" y="1418"/>
                </a:lnTo>
                <a:lnTo>
                  <a:pt x="4747" y="1418"/>
                </a:lnTo>
                <a:lnTo>
                  <a:pt x="4747" y="1418"/>
                </a:lnTo>
                <a:lnTo>
                  <a:pt x="4747" y="1418"/>
                </a:lnTo>
                <a:lnTo>
                  <a:pt x="4747" y="1418"/>
                </a:lnTo>
                <a:lnTo>
                  <a:pt x="4747" y="1412"/>
                </a:lnTo>
                <a:lnTo>
                  <a:pt x="4753" y="1412"/>
                </a:lnTo>
                <a:lnTo>
                  <a:pt x="4753" y="1412"/>
                </a:lnTo>
                <a:lnTo>
                  <a:pt x="4753" y="1412"/>
                </a:lnTo>
                <a:lnTo>
                  <a:pt x="4753" y="1412"/>
                </a:lnTo>
                <a:lnTo>
                  <a:pt x="4747" y="1412"/>
                </a:lnTo>
                <a:lnTo>
                  <a:pt x="4747" y="1406"/>
                </a:lnTo>
                <a:lnTo>
                  <a:pt x="4747" y="1406"/>
                </a:lnTo>
                <a:lnTo>
                  <a:pt x="4753" y="1406"/>
                </a:lnTo>
                <a:lnTo>
                  <a:pt x="4753" y="1406"/>
                </a:lnTo>
                <a:lnTo>
                  <a:pt x="4753" y="1406"/>
                </a:lnTo>
                <a:lnTo>
                  <a:pt x="4753" y="1406"/>
                </a:lnTo>
                <a:lnTo>
                  <a:pt x="4753" y="1406"/>
                </a:lnTo>
                <a:lnTo>
                  <a:pt x="4753" y="1406"/>
                </a:lnTo>
                <a:lnTo>
                  <a:pt x="4753" y="1406"/>
                </a:lnTo>
                <a:lnTo>
                  <a:pt x="4753" y="1406"/>
                </a:lnTo>
                <a:lnTo>
                  <a:pt x="4747" y="1406"/>
                </a:lnTo>
                <a:lnTo>
                  <a:pt x="4747" y="1406"/>
                </a:lnTo>
                <a:lnTo>
                  <a:pt x="4747" y="1406"/>
                </a:lnTo>
                <a:lnTo>
                  <a:pt x="4747" y="1406"/>
                </a:lnTo>
                <a:lnTo>
                  <a:pt x="4747" y="1400"/>
                </a:lnTo>
                <a:lnTo>
                  <a:pt x="4747" y="1400"/>
                </a:lnTo>
                <a:lnTo>
                  <a:pt x="4747" y="1400"/>
                </a:lnTo>
                <a:lnTo>
                  <a:pt x="4747" y="1400"/>
                </a:lnTo>
                <a:lnTo>
                  <a:pt x="4753" y="1406"/>
                </a:lnTo>
                <a:lnTo>
                  <a:pt x="4753" y="1406"/>
                </a:lnTo>
                <a:lnTo>
                  <a:pt x="4753" y="1406"/>
                </a:lnTo>
                <a:lnTo>
                  <a:pt x="4753" y="1406"/>
                </a:lnTo>
                <a:lnTo>
                  <a:pt x="4753" y="1406"/>
                </a:lnTo>
                <a:lnTo>
                  <a:pt x="4753" y="1406"/>
                </a:lnTo>
                <a:lnTo>
                  <a:pt x="4753" y="1406"/>
                </a:lnTo>
                <a:lnTo>
                  <a:pt x="4753" y="1406"/>
                </a:lnTo>
                <a:lnTo>
                  <a:pt x="4753" y="1406"/>
                </a:lnTo>
                <a:lnTo>
                  <a:pt x="4753" y="1406"/>
                </a:lnTo>
                <a:lnTo>
                  <a:pt x="4753" y="1406"/>
                </a:lnTo>
                <a:lnTo>
                  <a:pt x="4753" y="1412"/>
                </a:lnTo>
                <a:lnTo>
                  <a:pt x="4753" y="1412"/>
                </a:lnTo>
                <a:lnTo>
                  <a:pt x="4753" y="1412"/>
                </a:lnTo>
                <a:lnTo>
                  <a:pt x="4753" y="1412"/>
                </a:lnTo>
                <a:lnTo>
                  <a:pt x="4753" y="1412"/>
                </a:lnTo>
                <a:lnTo>
                  <a:pt x="4753" y="1412"/>
                </a:lnTo>
                <a:lnTo>
                  <a:pt x="4753" y="1412"/>
                </a:lnTo>
                <a:lnTo>
                  <a:pt x="4753" y="1412"/>
                </a:lnTo>
                <a:lnTo>
                  <a:pt x="4753" y="1418"/>
                </a:lnTo>
                <a:lnTo>
                  <a:pt x="4753" y="1418"/>
                </a:lnTo>
                <a:lnTo>
                  <a:pt x="4753" y="1418"/>
                </a:lnTo>
                <a:lnTo>
                  <a:pt x="4753" y="1418"/>
                </a:lnTo>
                <a:lnTo>
                  <a:pt x="4753" y="1418"/>
                </a:lnTo>
                <a:lnTo>
                  <a:pt x="4753" y="1418"/>
                </a:lnTo>
                <a:lnTo>
                  <a:pt x="4753" y="1418"/>
                </a:lnTo>
                <a:lnTo>
                  <a:pt x="4753" y="1418"/>
                </a:lnTo>
                <a:lnTo>
                  <a:pt x="4753" y="1418"/>
                </a:lnTo>
                <a:lnTo>
                  <a:pt x="4753" y="1418"/>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9"/>
                </a:lnTo>
                <a:lnTo>
                  <a:pt x="4753" y="1429"/>
                </a:lnTo>
                <a:lnTo>
                  <a:pt x="4753" y="1429"/>
                </a:lnTo>
                <a:lnTo>
                  <a:pt x="4753" y="1429"/>
                </a:lnTo>
                <a:lnTo>
                  <a:pt x="4747" y="1423"/>
                </a:lnTo>
                <a:lnTo>
                  <a:pt x="4747" y="1429"/>
                </a:lnTo>
                <a:lnTo>
                  <a:pt x="4747" y="1429"/>
                </a:lnTo>
                <a:lnTo>
                  <a:pt x="4747" y="1429"/>
                </a:lnTo>
                <a:lnTo>
                  <a:pt x="4747" y="1429"/>
                </a:lnTo>
                <a:lnTo>
                  <a:pt x="4747" y="1429"/>
                </a:lnTo>
                <a:lnTo>
                  <a:pt x="4747" y="1429"/>
                </a:lnTo>
                <a:lnTo>
                  <a:pt x="4747" y="1429"/>
                </a:lnTo>
                <a:lnTo>
                  <a:pt x="4741" y="1429"/>
                </a:lnTo>
                <a:lnTo>
                  <a:pt x="4741" y="1429"/>
                </a:lnTo>
                <a:lnTo>
                  <a:pt x="4741" y="1429"/>
                </a:lnTo>
                <a:lnTo>
                  <a:pt x="4741" y="1435"/>
                </a:lnTo>
                <a:lnTo>
                  <a:pt x="4741" y="1435"/>
                </a:lnTo>
                <a:lnTo>
                  <a:pt x="4741" y="1435"/>
                </a:lnTo>
                <a:lnTo>
                  <a:pt x="4741" y="1435"/>
                </a:lnTo>
                <a:lnTo>
                  <a:pt x="4741" y="1435"/>
                </a:lnTo>
                <a:lnTo>
                  <a:pt x="4741" y="1435"/>
                </a:lnTo>
                <a:lnTo>
                  <a:pt x="4741" y="1435"/>
                </a:lnTo>
                <a:lnTo>
                  <a:pt x="4735" y="1435"/>
                </a:lnTo>
                <a:lnTo>
                  <a:pt x="4735" y="1435"/>
                </a:lnTo>
                <a:lnTo>
                  <a:pt x="4735" y="1435"/>
                </a:lnTo>
                <a:lnTo>
                  <a:pt x="4735" y="1441"/>
                </a:lnTo>
                <a:lnTo>
                  <a:pt x="4735" y="1441"/>
                </a:lnTo>
                <a:lnTo>
                  <a:pt x="4735" y="1441"/>
                </a:lnTo>
                <a:lnTo>
                  <a:pt x="4735" y="1441"/>
                </a:lnTo>
                <a:lnTo>
                  <a:pt x="4735" y="1441"/>
                </a:lnTo>
                <a:lnTo>
                  <a:pt x="4735" y="1441"/>
                </a:lnTo>
                <a:lnTo>
                  <a:pt x="4735" y="1441"/>
                </a:lnTo>
                <a:lnTo>
                  <a:pt x="4735" y="1441"/>
                </a:lnTo>
                <a:lnTo>
                  <a:pt x="4735" y="1441"/>
                </a:lnTo>
                <a:lnTo>
                  <a:pt x="4735" y="1447"/>
                </a:lnTo>
                <a:lnTo>
                  <a:pt x="4735" y="1447"/>
                </a:lnTo>
                <a:lnTo>
                  <a:pt x="4735" y="1447"/>
                </a:lnTo>
                <a:lnTo>
                  <a:pt x="4735" y="1447"/>
                </a:lnTo>
                <a:lnTo>
                  <a:pt x="4729" y="1447"/>
                </a:lnTo>
                <a:lnTo>
                  <a:pt x="4729" y="1447"/>
                </a:lnTo>
                <a:lnTo>
                  <a:pt x="4729" y="1447"/>
                </a:lnTo>
                <a:lnTo>
                  <a:pt x="4729" y="1447"/>
                </a:lnTo>
                <a:lnTo>
                  <a:pt x="4729" y="1453"/>
                </a:lnTo>
                <a:lnTo>
                  <a:pt x="4729" y="1453"/>
                </a:lnTo>
                <a:lnTo>
                  <a:pt x="4729" y="1453"/>
                </a:lnTo>
                <a:lnTo>
                  <a:pt x="4729" y="1453"/>
                </a:lnTo>
                <a:lnTo>
                  <a:pt x="4729" y="1453"/>
                </a:lnTo>
                <a:lnTo>
                  <a:pt x="4729" y="1453"/>
                </a:lnTo>
                <a:lnTo>
                  <a:pt x="4729" y="1459"/>
                </a:lnTo>
                <a:lnTo>
                  <a:pt x="4729" y="1459"/>
                </a:lnTo>
                <a:lnTo>
                  <a:pt x="4729" y="1459"/>
                </a:lnTo>
                <a:lnTo>
                  <a:pt x="4729" y="1459"/>
                </a:lnTo>
                <a:lnTo>
                  <a:pt x="4729" y="1465"/>
                </a:lnTo>
                <a:lnTo>
                  <a:pt x="4729" y="1465"/>
                </a:lnTo>
                <a:lnTo>
                  <a:pt x="4735" y="1471"/>
                </a:lnTo>
                <a:lnTo>
                  <a:pt x="4735" y="1471"/>
                </a:lnTo>
                <a:lnTo>
                  <a:pt x="4735" y="1465"/>
                </a:lnTo>
                <a:lnTo>
                  <a:pt x="4735" y="1465"/>
                </a:lnTo>
                <a:lnTo>
                  <a:pt x="4741" y="1465"/>
                </a:lnTo>
                <a:lnTo>
                  <a:pt x="4741" y="1465"/>
                </a:lnTo>
                <a:lnTo>
                  <a:pt x="4741" y="1465"/>
                </a:lnTo>
                <a:lnTo>
                  <a:pt x="4741" y="1459"/>
                </a:lnTo>
                <a:lnTo>
                  <a:pt x="4741" y="1459"/>
                </a:lnTo>
                <a:lnTo>
                  <a:pt x="4741" y="1459"/>
                </a:lnTo>
                <a:lnTo>
                  <a:pt x="4741" y="1459"/>
                </a:lnTo>
                <a:lnTo>
                  <a:pt x="4741" y="1459"/>
                </a:lnTo>
                <a:lnTo>
                  <a:pt x="4741" y="1459"/>
                </a:lnTo>
                <a:lnTo>
                  <a:pt x="4741" y="1459"/>
                </a:lnTo>
                <a:lnTo>
                  <a:pt x="4741" y="1453"/>
                </a:lnTo>
                <a:lnTo>
                  <a:pt x="4741" y="1459"/>
                </a:lnTo>
                <a:lnTo>
                  <a:pt x="4741" y="1459"/>
                </a:lnTo>
                <a:lnTo>
                  <a:pt x="4741" y="1459"/>
                </a:lnTo>
                <a:lnTo>
                  <a:pt x="4747" y="1459"/>
                </a:lnTo>
                <a:lnTo>
                  <a:pt x="4747" y="1459"/>
                </a:lnTo>
                <a:lnTo>
                  <a:pt x="4741" y="1459"/>
                </a:lnTo>
                <a:lnTo>
                  <a:pt x="4741" y="1459"/>
                </a:lnTo>
                <a:lnTo>
                  <a:pt x="4741" y="1459"/>
                </a:lnTo>
                <a:lnTo>
                  <a:pt x="4741" y="1459"/>
                </a:lnTo>
                <a:lnTo>
                  <a:pt x="4741" y="1465"/>
                </a:lnTo>
                <a:lnTo>
                  <a:pt x="4747" y="1465"/>
                </a:lnTo>
                <a:lnTo>
                  <a:pt x="4747" y="1465"/>
                </a:lnTo>
                <a:lnTo>
                  <a:pt x="4747" y="1459"/>
                </a:lnTo>
                <a:lnTo>
                  <a:pt x="4747" y="1459"/>
                </a:lnTo>
                <a:lnTo>
                  <a:pt x="4747" y="1459"/>
                </a:lnTo>
                <a:lnTo>
                  <a:pt x="4747" y="1459"/>
                </a:lnTo>
                <a:lnTo>
                  <a:pt x="4747" y="1459"/>
                </a:lnTo>
                <a:lnTo>
                  <a:pt x="4753" y="1459"/>
                </a:lnTo>
                <a:lnTo>
                  <a:pt x="4753" y="1459"/>
                </a:lnTo>
                <a:lnTo>
                  <a:pt x="4753" y="1459"/>
                </a:lnTo>
                <a:lnTo>
                  <a:pt x="4753" y="1453"/>
                </a:lnTo>
                <a:lnTo>
                  <a:pt x="4753" y="1453"/>
                </a:lnTo>
                <a:lnTo>
                  <a:pt x="4753" y="1459"/>
                </a:lnTo>
                <a:lnTo>
                  <a:pt x="4753" y="1459"/>
                </a:lnTo>
                <a:lnTo>
                  <a:pt x="4753" y="1459"/>
                </a:lnTo>
                <a:lnTo>
                  <a:pt x="4753" y="1471"/>
                </a:lnTo>
                <a:lnTo>
                  <a:pt x="4758" y="1471"/>
                </a:lnTo>
                <a:lnTo>
                  <a:pt x="4758" y="1471"/>
                </a:lnTo>
                <a:lnTo>
                  <a:pt x="4758" y="1471"/>
                </a:lnTo>
                <a:lnTo>
                  <a:pt x="4758" y="1477"/>
                </a:lnTo>
                <a:lnTo>
                  <a:pt x="4764" y="1477"/>
                </a:lnTo>
                <a:lnTo>
                  <a:pt x="4764" y="1477"/>
                </a:lnTo>
                <a:lnTo>
                  <a:pt x="4764" y="1483"/>
                </a:lnTo>
                <a:lnTo>
                  <a:pt x="4770" y="1483"/>
                </a:lnTo>
                <a:lnTo>
                  <a:pt x="4770" y="1477"/>
                </a:lnTo>
                <a:lnTo>
                  <a:pt x="4770" y="1477"/>
                </a:lnTo>
                <a:lnTo>
                  <a:pt x="4770" y="1477"/>
                </a:lnTo>
                <a:lnTo>
                  <a:pt x="4770" y="1471"/>
                </a:lnTo>
                <a:lnTo>
                  <a:pt x="4770" y="1471"/>
                </a:lnTo>
                <a:lnTo>
                  <a:pt x="4770" y="1471"/>
                </a:lnTo>
                <a:lnTo>
                  <a:pt x="4770" y="1471"/>
                </a:lnTo>
                <a:lnTo>
                  <a:pt x="4764" y="1465"/>
                </a:lnTo>
                <a:lnTo>
                  <a:pt x="4770" y="1465"/>
                </a:lnTo>
                <a:lnTo>
                  <a:pt x="4770" y="1471"/>
                </a:lnTo>
                <a:lnTo>
                  <a:pt x="4770" y="1471"/>
                </a:lnTo>
                <a:lnTo>
                  <a:pt x="4770" y="1477"/>
                </a:lnTo>
                <a:lnTo>
                  <a:pt x="4770" y="1477"/>
                </a:lnTo>
                <a:lnTo>
                  <a:pt x="4770" y="1477"/>
                </a:lnTo>
                <a:lnTo>
                  <a:pt x="4776" y="1483"/>
                </a:lnTo>
                <a:lnTo>
                  <a:pt x="4770" y="1483"/>
                </a:lnTo>
                <a:lnTo>
                  <a:pt x="4776" y="1483"/>
                </a:lnTo>
                <a:lnTo>
                  <a:pt x="4776" y="1489"/>
                </a:lnTo>
                <a:lnTo>
                  <a:pt x="4782" y="1483"/>
                </a:lnTo>
                <a:lnTo>
                  <a:pt x="4788" y="1483"/>
                </a:lnTo>
                <a:lnTo>
                  <a:pt x="4788" y="1483"/>
                </a:lnTo>
                <a:lnTo>
                  <a:pt x="4788" y="1489"/>
                </a:lnTo>
                <a:lnTo>
                  <a:pt x="4788" y="1489"/>
                </a:lnTo>
                <a:lnTo>
                  <a:pt x="4794" y="1489"/>
                </a:lnTo>
                <a:lnTo>
                  <a:pt x="4794" y="1489"/>
                </a:lnTo>
                <a:lnTo>
                  <a:pt x="4794" y="1489"/>
                </a:lnTo>
                <a:lnTo>
                  <a:pt x="4794" y="1489"/>
                </a:lnTo>
                <a:lnTo>
                  <a:pt x="4800" y="1489"/>
                </a:lnTo>
                <a:lnTo>
                  <a:pt x="4800" y="1495"/>
                </a:lnTo>
                <a:lnTo>
                  <a:pt x="4800" y="1495"/>
                </a:lnTo>
                <a:lnTo>
                  <a:pt x="4800" y="1495"/>
                </a:lnTo>
                <a:lnTo>
                  <a:pt x="4800" y="1495"/>
                </a:lnTo>
                <a:lnTo>
                  <a:pt x="4800" y="1501"/>
                </a:lnTo>
                <a:lnTo>
                  <a:pt x="4800" y="1501"/>
                </a:lnTo>
                <a:lnTo>
                  <a:pt x="4800" y="1501"/>
                </a:lnTo>
                <a:lnTo>
                  <a:pt x="4800" y="1495"/>
                </a:lnTo>
                <a:lnTo>
                  <a:pt x="4806" y="1495"/>
                </a:lnTo>
                <a:lnTo>
                  <a:pt x="4806" y="1495"/>
                </a:lnTo>
                <a:lnTo>
                  <a:pt x="4806" y="1495"/>
                </a:lnTo>
                <a:lnTo>
                  <a:pt x="4806" y="1501"/>
                </a:lnTo>
                <a:lnTo>
                  <a:pt x="4806" y="1495"/>
                </a:lnTo>
                <a:lnTo>
                  <a:pt x="4806" y="1495"/>
                </a:lnTo>
                <a:lnTo>
                  <a:pt x="4806" y="1495"/>
                </a:lnTo>
                <a:lnTo>
                  <a:pt x="4806" y="1495"/>
                </a:lnTo>
                <a:lnTo>
                  <a:pt x="4806" y="1495"/>
                </a:lnTo>
                <a:lnTo>
                  <a:pt x="4806" y="1495"/>
                </a:lnTo>
                <a:lnTo>
                  <a:pt x="4806" y="1495"/>
                </a:lnTo>
                <a:lnTo>
                  <a:pt x="4806" y="1489"/>
                </a:lnTo>
                <a:lnTo>
                  <a:pt x="4806" y="1489"/>
                </a:lnTo>
                <a:lnTo>
                  <a:pt x="4806" y="1489"/>
                </a:lnTo>
                <a:lnTo>
                  <a:pt x="4806" y="1489"/>
                </a:lnTo>
                <a:lnTo>
                  <a:pt x="4812" y="1489"/>
                </a:lnTo>
                <a:lnTo>
                  <a:pt x="4812" y="1495"/>
                </a:lnTo>
                <a:lnTo>
                  <a:pt x="4812" y="1495"/>
                </a:lnTo>
                <a:lnTo>
                  <a:pt x="4812" y="1501"/>
                </a:lnTo>
                <a:lnTo>
                  <a:pt x="4812" y="1501"/>
                </a:lnTo>
                <a:lnTo>
                  <a:pt x="4812" y="1501"/>
                </a:lnTo>
                <a:lnTo>
                  <a:pt x="4812" y="1501"/>
                </a:lnTo>
                <a:lnTo>
                  <a:pt x="4812" y="1501"/>
                </a:lnTo>
                <a:lnTo>
                  <a:pt x="4818" y="1506"/>
                </a:lnTo>
                <a:lnTo>
                  <a:pt x="4818" y="1506"/>
                </a:lnTo>
                <a:lnTo>
                  <a:pt x="4818" y="1506"/>
                </a:lnTo>
                <a:lnTo>
                  <a:pt x="4824" y="1512"/>
                </a:lnTo>
                <a:lnTo>
                  <a:pt x="4824" y="1506"/>
                </a:lnTo>
                <a:lnTo>
                  <a:pt x="4824" y="1506"/>
                </a:lnTo>
                <a:lnTo>
                  <a:pt x="4818" y="1506"/>
                </a:lnTo>
                <a:lnTo>
                  <a:pt x="4818" y="1506"/>
                </a:lnTo>
                <a:lnTo>
                  <a:pt x="4818" y="1506"/>
                </a:lnTo>
                <a:lnTo>
                  <a:pt x="4818" y="1501"/>
                </a:lnTo>
                <a:lnTo>
                  <a:pt x="4818" y="1501"/>
                </a:lnTo>
                <a:lnTo>
                  <a:pt x="4824" y="1501"/>
                </a:lnTo>
                <a:lnTo>
                  <a:pt x="4824" y="1501"/>
                </a:lnTo>
                <a:lnTo>
                  <a:pt x="4818" y="1495"/>
                </a:lnTo>
                <a:lnTo>
                  <a:pt x="4818" y="1489"/>
                </a:lnTo>
                <a:lnTo>
                  <a:pt x="4818" y="1489"/>
                </a:lnTo>
                <a:lnTo>
                  <a:pt x="4812" y="1489"/>
                </a:lnTo>
                <a:lnTo>
                  <a:pt x="4812" y="1489"/>
                </a:lnTo>
                <a:lnTo>
                  <a:pt x="4812" y="1483"/>
                </a:lnTo>
                <a:lnTo>
                  <a:pt x="4812" y="1483"/>
                </a:lnTo>
                <a:lnTo>
                  <a:pt x="4812" y="1483"/>
                </a:lnTo>
                <a:lnTo>
                  <a:pt x="4812" y="1477"/>
                </a:lnTo>
                <a:lnTo>
                  <a:pt x="4818" y="1477"/>
                </a:lnTo>
                <a:lnTo>
                  <a:pt x="4818" y="1477"/>
                </a:lnTo>
                <a:lnTo>
                  <a:pt x="4812" y="1477"/>
                </a:lnTo>
                <a:lnTo>
                  <a:pt x="4812" y="1477"/>
                </a:lnTo>
                <a:lnTo>
                  <a:pt x="4812" y="1477"/>
                </a:lnTo>
                <a:lnTo>
                  <a:pt x="4812" y="1477"/>
                </a:lnTo>
                <a:lnTo>
                  <a:pt x="4812" y="1477"/>
                </a:lnTo>
                <a:lnTo>
                  <a:pt x="4806" y="1477"/>
                </a:lnTo>
                <a:lnTo>
                  <a:pt x="4806" y="1477"/>
                </a:lnTo>
                <a:lnTo>
                  <a:pt x="4806" y="1477"/>
                </a:lnTo>
                <a:lnTo>
                  <a:pt x="4806" y="1477"/>
                </a:lnTo>
                <a:lnTo>
                  <a:pt x="4806" y="1471"/>
                </a:lnTo>
                <a:lnTo>
                  <a:pt x="4806" y="1471"/>
                </a:lnTo>
                <a:lnTo>
                  <a:pt x="4800" y="1471"/>
                </a:lnTo>
                <a:lnTo>
                  <a:pt x="4800" y="1471"/>
                </a:lnTo>
                <a:lnTo>
                  <a:pt x="4800" y="1471"/>
                </a:lnTo>
                <a:lnTo>
                  <a:pt x="4800" y="1465"/>
                </a:lnTo>
                <a:lnTo>
                  <a:pt x="4794" y="1465"/>
                </a:lnTo>
                <a:lnTo>
                  <a:pt x="4794" y="1465"/>
                </a:lnTo>
                <a:lnTo>
                  <a:pt x="4794" y="1465"/>
                </a:lnTo>
                <a:lnTo>
                  <a:pt x="4794" y="1459"/>
                </a:lnTo>
                <a:lnTo>
                  <a:pt x="4788" y="1459"/>
                </a:lnTo>
                <a:lnTo>
                  <a:pt x="4788" y="1453"/>
                </a:lnTo>
                <a:lnTo>
                  <a:pt x="4788" y="1453"/>
                </a:lnTo>
                <a:lnTo>
                  <a:pt x="4788" y="1453"/>
                </a:lnTo>
                <a:lnTo>
                  <a:pt x="4788" y="1453"/>
                </a:lnTo>
                <a:lnTo>
                  <a:pt x="4788" y="1447"/>
                </a:lnTo>
                <a:lnTo>
                  <a:pt x="4788" y="1447"/>
                </a:lnTo>
                <a:lnTo>
                  <a:pt x="4788" y="1447"/>
                </a:lnTo>
                <a:lnTo>
                  <a:pt x="4788" y="1441"/>
                </a:lnTo>
                <a:lnTo>
                  <a:pt x="4788" y="1435"/>
                </a:lnTo>
                <a:lnTo>
                  <a:pt x="4788" y="1429"/>
                </a:lnTo>
                <a:lnTo>
                  <a:pt x="4788" y="1429"/>
                </a:lnTo>
                <a:lnTo>
                  <a:pt x="4788" y="1429"/>
                </a:lnTo>
                <a:lnTo>
                  <a:pt x="4788" y="1429"/>
                </a:lnTo>
                <a:lnTo>
                  <a:pt x="4788" y="1429"/>
                </a:lnTo>
                <a:lnTo>
                  <a:pt x="4788" y="1429"/>
                </a:lnTo>
                <a:lnTo>
                  <a:pt x="4788" y="1429"/>
                </a:lnTo>
                <a:lnTo>
                  <a:pt x="4788" y="1441"/>
                </a:lnTo>
                <a:lnTo>
                  <a:pt x="4788" y="1453"/>
                </a:lnTo>
                <a:lnTo>
                  <a:pt x="4788" y="1453"/>
                </a:lnTo>
                <a:lnTo>
                  <a:pt x="4788" y="1453"/>
                </a:lnTo>
                <a:lnTo>
                  <a:pt x="4794" y="1459"/>
                </a:lnTo>
                <a:lnTo>
                  <a:pt x="4794" y="1459"/>
                </a:lnTo>
                <a:lnTo>
                  <a:pt x="4800" y="1459"/>
                </a:lnTo>
                <a:lnTo>
                  <a:pt x="4800" y="1465"/>
                </a:lnTo>
                <a:lnTo>
                  <a:pt x="4800" y="1465"/>
                </a:lnTo>
                <a:lnTo>
                  <a:pt x="4806" y="1465"/>
                </a:lnTo>
                <a:lnTo>
                  <a:pt x="4806" y="1465"/>
                </a:lnTo>
                <a:lnTo>
                  <a:pt x="4806" y="1465"/>
                </a:lnTo>
                <a:lnTo>
                  <a:pt x="4806" y="1465"/>
                </a:lnTo>
                <a:lnTo>
                  <a:pt x="4806" y="1465"/>
                </a:lnTo>
                <a:lnTo>
                  <a:pt x="4806" y="1465"/>
                </a:lnTo>
                <a:lnTo>
                  <a:pt x="4806" y="1471"/>
                </a:lnTo>
                <a:lnTo>
                  <a:pt x="4806" y="1471"/>
                </a:lnTo>
                <a:lnTo>
                  <a:pt x="4806" y="1471"/>
                </a:lnTo>
                <a:lnTo>
                  <a:pt x="4806" y="1471"/>
                </a:lnTo>
                <a:lnTo>
                  <a:pt x="4806" y="1477"/>
                </a:lnTo>
                <a:lnTo>
                  <a:pt x="4812" y="1477"/>
                </a:lnTo>
                <a:lnTo>
                  <a:pt x="4812" y="1477"/>
                </a:lnTo>
                <a:lnTo>
                  <a:pt x="4812" y="1471"/>
                </a:lnTo>
                <a:lnTo>
                  <a:pt x="4818" y="1465"/>
                </a:lnTo>
                <a:lnTo>
                  <a:pt x="4818" y="1465"/>
                </a:lnTo>
                <a:lnTo>
                  <a:pt x="4812" y="1465"/>
                </a:lnTo>
                <a:lnTo>
                  <a:pt x="4812" y="1465"/>
                </a:lnTo>
                <a:lnTo>
                  <a:pt x="4812" y="1459"/>
                </a:lnTo>
                <a:lnTo>
                  <a:pt x="4806" y="1453"/>
                </a:lnTo>
                <a:lnTo>
                  <a:pt x="4800" y="1447"/>
                </a:lnTo>
                <a:lnTo>
                  <a:pt x="4800" y="1447"/>
                </a:lnTo>
                <a:lnTo>
                  <a:pt x="4800" y="1441"/>
                </a:lnTo>
                <a:lnTo>
                  <a:pt x="4800" y="1435"/>
                </a:lnTo>
                <a:lnTo>
                  <a:pt x="4800" y="1435"/>
                </a:lnTo>
                <a:lnTo>
                  <a:pt x="4800" y="1429"/>
                </a:lnTo>
                <a:lnTo>
                  <a:pt x="4800" y="1429"/>
                </a:lnTo>
                <a:lnTo>
                  <a:pt x="4800" y="1429"/>
                </a:lnTo>
                <a:lnTo>
                  <a:pt x="4800" y="1423"/>
                </a:lnTo>
                <a:lnTo>
                  <a:pt x="4800" y="1423"/>
                </a:lnTo>
                <a:lnTo>
                  <a:pt x="4800" y="1423"/>
                </a:lnTo>
                <a:lnTo>
                  <a:pt x="4800" y="1418"/>
                </a:lnTo>
                <a:lnTo>
                  <a:pt x="4800" y="1418"/>
                </a:lnTo>
                <a:lnTo>
                  <a:pt x="4800" y="1418"/>
                </a:lnTo>
                <a:lnTo>
                  <a:pt x="4800" y="1418"/>
                </a:lnTo>
                <a:lnTo>
                  <a:pt x="4806" y="1412"/>
                </a:lnTo>
                <a:lnTo>
                  <a:pt x="4806" y="1412"/>
                </a:lnTo>
                <a:lnTo>
                  <a:pt x="4806" y="1412"/>
                </a:lnTo>
                <a:lnTo>
                  <a:pt x="4806" y="1406"/>
                </a:lnTo>
                <a:lnTo>
                  <a:pt x="4800" y="1406"/>
                </a:lnTo>
                <a:lnTo>
                  <a:pt x="4800" y="1406"/>
                </a:lnTo>
                <a:lnTo>
                  <a:pt x="4800" y="1406"/>
                </a:lnTo>
                <a:lnTo>
                  <a:pt x="4800" y="1406"/>
                </a:lnTo>
                <a:lnTo>
                  <a:pt x="4800" y="1406"/>
                </a:lnTo>
                <a:lnTo>
                  <a:pt x="4800" y="1406"/>
                </a:lnTo>
                <a:lnTo>
                  <a:pt x="4800" y="1406"/>
                </a:lnTo>
                <a:lnTo>
                  <a:pt x="4800" y="1400"/>
                </a:lnTo>
                <a:lnTo>
                  <a:pt x="4800" y="1400"/>
                </a:lnTo>
                <a:lnTo>
                  <a:pt x="4800" y="1400"/>
                </a:lnTo>
                <a:lnTo>
                  <a:pt x="4800" y="1400"/>
                </a:lnTo>
                <a:lnTo>
                  <a:pt x="4800" y="1400"/>
                </a:lnTo>
                <a:lnTo>
                  <a:pt x="4800" y="1406"/>
                </a:lnTo>
                <a:lnTo>
                  <a:pt x="4806" y="1406"/>
                </a:lnTo>
                <a:lnTo>
                  <a:pt x="4806" y="1400"/>
                </a:lnTo>
                <a:lnTo>
                  <a:pt x="4806" y="1400"/>
                </a:lnTo>
                <a:lnTo>
                  <a:pt x="4800" y="1400"/>
                </a:lnTo>
                <a:lnTo>
                  <a:pt x="4800" y="1400"/>
                </a:lnTo>
                <a:lnTo>
                  <a:pt x="4800" y="1400"/>
                </a:lnTo>
                <a:lnTo>
                  <a:pt x="4800" y="1400"/>
                </a:lnTo>
                <a:lnTo>
                  <a:pt x="4800" y="1394"/>
                </a:lnTo>
                <a:lnTo>
                  <a:pt x="4794" y="1394"/>
                </a:lnTo>
                <a:lnTo>
                  <a:pt x="4800" y="1394"/>
                </a:lnTo>
                <a:lnTo>
                  <a:pt x="4800" y="1394"/>
                </a:lnTo>
                <a:lnTo>
                  <a:pt x="4800" y="1394"/>
                </a:lnTo>
                <a:lnTo>
                  <a:pt x="4800" y="1394"/>
                </a:lnTo>
                <a:lnTo>
                  <a:pt x="4806" y="1400"/>
                </a:lnTo>
                <a:lnTo>
                  <a:pt x="4806" y="1400"/>
                </a:lnTo>
                <a:lnTo>
                  <a:pt x="4806" y="1394"/>
                </a:lnTo>
                <a:lnTo>
                  <a:pt x="4806" y="1394"/>
                </a:lnTo>
                <a:lnTo>
                  <a:pt x="4806" y="1394"/>
                </a:lnTo>
                <a:lnTo>
                  <a:pt x="4806" y="1394"/>
                </a:lnTo>
                <a:lnTo>
                  <a:pt x="4806" y="1394"/>
                </a:lnTo>
                <a:lnTo>
                  <a:pt x="4806" y="1388"/>
                </a:lnTo>
                <a:lnTo>
                  <a:pt x="4806" y="1388"/>
                </a:lnTo>
                <a:lnTo>
                  <a:pt x="4800" y="1388"/>
                </a:lnTo>
                <a:lnTo>
                  <a:pt x="4800" y="1388"/>
                </a:lnTo>
                <a:lnTo>
                  <a:pt x="4800" y="1388"/>
                </a:lnTo>
                <a:lnTo>
                  <a:pt x="4800" y="1382"/>
                </a:lnTo>
                <a:lnTo>
                  <a:pt x="4800" y="1382"/>
                </a:lnTo>
                <a:lnTo>
                  <a:pt x="4794" y="1382"/>
                </a:lnTo>
                <a:lnTo>
                  <a:pt x="4794" y="1382"/>
                </a:lnTo>
                <a:lnTo>
                  <a:pt x="4794" y="1382"/>
                </a:lnTo>
                <a:lnTo>
                  <a:pt x="4794" y="1382"/>
                </a:lnTo>
                <a:lnTo>
                  <a:pt x="4794" y="1382"/>
                </a:lnTo>
                <a:lnTo>
                  <a:pt x="4794" y="1376"/>
                </a:lnTo>
                <a:lnTo>
                  <a:pt x="4800" y="1376"/>
                </a:lnTo>
                <a:lnTo>
                  <a:pt x="4800" y="1376"/>
                </a:lnTo>
                <a:lnTo>
                  <a:pt x="4800" y="1382"/>
                </a:lnTo>
                <a:lnTo>
                  <a:pt x="4800" y="1382"/>
                </a:lnTo>
                <a:lnTo>
                  <a:pt x="4800" y="1388"/>
                </a:lnTo>
                <a:lnTo>
                  <a:pt x="4806" y="1388"/>
                </a:lnTo>
                <a:lnTo>
                  <a:pt x="4806" y="1388"/>
                </a:lnTo>
                <a:lnTo>
                  <a:pt x="4806" y="1388"/>
                </a:lnTo>
                <a:lnTo>
                  <a:pt x="4812" y="1388"/>
                </a:lnTo>
                <a:lnTo>
                  <a:pt x="4812" y="1388"/>
                </a:lnTo>
                <a:lnTo>
                  <a:pt x="4812" y="1388"/>
                </a:lnTo>
                <a:lnTo>
                  <a:pt x="4812" y="1388"/>
                </a:lnTo>
                <a:lnTo>
                  <a:pt x="4812" y="1382"/>
                </a:lnTo>
                <a:lnTo>
                  <a:pt x="4812" y="1382"/>
                </a:lnTo>
                <a:lnTo>
                  <a:pt x="4812" y="1382"/>
                </a:lnTo>
                <a:lnTo>
                  <a:pt x="4806" y="1382"/>
                </a:lnTo>
                <a:lnTo>
                  <a:pt x="4806" y="1382"/>
                </a:lnTo>
                <a:lnTo>
                  <a:pt x="4806" y="1382"/>
                </a:lnTo>
                <a:lnTo>
                  <a:pt x="4800" y="1376"/>
                </a:lnTo>
                <a:lnTo>
                  <a:pt x="4800" y="1376"/>
                </a:lnTo>
                <a:lnTo>
                  <a:pt x="4800" y="1376"/>
                </a:lnTo>
                <a:lnTo>
                  <a:pt x="4800" y="1376"/>
                </a:lnTo>
                <a:lnTo>
                  <a:pt x="4800" y="1376"/>
                </a:lnTo>
                <a:lnTo>
                  <a:pt x="4800" y="1376"/>
                </a:lnTo>
                <a:lnTo>
                  <a:pt x="4806" y="1376"/>
                </a:lnTo>
                <a:lnTo>
                  <a:pt x="4806" y="1376"/>
                </a:lnTo>
                <a:lnTo>
                  <a:pt x="4806" y="1376"/>
                </a:lnTo>
                <a:lnTo>
                  <a:pt x="4806" y="1376"/>
                </a:lnTo>
                <a:lnTo>
                  <a:pt x="4806" y="1376"/>
                </a:lnTo>
                <a:lnTo>
                  <a:pt x="4812" y="1376"/>
                </a:lnTo>
                <a:lnTo>
                  <a:pt x="4812" y="1376"/>
                </a:lnTo>
                <a:lnTo>
                  <a:pt x="4812" y="1382"/>
                </a:lnTo>
                <a:lnTo>
                  <a:pt x="4812" y="1376"/>
                </a:lnTo>
                <a:lnTo>
                  <a:pt x="4812" y="1376"/>
                </a:lnTo>
                <a:lnTo>
                  <a:pt x="4812" y="1376"/>
                </a:lnTo>
                <a:lnTo>
                  <a:pt x="4812" y="1370"/>
                </a:lnTo>
                <a:lnTo>
                  <a:pt x="4812" y="1370"/>
                </a:lnTo>
                <a:lnTo>
                  <a:pt x="4806" y="1370"/>
                </a:lnTo>
                <a:lnTo>
                  <a:pt x="4806" y="1364"/>
                </a:lnTo>
                <a:lnTo>
                  <a:pt x="4806" y="1364"/>
                </a:lnTo>
                <a:lnTo>
                  <a:pt x="4806" y="1370"/>
                </a:lnTo>
                <a:lnTo>
                  <a:pt x="4806" y="1364"/>
                </a:lnTo>
                <a:lnTo>
                  <a:pt x="4800" y="1364"/>
                </a:lnTo>
                <a:lnTo>
                  <a:pt x="4800" y="1364"/>
                </a:lnTo>
                <a:lnTo>
                  <a:pt x="4800" y="1364"/>
                </a:lnTo>
                <a:lnTo>
                  <a:pt x="4800" y="1364"/>
                </a:lnTo>
                <a:lnTo>
                  <a:pt x="4800" y="1364"/>
                </a:lnTo>
                <a:lnTo>
                  <a:pt x="4800" y="1364"/>
                </a:lnTo>
                <a:lnTo>
                  <a:pt x="4800" y="1358"/>
                </a:lnTo>
                <a:lnTo>
                  <a:pt x="4800" y="1358"/>
                </a:lnTo>
                <a:lnTo>
                  <a:pt x="4800" y="1358"/>
                </a:lnTo>
                <a:lnTo>
                  <a:pt x="4794" y="1358"/>
                </a:lnTo>
                <a:lnTo>
                  <a:pt x="4794" y="1358"/>
                </a:lnTo>
                <a:lnTo>
                  <a:pt x="4794" y="1358"/>
                </a:lnTo>
                <a:lnTo>
                  <a:pt x="4794" y="1358"/>
                </a:lnTo>
                <a:lnTo>
                  <a:pt x="4794" y="1358"/>
                </a:lnTo>
                <a:lnTo>
                  <a:pt x="4794" y="1352"/>
                </a:lnTo>
                <a:lnTo>
                  <a:pt x="4794" y="1352"/>
                </a:lnTo>
                <a:lnTo>
                  <a:pt x="4794" y="1352"/>
                </a:lnTo>
                <a:lnTo>
                  <a:pt x="4794" y="1352"/>
                </a:lnTo>
                <a:lnTo>
                  <a:pt x="4794" y="1352"/>
                </a:lnTo>
                <a:lnTo>
                  <a:pt x="4794" y="1352"/>
                </a:lnTo>
                <a:lnTo>
                  <a:pt x="4794" y="1352"/>
                </a:lnTo>
                <a:lnTo>
                  <a:pt x="4794" y="1352"/>
                </a:lnTo>
                <a:lnTo>
                  <a:pt x="4794" y="1352"/>
                </a:lnTo>
                <a:lnTo>
                  <a:pt x="4794" y="1352"/>
                </a:lnTo>
                <a:lnTo>
                  <a:pt x="4794" y="1352"/>
                </a:lnTo>
                <a:lnTo>
                  <a:pt x="4800" y="1352"/>
                </a:lnTo>
                <a:lnTo>
                  <a:pt x="4800" y="1358"/>
                </a:lnTo>
                <a:lnTo>
                  <a:pt x="4800" y="1358"/>
                </a:lnTo>
                <a:lnTo>
                  <a:pt x="4800" y="1358"/>
                </a:lnTo>
                <a:lnTo>
                  <a:pt x="4806" y="1358"/>
                </a:lnTo>
                <a:lnTo>
                  <a:pt x="4806" y="1358"/>
                </a:lnTo>
                <a:lnTo>
                  <a:pt x="4806" y="1358"/>
                </a:lnTo>
                <a:lnTo>
                  <a:pt x="4806" y="1364"/>
                </a:lnTo>
                <a:lnTo>
                  <a:pt x="4806" y="1364"/>
                </a:lnTo>
                <a:lnTo>
                  <a:pt x="4806" y="1358"/>
                </a:lnTo>
                <a:lnTo>
                  <a:pt x="4806" y="1358"/>
                </a:lnTo>
                <a:lnTo>
                  <a:pt x="4812" y="1358"/>
                </a:lnTo>
                <a:lnTo>
                  <a:pt x="4812" y="1358"/>
                </a:lnTo>
                <a:lnTo>
                  <a:pt x="4806" y="1358"/>
                </a:lnTo>
                <a:lnTo>
                  <a:pt x="4806" y="1358"/>
                </a:lnTo>
                <a:lnTo>
                  <a:pt x="4806" y="1364"/>
                </a:lnTo>
                <a:lnTo>
                  <a:pt x="4806" y="1364"/>
                </a:lnTo>
                <a:lnTo>
                  <a:pt x="4812" y="1364"/>
                </a:lnTo>
                <a:lnTo>
                  <a:pt x="4812" y="1364"/>
                </a:lnTo>
                <a:lnTo>
                  <a:pt x="4812" y="1358"/>
                </a:lnTo>
                <a:lnTo>
                  <a:pt x="4812" y="1358"/>
                </a:lnTo>
                <a:lnTo>
                  <a:pt x="4812" y="1358"/>
                </a:lnTo>
                <a:lnTo>
                  <a:pt x="4806" y="1352"/>
                </a:lnTo>
                <a:lnTo>
                  <a:pt x="4806" y="1352"/>
                </a:lnTo>
                <a:lnTo>
                  <a:pt x="4806" y="1346"/>
                </a:lnTo>
                <a:lnTo>
                  <a:pt x="4806" y="1346"/>
                </a:lnTo>
                <a:lnTo>
                  <a:pt x="4812" y="1352"/>
                </a:lnTo>
                <a:lnTo>
                  <a:pt x="4812" y="1352"/>
                </a:lnTo>
                <a:lnTo>
                  <a:pt x="4812" y="1352"/>
                </a:lnTo>
                <a:lnTo>
                  <a:pt x="4812" y="1352"/>
                </a:lnTo>
                <a:lnTo>
                  <a:pt x="4812" y="1352"/>
                </a:lnTo>
                <a:lnTo>
                  <a:pt x="4812" y="1352"/>
                </a:lnTo>
                <a:lnTo>
                  <a:pt x="4812" y="1352"/>
                </a:lnTo>
                <a:lnTo>
                  <a:pt x="4812" y="1346"/>
                </a:lnTo>
                <a:lnTo>
                  <a:pt x="4812" y="1346"/>
                </a:lnTo>
                <a:lnTo>
                  <a:pt x="4812" y="1346"/>
                </a:lnTo>
                <a:lnTo>
                  <a:pt x="4812" y="1346"/>
                </a:lnTo>
                <a:lnTo>
                  <a:pt x="4818" y="1346"/>
                </a:lnTo>
                <a:lnTo>
                  <a:pt x="4818" y="1346"/>
                </a:lnTo>
                <a:lnTo>
                  <a:pt x="4818" y="1346"/>
                </a:lnTo>
                <a:lnTo>
                  <a:pt x="4818" y="1346"/>
                </a:lnTo>
                <a:lnTo>
                  <a:pt x="4818" y="1346"/>
                </a:lnTo>
                <a:lnTo>
                  <a:pt x="4818" y="1346"/>
                </a:lnTo>
                <a:lnTo>
                  <a:pt x="4818" y="1346"/>
                </a:lnTo>
                <a:lnTo>
                  <a:pt x="4818" y="1346"/>
                </a:lnTo>
                <a:lnTo>
                  <a:pt x="4818" y="1340"/>
                </a:lnTo>
                <a:lnTo>
                  <a:pt x="4818" y="1340"/>
                </a:lnTo>
                <a:lnTo>
                  <a:pt x="4818" y="1340"/>
                </a:lnTo>
                <a:lnTo>
                  <a:pt x="4818" y="1340"/>
                </a:lnTo>
                <a:lnTo>
                  <a:pt x="4818" y="1340"/>
                </a:lnTo>
                <a:lnTo>
                  <a:pt x="4818" y="1340"/>
                </a:lnTo>
                <a:lnTo>
                  <a:pt x="4812" y="1334"/>
                </a:lnTo>
                <a:lnTo>
                  <a:pt x="4824" y="1334"/>
                </a:lnTo>
                <a:lnTo>
                  <a:pt x="4824" y="1334"/>
                </a:lnTo>
                <a:lnTo>
                  <a:pt x="4824" y="1334"/>
                </a:lnTo>
                <a:lnTo>
                  <a:pt x="4824" y="1340"/>
                </a:lnTo>
                <a:lnTo>
                  <a:pt x="4824" y="1340"/>
                </a:lnTo>
                <a:lnTo>
                  <a:pt x="4824" y="1346"/>
                </a:lnTo>
                <a:lnTo>
                  <a:pt x="4824" y="1346"/>
                </a:lnTo>
                <a:lnTo>
                  <a:pt x="4830" y="1346"/>
                </a:lnTo>
                <a:lnTo>
                  <a:pt x="4830" y="1346"/>
                </a:lnTo>
                <a:lnTo>
                  <a:pt x="4830" y="1340"/>
                </a:lnTo>
                <a:lnTo>
                  <a:pt x="4830" y="1340"/>
                </a:lnTo>
                <a:lnTo>
                  <a:pt x="4830" y="1340"/>
                </a:lnTo>
                <a:lnTo>
                  <a:pt x="4830" y="1340"/>
                </a:lnTo>
                <a:lnTo>
                  <a:pt x="4830" y="1329"/>
                </a:lnTo>
                <a:lnTo>
                  <a:pt x="4830" y="1329"/>
                </a:lnTo>
                <a:lnTo>
                  <a:pt x="4830" y="1329"/>
                </a:lnTo>
                <a:lnTo>
                  <a:pt x="4830" y="1329"/>
                </a:lnTo>
                <a:lnTo>
                  <a:pt x="4830" y="1329"/>
                </a:lnTo>
                <a:lnTo>
                  <a:pt x="4830" y="1329"/>
                </a:lnTo>
                <a:lnTo>
                  <a:pt x="4830" y="1329"/>
                </a:lnTo>
                <a:lnTo>
                  <a:pt x="4830" y="1329"/>
                </a:lnTo>
                <a:lnTo>
                  <a:pt x="4830" y="1329"/>
                </a:lnTo>
                <a:lnTo>
                  <a:pt x="4830" y="1329"/>
                </a:lnTo>
                <a:lnTo>
                  <a:pt x="4830" y="1329"/>
                </a:lnTo>
                <a:lnTo>
                  <a:pt x="4830" y="1329"/>
                </a:lnTo>
                <a:lnTo>
                  <a:pt x="4830" y="1334"/>
                </a:lnTo>
                <a:lnTo>
                  <a:pt x="4830" y="1334"/>
                </a:lnTo>
                <a:lnTo>
                  <a:pt x="4830" y="1340"/>
                </a:lnTo>
                <a:lnTo>
                  <a:pt x="4830" y="1340"/>
                </a:lnTo>
                <a:lnTo>
                  <a:pt x="4830" y="1340"/>
                </a:lnTo>
                <a:lnTo>
                  <a:pt x="4830" y="1340"/>
                </a:lnTo>
                <a:lnTo>
                  <a:pt x="4835" y="1340"/>
                </a:lnTo>
                <a:lnTo>
                  <a:pt x="4841" y="1334"/>
                </a:lnTo>
                <a:lnTo>
                  <a:pt x="4847" y="1329"/>
                </a:lnTo>
                <a:lnTo>
                  <a:pt x="4847" y="1329"/>
                </a:lnTo>
                <a:lnTo>
                  <a:pt x="4847" y="1329"/>
                </a:lnTo>
                <a:lnTo>
                  <a:pt x="4847" y="1329"/>
                </a:lnTo>
                <a:lnTo>
                  <a:pt x="4847" y="1329"/>
                </a:lnTo>
                <a:lnTo>
                  <a:pt x="4841" y="1323"/>
                </a:lnTo>
                <a:lnTo>
                  <a:pt x="4841" y="1323"/>
                </a:lnTo>
                <a:lnTo>
                  <a:pt x="4841" y="1317"/>
                </a:lnTo>
                <a:lnTo>
                  <a:pt x="4847" y="1317"/>
                </a:lnTo>
                <a:lnTo>
                  <a:pt x="4847" y="1317"/>
                </a:lnTo>
                <a:lnTo>
                  <a:pt x="4847" y="1317"/>
                </a:lnTo>
                <a:lnTo>
                  <a:pt x="4847" y="1317"/>
                </a:lnTo>
                <a:lnTo>
                  <a:pt x="4853" y="1317"/>
                </a:lnTo>
                <a:lnTo>
                  <a:pt x="4853" y="1317"/>
                </a:lnTo>
                <a:lnTo>
                  <a:pt x="4853" y="1317"/>
                </a:lnTo>
                <a:lnTo>
                  <a:pt x="4859" y="1311"/>
                </a:lnTo>
                <a:lnTo>
                  <a:pt x="4859" y="1311"/>
                </a:lnTo>
                <a:lnTo>
                  <a:pt x="4859" y="1311"/>
                </a:lnTo>
                <a:lnTo>
                  <a:pt x="4859" y="1311"/>
                </a:lnTo>
                <a:lnTo>
                  <a:pt x="4859" y="1311"/>
                </a:lnTo>
                <a:lnTo>
                  <a:pt x="4859" y="1317"/>
                </a:lnTo>
                <a:lnTo>
                  <a:pt x="4859" y="1317"/>
                </a:lnTo>
                <a:lnTo>
                  <a:pt x="4859" y="1317"/>
                </a:lnTo>
                <a:lnTo>
                  <a:pt x="4859" y="1317"/>
                </a:lnTo>
                <a:lnTo>
                  <a:pt x="4859" y="1317"/>
                </a:lnTo>
                <a:lnTo>
                  <a:pt x="4853" y="1323"/>
                </a:lnTo>
                <a:lnTo>
                  <a:pt x="4853" y="1323"/>
                </a:lnTo>
                <a:lnTo>
                  <a:pt x="4853" y="1323"/>
                </a:lnTo>
                <a:lnTo>
                  <a:pt x="4853" y="1329"/>
                </a:lnTo>
                <a:lnTo>
                  <a:pt x="4853" y="1329"/>
                </a:lnTo>
                <a:lnTo>
                  <a:pt x="4859" y="1329"/>
                </a:lnTo>
                <a:lnTo>
                  <a:pt x="4865" y="1323"/>
                </a:lnTo>
                <a:lnTo>
                  <a:pt x="4865" y="1317"/>
                </a:lnTo>
                <a:lnTo>
                  <a:pt x="4865" y="1317"/>
                </a:lnTo>
                <a:lnTo>
                  <a:pt x="4865" y="1317"/>
                </a:lnTo>
                <a:lnTo>
                  <a:pt x="4865" y="1311"/>
                </a:lnTo>
                <a:lnTo>
                  <a:pt x="4871" y="1311"/>
                </a:lnTo>
                <a:lnTo>
                  <a:pt x="4871" y="1317"/>
                </a:lnTo>
                <a:lnTo>
                  <a:pt x="4865" y="1317"/>
                </a:lnTo>
                <a:lnTo>
                  <a:pt x="4865" y="1317"/>
                </a:lnTo>
                <a:lnTo>
                  <a:pt x="4865" y="1323"/>
                </a:lnTo>
                <a:lnTo>
                  <a:pt x="4865" y="1323"/>
                </a:lnTo>
                <a:lnTo>
                  <a:pt x="4865" y="1323"/>
                </a:lnTo>
                <a:lnTo>
                  <a:pt x="4865" y="1329"/>
                </a:lnTo>
                <a:lnTo>
                  <a:pt x="4871" y="1329"/>
                </a:lnTo>
                <a:lnTo>
                  <a:pt x="4871" y="1329"/>
                </a:lnTo>
                <a:lnTo>
                  <a:pt x="4865" y="1329"/>
                </a:lnTo>
                <a:lnTo>
                  <a:pt x="4859" y="1329"/>
                </a:lnTo>
                <a:lnTo>
                  <a:pt x="4859" y="1329"/>
                </a:lnTo>
                <a:lnTo>
                  <a:pt x="4859" y="1329"/>
                </a:lnTo>
                <a:lnTo>
                  <a:pt x="4859" y="1329"/>
                </a:lnTo>
                <a:lnTo>
                  <a:pt x="4859" y="1329"/>
                </a:lnTo>
                <a:lnTo>
                  <a:pt x="4853" y="1329"/>
                </a:lnTo>
                <a:lnTo>
                  <a:pt x="4853" y="1334"/>
                </a:lnTo>
                <a:lnTo>
                  <a:pt x="4847" y="1334"/>
                </a:lnTo>
                <a:lnTo>
                  <a:pt x="4853" y="1340"/>
                </a:lnTo>
                <a:lnTo>
                  <a:pt x="4853" y="1340"/>
                </a:lnTo>
                <a:lnTo>
                  <a:pt x="4865" y="1340"/>
                </a:lnTo>
                <a:lnTo>
                  <a:pt x="4865" y="1340"/>
                </a:lnTo>
                <a:lnTo>
                  <a:pt x="4865" y="1340"/>
                </a:lnTo>
                <a:lnTo>
                  <a:pt x="4871" y="1340"/>
                </a:lnTo>
                <a:lnTo>
                  <a:pt x="4865" y="1340"/>
                </a:lnTo>
                <a:lnTo>
                  <a:pt x="4865" y="1340"/>
                </a:lnTo>
                <a:lnTo>
                  <a:pt x="4859" y="1340"/>
                </a:lnTo>
                <a:lnTo>
                  <a:pt x="4853" y="1340"/>
                </a:lnTo>
                <a:lnTo>
                  <a:pt x="4853" y="1340"/>
                </a:lnTo>
                <a:lnTo>
                  <a:pt x="4847" y="1340"/>
                </a:lnTo>
                <a:lnTo>
                  <a:pt x="4847" y="1340"/>
                </a:lnTo>
                <a:lnTo>
                  <a:pt x="4841" y="1340"/>
                </a:lnTo>
                <a:lnTo>
                  <a:pt x="4841" y="1340"/>
                </a:lnTo>
                <a:lnTo>
                  <a:pt x="4841" y="1340"/>
                </a:lnTo>
                <a:lnTo>
                  <a:pt x="4841" y="1340"/>
                </a:lnTo>
                <a:lnTo>
                  <a:pt x="4841" y="1340"/>
                </a:lnTo>
                <a:lnTo>
                  <a:pt x="4841" y="1346"/>
                </a:lnTo>
                <a:lnTo>
                  <a:pt x="4841" y="1346"/>
                </a:lnTo>
                <a:lnTo>
                  <a:pt x="4841" y="1346"/>
                </a:lnTo>
                <a:lnTo>
                  <a:pt x="4841" y="1346"/>
                </a:lnTo>
                <a:lnTo>
                  <a:pt x="4841" y="1346"/>
                </a:lnTo>
                <a:lnTo>
                  <a:pt x="4841" y="1346"/>
                </a:lnTo>
                <a:lnTo>
                  <a:pt x="4835" y="1346"/>
                </a:lnTo>
                <a:lnTo>
                  <a:pt x="4835" y="1346"/>
                </a:lnTo>
                <a:lnTo>
                  <a:pt x="4835" y="1346"/>
                </a:lnTo>
                <a:lnTo>
                  <a:pt x="4835" y="1346"/>
                </a:lnTo>
                <a:lnTo>
                  <a:pt x="4835" y="1352"/>
                </a:lnTo>
                <a:lnTo>
                  <a:pt x="4830" y="1352"/>
                </a:lnTo>
                <a:lnTo>
                  <a:pt x="4830" y="1352"/>
                </a:lnTo>
                <a:lnTo>
                  <a:pt x="4830" y="1358"/>
                </a:lnTo>
                <a:lnTo>
                  <a:pt x="4830" y="1364"/>
                </a:lnTo>
                <a:lnTo>
                  <a:pt x="4830" y="1364"/>
                </a:lnTo>
                <a:lnTo>
                  <a:pt x="4824" y="1364"/>
                </a:lnTo>
                <a:lnTo>
                  <a:pt x="4824" y="1364"/>
                </a:lnTo>
                <a:lnTo>
                  <a:pt x="4824" y="1370"/>
                </a:lnTo>
                <a:lnTo>
                  <a:pt x="4830" y="1370"/>
                </a:lnTo>
                <a:lnTo>
                  <a:pt x="4830" y="1370"/>
                </a:lnTo>
                <a:lnTo>
                  <a:pt x="4830" y="1370"/>
                </a:lnTo>
                <a:lnTo>
                  <a:pt x="4830" y="1370"/>
                </a:lnTo>
                <a:lnTo>
                  <a:pt x="4830" y="1376"/>
                </a:lnTo>
                <a:lnTo>
                  <a:pt x="4830" y="1382"/>
                </a:lnTo>
                <a:lnTo>
                  <a:pt x="4830" y="1382"/>
                </a:lnTo>
                <a:lnTo>
                  <a:pt x="4830" y="1382"/>
                </a:lnTo>
                <a:lnTo>
                  <a:pt x="4830" y="1382"/>
                </a:lnTo>
                <a:lnTo>
                  <a:pt x="4830" y="1388"/>
                </a:lnTo>
                <a:lnTo>
                  <a:pt x="4830" y="1388"/>
                </a:lnTo>
                <a:lnTo>
                  <a:pt x="4835" y="1388"/>
                </a:lnTo>
                <a:lnTo>
                  <a:pt x="4835" y="1388"/>
                </a:lnTo>
                <a:lnTo>
                  <a:pt x="4835" y="1382"/>
                </a:lnTo>
                <a:lnTo>
                  <a:pt x="4830" y="1382"/>
                </a:lnTo>
                <a:lnTo>
                  <a:pt x="4830" y="1382"/>
                </a:lnTo>
                <a:lnTo>
                  <a:pt x="4830" y="1382"/>
                </a:lnTo>
                <a:lnTo>
                  <a:pt x="4835" y="1376"/>
                </a:lnTo>
                <a:lnTo>
                  <a:pt x="4835" y="1376"/>
                </a:lnTo>
                <a:lnTo>
                  <a:pt x="4835" y="1376"/>
                </a:lnTo>
                <a:lnTo>
                  <a:pt x="4835" y="1370"/>
                </a:lnTo>
                <a:lnTo>
                  <a:pt x="4841" y="1370"/>
                </a:lnTo>
                <a:lnTo>
                  <a:pt x="4841" y="1370"/>
                </a:lnTo>
                <a:lnTo>
                  <a:pt x="4835" y="1370"/>
                </a:lnTo>
                <a:lnTo>
                  <a:pt x="4841" y="1370"/>
                </a:lnTo>
                <a:lnTo>
                  <a:pt x="4841" y="1370"/>
                </a:lnTo>
                <a:lnTo>
                  <a:pt x="4841" y="1370"/>
                </a:lnTo>
                <a:lnTo>
                  <a:pt x="4841" y="1370"/>
                </a:lnTo>
                <a:lnTo>
                  <a:pt x="4847" y="1370"/>
                </a:lnTo>
                <a:lnTo>
                  <a:pt x="4847" y="1370"/>
                </a:lnTo>
                <a:lnTo>
                  <a:pt x="4847" y="1370"/>
                </a:lnTo>
                <a:lnTo>
                  <a:pt x="4847" y="1370"/>
                </a:lnTo>
                <a:lnTo>
                  <a:pt x="4847" y="1370"/>
                </a:lnTo>
                <a:lnTo>
                  <a:pt x="4841" y="1376"/>
                </a:lnTo>
                <a:lnTo>
                  <a:pt x="4841" y="1376"/>
                </a:lnTo>
                <a:lnTo>
                  <a:pt x="4841" y="1376"/>
                </a:lnTo>
                <a:lnTo>
                  <a:pt x="4841" y="1382"/>
                </a:lnTo>
                <a:lnTo>
                  <a:pt x="4841" y="1382"/>
                </a:lnTo>
                <a:lnTo>
                  <a:pt x="4835" y="1382"/>
                </a:lnTo>
                <a:lnTo>
                  <a:pt x="4835" y="1382"/>
                </a:lnTo>
                <a:lnTo>
                  <a:pt x="4835" y="1382"/>
                </a:lnTo>
                <a:lnTo>
                  <a:pt x="4835" y="1382"/>
                </a:lnTo>
                <a:lnTo>
                  <a:pt x="4835" y="1382"/>
                </a:lnTo>
                <a:lnTo>
                  <a:pt x="4841" y="1382"/>
                </a:lnTo>
                <a:lnTo>
                  <a:pt x="4835" y="1388"/>
                </a:lnTo>
                <a:lnTo>
                  <a:pt x="4835" y="1388"/>
                </a:lnTo>
                <a:lnTo>
                  <a:pt x="4835" y="1388"/>
                </a:lnTo>
                <a:lnTo>
                  <a:pt x="4835" y="1388"/>
                </a:lnTo>
                <a:lnTo>
                  <a:pt x="4830" y="1394"/>
                </a:lnTo>
                <a:lnTo>
                  <a:pt x="4830" y="1388"/>
                </a:lnTo>
                <a:lnTo>
                  <a:pt x="4824" y="1388"/>
                </a:lnTo>
                <a:lnTo>
                  <a:pt x="4824" y="1388"/>
                </a:lnTo>
                <a:lnTo>
                  <a:pt x="4824" y="1388"/>
                </a:lnTo>
                <a:lnTo>
                  <a:pt x="4824" y="1382"/>
                </a:lnTo>
                <a:lnTo>
                  <a:pt x="4824" y="1382"/>
                </a:lnTo>
                <a:lnTo>
                  <a:pt x="4824" y="1382"/>
                </a:lnTo>
                <a:lnTo>
                  <a:pt x="4824" y="1382"/>
                </a:lnTo>
                <a:lnTo>
                  <a:pt x="4824" y="1382"/>
                </a:lnTo>
                <a:lnTo>
                  <a:pt x="4824" y="1388"/>
                </a:lnTo>
                <a:lnTo>
                  <a:pt x="4818" y="1388"/>
                </a:lnTo>
                <a:lnTo>
                  <a:pt x="4818" y="1388"/>
                </a:lnTo>
                <a:lnTo>
                  <a:pt x="4818" y="1388"/>
                </a:lnTo>
                <a:lnTo>
                  <a:pt x="4818" y="1394"/>
                </a:lnTo>
                <a:lnTo>
                  <a:pt x="4818" y="1394"/>
                </a:lnTo>
                <a:lnTo>
                  <a:pt x="4818" y="1400"/>
                </a:lnTo>
                <a:lnTo>
                  <a:pt x="4818" y="1400"/>
                </a:lnTo>
                <a:lnTo>
                  <a:pt x="4818" y="1406"/>
                </a:lnTo>
                <a:lnTo>
                  <a:pt x="4818" y="1406"/>
                </a:lnTo>
                <a:lnTo>
                  <a:pt x="4818" y="1406"/>
                </a:lnTo>
                <a:lnTo>
                  <a:pt x="4818" y="1406"/>
                </a:lnTo>
                <a:lnTo>
                  <a:pt x="4824" y="1406"/>
                </a:lnTo>
                <a:lnTo>
                  <a:pt x="4818" y="1400"/>
                </a:lnTo>
                <a:lnTo>
                  <a:pt x="4818" y="1400"/>
                </a:lnTo>
                <a:lnTo>
                  <a:pt x="4818" y="1400"/>
                </a:lnTo>
                <a:lnTo>
                  <a:pt x="4818" y="1400"/>
                </a:lnTo>
                <a:lnTo>
                  <a:pt x="4818" y="1400"/>
                </a:lnTo>
                <a:lnTo>
                  <a:pt x="4818" y="1400"/>
                </a:lnTo>
                <a:lnTo>
                  <a:pt x="4824" y="1400"/>
                </a:lnTo>
                <a:lnTo>
                  <a:pt x="4824" y="1400"/>
                </a:lnTo>
                <a:lnTo>
                  <a:pt x="4824" y="1400"/>
                </a:lnTo>
                <a:lnTo>
                  <a:pt x="4824" y="1400"/>
                </a:lnTo>
                <a:lnTo>
                  <a:pt x="4824" y="1400"/>
                </a:lnTo>
                <a:lnTo>
                  <a:pt x="4824" y="1400"/>
                </a:lnTo>
                <a:lnTo>
                  <a:pt x="4830" y="1394"/>
                </a:lnTo>
                <a:lnTo>
                  <a:pt x="4830" y="1394"/>
                </a:lnTo>
                <a:lnTo>
                  <a:pt x="4830" y="1394"/>
                </a:lnTo>
                <a:lnTo>
                  <a:pt x="4830" y="1394"/>
                </a:lnTo>
                <a:lnTo>
                  <a:pt x="4830" y="1394"/>
                </a:lnTo>
                <a:lnTo>
                  <a:pt x="4830" y="1394"/>
                </a:lnTo>
                <a:lnTo>
                  <a:pt x="4830" y="1394"/>
                </a:lnTo>
                <a:lnTo>
                  <a:pt x="4830" y="1394"/>
                </a:lnTo>
                <a:lnTo>
                  <a:pt x="4830" y="1394"/>
                </a:lnTo>
                <a:lnTo>
                  <a:pt x="4835" y="1394"/>
                </a:lnTo>
                <a:lnTo>
                  <a:pt x="4835" y="1394"/>
                </a:lnTo>
                <a:lnTo>
                  <a:pt x="4835" y="1400"/>
                </a:lnTo>
                <a:lnTo>
                  <a:pt x="4835" y="1400"/>
                </a:lnTo>
                <a:lnTo>
                  <a:pt x="4835" y="1400"/>
                </a:lnTo>
                <a:lnTo>
                  <a:pt x="4835" y="1400"/>
                </a:lnTo>
                <a:lnTo>
                  <a:pt x="4835" y="1406"/>
                </a:lnTo>
                <a:lnTo>
                  <a:pt x="4835" y="1400"/>
                </a:lnTo>
                <a:lnTo>
                  <a:pt x="4835" y="1400"/>
                </a:lnTo>
                <a:lnTo>
                  <a:pt x="4835" y="1400"/>
                </a:lnTo>
                <a:lnTo>
                  <a:pt x="4835" y="1400"/>
                </a:lnTo>
                <a:lnTo>
                  <a:pt x="4835" y="1400"/>
                </a:lnTo>
                <a:lnTo>
                  <a:pt x="4835" y="1400"/>
                </a:lnTo>
                <a:lnTo>
                  <a:pt x="4835" y="1400"/>
                </a:lnTo>
                <a:lnTo>
                  <a:pt x="4835" y="1400"/>
                </a:lnTo>
                <a:lnTo>
                  <a:pt x="4841" y="1400"/>
                </a:lnTo>
                <a:lnTo>
                  <a:pt x="4841" y="1400"/>
                </a:lnTo>
                <a:lnTo>
                  <a:pt x="4835" y="1400"/>
                </a:lnTo>
                <a:lnTo>
                  <a:pt x="4841" y="1400"/>
                </a:lnTo>
                <a:lnTo>
                  <a:pt x="4841" y="1406"/>
                </a:lnTo>
                <a:lnTo>
                  <a:pt x="4841" y="1406"/>
                </a:lnTo>
                <a:lnTo>
                  <a:pt x="4841" y="1406"/>
                </a:lnTo>
                <a:lnTo>
                  <a:pt x="4835" y="1406"/>
                </a:lnTo>
                <a:lnTo>
                  <a:pt x="4835" y="1406"/>
                </a:lnTo>
                <a:lnTo>
                  <a:pt x="4835" y="1406"/>
                </a:lnTo>
                <a:lnTo>
                  <a:pt x="4835" y="1412"/>
                </a:lnTo>
                <a:lnTo>
                  <a:pt x="4835" y="1418"/>
                </a:lnTo>
                <a:lnTo>
                  <a:pt x="4835" y="1418"/>
                </a:lnTo>
                <a:lnTo>
                  <a:pt x="4841" y="1418"/>
                </a:lnTo>
                <a:lnTo>
                  <a:pt x="4841" y="1412"/>
                </a:lnTo>
                <a:lnTo>
                  <a:pt x="4841" y="1412"/>
                </a:lnTo>
                <a:lnTo>
                  <a:pt x="4841" y="1412"/>
                </a:lnTo>
                <a:lnTo>
                  <a:pt x="4841" y="1412"/>
                </a:lnTo>
                <a:lnTo>
                  <a:pt x="4841" y="1412"/>
                </a:lnTo>
                <a:lnTo>
                  <a:pt x="4841" y="1412"/>
                </a:lnTo>
                <a:lnTo>
                  <a:pt x="4841" y="1418"/>
                </a:lnTo>
                <a:lnTo>
                  <a:pt x="4841" y="1418"/>
                </a:lnTo>
                <a:lnTo>
                  <a:pt x="4841" y="1418"/>
                </a:lnTo>
                <a:lnTo>
                  <a:pt x="4835" y="1418"/>
                </a:lnTo>
                <a:lnTo>
                  <a:pt x="4835" y="1418"/>
                </a:lnTo>
                <a:lnTo>
                  <a:pt x="4835" y="1418"/>
                </a:lnTo>
                <a:lnTo>
                  <a:pt x="4835" y="1418"/>
                </a:lnTo>
                <a:lnTo>
                  <a:pt x="4830" y="1418"/>
                </a:lnTo>
                <a:lnTo>
                  <a:pt x="4830" y="1412"/>
                </a:lnTo>
                <a:lnTo>
                  <a:pt x="4830" y="1412"/>
                </a:lnTo>
                <a:lnTo>
                  <a:pt x="4830" y="1412"/>
                </a:lnTo>
                <a:lnTo>
                  <a:pt x="4830" y="1412"/>
                </a:lnTo>
                <a:lnTo>
                  <a:pt x="4830" y="1412"/>
                </a:lnTo>
                <a:lnTo>
                  <a:pt x="4830" y="1406"/>
                </a:lnTo>
                <a:lnTo>
                  <a:pt x="4830" y="1406"/>
                </a:lnTo>
                <a:lnTo>
                  <a:pt x="4830" y="1406"/>
                </a:lnTo>
                <a:lnTo>
                  <a:pt x="4824" y="1406"/>
                </a:lnTo>
                <a:lnTo>
                  <a:pt x="4824" y="1406"/>
                </a:lnTo>
                <a:lnTo>
                  <a:pt x="4824" y="1412"/>
                </a:lnTo>
                <a:lnTo>
                  <a:pt x="4824" y="1412"/>
                </a:lnTo>
                <a:lnTo>
                  <a:pt x="4824" y="1412"/>
                </a:lnTo>
                <a:lnTo>
                  <a:pt x="4824" y="1412"/>
                </a:lnTo>
                <a:lnTo>
                  <a:pt x="4824" y="1418"/>
                </a:lnTo>
                <a:lnTo>
                  <a:pt x="4818" y="1418"/>
                </a:lnTo>
                <a:lnTo>
                  <a:pt x="4818" y="1423"/>
                </a:lnTo>
                <a:lnTo>
                  <a:pt x="4818" y="1423"/>
                </a:lnTo>
                <a:lnTo>
                  <a:pt x="4818" y="1423"/>
                </a:lnTo>
                <a:lnTo>
                  <a:pt x="4818" y="1429"/>
                </a:lnTo>
                <a:lnTo>
                  <a:pt x="4818" y="1429"/>
                </a:lnTo>
                <a:lnTo>
                  <a:pt x="4818" y="1429"/>
                </a:lnTo>
                <a:lnTo>
                  <a:pt x="4818" y="1429"/>
                </a:lnTo>
                <a:lnTo>
                  <a:pt x="4818" y="1429"/>
                </a:lnTo>
                <a:lnTo>
                  <a:pt x="4824" y="1429"/>
                </a:lnTo>
                <a:lnTo>
                  <a:pt x="4824" y="1429"/>
                </a:lnTo>
                <a:lnTo>
                  <a:pt x="4824" y="1429"/>
                </a:lnTo>
                <a:lnTo>
                  <a:pt x="4824" y="1423"/>
                </a:lnTo>
                <a:lnTo>
                  <a:pt x="4824" y="1423"/>
                </a:lnTo>
                <a:lnTo>
                  <a:pt x="4824" y="1423"/>
                </a:lnTo>
                <a:lnTo>
                  <a:pt x="4824" y="1423"/>
                </a:lnTo>
                <a:lnTo>
                  <a:pt x="4824" y="1418"/>
                </a:lnTo>
                <a:lnTo>
                  <a:pt x="4824" y="1418"/>
                </a:lnTo>
                <a:lnTo>
                  <a:pt x="4824" y="1418"/>
                </a:lnTo>
                <a:lnTo>
                  <a:pt x="4824" y="1418"/>
                </a:lnTo>
                <a:lnTo>
                  <a:pt x="4824" y="1418"/>
                </a:lnTo>
                <a:lnTo>
                  <a:pt x="4824" y="1418"/>
                </a:lnTo>
                <a:lnTo>
                  <a:pt x="4824" y="1418"/>
                </a:lnTo>
                <a:lnTo>
                  <a:pt x="4824" y="1423"/>
                </a:lnTo>
                <a:lnTo>
                  <a:pt x="4824" y="1423"/>
                </a:lnTo>
                <a:lnTo>
                  <a:pt x="4830" y="1423"/>
                </a:lnTo>
                <a:lnTo>
                  <a:pt x="4830" y="1418"/>
                </a:lnTo>
                <a:lnTo>
                  <a:pt x="4830" y="1418"/>
                </a:lnTo>
                <a:lnTo>
                  <a:pt x="4830" y="1418"/>
                </a:lnTo>
                <a:lnTo>
                  <a:pt x="4830" y="1423"/>
                </a:lnTo>
                <a:lnTo>
                  <a:pt x="4835" y="1423"/>
                </a:lnTo>
                <a:lnTo>
                  <a:pt x="4835" y="1423"/>
                </a:lnTo>
                <a:lnTo>
                  <a:pt x="4830" y="1423"/>
                </a:lnTo>
                <a:lnTo>
                  <a:pt x="4830" y="1423"/>
                </a:lnTo>
                <a:lnTo>
                  <a:pt x="4830" y="1423"/>
                </a:lnTo>
                <a:lnTo>
                  <a:pt x="4830" y="1423"/>
                </a:lnTo>
                <a:lnTo>
                  <a:pt x="4830" y="1429"/>
                </a:lnTo>
                <a:lnTo>
                  <a:pt x="4835" y="1429"/>
                </a:lnTo>
                <a:lnTo>
                  <a:pt x="4835" y="1429"/>
                </a:lnTo>
                <a:lnTo>
                  <a:pt x="4835" y="1429"/>
                </a:lnTo>
                <a:lnTo>
                  <a:pt x="4835" y="1423"/>
                </a:lnTo>
                <a:lnTo>
                  <a:pt x="4835" y="1423"/>
                </a:lnTo>
                <a:lnTo>
                  <a:pt x="4835" y="1423"/>
                </a:lnTo>
                <a:lnTo>
                  <a:pt x="4835" y="1423"/>
                </a:lnTo>
                <a:lnTo>
                  <a:pt x="4835" y="1423"/>
                </a:lnTo>
                <a:lnTo>
                  <a:pt x="4835" y="1423"/>
                </a:lnTo>
                <a:lnTo>
                  <a:pt x="4835" y="1423"/>
                </a:lnTo>
                <a:lnTo>
                  <a:pt x="4835" y="1423"/>
                </a:lnTo>
                <a:lnTo>
                  <a:pt x="4835" y="1423"/>
                </a:lnTo>
                <a:lnTo>
                  <a:pt x="4835" y="1423"/>
                </a:lnTo>
                <a:lnTo>
                  <a:pt x="4835" y="1429"/>
                </a:lnTo>
                <a:lnTo>
                  <a:pt x="4835" y="1429"/>
                </a:lnTo>
                <a:lnTo>
                  <a:pt x="4835" y="1429"/>
                </a:lnTo>
                <a:lnTo>
                  <a:pt x="4841" y="1429"/>
                </a:lnTo>
                <a:lnTo>
                  <a:pt x="4841" y="1429"/>
                </a:lnTo>
                <a:lnTo>
                  <a:pt x="4841" y="1429"/>
                </a:lnTo>
                <a:lnTo>
                  <a:pt x="4841" y="1429"/>
                </a:lnTo>
                <a:lnTo>
                  <a:pt x="4841" y="1429"/>
                </a:lnTo>
                <a:lnTo>
                  <a:pt x="4841" y="1429"/>
                </a:lnTo>
                <a:lnTo>
                  <a:pt x="4841" y="1429"/>
                </a:lnTo>
                <a:lnTo>
                  <a:pt x="4841" y="1429"/>
                </a:lnTo>
                <a:lnTo>
                  <a:pt x="4841" y="1429"/>
                </a:lnTo>
                <a:lnTo>
                  <a:pt x="4841" y="1429"/>
                </a:lnTo>
                <a:lnTo>
                  <a:pt x="4835" y="1429"/>
                </a:lnTo>
                <a:lnTo>
                  <a:pt x="4835" y="1429"/>
                </a:lnTo>
                <a:lnTo>
                  <a:pt x="4841" y="1435"/>
                </a:lnTo>
                <a:lnTo>
                  <a:pt x="4841" y="1435"/>
                </a:lnTo>
                <a:lnTo>
                  <a:pt x="4841" y="1429"/>
                </a:lnTo>
                <a:lnTo>
                  <a:pt x="4841" y="1429"/>
                </a:lnTo>
                <a:lnTo>
                  <a:pt x="4841" y="1435"/>
                </a:lnTo>
                <a:lnTo>
                  <a:pt x="4847" y="1435"/>
                </a:lnTo>
                <a:lnTo>
                  <a:pt x="4847" y="1435"/>
                </a:lnTo>
                <a:lnTo>
                  <a:pt x="4847" y="1441"/>
                </a:lnTo>
                <a:lnTo>
                  <a:pt x="4853" y="1441"/>
                </a:lnTo>
                <a:lnTo>
                  <a:pt x="4853" y="1441"/>
                </a:lnTo>
                <a:lnTo>
                  <a:pt x="4853" y="1441"/>
                </a:lnTo>
                <a:lnTo>
                  <a:pt x="4853" y="1435"/>
                </a:lnTo>
                <a:lnTo>
                  <a:pt x="4853" y="1435"/>
                </a:lnTo>
                <a:lnTo>
                  <a:pt x="4859" y="1429"/>
                </a:lnTo>
                <a:lnTo>
                  <a:pt x="4859" y="1429"/>
                </a:lnTo>
                <a:lnTo>
                  <a:pt x="4859" y="1429"/>
                </a:lnTo>
                <a:lnTo>
                  <a:pt x="4859" y="1429"/>
                </a:lnTo>
                <a:lnTo>
                  <a:pt x="4859" y="1435"/>
                </a:lnTo>
                <a:lnTo>
                  <a:pt x="4859" y="1435"/>
                </a:lnTo>
                <a:lnTo>
                  <a:pt x="4853" y="1435"/>
                </a:lnTo>
                <a:lnTo>
                  <a:pt x="4853" y="1441"/>
                </a:lnTo>
                <a:lnTo>
                  <a:pt x="4853" y="1441"/>
                </a:lnTo>
                <a:lnTo>
                  <a:pt x="4853" y="1441"/>
                </a:lnTo>
                <a:lnTo>
                  <a:pt x="4853" y="1441"/>
                </a:lnTo>
                <a:lnTo>
                  <a:pt x="4853" y="1441"/>
                </a:lnTo>
                <a:lnTo>
                  <a:pt x="4847" y="1441"/>
                </a:lnTo>
                <a:lnTo>
                  <a:pt x="4847" y="1441"/>
                </a:lnTo>
                <a:lnTo>
                  <a:pt x="4841" y="1441"/>
                </a:lnTo>
                <a:lnTo>
                  <a:pt x="4841" y="1441"/>
                </a:lnTo>
                <a:lnTo>
                  <a:pt x="4841" y="1435"/>
                </a:lnTo>
                <a:lnTo>
                  <a:pt x="4841" y="1435"/>
                </a:lnTo>
                <a:lnTo>
                  <a:pt x="4835" y="1441"/>
                </a:lnTo>
                <a:lnTo>
                  <a:pt x="4835" y="1435"/>
                </a:lnTo>
                <a:lnTo>
                  <a:pt x="4835" y="1435"/>
                </a:lnTo>
                <a:lnTo>
                  <a:pt x="4835" y="1435"/>
                </a:lnTo>
                <a:lnTo>
                  <a:pt x="4835" y="1435"/>
                </a:lnTo>
                <a:lnTo>
                  <a:pt x="4835" y="1435"/>
                </a:lnTo>
                <a:lnTo>
                  <a:pt x="4835" y="1435"/>
                </a:lnTo>
                <a:lnTo>
                  <a:pt x="4830" y="1435"/>
                </a:lnTo>
                <a:lnTo>
                  <a:pt x="4830" y="1435"/>
                </a:lnTo>
                <a:lnTo>
                  <a:pt x="4824" y="1435"/>
                </a:lnTo>
                <a:lnTo>
                  <a:pt x="4824" y="1435"/>
                </a:lnTo>
                <a:lnTo>
                  <a:pt x="4830" y="1435"/>
                </a:lnTo>
                <a:lnTo>
                  <a:pt x="4830" y="1435"/>
                </a:lnTo>
                <a:lnTo>
                  <a:pt x="4830" y="1441"/>
                </a:lnTo>
                <a:lnTo>
                  <a:pt x="4830" y="1441"/>
                </a:lnTo>
                <a:lnTo>
                  <a:pt x="4830" y="1441"/>
                </a:lnTo>
                <a:lnTo>
                  <a:pt x="4824" y="1441"/>
                </a:lnTo>
                <a:lnTo>
                  <a:pt x="4824" y="1441"/>
                </a:lnTo>
                <a:lnTo>
                  <a:pt x="4824" y="1441"/>
                </a:lnTo>
                <a:lnTo>
                  <a:pt x="4824" y="1447"/>
                </a:lnTo>
                <a:lnTo>
                  <a:pt x="4830" y="1447"/>
                </a:lnTo>
                <a:lnTo>
                  <a:pt x="4830" y="1441"/>
                </a:lnTo>
                <a:lnTo>
                  <a:pt x="4830" y="1441"/>
                </a:lnTo>
                <a:lnTo>
                  <a:pt x="4830" y="1441"/>
                </a:lnTo>
                <a:lnTo>
                  <a:pt x="4830" y="1441"/>
                </a:lnTo>
                <a:lnTo>
                  <a:pt x="4830" y="1441"/>
                </a:lnTo>
                <a:lnTo>
                  <a:pt x="4830" y="1441"/>
                </a:lnTo>
                <a:lnTo>
                  <a:pt x="4835" y="1441"/>
                </a:lnTo>
                <a:lnTo>
                  <a:pt x="4835" y="1441"/>
                </a:lnTo>
                <a:lnTo>
                  <a:pt x="4835" y="1441"/>
                </a:lnTo>
                <a:lnTo>
                  <a:pt x="4835" y="1441"/>
                </a:lnTo>
                <a:lnTo>
                  <a:pt x="4835" y="1441"/>
                </a:lnTo>
                <a:lnTo>
                  <a:pt x="4835" y="1441"/>
                </a:lnTo>
                <a:lnTo>
                  <a:pt x="4835" y="1441"/>
                </a:lnTo>
                <a:lnTo>
                  <a:pt x="4835" y="1441"/>
                </a:lnTo>
                <a:lnTo>
                  <a:pt x="4835" y="1441"/>
                </a:lnTo>
                <a:lnTo>
                  <a:pt x="4835" y="1447"/>
                </a:lnTo>
                <a:lnTo>
                  <a:pt x="4835" y="1447"/>
                </a:lnTo>
                <a:lnTo>
                  <a:pt x="4835" y="1447"/>
                </a:lnTo>
                <a:lnTo>
                  <a:pt x="4835" y="1447"/>
                </a:lnTo>
                <a:lnTo>
                  <a:pt x="4835" y="1447"/>
                </a:lnTo>
                <a:lnTo>
                  <a:pt x="4835" y="1447"/>
                </a:lnTo>
                <a:lnTo>
                  <a:pt x="4830" y="1447"/>
                </a:lnTo>
                <a:lnTo>
                  <a:pt x="4830" y="1447"/>
                </a:lnTo>
                <a:lnTo>
                  <a:pt x="4830" y="1453"/>
                </a:lnTo>
                <a:lnTo>
                  <a:pt x="4830" y="1453"/>
                </a:lnTo>
                <a:lnTo>
                  <a:pt x="4830" y="1453"/>
                </a:lnTo>
                <a:lnTo>
                  <a:pt x="4830" y="1453"/>
                </a:lnTo>
                <a:lnTo>
                  <a:pt x="4830" y="1459"/>
                </a:lnTo>
                <a:lnTo>
                  <a:pt x="4824" y="1453"/>
                </a:lnTo>
                <a:lnTo>
                  <a:pt x="4824" y="1453"/>
                </a:lnTo>
                <a:lnTo>
                  <a:pt x="4824" y="1453"/>
                </a:lnTo>
                <a:lnTo>
                  <a:pt x="4824" y="1453"/>
                </a:lnTo>
                <a:lnTo>
                  <a:pt x="4824" y="1453"/>
                </a:lnTo>
                <a:lnTo>
                  <a:pt x="4824" y="1453"/>
                </a:lnTo>
                <a:lnTo>
                  <a:pt x="4824" y="1453"/>
                </a:lnTo>
                <a:lnTo>
                  <a:pt x="4824" y="1453"/>
                </a:lnTo>
                <a:lnTo>
                  <a:pt x="4824" y="1453"/>
                </a:lnTo>
                <a:lnTo>
                  <a:pt x="4824" y="1459"/>
                </a:lnTo>
                <a:lnTo>
                  <a:pt x="4824" y="1459"/>
                </a:lnTo>
                <a:lnTo>
                  <a:pt x="4824" y="1459"/>
                </a:lnTo>
                <a:lnTo>
                  <a:pt x="4824" y="1459"/>
                </a:lnTo>
                <a:lnTo>
                  <a:pt x="4824" y="1459"/>
                </a:lnTo>
                <a:lnTo>
                  <a:pt x="4824" y="1459"/>
                </a:lnTo>
                <a:lnTo>
                  <a:pt x="4824" y="1465"/>
                </a:lnTo>
                <a:lnTo>
                  <a:pt x="4824" y="1465"/>
                </a:lnTo>
                <a:lnTo>
                  <a:pt x="4830" y="1471"/>
                </a:lnTo>
                <a:lnTo>
                  <a:pt x="4830" y="1471"/>
                </a:lnTo>
                <a:lnTo>
                  <a:pt x="4830" y="1471"/>
                </a:lnTo>
                <a:lnTo>
                  <a:pt x="4830" y="1477"/>
                </a:lnTo>
                <a:lnTo>
                  <a:pt x="4830" y="1477"/>
                </a:lnTo>
                <a:lnTo>
                  <a:pt x="4835" y="1471"/>
                </a:lnTo>
                <a:lnTo>
                  <a:pt x="4830" y="1465"/>
                </a:lnTo>
                <a:lnTo>
                  <a:pt x="4830" y="1465"/>
                </a:lnTo>
                <a:lnTo>
                  <a:pt x="4835" y="1465"/>
                </a:lnTo>
                <a:lnTo>
                  <a:pt x="4835" y="1465"/>
                </a:lnTo>
                <a:lnTo>
                  <a:pt x="4841" y="1477"/>
                </a:lnTo>
                <a:lnTo>
                  <a:pt x="4841" y="1477"/>
                </a:lnTo>
                <a:lnTo>
                  <a:pt x="4841" y="1477"/>
                </a:lnTo>
                <a:lnTo>
                  <a:pt x="4841" y="1477"/>
                </a:lnTo>
                <a:lnTo>
                  <a:pt x="4841" y="1477"/>
                </a:lnTo>
                <a:lnTo>
                  <a:pt x="4847" y="1477"/>
                </a:lnTo>
                <a:lnTo>
                  <a:pt x="4847" y="1483"/>
                </a:lnTo>
                <a:lnTo>
                  <a:pt x="4847" y="1483"/>
                </a:lnTo>
                <a:lnTo>
                  <a:pt x="4847" y="1489"/>
                </a:lnTo>
                <a:lnTo>
                  <a:pt x="4853" y="1483"/>
                </a:lnTo>
                <a:lnTo>
                  <a:pt x="4853" y="1483"/>
                </a:lnTo>
                <a:lnTo>
                  <a:pt x="4853" y="1483"/>
                </a:lnTo>
                <a:lnTo>
                  <a:pt x="4853" y="1477"/>
                </a:lnTo>
                <a:lnTo>
                  <a:pt x="4853" y="1477"/>
                </a:lnTo>
                <a:lnTo>
                  <a:pt x="4853" y="1477"/>
                </a:lnTo>
                <a:lnTo>
                  <a:pt x="4853" y="1477"/>
                </a:lnTo>
                <a:lnTo>
                  <a:pt x="4847" y="1477"/>
                </a:lnTo>
                <a:lnTo>
                  <a:pt x="4847" y="1477"/>
                </a:lnTo>
                <a:lnTo>
                  <a:pt x="4853" y="1471"/>
                </a:lnTo>
                <a:lnTo>
                  <a:pt x="4853" y="1471"/>
                </a:lnTo>
                <a:lnTo>
                  <a:pt x="4853" y="1471"/>
                </a:lnTo>
                <a:lnTo>
                  <a:pt x="4859" y="1465"/>
                </a:lnTo>
                <a:lnTo>
                  <a:pt x="4859" y="1471"/>
                </a:lnTo>
                <a:lnTo>
                  <a:pt x="4859" y="1471"/>
                </a:lnTo>
                <a:lnTo>
                  <a:pt x="4859" y="1471"/>
                </a:lnTo>
                <a:lnTo>
                  <a:pt x="4853" y="1477"/>
                </a:lnTo>
                <a:lnTo>
                  <a:pt x="4853" y="1477"/>
                </a:lnTo>
                <a:lnTo>
                  <a:pt x="4853" y="1477"/>
                </a:lnTo>
                <a:lnTo>
                  <a:pt x="4853" y="1477"/>
                </a:lnTo>
                <a:lnTo>
                  <a:pt x="4853" y="1477"/>
                </a:lnTo>
                <a:lnTo>
                  <a:pt x="4853" y="1477"/>
                </a:lnTo>
                <a:lnTo>
                  <a:pt x="4859" y="1477"/>
                </a:lnTo>
                <a:lnTo>
                  <a:pt x="4859" y="1483"/>
                </a:lnTo>
                <a:lnTo>
                  <a:pt x="4859" y="1483"/>
                </a:lnTo>
                <a:lnTo>
                  <a:pt x="4859" y="1483"/>
                </a:lnTo>
                <a:lnTo>
                  <a:pt x="4859" y="1483"/>
                </a:lnTo>
                <a:lnTo>
                  <a:pt x="4859" y="1483"/>
                </a:lnTo>
                <a:lnTo>
                  <a:pt x="4859" y="1483"/>
                </a:lnTo>
                <a:lnTo>
                  <a:pt x="4859" y="1483"/>
                </a:lnTo>
                <a:lnTo>
                  <a:pt x="4859" y="1477"/>
                </a:lnTo>
                <a:lnTo>
                  <a:pt x="4859" y="1477"/>
                </a:lnTo>
                <a:lnTo>
                  <a:pt x="4865" y="1471"/>
                </a:lnTo>
                <a:lnTo>
                  <a:pt x="4865" y="1471"/>
                </a:lnTo>
                <a:lnTo>
                  <a:pt x="4865" y="1465"/>
                </a:lnTo>
                <a:lnTo>
                  <a:pt x="4865" y="1465"/>
                </a:lnTo>
                <a:lnTo>
                  <a:pt x="4865" y="1465"/>
                </a:lnTo>
                <a:lnTo>
                  <a:pt x="4865" y="1465"/>
                </a:lnTo>
                <a:lnTo>
                  <a:pt x="4865" y="1465"/>
                </a:lnTo>
                <a:lnTo>
                  <a:pt x="4871" y="1465"/>
                </a:lnTo>
                <a:lnTo>
                  <a:pt x="4871" y="1465"/>
                </a:lnTo>
                <a:lnTo>
                  <a:pt x="4871" y="1465"/>
                </a:lnTo>
                <a:lnTo>
                  <a:pt x="4871" y="1465"/>
                </a:lnTo>
                <a:lnTo>
                  <a:pt x="4871" y="1465"/>
                </a:lnTo>
                <a:lnTo>
                  <a:pt x="4871" y="1465"/>
                </a:lnTo>
                <a:lnTo>
                  <a:pt x="4865" y="1471"/>
                </a:lnTo>
                <a:lnTo>
                  <a:pt x="4865" y="1471"/>
                </a:lnTo>
                <a:lnTo>
                  <a:pt x="4865" y="1477"/>
                </a:lnTo>
                <a:lnTo>
                  <a:pt x="4865" y="1477"/>
                </a:lnTo>
                <a:lnTo>
                  <a:pt x="4865" y="1477"/>
                </a:lnTo>
                <a:lnTo>
                  <a:pt x="4865" y="1477"/>
                </a:lnTo>
                <a:lnTo>
                  <a:pt x="4865" y="1483"/>
                </a:lnTo>
                <a:lnTo>
                  <a:pt x="4865" y="1483"/>
                </a:lnTo>
                <a:lnTo>
                  <a:pt x="4865" y="1483"/>
                </a:lnTo>
                <a:lnTo>
                  <a:pt x="4865" y="1483"/>
                </a:lnTo>
                <a:lnTo>
                  <a:pt x="4865" y="1483"/>
                </a:lnTo>
                <a:lnTo>
                  <a:pt x="4871" y="1483"/>
                </a:lnTo>
                <a:lnTo>
                  <a:pt x="4871" y="1483"/>
                </a:lnTo>
                <a:lnTo>
                  <a:pt x="4871" y="1483"/>
                </a:lnTo>
                <a:lnTo>
                  <a:pt x="4871" y="1483"/>
                </a:lnTo>
                <a:lnTo>
                  <a:pt x="4865" y="1489"/>
                </a:lnTo>
                <a:lnTo>
                  <a:pt x="4865" y="1489"/>
                </a:lnTo>
                <a:lnTo>
                  <a:pt x="4859" y="1489"/>
                </a:lnTo>
                <a:lnTo>
                  <a:pt x="4859" y="1495"/>
                </a:lnTo>
                <a:lnTo>
                  <a:pt x="4859" y="1501"/>
                </a:lnTo>
                <a:lnTo>
                  <a:pt x="4859" y="1501"/>
                </a:lnTo>
                <a:lnTo>
                  <a:pt x="4859" y="1501"/>
                </a:lnTo>
                <a:lnTo>
                  <a:pt x="4859" y="1501"/>
                </a:lnTo>
                <a:lnTo>
                  <a:pt x="4859" y="1501"/>
                </a:lnTo>
                <a:lnTo>
                  <a:pt x="4859" y="1501"/>
                </a:lnTo>
                <a:lnTo>
                  <a:pt x="4859" y="1501"/>
                </a:lnTo>
                <a:lnTo>
                  <a:pt x="4859" y="1495"/>
                </a:lnTo>
                <a:lnTo>
                  <a:pt x="4859" y="1495"/>
                </a:lnTo>
                <a:lnTo>
                  <a:pt x="4859" y="1495"/>
                </a:lnTo>
                <a:lnTo>
                  <a:pt x="4865" y="1495"/>
                </a:lnTo>
                <a:lnTo>
                  <a:pt x="4865" y="1495"/>
                </a:lnTo>
                <a:lnTo>
                  <a:pt x="4871" y="1495"/>
                </a:lnTo>
                <a:lnTo>
                  <a:pt x="4871" y="1495"/>
                </a:lnTo>
                <a:lnTo>
                  <a:pt x="4871" y="1495"/>
                </a:lnTo>
                <a:lnTo>
                  <a:pt x="4871" y="1495"/>
                </a:lnTo>
                <a:lnTo>
                  <a:pt x="4871" y="1495"/>
                </a:lnTo>
                <a:lnTo>
                  <a:pt x="4871" y="1495"/>
                </a:lnTo>
                <a:lnTo>
                  <a:pt x="4877" y="1495"/>
                </a:lnTo>
                <a:lnTo>
                  <a:pt x="4877" y="1495"/>
                </a:lnTo>
                <a:lnTo>
                  <a:pt x="4877" y="1495"/>
                </a:lnTo>
                <a:lnTo>
                  <a:pt x="4877" y="1495"/>
                </a:lnTo>
                <a:lnTo>
                  <a:pt x="4877" y="1495"/>
                </a:lnTo>
                <a:lnTo>
                  <a:pt x="4871" y="1501"/>
                </a:lnTo>
                <a:lnTo>
                  <a:pt x="4871" y="1501"/>
                </a:lnTo>
                <a:lnTo>
                  <a:pt x="4871" y="1501"/>
                </a:lnTo>
                <a:lnTo>
                  <a:pt x="4871" y="1501"/>
                </a:lnTo>
                <a:lnTo>
                  <a:pt x="4871" y="1501"/>
                </a:lnTo>
                <a:lnTo>
                  <a:pt x="4871" y="1501"/>
                </a:lnTo>
                <a:lnTo>
                  <a:pt x="4871" y="1501"/>
                </a:lnTo>
                <a:lnTo>
                  <a:pt x="4871" y="1501"/>
                </a:lnTo>
                <a:lnTo>
                  <a:pt x="4871" y="1501"/>
                </a:lnTo>
                <a:lnTo>
                  <a:pt x="4865" y="1501"/>
                </a:lnTo>
                <a:lnTo>
                  <a:pt x="4865" y="1506"/>
                </a:lnTo>
                <a:lnTo>
                  <a:pt x="4871" y="1506"/>
                </a:lnTo>
                <a:lnTo>
                  <a:pt x="4871" y="1506"/>
                </a:lnTo>
                <a:lnTo>
                  <a:pt x="4871" y="1506"/>
                </a:lnTo>
                <a:lnTo>
                  <a:pt x="4871" y="1506"/>
                </a:lnTo>
                <a:lnTo>
                  <a:pt x="4871" y="1506"/>
                </a:lnTo>
                <a:lnTo>
                  <a:pt x="4871" y="1506"/>
                </a:lnTo>
                <a:lnTo>
                  <a:pt x="4871" y="1506"/>
                </a:lnTo>
                <a:lnTo>
                  <a:pt x="4871" y="1506"/>
                </a:lnTo>
                <a:lnTo>
                  <a:pt x="4877" y="1501"/>
                </a:lnTo>
                <a:lnTo>
                  <a:pt x="4877" y="1501"/>
                </a:lnTo>
                <a:lnTo>
                  <a:pt x="4877" y="1501"/>
                </a:lnTo>
                <a:lnTo>
                  <a:pt x="4877" y="1501"/>
                </a:lnTo>
                <a:lnTo>
                  <a:pt x="4877" y="1501"/>
                </a:lnTo>
                <a:lnTo>
                  <a:pt x="4877" y="1501"/>
                </a:lnTo>
                <a:lnTo>
                  <a:pt x="4877" y="1501"/>
                </a:lnTo>
                <a:lnTo>
                  <a:pt x="4877" y="1501"/>
                </a:lnTo>
                <a:lnTo>
                  <a:pt x="4877" y="1501"/>
                </a:lnTo>
                <a:lnTo>
                  <a:pt x="4877" y="1501"/>
                </a:lnTo>
                <a:lnTo>
                  <a:pt x="4877" y="1506"/>
                </a:lnTo>
                <a:lnTo>
                  <a:pt x="4871" y="1506"/>
                </a:lnTo>
                <a:lnTo>
                  <a:pt x="4871" y="1506"/>
                </a:lnTo>
                <a:lnTo>
                  <a:pt x="4871" y="1506"/>
                </a:lnTo>
                <a:lnTo>
                  <a:pt x="4871" y="1512"/>
                </a:lnTo>
                <a:lnTo>
                  <a:pt x="4871" y="1512"/>
                </a:lnTo>
                <a:lnTo>
                  <a:pt x="4865" y="1512"/>
                </a:lnTo>
                <a:lnTo>
                  <a:pt x="4865" y="1512"/>
                </a:lnTo>
                <a:lnTo>
                  <a:pt x="4865" y="1518"/>
                </a:lnTo>
                <a:lnTo>
                  <a:pt x="4865" y="1518"/>
                </a:lnTo>
                <a:lnTo>
                  <a:pt x="4865" y="1518"/>
                </a:lnTo>
                <a:lnTo>
                  <a:pt x="4865" y="1518"/>
                </a:lnTo>
                <a:lnTo>
                  <a:pt x="4865" y="1518"/>
                </a:lnTo>
                <a:lnTo>
                  <a:pt x="4865" y="1518"/>
                </a:lnTo>
                <a:lnTo>
                  <a:pt x="4865" y="1518"/>
                </a:lnTo>
                <a:lnTo>
                  <a:pt x="4865" y="1518"/>
                </a:lnTo>
                <a:lnTo>
                  <a:pt x="4865" y="1518"/>
                </a:lnTo>
                <a:lnTo>
                  <a:pt x="4865" y="1518"/>
                </a:lnTo>
                <a:lnTo>
                  <a:pt x="4865" y="1518"/>
                </a:lnTo>
                <a:lnTo>
                  <a:pt x="4865" y="1518"/>
                </a:lnTo>
                <a:lnTo>
                  <a:pt x="4865" y="1518"/>
                </a:lnTo>
                <a:lnTo>
                  <a:pt x="4865" y="1518"/>
                </a:lnTo>
                <a:lnTo>
                  <a:pt x="4871" y="1518"/>
                </a:lnTo>
                <a:lnTo>
                  <a:pt x="4871" y="1518"/>
                </a:lnTo>
                <a:lnTo>
                  <a:pt x="4871" y="1518"/>
                </a:lnTo>
                <a:lnTo>
                  <a:pt x="4871" y="1518"/>
                </a:lnTo>
                <a:lnTo>
                  <a:pt x="4865" y="1518"/>
                </a:lnTo>
                <a:lnTo>
                  <a:pt x="4865" y="1518"/>
                </a:lnTo>
                <a:lnTo>
                  <a:pt x="4865" y="1518"/>
                </a:lnTo>
                <a:lnTo>
                  <a:pt x="4865" y="1524"/>
                </a:lnTo>
                <a:lnTo>
                  <a:pt x="4865" y="1524"/>
                </a:lnTo>
                <a:lnTo>
                  <a:pt x="4865" y="1524"/>
                </a:lnTo>
                <a:lnTo>
                  <a:pt x="4865" y="1524"/>
                </a:lnTo>
                <a:lnTo>
                  <a:pt x="4865" y="1524"/>
                </a:lnTo>
                <a:lnTo>
                  <a:pt x="4865" y="1524"/>
                </a:lnTo>
                <a:lnTo>
                  <a:pt x="4871" y="1524"/>
                </a:lnTo>
                <a:lnTo>
                  <a:pt x="4871" y="1518"/>
                </a:lnTo>
                <a:lnTo>
                  <a:pt x="4877" y="1518"/>
                </a:lnTo>
                <a:lnTo>
                  <a:pt x="4877" y="1518"/>
                </a:lnTo>
                <a:lnTo>
                  <a:pt x="4877" y="1518"/>
                </a:lnTo>
                <a:lnTo>
                  <a:pt x="4877" y="1518"/>
                </a:lnTo>
                <a:lnTo>
                  <a:pt x="4883" y="1518"/>
                </a:lnTo>
                <a:lnTo>
                  <a:pt x="4889" y="1518"/>
                </a:lnTo>
                <a:lnTo>
                  <a:pt x="4889" y="1518"/>
                </a:lnTo>
                <a:lnTo>
                  <a:pt x="4889" y="1524"/>
                </a:lnTo>
                <a:lnTo>
                  <a:pt x="4889" y="1524"/>
                </a:lnTo>
                <a:lnTo>
                  <a:pt x="4883" y="1524"/>
                </a:lnTo>
                <a:lnTo>
                  <a:pt x="4883" y="1524"/>
                </a:lnTo>
                <a:lnTo>
                  <a:pt x="4883" y="1524"/>
                </a:lnTo>
                <a:lnTo>
                  <a:pt x="4883" y="1524"/>
                </a:lnTo>
                <a:lnTo>
                  <a:pt x="4877" y="1524"/>
                </a:lnTo>
                <a:lnTo>
                  <a:pt x="4877" y="1524"/>
                </a:lnTo>
                <a:lnTo>
                  <a:pt x="4877" y="1524"/>
                </a:lnTo>
                <a:lnTo>
                  <a:pt x="4883" y="1524"/>
                </a:lnTo>
                <a:lnTo>
                  <a:pt x="4883" y="1524"/>
                </a:lnTo>
                <a:lnTo>
                  <a:pt x="4883" y="1530"/>
                </a:lnTo>
                <a:lnTo>
                  <a:pt x="4889" y="1530"/>
                </a:lnTo>
                <a:lnTo>
                  <a:pt x="4889" y="1530"/>
                </a:lnTo>
                <a:lnTo>
                  <a:pt x="4883" y="1530"/>
                </a:lnTo>
                <a:lnTo>
                  <a:pt x="4883" y="1530"/>
                </a:lnTo>
                <a:lnTo>
                  <a:pt x="4883" y="1530"/>
                </a:lnTo>
                <a:lnTo>
                  <a:pt x="4889" y="1530"/>
                </a:lnTo>
                <a:lnTo>
                  <a:pt x="4889" y="1536"/>
                </a:lnTo>
                <a:lnTo>
                  <a:pt x="4889" y="1536"/>
                </a:lnTo>
                <a:lnTo>
                  <a:pt x="4889" y="1536"/>
                </a:lnTo>
                <a:lnTo>
                  <a:pt x="4889" y="1536"/>
                </a:lnTo>
                <a:lnTo>
                  <a:pt x="4883" y="1536"/>
                </a:lnTo>
                <a:lnTo>
                  <a:pt x="4883" y="1536"/>
                </a:lnTo>
                <a:lnTo>
                  <a:pt x="4883" y="1536"/>
                </a:lnTo>
                <a:lnTo>
                  <a:pt x="4883" y="1536"/>
                </a:lnTo>
                <a:lnTo>
                  <a:pt x="4883" y="1536"/>
                </a:lnTo>
                <a:lnTo>
                  <a:pt x="4883" y="1536"/>
                </a:lnTo>
                <a:lnTo>
                  <a:pt x="4883" y="1542"/>
                </a:lnTo>
                <a:lnTo>
                  <a:pt x="4883" y="1542"/>
                </a:lnTo>
                <a:lnTo>
                  <a:pt x="4877" y="1542"/>
                </a:lnTo>
                <a:lnTo>
                  <a:pt x="4877" y="1542"/>
                </a:lnTo>
                <a:lnTo>
                  <a:pt x="4877" y="1542"/>
                </a:lnTo>
                <a:lnTo>
                  <a:pt x="4877" y="1542"/>
                </a:lnTo>
                <a:lnTo>
                  <a:pt x="4877" y="1542"/>
                </a:lnTo>
                <a:lnTo>
                  <a:pt x="4871" y="1542"/>
                </a:lnTo>
                <a:lnTo>
                  <a:pt x="4877" y="1542"/>
                </a:lnTo>
                <a:lnTo>
                  <a:pt x="4877" y="1542"/>
                </a:lnTo>
                <a:lnTo>
                  <a:pt x="4877" y="1542"/>
                </a:lnTo>
                <a:lnTo>
                  <a:pt x="4877" y="1542"/>
                </a:lnTo>
                <a:lnTo>
                  <a:pt x="4877" y="1548"/>
                </a:lnTo>
                <a:lnTo>
                  <a:pt x="4877" y="1548"/>
                </a:lnTo>
                <a:lnTo>
                  <a:pt x="4871" y="1548"/>
                </a:lnTo>
                <a:lnTo>
                  <a:pt x="4871" y="1548"/>
                </a:lnTo>
                <a:lnTo>
                  <a:pt x="4871" y="1548"/>
                </a:lnTo>
                <a:lnTo>
                  <a:pt x="4871" y="1548"/>
                </a:lnTo>
                <a:lnTo>
                  <a:pt x="4877" y="1548"/>
                </a:lnTo>
                <a:lnTo>
                  <a:pt x="4877" y="1548"/>
                </a:lnTo>
                <a:lnTo>
                  <a:pt x="4877" y="1548"/>
                </a:lnTo>
                <a:lnTo>
                  <a:pt x="4871" y="1548"/>
                </a:lnTo>
                <a:lnTo>
                  <a:pt x="4871" y="1554"/>
                </a:lnTo>
                <a:lnTo>
                  <a:pt x="4871" y="1554"/>
                </a:lnTo>
                <a:lnTo>
                  <a:pt x="4871" y="1554"/>
                </a:lnTo>
                <a:lnTo>
                  <a:pt x="4871" y="1554"/>
                </a:lnTo>
                <a:lnTo>
                  <a:pt x="4871" y="1554"/>
                </a:lnTo>
                <a:lnTo>
                  <a:pt x="4871" y="1554"/>
                </a:lnTo>
                <a:lnTo>
                  <a:pt x="4871" y="1554"/>
                </a:lnTo>
                <a:lnTo>
                  <a:pt x="4865" y="1560"/>
                </a:lnTo>
                <a:lnTo>
                  <a:pt x="4865" y="1560"/>
                </a:lnTo>
                <a:lnTo>
                  <a:pt x="4865" y="1560"/>
                </a:lnTo>
                <a:lnTo>
                  <a:pt x="4865" y="1560"/>
                </a:lnTo>
                <a:lnTo>
                  <a:pt x="4865" y="1560"/>
                </a:lnTo>
                <a:lnTo>
                  <a:pt x="4865" y="1560"/>
                </a:lnTo>
                <a:lnTo>
                  <a:pt x="4865" y="1560"/>
                </a:lnTo>
                <a:lnTo>
                  <a:pt x="4865" y="1560"/>
                </a:lnTo>
                <a:lnTo>
                  <a:pt x="4865" y="1560"/>
                </a:lnTo>
                <a:lnTo>
                  <a:pt x="4865" y="1566"/>
                </a:lnTo>
                <a:lnTo>
                  <a:pt x="4859" y="1566"/>
                </a:lnTo>
                <a:lnTo>
                  <a:pt x="4865" y="1566"/>
                </a:lnTo>
                <a:lnTo>
                  <a:pt x="4859" y="1566"/>
                </a:lnTo>
                <a:lnTo>
                  <a:pt x="4859" y="1566"/>
                </a:lnTo>
                <a:lnTo>
                  <a:pt x="4859" y="1566"/>
                </a:lnTo>
                <a:lnTo>
                  <a:pt x="4865" y="1572"/>
                </a:lnTo>
                <a:lnTo>
                  <a:pt x="4865" y="1572"/>
                </a:lnTo>
                <a:lnTo>
                  <a:pt x="4865" y="1572"/>
                </a:lnTo>
                <a:lnTo>
                  <a:pt x="4859" y="1572"/>
                </a:lnTo>
                <a:lnTo>
                  <a:pt x="4859" y="1572"/>
                </a:lnTo>
                <a:lnTo>
                  <a:pt x="4859" y="1572"/>
                </a:lnTo>
                <a:lnTo>
                  <a:pt x="4859" y="1572"/>
                </a:lnTo>
                <a:lnTo>
                  <a:pt x="4859" y="1578"/>
                </a:lnTo>
                <a:lnTo>
                  <a:pt x="4859" y="1578"/>
                </a:lnTo>
                <a:lnTo>
                  <a:pt x="4859" y="1578"/>
                </a:lnTo>
                <a:lnTo>
                  <a:pt x="4859" y="1578"/>
                </a:lnTo>
                <a:lnTo>
                  <a:pt x="4859" y="1584"/>
                </a:lnTo>
                <a:lnTo>
                  <a:pt x="4859" y="1584"/>
                </a:lnTo>
                <a:lnTo>
                  <a:pt x="4859" y="1584"/>
                </a:lnTo>
                <a:lnTo>
                  <a:pt x="4853" y="1584"/>
                </a:lnTo>
                <a:lnTo>
                  <a:pt x="4853" y="1584"/>
                </a:lnTo>
                <a:lnTo>
                  <a:pt x="4853" y="1590"/>
                </a:lnTo>
                <a:lnTo>
                  <a:pt x="4859" y="1590"/>
                </a:lnTo>
                <a:lnTo>
                  <a:pt x="4859" y="1590"/>
                </a:lnTo>
                <a:lnTo>
                  <a:pt x="4859" y="1590"/>
                </a:lnTo>
                <a:lnTo>
                  <a:pt x="4859" y="1590"/>
                </a:lnTo>
                <a:lnTo>
                  <a:pt x="4859" y="1590"/>
                </a:lnTo>
                <a:lnTo>
                  <a:pt x="4859" y="1590"/>
                </a:lnTo>
                <a:lnTo>
                  <a:pt x="4859" y="1590"/>
                </a:lnTo>
                <a:lnTo>
                  <a:pt x="4859" y="1590"/>
                </a:lnTo>
                <a:lnTo>
                  <a:pt x="4859" y="1590"/>
                </a:lnTo>
                <a:lnTo>
                  <a:pt x="4859" y="1590"/>
                </a:lnTo>
                <a:lnTo>
                  <a:pt x="4853" y="1590"/>
                </a:lnTo>
                <a:lnTo>
                  <a:pt x="4853" y="1595"/>
                </a:lnTo>
                <a:lnTo>
                  <a:pt x="4853" y="1595"/>
                </a:lnTo>
                <a:lnTo>
                  <a:pt x="4853" y="1595"/>
                </a:lnTo>
                <a:lnTo>
                  <a:pt x="4853" y="1595"/>
                </a:lnTo>
                <a:lnTo>
                  <a:pt x="4853" y="1601"/>
                </a:lnTo>
                <a:lnTo>
                  <a:pt x="4853" y="1601"/>
                </a:lnTo>
                <a:lnTo>
                  <a:pt x="4853" y="1601"/>
                </a:lnTo>
                <a:lnTo>
                  <a:pt x="4853" y="1601"/>
                </a:lnTo>
                <a:lnTo>
                  <a:pt x="4853" y="1601"/>
                </a:lnTo>
                <a:lnTo>
                  <a:pt x="4853" y="1607"/>
                </a:lnTo>
                <a:lnTo>
                  <a:pt x="4853" y="1607"/>
                </a:lnTo>
                <a:lnTo>
                  <a:pt x="4853" y="1613"/>
                </a:lnTo>
                <a:lnTo>
                  <a:pt x="4853" y="1613"/>
                </a:lnTo>
                <a:lnTo>
                  <a:pt x="4853" y="1613"/>
                </a:lnTo>
                <a:lnTo>
                  <a:pt x="4853" y="1619"/>
                </a:lnTo>
                <a:lnTo>
                  <a:pt x="4853" y="1619"/>
                </a:lnTo>
                <a:lnTo>
                  <a:pt x="4853" y="1619"/>
                </a:lnTo>
                <a:lnTo>
                  <a:pt x="4853" y="1619"/>
                </a:lnTo>
                <a:lnTo>
                  <a:pt x="4859" y="1625"/>
                </a:lnTo>
                <a:lnTo>
                  <a:pt x="4859" y="1625"/>
                </a:lnTo>
                <a:lnTo>
                  <a:pt x="4859" y="1625"/>
                </a:lnTo>
                <a:lnTo>
                  <a:pt x="4859" y="1625"/>
                </a:lnTo>
                <a:lnTo>
                  <a:pt x="4859" y="1619"/>
                </a:lnTo>
                <a:lnTo>
                  <a:pt x="4859" y="1619"/>
                </a:lnTo>
                <a:lnTo>
                  <a:pt x="4859" y="1619"/>
                </a:lnTo>
                <a:lnTo>
                  <a:pt x="4859" y="1613"/>
                </a:lnTo>
                <a:lnTo>
                  <a:pt x="4859" y="1607"/>
                </a:lnTo>
                <a:lnTo>
                  <a:pt x="4859" y="1607"/>
                </a:lnTo>
                <a:lnTo>
                  <a:pt x="4865" y="1601"/>
                </a:lnTo>
                <a:lnTo>
                  <a:pt x="4865" y="1601"/>
                </a:lnTo>
                <a:lnTo>
                  <a:pt x="4865" y="1601"/>
                </a:lnTo>
                <a:lnTo>
                  <a:pt x="4865" y="1595"/>
                </a:lnTo>
                <a:lnTo>
                  <a:pt x="4865" y="1595"/>
                </a:lnTo>
                <a:lnTo>
                  <a:pt x="4865" y="1590"/>
                </a:lnTo>
                <a:lnTo>
                  <a:pt x="4871" y="1590"/>
                </a:lnTo>
                <a:lnTo>
                  <a:pt x="4871" y="1590"/>
                </a:lnTo>
                <a:lnTo>
                  <a:pt x="4871" y="1590"/>
                </a:lnTo>
                <a:lnTo>
                  <a:pt x="4871" y="1590"/>
                </a:lnTo>
                <a:lnTo>
                  <a:pt x="4871" y="1590"/>
                </a:lnTo>
                <a:lnTo>
                  <a:pt x="4871" y="1590"/>
                </a:lnTo>
                <a:lnTo>
                  <a:pt x="4871" y="1590"/>
                </a:lnTo>
                <a:lnTo>
                  <a:pt x="4871" y="1590"/>
                </a:lnTo>
                <a:lnTo>
                  <a:pt x="4871" y="1590"/>
                </a:lnTo>
                <a:lnTo>
                  <a:pt x="4871" y="1590"/>
                </a:lnTo>
                <a:lnTo>
                  <a:pt x="4871" y="1590"/>
                </a:lnTo>
                <a:lnTo>
                  <a:pt x="4871" y="1590"/>
                </a:lnTo>
                <a:lnTo>
                  <a:pt x="4871" y="1590"/>
                </a:lnTo>
                <a:lnTo>
                  <a:pt x="4871" y="1584"/>
                </a:lnTo>
                <a:lnTo>
                  <a:pt x="4871" y="1584"/>
                </a:lnTo>
                <a:lnTo>
                  <a:pt x="4871" y="1584"/>
                </a:lnTo>
                <a:lnTo>
                  <a:pt x="4871" y="1584"/>
                </a:lnTo>
                <a:lnTo>
                  <a:pt x="4877" y="1584"/>
                </a:lnTo>
                <a:lnTo>
                  <a:pt x="4877" y="1578"/>
                </a:lnTo>
                <a:lnTo>
                  <a:pt x="4877" y="1578"/>
                </a:lnTo>
                <a:lnTo>
                  <a:pt x="4877" y="1578"/>
                </a:lnTo>
                <a:lnTo>
                  <a:pt x="4877" y="1578"/>
                </a:lnTo>
                <a:lnTo>
                  <a:pt x="4877" y="1578"/>
                </a:lnTo>
                <a:lnTo>
                  <a:pt x="4877" y="1578"/>
                </a:lnTo>
                <a:lnTo>
                  <a:pt x="4877" y="1578"/>
                </a:lnTo>
                <a:lnTo>
                  <a:pt x="4877" y="1572"/>
                </a:lnTo>
                <a:lnTo>
                  <a:pt x="4883" y="1572"/>
                </a:lnTo>
                <a:lnTo>
                  <a:pt x="4883" y="1566"/>
                </a:lnTo>
                <a:lnTo>
                  <a:pt x="4889" y="1560"/>
                </a:lnTo>
                <a:lnTo>
                  <a:pt x="4889" y="1554"/>
                </a:lnTo>
                <a:lnTo>
                  <a:pt x="4895" y="1554"/>
                </a:lnTo>
                <a:lnTo>
                  <a:pt x="4895" y="1548"/>
                </a:lnTo>
                <a:lnTo>
                  <a:pt x="4895" y="1548"/>
                </a:lnTo>
                <a:lnTo>
                  <a:pt x="4901" y="1542"/>
                </a:lnTo>
                <a:lnTo>
                  <a:pt x="4901" y="1542"/>
                </a:lnTo>
                <a:lnTo>
                  <a:pt x="4901" y="1542"/>
                </a:lnTo>
                <a:lnTo>
                  <a:pt x="4907" y="1536"/>
                </a:lnTo>
                <a:lnTo>
                  <a:pt x="4907" y="1536"/>
                </a:lnTo>
                <a:lnTo>
                  <a:pt x="4907" y="1530"/>
                </a:lnTo>
                <a:lnTo>
                  <a:pt x="4907" y="1530"/>
                </a:lnTo>
                <a:lnTo>
                  <a:pt x="4913" y="1530"/>
                </a:lnTo>
                <a:lnTo>
                  <a:pt x="4913" y="1530"/>
                </a:lnTo>
                <a:lnTo>
                  <a:pt x="4913" y="1530"/>
                </a:lnTo>
                <a:lnTo>
                  <a:pt x="4913" y="1530"/>
                </a:lnTo>
                <a:lnTo>
                  <a:pt x="4907" y="1530"/>
                </a:lnTo>
                <a:lnTo>
                  <a:pt x="4907" y="1530"/>
                </a:lnTo>
                <a:lnTo>
                  <a:pt x="4907" y="1530"/>
                </a:lnTo>
                <a:lnTo>
                  <a:pt x="4907" y="1524"/>
                </a:lnTo>
                <a:lnTo>
                  <a:pt x="4913" y="1524"/>
                </a:lnTo>
                <a:lnTo>
                  <a:pt x="4913" y="1524"/>
                </a:lnTo>
                <a:lnTo>
                  <a:pt x="4913" y="1524"/>
                </a:lnTo>
                <a:lnTo>
                  <a:pt x="4907" y="1524"/>
                </a:lnTo>
                <a:lnTo>
                  <a:pt x="4907" y="1524"/>
                </a:lnTo>
                <a:lnTo>
                  <a:pt x="4907" y="1524"/>
                </a:lnTo>
                <a:lnTo>
                  <a:pt x="4913" y="1524"/>
                </a:lnTo>
                <a:lnTo>
                  <a:pt x="4913" y="1524"/>
                </a:lnTo>
                <a:lnTo>
                  <a:pt x="4913" y="1524"/>
                </a:lnTo>
                <a:lnTo>
                  <a:pt x="4913" y="1518"/>
                </a:lnTo>
                <a:lnTo>
                  <a:pt x="4913" y="1518"/>
                </a:lnTo>
                <a:lnTo>
                  <a:pt x="4913" y="1518"/>
                </a:lnTo>
                <a:lnTo>
                  <a:pt x="4913" y="1518"/>
                </a:lnTo>
                <a:lnTo>
                  <a:pt x="4913" y="1518"/>
                </a:lnTo>
                <a:lnTo>
                  <a:pt x="4913" y="1518"/>
                </a:lnTo>
                <a:lnTo>
                  <a:pt x="4913" y="1518"/>
                </a:lnTo>
                <a:lnTo>
                  <a:pt x="4913" y="1512"/>
                </a:lnTo>
                <a:lnTo>
                  <a:pt x="4913" y="1512"/>
                </a:lnTo>
                <a:lnTo>
                  <a:pt x="4913" y="1512"/>
                </a:lnTo>
                <a:lnTo>
                  <a:pt x="4918" y="1512"/>
                </a:lnTo>
                <a:lnTo>
                  <a:pt x="4918" y="1512"/>
                </a:lnTo>
                <a:lnTo>
                  <a:pt x="4918" y="1506"/>
                </a:lnTo>
                <a:lnTo>
                  <a:pt x="4918" y="1506"/>
                </a:lnTo>
                <a:lnTo>
                  <a:pt x="4918" y="1506"/>
                </a:lnTo>
                <a:lnTo>
                  <a:pt x="4918" y="1501"/>
                </a:lnTo>
                <a:lnTo>
                  <a:pt x="4918" y="1501"/>
                </a:lnTo>
                <a:lnTo>
                  <a:pt x="4918" y="1501"/>
                </a:lnTo>
                <a:lnTo>
                  <a:pt x="4918" y="1501"/>
                </a:lnTo>
                <a:lnTo>
                  <a:pt x="4924" y="1501"/>
                </a:lnTo>
                <a:lnTo>
                  <a:pt x="4924" y="1501"/>
                </a:lnTo>
                <a:lnTo>
                  <a:pt x="4924" y="1501"/>
                </a:lnTo>
                <a:lnTo>
                  <a:pt x="4924" y="1501"/>
                </a:lnTo>
                <a:lnTo>
                  <a:pt x="4924" y="1495"/>
                </a:lnTo>
                <a:lnTo>
                  <a:pt x="4924" y="1495"/>
                </a:lnTo>
                <a:lnTo>
                  <a:pt x="4924" y="1495"/>
                </a:lnTo>
                <a:lnTo>
                  <a:pt x="4924" y="1495"/>
                </a:lnTo>
                <a:lnTo>
                  <a:pt x="4930" y="1489"/>
                </a:lnTo>
                <a:lnTo>
                  <a:pt x="4930" y="1483"/>
                </a:lnTo>
                <a:lnTo>
                  <a:pt x="4930" y="1483"/>
                </a:lnTo>
                <a:lnTo>
                  <a:pt x="4936" y="1483"/>
                </a:lnTo>
                <a:lnTo>
                  <a:pt x="4930" y="1483"/>
                </a:lnTo>
                <a:lnTo>
                  <a:pt x="4930" y="1483"/>
                </a:lnTo>
                <a:lnTo>
                  <a:pt x="4930" y="1489"/>
                </a:lnTo>
                <a:lnTo>
                  <a:pt x="4936" y="1483"/>
                </a:lnTo>
                <a:lnTo>
                  <a:pt x="4936" y="1483"/>
                </a:lnTo>
                <a:lnTo>
                  <a:pt x="4942" y="1477"/>
                </a:lnTo>
                <a:lnTo>
                  <a:pt x="4942" y="1477"/>
                </a:lnTo>
                <a:lnTo>
                  <a:pt x="4942" y="1477"/>
                </a:lnTo>
                <a:lnTo>
                  <a:pt x="4942" y="1471"/>
                </a:lnTo>
                <a:lnTo>
                  <a:pt x="4942" y="1471"/>
                </a:lnTo>
                <a:lnTo>
                  <a:pt x="4942" y="1471"/>
                </a:lnTo>
                <a:lnTo>
                  <a:pt x="4942" y="1471"/>
                </a:lnTo>
                <a:lnTo>
                  <a:pt x="4942" y="1471"/>
                </a:lnTo>
                <a:lnTo>
                  <a:pt x="4936" y="1471"/>
                </a:lnTo>
                <a:lnTo>
                  <a:pt x="4942" y="1471"/>
                </a:lnTo>
                <a:lnTo>
                  <a:pt x="4942" y="1471"/>
                </a:lnTo>
                <a:lnTo>
                  <a:pt x="4942" y="1471"/>
                </a:lnTo>
                <a:lnTo>
                  <a:pt x="4942" y="1471"/>
                </a:lnTo>
                <a:lnTo>
                  <a:pt x="4942" y="1471"/>
                </a:lnTo>
                <a:lnTo>
                  <a:pt x="4942" y="1465"/>
                </a:lnTo>
                <a:lnTo>
                  <a:pt x="4942" y="1465"/>
                </a:lnTo>
                <a:lnTo>
                  <a:pt x="4942" y="1465"/>
                </a:lnTo>
                <a:lnTo>
                  <a:pt x="4942" y="1465"/>
                </a:lnTo>
                <a:lnTo>
                  <a:pt x="4936" y="1465"/>
                </a:lnTo>
                <a:lnTo>
                  <a:pt x="4936" y="1465"/>
                </a:lnTo>
                <a:lnTo>
                  <a:pt x="4936" y="1465"/>
                </a:lnTo>
                <a:lnTo>
                  <a:pt x="4936" y="1465"/>
                </a:lnTo>
                <a:lnTo>
                  <a:pt x="4942" y="1465"/>
                </a:lnTo>
                <a:lnTo>
                  <a:pt x="4942" y="1465"/>
                </a:lnTo>
                <a:lnTo>
                  <a:pt x="4942" y="1465"/>
                </a:lnTo>
                <a:lnTo>
                  <a:pt x="4942" y="1465"/>
                </a:lnTo>
                <a:lnTo>
                  <a:pt x="4942" y="1465"/>
                </a:lnTo>
                <a:lnTo>
                  <a:pt x="4942" y="1459"/>
                </a:lnTo>
                <a:lnTo>
                  <a:pt x="4942" y="1459"/>
                </a:lnTo>
                <a:lnTo>
                  <a:pt x="4942" y="1459"/>
                </a:lnTo>
                <a:lnTo>
                  <a:pt x="4942" y="1459"/>
                </a:lnTo>
                <a:lnTo>
                  <a:pt x="4942" y="1459"/>
                </a:lnTo>
                <a:lnTo>
                  <a:pt x="4942" y="1459"/>
                </a:lnTo>
                <a:lnTo>
                  <a:pt x="4942" y="1459"/>
                </a:lnTo>
                <a:lnTo>
                  <a:pt x="4942" y="1459"/>
                </a:lnTo>
                <a:lnTo>
                  <a:pt x="4942" y="1459"/>
                </a:lnTo>
                <a:lnTo>
                  <a:pt x="4948" y="1459"/>
                </a:lnTo>
                <a:lnTo>
                  <a:pt x="4948" y="1459"/>
                </a:lnTo>
                <a:lnTo>
                  <a:pt x="4948" y="1459"/>
                </a:lnTo>
                <a:lnTo>
                  <a:pt x="4948" y="1459"/>
                </a:lnTo>
                <a:lnTo>
                  <a:pt x="4948" y="1459"/>
                </a:lnTo>
                <a:lnTo>
                  <a:pt x="4948" y="1459"/>
                </a:lnTo>
                <a:lnTo>
                  <a:pt x="4948" y="1459"/>
                </a:lnTo>
                <a:lnTo>
                  <a:pt x="4948" y="1459"/>
                </a:lnTo>
                <a:lnTo>
                  <a:pt x="4948" y="1465"/>
                </a:lnTo>
                <a:lnTo>
                  <a:pt x="4948" y="1471"/>
                </a:lnTo>
                <a:lnTo>
                  <a:pt x="4942" y="1471"/>
                </a:lnTo>
                <a:lnTo>
                  <a:pt x="4948" y="1471"/>
                </a:lnTo>
                <a:lnTo>
                  <a:pt x="4948" y="1471"/>
                </a:lnTo>
                <a:lnTo>
                  <a:pt x="4948" y="1465"/>
                </a:lnTo>
                <a:lnTo>
                  <a:pt x="4948" y="1459"/>
                </a:lnTo>
                <a:lnTo>
                  <a:pt x="4948" y="1459"/>
                </a:lnTo>
                <a:lnTo>
                  <a:pt x="4948" y="1459"/>
                </a:lnTo>
                <a:lnTo>
                  <a:pt x="4948" y="1459"/>
                </a:lnTo>
                <a:lnTo>
                  <a:pt x="4948" y="1459"/>
                </a:lnTo>
                <a:lnTo>
                  <a:pt x="4948" y="1453"/>
                </a:lnTo>
                <a:lnTo>
                  <a:pt x="4948" y="1453"/>
                </a:lnTo>
                <a:lnTo>
                  <a:pt x="4948" y="1447"/>
                </a:lnTo>
                <a:lnTo>
                  <a:pt x="4948" y="1447"/>
                </a:lnTo>
                <a:lnTo>
                  <a:pt x="4948" y="1447"/>
                </a:lnTo>
                <a:lnTo>
                  <a:pt x="4948" y="1441"/>
                </a:lnTo>
                <a:lnTo>
                  <a:pt x="4948" y="1441"/>
                </a:lnTo>
                <a:lnTo>
                  <a:pt x="4948" y="1441"/>
                </a:lnTo>
                <a:lnTo>
                  <a:pt x="4948" y="1435"/>
                </a:lnTo>
                <a:lnTo>
                  <a:pt x="4948" y="1435"/>
                </a:lnTo>
                <a:lnTo>
                  <a:pt x="4948" y="1435"/>
                </a:lnTo>
                <a:lnTo>
                  <a:pt x="4948" y="1435"/>
                </a:lnTo>
                <a:lnTo>
                  <a:pt x="4948" y="1441"/>
                </a:lnTo>
                <a:lnTo>
                  <a:pt x="4948" y="1441"/>
                </a:lnTo>
                <a:lnTo>
                  <a:pt x="4948" y="1441"/>
                </a:lnTo>
                <a:lnTo>
                  <a:pt x="4948" y="1441"/>
                </a:lnTo>
                <a:lnTo>
                  <a:pt x="4948" y="1441"/>
                </a:lnTo>
                <a:lnTo>
                  <a:pt x="4942" y="1441"/>
                </a:lnTo>
                <a:lnTo>
                  <a:pt x="4942" y="1441"/>
                </a:lnTo>
                <a:lnTo>
                  <a:pt x="4942" y="1441"/>
                </a:lnTo>
                <a:lnTo>
                  <a:pt x="4942" y="1441"/>
                </a:lnTo>
                <a:lnTo>
                  <a:pt x="4942" y="1441"/>
                </a:lnTo>
                <a:lnTo>
                  <a:pt x="4942" y="1441"/>
                </a:lnTo>
                <a:lnTo>
                  <a:pt x="4942" y="1441"/>
                </a:lnTo>
                <a:lnTo>
                  <a:pt x="4936" y="1441"/>
                </a:lnTo>
                <a:lnTo>
                  <a:pt x="4936" y="1441"/>
                </a:lnTo>
                <a:lnTo>
                  <a:pt x="4936" y="1441"/>
                </a:lnTo>
                <a:lnTo>
                  <a:pt x="4930" y="1441"/>
                </a:lnTo>
                <a:lnTo>
                  <a:pt x="4930" y="1441"/>
                </a:lnTo>
                <a:lnTo>
                  <a:pt x="4930" y="1441"/>
                </a:lnTo>
                <a:lnTo>
                  <a:pt x="4936" y="1441"/>
                </a:lnTo>
                <a:lnTo>
                  <a:pt x="4936" y="1441"/>
                </a:lnTo>
                <a:lnTo>
                  <a:pt x="4936" y="1441"/>
                </a:lnTo>
                <a:lnTo>
                  <a:pt x="4936" y="1441"/>
                </a:lnTo>
                <a:lnTo>
                  <a:pt x="4930" y="1441"/>
                </a:lnTo>
                <a:lnTo>
                  <a:pt x="4936" y="1441"/>
                </a:lnTo>
                <a:lnTo>
                  <a:pt x="4936" y="1435"/>
                </a:lnTo>
                <a:lnTo>
                  <a:pt x="4942" y="1435"/>
                </a:lnTo>
                <a:lnTo>
                  <a:pt x="4942" y="1435"/>
                </a:lnTo>
                <a:lnTo>
                  <a:pt x="4942" y="1435"/>
                </a:lnTo>
                <a:lnTo>
                  <a:pt x="4942" y="1435"/>
                </a:lnTo>
                <a:lnTo>
                  <a:pt x="4942" y="1435"/>
                </a:lnTo>
                <a:lnTo>
                  <a:pt x="4936" y="1435"/>
                </a:lnTo>
                <a:lnTo>
                  <a:pt x="4936" y="1429"/>
                </a:lnTo>
                <a:lnTo>
                  <a:pt x="4936" y="1429"/>
                </a:lnTo>
                <a:lnTo>
                  <a:pt x="4936" y="1429"/>
                </a:lnTo>
                <a:lnTo>
                  <a:pt x="4936" y="1429"/>
                </a:lnTo>
                <a:lnTo>
                  <a:pt x="4936" y="1429"/>
                </a:lnTo>
                <a:lnTo>
                  <a:pt x="4936" y="1429"/>
                </a:lnTo>
                <a:lnTo>
                  <a:pt x="4936" y="1429"/>
                </a:lnTo>
                <a:lnTo>
                  <a:pt x="4936" y="1429"/>
                </a:lnTo>
                <a:lnTo>
                  <a:pt x="4936" y="1429"/>
                </a:lnTo>
                <a:lnTo>
                  <a:pt x="4942" y="1429"/>
                </a:lnTo>
                <a:lnTo>
                  <a:pt x="4942" y="1429"/>
                </a:lnTo>
                <a:lnTo>
                  <a:pt x="4936" y="1429"/>
                </a:lnTo>
                <a:lnTo>
                  <a:pt x="4942" y="1429"/>
                </a:lnTo>
                <a:lnTo>
                  <a:pt x="4942" y="1429"/>
                </a:lnTo>
                <a:lnTo>
                  <a:pt x="4942" y="1429"/>
                </a:lnTo>
                <a:lnTo>
                  <a:pt x="4942" y="1429"/>
                </a:lnTo>
                <a:lnTo>
                  <a:pt x="4942" y="1429"/>
                </a:lnTo>
                <a:lnTo>
                  <a:pt x="4948" y="1429"/>
                </a:lnTo>
                <a:lnTo>
                  <a:pt x="4948" y="1435"/>
                </a:lnTo>
                <a:lnTo>
                  <a:pt x="4948" y="1435"/>
                </a:lnTo>
                <a:lnTo>
                  <a:pt x="4948" y="1429"/>
                </a:lnTo>
                <a:lnTo>
                  <a:pt x="4948" y="1429"/>
                </a:lnTo>
                <a:lnTo>
                  <a:pt x="4948" y="1429"/>
                </a:lnTo>
                <a:lnTo>
                  <a:pt x="4942" y="1412"/>
                </a:lnTo>
                <a:lnTo>
                  <a:pt x="4942" y="1412"/>
                </a:lnTo>
                <a:lnTo>
                  <a:pt x="4942" y="1412"/>
                </a:lnTo>
                <a:lnTo>
                  <a:pt x="4942" y="1412"/>
                </a:lnTo>
                <a:lnTo>
                  <a:pt x="4942" y="1418"/>
                </a:lnTo>
                <a:lnTo>
                  <a:pt x="4942" y="1418"/>
                </a:lnTo>
                <a:lnTo>
                  <a:pt x="4936" y="1412"/>
                </a:lnTo>
                <a:lnTo>
                  <a:pt x="4936" y="1412"/>
                </a:lnTo>
                <a:lnTo>
                  <a:pt x="4936" y="1412"/>
                </a:lnTo>
                <a:lnTo>
                  <a:pt x="4930" y="1406"/>
                </a:lnTo>
                <a:lnTo>
                  <a:pt x="4924" y="1400"/>
                </a:lnTo>
                <a:lnTo>
                  <a:pt x="4924" y="1400"/>
                </a:lnTo>
                <a:lnTo>
                  <a:pt x="4924" y="1394"/>
                </a:lnTo>
                <a:lnTo>
                  <a:pt x="4924" y="1394"/>
                </a:lnTo>
                <a:lnTo>
                  <a:pt x="4924" y="1394"/>
                </a:lnTo>
                <a:lnTo>
                  <a:pt x="4924" y="1394"/>
                </a:lnTo>
                <a:lnTo>
                  <a:pt x="4924" y="1394"/>
                </a:lnTo>
                <a:lnTo>
                  <a:pt x="4924" y="1388"/>
                </a:lnTo>
                <a:lnTo>
                  <a:pt x="4918" y="1388"/>
                </a:lnTo>
                <a:lnTo>
                  <a:pt x="4918" y="1382"/>
                </a:lnTo>
                <a:lnTo>
                  <a:pt x="4918" y="1382"/>
                </a:lnTo>
                <a:lnTo>
                  <a:pt x="4913" y="1382"/>
                </a:lnTo>
                <a:lnTo>
                  <a:pt x="4913" y="1382"/>
                </a:lnTo>
                <a:lnTo>
                  <a:pt x="4913" y="1376"/>
                </a:lnTo>
                <a:lnTo>
                  <a:pt x="4913" y="1376"/>
                </a:lnTo>
                <a:lnTo>
                  <a:pt x="4913" y="1370"/>
                </a:lnTo>
                <a:lnTo>
                  <a:pt x="4913" y="1370"/>
                </a:lnTo>
                <a:lnTo>
                  <a:pt x="4913" y="1370"/>
                </a:lnTo>
                <a:lnTo>
                  <a:pt x="4913" y="1370"/>
                </a:lnTo>
                <a:lnTo>
                  <a:pt x="4913" y="1370"/>
                </a:lnTo>
                <a:lnTo>
                  <a:pt x="4913" y="1364"/>
                </a:lnTo>
                <a:lnTo>
                  <a:pt x="4913" y="1358"/>
                </a:lnTo>
                <a:lnTo>
                  <a:pt x="4913" y="1358"/>
                </a:lnTo>
                <a:lnTo>
                  <a:pt x="4913" y="1358"/>
                </a:lnTo>
                <a:lnTo>
                  <a:pt x="4913" y="1358"/>
                </a:lnTo>
                <a:lnTo>
                  <a:pt x="4913" y="1352"/>
                </a:lnTo>
                <a:lnTo>
                  <a:pt x="4913" y="1352"/>
                </a:lnTo>
                <a:lnTo>
                  <a:pt x="4913" y="1352"/>
                </a:lnTo>
                <a:lnTo>
                  <a:pt x="4913" y="1352"/>
                </a:lnTo>
                <a:lnTo>
                  <a:pt x="4913" y="1346"/>
                </a:lnTo>
                <a:lnTo>
                  <a:pt x="4907" y="1346"/>
                </a:lnTo>
                <a:lnTo>
                  <a:pt x="4907" y="1346"/>
                </a:lnTo>
                <a:lnTo>
                  <a:pt x="4907" y="1340"/>
                </a:lnTo>
                <a:lnTo>
                  <a:pt x="4907" y="1340"/>
                </a:lnTo>
                <a:lnTo>
                  <a:pt x="4901" y="1334"/>
                </a:lnTo>
                <a:lnTo>
                  <a:pt x="4901" y="1334"/>
                </a:lnTo>
                <a:lnTo>
                  <a:pt x="4895" y="1329"/>
                </a:lnTo>
                <a:lnTo>
                  <a:pt x="4895" y="1329"/>
                </a:lnTo>
                <a:lnTo>
                  <a:pt x="4895" y="1329"/>
                </a:lnTo>
                <a:lnTo>
                  <a:pt x="4895" y="1323"/>
                </a:lnTo>
                <a:lnTo>
                  <a:pt x="4895" y="1323"/>
                </a:lnTo>
                <a:lnTo>
                  <a:pt x="4895" y="1323"/>
                </a:lnTo>
                <a:lnTo>
                  <a:pt x="4895" y="1317"/>
                </a:lnTo>
                <a:lnTo>
                  <a:pt x="4895" y="1317"/>
                </a:lnTo>
                <a:lnTo>
                  <a:pt x="4895" y="1311"/>
                </a:lnTo>
                <a:lnTo>
                  <a:pt x="4895" y="1311"/>
                </a:lnTo>
                <a:lnTo>
                  <a:pt x="4895" y="1311"/>
                </a:lnTo>
                <a:lnTo>
                  <a:pt x="4895" y="1311"/>
                </a:lnTo>
                <a:lnTo>
                  <a:pt x="4895" y="1311"/>
                </a:lnTo>
                <a:lnTo>
                  <a:pt x="4895" y="1305"/>
                </a:lnTo>
                <a:lnTo>
                  <a:pt x="4895" y="1305"/>
                </a:lnTo>
                <a:lnTo>
                  <a:pt x="4895" y="1305"/>
                </a:lnTo>
                <a:lnTo>
                  <a:pt x="4895" y="1305"/>
                </a:lnTo>
                <a:lnTo>
                  <a:pt x="4895" y="1305"/>
                </a:lnTo>
                <a:lnTo>
                  <a:pt x="4895" y="1305"/>
                </a:lnTo>
                <a:lnTo>
                  <a:pt x="4901" y="1305"/>
                </a:lnTo>
                <a:lnTo>
                  <a:pt x="4901" y="1299"/>
                </a:lnTo>
                <a:lnTo>
                  <a:pt x="4901" y="1299"/>
                </a:lnTo>
                <a:lnTo>
                  <a:pt x="4901" y="1293"/>
                </a:lnTo>
                <a:lnTo>
                  <a:pt x="4901" y="1293"/>
                </a:lnTo>
                <a:lnTo>
                  <a:pt x="4907" y="1293"/>
                </a:lnTo>
                <a:lnTo>
                  <a:pt x="4907" y="1293"/>
                </a:lnTo>
                <a:lnTo>
                  <a:pt x="4907" y="1287"/>
                </a:lnTo>
                <a:lnTo>
                  <a:pt x="4907" y="1287"/>
                </a:lnTo>
                <a:lnTo>
                  <a:pt x="4907" y="1287"/>
                </a:lnTo>
                <a:lnTo>
                  <a:pt x="4913" y="1287"/>
                </a:lnTo>
                <a:lnTo>
                  <a:pt x="4913" y="1281"/>
                </a:lnTo>
                <a:lnTo>
                  <a:pt x="4913" y="1281"/>
                </a:lnTo>
                <a:lnTo>
                  <a:pt x="4913" y="1281"/>
                </a:lnTo>
                <a:lnTo>
                  <a:pt x="4913" y="1281"/>
                </a:lnTo>
                <a:lnTo>
                  <a:pt x="4918" y="1281"/>
                </a:lnTo>
                <a:lnTo>
                  <a:pt x="4924" y="1275"/>
                </a:lnTo>
                <a:lnTo>
                  <a:pt x="4924" y="1275"/>
                </a:lnTo>
                <a:lnTo>
                  <a:pt x="4924" y="1275"/>
                </a:lnTo>
                <a:lnTo>
                  <a:pt x="4930" y="1275"/>
                </a:lnTo>
                <a:lnTo>
                  <a:pt x="4930" y="1275"/>
                </a:lnTo>
                <a:lnTo>
                  <a:pt x="4936" y="1269"/>
                </a:lnTo>
                <a:lnTo>
                  <a:pt x="4936" y="1269"/>
                </a:lnTo>
                <a:lnTo>
                  <a:pt x="4936" y="1269"/>
                </a:lnTo>
                <a:lnTo>
                  <a:pt x="4936" y="1269"/>
                </a:lnTo>
                <a:lnTo>
                  <a:pt x="4942" y="1269"/>
                </a:lnTo>
                <a:lnTo>
                  <a:pt x="4936" y="1269"/>
                </a:lnTo>
                <a:lnTo>
                  <a:pt x="4936" y="1269"/>
                </a:lnTo>
                <a:lnTo>
                  <a:pt x="4942" y="1263"/>
                </a:lnTo>
                <a:lnTo>
                  <a:pt x="4942" y="1263"/>
                </a:lnTo>
                <a:lnTo>
                  <a:pt x="4942" y="1263"/>
                </a:lnTo>
                <a:lnTo>
                  <a:pt x="4942" y="1263"/>
                </a:lnTo>
                <a:lnTo>
                  <a:pt x="4942" y="1263"/>
                </a:lnTo>
                <a:lnTo>
                  <a:pt x="4948" y="1257"/>
                </a:lnTo>
                <a:lnTo>
                  <a:pt x="4948" y="1257"/>
                </a:lnTo>
                <a:lnTo>
                  <a:pt x="4948" y="1257"/>
                </a:lnTo>
                <a:lnTo>
                  <a:pt x="4948" y="1257"/>
                </a:lnTo>
                <a:lnTo>
                  <a:pt x="4948" y="1257"/>
                </a:lnTo>
                <a:lnTo>
                  <a:pt x="4942" y="1263"/>
                </a:lnTo>
                <a:lnTo>
                  <a:pt x="4942" y="1263"/>
                </a:lnTo>
                <a:lnTo>
                  <a:pt x="4942" y="1263"/>
                </a:lnTo>
                <a:lnTo>
                  <a:pt x="4942" y="1263"/>
                </a:lnTo>
                <a:lnTo>
                  <a:pt x="4942" y="1263"/>
                </a:lnTo>
                <a:lnTo>
                  <a:pt x="4942" y="1263"/>
                </a:lnTo>
                <a:lnTo>
                  <a:pt x="4942" y="1269"/>
                </a:lnTo>
                <a:lnTo>
                  <a:pt x="4942" y="1269"/>
                </a:lnTo>
                <a:lnTo>
                  <a:pt x="4942" y="1269"/>
                </a:lnTo>
                <a:lnTo>
                  <a:pt x="4942" y="1269"/>
                </a:lnTo>
                <a:lnTo>
                  <a:pt x="4942" y="1275"/>
                </a:lnTo>
                <a:lnTo>
                  <a:pt x="4936" y="1275"/>
                </a:lnTo>
                <a:lnTo>
                  <a:pt x="4936" y="1275"/>
                </a:lnTo>
                <a:lnTo>
                  <a:pt x="4936" y="1275"/>
                </a:lnTo>
                <a:lnTo>
                  <a:pt x="4936" y="1275"/>
                </a:lnTo>
                <a:lnTo>
                  <a:pt x="4936" y="1275"/>
                </a:lnTo>
                <a:lnTo>
                  <a:pt x="4936" y="1275"/>
                </a:lnTo>
                <a:lnTo>
                  <a:pt x="4936" y="1275"/>
                </a:lnTo>
                <a:lnTo>
                  <a:pt x="4936" y="1275"/>
                </a:lnTo>
                <a:lnTo>
                  <a:pt x="4936" y="1275"/>
                </a:lnTo>
                <a:lnTo>
                  <a:pt x="4930" y="1275"/>
                </a:lnTo>
                <a:lnTo>
                  <a:pt x="4930" y="1275"/>
                </a:lnTo>
                <a:lnTo>
                  <a:pt x="4924" y="1275"/>
                </a:lnTo>
                <a:lnTo>
                  <a:pt x="4924" y="1275"/>
                </a:lnTo>
                <a:lnTo>
                  <a:pt x="4924" y="1281"/>
                </a:lnTo>
                <a:lnTo>
                  <a:pt x="4924" y="1281"/>
                </a:lnTo>
                <a:lnTo>
                  <a:pt x="4918" y="1281"/>
                </a:lnTo>
                <a:lnTo>
                  <a:pt x="4913" y="1287"/>
                </a:lnTo>
                <a:lnTo>
                  <a:pt x="4907" y="1287"/>
                </a:lnTo>
                <a:lnTo>
                  <a:pt x="4907" y="1293"/>
                </a:lnTo>
                <a:lnTo>
                  <a:pt x="4907" y="1293"/>
                </a:lnTo>
                <a:lnTo>
                  <a:pt x="4907" y="1293"/>
                </a:lnTo>
                <a:lnTo>
                  <a:pt x="4907" y="1293"/>
                </a:lnTo>
                <a:lnTo>
                  <a:pt x="4907" y="1299"/>
                </a:lnTo>
                <a:lnTo>
                  <a:pt x="4907" y="1299"/>
                </a:lnTo>
                <a:lnTo>
                  <a:pt x="4907" y="1299"/>
                </a:lnTo>
                <a:lnTo>
                  <a:pt x="4907" y="1299"/>
                </a:lnTo>
                <a:lnTo>
                  <a:pt x="4907" y="1299"/>
                </a:lnTo>
                <a:lnTo>
                  <a:pt x="4901" y="1299"/>
                </a:lnTo>
                <a:lnTo>
                  <a:pt x="4901" y="1299"/>
                </a:lnTo>
                <a:lnTo>
                  <a:pt x="4901" y="1299"/>
                </a:lnTo>
                <a:lnTo>
                  <a:pt x="4901" y="1299"/>
                </a:lnTo>
                <a:lnTo>
                  <a:pt x="4901" y="1305"/>
                </a:lnTo>
                <a:lnTo>
                  <a:pt x="4901" y="1305"/>
                </a:lnTo>
                <a:lnTo>
                  <a:pt x="4901" y="1305"/>
                </a:lnTo>
                <a:lnTo>
                  <a:pt x="4901" y="1305"/>
                </a:lnTo>
                <a:lnTo>
                  <a:pt x="4901" y="1305"/>
                </a:lnTo>
                <a:lnTo>
                  <a:pt x="4901" y="1305"/>
                </a:lnTo>
                <a:lnTo>
                  <a:pt x="4895" y="1311"/>
                </a:lnTo>
                <a:lnTo>
                  <a:pt x="4895" y="1311"/>
                </a:lnTo>
                <a:lnTo>
                  <a:pt x="4901" y="1311"/>
                </a:lnTo>
                <a:lnTo>
                  <a:pt x="4901" y="1317"/>
                </a:lnTo>
                <a:lnTo>
                  <a:pt x="4901" y="1317"/>
                </a:lnTo>
                <a:lnTo>
                  <a:pt x="4901" y="1317"/>
                </a:lnTo>
                <a:lnTo>
                  <a:pt x="4901" y="1323"/>
                </a:lnTo>
                <a:lnTo>
                  <a:pt x="4901" y="1323"/>
                </a:lnTo>
                <a:lnTo>
                  <a:pt x="4901" y="1323"/>
                </a:lnTo>
                <a:lnTo>
                  <a:pt x="4901" y="1323"/>
                </a:lnTo>
                <a:lnTo>
                  <a:pt x="4901" y="1323"/>
                </a:lnTo>
                <a:lnTo>
                  <a:pt x="4901" y="1323"/>
                </a:lnTo>
                <a:lnTo>
                  <a:pt x="4901" y="1329"/>
                </a:lnTo>
                <a:lnTo>
                  <a:pt x="4901" y="1329"/>
                </a:lnTo>
                <a:lnTo>
                  <a:pt x="4907" y="1329"/>
                </a:lnTo>
                <a:lnTo>
                  <a:pt x="4913" y="1340"/>
                </a:lnTo>
                <a:lnTo>
                  <a:pt x="4918" y="1340"/>
                </a:lnTo>
                <a:lnTo>
                  <a:pt x="4918" y="1346"/>
                </a:lnTo>
                <a:lnTo>
                  <a:pt x="4918" y="1346"/>
                </a:lnTo>
                <a:lnTo>
                  <a:pt x="4918" y="1346"/>
                </a:lnTo>
                <a:lnTo>
                  <a:pt x="4918" y="1346"/>
                </a:lnTo>
                <a:lnTo>
                  <a:pt x="4918" y="1346"/>
                </a:lnTo>
                <a:lnTo>
                  <a:pt x="4918" y="1346"/>
                </a:lnTo>
                <a:lnTo>
                  <a:pt x="4918" y="1346"/>
                </a:lnTo>
                <a:lnTo>
                  <a:pt x="4924" y="1346"/>
                </a:lnTo>
                <a:lnTo>
                  <a:pt x="4924" y="1346"/>
                </a:lnTo>
                <a:lnTo>
                  <a:pt x="4924" y="1352"/>
                </a:lnTo>
                <a:lnTo>
                  <a:pt x="4930" y="1352"/>
                </a:lnTo>
                <a:lnTo>
                  <a:pt x="4930" y="1352"/>
                </a:lnTo>
                <a:lnTo>
                  <a:pt x="4930" y="1352"/>
                </a:lnTo>
                <a:lnTo>
                  <a:pt x="4930" y="1352"/>
                </a:lnTo>
                <a:lnTo>
                  <a:pt x="4930" y="1352"/>
                </a:lnTo>
                <a:lnTo>
                  <a:pt x="4930" y="1352"/>
                </a:lnTo>
                <a:lnTo>
                  <a:pt x="4930" y="1352"/>
                </a:lnTo>
                <a:lnTo>
                  <a:pt x="4930" y="1352"/>
                </a:lnTo>
                <a:lnTo>
                  <a:pt x="4936" y="1358"/>
                </a:lnTo>
                <a:lnTo>
                  <a:pt x="4936" y="1358"/>
                </a:lnTo>
                <a:lnTo>
                  <a:pt x="4936" y="1358"/>
                </a:lnTo>
                <a:lnTo>
                  <a:pt x="4936" y="1358"/>
                </a:lnTo>
                <a:lnTo>
                  <a:pt x="4936" y="1358"/>
                </a:lnTo>
                <a:lnTo>
                  <a:pt x="4936" y="1358"/>
                </a:lnTo>
                <a:lnTo>
                  <a:pt x="4936" y="1364"/>
                </a:lnTo>
                <a:lnTo>
                  <a:pt x="4936" y="1364"/>
                </a:lnTo>
                <a:lnTo>
                  <a:pt x="4936" y="1364"/>
                </a:lnTo>
                <a:lnTo>
                  <a:pt x="4936" y="1364"/>
                </a:lnTo>
                <a:lnTo>
                  <a:pt x="4936" y="1364"/>
                </a:lnTo>
                <a:lnTo>
                  <a:pt x="4936" y="1364"/>
                </a:lnTo>
                <a:lnTo>
                  <a:pt x="4942" y="1364"/>
                </a:lnTo>
                <a:lnTo>
                  <a:pt x="4942" y="1364"/>
                </a:lnTo>
                <a:lnTo>
                  <a:pt x="4942" y="1364"/>
                </a:lnTo>
                <a:lnTo>
                  <a:pt x="4942" y="1364"/>
                </a:lnTo>
                <a:lnTo>
                  <a:pt x="4948" y="1358"/>
                </a:lnTo>
                <a:lnTo>
                  <a:pt x="4948" y="1358"/>
                </a:lnTo>
                <a:lnTo>
                  <a:pt x="4948" y="1358"/>
                </a:lnTo>
                <a:lnTo>
                  <a:pt x="4948" y="1364"/>
                </a:lnTo>
                <a:lnTo>
                  <a:pt x="4948" y="1364"/>
                </a:lnTo>
                <a:lnTo>
                  <a:pt x="4948" y="1364"/>
                </a:lnTo>
                <a:lnTo>
                  <a:pt x="4948" y="1364"/>
                </a:lnTo>
                <a:lnTo>
                  <a:pt x="4954" y="1364"/>
                </a:lnTo>
                <a:lnTo>
                  <a:pt x="4954" y="1364"/>
                </a:lnTo>
                <a:lnTo>
                  <a:pt x="4954" y="1364"/>
                </a:lnTo>
                <a:lnTo>
                  <a:pt x="4954" y="1364"/>
                </a:lnTo>
                <a:lnTo>
                  <a:pt x="4960" y="1364"/>
                </a:lnTo>
                <a:lnTo>
                  <a:pt x="4960" y="1364"/>
                </a:lnTo>
                <a:lnTo>
                  <a:pt x="4960" y="1364"/>
                </a:lnTo>
                <a:lnTo>
                  <a:pt x="4966" y="1370"/>
                </a:lnTo>
                <a:lnTo>
                  <a:pt x="4966" y="1376"/>
                </a:lnTo>
                <a:lnTo>
                  <a:pt x="4960" y="1382"/>
                </a:lnTo>
                <a:lnTo>
                  <a:pt x="4960" y="1382"/>
                </a:lnTo>
                <a:lnTo>
                  <a:pt x="4960" y="1382"/>
                </a:lnTo>
                <a:lnTo>
                  <a:pt x="4960" y="1388"/>
                </a:lnTo>
                <a:lnTo>
                  <a:pt x="4960" y="1388"/>
                </a:lnTo>
                <a:lnTo>
                  <a:pt x="4960" y="1388"/>
                </a:lnTo>
                <a:lnTo>
                  <a:pt x="4954" y="1394"/>
                </a:lnTo>
                <a:lnTo>
                  <a:pt x="4954" y="1394"/>
                </a:lnTo>
                <a:lnTo>
                  <a:pt x="4954" y="1394"/>
                </a:lnTo>
                <a:lnTo>
                  <a:pt x="4954" y="1394"/>
                </a:lnTo>
                <a:lnTo>
                  <a:pt x="4954" y="1394"/>
                </a:lnTo>
                <a:lnTo>
                  <a:pt x="4954" y="1394"/>
                </a:lnTo>
                <a:lnTo>
                  <a:pt x="4954" y="1394"/>
                </a:lnTo>
                <a:lnTo>
                  <a:pt x="4960" y="1400"/>
                </a:lnTo>
                <a:lnTo>
                  <a:pt x="4960" y="1400"/>
                </a:lnTo>
                <a:lnTo>
                  <a:pt x="4960" y="1400"/>
                </a:lnTo>
                <a:lnTo>
                  <a:pt x="4960" y="1400"/>
                </a:lnTo>
                <a:lnTo>
                  <a:pt x="4966" y="1394"/>
                </a:lnTo>
                <a:lnTo>
                  <a:pt x="4972" y="1394"/>
                </a:lnTo>
                <a:lnTo>
                  <a:pt x="4972" y="1394"/>
                </a:lnTo>
                <a:lnTo>
                  <a:pt x="4972" y="1388"/>
                </a:lnTo>
                <a:lnTo>
                  <a:pt x="4972" y="1388"/>
                </a:lnTo>
                <a:lnTo>
                  <a:pt x="4972" y="1388"/>
                </a:lnTo>
                <a:lnTo>
                  <a:pt x="4972" y="1388"/>
                </a:lnTo>
                <a:lnTo>
                  <a:pt x="4972" y="1382"/>
                </a:lnTo>
                <a:lnTo>
                  <a:pt x="4972" y="1382"/>
                </a:lnTo>
                <a:lnTo>
                  <a:pt x="4972" y="1382"/>
                </a:lnTo>
                <a:lnTo>
                  <a:pt x="4972" y="1382"/>
                </a:lnTo>
                <a:lnTo>
                  <a:pt x="4972" y="1382"/>
                </a:lnTo>
                <a:lnTo>
                  <a:pt x="4978" y="1382"/>
                </a:lnTo>
                <a:lnTo>
                  <a:pt x="4978" y="1382"/>
                </a:lnTo>
                <a:lnTo>
                  <a:pt x="4978" y="1382"/>
                </a:lnTo>
                <a:lnTo>
                  <a:pt x="4978" y="1382"/>
                </a:lnTo>
                <a:lnTo>
                  <a:pt x="4978" y="1376"/>
                </a:lnTo>
                <a:lnTo>
                  <a:pt x="4984" y="1376"/>
                </a:lnTo>
                <a:lnTo>
                  <a:pt x="4984" y="1376"/>
                </a:lnTo>
                <a:lnTo>
                  <a:pt x="4984" y="1376"/>
                </a:lnTo>
                <a:lnTo>
                  <a:pt x="4984" y="1376"/>
                </a:lnTo>
                <a:lnTo>
                  <a:pt x="4984" y="1376"/>
                </a:lnTo>
                <a:lnTo>
                  <a:pt x="4984" y="1376"/>
                </a:lnTo>
                <a:lnTo>
                  <a:pt x="4978" y="1370"/>
                </a:lnTo>
                <a:lnTo>
                  <a:pt x="4978" y="1376"/>
                </a:lnTo>
                <a:lnTo>
                  <a:pt x="4978" y="1376"/>
                </a:lnTo>
                <a:lnTo>
                  <a:pt x="4978" y="1370"/>
                </a:lnTo>
                <a:lnTo>
                  <a:pt x="4978" y="1370"/>
                </a:lnTo>
                <a:lnTo>
                  <a:pt x="4978" y="1370"/>
                </a:lnTo>
                <a:lnTo>
                  <a:pt x="4978" y="1370"/>
                </a:lnTo>
                <a:lnTo>
                  <a:pt x="4978" y="1370"/>
                </a:lnTo>
                <a:lnTo>
                  <a:pt x="4984" y="1370"/>
                </a:lnTo>
                <a:lnTo>
                  <a:pt x="4984" y="1370"/>
                </a:lnTo>
                <a:lnTo>
                  <a:pt x="4984" y="1370"/>
                </a:lnTo>
                <a:lnTo>
                  <a:pt x="4990" y="1364"/>
                </a:lnTo>
                <a:lnTo>
                  <a:pt x="4990" y="1358"/>
                </a:lnTo>
                <a:lnTo>
                  <a:pt x="4990" y="1358"/>
                </a:lnTo>
                <a:lnTo>
                  <a:pt x="4995" y="1352"/>
                </a:lnTo>
                <a:lnTo>
                  <a:pt x="4995" y="1352"/>
                </a:lnTo>
                <a:lnTo>
                  <a:pt x="4995" y="1352"/>
                </a:lnTo>
                <a:lnTo>
                  <a:pt x="4990" y="1352"/>
                </a:lnTo>
                <a:lnTo>
                  <a:pt x="4990" y="1352"/>
                </a:lnTo>
                <a:lnTo>
                  <a:pt x="4990" y="1352"/>
                </a:lnTo>
                <a:lnTo>
                  <a:pt x="4990" y="1352"/>
                </a:lnTo>
                <a:lnTo>
                  <a:pt x="4990" y="1352"/>
                </a:lnTo>
                <a:lnTo>
                  <a:pt x="4990" y="1352"/>
                </a:lnTo>
                <a:lnTo>
                  <a:pt x="4990" y="1352"/>
                </a:lnTo>
                <a:lnTo>
                  <a:pt x="4990" y="1346"/>
                </a:lnTo>
                <a:lnTo>
                  <a:pt x="4990" y="1346"/>
                </a:lnTo>
                <a:lnTo>
                  <a:pt x="4995" y="1346"/>
                </a:lnTo>
                <a:lnTo>
                  <a:pt x="4995" y="1346"/>
                </a:lnTo>
                <a:lnTo>
                  <a:pt x="4995" y="1346"/>
                </a:lnTo>
                <a:lnTo>
                  <a:pt x="4995" y="1340"/>
                </a:lnTo>
                <a:lnTo>
                  <a:pt x="5001" y="1340"/>
                </a:lnTo>
                <a:lnTo>
                  <a:pt x="5007" y="1340"/>
                </a:lnTo>
                <a:lnTo>
                  <a:pt x="5001" y="1346"/>
                </a:lnTo>
                <a:lnTo>
                  <a:pt x="5001" y="1346"/>
                </a:lnTo>
                <a:lnTo>
                  <a:pt x="5001" y="1346"/>
                </a:lnTo>
                <a:lnTo>
                  <a:pt x="5001" y="1346"/>
                </a:lnTo>
                <a:lnTo>
                  <a:pt x="5001" y="1346"/>
                </a:lnTo>
                <a:lnTo>
                  <a:pt x="5007" y="1340"/>
                </a:lnTo>
                <a:lnTo>
                  <a:pt x="5013" y="1340"/>
                </a:lnTo>
                <a:lnTo>
                  <a:pt x="5013" y="1340"/>
                </a:lnTo>
                <a:lnTo>
                  <a:pt x="5007" y="1340"/>
                </a:lnTo>
                <a:lnTo>
                  <a:pt x="5007" y="1334"/>
                </a:lnTo>
                <a:lnTo>
                  <a:pt x="5007" y="1334"/>
                </a:lnTo>
                <a:lnTo>
                  <a:pt x="5007" y="1334"/>
                </a:lnTo>
                <a:lnTo>
                  <a:pt x="5007" y="1334"/>
                </a:lnTo>
                <a:lnTo>
                  <a:pt x="5007" y="1334"/>
                </a:lnTo>
                <a:lnTo>
                  <a:pt x="5007" y="1334"/>
                </a:lnTo>
                <a:lnTo>
                  <a:pt x="5007" y="1334"/>
                </a:lnTo>
                <a:lnTo>
                  <a:pt x="5007" y="1334"/>
                </a:lnTo>
                <a:lnTo>
                  <a:pt x="5007" y="1334"/>
                </a:lnTo>
                <a:lnTo>
                  <a:pt x="5007" y="1329"/>
                </a:lnTo>
                <a:lnTo>
                  <a:pt x="5007" y="1329"/>
                </a:lnTo>
                <a:lnTo>
                  <a:pt x="5007" y="1329"/>
                </a:lnTo>
                <a:lnTo>
                  <a:pt x="5007" y="1329"/>
                </a:lnTo>
                <a:lnTo>
                  <a:pt x="5007" y="1329"/>
                </a:lnTo>
                <a:lnTo>
                  <a:pt x="5013" y="1329"/>
                </a:lnTo>
                <a:lnTo>
                  <a:pt x="5013" y="1329"/>
                </a:lnTo>
                <a:lnTo>
                  <a:pt x="5013" y="1329"/>
                </a:lnTo>
                <a:lnTo>
                  <a:pt x="5013" y="1329"/>
                </a:lnTo>
                <a:lnTo>
                  <a:pt x="5013" y="1329"/>
                </a:lnTo>
                <a:lnTo>
                  <a:pt x="5013" y="1329"/>
                </a:lnTo>
                <a:lnTo>
                  <a:pt x="5013" y="1329"/>
                </a:lnTo>
                <a:lnTo>
                  <a:pt x="5013" y="1323"/>
                </a:lnTo>
                <a:lnTo>
                  <a:pt x="5013" y="1323"/>
                </a:lnTo>
                <a:lnTo>
                  <a:pt x="5013" y="1323"/>
                </a:lnTo>
                <a:lnTo>
                  <a:pt x="5013" y="1323"/>
                </a:lnTo>
                <a:lnTo>
                  <a:pt x="5013" y="1323"/>
                </a:lnTo>
                <a:lnTo>
                  <a:pt x="5013" y="1317"/>
                </a:lnTo>
                <a:lnTo>
                  <a:pt x="5013" y="1317"/>
                </a:lnTo>
                <a:lnTo>
                  <a:pt x="5013" y="1317"/>
                </a:lnTo>
                <a:lnTo>
                  <a:pt x="5013" y="1317"/>
                </a:lnTo>
                <a:lnTo>
                  <a:pt x="5013" y="1317"/>
                </a:lnTo>
                <a:lnTo>
                  <a:pt x="5019" y="1317"/>
                </a:lnTo>
                <a:lnTo>
                  <a:pt x="5019" y="1323"/>
                </a:lnTo>
                <a:lnTo>
                  <a:pt x="5019" y="1323"/>
                </a:lnTo>
                <a:lnTo>
                  <a:pt x="5019" y="1323"/>
                </a:lnTo>
                <a:lnTo>
                  <a:pt x="5019" y="1323"/>
                </a:lnTo>
                <a:lnTo>
                  <a:pt x="5019" y="1323"/>
                </a:lnTo>
                <a:lnTo>
                  <a:pt x="5025" y="1323"/>
                </a:lnTo>
                <a:lnTo>
                  <a:pt x="5025" y="1323"/>
                </a:lnTo>
                <a:lnTo>
                  <a:pt x="5025" y="1323"/>
                </a:lnTo>
                <a:lnTo>
                  <a:pt x="5025" y="1317"/>
                </a:lnTo>
                <a:lnTo>
                  <a:pt x="5019" y="1317"/>
                </a:lnTo>
                <a:lnTo>
                  <a:pt x="5019" y="1311"/>
                </a:lnTo>
                <a:lnTo>
                  <a:pt x="5019" y="1311"/>
                </a:lnTo>
                <a:lnTo>
                  <a:pt x="5025" y="1311"/>
                </a:lnTo>
                <a:lnTo>
                  <a:pt x="5025" y="1311"/>
                </a:lnTo>
                <a:lnTo>
                  <a:pt x="5025" y="1311"/>
                </a:lnTo>
                <a:lnTo>
                  <a:pt x="5025" y="1311"/>
                </a:lnTo>
                <a:lnTo>
                  <a:pt x="5025" y="1305"/>
                </a:lnTo>
                <a:lnTo>
                  <a:pt x="5025" y="1305"/>
                </a:lnTo>
                <a:lnTo>
                  <a:pt x="5025" y="1305"/>
                </a:lnTo>
                <a:lnTo>
                  <a:pt x="5031" y="1305"/>
                </a:lnTo>
                <a:lnTo>
                  <a:pt x="5031" y="1305"/>
                </a:lnTo>
                <a:lnTo>
                  <a:pt x="5031" y="1305"/>
                </a:lnTo>
                <a:lnTo>
                  <a:pt x="5031" y="1299"/>
                </a:lnTo>
                <a:lnTo>
                  <a:pt x="5031" y="1299"/>
                </a:lnTo>
                <a:lnTo>
                  <a:pt x="5037" y="1299"/>
                </a:lnTo>
                <a:lnTo>
                  <a:pt x="5037" y="1299"/>
                </a:lnTo>
                <a:lnTo>
                  <a:pt x="5037" y="1299"/>
                </a:lnTo>
                <a:lnTo>
                  <a:pt x="5037" y="1299"/>
                </a:lnTo>
                <a:lnTo>
                  <a:pt x="5037" y="1293"/>
                </a:lnTo>
                <a:lnTo>
                  <a:pt x="5037" y="1293"/>
                </a:lnTo>
                <a:lnTo>
                  <a:pt x="5037" y="1293"/>
                </a:lnTo>
                <a:lnTo>
                  <a:pt x="5037" y="1293"/>
                </a:lnTo>
                <a:lnTo>
                  <a:pt x="5031" y="1293"/>
                </a:lnTo>
                <a:lnTo>
                  <a:pt x="5031" y="1287"/>
                </a:lnTo>
                <a:lnTo>
                  <a:pt x="5037" y="1281"/>
                </a:lnTo>
                <a:lnTo>
                  <a:pt x="5037" y="1281"/>
                </a:lnTo>
                <a:lnTo>
                  <a:pt x="5037" y="1281"/>
                </a:lnTo>
                <a:lnTo>
                  <a:pt x="5037" y="1281"/>
                </a:lnTo>
                <a:lnTo>
                  <a:pt x="5037" y="1275"/>
                </a:lnTo>
                <a:lnTo>
                  <a:pt x="5037" y="1275"/>
                </a:lnTo>
                <a:lnTo>
                  <a:pt x="5037" y="1275"/>
                </a:lnTo>
                <a:lnTo>
                  <a:pt x="5037" y="1269"/>
                </a:lnTo>
                <a:lnTo>
                  <a:pt x="5037" y="1269"/>
                </a:lnTo>
                <a:lnTo>
                  <a:pt x="5043" y="1269"/>
                </a:lnTo>
                <a:lnTo>
                  <a:pt x="5043" y="1269"/>
                </a:lnTo>
                <a:lnTo>
                  <a:pt x="5037" y="1269"/>
                </a:lnTo>
                <a:lnTo>
                  <a:pt x="5043" y="1263"/>
                </a:lnTo>
                <a:lnTo>
                  <a:pt x="5043" y="1263"/>
                </a:lnTo>
                <a:lnTo>
                  <a:pt x="5043" y="1263"/>
                </a:lnTo>
                <a:lnTo>
                  <a:pt x="5037" y="1263"/>
                </a:lnTo>
                <a:lnTo>
                  <a:pt x="5043" y="1257"/>
                </a:lnTo>
                <a:lnTo>
                  <a:pt x="5043" y="1257"/>
                </a:lnTo>
                <a:lnTo>
                  <a:pt x="5043" y="1257"/>
                </a:lnTo>
                <a:lnTo>
                  <a:pt x="5043" y="1257"/>
                </a:lnTo>
                <a:lnTo>
                  <a:pt x="5043" y="1257"/>
                </a:lnTo>
                <a:lnTo>
                  <a:pt x="5043" y="1257"/>
                </a:lnTo>
                <a:lnTo>
                  <a:pt x="5043" y="1257"/>
                </a:lnTo>
                <a:lnTo>
                  <a:pt x="5043" y="1257"/>
                </a:lnTo>
                <a:lnTo>
                  <a:pt x="5043" y="1257"/>
                </a:lnTo>
                <a:lnTo>
                  <a:pt x="5049" y="1257"/>
                </a:lnTo>
                <a:lnTo>
                  <a:pt x="5043" y="1251"/>
                </a:lnTo>
                <a:lnTo>
                  <a:pt x="5043" y="1251"/>
                </a:lnTo>
                <a:lnTo>
                  <a:pt x="5043" y="1251"/>
                </a:lnTo>
                <a:lnTo>
                  <a:pt x="5043" y="1251"/>
                </a:lnTo>
                <a:lnTo>
                  <a:pt x="5049" y="1251"/>
                </a:lnTo>
                <a:lnTo>
                  <a:pt x="5049" y="1251"/>
                </a:lnTo>
                <a:lnTo>
                  <a:pt x="5049" y="1251"/>
                </a:lnTo>
                <a:lnTo>
                  <a:pt x="5049" y="1251"/>
                </a:lnTo>
                <a:lnTo>
                  <a:pt x="5049" y="1257"/>
                </a:lnTo>
                <a:lnTo>
                  <a:pt x="5049" y="1257"/>
                </a:lnTo>
                <a:lnTo>
                  <a:pt x="5049" y="1257"/>
                </a:lnTo>
                <a:lnTo>
                  <a:pt x="5043" y="1257"/>
                </a:lnTo>
                <a:lnTo>
                  <a:pt x="5043" y="1257"/>
                </a:lnTo>
                <a:lnTo>
                  <a:pt x="5043" y="1263"/>
                </a:lnTo>
                <a:lnTo>
                  <a:pt x="5043" y="1263"/>
                </a:lnTo>
                <a:lnTo>
                  <a:pt x="5043" y="1269"/>
                </a:lnTo>
                <a:lnTo>
                  <a:pt x="5043" y="1287"/>
                </a:lnTo>
                <a:lnTo>
                  <a:pt x="5043" y="1287"/>
                </a:lnTo>
                <a:lnTo>
                  <a:pt x="5043" y="1287"/>
                </a:lnTo>
                <a:lnTo>
                  <a:pt x="5043" y="1281"/>
                </a:lnTo>
                <a:lnTo>
                  <a:pt x="5043" y="1275"/>
                </a:lnTo>
                <a:lnTo>
                  <a:pt x="5043" y="1269"/>
                </a:lnTo>
                <a:lnTo>
                  <a:pt x="5049" y="1269"/>
                </a:lnTo>
                <a:lnTo>
                  <a:pt x="5049" y="1263"/>
                </a:lnTo>
                <a:lnTo>
                  <a:pt x="5049" y="1263"/>
                </a:lnTo>
                <a:lnTo>
                  <a:pt x="5049" y="1257"/>
                </a:lnTo>
                <a:lnTo>
                  <a:pt x="5049" y="1257"/>
                </a:lnTo>
                <a:lnTo>
                  <a:pt x="5049" y="1257"/>
                </a:lnTo>
                <a:lnTo>
                  <a:pt x="5049" y="1251"/>
                </a:lnTo>
                <a:lnTo>
                  <a:pt x="5049" y="1246"/>
                </a:lnTo>
                <a:lnTo>
                  <a:pt x="5049" y="1246"/>
                </a:lnTo>
                <a:lnTo>
                  <a:pt x="5049" y="1240"/>
                </a:lnTo>
                <a:lnTo>
                  <a:pt x="5049" y="1240"/>
                </a:lnTo>
                <a:lnTo>
                  <a:pt x="5049" y="1240"/>
                </a:lnTo>
                <a:lnTo>
                  <a:pt x="5049" y="1240"/>
                </a:lnTo>
                <a:lnTo>
                  <a:pt x="5055" y="1228"/>
                </a:lnTo>
                <a:lnTo>
                  <a:pt x="5055" y="1222"/>
                </a:lnTo>
                <a:lnTo>
                  <a:pt x="5055" y="1216"/>
                </a:lnTo>
                <a:lnTo>
                  <a:pt x="5055" y="1210"/>
                </a:lnTo>
                <a:lnTo>
                  <a:pt x="5055" y="1204"/>
                </a:lnTo>
                <a:lnTo>
                  <a:pt x="5055" y="1198"/>
                </a:lnTo>
                <a:lnTo>
                  <a:pt x="5055" y="1198"/>
                </a:lnTo>
                <a:lnTo>
                  <a:pt x="5055" y="1198"/>
                </a:lnTo>
                <a:lnTo>
                  <a:pt x="5055" y="1198"/>
                </a:lnTo>
                <a:lnTo>
                  <a:pt x="5049" y="1198"/>
                </a:lnTo>
                <a:lnTo>
                  <a:pt x="5055" y="1204"/>
                </a:lnTo>
                <a:lnTo>
                  <a:pt x="5055" y="1204"/>
                </a:lnTo>
                <a:lnTo>
                  <a:pt x="5055" y="1204"/>
                </a:lnTo>
                <a:lnTo>
                  <a:pt x="5055" y="1204"/>
                </a:lnTo>
                <a:lnTo>
                  <a:pt x="5049" y="1204"/>
                </a:lnTo>
                <a:lnTo>
                  <a:pt x="5043" y="1198"/>
                </a:lnTo>
                <a:lnTo>
                  <a:pt x="5037" y="1198"/>
                </a:lnTo>
                <a:lnTo>
                  <a:pt x="5031" y="1204"/>
                </a:lnTo>
                <a:lnTo>
                  <a:pt x="5031" y="1198"/>
                </a:lnTo>
                <a:lnTo>
                  <a:pt x="5031" y="1198"/>
                </a:lnTo>
                <a:lnTo>
                  <a:pt x="5025" y="1198"/>
                </a:lnTo>
                <a:lnTo>
                  <a:pt x="5025" y="1198"/>
                </a:lnTo>
                <a:lnTo>
                  <a:pt x="5025" y="1198"/>
                </a:lnTo>
                <a:lnTo>
                  <a:pt x="5025" y="1192"/>
                </a:lnTo>
                <a:lnTo>
                  <a:pt x="5025" y="1192"/>
                </a:lnTo>
                <a:lnTo>
                  <a:pt x="5025" y="1192"/>
                </a:lnTo>
                <a:lnTo>
                  <a:pt x="5025" y="1192"/>
                </a:lnTo>
                <a:lnTo>
                  <a:pt x="5025" y="1186"/>
                </a:lnTo>
                <a:lnTo>
                  <a:pt x="5025" y="1186"/>
                </a:lnTo>
                <a:lnTo>
                  <a:pt x="5025" y="1186"/>
                </a:lnTo>
                <a:lnTo>
                  <a:pt x="5031" y="1186"/>
                </a:lnTo>
                <a:lnTo>
                  <a:pt x="5031" y="1186"/>
                </a:lnTo>
                <a:lnTo>
                  <a:pt x="5031" y="1186"/>
                </a:lnTo>
                <a:lnTo>
                  <a:pt x="5031" y="1180"/>
                </a:lnTo>
                <a:lnTo>
                  <a:pt x="5031" y="1180"/>
                </a:lnTo>
                <a:lnTo>
                  <a:pt x="5031" y="1180"/>
                </a:lnTo>
                <a:lnTo>
                  <a:pt x="5031" y="1174"/>
                </a:lnTo>
                <a:lnTo>
                  <a:pt x="5031" y="1174"/>
                </a:lnTo>
                <a:lnTo>
                  <a:pt x="5031" y="1174"/>
                </a:lnTo>
                <a:lnTo>
                  <a:pt x="5031" y="1174"/>
                </a:lnTo>
                <a:lnTo>
                  <a:pt x="5037" y="1174"/>
                </a:lnTo>
                <a:lnTo>
                  <a:pt x="5037" y="1174"/>
                </a:lnTo>
                <a:lnTo>
                  <a:pt x="5037" y="1174"/>
                </a:lnTo>
                <a:lnTo>
                  <a:pt x="5037" y="1168"/>
                </a:lnTo>
                <a:lnTo>
                  <a:pt x="5037" y="1168"/>
                </a:lnTo>
                <a:lnTo>
                  <a:pt x="5037" y="1168"/>
                </a:lnTo>
                <a:lnTo>
                  <a:pt x="5037" y="1168"/>
                </a:lnTo>
                <a:lnTo>
                  <a:pt x="5037" y="1168"/>
                </a:lnTo>
                <a:lnTo>
                  <a:pt x="5043" y="1162"/>
                </a:lnTo>
                <a:lnTo>
                  <a:pt x="5043" y="1168"/>
                </a:lnTo>
                <a:lnTo>
                  <a:pt x="5043" y="1168"/>
                </a:lnTo>
                <a:lnTo>
                  <a:pt x="5037" y="1174"/>
                </a:lnTo>
                <a:lnTo>
                  <a:pt x="5037" y="1174"/>
                </a:lnTo>
                <a:lnTo>
                  <a:pt x="5037" y="1174"/>
                </a:lnTo>
                <a:lnTo>
                  <a:pt x="5043" y="1174"/>
                </a:lnTo>
                <a:lnTo>
                  <a:pt x="5043" y="1174"/>
                </a:lnTo>
                <a:lnTo>
                  <a:pt x="5043" y="1174"/>
                </a:lnTo>
                <a:lnTo>
                  <a:pt x="5043" y="1168"/>
                </a:lnTo>
                <a:lnTo>
                  <a:pt x="5043" y="1168"/>
                </a:lnTo>
                <a:lnTo>
                  <a:pt x="5043" y="1168"/>
                </a:lnTo>
                <a:lnTo>
                  <a:pt x="5049" y="1168"/>
                </a:lnTo>
                <a:lnTo>
                  <a:pt x="5049" y="1168"/>
                </a:lnTo>
                <a:lnTo>
                  <a:pt x="5049" y="1162"/>
                </a:lnTo>
                <a:lnTo>
                  <a:pt x="5049" y="1162"/>
                </a:lnTo>
                <a:lnTo>
                  <a:pt x="5049" y="1162"/>
                </a:lnTo>
                <a:lnTo>
                  <a:pt x="5049" y="1162"/>
                </a:lnTo>
                <a:lnTo>
                  <a:pt x="5049" y="1162"/>
                </a:lnTo>
                <a:lnTo>
                  <a:pt x="5049" y="1162"/>
                </a:lnTo>
                <a:lnTo>
                  <a:pt x="5049" y="1157"/>
                </a:lnTo>
                <a:lnTo>
                  <a:pt x="5049" y="1157"/>
                </a:lnTo>
                <a:lnTo>
                  <a:pt x="5049" y="1157"/>
                </a:lnTo>
                <a:lnTo>
                  <a:pt x="5055" y="1157"/>
                </a:lnTo>
                <a:lnTo>
                  <a:pt x="5055" y="1145"/>
                </a:lnTo>
                <a:lnTo>
                  <a:pt x="5055" y="1145"/>
                </a:lnTo>
                <a:lnTo>
                  <a:pt x="5061" y="1139"/>
                </a:lnTo>
                <a:lnTo>
                  <a:pt x="5061" y="1133"/>
                </a:lnTo>
                <a:lnTo>
                  <a:pt x="5061" y="1127"/>
                </a:lnTo>
                <a:lnTo>
                  <a:pt x="5061" y="1127"/>
                </a:lnTo>
                <a:lnTo>
                  <a:pt x="5061" y="1127"/>
                </a:lnTo>
                <a:lnTo>
                  <a:pt x="5061" y="1127"/>
                </a:lnTo>
                <a:lnTo>
                  <a:pt x="5061" y="1115"/>
                </a:lnTo>
                <a:lnTo>
                  <a:pt x="5061" y="1109"/>
                </a:lnTo>
                <a:lnTo>
                  <a:pt x="5061" y="1103"/>
                </a:lnTo>
                <a:lnTo>
                  <a:pt x="5061" y="1103"/>
                </a:lnTo>
                <a:lnTo>
                  <a:pt x="5055" y="1103"/>
                </a:lnTo>
                <a:lnTo>
                  <a:pt x="5055" y="1103"/>
                </a:lnTo>
                <a:lnTo>
                  <a:pt x="5055" y="1103"/>
                </a:lnTo>
                <a:lnTo>
                  <a:pt x="5055" y="1097"/>
                </a:lnTo>
                <a:lnTo>
                  <a:pt x="5055" y="1097"/>
                </a:lnTo>
                <a:lnTo>
                  <a:pt x="5055" y="1097"/>
                </a:lnTo>
                <a:lnTo>
                  <a:pt x="5055" y="1091"/>
                </a:lnTo>
                <a:lnTo>
                  <a:pt x="5055" y="1091"/>
                </a:lnTo>
                <a:lnTo>
                  <a:pt x="5055" y="1091"/>
                </a:lnTo>
                <a:lnTo>
                  <a:pt x="5055" y="1091"/>
                </a:lnTo>
                <a:lnTo>
                  <a:pt x="5055" y="1091"/>
                </a:lnTo>
                <a:lnTo>
                  <a:pt x="5055" y="1091"/>
                </a:lnTo>
                <a:lnTo>
                  <a:pt x="5055" y="1091"/>
                </a:lnTo>
                <a:lnTo>
                  <a:pt x="5055" y="1091"/>
                </a:lnTo>
                <a:lnTo>
                  <a:pt x="5055" y="1091"/>
                </a:lnTo>
                <a:lnTo>
                  <a:pt x="5055" y="1085"/>
                </a:lnTo>
                <a:lnTo>
                  <a:pt x="5055" y="1085"/>
                </a:lnTo>
                <a:lnTo>
                  <a:pt x="5055" y="1085"/>
                </a:lnTo>
                <a:lnTo>
                  <a:pt x="5061" y="1091"/>
                </a:lnTo>
                <a:lnTo>
                  <a:pt x="5055" y="1091"/>
                </a:lnTo>
                <a:lnTo>
                  <a:pt x="5055" y="1091"/>
                </a:lnTo>
                <a:lnTo>
                  <a:pt x="5061" y="1097"/>
                </a:lnTo>
                <a:lnTo>
                  <a:pt x="5061" y="1097"/>
                </a:lnTo>
                <a:lnTo>
                  <a:pt x="5061" y="1103"/>
                </a:lnTo>
                <a:lnTo>
                  <a:pt x="5061" y="1103"/>
                </a:lnTo>
                <a:lnTo>
                  <a:pt x="5061" y="1103"/>
                </a:lnTo>
                <a:lnTo>
                  <a:pt x="5067" y="1103"/>
                </a:lnTo>
                <a:lnTo>
                  <a:pt x="5067" y="1109"/>
                </a:lnTo>
                <a:lnTo>
                  <a:pt x="5067" y="1115"/>
                </a:lnTo>
                <a:lnTo>
                  <a:pt x="5067" y="1121"/>
                </a:lnTo>
                <a:lnTo>
                  <a:pt x="5067" y="1121"/>
                </a:lnTo>
                <a:lnTo>
                  <a:pt x="5067" y="1127"/>
                </a:lnTo>
                <a:lnTo>
                  <a:pt x="5067" y="1127"/>
                </a:lnTo>
                <a:lnTo>
                  <a:pt x="5067" y="1127"/>
                </a:lnTo>
                <a:lnTo>
                  <a:pt x="5061" y="1133"/>
                </a:lnTo>
                <a:lnTo>
                  <a:pt x="5061" y="1139"/>
                </a:lnTo>
                <a:lnTo>
                  <a:pt x="5061" y="1145"/>
                </a:lnTo>
                <a:lnTo>
                  <a:pt x="5061" y="1145"/>
                </a:lnTo>
                <a:lnTo>
                  <a:pt x="5061" y="1145"/>
                </a:lnTo>
                <a:lnTo>
                  <a:pt x="5061" y="1145"/>
                </a:lnTo>
                <a:lnTo>
                  <a:pt x="5061" y="1145"/>
                </a:lnTo>
                <a:lnTo>
                  <a:pt x="5061" y="1151"/>
                </a:lnTo>
                <a:lnTo>
                  <a:pt x="5061" y="1151"/>
                </a:lnTo>
                <a:lnTo>
                  <a:pt x="5061" y="1151"/>
                </a:lnTo>
                <a:lnTo>
                  <a:pt x="5061" y="1151"/>
                </a:lnTo>
                <a:lnTo>
                  <a:pt x="5061" y="1151"/>
                </a:lnTo>
                <a:lnTo>
                  <a:pt x="5061" y="1151"/>
                </a:lnTo>
                <a:lnTo>
                  <a:pt x="5067" y="1151"/>
                </a:lnTo>
                <a:lnTo>
                  <a:pt x="5067" y="1151"/>
                </a:lnTo>
                <a:lnTo>
                  <a:pt x="5073" y="1151"/>
                </a:lnTo>
                <a:lnTo>
                  <a:pt x="5073" y="1151"/>
                </a:lnTo>
                <a:lnTo>
                  <a:pt x="5073" y="1151"/>
                </a:lnTo>
                <a:lnTo>
                  <a:pt x="5073" y="1151"/>
                </a:lnTo>
                <a:lnTo>
                  <a:pt x="5073" y="1145"/>
                </a:lnTo>
                <a:lnTo>
                  <a:pt x="5073" y="1145"/>
                </a:lnTo>
                <a:lnTo>
                  <a:pt x="5073" y="1145"/>
                </a:lnTo>
                <a:lnTo>
                  <a:pt x="5073" y="1145"/>
                </a:lnTo>
                <a:lnTo>
                  <a:pt x="5073" y="1145"/>
                </a:lnTo>
                <a:lnTo>
                  <a:pt x="5073" y="1145"/>
                </a:lnTo>
                <a:lnTo>
                  <a:pt x="5073" y="1145"/>
                </a:lnTo>
                <a:lnTo>
                  <a:pt x="5073" y="1139"/>
                </a:lnTo>
                <a:lnTo>
                  <a:pt x="5078" y="1139"/>
                </a:lnTo>
                <a:lnTo>
                  <a:pt x="5078" y="1139"/>
                </a:lnTo>
                <a:lnTo>
                  <a:pt x="5078" y="1133"/>
                </a:lnTo>
                <a:lnTo>
                  <a:pt x="5078" y="1133"/>
                </a:lnTo>
                <a:lnTo>
                  <a:pt x="5084" y="1133"/>
                </a:lnTo>
                <a:lnTo>
                  <a:pt x="5084" y="1133"/>
                </a:lnTo>
                <a:lnTo>
                  <a:pt x="5084" y="1133"/>
                </a:lnTo>
                <a:lnTo>
                  <a:pt x="5084" y="1133"/>
                </a:lnTo>
                <a:lnTo>
                  <a:pt x="5084" y="1133"/>
                </a:lnTo>
                <a:lnTo>
                  <a:pt x="5084" y="1127"/>
                </a:lnTo>
                <a:lnTo>
                  <a:pt x="5090" y="1127"/>
                </a:lnTo>
                <a:lnTo>
                  <a:pt x="5090" y="1127"/>
                </a:lnTo>
                <a:lnTo>
                  <a:pt x="5084" y="1127"/>
                </a:lnTo>
                <a:lnTo>
                  <a:pt x="5090" y="1127"/>
                </a:lnTo>
                <a:lnTo>
                  <a:pt x="5090" y="1127"/>
                </a:lnTo>
                <a:lnTo>
                  <a:pt x="5090" y="1127"/>
                </a:lnTo>
                <a:lnTo>
                  <a:pt x="5090" y="1127"/>
                </a:lnTo>
                <a:lnTo>
                  <a:pt x="5090" y="1127"/>
                </a:lnTo>
                <a:lnTo>
                  <a:pt x="5090" y="1127"/>
                </a:lnTo>
                <a:lnTo>
                  <a:pt x="5090" y="1127"/>
                </a:lnTo>
                <a:lnTo>
                  <a:pt x="5090" y="1127"/>
                </a:lnTo>
                <a:lnTo>
                  <a:pt x="5090" y="1127"/>
                </a:lnTo>
                <a:lnTo>
                  <a:pt x="5096" y="1127"/>
                </a:lnTo>
                <a:lnTo>
                  <a:pt x="5096" y="1127"/>
                </a:lnTo>
                <a:lnTo>
                  <a:pt x="5096" y="1127"/>
                </a:lnTo>
                <a:lnTo>
                  <a:pt x="5096" y="1121"/>
                </a:lnTo>
                <a:lnTo>
                  <a:pt x="5096" y="1121"/>
                </a:lnTo>
                <a:lnTo>
                  <a:pt x="5096" y="1121"/>
                </a:lnTo>
                <a:lnTo>
                  <a:pt x="5102" y="1127"/>
                </a:lnTo>
                <a:lnTo>
                  <a:pt x="5102" y="1121"/>
                </a:lnTo>
                <a:lnTo>
                  <a:pt x="5102" y="1121"/>
                </a:lnTo>
                <a:lnTo>
                  <a:pt x="5102" y="1121"/>
                </a:lnTo>
                <a:lnTo>
                  <a:pt x="5102" y="1121"/>
                </a:lnTo>
                <a:lnTo>
                  <a:pt x="5108" y="1121"/>
                </a:lnTo>
                <a:lnTo>
                  <a:pt x="5108" y="1115"/>
                </a:lnTo>
                <a:lnTo>
                  <a:pt x="5114" y="1115"/>
                </a:lnTo>
                <a:lnTo>
                  <a:pt x="5114" y="1115"/>
                </a:lnTo>
                <a:lnTo>
                  <a:pt x="5114" y="1115"/>
                </a:lnTo>
                <a:lnTo>
                  <a:pt x="5120" y="1115"/>
                </a:lnTo>
                <a:lnTo>
                  <a:pt x="5120" y="1115"/>
                </a:lnTo>
                <a:lnTo>
                  <a:pt x="5120" y="1115"/>
                </a:lnTo>
                <a:lnTo>
                  <a:pt x="5120" y="1115"/>
                </a:lnTo>
                <a:lnTo>
                  <a:pt x="5120" y="1115"/>
                </a:lnTo>
                <a:lnTo>
                  <a:pt x="5120" y="1115"/>
                </a:lnTo>
                <a:lnTo>
                  <a:pt x="5120" y="1109"/>
                </a:lnTo>
                <a:lnTo>
                  <a:pt x="5126" y="1109"/>
                </a:lnTo>
                <a:lnTo>
                  <a:pt x="5126" y="1109"/>
                </a:lnTo>
                <a:lnTo>
                  <a:pt x="5126" y="1109"/>
                </a:lnTo>
                <a:lnTo>
                  <a:pt x="5126" y="1109"/>
                </a:lnTo>
                <a:lnTo>
                  <a:pt x="5126" y="1115"/>
                </a:lnTo>
                <a:lnTo>
                  <a:pt x="5126" y="1109"/>
                </a:lnTo>
                <a:lnTo>
                  <a:pt x="5126" y="1109"/>
                </a:lnTo>
                <a:lnTo>
                  <a:pt x="5126" y="1109"/>
                </a:lnTo>
                <a:lnTo>
                  <a:pt x="5132" y="1109"/>
                </a:lnTo>
                <a:lnTo>
                  <a:pt x="5132" y="1109"/>
                </a:lnTo>
                <a:lnTo>
                  <a:pt x="5132" y="1109"/>
                </a:lnTo>
                <a:lnTo>
                  <a:pt x="5132" y="1109"/>
                </a:lnTo>
                <a:lnTo>
                  <a:pt x="5132" y="1109"/>
                </a:lnTo>
                <a:lnTo>
                  <a:pt x="5132" y="1109"/>
                </a:lnTo>
                <a:lnTo>
                  <a:pt x="5132" y="1103"/>
                </a:lnTo>
                <a:lnTo>
                  <a:pt x="5132" y="1103"/>
                </a:lnTo>
                <a:lnTo>
                  <a:pt x="5132" y="1103"/>
                </a:lnTo>
                <a:lnTo>
                  <a:pt x="5132" y="1103"/>
                </a:lnTo>
                <a:lnTo>
                  <a:pt x="5132" y="1109"/>
                </a:lnTo>
                <a:lnTo>
                  <a:pt x="5132" y="1109"/>
                </a:lnTo>
                <a:lnTo>
                  <a:pt x="5132" y="1109"/>
                </a:lnTo>
                <a:lnTo>
                  <a:pt x="5132" y="1103"/>
                </a:lnTo>
                <a:lnTo>
                  <a:pt x="5132" y="1103"/>
                </a:lnTo>
                <a:lnTo>
                  <a:pt x="5132" y="1103"/>
                </a:lnTo>
                <a:lnTo>
                  <a:pt x="5138" y="1103"/>
                </a:lnTo>
                <a:lnTo>
                  <a:pt x="5138" y="1103"/>
                </a:lnTo>
                <a:lnTo>
                  <a:pt x="5138" y="1109"/>
                </a:lnTo>
                <a:lnTo>
                  <a:pt x="5138" y="1109"/>
                </a:lnTo>
                <a:lnTo>
                  <a:pt x="5138" y="1109"/>
                </a:lnTo>
                <a:lnTo>
                  <a:pt x="5144" y="1109"/>
                </a:lnTo>
                <a:lnTo>
                  <a:pt x="5144" y="1109"/>
                </a:lnTo>
                <a:lnTo>
                  <a:pt x="5144" y="1109"/>
                </a:lnTo>
                <a:lnTo>
                  <a:pt x="5144" y="1109"/>
                </a:lnTo>
                <a:lnTo>
                  <a:pt x="5144" y="1103"/>
                </a:lnTo>
                <a:lnTo>
                  <a:pt x="5144" y="1103"/>
                </a:lnTo>
                <a:lnTo>
                  <a:pt x="5144" y="1103"/>
                </a:lnTo>
                <a:lnTo>
                  <a:pt x="5144" y="1103"/>
                </a:lnTo>
                <a:lnTo>
                  <a:pt x="5144" y="1103"/>
                </a:lnTo>
                <a:lnTo>
                  <a:pt x="5144" y="1103"/>
                </a:lnTo>
                <a:lnTo>
                  <a:pt x="5144" y="1103"/>
                </a:lnTo>
                <a:lnTo>
                  <a:pt x="5144" y="1103"/>
                </a:lnTo>
                <a:lnTo>
                  <a:pt x="5144" y="1097"/>
                </a:lnTo>
                <a:lnTo>
                  <a:pt x="5150" y="1097"/>
                </a:lnTo>
                <a:lnTo>
                  <a:pt x="5150" y="1103"/>
                </a:lnTo>
                <a:lnTo>
                  <a:pt x="5150" y="1103"/>
                </a:lnTo>
                <a:lnTo>
                  <a:pt x="5150" y="1097"/>
                </a:lnTo>
                <a:lnTo>
                  <a:pt x="5150" y="1097"/>
                </a:lnTo>
                <a:lnTo>
                  <a:pt x="5150" y="1097"/>
                </a:lnTo>
                <a:lnTo>
                  <a:pt x="5155" y="1097"/>
                </a:lnTo>
                <a:lnTo>
                  <a:pt x="5155" y="1091"/>
                </a:lnTo>
                <a:lnTo>
                  <a:pt x="5161" y="1091"/>
                </a:lnTo>
                <a:lnTo>
                  <a:pt x="5161" y="1091"/>
                </a:lnTo>
                <a:lnTo>
                  <a:pt x="5161" y="1091"/>
                </a:lnTo>
                <a:lnTo>
                  <a:pt x="5161" y="1091"/>
                </a:lnTo>
                <a:lnTo>
                  <a:pt x="5161" y="1091"/>
                </a:lnTo>
                <a:lnTo>
                  <a:pt x="5161" y="1085"/>
                </a:lnTo>
                <a:lnTo>
                  <a:pt x="5161" y="1085"/>
                </a:lnTo>
                <a:lnTo>
                  <a:pt x="5161" y="1085"/>
                </a:lnTo>
                <a:lnTo>
                  <a:pt x="5161" y="1085"/>
                </a:lnTo>
                <a:lnTo>
                  <a:pt x="5161" y="1085"/>
                </a:lnTo>
                <a:lnTo>
                  <a:pt x="5161" y="1091"/>
                </a:lnTo>
                <a:lnTo>
                  <a:pt x="5161" y="1091"/>
                </a:lnTo>
                <a:lnTo>
                  <a:pt x="5161" y="1091"/>
                </a:lnTo>
                <a:lnTo>
                  <a:pt x="5161" y="1091"/>
                </a:lnTo>
                <a:lnTo>
                  <a:pt x="5161" y="1091"/>
                </a:lnTo>
                <a:lnTo>
                  <a:pt x="5161" y="1091"/>
                </a:lnTo>
                <a:lnTo>
                  <a:pt x="5161" y="1097"/>
                </a:lnTo>
                <a:lnTo>
                  <a:pt x="5167" y="1097"/>
                </a:lnTo>
                <a:lnTo>
                  <a:pt x="5167" y="1097"/>
                </a:lnTo>
                <a:lnTo>
                  <a:pt x="5167" y="1091"/>
                </a:lnTo>
                <a:lnTo>
                  <a:pt x="5167" y="1091"/>
                </a:lnTo>
                <a:lnTo>
                  <a:pt x="5167" y="1091"/>
                </a:lnTo>
                <a:lnTo>
                  <a:pt x="5167" y="1091"/>
                </a:lnTo>
                <a:lnTo>
                  <a:pt x="5173" y="1091"/>
                </a:lnTo>
                <a:lnTo>
                  <a:pt x="5173" y="1091"/>
                </a:lnTo>
                <a:lnTo>
                  <a:pt x="5173" y="1091"/>
                </a:lnTo>
                <a:lnTo>
                  <a:pt x="5173" y="1091"/>
                </a:lnTo>
                <a:lnTo>
                  <a:pt x="5179" y="1091"/>
                </a:lnTo>
                <a:lnTo>
                  <a:pt x="5179" y="1091"/>
                </a:lnTo>
                <a:lnTo>
                  <a:pt x="5179" y="1091"/>
                </a:lnTo>
                <a:lnTo>
                  <a:pt x="5179" y="1091"/>
                </a:lnTo>
                <a:lnTo>
                  <a:pt x="5179" y="1091"/>
                </a:lnTo>
                <a:lnTo>
                  <a:pt x="5179" y="1091"/>
                </a:lnTo>
                <a:lnTo>
                  <a:pt x="5179" y="1091"/>
                </a:lnTo>
                <a:lnTo>
                  <a:pt x="5185" y="1091"/>
                </a:lnTo>
                <a:lnTo>
                  <a:pt x="5185" y="1091"/>
                </a:lnTo>
                <a:lnTo>
                  <a:pt x="5185" y="1091"/>
                </a:lnTo>
                <a:lnTo>
                  <a:pt x="5185" y="1091"/>
                </a:lnTo>
                <a:lnTo>
                  <a:pt x="5191" y="1091"/>
                </a:lnTo>
                <a:lnTo>
                  <a:pt x="5191" y="1091"/>
                </a:lnTo>
                <a:lnTo>
                  <a:pt x="5191" y="1091"/>
                </a:lnTo>
                <a:lnTo>
                  <a:pt x="5197" y="1091"/>
                </a:lnTo>
                <a:lnTo>
                  <a:pt x="5197" y="1091"/>
                </a:lnTo>
                <a:lnTo>
                  <a:pt x="5197" y="1091"/>
                </a:lnTo>
                <a:lnTo>
                  <a:pt x="5197" y="1091"/>
                </a:lnTo>
                <a:lnTo>
                  <a:pt x="5197" y="1091"/>
                </a:lnTo>
                <a:lnTo>
                  <a:pt x="5197" y="1091"/>
                </a:lnTo>
                <a:lnTo>
                  <a:pt x="5203" y="1091"/>
                </a:lnTo>
                <a:lnTo>
                  <a:pt x="5203" y="1091"/>
                </a:lnTo>
                <a:lnTo>
                  <a:pt x="5203" y="1091"/>
                </a:lnTo>
                <a:lnTo>
                  <a:pt x="5203" y="1091"/>
                </a:lnTo>
                <a:lnTo>
                  <a:pt x="5203" y="1091"/>
                </a:lnTo>
                <a:lnTo>
                  <a:pt x="5203" y="1091"/>
                </a:lnTo>
                <a:lnTo>
                  <a:pt x="5203" y="1091"/>
                </a:lnTo>
                <a:lnTo>
                  <a:pt x="5209" y="1091"/>
                </a:lnTo>
                <a:lnTo>
                  <a:pt x="5209" y="1091"/>
                </a:lnTo>
                <a:lnTo>
                  <a:pt x="5215" y="1091"/>
                </a:lnTo>
                <a:lnTo>
                  <a:pt x="5215" y="1091"/>
                </a:lnTo>
                <a:lnTo>
                  <a:pt x="5215" y="1091"/>
                </a:lnTo>
                <a:lnTo>
                  <a:pt x="5215" y="1091"/>
                </a:lnTo>
                <a:lnTo>
                  <a:pt x="5215" y="1085"/>
                </a:lnTo>
                <a:lnTo>
                  <a:pt x="5215" y="1085"/>
                </a:lnTo>
                <a:lnTo>
                  <a:pt x="5215" y="1085"/>
                </a:lnTo>
                <a:lnTo>
                  <a:pt x="5215" y="1079"/>
                </a:lnTo>
                <a:lnTo>
                  <a:pt x="5215" y="1079"/>
                </a:lnTo>
                <a:lnTo>
                  <a:pt x="5215" y="1079"/>
                </a:lnTo>
                <a:lnTo>
                  <a:pt x="5215" y="1079"/>
                </a:lnTo>
                <a:lnTo>
                  <a:pt x="5215" y="1079"/>
                </a:lnTo>
                <a:lnTo>
                  <a:pt x="5215" y="1079"/>
                </a:lnTo>
                <a:lnTo>
                  <a:pt x="5215" y="1079"/>
                </a:lnTo>
                <a:lnTo>
                  <a:pt x="5215" y="1085"/>
                </a:lnTo>
                <a:lnTo>
                  <a:pt x="5215" y="1085"/>
                </a:lnTo>
                <a:lnTo>
                  <a:pt x="5215" y="1085"/>
                </a:lnTo>
                <a:lnTo>
                  <a:pt x="5215" y="1085"/>
                </a:lnTo>
                <a:lnTo>
                  <a:pt x="5215" y="1085"/>
                </a:lnTo>
                <a:lnTo>
                  <a:pt x="5215" y="1085"/>
                </a:lnTo>
                <a:lnTo>
                  <a:pt x="5215" y="1085"/>
                </a:lnTo>
                <a:lnTo>
                  <a:pt x="5215" y="1085"/>
                </a:lnTo>
                <a:lnTo>
                  <a:pt x="5215" y="1085"/>
                </a:lnTo>
                <a:lnTo>
                  <a:pt x="5221" y="1085"/>
                </a:lnTo>
                <a:lnTo>
                  <a:pt x="5221" y="1091"/>
                </a:lnTo>
                <a:lnTo>
                  <a:pt x="5221" y="1091"/>
                </a:lnTo>
                <a:lnTo>
                  <a:pt x="5227" y="1085"/>
                </a:lnTo>
                <a:lnTo>
                  <a:pt x="5227" y="1085"/>
                </a:lnTo>
                <a:lnTo>
                  <a:pt x="5227" y="1085"/>
                </a:lnTo>
                <a:lnTo>
                  <a:pt x="5233" y="1085"/>
                </a:lnTo>
                <a:lnTo>
                  <a:pt x="5233" y="1085"/>
                </a:lnTo>
                <a:lnTo>
                  <a:pt x="5233" y="1085"/>
                </a:lnTo>
                <a:lnTo>
                  <a:pt x="5238" y="1085"/>
                </a:lnTo>
                <a:lnTo>
                  <a:pt x="5238" y="1085"/>
                </a:lnTo>
                <a:lnTo>
                  <a:pt x="5244" y="1085"/>
                </a:lnTo>
                <a:lnTo>
                  <a:pt x="5244" y="1079"/>
                </a:lnTo>
                <a:lnTo>
                  <a:pt x="5244" y="1079"/>
                </a:lnTo>
                <a:lnTo>
                  <a:pt x="5250" y="1085"/>
                </a:lnTo>
                <a:lnTo>
                  <a:pt x="5256" y="1079"/>
                </a:lnTo>
                <a:lnTo>
                  <a:pt x="5256" y="1079"/>
                </a:lnTo>
                <a:lnTo>
                  <a:pt x="5256" y="1079"/>
                </a:lnTo>
                <a:lnTo>
                  <a:pt x="5262" y="1079"/>
                </a:lnTo>
                <a:lnTo>
                  <a:pt x="5262" y="1079"/>
                </a:lnTo>
                <a:lnTo>
                  <a:pt x="5262" y="1085"/>
                </a:lnTo>
                <a:lnTo>
                  <a:pt x="5262" y="1085"/>
                </a:lnTo>
                <a:lnTo>
                  <a:pt x="5268" y="1085"/>
                </a:lnTo>
                <a:lnTo>
                  <a:pt x="5268" y="1085"/>
                </a:lnTo>
                <a:lnTo>
                  <a:pt x="5268" y="1085"/>
                </a:lnTo>
                <a:lnTo>
                  <a:pt x="5262" y="1085"/>
                </a:lnTo>
                <a:lnTo>
                  <a:pt x="5262" y="1085"/>
                </a:lnTo>
                <a:lnTo>
                  <a:pt x="5268" y="1085"/>
                </a:lnTo>
                <a:lnTo>
                  <a:pt x="5268" y="1085"/>
                </a:lnTo>
                <a:lnTo>
                  <a:pt x="5274" y="1085"/>
                </a:lnTo>
                <a:lnTo>
                  <a:pt x="5292" y="1079"/>
                </a:lnTo>
                <a:lnTo>
                  <a:pt x="5298" y="1079"/>
                </a:lnTo>
                <a:lnTo>
                  <a:pt x="5298" y="1079"/>
                </a:lnTo>
                <a:lnTo>
                  <a:pt x="5298" y="1079"/>
                </a:lnTo>
                <a:lnTo>
                  <a:pt x="5304" y="1079"/>
                </a:lnTo>
                <a:lnTo>
                  <a:pt x="5304" y="1079"/>
                </a:lnTo>
                <a:lnTo>
                  <a:pt x="5304" y="1079"/>
                </a:lnTo>
                <a:lnTo>
                  <a:pt x="5304" y="1074"/>
                </a:lnTo>
                <a:lnTo>
                  <a:pt x="5304" y="1074"/>
                </a:lnTo>
                <a:lnTo>
                  <a:pt x="5304" y="1074"/>
                </a:lnTo>
                <a:lnTo>
                  <a:pt x="5304" y="1074"/>
                </a:lnTo>
                <a:lnTo>
                  <a:pt x="5310" y="1068"/>
                </a:lnTo>
                <a:lnTo>
                  <a:pt x="5310" y="1068"/>
                </a:lnTo>
                <a:lnTo>
                  <a:pt x="5310" y="1062"/>
                </a:lnTo>
                <a:lnTo>
                  <a:pt x="5310" y="1062"/>
                </a:lnTo>
                <a:lnTo>
                  <a:pt x="5310" y="1056"/>
                </a:lnTo>
                <a:lnTo>
                  <a:pt x="5310" y="1056"/>
                </a:lnTo>
                <a:lnTo>
                  <a:pt x="5310" y="1056"/>
                </a:lnTo>
                <a:lnTo>
                  <a:pt x="5310" y="1050"/>
                </a:lnTo>
                <a:lnTo>
                  <a:pt x="5310" y="1050"/>
                </a:lnTo>
                <a:lnTo>
                  <a:pt x="5310" y="1050"/>
                </a:lnTo>
                <a:lnTo>
                  <a:pt x="5310" y="1050"/>
                </a:lnTo>
                <a:lnTo>
                  <a:pt x="5310" y="1050"/>
                </a:lnTo>
                <a:lnTo>
                  <a:pt x="5310" y="1044"/>
                </a:lnTo>
                <a:lnTo>
                  <a:pt x="5310" y="1044"/>
                </a:lnTo>
                <a:lnTo>
                  <a:pt x="5310" y="1044"/>
                </a:lnTo>
                <a:lnTo>
                  <a:pt x="5310" y="1038"/>
                </a:lnTo>
                <a:lnTo>
                  <a:pt x="5310" y="1038"/>
                </a:lnTo>
                <a:lnTo>
                  <a:pt x="5310" y="1038"/>
                </a:lnTo>
                <a:lnTo>
                  <a:pt x="5310" y="1038"/>
                </a:lnTo>
                <a:lnTo>
                  <a:pt x="5310" y="1038"/>
                </a:lnTo>
                <a:lnTo>
                  <a:pt x="5310" y="1038"/>
                </a:lnTo>
                <a:lnTo>
                  <a:pt x="5310" y="1038"/>
                </a:lnTo>
                <a:lnTo>
                  <a:pt x="5310" y="1038"/>
                </a:lnTo>
                <a:lnTo>
                  <a:pt x="5310" y="1038"/>
                </a:lnTo>
                <a:lnTo>
                  <a:pt x="5310" y="1038"/>
                </a:lnTo>
                <a:lnTo>
                  <a:pt x="5315" y="1038"/>
                </a:lnTo>
                <a:lnTo>
                  <a:pt x="5315" y="1038"/>
                </a:lnTo>
                <a:lnTo>
                  <a:pt x="5315" y="1032"/>
                </a:lnTo>
                <a:lnTo>
                  <a:pt x="5315" y="1032"/>
                </a:lnTo>
                <a:lnTo>
                  <a:pt x="5315" y="1032"/>
                </a:lnTo>
                <a:lnTo>
                  <a:pt x="5315" y="1032"/>
                </a:lnTo>
                <a:lnTo>
                  <a:pt x="5315" y="1032"/>
                </a:lnTo>
                <a:lnTo>
                  <a:pt x="5315" y="1032"/>
                </a:lnTo>
                <a:lnTo>
                  <a:pt x="5315" y="1032"/>
                </a:lnTo>
                <a:lnTo>
                  <a:pt x="5310" y="1032"/>
                </a:lnTo>
                <a:lnTo>
                  <a:pt x="5310" y="1026"/>
                </a:lnTo>
                <a:lnTo>
                  <a:pt x="5310" y="1026"/>
                </a:lnTo>
                <a:lnTo>
                  <a:pt x="5310" y="1026"/>
                </a:lnTo>
                <a:lnTo>
                  <a:pt x="5310" y="1020"/>
                </a:lnTo>
                <a:lnTo>
                  <a:pt x="5310" y="1020"/>
                </a:lnTo>
                <a:lnTo>
                  <a:pt x="5310" y="1020"/>
                </a:lnTo>
                <a:lnTo>
                  <a:pt x="5315" y="1020"/>
                </a:lnTo>
                <a:lnTo>
                  <a:pt x="5315" y="1020"/>
                </a:lnTo>
                <a:lnTo>
                  <a:pt x="5315" y="1026"/>
                </a:lnTo>
                <a:lnTo>
                  <a:pt x="5315" y="1026"/>
                </a:lnTo>
                <a:lnTo>
                  <a:pt x="5315" y="1026"/>
                </a:lnTo>
                <a:lnTo>
                  <a:pt x="5315" y="1032"/>
                </a:lnTo>
                <a:lnTo>
                  <a:pt x="5321" y="1032"/>
                </a:lnTo>
                <a:lnTo>
                  <a:pt x="5321" y="1032"/>
                </a:lnTo>
                <a:lnTo>
                  <a:pt x="5321" y="1032"/>
                </a:lnTo>
                <a:lnTo>
                  <a:pt x="5321" y="1032"/>
                </a:lnTo>
                <a:lnTo>
                  <a:pt x="5321" y="1032"/>
                </a:lnTo>
                <a:lnTo>
                  <a:pt x="5321" y="1032"/>
                </a:lnTo>
                <a:lnTo>
                  <a:pt x="5321" y="1026"/>
                </a:lnTo>
                <a:lnTo>
                  <a:pt x="5321" y="1026"/>
                </a:lnTo>
                <a:lnTo>
                  <a:pt x="5321" y="1026"/>
                </a:lnTo>
                <a:lnTo>
                  <a:pt x="5321" y="1026"/>
                </a:lnTo>
                <a:lnTo>
                  <a:pt x="5321" y="1026"/>
                </a:lnTo>
                <a:lnTo>
                  <a:pt x="5321" y="1032"/>
                </a:lnTo>
                <a:lnTo>
                  <a:pt x="5321" y="1032"/>
                </a:lnTo>
                <a:lnTo>
                  <a:pt x="5321" y="1032"/>
                </a:lnTo>
                <a:lnTo>
                  <a:pt x="5321" y="1032"/>
                </a:lnTo>
                <a:lnTo>
                  <a:pt x="5321" y="1032"/>
                </a:lnTo>
                <a:lnTo>
                  <a:pt x="5321" y="1038"/>
                </a:lnTo>
                <a:lnTo>
                  <a:pt x="5321" y="1038"/>
                </a:lnTo>
                <a:lnTo>
                  <a:pt x="5321" y="1038"/>
                </a:lnTo>
                <a:lnTo>
                  <a:pt x="5321" y="1038"/>
                </a:lnTo>
                <a:lnTo>
                  <a:pt x="5327" y="1044"/>
                </a:lnTo>
                <a:lnTo>
                  <a:pt x="5327" y="1038"/>
                </a:lnTo>
                <a:lnTo>
                  <a:pt x="5327" y="1038"/>
                </a:lnTo>
                <a:lnTo>
                  <a:pt x="5327" y="1038"/>
                </a:lnTo>
                <a:lnTo>
                  <a:pt x="5327" y="1038"/>
                </a:lnTo>
                <a:lnTo>
                  <a:pt x="5327" y="1038"/>
                </a:lnTo>
                <a:lnTo>
                  <a:pt x="5327" y="1038"/>
                </a:lnTo>
                <a:lnTo>
                  <a:pt x="5327" y="1038"/>
                </a:lnTo>
                <a:lnTo>
                  <a:pt x="5327" y="1032"/>
                </a:lnTo>
                <a:lnTo>
                  <a:pt x="5327" y="1032"/>
                </a:lnTo>
                <a:lnTo>
                  <a:pt x="5327" y="1032"/>
                </a:lnTo>
                <a:lnTo>
                  <a:pt x="5327" y="1032"/>
                </a:lnTo>
                <a:lnTo>
                  <a:pt x="5327" y="1032"/>
                </a:lnTo>
                <a:lnTo>
                  <a:pt x="5327" y="1032"/>
                </a:lnTo>
                <a:lnTo>
                  <a:pt x="5327" y="1032"/>
                </a:lnTo>
                <a:lnTo>
                  <a:pt x="5327" y="1032"/>
                </a:lnTo>
                <a:lnTo>
                  <a:pt x="5327" y="1032"/>
                </a:lnTo>
                <a:lnTo>
                  <a:pt x="5333" y="1032"/>
                </a:lnTo>
                <a:lnTo>
                  <a:pt x="5333" y="1032"/>
                </a:lnTo>
                <a:lnTo>
                  <a:pt x="5333" y="1032"/>
                </a:lnTo>
                <a:lnTo>
                  <a:pt x="5333" y="1032"/>
                </a:lnTo>
                <a:lnTo>
                  <a:pt x="5333" y="1032"/>
                </a:lnTo>
                <a:lnTo>
                  <a:pt x="5333" y="1032"/>
                </a:lnTo>
                <a:lnTo>
                  <a:pt x="5333" y="1026"/>
                </a:lnTo>
                <a:lnTo>
                  <a:pt x="5339" y="1026"/>
                </a:lnTo>
                <a:lnTo>
                  <a:pt x="5339" y="1020"/>
                </a:lnTo>
                <a:lnTo>
                  <a:pt x="5339" y="1020"/>
                </a:lnTo>
                <a:lnTo>
                  <a:pt x="5339" y="1020"/>
                </a:lnTo>
                <a:lnTo>
                  <a:pt x="5339" y="1026"/>
                </a:lnTo>
                <a:lnTo>
                  <a:pt x="5333" y="1032"/>
                </a:lnTo>
                <a:lnTo>
                  <a:pt x="5333" y="1038"/>
                </a:lnTo>
                <a:lnTo>
                  <a:pt x="5333" y="1038"/>
                </a:lnTo>
                <a:lnTo>
                  <a:pt x="5333" y="1038"/>
                </a:lnTo>
                <a:lnTo>
                  <a:pt x="5333" y="1044"/>
                </a:lnTo>
                <a:lnTo>
                  <a:pt x="5327" y="1044"/>
                </a:lnTo>
                <a:lnTo>
                  <a:pt x="5327" y="1050"/>
                </a:lnTo>
                <a:lnTo>
                  <a:pt x="5333" y="1056"/>
                </a:lnTo>
                <a:lnTo>
                  <a:pt x="5333" y="1056"/>
                </a:lnTo>
                <a:lnTo>
                  <a:pt x="5333" y="1062"/>
                </a:lnTo>
                <a:lnTo>
                  <a:pt x="5333" y="1062"/>
                </a:lnTo>
                <a:lnTo>
                  <a:pt x="5333" y="1062"/>
                </a:lnTo>
                <a:lnTo>
                  <a:pt x="5333" y="1062"/>
                </a:lnTo>
                <a:lnTo>
                  <a:pt x="5333" y="1062"/>
                </a:lnTo>
                <a:lnTo>
                  <a:pt x="5333" y="1062"/>
                </a:lnTo>
                <a:lnTo>
                  <a:pt x="5333" y="1068"/>
                </a:lnTo>
                <a:lnTo>
                  <a:pt x="5333" y="1062"/>
                </a:lnTo>
                <a:lnTo>
                  <a:pt x="5339" y="1062"/>
                </a:lnTo>
                <a:lnTo>
                  <a:pt x="5339" y="1056"/>
                </a:lnTo>
                <a:lnTo>
                  <a:pt x="5339" y="1056"/>
                </a:lnTo>
                <a:lnTo>
                  <a:pt x="5339" y="1056"/>
                </a:lnTo>
                <a:lnTo>
                  <a:pt x="5345" y="1056"/>
                </a:lnTo>
                <a:lnTo>
                  <a:pt x="5345" y="1056"/>
                </a:lnTo>
                <a:lnTo>
                  <a:pt x="5345" y="1056"/>
                </a:lnTo>
                <a:lnTo>
                  <a:pt x="5345" y="1056"/>
                </a:lnTo>
                <a:lnTo>
                  <a:pt x="5345" y="1056"/>
                </a:lnTo>
                <a:lnTo>
                  <a:pt x="5345" y="1056"/>
                </a:lnTo>
                <a:lnTo>
                  <a:pt x="5345" y="1056"/>
                </a:lnTo>
                <a:lnTo>
                  <a:pt x="5345" y="1056"/>
                </a:lnTo>
                <a:lnTo>
                  <a:pt x="5345" y="1062"/>
                </a:lnTo>
                <a:lnTo>
                  <a:pt x="5345" y="1062"/>
                </a:lnTo>
                <a:lnTo>
                  <a:pt x="5351" y="1062"/>
                </a:lnTo>
                <a:lnTo>
                  <a:pt x="5351" y="1056"/>
                </a:lnTo>
                <a:lnTo>
                  <a:pt x="5351" y="1056"/>
                </a:lnTo>
                <a:lnTo>
                  <a:pt x="5351" y="1056"/>
                </a:lnTo>
                <a:lnTo>
                  <a:pt x="5351" y="1056"/>
                </a:lnTo>
                <a:lnTo>
                  <a:pt x="5357" y="1056"/>
                </a:lnTo>
                <a:lnTo>
                  <a:pt x="5357" y="1056"/>
                </a:lnTo>
                <a:lnTo>
                  <a:pt x="5357" y="1056"/>
                </a:lnTo>
                <a:lnTo>
                  <a:pt x="5357" y="1050"/>
                </a:lnTo>
                <a:lnTo>
                  <a:pt x="5357" y="1050"/>
                </a:lnTo>
                <a:lnTo>
                  <a:pt x="5357" y="1050"/>
                </a:lnTo>
                <a:lnTo>
                  <a:pt x="5357" y="1050"/>
                </a:lnTo>
                <a:lnTo>
                  <a:pt x="5363" y="1044"/>
                </a:lnTo>
                <a:lnTo>
                  <a:pt x="5363" y="1044"/>
                </a:lnTo>
                <a:lnTo>
                  <a:pt x="5363" y="1044"/>
                </a:lnTo>
                <a:lnTo>
                  <a:pt x="5363" y="1044"/>
                </a:lnTo>
                <a:lnTo>
                  <a:pt x="5363" y="1044"/>
                </a:lnTo>
                <a:lnTo>
                  <a:pt x="5363" y="1044"/>
                </a:lnTo>
                <a:lnTo>
                  <a:pt x="5363" y="1044"/>
                </a:lnTo>
                <a:lnTo>
                  <a:pt x="5363" y="1050"/>
                </a:lnTo>
                <a:lnTo>
                  <a:pt x="5363" y="1050"/>
                </a:lnTo>
                <a:lnTo>
                  <a:pt x="5369" y="1050"/>
                </a:lnTo>
                <a:lnTo>
                  <a:pt x="5369" y="1050"/>
                </a:lnTo>
                <a:lnTo>
                  <a:pt x="5369" y="1050"/>
                </a:lnTo>
                <a:lnTo>
                  <a:pt x="5369" y="1044"/>
                </a:lnTo>
                <a:lnTo>
                  <a:pt x="5369" y="1044"/>
                </a:lnTo>
                <a:lnTo>
                  <a:pt x="5369" y="1044"/>
                </a:lnTo>
                <a:lnTo>
                  <a:pt x="5369" y="1044"/>
                </a:lnTo>
                <a:lnTo>
                  <a:pt x="5369" y="1044"/>
                </a:lnTo>
                <a:lnTo>
                  <a:pt x="5369" y="1044"/>
                </a:lnTo>
                <a:lnTo>
                  <a:pt x="5369" y="1044"/>
                </a:lnTo>
                <a:lnTo>
                  <a:pt x="5369" y="1044"/>
                </a:lnTo>
                <a:lnTo>
                  <a:pt x="5369" y="1038"/>
                </a:lnTo>
                <a:lnTo>
                  <a:pt x="5375" y="1038"/>
                </a:lnTo>
                <a:lnTo>
                  <a:pt x="5375" y="1038"/>
                </a:lnTo>
                <a:lnTo>
                  <a:pt x="5375" y="1044"/>
                </a:lnTo>
                <a:lnTo>
                  <a:pt x="5375" y="1038"/>
                </a:lnTo>
                <a:lnTo>
                  <a:pt x="5375" y="1038"/>
                </a:lnTo>
                <a:lnTo>
                  <a:pt x="5375" y="1038"/>
                </a:lnTo>
                <a:lnTo>
                  <a:pt x="5381" y="1038"/>
                </a:lnTo>
                <a:lnTo>
                  <a:pt x="5381" y="1032"/>
                </a:lnTo>
                <a:lnTo>
                  <a:pt x="5381" y="1032"/>
                </a:lnTo>
                <a:lnTo>
                  <a:pt x="5381" y="1026"/>
                </a:lnTo>
                <a:lnTo>
                  <a:pt x="5381" y="1026"/>
                </a:lnTo>
                <a:lnTo>
                  <a:pt x="5381"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8"/>
                </a:lnTo>
                <a:lnTo>
                  <a:pt x="5387" y="1038"/>
                </a:lnTo>
                <a:lnTo>
                  <a:pt x="5387" y="1038"/>
                </a:lnTo>
                <a:lnTo>
                  <a:pt x="5387" y="1038"/>
                </a:lnTo>
                <a:lnTo>
                  <a:pt x="5387" y="1038"/>
                </a:lnTo>
                <a:lnTo>
                  <a:pt x="5387" y="1044"/>
                </a:lnTo>
                <a:lnTo>
                  <a:pt x="5387" y="1050"/>
                </a:lnTo>
                <a:lnTo>
                  <a:pt x="5387" y="1056"/>
                </a:lnTo>
                <a:lnTo>
                  <a:pt x="5381" y="1056"/>
                </a:lnTo>
                <a:lnTo>
                  <a:pt x="5381" y="1056"/>
                </a:lnTo>
                <a:lnTo>
                  <a:pt x="5387" y="1056"/>
                </a:lnTo>
                <a:lnTo>
                  <a:pt x="5393" y="1056"/>
                </a:lnTo>
                <a:lnTo>
                  <a:pt x="5393" y="1056"/>
                </a:lnTo>
                <a:lnTo>
                  <a:pt x="5393" y="1056"/>
                </a:lnTo>
                <a:lnTo>
                  <a:pt x="5398" y="1056"/>
                </a:lnTo>
                <a:lnTo>
                  <a:pt x="5398" y="1056"/>
                </a:lnTo>
                <a:lnTo>
                  <a:pt x="5398" y="1056"/>
                </a:lnTo>
                <a:lnTo>
                  <a:pt x="5398" y="1056"/>
                </a:lnTo>
                <a:lnTo>
                  <a:pt x="5404" y="1050"/>
                </a:lnTo>
                <a:lnTo>
                  <a:pt x="5404" y="1050"/>
                </a:lnTo>
                <a:lnTo>
                  <a:pt x="5404" y="1050"/>
                </a:lnTo>
                <a:lnTo>
                  <a:pt x="5410" y="1044"/>
                </a:lnTo>
                <a:lnTo>
                  <a:pt x="5410" y="1044"/>
                </a:lnTo>
                <a:lnTo>
                  <a:pt x="5410" y="1044"/>
                </a:lnTo>
                <a:lnTo>
                  <a:pt x="5410" y="1044"/>
                </a:lnTo>
                <a:lnTo>
                  <a:pt x="5410" y="1044"/>
                </a:lnTo>
                <a:lnTo>
                  <a:pt x="5410" y="1044"/>
                </a:lnTo>
                <a:lnTo>
                  <a:pt x="5410" y="1044"/>
                </a:lnTo>
                <a:lnTo>
                  <a:pt x="5416" y="1044"/>
                </a:lnTo>
                <a:lnTo>
                  <a:pt x="5416" y="1044"/>
                </a:lnTo>
                <a:lnTo>
                  <a:pt x="5416" y="1044"/>
                </a:lnTo>
                <a:lnTo>
                  <a:pt x="5422" y="1044"/>
                </a:lnTo>
                <a:lnTo>
                  <a:pt x="5422" y="1044"/>
                </a:lnTo>
                <a:lnTo>
                  <a:pt x="5422" y="1044"/>
                </a:lnTo>
                <a:lnTo>
                  <a:pt x="5422" y="1044"/>
                </a:lnTo>
                <a:lnTo>
                  <a:pt x="5422" y="1044"/>
                </a:lnTo>
                <a:lnTo>
                  <a:pt x="5422" y="1044"/>
                </a:lnTo>
                <a:lnTo>
                  <a:pt x="5422" y="1044"/>
                </a:lnTo>
                <a:lnTo>
                  <a:pt x="5422" y="1044"/>
                </a:lnTo>
                <a:lnTo>
                  <a:pt x="5422" y="1044"/>
                </a:lnTo>
                <a:lnTo>
                  <a:pt x="5428" y="1044"/>
                </a:lnTo>
                <a:lnTo>
                  <a:pt x="5428" y="1044"/>
                </a:lnTo>
                <a:lnTo>
                  <a:pt x="5428" y="1044"/>
                </a:lnTo>
                <a:lnTo>
                  <a:pt x="5428" y="1044"/>
                </a:lnTo>
                <a:lnTo>
                  <a:pt x="5428" y="1044"/>
                </a:lnTo>
                <a:lnTo>
                  <a:pt x="5428" y="1044"/>
                </a:lnTo>
                <a:lnTo>
                  <a:pt x="5434" y="1038"/>
                </a:lnTo>
                <a:lnTo>
                  <a:pt x="5440" y="1038"/>
                </a:lnTo>
                <a:lnTo>
                  <a:pt x="5452" y="1038"/>
                </a:lnTo>
                <a:lnTo>
                  <a:pt x="5458" y="1038"/>
                </a:lnTo>
                <a:lnTo>
                  <a:pt x="5458" y="1038"/>
                </a:lnTo>
                <a:lnTo>
                  <a:pt x="5458" y="1032"/>
                </a:lnTo>
                <a:lnTo>
                  <a:pt x="5458" y="1020"/>
                </a:lnTo>
                <a:lnTo>
                  <a:pt x="5458" y="1020"/>
                </a:lnTo>
                <a:lnTo>
                  <a:pt x="5458" y="1020"/>
                </a:lnTo>
                <a:lnTo>
                  <a:pt x="5452" y="1020"/>
                </a:lnTo>
                <a:lnTo>
                  <a:pt x="5452" y="1020"/>
                </a:lnTo>
                <a:lnTo>
                  <a:pt x="5452" y="1020"/>
                </a:lnTo>
                <a:lnTo>
                  <a:pt x="5452" y="1020"/>
                </a:lnTo>
                <a:lnTo>
                  <a:pt x="5452" y="1014"/>
                </a:lnTo>
                <a:lnTo>
                  <a:pt x="5452" y="1014"/>
                </a:lnTo>
                <a:lnTo>
                  <a:pt x="5458" y="1014"/>
                </a:lnTo>
                <a:lnTo>
                  <a:pt x="5458" y="1014"/>
                </a:lnTo>
                <a:lnTo>
                  <a:pt x="5458" y="1014"/>
                </a:lnTo>
                <a:lnTo>
                  <a:pt x="5458" y="1014"/>
                </a:lnTo>
                <a:lnTo>
                  <a:pt x="5458" y="1014"/>
                </a:lnTo>
                <a:lnTo>
                  <a:pt x="5458" y="1014"/>
                </a:lnTo>
                <a:lnTo>
                  <a:pt x="5458" y="1014"/>
                </a:lnTo>
                <a:lnTo>
                  <a:pt x="5458" y="1014"/>
                </a:lnTo>
                <a:lnTo>
                  <a:pt x="5458" y="1014"/>
                </a:lnTo>
                <a:lnTo>
                  <a:pt x="5452" y="1002"/>
                </a:lnTo>
                <a:lnTo>
                  <a:pt x="5452" y="996"/>
                </a:lnTo>
                <a:lnTo>
                  <a:pt x="5446" y="990"/>
                </a:lnTo>
                <a:lnTo>
                  <a:pt x="5446" y="990"/>
                </a:lnTo>
                <a:lnTo>
                  <a:pt x="5440" y="985"/>
                </a:lnTo>
                <a:lnTo>
                  <a:pt x="5440" y="985"/>
                </a:lnTo>
                <a:lnTo>
                  <a:pt x="5434" y="985"/>
                </a:lnTo>
                <a:lnTo>
                  <a:pt x="5434" y="985"/>
                </a:lnTo>
                <a:lnTo>
                  <a:pt x="5434" y="985"/>
                </a:lnTo>
                <a:lnTo>
                  <a:pt x="5434" y="985"/>
                </a:lnTo>
                <a:lnTo>
                  <a:pt x="5428" y="985"/>
                </a:lnTo>
                <a:lnTo>
                  <a:pt x="5428" y="985"/>
                </a:lnTo>
                <a:lnTo>
                  <a:pt x="5428" y="985"/>
                </a:lnTo>
                <a:lnTo>
                  <a:pt x="5428" y="985"/>
                </a:lnTo>
                <a:lnTo>
                  <a:pt x="5428" y="985"/>
                </a:lnTo>
                <a:lnTo>
                  <a:pt x="5428" y="985"/>
                </a:lnTo>
                <a:lnTo>
                  <a:pt x="5428" y="985"/>
                </a:lnTo>
                <a:lnTo>
                  <a:pt x="5428" y="985"/>
                </a:lnTo>
                <a:lnTo>
                  <a:pt x="5428" y="990"/>
                </a:lnTo>
                <a:lnTo>
                  <a:pt x="5428" y="990"/>
                </a:lnTo>
                <a:lnTo>
                  <a:pt x="5434" y="990"/>
                </a:lnTo>
                <a:lnTo>
                  <a:pt x="5434" y="990"/>
                </a:lnTo>
                <a:lnTo>
                  <a:pt x="5434" y="990"/>
                </a:lnTo>
                <a:lnTo>
                  <a:pt x="5434" y="990"/>
                </a:lnTo>
                <a:lnTo>
                  <a:pt x="5434" y="990"/>
                </a:lnTo>
                <a:lnTo>
                  <a:pt x="5434" y="990"/>
                </a:lnTo>
                <a:lnTo>
                  <a:pt x="5434" y="990"/>
                </a:lnTo>
                <a:lnTo>
                  <a:pt x="5434" y="990"/>
                </a:lnTo>
                <a:lnTo>
                  <a:pt x="5434" y="985"/>
                </a:lnTo>
                <a:lnTo>
                  <a:pt x="5434" y="985"/>
                </a:lnTo>
                <a:lnTo>
                  <a:pt x="5440" y="990"/>
                </a:lnTo>
                <a:lnTo>
                  <a:pt x="5440" y="990"/>
                </a:lnTo>
                <a:lnTo>
                  <a:pt x="5440" y="990"/>
                </a:lnTo>
                <a:lnTo>
                  <a:pt x="5440" y="990"/>
                </a:lnTo>
                <a:lnTo>
                  <a:pt x="5440" y="996"/>
                </a:lnTo>
                <a:lnTo>
                  <a:pt x="5440" y="996"/>
                </a:lnTo>
                <a:lnTo>
                  <a:pt x="5446" y="1002"/>
                </a:lnTo>
                <a:lnTo>
                  <a:pt x="5446" y="1002"/>
                </a:lnTo>
                <a:lnTo>
                  <a:pt x="5446" y="1002"/>
                </a:lnTo>
                <a:lnTo>
                  <a:pt x="5446" y="1008"/>
                </a:lnTo>
                <a:lnTo>
                  <a:pt x="5446" y="1008"/>
                </a:lnTo>
                <a:lnTo>
                  <a:pt x="5446" y="1002"/>
                </a:lnTo>
                <a:lnTo>
                  <a:pt x="5446" y="1002"/>
                </a:lnTo>
                <a:lnTo>
                  <a:pt x="5446" y="1002"/>
                </a:lnTo>
                <a:lnTo>
                  <a:pt x="5446" y="1002"/>
                </a:lnTo>
                <a:lnTo>
                  <a:pt x="5452" y="1002"/>
                </a:lnTo>
                <a:lnTo>
                  <a:pt x="5452" y="1002"/>
                </a:lnTo>
                <a:lnTo>
                  <a:pt x="5452" y="1008"/>
                </a:lnTo>
                <a:lnTo>
                  <a:pt x="5452" y="1008"/>
                </a:lnTo>
                <a:lnTo>
                  <a:pt x="5452" y="1008"/>
                </a:lnTo>
                <a:lnTo>
                  <a:pt x="5452" y="1008"/>
                </a:lnTo>
                <a:lnTo>
                  <a:pt x="5446" y="1008"/>
                </a:lnTo>
                <a:lnTo>
                  <a:pt x="5452" y="1008"/>
                </a:lnTo>
                <a:lnTo>
                  <a:pt x="5452" y="1014"/>
                </a:lnTo>
                <a:lnTo>
                  <a:pt x="5452" y="1014"/>
                </a:lnTo>
                <a:lnTo>
                  <a:pt x="5452" y="1020"/>
                </a:lnTo>
                <a:lnTo>
                  <a:pt x="5446" y="1020"/>
                </a:lnTo>
                <a:lnTo>
                  <a:pt x="5446" y="1026"/>
                </a:lnTo>
                <a:lnTo>
                  <a:pt x="5446" y="1026"/>
                </a:lnTo>
                <a:lnTo>
                  <a:pt x="5446" y="1026"/>
                </a:lnTo>
                <a:lnTo>
                  <a:pt x="5446" y="1026"/>
                </a:lnTo>
                <a:lnTo>
                  <a:pt x="5440" y="1026"/>
                </a:lnTo>
                <a:lnTo>
                  <a:pt x="5434" y="1026"/>
                </a:lnTo>
                <a:lnTo>
                  <a:pt x="5428" y="1032"/>
                </a:lnTo>
                <a:lnTo>
                  <a:pt x="5422" y="1032"/>
                </a:lnTo>
                <a:lnTo>
                  <a:pt x="5422" y="1032"/>
                </a:lnTo>
                <a:lnTo>
                  <a:pt x="5416" y="1032"/>
                </a:lnTo>
                <a:lnTo>
                  <a:pt x="5416" y="1032"/>
                </a:lnTo>
                <a:lnTo>
                  <a:pt x="5416" y="1032"/>
                </a:lnTo>
                <a:lnTo>
                  <a:pt x="5416" y="1032"/>
                </a:lnTo>
                <a:lnTo>
                  <a:pt x="5416" y="1032"/>
                </a:lnTo>
                <a:lnTo>
                  <a:pt x="5416" y="1032"/>
                </a:lnTo>
                <a:lnTo>
                  <a:pt x="5422" y="1032"/>
                </a:lnTo>
                <a:lnTo>
                  <a:pt x="5422" y="1032"/>
                </a:lnTo>
                <a:lnTo>
                  <a:pt x="5422" y="1032"/>
                </a:lnTo>
                <a:lnTo>
                  <a:pt x="5410" y="1026"/>
                </a:lnTo>
                <a:lnTo>
                  <a:pt x="5410" y="1026"/>
                </a:lnTo>
                <a:lnTo>
                  <a:pt x="5404" y="1026"/>
                </a:lnTo>
                <a:lnTo>
                  <a:pt x="5398" y="1020"/>
                </a:lnTo>
                <a:lnTo>
                  <a:pt x="5398" y="1020"/>
                </a:lnTo>
                <a:lnTo>
                  <a:pt x="5398" y="1020"/>
                </a:lnTo>
                <a:lnTo>
                  <a:pt x="5398" y="1020"/>
                </a:lnTo>
                <a:lnTo>
                  <a:pt x="5398" y="1014"/>
                </a:lnTo>
                <a:lnTo>
                  <a:pt x="5398" y="1014"/>
                </a:lnTo>
                <a:lnTo>
                  <a:pt x="5398" y="1008"/>
                </a:lnTo>
                <a:lnTo>
                  <a:pt x="5398" y="1002"/>
                </a:lnTo>
                <a:lnTo>
                  <a:pt x="5393" y="1002"/>
                </a:lnTo>
                <a:lnTo>
                  <a:pt x="5393" y="1002"/>
                </a:lnTo>
                <a:lnTo>
                  <a:pt x="5393" y="1002"/>
                </a:lnTo>
                <a:lnTo>
                  <a:pt x="5387" y="1002"/>
                </a:lnTo>
                <a:lnTo>
                  <a:pt x="5387" y="1002"/>
                </a:lnTo>
                <a:lnTo>
                  <a:pt x="5381" y="996"/>
                </a:lnTo>
                <a:lnTo>
                  <a:pt x="5381" y="990"/>
                </a:lnTo>
                <a:lnTo>
                  <a:pt x="5381" y="990"/>
                </a:lnTo>
                <a:lnTo>
                  <a:pt x="5381" y="990"/>
                </a:lnTo>
                <a:lnTo>
                  <a:pt x="5381" y="990"/>
                </a:lnTo>
                <a:lnTo>
                  <a:pt x="5381" y="990"/>
                </a:lnTo>
                <a:lnTo>
                  <a:pt x="5387" y="990"/>
                </a:lnTo>
                <a:lnTo>
                  <a:pt x="5387" y="990"/>
                </a:lnTo>
                <a:lnTo>
                  <a:pt x="5387" y="985"/>
                </a:lnTo>
                <a:lnTo>
                  <a:pt x="5387" y="985"/>
                </a:lnTo>
                <a:lnTo>
                  <a:pt x="5387" y="985"/>
                </a:lnTo>
                <a:lnTo>
                  <a:pt x="5387" y="985"/>
                </a:lnTo>
                <a:lnTo>
                  <a:pt x="5387" y="990"/>
                </a:lnTo>
                <a:lnTo>
                  <a:pt x="5387" y="990"/>
                </a:lnTo>
                <a:lnTo>
                  <a:pt x="5387" y="990"/>
                </a:lnTo>
                <a:lnTo>
                  <a:pt x="5387" y="990"/>
                </a:lnTo>
                <a:lnTo>
                  <a:pt x="5387" y="990"/>
                </a:lnTo>
                <a:lnTo>
                  <a:pt x="5387" y="990"/>
                </a:lnTo>
                <a:lnTo>
                  <a:pt x="5387" y="996"/>
                </a:lnTo>
                <a:lnTo>
                  <a:pt x="5387" y="996"/>
                </a:lnTo>
                <a:lnTo>
                  <a:pt x="5387" y="996"/>
                </a:lnTo>
                <a:lnTo>
                  <a:pt x="5393" y="996"/>
                </a:lnTo>
                <a:lnTo>
                  <a:pt x="5393" y="996"/>
                </a:lnTo>
                <a:lnTo>
                  <a:pt x="5393" y="990"/>
                </a:lnTo>
                <a:lnTo>
                  <a:pt x="5393" y="990"/>
                </a:lnTo>
                <a:lnTo>
                  <a:pt x="5393" y="990"/>
                </a:lnTo>
                <a:lnTo>
                  <a:pt x="5393" y="990"/>
                </a:lnTo>
                <a:lnTo>
                  <a:pt x="5393" y="990"/>
                </a:lnTo>
                <a:lnTo>
                  <a:pt x="5387" y="990"/>
                </a:lnTo>
                <a:lnTo>
                  <a:pt x="5387" y="985"/>
                </a:lnTo>
                <a:lnTo>
                  <a:pt x="5387" y="985"/>
                </a:lnTo>
                <a:lnTo>
                  <a:pt x="5387" y="985"/>
                </a:lnTo>
                <a:lnTo>
                  <a:pt x="5387" y="985"/>
                </a:lnTo>
                <a:lnTo>
                  <a:pt x="5387" y="985"/>
                </a:lnTo>
                <a:lnTo>
                  <a:pt x="5387" y="979"/>
                </a:lnTo>
                <a:lnTo>
                  <a:pt x="5381" y="973"/>
                </a:lnTo>
                <a:lnTo>
                  <a:pt x="5381" y="973"/>
                </a:lnTo>
                <a:lnTo>
                  <a:pt x="5381" y="973"/>
                </a:lnTo>
                <a:lnTo>
                  <a:pt x="5381" y="973"/>
                </a:lnTo>
                <a:lnTo>
                  <a:pt x="5381" y="973"/>
                </a:lnTo>
                <a:lnTo>
                  <a:pt x="5381" y="973"/>
                </a:lnTo>
                <a:lnTo>
                  <a:pt x="5381" y="967"/>
                </a:lnTo>
                <a:lnTo>
                  <a:pt x="5381" y="967"/>
                </a:lnTo>
                <a:lnTo>
                  <a:pt x="5375" y="961"/>
                </a:lnTo>
                <a:lnTo>
                  <a:pt x="5375" y="961"/>
                </a:lnTo>
                <a:lnTo>
                  <a:pt x="5375" y="961"/>
                </a:lnTo>
                <a:lnTo>
                  <a:pt x="5375" y="961"/>
                </a:lnTo>
                <a:lnTo>
                  <a:pt x="5375" y="961"/>
                </a:lnTo>
                <a:lnTo>
                  <a:pt x="5375" y="961"/>
                </a:lnTo>
                <a:lnTo>
                  <a:pt x="5369" y="961"/>
                </a:lnTo>
                <a:lnTo>
                  <a:pt x="5369" y="961"/>
                </a:lnTo>
                <a:lnTo>
                  <a:pt x="5363" y="955"/>
                </a:lnTo>
                <a:lnTo>
                  <a:pt x="5363" y="949"/>
                </a:lnTo>
                <a:lnTo>
                  <a:pt x="5363" y="955"/>
                </a:lnTo>
                <a:lnTo>
                  <a:pt x="5363" y="955"/>
                </a:lnTo>
                <a:lnTo>
                  <a:pt x="5363" y="955"/>
                </a:lnTo>
                <a:lnTo>
                  <a:pt x="5363" y="955"/>
                </a:lnTo>
                <a:lnTo>
                  <a:pt x="5363" y="955"/>
                </a:lnTo>
                <a:lnTo>
                  <a:pt x="5363" y="961"/>
                </a:lnTo>
                <a:lnTo>
                  <a:pt x="5363" y="961"/>
                </a:lnTo>
                <a:lnTo>
                  <a:pt x="5363" y="961"/>
                </a:lnTo>
                <a:lnTo>
                  <a:pt x="5363" y="961"/>
                </a:lnTo>
                <a:lnTo>
                  <a:pt x="5363" y="961"/>
                </a:lnTo>
                <a:lnTo>
                  <a:pt x="5363" y="961"/>
                </a:lnTo>
                <a:lnTo>
                  <a:pt x="5363" y="961"/>
                </a:lnTo>
                <a:lnTo>
                  <a:pt x="5363" y="961"/>
                </a:lnTo>
                <a:lnTo>
                  <a:pt x="5357" y="961"/>
                </a:lnTo>
                <a:lnTo>
                  <a:pt x="5357" y="961"/>
                </a:lnTo>
                <a:lnTo>
                  <a:pt x="5357" y="961"/>
                </a:lnTo>
                <a:lnTo>
                  <a:pt x="5357" y="961"/>
                </a:lnTo>
                <a:lnTo>
                  <a:pt x="5357" y="961"/>
                </a:lnTo>
                <a:lnTo>
                  <a:pt x="5357" y="961"/>
                </a:lnTo>
                <a:lnTo>
                  <a:pt x="5357" y="961"/>
                </a:lnTo>
                <a:lnTo>
                  <a:pt x="5357" y="961"/>
                </a:lnTo>
                <a:lnTo>
                  <a:pt x="5357" y="961"/>
                </a:lnTo>
                <a:lnTo>
                  <a:pt x="5357" y="961"/>
                </a:lnTo>
                <a:lnTo>
                  <a:pt x="5357" y="961"/>
                </a:lnTo>
                <a:lnTo>
                  <a:pt x="5357" y="961"/>
                </a:lnTo>
                <a:lnTo>
                  <a:pt x="5357" y="961"/>
                </a:lnTo>
                <a:lnTo>
                  <a:pt x="5357" y="955"/>
                </a:lnTo>
                <a:lnTo>
                  <a:pt x="5357" y="955"/>
                </a:lnTo>
                <a:lnTo>
                  <a:pt x="5351" y="955"/>
                </a:lnTo>
                <a:lnTo>
                  <a:pt x="5351" y="955"/>
                </a:lnTo>
                <a:lnTo>
                  <a:pt x="5351" y="955"/>
                </a:lnTo>
                <a:lnTo>
                  <a:pt x="5351" y="955"/>
                </a:lnTo>
                <a:lnTo>
                  <a:pt x="5351" y="955"/>
                </a:lnTo>
                <a:lnTo>
                  <a:pt x="5351" y="955"/>
                </a:lnTo>
                <a:lnTo>
                  <a:pt x="5345" y="955"/>
                </a:lnTo>
                <a:lnTo>
                  <a:pt x="5345" y="955"/>
                </a:lnTo>
                <a:lnTo>
                  <a:pt x="5345" y="949"/>
                </a:lnTo>
                <a:lnTo>
                  <a:pt x="5345" y="949"/>
                </a:lnTo>
                <a:lnTo>
                  <a:pt x="5351" y="949"/>
                </a:lnTo>
                <a:lnTo>
                  <a:pt x="5351" y="949"/>
                </a:lnTo>
                <a:lnTo>
                  <a:pt x="5351" y="949"/>
                </a:lnTo>
                <a:lnTo>
                  <a:pt x="5351" y="949"/>
                </a:lnTo>
                <a:lnTo>
                  <a:pt x="5345" y="949"/>
                </a:lnTo>
                <a:lnTo>
                  <a:pt x="5345" y="949"/>
                </a:lnTo>
                <a:lnTo>
                  <a:pt x="5345" y="943"/>
                </a:lnTo>
                <a:lnTo>
                  <a:pt x="5351" y="943"/>
                </a:lnTo>
                <a:lnTo>
                  <a:pt x="5351" y="949"/>
                </a:lnTo>
                <a:lnTo>
                  <a:pt x="5351" y="949"/>
                </a:lnTo>
                <a:lnTo>
                  <a:pt x="5351" y="943"/>
                </a:lnTo>
                <a:lnTo>
                  <a:pt x="5351" y="943"/>
                </a:lnTo>
                <a:lnTo>
                  <a:pt x="5351" y="943"/>
                </a:lnTo>
                <a:lnTo>
                  <a:pt x="5351" y="943"/>
                </a:lnTo>
                <a:lnTo>
                  <a:pt x="5351" y="943"/>
                </a:lnTo>
                <a:lnTo>
                  <a:pt x="5357" y="949"/>
                </a:lnTo>
                <a:lnTo>
                  <a:pt x="5357" y="949"/>
                </a:lnTo>
                <a:lnTo>
                  <a:pt x="5357" y="943"/>
                </a:lnTo>
                <a:lnTo>
                  <a:pt x="5357" y="943"/>
                </a:lnTo>
                <a:lnTo>
                  <a:pt x="5357" y="943"/>
                </a:lnTo>
                <a:lnTo>
                  <a:pt x="5357" y="943"/>
                </a:lnTo>
                <a:lnTo>
                  <a:pt x="5351" y="937"/>
                </a:lnTo>
                <a:lnTo>
                  <a:pt x="5351" y="937"/>
                </a:lnTo>
                <a:lnTo>
                  <a:pt x="5357" y="937"/>
                </a:lnTo>
                <a:lnTo>
                  <a:pt x="5357" y="937"/>
                </a:lnTo>
                <a:lnTo>
                  <a:pt x="5357" y="937"/>
                </a:lnTo>
                <a:lnTo>
                  <a:pt x="5357" y="937"/>
                </a:lnTo>
                <a:lnTo>
                  <a:pt x="5363" y="937"/>
                </a:lnTo>
                <a:lnTo>
                  <a:pt x="5363" y="937"/>
                </a:lnTo>
                <a:lnTo>
                  <a:pt x="5363" y="937"/>
                </a:lnTo>
                <a:lnTo>
                  <a:pt x="5363" y="937"/>
                </a:lnTo>
                <a:lnTo>
                  <a:pt x="5357" y="937"/>
                </a:lnTo>
                <a:lnTo>
                  <a:pt x="5357" y="931"/>
                </a:lnTo>
                <a:lnTo>
                  <a:pt x="5357" y="931"/>
                </a:lnTo>
                <a:lnTo>
                  <a:pt x="5357" y="931"/>
                </a:lnTo>
                <a:lnTo>
                  <a:pt x="5357" y="931"/>
                </a:lnTo>
                <a:lnTo>
                  <a:pt x="5363" y="931"/>
                </a:lnTo>
                <a:lnTo>
                  <a:pt x="5363" y="931"/>
                </a:lnTo>
                <a:lnTo>
                  <a:pt x="5363" y="931"/>
                </a:lnTo>
                <a:lnTo>
                  <a:pt x="5363" y="931"/>
                </a:lnTo>
                <a:lnTo>
                  <a:pt x="5363" y="931"/>
                </a:lnTo>
                <a:lnTo>
                  <a:pt x="5363" y="931"/>
                </a:lnTo>
                <a:lnTo>
                  <a:pt x="5363" y="931"/>
                </a:lnTo>
                <a:lnTo>
                  <a:pt x="5363" y="931"/>
                </a:lnTo>
                <a:lnTo>
                  <a:pt x="5363" y="931"/>
                </a:lnTo>
                <a:lnTo>
                  <a:pt x="5363" y="925"/>
                </a:lnTo>
                <a:lnTo>
                  <a:pt x="5363" y="925"/>
                </a:lnTo>
                <a:lnTo>
                  <a:pt x="5363" y="925"/>
                </a:lnTo>
                <a:lnTo>
                  <a:pt x="5369" y="925"/>
                </a:lnTo>
                <a:lnTo>
                  <a:pt x="5369" y="925"/>
                </a:lnTo>
                <a:lnTo>
                  <a:pt x="5369" y="925"/>
                </a:lnTo>
                <a:lnTo>
                  <a:pt x="5369" y="925"/>
                </a:lnTo>
                <a:lnTo>
                  <a:pt x="5369" y="925"/>
                </a:lnTo>
                <a:lnTo>
                  <a:pt x="5369" y="925"/>
                </a:lnTo>
                <a:lnTo>
                  <a:pt x="5363" y="925"/>
                </a:lnTo>
                <a:lnTo>
                  <a:pt x="5363" y="925"/>
                </a:lnTo>
                <a:lnTo>
                  <a:pt x="5363" y="925"/>
                </a:lnTo>
                <a:lnTo>
                  <a:pt x="5363" y="925"/>
                </a:lnTo>
                <a:lnTo>
                  <a:pt x="5363" y="925"/>
                </a:lnTo>
                <a:lnTo>
                  <a:pt x="5363" y="925"/>
                </a:lnTo>
                <a:lnTo>
                  <a:pt x="5363" y="925"/>
                </a:lnTo>
                <a:lnTo>
                  <a:pt x="5363" y="925"/>
                </a:lnTo>
                <a:lnTo>
                  <a:pt x="5363" y="925"/>
                </a:lnTo>
                <a:lnTo>
                  <a:pt x="5363" y="925"/>
                </a:lnTo>
                <a:lnTo>
                  <a:pt x="5363" y="919"/>
                </a:lnTo>
                <a:lnTo>
                  <a:pt x="5363" y="919"/>
                </a:lnTo>
                <a:lnTo>
                  <a:pt x="5369" y="919"/>
                </a:lnTo>
                <a:lnTo>
                  <a:pt x="5381" y="913"/>
                </a:lnTo>
                <a:lnTo>
                  <a:pt x="5381" y="913"/>
                </a:lnTo>
                <a:lnTo>
                  <a:pt x="5381" y="913"/>
                </a:lnTo>
                <a:lnTo>
                  <a:pt x="5381" y="913"/>
                </a:lnTo>
                <a:lnTo>
                  <a:pt x="5381" y="913"/>
                </a:lnTo>
                <a:lnTo>
                  <a:pt x="5381" y="913"/>
                </a:lnTo>
                <a:lnTo>
                  <a:pt x="5387" y="913"/>
                </a:lnTo>
                <a:lnTo>
                  <a:pt x="5387" y="913"/>
                </a:lnTo>
                <a:lnTo>
                  <a:pt x="5387" y="913"/>
                </a:lnTo>
                <a:lnTo>
                  <a:pt x="5387" y="913"/>
                </a:lnTo>
                <a:lnTo>
                  <a:pt x="5387" y="913"/>
                </a:lnTo>
                <a:lnTo>
                  <a:pt x="5387" y="913"/>
                </a:lnTo>
                <a:lnTo>
                  <a:pt x="5387" y="913"/>
                </a:lnTo>
                <a:lnTo>
                  <a:pt x="5387" y="913"/>
                </a:lnTo>
                <a:lnTo>
                  <a:pt x="5387" y="907"/>
                </a:lnTo>
                <a:lnTo>
                  <a:pt x="5393" y="907"/>
                </a:lnTo>
                <a:lnTo>
                  <a:pt x="5393" y="907"/>
                </a:lnTo>
                <a:lnTo>
                  <a:pt x="5393" y="907"/>
                </a:lnTo>
                <a:lnTo>
                  <a:pt x="5393" y="907"/>
                </a:lnTo>
                <a:lnTo>
                  <a:pt x="5393" y="907"/>
                </a:lnTo>
                <a:lnTo>
                  <a:pt x="5393" y="907"/>
                </a:lnTo>
                <a:lnTo>
                  <a:pt x="5393" y="907"/>
                </a:lnTo>
                <a:lnTo>
                  <a:pt x="5393" y="907"/>
                </a:lnTo>
                <a:lnTo>
                  <a:pt x="5393" y="907"/>
                </a:lnTo>
                <a:lnTo>
                  <a:pt x="5393" y="907"/>
                </a:lnTo>
                <a:lnTo>
                  <a:pt x="5387" y="902"/>
                </a:lnTo>
                <a:lnTo>
                  <a:pt x="5387" y="902"/>
                </a:lnTo>
                <a:lnTo>
                  <a:pt x="5387" y="902"/>
                </a:lnTo>
                <a:lnTo>
                  <a:pt x="5387" y="902"/>
                </a:lnTo>
                <a:lnTo>
                  <a:pt x="5387" y="902"/>
                </a:lnTo>
                <a:lnTo>
                  <a:pt x="5387" y="902"/>
                </a:lnTo>
                <a:lnTo>
                  <a:pt x="5387" y="902"/>
                </a:lnTo>
                <a:lnTo>
                  <a:pt x="5387" y="902"/>
                </a:lnTo>
                <a:lnTo>
                  <a:pt x="5387" y="902"/>
                </a:lnTo>
                <a:lnTo>
                  <a:pt x="5381" y="907"/>
                </a:lnTo>
                <a:lnTo>
                  <a:pt x="5381" y="907"/>
                </a:lnTo>
                <a:lnTo>
                  <a:pt x="5381" y="907"/>
                </a:lnTo>
                <a:lnTo>
                  <a:pt x="5381" y="907"/>
                </a:lnTo>
                <a:lnTo>
                  <a:pt x="5381" y="907"/>
                </a:lnTo>
                <a:lnTo>
                  <a:pt x="5381" y="907"/>
                </a:lnTo>
                <a:lnTo>
                  <a:pt x="5381" y="907"/>
                </a:lnTo>
                <a:lnTo>
                  <a:pt x="5375" y="907"/>
                </a:lnTo>
                <a:lnTo>
                  <a:pt x="5375" y="902"/>
                </a:lnTo>
                <a:lnTo>
                  <a:pt x="5375" y="902"/>
                </a:lnTo>
                <a:lnTo>
                  <a:pt x="5375" y="902"/>
                </a:lnTo>
                <a:lnTo>
                  <a:pt x="5375" y="902"/>
                </a:lnTo>
                <a:lnTo>
                  <a:pt x="5369" y="902"/>
                </a:lnTo>
                <a:lnTo>
                  <a:pt x="5369" y="896"/>
                </a:lnTo>
                <a:lnTo>
                  <a:pt x="5369" y="896"/>
                </a:lnTo>
                <a:lnTo>
                  <a:pt x="5369" y="896"/>
                </a:lnTo>
                <a:lnTo>
                  <a:pt x="5375" y="902"/>
                </a:lnTo>
                <a:lnTo>
                  <a:pt x="5375" y="896"/>
                </a:lnTo>
                <a:lnTo>
                  <a:pt x="5375" y="896"/>
                </a:lnTo>
                <a:lnTo>
                  <a:pt x="5369" y="890"/>
                </a:lnTo>
                <a:lnTo>
                  <a:pt x="5369" y="890"/>
                </a:lnTo>
                <a:lnTo>
                  <a:pt x="5369" y="884"/>
                </a:lnTo>
                <a:lnTo>
                  <a:pt x="5369" y="884"/>
                </a:lnTo>
                <a:lnTo>
                  <a:pt x="5369" y="884"/>
                </a:lnTo>
                <a:lnTo>
                  <a:pt x="5369" y="884"/>
                </a:lnTo>
                <a:lnTo>
                  <a:pt x="5369" y="884"/>
                </a:lnTo>
                <a:lnTo>
                  <a:pt x="5369" y="884"/>
                </a:lnTo>
                <a:lnTo>
                  <a:pt x="5369" y="884"/>
                </a:lnTo>
                <a:lnTo>
                  <a:pt x="5369" y="884"/>
                </a:lnTo>
                <a:lnTo>
                  <a:pt x="5363" y="884"/>
                </a:lnTo>
                <a:lnTo>
                  <a:pt x="5363" y="884"/>
                </a:lnTo>
                <a:lnTo>
                  <a:pt x="5369" y="884"/>
                </a:lnTo>
                <a:lnTo>
                  <a:pt x="5369" y="884"/>
                </a:lnTo>
                <a:lnTo>
                  <a:pt x="5369" y="884"/>
                </a:lnTo>
                <a:lnTo>
                  <a:pt x="5369" y="884"/>
                </a:lnTo>
                <a:lnTo>
                  <a:pt x="5369" y="884"/>
                </a:lnTo>
                <a:lnTo>
                  <a:pt x="5369" y="878"/>
                </a:lnTo>
                <a:lnTo>
                  <a:pt x="5369" y="878"/>
                </a:lnTo>
                <a:lnTo>
                  <a:pt x="5369" y="878"/>
                </a:lnTo>
                <a:lnTo>
                  <a:pt x="5369" y="878"/>
                </a:lnTo>
                <a:lnTo>
                  <a:pt x="5369" y="872"/>
                </a:lnTo>
                <a:lnTo>
                  <a:pt x="5369" y="872"/>
                </a:lnTo>
                <a:lnTo>
                  <a:pt x="5369" y="872"/>
                </a:lnTo>
                <a:lnTo>
                  <a:pt x="5369" y="872"/>
                </a:lnTo>
                <a:lnTo>
                  <a:pt x="5375" y="866"/>
                </a:lnTo>
                <a:lnTo>
                  <a:pt x="5375" y="860"/>
                </a:lnTo>
                <a:lnTo>
                  <a:pt x="5381" y="860"/>
                </a:lnTo>
                <a:lnTo>
                  <a:pt x="5381" y="860"/>
                </a:lnTo>
                <a:lnTo>
                  <a:pt x="5381" y="854"/>
                </a:lnTo>
                <a:lnTo>
                  <a:pt x="5381" y="854"/>
                </a:lnTo>
                <a:lnTo>
                  <a:pt x="5381" y="854"/>
                </a:lnTo>
                <a:lnTo>
                  <a:pt x="5381" y="854"/>
                </a:lnTo>
                <a:lnTo>
                  <a:pt x="5381" y="854"/>
                </a:lnTo>
                <a:lnTo>
                  <a:pt x="5381" y="854"/>
                </a:lnTo>
                <a:lnTo>
                  <a:pt x="5381" y="854"/>
                </a:lnTo>
                <a:lnTo>
                  <a:pt x="5381" y="848"/>
                </a:lnTo>
                <a:lnTo>
                  <a:pt x="5381" y="848"/>
                </a:lnTo>
                <a:lnTo>
                  <a:pt x="5375" y="854"/>
                </a:lnTo>
                <a:lnTo>
                  <a:pt x="5375" y="854"/>
                </a:lnTo>
                <a:lnTo>
                  <a:pt x="5375" y="848"/>
                </a:lnTo>
                <a:lnTo>
                  <a:pt x="5375" y="848"/>
                </a:lnTo>
                <a:lnTo>
                  <a:pt x="5375" y="848"/>
                </a:lnTo>
                <a:lnTo>
                  <a:pt x="5375" y="848"/>
                </a:lnTo>
                <a:lnTo>
                  <a:pt x="5381" y="842"/>
                </a:lnTo>
                <a:lnTo>
                  <a:pt x="5381" y="842"/>
                </a:lnTo>
                <a:lnTo>
                  <a:pt x="5375" y="842"/>
                </a:lnTo>
                <a:lnTo>
                  <a:pt x="5381" y="842"/>
                </a:lnTo>
                <a:lnTo>
                  <a:pt x="5381" y="842"/>
                </a:lnTo>
                <a:lnTo>
                  <a:pt x="5381" y="842"/>
                </a:lnTo>
                <a:lnTo>
                  <a:pt x="5381" y="848"/>
                </a:lnTo>
                <a:lnTo>
                  <a:pt x="5381" y="848"/>
                </a:lnTo>
                <a:lnTo>
                  <a:pt x="5387" y="848"/>
                </a:lnTo>
                <a:lnTo>
                  <a:pt x="5387" y="848"/>
                </a:lnTo>
                <a:lnTo>
                  <a:pt x="5387" y="842"/>
                </a:lnTo>
                <a:lnTo>
                  <a:pt x="5387" y="842"/>
                </a:lnTo>
                <a:lnTo>
                  <a:pt x="5393" y="836"/>
                </a:lnTo>
                <a:lnTo>
                  <a:pt x="5393" y="836"/>
                </a:lnTo>
                <a:lnTo>
                  <a:pt x="5393" y="836"/>
                </a:lnTo>
                <a:lnTo>
                  <a:pt x="5393" y="836"/>
                </a:lnTo>
                <a:lnTo>
                  <a:pt x="5393" y="836"/>
                </a:lnTo>
                <a:lnTo>
                  <a:pt x="5393" y="830"/>
                </a:lnTo>
                <a:lnTo>
                  <a:pt x="5393" y="830"/>
                </a:lnTo>
                <a:lnTo>
                  <a:pt x="5393" y="830"/>
                </a:lnTo>
                <a:lnTo>
                  <a:pt x="5393" y="830"/>
                </a:lnTo>
                <a:lnTo>
                  <a:pt x="5393" y="824"/>
                </a:lnTo>
                <a:lnTo>
                  <a:pt x="5393" y="824"/>
                </a:lnTo>
                <a:lnTo>
                  <a:pt x="5393" y="824"/>
                </a:lnTo>
                <a:lnTo>
                  <a:pt x="5393" y="824"/>
                </a:lnTo>
                <a:lnTo>
                  <a:pt x="5393" y="818"/>
                </a:lnTo>
                <a:lnTo>
                  <a:pt x="5393" y="818"/>
                </a:lnTo>
                <a:lnTo>
                  <a:pt x="5393" y="818"/>
                </a:lnTo>
                <a:lnTo>
                  <a:pt x="5398" y="813"/>
                </a:lnTo>
                <a:lnTo>
                  <a:pt x="5398" y="813"/>
                </a:lnTo>
                <a:lnTo>
                  <a:pt x="5398" y="813"/>
                </a:lnTo>
                <a:lnTo>
                  <a:pt x="5398" y="813"/>
                </a:lnTo>
                <a:lnTo>
                  <a:pt x="5404" y="813"/>
                </a:lnTo>
                <a:lnTo>
                  <a:pt x="5404" y="813"/>
                </a:lnTo>
                <a:lnTo>
                  <a:pt x="5404" y="813"/>
                </a:lnTo>
                <a:lnTo>
                  <a:pt x="5410" y="807"/>
                </a:lnTo>
                <a:lnTo>
                  <a:pt x="5410" y="807"/>
                </a:lnTo>
                <a:lnTo>
                  <a:pt x="5410" y="807"/>
                </a:lnTo>
                <a:lnTo>
                  <a:pt x="5410" y="807"/>
                </a:lnTo>
                <a:lnTo>
                  <a:pt x="5410" y="807"/>
                </a:lnTo>
                <a:lnTo>
                  <a:pt x="5416" y="807"/>
                </a:lnTo>
                <a:lnTo>
                  <a:pt x="5416" y="801"/>
                </a:lnTo>
                <a:lnTo>
                  <a:pt x="5416" y="801"/>
                </a:lnTo>
                <a:lnTo>
                  <a:pt x="5416" y="801"/>
                </a:lnTo>
                <a:lnTo>
                  <a:pt x="5416" y="801"/>
                </a:lnTo>
                <a:lnTo>
                  <a:pt x="5416" y="801"/>
                </a:lnTo>
                <a:lnTo>
                  <a:pt x="5416" y="801"/>
                </a:lnTo>
                <a:lnTo>
                  <a:pt x="5416" y="795"/>
                </a:lnTo>
                <a:lnTo>
                  <a:pt x="5416" y="795"/>
                </a:lnTo>
                <a:lnTo>
                  <a:pt x="5416" y="795"/>
                </a:lnTo>
                <a:lnTo>
                  <a:pt x="5416" y="795"/>
                </a:lnTo>
                <a:lnTo>
                  <a:pt x="5416" y="801"/>
                </a:lnTo>
                <a:lnTo>
                  <a:pt x="5416" y="795"/>
                </a:lnTo>
                <a:lnTo>
                  <a:pt x="5416" y="795"/>
                </a:lnTo>
                <a:lnTo>
                  <a:pt x="5416" y="795"/>
                </a:lnTo>
                <a:lnTo>
                  <a:pt x="5416" y="795"/>
                </a:lnTo>
                <a:lnTo>
                  <a:pt x="5416" y="789"/>
                </a:lnTo>
                <a:lnTo>
                  <a:pt x="5416" y="789"/>
                </a:lnTo>
                <a:lnTo>
                  <a:pt x="5416" y="789"/>
                </a:lnTo>
                <a:lnTo>
                  <a:pt x="5416" y="789"/>
                </a:lnTo>
                <a:lnTo>
                  <a:pt x="5416" y="789"/>
                </a:lnTo>
                <a:lnTo>
                  <a:pt x="5416" y="783"/>
                </a:lnTo>
                <a:lnTo>
                  <a:pt x="5416" y="783"/>
                </a:lnTo>
                <a:lnTo>
                  <a:pt x="5416" y="783"/>
                </a:lnTo>
                <a:lnTo>
                  <a:pt x="5416" y="783"/>
                </a:lnTo>
                <a:lnTo>
                  <a:pt x="5422" y="783"/>
                </a:lnTo>
                <a:lnTo>
                  <a:pt x="5422" y="789"/>
                </a:lnTo>
                <a:lnTo>
                  <a:pt x="5422" y="789"/>
                </a:lnTo>
                <a:lnTo>
                  <a:pt x="5422" y="789"/>
                </a:lnTo>
                <a:lnTo>
                  <a:pt x="5422" y="783"/>
                </a:lnTo>
                <a:lnTo>
                  <a:pt x="5422" y="783"/>
                </a:lnTo>
                <a:lnTo>
                  <a:pt x="5428" y="783"/>
                </a:lnTo>
                <a:lnTo>
                  <a:pt x="5428" y="783"/>
                </a:lnTo>
                <a:lnTo>
                  <a:pt x="5422" y="783"/>
                </a:lnTo>
                <a:lnTo>
                  <a:pt x="5422" y="783"/>
                </a:lnTo>
                <a:lnTo>
                  <a:pt x="5428" y="783"/>
                </a:lnTo>
                <a:lnTo>
                  <a:pt x="5428" y="783"/>
                </a:lnTo>
                <a:lnTo>
                  <a:pt x="5428" y="783"/>
                </a:lnTo>
                <a:lnTo>
                  <a:pt x="5428" y="783"/>
                </a:lnTo>
                <a:lnTo>
                  <a:pt x="5428" y="783"/>
                </a:lnTo>
                <a:lnTo>
                  <a:pt x="5428" y="783"/>
                </a:lnTo>
                <a:lnTo>
                  <a:pt x="5428" y="783"/>
                </a:lnTo>
                <a:lnTo>
                  <a:pt x="5428" y="777"/>
                </a:lnTo>
                <a:lnTo>
                  <a:pt x="5428" y="777"/>
                </a:lnTo>
                <a:lnTo>
                  <a:pt x="5428" y="771"/>
                </a:lnTo>
                <a:lnTo>
                  <a:pt x="5428" y="771"/>
                </a:lnTo>
                <a:lnTo>
                  <a:pt x="5428" y="771"/>
                </a:lnTo>
                <a:lnTo>
                  <a:pt x="5428" y="771"/>
                </a:lnTo>
                <a:lnTo>
                  <a:pt x="5422" y="771"/>
                </a:lnTo>
                <a:lnTo>
                  <a:pt x="5422" y="771"/>
                </a:lnTo>
                <a:lnTo>
                  <a:pt x="5422" y="771"/>
                </a:lnTo>
                <a:lnTo>
                  <a:pt x="5422" y="771"/>
                </a:lnTo>
                <a:lnTo>
                  <a:pt x="5422" y="771"/>
                </a:lnTo>
                <a:lnTo>
                  <a:pt x="5428" y="771"/>
                </a:lnTo>
                <a:lnTo>
                  <a:pt x="5428" y="771"/>
                </a:lnTo>
                <a:lnTo>
                  <a:pt x="5428" y="771"/>
                </a:lnTo>
                <a:lnTo>
                  <a:pt x="5428" y="771"/>
                </a:lnTo>
                <a:lnTo>
                  <a:pt x="5428" y="765"/>
                </a:lnTo>
                <a:lnTo>
                  <a:pt x="5428" y="765"/>
                </a:lnTo>
                <a:lnTo>
                  <a:pt x="5428" y="765"/>
                </a:lnTo>
                <a:lnTo>
                  <a:pt x="5428" y="765"/>
                </a:lnTo>
                <a:lnTo>
                  <a:pt x="5428" y="759"/>
                </a:lnTo>
                <a:lnTo>
                  <a:pt x="5434" y="753"/>
                </a:lnTo>
                <a:lnTo>
                  <a:pt x="5434" y="753"/>
                </a:lnTo>
                <a:lnTo>
                  <a:pt x="5434" y="753"/>
                </a:lnTo>
                <a:lnTo>
                  <a:pt x="5434" y="753"/>
                </a:lnTo>
                <a:lnTo>
                  <a:pt x="5434" y="753"/>
                </a:lnTo>
                <a:lnTo>
                  <a:pt x="5440" y="747"/>
                </a:lnTo>
                <a:lnTo>
                  <a:pt x="5440" y="747"/>
                </a:lnTo>
                <a:lnTo>
                  <a:pt x="5440" y="747"/>
                </a:lnTo>
                <a:lnTo>
                  <a:pt x="5446" y="747"/>
                </a:lnTo>
                <a:lnTo>
                  <a:pt x="5446" y="747"/>
                </a:lnTo>
                <a:lnTo>
                  <a:pt x="5446" y="747"/>
                </a:lnTo>
                <a:lnTo>
                  <a:pt x="5446" y="741"/>
                </a:lnTo>
                <a:lnTo>
                  <a:pt x="5452" y="741"/>
                </a:lnTo>
                <a:lnTo>
                  <a:pt x="5452" y="741"/>
                </a:lnTo>
                <a:lnTo>
                  <a:pt x="5452" y="741"/>
                </a:lnTo>
                <a:lnTo>
                  <a:pt x="5452" y="741"/>
                </a:lnTo>
                <a:lnTo>
                  <a:pt x="5452" y="741"/>
                </a:lnTo>
                <a:lnTo>
                  <a:pt x="5452" y="741"/>
                </a:lnTo>
                <a:lnTo>
                  <a:pt x="5452" y="741"/>
                </a:lnTo>
                <a:lnTo>
                  <a:pt x="5452" y="747"/>
                </a:lnTo>
                <a:lnTo>
                  <a:pt x="5446" y="747"/>
                </a:lnTo>
                <a:lnTo>
                  <a:pt x="5452" y="747"/>
                </a:lnTo>
                <a:lnTo>
                  <a:pt x="5452" y="741"/>
                </a:lnTo>
                <a:lnTo>
                  <a:pt x="5458" y="741"/>
                </a:lnTo>
                <a:lnTo>
                  <a:pt x="5458" y="741"/>
                </a:lnTo>
                <a:lnTo>
                  <a:pt x="5452" y="747"/>
                </a:lnTo>
                <a:lnTo>
                  <a:pt x="5452" y="753"/>
                </a:lnTo>
                <a:lnTo>
                  <a:pt x="5446" y="759"/>
                </a:lnTo>
                <a:lnTo>
                  <a:pt x="5446" y="759"/>
                </a:lnTo>
                <a:lnTo>
                  <a:pt x="5452" y="759"/>
                </a:lnTo>
                <a:lnTo>
                  <a:pt x="5452" y="759"/>
                </a:lnTo>
                <a:lnTo>
                  <a:pt x="5452" y="759"/>
                </a:lnTo>
                <a:lnTo>
                  <a:pt x="5452" y="753"/>
                </a:lnTo>
                <a:lnTo>
                  <a:pt x="5452" y="753"/>
                </a:lnTo>
                <a:lnTo>
                  <a:pt x="5452" y="753"/>
                </a:lnTo>
                <a:lnTo>
                  <a:pt x="5452" y="747"/>
                </a:lnTo>
                <a:lnTo>
                  <a:pt x="5452" y="747"/>
                </a:lnTo>
                <a:lnTo>
                  <a:pt x="5458" y="747"/>
                </a:lnTo>
                <a:lnTo>
                  <a:pt x="5458" y="741"/>
                </a:lnTo>
                <a:lnTo>
                  <a:pt x="5458" y="741"/>
                </a:lnTo>
                <a:lnTo>
                  <a:pt x="5458" y="747"/>
                </a:lnTo>
                <a:lnTo>
                  <a:pt x="5458" y="747"/>
                </a:lnTo>
                <a:lnTo>
                  <a:pt x="5458" y="747"/>
                </a:lnTo>
                <a:lnTo>
                  <a:pt x="5452" y="759"/>
                </a:lnTo>
                <a:lnTo>
                  <a:pt x="5452" y="759"/>
                </a:lnTo>
                <a:lnTo>
                  <a:pt x="5452" y="759"/>
                </a:lnTo>
                <a:lnTo>
                  <a:pt x="5452" y="759"/>
                </a:lnTo>
                <a:lnTo>
                  <a:pt x="5452" y="759"/>
                </a:lnTo>
                <a:lnTo>
                  <a:pt x="5452" y="759"/>
                </a:lnTo>
                <a:lnTo>
                  <a:pt x="5452" y="759"/>
                </a:lnTo>
                <a:lnTo>
                  <a:pt x="5452" y="753"/>
                </a:lnTo>
                <a:lnTo>
                  <a:pt x="5452" y="753"/>
                </a:lnTo>
                <a:lnTo>
                  <a:pt x="5452" y="753"/>
                </a:lnTo>
                <a:lnTo>
                  <a:pt x="5458" y="753"/>
                </a:lnTo>
                <a:lnTo>
                  <a:pt x="5458" y="753"/>
                </a:lnTo>
                <a:lnTo>
                  <a:pt x="5458" y="753"/>
                </a:lnTo>
                <a:lnTo>
                  <a:pt x="5458" y="753"/>
                </a:lnTo>
                <a:lnTo>
                  <a:pt x="5458" y="747"/>
                </a:lnTo>
                <a:lnTo>
                  <a:pt x="5458" y="753"/>
                </a:lnTo>
                <a:lnTo>
                  <a:pt x="5458" y="753"/>
                </a:lnTo>
                <a:lnTo>
                  <a:pt x="5464" y="753"/>
                </a:lnTo>
                <a:lnTo>
                  <a:pt x="5464" y="753"/>
                </a:lnTo>
                <a:lnTo>
                  <a:pt x="5464" y="753"/>
                </a:lnTo>
                <a:lnTo>
                  <a:pt x="5464" y="747"/>
                </a:lnTo>
                <a:lnTo>
                  <a:pt x="5464" y="747"/>
                </a:lnTo>
                <a:lnTo>
                  <a:pt x="5464" y="747"/>
                </a:lnTo>
                <a:lnTo>
                  <a:pt x="5464" y="747"/>
                </a:lnTo>
                <a:lnTo>
                  <a:pt x="5464" y="741"/>
                </a:lnTo>
                <a:lnTo>
                  <a:pt x="5464" y="741"/>
                </a:lnTo>
                <a:lnTo>
                  <a:pt x="5458" y="741"/>
                </a:lnTo>
                <a:lnTo>
                  <a:pt x="5458" y="741"/>
                </a:lnTo>
                <a:lnTo>
                  <a:pt x="5464" y="741"/>
                </a:lnTo>
                <a:lnTo>
                  <a:pt x="5464" y="741"/>
                </a:lnTo>
                <a:lnTo>
                  <a:pt x="5464" y="741"/>
                </a:lnTo>
                <a:lnTo>
                  <a:pt x="5464" y="741"/>
                </a:lnTo>
                <a:lnTo>
                  <a:pt x="5464" y="741"/>
                </a:lnTo>
                <a:lnTo>
                  <a:pt x="5464" y="741"/>
                </a:lnTo>
                <a:lnTo>
                  <a:pt x="5464" y="741"/>
                </a:lnTo>
                <a:lnTo>
                  <a:pt x="5464" y="741"/>
                </a:lnTo>
                <a:lnTo>
                  <a:pt x="5464" y="741"/>
                </a:lnTo>
                <a:lnTo>
                  <a:pt x="5464" y="741"/>
                </a:lnTo>
                <a:lnTo>
                  <a:pt x="5464" y="747"/>
                </a:lnTo>
                <a:lnTo>
                  <a:pt x="5464" y="747"/>
                </a:lnTo>
                <a:lnTo>
                  <a:pt x="5464" y="747"/>
                </a:lnTo>
                <a:lnTo>
                  <a:pt x="5464" y="747"/>
                </a:lnTo>
                <a:lnTo>
                  <a:pt x="5464" y="747"/>
                </a:lnTo>
                <a:lnTo>
                  <a:pt x="5464" y="747"/>
                </a:lnTo>
                <a:lnTo>
                  <a:pt x="5464" y="747"/>
                </a:lnTo>
                <a:lnTo>
                  <a:pt x="5464" y="747"/>
                </a:lnTo>
                <a:lnTo>
                  <a:pt x="5464" y="747"/>
                </a:lnTo>
                <a:lnTo>
                  <a:pt x="5464" y="747"/>
                </a:lnTo>
                <a:lnTo>
                  <a:pt x="5464" y="753"/>
                </a:lnTo>
                <a:lnTo>
                  <a:pt x="5464" y="753"/>
                </a:lnTo>
                <a:lnTo>
                  <a:pt x="5464" y="753"/>
                </a:lnTo>
                <a:lnTo>
                  <a:pt x="5464" y="753"/>
                </a:lnTo>
                <a:lnTo>
                  <a:pt x="5464" y="753"/>
                </a:lnTo>
                <a:lnTo>
                  <a:pt x="5464" y="759"/>
                </a:lnTo>
                <a:lnTo>
                  <a:pt x="5464" y="759"/>
                </a:lnTo>
                <a:lnTo>
                  <a:pt x="5464" y="759"/>
                </a:lnTo>
                <a:lnTo>
                  <a:pt x="5464" y="759"/>
                </a:lnTo>
                <a:lnTo>
                  <a:pt x="5470" y="765"/>
                </a:lnTo>
                <a:lnTo>
                  <a:pt x="5470" y="765"/>
                </a:lnTo>
                <a:lnTo>
                  <a:pt x="5470" y="759"/>
                </a:lnTo>
                <a:lnTo>
                  <a:pt x="5470" y="759"/>
                </a:lnTo>
                <a:lnTo>
                  <a:pt x="5470" y="759"/>
                </a:lnTo>
                <a:lnTo>
                  <a:pt x="5470" y="759"/>
                </a:lnTo>
                <a:lnTo>
                  <a:pt x="5470" y="759"/>
                </a:lnTo>
                <a:lnTo>
                  <a:pt x="5470" y="759"/>
                </a:lnTo>
                <a:lnTo>
                  <a:pt x="5470" y="759"/>
                </a:lnTo>
                <a:lnTo>
                  <a:pt x="5470" y="753"/>
                </a:lnTo>
                <a:lnTo>
                  <a:pt x="5470" y="753"/>
                </a:lnTo>
                <a:lnTo>
                  <a:pt x="5470" y="753"/>
                </a:lnTo>
                <a:lnTo>
                  <a:pt x="5470" y="747"/>
                </a:lnTo>
                <a:lnTo>
                  <a:pt x="5470" y="747"/>
                </a:lnTo>
                <a:lnTo>
                  <a:pt x="5470" y="741"/>
                </a:lnTo>
                <a:lnTo>
                  <a:pt x="5470" y="741"/>
                </a:lnTo>
                <a:lnTo>
                  <a:pt x="5470" y="730"/>
                </a:lnTo>
                <a:lnTo>
                  <a:pt x="5470" y="730"/>
                </a:lnTo>
                <a:lnTo>
                  <a:pt x="5470" y="724"/>
                </a:lnTo>
                <a:lnTo>
                  <a:pt x="5470" y="724"/>
                </a:lnTo>
                <a:lnTo>
                  <a:pt x="5470" y="724"/>
                </a:lnTo>
                <a:lnTo>
                  <a:pt x="5470" y="724"/>
                </a:lnTo>
                <a:lnTo>
                  <a:pt x="5464" y="730"/>
                </a:lnTo>
                <a:lnTo>
                  <a:pt x="5464" y="730"/>
                </a:lnTo>
                <a:lnTo>
                  <a:pt x="5464" y="730"/>
                </a:lnTo>
                <a:lnTo>
                  <a:pt x="5464" y="730"/>
                </a:lnTo>
                <a:lnTo>
                  <a:pt x="5464" y="730"/>
                </a:lnTo>
                <a:lnTo>
                  <a:pt x="5464" y="724"/>
                </a:lnTo>
                <a:lnTo>
                  <a:pt x="5464" y="724"/>
                </a:lnTo>
                <a:lnTo>
                  <a:pt x="5464" y="724"/>
                </a:lnTo>
                <a:lnTo>
                  <a:pt x="5464" y="724"/>
                </a:lnTo>
                <a:lnTo>
                  <a:pt x="5464" y="724"/>
                </a:lnTo>
                <a:lnTo>
                  <a:pt x="5464" y="724"/>
                </a:lnTo>
                <a:lnTo>
                  <a:pt x="5464" y="718"/>
                </a:lnTo>
                <a:lnTo>
                  <a:pt x="5470" y="718"/>
                </a:lnTo>
                <a:lnTo>
                  <a:pt x="5470" y="718"/>
                </a:lnTo>
                <a:lnTo>
                  <a:pt x="5470" y="718"/>
                </a:lnTo>
                <a:lnTo>
                  <a:pt x="5470" y="718"/>
                </a:lnTo>
                <a:lnTo>
                  <a:pt x="5470" y="718"/>
                </a:lnTo>
                <a:lnTo>
                  <a:pt x="5470" y="718"/>
                </a:lnTo>
                <a:lnTo>
                  <a:pt x="5470" y="712"/>
                </a:lnTo>
                <a:lnTo>
                  <a:pt x="5475" y="712"/>
                </a:lnTo>
                <a:lnTo>
                  <a:pt x="5475" y="712"/>
                </a:lnTo>
                <a:lnTo>
                  <a:pt x="5475" y="712"/>
                </a:lnTo>
                <a:lnTo>
                  <a:pt x="5475" y="712"/>
                </a:lnTo>
                <a:lnTo>
                  <a:pt x="5475" y="718"/>
                </a:lnTo>
                <a:lnTo>
                  <a:pt x="5470" y="718"/>
                </a:lnTo>
                <a:lnTo>
                  <a:pt x="5470" y="718"/>
                </a:lnTo>
                <a:lnTo>
                  <a:pt x="5470" y="718"/>
                </a:lnTo>
                <a:lnTo>
                  <a:pt x="5470" y="718"/>
                </a:lnTo>
                <a:lnTo>
                  <a:pt x="5470" y="724"/>
                </a:lnTo>
                <a:lnTo>
                  <a:pt x="5470" y="724"/>
                </a:lnTo>
                <a:lnTo>
                  <a:pt x="5470" y="724"/>
                </a:lnTo>
                <a:lnTo>
                  <a:pt x="5470" y="730"/>
                </a:lnTo>
                <a:lnTo>
                  <a:pt x="5470" y="730"/>
                </a:lnTo>
                <a:lnTo>
                  <a:pt x="5470" y="730"/>
                </a:lnTo>
                <a:lnTo>
                  <a:pt x="5470" y="730"/>
                </a:lnTo>
                <a:lnTo>
                  <a:pt x="5470" y="730"/>
                </a:lnTo>
                <a:lnTo>
                  <a:pt x="5470" y="735"/>
                </a:lnTo>
                <a:lnTo>
                  <a:pt x="5470" y="735"/>
                </a:lnTo>
                <a:lnTo>
                  <a:pt x="5470" y="735"/>
                </a:lnTo>
                <a:lnTo>
                  <a:pt x="5470" y="735"/>
                </a:lnTo>
                <a:lnTo>
                  <a:pt x="5470" y="741"/>
                </a:lnTo>
                <a:lnTo>
                  <a:pt x="5470" y="741"/>
                </a:lnTo>
                <a:lnTo>
                  <a:pt x="5470" y="741"/>
                </a:lnTo>
                <a:lnTo>
                  <a:pt x="5475" y="747"/>
                </a:lnTo>
                <a:lnTo>
                  <a:pt x="5475" y="747"/>
                </a:lnTo>
                <a:lnTo>
                  <a:pt x="5475" y="747"/>
                </a:lnTo>
                <a:lnTo>
                  <a:pt x="5475" y="747"/>
                </a:lnTo>
                <a:lnTo>
                  <a:pt x="5475" y="747"/>
                </a:lnTo>
                <a:lnTo>
                  <a:pt x="5475" y="747"/>
                </a:lnTo>
                <a:lnTo>
                  <a:pt x="5475" y="747"/>
                </a:lnTo>
                <a:lnTo>
                  <a:pt x="5475" y="747"/>
                </a:lnTo>
                <a:lnTo>
                  <a:pt x="5475" y="747"/>
                </a:lnTo>
                <a:lnTo>
                  <a:pt x="5475" y="753"/>
                </a:lnTo>
                <a:lnTo>
                  <a:pt x="5475" y="753"/>
                </a:lnTo>
                <a:lnTo>
                  <a:pt x="5475" y="753"/>
                </a:lnTo>
                <a:lnTo>
                  <a:pt x="5475" y="753"/>
                </a:lnTo>
                <a:lnTo>
                  <a:pt x="5475" y="753"/>
                </a:lnTo>
                <a:lnTo>
                  <a:pt x="5475" y="753"/>
                </a:lnTo>
                <a:lnTo>
                  <a:pt x="5481" y="747"/>
                </a:lnTo>
                <a:lnTo>
                  <a:pt x="5481" y="741"/>
                </a:lnTo>
                <a:lnTo>
                  <a:pt x="5481" y="741"/>
                </a:lnTo>
                <a:lnTo>
                  <a:pt x="5481" y="741"/>
                </a:lnTo>
                <a:lnTo>
                  <a:pt x="5475" y="741"/>
                </a:lnTo>
                <a:lnTo>
                  <a:pt x="5475" y="747"/>
                </a:lnTo>
                <a:lnTo>
                  <a:pt x="5475" y="747"/>
                </a:lnTo>
                <a:lnTo>
                  <a:pt x="5475" y="747"/>
                </a:lnTo>
                <a:lnTo>
                  <a:pt x="5475" y="741"/>
                </a:lnTo>
                <a:lnTo>
                  <a:pt x="5475" y="741"/>
                </a:lnTo>
                <a:lnTo>
                  <a:pt x="5475" y="741"/>
                </a:lnTo>
                <a:lnTo>
                  <a:pt x="5475" y="741"/>
                </a:lnTo>
                <a:lnTo>
                  <a:pt x="5475" y="741"/>
                </a:lnTo>
                <a:lnTo>
                  <a:pt x="5475" y="741"/>
                </a:lnTo>
                <a:lnTo>
                  <a:pt x="5475" y="735"/>
                </a:lnTo>
                <a:lnTo>
                  <a:pt x="5475" y="735"/>
                </a:lnTo>
                <a:lnTo>
                  <a:pt x="5475" y="735"/>
                </a:lnTo>
                <a:lnTo>
                  <a:pt x="5475" y="735"/>
                </a:lnTo>
                <a:lnTo>
                  <a:pt x="5487" y="724"/>
                </a:lnTo>
                <a:lnTo>
                  <a:pt x="5487" y="718"/>
                </a:lnTo>
                <a:lnTo>
                  <a:pt x="5487" y="718"/>
                </a:lnTo>
                <a:lnTo>
                  <a:pt x="5487" y="718"/>
                </a:lnTo>
                <a:lnTo>
                  <a:pt x="5487" y="718"/>
                </a:lnTo>
                <a:lnTo>
                  <a:pt x="5487" y="718"/>
                </a:lnTo>
                <a:lnTo>
                  <a:pt x="5487" y="718"/>
                </a:lnTo>
                <a:lnTo>
                  <a:pt x="5487" y="718"/>
                </a:lnTo>
                <a:lnTo>
                  <a:pt x="5487" y="718"/>
                </a:lnTo>
                <a:lnTo>
                  <a:pt x="5487" y="724"/>
                </a:lnTo>
                <a:lnTo>
                  <a:pt x="5487" y="724"/>
                </a:lnTo>
                <a:lnTo>
                  <a:pt x="5487" y="724"/>
                </a:lnTo>
                <a:lnTo>
                  <a:pt x="5487" y="730"/>
                </a:lnTo>
                <a:lnTo>
                  <a:pt x="5487" y="730"/>
                </a:lnTo>
                <a:lnTo>
                  <a:pt x="5487" y="730"/>
                </a:lnTo>
                <a:lnTo>
                  <a:pt x="5487" y="730"/>
                </a:lnTo>
                <a:lnTo>
                  <a:pt x="5487" y="730"/>
                </a:lnTo>
                <a:lnTo>
                  <a:pt x="5487" y="730"/>
                </a:lnTo>
                <a:lnTo>
                  <a:pt x="5487" y="735"/>
                </a:lnTo>
                <a:lnTo>
                  <a:pt x="5487" y="735"/>
                </a:lnTo>
                <a:lnTo>
                  <a:pt x="5487" y="735"/>
                </a:lnTo>
                <a:lnTo>
                  <a:pt x="5487" y="735"/>
                </a:lnTo>
                <a:lnTo>
                  <a:pt x="5487" y="735"/>
                </a:lnTo>
                <a:lnTo>
                  <a:pt x="5487" y="735"/>
                </a:lnTo>
                <a:lnTo>
                  <a:pt x="5487" y="735"/>
                </a:lnTo>
                <a:lnTo>
                  <a:pt x="5487" y="735"/>
                </a:lnTo>
                <a:lnTo>
                  <a:pt x="5487" y="735"/>
                </a:lnTo>
                <a:lnTo>
                  <a:pt x="5487" y="735"/>
                </a:lnTo>
                <a:lnTo>
                  <a:pt x="5487" y="735"/>
                </a:lnTo>
                <a:lnTo>
                  <a:pt x="5487" y="735"/>
                </a:lnTo>
                <a:lnTo>
                  <a:pt x="5487" y="735"/>
                </a:lnTo>
                <a:lnTo>
                  <a:pt x="5481" y="741"/>
                </a:lnTo>
                <a:lnTo>
                  <a:pt x="5481" y="741"/>
                </a:lnTo>
                <a:lnTo>
                  <a:pt x="5481" y="741"/>
                </a:lnTo>
                <a:lnTo>
                  <a:pt x="5481" y="741"/>
                </a:lnTo>
                <a:lnTo>
                  <a:pt x="5487" y="741"/>
                </a:lnTo>
                <a:lnTo>
                  <a:pt x="5487" y="741"/>
                </a:lnTo>
                <a:lnTo>
                  <a:pt x="5487" y="741"/>
                </a:lnTo>
                <a:lnTo>
                  <a:pt x="5487" y="747"/>
                </a:lnTo>
                <a:lnTo>
                  <a:pt x="5487" y="741"/>
                </a:lnTo>
                <a:lnTo>
                  <a:pt x="5493" y="741"/>
                </a:lnTo>
                <a:lnTo>
                  <a:pt x="5493" y="747"/>
                </a:lnTo>
                <a:lnTo>
                  <a:pt x="5493" y="747"/>
                </a:lnTo>
                <a:lnTo>
                  <a:pt x="5493" y="747"/>
                </a:lnTo>
                <a:lnTo>
                  <a:pt x="5493" y="747"/>
                </a:lnTo>
                <a:lnTo>
                  <a:pt x="5493" y="741"/>
                </a:lnTo>
                <a:lnTo>
                  <a:pt x="5493" y="741"/>
                </a:lnTo>
                <a:lnTo>
                  <a:pt x="5493" y="741"/>
                </a:lnTo>
                <a:lnTo>
                  <a:pt x="5493" y="735"/>
                </a:lnTo>
                <a:lnTo>
                  <a:pt x="5493" y="735"/>
                </a:lnTo>
                <a:lnTo>
                  <a:pt x="5493" y="735"/>
                </a:lnTo>
                <a:lnTo>
                  <a:pt x="5493" y="735"/>
                </a:lnTo>
                <a:lnTo>
                  <a:pt x="5493" y="735"/>
                </a:lnTo>
                <a:lnTo>
                  <a:pt x="5493" y="735"/>
                </a:lnTo>
                <a:lnTo>
                  <a:pt x="5493" y="735"/>
                </a:lnTo>
                <a:lnTo>
                  <a:pt x="5493" y="735"/>
                </a:lnTo>
                <a:lnTo>
                  <a:pt x="5493" y="730"/>
                </a:lnTo>
                <a:lnTo>
                  <a:pt x="5493" y="730"/>
                </a:lnTo>
                <a:lnTo>
                  <a:pt x="5493" y="730"/>
                </a:lnTo>
                <a:lnTo>
                  <a:pt x="5493" y="730"/>
                </a:lnTo>
                <a:lnTo>
                  <a:pt x="5493" y="730"/>
                </a:lnTo>
                <a:lnTo>
                  <a:pt x="5493" y="730"/>
                </a:lnTo>
                <a:lnTo>
                  <a:pt x="5493" y="724"/>
                </a:lnTo>
                <a:lnTo>
                  <a:pt x="5493" y="724"/>
                </a:lnTo>
                <a:lnTo>
                  <a:pt x="5493" y="724"/>
                </a:lnTo>
                <a:lnTo>
                  <a:pt x="5493" y="724"/>
                </a:lnTo>
                <a:lnTo>
                  <a:pt x="5493" y="718"/>
                </a:lnTo>
                <a:lnTo>
                  <a:pt x="5499" y="718"/>
                </a:lnTo>
                <a:lnTo>
                  <a:pt x="5499" y="718"/>
                </a:lnTo>
                <a:lnTo>
                  <a:pt x="5499" y="724"/>
                </a:lnTo>
                <a:lnTo>
                  <a:pt x="5493" y="724"/>
                </a:lnTo>
                <a:lnTo>
                  <a:pt x="5493" y="730"/>
                </a:lnTo>
                <a:lnTo>
                  <a:pt x="5493" y="730"/>
                </a:lnTo>
                <a:lnTo>
                  <a:pt x="5493" y="730"/>
                </a:lnTo>
                <a:lnTo>
                  <a:pt x="5493" y="730"/>
                </a:lnTo>
                <a:lnTo>
                  <a:pt x="5493" y="730"/>
                </a:lnTo>
                <a:lnTo>
                  <a:pt x="5493" y="730"/>
                </a:lnTo>
                <a:lnTo>
                  <a:pt x="5493" y="735"/>
                </a:lnTo>
                <a:lnTo>
                  <a:pt x="5493" y="735"/>
                </a:lnTo>
                <a:lnTo>
                  <a:pt x="5493" y="735"/>
                </a:lnTo>
                <a:lnTo>
                  <a:pt x="5493" y="735"/>
                </a:lnTo>
                <a:lnTo>
                  <a:pt x="5493" y="735"/>
                </a:lnTo>
                <a:lnTo>
                  <a:pt x="5493" y="735"/>
                </a:lnTo>
                <a:lnTo>
                  <a:pt x="5493" y="735"/>
                </a:lnTo>
                <a:lnTo>
                  <a:pt x="5493" y="735"/>
                </a:lnTo>
                <a:lnTo>
                  <a:pt x="5493" y="735"/>
                </a:lnTo>
                <a:lnTo>
                  <a:pt x="5493" y="735"/>
                </a:lnTo>
                <a:lnTo>
                  <a:pt x="5493" y="741"/>
                </a:lnTo>
                <a:lnTo>
                  <a:pt x="5493" y="741"/>
                </a:lnTo>
                <a:lnTo>
                  <a:pt x="5493" y="741"/>
                </a:lnTo>
                <a:lnTo>
                  <a:pt x="5493" y="741"/>
                </a:lnTo>
                <a:lnTo>
                  <a:pt x="5493" y="741"/>
                </a:lnTo>
                <a:lnTo>
                  <a:pt x="5493" y="741"/>
                </a:lnTo>
                <a:lnTo>
                  <a:pt x="5493" y="747"/>
                </a:lnTo>
                <a:lnTo>
                  <a:pt x="5493" y="747"/>
                </a:lnTo>
                <a:lnTo>
                  <a:pt x="5493" y="741"/>
                </a:lnTo>
                <a:lnTo>
                  <a:pt x="5493" y="741"/>
                </a:lnTo>
                <a:lnTo>
                  <a:pt x="5493" y="735"/>
                </a:lnTo>
                <a:lnTo>
                  <a:pt x="5499" y="735"/>
                </a:lnTo>
                <a:lnTo>
                  <a:pt x="5499" y="735"/>
                </a:lnTo>
                <a:lnTo>
                  <a:pt x="5499" y="735"/>
                </a:lnTo>
                <a:lnTo>
                  <a:pt x="5499" y="735"/>
                </a:lnTo>
                <a:lnTo>
                  <a:pt x="5499" y="741"/>
                </a:lnTo>
                <a:lnTo>
                  <a:pt x="5499" y="741"/>
                </a:lnTo>
                <a:lnTo>
                  <a:pt x="5499" y="747"/>
                </a:lnTo>
                <a:lnTo>
                  <a:pt x="5499" y="741"/>
                </a:lnTo>
                <a:lnTo>
                  <a:pt x="5499" y="741"/>
                </a:lnTo>
                <a:lnTo>
                  <a:pt x="5505" y="741"/>
                </a:lnTo>
                <a:lnTo>
                  <a:pt x="5505" y="724"/>
                </a:lnTo>
                <a:lnTo>
                  <a:pt x="5505" y="724"/>
                </a:lnTo>
                <a:lnTo>
                  <a:pt x="5505" y="724"/>
                </a:lnTo>
                <a:lnTo>
                  <a:pt x="5505" y="724"/>
                </a:lnTo>
                <a:lnTo>
                  <a:pt x="5505" y="724"/>
                </a:lnTo>
                <a:lnTo>
                  <a:pt x="5511" y="724"/>
                </a:lnTo>
                <a:lnTo>
                  <a:pt x="5511" y="724"/>
                </a:lnTo>
                <a:lnTo>
                  <a:pt x="5511" y="724"/>
                </a:lnTo>
                <a:lnTo>
                  <a:pt x="5511" y="718"/>
                </a:lnTo>
                <a:lnTo>
                  <a:pt x="5511" y="718"/>
                </a:lnTo>
                <a:lnTo>
                  <a:pt x="5511" y="718"/>
                </a:lnTo>
                <a:lnTo>
                  <a:pt x="5511" y="718"/>
                </a:lnTo>
                <a:lnTo>
                  <a:pt x="5511" y="712"/>
                </a:lnTo>
                <a:lnTo>
                  <a:pt x="5517" y="712"/>
                </a:lnTo>
                <a:lnTo>
                  <a:pt x="5517" y="718"/>
                </a:lnTo>
                <a:lnTo>
                  <a:pt x="5517" y="718"/>
                </a:lnTo>
                <a:lnTo>
                  <a:pt x="5511" y="718"/>
                </a:lnTo>
                <a:lnTo>
                  <a:pt x="5511" y="718"/>
                </a:lnTo>
                <a:lnTo>
                  <a:pt x="5511" y="718"/>
                </a:lnTo>
                <a:lnTo>
                  <a:pt x="5517" y="718"/>
                </a:lnTo>
                <a:lnTo>
                  <a:pt x="5517" y="718"/>
                </a:lnTo>
                <a:lnTo>
                  <a:pt x="5517" y="724"/>
                </a:lnTo>
                <a:lnTo>
                  <a:pt x="5517" y="724"/>
                </a:lnTo>
                <a:lnTo>
                  <a:pt x="5517" y="724"/>
                </a:lnTo>
                <a:lnTo>
                  <a:pt x="5511" y="724"/>
                </a:lnTo>
                <a:lnTo>
                  <a:pt x="5511" y="724"/>
                </a:lnTo>
                <a:lnTo>
                  <a:pt x="5517" y="724"/>
                </a:lnTo>
                <a:lnTo>
                  <a:pt x="5517" y="724"/>
                </a:lnTo>
                <a:lnTo>
                  <a:pt x="5517" y="724"/>
                </a:lnTo>
                <a:lnTo>
                  <a:pt x="5517" y="724"/>
                </a:lnTo>
                <a:lnTo>
                  <a:pt x="5523" y="724"/>
                </a:lnTo>
                <a:lnTo>
                  <a:pt x="5517" y="724"/>
                </a:lnTo>
                <a:lnTo>
                  <a:pt x="5517" y="730"/>
                </a:lnTo>
                <a:lnTo>
                  <a:pt x="5517" y="730"/>
                </a:lnTo>
                <a:lnTo>
                  <a:pt x="5523" y="730"/>
                </a:lnTo>
                <a:lnTo>
                  <a:pt x="5523" y="724"/>
                </a:lnTo>
                <a:lnTo>
                  <a:pt x="5529" y="724"/>
                </a:lnTo>
                <a:lnTo>
                  <a:pt x="5529" y="724"/>
                </a:lnTo>
                <a:lnTo>
                  <a:pt x="5529" y="724"/>
                </a:lnTo>
                <a:lnTo>
                  <a:pt x="5529" y="724"/>
                </a:lnTo>
                <a:lnTo>
                  <a:pt x="5523" y="730"/>
                </a:lnTo>
                <a:lnTo>
                  <a:pt x="5523" y="730"/>
                </a:lnTo>
                <a:lnTo>
                  <a:pt x="5523" y="730"/>
                </a:lnTo>
                <a:lnTo>
                  <a:pt x="5529" y="730"/>
                </a:lnTo>
                <a:lnTo>
                  <a:pt x="5529" y="730"/>
                </a:lnTo>
                <a:lnTo>
                  <a:pt x="5529" y="730"/>
                </a:lnTo>
                <a:lnTo>
                  <a:pt x="5529" y="730"/>
                </a:lnTo>
                <a:lnTo>
                  <a:pt x="5529" y="730"/>
                </a:lnTo>
                <a:lnTo>
                  <a:pt x="5529" y="724"/>
                </a:lnTo>
                <a:lnTo>
                  <a:pt x="5529" y="724"/>
                </a:lnTo>
                <a:lnTo>
                  <a:pt x="5529" y="724"/>
                </a:lnTo>
                <a:lnTo>
                  <a:pt x="5529" y="724"/>
                </a:lnTo>
                <a:lnTo>
                  <a:pt x="5529" y="724"/>
                </a:lnTo>
                <a:lnTo>
                  <a:pt x="5535" y="724"/>
                </a:lnTo>
                <a:lnTo>
                  <a:pt x="5535" y="724"/>
                </a:lnTo>
                <a:lnTo>
                  <a:pt x="5535" y="724"/>
                </a:lnTo>
                <a:lnTo>
                  <a:pt x="5535" y="724"/>
                </a:lnTo>
                <a:lnTo>
                  <a:pt x="5535" y="724"/>
                </a:lnTo>
                <a:lnTo>
                  <a:pt x="5535" y="724"/>
                </a:lnTo>
                <a:lnTo>
                  <a:pt x="5535" y="724"/>
                </a:lnTo>
                <a:lnTo>
                  <a:pt x="5535" y="724"/>
                </a:lnTo>
                <a:lnTo>
                  <a:pt x="5535" y="718"/>
                </a:lnTo>
                <a:lnTo>
                  <a:pt x="5535" y="718"/>
                </a:lnTo>
                <a:lnTo>
                  <a:pt x="5535" y="718"/>
                </a:lnTo>
                <a:lnTo>
                  <a:pt x="5541" y="718"/>
                </a:lnTo>
                <a:lnTo>
                  <a:pt x="5541" y="718"/>
                </a:lnTo>
                <a:lnTo>
                  <a:pt x="5541" y="718"/>
                </a:lnTo>
                <a:lnTo>
                  <a:pt x="5541" y="718"/>
                </a:lnTo>
                <a:lnTo>
                  <a:pt x="5547" y="712"/>
                </a:lnTo>
                <a:lnTo>
                  <a:pt x="5547" y="712"/>
                </a:lnTo>
                <a:lnTo>
                  <a:pt x="5541" y="712"/>
                </a:lnTo>
                <a:lnTo>
                  <a:pt x="5541" y="706"/>
                </a:lnTo>
                <a:lnTo>
                  <a:pt x="5541" y="706"/>
                </a:lnTo>
                <a:lnTo>
                  <a:pt x="5541" y="706"/>
                </a:lnTo>
                <a:lnTo>
                  <a:pt x="5541" y="706"/>
                </a:lnTo>
                <a:lnTo>
                  <a:pt x="5541" y="706"/>
                </a:lnTo>
                <a:lnTo>
                  <a:pt x="5541" y="706"/>
                </a:lnTo>
                <a:lnTo>
                  <a:pt x="5541" y="700"/>
                </a:lnTo>
                <a:lnTo>
                  <a:pt x="5541" y="700"/>
                </a:lnTo>
                <a:lnTo>
                  <a:pt x="5547" y="700"/>
                </a:lnTo>
                <a:lnTo>
                  <a:pt x="5547" y="694"/>
                </a:lnTo>
                <a:lnTo>
                  <a:pt x="5547" y="688"/>
                </a:lnTo>
                <a:lnTo>
                  <a:pt x="5547" y="688"/>
                </a:lnTo>
                <a:lnTo>
                  <a:pt x="5547" y="688"/>
                </a:lnTo>
                <a:lnTo>
                  <a:pt x="5547" y="682"/>
                </a:lnTo>
                <a:lnTo>
                  <a:pt x="5553" y="682"/>
                </a:lnTo>
                <a:lnTo>
                  <a:pt x="5553" y="682"/>
                </a:lnTo>
                <a:lnTo>
                  <a:pt x="5553" y="682"/>
                </a:lnTo>
                <a:lnTo>
                  <a:pt x="5553" y="682"/>
                </a:lnTo>
                <a:lnTo>
                  <a:pt x="5558" y="676"/>
                </a:lnTo>
                <a:lnTo>
                  <a:pt x="5558" y="676"/>
                </a:lnTo>
                <a:lnTo>
                  <a:pt x="5558" y="676"/>
                </a:lnTo>
                <a:lnTo>
                  <a:pt x="5558" y="676"/>
                </a:lnTo>
                <a:lnTo>
                  <a:pt x="5553" y="670"/>
                </a:lnTo>
                <a:lnTo>
                  <a:pt x="5553" y="670"/>
                </a:lnTo>
                <a:lnTo>
                  <a:pt x="5553" y="670"/>
                </a:lnTo>
                <a:lnTo>
                  <a:pt x="5553" y="670"/>
                </a:lnTo>
                <a:lnTo>
                  <a:pt x="5553" y="664"/>
                </a:lnTo>
                <a:lnTo>
                  <a:pt x="5553" y="664"/>
                </a:lnTo>
                <a:lnTo>
                  <a:pt x="5553" y="664"/>
                </a:lnTo>
                <a:lnTo>
                  <a:pt x="5553" y="664"/>
                </a:lnTo>
                <a:lnTo>
                  <a:pt x="5553" y="664"/>
                </a:lnTo>
                <a:lnTo>
                  <a:pt x="5553" y="664"/>
                </a:lnTo>
                <a:lnTo>
                  <a:pt x="5558" y="658"/>
                </a:lnTo>
                <a:lnTo>
                  <a:pt x="5558" y="658"/>
                </a:lnTo>
                <a:lnTo>
                  <a:pt x="5558" y="658"/>
                </a:lnTo>
                <a:lnTo>
                  <a:pt x="5564" y="658"/>
                </a:lnTo>
                <a:lnTo>
                  <a:pt x="5564" y="658"/>
                </a:lnTo>
                <a:lnTo>
                  <a:pt x="5564" y="658"/>
                </a:lnTo>
                <a:lnTo>
                  <a:pt x="5564" y="658"/>
                </a:lnTo>
                <a:lnTo>
                  <a:pt x="5564" y="658"/>
                </a:lnTo>
                <a:lnTo>
                  <a:pt x="5564" y="658"/>
                </a:lnTo>
                <a:lnTo>
                  <a:pt x="5564" y="658"/>
                </a:lnTo>
                <a:lnTo>
                  <a:pt x="5570" y="658"/>
                </a:lnTo>
                <a:lnTo>
                  <a:pt x="5570" y="658"/>
                </a:lnTo>
                <a:lnTo>
                  <a:pt x="5570" y="658"/>
                </a:lnTo>
                <a:lnTo>
                  <a:pt x="5570" y="658"/>
                </a:lnTo>
                <a:lnTo>
                  <a:pt x="5570" y="658"/>
                </a:lnTo>
                <a:lnTo>
                  <a:pt x="5570" y="658"/>
                </a:lnTo>
                <a:lnTo>
                  <a:pt x="5570" y="652"/>
                </a:lnTo>
                <a:lnTo>
                  <a:pt x="5570" y="646"/>
                </a:lnTo>
                <a:lnTo>
                  <a:pt x="5570" y="646"/>
                </a:lnTo>
                <a:lnTo>
                  <a:pt x="5570" y="646"/>
                </a:lnTo>
                <a:lnTo>
                  <a:pt x="5570" y="646"/>
                </a:lnTo>
                <a:lnTo>
                  <a:pt x="5570" y="646"/>
                </a:lnTo>
                <a:lnTo>
                  <a:pt x="5570" y="646"/>
                </a:lnTo>
                <a:lnTo>
                  <a:pt x="5576" y="646"/>
                </a:lnTo>
                <a:lnTo>
                  <a:pt x="5576" y="646"/>
                </a:lnTo>
                <a:lnTo>
                  <a:pt x="5576" y="646"/>
                </a:lnTo>
                <a:lnTo>
                  <a:pt x="5570" y="652"/>
                </a:lnTo>
                <a:lnTo>
                  <a:pt x="5570" y="652"/>
                </a:lnTo>
                <a:lnTo>
                  <a:pt x="5570" y="652"/>
                </a:lnTo>
                <a:lnTo>
                  <a:pt x="5570" y="658"/>
                </a:lnTo>
                <a:lnTo>
                  <a:pt x="5570" y="658"/>
                </a:lnTo>
                <a:lnTo>
                  <a:pt x="5570" y="658"/>
                </a:lnTo>
                <a:lnTo>
                  <a:pt x="5570" y="658"/>
                </a:lnTo>
                <a:lnTo>
                  <a:pt x="5570" y="658"/>
                </a:lnTo>
                <a:lnTo>
                  <a:pt x="5570" y="658"/>
                </a:lnTo>
                <a:lnTo>
                  <a:pt x="5570" y="658"/>
                </a:lnTo>
                <a:lnTo>
                  <a:pt x="5570" y="664"/>
                </a:lnTo>
                <a:lnTo>
                  <a:pt x="5570" y="664"/>
                </a:lnTo>
                <a:lnTo>
                  <a:pt x="5570" y="664"/>
                </a:lnTo>
                <a:lnTo>
                  <a:pt x="5570" y="664"/>
                </a:lnTo>
                <a:lnTo>
                  <a:pt x="5570" y="664"/>
                </a:lnTo>
                <a:lnTo>
                  <a:pt x="5570" y="670"/>
                </a:lnTo>
                <a:lnTo>
                  <a:pt x="5570" y="670"/>
                </a:lnTo>
                <a:lnTo>
                  <a:pt x="5570" y="664"/>
                </a:lnTo>
                <a:lnTo>
                  <a:pt x="5570" y="664"/>
                </a:lnTo>
                <a:lnTo>
                  <a:pt x="5570" y="664"/>
                </a:lnTo>
                <a:lnTo>
                  <a:pt x="5576" y="664"/>
                </a:lnTo>
                <a:lnTo>
                  <a:pt x="5576" y="664"/>
                </a:lnTo>
                <a:lnTo>
                  <a:pt x="5576" y="664"/>
                </a:lnTo>
                <a:lnTo>
                  <a:pt x="5576" y="658"/>
                </a:lnTo>
                <a:lnTo>
                  <a:pt x="5576" y="664"/>
                </a:lnTo>
                <a:lnTo>
                  <a:pt x="5582" y="664"/>
                </a:lnTo>
                <a:lnTo>
                  <a:pt x="5582" y="664"/>
                </a:lnTo>
                <a:lnTo>
                  <a:pt x="5582" y="664"/>
                </a:lnTo>
                <a:lnTo>
                  <a:pt x="5576" y="664"/>
                </a:lnTo>
                <a:lnTo>
                  <a:pt x="5576" y="664"/>
                </a:lnTo>
                <a:lnTo>
                  <a:pt x="5576" y="664"/>
                </a:lnTo>
                <a:lnTo>
                  <a:pt x="5576" y="664"/>
                </a:lnTo>
                <a:lnTo>
                  <a:pt x="5576" y="664"/>
                </a:lnTo>
                <a:lnTo>
                  <a:pt x="5576" y="664"/>
                </a:lnTo>
                <a:lnTo>
                  <a:pt x="5576" y="664"/>
                </a:lnTo>
                <a:lnTo>
                  <a:pt x="5576" y="664"/>
                </a:lnTo>
                <a:lnTo>
                  <a:pt x="5576" y="670"/>
                </a:lnTo>
                <a:lnTo>
                  <a:pt x="5576" y="670"/>
                </a:lnTo>
                <a:lnTo>
                  <a:pt x="5576" y="670"/>
                </a:lnTo>
                <a:lnTo>
                  <a:pt x="5576" y="670"/>
                </a:lnTo>
                <a:lnTo>
                  <a:pt x="5576" y="670"/>
                </a:lnTo>
                <a:lnTo>
                  <a:pt x="5570" y="670"/>
                </a:lnTo>
                <a:lnTo>
                  <a:pt x="5570" y="670"/>
                </a:lnTo>
                <a:lnTo>
                  <a:pt x="5570" y="670"/>
                </a:lnTo>
                <a:lnTo>
                  <a:pt x="5570" y="670"/>
                </a:lnTo>
                <a:lnTo>
                  <a:pt x="5570" y="670"/>
                </a:lnTo>
                <a:lnTo>
                  <a:pt x="5570" y="676"/>
                </a:lnTo>
                <a:lnTo>
                  <a:pt x="5570" y="676"/>
                </a:lnTo>
                <a:lnTo>
                  <a:pt x="5570" y="676"/>
                </a:lnTo>
                <a:lnTo>
                  <a:pt x="5570" y="676"/>
                </a:lnTo>
                <a:lnTo>
                  <a:pt x="5576" y="676"/>
                </a:lnTo>
                <a:lnTo>
                  <a:pt x="5576" y="676"/>
                </a:lnTo>
                <a:lnTo>
                  <a:pt x="5582" y="682"/>
                </a:lnTo>
                <a:lnTo>
                  <a:pt x="5582" y="682"/>
                </a:lnTo>
                <a:lnTo>
                  <a:pt x="5582" y="682"/>
                </a:lnTo>
                <a:lnTo>
                  <a:pt x="5582" y="682"/>
                </a:lnTo>
                <a:lnTo>
                  <a:pt x="5588" y="682"/>
                </a:lnTo>
                <a:lnTo>
                  <a:pt x="5594" y="688"/>
                </a:lnTo>
                <a:lnTo>
                  <a:pt x="5600" y="688"/>
                </a:lnTo>
                <a:lnTo>
                  <a:pt x="5600" y="688"/>
                </a:lnTo>
                <a:lnTo>
                  <a:pt x="5594" y="688"/>
                </a:lnTo>
                <a:lnTo>
                  <a:pt x="5594" y="688"/>
                </a:lnTo>
                <a:lnTo>
                  <a:pt x="5594" y="688"/>
                </a:lnTo>
                <a:lnTo>
                  <a:pt x="5594" y="688"/>
                </a:lnTo>
                <a:lnTo>
                  <a:pt x="5594" y="682"/>
                </a:lnTo>
                <a:lnTo>
                  <a:pt x="5594" y="682"/>
                </a:lnTo>
                <a:lnTo>
                  <a:pt x="5600" y="682"/>
                </a:lnTo>
                <a:lnTo>
                  <a:pt x="5600" y="682"/>
                </a:lnTo>
                <a:lnTo>
                  <a:pt x="5600" y="682"/>
                </a:lnTo>
                <a:lnTo>
                  <a:pt x="5594" y="682"/>
                </a:lnTo>
                <a:lnTo>
                  <a:pt x="5594" y="682"/>
                </a:lnTo>
                <a:lnTo>
                  <a:pt x="5594" y="682"/>
                </a:lnTo>
                <a:lnTo>
                  <a:pt x="5594" y="682"/>
                </a:lnTo>
                <a:lnTo>
                  <a:pt x="5594" y="682"/>
                </a:lnTo>
                <a:lnTo>
                  <a:pt x="5594" y="676"/>
                </a:lnTo>
                <a:lnTo>
                  <a:pt x="5594" y="676"/>
                </a:lnTo>
                <a:lnTo>
                  <a:pt x="5594" y="676"/>
                </a:lnTo>
                <a:lnTo>
                  <a:pt x="5594" y="676"/>
                </a:lnTo>
                <a:lnTo>
                  <a:pt x="5594" y="670"/>
                </a:lnTo>
                <a:lnTo>
                  <a:pt x="5594" y="670"/>
                </a:lnTo>
                <a:lnTo>
                  <a:pt x="5594" y="670"/>
                </a:lnTo>
                <a:lnTo>
                  <a:pt x="5594" y="670"/>
                </a:lnTo>
                <a:lnTo>
                  <a:pt x="5594" y="664"/>
                </a:lnTo>
                <a:lnTo>
                  <a:pt x="5594" y="664"/>
                </a:lnTo>
                <a:lnTo>
                  <a:pt x="5594" y="664"/>
                </a:lnTo>
                <a:lnTo>
                  <a:pt x="5594" y="664"/>
                </a:lnTo>
                <a:lnTo>
                  <a:pt x="5594" y="664"/>
                </a:lnTo>
                <a:lnTo>
                  <a:pt x="5594" y="664"/>
                </a:lnTo>
                <a:lnTo>
                  <a:pt x="5594" y="664"/>
                </a:lnTo>
                <a:lnTo>
                  <a:pt x="5600" y="664"/>
                </a:lnTo>
                <a:lnTo>
                  <a:pt x="5600" y="664"/>
                </a:lnTo>
                <a:lnTo>
                  <a:pt x="5600" y="664"/>
                </a:lnTo>
                <a:lnTo>
                  <a:pt x="5600" y="664"/>
                </a:lnTo>
                <a:lnTo>
                  <a:pt x="5600" y="664"/>
                </a:lnTo>
                <a:lnTo>
                  <a:pt x="5600" y="664"/>
                </a:lnTo>
                <a:lnTo>
                  <a:pt x="5600" y="670"/>
                </a:lnTo>
                <a:lnTo>
                  <a:pt x="5600" y="670"/>
                </a:lnTo>
                <a:lnTo>
                  <a:pt x="5600" y="670"/>
                </a:lnTo>
                <a:lnTo>
                  <a:pt x="5606" y="670"/>
                </a:lnTo>
                <a:lnTo>
                  <a:pt x="5606" y="664"/>
                </a:lnTo>
                <a:lnTo>
                  <a:pt x="5606" y="664"/>
                </a:lnTo>
                <a:lnTo>
                  <a:pt x="5606" y="664"/>
                </a:lnTo>
                <a:lnTo>
                  <a:pt x="5606" y="664"/>
                </a:lnTo>
                <a:lnTo>
                  <a:pt x="5606" y="664"/>
                </a:lnTo>
                <a:lnTo>
                  <a:pt x="5606" y="664"/>
                </a:lnTo>
                <a:lnTo>
                  <a:pt x="5606" y="664"/>
                </a:lnTo>
                <a:lnTo>
                  <a:pt x="5606" y="664"/>
                </a:lnTo>
                <a:lnTo>
                  <a:pt x="5606" y="664"/>
                </a:lnTo>
                <a:lnTo>
                  <a:pt x="5606" y="664"/>
                </a:lnTo>
                <a:lnTo>
                  <a:pt x="5606" y="664"/>
                </a:lnTo>
                <a:lnTo>
                  <a:pt x="5606" y="664"/>
                </a:lnTo>
                <a:lnTo>
                  <a:pt x="5606" y="664"/>
                </a:lnTo>
                <a:lnTo>
                  <a:pt x="5606" y="658"/>
                </a:lnTo>
                <a:lnTo>
                  <a:pt x="5606" y="658"/>
                </a:lnTo>
                <a:lnTo>
                  <a:pt x="5606" y="658"/>
                </a:lnTo>
                <a:lnTo>
                  <a:pt x="5606" y="658"/>
                </a:lnTo>
                <a:lnTo>
                  <a:pt x="5606" y="658"/>
                </a:lnTo>
                <a:lnTo>
                  <a:pt x="5606" y="658"/>
                </a:lnTo>
                <a:lnTo>
                  <a:pt x="5606" y="658"/>
                </a:lnTo>
                <a:lnTo>
                  <a:pt x="5606" y="658"/>
                </a:lnTo>
                <a:lnTo>
                  <a:pt x="5600" y="652"/>
                </a:lnTo>
                <a:lnTo>
                  <a:pt x="5600" y="652"/>
                </a:lnTo>
                <a:lnTo>
                  <a:pt x="5606" y="652"/>
                </a:lnTo>
                <a:lnTo>
                  <a:pt x="5606" y="652"/>
                </a:lnTo>
                <a:lnTo>
                  <a:pt x="5606" y="658"/>
                </a:lnTo>
                <a:lnTo>
                  <a:pt x="5606" y="664"/>
                </a:lnTo>
                <a:lnTo>
                  <a:pt x="5606" y="664"/>
                </a:lnTo>
                <a:lnTo>
                  <a:pt x="5606" y="664"/>
                </a:lnTo>
                <a:lnTo>
                  <a:pt x="5612" y="664"/>
                </a:lnTo>
                <a:lnTo>
                  <a:pt x="5612" y="664"/>
                </a:lnTo>
                <a:lnTo>
                  <a:pt x="5612" y="664"/>
                </a:lnTo>
                <a:lnTo>
                  <a:pt x="5612" y="664"/>
                </a:lnTo>
                <a:lnTo>
                  <a:pt x="5612" y="658"/>
                </a:lnTo>
                <a:lnTo>
                  <a:pt x="5612" y="658"/>
                </a:lnTo>
                <a:lnTo>
                  <a:pt x="5612" y="658"/>
                </a:lnTo>
                <a:lnTo>
                  <a:pt x="5618" y="658"/>
                </a:lnTo>
                <a:lnTo>
                  <a:pt x="5618" y="658"/>
                </a:lnTo>
                <a:lnTo>
                  <a:pt x="5624" y="658"/>
                </a:lnTo>
                <a:lnTo>
                  <a:pt x="5624" y="658"/>
                </a:lnTo>
                <a:lnTo>
                  <a:pt x="5624" y="658"/>
                </a:lnTo>
                <a:lnTo>
                  <a:pt x="5624" y="658"/>
                </a:lnTo>
                <a:lnTo>
                  <a:pt x="5624" y="658"/>
                </a:lnTo>
                <a:lnTo>
                  <a:pt x="5624" y="658"/>
                </a:lnTo>
                <a:lnTo>
                  <a:pt x="5624" y="658"/>
                </a:lnTo>
                <a:lnTo>
                  <a:pt x="5624" y="652"/>
                </a:lnTo>
                <a:lnTo>
                  <a:pt x="5624" y="652"/>
                </a:lnTo>
                <a:lnTo>
                  <a:pt x="5624" y="652"/>
                </a:lnTo>
                <a:lnTo>
                  <a:pt x="5618" y="652"/>
                </a:lnTo>
                <a:lnTo>
                  <a:pt x="5618" y="646"/>
                </a:lnTo>
                <a:lnTo>
                  <a:pt x="5618" y="646"/>
                </a:lnTo>
                <a:lnTo>
                  <a:pt x="5624" y="652"/>
                </a:lnTo>
                <a:lnTo>
                  <a:pt x="5624" y="652"/>
                </a:lnTo>
                <a:lnTo>
                  <a:pt x="5624" y="652"/>
                </a:lnTo>
                <a:lnTo>
                  <a:pt x="5624" y="652"/>
                </a:lnTo>
                <a:lnTo>
                  <a:pt x="5630" y="658"/>
                </a:lnTo>
                <a:lnTo>
                  <a:pt x="5630" y="658"/>
                </a:lnTo>
                <a:lnTo>
                  <a:pt x="5630" y="658"/>
                </a:lnTo>
                <a:lnTo>
                  <a:pt x="5630" y="652"/>
                </a:lnTo>
                <a:lnTo>
                  <a:pt x="5630" y="652"/>
                </a:lnTo>
                <a:lnTo>
                  <a:pt x="5630" y="652"/>
                </a:lnTo>
                <a:lnTo>
                  <a:pt x="5630" y="646"/>
                </a:lnTo>
                <a:lnTo>
                  <a:pt x="5630" y="646"/>
                </a:lnTo>
                <a:lnTo>
                  <a:pt x="5630" y="652"/>
                </a:lnTo>
                <a:lnTo>
                  <a:pt x="5630" y="652"/>
                </a:lnTo>
                <a:lnTo>
                  <a:pt x="5630" y="658"/>
                </a:lnTo>
                <a:lnTo>
                  <a:pt x="5630" y="658"/>
                </a:lnTo>
                <a:lnTo>
                  <a:pt x="5630" y="658"/>
                </a:lnTo>
                <a:lnTo>
                  <a:pt x="5630" y="658"/>
                </a:lnTo>
                <a:lnTo>
                  <a:pt x="5630" y="658"/>
                </a:lnTo>
                <a:lnTo>
                  <a:pt x="5635" y="658"/>
                </a:lnTo>
                <a:lnTo>
                  <a:pt x="5635" y="658"/>
                </a:lnTo>
                <a:lnTo>
                  <a:pt x="5635" y="658"/>
                </a:lnTo>
                <a:lnTo>
                  <a:pt x="5635" y="658"/>
                </a:lnTo>
                <a:lnTo>
                  <a:pt x="5635" y="658"/>
                </a:lnTo>
                <a:lnTo>
                  <a:pt x="5635" y="658"/>
                </a:lnTo>
                <a:lnTo>
                  <a:pt x="5635" y="658"/>
                </a:lnTo>
                <a:lnTo>
                  <a:pt x="5635" y="652"/>
                </a:lnTo>
                <a:lnTo>
                  <a:pt x="5635" y="652"/>
                </a:lnTo>
                <a:lnTo>
                  <a:pt x="5635" y="652"/>
                </a:lnTo>
                <a:lnTo>
                  <a:pt x="5635" y="652"/>
                </a:lnTo>
                <a:lnTo>
                  <a:pt x="5635" y="652"/>
                </a:lnTo>
                <a:lnTo>
                  <a:pt x="5635" y="652"/>
                </a:lnTo>
                <a:lnTo>
                  <a:pt x="5635" y="652"/>
                </a:lnTo>
                <a:lnTo>
                  <a:pt x="5635" y="652"/>
                </a:lnTo>
                <a:lnTo>
                  <a:pt x="5635" y="652"/>
                </a:lnTo>
                <a:lnTo>
                  <a:pt x="5635" y="652"/>
                </a:lnTo>
                <a:lnTo>
                  <a:pt x="5641" y="652"/>
                </a:lnTo>
                <a:lnTo>
                  <a:pt x="5641" y="658"/>
                </a:lnTo>
                <a:lnTo>
                  <a:pt x="5641" y="658"/>
                </a:lnTo>
                <a:lnTo>
                  <a:pt x="5641" y="658"/>
                </a:lnTo>
                <a:lnTo>
                  <a:pt x="5641" y="664"/>
                </a:lnTo>
                <a:lnTo>
                  <a:pt x="5641" y="664"/>
                </a:lnTo>
                <a:lnTo>
                  <a:pt x="5641" y="670"/>
                </a:lnTo>
                <a:lnTo>
                  <a:pt x="5641" y="670"/>
                </a:lnTo>
                <a:lnTo>
                  <a:pt x="5641" y="670"/>
                </a:lnTo>
                <a:lnTo>
                  <a:pt x="5641" y="670"/>
                </a:lnTo>
                <a:lnTo>
                  <a:pt x="5641" y="670"/>
                </a:lnTo>
                <a:lnTo>
                  <a:pt x="5641" y="670"/>
                </a:lnTo>
                <a:lnTo>
                  <a:pt x="5641" y="670"/>
                </a:lnTo>
                <a:lnTo>
                  <a:pt x="5641" y="670"/>
                </a:lnTo>
                <a:lnTo>
                  <a:pt x="5641" y="676"/>
                </a:lnTo>
                <a:lnTo>
                  <a:pt x="5641" y="676"/>
                </a:lnTo>
                <a:lnTo>
                  <a:pt x="5641" y="676"/>
                </a:lnTo>
                <a:lnTo>
                  <a:pt x="5641" y="676"/>
                </a:lnTo>
                <a:lnTo>
                  <a:pt x="5641" y="676"/>
                </a:lnTo>
                <a:lnTo>
                  <a:pt x="5647" y="676"/>
                </a:lnTo>
                <a:lnTo>
                  <a:pt x="5647" y="670"/>
                </a:lnTo>
                <a:lnTo>
                  <a:pt x="5647" y="670"/>
                </a:lnTo>
                <a:lnTo>
                  <a:pt x="5647" y="670"/>
                </a:lnTo>
                <a:lnTo>
                  <a:pt x="5647" y="670"/>
                </a:lnTo>
                <a:lnTo>
                  <a:pt x="5647" y="670"/>
                </a:lnTo>
                <a:lnTo>
                  <a:pt x="5647" y="670"/>
                </a:lnTo>
                <a:lnTo>
                  <a:pt x="5647" y="664"/>
                </a:lnTo>
                <a:lnTo>
                  <a:pt x="5647" y="664"/>
                </a:lnTo>
                <a:lnTo>
                  <a:pt x="5647" y="664"/>
                </a:lnTo>
                <a:lnTo>
                  <a:pt x="5647" y="670"/>
                </a:lnTo>
                <a:lnTo>
                  <a:pt x="5647" y="670"/>
                </a:lnTo>
                <a:lnTo>
                  <a:pt x="5653" y="670"/>
                </a:lnTo>
                <a:lnTo>
                  <a:pt x="5653" y="670"/>
                </a:lnTo>
                <a:lnTo>
                  <a:pt x="5653" y="670"/>
                </a:lnTo>
                <a:lnTo>
                  <a:pt x="5653" y="670"/>
                </a:lnTo>
                <a:lnTo>
                  <a:pt x="5653" y="664"/>
                </a:lnTo>
                <a:lnTo>
                  <a:pt x="5653" y="664"/>
                </a:lnTo>
                <a:lnTo>
                  <a:pt x="5653" y="664"/>
                </a:lnTo>
                <a:lnTo>
                  <a:pt x="5653" y="664"/>
                </a:lnTo>
                <a:lnTo>
                  <a:pt x="5653" y="664"/>
                </a:lnTo>
                <a:lnTo>
                  <a:pt x="5653" y="658"/>
                </a:lnTo>
                <a:lnTo>
                  <a:pt x="5653" y="658"/>
                </a:lnTo>
                <a:lnTo>
                  <a:pt x="5647" y="658"/>
                </a:lnTo>
                <a:lnTo>
                  <a:pt x="5647" y="658"/>
                </a:lnTo>
                <a:lnTo>
                  <a:pt x="5647" y="658"/>
                </a:lnTo>
                <a:lnTo>
                  <a:pt x="5647" y="658"/>
                </a:lnTo>
                <a:lnTo>
                  <a:pt x="5653" y="658"/>
                </a:lnTo>
                <a:lnTo>
                  <a:pt x="5653" y="658"/>
                </a:lnTo>
                <a:lnTo>
                  <a:pt x="5653" y="658"/>
                </a:lnTo>
                <a:lnTo>
                  <a:pt x="5653" y="652"/>
                </a:lnTo>
                <a:lnTo>
                  <a:pt x="5653" y="652"/>
                </a:lnTo>
                <a:lnTo>
                  <a:pt x="5653" y="652"/>
                </a:lnTo>
                <a:lnTo>
                  <a:pt x="5653" y="652"/>
                </a:lnTo>
                <a:lnTo>
                  <a:pt x="5653" y="652"/>
                </a:lnTo>
                <a:lnTo>
                  <a:pt x="5653" y="652"/>
                </a:lnTo>
                <a:lnTo>
                  <a:pt x="5653" y="664"/>
                </a:lnTo>
                <a:lnTo>
                  <a:pt x="5653" y="664"/>
                </a:lnTo>
                <a:lnTo>
                  <a:pt x="5653" y="664"/>
                </a:lnTo>
                <a:lnTo>
                  <a:pt x="5653" y="664"/>
                </a:lnTo>
                <a:lnTo>
                  <a:pt x="5653" y="664"/>
                </a:lnTo>
                <a:lnTo>
                  <a:pt x="5653" y="664"/>
                </a:lnTo>
                <a:lnTo>
                  <a:pt x="5653" y="664"/>
                </a:lnTo>
                <a:lnTo>
                  <a:pt x="5653" y="664"/>
                </a:lnTo>
                <a:lnTo>
                  <a:pt x="5659" y="664"/>
                </a:lnTo>
                <a:lnTo>
                  <a:pt x="5653" y="664"/>
                </a:lnTo>
                <a:lnTo>
                  <a:pt x="5659" y="658"/>
                </a:lnTo>
                <a:lnTo>
                  <a:pt x="5659" y="658"/>
                </a:lnTo>
                <a:lnTo>
                  <a:pt x="5659" y="658"/>
                </a:lnTo>
                <a:lnTo>
                  <a:pt x="5659" y="658"/>
                </a:lnTo>
                <a:lnTo>
                  <a:pt x="5659" y="652"/>
                </a:lnTo>
                <a:lnTo>
                  <a:pt x="5659" y="652"/>
                </a:lnTo>
                <a:lnTo>
                  <a:pt x="5659" y="658"/>
                </a:lnTo>
                <a:lnTo>
                  <a:pt x="5659" y="658"/>
                </a:lnTo>
                <a:lnTo>
                  <a:pt x="5659" y="658"/>
                </a:lnTo>
                <a:lnTo>
                  <a:pt x="5659" y="664"/>
                </a:lnTo>
                <a:lnTo>
                  <a:pt x="5659" y="664"/>
                </a:lnTo>
                <a:lnTo>
                  <a:pt x="5659" y="664"/>
                </a:lnTo>
                <a:lnTo>
                  <a:pt x="5659" y="664"/>
                </a:lnTo>
                <a:lnTo>
                  <a:pt x="5659" y="658"/>
                </a:lnTo>
                <a:lnTo>
                  <a:pt x="5659" y="658"/>
                </a:lnTo>
                <a:lnTo>
                  <a:pt x="5659" y="652"/>
                </a:lnTo>
                <a:lnTo>
                  <a:pt x="5659" y="652"/>
                </a:lnTo>
                <a:lnTo>
                  <a:pt x="5665" y="652"/>
                </a:lnTo>
                <a:lnTo>
                  <a:pt x="5665" y="652"/>
                </a:lnTo>
                <a:lnTo>
                  <a:pt x="5665" y="652"/>
                </a:lnTo>
                <a:lnTo>
                  <a:pt x="5665" y="652"/>
                </a:lnTo>
                <a:lnTo>
                  <a:pt x="5665" y="652"/>
                </a:lnTo>
                <a:lnTo>
                  <a:pt x="5665" y="652"/>
                </a:lnTo>
                <a:lnTo>
                  <a:pt x="5665" y="646"/>
                </a:lnTo>
                <a:lnTo>
                  <a:pt x="5665" y="646"/>
                </a:lnTo>
                <a:lnTo>
                  <a:pt x="5665" y="646"/>
                </a:lnTo>
                <a:lnTo>
                  <a:pt x="5665" y="646"/>
                </a:lnTo>
                <a:lnTo>
                  <a:pt x="5665" y="646"/>
                </a:lnTo>
                <a:lnTo>
                  <a:pt x="5665" y="646"/>
                </a:lnTo>
                <a:lnTo>
                  <a:pt x="5665" y="646"/>
                </a:lnTo>
                <a:lnTo>
                  <a:pt x="5665" y="641"/>
                </a:lnTo>
                <a:lnTo>
                  <a:pt x="5665" y="641"/>
                </a:lnTo>
                <a:lnTo>
                  <a:pt x="5665" y="641"/>
                </a:lnTo>
                <a:lnTo>
                  <a:pt x="5665" y="641"/>
                </a:lnTo>
                <a:lnTo>
                  <a:pt x="5671" y="641"/>
                </a:lnTo>
                <a:lnTo>
                  <a:pt x="5671" y="641"/>
                </a:lnTo>
                <a:lnTo>
                  <a:pt x="5671" y="641"/>
                </a:lnTo>
                <a:lnTo>
                  <a:pt x="5671" y="641"/>
                </a:lnTo>
                <a:lnTo>
                  <a:pt x="5671" y="641"/>
                </a:lnTo>
                <a:lnTo>
                  <a:pt x="5671" y="641"/>
                </a:lnTo>
                <a:lnTo>
                  <a:pt x="5671" y="641"/>
                </a:lnTo>
                <a:lnTo>
                  <a:pt x="5671" y="641"/>
                </a:lnTo>
                <a:lnTo>
                  <a:pt x="5671" y="646"/>
                </a:lnTo>
                <a:lnTo>
                  <a:pt x="5671" y="646"/>
                </a:lnTo>
                <a:lnTo>
                  <a:pt x="5671" y="646"/>
                </a:lnTo>
                <a:lnTo>
                  <a:pt x="5671" y="646"/>
                </a:lnTo>
                <a:lnTo>
                  <a:pt x="5671" y="646"/>
                </a:lnTo>
                <a:lnTo>
                  <a:pt x="5671" y="646"/>
                </a:lnTo>
                <a:lnTo>
                  <a:pt x="5671" y="646"/>
                </a:lnTo>
                <a:lnTo>
                  <a:pt x="5671" y="646"/>
                </a:lnTo>
                <a:lnTo>
                  <a:pt x="5671" y="646"/>
                </a:lnTo>
                <a:lnTo>
                  <a:pt x="5671" y="646"/>
                </a:lnTo>
                <a:lnTo>
                  <a:pt x="5677" y="641"/>
                </a:lnTo>
                <a:lnTo>
                  <a:pt x="5677" y="641"/>
                </a:lnTo>
                <a:lnTo>
                  <a:pt x="5677" y="641"/>
                </a:lnTo>
                <a:lnTo>
                  <a:pt x="5677" y="646"/>
                </a:lnTo>
                <a:lnTo>
                  <a:pt x="5677" y="646"/>
                </a:lnTo>
                <a:lnTo>
                  <a:pt x="5677" y="652"/>
                </a:lnTo>
                <a:lnTo>
                  <a:pt x="5677" y="652"/>
                </a:lnTo>
                <a:lnTo>
                  <a:pt x="5677" y="652"/>
                </a:lnTo>
                <a:lnTo>
                  <a:pt x="5683" y="646"/>
                </a:lnTo>
                <a:lnTo>
                  <a:pt x="5683" y="646"/>
                </a:lnTo>
                <a:lnTo>
                  <a:pt x="5683" y="646"/>
                </a:lnTo>
                <a:lnTo>
                  <a:pt x="5683" y="641"/>
                </a:lnTo>
                <a:lnTo>
                  <a:pt x="5683" y="641"/>
                </a:lnTo>
                <a:lnTo>
                  <a:pt x="5683" y="646"/>
                </a:lnTo>
                <a:lnTo>
                  <a:pt x="5683" y="646"/>
                </a:lnTo>
                <a:lnTo>
                  <a:pt x="5683" y="646"/>
                </a:lnTo>
                <a:lnTo>
                  <a:pt x="5683" y="646"/>
                </a:lnTo>
                <a:lnTo>
                  <a:pt x="5683" y="646"/>
                </a:lnTo>
                <a:lnTo>
                  <a:pt x="5683" y="646"/>
                </a:lnTo>
                <a:lnTo>
                  <a:pt x="5683" y="646"/>
                </a:lnTo>
                <a:lnTo>
                  <a:pt x="5683" y="646"/>
                </a:lnTo>
                <a:lnTo>
                  <a:pt x="5683" y="646"/>
                </a:lnTo>
                <a:lnTo>
                  <a:pt x="5689" y="646"/>
                </a:lnTo>
                <a:lnTo>
                  <a:pt x="5689" y="646"/>
                </a:lnTo>
                <a:lnTo>
                  <a:pt x="5689" y="646"/>
                </a:lnTo>
                <a:lnTo>
                  <a:pt x="5689" y="646"/>
                </a:lnTo>
                <a:lnTo>
                  <a:pt x="5689" y="646"/>
                </a:lnTo>
                <a:lnTo>
                  <a:pt x="5689" y="646"/>
                </a:lnTo>
                <a:lnTo>
                  <a:pt x="5689" y="646"/>
                </a:lnTo>
                <a:lnTo>
                  <a:pt x="5689" y="646"/>
                </a:lnTo>
                <a:lnTo>
                  <a:pt x="5689" y="646"/>
                </a:lnTo>
                <a:lnTo>
                  <a:pt x="5695" y="646"/>
                </a:lnTo>
                <a:lnTo>
                  <a:pt x="5695" y="646"/>
                </a:lnTo>
                <a:lnTo>
                  <a:pt x="5695" y="646"/>
                </a:lnTo>
                <a:lnTo>
                  <a:pt x="5695" y="646"/>
                </a:lnTo>
                <a:lnTo>
                  <a:pt x="5695" y="646"/>
                </a:lnTo>
                <a:lnTo>
                  <a:pt x="5695" y="646"/>
                </a:lnTo>
                <a:lnTo>
                  <a:pt x="5695" y="641"/>
                </a:lnTo>
                <a:lnTo>
                  <a:pt x="5695" y="641"/>
                </a:lnTo>
                <a:lnTo>
                  <a:pt x="5695" y="635"/>
                </a:lnTo>
                <a:lnTo>
                  <a:pt x="5695" y="635"/>
                </a:lnTo>
                <a:lnTo>
                  <a:pt x="5695" y="635"/>
                </a:lnTo>
                <a:lnTo>
                  <a:pt x="5689" y="635"/>
                </a:lnTo>
                <a:lnTo>
                  <a:pt x="5689" y="635"/>
                </a:lnTo>
                <a:lnTo>
                  <a:pt x="5695" y="635"/>
                </a:lnTo>
                <a:lnTo>
                  <a:pt x="5695" y="635"/>
                </a:lnTo>
                <a:lnTo>
                  <a:pt x="5695" y="635"/>
                </a:lnTo>
                <a:lnTo>
                  <a:pt x="5695" y="635"/>
                </a:lnTo>
                <a:lnTo>
                  <a:pt x="5695" y="635"/>
                </a:lnTo>
                <a:lnTo>
                  <a:pt x="5695" y="635"/>
                </a:lnTo>
                <a:lnTo>
                  <a:pt x="5701" y="635"/>
                </a:lnTo>
                <a:lnTo>
                  <a:pt x="5701" y="635"/>
                </a:lnTo>
                <a:lnTo>
                  <a:pt x="5701" y="635"/>
                </a:lnTo>
                <a:lnTo>
                  <a:pt x="5701" y="635"/>
                </a:lnTo>
                <a:lnTo>
                  <a:pt x="5701" y="641"/>
                </a:lnTo>
                <a:lnTo>
                  <a:pt x="5701" y="641"/>
                </a:lnTo>
                <a:lnTo>
                  <a:pt x="5707" y="641"/>
                </a:lnTo>
                <a:lnTo>
                  <a:pt x="5707" y="635"/>
                </a:lnTo>
                <a:lnTo>
                  <a:pt x="5707" y="635"/>
                </a:lnTo>
                <a:lnTo>
                  <a:pt x="5707" y="635"/>
                </a:lnTo>
                <a:lnTo>
                  <a:pt x="5707" y="635"/>
                </a:lnTo>
                <a:lnTo>
                  <a:pt x="5707" y="635"/>
                </a:lnTo>
                <a:lnTo>
                  <a:pt x="5707" y="629"/>
                </a:lnTo>
                <a:lnTo>
                  <a:pt x="5707" y="629"/>
                </a:lnTo>
                <a:lnTo>
                  <a:pt x="5707" y="635"/>
                </a:lnTo>
                <a:lnTo>
                  <a:pt x="5707" y="635"/>
                </a:lnTo>
                <a:lnTo>
                  <a:pt x="5707" y="635"/>
                </a:lnTo>
                <a:lnTo>
                  <a:pt x="5707" y="635"/>
                </a:lnTo>
                <a:lnTo>
                  <a:pt x="5707" y="641"/>
                </a:lnTo>
                <a:lnTo>
                  <a:pt x="5707" y="641"/>
                </a:lnTo>
                <a:lnTo>
                  <a:pt x="5707" y="641"/>
                </a:lnTo>
                <a:lnTo>
                  <a:pt x="5713" y="635"/>
                </a:lnTo>
                <a:lnTo>
                  <a:pt x="5713" y="635"/>
                </a:lnTo>
                <a:lnTo>
                  <a:pt x="5713" y="635"/>
                </a:lnTo>
                <a:lnTo>
                  <a:pt x="5713" y="635"/>
                </a:lnTo>
                <a:lnTo>
                  <a:pt x="5713" y="635"/>
                </a:lnTo>
                <a:lnTo>
                  <a:pt x="5713" y="635"/>
                </a:lnTo>
                <a:lnTo>
                  <a:pt x="5713" y="635"/>
                </a:lnTo>
                <a:lnTo>
                  <a:pt x="5713" y="635"/>
                </a:lnTo>
                <a:lnTo>
                  <a:pt x="5713" y="635"/>
                </a:lnTo>
                <a:lnTo>
                  <a:pt x="5713" y="635"/>
                </a:lnTo>
                <a:lnTo>
                  <a:pt x="5713" y="635"/>
                </a:lnTo>
                <a:lnTo>
                  <a:pt x="5713" y="629"/>
                </a:lnTo>
                <a:lnTo>
                  <a:pt x="5713" y="629"/>
                </a:lnTo>
                <a:lnTo>
                  <a:pt x="5713" y="629"/>
                </a:lnTo>
                <a:lnTo>
                  <a:pt x="5713" y="629"/>
                </a:lnTo>
                <a:lnTo>
                  <a:pt x="5713" y="623"/>
                </a:lnTo>
                <a:lnTo>
                  <a:pt x="5713" y="629"/>
                </a:lnTo>
                <a:lnTo>
                  <a:pt x="5713" y="629"/>
                </a:lnTo>
                <a:lnTo>
                  <a:pt x="5713" y="629"/>
                </a:lnTo>
                <a:lnTo>
                  <a:pt x="5713" y="629"/>
                </a:lnTo>
                <a:lnTo>
                  <a:pt x="5713" y="623"/>
                </a:lnTo>
                <a:lnTo>
                  <a:pt x="5713" y="623"/>
                </a:lnTo>
                <a:lnTo>
                  <a:pt x="5713" y="623"/>
                </a:lnTo>
                <a:lnTo>
                  <a:pt x="5713" y="623"/>
                </a:lnTo>
                <a:lnTo>
                  <a:pt x="5718" y="623"/>
                </a:lnTo>
                <a:lnTo>
                  <a:pt x="5718" y="623"/>
                </a:lnTo>
                <a:lnTo>
                  <a:pt x="5718" y="629"/>
                </a:lnTo>
                <a:lnTo>
                  <a:pt x="5718" y="629"/>
                </a:lnTo>
                <a:lnTo>
                  <a:pt x="5718" y="629"/>
                </a:lnTo>
                <a:lnTo>
                  <a:pt x="5718" y="629"/>
                </a:lnTo>
                <a:lnTo>
                  <a:pt x="5718" y="629"/>
                </a:lnTo>
                <a:lnTo>
                  <a:pt x="5718" y="635"/>
                </a:lnTo>
                <a:lnTo>
                  <a:pt x="5718" y="635"/>
                </a:lnTo>
                <a:lnTo>
                  <a:pt x="5724" y="635"/>
                </a:lnTo>
                <a:lnTo>
                  <a:pt x="5724" y="635"/>
                </a:lnTo>
                <a:lnTo>
                  <a:pt x="5724" y="629"/>
                </a:lnTo>
                <a:lnTo>
                  <a:pt x="5724" y="629"/>
                </a:lnTo>
                <a:lnTo>
                  <a:pt x="5724" y="629"/>
                </a:lnTo>
                <a:lnTo>
                  <a:pt x="5724" y="629"/>
                </a:lnTo>
                <a:lnTo>
                  <a:pt x="5724" y="629"/>
                </a:lnTo>
                <a:lnTo>
                  <a:pt x="5724" y="635"/>
                </a:lnTo>
                <a:lnTo>
                  <a:pt x="5724" y="635"/>
                </a:lnTo>
                <a:lnTo>
                  <a:pt x="5730" y="635"/>
                </a:lnTo>
                <a:lnTo>
                  <a:pt x="5730" y="635"/>
                </a:lnTo>
                <a:lnTo>
                  <a:pt x="5730" y="629"/>
                </a:lnTo>
                <a:lnTo>
                  <a:pt x="5730" y="629"/>
                </a:lnTo>
                <a:lnTo>
                  <a:pt x="5730" y="629"/>
                </a:lnTo>
                <a:lnTo>
                  <a:pt x="5730" y="629"/>
                </a:lnTo>
                <a:lnTo>
                  <a:pt x="5730" y="629"/>
                </a:lnTo>
                <a:lnTo>
                  <a:pt x="5730" y="629"/>
                </a:lnTo>
                <a:lnTo>
                  <a:pt x="5736" y="629"/>
                </a:lnTo>
                <a:lnTo>
                  <a:pt x="5736" y="623"/>
                </a:lnTo>
                <a:lnTo>
                  <a:pt x="5736" y="623"/>
                </a:lnTo>
                <a:lnTo>
                  <a:pt x="5736" y="623"/>
                </a:lnTo>
                <a:lnTo>
                  <a:pt x="5742" y="617"/>
                </a:lnTo>
                <a:lnTo>
                  <a:pt x="5742" y="617"/>
                </a:lnTo>
                <a:lnTo>
                  <a:pt x="5742" y="617"/>
                </a:lnTo>
                <a:lnTo>
                  <a:pt x="5742" y="617"/>
                </a:lnTo>
                <a:lnTo>
                  <a:pt x="5742" y="617"/>
                </a:lnTo>
                <a:lnTo>
                  <a:pt x="5742" y="617"/>
                </a:lnTo>
                <a:lnTo>
                  <a:pt x="5742" y="617"/>
                </a:lnTo>
                <a:lnTo>
                  <a:pt x="5742" y="617"/>
                </a:lnTo>
                <a:lnTo>
                  <a:pt x="5742" y="617"/>
                </a:lnTo>
                <a:lnTo>
                  <a:pt x="5748" y="617"/>
                </a:lnTo>
                <a:lnTo>
                  <a:pt x="5748" y="617"/>
                </a:lnTo>
                <a:lnTo>
                  <a:pt x="5748" y="611"/>
                </a:lnTo>
                <a:lnTo>
                  <a:pt x="5748" y="611"/>
                </a:lnTo>
                <a:lnTo>
                  <a:pt x="5754" y="611"/>
                </a:lnTo>
                <a:lnTo>
                  <a:pt x="5754" y="611"/>
                </a:lnTo>
                <a:lnTo>
                  <a:pt x="5754" y="605"/>
                </a:lnTo>
                <a:close/>
                <a:moveTo>
                  <a:pt x="4942" y="1477"/>
                </a:moveTo>
                <a:lnTo>
                  <a:pt x="4942" y="1483"/>
                </a:lnTo>
                <a:lnTo>
                  <a:pt x="4936" y="1489"/>
                </a:lnTo>
                <a:lnTo>
                  <a:pt x="4936" y="1495"/>
                </a:lnTo>
                <a:lnTo>
                  <a:pt x="4936" y="1495"/>
                </a:lnTo>
                <a:lnTo>
                  <a:pt x="4936" y="1495"/>
                </a:lnTo>
                <a:lnTo>
                  <a:pt x="4936" y="1501"/>
                </a:lnTo>
                <a:lnTo>
                  <a:pt x="4930" y="1501"/>
                </a:lnTo>
                <a:lnTo>
                  <a:pt x="4930" y="1506"/>
                </a:lnTo>
                <a:lnTo>
                  <a:pt x="4930" y="1506"/>
                </a:lnTo>
                <a:lnTo>
                  <a:pt x="4930" y="1512"/>
                </a:lnTo>
                <a:lnTo>
                  <a:pt x="4930" y="1512"/>
                </a:lnTo>
                <a:lnTo>
                  <a:pt x="4930" y="1512"/>
                </a:lnTo>
                <a:lnTo>
                  <a:pt x="4924" y="1512"/>
                </a:lnTo>
                <a:lnTo>
                  <a:pt x="4924" y="1512"/>
                </a:lnTo>
                <a:lnTo>
                  <a:pt x="4924" y="1518"/>
                </a:lnTo>
                <a:lnTo>
                  <a:pt x="4924" y="1518"/>
                </a:lnTo>
                <a:lnTo>
                  <a:pt x="4924" y="1518"/>
                </a:lnTo>
                <a:lnTo>
                  <a:pt x="4918" y="1524"/>
                </a:lnTo>
                <a:lnTo>
                  <a:pt x="4918" y="1524"/>
                </a:lnTo>
                <a:lnTo>
                  <a:pt x="4918" y="1524"/>
                </a:lnTo>
                <a:lnTo>
                  <a:pt x="4918" y="1524"/>
                </a:lnTo>
                <a:lnTo>
                  <a:pt x="4918" y="1524"/>
                </a:lnTo>
                <a:lnTo>
                  <a:pt x="4918" y="1524"/>
                </a:lnTo>
                <a:lnTo>
                  <a:pt x="4918" y="1530"/>
                </a:lnTo>
                <a:lnTo>
                  <a:pt x="4918" y="1530"/>
                </a:lnTo>
                <a:lnTo>
                  <a:pt x="4918" y="1530"/>
                </a:lnTo>
                <a:lnTo>
                  <a:pt x="4918" y="1530"/>
                </a:lnTo>
                <a:lnTo>
                  <a:pt x="4918" y="1530"/>
                </a:lnTo>
                <a:lnTo>
                  <a:pt x="4918" y="1530"/>
                </a:lnTo>
                <a:lnTo>
                  <a:pt x="4918" y="1530"/>
                </a:lnTo>
                <a:lnTo>
                  <a:pt x="4913" y="1530"/>
                </a:lnTo>
                <a:lnTo>
                  <a:pt x="4913" y="1530"/>
                </a:lnTo>
                <a:lnTo>
                  <a:pt x="4913" y="1530"/>
                </a:lnTo>
                <a:lnTo>
                  <a:pt x="4913" y="1530"/>
                </a:lnTo>
                <a:lnTo>
                  <a:pt x="4913" y="1536"/>
                </a:lnTo>
                <a:lnTo>
                  <a:pt x="4913" y="1536"/>
                </a:lnTo>
                <a:lnTo>
                  <a:pt x="4918" y="1530"/>
                </a:lnTo>
                <a:lnTo>
                  <a:pt x="4918" y="1530"/>
                </a:lnTo>
                <a:lnTo>
                  <a:pt x="4918" y="1530"/>
                </a:lnTo>
                <a:lnTo>
                  <a:pt x="4918" y="1530"/>
                </a:lnTo>
                <a:lnTo>
                  <a:pt x="4918" y="1524"/>
                </a:lnTo>
                <a:lnTo>
                  <a:pt x="4924" y="1524"/>
                </a:lnTo>
                <a:lnTo>
                  <a:pt x="4930" y="1512"/>
                </a:lnTo>
                <a:lnTo>
                  <a:pt x="4930" y="1512"/>
                </a:lnTo>
                <a:lnTo>
                  <a:pt x="4930" y="1512"/>
                </a:lnTo>
                <a:lnTo>
                  <a:pt x="4930" y="1506"/>
                </a:lnTo>
                <a:lnTo>
                  <a:pt x="4936" y="1506"/>
                </a:lnTo>
                <a:lnTo>
                  <a:pt x="4936" y="1501"/>
                </a:lnTo>
                <a:lnTo>
                  <a:pt x="4936" y="1495"/>
                </a:lnTo>
                <a:lnTo>
                  <a:pt x="4936" y="1489"/>
                </a:lnTo>
                <a:lnTo>
                  <a:pt x="4942" y="1483"/>
                </a:lnTo>
                <a:lnTo>
                  <a:pt x="4942" y="1483"/>
                </a:lnTo>
                <a:lnTo>
                  <a:pt x="4942" y="1477"/>
                </a:lnTo>
                <a:lnTo>
                  <a:pt x="4942" y="1477"/>
                </a:lnTo>
                <a:lnTo>
                  <a:pt x="4942" y="1477"/>
                </a:lnTo>
                <a:lnTo>
                  <a:pt x="4942" y="1477"/>
                </a:lnTo>
                <a:close/>
                <a:moveTo>
                  <a:pt x="4853" y="1495"/>
                </a:moveTo>
                <a:lnTo>
                  <a:pt x="4847" y="1489"/>
                </a:lnTo>
                <a:lnTo>
                  <a:pt x="4847" y="1489"/>
                </a:lnTo>
                <a:lnTo>
                  <a:pt x="4847" y="1489"/>
                </a:lnTo>
                <a:lnTo>
                  <a:pt x="4847" y="1489"/>
                </a:lnTo>
                <a:lnTo>
                  <a:pt x="4847" y="1489"/>
                </a:lnTo>
                <a:lnTo>
                  <a:pt x="4847" y="1489"/>
                </a:lnTo>
                <a:lnTo>
                  <a:pt x="4847" y="1495"/>
                </a:lnTo>
                <a:lnTo>
                  <a:pt x="4847" y="1495"/>
                </a:lnTo>
                <a:lnTo>
                  <a:pt x="4847" y="1495"/>
                </a:lnTo>
                <a:lnTo>
                  <a:pt x="4847" y="1495"/>
                </a:lnTo>
                <a:lnTo>
                  <a:pt x="4847" y="1495"/>
                </a:lnTo>
                <a:lnTo>
                  <a:pt x="4853" y="1495"/>
                </a:lnTo>
                <a:lnTo>
                  <a:pt x="4853" y="1495"/>
                </a:lnTo>
                <a:lnTo>
                  <a:pt x="4847" y="1495"/>
                </a:lnTo>
                <a:lnTo>
                  <a:pt x="4853" y="1495"/>
                </a:lnTo>
                <a:lnTo>
                  <a:pt x="4853" y="1495"/>
                </a:lnTo>
                <a:close/>
                <a:moveTo>
                  <a:pt x="4853" y="1524"/>
                </a:moveTo>
                <a:lnTo>
                  <a:pt x="4853" y="1524"/>
                </a:lnTo>
                <a:lnTo>
                  <a:pt x="4853" y="1518"/>
                </a:lnTo>
                <a:lnTo>
                  <a:pt x="4853" y="1518"/>
                </a:lnTo>
                <a:lnTo>
                  <a:pt x="4853" y="1524"/>
                </a:lnTo>
                <a:lnTo>
                  <a:pt x="4853" y="1524"/>
                </a:lnTo>
                <a:lnTo>
                  <a:pt x="4853" y="1518"/>
                </a:lnTo>
                <a:lnTo>
                  <a:pt x="4853" y="1518"/>
                </a:lnTo>
                <a:lnTo>
                  <a:pt x="4853" y="1512"/>
                </a:lnTo>
                <a:lnTo>
                  <a:pt x="4853" y="1512"/>
                </a:lnTo>
                <a:lnTo>
                  <a:pt x="4853" y="1512"/>
                </a:lnTo>
                <a:lnTo>
                  <a:pt x="4853" y="1512"/>
                </a:lnTo>
                <a:lnTo>
                  <a:pt x="4853" y="1512"/>
                </a:lnTo>
                <a:lnTo>
                  <a:pt x="4853" y="1512"/>
                </a:lnTo>
                <a:lnTo>
                  <a:pt x="4853" y="1512"/>
                </a:lnTo>
                <a:lnTo>
                  <a:pt x="4847" y="1512"/>
                </a:lnTo>
                <a:lnTo>
                  <a:pt x="4847" y="1512"/>
                </a:lnTo>
                <a:lnTo>
                  <a:pt x="4847" y="1512"/>
                </a:lnTo>
                <a:lnTo>
                  <a:pt x="4847" y="1512"/>
                </a:lnTo>
                <a:lnTo>
                  <a:pt x="4853" y="1512"/>
                </a:lnTo>
                <a:lnTo>
                  <a:pt x="4853" y="1512"/>
                </a:lnTo>
                <a:lnTo>
                  <a:pt x="4853" y="1518"/>
                </a:lnTo>
                <a:lnTo>
                  <a:pt x="4853" y="1518"/>
                </a:lnTo>
                <a:lnTo>
                  <a:pt x="4847" y="1512"/>
                </a:lnTo>
                <a:lnTo>
                  <a:pt x="4847" y="1512"/>
                </a:lnTo>
                <a:lnTo>
                  <a:pt x="4847" y="1518"/>
                </a:lnTo>
                <a:lnTo>
                  <a:pt x="4847" y="1518"/>
                </a:lnTo>
                <a:lnTo>
                  <a:pt x="4847" y="1518"/>
                </a:lnTo>
                <a:lnTo>
                  <a:pt x="4847" y="1518"/>
                </a:lnTo>
                <a:lnTo>
                  <a:pt x="4847" y="1524"/>
                </a:lnTo>
                <a:lnTo>
                  <a:pt x="4847" y="1524"/>
                </a:lnTo>
                <a:lnTo>
                  <a:pt x="4847" y="1518"/>
                </a:lnTo>
                <a:lnTo>
                  <a:pt x="4847" y="1518"/>
                </a:lnTo>
                <a:lnTo>
                  <a:pt x="4853" y="1524"/>
                </a:lnTo>
                <a:lnTo>
                  <a:pt x="4853" y="1524"/>
                </a:lnTo>
                <a:lnTo>
                  <a:pt x="4847" y="1524"/>
                </a:lnTo>
                <a:lnTo>
                  <a:pt x="4847" y="1524"/>
                </a:lnTo>
                <a:lnTo>
                  <a:pt x="4847" y="1524"/>
                </a:lnTo>
                <a:lnTo>
                  <a:pt x="4847" y="1524"/>
                </a:lnTo>
                <a:lnTo>
                  <a:pt x="4853" y="1524"/>
                </a:lnTo>
                <a:lnTo>
                  <a:pt x="4853" y="1524"/>
                </a:lnTo>
                <a:lnTo>
                  <a:pt x="4853" y="1524"/>
                </a:lnTo>
                <a:lnTo>
                  <a:pt x="4853" y="1524"/>
                </a:lnTo>
                <a:lnTo>
                  <a:pt x="4853" y="1524"/>
                </a:lnTo>
                <a:lnTo>
                  <a:pt x="4853" y="1524"/>
                </a:lnTo>
                <a:lnTo>
                  <a:pt x="4853" y="1524"/>
                </a:lnTo>
                <a:lnTo>
                  <a:pt x="4853" y="1524"/>
                </a:lnTo>
                <a:lnTo>
                  <a:pt x="4853" y="1524"/>
                </a:lnTo>
                <a:close/>
                <a:moveTo>
                  <a:pt x="5452" y="1079"/>
                </a:moveTo>
                <a:lnTo>
                  <a:pt x="5446" y="1079"/>
                </a:lnTo>
                <a:lnTo>
                  <a:pt x="5446" y="1079"/>
                </a:lnTo>
                <a:lnTo>
                  <a:pt x="5446" y="1079"/>
                </a:lnTo>
                <a:lnTo>
                  <a:pt x="5446" y="1079"/>
                </a:lnTo>
                <a:lnTo>
                  <a:pt x="5446" y="1074"/>
                </a:lnTo>
                <a:lnTo>
                  <a:pt x="5446" y="1074"/>
                </a:lnTo>
                <a:lnTo>
                  <a:pt x="5446" y="1074"/>
                </a:lnTo>
                <a:lnTo>
                  <a:pt x="5446" y="1074"/>
                </a:lnTo>
                <a:lnTo>
                  <a:pt x="5446" y="1079"/>
                </a:lnTo>
                <a:lnTo>
                  <a:pt x="5446" y="1079"/>
                </a:lnTo>
                <a:lnTo>
                  <a:pt x="5446" y="1079"/>
                </a:lnTo>
                <a:lnTo>
                  <a:pt x="5446" y="1085"/>
                </a:lnTo>
                <a:lnTo>
                  <a:pt x="5446" y="1085"/>
                </a:lnTo>
                <a:lnTo>
                  <a:pt x="5446" y="1085"/>
                </a:lnTo>
                <a:lnTo>
                  <a:pt x="5446" y="1085"/>
                </a:lnTo>
                <a:lnTo>
                  <a:pt x="5446" y="1085"/>
                </a:lnTo>
                <a:lnTo>
                  <a:pt x="5452" y="1079"/>
                </a:lnTo>
                <a:lnTo>
                  <a:pt x="5452" y="1079"/>
                </a:lnTo>
                <a:lnTo>
                  <a:pt x="5446" y="1085"/>
                </a:lnTo>
                <a:lnTo>
                  <a:pt x="5446" y="1085"/>
                </a:lnTo>
                <a:lnTo>
                  <a:pt x="5446" y="1085"/>
                </a:lnTo>
                <a:lnTo>
                  <a:pt x="5446" y="1085"/>
                </a:lnTo>
                <a:lnTo>
                  <a:pt x="5440" y="1091"/>
                </a:lnTo>
                <a:lnTo>
                  <a:pt x="5440" y="1091"/>
                </a:lnTo>
                <a:lnTo>
                  <a:pt x="5440" y="1091"/>
                </a:lnTo>
                <a:lnTo>
                  <a:pt x="5440" y="1091"/>
                </a:lnTo>
                <a:lnTo>
                  <a:pt x="5440" y="1091"/>
                </a:lnTo>
                <a:lnTo>
                  <a:pt x="5434" y="1091"/>
                </a:lnTo>
                <a:lnTo>
                  <a:pt x="5434" y="1091"/>
                </a:lnTo>
                <a:lnTo>
                  <a:pt x="5434" y="1091"/>
                </a:lnTo>
                <a:lnTo>
                  <a:pt x="5428" y="1085"/>
                </a:lnTo>
                <a:lnTo>
                  <a:pt x="5428" y="1085"/>
                </a:lnTo>
                <a:lnTo>
                  <a:pt x="5428" y="1085"/>
                </a:lnTo>
                <a:lnTo>
                  <a:pt x="5422" y="1085"/>
                </a:lnTo>
                <a:lnTo>
                  <a:pt x="5422" y="1085"/>
                </a:lnTo>
                <a:lnTo>
                  <a:pt x="5428" y="1091"/>
                </a:lnTo>
                <a:lnTo>
                  <a:pt x="5428" y="1091"/>
                </a:lnTo>
                <a:lnTo>
                  <a:pt x="5434" y="1097"/>
                </a:lnTo>
                <a:lnTo>
                  <a:pt x="5440" y="1097"/>
                </a:lnTo>
                <a:lnTo>
                  <a:pt x="5446" y="1097"/>
                </a:lnTo>
                <a:lnTo>
                  <a:pt x="5452" y="1097"/>
                </a:lnTo>
                <a:lnTo>
                  <a:pt x="5452" y="1097"/>
                </a:lnTo>
                <a:lnTo>
                  <a:pt x="5452" y="1091"/>
                </a:lnTo>
                <a:lnTo>
                  <a:pt x="5458" y="1091"/>
                </a:lnTo>
                <a:lnTo>
                  <a:pt x="5452" y="1085"/>
                </a:lnTo>
                <a:lnTo>
                  <a:pt x="5452" y="1079"/>
                </a:lnTo>
                <a:close/>
                <a:moveTo>
                  <a:pt x="5369" y="1091"/>
                </a:moveTo>
                <a:lnTo>
                  <a:pt x="5369" y="1091"/>
                </a:lnTo>
                <a:lnTo>
                  <a:pt x="5369" y="1091"/>
                </a:lnTo>
                <a:lnTo>
                  <a:pt x="5369" y="1091"/>
                </a:lnTo>
                <a:lnTo>
                  <a:pt x="5369" y="1091"/>
                </a:lnTo>
                <a:lnTo>
                  <a:pt x="5369" y="1091"/>
                </a:lnTo>
                <a:lnTo>
                  <a:pt x="5369" y="1097"/>
                </a:lnTo>
                <a:lnTo>
                  <a:pt x="5369" y="1097"/>
                </a:lnTo>
                <a:lnTo>
                  <a:pt x="5369" y="1097"/>
                </a:lnTo>
                <a:lnTo>
                  <a:pt x="5369" y="1091"/>
                </a:lnTo>
                <a:lnTo>
                  <a:pt x="5369" y="1091"/>
                </a:lnTo>
                <a:lnTo>
                  <a:pt x="5369" y="1091"/>
                </a:lnTo>
                <a:close/>
                <a:moveTo>
                  <a:pt x="5452" y="1050"/>
                </a:moveTo>
                <a:lnTo>
                  <a:pt x="5452" y="1044"/>
                </a:lnTo>
                <a:lnTo>
                  <a:pt x="5452" y="1044"/>
                </a:lnTo>
                <a:lnTo>
                  <a:pt x="5452" y="1044"/>
                </a:lnTo>
                <a:lnTo>
                  <a:pt x="5452" y="1044"/>
                </a:lnTo>
                <a:lnTo>
                  <a:pt x="5452" y="1044"/>
                </a:lnTo>
                <a:lnTo>
                  <a:pt x="5452" y="1044"/>
                </a:lnTo>
                <a:lnTo>
                  <a:pt x="5452" y="1044"/>
                </a:lnTo>
                <a:lnTo>
                  <a:pt x="5452" y="1044"/>
                </a:lnTo>
                <a:lnTo>
                  <a:pt x="5452" y="1044"/>
                </a:lnTo>
                <a:lnTo>
                  <a:pt x="5446" y="1056"/>
                </a:lnTo>
                <a:lnTo>
                  <a:pt x="5452" y="1056"/>
                </a:lnTo>
                <a:lnTo>
                  <a:pt x="5452" y="1050"/>
                </a:lnTo>
                <a:close/>
                <a:moveTo>
                  <a:pt x="5398" y="1074"/>
                </a:moveTo>
                <a:lnTo>
                  <a:pt x="5393" y="1074"/>
                </a:lnTo>
                <a:lnTo>
                  <a:pt x="5393" y="1074"/>
                </a:lnTo>
                <a:lnTo>
                  <a:pt x="5393" y="1068"/>
                </a:lnTo>
                <a:lnTo>
                  <a:pt x="5398" y="1068"/>
                </a:lnTo>
                <a:lnTo>
                  <a:pt x="5398" y="1068"/>
                </a:lnTo>
                <a:lnTo>
                  <a:pt x="5398" y="1068"/>
                </a:lnTo>
                <a:lnTo>
                  <a:pt x="5393" y="1068"/>
                </a:lnTo>
                <a:lnTo>
                  <a:pt x="5393" y="1068"/>
                </a:lnTo>
                <a:lnTo>
                  <a:pt x="5393" y="1068"/>
                </a:lnTo>
                <a:lnTo>
                  <a:pt x="5393" y="1068"/>
                </a:lnTo>
                <a:lnTo>
                  <a:pt x="5393" y="1068"/>
                </a:lnTo>
                <a:lnTo>
                  <a:pt x="5393" y="1068"/>
                </a:lnTo>
                <a:lnTo>
                  <a:pt x="5393" y="1068"/>
                </a:lnTo>
                <a:lnTo>
                  <a:pt x="5393" y="1068"/>
                </a:lnTo>
                <a:lnTo>
                  <a:pt x="5387" y="1068"/>
                </a:lnTo>
                <a:lnTo>
                  <a:pt x="5381" y="1068"/>
                </a:lnTo>
                <a:lnTo>
                  <a:pt x="5381" y="1074"/>
                </a:lnTo>
                <a:lnTo>
                  <a:pt x="5381" y="1074"/>
                </a:lnTo>
                <a:lnTo>
                  <a:pt x="5381" y="1074"/>
                </a:lnTo>
                <a:lnTo>
                  <a:pt x="5375" y="1074"/>
                </a:lnTo>
                <a:lnTo>
                  <a:pt x="5375" y="1079"/>
                </a:lnTo>
                <a:lnTo>
                  <a:pt x="5375" y="1079"/>
                </a:lnTo>
                <a:lnTo>
                  <a:pt x="5375" y="1079"/>
                </a:lnTo>
                <a:lnTo>
                  <a:pt x="5375" y="1079"/>
                </a:lnTo>
                <a:lnTo>
                  <a:pt x="5369" y="1079"/>
                </a:lnTo>
                <a:lnTo>
                  <a:pt x="5369" y="1079"/>
                </a:lnTo>
                <a:lnTo>
                  <a:pt x="5369" y="1085"/>
                </a:lnTo>
                <a:lnTo>
                  <a:pt x="5369" y="1085"/>
                </a:lnTo>
                <a:lnTo>
                  <a:pt x="5369" y="1085"/>
                </a:lnTo>
                <a:lnTo>
                  <a:pt x="5369" y="1085"/>
                </a:lnTo>
                <a:lnTo>
                  <a:pt x="5375" y="1085"/>
                </a:lnTo>
                <a:lnTo>
                  <a:pt x="5375" y="1085"/>
                </a:lnTo>
                <a:lnTo>
                  <a:pt x="5375" y="1085"/>
                </a:lnTo>
                <a:lnTo>
                  <a:pt x="5375" y="1085"/>
                </a:lnTo>
                <a:lnTo>
                  <a:pt x="5375" y="1085"/>
                </a:lnTo>
                <a:lnTo>
                  <a:pt x="5381" y="1079"/>
                </a:lnTo>
                <a:lnTo>
                  <a:pt x="5381" y="1079"/>
                </a:lnTo>
                <a:lnTo>
                  <a:pt x="5381" y="1079"/>
                </a:lnTo>
                <a:lnTo>
                  <a:pt x="5381" y="1079"/>
                </a:lnTo>
                <a:lnTo>
                  <a:pt x="5387" y="1079"/>
                </a:lnTo>
                <a:lnTo>
                  <a:pt x="5393" y="1079"/>
                </a:lnTo>
                <a:lnTo>
                  <a:pt x="5398" y="1079"/>
                </a:lnTo>
                <a:lnTo>
                  <a:pt x="5398" y="1079"/>
                </a:lnTo>
                <a:lnTo>
                  <a:pt x="5398" y="1074"/>
                </a:lnTo>
                <a:lnTo>
                  <a:pt x="5398" y="1074"/>
                </a:lnTo>
                <a:close/>
                <a:moveTo>
                  <a:pt x="5404" y="1074"/>
                </a:moveTo>
                <a:lnTo>
                  <a:pt x="5404" y="1074"/>
                </a:lnTo>
                <a:lnTo>
                  <a:pt x="5404" y="1074"/>
                </a:lnTo>
                <a:lnTo>
                  <a:pt x="5404" y="1074"/>
                </a:lnTo>
                <a:lnTo>
                  <a:pt x="5404" y="1074"/>
                </a:lnTo>
                <a:lnTo>
                  <a:pt x="5404" y="1074"/>
                </a:lnTo>
                <a:lnTo>
                  <a:pt x="5398" y="1074"/>
                </a:lnTo>
                <a:lnTo>
                  <a:pt x="5398" y="1079"/>
                </a:lnTo>
                <a:lnTo>
                  <a:pt x="5404" y="1079"/>
                </a:lnTo>
                <a:lnTo>
                  <a:pt x="5404" y="1079"/>
                </a:lnTo>
                <a:lnTo>
                  <a:pt x="5404" y="1079"/>
                </a:lnTo>
                <a:lnTo>
                  <a:pt x="5404" y="1079"/>
                </a:lnTo>
                <a:lnTo>
                  <a:pt x="5404" y="1079"/>
                </a:lnTo>
                <a:lnTo>
                  <a:pt x="5404" y="1079"/>
                </a:lnTo>
                <a:lnTo>
                  <a:pt x="5404" y="1079"/>
                </a:lnTo>
                <a:lnTo>
                  <a:pt x="5404" y="1074"/>
                </a:lnTo>
                <a:lnTo>
                  <a:pt x="5404" y="1074"/>
                </a:lnTo>
                <a:close/>
                <a:moveTo>
                  <a:pt x="5363" y="1068"/>
                </a:moveTo>
                <a:lnTo>
                  <a:pt x="5363" y="1068"/>
                </a:lnTo>
                <a:lnTo>
                  <a:pt x="5363" y="1068"/>
                </a:lnTo>
                <a:lnTo>
                  <a:pt x="5363" y="1068"/>
                </a:lnTo>
                <a:lnTo>
                  <a:pt x="5363" y="1068"/>
                </a:lnTo>
                <a:lnTo>
                  <a:pt x="5357" y="1074"/>
                </a:lnTo>
                <a:lnTo>
                  <a:pt x="5357" y="1074"/>
                </a:lnTo>
                <a:lnTo>
                  <a:pt x="5357" y="1074"/>
                </a:lnTo>
                <a:lnTo>
                  <a:pt x="5357" y="1074"/>
                </a:lnTo>
                <a:lnTo>
                  <a:pt x="5357" y="1074"/>
                </a:lnTo>
                <a:lnTo>
                  <a:pt x="5357" y="1074"/>
                </a:lnTo>
                <a:lnTo>
                  <a:pt x="5357" y="1074"/>
                </a:lnTo>
                <a:lnTo>
                  <a:pt x="5357" y="1074"/>
                </a:lnTo>
                <a:lnTo>
                  <a:pt x="5363" y="1074"/>
                </a:lnTo>
                <a:lnTo>
                  <a:pt x="5363" y="1074"/>
                </a:lnTo>
                <a:lnTo>
                  <a:pt x="5363" y="1074"/>
                </a:lnTo>
                <a:lnTo>
                  <a:pt x="5363" y="1074"/>
                </a:lnTo>
                <a:lnTo>
                  <a:pt x="5363" y="1074"/>
                </a:lnTo>
                <a:lnTo>
                  <a:pt x="5363" y="1068"/>
                </a:lnTo>
                <a:lnTo>
                  <a:pt x="5369" y="1068"/>
                </a:lnTo>
                <a:lnTo>
                  <a:pt x="5363" y="1068"/>
                </a:lnTo>
                <a:lnTo>
                  <a:pt x="5363" y="1068"/>
                </a:lnTo>
                <a:close/>
                <a:moveTo>
                  <a:pt x="5375" y="1062"/>
                </a:moveTo>
                <a:lnTo>
                  <a:pt x="5381" y="1062"/>
                </a:lnTo>
                <a:lnTo>
                  <a:pt x="5381" y="1062"/>
                </a:lnTo>
                <a:lnTo>
                  <a:pt x="5381" y="1062"/>
                </a:lnTo>
                <a:lnTo>
                  <a:pt x="5381" y="1062"/>
                </a:lnTo>
                <a:lnTo>
                  <a:pt x="5381" y="1062"/>
                </a:lnTo>
                <a:lnTo>
                  <a:pt x="5381" y="1062"/>
                </a:lnTo>
                <a:lnTo>
                  <a:pt x="5381" y="1062"/>
                </a:lnTo>
                <a:lnTo>
                  <a:pt x="5381" y="1062"/>
                </a:lnTo>
                <a:lnTo>
                  <a:pt x="5375" y="1062"/>
                </a:lnTo>
                <a:lnTo>
                  <a:pt x="5375" y="1062"/>
                </a:lnTo>
                <a:lnTo>
                  <a:pt x="5375" y="1062"/>
                </a:lnTo>
                <a:lnTo>
                  <a:pt x="5369" y="1068"/>
                </a:lnTo>
                <a:lnTo>
                  <a:pt x="5369" y="1068"/>
                </a:lnTo>
                <a:lnTo>
                  <a:pt x="5369" y="1068"/>
                </a:lnTo>
                <a:lnTo>
                  <a:pt x="5369" y="1068"/>
                </a:lnTo>
                <a:lnTo>
                  <a:pt x="5369" y="1068"/>
                </a:lnTo>
                <a:lnTo>
                  <a:pt x="5369" y="1068"/>
                </a:lnTo>
                <a:lnTo>
                  <a:pt x="5369" y="1068"/>
                </a:lnTo>
                <a:lnTo>
                  <a:pt x="5369" y="1068"/>
                </a:lnTo>
                <a:lnTo>
                  <a:pt x="5369" y="1068"/>
                </a:lnTo>
                <a:lnTo>
                  <a:pt x="5375" y="1068"/>
                </a:lnTo>
                <a:lnTo>
                  <a:pt x="5375" y="1068"/>
                </a:lnTo>
                <a:lnTo>
                  <a:pt x="5375" y="1068"/>
                </a:lnTo>
                <a:lnTo>
                  <a:pt x="5375" y="1068"/>
                </a:lnTo>
                <a:lnTo>
                  <a:pt x="5375" y="1062"/>
                </a:lnTo>
                <a:lnTo>
                  <a:pt x="5375" y="1062"/>
                </a:lnTo>
                <a:lnTo>
                  <a:pt x="5375" y="1062"/>
                </a:lnTo>
                <a:close/>
                <a:moveTo>
                  <a:pt x="3366" y="2586"/>
                </a:moveTo>
                <a:lnTo>
                  <a:pt x="3366" y="2586"/>
                </a:lnTo>
                <a:lnTo>
                  <a:pt x="3372" y="2586"/>
                </a:lnTo>
                <a:lnTo>
                  <a:pt x="3372" y="2586"/>
                </a:lnTo>
                <a:lnTo>
                  <a:pt x="3366" y="2586"/>
                </a:lnTo>
                <a:close/>
                <a:moveTo>
                  <a:pt x="3395" y="2586"/>
                </a:moveTo>
                <a:lnTo>
                  <a:pt x="3395" y="2586"/>
                </a:lnTo>
                <a:lnTo>
                  <a:pt x="3390" y="2586"/>
                </a:lnTo>
                <a:lnTo>
                  <a:pt x="3390" y="2586"/>
                </a:lnTo>
                <a:lnTo>
                  <a:pt x="3390" y="2586"/>
                </a:lnTo>
                <a:lnTo>
                  <a:pt x="3390" y="2586"/>
                </a:lnTo>
                <a:lnTo>
                  <a:pt x="3390" y="2586"/>
                </a:lnTo>
                <a:lnTo>
                  <a:pt x="3390" y="2586"/>
                </a:lnTo>
                <a:lnTo>
                  <a:pt x="3390" y="2586"/>
                </a:lnTo>
                <a:lnTo>
                  <a:pt x="3384" y="2586"/>
                </a:lnTo>
                <a:lnTo>
                  <a:pt x="3384" y="2586"/>
                </a:lnTo>
                <a:lnTo>
                  <a:pt x="3384" y="2586"/>
                </a:lnTo>
                <a:lnTo>
                  <a:pt x="3384" y="2586"/>
                </a:lnTo>
                <a:lnTo>
                  <a:pt x="3384" y="2586"/>
                </a:lnTo>
                <a:lnTo>
                  <a:pt x="3390" y="2586"/>
                </a:lnTo>
                <a:lnTo>
                  <a:pt x="3395" y="2586"/>
                </a:lnTo>
                <a:lnTo>
                  <a:pt x="3395" y="2586"/>
                </a:lnTo>
                <a:lnTo>
                  <a:pt x="3395" y="2586"/>
                </a:lnTo>
                <a:lnTo>
                  <a:pt x="3395" y="2586"/>
                </a:lnTo>
                <a:lnTo>
                  <a:pt x="3395" y="2586"/>
                </a:lnTo>
                <a:lnTo>
                  <a:pt x="3395" y="2586"/>
                </a:lnTo>
                <a:close/>
                <a:moveTo>
                  <a:pt x="3419" y="2586"/>
                </a:moveTo>
                <a:lnTo>
                  <a:pt x="3419" y="2586"/>
                </a:lnTo>
                <a:lnTo>
                  <a:pt x="3413" y="2586"/>
                </a:lnTo>
                <a:lnTo>
                  <a:pt x="3407" y="2586"/>
                </a:lnTo>
                <a:lnTo>
                  <a:pt x="3407" y="2586"/>
                </a:lnTo>
                <a:lnTo>
                  <a:pt x="3413" y="2586"/>
                </a:lnTo>
                <a:lnTo>
                  <a:pt x="3419" y="2586"/>
                </a:lnTo>
                <a:lnTo>
                  <a:pt x="3419" y="2586"/>
                </a:lnTo>
                <a:lnTo>
                  <a:pt x="3419" y="2586"/>
                </a:lnTo>
                <a:lnTo>
                  <a:pt x="3419" y="2586"/>
                </a:lnTo>
                <a:close/>
                <a:moveTo>
                  <a:pt x="3431" y="2586"/>
                </a:moveTo>
                <a:lnTo>
                  <a:pt x="3431" y="2586"/>
                </a:lnTo>
                <a:lnTo>
                  <a:pt x="3431" y="2586"/>
                </a:lnTo>
                <a:lnTo>
                  <a:pt x="3431" y="2586"/>
                </a:lnTo>
                <a:lnTo>
                  <a:pt x="3425" y="2586"/>
                </a:lnTo>
                <a:lnTo>
                  <a:pt x="3425" y="2586"/>
                </a:lnTo>
                <a:lnTo>
                  <a:pt x="3425" y="2586"/>
                </a:lnTo>
                <a:lnTo>
                  <a:pt x="3425" y="2586"/>
                </a:lnTo>
                <a:lnTo>
                  <a:pt x="3431" y="2586"/>
                </a:lnTo>
                <a:lnTo>
                  <a:pt x="3431" y="2586"/>
                </a:lnTo>
                <a:lnTo>
                  <a:pt x="3431" y="2586"/>
                </a:lnTo>
                <a:lnTo>
                  <a:pt x="3431" y="2586"/>
                </a:lnTo>
                <a:lnTo>
                  <a:pt x="3431" y="2586"/>
                </a:lnTo>
                <a:close/>
                <a:moveTo>
                  <a:pt x="3467" y="2562"/>
                </a:moveTo>
                <a:lnTo>
                  <a:pt x="3461" y="2562"/>
                </a:lnTo>
                <a:lnTo>
                  <a:pt x="3461" y="2562"/>
                </a:lnTo>
                <a:lnTo>
                  <a:pt x="3461" y="2562"/>
                </a:lnTo>
                <a:lnTo>
                  <a:pt x="3461" y="2562"/>
                </a:lnTo>
                <a:lnTo>
                  <a:pt x="3461" y="2562"/>
                </a:lnTo>
                <a:lnTo>
                  <a:pt x="3455" y="2568"/>
                </a:lnTo>
                <a:lnTo>
                  <a:pt x="3455" y="2568"/>
                </a:lnTo>
                <a:lnTo>
                  <a:pt x="3455" y="2568"/>
                </a:lnTo>
                <a:lnTo>
                  <a:pt x="3461" y="2568"/>
                </a:lnTo>
                <a:lnTo>
                  <a:pt x="3461" y="2568"/>
                </a:lnTo>
                <a:lnTo>
                  <a:pt x="3461" y="2562"/>
                </a:lnTo>
                <a:lnTo>
                  <a:pt x="3467" y="2562"/>
                </a:lnTo>
                <a:lnTo>
                  <a:pt x="3461" y="2562"/>
                </a:lnTo>
                <a:lnTo>
                  <a:pt x="3461" y="2562"/>
                </a:lnTo>
                <a:lnTo>
                  <a:pt x="3467" y="2562"/>
                </a:lnTo>
                <a:close/>
                <a:moveTo>
                  <a:pt x="3413" y="2568"/>
                </a:moveTo>
                <a:lnTo>
                  <a:pt x="3413" y="2568"/>
                </a:lnTo>
                <a:lnTo>
                  <a:pt x="3413" y="2568"/>
                </a:lnTo>
                <a:lnTo>
                  <a:pt x="3413" y="2562"/>
                </a:lnTo>
                <a:lnTo>
                  <a:pt x="3413" y="2562"/>
                </a:lnTo>
                <a:lnTo>
                  <a:pt x="3413" y="2562"/>
                </a:lnTo>
                <a:lnTo>
                  <a:pt x="3413" y="2562"/>
                </a:lnTo>
                <a:lnTo>
                  <a:pt x="3413" y="2568"/>
                </a:lnTo>
                <a:lnTo>
                  <a:pt x="3413" y="2568"/>
                </a:lnTo>
                <a:lnTo>
                  <a:pt x="3413" y="2568"/>
                </a:lnTo>
                <a:lnTo>
                  <a:pt x="3413" y="2568"/>
                </a:lnTo>
                <a:close/>
                <a:moveTo>
                  <a:pt x="3467" y="2562"/>
                </a:moveTo>
                <a:lnTo>
                  <a:pt x="3467" y="2562"/>
                </a:lnTo>
                <a:lnTo>
                  <a:pt x="3467" y="2562"/>
                </a:lnTo>
                <a:lnTo>
                  <a:pt x="3467" y="2562"/>
                </a:lnTo>
                <a:lnTo>
                  <a:pt x="3467" y="2562"/>
                </a:lnTo>
                <a:lnTo>
                  <a:pt x="3467" y="2562"/>
                </a:lnTo>
                <a:lnTo>
                  <a:pt x="3467" y="2562"/>
                </a:lnTo>
                <a:lnTo>
                  <a:pt x="3467" y="2562"/>
                </a:lnTo>
                <a:lnTo>
                  <a:pt x="3467" y="2562"/>
                </a:lnTo>
                <a:lnTo>
                  <a:pt x="3467" y="2562"/>
                </a:lnTo>
                <a:close/>
                <a:moveTo>
                  <a:pt x="3561" y="2521"/>
                </a:moveTo>
                <a:lnTo>
                  <a:pt x="3561" y="2521"/>
                </a:lnTo>
                <a:lnTo>
                  <a:pt x="3561" y="2521"/>
                </a:lnTo>
                <a:lnTo>
                  <a:pt x="3561" y="2521"/>
                </a:lnTo>
                <a:lnTo>
                  <a:pt x="3561" y="2521"/>
                </a:lnTo>
                <a:lnTo>
                  <a:pt x="3561" y="2521"/>
                </a:lnTo>
                <a:lnTo>
                  <a:pt x="3561" y="2521"/>
                </a:lnTo>
                <a:lnTo>
                  <a:pt x="3561" y="2521"/>
                </a:lnTo>
                <a:lnTo>
                  <a:pt x="3561" y="2521"/>
                </a:lnTo>
                <a:close/>
                <a:moveTo>
                  <a:pt x="3567" y="2515"/>
                </a:moveTo>
                <a:lnTo>
                  <a:pt x="3567" y="2515"/>
                </a:lnTo>
                <a:lnTo>
                  <a:pt x="3567" y="2515"/>
                </a:lnTo>
                <a:lnTo>
                  <a:pt x="3567" y="2509"/>
                </a:lnTo>
                <a:lnTo>
                  <a:pt x="3573" y="2509"/>
                </a:lnTo>
                <a:lnTo>
                  <a:pt x="3567" y="2509"/>
                </a:lnTo>
                <a:lnTo>
                  <a:pt x="3567" y="2515"/>
                </a:lnTo>
                <a:close/>
                <a:moveTo>
                  <a:pt x="3455" y="2538"/>
                </a:moveTo>
                <a:lnTo>
                  <a:pt x="3455" y="2538"/>
                </a:lnTo>
                <a:lnTo>
                  <a:pt x="3455" y="2538"/>
                </a:lnTo>
                <a:lnTo>
                  <a:pt x="3455" y="2538"/>
                </a:lnTo>
                <a:lnTo>
                  <a:pt x="3455" y="2538"/>
                </a:lnTo>
                <a:lnTo>
                  <a:pt x="3455" y="2538"/>
                </a:lnTo>
                <a:lnTo>
                  <a:pt x="3455" y="2538"/>
                </a:lnTo>
                <a:lnTo>
                  <a:pt x="3455" y="2538"/>
                </a:lnTo>
                <a:lnTo>
                  <a:pt x="3455" y="2538"/>
                </a:lnTo>
                <a:lnTo>
                  <a:pt x="3455" y="2544"/>
                </a:lnTo>
                <a:lnTo>
                  <a:pt x="3461" y="2544"/>
                </a:lnTo>
                <a:lnTo>
                  <a:pt x="3461" y="2544"/>
                </a:lnTo>
                <a:lnTo>
                  <a:pt x="3461" y="2544"/>
                </a:lnTo>
                <a:lnTo>
                  <a:pt x="3461" y="2544"/>
                </a:lnTo>
                <a:lnTo>
                  <a:pt x="3461" y="2544"/>
                </a:lnTo>
                <a:lnTo>
                  <a:pt x="3461" y="2538"/>
                </a:lnTo>
                <a:lnTo>
                  <a:pt x="3461" y="2538"/>
                </a:lnTo>
                <a:lnTo>
                  <a:pt x="3461" y="2538"/>
                </a:lnTo>
                <a:lnTo>
                  <a:pt x="3461" y="2538"/>
                </a:lnTo>
                <a:lnTo>
                  <a:pt x="3461" y="2538"/>
                </a:lnTo>
                <a:lnTo>
                  <a:pt x="3461" y="2538"/>
                </a:lnTo>
                <a:lnTo>
                  <a:pt x="3461" y="2538"/>
                </a:lnTo>
                <a:lnTo>
                  <a:pt x="3461" y="2538"/>
                </a:lnTo>
                <a:lnTo>
                  <a:pt x="3461" y="2538"/>
                </a:lnTo>
                <a:lnTo>
                  <a:pt x="3461" y="2538"/>
                </a:lnTo>
                <a:lnTo>
                  <a:pt x="3455" y="2538"/>
                </a:lnTo>
                <a:lnTo>
                  <a:pt x="3455" y="2538"/>
                </a:lnTo>
                <a:lnTo>
                  <a:pt x="3455" y="2538"/>
                </a:lnTo>
                <a:lnTo>
                  <a:pt x="3455" y="2538"/>
                </a:lnTo>
                <a:lnTo>
                  <a:pt x="3455" y="2538"/>
                </a:lnTo>
                <a:lnTo>
                  <a:pt x="3455" y="2538"/>
                </a:lnTo>
                <a:lnTo>
                  <a:pt x="3455" y="2538"/>
                </a:lnTo>
                <a:lnTo>
                  <a:pt x="3461" y="2538"/>
                </a:lnTo>
                <a:lnTo>
                  <a:pt x="3455" y="2538"/>
                </a:lnTo>
                <a:lnTo>
                  <a:pt x="3455" y="2538"/>
                </a:lnTo>
                <a:lnTo>
                  <a:pt x="3455" y="2538"/>
                </a:lnTo>
                <a:lnTo>
                  <a:pt x="3455" y="2538"/>
                </a:lnTo>
                <a:lnTo>
                  <a:pt x="3455" y="2538"/>
                </a:lnTo>
                <a:lnTo>
                  <a:pt x="3455" y="2538"/>
                </a:lnTo>
                <a:lnTo>
                  <a:pt x="3455" y="2538"/>
                </a:lnTo>
                <a:lnTo>
                  <a:pt x="3455" y="2533"/>
                </a:lnTo>
                <a:lnTo>
                  <a:pt x="3449" y="2533"/>
                </a:lnTo>
                <a:lnTo>
                  <a:pt x="3449" y="2533"/>
                </a:lnTo>
                <a:lnTo>
                  <a:pt x="3449" y="2533"/>
                </a:lnTo>
                <a:lnTo>
                  <a:pt x="3449" y="2533"/>
                </a:lnTo>
                <a:lnTo>
                  <a:pt x="3449" y="2533"/>
                </a:lnTo>
                <a:lnTo>
                  <a:pt x="3449" y="2533"/>
                </a:lnTo>
                <a:lnTo>
                  <a:pt x="3449" y="2533"/>
                </a:lnTo>
                <a:lnTo>
                  <a:pt x="3449" y="2538"/>
                </a:lnTo>
                <a:lnTo>
                  <a:pt x="3449" y="2538"/>
                </a:lnTo>
                <a:lnTo>
                  <a:pt x="3449" y="2538"/>
                </a:lnTo>
                <a:lnTo>
                  <a:pt x="3449" y="2538"/>
                </a:lnTo>
                <a:lnTo>
                  <a:pt x="3455" y="2538"/>
                </a:lnTo>
                <a:lnTo>
                  <a:pt x="3455" y="2538"/>
                </a:lnTo>
                <a:lnTo>
                  <a:pt x="3455" y="2538"/>
                </a:lnTo>
                <a:lnTo>
                  <a:pt x="3455" y="2538"/>
                </a:lnTo>
                <a:close/>
                <a:moveTo>
                  <a:pt x="3544" y="2538"/>
                </a:moveTo>
                <a:lnTo>
                  <a:pt x="3544" y="2538"/>
                </a:lnTo>
                <a:lnTo>
                  <a:pt x="3544" y="2538"/>
                </a:lnTo>
                <a:lnTo>
                  <a:pt x="3544" y="2538"/>
                </a:lnTo>
                <a:lnTo>
                  <a:pt x="3544" y="2538"/>
                </a:lnTo>
                <a:lnTo>
                  <a:pt x="3544" y="2533"/>
                </a:lnTo>
                <a:lnTo>
                  <a:pt x="3544" y="2533"/>
                </a:lnTo>
                <a:lnTo>
                  <a:pt x="3544" y="2533"/>
                </a:lnTo>
                <a:lnTo>
                  <a:pt x="3544" y="2533"/>
                </a:lnTo>
                <a:lnTo>
                  <a:pt x="3544" y="2533"/>
                </a:lnTo>
                <a:lnTo>
                  <a:pt x="3544" y="2538"/>
                </a:lnTo>
                <a:lnTo>
                  <a:pt x="3538" y="2538"/>
                </a:lnTo>
                <a:lnTo>
                  <a:pt x="3538" y="2538"/>
                </a:lnTo>
                <a:lnTo>
                  <a:pt x="3538" y="2538"/>
                </a:lnTo>
                <a:lnTo>
                  <a:pt x="3544" y="2538"/>
                </a:lnTo>
                <a:close/>
                <a:moveTo>
                  <a:pt x="3550" y="2533"/>
                </a:moveTo>
                <a:lnTo>
                  <a:pt x="3555" y="2533"/>
                </a:lnTo>
                <a:lnTo>
                  <a:pt x="3555" y="2527"/>
                </a:lnTo>
                <a:lnTo>
                  <a:pt x="3555" y="2527"/>
                </a:lnTo>
                <a:lnTo>
                  <a:pt x="3555" y="2527"/>
                </a:lnTo>
                <a:lnTo>
                  <a:pt x="3555" y="2527"/>
                </a:lnTo>
                <a:lnTo>
                  <a:pt x="3555" y="2527"/>
                </a:lnTo>
                <a:lnTo>
                  <a:pt x="3550" y="2533"/>
                </a:lnTo>
                <a:lnTo>
                  <a:pt x="3550" y="2533"/>
                </a:lnTo>
                <a:lnTo>
                  <a:pt x="3550" y="2533"/>
                </a:lnTo>
                <a:close/>
                <a:moveTo>
                  <a:pt x="3289" y="2527"/>
                </a:moveTo>
                <a:lnTo>
                  <a:pt x="3289" y="2527"/>
                </a:lnTo>
                <a:lnTo>
                  <a:pt x="3289" y="2527"/>
                </a:lnTo>
                <a:lnTo>
                  <a:pt x="3283" y="2527"/>
                </a:lnTo>
                <a:lnTo>
                  <a:pt x="3283" y="2527"/>
                </a:lnTo>
                <a:lnTo>
                  <a:pt x="3283" y="2527"/>
                </a:lnTo>
                <a:lnTo>
                  <a:pt x="3283" y="2527"/>
                </a:lnTo>
                <a:lnTo>
                  <a:pt x="3277" y="2521"/>
                </a:lnTo>
                <a:lnTo>
                  <a:pt x="3277" y="2521"/>
                </a:lnTo>
                <a:lnTo>
                  <a:pt x="3277" y="2521"/>
                </a:lnTo>
                <a:lnTo>
                  <a:pt x="3277" y="2521"/>
                </a:lnTo>
                <a:lnTo>
                  <a:pt x="3271" y="2521"/>
                </a:lnTo>
                <a:lnTo>
                  <a:pt x="3271" y="2521"/>
                </a:lnTo>
                <a:lnTo>
                  <a:pt x="3265" y="2521"/>
                </a:lnTo>
                <a:lnTo>
                  <a:pt x="3265" y="2521"/>
                </a:lnTo>
                <a:lnTo>
                  <a:pt x="3265" y="2521"/>
                </a:lnTo>
                <a:lnTo>
                  <a:pt x="3265" y="2521"/>
                </a:lnTo>
                <a:lnTo>
                  <a:pt x="3265" y="2521"/>
                </a:lnTo>
                <a:lnTo>
                  <a:pt x="3265" y="2521"/>
                </a:lnTo>
                <a:lnTo>
                  <a:pt x="3265" y="2521"/>
                </a:lnTo>
                <a:lnTo>
                  <a:pt x="3259" y="2521"/>
                </a:lnTo>
                <a:lnTo>
                  <a:pt x="3259" y="2521"/>
                </a:lnTo>
                <a:lnTo>
                  <a:pt x="3259" y="2527"/>
                </a:lnTo>
                <a:lnTo>
                  <a:pt x="3259" y="2527"/>
                </a:lnTo>
                <a:lnTo>
                  <a:pt x="3259" y="2527"/>
                </a:lnTo>
                <a:lnTo>
                  <a:pt x="3259" y="2527"/>
                </a:lnTo>
                <a:lnTo>
                  <a:pt x="3271" y="2533"/>
                </a:lnTo>
                <a:lnTo>
                  <a:pt x="3271" y="2533"/>
                </a:lnTo>
                <a:lnTo>
                  <a:pt x="3271" y="2533"/>
                </a:lnTo>
                <a:lnTo>
                  <a:pt x="3277" y="2538"/>
                </a:lnTo>
                <a:lnTo>
                  <a:pt x="3277" y="2538"/>
                </a:lnTo>
                <a:lnTo>
                  <a:pt x="3283" y="2538"/>
                </a:lnTo>
                <a:lnTo>
                  <a:pt x="3283" y="2538"/>
                </a:lnTo>
                <a:lnTo>
                  <a:pt x="3283" y="2538"/>
                </a:lnTo>
                <a:lnTo>
                  <a:pt x="3283" y="2533"/>
                </a:lnTo>
                <a:lnTo>
                  <a:pt x="3283" y="2533"/>
                </a:lnTo>
                <a:lnTo>
                  <a:pt x="3283" y="2533"/>
                </a:lnTo>
                <a:lnTo>
                  <a:pt x="3289" y="2527"/>
                </a:lnTo>
                <a:lnTo>
                  <a:pt x="3289" y="2527"/>
                </a:lnTo>
                <a:lnTo>
                  <a:pt x="3289" y="2527"/>
                </a:lnTo>
                <a:lnTo>
                  <a:pt x="3289" y="2527"/>
                </a:lnTo>
                <a:lnTo>
                  <a:pt x="3289" y="2527"/>
                </a:lnTo>
                <a:close/>
                <a:moveTo>
                  <a:pt x="3538" y="2485"/>
                </a:moveTo>
                <a:lnTo>
                  <a:pt x="3538" y="2485"/>
                </a:lnTo>
                <a:lnTo>
                  <a:pt x="3538" y="2485"/>
                </a:lnTo>
                <a:lnTo>
                  <a:pt x="3532" y="2485"/>
                </a:lnTo>
                <a:lnTo>
                  <a:pt x="3532" y="2485"/>
                </a:lnTo>
                <a:lnTo>
                  <a:pt x="3532" y="2485"/>
                </a:lnTo>
                <a:lnTo>
                  <a:pt x="3532" y="2485"/>
                </a:lnTo>
                <a:lnTo>
                  <a:pt x="3532" y="2485"/>
                </a:lnTo>
                <a:lnTo>
                  <a:pt x="3532" y="2485"/>
                </a:lnTo>
                <a:lnTo>
                  <a:pt x="3532" y="2485"/>
                </a:lnTo>
                <a:lnTo>
                  <a:pt x="3532" y="2485"/>
                </a:lnTo>
                <a:lnTo>
                  <a:pt x="3532" y="2485"/>
                </a:lnTo>
                <a:lnTo>
                  <a:pt x="3538" y="2485"/>
                </a:lnTo>
                <a:lnTo>
                  <a:pt x="3538" y="2485"/>
                </a:lnTo>
                <a:lnTo>
                  <a:pt x="3538" y="2485"/>
                </a:lnTo>
                <a:lnTo>
                  <a:pt x="3538" y="2485"/>
                </a:lnTo>
                <a:lnTo>
                  <a:pt x="3538" y="2485"/>
                </a:lnTo>
                <a:close/>
                <a:moveTo>
                  <a:pt x="3526" y="2485"/>
                </a:moveTo>
                <a:lnTo>
                  <a:pt x="3532" y="2485"/>
                </a:lnTo>
                <a:lnTo>
                  <a:pt x="3532" y="2485"/>
                </a:lnTo>
                <a:lnTo>
                  <a:pt x="3532" y="2485"/>
                </a:lnTo>
                <a:lnTo>
                  <a:pt x="3532" y="2479"/>
                </a:lnTo>
                <a:lnTo>
                  <a:pt x="3532" y="2479"/>
                </a:lnTo>
                <a:lnTo>
                  <a:pt x="3532" y="2479"/>
                </a:lnTo>
                <a:lnTo>
                  <a:pt x="3532" y="2479"/>
                </a:lnTo>
                <a:lnTo>
                  <a:pt x="3532" y="2485"/>
                </a:lnTo>
                <a:lnTo>
                  <a:pt x="3526" y="2485"/>
                </a:lnTo>
                <a:lnTo>
                  <a:pt x="3526" y="2485"/>
                </a:lnTo>
                <a:lnTo>
                  <a:pt x="3526" y="2485"/>
                </a:lnTo>
                <a:lnTo>
                  <a:pt x="3526" y="2485"/>
                </a:lnTo>
                <a:lnTo>
                  <a:pt x="3526" y="2485"/>
                </a:lnTo>
                <a:lnTo>
                  <a:pt x="3526" y="2485"/>
                </a:lnTo>
                <a:lnTo>
                  <a:pt x="3526" y="2485"/>
                </a:lnTo>
                <a:lnTo>
                  <a:pt x="3526" y="2485"/>
                </a:lnTo>
                <a:close/>
                <a:moveTo>
                  <a:pt x="3514" y="2461"/>
                </a:moveTo>
                <a:lnTo>
                  <a:pt x="3514" y="2461"/>
                </a:lnTo>
                <a:lnTo>
                  <a:pt x="3514" y="2461"/>
                </a:lnTo>
                <a:lnTo>
                  <a:pt x="3514" y="2461"/>
                </a:lnTo>
                <a:lnTo>
                  <a:pt x="3514" y="2461"/>
                </a:lnTo>
                <a:lnTo>
                  <a:pt x="3514" y="2461"/>
                </a:lnTo>
                <a:lnTo>
                  <a:pt x="3514" y="2461"/>
                </a:lnTo>
                <a:close/>
                <a:moveTo>
                  <a:pt x="3538" y="2473"/>
                </a:moveTo>
                <a:lnTo>
                  <a:pt x="3538" y="2473"/>
                </a:lnTo>
                <a:lnTo>
                  <a:pt x="3538" y="2473"/>
                </a:lnTo>
                <a:lnTo>
                  <a:pt x="3538" y="2473"/>
                </a:lnTo>
                <a:lnTo>
                  <a:pt x="3538" y="2473"/>
                </a:lnTo>
                <a:lnTo>
                  <a:pt x="3538" y="2473"/>
                </a:lnTo>
                <a:lnTo>
                  <a:pt x="3538" y="2473"/>
                </a:lnTo>
                <a:lnTo>
                  <a:pt x="3538" y="2467"/>
                </a:lnTo>
                <a:lnTo>
                  <a:pt x="3538" y="2467"/>
                </a:lnTo>
                <a:lnTo>
                  <a:pt x="3538" y="2467"/>
                </a:lnTo>
                <a:lnTo>
                  <a:pt x="3538" y="2473"/>
                </a:lnTo>
                <a:lnTo>
                  <a:pt x="3538" y="2473"/>
                </a:lnTo>
                <a:lnTo>
                  <a:pt x="3538" y="2473"/>
                </a:lnTo>
                <a:lnTo>
                  <a:pt x="3538" y="2473"/>
                </a:lnTo>
                <a:lnTo>
                  <a:pt x="3538" y="2473"/>
                </a:lnTo>
                <a:lnTo>
                  <a:pt x="3538" y="2473"/>
                </a:lnTo>
                <a:lnTo>
                  <a:pt x="3538" y="2473"/>
                </a:lnTo>
                <a:lnTo>
                  <a:pt x="3538" y="2473"/>
                </a:lnTo>
                <a:lnTo>
                  <a:pt x="3538" y="2467"/>
                </a:lnTo>
                <a:lnTo>
                  <a:pt x="3538" y="2467"/>
                </a:lnTo>
                <a:lnTo>
                  <a:pt x="3538" y="2467"/>
                </a:lnTo>
                <a:lnTo>
                  <a:pt x="3532" y="2467"/>
                </a:lnTo>
                <a:lnTo>
                  <a:pt x="3538" y="2467"/>
                </a:lnTo>
                <a:lnTo>
                  <a:pt x="3538" y="2461"/>
                </a:lnTo>
                <a:lnTo>
                  <a:pt x="3538" y="2461"/>
                </a:lnTo>
                <a:lnTo>
                  <a:pt x="3538" y="2461"/>
                </a:lnTo>
                <a:lnTo>
                  <a:pt x="3538" y="2461"/>
                </a:lnTo>
                <a:lnTo>
                  <a:pt x="3544" y="2461"/>
                </a:lnTo>
                <a:lnTo>
                  <a:pt x="3544" y="2461"/>
                </a:lnTo>
                <a:lnTo>
                  <a:pt x="3544" y="2461"/>
                </a:lnTo>
                <a:lnTo>
                  <a:pt x="3538" y="2461"/>
                </a:lnTo>
                <a:lnTo>
                  <a:pt x="3538" y="2461"/>
                </a:lnTo>
                <a:lnTo>
                  <a:pt x="3538" y="2461"/>
                </a:lnTo>
                <a:lnTo>
                  <a:pt x="3538" y="2461"/>
                </a:lnTo>
                <a:lnTo>
                  <a:pt x="3532" y="2467"/>
                </a:lnTo>
                <a:lnTo>
                  <a:pt x="3532" y="2467"/>
                </a:lnTo>
                <a:lnTo>
                  <a:pt x="3532" y="2467"/>
                </a:lnTo>
                <a:lnTo>
                  <a:pt x="3532" y="2467"/>
                </a:lnTo>
                <a:lnTo>
                  <a:pt x="3532" y="2467"/>
                </a:lnTo>
                <a:lnTo>
                  <a:pt x="3532" y="2467"/>
                </a:lnTo>
                <a:lnTo>
                  <a:pt x="3532" y="2467"/>
                </a:lnTo>
                <a:lnTo>
                  <a:pt x="3532" y="2467"/>
                </a:lnTo>
                <a:lnTo>
                  <a:pt x="3532" y="2467"/>
                </a:lnTo>
                <a:lnTo>
                  <a:pt x="3526" y="2467"/>
                </a:lnTo>
                <a:lnTo>
                  <a:pt x="3526" y="2467"/>
                </a:lnTo>
                <a:lnTo>
                  <a:pt x="3526" y="2467"/>
                </a:lnTo>
                <a:lnTo>
                  <a:pt x="3526" y="2467"/>
                </a:lnTo>
                <a:lnTo>
                  <a:pt x="3526" y="2473"/>
                </a:lnTo>
                <a:lnTo>
                  <a:pt x="3526" y="2473"/>
                </a:lnTo>
                <a:lnTo>
                  <a:pt x="3526" y="2473"/>
                </a:lnTo>
                <a:lnTo>
                  <a:pt x="3526" y="2473"/>
                </a:lnTo>
                <a:lnTo>
                  <a:pt x="3526" y="2473"/>
                </a:lnTo>
                <a:lnTo>
                  <a:pt x="3526" y="2473"/>
                </a:lnTo>
                <a:lnTo>
                  <a:pt x="3526" y="2473"/>
                </a:lnTo>
                <a:lnTo>
                  <a:pt x="3526" y="2473"/>
                </a:lnTo>
                <a:lnTo>
                  <a:pt x="3526" y="2473"/>
                </a:lnTo>
                <a:lnTo>
                  <a:pt x="3526" y="2473"/>
                </a:lnTo>
                <a:lnTo>
                  <a:pt x="3532" y="2473"/>
                </a:lnTo>
                <a:lnTo>
                  <a:pt x="3532" y="2473"/>
                </a:lnTo>
                <a:lnTo>
                  <a:pt x="3532" y="2473"/>
                </a:lnTo>
                <a:lnTo>
                  <a:pt x="3532" y="2473"/>
                </a:lnTo>
                <a:lnTo>
                  <a:pt x="3532" y="2473"/>
                </a:lnTo>
                <a:lnTo>
                  <a:pt x="3532" y="2473"/>
                </a:lnTo>
                <a:lnTo>
                  <a:pt x="3532" y="2473"/>
                </a:lnTo>
                <a:lnTo>
                  <a:pt x="3532" y="2473"/>
                </a:lnTo>
                <a:lnTo>
                  <a:pt x="3532" y="2473"/>
                </a:lnTo>
                <a:lnTo>
                  <a:pt x="3532" y="2473"/>
                </a:lnTo>
                <a:lnTo>
                  <a:pt x="3532" y="2473"/>
                </a:lnTo>
                <a:lnTo>
                  <a:pt x="3532" y="2473"/>
                </a:lnTo>
                <a:lnTo>
                  <a:pt x="3532" y="2467"/>
                </a:lnTo>
                <a:lnTo>
                  <a:pt x="3532" y="2467"/>
                </a:lnTo>
                <a:lnTo>
                  <a:pt x="3532" y="2467"/>
                </a:lnTo>
                <a:lnTo>
                  <a:pt x="3532" y="2473"/>
                </a:lnTo>
                <a:lnTo>
                  <a:pt x="3532" y="2473"/>
                </a:lnTo>
                <a:lnTo>
                  <a:pt x="3532" y="2473"/>
                </a:lnTo>
                <a:lnTo>
                  <a:pt x="3532" y="2473"/>
                </a:lnTo>
                <a:lnTo>
                  <a:pt x="3532" y="2473"/>
                </a:lnTo>
                <a:lnTo>
                  <a:pt x="3538" y="2473"/>
                </a:lnTo>
                <a:lnTo>
                  <a:pt x="3538" y="2473"/>
                </a:lnTo>
                <a:close/>
                <a:moveTo>
                  <a:pt x="3526" y="2497"/>
                </a:moveTo>
                <a:lnTo>
                  <a:pt x="3526" y="2503"/>
                </a:lnTo>
                <a:lnTo>
                  <a:pt x="3532" y="2503"/>
                </a:lnTo>
                <a:lnTo>
                  <a:pt x="3532" y="2503"/>
                </a:lnTo>
                <a:lnTo>
                  <a:pt x="3532" y="2503"/>
                </a:lnTo>
                <a:lnTo>
                  <a:pt x="3532" y="2503"/>
                </a:lnTo>
                <a:lnTo>
                  <a:pt x="3532" y="2497"/>
                </a:lnTo>
                <a:lnTo>
                  <a:pt x="3532" y="2503"/>
                </a:lnTo>
                <a:lnTo>
                  <a:pt x="3532" y="2503"/>
                </a:lnTo>
                <a:lnTo>
                  <a:pt x="3526" y="2503"/>
                </a:lnTo>
                <a:lnTo>
                  <a:pt x="3526" y="2497"/>
                </a:lnTo>
                <a:lnTo>
                  <a:pt x="3526" y="2497"/>
                </a:lnTo>
                <a:close/>
                <a:moveTo>
                  <a:pt x="3514" y="2503"/>
                </a:moveTo>
                <a:lnTo>
                  <a:pt x="3514" y="2503"/>
                </a:lnTo>
                <a:lnTo>
                  <a:pt x="3514" y="2503"/>
                </a:lnTo>
                <a:lnTo>
                  <a:pt x="3514" y="2503"/>
                </a:lnTo>
                <a:lnTo>
                  <a:pt x="3514" y="2503"/>
                </a:lnTo>
                <a:lnTo>
                  <a:pt x="3514" y="2503"/>
                </a:lnTo>
                <a:lnTo>
                  <a:pt x="3514" y="2503"/>
                </a:lnTo>
                <a:lnTo>
                  <a:pt x="3514" y="2503"/>
                </a:lnTo>
                <a:lnTo>
                  <a:pt x="3514" y="2503"/>
                </a:lnTo>
                <a:lnTo>
                  <a:pt x="3514" y="2503"/>
                </a:lnTo>
                <a:lnTo>
                  <a:pt x="3508" y="2503"/>
                </a:lnTo>
                <a:lnTo>
                  <a:pt x="3508" y="2503"/>
                </a:lnTo>
                <a:lnTo>
                  <a:pt x="3508" y="2503"/>
                </a:lnTo>
                <a:lnTo>
                  <a:pt x="3508" y="2503"/>
                </a:lnTo>
                <a:lnTo>
                  <a:pt x="3508" y="2509"/>
                </a:lnTo>
                <a:lnTo>
                  <a:pt x="3508" y="2509"/>
                </a:lnTo>
                <a:lnTo>
                  <a:pt x="3514" y="2509"/>
                </a:lnTo>
                <a:lnTo>
                  <a:pt x="3514" y="2503"/>
                </a:lnTo>
                <a:lnTo>
                  <a:pt x="3514" y="2503"/>
                </a:lnTo>
                <a:lnTo>
                  <a:pt x="3514" y="2503"/>
                </a:lnTo>
                <a:lnTo>
                  <a:pt x="3514" y="2503"/>
                </a:lnTo>
                <a:lnTo>
                  <a:pt x="3514" y="2503"/>
                </a:lnTo>
                <a:lnTo>
                  <a:pt x="3514" y="2509"/>
                </a:lnTo>
                <a:lnTo>
                  <a:pt x="3514" y="2509"/>
                </a:lnTo>
                <a:lnTo>
                  <a:pt x="3514" y="2509"/>
                </a:lnTo>
                <a:lnTo>
                  <a:pt x="3514" y="2509"/>
                </a:lnTo>
                <a:lnTo>
                  <a:pt x="3514" y="2509"/>
                </a:lnTo>
                <a:lnTo>
                  <a:pt x="3514" y="2509"/>
                </a:lnTo>
                <a:lnTo>
                  <a:pt x="3514" y="2503"/>
                </a:lnTo>
                <a:close/>
                <a:moveTo>
                  <a:pt x="3573" y="2479"/>
                </a:moveTo>
                <a:lnTo>
                  <a:pt x="3573" y="2473"/>
                </a:lnTo>
                <a:lnTo>
                  <a:pt x="3573" y="2473"/>
                </a:lnTo>
                <a:lnTo>
                  <a:pt x="3573" y="2473"/>
                </a:lnTo>
                <a:lnTo>
                  <a:pt x="3573" y="2473"/>
                </a:lnTo>
                <a:lnTo>
                  <a:pt x="3573" y="2473"/>
                </a:lnTo>
                <a:lnTo>
                  <a:pt x="3573" y="2473"/>
                </a:lnTo>
                <a:lnTo>
                  <a:pt x="3573" y="2473"/>
                </a:lnTo>
                <a:lnTo>
                  <a:pt x="3573" y="2479"/>
                </a:lnTo>
                <a:lnTo>
                  <a:pt x="3573" y="2479"/>
                </a:lnTo>
                <a:lnTo>
                  <a:pt x="3573" y="2479"/>
                </a:lnTo>
                <a:lnTo>
                  <a:pt x="3573" y="2479"/>
                </a:lnTo>
                <a:lnTo>
                  <a:pt x="3573" y="2485"/>
                </a:lnTo>
                <a:lnTo>
                  <a:pt x="3579" y="2485"/>
                </a:lnTo>
                <a:lnTo>
                  <a:pt x="3579" y="2485"/>
                </a:lnTo>
                <a:lnTo>
                  <a:pt x="3579" y="2485"/>
                </a:lnTo>
                <a:lnTo>
                  <a:pt x="3579" y="2491"/>
                </a:lnTo>
                <a:lnTo>
                  <a:pt x="3579" y="2497"/>
                </a:lnTo>
                <a:lnTo>
                  <a:pt x="3573" y="2497"/>
                </a:lnTo>
                <a:lnTo>
                  <a:pt x="3573" y="2497"/>
                </a:lnTo>
                <a:lnTo>
                  <a:pt x="3573" y="2503"/>
                </a:lnTo>
                <a:lnTo>
                  <a:pt x="3573" y="2503"/>
                </a:lnTo>
                <a:lnTo>
                  <a:pt x="3573" y="2503"/>
                </a:lnTo>
                <a:lnTo>
                  <a:pt x="3573" y="2503"/>
                </a:lnTo>
                <a:lnTo>
                  <a:pt x="3573" y="2503"/>
                </a:lnTo>
                <a:lnTo>
                  <a:pt x="3573" y="2503"/>
                </a:lnTo>
                <a:lnTo>
                  <a:pt x="3573" y="2503"/>
                </a:lnTo>
                <a:lnTo>
                  <a:pt x="3579" y="2497"/>
                </a:lnTo>
                <a:lnTo>
                  <a:pt x="3579" y="2485"/>
                </a:lnTo>
                <a:lnTo>
                  <a:pt x="3579" y="2479"/>
                </a:lnTo>
                <a:lnTo>
                  <a:pt x="3573" y="2479"/>
                </a:lnTo>
                <a:close/>
                <a:moveTo>
                  <a:pt x="4314" y="2384"/>
                </a:moveTo>
                <a:lnTo>
                  <a:pt x="4314" y="2378"/>
                </a:lnTo>
                <a:lnTo>
                  <a:pt x="4314" y="2378"/>
                </a:lnTo>
                <a:lnTo>
                  <a:pt x="4314" y="2372"/>
                </a:lnTo>
                <a:lnTo>
                  <a:pt x="4314" y="2372"/>
                </a:lnTo>
                <a:lnTo>
                  <a:pt x="4314" y="2366"/>
                </a:lnTo>
                <a:lnTo>
                  <a:pt x="4314" y="2366"/>
                </a:lnTo>
                <a:lnTo>
                  <a:pt x="4314" y="2366"/>
                </a:lnTo>
                <a:lnTo>
                  <a:pt x="4314" y="2372"/>
                </a:lnTo>
                <a:lnTo>
                  <a:pt x="4308" y="2372"/>
                </a:lnTo>
                <a:lnTo>
                  <a:pt x="4308" y="2372"/>
                </a:lnTo>
                <a:lnTo>
                  <a:pt x="4308" y="2378"/>
                </a:lnTo>
                <a:lnTo>
                  <a:pt x="4308" y="2378"/>
                </a:lnTo>
                <a:lnTo>
                  <a:pt x="4308" y="2378"/>
                </a:lnTo>
                <a:lnTo>
                  <a:pt x="4308" y="2378"/>
                </a:lnTo>
                <a:lnTo>
                  <a:pt x="4308" y="2378"/>
                </a:lnTo>
                <a:lnTo>
                  <a:pt x="4308" y="2384"/>
                </a:lnTo>
                <a:lnTo>
                  <a:pt x="4308" y="2384"/>
                </a:lnTo>
                <a:lnTo>
                  <a:pt x="4308" y="2396"/>
                </a:lnTo>
                <a:lnTo>
                  <a:pt x="4308" y="2396"/>
                </a:lnTo>
                <a:lnTo>
                  <a:pt x="4308" y="2396"/>
                </a:lnTo>
                <a:lnTo>
                  <a:pt x="4308" y="2390"/>
                </a:lnTo>
                <a:lnTo>
                  <a:pt x="4308" y="2390"/>
                </a:lnTo>
                <a:lnTo>
                  <a:pt x="4308" y="2390"/>
                </a:lnTo>
                <a:lnTo>
                  <a:pt x="4308" y="2384"/>
                </a:lnTo>
                <a:lnTo>
                  <a:pt x="4314" y="2384"/>
                </a:lnTo>
                <a:close/>
                <a:moveTo>
                  <a:pt x="4338" y="2301"/>
                </a:moveTo>
                <a:lnTo>
                  <a:pt x="4332" y="2301"/>
                </a:lnTo>
                <a:lnTo>
                  <a:pt x="4332" y="2301"/>
                </a:lnTo>
                <a:lnTo>
                  <a:pt x="4332" y="2301"/>
                </a:lnTo>
                <a:lnTo>
                  <a:pt x="4332" y="2307"/>
                </a:lnTo>
                <a:lnTo>
                  <a:pt x="4332" y="2307"/>
                </a:lnTo>
                <a:lnTo>
                  <a:pt x="4332" y="2307"/>
                </a:lnTo>
                <a:lnTo>
                  <a:pt x="4326" y="2307"/>
                </a:lnTo>
                <a:lnTo>
                  <a:pt x="4326" y="2313"/>
                </a:lnTo>
                <a:lnTo>
                  <a:pt x="4326" y="2313"/>
                </a:lnTo>
                <a:lnTo>
                  <a:pt x="4326" y="2313"/>
                </a:lnTo>
                <a:lnTo>
                  <a:pt x="4326" y="2319"/>
                </a:lnTo>
                <a:lnTo>
                  <a:pt x="4326" y="2319"/>
                </a:lnTo>
                <a:lnTo>
                  <a:pt x="4332" y="2319"/>
                </a:lnTo>
                <a:lnTo>
                  <a:pt x="4332" y="2313"/>
                </a:lnTo>
                <a:lnTo>
                  <a:pt x="4332" y="2313"/>
                </a:lnTo>
                <a:lnTo>
                  <a:pt x="4332" y="2313"/>
                </a:lnTo>
                <a:lnTo>
                  <a:pt x="4332" y="2307"/>
                </a:lnTo>
                <a:lnTo>
                  <a:pt x="4338" y="2307"/>
                </a:lnTo>
                <a:lnTo>
                  <a:pt x="4338" y="2301"/>
                </a:lnTo>
                <a:lnTo>
                  <a:pt x="4338" y="2301"/>
                </a:lnTo>
                <a:lnTo>
                  <a:pt x="4338" y="2301"/>
                </a:lnTo>
                <a:lnTo>
                  <a:pt x="4338" y="2301"/>
                </a:lnTo>
                <a:lnTo>
                  <a:pt x="4338" y="2301"/>
                </a:lnTo>
                <a:close/>
                <a:moveTo>
                  <a:pt x="4338" y="2295"/>
                </a:moveTo>
                <a:lnTo>
                  <a:pt x="4338" y="2295"/>
                </a:lnTo>
                <a:lnTo>
                  <a:pt x="4344" y="2295"/>
                </a:lnTo>
                <a:lnTo>
                  <a:pt x="4344" y="2289"/>
                </a:lnTo>
                <a:lnTo>
                  <a:pt x="4344" y="2289"/>
                </a:lnTo>
                <a:lnTo>
                  <a:pt x="4344" y="2289"/>
                </a:lnTo>
                <a:lnTo>
                  <a:pt x="4344" y="2283"/>
                </a:lnTo>
                <a:lnTo>
                  <a:pt x="4344" y="2283"/>
                </a:lnTo>
                <a:lnTo>
                  <a:pt x="4344" y="2283"/>
                </a:lnTo>
                <a:lnTo>
                  <a:pt x="4344" y="2283"/>
                </a:lnTo>
                <a:lnTo>
                  <a:pt x="4344" y="2283"/>
                </a:lnTo>
                <a:lnTo>
                  <a:pt x="4344" y="2283"/>
                </a:lnTo>
                <a:lnTo>
                  <a:pt x="4344" y="2283"/>
                </a:lnTo>
                <a:lnTo>
                  <a:pt x="4338" y="2283"/>
                </a:lnTo>
                <a:lnTo>
                  <a:pt x="4338" y="2283"/>
                </a:lnTo>
                <a:lnTo>
                  <a:pt x="4338" y="2289"/>
                </a:lnTo>
                <a:lnTo>
                  <a:pt x="4338" y="2289"/>
                </a:lnTo>
                <a:lnTo>
                  <a:pt x="4338" y="2289"/>
                </a:lnTo>
                <a:lnTo>
                  <a:pt x="4338" y="2295"/>
                </a:lnTo>
                <a:lnTo>
                  <a:pt x="4338" y="2295"/>
                </a:lnTo>
                <a:lnTo>
                  <a:pt x="4338" y="2295"/>
                </a:lnTo>
                <a:lnTo>
                  <a:pt x="4338" y="2295"/>
                </a:lnTo>
                <a:lnTo>
                  <a:pt x="4338" y="2295"/>
                </a:lnTo>
                <a:lnTo>
                  <a:pt x="4338" y="2295"/>
                </a:lnTo>
                <a:lnTo>
                  <a:pt x="4338" y="2295"/>
                </a:lnTo>
                <a:close/>
                <a:moveTo>
                  <a:pt x="4243" y="3090"/>
                </a:moveTo>
                <a:lnTo>
                  <a:pt x="4243" y="3090"/>
                </a:lnTo>
                <a:lnTo>
                  <a:pt x="4243" y="3090"/>
                </a:lnTo>
                <a:lnTo>
                  <a:pt x="4243" y="3090"/>
                </a:lnTo>
                <a:lnTo>
                  <a:pt x="4243" y="3090"/>
                </a:lnTo>
                <a:lnTo>
                  <a:pt x="4243" y="3090"/>
                </a:lnTo>
                <a:lnTo>
                  <a:pt x="4243" y="3090"/>
                </a:lnTo>
                <a:close/>
                <a:moveTo>
                  <a:pt x="4332" y="3078"/>
                </a:moveTo>
                <a:lnTo>
                  <a:pt x="4332" y="3078"/>
                </a:lnTo>
                <a:lnTo>
                  <a:pt x="4326" y="3078"/>
                </a:lnTo>
                <a:lnTo>
                  <a:pt x="4326" y="3078"/>
                </a:lnTo>
                <a:lnTo>
                  <a:pt x="4332" y="3078"/>
                </a:lnTo>
                <a:lnTo>
                  <a:pt x="4332" y="3078"/>
                </a:lnTo>
                <a:lnTo>
                  <a:pt x="4332" y="3078"/>
                </a:lnTo>
                <a:lnTo>
                  <a:pt x="4332" y="3078"/>
                </a:lnTo>
                <a:lnTo>
                  <a:pt x="4332" y="3078"/>
                </a:lnTo>
                <a:close/>
                <a:moveTo>
                  <a:pt x="4314" y="3078"/>
                </a:moveTo>
                <a:lnTo>
                  <a:pt x="4314" y="3078"/>
                </a:lnTo>
                <a:lnTo>
                  <a:pt x="4314" y="3078"/>
                </a:lnTo>
                <a:lnTo>
                  <a:pt x="4314" y="3078"/>
                </a:lnTo>
                <a:lnTo>
                  <a:pt x="4314" y="3078"/>
                </a:lnTo>
                <a:lnTo>
                  <a:pt x="4314" y="3078"/>
                </a:lnTo>
                <a:close/>
                <a:moveTo>
                  <a:pt x="4314" y="3078"/>
                </a:moveTo>
                <a:lnTo>
                  <a:pt x="4314" y="3078"/>
                </a:lnTo>
                <a:lnTo>
                  <a:pt x="4308" y="3078"/>
                </a:lnTo>
                <a:lnTo>
                  <a:pt x="4308" y="3078"/>
                </a:lnTo>
                <a:lnTo>
                  <a:pt x="4308" y="3078"/>
                </a:lnTo>
                <a:lnTo>
                  <a:pt x="4308" y="3078"/>
                </a:lnTo>
                <a:lnTo>
                  <a:pt x="4308" y="3078"/>
                </a:lnTo>
                <a:lnTo>
                  <a:pt x="4308" y="3078"/>
                </a:lnTo>
                <a:lnTo>
                  <a:pt x="4308" y="3078"/>
                </a:lnTo>
                <a:lnTo>
                  <a:pt x="4308" y="3078"/>
                </a:lnTo>
                <a:lnTo>
                  <a:pt x="4308" y="3078"/>
                </a:lnTo>
                <a:lnTo>
                  <a:pt x="4308" y="3078"/>
                </a:lnTo>
                <a:lnTo>
                  <a:pt x="4308" y="3078"/>
                </a:lnTo>
                <a:lnTo>
                  <a:pt x="4314" y="3078"/>
                </a:lnTo>
                <a:lnTo>
                  <a:pt x="4314" y="3078"/>
                </a:lnTo>
                <a:lnTo>
                  <a:pt x="4314" y="3078"/>
                </a:lnTo>
                <a:lnTo>
                  <a:pt x="4314" y="3078"/>
                </a:lnTo>
                <a:lnTo>
                  <a:pt x="4314" y="3078"/>
                </a:lnTo>
                <a:close/>
                <a:moveTo>
                  <a:pt x="4344" y="3072"/>
                </a:moveTo>
                <a:lnTo>
                  <a:pt x="4344" y="3072"/>
                </a:lnTo>
                <a:lnTo>
                  <a:pt x="4344" y="3072"/>
                </a:lnTo>
                <a:lnTo>
                  <a:pt x="4344" y="3072"/>
                </a:lnTo>
                <a:lnTo>
                  <a:pt x="4344" y="3072"/>
                </a:lnTo>
                <a:lnTo>
                  <a:pt x="4350" y="3072"/>
                </a:lnTo>
                <a:lnTo>
                  <a:pt x="4350" y="3072"/>
                </a:lnTo>
                <a:lnTo>
                  <a:pt x="4350" y="3072"/>
                </a:lnTo>
                <a:lnTo>
                  <a:pt x="4350" y="3072"/>
                </a:lnTo>
                <a:lnTo>
                  <a:pt x="4350" y="3072"/>
                </a:lnTo>
                <a:lnTo>
                  <a:pt x="4350" y="3072"/>
                </a:lnTo>
                <a:lnTo>
                  <a:pt x="4350" y="3072"/>
                </a:lnTo>
                <a:lnTo>
                  <a:pt x="4350" y="3072"/>
                </a:lnTo>
                <a:lnTo>
                  <a:pt x="4350" y="3072"/>
                </a:lnTo>
                <a:lnTo>
                  <a:pt x="4350" y="3072"/>
                </a:lnTo>
                <a:lnTo>
                  <a:pt x="4350" y="3072"/>
                </a:lnTo>
                <a:lnTo>
                  <a:pt x="4350" y="3072"/>
                </a:lnTo>
                <a:lnTo>
                  <a:pt x="4350" y="3072"/>
                </a:lnTo>
                <a:lnTo>
                  <a:pt x="4350" y="3072"/>
                </a:lnTo>
                <a:lnTo>
                  <a:pt x="4344" y="3072"/>
                </a:lnTo>
                <a:close/>
                <a:moveTo>
                  <a:pt x="4361" y="3066"/>
                </a:moveTo>
                <a:lnTo>
                  <a:pt x="4350" y="3072"/>
                </a:lnTo>
                <a:lnTo>
                  <a:pt x="4361" y="3066"/>
                </a:lnTo>
                <a:lnTo>
                  <a:pt x="4361" y="3066"/>
                </a:lnTo>
                <a:lnTo>
                  <a:pt x="4361" y="3066"/>
                </a:lnTo>
                <a:lnTo>
                  <a:pt x="4361" y="3066"/>
                </a:lnTo>
                <a:lnTo>
                  <a:pt x="4361" y="3066"/>
                </a:lnTo>
                <a:lnTo>
                  <a:pt x="4361" y="3066"/>
                </a:lnTo>
                <a:lnTo>
                  <a:pt x="4361" y="3066"/>
                </a:lnTo>
                <a:lnTo>
                  <a:pt x="4361" y="3066"/>
                </a:lnTo>
                <a:lnTo>
                  <a:pt x="4361" y="3066"/>
                </a:lnTo>
                <a:lnTo>
                  <a:pt x="4361" y="3066"/>
                </a:lnTo>
                <a:close/>
                <a:moveTo>
                  <a:pt x="4379" y="3060"/>
                </a:moveTo>
                <a:lnTo>
                  <a:pt x="4373" y="3060"/>
                </a:lnTo>
                <a:lnTo>
                  <a:pt x="4373" y="3060"/>
                </a:lnTo>
                <a:lnTo>
                  <a:pt x="4373" y="3060"/>
                </a:lnTo>
                <a:lnTo>
                  <a:pt x="4373" y="3060"/>
                </a:lnTo>
                <a:lnTo>
                  <a:pt x="4373" y="3060"/>
                </a:lnTo>
                <a:lnTo>
                  <a:pt x="4373" y="3060"/>
                </a:lnTo>
                <a:lnTo>
                  <a:pt x="4373" y="3060"/>
                </a:lnTo>
                <a:lnTo>
                  <a:pt x="4367" y="3060"/>
                </a:lnTo>
                <a:lnTo>
                  <a:pt x="4373" y="3060"/>
                </a:lnTo>
                <a:lnTo>
                  <a:pt x="4373" y="3060"/>
                </a:lnTo>
                <a:lnTo>
                  <a:pt x="4373" y="3060"/>
                </a:lnTo>
                <a:lnTo>
                  <a:pt x="4373" y="3060"/>
                </a:lnTo>
                <a:lnTo>
                  <a:pt x="4379" y="3060"/>
                </a:lnTo>
                <a:lnTo>
                  <a:pt x="4379" y="3060"/>
                </a:lnTo>
                <a:lnTo>
                  <a:pt x="4379" y="3060"/>
                </a:lnTo>
                <a:lnTo>
                  <a:pt x="4379" y="3060"/>
                </a:lnTo>
                <a:close/>
                <a:moveTo>
                  <a:pt x="4385" y="3054"/>
                </a:moveTo>
                <a:lnTo>
                  <a:pt x="4385" y="3054"/>
                </a:lnTo>
                <a:lnTo>
                  <a:pt x="4379" y="3054"/>
                </a:lnTo>
                <a:lnTo>
                  <a:pt x="4379" y="3054"/>
                </a:lnTo>
                <a:lnTo>
                  <a:pt x="4379" y="3054"/>
                </a:lnTo>
                <a:lnTo>
                  <a:pt x="4379" y="3054"/>
                </a:lnTo>
                <a:lnTo>
                  <a:pt x="4385" y="3054"/>
                </a:lnTo>
                <a:lnTo>
                  <a:pt x="4385" y="3054"/>
                </a:lnTo>
                <a:lnTo>
                  <a:pt x="4385" y="3054"/>
                </a:lnTo>
                <a:lnTo>
                  <a:pt x="4385" y="3054"/>
                </a:lnTo>
                <a:lnTo>
                  <a:pt x="4385" y="3054"/>
                </a:lnTo>
                <a:close/>
                <a:moveTo>
                  <a:pt x="4391" y="3049"/>
                </a:moveTo>
                <a:lnTo>
                  <a:pt x="4391" y="3049"/>
                </a:lnTo>
                <a:lnTo>
                  <a:pt x="4391" y="3049"/>
                </a:lnTo>
                <a:lnTo>
                  <a:pt x="4391" y="3049"/>
                </a:lnTo>
                <a:lnTo>
                  <a:pt x="4391" y="3049"/>
                </a:lnTo>
                <a:lnTo>
                  <a:pt x="4391" y="3049"/>
                </a:lnTo>
                <a:lnTo>
                  <a:pt x="4391" y="3049"/>
                </a:lnTo>
                <a:lnTo>
                  <a:pt x="4391" y="3049"/>
                </a:lnTo>
                <a:lnTo>
                  <a:pt x="4391" y="3049"/>
                </a:lnTo>
                <a:lnTo>
                  <a:pt x="4391" y="3049"/>
                </a:lnTo>
                <a:lnTo>
                  <a:pt x="4391" y="3049"/>
                </a:lnTo>
                <a:close/>
                <a:moveTo>
                  <a:pt x="4308" y="3078"/>
                </a:moveTo>
                <a:lnTo>
                  <a:pt x="4308" y="3078"/>
                </a:lnTo>
                <a:lnTo>
                  <a:pt x="4308" y="3072"/>
                </a:lnTo>
                <a:lnTo>
                  <a:pt x="4308" y="3072"/>
                </a:lnTo>
                <a:lnTo>
                  <a:pt x="4308" y="3072"/>
                </a:lnTo>
                <a:lnTo>
                  <a:pt x="4308" y="3072"/>
                </a:lnTo>
                <a:lnTo>
                  <a:pt x="4302" y="3072"/>
                </a:lnTo>
                <a:lnTo>
                  <a:pt x="4302" y="3072"/>
                </a:lnTo>
                <a:lnTo>
                  <a:pt x="4302" y="3072"/>
                </a:lnTo>
                <a:lnTo>
                  <a:pt x="4302" y="3072"/>
                </a:lnTo>
                <a:lnTo>
                  <a:pt x="4302" y="3078"/>
                </a:lnTo>
                <a:lnTo>
                  <a:pt x="4302" y="3078"/>
                </a:lnTo>
                <a:lnTo>
                  <a:pt x="4302" y="3078"/>
                </a:lnTo>
                <a:lnTo>
                  <a:pt x="4302" y="3078"/>
                </a:lnTo>
                <a:lnTo>
                  <a:pt x="4302" y="3078"/>
                </a:lnTo>
                <a:lnTo>
                  <a:pt x="4302" y="3078"/>
                </a:lnTo>
                <a:lnTo>
                  <a:pt x="4308" y="3078"/>
                </a:lnTo>
                <a:lnTo>
                  <a:pt x="4308" y="3078"/>
                </a:lnTo>
                <a:lnTo>
                  <a:pt x="4308" y="3078"/>
                </a:lnTo>
                <a:lnTo>
                  <a:pt x="4308" y="3078"/>
                </a:lnTo>
                <a:lnTo>
                  <a:pt x="4308" y="3078"/>
                </a:lnTo>
                <a:lnTo>
                  <a:pt x="4308" y="3078"/>
                </a:lnTo>
                <a:lnTo>
                  <a:pt x="4308" y="3078"/>
                </a:lnTo>
                <a:lnTo>
                  <a:pt x="4308" y="3078"/>
                </a:lnTo>
                <a:lnTo>
                  <a:pt x="4308" y="3078"/>
                </a:lnTo>
                <a:lnTo>
                  <a:pt x="4308" y="3078"/>
                </a:lnTo>
                <a:lnTo>
                  <a:pt x="4308" y="3078"/>
                </a:lnTo>
                <a:close/>
                <a:moveTo>
                  <a:pt x="4320" y="3072"/>
                </a:moveTo>
                <a:lnTo>
                  <a:pt x="4320" y="3072"/>
                </a:lnTo>
                <a:lnTo>
                  <a:pt x="4320" y="3072"/>
                </a:lnTo>
                <a:lnTo>
                  <a:pt x="4320" y="3072"/>
                </a:lnTo>
                <a:lnTo>
                  <a:pt x="4320" y="3072"/>
                </a:lnTo>
                <a:lnTo>
                  <a:pt x="4320" y="3072"/>
                </a:lnTo>
                <a:lnTo>
                  <a:pt x="4326" y="3072"/>
                </a:lnTo>
                <a:lnTo>
                  <a:pt x="4326" y="3078"/>
                </a:lnTo>
                <a:lnTo>
                  <a:pt x="4326" y="3078"/>
                </a:lnTo>
                <a:lnTo>
                  <a:pt x="4326" y="3078"/>
                </a:lnTo>
                <a:lnTo>
                  <a:pt x="4326" y="3072"/>
                </a:lnTo>
                <a:lnTo>
                  <a:pt x="4320" y="3072"/>
                </a:lnTo>
                <a:close/>
                <a:moveTo>
                  <a:pt x="4320" y="3072"/>
                </a:moveTo>
                <a:lnTo>
                  <a:pt x="4314" y="3072"/>
                </a:lnTo>
                <a:lnTo>
                  <a:pt x="4314" y="3072"/>
                </a:lnTo>
                <a:lnTo>
                  <a:pt x="4314" y="3066"/>
                </a:lnTo>
                <a:lnTo>
                  <a:pt x="4314" y="3066"/>
                </a:lnTo>
                <a:lnTo>
                  <a:pt x="4314" y="3066"/>
                </a:lnTo>
                <a:lnTo>
                  <a:pt x="4314" y="3066"/>
                </a:lnTo>
                <a:lnTo>
                  <a:pt x="4314" y="3066"/>
                </a:lnTo>
                <a:lnTo>
                  <a:pt x="4320" y="3078"/>
                </a:lnTo>
                <a:lnTo>
                  <a:pt x="4320" y="3078"/>
                </a:lnTo>
                <a:lnTo>
                  <a:pt x="4320" y="3078"/>
                </a:lnTo>
                <a:lnTo>
                  <a:pt x="4320" y="3072"/>
                </a:lnTo>
                <a:lnTo>
                  <a:pt x="4320" y="3072"/>
                </a:lnTo>
                <a:close/>
                <a:moveTo>
                  <a:pt x="4284" y="3090"/>
                </a:moveTo>
                <a:lnTo>
                  <a:pt x="4284" y="3090"/>
                </a:lnTo>
                <a:lnTo>
                  <a:pt x="4284" y="3090"/>
                </a:lnTo>
                <a:lnTo>
                  <a:pt x="4284" y="3084"/>
                </a:lnTo>
                <a:lnTo>
                  <a:pt x="4278" y="3084"/>
                </a:lnTo>
                <a:lnTo>
                  <a:pt x="4278" y="3084"/>
                </a:lnTo>
                <a:lnTo>
                  <a:pt x="4278" y="3090"/>
                </a:lnTo>
                <a:lnTo>
                  <a:pt x="4278" y="3090"/>
                </a:lnTo>
                <a:lnTo>
                  <a:pt x="4278" y="3090"/>
                </a:lnTo>
                <a:lnTo>
                  <a:pt x="4278" y="3090"/>
                </a:lnTo>
                <a:lnTo>
                  <a:pt x="4278" y="3090"/>
                </a:lnTo>
                <a:lnTo>
                  <a:pt x="4273" y="3090"/>
                </a:lnTo>
                <a:lnTo>
                  <a:pt x="4273" y="3090"/>
                </a:lnTo>
                <a:lnTo>
                  <a:pt x="4273" y="3090"/>
                </a:lnTo>
                <a:lnTo>
                  <a:pt x="4278" y="3090"/>
                </a:lnTo>
                <a:lnTo>
                  <a:pt x="4278" y="3090"/>
                </a:lnTo>
                <a:lnTo>
                  <a:pt x="4278" y="3090"/>
                </a:lnTo>
                <a:lnTo>
                  <a:pt x="4278" y="3090"/>
                </a:lnTo>
                <a:lnTo>
                  <a:pt x="4278" y="3090"/>
                </a:lnTo>
                <a:lnTo>
                  <a:pt x="4278" y="3090"/>
                </a:lnTo>
                <a:lnTo>
                  <a:pt x="4278" y="3090"/>
                </a:lnTo>
                <a:lnTo>
                  <a:pt x="4278" y="3090"/>
                </a:lnTo>
                <a:lnTo>
                  <a:pt x="4278" y="3090"/>
                </a:lnTo>
                <a:lnTo>
                  <a:pt x="4278" y="3090"/>
                </a:lnTo>
                <a:lnTo>
                  <a:pt x="4278" y="3090"/>
                </a:lnTo>
                <a:lnTo>
                  <a:pt x="4278" y="3090"/>
                </a:lnTo>
                <a:lnTo>
                  <a:pt x="4278" y="3090"/>
                </a:lnTo>
                <a:lnTo>
                  <a:pt x="4278" y="3090"/>
                </a:lnTo>
                <a:lnTo>
                  <a:pt x="4284" y="3090"/>
                </a:lnTo>
                <a:lnTo>
                  <a:pt x="4284" y="3090"/>
                </a:lnTo>
                <a:lnTo>
                  <a:pt x="4284" y="3090"/>
                </a:lnTo>
                <a:lnTo>
                  <a:pt x="4284" y="3090"/>
                </a:lnTo>
                <a:lnTo>
                  <a:pt x="4284" y="3090"/>
                </a:lnTo>
                <a:close/>
                <a:moveTo>
                  <a:pt x="4290" y="3084"/>
                </a:moveTo>
                <a:lnTo>
                  <a:pt x="4290" y="3084"/>
                </a:lnTo>
                <a:lnTo>
                  <a:pt x="4290" y="3084"/>
                </a:lnTo>
                <a:lnTo>
                  <a:pt x="4284" y="3084"/>
                </a:lnTo>
                <a:lnTo>
                  <a:pt x="4284" y="3084"/>
                </a:lnTo>
                <a:lnTo>
                  <a:pt x="4284" y="3084"/>
                </a:lnTo>
                <a:lnTo>
                  <a:pt x="4284" y="3084"/>
                </a:lnTo>
                <a:lnTo>
                  <a:pt x="4284" y="3084"/>
                </a:lnTo>
                <a:lnTo>
                  <a:pt x="4284" y="3084"/>
                </a:lnTo>
                <a:lnTo>
                  <a:pt x="4284" y="3084"/>
                </a:lnTo>
                <a:lnTo>
                  <a:pt x="4284" y="3084"/>
                </a:lnTo>
                <a:lnTo>
                  <a:pt x="4284" y="3084"/>
                </a:lnTo>
                <a:lnTo>
                  <a:pt x="4284" y="3084"/>
                </a:lnTo>
                <a:lnTo>
                  <a:pt x="4284" y="3090"/>
                </a:lnTo>
                <a:lnTo>
                  <a:pt x="4284" y="3090"/>
                </a:lnTo>
                <a:lnTo>
                  <a:pt x="4284" y="3090"/>
                </a:lnTo>
                <a:lnTo>
                  <a:pt x="4284" y="3090"/>
                </a:lnTo>
                <a:lnTo>
                  <a:pt x="4284" y="3090"/>
                </a:lnTo>
                <a:lnTo>
                  <a:pt x="4290" y="3084"/>
                </a:lnTo>
                <a:lnTo>
                  <a:pt x="4290" y="3084"/>
                </a:lnTo>
                <a:lnTo>
                  <a:pt x="4290" y="3084"/>
                </a:lnTo>
                <a:close/>
                <a:moveTo>
                  <a:pt x="4243" y="3084"/>
                </a:moveTo>
                <a:lnTo>
                  <a:pt x="4243" y="3084"/>
                </a:lnTo>
                <a:lnTo>
                  <a:pt x="4243" y="3084"/>
                </a:lnTo>
                <a:lnTo>
                  <a:pt x="4243" y="3084"/>
                </a:lnTo>
                <a:lnTo>
                  <a:pt x="4243" y="3084"/>
                </a:lnTo>
                <a:lnTo>
                  <a:pt x="4243" y="3084"/>
                </a:lnTo>
                <a:lnTo>
                  <a:pt x="4243" y="3084"/>
                </a:lnTo>
                <a:lnTo>
                  <a:pt x="4243" y="3084"/>
                </a:lnTo>
                <a:lnTo>
                  <a:pt x="4243" y="3084"/>
                </a:lnTo>
                <a:lnTo>
                  <a:pt x="4243" y="3084"/>
                </a:lnTo>
                <a:lnTo>
                  <a:pt x="4243" y="3090"/>
                </a:lnTo>
                <a:lnTo>
                  <a:pt x="4243" y="3090"/>
                </a:lnTo>
                <a:lnTo>
                  <a:pt x="4243" y="3090"/>
                </a:lnTo>
                <a:lnTo>
                  <a:pt x="4243" y="3084"/>
                </a:lnTo>
                <a:lnTo>
                  <a:pt x="4243" y="3084"/>
                </a:lnTo>
                <a:lnTo>
                  <a:pt x="4243" y="3084"/>
                </a:lnTo>
                <a:close/>
                <a:moveTo>
                  <a:pt x="4302" y="3072"/>
                </a:moveTo>
                <a:lnTo>
                  <a:pt x="4302" y="3072"/>
                </a:lnTo>
                <a:lnTo>
                  <a:pt x="4302" y="3072"/>
                </a:lnTo>
                <a:lnTo>
                  <a:pt x="4302" y="3072"/>
                </a:lnTo>
                <a:lnTo>
                  <a:pt x="4302" y="3072"/>
                </a:lnTo>
                <a:lnTo>
                  <a:pt x="4302" y="3072"/>
                </a:lnTo>
                <a:lnTo>
                  <a:pt x="4302" y="3072"/>
                </a:lnTo>
                <a:lnTo>
                  <a:pt x="4296" y="3078"/>
                </a:lnTo>
                <a:lnTo>
                  <a:pt x="4302" y="3078"/>
                </a:lnTo>
                <a:lnTo>
                  <a:pt x="4302" y="3078"/>
                </a:lnTo>
                <a:lnTo>
                  <a:pt x="4302" y="3078"/>
                </a:lnTo>
                <a:lnTo>
                  <a:pt x="4302" y="3078"/>
                </a:lnTo>
                <a:lnTo>
                  <a:pt x="4302" y="3078"/>
                </a:lnTo>
                <a:lnTo>
                  <a:pt x="4302" y="3078"/>
                </a:lnTo>
                <a:lnTo>
                  <a:pt x="4302" y="3078"/>
                </a:lnTo>
                <a:lnTo>
                  <a:pt x="4302" y="3078"/>
                </a:lnTo>
                <a:lnTo>
                  <a:pt x="4302" y="3078"/>
                </a:lnTo>
                <a:lnTo>
                  <a:pt x="4302" y="3078"/>
                </a:lnTo>
                <a:lnTo>
                  <a:pt x="4302" y="3084"/>
                </a:lnTo>
                <a:lnTo>
                  <a:pt x="4302" y="3084"/>
                </a:lnTo>
                <a:lnTo>
                  <a:pt x="4302" y="3078"/>
                </a:lnTo>
                <a:lnTo>
                  <a:pt x="4302" y="3078"/>
                </a:lnTo>
                <a:lnTo>
                  <a:pt x="4296" y="3078"/>
                </a:lnTo>
                <a:lnTo>
                  <a:pt x="4296" y="3078"/>
                </a:lnTo>
                <a:lnTo>
                  <a:pt x="4296" y="3078"/>
                </a:lnTo>
                <a:lnTo>
                  <a:pt x="4302" y="3078"/>
                </a:lnTo>
                <a:lnTo>
                  <a:pt x="4302" y="3078"/>
                </a:lnTo>
                <a:lnTo>
                  <a:pt x="4302" y="3084"/>
                </a:lnTo>
                <a:lnTo>
                  <a:pt x="4302" y="3084"/>
                </a:lnTo>
                <a:lnTo>
                  <a:pt x="4296" y="3084"/>
                </a:lnTo>
                <a:lnTo>
                  <a:pt x="4296" y="3084"/>
                </a:lnTo>
                <a:lnTo>
                  <a:pt x="4296" y="3084"/>
                </a:lnTo>
                <a:lnTo>
                  <a:pt x="4296" y="3084"/>
                </a:lnTo>
                <a:lnTo>
                  <a:pt x="4296" y="3084"/>
                </a:lnTo>
                <a:lnTo>
                  <a:pt x="4296" y="3084"/>
                </a:lnTo>
                <a:lnTo>
                  <a:pt x="4296" y="3084"/>
                </a:lnTo>
                <a:lnTo>
                  <a:pt x="4290" y="3084"/>
                </a:lnTo>
                <a:lnTo>
                  <a:pt x="4290" y="3084"/>
                </a:lnTo>
                <a:lnTo>
                  <a:pt x="4296" y="3084"/>
                </a:lnTo>
                <a:lnTo>
                  <a:pt x="4302" y="3084"/>
                </a:lnTo>
                <a:lnTo>
                  <a:pt x="4302" y="3084"/>
                </a:lnTo>
                <a:lnTo>
                  <a:pt x="4302" y="3078"/>
                </a:lnTo>
                <a:lnTo>
                  <a:pt x="4302" y="3078"/>
                </a:lnTo>
                <a:lnTo>
                  <a:pt x="4302" y="3078"/>
                </a:lnTo>
                <a:lnTo>
                  <a:pt x="4302" y="3072"/>
                </a:lnTo>
                <a:close/>
                <a:moveTo>
                  <a:pt x="4350" y="3007"/>
                </a:moveTo>
                <a:lnTo>
                  <a:pt x="4350" y="3013"/>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close/>
                <a:moveTo>
                  <a:pt x="4433" y="2983"/>
                </a:moveTo>
                <a:lnTo>
                  <a:pt x="4433" y="2989"/>
                </a:lnTo>
                <a:lnTo>
                  <a:pt x="4433" y="2989"/>
                </a:lnTo>
                <a:lnTo>
                  <a:pt x="4433" y="2995"/>
                </a:lnTo>
                <a:lnTo>
                  <a:pt x="4433" y="2995"/>
                </a:lnTo>
                <a:lnTo>
                  <a:pt x="4433" y="2995"/>
                </a:lnTo>
                <a:lnTo>
                  <a:pt x="4433" y="2995"/>
                </a:lnTo>
                <a:lnTo>
                  <a:pt x="4433" y="2995"/>
                </a:lnTo>
                <a:lnTo>
                  <a:pt x="4433" y="2995"/>
                </a:lnTo>
                <a:lnTo>
                  <a:pt x="4433" y="2995"/>
                </a:lnTo>
                <a:lnTo>
                  <a:pt x="4433" y="2995"/>
                </a:lnTo>
                <a:lnTo>
                  <a:pt x="4433" y="2995"/>
                </a:lnTo>
                <a:lnTo>
                  <a:pt x="4433" y="2989"/>
                </a:lnTo>
                <a:lnTo>
                  <a:pt x="4438" y="2989"/>
                </a:lnTo>
                <a:lnTo>
                  <a:pt x="4438" y="2989"/>
                </a:lnTo>
                <a:lnTo>
                  <a:pt x="4438" y="2989"/>
                </a:lnTo>
                <a:lnTo>
                  <a:pt x="4438" y="2989"/>
                </a:lnTo>
                <a:lnTo>
                  <a:pt x="4438" y="2989"/>
                </a:lnTo>
                <a:lnTo>
                  <a:pt x="4438" y="2983"/>
                </a:lnTo>
                <a:lnTo>
                  <a:pt x="4438" y="2983"/>
                </a:lnTo>
                <a:lnTo>
                  <a:pt x="4433" y="2983"/>
                </a:lnTo>
                <a:close/>
                <a:moveTo>
                  <a:pt x="4438" y="2960"/>
                </a:moveTo>
                <a:lnTo>
                  <a:pt x="4438" y="2960"/>
                </a:lnTo>
                <a:lnTo>
                  <a:pt x="4438" y="2960"/>
                </a:lnTo>
                <a:lnTo>
                  <a:pt x="4438" y="2960"/>
                </a:lnTo>
                <a:lnTo>
                  <a:pt x="4438" y="2960"/>
                </a:lnTo>
                <a:lnTo>
                  <a:pt x="4438" y="2960"/>
                </a:lnTo>
                <a:lnTo>
                  <a:pt x="4438" y="2960"/>
                </a:lnTo>
                <a:lnTo>
                  <a:pt x="4438" y="2960"/>
                </a:lnTo>
                <a:lnTo>
                  <a:pt x="4438" y="2960"/>
                </a:lnTo>
                <a:lnTo>
                  <a:pt x="4438" y="2966"/>
                </a:lnTo>
                <a:lnTo>
                  <a:pt x="4438" y="2966"/>
                </a:lnTo>
                <a:lnTo>
                  <a:pt x="4438" y="2966"/>
                </a:lnTo>
                <a:lnTo>
                  <a:pt x="4438" y="2966"/>
                </a:lnTo>
                <a:lnTo>
                  <a:pt x="4438" y="2966"/>
                </a:lnTo>
                <a:lnTo>
                  <a:pt x="4438" y="2966"/>
                </a:lnTo>
                <a:lnTo>
                  <a:pt x="4438" y="2966"/>
                </a:lnTo>
                <a:lnTo>
                  <a:pt x="4438" y="2966"/>
                </a:lnTo>
                <a:lnTo>
                  <a:pt x="4438" y="2966"/>
                </a:lnTo>
                <a:lnTo>
                  <a:pt x="4438" y="2966"/>
                </a:lnTo>
                <a:lnTo>
                  <a:pt x="4438" y="2966"/>
                </a:lnTo>
                <a:lnTo>
                  <a:pt x="4438" y="2966"/>
                </a:lnTo>
                <a:lnTo>
                  <a:pt x="4438" y="2960"/>
                </a:lnTo>
                <a:lnTo>
                  <a:pt x="4438" y="2960"/>
                </a:lnTo>
                <a:lnTo>
                  <a:pt x="4438" y="2960"/>
                </a:lnTo>
                <a:close/>
                <a:moveTo>
                  <a:pt x="4314" y="2954"/>
                </a:moveTo>
                <a:lnTo>
                  <a:pt x="4314" y="2954"/>
                </a:lnTo>
                <a:lnTo>
                  <a:pt x="4314" y="2954"/>
                </a:lnTo>
                <a:lnTo>
                  <a:pt x="4314" y="2954"/>
                </a:lnTo>
                <a:lnTo>
                  <a:pt x="4314" y="2954"/>
                </a:lnTo>
                <a:lnTo>
                  <a:pt x="4314" y="2954"/>
                </a:lnTo>
                <a:lnTo>
                  <a:pt x="4314" y="2954"/>
                </a:lnTo>
                <a:lnTo>
                  <a:pt x="4314" y="2954"/>
                </a:lnTo>
                <a:lnTo>
                  <a:pt x="4314" y="2954"/>
                </a:lnTo>
                <a:lnTo>
                  <a:pt x="4314" y="2954"/>
                </a:lnTo>
                <a:lnTo>
                  <a:pt x="4320" y="2954"/>
                </a:lnTo>
                <a:lnTo>
                  <a:pt x="4320" y="2954"/>
                </a:lnTo>
                <a:lnTo>
                  <a:pt x="4320" y="2954"/>
                </a:lnTo>
                <a:lnTo>
                  <a:pt x="4320" y="2948"/>
                </a:lnTo>
                <a:lnTo>
                  <a:pt x="4320" y="2948"/>
                </a:lnTo>
                <a:lnTo>
                  <a:pt x="4320" y="2948"/>
                </a:lnTo>
                <a:lnTo>
                  <a:pt x="4320" y="2948"/>
                </a:lnTo>
                <a:lnTo>
                  <a:pt x="4314" y="2948"/>
                </a:lnTo>
                <a:lnTo>
                  <a:pt x="4314" y="2948"/>
                </a:lnTo>
                <a:lnTo>
                  <a:pt x="4314" y="2948"/>
                </a:lnTo>
                <a:lnTo>
                  <a:pt x="4314" y="2948"/>
                </a:lnTo>
                <a:lnTo>
                  <a:pt x="4314" y="2948"/>
                </a:lnTo>
                <a:lnTo>
                  <a:pt x="4314" y="2948"/>
                </a:lnTo>
                <a:lnTo>
                  <a:pt x="4314" y="2948"/>
                </a:lnTo>
                <a:lnTo>
                  <a:pt x="4314" y="2948"/>
                </a:lnTo>
                <a:lnTo>
                  <a:pt x="4314" y="2948"/>
                </a:lnTo>
                <a:lnTo>
                  <a:pt x="4314" y="2948"/>
                </a:lnTo>
                <a:lnTo>
                  <a:pt x="4314" y="2954"/>
                </a:lnTo>
                <a:lnTo>
                  <a:pt x="4314" y="2954"/>
                </a:lnTo>
                <a:lnTo>
                  <a:pt x="4314" y="2954"/>
                </a:lnTo>
                <a:lnTo>
                  <a:pt x="4314" y="2954"/>
                </a:lnTo>
                <a:close/>
                <a:moveTo>
                  <a:pt x="4308" y="2948"/>
                </a:moveTo>
                <a:lnTo>
                  <a:pt x="4308" y="2948"/>
                </a:lnTo>
                <a:lnTo>
                  <a:pt x="4308" y="2948"/>
                </a:lnTo>
                <a:lnTo>
                  <a:pt x="4308" y="2948"/>
                </a:lnTo>
                <a:lnTo>
                  <a:pt x="4308" y="2948"/>
                </a:lnTo>
                <a:lnTo>
                  <a:pt x="4308" y="2948"/>
                </a:lnTo>
                <a:lnTo>
                  <a:pt x="4308" y="2948"/>
                </a:lnTo>
                <a:lnTo>
                  <a:pt x="4308" y="2948"/>
                </a:lnTo>
                <a:lnTo>
                  <a:pt x="4308" y="2948"/>
                </a:lnTo>
                <a:lnTo>
                  <a:pt x="4308" y="2942"/>
                </a:lnTo>
                <a:lnTo>
                  <a:pt x="4308" y="2942"/>
                </a:lnTo>
                <a:lnTo>
                  <a:pt x="4308" y="2942"/>
                </a:lnTo>
                <a:lnTo>
                  <a:pt x="4308" y="2942"/>
                </a:lnTo>
                <a:lnTo>
                  <a:pt x="4308" y="2942"/>
                </a:lnTo>
                <a:lnTo>
                  <a:pt x="4308" y="2942"/>
                </a:lnTo>
                <a:lnTo>
                  <a:pt x="4308" y="2942"/>
                </a:lnTo>
                <a:lnTo>
                  <a:pt x="4302" y="2948"/>
                </a:lnTo>
                <a:lnTo>
                  <a:pt x="4302" y="2948"/>
                </a:lnTo>
                <a:lnTo>
                  <a:pt x="4302" y="2948"/>
                </a:lnTo>
                <a:lnTo>
                  <a:pt x="4302" y="2948"/>
                </a:lnTo>
                <a:lnTo>
                  <a:pt x="4302" y="2948"/>
                </a:lnTo>
                <a:lnTo>
                  <a:pt x="4302" y="2948"/>
                </a:lnTo>
                <a:lnTo>
                  <a:pt x="4302" y="2948"/>
                </a:lnTo>
                <a:lnTo>
                  <a:pt x="4302" y="2948"/>
                </a:lnTo>
                <a:lnTo>
                  <a:pt x="4302" y="2948"/>
                </a:lnTo>
                <a:lnTo>
                  <a:pt x="4302" y="2948"/>
                </a:lnTo>
                <a:lnTo>
                  <a:pt x="4302" y="2948"/>
                </a:lnTo>
                <a:lnTo>
                  <a:pt x="4302" y="2948"/>
                </a:lnTo>
                <a:lnTo>
                  <a:pt x="4302" y="2948"/>
                </a:lnTo>
                <a:lnTo>
                  <a:pt x="4308" y="2948"/>
                </a:lnTo>
                <a:lnTo>
                  <a:pt x="4308" y="2948"/>
                </a:lnTo>
                <a:lnTo>
                  <a:pt x="4308" y="2948"/>
                </a:lnTo>
                <a:lnTo>
                  <a:pt x="4308" y="2948"/>
                </a:lnTo>
                <a:lnTo>
                  <a:pt x="4308" y="2948"/>
                </a:lnTo>
                <a:lnTo>
                  <a:pt x="4308" y="2948"/>
                </a:lnTo>
                <a:lnTo>
                  <a:pt x="4308" y="2948"/>
                </a:lnTo>
                <a:lnTo>
                  <a:pt x="4308" y="2948"/>
                </a:lnTo>
                <a:lnTo>
                  <a:pt x="4308" y="2948"/>
                </a:lnTo>
                <a:close/>
                <a:moveTo>
                  <a:pt x="4302" y="2942"/>
                </a:moveTo>
                <a:lnTo>
                  <a:pt x="4302" y="2942"/>
                </a:lnTo>
                <a:lnTo>
                  <a:pt x="4302" y="2942"/>
                </a:lnTo>
                <a:lnTo>
                  <a:pt x="4302" y="2942"/>
                </a:lnTo>
                <a:lnTo>
                  <a:pt x="4302" y="2942"/>
                </a:lnTo>
                <a:lnTo>
                  <a:pt x="4302" y="2942"/>
                </a:lnTo>
                <a:lnTo>
                  <a:pt x="4302" y="2942"/>
                </a:lnTo>
                <a:lnTo>
                  <a:pt x="4302" y="2942"/>
                </a:lnTo>
                <a:lnTo>
                  <a:pt x="4302" y="2942"/>
                </a:lnTo>
                <a:lnTo>
                  <a:pt x="4302" y="2942"/>
                </a:lnTo>
                <a:lnTo>
                  <a:pt x="4302" y="2942"/>
                </a:lnTo>
                <a:lnTo>
                  <a:pt x="4302" y="2942"/>
                </a:lnTo>
                <a:lnTo>
                  <a:pt x="4302" y="2942"/>
                </a:lnTo>
                <a:lnTo>
                  <a:pt x="4302" y="2948"/>
                </a:lnTo>
                <a:lnTo>
                  <a:pt x="4302" y="2948"/>
                </a:lnTo>
                <a:lnTo>
                  <a:pt x="4302" y="2948"/>
                </a:lnTo>
                <a:lnTo>
                  <a:pt x="4302" y="2948"/>
                </a:lnTo>
                <a:lnTo>
                  <a:pt x="4302" y="2942"/>
                </a:lnTo>
                <a:lnTo>
                  <a:pt x="4302" y="2942"/>
                </a:lnTo>
                <a:lnTo>
                  <a:pt x="4302" y="2942"/>
                </a:lnTo>
                <a:lnTo>
                  <a:pt x="4302" y="2942"/>
                </a:lnTo>
                <a:lnTo>
                  <a:pt x="4302" y="2942"/>
                </a:lnTo>
                <a:lnTo>
                  <a:pt x="4302" y="2942"/>
                </a:lnTo>
                <a:lnTo>
                  <a:pt x="4302" y="2942"/>
                </a:lnTo>
                <a:lnTo>
                  <a:pt x="4302" y="2942"/>
                </a:lnTo>
                <a:lnTo>
                  <a:pt x="4302" y="2942"/>
                </a:lnTo>
                <a:close/>
                <a:moveTo>
                  <a:pt x="4284" y="2942"/>
                </a:moveTo>
                <a:lnTo>
                  <a:pt x="4284" y="2942"/>
                </a:lnTo>
                <a:lnTo>
                  <a:pt x="4284" y="2942"/>
                </a:lnTo>
                <a:lnTo>
                  <a:pt x="4284" y="2948"/>
                </a:lnTo>
                <a:lnTo>
                  <a:pt x="4284" y="2948"/>
                </a:lnTo>
                <a:lnTo>
                  <a:pt x="4290" y="2948"/>
                </a:lnTo>
                <a:lnTo>
                  <a:pt x="4290" y="2942"/>
                </a:lnTo>
                <a:lnTo>
                  <a:pt x="4290" y="2942"/>
                </a:lnTo>
                <a:lnTo>
                  <a:pt x="4290" y="2942"/>
                </a:lnTo>
                <a:lnTo>
                  <a:pt x="4290" y="2942"/>
                </a:lnTo>
                <a:lnTo>
                  <a:pt x="4290" y="2942"/>
                </a:lnTo>
                <a:lnTo>
                  <a:pt x="4284" y="2942"/>
                </a:lnTo>
                <a:lnTo>
                  <a:pt x="4284" y="2942"/>
                </a:lnTo>
                <a:lnTo>
                  <a:pt x="4284" y="2942"/>
                </a:lnTo>
                <a:lnTo>
                  <a:pt x="4284" y="2942"/>
                </a:lnTo>
                <a:lnTo>
                  <a:pt x="4284" y="2942"/>
                </a:lnTo>
                <a:lnTo>
                  <a:pt x="4284" y="2942"/>
                </a:lnTo>
                <a:lnTo>
                  <a:pt x="4284" y="2942"/>
                </a:lnTo>
                <a:close/>
                <a:moveTo>
                  <a:pt x="4249" y="2877"/>
                </a:moveTo>
                <a:lnTo>
                  <a:pt x="4249" y="2877"/>
                </a:lnTo>
                <a:lnTo>
                  <a:pt x="4249" y="2877"/>
                </a:lnTo>
                <a:lnTo>
                  <a:pt x="4249" y="2877"/>
                </a:lnTo>
                <a:lnTo>
                  <a:pt x="4243" y="2877"/>
                </a:lnTo>
                <a:lnTo>
                  <a:pt x="4243" y="2877"/>
                </a:lnTo>
                <a:lnTo>
                  <a:pt x="4243" y="2877"/>
                </a:lnTo>
                <a:lnTo>
                  <a:pt x="4237" y="2877"/>
                </a:lnTo>
                <a:lnTo>
                  <a:pt x="4237" y="2877"/>
                </a:lnTo>
                <a:lnTo>
                  <a:pt x="4237" y="2871"/>
                </a:lnTo>
                <a:lnTo>
                  <a:pt x="4237" y="2871"/>
                </a:lnTo>
                <a:lnTo>
                  <a:pt x="4237" y="2871"/>
                </a:lnTo>
                <a:lnTo>
                  <a:pt x="4237" y="2871"/>
                </a:lnTo>
                <a:lnTo>
                  <a:pt x="4237" y="2871"/>
                </a:lnTo>
                <a:lnTo>
                  <a:pt x="4237" y="2871"/>
                </a:lnTo>
                <a:lnTo>
                  <a:pt x="4237" y="2871"/>
                </a:lnTo>
                <a:lnTo>
                  <a:pt x="4237" y="2871"/>
                </a:lnTo>
                <a:lnTo>
                  <a:pt x="4237" y="2871"/>
                </a:lnTo>
                <a:lnTo>
                  <a:pt x="4237" y="2871"/>
                </a:lnTo>
                <a:lnTo>
                  <a:pt x="4237" y="2877"/>
                </a:lnTo>
                <a:lnTo>
                  <a:pt x="4237" y="2877"/>
                </a:lnTo>
                <a:lnTo>
                  <a:pt x="4237" y="2877"/>
                </a:lnTo>
                <a:lnTo>
                  <a:pt x="4237" y="2877"/>
                </a:lnTo>
                <a:lnTo>
                  <a:pt x="4237" y="2877"/>
                </a:lnTo>
                <a:lnTo>
                  <a:pt x="4237" y="2877"/>
                </a:lnTo>
                <a:lnTo>
                  <a:pt x="4237" y="2877"/>
                </a:lnTo>
                <a:lnTo>
                  <a:pt x="4243" y="2882"/>
                </a:lnTo>
                <a:lnTo>
                  <a:pt x="4249" y="2882"/>
                </a:lnTo>
                <a:lnTo>
                  <a:pt x="4249" y="2882"/>
                </a:lnTo>
                <a:lnTo>
                  <a:pt x="4249" y="2882"/>
                </a:lnTo>
                <a:lnTo>
                  <a:pt x="4255" y="2882"/>
                </a:lnTo>
                <a:lnTo>
                  <a:pt x="4249" y="2877"/>
                </a:lnTo>
                <a:lnTo>
                  <a:pt x="4249" y="2877"/>
                </a:lnTo>
                <a:close/>
                <a:moveTo>
                  <a:pt x="4243" y="2853"/>
                </a:moveTo>
                <a:lnTo>
                  <a:pt x="4243" y="2853"/>
                </a:lnTo>
                <a:lnTo>
                  <a:pt x="4243" y="2853"/>
                </a:lnTo>
                <a:lnTo>
                  <a:pt x="4243" y="2853"/>
                </a:lnTo>
                <a:lnTo>
                  <a:pt x="4237" y="2853"/>
                </a:lnTo>
                <a:lnTo>
                  <a:pt x="4237" y="2853"/>
                </a:lnTo>
                <a:lnTo>
                  <a:pt x="4237" y="2853"/>
                </a:lnTo>
                <a:lnTo>
                  <a:pt x="4243" y="2859"/>
                </a:lnTo>
                <a:lnTo>
                  <a:pt x="4243" y="2865"/>
                </a:lnTo>
                <a:lnTo>
                  <a:pt x="4243" y="2865"/>
                </a:lnTo>
                <a:lnTo>
                  <a:pt x="4243" y="2865"/>
                </a:lnTo>
                <a:lnTo>
                  <a:pt x="4243" y="2865"/>
                </a:lnTo>
                <a:lnTo>
                  <a:pt x="4243" y="2871"/>
                </a:lnTo>
                <a:lnTo>
                  <a:pt x="4243" y="2871"/>
                </a:lnTo>
                <a:lnTo>
                  <a:pt x="4249" y="2877"/>
                </a:lnTo>
                <a:lnTo>
                  <a:pt x="4249" y="2877"/>
                </a:lnTo>
                <a:lnTo>
                  <a:pt x="4249" y="2877"/>
                </a:lnTo>
                <a:lnTo>
                  <a:pt x="4249" y="2871"/>
                </a:lnTo>
                <a:lnTo>
                  <a:pt x="4249" y="2865"/>
                </a:lnTo>
                <a:lnTo>
                  <a:pt x="4249" y="2865"/>
                </a:lnTo>
                <a:lnTo>
                  <a:pt x="4243" y="2865"/>
                </a:lnTo>
                <a:lnTo>
                  <a:pt x="4243" y="2859"/>
                </a:lnTo>
                <a:lnTo>
                  <a:pt x="4243" y="2859"/>
                </a:lnTo>
                <a:lnTo>
                  <a:pt x="4243" y="2853"/>
                </a:lnTo>
                <a:close/>
                <a:moveTo>
                  <a:pt x="4231" y="2853"/>
                </a:moveTo>
                <a:lnTo>
                  <a:pt x="4231" y="2853"/>
                </a:lnTo>
                <a:lnTo>
                  <a:pt x="4231" y="2853"/>
                </a:lnTo>
                <a:lnTo>
                  <a:pt x="4231" y="2853"/>
                </a:lnTo>
                <a:lnTo>
                  <a:pt x="4231" y="2853"/>
                </a:lnTo>
                <a:lnTo>
                  <a:pt x="4231" y="2853"/>
                </a:lnTo>
                <a:lnTo>
                  <a:pt x="4231" y="2853"/>
                </a:lnTo>
                <a:lnTo>
                  <a:pt x="4231" y="2853"/>
                </a:lnTo>
                <a:lnTo>
                  <a:pt x="4231" y="2859"/>
                </a:lnTo>
                <a:lnTo>
                  <a:pt x="4231" y="2859"/>
                </a:lnTo>
                <a:lnTo>
                  <a:pt x="4231" y="2859"/>
                </a:lnTo>
                <a:lnTo>
                  <a:pt x="4231" y="2859"/>
                </a:lnTo>
                <a:lnTo>
                  <a:pt x="4231" y="2865"/>
                </a:lnTo>
                <a:lnTo>
                  <a:pt x="4231" y="2859"/>
                </a:lnTo>
                <a:lnTo>
                  <a:pt x="4231" y="2853"/>
                </a:lnTo>
                <a:close/>
                <a:moveTo>
                  <a:pt x="4231" y="2847"/>
                </a:moveTo>
                <a:lnTo>
                  <a:pt x="4231" y="2847"/>
                </a:lnTo>
                <a:lnTo>
                  <a:pt x="4231" y="2841"/>
                </a:lnTo>
                <a:lnTo>
                  <a:pt x="4231" y="2841"/>
                </a:lnTo>
                <a:lnTo>
                  <a:pt x="4231" y="2841"/>
                </a:lnTo>
                <a:lnTo>
                  <a:pt x="4225" y="2841"/>
                </a:lnTo>
                <a:lnTo>
                  <a:pt x="4225" y="2841"/>
                </a:lnTo>
                <a:lnTo>
                  <a:pt x="4231" y="2841"/>
                </a:lnTo>
                <a:lnTo>
                  <a:pt x="4231" y="2847"/>
                </a:lnTo>
                <a:lnTo>
                  <a:pt x="4231" y="2847"/>
                </a:lnTo>
                <a:lnTo>
                  <a:pt x="4231" y="2853"/>
                </a:lnTo>
                <a:lnTo>
                  <a:pt x="4231" y="2847"/>
                </a:lnTo>
                <a:lnTo>
                  <a:pt x="4231" y="2847"/>
                </a:lnTo>
                <a:close/>
                <a:moveTo>
                  <a:pt x="4391" y="2681"/>
                </a:moveTo>
                <a:lnTo>
                  <a:pt x="4391" y="2687"/>
                </a:lnTo>
                <a:lnTo>
                  <a:pt x="4391" y="2687"/>
                </a:lnTo>
                <a:lnTo>
                  <a:pt x="4391" y="2687"/>
                </a:lnTo>
                <a:lnTo>
                  <a:pt x="4391" y="2687"/>
                </a:lnTo>
                <a:lnTo>
                  <a:pt x="4391" y="2687"/>
                </a:lnTo>
                <a:lnTo>
                  <a:pt x="4391" y="2687"/>
                </a:lnTo>
                <a:lnTo>
                  <a:pt x="4391" y="2681"/>
                </a:lnTo>
                <a:lnTo>
                  <a:pt x="4391" y="2681"/>
                </a:lnTo>
                <a:close/>
                <a:moveTo>
                  <a:pt x="4190" y="2627"/>
                </a:moveTo>
                <a:lnTo>
                  <a:pt x="4190" y="2627"/>
                </a:lnTo>
                <a:lnTo>
                  <a:pt x="4190" y="2627"/>
                </a:lnTo>
                <a:lnTo>
                  <a:pt x="4190" y="2627"/>
                </a:lnTo>
                <a:lnTo>
                  <a:pt x="4190" y="2627"/>
                </a:lnTo>
                <a:lnTo>
                  <a:pt x="4190" y="2622"/>
                </a:lnTo>
                <a:lnTo>
                  <a:pt x="4190" y="2622"/>
                </a:lnTo>
                <a:lnTo>
                  <a:pt x="4190" y="2622"/>
                </a:lnTo>
                <a:lnTo>
                  <a:pt x="4190" y="2622"/>
                </a:lnTo>
                <a:lnTo>
                  <a:pt x="4190" y="2622"/>
                </a:lnTo>
                <a:lnTo>
                  <a:pt x="4190" y="2622"/>
                </a:lnTo>
                <a:lnTo>
                  <a:pt x="4190" y="2622"/>
                </a:lnTo>
                <a:lnTo>
                  <a:pt x="4190" y="2622"/>
                </a:lnTo>
                <a:lnTo>
                  <a:pt x="4190" y="2622"/>
                </a:lnTo>
                <a:lnTo>
                  <a:pt x="4190" y="2622"/>
                </a:lnTo>
                <a:lnTo>
                  <a:pt x="4190" y="2622"/>
                </a:lnTo>
                <a:lnTo>
                  <a:pt x="4190" y="2622"/>
                </a:lnTo>
                <a:lnTo>
                  <a:pt x="4190" y="2622"/>
                </a:lnTo>
                <a:lnTo>
                  <a:pt x="4190" y="2622"/>
                </a:lnTo>
                <a:lnTo>
                  <a:pt x="4184" y="2622"/>
                </a:lnTo>
                <a:lnTo>
                  <a:pt x="4184" y="2622"/>
                </a:lnTo>
                <a:lnTo>
                  <a:pt x="4184" y="2622"/>
                </a:lnTo>
                <a:lnTo>
                  <a:pt x="4190" y="2622"/>
                </a:lnTo>
                <a:lnTo>
                  <a:pt x="4190" y="2627"/>
                </a:lnTo>
                <a:lnTo>
                  <a:pt x="4190" y="2627"/>
                </a:lnTo>
                <a:lnTo>
                  <a:pt x="4190" y="2627"/>
                </a:lnTo>
                <a:close/>
                <a:moveTo>
                  <a:pt x="4190" y="2616"/>
                </a:moveTo>
                <a:lnTo>
                  <a:pt x="4190" y="2616"/>
                </a:lnTo>
                <a:lnTo>
                  <a:pt x="4190" y="2616"/>
                </a:lnTo>
                <a:lnTo>
                  <a:pt x="4190" y="2616"/>
                </a:lnTo>
                <a:lnTo>
                  <a:pt x="4184" y="2616"/>
                </a:lnTo>
                <a:lnTo>
                  <a:pt x="4184" y="2616"/>
                </a:lnTo>
                <a:lnTo>
                  <a:pt x="4184" y="2616"/>
                </a:lnTo>
                <a:lnTo>
                  <a:pt x="4190" y="2616"/>
                </a:lnTo>
                <a:lnTo>
                  <a:pt x="4190" y="2616"/>
                </a:lnTo>
                <a:lnTo>
                  <a:pt x="4190" y="2622"/>
                </a:lnTo>
                <a:lnTo>
                  <a:pt x="4190" y="2622"/>
                </a:lnTo>
                <a:lnTo>
                  <a:pt x="4190" y="2622"/>
                </a:lnTo>
                <a:lnTo>
                  <a:pt x="4190" y="2622"/>
                </a:lnTo>
                <a:lnTo>
                  <a:pt x="4184" y="2622"/>
                </a:lnTo>
                <a:lnTo>
                  <a:pt x="4184" y="2622"/>
                </a:lnTo>
                <a:lnTo>
                  <a:pt x="4184" y="2622"/>
                </a:lnTo>
                <a:lnTo>
                  <a:pt x="4184" y="2622"/>
                </a:lnTo>
                <a:lnTo>
                  <a:pt x="4190" y="2622"/>
                </a:lnTo>
                <a:lnTo>
                  <a:pt x="4190" y="2622"/>
                </a:lnTo>
                <a:lnTo>
                  <a:pt x="4190" y="2622"/>
                </a:lnTo>
                <a:lnTo>
                  <a:pt x="4190" y="2622"/>
                </a:lnTo>
                <a:lnTo>
                  <a:pt x="4190" y="2622"/>
                </a:lnTo>
                <a:lnTo>
                  <a:pt x="4190" y="2616"/>
                </a:lnTo>
                <a:lnTo>
                  <a:pt x="4190" y="2616"/>
                </a:lnTo>
                <a:lnTo>
                  <a:pt x="4190" y="2616"/>
                </a:lnTo>
                <a:close/>
                <a:moveTo>
                  <a:pt x="4397" y="2639"/>
                </a:moveTo>
                <a:lnTo>
                  <a:pt x="4391" y="2639"/>
                </a:lnTo>
                <a:lnTo>
                  <a:pt x="4391" y="2639"/>
                </a:lnTo>
                <a:lnTo>
                  <a:pt x="4391" y="2639"/>
                </a:lnTo>
                <a:lnTo>
                  <a:pt x="4385" y="2639"/>
                </a:lnTo>
                <a:lnTo>
                  <a:pt x="4385" y="2639"/>
                </a:lnTo>
                <a:lnTo>
                  <a:pt x="4385" y="2639"/>
                </a:lnTo>
                <a:lnTo>
                  <a:pt x="4385" y="2645"/>
                </a:lnTo>
                <a:lnTo>
                  <a:pt x="4385" y="2645"/>
                </a:lnTo>
                <a:lnTo>
                  <a:pt x="4385" y="2645"/>
                </a:lnTo>
                <a:lnTo>
                  <a:pt x="4379" y="2645"/>
                </a:lnTo>
                <a:lnTo>
                  <a:pt x="4379" y="2645"/>
                </a:lnTo>
                <a:lnTo>
                  <a:pt x="4379" y="2651"/>
                </a:lnTo>
                <a:lnTo>
                  <a:pt x="4385" y="2651"/>
                </a:lnTo>
                <a:lnTo>
                  <a:pt x="4385" y="2663"/>
                </a:lnTo>
                <a:lnTo>
                  <a:pt x="4385" y="2663"/>
                </a:lnTo>
                <a:lnTo>
                  <a:pt x="4385" y="2669"/>
                </a:lnTo>
                <a:lnTo>
                  <a:pt x="4391" y="2675"/>
                </a:lnTo>
                <a:lnTo>
                  <a:pt x="4391" y="2681"/>
                </a:lnTo>
                <a:lnTo>
                  <a:pt x="4391" y="2681"/>
                </a:lnTo>
                <a:lnTo>
                  <a:pt x="4391" y="2681"/>
                </a:lnTo>
                <a:lnTo>
                  <a:pt x="4391" y="2675"/>
                </a:lnTo>
                <a:lnTo>
                  <a:pt x="4391" y="2675"/>
                </a:lnTo>
                <a:lnTo>
                  <a:pt x="4391" y="2675"/>
                </a:lnTo>
                <a:lnTo>
                  <a:pt x="4391" y="2675"/>
                </a:lnTo>
                <a:lnTo>
                  <a:pt x="4391" y="2675"/>
                </a:lnTo>
                <a:lnTo>
                  <a:pt x="4391" y="2669"/>
                </a:lnTo>
                <a:lnTo>
                  <a:pt x="4391" y="2669"/>
                </a:lnTo>
                <a:lnTo>
                  <a:pt x="4391" y="2657"/>
                </a:lnTo>
                <a:lnTo>
                  <a:pt x="4391" y="2651"/>
                </a:lnTo>
                <a:lnTo>
                  <a:pt x="4391" y="2651"/>
                </a:lnTo>
                <a:lnTo>
                  <a:pt x="4391" y="2651"/>
                </a:lnTo>
                <a:lnTo>
                  <a:pt x="4391" y="2645"/>
                </a:lnTo>
                <a:lnTo>
                  <a:pt x="4397" y="2639"/>
                </a:lnTo>
                <a:close/>
                <a:moveTo>
                  <a:pt x="4195" y="2782"/>
                </a:moveTo>
                <a:lnTo>
                  <a:pt x="4195" y="2776"/>
                </a:lnTo>
                <a:lnTo>
                  <a:pt x="4195" y="2776"/>
                </a:lnTo>
                <a:lnTo>
                  <a:pt x="4190" y="2770"/>
                </a:lnTo>
                <a:lnTo>
                  <a:pt x="4190" y="2770"/>
                </a:lnTo>
                <a:lnTo>
                  <a:pt x="4190" y="2770"/>
                </a:lnTo>
                <a:lnTo>
                  <a:pt x="4190" y="2770"/>
                </a:lnTo>
                <a:lnTo>
                  <a:pt x="4190" y="2770"/>
                </a:lnTo>
                <a:lnTo>
                  <a:pt x="4190" y="2770"/>
                </a:lnTo>
                <a:lnTo>
                  <a:pt x="4190" y="2776"/>
                </a:lnTo>
                <a:lnTo>
                  <a:pt x="4190" y="2776"/>
                </a:lnTo>
                <a:lnTo>
                  <a:pt x="4190" y="2776"/>
                </a:lnTo>
                <a:lnTo>
                  <a:pt x="4195" y="2782"/>
                </a:lnTo>
                <a:lnTo>
                  <a:pt x="4195" y="2782"/>
                </a:lnTo>
                <a:lnTo>
                  <a:pt x="4195" y="2782"/>
                </a:lnTo>
                <a:lnTo>
                  <a:pt x="4195" y="2782"/>
                </a:lnTo>
                <a:close/>
                <a:moveTo>
                  <a:pt x="4409" y="2722"/>
                </a:moveTo>
                <a:lnTo>
                  <a:pt x="4409" y="2722"/>
                </a:lnTo>
                <a:lnTo>
                  <a:pt x="4409" y="2722"/>
                </a:lnTo>
                <a:lnTo>
                  <a:pt x="4409" y="2722"/>
                </a:lnTo>
                <a:lnTo>
                  <a:pt x="4409" y="2722"/>
                </a:lnTo>
                <a:lnTo>
                  <a:pt x="4409" y="2722"/>
                </a:lnTo>
                <a:lnTo>
                  <a:pt x="4409" y="2722"/>
                </a:lnTo>
                <a:lnTo>
                  <a:pt x="4409" y="2722"/>
                </a:lnTo>
                <a:lnTo>
                  <a:pt x="4415" y="2728"/>
                </a:lnTo>
                <a:lnTo>
                  <a:pt x="4415" y="2734"/>
                </a:lnTo>
                <a:lnTo>
                  <a:pt x="4415" y="2734"/>
                </a:lnTo>
                <a:lnTo>
                  <a:pt x="4415" y="2734"/>
                </a:lnTo>
                <a:lnTo>
                  <a:pt x="4415" y="2740"/>
                </a:lnTo>
                <a:lnTo>
                  <a:pt x="4415" y="2740"/>
                </a:lnTo>
                <a:lnTo>
                  <a:pt x="4415" y="2740"/>
                </a:lnTo>
                <a:lnTo>
                  <a:pt x="4415" y="2740"/>
                </a:lnTo>
                <a:lnTo>
                  <a:pt x="4415" y="2746"/>
                </a:lnTo>
                <a:lnTo>
                  <a:pt x="4421" y="2746"/>
                </a:lnTo>
                <a:lnTo>
                  <a:pt x="4421" y="2746"/>
                </a:lnTo>
                <a:lnTo>
                  <a:pt x="4421" y="2746"/>
                </a:lnTo>
                <a:lnTo>
                  <a:pt x="4421" y="2746"/>
                </a:lnTo>
                <a:lnTo>
                  <a:pt x="4421" y="2752"/>
                </a:lnTo>
                <a:lnTo>
                  <a:pt x="4421" y="2758"/>
                </a:lnTo>
                <a:lnTo>
                  <a:pt x="4427" y="2764"/>
                </a:lnTo>
                <a:lnTo>
                  <a:pt x="4427" y="2770"/>
                </a:lnTo>
                <a:lnTo>
                  <a:pt x="4427" y="2770"/>
                </a:lnTo>
                <a:lnTo>
                  <a:pt x="4427" y="2770"/>
                </a:lnTo>
                <a:lnTo>
                  <a:pt x="4427" y="2770"/>
                </a:lnTo>
                <a:lnTo>
                  <a:pt x="4427" y="2770"/>
                </a:lnTo>
                <a:lnTo>
                  <a:pt x="4427" y="2776"/>
                </a:lnTo>
                <a:lnTo>
                  <a:pt x="4427" y="2776"/>
                </a:lnTo>
                <a:lnTo>
                  <a:pt x="4427" y="2776"/>
                </a:lnTo>
                <a:lnTo>
                  <a:pt x="4433" y="2788"/>
                </a:lnTo>
                <a:lnTo>
                  <a:pt x="4433" y="2794"/>
                </a:lnTo>
                <a:lnTo>
                  <a:pt x="4438" y="2794"/>
                </a:lnTo>
                <a:lnTo>
                  <a:pt x="4438" y="2794"/>
                </a:lnTo>
                <a:lnTo>
                  <a:pt x="4438" y="2799"/>
                </a:lnTo>
                <a:lnTo>
                  <a:pt x="4438" y="2799"/>
                </a:lnTo>
                <a:lnTo>
                  <a:pt x="4438" y="2794"/>
                </a:lnTo>
                <a:lnTo>
                  <a:pt x="4421" y="2752"/>
                </a:lnTo>
                <a:lnTo>
                  <a:pt x="4421" y="2746"/>
                </a:lnTo>
                <a:lnTo>
                  <a:pt x="4421" y="2746"/>
                </a:lnTo>
                <a:lnTo>
                  <a:pt x="4421" y="2746"/>
                </a:lnTo>
                <a:lnTo>
                  <a:pt x="4421" y="2746"/>
                </a:lnTo>
                <a:lnTo>
                  <a:pt x="4421" y="2740"/>
                </a:lnTo>
                <a:lnTo>
                  <a:pt x="4421" y="2740"/>
                </a:lnTo>
                <a:lnTo>
                  <a:pt x="4415" y="2734"/>
                </a:lnTo>
                <a:lnTo>
                  <a:pt x="4415" y="2728"/>
                </a:lnTo>
                <a:lnTo>
                  <a:pt x="4415" y="2728"/>
                </a:lnTo>
                <a:lnTo>
                  <a:pt x="4415" y="2722"/>
                </a:lnTo>
                <a:lnTo>
                  <a:pt x="4415" y="2722"/>
                </a:lnTo>
                <a:lnTo>
                  <a:pt x="4415" y="2722"/>
                </a:lnTo>
                <a:lnTo>
                  <a:pt x="4415" y="2722"/>
                </a:lnTo>
                <a:lnTo>
                  <a:pt x="4409" y="2722"/>
                </a:lnTo>
                <a:lnTo>
                  <a:pt x="4409" y="2722"/>
                </a:lnTo>
                <a:lnTo>
                  <a:pt x="4409" y="2722"/>
                </a:lnTo>
                <a:lnTo>
                  <a:pt x="4409" y="2722"/>
                </a:lnTo>
                <a:lnTo>
                  <a:pt x="4409" y="2722"/>
                </a:lnTo>
                <a:close/>
                <a:moveTo>
                  <a:pt x="4154" y="2574"/>
                </a:moveTo>
                <a:lnTo>
                  <a:pt x="4154" y="2574"/>
                </a:lnTo>
                <a:lnTo>
                  <a:pt x="4154" y="2574"/>
                </a:lnTo>
                <a:lnTo>
                  <a:pt x="4154" y="2574"/>
                </a:lnTo>
                <a:lnTo>
                  <a:pt x="4154" y="2574"/>
                </a:lnTo>
                <a:lnTo>
                  <a:pt x="4148" y="2574"/>
                </a:lnTo>
                <a:lnTo>
                  <a:pt x="4148" y="2574"/>
                </a:lnTo>
                <a:lnTo>
                  <a:pt x="4148" y="2580"/>
                </a:lnTo>
                <a:lnTo>
                  <a:pt x="4154" y="2580"/>
                </a:lnTo>
                <a:lnTo>
                  <a:pt x="4154" y="2580"/>
                </a:lnTo>
                <a:lnTo>
                  <a:pt x="4154" y="2574"/>
                </a:lnTo>
                <a:lnTo>
                  <a:pt x="4154" y="2574"/>
                </a:lnTo>
                <a:lnTo>
                  <a:pt x="4154" y="2574"/>
                </a:lnTo>
                <a:close/>
                <a:moveTo>
                  <a:pt x="3947" y="2515"/>
                </a:moveTo>
                <a:lnTo>
                  <a:pt x="3947" y="2515"/>
                </a:lnTo>
                <a:lnTo>
                  <a:pt x="3947" y="2515"/>
                </a:lnTo>
                <a:lnTo>
                  <a:pt x="3947" y="2515"/>
                </a:lnTo>
                <a:lnTo>
                  <a:pt x="3947" y="2515"/>
                </a:lnTo>
                <a:lnTo>
                  <a:pt x="3947" y="2515"/>
                </a:lnTo>
                <a:lnTo>
                  <a:pt x="3947" y="2515"/>
                </a:lnTo>
                <a:lnTo>
                  <a:pt x="3947" y="2515"/>
                </a:lnTo>
                <a:lnTo>
                  <a:pt x="3947" y="2515"/>
                </a:lnTo>
                <a:lnTo>
                  <a:pt x="3941" y="2515"/>
                </a:lnTo>
                <a:lnTo>
                  <a:pt x="3941" y="2515"/>
                </a:lnTo>
                <a:lnTo>
                  <a:pt x="3941" y="2515"/>
                </a:lnTo>
                <a:lnTo>
                  <a:pt x="3941" y="2515"/>
                </a:lnTo>
                <a:lnTo>
                  <a:pt x="3941" y="2515"/>
                </a:lnTo>
                <a:lnTo>
                  <a:pt x="3935" y="2515"/>
                </a:lnTo>
                <a:lnTo>
                  <a:pt x="3935" y="2515"/>
                </a:lnTo>
                <a:lnTo>
                  <a:pt x="3941" y="2515"/>
                </a:lnTo>
                <a:lnTo>
                  <a:pt x="3941" y="2515"/>
                </a:lnTo>
                <a:lnTo>
                  <a:pt x="3941" y="2515"/>
                </a:lnTo>
                <a:lnTo>
                  <a:pt x="3941" y="2521"/>
                </a:lnTo>
                <a:lnTo>
                  <a:pt x="3941" y="2521"/>
                </a:lnTo>
                <a:lnTo>
                  <a:pt x="3941" y="2521"/>
                </a:lnTo>
                <a:lnTo>
                  <a:pt x="3947" y="2521"/>
                </a:lnTo>
                <a:lnTo>
                  <a:pt x="3947" y="2521"/>
                </a:lnTo>
                <a:lnTo>
                  <a:pt x="3947" y="2521"/>
                </a:lnTo>
                <a:lnTo>
                  <a:pt x="3947" y="2521"/>
                </a:lnTo>
                <a:lnTo>
                  <a:pt x="3947" y="2521"/>
                </a:lnTo>
                <a:lnTo>
                  <a:pt x="3947" y="2521"/>
                </a:lnTo>
                <a:lnTo>
                  <a:pt x="3947" y="2515"/>
                </a:lnTo>
                <a:lnTo>
                  <a:pt x="3947" y="2515"/>
                </a:lnTo>
                <a:close/>
                <a:moveTo>
                  <a:pt x="3988" y="2509"/>
                </a:move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58" y="2521"/>
                </a:lnTo>
                <a:lnTo>
                  <a:pt x="3953" y="2521"/>
                </a:lnTo>
                <a:lnTo>
                  <a:pt x="3953" y="2521"/>
                </a:lnTo>
                <a:lnTo>
                  <a:pt x="3947" y="2521"/>
                </a:lnTo>
                <a:lnTo>
                  <a:pt x="3947" y="2521"/>
                </a:lnTo>
                <a:lnTo>
                  <a:pt x="3947" y="2521"/>
                </a:lnTo>
                <a:lnTo>
                  <a:pt x="3947" y="2521"/>
                </a:lnTo>
                <a:lnTo>
                  <a:pt x="3953" y="2521"/>
                </a:lnTo>
                <a:lnTo>
                  <a:pt x="3953" y="2521"/>
                </a:lnTo>
                <a:lnTo>
                  <a:pt x="3958" y="2521"/>
                </a:lnTo>
                <a:lnTo>
                  <a:pt x="3958" y="2521"/>
                </a:lnTo>
                <a:lnTo>
                  <a:pt x="3964" y="2521"/>
                </a:lnTo>
                <a:lnTo>
                  <a:pt x="3970" y="2515"/>
                </a:lnTo>
                <a:lnTo>
                  <a:pt x="3976" y="2515"/>
                </a:lnTo>
                <a:lnTo>
                  <a:pt x="3982" y="2515"/>
                </a:lnTo>
                <a:lnTo>
                  <a:pt x="3982" y="2509"/>
                </a:lnTo>
                <a:lnTo>
                  <a:pt x="3988" y="2509"/>
                </a:lnTo>
                <a:lnTo>
                  <a:pt x="3988" y="2509"/>
                </a:lnTo>
                <a:lnTo>
                  <a:pt x="3988" y="2509"/>
                </a:lnTo>
                <a:lnTo>
                  <a:pt x="3988" y="2509"/>
                </a:lnTo>
                <a:lnTo>
                  <a:pt x="3988" y="2509"/>
                </a:lnTo>
                <a:lnTo>
                  <a:pt x="3988" y="2509"/>
                </a:lnTo>
                <a:lnTo>
                  <a:pt x="3988" y="2503"/>
                </a:lnTo>
                <a:lnTo>
                  <a:pt x="3988" y="2503"/>
                </a:lnTo>
                <a:lnTo>
                  <a:pt x="3988" y="2509"/>
                </a:lnTo>
                <a:close/>
                <a:moveTo>
                  <a:pt x="3793" y="2432"/>
                </a:moveTo>
                <a:lnTo>
                  <a:pt x="3787" y="2432"/>
                </a:lnTo>
                <a:lnTo>
                  <a:pt x="3787" y="2432"/>
                </a:lnTo>
                <a:lnTo>
                  <a:pt x="3787" y="2432"/>
                </a:lnTo>
                <a:lnTo>
                  <a:pt x="3787" y="2432"/>
                </a:lnTo>
                <a:lnTo>
                  <a:pt x="3775" y="2432"/>
                </a:lnTo>
                <a:lnTo>
                  <a:pt x="3769" y="2432"/>
                </a:lnTo>
                <a:lnTo>
                  <a:pt x="3769" y="2432"/>
                </a:lnTo>
                <a:lnTo>
                  <a:pt x="3769" y="2432"/>
                </a:lnTo>
                <a:lnTo>
                  <a:pt x="3763" y="2432"/>
                </a:lnTo>
                <a:lnTo>
                  <a:pt x="3763" y="2432"/>
                </a:lnTo>
                <a:lnTo>
                  <a:pt x="3763" y="2432"/>
                </a:lnTo>
                <a:lnTo>
                  <a:pt x="3763" y="2438"/>
                </a:lnTo>
                <a:lnTo>
                  <a:pt x="3757" y="2438"/>
                </a:lnTo>
                <a:lnTo>
                  <a:pt x="3751" y="2438"/>
                </a:lnTo>
                <a:lnTo>
                  <a:pt x="3739" y="2438"/>
                </a:lnTo>
                <a:lnTo>
                  <a:pt x="3733" y="2438"/>
                </a:lnTo>
                <a:lnTo>
                  <a:pt x="3727" y="2438"/>
                </a:lnTo>
                <a:lnTo>
                  <a:pt x="3733" y="2444"/>
                </a:lnTo>
                <a:lnTo>
                  <a:pt x="3757" y="2438"/>
                </a:lnTo>
                <a:lnTo>
                  <a:pt x="3769" y="2438"/>
                </a:lnTo>
                <a:lnTo>
                  <a:pt x="3781" y="2438"/>
                </a:lnTo>
                <a:lnTo>
                  <a:pt x="3804" y="2432"/>
                </a:lnTo>
                <a:lnTo>
                  <a:pt x="3804" y="2432"/>
                </a:lnTo>
                <a:lnTo>
                  <a:pt x="3804" y="2432"/>
                </a:lnTo>
                <a:lnTo>
                  <a:pt x="3804" y="2432"/>
                </a:lnTo>
                <a:lnTo>
                  <a:pt x="3804" y="2432"/>
                </a:lnTo>
                <a:lnTo>
                  <a:pt x="3798" y="2432"/>
                </a:lnTo>
                <a:lnTo>
                  <a:pt x="3793" y="2432"/>
                </a:lnTo>
                <a:close/>
                <a:moveTo>
                  <a:pt x="4000" y="2497"/>
                </a:moveTo>
                <a:lnTo>
                  <a:pt x="4000" y="2497"/>
                </a:lnTo>
                <a:lnTo>
                  <a:pt x="3994" y="2503"/>
                </a:lnTo>
                <a:lnTo>
                  <a:pt x="3994" y="2503"/>
                </a:lnTo>
                <a:lnTo>
                  <a:pt x="3988" y="2503"/>
                </a:lnTo>
                <a:lnTo>
                  <a:pt x="3994" y="2503"/>
                </a:lnTo>
                <a:lnTo>
                  <a:pt x="4000" y="2503"/>
                </a:lnTo>
                <a:lnTo>
                  <a:pt x="4000" y="2497"/>
                </a:lnTo>
                <a:lnTo>
                  <a:pt x="4000" y="2497"/>
                </a:lnTo>
                <a:lnTo>
                  <a:pt x="4000" y="2497"/>
                </a:lnTo>
                <a:close/>
                <a:moveTo>
                  <a:pt x="4427" y="3001"/>
                </a:moveTo>
                <a:lnTo>
                  <a:pt x="4427" y="3001"/>
                </a:lnTo>
                <a:lnTo>
                  <a:pt x="4427" y="3007"/>
                </a:lnTo>
                <a:lnTo>
                  <a:pt x="4421" y="3007"/>
                </a:lnTo>
                <a:lnTo>
                  <a:pt x="4421" y="3007"/>
                </a:lnTo>
                <a:lnTo>
                  <a:pt x="4421" y="3007"/>
                </a:lnTo>
                <a:lnTo>
                  <a:pt x="4421" y="3007"/>
                </a:lnTo>
                <a:lnTo>
                  <a:pt x="4421" y="3007"/>
                </a:lnTo>
                <a:lnTo>
                  <a:pt x="4421" y="3013"/>
                </a:lnTo>
                <a:lnTo>
                  <a:pt x="4421" y="3013"/>
                </a:lnTo>
                <a:lnTo>
                  <a:pt x="4421" y="3013"/>
                </a:lnTo>
                <a:lnTo>
                  <a:pt x="4421" y="3013"/>
                </a:lnTo>
                <a:lnTo>
                  <a:pt x="4421" y="3013"/>
                </a:lnTo>
                <a:lnTo>
                  <a:pt x="4421" y="3013"/>
                </a:lnTo>
                <a:lnTo>
                  <a:pt x="4421" y="3013"/>
                </a:lnTo>
                <a:lnTo>
                  <a:pt x="4421" y="3013"/>
                </a:lnTo>
                <a:lnTo>
                  <a:pt x="4415" y="3019"/>
                </a:lnTo>
                <a:lnTo>
                  <a:pt x="4415" y="3025"/>
                </a:lnTo>
                <a:lnTo>
                  <a:pt x="4409" y="3025"/>
                </a:lnTo>
                <a:lnTo>
                  <a:pt x="4409" y="3025"/>
                </a:lnTo>
                <a:lnTo>
                  <a:pt x="4409" y="3025"/>
                </a:lnTo>
                <a:lnTo>
                  <a:pt x="4409" y="3025"/>
                </a:lnTo>
                <a:lnTo>
                  <a:pt x="4415" y="3025"/>
                </a:lnTo>
                <a:lnTo>
                  <a:pt x="4409" y="3025"/>
                </a:lnTo>
                <a:lnTo>
                  <a:pt x="4409" y="3025"/>
                </a:lnTo>
                <a:lnTo>
                  <a:pt x="4409" y="3025"/>
                </a:lnTo>
                <a:lnTo>
                  <a:pt x="4409" y="3025"/>
                </a:lnTo>
                <a:lnTo>
                  <a:pt x="4409" y="3031"/>
                </a:lnTo>
                <a:lnTo>
                  <a:pt x="4409" y="3031"/>
                </a:lnTo>
                <a:lnTo>
                  <a:pt x="4409" y="3031"/>
                </a:lnTo>
                <a:lnTo>
                  <a:pt x="4409" y="3031"/>
                </a:lnTo>
                <a:lnTo>
                  <a:pt x="4409" y="3031"/>
                </a:lnTo>
                <a:lnTo>
                  <a:pt x="4409" y="3031"/>
                </a:lnTo>
                <a:lnTo>
                  <a:pt x="4409" y="3031"/>
                </a:lnTo>
                <a:lnTo>
                  <a:pt x="4403" y="3037"/>
                </a:lnTo>
                <a:lnTo>
                  <a:pt x="4403" y="3037"/>
                </a:lnTo>
                <a:lnTo>
                  <a:pt x="4403" y="3037"/>
                </a:lnTo>
                <a:lnTo>
                  <a:pt x="4403" y="3037"/>
                </a:lnTo>
                <a:lnTo>
                  <a:pt x="4403" y="3037"/>
                </a:lnTo>
                <a:lnTo>
                  <a:pt x="4403" y="3037"/>
                </a:lnTo>
                <a:lnTo>
                  <a:pt x="4403" y="3037"/>
                </a:lnTo>
                <a:lnTo>
                  <a:pt x="4397" y="3037"/>
                </a:lnTo>
                <a:lnTo>
                  <a:pt x="4397" y="3043"/>
                </a:lnTo>
                <a:lnTo>
                  <a:pt x="4397" y="3043"/>
                </a:lnTo>
                <a:lnTo>
                  <a:pt x="4397" y="3043"/>
                </a:lnTo>
                <a:lnTo>
                  <a:pt x="4397" y="3043"/>
                </a:lnTo>
                <a:lnTo>
                  <a:pt x="4397" y="3043"/>
                </a:lnTo>
                <a:lnTo>
                  <a:pt x="4397" y="3043"/>
                </a:lnTo>
                <a:lnTo>
                  <a:pt x="4397" y="3043"/>
                </a:lnTo>
                <a:lnTo>
                  <a:pt x="4397" y="3049"/>
                </a:lnTo>
                <a:lnTo>
                  <a:pt x="4397" y="3049"/>
                </a:lnTo>
                <a:lnTo>
                  <a:pt x="4397" y="3043"/>
                </a:lnTo>
                <a:lnTo>
                  <a:pt x="4403" y="3043"/>
                </a:lnTo>
                <a:lnTo>
                  <a:pt x="4403" y="3037"/>
                </a:lnTo>
                <a:lnTo>
                  <a:pt x="4409" y="3037"/>
                </a:lnTo>
                <a:lnTo>
                  <a:pt x="4409" y="3037"/>
                </a:lnTo>
                <a:lnTo>
                  <a:pt x="4409" y="3037"/>
                </a:lnTo>
                <a:lnTo>
                  <a:pt x="4409" y="3031"/>
                </a:lnTo>
                <a:lnTo>
                  <a:pt x="4409" y="3031"/>
                </a:lnTo>
                <a:lnTo>
                  <a:pt x="4409" y="3031"/>
                </a:lnTo>
                <a:lnTo>
                  <a:pt x="4409" y="3031"/>
                </a:lnTo>
                <a:lnTo>
                  <a:pt x="4409" y="3031"/>
                </a:lnTo>
                <a:lnTo>
                  <a:pt x="4409" y="3031"/>
                </a:lnTo>
                <a:lnTo>
                  <a:pt x="4415" y="3025"/>
                </a:lnTo>
                <a:lnTo>
                  <a:pt x="4421" y="3025"/>
                </a:lnTo>
                <a:lnTo>
                  <a:pt x="4421" y="3025"/>
                </a:lnTo>
                <a:lnTo>
                  <a:pt x="4421" y="3019"/>
                </a:lnTo>
                <a:lnTo>
                  <a:pt x="4421" y="3019"/>
                </a:lnTo>
                <a:lnTo>
                  <a:pt x="4421" y="3013"/>
                </a:lnTo>
                <a:lnTo>
                  <a:pt x="4421" y="3013"/>
                </a:lnTo>
                <a:lnTo>
                  <a:pt x="4427" y="3007"/>
                </a:lnTo>
                <a:lnTo>
                  <a:pt x="4427" y="3007"/>
                </a:lnTo>
                <a:lnTo>
                  <a:pt x="4427" y="3007"/>
                </a:lnTo>
                <a:lnTo>
                  <a:pt x="4427" y="3007"/>
                </a:lnTo>
                <a:lnTo>
                  <a:pt x="4427" y="3007"/>
                </a:lnTo>
                <a:lnTo>
                  <a:pt x="4427" y="3007"/>
                </a:lnTo>
                <a:lnTo>
                  <a:pt x="4427" y="3007"/>
                </a:lnTo>
                <a:lnTo>
                  <a:pt x="4427" y="3007"/>
                </a:lnTo>
                <a:lnTo>
                  <a:pt x="4427" y="3007"/>
                </a:lnTo>
                <a:lnTo>
                  <a:pt x="4427" y="3001"/>
                </a:lnTo>
                <a:lnTo>
                  <a:pt x="4427" y="3001"/>
                </a:lnTo>
                <a:lnTo>
                  <a:pt x="4427" y="3001"/>
                </a:lnTo>
                <a:lnTo>
                  <a:pt x="4427" y="3001"/>
                </a:lnTo>
                <a:lnTo>
                  <a:pt x="4427" y="3001"/>
                </a:lnTo>
                <a:lnTo>
                  <a:pt x="4433" y="3001"/>
                </a:lnTo>
                <a:lnTo>
                  <a:pt x="4433" y="3001"/>
                </a:lnTo>
                <a:lnTo>
                  <a:pt x="4433" y="3001"/>
                </a:lnTo>
                <a:lnTo>
                  <a:pt x="4427" y="3001"/>
                </a:lnTo>
                <a:lnTo>
                  <a:pt x="4427" y="3001"/>
                </a:lnTo>
                <a:close/>
                <a:moveTo>
                  <a:pt x="4344" y="3001"/>
                </a:moveTo>
                <a:lnTo>
                  <a:pt x="4344" y="3001"/>
                </a:lnTo>
                <a:lnTo>
                  <a:pt x="4344" y="3007"/>
                </a:lnTo>
                <a:lnTo>
                  <a:pt x="4344" y="3007"/>
                </a:lnTo>
                <a:lnTo>
                  <a:pt x="4344" y="3007"/>
                </a:lnTo>
                <a:lnTo>
                  <a:pt x="4350" y="3007"/>
                </a:lnTo>
                <a:lnTo>
                  <a:pt x="4350" y="3007"/>
                </a:lnTo>
                <a:lnTo>
                  <a:pt x="4350" y="3007"/>
                </a:lnTo>
                <a:lnTo>
                  <a:pt x="4350" y="3001"/>
                </a:lnTo>
                <a:lnTo>
                  <a:pt x="4344" y="3001"/>
                </a:lnTo>
                <a:lnTo>
                  <a:pt x="4344" y="3001"/>
                </a:lnTo>
                <a:lnTo>
                  <a:pt x="4344" y="3001"/>
                </a:lnTo>
                <a:lnTo>
                  <a:pt x="4344" y="3001"/>
                </a:lnTo>
                <a:lnTo>
                  <a:pt x="4344" y="3001"/>
                </a:lnTo>
                <a:lnTo>
                  <a:pt x="4344" y="3001"/>
                </a:lnTo>
                <a:close/>
                <a:moveTo>
                  <a:pt x="3644" y="2450"/>
                </a:moveTo>
                <a:lnTo>
                  <a:pt x="3644" y="2450"/>
                </a:lnTo>
                <a:lnTo>
                  <a:pt x="3644" y="2450"/>
                </a:lnTo>
                <a:lnTo>
                  <a:pt x="3644" y="2450"/>
                </a:lnTo>
                <a:lnTo>
                  <a:pt x="3644" y="2450"/>
                </a:lnTo>
                <a:lnTo>
                  <a:pt x="3644" y="2450"/>
                </a:lnTo>
                <a:lnTo>
                  <a:pt x="3638" y="2450"/>
                </a:lnTo>
                <a:lnTo>
                  <a:pt x="3633" y="2450"/>
                </a:lnTo>
                <a:lnTo>
                  <a:pt x="3627" y="2450"/>
                </a:lnTo>
                <a:lnTo>
                  <a:pt x="3627" y="2450"/>
                </a:lnTo>
                <a:lnTo>
                  <a:pt x="3627" y="2450"/>
                </a:lnTo>
                <a:lnTo>
                  <a:pt x="3650" y="2450"/>
                </a:lnTo>
                <a:lnTo>
                  <a:pt x="3650" y="2450"/>
                </a:lnTo>
                <a:lnTo>
                  <a:pt x="3650" y="2450"/>
                </a:lnTo>
                <a:lnTo>
                  <a:pt x="3650" y="2450"/>
                </a:lnTo>
                <a:lnTo>
                  <a:pt x="3650" y="2450"/>
                </a:lnTo>
                <a:lnTo>
                  <a:pt x="3650" y="2450"/>
                </a:lnTo>
                <a:lnTo>
                  <a:pt x="3650" y="2444"/>
                </a:lnTo>
                <a:lnTo>
                  <a:pt x="3644" y="2450"/>
                </a:lnTo>
                <a:close/>
              </a:path>
            </a:pathLst>
          </a:custGeom>
          <a:solidFill>
            <a:srgbClr val="D8EAF8"/>
          </a:solidFill>
          <a:ln>
            <a:noFill/>
          </a:ln>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CBD9E83-EF97-43F1-97D6-C8E3C84B5914}"/>
              </a:ext>
            </a:extLst>
          </p:cNvPr>
          <p:cNvSpPr>
            <a:spLocks noGrp="1"/>
          </p:cNvSpPr>
          <p:nvPr>
            <p:ph type="title"/>
          </p:nvPr>
        </p:nvSpPr>
        <p:spPr/>
        <p:txBody>
          <a:bodyPr/>
          <a:lstStyle/>
          <a:p>
            <a:r>
              <a:rPr lang="en-US"/>
              <a:t>Obesity prevalence in U.S. over time</a:t>
            </a:r>
            <a:br>
              <a:rPr lang="en-US"/>
            </a:br>
            <a:r>
              <a:rPr lang="en-US" sz="2400"/>
              <a:t>Adults and children</a:t>
            </a:r>
            <a:endParaRPr lang="en-CA" sz="2400"/>
          </a:p>
        </p:txBody>
      </p:sp>
      <p:sp>
        <p:nvSpPr>
          <p:cNvPr id="3" name="Text Placeholder 2">
            <a:extLst>
              <a:ext uri="{FF2B5EF4-FFF2-40B4-BE49-F238E27FC236}">
                <a16:creationId xmlns:a16="http://schemas.microsoft.com/office/drawing/2014/main" id="{A6ED9AE7-BA74-4881-8958-897BD532C8DC}"/>
              </a:ext>
            </a:extLst>
          </p:cNvPr>
          <p:cNvSpPr>
            <a:spLocks noGrp="1"/>
          </p:cNvSpPr>
          <p:nvPr>
            <p:ph type="body" sz="quarter" idx="13"/>
          </p:nvPr>
        </p:nvSpPr>
        <p:spPr>
          <a:xfrm>
            <a:off x="647998" y="6210000"/>
            <a:ext cx="11091981" cy="324000"/>
          </a:xfrm>
        </p:spPr>
        <p:txBody>
          <a:bodyPr/>
          <a:lstStyle/>
          <a:p>
            <a:endParaRPr lang="en-US" sz="900"/>
          </a:p>
          <a:p>
            <a:r>
              <a:rPr lang="en-GB" sz="900" noProof="0">
                <a:latin typeface="Arial"/>
                <a:cs typeface="Arial"/>
              </a:rPr>
              <a:t>*Significant linear trend. </a:t>
            </a:r>
            <a:r>
              <a:rPr lang="en-US" sz="900">
                <a:latin typeface="Arial"/>
                <a:cs typeface="Arial"/>
              </a:rPr>
              <a:t>BMI, body mass index; CDC, Centers for Disease Control and Prevention; U.S., United States.</a:t>
            </a:r>
            <a:br>
              <a:rPr lang="en-US" sz="900"/>
            </a:br>
            <a:r>
              <a:rPr lang="en-US" sz="900">
                <a:latin typeface="Arial"/>
                <a:cs typeface="Arial"/>
              </a:rPr>
              <a:t>Estimates are age-adjusted by the direct method to the 2000 U.S. census population using the age groups 20–39, 40–59, and 60 and over.</a:t>
            </a:r>
            <a:br>
              <a:rPr lang="en-US" sz="900"/>
            </a:br>
            <a:r>
              <a:rPr lang="en-US" sz="900">
                <a:latin typeface="Arial"/>
                <a:cs typeface="Arial"/>
              </a:rPr>
              <a:t>Obesity was defined as BMI ≥95th percentile for age and sex (2000) Centers for Disease Control and Prevention growth charts)2,3</a:t>
            </a:r>
            <a:br>
              <a:rPr lang="en-US" sz="900"/>
            </a:br>
            <a:r>
              <a:rPr lang="en-US" sz="900">
                <a:latin typeface="Arial"/>
                <a:cs typeface="Arial"/>
              </a:rPr>
              <a:t>1. CDC Defining Childhood Obesity. Available at: </a:t>
            </a:r>
            <a:r>
              <a:rPr lang="en-US" sz="900">
                <a:latin typeface="Arial"/>
                <a:cs typeface="Arial"/>
                <a:hlinkClick r:id="rId4"/>
              </a:rPr>
              <a:t>https://www.cdc.gov/obesity/basics/childhood-defining.html?CDC_AA_refVal=https%3A%2F%2Fwww.cdc.gov%2Fobesity%2Fchildhood%2Fdefining.html</a:t>
            </a:r>
            <a:r>
              <a:rPr lang="en-US" sz="900">
                <a:latin typeface="Arial"/>
                <a:cs typeface="Arial"/>
              </a:rPr>
              <a:t>. Accessed May 2023; 2. Skinner AC et al. JAMA </a:t>
            </a:r>
            <a:r>
              <a:rPr lang="en-US" sz="900" err="1">
                <a:latin typeface="Arial"/>
                <a:cs typeface="Arial"/>
              </a:rPr>
              <a:t>Pediatr</a:t>
            </a:r>
            <a:r>
              <a:rPr lang="en-US" sz="900">
                <a:latin typeface="Arial"/>
                <a:cs typeface="Arial"/>
              </a:rPr>
              <a:t>. 2014;168:561–566; 3. Kelly AS et al. Circulation 2013;128:1689–1712; 4. Hales CM et al. NCHS Data Brief 2017;288 (National Health and Nutrition Examination Survey). Available at: </a:t>
            </a:r>
            <a:r>
              <a:rPr lang="en-US" sz="900">
                <a:latin typeface="Arial"/>
                <a:cs typeface="Arial"/>
                <a:hlinkClick r:id="rId5">
                  <a:extLst>
                    <a:ext uri="{A12FA001-AC4F-418D-AE19-62706E023703}">
                      <ahyp:hlinkClr xmlns:ahyp="http://schemas.microsoft.com/office/drawing/2018/hyperlinkcolor" val="tx"/>
                    </a:ext>
                  </a:extLst>
                </a:hlinkClick>
              </a:rPr>
              <a:t>https://www.cdc.gov/nchs/data/databriefs/db288.pdf</a:t>
            </a:r>
            <a:r>
              <a:rPr lang="en-US" sz="900">
                <a:latin typeface="Arial"/>
                <a:cs typeface="Arial"/>
              </a:rPr>
              <a:t>  Accessed May 2023; 5. </a:t>
            </a:r>
            <a:r>
              <a:rPr lang="en-GB" sz="900">
                <a:latin typeface="Arial"/>
                <a:cs typeface="Arial"/>
              </a:rPr>
              <a:t>Fryar CD et al. </a:t>
            </a:r>
            <a:r>
              <a:rPr lang="en-US" sz="900">
                <a:latin typeface="Arial"/>
                <a:cs typeface="Arial"/>
              </a:rPr>
              <a:t>Prevalence of Overweight, Obesity, and Severe Obesity Among Children and Adolescents Aged 2–19 Years: United States, 1963–1965 Through 2015–2016 Available at: </a:t>
            </a:r>
            <a:r>
              <a:rPr lang="en-US" sz="900">
                <a:latin typeface="Arial"/>
                <a:cs typeface="Arial"/>
                <a:hlinkClick r:id="rId6">
                  <a:extLst>
                    <a:ext uri="{A12FA001-AC4F-418D-AE19-62706E023703}">
                      <ahyp:hlinkClr xmlns:ahyp="http://schemas.microsoft.com/office/drawing/2018/hyperlinkcolor" val="tx"/>
                    </a:ext>
                  </a:extLst>
                </a:hlinkClick>
              </a:rPr>
              <a:t>https://www.cdc.gov/nchs/data/hestat/obesity_child_13_14/obesity_child_13_14.htm</a:t>
            </a:r>
            <a:r>
              <a:rPr lang="en-US" sz="900">
                <a:latin typeface="Arial"/>
                <a:cs typeface="Arial"/>
              </a:rPr>
              <a:t> Accessed May 2023.</a:t>
            </a:r>
          </a:p>
        </p:txBody>
      </p:sp>
      <p:graphicFrame>
        <p:nvGraphicFramePr>
          <p:cNvPr id="4" name="Chart 3">
            <a:extLst>
              <a:ext uri="{FF2B5EF4-FFF2-40B4-BE49-F238E27FC236}">
                <a16:creationId xmlns:a16="http://schemas.microsoft.com/office/drawing/2014/main" id="{4856B064-2423-435D-A57F-E3457D73B4B5}"/>
              </a:ext>
            </a:extLst>
          </p:cNvPr>
          <p:cNvGraphicFramePr/>
          <p:nvPr>
            <p:extLst>
              <p:ext uri="{D42A27DB-BD31-4B8C-83A1-F6EECF244321}">
                <p14:modId xmlns:p14="http://schemas.microsoft.com/office/powerpoint/2010/main" val="690280251"/>
              </p:ext>
            </p:extLst>
          </p:nvPr>
        </p:nvGraphicFramePr>
        <p:xfrm>
          <a:off x="4409419" y="1441573"/>
          <a:ext cx="7468805" cy="3803764"/>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Box 4">
            <a:extLst>
              <a:ext uri="{FF2B5EF4-FFF2-40B4-BE49-F238E27FC236}">
                <a16:creationId xmlns:a16="http://schemas.microsoft.com/office/drawing/2014/main" id="{BB3E7D85-0955-4584-B7F3-9B7EA0040DCD}"/>
              </a:ext>
            </a:extLst>
          </p:cNvPr>
          <p:cNvSpPr txBox="1"/>
          <p:nvPr/>
        </p:nvSpPr>
        <p:spPr>
          <a:xfrm>
            <a:off x="4918624" y="5159276"/>
            <a:ext cx="6821355"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Survey years</a:t>
            </a:r>
          </a:p>
        </p:txBody>
      </p:sp>
      <p:sp>
        <p:nvSpPr>
          <p:cNvPr id="6" name="TextBox 5">
            <a:extLst>
              <a:ext uri="{FF2B5EF4-FFF2-40B4-BE49-F238E27FC236}">
                <a16:creationId xmlns:a16="http://schemas.microsoft.com/office/drawing/2014/main" id="{46C36DFB-CEDA-438F-A903-15D788522CCD}"/>
              </a:ext>
            </a:extLst>
          </p:cNvPr>
          <p:cNvSpPr txBox="1"/>
          <p:nvPr/>
        </p:nvSpPr>
        <p:spPr>
          <a:xfrm>
            <a:off x="4058382" y="1634330"/>
            <a:ext cx="430887" cy="3134139"/>
          </a:xfrm>
          <a:prstGeom prst="rect">
            <a:avLst/>
          </a:prstGeom>
          <a:noFill/>
        </p:spPr>
        <p:txBody>
          <a:bodyPr vert="vert270"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Percent (%)</a:t>
            </a:r>
          </a:p>
        </p:txBody>
      </p:sp>
      <p:sp>
        <p:nvSpPr>
          <p:cNvPr id="7" name="TextBox 6">
            <a:extLst>
              <a:ext uri="{FF2B5EF4-FFF2-40B4-BE49-F238E27FC236}">
                <a16:creationId xmlns:a16="http://schemas.microsoft.com/office/drawing/2014/main" id="{B29AB2DE-E19F-4058-9722-679FAF81BE79}"/>
              </a:ext>
            </a:extLst>
          </p:cNvPr>
          <p:cNvSpPr txBox="1"/>
          <p:nvPr/>
        </p:nvSpPr>
        <p:spPr>
          <a:xfrm>
            <a:off x="5375824" y="3971521"/>
            <a:ext cx="921805" cy="276999"/>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B0F0"/>
                </a:solidFill>
                <a:effectLst/>
                <a:uLnTx/>
                <a:uFillTx/>
                <a:latin typeface="Arial" panose="020B0604020202020204" pitchFamily="34" charset="0"/>
                <a:ea typeface="Apis For Office" panose="020B0504010101010104" pitchFamily="34" charset="0"/>
                <a:cs typeface="Arial" panose="020B0604020202020204" pitchFamily="34" charset="0"/>
              </a:rPr>
              <a:t>Youth</a:t>
            </a:r>
            <a:r>
              <a:rPr kumimoji="0" lang="en-GB" sz="1200" b="0" i="0" u="none" strike="noStrike" kern="1200" cap="none" spc="0" normalizeH="0" baseline="30000" noProof="0">
                <a:ln>
                  <a:noFill/>
                </a:ln>
                <a:solidFill>
                  <a:srgbClr val="00B0F0"/>
                </a:solidFill>
                <a:effectLst/>
                <a:uLnTx/>
                <a:uFillTx/>
                <a:latin typeface="Arial" panose="020B0604020202020204" pitchFamily="34" charset="0"/>
                <a:cs typeface="Arial" panose="020B0604020202020204" pitchFamily="34" charset="0"/>
              </a:rPr>
              <a:t>†,</a:t>
            </a:r>
            <a:r>
              <a:rPr kumimoji="0" lang="en-US" sz="1200" b="1" i="0" u="none" strike="noStrike" kern="1200" cap="none" spc="0" normalizeH="0" baseline="30000" noProof="0">
                <a:ln>
                  <a:noFill/>
                </a:ln>
                <a:solidFill>
                  <a:srgbClr val="00B0F0"/>
                </a:solidFill>
                <a:effectLst/>
                <a:uLnTx/>
                <a:uFillTx/>
                <a:latin typeface="Arial" panose="020B0604020202020204" pitchFamily="34" charset="0"/>
                <a:ea typeface="Apis For Office" panose="020B0504010101010104" pitchFamily="34" charset="0"/>
                <a:cs typeface="Arial" panose="020B0604020202020204" pitchFamily="34" charset="0"/>
              </a:rPr>
              <a:t>4,5</a:t>
            </a:r>
          </a:p>
        </p:txBody>
      </p:sp>
      <p:sp>
        <p:nvSpPr>
          <p:cNvPr id="8" name="TextBox 7">
            <a:extLst>
              <a:ext uri="{FF2B5EF4-FFF2-40B4-BE49-F238E27FC236}">
                <a16:creationId xmlns:a16="http://schemas.microsoft.com/office/drawing/2014/main" id="{84E32D56-9CB4-4B07-BC7C-BBFF569B30D7}"/>
              </a:ext>
            </a:extLst>
          </p:cNvPr>
          <p:cNvSpPr txBox="1"/>
          <p:nvPr/>
        </p:nvSpPr>
        <p:spPr>
          <a:xfrm>
            <a:off x="5375824" y="2890622"/>
            <a:ext cx="921805" cy="276999"/>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Adults</a:t>
            </a:r>
            <a:r>
              <a:rPr lang="en-GB" sz="1200" baseline="30000">
                <a:latin typeface="Arial" panose="020B0604020202020204" pitchFamily="34" charset="0"/>
                <a:ea typeface="Apis For Office" panose="020B0504010101010104" pitchFamily="34" charset="0"/>
                <a:cs typeface="Arial" panose="020B0604020202020204" pitchFamily="34" charset="0"/>
              </a:rPr>
              <a:t>*</a:t>
            </a:r>
            <a:r>
              <a:rPr kumimoji="0" lang="en-GB" sz="1200" b="0" i="0" u="none" strike="noStrike" kern="1200" cap="none" spc="0" normalizeH="0" baseline="30000" noProof="0">
                <a:ln>
                  <a:noFill/>
                </a:ln>
                <a:effectLst/>
                <a:uLnTx/>
                <a:uFillTx/>
                <a:latin typeface="Arial" panose="020B0604020202020204" pitchFamily="34" charset="0"/>
                <a:cs typeface="Arial" panose="020B0604020202020204" pitchFamily="34" charset="0"/>
              </a:rPr>
              <a:t>,</a:t>
            </a:r>
            <a:r>
              <a:rPr kumimoji="0" lang="en-US" sz="1200" b="1" i="0" u="none" strike="noStrike" kern="1200" cap="none" spc="0" normalizeH="0" baseline="30000" noProof="0">
                <a:ln>
                  <a:noFill/>
                </a:ln>
                <a:effectLst/>
                <a:uLnTx/>
                <a:uFillTx/>
                <a:latin typeface="Arial" panose="020B0604020202020204" pitchFamily="34" charset="0"/>
                <a:ea typeface="Apis For Office" panose="020B0504010101010104" pitchFamily="34" charset="0"/>
                <a:cs typeface="Arial" panose="020B0604020202020204" pitchFamily="34" charset="0"/>
              </a:rPr>
              <a:t>4</a:t>
            </a:r>
          </a:p>
        </p:txBody>
      </p:sp>
      <p:sp>
        <p:nvSpPr>
          <p:cNvPr id="9" name="Content Placeholder 1">
            <a:extLst>
              <a:ext uri="{FF2B5EF4-FFF2-40B4-BE49-F238E27FC236}">
                <a16:creationId xmlns:a16="http://schemas.microsoft.com/office/drawing/2014/main" id="{0CEB0C6C-B0B2-4CF8-AACE-28E8805573DA}"/>
              </a:ext>
            </a:extLst>
          </p:cNvPr>
          <p:cNvSpPr txBox="1">
            <a:spLocks/>
          </p:cNvSpPr>
          <p:nvPr>
            <p:custDataLst>
              <p:tags r:id="rId1"/>
            </p:custDataLst>
          </p:nvPr>
        </p:nvSpPr>
        <p:spPr bwMode="auto">
          <a:xfrm>
            <a:off x="816902" y="1917074"/>
            <a:ext cx="3097444" cy="1972656"/>
          </a:xfrm>
          <a:prstGeom prst="rect">
            <a:avLst/>
          </a:prstGeom>
          <a:solidFill>
            <a:schemeClr val="accent3">
              <a:lumMod val="20000"/>
              <a:lumOff val="80000"/>
            </a:schemeClr>
          </a:solidFill>
          <a:ln w="38100">
            <a:noFill/>
          </a:ln>
          <a:effectLst/>
          <a:extLst>
            <a:ext uri="{53640926-AAD7-44D8-BBD7-CCE9431645EC}">
              <a14:shadowObscured xmlns:a14="http://schemas.microsoft.com/office/drawing/2010/main"/>
            </a:ext>
          </a:extLst>
        </p:spPr>
        <p:txBody>
          <a:bodyPr vert="horz" wrap="square" lIns="182880" tIns="0" rIns="91440" bIns="0" rtlCol="0" anchor="ctr" anchorCtr="0">
            <a:noAutofit/>
          </a:bodyPr>
          <a:lstStyle>
            <a:lvl1pPr marL="137157" indent="-137157" algn="l" defTabSz="914377" rtl="0" eaLnBrk="1" latinLnBrk="0" hangingPunct="1">
              <a:lnSpc>
                <a:spcPct val="100000"/>
              </a:lnSpc>
              <a:spcBef>
                <a:spcPct val="0"/>
              </a:spcBef>
              <a:spcAft>
                <a:spcPts val="600"/>
              </a:spcAft>
              <a:buClr>
                <a:srgbClr val="009FDA"/>
              </a:buClr>
              <a:buSzPct val="100000"/>
              <a:buFont typeface="Arial" panose="020B0604020202020204" pitchFamily="34" charset="0"/>
              <a:buChar char="•"/>
              <a:defRPr kumimoji="0" sz="1351" b="0" i="0" u="none" kern="1200" baseline="0">
                <a:solidFill>
                  <a:srgbClr val="001965"/>
                </a:solidFill>
                <a:latin typeface="Verdana" panose="020B0604030504040204" pitchFamily="34" charset="0"/>
                <a:ea typeface="+mn-ea"/>
                <a:cs typeface="+mn-cs"/>
              </a:defRPr>
            </a:lvl1pPr>
            <a:lvl2pPr marL="274313" indent="-137173" algn="l" defTabSz="914377" rtl="0" eaLnBrk="1" latinLnBrk="0" hangingPunct="1">
              <a:lnSpc>
                <a:spcPct val="100000"/>
              </a:lnSpc>
              <a:spcBef>
                <a:spcPct val="0"/>
              </a:spcBef>
              <a:spcAft>
                <a:spcPts val="600"/>
              </a:spcAft>
              <a:buClr>
                <a:srgbClr val="001965"/>
              </a:buClr>
              <a:buSzPct val="100000"/>
              <a:buFont typeface="Arial" panose="020B0604020202020204" pitchFamily="34" charset="0"/>
              <a:buChar char="•"/>
              <a:defRPr kumimoji="0" sz="1200" b="0" i="0" u="none" kern="1200" baseline="0">
                <a:solidFill>
                  <a:srgbClr val="001965"/>
                </a:solidFill>
                <a:latin typeface="Verdana" panose="020B0604030504040204" pitchFamily="34" charset="0"/>
                <a:ea typeface="+mn-ea"/>
                <a:cs typeface="+mn-cs"/>
              </a:defRPr>
            </a:lvl2pPr>
            <a:lvl3pPr marL="411470" indent="-137173" algn="l" defTabSz="914377" rtl="0" eaLnBrk="1" latinLnBrk="0" hangingPunct="1">
              <a:lnSpc>
                <a:spcPct val="100000"/>
              </a:lnSpc>
              <a:spcBef>
                <a:spcPct val="0"/>
              </a:spcBef>
              <a:spcAft>
                <a:spcPts val="600"/>
              </a:spcAft>
              <a:buClr>
                <a:srgbClr val="009FDA"/>
              </a:buClr>
              <a:buSzPct val="100000"/>
              <a:buFont typeface="Verdana" pitchFamily="34" charset="0"/>
              <a:buChar char="‒"/>
              <a:defRPr kumimoji="0" sz="1051" b="0" i="0" u="none" kern="1200" baseline="0">
                <a:solidFill>
                  <a:srgbClr val="001965"/>
                </a:solidFill>
                <a:latin typeface="Verdana" panose="020B0604030504040204" pitchFamily="34" charset="0"/>
                <a:ea typeface="+mn-ea"/>
                <a:cs typeface="+mn-cs"/>
              </a:defRPr>
            </a:lvl3pPr>
            <a:lvl4pPr marL="548626" indent="-137173" algn="l" defTabSz="914377" rtl="0" eaLnBrk="1" latinLnBrk="0" hangingPunct="1">
              <a:lnSpc>
                <a:spcPct val="100000"/>
              </a:lnSpc>
              <a:spcBef>
                <a:spcPct val="0"/>
              </a:spcBef>
              <a:spcAft>
                <a:spcPts val="600"/>
              </a:spcAft>
              <a:buClr>
                <a:srgbClr val="001965"/>
              </a:buClr>
              <a:buSzPct val="100000"/>
              <a:buFont typeface="Arial" panose="020B0604020202020204" pitchFamily="34" charset="0"/>
              <a:buChar char="•"/>
              <a:defRPr kumimoji="0" sz="900" b="0" i="0" u="none" kern="1200" baseline="0">
                <a:solidFill>
                  <a:srgbClr val="001965"/>
                </a:solidFill>
                <a:latin typeface="Verdana" panose="020B0604030504040204" pitchFamily="34" charset="0"/>
                <a:ea typeface="+mn-ea"/>
                <a:cs typeface="+mn-cs"/>
              </a:defRPr>
            </a:lvl4pPr>
            <a:lvl5pPr marL="685783" indent="-137173" algn="l" defTabSz="914377" rtl="0" eaLnBrk="1" latinLnBrk="0" hangingPunct="1">
              <a:lnSpc>
                <a:spcPct val="100000"/>
              </a:lnSpc>
              <a:spcBef>
                <a:spcPct val="0"/>
              </a:spcBef>
              <a:spcAft>
                <a:spcPts val="600"/>
              </a:spcAft>
              <a:buClr>
                <a:srgbClr val="009FDA"/>
              </a:buClr>
              <a:buSzPct val="100000"/>
              <a:buFont typeface="Arial" panose="020B0604020202020204" pitchFamily="34" charset="0"/>
              <a:buChar char="•"/>
              <a:defRPr kumimoji="0" sz="825" b="0" i="0" u="none" kern="1200" baseline="0">
                <a:solidFill>
                  <a:srgbClr val="001965"/>
                </a:solidFill>
                <a:latin typeface="Verdana" panose="020B060403050404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029" marR="0" lvl="1" indent="-182029" algn="l" defTabSz="1219139" rtl="0" eaLnBrk="1" fontAlgn="auto" latinLnBrk="0" hangingPunct="1">
              <a:lnSpc>
                <a:spcPct val="100000"/>
              </a:lnSpc>
              <a:spcBef>
                <a:spcPct val="0"/>
              </a:spcBef>
              <a:spcAft>
                <a:spcPts val="800"/>
              </a:spcAft>
              <a:buClr>
                <a:srgbClr val="001965"/>
              </a:buClr>
              <a:buSzPct val="100000"/>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Pre-obesity and obesity criteria used by the CDC</a:t>
            </a:r>
            <a:r>
              <a:rPr kumimoji="0" lang="en-US" sz="1600" b="0" i="0" u="none" strike="noStrike" kern="1200" cap="none" spc="0" normalizeH="0" baseline="3000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1</a:t>
            </a: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 </a:t>
            </a:r>
          </a:p>
          <a:p>
            <a:pPr marL="182029" marR="0" lvl="1" indent="-182029" algn="l" defTabSz="1219139" rtl="0" eaLnBrk="1" fontAlgn="auto" latinLnBrk="0" hangingPunct="1">
              <a:lnSpc>
                <a:spcPct val="100000"/>
              </a:lnSpc>
              <a:spcBef>
                <a:spcPct val="0"/>
              </a:spcBef>
              <a:spcAft>
                <a:spcPts val="800"/>
              </a:spcAft>
              <a:buClr>
                <a:srgbClr val="001965"/>
              </a:buClr>
              <a:buSzPct val="100000"/>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Severe obesity</a:t>
            </a:r>
            <a:b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classification </a:t>
            </a:r>
            <a:b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recommended by </a:t>
            </a:r>
            <a:b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b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the American Heart Association</a:t>
            </a:r>
            <a:r>
              <a:rPr kumimoji="0" lang="en-US" sz="1600" b="0" i="0" u="none" strike="noStrike" kern="1200" cap="none" spc="0" normalizeH="0" baseline="3000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2,3</a:t>
            </a:r>
            <a:endPar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1" name="TextBox 20">
            <a:extLst>
              <a:ext uri="{FF2B5EF4-FFF2-40B4-BE49-F238E27FC236}">
                <a16:creationId xmlns:a16="http://schemas.microsoft.com/office/drawing/2014/main" id="{FF59EABE-6F0B-4C66-BFAD-EC986B3E5EC7}"/>
              </a:ext>
            </a:extLst>
          </p:cNvPr>
          <p:cNvSpPr txBox="1"/>
          <p:nvPr/>
        </p:nvSpPr>
        <p:spPr>
          <a:xfrm>
            <a:off x="8622890" y="3652150"/>
            <a:ext cx="2920481" cy="1002776"/>
          </a:xfrm>
          <a:prstGeom prst="rect">
            <a:avLst/>
          </a:prstGeom>
          <a:noFill/>
        </p:spPr>
        <p:txBody>
          <a:bodyPr wrap="square" lIns="0" tIns="0" rIns="0" b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B0F0"/>
                </a:solidFill>
                <a:effectLst/>
                <a:uLnTx/>
                <a:uFillTx/>
                <a:latin typeface="Arial" panose="020B0604020202020204" pitchFamily="34" charset="0"/>
                <a:cs typeface="Arial" panose="020B0604020202020204" pitchFamily="34" charset="0"/>
              </a:rPr>
              <a:t>Estimated prevalence of BMI ≥30 kg/m</a:t>
            </a:r>
            <a:r>
              <a:rPr kumimoji="0" lang="en-GB" sz="1100" b="0" i="0" u="none" strike="noStrike" kern="1200" cap="none" spc="0" normalizeH="0" baseline="30000" noProof="0">
                <a:ln>
                  <a:noFill/>
                </a:ln>
                <a:solidFill>
                  <a:srgbClr val="00B0F0"/>
                </a:solidFill>
                <a:effectLst/>
                <a:uLnTx/>
                <a:uFillTx/>
                <a:latin typeface="Arial" panose="020B0604020202020204" pitchFamily="34" charset="0"/>
                <a:cs typeface="Arial" panose="020B0604020202020204" pitchFamily="34" charset="0"/>
              </a:rPr>
              <a:t>2</a:t>
            </a:r>
            <a:r>
              <a:rPr kumimoji="0" lang="en-GB" sz="1100" b="0" i="0" u="none" strike="noStrike" kern="1200" cap="none" spc="0" normalizeH="0" baseline="0" noProof="0">
                <a:ln>
                  <a:noFill/>
                </a:ln>
                <a:solidFill>
                  <a:srgbClr val="00B0F0"/>
                </a:solidFill>
                <a:effectLst/>
                <a:uLnTx/>
                <a:uFillTx/>
                <a:latin typeface="Arial" panose="020B0604020202020204" pitchFamily="34" charset="0"/>
                <a:cs typeface="Arial" panose="020B0604020202020204" pitchFamily="34" charset="0"/>
              </a:rPr>
              <a:t> among U.S. youth aged 2–19 years, 1999–2016</a:t>
            </a:r>
            <a:r>
              <a:rPr lang="en-GB" sz="1100" baseline="30000">
                <a:solidFill>
                  <a:srgbClr val="00B0F0"/>
                </a:solidFill>
                <a:latin typeface="Arial" panose="020B0604020202020204" pitchFamily="34" charset="0"/>
                <a:cs typeface="Arial" panose="020B0604020202020204" pitchFamily="34" charset="0"/>
              </a:rPr>
              <a:t>5</a:t>
            </a:r>
            <a:endParaRPr kumimoji="0" lang="en-GB" sz="1100" b="0" i="0" u="none" strike="noStrike" kern="1200" cap="none" spc="0" normalizeH="0" baseline="0" noProof="0">
              <a:ln>
                <a:noFill/>
              </a:ln>
              <a:solidFill>
                <a:srgbClr val="00B0F0"/>
              </a:solidFill>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1DD631A-F111-47E7-B37D-F7EF1F5C59D5}"/>
              </a:ext>
            </a:extLst>
          </p:cNvPr>
          <p:cNvSpPr txBox="1"/>
          <p:nvPr/>
        </p:nvSpPr>
        <p:spPr>
          <a:xfrm>
            <a:off x="8485240" y="2429217"/>
            <a:ext cx="3058132" cy="917528"/>
          </a:xfrm>
          <a:prstGeom prst="rect">
            <a:avLst/>
          </a:prstGeom>
          <a:noFill/>
        </p:spPr>
        <p:txBody>
          <a:bodyPr wrap="square" lIns="0" tIns="0" rIns="0" bIns="0" rtlCol="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a:cs typeface="Arial"/>
              </a:rPr>
              <a:t>Estimated prevalence of BMI ≥30 kg/m</a:t>
            </a:r>
            <a:r>
              <a:rPr kumimoji="0" lang="en-GB" sz="1100" b="0" i="0" u="none" strike="noStrike" kern="1200" cap="none" spc="0" normalizeH="0" baseline="30000" noProof="0">
                <a:ln>
                  <a:noFill/>
                </a:ln>
                <a:effectLst/>
                <a:uLnTx/>
                <a:uFillTx/>
                <a:latin typeface="Arial"/>
                <a:cs typeface="Arial"/>
              </a:rPr>
              <a:t>2</a:t>
            </a:r>
            <a:r>
              <a:rPr kumimoji="0" lang="en-GB" sz="1100" b="0" i="0" u="none" strike="noStrike" kern="1200" cap="none" spc="0" normalizeH="0" baseline="0" noProof="0">
                <a:ln>
                  <a:noFill/>
                </a:ln>
                <a:effectLst/>
                <a:uLnTx/>
                <a:uFillTx/>
                <a:latin typeface="Arial"/>
                <a:cs typeface="Arial"/>
              </a:rPr>
              <a:t> among U.S. adults, 1999–2018</a:t>
            </a:r>
            <a:r>
              <a:rPr lang="en-GB" sz="1100" baseline="30000">
                <a:latin typeface="Arial"/>
                <a:cs typeface="Arial"/>
              </a:rPr>
              <a:t>4</a:t>
            </a:r>
            <a:endParaRPr kumimoji="0" lang="en-GB" sz="1100" b="0" i="0" u="none" strike="noStrike" kern="1200" cap="none" spc="0" normalizeH="0" baseline="30000" noProof="0">
              <a:ln>
                <a:noFill/>
              </a:ln>
              <a:effectLst/>
              <a:uLnTx/>
              <a:uFillTx/>
              <a:latin typeface="Arial"/>
              <a:cs typeface="Arial"/>
            </a:endParaRPr>
          </a:p>
        </p:txBody>
      </p:sp>
      <p:sp>
        <p:nvSpPr>
          <p:cNvPr id="29" name="Freeform 5">
            <a:extLst>
              <a:ext uri="{FF2B5EF4-FFF2-40B4-BE49-F238E27FC236}">
                <a16:creationId xmlns:a16="http://schemas.microsoft.com/office/drawing/2014/main" id="{B37CE6B6-4749-80D9-27CD-B7E6AFD2DBA2}"/>
              </a:ext>
            </a:extLst>
          </p:cNvPr>
          <p:cNvSpPr>
            <a:spLocks/>
          </p:cNvSpPr>
          <p:nvPr/>
        </p:nvSpPr>
        <p:spPr bwMode="auto">
          <a:xfrm>
            <a:off x="3102009" y="3005864"/>
            <a:ext cx="973604" cy="2038947"/>
          </a:xfrm>
          <a:custGeom>
            <a:avLst/>
            <a:gdLst>
              <a:gd name="T0" fmla="*/ 846 w 874"/>
              <a:gd name="T1" fmla="*/ 650 h 1828"/>
              <a:gd name="T2" fmla="*/ 614 w 874"/>
              <a:gd name="T3" fmla="*/ 296 h 1828"/>
              <a:gd name="T4" fmla="*/ 601 w 874"/>
              <a:gd name="T5" fmla="*/ 292 h 1828"/>
              <a:gd name="T6" fmla="*/ 588 w 874"/>
              <a:gd name="T7" fmla="*/ 287 h 1828"/>
              <a:gd name="T8" fmla="*/ 532 w 874"/>
              <a:gd name="T9" fmla="*/ 256 h 1828"/>
              <a:gd name="T10" fmla="*/ 541 w 874"/>
              <a:gd name="T11" fmla="*/ 154 h 1828"/>
              <a:gd name="T12" fmla="*/ 550 w 874"/>
              <a:gd name="T13" fmla="*/ 74 h 1828"/>
              <a:gd name="T14" fmla="*/ 511 w 874"/>
              <a:gd name="T15" fmla="*/ 17 h 1828"/>
              <a:gd name="T16" fmla="*/ 385 w 874"/>
              <a:gd name="T17" fmla="*/ 6 h 1828"/>
              <a:gd name="T18" fmla="*/ 325 w 874"/>
              <a:gd name="T19" fmla="*/ 54 h 1828"/>
              <a:gd name="T20" fmla="*/ 328 w 874"/>
              <a:gd name="T21" fmla="*/ 132 h 1828"/>
              <a:gd name="T22" fmla="*/ 362 w 874"/>
              <a:gd name="T23" fmla="*/ 224 h 1828"/>
              <a:gd name="T24" fmla="*/ 279 w 874"/>
              <a:gd name="T25" fmla="*/ 289 h 1828"/>
              <a:gd name="T26" fmla="*/ 266 w 874"/>
              <a:gd name="T27" fmla="*/ 294 h 1828"/>
              <a:gd name="T28" fmla="*/ 254 w 874"/>
              <a:gd name="T29" fmla="*/ 298 h 1828"/>
              <a:gd name="T30" fmla="*/ 10 w 874"/>
              <a:gd name="T31" fmla="*/ 835 h 1828"/>
              <a:gd name="T32" fmla="*/ 84 w 874"/>
              <a:gd name="T33" fmla="*/ 1017 h 1828"/>
              <a:gd name="T34" fmla="*/ 114 w 874"/>
              <a:gd name="T35" fmla="*/ 966 h 1828"/>
              <a:gd name="T36" fmla="*/ 86 w 874"/>
              <a:gd name="T37" fmla="*/ 855 h 1828"/>
              <a:gd name="T38" fmla="*/ 188 w 874"/>
              <a:gd name="T39" fmla="*/ 564 h 1828"/>
              <a:gd name="T40" fmla="*/ 188 w 874"/>
              <a:gd name="T41" fmla="*/ 568 h 1828"/>
              <a:gd name="T42" fmla="*/ 188 w 874"/>
              <a:gd name="T43" fmla="*/ 571 h 1828"/>
              <a:gd name="T44" fmla="*/ 187 w 874"/>
              <a:gd name="T45" fmla="*/ 575 h 1828"/>
              <a:gd name="T46" fmla="*/ 186 w 874"/>
              <a:gd name="T47" fmla="*/ 579 h 1828"/>
              <a:gd name="T48" fmla="*/ 185 w 874"/>
              <a:gd name="T49" fmla="*/ 584 h 1828"/>
              <a:gd name="T50" fmla="*/ 182 w 874"/>
              <a:gd name="T51" fmla="*/ 595 h 1828"/>
              <a:gd name="T52" fmla="*/ 139 w 874"/>
              <a:gd name="T53" fmla="*/ 805 h 1828"/>
              <a:gd name="T54" fmla="*/ 138 w 874"/>
              <a:gd name="T55" fmla="*/ 841 h 1828"/>
              <a:gd name="T56" fmla="*/ 140 w 874"/>
              <a:gd name="T57" fmla="*/ 882 h 1828"/>
              <a:gd name="T58" fmla="*/ 210 w 874"/>
              <a:gd name="T59" fmla="*/ 1188 h 1828"/>
              <a:gd name="T60" fmla="*/ 313 w 874"/>
              <a:gd name="T61" fmla="*/ 1738 h 1828"/>
              <a:gd name="T62" fmla="*/ 411 w 874"/>
              <a:gd name="T63" fmla="*/ 1741 h 1828"/>
              <a:gd name="T64" fmla="*/ 419 w 874"/>
              <a:gd name="T65" fmla="*/ 1210 h 1828"/>
              <a:gd name="T66" fmla="*/ 437 w 874"/>
              <a:gd name="T67" fmla="*/ 972 h 1828"/>
              <a:gd name="T68" fmla="*/ 468 w 874"/>
              <a:gd name="T69" fmla="*/ 1686 h 1828"/>
              <a:gd name="T70" fmla="*/ 581 w 874"/>
              <a:gd name="T71" fmla="*/ 1788 h 1828"/>
              <a:gd name="T72" fmla="*/ 617 w 874"/>
              <a:gd name="T73" fmla="*/ 1303 h 1828"/>
              <a:gd name="T74" fmla="*/ 733 w 874"/>
              <a:gd name="T75" fmla="*/ 887 h 1828"/>
              <a:gd name="T76" fmla="*/ 735 w 874"/>
              <a:gd name="T77" fmla="*/ 856 h 1828"/>
              <a:gd name="T78" fmla="*/ 735 w 874"/>
              <a:gd name="T79" fmla="*/ 805 h 1828"/>
              <a:gd name="T80" fmla="*/ 691 w 874"/>
              <a:gd name="T81" fmla="*/ 595 h 1828"/>
              <a:gd name="T82" fmla="*/ 688 w 874"/>
              <a:gd name="T83" fmla="*/ 584 h 1828"/>
              <a:gd name="T84" fmla="*/ 687 w 874"/>
              <a:gd name="T85" fmla="*/ 579 h 1828"/>
              <a:gd name="T86" fmla="*/ 686 w 874"/>
              <a:gd name="T87" fmla="*/ 574 h 1828"/>
              <a:gd name="T88" fmla="*/ 685 w 874"/>
              <a:gd name="T89" fmla="*/ 570 h 1828"/>
              <a:gd name="T90" fmla="*/ 685 w 874"/>
              <a:gd name="T91" fmla="*/ 567 h 1828"/>
              <a:gd name="T92" fmla="*/ 734 w 874"/>
              <a:gd name="T93" fmla="*/ 645 h 1828"/>
              <a:gd name="T94" fmla="*/ 791 w 874"/>
              <a:gd name="T95" fmla="*/ 876 h 1828"/>
              <a:gd name="T96" fmla="*/ 807 w 874"/>
              <a:gd name="T97" fmla="*/ 916 h 1828"/>
              <a:gd name="T98" fmla="*/ 865 w 874"/>
              <a:gd name="T99" fmla="*/ 867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4" h="1828">
                <a:moveTo>
                  <a:pt x="865" y="867"/>
                </a:moveTo>
                <a:cubicBezTo>
                  <a:pt x="865" y="866"/>
                  <a:pt x="865" y="866"/>
                  <a:pt x="865" y="865"/>
                </a:cubicBezTo>
                <a:cubicBezTo>
                  <a:pt x="865" y="856"/>
                  <a:pt x="863" y="846"/>
                  <a:pt x="863" y="835"/>
                </a:cubicBezTo>
                <a:cubicBezTo>
                  <a:pt x="864" y="741"/>
                  <a:pt x="863" y="690"/>
                  <a:pt x="846" y="650"/>
                </a:cubicBezTo>
                <a:cubicBezTo>
                  <a:pt x="846" y="648"/>
                  <a:pt x="845" y="645"/>
                  <a:pt x="845" y="644"/>
                </a:cubicBezTo>
                <a:cubicBezTo>
                  <a:pt x="840" y="441"/>
                  <a:pt x="729" y="319"/>
                  <a:pt x="621" y="298"/>
                </a:cubicBezTo>
                <a:cubicBezTo>
                  <a:pt x="621" y="298"/>
                  <a:pt x="620" y="298"/>
                  <a:pt x="620" y="298"/>
                </a:cubicBezTo>
                <a:cubicBezTo>
                  <a:pt x="618" y="297"/>
                  <a:pt x="616" y="297"/>
                  <a:pt x="614" y="296"/>
                </a:cubicBezTo>
                <a:cubicBezTo>
                  <a:pt x="614" y="296"/>
                  <a:pt x="614" y="296"/>
                  <a:pt x="613" y="296"/>
                </a:cubicBezTo>
                <a:cubicBezTo>
                  <a:pt x="612" y="295"/>
                  <a:pt x="610" y="295"/>
                  <a:pt x="608" y="294"/>
                </a:cubicBezTo>
                <a:cubicBezTo>
                  <a:pt x="607" y="294"/>
                  <a:pt x="607" y="294"/>
                  <a:pt x="607" y="294"/>
                </a:cubicBezTo>
                <a:cubicBezTo>
                  <a:pt x="605" y="293"/>
                  <a:pt x="603" y="292"/>
                  <a:pt x="601" y="292"/>
                </a:cubicBezTo>
                <a:cubicBezTo>
                  <a:pt x="601" y="292"/>
                  <a:pt x="601" y="292"/>
                  <a:pt x="601" y="292"/>
                </a:cubicBezTo>
                <a:cubicBezTo>
                  <a:pt x="599" y="291"/>
                  <a:pt x="597" y="290"/>
                  <a:pt x="594" y="289"/>
                </a:cubicBezTo>
                <a:cubicBezTo>
                  <a:pt x="594" y="289"/>
                  <a:pt x="594" y="289"/>
                  <a:pt x="594" y="289"/>
                </a:cubicBezTo>
                <a:cubicBezTo>
                  <a:pt x="592" y="288"/>
                  <a:pt x="590" y="288"/>
                  <a:pt x="588" y="287"/>
                </a:cubicBezTo>
                <a:cubicBezTo>
                  <a:pt x="588" y="287"/>
                  <a:pt x="588" y="287"/>
                  <a:pt x="588" y="287"/>
                </a:cubicBezTo>
                <a:cubicBezTo>
                  <a:pt x="581" y="284"/>
                  <a:pt x="574" y="281"/>
                  <a:pt x="567" y="278"/>
                </a:cubicBezTo>
                <a:cubicBezTo>
                  <a:pt x="567" y="278"/>
                  <a:pt x="567" y="278"/>
                  <a:pt x="567" y="278"/>
                </a:cubicBezTo>
                <a:cubicBezTo>
                  <a:pt x="552" y="271"/>
                  <a:pt x="538" y="263"/>
                  <a:pt x="532" y="256"/>
                </a:cubicBezTo>
                <a:cubicBezTo>
                  <a:pt x="521" y="245"/>
                  <a:pt x="515" y="234"/>
                  <a:pt x="512" y="224"/>
                </a:cubicBezTo>
                <a:cubicBezTo>
                  <a:pt x="516" y="218"/>
                  <a:pt x="519" y="212"/>
                  <a:pt x="521" y="207"/>
                </a:cubicBezTo>
                <a:cubicBezTo>
                  <a:pt x="524" y="196"/>
                  <a:pt x="528" y="187"/>
                  <a:pt x="530" y="175"/>
                </a:cubicBezTo>
                <a:cubicBezTo>
                  <a:pt x="535" y="169"/>
                  <a:pt x="538" y="162"/>
                  <a:pt x="541" y="154"/>
                </a:cubicBezTo>
                <a:cubicBezTo>
                  <a:pt x="545" y="145"/>
                  <a:pt x="541" y="141"/>
                  <a:pt x="546" y="132"/>
                </a:cubicBezTo>
                <a:cubicBezTo>
                  <a:pt x="550" y="126"/>
                  <a:pt x="552" y="118"/>
                  <a:pt x="550" y="112"/>
                </a:cubicBezTo>
                <a:cubicBezTo>
                  <a:pt x="549" y="105"/>
                  <a:pt x="553" y="99"/>
                  <a:pt x="554" y="93"/>
                </a:cubicBezTo>
                <a:cubicBezTo>
                  <a:pt x="555" y="86"/>
                  <a:pt x="551" y="80"/>
                  <a:pt x="550" y="74"/>
                </a:cubicBezTo>
                <a:cubicBezTo>
                  <a:pt x="549" y="67"/>
                  <a:pt x="551" y="61"/>
                  <a:pt x="548" y="54"/>
                </a:cubicBezTo>
                <a:cubicBezTo>
                  <a:pt x="546" y="50"/>
                  <a:pt x="540" y="46"/>
                  <a:pt x="537" y="42"/>
                </a:cubicBezTo>
                <a:cubicBezTo>
                  <a:pt x="534" y="36"/>
                  <a:pt x="532" y="32"/>
                  <a:pt x="528" y="27"/>
                </a:cubicBezTo>
                <a:cubicBezTo>
                  <a:pt x="523" y="21"/>
                  <a:pt x="517" y="20"/>
                  <a:pt x="511" y="17"/>
                </a:cubicBezTo>
                <a:cubicBezTo>
                  <a:pt x="502" y="13"/>
                  <a:pt x="498" y="8"/>
                  <a:pt x="488" y="6"/>
                </a:cubicBezTo>
                <a:cubicBezTo>
                  <a:pt x="471" y="3"/>
                  <a:pt x="455" y="0"/>
                  <a:pt x="437" y="0"/>
                </a:cubicBezTo>
                <a:cubicBezTo>
                  <a:pt x="436" y="0"/>
                  <a:pt x="436" y="0"/>
                  <a:pt x="436" y="0"/>
                </a:cubicBezTo>
                <a:cubicBezTo>
                  <a:pt x="418" y="0"/>
                  <a:pt x="403" y="3"/>
                  <a:pt x="385" y="6"/>
                </a:cubicBezTo>
                <a:cubicBezTo>
                  <a:pt x="375" y="8"/>
                  <a:pt x="372" y="13"/>
                  <a:pt x="363" y="17"/>
                </a:cubicBezTo>
                <a:cubicBezTo>
                  <a:pt x="356" y="20"/>
                  <a:pt x="350" y="21"/>
                  <a:pt x="346" y="27"/>
                </a:cubicBezTo>
                <a:cubicBezTo>
                  <a:pt x="341" y="32"/>
                  <a:pt x="340" y="36"/>
                  <a:pt x="336" y="42"/>
                </a:cubicBezTo>
                <a:cubicBezTo>
                  <a:pt x="333" y="46"/>
                  <a:pt x="327" y="50"/>
                  <a:pt x="325" y="54"/>
                </a:cubicBezTo>
                <a:cubicBezTo>
                  <a:pt x="323" y="61"/>
                  <a:pt x="325" y="67"/>
                  <a:pt x="324" y="74"/>
                </a:cubicBezTo>
                <a:cubicBezTo>
                  <a:pt x="322" y="80"/>
                  <a:pt x="319" y="86"/>
                  <a:pt x="319" y="93"/>
                </a:cubicBezTo>
                <a:cubicBezTo>
                  <a:pt x="320" y="99"/>
                  <a:pt x="324" y="105"/>
                  <a:pt x="323" y="112"/>
                </a:cubicBezTo>
                <a:cubicBezTo>
                  <a:pt x="322" y="118"/>
                  <a:pt x="324" y="126"/>
                  <a:pt x="328" y="132"/>
                </a:cubicBezTo>
                <a:cubicBezTo>
                  <a:pt x="333" y="141"/>
                  <a:pt x="329" y="145"/>
                  <a:pt x="332" y="154"/>
                </a:cubicBezTo>
                <a:cubicBezTo>
                  <a:pt x="335" y="162"/>
                  <a:pt x="339" y="169"/>
                  <a:pt x="343" y="175"/>
                </a:cubicBezTo>
                <a:cubicBezTo>
                  <a:pt x="345" y="187"/>
                  <a:pt x="350" y="196"/>
                  <a:pt x="353" y="207"/>
                </a:cubicBezTo>
                <a:cubicBezTo>
                  <a:pt x="355" y="212"/>
                  <a:pt x="358" y="218"/>
                  <a:pt x="362" y="224"/>
                </a:cubicBezTo>
                <a:cubicBezTo>
                  <a:pt x="358" y="234"/>
                  <a:pt x="352" y="245"/>
                  <a:pt x="342" y="256"/>
                </a:cubicBezTo>
                <a:cubicBezTo>
                  <a:pt x="335" y="263"/>
                  <a:pt x="321" y="271"/>
                  <a:pt x="306" y="278"/>
                </a:cubicBezTo>
                <a:cubicBezTo>
                  <a:pt x="306" y="278"/>
                  <a:pt x="306" y="278"/>
                  <a:pt x="306" y="278"/>
                </a:cubicBezTo>
                <a:cubicBezTo>
                  <a:pt x="297" y="282"/>
                  <a:pt x="288" y="286"/>
                  <a:pt x="279" y="289"/>
                </a:cubicBezTo>
                <a:cubicBezTo>
                  <a:pt x="279" y="289"/>
                  <a:pt x="279" y="289"/>
                  <a:pt x="279" y="289"/>
                </a:cubicBezTo>
                <a:cubicBezTo>
                  <a:pt x="277" y="290"/>
                  <a:pt x="275" y="291"/>
                  <a:pt x="273" y="292"/>
                </a:cubicBezTo>
                <a:cubicBezTo>
                  <a:pt x="273" y="292"/>
                  <a:pt x="273" y="292"/>
                  <a:pt x="272" y="292"/>
                </a:cubicBezTo>
                <a:cubicBezTo>
                  <a:pt x="270" y="292"/>
                  <a:pt x="268" y="293"/>
                  <a:pt x="266" y="294"/>
                </a:cubicBezTo>
                <a:cubicBezTo>
                  <a:pt x="266" y="294"/>
                  <a:pt x="266" y="294"/>
                  <a:pt x="266" y="294"/>
                </a:cubicBezTo>
                <a:cubicBezTo>
                  <a:pt x="264" y="295"/>
                  <a:pt x="262" y="295"/>
                  <a:pt x="260" y="296"/>
                </a:cubicBezTo>
                <a:cubicBezTo>
                  <a:pt x="260" y="296"/>
                  <a:pt x="260" y="296"/>
                  <a:pt x="260" y="296"/>
                </a:cubicBezTo>
                <a:cubicBezTo>
                  <a:pt x="258" y="297"/>
                  <a:pt x="256" y="297"/>
                  <a:pt x="254" y="298"/>
                </a:cubicBezTo>
                <a:cubicBezTo>
                  <a:pt x="253" y="298"/>
                  <a:pt x="253" y="298"/>
                  <a:pt x="252" y="298"/>
                </a:cubicBezTo>
                <a:cubicBezTo>
                  <a:pt x="145" y="319"/>
                  <a:pt x="33" y="441"/>
                  <a:pt x="28" y="644"/>
                </a:cubicBezTo>
                <a:cubicBezTo>
                  <a:pt x="28" y="645"/>
                  <a:pt x="28" y="648"/>
                  <a:pt x="28" y="650"/>
                </a:cubicBezTo>
                <a:cubicBezTo>
                  <a:pt x="10" y="690"/>
                  <a:pt x="9" y="741"/>
                  <a:pt x="10" y="835"/>
                </a:cubicBezTo>
                <a:cubicBezTo>
                  <a:pt x="10" y="846"/>
                  <a:pt x="8" y="856"/>
                  <a:pt x="8" y="865"/>
                </a:cubicBezTo>
                <a:cubicBezTo>
                  <a:pt x="8" y="866"/>
                  <a:pt x="8" y="866"/>
                  <a:pt x="9" y="867"/>
                </a:cubicBezTo>
                <a:cubicBezTo>
                  <a:pt x="0" y="892"/>
                  <a:pt x="5" y="920"/>
                  <a:pt x="14" y="943"/>
                </a:cubicBezTo>
                <a:cubicBezTo>
                  <a:pt x="34" y="999"/>
                  <a:pt x="76" y="1025"/>
                  <a:pt x="84" y="1017"/>
                </a:cubicBezTo>
                <a:cubicBezTo>
                  <a:pt x="93" y="1008"/>
                  <a:pt x="80" y="997"/>
                  <a:pt x="71" y="977"/>
                </a:cubicBezTo>
                <a:cubicBezTo>
                  <a:pt x="56" y="946"/>
                  <a:pt x="68" y="929"/>
                  <a:pt x="67" y="916"/>
                </a:cubicBezTo>
                <a:cubicBezTo>
                  <a:pt x="73" y="926"/>
                  <a:pt x="78" y="921"/>
                  <a:pt x="88" y="952"/>
                </a:cubicBezTo>
                <a:cubicBezTo>
                  <a:pt x="93" y="964"/>
                  <a:pt x="114" y="967"/>
                  <a:pt x="114" y="966"/>
                </a:cubicBezTo>
                <a:cubicBezTo>
                  <a:pt x="112" y="954"/>
                  <a:pt x="109" y="941"/>
                  <a:pt x="107" y="928"/>
                </a:cubicBezTo>
                <a:cubicBezTo>
                  <a:pt x="100" y="893"/>
                  <a:pt x="90" y="884"/>
                  <a:pt x="83" y="876"/>
                </a:cubicBezTo>
                <a:cubicBezTo>
                  <a:pt x="83" y="875"/>
                  <a:pt x="84" y="874"/>
                  <a:pt x="84" y="873"/>
                </a:cubicBezTo>
                <a:cubicBezTo>
                  <a:pt x="84" y="873"/>
                  <a:pt x="84" y="863"/>
                  <a:pt x="86" y="855"/>
                </a:cubicBezTo>
                <a:cubicBezTo>
                  <a:pt x="99" y="807"/>
                  <a:pt x="141" y="758"/>
                  <a:pt x="142" y="686"/>
                </a:cubicBezTo>
                <a:cubicBezTo>
                  <a:pt x="142" y="669"/>
                  <a:pt x="141" y="656"/>
                  <a:pt x="140" y="645"/>
                </a:cubicBezTo>
                <a:cubicBezTo>
                  <a:pt x="154" y="625"/>
                  <a:pt x="172" y="596"/>
                  <a:pt x="188" y="564"/>
                </a:cubicBezTo>
                <a:cubicBezTo>
                  <a:pt x="188" y="564"/>
                  <a:pt x="188" y="564"/>
                  <a:pt x="188" y="564"/>
                </a:cubicBezTo>
                <a:cubicBezTo>
                  <a:pt x="188" y="565"/>
                  <a:pt x="188" y="566"/>
                  <a:pt x="188" y="567"/>
                </a:cubicBezTo>
                <a:cubicBezTo>
                  <a:pt x="188" y="567"/>
                  <a:pt x="188" y="567"/>
                  <a:pt x="188" y="567"/>
                </a:cubicBezTo>
                <a:cubicBezTo>
                  <a:pt x="188" y="567"/>
                  <a:pt x="188" y="568"/>
                  <a:pt x="188" y="568"/>
                </a:cubicBezTo>
                <a:cubicBezTo>
                  <a:pt x="188" y="568"/>
                  <a:pt x="188" y="568"/>
                  <a:pt x="188" y="568"/>
                </a:cubicBezTo>
                <a:cubicBezTo>
                  <a:pt x="188" y="569"/>
                  <a:pt x="188" y="569"/>
                  <a:pt x="188" y="570"/>
                </a:cubicBezTo>
                <a:cubicBezTo>
                  <a:pt x="188" y="570"/>
                  <a:pt x="188" y="570"/>
                  <a:pt x="188" y="570"/>
                </a:cubicBezTo>
                <a:cubicBezTo>
                  <a:pt x="188" y="570"/>
                  <a:pt x="188" y="571"/>
                  <a:pt x="188" y="571"/>
                </a:cubicBezTo>
                <a:cubicBezTo>
                  <a:pt x="188" y="571"/>
                  <a:pt x="188" y="571"/>
                  <a:pt x="188" y="571"/>
                </a:cubicBezTo>
                <a:cubicBezTo>
                  <a:pt x="188" y="572"/>
                  <a:pt x="188" y="573"/>
                  <a:pt x="188" y="573"/>
                </a:cubicBezTo>
                <a:cubicBezTo>
                  <a:pt x="188" y="574"/>
                  <a:pt x="188" y="574"/>
                  <a:pt x="188" y="574"/>
                </a:cubicBezTo>
                <a:cubicBezTo>
                  <a:pt x="188" y="574"/>
                  <a:pt x="188" y="574"/>
                  <a:pt x="187" y="575"/>
                </a:cubicBezTo>
                <a:cubicBezTo>
                  <a:pt x="187" y="575"/>
                  <a:pt x="187" y="575"/>
                  <a:pt x="187" y="575"/>
                </a:cubicBezTo>
                <a:cubicBezTo>
                  <a:pt x="187" y="576"/>
                  <a:pt x="187" y="577"/>
                  <a:pt x="187" y="578"/>
                </a:cubicBezTo>
                <a:cubicBezTo>
                  <a:pt x="187" y="578"/>
                  <a:pt x="187" y="578"/>
                  <a:pt x="187" y="578"/>
                </a:cubicBezTo>
                <a:cubicBezTo>
                  <a:pt x="187" y="578"/>
                  <a:pt x="187" y="579"/>
                  <a:pt x="186" y="579"/>
                </a:cubicBezTo>
                <a:cubicBezTo>
                  <a:pt x="186" y="579"/>
                  <a:pt x="186" y="579"/>
                  <a:pt x="186" y="579"/>
                </a:cubicBezTo>
                <a:cubicBezTo>
                  <a:pt x="186" y="580"/>
                  <a:pt x="186" y="582"/>
                  <a:pt x="186" y="583"/>
                </a:cubicBezTo>
                <a:cubicBezTo>
                  <a:pt x="186" y="583"/>
                  <a:pt x="186" y="583"/>
                  <a:pt x="186" y="583"/>
                </a:cubicBezTo>
                <a:cubicBezTo>
                  <a:pt x="186" y="583"/>
                  <a:pt x="185" y="583"/>
                  <a:pt x="185" y="584"/>
                </a:cubicBezTo>
                <a:cubicBezTo>
                  <a:pt x="185" y="584"/>
                  <a:pt x="185" y="584"/>
                  <a:pt x="185" y="584"/>
                </a:cubicBezTo>
                <a:cubicBezTo>
                  <a:pt x="185" y="585"/>
                  <a:pt x="185" y="586"/>
                  <a:pt x="184" y="587"/>
                </a:cubicBezTo>
                <a:cubicBezTo>
                  <a:pt x="184" y="588"/>
                  <a:pt x="184" y="589"/>
                  <a:pt x="184" y="590"/>
                </a:cubicBezTo>
                <a:cubicBezTo>
                  <a:pt x="184" y="590"/>
                  <a:pt x="184" y="590"/>
                  <a:pt x="183" y="590"/>
                </a:cubicBezTo>
                <a:cubicBezTo>
                  <a:pt x="183" y="592"/>
                  <a:pt x="183" y="593"/>
                  <a:pt x="182" y="595"/>
                </a:cubicBezTo>
                <a:cubicBezTo>
                  <a:pt x="182" y="595"/>
                  <a:pt x="182" y="595"/>
                  <a:pt x="182" y="595"/>
                </a:cubicBezTo>
                <a:cubicBezTo>
                  <a:pt x="181" y="597"/>
                  <a:pt x="181" y="600"/>
                  <a:pt x="180" y="602"/>
                </a:cubicBezTo>
                <a:cubicBezTo>
                  <a:pt x="166" y="645"/>
                  <a:pt x="141" y="718"/>
                  <a:pt x="139" y="805"/>
                </a:cubicBezTo>
                <a:cubicBezTo>
                  <a:pt x="139" y="805"/>
                  <a:pt x="139" y="805"/>
                  <a:pt x="139" y="805"/>
                </a:cubicBezTo>
                <a:cubicBezTo>
                  <a:pt x="139" y="805"/>
                  <a:pt x="139" y="805"/>
                  <a:pt x="139" y="805"/>
                </a:cubicBezTo>
                <a:cubicBezTo>
                  <a:pt x="139" y="805"/>
                  <a:pt x="139" y="805"/>
                  <a:pt x="139" y="805"/>
                </a:cubicBezTo>
                <a:cubicBezTo>
                  <a:pt x="138" y="816"/>
                  <a:pt x="138" y="828"/>
                  <a:pt x="138" y="840"/>
                </a:cubicBezTo>
                <a:cubicBezTo>
                  <a:pt x="138" y="840"/>
                  <a:pt x="138" y="841"/>
                  <a:pt x="138" y="841"/>
                </a:cubicBezTo>
                <a:cubicBezTo>
                  <a:pt x="138" y="846"/>
                  <a:pt x="139" y="851"/>
                  <a:pt x="139" y="856"/>
                </a:cubicBezTo>
                <a:cubicBezTo>
                  <a:pt x="139" y="858"/>
                  <a:pt x="139" y="859"/>
                  <a:pt x="139" y="861"/>
                </a:cubicBezTo>
                <a:cubicBezTo>
                  <a:pt x="139" y="865"/>
                  <a:pt x="139" y="869"/>
                  <a:pt x="140" y="873"/>
                </a:cubicBezTo>
                <a:cubicBezTo>
                  <a:pt x="140" y="876"/>
                  <a:pt x="140" y="879"/>
                  <a:pt x="140" y="882"/>
                </a:cubicBezTo>
                <a:cubicBezTo>
                  <a:pt x="141" y="884"/>
                  <a:pt x="141" y="886"/>
                  <a:pt x="141" y="888"/>
                </a:cubicBezTo>
                <a:cubicBezTo>
                  <a:pt x="143" y="909"/>
                  <a:pt x="145" y="931"/>
                  <a:pt x="149" y="953"/>
                </a:cubicBezTo>
                <a:cubicBezTo>
                  <a:pt x="149" y="953"/>
                  <a:pt x="149" y="953"/>
                  <a:pt x="149" y="953"/>
                </a:cubicBezTo>
                <a:cubicBezTo>
                  <a:pt x="164" y="1054"/>
                  <a:pt x="193" y="1152"/>
                  <a:pt x="210" y="1188"/>
                </a:cubicBezTo>
                <a:cubicBezTo>
                  <a:pt x="230" y="1229"/>
                  <a:pt x="249" y="1251"/>
                  <a:pt x="257" y="1303"/>
                </a:cubicBezTo>
                <a:cubicBezTo>
                  <a:pt x="261" y="1334"/>
                  <a:pt x="254" y="1376"/>
                  <a:pt x="254" y="1425"/>
                </a:cubicBezTo>
                <a:cubicBezTo>
                  <a:pt x="255" y="1500"/>
                  <a:pt x="300" y="1616"/>
                  <a:pt x="327" y="1691"/>
                </a:cubicBezTo>
                <a:cubicBezTo>
                  <a:pt x="329" y="1698"/>
                  <a:pt x="314" y="1726"/>
                  <a:pt x="313" y="1738"/>
                </a:cubicBezTo>
                <a:cubicBezTo>
                  <a:pt x="310" y="1761"/>
                  <a:pt x="295" y="1775"/>
                  <a:pt x="293" y="1788"/>
                </a:cubicBezTo>
                <a:cubicBezTo>
                  <a:pt x="289" y="1809"/>
                  <a:pt x="342" y="1815"/>
                  <a:pt x="357" y="1816"/>
                </a:cubicBezTo>
                <a:cubicBezTo>
                  <a:pt x="368" y="1817"/>
                  <a:pt x="422" y="1828"/>
                  <a:pt x="423" y="1801"/>
                </a:cubicBezTo>
                <a:cubicBezTo>
                  <a:pt x="423" y="1792"/>
                  <a:pt x="413" y="1767"/>
                  <a:pt x="411" y="1741"/>
                </a:cubicBezTo>
                <a:cubicBezTo>
                  <a:pt x="408" y="1714"/>
                  <a:pt x="407" y="1700"/>
                  <a:pt x="406" y="1686"/>
                </a:cubicBezTo>
                <a:cubicBezTo>
                  <a:pt x="403" y="1630"/>
                  <a:pt x="426" y="1531"/>
                  <a:pt x="429" y="1446"/>
                </a:cubicBezTo>
                <a:cubicBezTo>
                  <a:pt x="432" y="1380"/>
                  <a:pt x="419" y="1349"/>
                  <a:pt x="417" y="1314"/>
                </a:cubicBezTo>
                <a:cubicBezTo>
                  <a:pt x="415" y="1286"/>
                  <a:pt x="427" y="1272"/>
                  <a:pt x="419" y="1210"/>
                </a:cubicBezTo>
                <a:cubicBezTo>
                  <a:pt x="417" y="1197"/>
                  <a:pt x="434" y="1085"/>
                  <a:pt x="437" y="972"/>
                </a:cubicBezTo>
                <a:cubicBezTo>
                  <a:pt x="437" y="972"/>
                  <a:pt x="437" y="972"/>
                  <a:pt x="437" y="972"/>
                </a:cubicBezTo>
                <a:cubicBezTo>
                  <a:pt x="437" y="965"/>
                  <a:pt x="437" y="965"/>
                  <a:pt x="437" y="972"/>
                </a:cubicBezTo>
                <a:cubicBezTo>
                  <a:pt x="437" y="972"/>
                  <a:pt x="437" y="972"/>
                  <a:pt x="437" y="972"/>
                </a:cubicBezTo>
                <a:cubicBezTo>
                  <a:pt x="439" y="1085"/>
                  <a:pt x="457" y="1197"/>
                  <a:pt x="455" y="1210"/>
                </a:cubicBezTo>
                <a:cubicBezTo>
                  <a:pt x="447" y="1272"/>
                  <a:pt x="458" y="1286"/>
                  <a:pt x="457" y="1314"/>
                </a:cubicBezTo>
                <a:cubicBezTo>
                  <a:pt x="454" y="1349"/>
                  <a:pt x="442" y="1380"/>
                  <a:pt x="444" y="1446"/>
                </a:cubicBezTo>
                <a:cubicBezTo>
                  <a:pt x="448" y="1531"/>
                  <a:pt x="471" y="1630"/>
                  <a:pt x="468" y="1686"/>
                </a:cubicBezTo>
                <a:cubicBezTo>
                  <a:pt x="467" y="1700"/>
                  <a:pt x="465" y="1714"/>
                  <a:pt x="463" y="1741"/>
                </a:cubicBezTo>
                <a:cubicBezTo>
                  <a:pt x="460" y="1767"/>
                  <a:pt x="450" y="1792"/>
                  <a:pt x="450" y="1801"/>
                </a:cubicBezTo>
                <a:cubicBezTo>
                  <a:pt x="451" y="1828"/>
                  <a:pt x="505" y="1817"/>
                  <a:pt x="517" y="1816"/>
                </a:cubicBezTo>
                <a:cubicBezTo>
                  <a:pt x="531" y="1815"/>
                  <a:pt x="585" y="1809"/>
                  <a:pt x="581" y="1788"/>
                </a:cubicBezTo>
                <a:cubicBezTo>
                  <a:pt x="578" y="1775"/>
                  <a:pt x="564" y="1761"/>
                  <a:pt x="561" y="1738"/>
                </a:cubicBezTo>
                <a:cubicBezTo>
                  <a:pt x="559" y="1726"/>
                  <a:pt x="544" y="1698"/>
                  <a:pt x="546" y="1691"/>
                </a:cubicBezTo>
                <a:cubicBezTo>
                  <a:pt x="574" y="1616"/>
                  <a:pt x="618" y="1500"/>
                  <a:pt x="619" y="1425"/>
                </a:cubicBezTo>
                <a:cubicBezTo>
                  <a:pt x="620" y="1376"/>
                  <a:pt x="612" y="1334"/>
                  <a:pt x="617" y="1303"/>
                </a:cubicBezTo>
                <a:cubicBezTo>
                  <a:pt x="625" y="1251"/>
                  <a:pt x="643" y="1229"/>
                  <a:pt x="664" y="1188"/>
                </a:cubicBezTo>
                <a:cubicBezTo>
                  <a:pt x="681" y="1152"/>
                  <a:pt x="709" y="1054"/>
                  <a:pt x="725" y="953"/>
                </a:cubicBezTo>
                <a:cubicBezTo>
                  <a:pt x="725" y="953"/>
                  <a:pt x="725" y="953"/>
                  <a:pt x="725" y="953"/>
                </a:cubicBezTo>
                <a:cubicBezTo>
                  <a:pt x="728" y="931"/>
                  <a:pt x="731" y="909"/>
                  <a:pt x="733" y="887"/>
                </a:cubicBezTo>
                <a:cubicBezTo>
                  <a:pt x="733" y="886"/>
                  <a:pt x="733" y="884"/>
                  <a:pt x="733" y="883"/>
                </a:cubicBezTo>
                <a:cubicBezTo>
                  <a:pt x="733" y="879"/>
                  <a:pt x="734" y="876"/>
                  <a:pt x="734" y="872"/>
                </a:cubicBezTo>
                <a:cubicBezTo>
                  <a:pt x="734" y="869"/>
                  <a:pt x="734" y="865"/>
                  <a:pt x="735" y="861"/>
                </a:cubicBezTo>
                <a:cubicBezTo>
                  <a:pt x="735" y="859"/>
                  <a:pt x="735" y="858"/>
                  <a:pt x="735" y="856"/>
                </a:cubicBezTo>
                <a:cubicBezTo>
                  <a:pt x="735" y="851"/>
                  <a:pt x="735" y="846"/>
                  <a:pt x="735" y="841"/>
                </a:cubicBezTo>
                <a:cubicBezTo>
                  <a:pt x="735" y="841"/>
                  <a:pt x="735" y="840"/>
                  <a:pt x="735" y="840"/>
                </a:cubicBezTo>
                <a:cubicBezTo>
                  <a:pt x="736" y="828"/>
                  <a:pt x="735" y="816"/>
                  <a:pt x="735" y="805"/>
                </a:cubicBezTo>
                <a:cubicBezTo>
                  <a:pt x="735" y="805"/>
                  <a:pt x="735" y="805"/>
                  <a:pt x="735" y="805"/>
                </a:cubicBezTo>
                <a:cubicBezTo>
                  <a:pt x="735" y="805"/>
                  <a:pt x="735" y="805"/>
                  <a:pt x="735" y="805"/>
                </a:cubicBezTo>
                <a:cubicBezTo>
                  <a:pt x="735" y="805"/>
                  <a:pt x="735" y="805"/>
                  <a:pt x="735" y="805"/>
                </a:cubicBezTo>
                <a:cubicBezTo>
                  <a:pt x="733" y="718"/>
                  <a:pt x="707" y="645"/>
                  <a:pt x="694" y="602"/>
                </a:cubicBezTo>
                <a:cubicBezTo>
                  <a:pt x="693" y="600"/>
                  <a:pt x="692" y="597"/>
                  <a:pt x="691" y="595"/>
                </a:cubicBezTo>
                <a:cubicBezTo>
                  <a:pt x="691" y="595"/>
                  <a:pt x="691" y="595"/>
                  <a:pt x="691" y="595"/>
                </a:cubicBezTo>
                <a:cubicBezTo>
                  <a:pt x="691" y="593"/>
                  <a:pt x="690" y="591"/>
                  <a:pt x="690" y="589"/>
                </a:cubicBezTo>
                <a:cubicBezTo>
                  <a:pt x="690" y="589"/>
                  <a:pt x="689" y="588"/>
                  <a:pt x="689" y="587"/>
                </a:cubicBezTo>
                <a:cubicBezTo>
                  <a:pt x="689" y="586"/>
                  <a:pt x="688" y="585"/>
                  <a:pt x="688" y="584"/>
                </a:cubicBezTo>
                <a:cubicBezTo>
                  <a:pt x="688" y="584"/>
                  <a:pt x="688" y="584"/>
                  <a:pt x="688" y="584"/>
                </a:cubicBezTo>
                <a:cubicBezTo>
                  <a:pt x="688" y="583"/>
                  <a:pt x="688" y="583"/>
                  <a:pt x="688" y="583"/>
                </a:cubicBezTo>
                <a:cubicBezTo>
                  <a:pt x="688" y="582"/>
                  <a:pt x="687" y="580"/>
                  <a:pt x="687" y="579"/>
                </a:cubicBezTo>
                <a:cubicBezTo>
                  <a:pt x="687" y="579"/>
                  <a:pt x="687" y="579"/>
                  <a:pt x="687" y="579"/>
                </a:cubicBezTo>
                <a:cubicBezTo>
                  <a:pt x="687" y="579"/>
                  <a:pt x="687" y="578"/>
                  <a:pt x="687" y="578"/>
                </a:cubicBezTo>
                <a:cubicBezTo>
                  <a:pt x="686" y="577"/>
                  <a:pt x="686" y="576"/>
                  <a:pt x="686" y="575"/>
                </a:cubicBezTo>
                <a:cubicBezTo>
                  <a:pt x="686" y="575"/>
                  <a:pt x="686" y="575"/>
                  <a:pt x="686" y="575"/>
                </a:cubicBezTo>
                <a:cubicBezTo>
                  <a:pt x="686" y="574"/>
                  <a:pt x="686" y="574"/>
                  <a:pt x="686" y="574"/>
                </a:cubicBezTo>
                <a:cubicBezTo>
                  <a:pt x="686" y="574"/>
                  <a:pt x="686" y="574"/>
                  <a:pt x="686" y="574"/>
                </a:cubicBezTo>
                <a:cubicBezTo>
                  <a:pt x="686" y="573"/>
                  <a:pt x="686" y="572"/>
                  <a:pt x="685" y="571"/>
                </a:cubicBezTo>
                <a:cubicBezTo>
                  <a:pt x="685" y="571"/>
                  <a:pt x="685" y="571"/>
                  <a:pt x="685" y="571"/>
                </a:cubicBezTo>
                <a:cubicBezTo>
                  <a:pt x="685" y="571"/>
                  <a:pt x="685" y="570"/>
                  <a:pt x="685" y="570"/>
                </a:cubicBezTo>
                <a:cubicBezTo>
                  <a:pt x="685" y="570"/>
                  <a:pt x="685" y="570"/>
                  <a:pt x="685" y="570"/>
                </a:cubicBezTo>
                <a:cubicBezTo>
                  <a:pt x="685" y="569"/>
                  <a:pt x="685" y="569"/>
                  <a:pt x="685" y="568"/>
                </a:cubicBezTo>
                <a:cubicBezTo>
                  <a:pt x="685" y="568"/>
                  <a:pt x="685" y="568"/>
                  <a:pt x="685" y="568"/>
                </a:cubicBezTo>
                <a:cubicBezTo>
                  <a:pt x="685" y="568"/>
                  <a:pt x="685" y="567"/>
                  <a:pt x="685" y="567"/>
                </a:cubicBezTo>
                <a:cubicBezTo>
                  <a:pt x="685" y="567"/>
                  <a:pt x="685" y="567"/>
                  <a:pt x="685" y="567"/>
                </a:cubicBezTo>
                <a:cubicBezTo>
                  <a:pt x="685" y="566"/>
                  <a:pt x="685" y="565"/>
                  <a:pt x="685" y="564"/>
                </a:cubicBezTo>
                <a:cubicBezTo>
                  <a:pt x="685" y="564"/>
                  <a:pt x="685" y="564"/>
                  <a:pt x="685" y="564"/>
                </a:cubicBezTo>
                <a:cubicBezTo>
                  <a:pt x="702" y="596"/>
                  <a:pt x="719" y="625"/>
                  <a:pt x="734" y="645"/>
                </a:cubicBezTo>
                <a:cubicBezTo>
                  <a:pt x="732" y="656"/>
                  <a:pt x="732" y="669"/>
                  <a:pt x="732" y="686"/>
                </a:cubicBezTo>
                <a:cubicBezTo>
                  <a:pt x="732" y="758"/>
                  <a:pt x="775" y="807"/>
                  <a:pt x="787" y="855"/>
                </a:cubicBezTo>
                <a:cubicBezTo>
                  <a:pt x="789" y="863"/>
                  <a:pt x="790" y="873"/>
                  <a:pt x="790" y="873"/>
                </a:cubicBezTo>
                <a:cubicBezTo>
                  <a:pt x="790" y="874"/>
                  <a:pt x="790" y="875"/>
                  <a:pt x="791" y="876"/>
                </a:cubicBezTo>
                <a:cubicBezTo>
                  <a:pt x="783" y="884"/>
                  <a:pt x="773" y="893"/>
                  <a:pt x="767" y="928"/>
                </a:cubicBezTo>
                <a:cubicBezTo>
                  <a:pt x="764" y="941"/>
                  <a:pt x="761" y="954"/>
                  <a:pt x="760" y="966"/>
                </a:cubicBezTo>
                <a:cubicBezTo>
                  <a:pt x="760" y="967"/>
                  <a:pt x="781" y="964"/>
                  <a:pt x="785" y="952"/>
                </a:cubicBezTo>
                <a:cubicBezTo>
                  <a:pt x="796" y="921"/>
                  <a:pt x="800" y="926"/>
                  <a:pt x="807" y="916"/>
                </a:cubicBezTo>
                <a:cubicBezTo>
                  <a:pt x="806" y="929"/>
                  <a:pt x="817" y="946"/>
                  <a:pt x="803" y="977"/>
                </a:cubicBezTo>
                <a:cubicBezTo>
                  <a:pt x="793" y="997"/>
                  <a:pt x="780" y="1008"/>
                  <a:pt x="789" y="1017"/>
                </a:cubicBezTo>
                <a:cubicBezTo>
                  <a:pt x="798" y="1025"/>
                  <a:pt x="839" y="999"/>
                  <a:pt x="860" y="943"/>
                </a:cubicBezTo>
                <a:cubicBezTo>
                  <a:pt x="868" y="920"/>
                  <a:pt x="874" y="892"/>
                  <a:pt x="865" y="867"/>
                </a:cubicBezTo>
                <a:close/>
              </a:path>
            </a:pathLst>
          </a:custGeom>
          <a:solidFill>
            <a:schemeClr val="bg1"/>
          </a:solidFill>
          <a:ln w="1905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F51F2F9E-A8E8-FC9C-030C-BBF56E466ED9}"/>
              </a:ext>
            </a:extLst>
          </p:cNvPr>
          <p:cNvSpPr>
            <a:spLocks/>
          </p:cNvSpPr>
          <p:nvPr/>
        </p:nvSpPr>
        <p:spPr bwMode="auto">
          <a:xfrm>
            <a:off x="2873059" y="3867595"/>
            <a:ext cx="566049" cy="1187323"/>
          </a:xfrm>
          <a:custGeom>
            <a:avLst/>
            <a:gdLst>
              <a:gd name="T0" fmla="*/ 611 w 626"/>
              <a:gd name="T1" fmla="*/ 483 h 1312"/>
              <a:gd name="T2" fmla="*/ 453 w 626"/>
              <a:gd name="T3" fmla="*/ 261 h 1312"/>
              <a:gd name="T4" fmla="*/ 453 w 626"/>
              <a:gd name="T5" fmla="*/ 261 h 1312"/>
              <a:gd name="T6" fmla="*/ 437 w 626"/>
              <a:gd name="T7" fmla="*/ 258 h 1312"/>
              <a:gd name="T8" fmla="*/ 418 w 626"/>
              <a:gd name="T9" fmla="*/ 255 h 1312"/>
              <a:gd name="T10" fmla="*/ 359 w 626"/>
              <a:gd name="T11" fmla="*/ 219 h 1312"/>
              <a:gd name="T12" fmla="*/ 358 w 626"/>
              <a:gd name="T13" fmla="*/ 215 h 1312"/>
              <a:gd name="T14" fmla="*/ 381 w 626"/>
              <a:gd name="T15" fmla="*/ 188 h 1312"/>
              <a:gd name="T16" fmla="*/ 405 w 626"/>
              <a:gd name="T17" fmla="*/ 119 h 1312"/>
              <a:gd name="T18" fmla="*/ 408 w 626"/>
              <a:gd name="T19" fmla="*/ 66 h 1312"/>
              <a:gd name="T20" fmla="*/ 390 w 626"/>
              <a:gd name="T21" fmla="*/ 24 h 1312"/>
              <a:gd name="T22" fmla="*/ 315 w 626"/>
              <a:gd name="T23" fmla="*/ 0 h 1312"/>
              <a:gd name="T24" fmla="*/ 239 w 626"/>
              <a:gd name="T25" fmla="*/ 24 h 1312"/>
              <a:gd name="T26" fmla="*/ 221 w 626"/>
              <a:gd name="T27" fmla="*/ 66 h 1312"/>
              <a:gd name="T28" fmla="*/ 225 w 626"/>
              <a:gd name="T29" fmla="*/ 119 h 1312"/>
              <a:gd name="T30" fmla="*/ 249 w 626"/>
              <a:gd name="T31" fmla="*/ 188 h 1312"/>
              <a:gd name="T32" fmla="*/ 270 w 626"/>
              <a:gd name="T33" fmla="*/ 210 h 1312"/>
              <a:gd name="T34" fmla="*/ 207 w 626"/>
              <a:gd name="T35" fmla="*/ 255 h 1312"/>
              <a:gd name="T36" fmla="*/ 189 w 626"/>
              <a:gd name="T37" fmla="*/ 258 h 1312"/>
              <a:gd name="T38" fmla="*/ 173 w 626"/>
              <a:gd name="T39" fmla="*/ 261 h 1312"/>
              <a:gd name="T40" fmla="*/ 67 w 626"/>
              <a:gd name="T41" fmla="*/ 356 h 1312"/>
              <a:gd name="T42" fmla="*/ 14 w 626"/>
              <a:gd name="T43" fmla="*/ 486 h 1312"/>
              <a:gd name="T44" fmla="*/ 29 w 626"/>
              <a:gd name="T45" fmla="*/ 711 h 1312"/>
              <a:gd name="T46" fmla="*/ 65 w 626"/>
              <a:gd name="T47" fmla="*/ 689 h 1312"/>
              <a:gd name="T48" fmla="*/ 91 w 626"/>
              <a:gd name="T49" fmla="*/ 695 h 1312"/>
              <a:gd name="T50" fmla="*/ 63 w 626"/>
              <a:gd name="T51" fmla="*/ 640 h 1312"/>
              <a:gd name="T52" fmla="*/ 139 w 626"/>
              <a:gd name="T53" fmla="*/ 422 h 1312"/>
              <a:gd name="T54" fmla="*/ 115 w 626"/>
              <a:gd name="T55" fmla="*/ 633 h 1312"/>
              <a:gd name="T56" fmla="*/ 176 w 626"/>
              <a:gd name="T57" fmla="*/ 1012 h 1312"/>
              <a:gd name="T58" fmla="*/ 222 w 626"/>
              <a:gd name="T59" fmla="*/ 1288 h 1312"/>
              <a:gd name="T60" fmla="*/ 293 w 626"/>
              <a:gd name="T61" fmla="*/ 1253 h 1312"/>
              <a:gd name="T62" fmla="*/ 296 w 626"/>
              <a:gd name="T63" fmla="*/ 930 h 1312"/>
              <a:gd name="T64" fmla="*/ 310 w 626"/>
              <a:gd name="T65" fmla="*/ 801 h 1312"/>
              <a:gd name="T66" fmla="*/ 315 w 626"/>
              <a:gd name="T67" fmla="*/ 801 h 1312"/>
              <a:gd name="T68" fmla="*/ 330 w 626"/>
              <a:gd name="T69" fmla="*/ 930 h 1312"/>
              <a:gd name="T70" fmla="*/ 333 w 626"/>
              <a:gd name="T71" fmla="*/ 1253 h 1312"/>
              <a:gd name="T72" fmla="*/ 404 w 626"/>
              <a:gd name="T73" fmla="*/ 1288 h 1312"/>
              <a:gd name="T74" fmla="*/ 450 w 626"/>
              <a:gd name="T75" fmla="*/ 1012 h 1312"/>
              <a:gd name="T76" fmla="*/ 511 w 626"/>
              <a:gd name="T77" fmla="*/ 633 h 1312"/>
              <a:gd name="T78" fmla="*/ 519 w 626"/>
              <a:gd name="T79" fmla="*/ 611 h 1312"/>
              <a:gd name="T80" fmla="*/ 523 w 626"/>
              <a:gd name="T81" fmla="*/ 575 h 1312"/>
              <a:gd name="T82" fmla="*/ 514 w 626"/>
              <a:gd name="T83" fmla="*/ 509 h 1312"/>
              <a:gd name="T84" fmla="*/ 505 w 626"/>
              <a:gd name="T85" fmla="*/ 476 h 1312"/>
              <a:gd name="T86" fmla="*/ 491 w 626"/>
              <a:gd name="T87" fmla="*/ 434 h 1312"/>
              <a:gd name="T88" fmla="*/ 539 w 626"/>
              <a:gd name="T89" fmla="*/ 495 h 1312"/>
              <a:gd name="T90" fmla="*/ 562 w 626"/>
              <a:gd name="T91" fmla="*/ 653 h 1312"/>
              <a:gd name="T92" fmla="*/ 543 w 626"/>
              <a:gd name="T93" fmla="*/ 716 h 1312"/>
              <a:gd name="T94" fmla="*/ 534 w 626"/>
              <a:gd name="T95" fmla="*/ 757 h 1312"/>
              <a:gd name="T96" fmla="*/ 611 w 626"/>
              <a:gd name="T97" fmla="*/ 64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6" h="1312">
                <a:moveTo>
                  <a:pt x="611" y="486"/>
                </a:moveTo>
                <a:cubicBezTo>
                  <a:pt x="611" y="485"/>
                  <a:pt x="611" y="485"/>
                  <a:pt x="611" y="485"/>
                </a:cubicBezTo>
                <a:cubicBezTo>
                  <a:pt x="611" y="484"/>
                  <a:pt x="611" y="484"/>
                  <a:pt x="611" y="483"/>
                </a:cubicBezTo>
                <a:cubicBezTo>
                  <a:pt x="601" y="443"/>
                  <a:pt x="580" y="401"/>
                  <a:pt x="558" y="356"/>
                </a:cubicBezTo>
                <a:cubicBezTo>
                  <a:pt x="540" y="316"/>
                  <a:pt x="485" y="269"/>
                  <a:pt x="456" y="262"/>
                </a:cubicBezTo>
                <a:cubicBezTo>
                  <a:pt x="455" y="262"/>
                  <a:pt x="454" y="262"/>
                  <a:pt x="453" y="261"/>
                </a:cubicBezTo>
                <a:cubicBezTo>
                  <a:pt x="453" y="261"/>
                  <a:pt x="453" y="261"/>
                  <a:pt x="453" y="261"/>
                </a:cubicBezTo>
                <a:cubicBezTo>
                  <a:pt x="453" y="261"/>
                  <a:pt x="453" y="261"/>
                  <a:pt x="453" y="261"/>
                </a:cubicBezTo>
                <a:cubicBezTo>
                  <a:pt x="453" y="261"/>
                  <a:pt x="453" y="261"/>
                  <a:pt x="453" y="261"/>
                </a:cubicBezTo>
                <a:cubicBezTo>
                  <a:pt x="451" y="260"/>
                  <a:pt x="448" y="260"/>
                  <a:pt x="445" y="259"/>
                </a:cubicBezTo>
                <a:cubicBezTo>
                  <a:pt x="445" y="259"/>
                  <a:pt x="445" y="259"/>
                  <a:pt x="445" y="259"/>
                </a:cubicBezTo>
                <a:cubicBezTo>
                  <a:pt x="442" y="259"/>
                  <a:pt x="439" y="258"/>
                  <a:pt x="437" y="258"/>
                </a:cubicBezTo>
                <a:cubicBezTo>
                  <a:pt x="436" y="258"/>
                  <a:pt x="436" y="258"/>
                  <a:pt x="436" y="258"/>
                </a:cubicBezTo>
                <a:cubicBezTo>
                  <a:pt x="433" y="257"/>
                  <a:pt x="431" y="257"/>
                  <a:pt x="428" y="256"/>
                </a:cubicBezTo>
                <a:cubicBezTo>
                  <a:pt x="425" y="256"/>
                  <a:pt x="422" y="255"/>
                  <a:pt x="418" y="255"/>
                </a:cubicBezTo>
                <a:cubicBezTo>
                  <a:pt x="393" y="250"/>
                  <a:pt x="368" y="243"/>
                  <a:pt x="360" y="221"/>
                </a:cubicBezTo>
                <a:cubicBezTo>
                  <a:pt x="360" y="221"/>
                  <a:pt x="360" y="221"/>
                  <a:pt x="360" y="221"/>
                </a:cubicBezTo>
                <a:cubicBezTo>
                  <a:pt x="359" y="221"/>
                  <a:pt x="359" y="220"/>
                  <a:pt x="359" y="219"/>
                </a:cubicBezTo>
                <a:cubicBezTo>
                  <a:pt x="359" y="219"/>
                  <a:pt x="359" y="218"/>
                  <a:pt x="358" y="217"/>
                </a:cubicBezTo>
                <a:cubicBezTo>
                  <a:pt x="358" y="217"/>
                  <a:pt x="358" y="217"/>
                  <a:pt x="358" y="217"/>
                </a:cubicBezTo>
                <a:cubicBezTo>
                  <a:pt x="358" y="216"/>
                  <a:pt x="358" y="216"/>
                  <a:pt x="358" y="215"/>
                </a:cubicBezTo>
                <a:cubicBezTo>
                  <a:pt x="358" y="215"/>
                  <a:pt x="358" y="215"/>
                  <a:pt x="358" y="215"/>
                </a:cubicBezTo>
                <a:cubicBezTo>
                  <a:pt x="357" y="214"/>
                  <a:pt x="357" y="212"/>
                  <a:pt x="357" y="211"/>
                </a:cubicBezTo>
                <a:cubicBezTo>
                  <a:pt x="366" y="205"/>
                  <a:pt x="376" y="197"/>
                  <a:pt x="381" y="188"/>
                </a:cubicBezTo>
                <a:cubicBezTo>
                  <a:pt x="385" y="180"/>
                  <a:pt x="388" y="171"/>
                  <a:pt x="389" y="161"/>
                </a:cubicBezTo>
                <a:cubicBezTo>
                  <a:pt x="394" y="154"/>
                  <a:pt x="398" y="147"/>
                  <a:pt x="401" y="139"/>
                </a:cubicBezTo>
                <a:cubicBezTo>
                  <a:pt x="404" y="130"/>
                  <a:pt x="400" y="127"/>
                  <a:pt x="405" y="119"/>
                </a:cubicBezTo>
                <a:cubicBezTo>
                  <a:pt x="408" y="113"/>
                  <a:pt x="409" y="106"/>
                  <a:pt x="408" y="100"/>
                </a:cubicBezTo>
                <a:cubicBezTo>
                  <a:pt x="407" y="94"/>
                  <a:pt x="411" y="89"/>
                  <a:pt x="411" y="83"/>
                </a:cubicBezTo>
                <a:cubicBezTo>
                  <a:pt x="412" y="77"/>
                  <a:pt x="409" y="72"/>
                  <a:pt x="408" y="66"/>
                </a:cubicBezTo>
                <a:cubicBezTo>
                  <a:pt x="407" y="60"/>
                  <a:pt x="409" y="55"/>
                  <a:pt x="407" y="49"/>
                </a:cubicBezTo>
                <a:cubicBezTo>
                  <a:pt x="405" y="45"/>
                  <a:pt x="400" y="41"/>
                  <a:pt x="398" y="37"/>
                </a:cubicBezTo>
                <a:cubicBezTo>
                  <a:pt x="394" y="33"/>
                  <a:pt x="393" y="29"/>
                  <a:pt x="390" y="24"/>
                </a:cubicBezTo>
                <a:cubicBezTo>
                  <a:pt x="386" y="19"/>
                  <a:pt x="381" y="18"/>
                  <a:pt x="375" y="15"/>
                </a:cubicBezTo>
                <a:cubicBezTo>
                  <a:pt x="368" y="11"/>
                  <a:pt x="365" y="7"/>
                  <a:pt x="357" y="5"/>
                </a:cubicBezTo>
                <a:cubicBezTo>
                  <a:pt x="342" y="2"/>
                  <a:pt x="329" y="0"/>
                  <a:pt x="315" y="0"/>
                </a:cubicBezTo>
                <a:cubicBezTo>
                  <a:pt x="300" y="0"/>
                  <a:pt x="287" y="2"/>
                  <a:pt x="272" y="5"/>
                </a:cubicBezTo>
                <a:cubicBezTo>
                  <a:pt x="264" y="7"/>
                  <a:pt x="261" y="11"/>
                  <a:pt x="254" y="15"/>
                </a:cubicBezTo>
                <a:cubicBezTo>
                  <a:pt x="248" y="18"/>
                  <a:pt x="243" y="19"/>
                  <a:pt x="239" y="24"/>
                </a:cubicBezTo>
                <a:cubicBezTo>
                  <a:pt x="236" y="29"/>
                  <a:pt x="235" y="33"/>
                  <a:pt x="231" y="37"/>
                </a:cubicBezTo>
                <a:cubicBezTo>
                  <a:pt x="229" y="41"/>
                  <a:pt x="224" y="45"/>
                  <a:pt x="222" y="49"/>
                </a:cubicBezTo>
                <a:cubicBezTo>
                  <a:pt x="220" y="55"/>
                  <a:pt x="222" y="60"/>
                  <a:pt x="221" y="66"/>
                </a:cubicBezTo>
                <a:cubicBezTo>
                  <a:pt x="220" y="72"/>
                  <a:pt x="217" y="77"/>
                  <a:pt x="218" y="83"/>
                </a:cubicBezTo>
                <a:cubicBezTo>
                  <a:pt x="218" y="89"/>
                  <a:pt x="222" y="94"/>
                  <a:pt x="221" y="100"/>
                </a:cubicBezTo>
                <a:cubicBezTo>
                  <a:pt x="220" y="106"/>
                  <a:pt x="221" y="113"/>
                  <a:pt x="225" y="119"/>
                </a:cubicBezTo>
                <a:cubicBezTo>
                  <a:pt x="229" y="127"/>
                  <a:pt x="225" y="130"/>
                  <a:pt x="228" y="139"/>
                </a:cubicBezTo>
                <a:cubicBezTo>
                  <a:pt x="231" y="147"/>
                  <a:pt x="235" y="155"/>
                  <a:pt x="241" y="163"/>
                </a:cubicBezTo>
                <a:cubicBezTo>
                  <a:pt x="243" y="172"/>
                  <a:pt x="245" y="180"/>
                  <a:pt x="249" y="188"/>
                </a:cubicBezTo>
                <a:cubicBezTo>
                  <a:pt x="254" y="196"/>
                  <a:pt x="261" y="203"/>
                  <a:pt x="270" y="209"/>
                </a:cubicBezTo>
                <a:cubicBezTo>
                  <a:pt x="270" y="209"/>
                  <a:pt x="270" y="209"/>
                  <a:pt x="270" y="210"/>
                </a:cubicBezTo>
                <a:cubicBezTo>
                  <a:pt x="270" y="210"/>
                  <a:pt x="270" y="210"/>
                  <a:pt x="270" y="210"/>
                </a:cubicBezTo>
                <a:cubicBezTo>
                  <a:pt x="269" y="213"/>
                  <a:pt x="268" y="216"/>
                  <a:pt x="267" y="218"/>
                </a:cubicBezTo>
                <a:cubicBezTo>
                  <a:pt x="267" y="219"/>
                  <a:pt x="267" y="219"/>
                  <a:pt x="267" y="219"/>
                </a:cubicBezTo>
                <a:cubicBezTo>
                  <a:pt x="259" y="243"/>
                  <a:pt x="233" y="250"/>
                  <a:pt x="207" y="255"/>
                </a:cubicBezTo>
                <a:cubicBezTo>
                  <a:pt x="204" y="255"/>
                  <a:pt x="201" y="256"/>
                  <a:pt x="198" y="256"/>
                </a:cubicBezTo>
                <a:cubicBezTo>
                  <a:pt x="195" y="257"/>
                  <a:pt x="193" y="257"/>
                  <a:pt x="190" y="258"/>
                </a:cubicBezTo>
                <a:cubicBezTo>
                  <a:pt x="190" y="258"/>
                  <a:pt x="190" y="258"/>
                  <a:pt x="189" y="258"/>
                </a:cubicBezTo>
                <a:cubicBezTo>
                  <a:pt x="187" y="258"/>
                  <a:pt x="184" y="259"/>
                  <a:pt x="181" y="259"/>
                </a:cubicBezTo>
                <a:cubicBezTo>
                  <a:pt x="181" y="259"/>
                  <a:pt x="181" y="259"/>
                  <a:pt x="181" y="259"/>
                </a:cubicBezTo>
                <a:cubicBezTo>
                  <a:pt x="178" y="260"/>
                  <a:pt x="175" y="260"/>
                  <a:pt x="173" y="261"/>
                </a:cubicBezTo>
                <a:cubicBezTo>
                  <a:pt x="173" y="261"/>
                  <a:pt x="173" y="261"/>
                  <a:pt x="172" y="261"/>
                </a:cubicBezTo>
                <a:cubicBezTo>
                  <a:pt x="172" y="262"/>
                  <a:pt x="171" y="262"/>
                  <a:pt x="170" y="262"/>
                </a:cubicBezTo>
                <a:cubicBezTo>
                  <a:pt x="141" y="269"/>
                  <a:pt x="86" y="316"/>
                  <a:pt x="67" y="356"/>
                </a:cubicBezTo>
                <a:cubicBezTo>
                  <a:pt x="46" y="401"/>
                  <a:pt x="25" y="443"/>
                  <a:pt x="15" y="483"/>
                </a:cubicBezTo>
                <a:cubicBezTo>
                  <a:pt x="15" y="484"/>
                  <a:pt x="15" y="484"/>
                  <a:pt x="15" y="485"/>
                </a:cubicBezTo>
                <a:cubicBezTo>
                  <a:pt x="15" y="485"/>
                  <a:pt x="15" y="485"/>
                  <a:pt x="14" y="486"/>
                </a:cubicBezTo>
                <a:cubicBezTo>
                  <a:pt x="0" y="524"/>
                  <a:pt x="3" y="541"/>
                  <a:pt x="15" y="640"/>
                </a:cubicBezTo>
                <a:cubicBezTo>
                  <a:pt x="16" y="648"/>
                  <a:pt x="16" y="655"/>
                  <a:pt x="17" y="662"/>
                </a:cubicBezTo>
                <a:cubicBezTo>
                  <a:pt x="23" y="681"/>
                  <a:pt x="21" y="697"/>
                  <a:pt x="29" y="711"/>
                </a:cubicBezTo>
                <a:cubicBezTo>
                  <a:pt x="50" y="746"/>
                  <a:pt x="78" y="762"/>
                  <a:pt x="92" y="757"/>
                </a:cubicBezTo>
                <a:cubicBezTo>
                  <a:pt x="101" y="754"/>
                  <a:pt x="87" y="744"/>
                  <a:pt x="77" y="731"/>
                </a:cubicBezTo>
                <a:cubicBezTo>
                  <a:pt x="62" y="710"/>
                  <a:pt x="67" y="698"/>
                  <a:pt x="65" y="689"/>
                </a:cubicBezTo>
                <a:cubicBezTo>
                  <a:pt x="71" y="696"/>
                  <a:pt x="72" y="696"/>
                  <a:pt x="83" y="716"/>
                </a:cubicBezTo>
                <a:cubicBezTo>
                  <a:pt x="88" y="724"/>
                  <a:pt x="95" y="721"/>
                  <a:pt x="96" y="720"/>
                </a:cubicBezTo>
                <a:cubicBezTo>
                  <a:pt x="99" y="718"/>
                  <a:pt x="94" y="703"/>
                  <a:pt x="91" y="695"/>
                </a:cubicBezTo>
                <a:cubicBezTo>
                  <a:pt x="78" y="662"/>
                  <a:pt x="70" y="665"/>
                  <a:pt x="64" y="653"/>
                </a:cubicBezTo>
                <a:cubicBezTo>
                  <a:pt x="64" y="653"/>
                  <a:pt x="64" y="653"/>
                  <a:pt x="64" y="653"/>
                </a:cubicBezTo>
                <a:cubicBezTo>
                  <a:pt x="63" y="650"/>
                  <a:pt x="63" y="646"/>
                  <a:pt x="63" y="640"/>
                </a:cubicBezTo>
                <a:cubicBezTo>
                  <a:pt x="69" y="575"/>
                  <a:pt x="93" y="541"/>
                  <a:pt x="86" y="495"/>
                </a:cubicBezTo>
                <a:cubicBezTo>
                  <a:pt x="109" y="467"/>
                  <a:pt x="126" y="443"/>
                  <a:pt x="139" y="422"/>
                </a:cubicBezTo>
                <a:cubicBezTo>
                  <a:pt x="139" y="422"/>
                  <a:pt x="139" y="422"/>
                  <a:pt x="139" y="422"/>
                </a:cubicBezTo>
                <a:cubicBezTo>
                  <a:pt x="128" y="448"/>
                  <a:pt x="106" y="521"/>
                  <a:pt x="104" y="553"/>
                </a:cubicBezTo>
                <a:cubicBezTo>
                  <a:pt x="102" y="587"/>
                  <a:pt x="101" y="599"/>
                  <a:pt x="115" y="633"/>
                </a:cubicBezTo>
                <a:cubicBezTo>
                  <a:pt x="115" y="633"/>
                  <a:pt x="115" y="633"/>
                  <a:pt x="115" y="633"/>
                </a:cubicBezTo>
                <a:cubicBezTo>
                  <a:pt x="115" y="758"/>
                  <a:pt x="157" y="825"/>
                  <a:pt x="170" y="858"/>
                </a:cubicBezTo>
                <a:cubicBezTo>
                  <a:pt x="179" y="883"/>
                  <a:pt x="194" y="902"/>
                  <a:pt x="190" y="924"/>
                </a:cubicBezTo>
                <a:cubicBezTo>
                  <a:pt x="187" y="946"/>
                  <a:pt x="175" y="978"/>
                  <a:pt x="176" y="1012"/>
                </a:cubicBezTo>
                <a:cubicBezTo>
                  <a:pt x="177" y="1064"/>
                  <a:pt x="234" y="1174"/>
                  <a:pt x="233" y="1219"/>
                </a:cubicBezTo>
                <a:cubicBezTo>
                  <a:pt x="233" y="1224"/>
                  <a:pt x="233" y="1243"/>
                  <a:pt x="231" y="1252"/>
                </a:cubicBezTo>
                <a:cubicBezTo>
                  <a:pt x="228" y="1268"/>
                  <a:pt x="222" y="1278"/>
                  <a:pt x="222" y="1288"/>
                </a:cubicBezTo>
                <a:cubicBezTo>
                  <a:pt x="222" y="1300"/>
                  <a:pt x="245" y="1305"/>
                  <a:pt x="261" y="1306"/>
                </a:cubicBezTo>
                <a:cubicBezTo>
                  <a:pt x="273" y="1306"/>
                  <a:pt x="308" y="1312"/>
                  <a:pt x="309" y="1293"/>
                </a:cubicBezTo>
                <a:cubicBezTo>
                  <a:pt x="309" y="1287"/>
                  <a:pt x="295" y="1271"/>
                  <a:pt x="293" y="1253"/>
                </a:cubicBezTo>
                <a:cubicBezTo>
                  <a:pt x="290" y="1234"/>
                  <a:pt x="286" y="1216"/>
                  <a:pt x="285" y="1207"/>
                </a:cubicBezTo>
                <a:cubicBezTo>
                  <a:pt x="282" y="1167"/>
                  <a:pt x="305" y="1085"/>
                  <a:pt x="309" y="1027"/>
                </a:cubicBezTo>
                <a:cubicBezTo>
                  <a:pt x="312" y="981"/>
                  <a:pt x="298" y="954"/>
                  <a:pt x="296" y="930"/>
                </a:cubicBezTo>
                <a:cubicBezTo>
                  <a:pt x="294" y="910"/>
                  <a:pt x="299" y="896"/>
                  <a:pt x="304" y="862"/>
                </a:cubicBezTo>
                <a:cubicBezTo>
                  <a:pt x="307" y="842"/>
                  <a:pt x="309" y="821"/>
                  <a:pt x="310" y="801"/>
                </a:cubicBezTo>
                <a:cubicBezTo>
                  <a:pt x="310" y="801"/>
                  <a:pt x="310" y="801"/>
                  <a:pt x="310" y="801"/>
                </a:cubicBezTo>
                <a:cubicBezTo>
                  <a:pt x="311" y="785"/>
                  <a:pt x="312" y="775"/>
                  <a:pt x="312" y="764"/>
                </a:cubicBezTo>
                <a:cubicBezTo>
                  <a:pt x="314" y="764"/>
                  <a:pt x="314" y="764"/>
                  <a:pt x="314" y="764"/>
                </a:cubicBezTo>
                <a:cubicBezTo>
                  <a:pt x="314" y="775"/>
                  <a:pt x="315" y="785"/>
                  <a:pt x="315" y="801"/>
                </a:cubicBezTo>
                <a:cubicBezTo>
                  <a:pt x="316" y="801"/>
                  <a:pt x="316" y="801"/>
                  <a:pt x="316" y="801"/>
                </a:cubicBezTo>
                <a:cubicBezTo>
                  <a:pt x="317" y="821"/>
                  <a:pt x="319" y="842"/>
                  <a:pt x="322" y="862"/>
                </a:cubicBezTo>
                <a:cubicBezTo>
                  <a:pt x="327" y="896"/>
                  <a:pt x="332" y="910"/>
                  <a:pt x="330" y="930"/>
                </a:cubicBezTo>
                <a:cubicBezTo>
                  <a:pt x="327" y="954"/>
                  <a:pt x="314" y="981"/>
                  <a:pt x="317" y="1027"/>
                </a:cubicBezTo>
                <a:cubicBezTo>
                  <a:pt x="321" y="1085"/>
                  <a:pt x="344" y="1167"/>
                  <a:pt x="341" y="1207"/>
                </a:cubicBezTo>
                <a:cubicBezTo>
                  <a:pt x="340" y="1216"/>
                  <a:pt x="336" y="1234"/>
                  <a:pt x="333" y="1253"/>
                </a:cubicBezTo>
                <a:cubicBezTo>
                  <a:pt x="330" y="1271"/>
                  <a:pt x="317" y="1287"/>
                  <a:pt x="317" y="1293"/>
                </a:cubicBezTo>
                <a:cubicBezTo>
                  <a:pt x="318" y="1312"/>
                  <a:pt x="353" y="1306"/>
                  <a:pt x="365" y="1306"/>
                </a:cubicBezTo>
                <a:cubicBezTo>
                  <a:pt x="381" y="1305"/>
                  <a:pt x="408" y="1302"/>
                  <a:pt x="404" y="1288"/>
                </a:cubicBezTo>
                <a:cubicBezTo>
                  <a:pt x="401" y="1278"/>
                  <a:pt x="398" y="1268"/>
                  <a:pt x="395" y="1252"/>
                </a:cubicBezTo>
                <a:cubicBezTo>
                  <a:pt x="393" y="1243"/>
                  <a:pt x="392" y="1224"/>
                  <a:pt x="392" y="1219"/>
                </a:cubicBezTo>
                <a:cubicBezTo>
                  <a:pt x="391" y="1174"/>
                  <a:pt x="449" y="1064"/>
                  <a:pt x="450" y="1012"/>
                </a:cubicBezTo>
                <a:cubicBezTo>
                  <a:pt x="451" y="978"/>
                  <a:pt x="439" y="946"/>
                  <a:pt x="435" y="924"/>
                </a:cubicBezTo>
                <a:cubicBezTo>
                  <a:pt x="432" y="902"/>
                  <a:pt x="447" y="883"/>
                  <a:pt x="456" y="858"/>
                </a:cubicBezTo>
                <a:cubicBezTo>
                  <a:pt x="469" y="825"/>
                  <a:pt x="511" y="758"/>
                  <a:pt x="511" y="633"/>
                </a:cubicBezTo>
                <a:cubicBezTo>
                  <a:pt x="511" y="633"/>
                  <a:pt x="511" y="633"/>
                  <a:pt x="511" y="633"/>
                </a:cubicBezTo>
                <a:cubicBezTo>
                  <a:pt x="513" y="627"/>
                  <a:pt x="515" y="621"/>
                  <a:pt x="517" y="616"/>
                </a:cubicBezTo>
                <a:cubicBezTo>
                  <a:pt x="518" y="614"/>
                  <a:pt x="518" y="612"/>
                  <a:pt x="519" y="611"/>
                </a:cubicBezTo>
                <a:cubicBezTo>
                  <a:pt x="520" y="608"/>
                  <a:pt x="520" y="605"/>
                  <a:pt x="521" y="602"/>
                </a:cubicBezTo>
                <a:cubicBezTo>
                  <a:pt x="522" y="596"/>
                  <a:pt x="523" y="590"/>
                  <a:pt x="523" y="584"/>
                </a:cubicBezTo>
                <a:cubicBezTo>
                  <a:pt x="523" y="581"/>
                  <a:pt x="523" y="578"/>
                  <a:pt x="523" y="575"/>
                </a:cubicBezTo>
                <a:cubicBezTo>
                  <a:pt x="523" y="568"/>
                  <a:pt x="522" y="561"/>
                  <a:pt x="522" y="553"/>
                </a:cubicBezTo>
                <a:cubicBezTo>
                  <a:pt x="521" y="544"/>
                  <a:pt x="519" y="532"/>
                  <a:pt x="516" y="518"/>
                </a:cubicBezTo>
                <a:cubicBezTo>
                  <a:pt x="516" y="515"/>
                  <a:pt x="515" y="512"/>
                  <a:pt x="514" y="509"/>
                </a:cubicBezTo>
                <a:cubicBezTo>
                  <a:pt x="514" y="507"/>
                  <a:pt x="513" y="506"/>
                  <a:pt x="513" y="504"/>
                </a:cubicBezTo>
                <a:cubicBezTo>
                  <a:pt x="511" y="498"/>
                  <a:pt x="510" y="492"/>
                  <a:pt x="508" y="485"/>
                </a:cubicBezTo>
                <a:cubicBezTo>
                  <a:pt x="507" y="482"/>
                  <a:pt x="506" y="479"/>
                  <a:pt x="505" y="476"/>
                </a:cubicBezTo>
                <a:cubicBezTo>
                  <a:pt x="504" y="473"/>
                  <a:pt x="503" y="469"/>
                  <a:pt x="502" y="466"/>
                </a:cubicBezTo>
                <a:cubicBezTo>
                  <a:pt x="502" y="465"/>
                  <a:pt x="501" y="463"/>
                  <a:pt x="501" y="462"/>
                </a:cubicBezTo>
                <a:cubicBezTo>
                  <a:pt x="498" y="451"/>
                  <a:pt x="494" y="442"/>
                  <a:pt x="491" y="434"/>
                </a:cubicBezTo>
                <a:cubicBezTo>
                  <a:pt x="490" y="429"/>
                  <a:pt x="488" y="425"/>
                  <a:pt x="487" y="422"/>
                </a:cubicBezTo>
                <a:cubicBezTo>
                  <a:pt x="487" y="422"/>
                  <a:pt x="487" y="422"/>
                  <a:pt x="487" y="422"/>
                </a:cubicBezTo>
                <a:cubicBezTo>
                  <a:pt x="500" y="443"/>
                  <a:pt x="517" y="467"/>
                  <a:pt x="539" y="495"/>
                </a:cubicBezTo>
                <a:cubicBezTo>
                  <a:pt x="533" y="541"/>
                  <a:pt x="557" y="575"/>
                  <a:pt x="563" y="640"/>
                </a:cubicBezTo>
                <a:cubicBezTo>
                  <a:pt x="563" y="646"/>
                  <a:pt x="563" y="650"/>
                  <a:pt x="562" y="653"/>
                </a:cubicBezTo>
                <a:cubicBezTo>
                  <a:pt x="562" y="653"/>
                  <a:pt x="562" y="653"/>
                  <a:pt x="562" y="653"/>
                </a:cubicBezTo>
                <a:cubicBezTo>
                  <a:pt x="556" y="665"/>
                  <a:pt x="548" y="662"/>
                  <a:pt x="535" y="695"/>
                </a:cubicBezTo>
                <a:cubicBezTo>
                  <a:pt x="532" y="703"/>
                  <a:pt x="527" y="718"/>
                  <a:pt x="530" y="720"/>
                </a:cubicBezTo>
                <a:cubicBezTo>
                  <a:pt x="531" y="721"/>
                  <a:pt x="538" y="724"/>
                  <a:pt x="543" y="716"/>
                </a:cubicBezTo>
                <a:cubicBezTo>
                  <a:pt x="554" y="696"/>
                  <a:pt x="555" y="696"/>
                  <a:pt x="561" y="689"/>
                </a:cubicBezTo>
                <a:cubicBezTo>
                  <a:pt x="559" y="698"/>
                  <a:pt x="563" y="710"/>
                  <a:pt x="548" y="731"/>
                </a:cubicBezTo>
                <a:cubicBezTo>
                  <a:pt x="539" y="744"/>
                  <a:pt x="525" y="754"/>
                  <a:pt x="534" y="757"/>
                </a:cubicBezTo>
                <a:cubicBezTo>
                  <a:pt x="548" y="762"/>
                  <a:pt x="576" y="746"/>
                  <a:pt x="597" y="711"/>
                </a:cubicBezTo>
                <a:cubicBezTo>
                  <a:pt x="605" y="697"/>
                  <a:pt x="603" y="681"/>
                  <a:pt x="608" y="662"/>
                </a:cubicBezTo>
                <a:cubicBezTo>
                  <a:pt x="610" y="655"/>
                  <a:pt x="610" y="648"/>
                  <a:pt x="611" y="640"/>
                </a:cubicBezTo>
                <a:cubicBezTo>
                  <a:pt x="623" y="541"/>
                  <a:pt x="626" y="524"/>
                  <a:pt x="611" y="486"/>
                </a:cubicBezTo>
                <a:close/>
              </a:path>
            </a:pathLst>
          </a:custGeom>
          <a:solidFill>
            <a:schemeClr val="bg1"/>
          </a:solidFill>
          <a:ln w="19050">
            <a:solidFill>
              <a:srgbClr val="00B0F0"/>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6369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340D1FE8-37AA-4AA0-9E1C-0273AD01F170}"/>
              </a:ext>
            </a:extLst>
          </p:cNvPr>
          <p:cNvGrpSpPr/>
          <p:nvPr/>
        </p:nvGrpSpPr>
        <p:grpSpPr>
          <a:xfrm>
            <a:off x="5992425" y="1973596"/>
            <a:ext cx="5350085" cy="3234905"/>
            <a:chOff x="6003714" y="1962307"/>
            <a:chExt cx="5350085" cy="3234905"/>
          </a:xfrm>
        </p:grpSpPr>
        <p:sp>
          <p:nvSpPr>
            <p:cNvPr id="29" name="Rectangle 28">
              <a:extLst>
                <a:ext uri="{FF2B5EF4-FFF2-40B4-BE49-F238E27FC236}">
                  <a16:creationId xmlns:a16="http://schemas.microsoft.com/office/drawing/2014/main" id="{6D161C19-C517-F1DC-001A-526AF74E2FE9}"/>
                </a:ext>
              </a:extLst>
            </p:cNvPr>
            <p:cNvSpPr/>
            <p:nvPr/>
          </p:nvSpPr>
          <p:spPr>
            <a:xfrm>
              <a:off x="6003714" y="1962307"/>
              <a:ext cx="5350085" cy="3234905"/>
            </a:xfrm>
            <a:prstGeom prst="rect">
              <a:avLst/>
            </a:prstGeom>
            <a:solidFill>
              <a:srgbClr val="EEF6F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CA" sz="2000" b="1" i="0" u="none" strike="noStrike" kern="1200" cap="none" spc="0" normalizeH="0" baseline="0" noProof="0" err="1">
                <a:ln>
                  <a:noFill/>
                </a:ln>
                <a:solidFill>
                  <a:srgbClr val="FFFFFF"/>
                </a:solidFill>
                <a:effectLst/>
                <a:uLnTx/>
                <a:uFillTx/>
                <a:latin typeface="Arial" panose="020B0604020202020204" pitchFamily="34" charset="0"/>
                <a:cs typeface="Arial" panose="020B0604020202020204" pitchFamily="34" charset="0"/>
              </a:endParaRPr>
            </a:p>
          </p:txBody>
        </p:sp>
        <p:sp>
          <p:nvSpPr>
            <p:cNvPr id="30" name="Freeform 1323">
              <a:extLst>
                <a:ext uri="{FF2B5EF4-FFF2-40B4-BE49-F238E27FC236}">
                  <a16:creationId xmlns:a16="http://schemas.microsoft.com/office/drawing/2014/main" id="{DA18EC25-2605-0EA4-EE1F-FC6751E2DB3A}"/>
                </a:ext>
              </a:extLst>
            </p:cNvPr>
            <p:cNvSpPr>
              <a:spLocks noEditPoints="1"/>
            </p:cNvSpPr>
            <p:nvPr/>
          </p:nvSpPr>
          <p:spPr bwMode="auto">
            <a:xfrm>
              <a:off x="6286834" y="2352940"/>
              <a:ext cx="4783844" cy="2453638"/>
            </a:xfrm>
            <a:custGeom>
              <a:avLst/>
              <a:gdLst>
                <a:gd name="T0" fmla="*/ 5084 w 5760"/>
                <a:gd name="T1" fmla="*/ 1151 h 3090"/>
                <a:gd name="T2" fmla="*/ 515 w 5760"/>
                <a:gd name="T3" fmla="*/ 2094 h 3090"/>
                <a:gd name="T4" fmla="*/ 515 w 5760"/>
                <a:gd name="T5" fmla="*/ 2011 h 3090"/>
                <a:gd name="T6" fmla="*/ 2951 w 5760"/>
                <a:gd name="T7" fmla="*/ 2580 h 3090"/>
                <a:gd name="T8" fmla="*/ 225 w 5760"/>
                <a:gd name="T9" fmla="*/ 202 h 3090"/>
                <a:gd name="T10" fmla="*/ 184 w 5760"/>
                <a:gd name="T11" fmla="*/ 42 h 3090"/>
                <a:gd name="T12" fmla="*/ 4670 w 5760"/>
                <a:gd name="T13" fmla="*/ 1993 h 3090"/>
                <a:gd name="T14" fmla="*/ 4000 w 5760"/>
                <a:gd name="T15" fmla="*/ 463 h 3090"/>
                <a:gd name="T16" fmla="*/ 5481 w 5760"/>
                <a:gd name="T17" fmla="*/ 741 h 3090"/>
                <a:gd name="T18" fmla="*/ 5618 w 5760"/>
                <a:gd name="T19" fmla="*/ 688 h 3090"/>
                <a:gd name="T20" fmla="*/ 5416 w 5760"/>
                <a:gd name="T21" fmla="*/ 439 h 3090"/>
                <a:gd name="T22" fmla="*/ 4563 w 5760"/>
                <a:gd name="T23" fmla="*/ 890 h 3090"/>
                <a:gd name="T24" fmla="*/ 4071 w 5760"/>
                <a:gd name="T25" fmla="*/ 724 h 3090"/>
                <a:gd name="T26" fmla="*/ 3698 w 5760"/>
                <a:gd name="T27" fmla="*/ 1020 h 3090"/>
                <a:gd name="T28" fmla="*/ 3994 w 5760"/>
                <a:gd name="T29" fmla="*/ 433 h 3090"/>
                <a:gd name="T30" fmla="*/ 3378 w 5760"/>
                <a:gd name="T31" fmla="*/ 302 h 3090"/>
                <a:gd name="T32" fmla="*/ 201 w 5760"/>
                <a:gd name="T33" fmla="*/ 30 h 3090"/>
                <a:gd name="T34" fmla="*/ 172 w 5760"/>
                <a:gd name="T35" fmla="*/ 279 h 3090"/>
                <a:gd name="T36" fmla="*/ 184 w 5760"/>
                <a:gd name="T37" fmla="*/ 136 h 3090"/>
                <a:gd name="T38" fmla="*/ 71 w 5760"/>
                <a:gd name="T39" fmla="*/ 380 h 3090"/>
                <a:gd name="T40" fmla="*/ 65 w 5760"/>
                <a:gd name="T41" fmla="*/ 611 h 3090"/>
                <a:gd name="T42" fmla="*/ 59 w 5760"/>
                <a:gd name="T43" fmla="*/ 1145 h 3090"/>
                <a:gd name="T44" fmla="*/ 225 w 5760"/>
                <a:gd name="T45" fmla="*/ 1530 h 3090"/>
                <a:gd name="T46" fmla="*/ 267 w 5760"/>
                <a:gd name="T47" fmla="*/ 1584 h 3090"/>
                <a:gd name="T48" fmla="*/ 338 w 5760"/>
                <a:gd name="T49" fmla="*/ 1785 h 3090"/>
                <a:gd name="T50" fmla="*/ 622 w 5760"/>
                <a:gd name="T51" fmla="*/ 2011 h 3090"/>
                <a:gd name="T52" fmla="*/ 1647 w 5760"/>
                <a:gd name="T53" fmla="*/ 2278 h 3090"/>
                <a:gd name="T54" fmla="*/ 2169 w 5760"/>
                <a:gd name="T55" fmla="*/ 2574 h 3090"/>
                <a:gd name="T56" fmla="*/ 2477 w 5760"/>
                <a:gd name="T57" fmla="*/ 2722 h 3090"/>
                <a:gd name="T58" fmla="*/ 2732 w 5760"/>
                <a:gd name="T59" fmla="*/ 2900 h 3090"/>
                <a:gd name="T60" fmla="*/ 2750 w 5760"/>
                <a:gd name="T61" fmla="*/ 2687 h 3090"/>
                <a:gd name="T62" fmla="*/ 2963 w 5760"/>
                <a:gd name="T63" fmla="*/ 2562 h 3090"/>
                <a:gd name="T64" fmla="*/ 3318 w 5760"/>
                <a:gd name="T65" fmla="*/ 2533 h 3090"/>
                <a:gd name="T66" fmla="*/ 3478 w 5760"/>
                <a:gd name="T67" fmla="*/ 2544 h 3090"/>
                <a:gd name="T68" fmla="*/ 3508 w 5760"/>
                <a:gd name="T69" fmla="*/ 2515 h 3090"/>
                <a:gd name="T70" fmla="*/ 3514 w 5760"/>
                <a:gd name="T71" fmla="*/ 2455 h 3090"/>
                <a:gd name="T72" fmla="*/ 3751 w 5760"/>
                <a:gd name="T73" fmla="*/ 2426 h 3090"/>
                <a:gd name="T74" fmla="*/ 3917 w 5760"/>
                <a:gd name="T75" fmla="*/ 2515 h 3090"/>
                <a:gd name="T76" fmla="*/ 4172 w 5760"/>
                <a:gd name="T77" fmla="*/ 2728 h 3090"/>
                <a:gd name="T78" fmla="*/ 4278 w 5760"/>
                <a:gd name="T79" fmla="*/ 2853 h 3090"/>
                <a:gd name="T80" fmla="*/ 4427 w 5760"/>
                <a:gd name="T81" fmla="*/ 2995 h 3090"/>
                <a:gd name="T82" fmla="*/ 4308 w 5760"/>
                <a:gd name="T83" fmla="*/ 2366 h 3090"/>
                <a:gd name="T84" fmla="*/ 4415 w 5760"/>
                <a:gd name="T85" fmla="*/ 2189 h 3090"/>
                <a:gd name="T86" fmla="*/ 4723 w 5760"/>
                <a:gd name="T87" fmla="*/ 1928 h 3090"/>
                <a:gd name="T88" fmla="*/ 4794 w 5760"/>
                <a:gd name="T89" fmla="*/ 1833 h 3090"/>
                <a:gd name="T90" fmla="*/ 4782 w 5760"/>
                <a:gd name="T91" fmla="*/ 1726 h 3090"/>
                <a:gd name="T92" fmla="*/ 4824 w 5760"/>
                <a:gd name="T93" fmla="*/ 1649 h 3090"/>
                <a:gd name="T94" fmla="*/ 4782 w 5760"/>
                <a:gd name="T95" fmla="*/ 1542 h 3090"/>
                <a:gd name="T96" fmla="*/ 4753 w 5760"/>
                <a:gd name="T97" fmla="*/ 1406 h 3090"/>
                <a:gd name="T98" fmla="*/ 4800 w 5760"/>
                <a:gd name="T99" fmla="*/ 1376 h 3090"/>
                <a:gd name="T100" fmla="*/ 4818 w 5760"/>
                <a:gd name="T101" fmla="*/ 1423 h 3090"/>
                <a:gd name="T102" fmla="*/ 4877 w 5760"/>
                <a:gd name="T103" fmla="*/ 1542 h 3090"/>
                <a:gd name="T104" fmla="*/ 4895 w 5760"/>
                <a:gd name="T105" fmla="*/ 1305 h 3090"/>
                <a:gd name="T106" fmla="*/ 5055 w 5760"/>
                <a:gd name="T107" fmla="*/ 1198 h 3090"/>
                <a:gd name="T108" fmla="*/ 5310 w 5760"/>
                <a:gd name="T109" fmla="*/ 1038 h 3090"/>
                <a:gd name="T110" fmla="*/ 5375 w 5760"/>
                <a:gd name="T111" fmla="*/ 961 h 3090"/>
                <a:gd name="T112" fmla="*/ 5464 w 5760"/>
                <a:gd name="T113" fmla="*/ 747 h 3090"/>
                <a:gd name="T114" fmla="*/ 5570 w 5760"/>
                <a:gd name="T115" fmla="*/ 658 h 3090"/>
                <a:gd name="T116" fmla="*/ 5713 w 5760"/>
                <a:gd name="T117" fmla="*/ 635 h 3090"/>
                <a:gd name="T118" fmla="*/ 3366 w 5760"/>
                <a:gd name="T119" fmla="*/ 2586 h 3090"/>
                <a:gd name="T120" fmla="*/ 3514 w 5760"/>
                <a:gd name="T121" fmla="*/ 2503 h 3090"/>
                <a:gd name="T122" fmla="*/ 4296 w 5760"/>
                <a:gd name="T123" fmla="*/ 3078 h 3090"/>
                <a:gd name="T124" fmla="*/ 4397 w 5760"/>
                <a:gd name="T125" fmla="*/ 2639 h 3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0" h="3090">
                  <a:moveTo>
                    <a:pt x="5031" y="1192"/>
                  </a:moveTo>
                  <a:lnTo>
                    <a:pt x="5031" y="1192"/>
                  </a:lnTo>
                  <a:lnTo>
                    <a:pt x="5031" y="1186"/>
                  </a:lnTo>
                  <a:lnTo>
                    <a:pt x="5031" y="1186"/>
                  </a:lnTo>
                  <a:lnTo>
                    <a:pt x="5031" y="1186"/>
                  </a:lnTo>
                  <a:lnTo>
                    <a:pt x="5031" y="1186"/>
                  </a:lnTo>
                  <a:lnTo>
                    <a:pt x="5031" y="1186"/>
                  </a:lnTo>
                  <a:lnTo>
                    <a:pt x="5031" y="1186"/>
                  </a:lnTo>
                  <a:lnTo>
                    <a:pt x="5031" y="1186"/>
                  </a:lnTo>
                  <a:lnTo>
                    <a:pt x="5031" y="1186"/>
                  </a:lnTo>
                  <a:lnTo>
                    <a:pt x="5031" y="1180"/>
                  </a:lnTo>
                  <a:lnTo>
                    <a:pt x="5031" y="1180"/>
                  </a:lnTo>
                  <a:lnTo>
                    <a:pt x="5031" y="1180"/>
                  </a:lnTo>
                  <a:lnTo>
                    <a:pt x="5031" y="1174"/>
                  </a:lnTo>
                  <a:lnTo>
                    <a:pt x="5037" y="1174"/>
                  </a:lnTo>
                  <a:lnTo>
                    <a:pt x="5037" y="1174"/>
                  </a:lnTo>
                  <a:lnTo>
                    <a:pt x="5037" y="1174"/>
                  </a:lnTo>
                  <a:lnTo>
                    <a:pt x="5037" y="1174"/>
                  </a:lnTo>
                  <a:lnTo>
                    <a:pt x="5043" y="1174"/>
                  </a:lnTo>
                  <a:lnTo>
                    <a:pt x="5043" y="1174"/>
                  </a:lnTo>
                  <a:lnTo>
                    <a:pt x="5043" y="1174"/>
                  </a:lnTo>
                  <a:lnTo>
                    <a:pt x="5043" y="1174"/>
                  </a:lnTo>
                  <a:lnTo>
                    <a:pt x="5043" y="1174"/>
                  </a:lnTo>
                  <a:lnTo>
                    <a:pt x="5043" y="1174"/>
                  </a:lnTo>
                  <a:lnTo>
                    <a:pt x="5043" y="1174"/>
                  </a:lnTo>
                  <a:lnTo>
                    <a:pt x="5043" y="1174"/>
                  </a:lnTo>
                  <a:lnTo>
                    <a:pt x="5043" y="1174"/>
                  </a:lnTo>
                  <a:lnTo>
                    <a:pt x="5043" y="1174"/>
                  </a:lnTo>
                  <a:lnTo>
                    <a:pt x="5043" y="1174"/>
                  </a:lnTo>
                  <a:lnTo>
                    <a:pt x="5043" y="1180"/>
                  </a:lnTo>
                  <a:lnTo>
                    <a:pt x="5049" y="1180"/>
                  </a:lnTo>
                  <a:lnTo>
                    <a:pt x="5049" y="1180"/>
                  </a:lnTo>
                  <a:lnTo>
                    <a:pt x="5049" y="1180"/>
                  </a:lnTo>
                  <a:lnTo>
                    <a:pt x="5043" y="1186"/>
                  </a:lnTo>
                  <a:lnTo>
                    <a:pt x="5043" y="1186"/>
                  </a:lnTo>
                  <a:lnTo>
                    <a:pt x="5037" y="1186"/>
                  </a:lnTo>
                  <a:lnTo>
                    <a:pt x="5037" y="1186"/>
                  </a:lnTo>
                  <a:lnTo>
                    <a:pt x="5037" y="1186"/>
                  </a:lnTo>
                  <a:lnTo>
                    <a:pt x="5037" y="1192"/>
                  </a:lnTo>
                  <a:lnTo>
                    <a:pt x="5037" y="1192"/>
                  </a:lnTo>
                  <a:lnTo>
                    <a:pt x="5031" y="1192"/>
                  </a:lnTo>
                  <a:lnTo>
                    <a:pt x="5031" y="1192"/>
                  </a:lnTo>
                  <a:lnTo>
                    <a:pt x="5031" y="1192"/>
                  </a:lnTo>
                  <a:lnTo>
                    <a:pt x="5031" y="1192"/>
                  </a:lnTo>
                  <a:lnTo>
                    <a:pt x="5025" y="1192"/>
                  </a:lnTo>
                  <a:lnTo>
                    <a:pt x="5025" y="1192"/>
                  </a:lnTo>
                  <a:lnTo>
                    <a:pt x="5025" y="1192"/>
                  </a:lnTo>
                  <a:lnTo>
                    <a:pt x="5025" y="1192"/>
                  </a:lnTo>
                  <a:lnTo>
                    <a:pt x="5025" y="1192"/>
                  </a:lnTo>
                  <a:lnTo>
                    <a:pt x="5031" y="1192"/>
                  </a:lnTo>
                  <a:lnTo>
                    <a:pt x="5031" y="1192"/>
                  </a:lnTo>
                  <a:close/>
                  <a:moveTo>
                    <a:pt x="5061" y="1151"/>
                  </a:moveTo>
                  <a:lnTo>
                    <a:pt x="5061" y="1151"/>
                  </a:lnTo>
                  <a:lnTo>
                    <a:pt x="5061" y="1145"/>
                  </a:lnTo>
                  <a:lnTo>
                    <a:pt x="5061" y="1145"/>
                  </a:lnTo>
                  <a:lnTo>
                    <a:pt x="5061" y="1145"/>
                  </a:lnTo>
                  <a:lnTo>
                    <a:pt x="5061" y="1145"/>
                  </a:lnTo>
                  <a:lnTo>
                    <a:pt x="5061" y="1145"/>
                  </a:lnTo>
                  <a:lnTo>
                    <a:pt x="5061" y="1145"/>
                  </a:lnTo>
                  <a:lnTo>
                    <a:pt x="5061" y="1145"/>
                  </a:lnTo>
                  <a:lnTo>
                    <a:pt x="5061" y="1145"/>
                  </a:lnTo>
                  <a:lnTo>
                    <a:pt x="5055" y="1157"/>
                  </a:lnTo>
                  <a:lnTo>
                    <a:pt x="5055" y="1157"/>
                  </a:lnTo>
                  <a:lnTo>
                    <a:pt x="5055" y="1162"/>
                  </a:lnTo>
                  <a:lnTo>
                    <a:pt x="5055" y="1162"/>
                  </a:lnTo>
                  <a:lnTo>
                    <a:pt x="5049" y="1162"/>
                  </a:lnTo>
                  <a:lnTo>
                    <a:pt x="5049" y="1168"/>
                  </a:lnTo>
                  <a:lnTo>
                    <a:pt x="5055" y="1168"/>
                  </a:lnTo>
                  <a:lnTo>
                    <a:pt x="5055" y="1168"/>
                  </a:lnTo>
                  <a:lnTo>
                    <a:pt x="5055" y="1162"/>
                  </a:lnTo>
                  <a:lnTo>
                    <a:pt x="5055" y="1162"/>
                  </a:lnTo>
                  <a:lnTo>
                    <a:pt x="5055" y="1162"/>
                  </a:lnTo>
                  <a:lnTo>
                    <a:pt x="5055" y="1162"/>
                  </a:lnTo>
                  <a:lnTo>
                    <a:pt x="5061" y="1157"/>
                  </a:lnTo>
                  <a:lnTo>
                    <a:pt x="5061" y="1157"/>
                  </a:lnTo>
                  <a:lnTo>
                    <a:pt x="5061" y="1151"/>
                  </a:lnTo>
                  <a:lnTo>
                    <a:pt x="5061" y="1151"/>
                  </a:lnTo>
                  <a:lnTo>
                    <a:pt x="5061" y="1151"/>
                  </a:lnTo>
                  <a:lnTo>
                    <a:pt x="5061" y="1151"/>
                  </a:lnTo>
                  <a:close/>
                  <a:moveTo>
                    <a:pt x="5126" y="1174"/>
                  </a:moveTo>
                  <a:lnTo>
                    <a:pt x="5126" y="1174"/>
                  </a:lnTo>
                  <a:lnTo>
                    <a:pt x="5126" y="1174"/>
                  </a:lnTo>
                  <a:lnTo>
                    <a:pt x="5120" y="1174"/>
                  </a:lnTo>
                  <a:lnTo>
                    <a:pt x="5120" y="1174"/>
                  </a:lnTo>
                  <a:lnTo>
                    <a:pt x="5120" y="1174"/>
                  </a:lnTo>
                  <a:lnTo>
                    <a:pt x="5120" y="1174"/>
                  </a:lnTo>
                  <a:lnTo>
                    <a:pt x="5114" y="1174"/>
                  </a:lnTo>
                  <a:lnTo>
                    <a:pt x="5114" y="1174"/>
                  </a:lnTo>
                  <a:lnTo>
                    <a:pt x="5114" y="1174"/>
                  </a:lnTo>
                  <a:lnTo>
                    <a:pt x="5108" y="1180"/>
                  </a:lnTo>
                  <a:lnTo>
                    <a:pt x="5108" y="1180"/>
                  </a:lnTo>
                  <a:lnTo>
                    <a:pt x="5108" y="1180"/>
                  </a:lnTo>
                  <a:lnTo>
                    <a:pt x="5096" y="1180"/>
                  </a:lnTo>
                  <a:lnTo>
                    <a:pt x="5096" y="1186"/>
                  </a:lnTo>
                  <a:lnTo>
                    <a:pt x="5114" y="1180"/>
                  </a:lnTo>
                  <a:lnTo>
                    <a:pt x="5120" y="1174"/>
                  </a:lnTo>
                  <a:lnTo>
                    <a:pt x="5126" y="1174"/>
                  </a:lnTo>
                  <a:lnTo>
                    <a:pt x="5126" y="1174"/>
                  </a:lnTo>
                  <a:close/>
                  <a:moveTo>
                    <a:pt x="5173" y="1157"/>
                  </a:moveTo>
                  <a:lnTo>
                    <a:pt x="5173" y="1157"/>
                  </a:lnTo>
                  <a:lnTo>
                    <a:pt x="5167" y="1162"/>
                  </a:lnTo>
                  <a:lnTo>
                    <a:pt x="5161" y="1162"/>
                  </a:lnTo>
                  <a:lnTo>
                    <a:pt x="5161" y="1162"/>
                  </a:lnTo>
                  <a:lnTo>
                    <a:pt x="5161" y="1162"/>
                  </a:lnTo>
                  <a:lnTo>
                    <a:pt x="5155" y="1162"/>
                  </a:lnTo>
                  <a:lnTo>
                    <a:pt x="5155" y="1168"/>
                  </a:lnTo>
                  <a:lnTo>
                    <a:pt x="5150" y="1168"/>
                  </a:lnTo>
                  <a:lnTo>
                    <a:pt x="5150" y="1168"/>
                  </a:lnTo>
                  <a:lnTo>
                    <a:pt x="5144" y="1174"/>
                  </a:lnTo>
                  <a:lnTo>
                    <a:pt x="5132" y="1174"/>
                  </a:lnTo>
                  <a:lnTo>
                    <a:pt x="5132" y="1174"/>
                  </a:lnTo>
                  <a:lnTo>
                    <a:pt x="5126" y="1174"/>
                  </a:lnTo>
                  <a:lnTo>
                    <a:pt x="5126" y="1174"/>
                  </a:lnTo>
                  <a:lnTo>
                    <a:pt x="5126" y="1174"/>
                  </a:lnTo>
                  <a:lnTo>
                    <a:pt x="5120" y="1174"/>
                  </a:lnTo>
                  <a:lnTo>
                    <a:pt x="5120" y="1174"/>
                  </a:lnTo>
                  <a:lnTo>
                    <a:pt x="5120" y="1180"/>
                  </a:lnTo>
                  <a:lnTo>
                    <a:pt x="5126" y="1174"/>
                  </a:lnTo>
                  <a:lnTo>
                    <a:pt x="5138" y="1174"/>
                  </a:lnTo>
                  <a:lnTo>
                    <a:pt x="5138" y="1174"/>
                  </a:lnTo>
                  <a:lnTo>
                    <a:pt x="5150" y="1168"/>
                  </a:lnTo>
                  <a:lnTo>
                    <a:pt x="5150" y="1168"/>
                  </a:lnTo>
                  <a:lnTo>
                    <a:pt x="5155" y="1168"/>
                  </a:lnTo>
                  <a:lnTo>
                    <a:pt x="5161" y="1168"/>
                  </a:lnTo>
                  <a:lnTo>
                    <a:pt x="5167" y="1162"/>
                  </a:lnTo>
                  <a:lnTo>
                    <a:pt x="5173" y="1162"/>
                  </a:lnTo>
                  <a:lnTo>
                    <a:pt x="5173" y="1157"/>
                  </a:lnTo>
                  <a:lnTo>
                    <a:pt x="5173" y="1157"/>
                  </a:lnTo>
                  <a:lnTo>
                    <a:pt x="5173" y="1157"/>
                  </a:lnTo>
                  <a:lnTo>
                    <a:pt x="5173" y="1157"/>
                  </a:lnTo>
                  <a:lnTo>
                    <a:pt x="5173" y="1157"/>
                  </a:lnTo>
                  <a:close/>
                  <a:moveTo>
                    <a:pt x="5262" y="1115"/>
                  </a:moveTo>
                  <a:lnTo>
                    <a:pt x="5262" y="1115"/>
                  </a:lnTo>
                  <a:lnTo>
                    <a:pt x="5256" y="1115"/>
                  </a:lnTo>
                  <a:lnTo>
                    <a:pt x="5262" y="1121"/>
                  </a:lnTo>
                  <a:lnTo>
                    <a:pt x="5262" y="1121"/>
                  </a:lnTo>
                  <a:lnTo>
                    <a:pt x="5256" y="1121"/>
                  </a:lnTo>
                  <a:lnTo>
                    <a:pt x="5256" y="1115"/>
                  </a:lnTo>
                  <a:lnTo>
                    <a:pt x="5256" y="1121"/>
                  </a:lnTo>
                  <a:lnTo>
                    <a:pt x="5256" y="1121"/>
                  </a:lnTo>
                  <a:lnTo>
                    <a:pt x="5256" y="1121"/>
                  </a:lnTo>
                  <a:lnTo>
                    <a:pt x="5256" y="1121"/>
                  </a:lnTo>
                  <a:lnTo>
                    <a:pt x="5250" y="1121"/>
                  </a:lnTo>
                  <a:lnTo>
                    <a:pt x="5250" y="1121"/>
                  </a:lnTo>
                  <a:lnTo>
                    <a:pt x="5250" y="1121"/>
                  </a:lnTo>
                  <a:lnTo>
                    <a:pt x="5250" y="1121"/>
                  </a:lnTo>
                  <a:lnTo>
                    <a:pt x="5244" y="1127"/>
                  </a:lnTo>
                  <a:lnTo>
                    <a:pt x="5244" y="1127"/>
                  </a:lnTo>
                  <a:lnTo>
                    <a:pt x="5238" y="1127"/>
                  </a:lnTo>
                  <a:lnTo>
                    <a:pt x="5238" y="1127"/>
                  </a:lnTo>
                  <a:lnTo>
                    <a:pt x="5238" y="1127"/>
                  </a:lnTo>
                  <a:lnTo>
                    <a:pt x="5238" y="1127"/>
                  </a:lnTo>
                  <a:lnTo>
                    <a:pt x="5238" y="1121"/>
                  </a:lnTo>
                  <a:lnTo>
                    <a:pt x="5233" y="1121"/>
                  </a:lnTo>
                  <a:lnTo>
                    <a:pt x="5233" y="1121"/>
                  </a:lnTo>
                  <a:lnTo>
                    <a:pt x="5233" y="1127"/>
                  </a:lnTo>
                  <a:lnTo>
                    <a:pt x="5233" y="1127"/>
                  </a:lnTo>
                  <a:lnTo>
                    <a:pt x="5233" y="1127"/>
                  </a:lnTo>
                  <a:lnTo>
                    <a:pt x="5233" y="1121"/>
                  </a:lnTo>
                  <a:lnTo>
                    <a:pt x="5233" y="1121"/>
                  </a:lnTo>
                  <a:lnTo>
                    <a:pt x="5227" y="1121"/>
                  </a:lnTo>
                  <a:lnTo>
                    <a:pt x="5227" y="1121"/>
                  </a:lnTo>
                  <a:lnTo>
                    <a:pt x="5227" y="1121"/>
                  </a:lnTo>
                  <a:lnTo>
                    <a:pt x="5227" y="1121"/>
                  </a:lnTo>
                  <a:lnTo>
                    <a:pt x="5227" y="1121"/>
                  </a:lnTo>
                  <a:lnTo>
                    <a:pt x="5227" y="1127"/>
                  </a:lnTo>
                  <a:lnTo>
                    <a:pt x="5227" y="1127"/>
                  </a:lnTo>
                  <a:lnTo>
                    <a:pt x="5227" y="1127"/>
                  </a:lnTo>
                  <a:lnTo>
                    <a:pt x="5227" y="1127"/>
                  </a:lnTo>
                  <a:lnTo>
                    <a:pt x="5227" y="1127"/>
                  </a:lnTo>
                  <a:lnTo>
                    <a:pt x="5221" y="1127"/>
                  </a:lnTo>
                  <a:lnTo>
                    <a:pt x="5221" y="1127"/>
                  </a:lnTo>
                  <a:lnTo>
                    <a:pt x="5221" y="1121"/>
                  </a:lnTo>
                  <a:lnTo>
                    <a:pt x="5221" y="1121"/>
                  </a:lnTo>
                  <a:lnTo>
                    <a:pt x="5221" y="1121"/>
                  </a:lnTo>
                  <a:lnTo>
                    <a:pt x="5221" y="1121"/>
                  </a:lnTo>
                  <a:lnTo>
                    <a:pt x="5221" y="1121"/>
                  </a:lnTo>
                  <a:lnTo>
                    <a:pt x="5221" y="1127"/>
                  </a:lnTo>
                  <a:lnTo>
                    <a:pt x="5221" y="1127"/>
                  </a:lnTo>
                  <a:lnTo>
                    <a:pt x="5215" y="1127"/>
                  </a:lnTo>
                  <a:lnTo>
                    <a:pt x="5215" y="1127"/>
                  </a:lnTo>
                  <a:lnTo>
                    <a:pt x="5215" y="1133"/>
                  </a:lnTo>
                  <a:lnTo>
                    <a:pt x="5209" y="1133"/>
                  </a:lnTo>
                  <a:lnTo>
                    <a:pt x="5209" y="1133"/>
                  </a:lnTo>
                  <a:lnTo>
                    <a:pt x="5209" y="1133"/>
                  </a:lnTo>
                  <a:lnTo>
                    <a:pt x="5209" y="1133"/>
                  </a:lnTo>
                  <a:lnTo>
                    <a:pt x="5209" y="1133"/>
                  </a:lnTo>
                  <a:lnTo>
                    <a:pt x="5209" y="1139"/>
                  </a:lnTo>
                  <a:lnTo>
                    <a:pt x="5209" y="1139"/>
                  </a:lnTo>
                  <a:lnTo>
                    <a:pt x="5209" y="1139"/>
                  </a:lnTo>
                  <a:lnTo>
                    <a:pt x="5203" y="1139"/>
                  </a:lnTo>
                  <a:lnTo>
                    <a:pt x="5203" y="1139"/>
                  </a:lnTo>
                  <a:lnTo>
                    <a:pt x="5203" y="1139"/>
                  </a:lnTo>
                  <a:lnTo>
                    <a:pt x="5197" y="1139"/>
                  </a:lnTo>
                  <a:lnTo>
                    <a:pt x="5197" y="1139"/>
                  </a:lnTo>
                  <a:lnTo>
                    <a:pt x="5197" y="1139"/>
                  </a:lnTo>
                  <a:lnTo>
                    <a:pt x="5191" y="1139"/>
                  </a:lnTo>
                  <a:lnTo>
                    <a:pt x="5191" y="1139"/>
                  </a:lnTo>
                  <a:lnTo>
                    <a:pt x="5191" y="1139"/>
                  </a:lnTo>
                  <a:lnTo>
                    <a:pt x="5191" y="1139"/>
                  </a:lnTo>
                  <a:lnTo>
                    <a:pt x="5191" y="1139"/>
                  </a:lnTo>
                  <a:lnTo>
                    <a:pt x="5191" y="1139"/>
                  </a:lnTo>
                  <a:lnTo>
                    <a:pt x="5191" y="1139"/>
                  </a:lnTo>
                  <a:lnTo>
                    <a:pt x="5191" y="1139"/>
                  </a:lnTo>
                  <a:lnTo>
                    <a:pt x="5191" y="1139"/>
                  </a:lnTo>
                  <a:lnTo>
                    <a:pt x="5191" y="1139"/>
                  </a:lnTo>
                  <a:lnTo>
                    <a:pt x="5197" y="1133"/>
                  </a:lnTo>
                  <a:lnTo>
                    <a:pt x="5197" y="1133"/>
                  </a:lnTo>
                  <a:lnTo>
                    <a:pt x="5197" y="1133"/>
                  </a:lnTo>
                  <a:lnTo>
                    <a:pt x="5197" y="1133"/>
                  </a:lnTo>
                  <a:lnTo>
                    <a:pt x="5197" y="1133"/>
                  </a:lnTo>
                  <a:lnTo>
                    <a:pt x="5197" y="1133"/>
                  </a:lnTo>
                  <a:lnTo>
                    <a:pt x="5197" y="1127"/>
                  </a:lnTo>
                  <a:lnTo>
                    <a:pt x="5203" y="1127"/>
                  </a:lnTo>
                  <a:lnTo>
                    <a:pt x="5203" y="1127"/>
                  </a:lnTo>
                  <a:lnTo>
                    <a:pt x="5203" y="1127"/>
                  </a:lnTo>
                  <a:lnTo>
                    <a:pt x="5203" y="1127"/>
                  </a:lnTo>
                  <a:lnTo>
                    <a:pt x="5203" y="1127"/>
                  </a:lnTo>
                  <a:lnTo>
                    <a:pt x="5203" y="1127"/>
                  </a:lnTo>
                  <a:lnTo>
                    <a:pt x="5203" y="1127"/>
                  </a:lnTo>
                  <a:lnTo>
                    <a:pt x="5203" y="1127"/>
                  </a:lnTo>
                  <a:lnTo>
                    <a:pt x="5209" y="1127"/>
                  </a:lnTo>
                  <a:lnTo>
                    <a:pt x="5209" y="1127"/>
                  </a:lnTo>
                  <a:lnTo>
                    <a:pt x="5209" y="1127"/>
                  </a:lnTo>
                  <a:lnTo>
                    <a:pt x="5209" y="1127"/>
                  </a:lnTo>
                  <a:lnTo>
                    <a:pt x="5209" y="1127"/>
                  </a:lnTo>
                  <a:lnTo>
                    <a:pt x="5209" y="1127"/>
                  </a:lnTo>
                  <a:lnTo>
                    <a:pt x="5209" y="1127"/>
                  </a:lnTo>
                  <a:lnTo>
                    <a:pt x="5209" y="1127"/>
                  </a:lnTo>
                  <a:lnTo>
                    <a:pt x="5209" y="1127"/>
                  </a:lnTo>
                  <a:lnTo>
                    <a:pt x="5209" y="1127"/>
                  </a:lnTo>
                  <a:lnTo>
                    <a:pt x="5209" y="1127"/>
                  </a:lnTo>
                  <a:lnTo>
                    <a:pt x="5209" y="1121"/>
                  </a:lnTo>
                  <a:lnTo>
                    <a:pt x="5209" y="1121"/>
                  </a:lnTo>
                  <a:lnTo>
                    <a:pt x="5215" y="1121"/>
                  </a:lnTo>
                  <a:lnTo>
                    <a:pt x="5215" y="1121"/>
                  </a:lnTo>
                  <a:lnTo>
                    <a:pt x="5215" y="1121"/>
                  </a:lnTo>
                  <a:lnTo>
                    <a:pt x="5209" y="1121"/>
                  </a:lnTo>
                  <a:lnTo>
                    <a:pt x="5209" y="1121"/>
                  </a:lnTo>
                  <a:lnTo>
                    <a:pt x="5209" y="1121"/>
                  </a:lnTo>
                  <a:lnTo>
                    <a:pt x="5215" y="1115"/>
                  </a:lnTo>
                  <a:lnTo>
                    <a:pt x="5221" y="1109"/>
                  </a:lnTo>
                  <a:lnTo>
                    <a:pt x="5221" y="1115"/>
                  </a:lnTo>
                  <a:lnTo>
                    <a:pt x="5221" y="1115"/>
                  </a:lnTo>
                  <a:lnTo>
                    <a:pt x="5227" y="1115"/>
                  </a:lnTo>
                  <a:lnTo>
                    <a:pt x="5227" y="1109"/>
                  </a:lnTo>
                  <a:lnTo>
                    <a:pt x="5227" y="1109"/>
                  </a:lnTo>
                  <a:lnTo>
                    <a:pt x="5227" y="1109"/>
                  </a:lnTo>
                  <a:lnTo>
                    <a:pt x="5227" y="1109"/>
                  </a:lnTo>
                  <a:lnTo>
                    <a:pt x="5227" y="1109"/>
                  </a:lnTo>
                  <a:lnTo>
                    <a:pt x="5227" y="1109"/>
                  </a:lnTo>
                  <a:lnTo>
                    <a:pt x="5227" y="1109"/>
                  </a:lnTo>
                  <a:lnTo>
                    <a:pt x="5227" y="1109"/>
                  </a:lnTo>
                  <a:lnTo>
                    <a:pt x="5221" y="1109"/>
                  </a:lnTo>
                  <a:lnTo>
                    <a:pt x="5221" y="1109"/>
                  </a:lnTo>
                  <a:lnTo>
                    <a:pt x="5215" y="1109"/>
                  </a:lnTo>
                  <a:lnTo>
                    <a:pt x="5215" y="1109"/>
                  </a:lnTo>
                  <a:lnTo>
                    <a:pt x="5215" y="1109"/>
                  </a:lnTo>
                  <a:lnTo>
                    <a:pt x="5215" y="1115"/>
                  </a:lnTo>
                  <a:lnTo>
                    <a:pt x="5215" y="1115"/>
                  </a:lnTo>
                  <a:lnTo>
                    <a:pt x="5215" y="1115"/>
                  </a:lnTo>
                  <a:lnTo>
                    <a:pt x="5209" y="1115"/>
                  </a:lnTo>
                  <a:lnTo>
                    <a:pt x="5209" y="1115"/>
                  </a:lnTo>
                  <a:lnTo>
                    <a:pt x="5209" y="1115"/>
                  </a:lnTo>
                  <a:lnTo>
                    <a:pt x="5209" y="1115"/>
                  </a:lnTo>
                  <a:lnTo>
                    <a:pt x="5209" y="1115"/>
                  </a:lnTo>
                  <a:lnTo>
                    <a:pt x="5203" y="1121"/>
                  </a:lnTo>
                  <a:lnTo>
                    <a:pt x="5203" y="1121"/>
                  </a:lnTo>
                  <a:lnTo>
                    <a:pt x="5197" y="1127"/>
                  </a:lnTo>
                  <a:lnTo>
                    <a:pt x="5191" y="1127"/>
                  </a:lnTo>
                  <a:lnTo>
                    <a:pt x="5191" y="1127"/>
                  </a:lnTo>
                  <a:lnTo>
                    <a:pt x="5191" y="1127"/>
                  </a:lnTo>
                  <a:lnTo>
                    <a:pt x="5185" y="1133"/>
                  </a:lnTo>
                  <a:lnTo>
                    <a:pt x="5185" y="1133"/>
                  </a:lnTo>
                  <a:lnTo>
                    <a:pt x="5179" y="1133"/>
                  </a:lnTo>
                  <a:lnTo>
                    <a:pt x="5173" y="1133"/>
                  </a:lnTo>
                  <a:lnTo>
                    <a:pt x="5167" y="1133"/>
                  </a:lnTo>
                  <a:lnTo>
                    <a:pt x="5161" y="1133"/>
                  </a:lnTo>
                  <a:lnTo>
                    <a:pt x="5150" y="1133"/>
                  </a:lnTo>
                  <a:lnTo>
                    <a:pt x="5150" y="1133"/>
                  </a:lnTo>
                  <a:lnTo>
                    <a:pt x="5144" y="1133"/>
                  </a:lnTo>
                  <a:lnTo>
                    <a:pt x="5144" y="1133"/>
                  </a:lnTo>
                  <a:lnTo>
                    <a:pt x="5144" y="1133"/>
                  </a:lnTo>
                  <a:lnTo>
                    <a:pt x="5144" y="1133"/>
                  </a:lnTo>
                  <a:lnTo>
                    <a:pt x="5144" y="1133"/>
                  </a:lnTo>
                  <a:lnTo>
                    <a:pt x="5144" y="1133"/>
                  </a:lnTo>
                  <a:lnTo>
                    <a:pt x="5144" y="1133"/>
                  </a:lnTo>
                  <a:lnTo>
                    <a:pt x="5144" y="1133"/>
                  </a:lnTo>
                  <a:lnTo>
                    <a:pt x="5144" y="1133"/>
                  </a:lnTo>
                  <a:lnTo>
                    <a:pt x="5144" y="1133"/>
                  </a:lnTo>
                  <a:lnTo>
                    <a:pt x="5138" y="1133"/>
                  </a:lnTo>
                  <a:lnTo>
                    <a:pt x="5138" y="1133"/>
                  </a:lnTo>
                  <a:lnTo>
                    <a:pt x="5138" y="1133"/>
                  </a:lnTo>
                  <a:lnTo>
                    <a:pt x="5138" y="1133"/>
                  </a:lnTo>
                  <a:lnTo>
                    <a:pt x="5138" y="1139"/>
                  </a:lnTo>
                  <a:lnTo>
                    <a:pt x="5138" y="1139"/>
                  </a:lnTo>
                  <a:lnTo>
                    <a:pt x="5132" y="1139"/>
                  </a:lnTo>
                  <a:lnTo>
                    <a:pt x="5132" y="1139"/>
                  </a:lnTo>
                  <a:lnTo>
                    <a:pt x="5132" y="1139"/>
                  </a:lnTo>
                  <a:lnTo>
                    <a:pt x="5126" y="1139"/>
                  </a:lnTo>
                  <a:lnTo>
                    <a:pt x="5126" y="1139"/>
                  </a:lnTo>
                  <a:lnTo>
                    <a:pt x="5126" y="1139"/>
                  </a:lnTo>
                  <a:lnTo>
                    <a:pt x="5126" y="1139"/>
                  </a:lnTo>
                  <a:lnTo>
                    <a:pt x="5126" y="1139"/>
                  </a:lnTo>
                  <a:lnTo>
                    <a:pt x="5120" y="1139"/>
                  </a:lnTo>
                  <a:lnTo>
                    <a:pt x="5120" y="1139"/>
                  </a:lnTo>
                  <a:lnTo>
                    <a:pt x="5120" y="1139"/>
                  </a:lnTo>
                  <a:lnTo>
                    <a:pt x="5120" y="1139"/>
                  </a:lnTo>
                  <a:lnTo>
                    <a:pt x="5114" y="1139"/>
                  </a:lnTo>
                  <a:lnTo>
                    <a:pt x="5114" y="1139"/>
                  </a:lnTo>
                  <a:lnTo>
                    <a:pt x="5114" y="1133"/>
                  </a:lnTo>
                  <a:lnTo>
                    <a:pt x="5114" y="1133"/>
                  </a:lnTo>
                  <a:lnTo>
                    <a:pt x="5114" y="1133"/>
                  </a:lnTo>
                  <a:lnTo>
                    <a:pt x="5114" y="1133"/>
                  </a:lnTo>
                  <a:lnTo>
                    <a:pt x="5114" y="1133"/>
                  </a:lnTo>
                  <a:lnTo>
                    <a:pt x="5114" y="1133"/>
                  </a:lnTo>
                  <a:lnTo>
                    <a:pt x="5114" y="1139"/>
                  </a:lnTo>
                  <a:lnTo>
                    <a:pt x="5114" y="1139"/>
                  </a:lnTo>
                  <a:lnTo>
                    <a:pt x="5114" y="1139"/>
                  </a:lnTo>
                  <a:lnTo>
                    <a:pt x="5114" y="1139"/>
                  </a:lnTo>
                  <a:lnTo>
                    <a:pt x="5114" y="1139"/>
                  </a:lnTo>
                  <a:lnTo>
                    <a:pt x="5114" y="1139"/>
                  </a:lnTo>
                  <a:lnTo>
                    <a:pt x="5114" y="1139"/>
                  </a:lnTo>
                  <a:lnTo>
                    <a:pt x="5114" y="1139"/>
                  </a:lnTo>
                  <a:lnTo>
                    <a:pt x="5114" y="1139"/>
                  </a:lnTo>
                  <a:lnTo>
                    <a:pt x="5108" y="1139"/>
                  </a:lnTo>
                  <a:lnTo>
                    <a:pt x="5108" y="1139"/>
                  </a:lnTo>
                  <a:lnTo>
                    <a:pt x="5108" y="1139"/>
                  </a:lnTo>
                  <a:lnTo>
                    <a:pt x="5108" y="1139"/>
                  </a:lnTo>
                  <a:lnTo>
                    <a:pt x="5108" y="1139"/>
                  </a:lnTo>
                  <a:lnTo>
                    <a:pt x="5102" y="1133"/>
                  </a:lnTo>
                  <a:lnTo>
                    <a:pt x="5102" y="1139"/>
                  </a:lnTo>
                  <a:lnTo>
                    <a:pt x="5102" y="1139"/>
                  </a:lnTo>
                  <a:lnTo>
                    <a:pt x="5102" y="1139"/>
                  </a:lnTo>
                  <a:lnTo>
                    <a:pt x="5108" y="1139"/>
                  </a:lnTo>
                  <a:lnTo>
                    <a:pt x="5108" y="1139"/>
                  </a:lnTo>
                  <a:lnTo>
                    <a:pt x="5108" y="1145"/>
                  </a:lnTo>
                  <a:lnTo>
                    <a:pt x="5102" y="1145"/>
                  </a:lnTo>
                  <a:lnTo>
                    <a:pt x="5102" y="1145"/>
                  </a:lnTo>
                  <a:lnTo>
                    <a:pt x="5102" y="1145"/>
                  </a:lnTo>
                  <a:lnTo>
                    <a:pt x="5102" y="1145"/>
                  </a:lnTo>
                  <a:lnTo>
                    <a:pt x="5102" y="1145"/>
                  </a:lnTo>
                  <a:lnTo>
                    <a:pt x="5102" y="1145"/>
                  </a:lnTo>
                  <a:lnTo>
                    <a:pt x="5102" y="1145"/>
                  </a:lnTo>
                  <a:lnTo>
                    <a:pt x="5102" y="1139"/>
                  </a:lnTo>
                  <a:lnTo>
                    <a:pt x="5102" y="1145"/>
                  </a:lnTo>
                  <a:lnTo>
                    <a:pt x="5102" y="1145"/>
                  </a:lnTo>
                  <a:lnTo>
                    <a:pt x="5096" y="1145"/>
                  </a:lnTo>
                  <a:lnTo>
                    <a:pt x="5096" y="1145"/>
                  </a:lnTo>
                  <a:lnTo>
                    <a:pt x="5096" y="1139"/>
                  </a:lnTo>
                  <a:lnTo>
                    <a:pt x="5102" y="1145"/>
                  </a:lnTo>
                  <a:lnTo>
                    <a:pt x="5102" y="1145"/>
                  </a:lnTo>
                  <a:lnTo>
                    <a:pt x="5102" y="1139"/>
                  </a:lnTo>
                  <a:lnTo>
                    <a:pt x="5102" y="1139"/>
                  </a:lnTo>
                  <a:lnTo>
                    <a:pt x="5102" y="1139"/>
                  </a:lnTo>
                  <a:lnTo>
                    <a:pt x="5102" y="1139"/>
                  </a:lnTo>
                  <a:lnTo>
                    <a:pt x="5096" y="1139"/>
                  </a:lnTo>
                  <a:lnTo>
                    <a:pt x="5090" y="1139"/>
                  </a:lnTo>
                  <a:lnTo>
                    <a:pt x="5090" y="1145"/>
                  </a:lnTo>
                  <a:lnTo>
                    <a:pt x="5084" y="1145"/>
                  </a:lnTo>
                  <a:lnTo>
                    <a:pt x="5090" y="1151"/>
                  </a:lnTo>
                  <a:lnTo>
                    <a:pt x="5090" y="1151"/>
                  </a:lnTo>
                  <a:lnTo>
                    <a:pt x="5084" y="1151"/>
                  </a:lnTo>
                  <a:lnTo>
                    <a:pt x="5084" y="1151"/>
                  </a:lnTo>
                  <a:lnTo>
                    <a:pt x="5084" y="1151"/>
                  </a:lnTo>
                  <a:lnTo>
                    <a:pt x="5084" y="1145"/>
                  </a:lnTo>
                  <a:lnTo>
                    <a:pt x="5084" y="1145"/>
                  </a:lnTo>
                  <a:lnTo>
                    <a:pt x="5084" y="1145"/>
                  </a:lnTo>
                  <a:lnTo>
                    <a:pt x="5078" y="1145"/>
                  </a:lnTo>
                  <a:lnTo>
                    <a:pt x="5078" y="1145"/>
                  </a:lnTo>
                  <a:lnTo>
                    <a:pt x="5078" y="1145"/>
                  </a:lnTo>
                  <a:lnTo>
                    <a:pt x="5078" y="1151"/>
                  </a:lnTo>
                  <a:lnTo>
                    <a:pt x="5084" y="1151"/>
                  </a:lnTo>
                  <a:lnTo>
                    <a:pt x="5084" y="1151"/>
                  </a:lnTo>
                  <a:lnTo>
                    <a:pt x="5084" y="1151"/>
                  </a:lnTo>
                  <a:lnTo>
                    <a:pt x="5078" y="1151"/>
                  </a:lnTo>
                  <a:lnTo>
                    <a:pt x="5078" y="1151"/>
                  </a:lnTo>
                  <a:lnTo>
                    <a:pt x="5078" y="1151"/>
                  </a:lnTo>
                  <a:lnTo>
                    <a:pt x="5078" y="1151"/>
                  </a:lnTo>
                  <a:lnTo>
                    <a:pt x="5078" y="1151"/>
                  </a:lnTo>
                  <a:lnTo>
                    <a:pt x="5078" y="1151"/>
                  </a:lnTo>
                  <a:lnTo>
                    <a:pt x="5078" y="1151"/>
                  </a:lnTo>
                  <a:lnTo>
                    <a:pt x="5078" y="1151"/>
                  </a:lnTo>
                  <a:lnTo>
                    <a:pt x="5078" y="1157"/>
                  </a:lnTo>
                  <a:lnTo>
                    <a:pt x="5078" y="1157"/>
                  </a:lnTo>
                  <a:lnTo>
                    <a:pt x="5078" y="1157"/>
                  </a:lnTo>
                  <a:lnTo>
                    <a:pt x="5073" y="1157"/>
                  </a:lnTo>
                  <a:lnTo>
                    <a:pt x="5073" y="1157"/>
                  </a:lnTo>
                  <a:lnTo>
                    <a:pt x="5067" y="1157"/>
                  </a:lnTo>
                  <a:lnTo>
                    <a:pt x="5067" y="1157"/>
                  </a:lnTo>
                  <a:lnTo>
                    <a:pt x="5067" y="1157"/>
                  </a:lnTo>
                  <a:lnTo>
                    <a:pt x="5061" y="1157"/>
                  </a:lnTo>
                  <a:lnTo>
                    <a:pt x="5061" y="1157"/>
                  </a:lnTo>
                  <a:lnTo>
                    <a:pt x="5061" y="1157"/>
                  </a:lnTo>
                  <a:lnTo>
                    <a:pt x="5061" y="1157"/>
                  </a:lnTo>
                  <a:lnTo>
                    <a:pt x="5055" y="1162"/>
                  </a:lnTo>
                  <a:lnTo>
                    <a:pt x="5055" y="1162"/>
                  </a:lnTo>
                  <a:lnTo>
                    <a:pt x="5055" y="1168"/>
                  </a:lnTo>
                  <a:lnTo>
                    <a:pt x="5055" y="1168"/>
                  </a:lnTo>
                  <a:lnTo>
                    <a:pt x="5055" y="1168"/>
                  </a:lnTo>
                  <a:lnTo>
                    <a:pt x="5055" y="1168"/>
                  </a:lnTo>
                  <a:lnTo>
                    <a:pt x="5055" y="1168"/>
                  </a:lnTo>
                  <a:lnTo>
                    <a:pt x="5055" y="1168"/>
                  </a:lnTo>
                  <a:lnTo>
                    <a:pt x="5049" y="1168"/>
                  </a:lnTo>
                  <a:lnTo>
                    <a:pt x="5049" y="1168"/>
                  </a:lnTo>
                  <a:lnTo>
                    <a:pt x="5049" y="1174"/>
                  </a:lnTo>
                  <a:lnTo>
                    <a:pt x="5049" y="1174"/>
                  </a:lnTo>
                  <a:lnTo>
                    <a:pt x="5049" y="1174"/>
                  </a:lnTo>
                  <a:lnTo>
                    <a:pt x="5049" y="1174"/>
                  </a:lnTo>
                  <a:lnTo>
                    <a:pt x="5049" y="1174"/>
                  </a:lnTo>
                  <a:lnTo>
                    <a:pt x="5049" y="1180"/>
                  </a:lnTo>
                  <a:lnTo>
                    <a:pt x="5049" y="1180"/>
                  </a:lnTo>
                  <a:lnTo>
                    <a:pt x="5055" y="1180"/>
                  </a:lnTo>
                  <a:lnTo>
                    <a:pt x="5055" y="1180"/>
                  </a:lnTo>
                  <a:lnTo>
                    <a:pt x="5055" y="1180"/>
                  </a:lnTo>
                  <a:lnTo>
                    <a:pt x="5055" y="1180"/>
                  </a:lnTo>
                  <a:lnTo>
                    <a:pt x="5049" y="1180"/>
                  </a:lnTo>
                  <a:lnTo>
                    <a:pt x="5049" y="1180"/>
                  </a:lnTo>
                  <a:lnTo>
                    <a:pt x="5055" y="1186"/>
                  </a:lnTo>
                  <a:lnTo>
                    <a:pt x="5055" y="1186"/>
                  </a:lnTo>
                  <a:lnTo>
                    <a:pt x="5055" y="1186"/>
                  </a:lnTo>
                  <a:lnTo>
                    <a:pt x="5055" y="1186"/>
                  </a:lnTo>
                  <a:lnTo>
                    <a:pt x="5061" y="1186"/>
                  </a:lnTo>
                  <a:lnTo>
                    <a:pt x="5061" y="1180"/>
                  </a:lnTo>
                  <a:lnTo>
                    <a:pt x="5061" y="1180"/>
                  </a:lnTo>
                  <a:lnTo>
                    <a:pt x="5061" y="1180"/>
                  </a:lnTo>
                  <a:lnTo>
                    <a:pt x="5061" y="1180"/>
                  </a:lnTo>
                  <a:lnTo>
                    <a:pt x="5061" y="1180"/>
                  </a:lnTo>
                  <a:lnTo>
                    <a:pt x="5061" y="1186"/>
                  </a:lnTo>
                  <a:lnTo>
                    <a:pt x="5067" y="1180"/>
                  </a:lnTo>
                  <a:lnTo>
                    <a:pt x="5067" y="1180"/>
                  </a:lnTo>
                  <a:lnTo>
                    <a:pt x="5067" y="1180"/>
                  </a:lnTo>
                  <a:lnTo>
                    <a:pt x="5061" y="1180"/>
                  </a:lnTo>
                  <a:lnTo>
                    <a:pt x="5061" y="1174"/>
                  </a:lnTo>
                  <a:lnTo>
                    <a:pt x="5067" y="1174"/>
                  </a:lnTo>
                  <a:lnTo>
                    <a:pt x="5067" y="1174"/>
                  </a:lnTo>
                  <a:lnTo>
                    <a:pt x="5067" y="1174"/>
                  </a:lnTo>
                  <a:lnTo>
                    <a:pt x="5067" y="1174"/>
                  </a:lnTo>
                  <a:lnTo>
                    <a:pt x="5067" y="1174"/>
                  </a:lnTo>
                  <a:lnTo>
                    <a:pt x="5067" y="1174"/>
                  </a:lnTo>
                  <a:lnTo>
                    <a:pt x="5067" y="1174"/>
                  </a:lnTo>
                  <a:lnTo>
                    <a:pt x="5073" y="1174"/>
                  </a:lnTo>
                  <a:lnTo>
                    <a:pt x="5073" y="1174"/>
                  </a:lnTo>
                  <a:lnTo>
                    <a:pt x="5073" y="1174"/>
                  </a:lnTo>
                  <a:lnTo>
                    <a:pt x="5073" y="1174"/>
                  </a:lnTo>
                  <a:lnTo>
                    <a:pt x="5073" y="1180"/>
                  </a:lnTo>
                  <a:lnTo>
                    <a:pt x="5073" y="1180"/>
                  </a:lnTo>
                  <a:lnTo>
                    <a:pt x="5073" y="1180"/>
                  </a:lnTo>
                  <a:lnTo>
                    <a:pt x="5073" y="1180"/>
                  </a:lnTo>
                  <a:lnTo>
                    <a:pt x="5073" y="1180"/>
                  </a:lnTo>
                  <a:lnTo>
                    <a:pt x="5067" y="1180"/>
                  </a:lnTo>
                  <a:lnTo>
                    <a:pt x="5061" y="1186"/>
                  </a:lnTo>
                  <a:lnTo>
                    <a:pt x="5061" y="1186"/>
                  </a:lnTo>
                  <a:lnTo>
                    <a:pt x="5061" y="1186"/>
                  </a:lnTo>
                  <a:lnTo>
                    <a:pt x="5073" y="1180"/>
                  </a:lnTo>
                  <a:lnTo>
                    <a:pt x="5073" y="1180"/>
                  </a:lnTo>
                  <a:lnTo>
                    <a:pt x="5078" y="1180"/>
                  </a:lnTo>
                  <a:lnTo>
                    <a:pt x="5078" y="1180"/>
                  </a:lnTo>
                  <a:lnTo>
                    <a:pt x="5078" y="1180"/>
                  </a:lnTo>
                  <a:lnTo>
                    <a:pt x="5084" y="1180"/>
                  </a:lnTo>
                  <a:lnTo>
                    <a:pt x="5096" y="1180"/>
                  </a:lnTo>
                  <a:lnTo>
                    <a:pt x="5096" y="1180"/>
                  </a:lnTo>
                  <a:lnTo>
                    <a:pt x="5090" y="1180"/>
                  </a:lnTo>
                  <a:lnTo>
                    <a:pt x="5090" y="1180"/>
                  </a:lnTo>
                  <a:lnTo>
                    <a:pt x="5090" y="1180"/>
                  </a:lnTo>
                  <a:lnTo>
                    <a:pt x="5078" y="1180"/>
                  </a:lnTo>
                  <a:lnTo>
                    <a:pt x="5078" y="1180"/>
                  </a:lnTo>
                  <a:lnTo>
                    <a:pt x="5078" y="1180"/>
                  </a:lnTo>
                  <a:lnTo>
                    <a:pt x="5084" y="1180"/>
                  </a:lnTo>
                  <a:lnTo>
                    <a:pt x="5084" y="1180"/>
                  </a:lnTo>
                  <a:lnTo>
                    <a:pt x="5084" y="1174"/>
                  </a:lnTo>
                  <a:lnTo>
                    <a:pt x="5084" y="1180"/>
                  </a:lnTo>
                  <a:lnTo>
                    <a:pt x="5084" y="1180"/>
                  </a:lnTo>
                  <a:lnTo>
                    <a:pt x="5084" y="1180"/>
                  </a:lnTo>
                  <a:lnTo>
                    <a:pt x="5084" y="1180"/>
                  </a:lnTo>
                  <a:lnTo>
                    <a:pt x="5084" y="1180"/>
                  </a:lnTo>
                  <a:lnTo>
                    <a:pt x="5090" y="1180"/>
                  </a:lnTo>
                  <a:lnTo>
                    <a:pt x="5090" y="1180"/>
                  </a:lnTo>
                  <a:lnTo>
                    <a:pt x="5096" y="1174"/>
                  </a:lnTo>
                  <a:lnTo>
                    <a:pt x="5102" y="1174"/>
                  </a:lnTo>
                  <a:lnTo>
                    <a:pt x="5108" y="1174"/>
                  </a:lnTo>
                  <a:lnTo>
                    <a:pt x="5114" y="1174"/>
                  </a:lnTo>
                  <a:lnTo>
                    <a:pt x="5114" y="1174"/>
                  </a:lnTo>
                  <a:lnTo>
                    <a:pt x="5114" y="1174"/>
                  </a:lnTo>
                  <a:lnTo>
                    <a:pt x="5120" y="1168"/>
                  </a:lnTo>
                  <a:lnTo>
                    <a:pt x="5120" y="1168"/>
                  </a:lnTo>
                  <a:lnTo>
                    <a:pt x="5126" y="1168"/>
                  </a:lnTo>
                  <a:lnTo>
                    <a:pt x="5126" y="1168"/>
                  </a:lnTo>
                  <a:lnTo>
                    <a:pt x="5126" y="1168"/>
                  </a:lnTo>
                  <a:lnTo>
                    <a:pt x="5126" y="1162"/>
                  </a:lnTo>
                  <a:lnTo>
                    <a:pt x="5132" y="1168"/>
                  </a:lnTo>
                  <a:lnTo>
                    <a:pt x="5132" y="1168"/>
                  </a:lnTo>
                  <a:lnTo>
                    <a:pt x="5138" y="1168"/>
                  </a:lnTo>
                  <a:lnTo>
                    <a:pt x="5138" y="1168"/>
                  </a:lnTo>
                  <a:lnTo>
                    <a:pt x="5138" y="1168"/>
                  </a:lnTo>
                  <a:lnTo>
                    <a:pt x="5138" y="1168"/>
                  </a:lnTo>
                  <a:lnTo>
                    <a:pt x="5138" y="1162"/>
                  </a:lnTo>
                  <a:lnTo>
                    <a:pt x="5138" y="1162"/>
                  </a:lnTo>
                  <a:lnTo>
                    <a:pt x="5138" y="1162"/>
                  </a:lnTo>
                  <a:lnTo>
                    <a:pt x="5138" y="1162"/>
                  </a:lnTo>
                  <a:lnTo>
                    <a:pt x="5138" y="1162"/>
                  </a:lnTo>
                  <a:lnTo>
                    <a:pt x="5144" y="1162"/>
                  </a:lnTo>
                  <a:lnTo>
                    <a:pt x="5144" y="1162"/>
                  </a:lnTo>
                  <a:lnTo>
                    <a:pt x="5144" y="1162"/>
                  </a:lnTo>
                  <a:lnTo>
                    <a:pt x="5144" y="1162"/>
                  </a:lnTo>
                  <a:lnTo>
                    <a:pt x="5144" y="1162"/>
                  </a:lnTo>
                  <a:lnTo>
                    <a:pt x="5150" y="1162"/>
                  </a:lnTo>
                  <a:lnTo>
                    <a:pt x="5150" y="1162"/>
                  </a:lnTo>
                  <a:lnTo>
                    <a:pt x="5150" y="1162"/>
                  </a:lnTo>
                  <a:lnTo>
                    <a:pt x="5150" y="1162"/>
                  </a:lnTo>
                  <a:lnTo>
                    <a:pt x="5155" y="1162"/>
                  </a:lnTo>
                  <a:lnTo>
                    <a:pt x="5155" y="1162"/>
                  </a:lnTo>
                  <a:lnTo>
                    <a:pt x="5161" y="1162"/>
                  </a:lnTo>
                  <a:lnTo>
                    <a:pt x="5161" y="1162"/>
                  </a:lnTo>
                  <a:lnTo>
                    <a:pt x="5161" y="1157"/>
                  </a:lnTo>
                  <a:lnTo>
                    <a:pt x="5161" y="1162"/>
                  </a:lnTo>
                  <a:lnTo>
                    <a:pt x="5167" y="1162"/>
                  </a:lnTo>
                  <a:lnTo>
                    <a:pt x="5167" y="1157"/>
                  </a:lnTo>
                  <a:lnTo>
                    <a:pt x="5167" y="1157"/>
                  </a:lnTo>
                  <a:lnTo>
                    <a:pt x="5167" y="1157"/>
                  </a:lnTo>
                  <a:lnTo>
                    <a:pt x="5173" y="1157"/>
                  </a:lnTo>
                  <a:lnTo>
                    <a:pt x="5167" y="1157"/>
                  </a:lnTo>
                  <a:lnTo>
                    <a:pt x="5167" y="1157"/>
                  </a:lnTo>
                  <a:lnTo>
                    <a:pt x="5173" y="1157"/>
                  </a:lnTo>
                  <a:lnTo>
                    <a:pt x="5173" y="1157"/>
                  </a:lnTo>
                  <a:lnTo>
                    <a:pt x="5179" y="1157"/>
                  </a:lnTo>
                  <a:lnTo>
                    <a:pt x="5179" y="1157"/>
                  </a:lnTo>
                  <a:lnTo>
                    <a:pt x="5179" y="1151"/>
                  </a:lnTo>
                  <a:lnTo>
                    <a:pt x="5179" y="1157"/>
                  </a:lnTo>
                  <a:lnTo>
                    <a:pt x="5185" y="1157"/>
                  </a:lnTo>
                  <a:lnTo>
                    <a:pt x="5185" y="1157"/>
                  </a:lnTo>
                  <a:lnTo>
                    <a:pt x="5185" y="1157"/>
                  </a:lnTo>
                  <a:lnTo>
                    <a:pt x="5185" y="1157"/>
                  </a:lnTo>
                  <a:lnTo>
                    <a:pt x="5179" y="1157"/>
                  </a:lnTo>
                  <a:lnTo>
                    <a:pt x="5179" y="1157"/>
                  </a:lnTo>
                  <a:lnTo>
                    <a:pt x="5179" y="1157"/>
                  </a:lnTo>
                  <a:lnTo>
                    <a:pt x="5179" y="1157"/>
                  </a:lnTo>
                  <a:lnTo>
                    <a:pt x="5179" y="1157"/>
                  </a:lnTo>
                  <a:lnTo>
                    <a:pt x="5179" y="1157"/>
                  </a:lnTo>
                  <a:lnTo>
                    <a:pt x="5179" y="1157"/>
                  </a:lnTo>
                  <a:lnTo>
                    <a:pt x="5191" y="1157"/>
                  </a:lnTo>
                  <a:lnTo>
                    <a:pt x="5197" y="1151"/>
                  </a:lnTo>
                  <a:lnTo>
                    <a:pt x="5203" y="1151"/>
                  </a:lnTo>
                  <a:lnTo>
                    <a:pt x="5203" y="1151"/>
                  </a:lnTo>
                  <a:lnTo>
                    <a:pt x="5203" y="1151"/>
                  </a:lnTo>
                  <a:lnTo>
                    <a:pt x="5203" y="1145"/>
                  </a:lnTo>
                  <a:lnTo>
                    <a:pt x="5203" y="1145"/>
                  </a:lnTo>
                  <a:lnTo>
                    <a:pt x="5203" y="1145"/>
                  </a:lnTo>
                  <a:lnTo>
                    <a:pt x="5203" y="1145"/>
                  </a:lnTo>
                  <a:lnTo>
                    <a:pt x="5203" y="1145"/>
                  </a:lnTo>
                  <a:lnTo>
                    <a:pt x="5203" y="1145"/>
                  </a:lnTo>
                  <a:lnTo>
                    <a:pt x="5203" y="1145"/>
                  </a:lnTo>
                  <a:lnTo>
                    <a:pt x="5203" y="1145"/>
                  </a:lnTo>
                  <a:lnTo>
                    <a:pt x="5203" y="1145"/>
                  </a:lnTo>
                  <a:lnTo>
                    <a:pt x="5203" y="1145"/>
                  </a:lnTo>
                  <a:lnTo>
                    <a:pt x="5209" y="1145"/>
                  </a:lnTo>
                  <a:lnTo>
                    <a:pt x="5209" y="1145"/>
                  </a:lnTo>
                  <a:lnTo>
                    <a:pt x="5209" y="1145"/>
                  </a:lnTo>
                  <a:lnTo>
                    <a:pt x="5203" y="1145"/>
                  </a:lnTo>
                  <a:lnTo>
                    <a:pt x="5209" y="1145"/>
                  </a:lnTo>
                  <a:lnTo>
                    <a:pt x="5209" y="1145"/>
                  </a:lnTo>
                  <a:lnTo>
                    <a:pt x="5215" y="1145"/>
                  </a:lnTo>
                  <a:lnTo>
                    <a:pt x="5221" y="1139"/>
                  </a:lnTo>
                  <a:lnTo>
                    <a:pt x="5233" y="1139"/>
                  </a:lnTo>
                  <a:lnTo>
                    <a:pt x="5238" y="1133"/>
                  </a:lnTo>
                  <a:lnTo>
                    <a:pt x="5238" y="1133"/>
                  </a:lnTo>
                  <a:lnTo>
                    <a:pt x="5244" y="1127"/>
                  </a:lnTo>
                  <a:lnTo>
                    <a:pt x="5244" y="1127"/>
                  </a:lnTo>
                  <a:lnTo>
                    <a:pt x="5250" y="1127"/>
                  </a:lnTo>
                  <a:lnTo>
                    <a:pt x="5256" y="1121"/>
                  </a:lnTo>
                  <a:lnTo>
                    <a:pt x="5262" y="1121"/>
                  </a:lnTo>
                  <a:lnTo>
                    <a:pt x="5262" y="1121"/>
                  </a:lnTo>
                  <a:lnTo>
                    <a:pt x="5262" y="1121"/>
                  </a:lnTo>
                  <a:lnTo>
                    <a:pt x="5262" y="1121"/>
                  </a:lnTo>
                  <a:lnTo>
                    <a:pt x="5268" y="1121"/>
                  </a:lnTo>
                  <a:lnTo>
                    <a:pt x="5268" y="1121"/>
                  </a:lnTo>
                  <a:lnTo>
                    <a:pt x="5268" y="1121"/>
                  </a:lnTo>
                  <a:lnTo>
                    <a:pt x="5262" y="1115"/>
                  </a:lnTo>
                  <a:close/>
                  <a:moveTo>
                    <a:pt x="5221" y="1115"/>
                  </a:moveTo>
                  <a:lnTo>
                    <a:pt x="5221" y="1115"/>
                  </a:lnTo>
                  <a:lnTo>
                    <a:pt x="5221" y="1115"/>
                  </a:lnTo>
                  <a:lnTo>
                    <a:pt x="5221" y="1115"/>
                  </a:lnTo>
                  <a:lnTo>
                    <a:pt x="5215" y="1115"/>
                  </a:lnTo>
                  <a:lnTo>
                    <a:pt x="5215" y="1115"/>
                  </a:lnTo>
                  <a:lnTo>
                    <a:pt x="5215" y="1115"/>
                  </a:lnTo>
                  <a:lnTo>
                    <a:pt x="5215" y="1115"/>
                  </a:lnTo>
                  <a:lnTo>
                    <a:pt x="5215" y="1115"/>
                  </a:lnTo>
                  <a:lnTo>
                    <a:pt x="5215" y="1121"/>
                  </a:lnTo>
                  <a:lnTo>
                    <a:pt x="5215" y="1121"/>
                  </a:lnTo>
                  <a:lnTo>
                    <a:pt x="5215" y="1121"/>
                  </a:lnTo>
                  <a:lnTo>
                    <a:pt x="5215" y="1121"/>
                  </a:lnTo>
                  <a:lnTo>
                    <a:pt x="5215" y="1121"/>
                  </a:lnTo>
                  <a:lnTo>
                    <a:pt x="5215" y="1121"/>
                  </a:lnTo>
                  <a:lnTo>
                    <a:pt x="5221" y="1121"/>
                  </a:lnTo>
                  <a:lnTo>
                    <a:pt x="5221" y="1121"/>
                  </a:lnTo>
                  <a:lnTo>
                    <a:pt x="5221" y="1121"/>
                  </a:lnTo>
                  <a:lnTo>
                    <a:pt x="5227" y="1121"/>
                  </a:lnTo>
                  <a:lnTo>
                    <a:pt x="5227" y="1121"/>
                  </a:lnTo>
                  <a:lnTo>
                    <a:pt x="5227" y="1121"/>
                  </a:lnTo>
                  <a:lnTo>
                    <a:pt x="5227" y="1121"/>
                  </a:lnTo>
                  <a:lnTo>
                    <a:pt x="5221" y="1121"/>
                  </a:lnTo>
                  <a:lnTo>
                    <a:pt x="5221" y="1121"/>
                  </a:lnTo>
                  <a:lnTo>
                    <a:pt x="5227" y="1121"/>
                  </a:lnTo>
                  <a:lnTo>
                    <a:pt x="5221" y="1121"/>
                  </a:lnTo>
                  <a:lnTo>
                    <a:pt x="5221" y="1121"/>
                  </a:lnTo>
                  <a:lnTo>
                    <a:pt x="5221" y="1115"/>
                  </a:lnTo>
                  <a:lnTo>
                    <a:pt x="5221" y="1115"/>
                  </a:lnTo>
                  <a:close/>
                  <a:moveTo>
                    <a:pt x="5238" y="1115"/>
                  </a:moveTo>
                  <a:lnTo>
                    <a:pt x="5238" y="1115"/>
                  </a:lnTo>
                  <a:lnTo>
                    <a:pt x="5238" y="1115"/>
                  </a:lnTo>
                  <a:lnTo>
                    <a:pt x="5238" y="1115"/>
                  </a:lnTo>
                  <a:lnTo>
                    <a:pt x="5238" y="1115"/>
                  </a:lnTo>
                  <a:lnTo>
                    <a:pt x="5238" y="1115"/>
                  </a:lnTo>
                  <a:lnTo>
                    <a:pt x="5244" y="1121"/>
                  </a:lnTo>
                  <a:lnTo>
                    <a:pt x="5244" y="1121"/>
                  </a:lnTo>
                  <a:lnTo>
                    <a:pt x="5244" y="1121"/>
                  </a:lnTo>
                  <a:lnTo>
                    <a:pt x="5244" y="1121"/>
                  </a:lnTo>
                  <a:lnTo>
                    <a:pt x="5244" y="1115"/>
                  </a:lnTo>
                  <a:lnTo>
                    <a:pt x="5244" y="1115"/>
                  </a:lnTo>
                  <a:lnTo>
                    <a:pt x="5244" y="1115"/>
                  </a:lnTo>
                  <a:lnTo>
                    <a:pt x="5244" y="1115"/>
                  </a:lnTo>
                  <a:lnTo>
                    <a:pt x="5244" y="1115"/>
                  </a:lnTo>
                  <a:lnTo>
                    <a:pt x="5244" y="1115"/>
                  </a:lnTo>
                  <a:lnTo>
                    <a:pt x="5244" y="1115"/>
                  </a:lnTo>
                  <a:lnTo>
                    <a:pt x="5238" y="1115"/>
                  </a:lnTo>
                  <a:lnTo>
                    <a:pt x="5238" y="1109"/>
                  </a:lnTo>
                  <a:lnTo>
                    <a:pt x="5238" y="1115"/>
                  </a:lnTo>
                  <a:lnTo>
                    <a:pt x="5238" y="1115"/>
                  </a:lnTo>
                  <a:lnTo>
                    <a:pt x="5238" y="1115"/>
                  </a:lnTo>
                  <a:lnTo>
                    <a:pt x="5238" y="1115"/>
                  </a:lnTo>
                  <a:close/>
                  <a:moveTo>
                    <a:pt x="5250" y="1091"/>
                  </a:moveTo>
                  <a:lnTo>
                    <a:pt x="5250" y="1097"/>
                  </a:lnTo>
                  <a:lnTo>
                    <a:pt x="5250" y="1091"/>
                  </a:lnTo>
                  <a:lnTo>
                    <a:pt x="5256" y="1091"/>
                  </a:lnTo>
                  <a:lnTo>
                    <a:pt x="5256" y="1091"/>
                  </a:lnTo>
                  <a:lnTo>
                    <a:pt x="5256" y="1091"/>
                  </a:lnTo>
                  <a:lnTo>
                    <a:pt x="5256" y="1091"/>
                  </a:lnTo>
                  <a:lnTo>
                    <a:pt x="5256" y="1091"/>
                  </a:lnTo>
                  <a:lnTo>
                    <a:pt x="5262" y="1091"/>
                  </a:lnTo>
                  <a:lnTo>
                    <a:pt x="5256" y="1091"/>
                  </a:lnTo>
                  <a:lnTo>
                    <a:pt x="5256" y="1091"/>
                  </a:lnTo>
                  <a:lnTo>
                    <a:pt x="5256" y="1091"/>
                  </a:lnTo>
                  <a:lnTo>
                    <a:pt x="5250" y="1091"/>
                  </a:lnTo>
                  <a:lnTo>
                    <a:pt x="5250" y="1091"/>
                  </a:lnTo>
                  <a:lnTo>
                    <a:pt x="5250" y="1091"/>
                  </a:lnTo>
                  <a:lnTo>
                    <a:pt x="5250" y="1091"/>
                  </a:lnTo>
                  <a:lnTo>
                    <a:pt x="5250" y="1091"/>
                  </a:lnTo>
                  <a:lnTo>
                    <a:pt x="5250" y="1091"/>
                  </a:lnTo>
                  <a:lnTo>
                    <a:pt x="5250" y="1091"/>
                  </a:lnTo>
                  <a:lnTo>
                    <a:pt x="5250" y="1091"/>
                  </a:lnTo>
                  <a:lnTo>
                    <a:pt x="5250" y="1091"/>
                  </a:lnTo>
                  <a:lnTo>
                    <a:pt x="5250" y="1091"/>
                  </a:lnTo>
                  <a:lnTo>
                    <a:pt x="5250" y="1097"/>
                  </a:lnTo>
                  <a:lnTo>
                    <a:pt x="5250" y="1091"/>
                  </a:lnTo>
                  <a:lnTo>
                    <a:pt x="5250" y="1091"/>
                  </a:lnTo>
                  <a:lnTo>
                    <a:pt x="5250" y="1091"/>
                  </a:lnTo>
                  <a:close/>
                  <a:moveTo>
                    <a:pt x="4551" y="860"/>
                  </a:moveTo>
                  <a:lnTo>
                    <a:pt x="4551" y="860"/>
                  </a:lnTo>
                  <a:lnTo>
                    <a:pt x="4557" y="860"/>
                  </a:lnTo>
                  <a:lnTo>
                    <a:pt x="4557" y="860"/>
                  </a:lnTo>
                  <a:lnTo>
                    <a:pt x="4557" y="860"/>
                  </a:lnTo>
                  <a:lnTo>
                    <a:pt x="4563" y="854"/>
                  </a:lnTo>
                  <a:lnTo>
                    <a:pt x="4563" y="854"/>
                  </a:lnTo>
                  <a:lnTo>
                    <a:pt x="4563" y="854"/>
                  </a:lnTo>
                  <a:lnTo>
                    <a:pt x="4563" y="848"/>
                  </a:lnTo>
                  <a:lnTo>
                    <a:pt x="4557" y="848"/>
                  </a:lnTo>
                  <a:lnTo>
                    <a:pt x="4557" y="848"/>
                  </a:lnTo>
                  <a:lnTo>
                    <a:pt x="4557" y="848"/>
                  </a:lnTo>
                  <a:lnTo>
                    <a:pt x="4551" y="848"/>
                  </a:lnTo>
                  <a:lnTo>
                    <a:pt x="4551" y="854"/>
                  </a:lnTo>
                  <a:lnTo>
                    <a:pt x="4551" y="860"/>
                  </a:lnTo>
                  <a:lnTo>
                    <a:pt x="4551" y="860"/>
                  </a:lnTo>
                  <a:close/>
                  <a:moveTo>
                    <a:pt x="4830" y="724"/>
                  </a:moveTo>
                  <a:lnTo>
                    <a:pt x="4830" y="724"/>
                  </a:lnTo>
                  <a:lnTo>
                    <a:pt x="4830" y="718"/>
                  </a:lnTo>
                  <a:lnTo>
                    <a:pt x="4830" y="718"/>
                  </a:lnTo>
                  <a:lnTo>
                    <a:pt x="4830" y="718"/>
                  </a:lnTo>
                  <a:lnTo>
                    <a:pt x="4830" y="718"/>
                  </a:lnTo>
                  <a:lnTo>
                    <a:pt x="4830" y="718"/>
                  </a:lnTo>
                  <a:lnTo>
                    <a:pt x="4824" y="718"/>
                  </a:lnTo>
                  <a:lnTo>
                    <a:pt x="4824" y="724"/>
                  </a:lnTo>
                  <a:lnTo>
                    <a:pt x="4824" y="724"/>
                  </a:lnTo>
                  <a:lnTo>
                    <a:pt x="4830" y="724"/>
                  </a:lnTo>
                  <a:close/>
                  <a:moveTo>
                    <a:pt x="4835" y="688"/>
                  </a:moveTo>
                  <a:lnTo>
                    <a:pt x="4841" y="682"/>
                  </a:lnTo>
                  <a:lnTo>
                    <a:pt x="4847" y="682"/>
                  </a:lnTo>
                  <a:lnTo>
                    <a:pt x="4847" y="682"/>
                  </a:lnTo>
                  <a:lnTo>
                    <a:pt x="4847" y="682"/>
                  </a:lnTo>
                  <a:lnTo>
                    <a:pt x="4847" y="682"/>
                  </a:lnTo>
                  <a:lnTo>
                    <a:pt x="4847" y="676"/>
                  </a:lnTo>
                  <a:lnTo>
                    <a:pt x="4847" y="676"/>
                  </a:lnTo>
                  <a:lnTo>
                    <a:pt x="4847" y="676"/>
                  </a:lnTo>
                  <a:lnTo>
                    <a:pt x="4841" y="682"/>
                  </a:lnTo>
                  <a:lnTo>
                    <a:pt x="4841" y="676"/>
                  </a:lnTo>
                  <a:lnTo>
                    <a:pt x="4841" y="682"/>
                  </a:lnTo>
                  <a:lnTo>
                    <a:pt x="4841" y="682"/>
                  </a:lnTo>
                  <a:lnTo>
                    <a:pt x="4835" y="682"/>
                  </a:lnTo>
                  <a:lnTo>
                    <a:pt x="4835" y="682"/>
                  </a:lnTo>
                  <a:lnTo>
                    <a:pt x="4835" y="682"/>
                  </a:lnTo>
                  <a:lnTo>
                    <a:pt x="4835" y="682"/>
                  </a:lnTo>
                  <a:lnTo>
                    <a:pt x="4835" y="688"/>
                  </a:lnTo>
                  <a:close/>
                  <a:moveTo>
                    <a:pt x="4847" y="676"/>
                  </a:moveTo>
                  <a:lnTo>
                    <a:pt x="4847" y="682"/>
                  </a:lnTo>
                  <a:lnTo>
                    <a:pt x="4847" y="682"/>
                  </a:lnTo>
                  <a:lnTo>
                    <a:pt x="4853" y="682"/>
                  </a:lnTo>
                  <a:lnTo>
                    <a:pt x="4853" y="676"/>
                  </a:lnTo>
                  <a:lnTo>
                    <a:pt x="4853" y="676"/>
                  </a:lnTo>
                  <a:lnTo>
                    <a:pt x="4859" y="676"/>
                  </a:lnTo>
                  <a:lnTo>
                    <a:pt x="4859" y="670"/>
                  </a:lnTo>
                  <a:lnTo>
                    <a:pt x="4859" y="670"/>
                  </a:lnTo>
                  <a:lnTo>
                    <a:pt x="4859" y="670"/>
                  </a:lnTo>
                  <a:lnTo>
                    <a:pt x="4859" y="670"/>
                  </a:lnTo>
                  <a:lnTo>
                    <a:pt x="4859" y="670"/>
                  </a:lnTo>
                  <a:lnTo>
                    <a:pt x="4859" y="670"/>
                  </a:lnTo>
                  <a:lnTo>
                    <a:pt x="4859" y="670"/>
                  </a:lnTo>
                  <a:lnTo>
                    <a:pt x="4859" y="670"/>
                  </a:lnTo>
                  <a:lnTo>
                    <a:pt x="4859" y="670"/>
                  </a:lnTo>
                  <a:lnTo>
                    <a:pt x="4853" y="670"/>
                  </a:lnTo>
                  <a:lnTo>
                    <a:pt x="4853" y="676"/>
                  </a:lnTo>
                  <a:lnTo>
                    <a:pt x="4853" y="676"/>
                  </a:lnTo>
                  <a:lnTo>
                    <a:pt x="4853" y="676"/>
                  </a:lnTo>
                  <a:lnTo>
                    <a:pt x="4853" y="676"/>
                  </a:lnTo>
                  <a:lnTo>
                    <a:pt x="4853" y="676"/>
                  </a:lnTo>
                  <a:lnTo>
                    <a:pt x="4853" y="670"/>
                  </a:lnTo>
                  <a:lnTo>
                    <a:pt x="4853" y="670"/>
                  </a:lnTo>
                  <a:lnTo>
                    <a:pt x="4853" y="676"/>
                  </a:lnTo>
                  <a:lnTo>
                    <a:pt x="4853" y="676"/>
                  </a:lnTo>
                  <a:lnTo>
                    <a:pt x="4847" y="676"/>
                  </a:lnTo>
                  <a:lnTo>
                    <a:pt x="4847" y="676"/>
                  </a:lnTo>
                  <a:lnTo>
                    <a:pt x="4847" y="676"/>
                  </a:lnTo>
                  <a:lnTo>
                    <a:pt x="4847" y="676"/>
                  </a:lnTo>
                  <a:lnTo>
                    <a:pt x="4847" y="676"/>
                  </a:lnTo>
                  <a:lnTo>
                    <a:pt x="4847" y="676"/>
                  </a:lnTo>
                  <a:lnTo>
                    <a:pt x="4847" y="676"/>
                  </a:lnTo>
                  <a:lnTo>
                    <a:pt x="4847" y="676"/>
                  </a:lnTo>
                  <a:close/>
                  <a:moveTo>
                    <a:pt x="527" y="2100"/>
                  </a:moveTo>
                  <a:lnTo>
                    <a:pt x="527" y="2100"/>
                  </a:lnTo>
                  <a:lnTo>
                    <a:pt x="527" y="2100"/>
                  </a:lnTo>
                  <a:lnTo>
                    <a:pt x="527" y="2100"/>
                  </a:lnTo>
                  <a:lnTo>
                    <a:pt x="521" y="2094"/>
                  </a:lnTo>
                  <a:lnTo>
                    <a:pt x="521" y="2094"/>
                  </a:lnTo>
                  <a:lnTo>
                    <a:pt x="521" y="2094"/>
                  </a:lnTo>
                  <a:lnTo>
                    <a:pt x="521" y="2094"/>
                  </a:lnTo>
                  <a:lnTo>
                    <a:pt x="521" y="2094"/>
                  </a:lnTo>
                  <a:lnTo>
                    <a:pt x="521" y="2094"/>
                  </a:lnTo>
                  <a:lnTo>
                    <a:pt x="515" y="2094"/>
                  </a:lnTo>
                  <a:lnTo>
                    <a:pt x="515" y="2094"/>
                  </a:lnTo>
                  <a:lnTo>
                    <a:pt x="515" y="2094"/>
                  </a:lnTo>
                  <a:lnTo>
                    <a:pt x="515" y="2094"/>
                  </a:lnTo>
                  <a:lnTo>
                    <a:pt x="515" y="2094"/>
                  </a:lnTo>
                  <a:lnTo>
                    <a:pt x="515" y="2094"/>
                  </a:lnTo>
                  <a:lnTo>
                    <a:pt x="515" y="2094"/>
                  </a:lnTo>
                  <a:lnTo>
                    <a:pt x="515" y="2094"/>
                  </a:lnTo>
                  <a:lnTo>
                    <a:pt x="515" y="2094"/>
                  </a:lnTo>
                  <a:lnTo>
                    <a:pt x="515" y="2100"/>
                  </a:lnTo>
                  <a:lnTo>
                    <a:pt x="515" y="2100"/>
                  </a:lnTo>
                  <a:lnTo>
                    <a:pt x="515" y="2100"/>
                  </a:lnTo>
                  <a:lnTo>
                    <a:pt x="515" y="2100"/>
                  </a:lnTo>
                  <a:lnTo>
                    <a:pt x="515" y="2100"/>
                  </a:lnTo>
                  <a:lnTo>
                    <a:pt x="515" y="2100"/>
                  </a:lnTo>
                  <a:lnTo>
                    <a:pt x="521" y="2100"/>
                  </a:lnTo>
                  <a:lnTo>
                    <a:pt x="521" y="2100"/>
                  </a:lnTo>
                  <a:lnTo>
                    <a:pt x="521" y="2100"/>
                  </a:lnTo>
                  <a:lnTo>
                    <a:pt x="521" y="2100"/>
                  </a:lnTo>
                  <a:lnTo>
                    <a:pt x="521" y="2100"/>
                  </a:lnTo>
                  <a:lnTo>
                    <a:pt x="521" y="2100"/>
                  </a:lnTo>
                  <a:lnTo>
                    <a:pt x="521" y="2100"/>
                  </a:lnTo>
                  <a:lnTo>
                    <a:pt x="527" y="2100"/>
                  </a:lnTo>
                  <a:lnTo>
                    <a:pt x="527" y="2100"/>
                  </a:lnTo>
                  <a:lnTo>
                    <a:pt x="527" y="2100"/>
                  </a:lnTo>
                  <a:lnTo>
                    <a:pt x="527" y="2100"/>
                  </a:lnTo>
                  <a:lnTo>
                    <a:pt x="527" y="2100"/>
                  </a:lnTo>
                  <a:lnTo>
                    <a:pt x="527" y="2100"/>
                  </a:lnTo>
                  <a:lnTo>
                    <a:pt x="527" y="2100"/>
                  </a:lnTo>
                  <a:lnTo>
                    <a:pt x="527" y="2100"/>
                  </a:lnTo>
                  <a:close/>
                  <a:moveTo>
                    <a:pt x="640" y="2088"/>
                  </a:moveTo>
                  <a:lnTo>
                    <a:pt x="640" y="2088"/>
                  </a:lnTo>
                  <a:lnTo>
                    <a:pt x="640" y="2088"/>
                  </a:lnTo>
                  <a:lnTo>
                    <a:pt x="640" y="2088"/>
                  </a:lnTo>
                  <a:lnTo>
                    <a:pt x="640" y="2088"/>
                  </a:lnTo>
                  <a:lnTo>
                    <a:pt x="640" y="2088"/>
                  </a:lnTo>
                  <a:lnTo>
                    <a:pt x="640" y="2088"/>
                  </a:lnTo>
                  <a:lnTo>
                    <a:pt x="640" y="2088"/>
                  </a:lnTo>
                  <a:lnTo>
                    <a:pt x="640" y="2088"/>
                  </a:lnTo>
                  <a:lnTo>
                    <a:pt x="640" y="2088"/>
                  </a:lnTo>
                  <a:lnTo>
                    <a:pt x="640" y="2088"/>
                  </a:lnTo>
                  <a:lnTo>
                    <a:pt x="640" y="2088"/>
                  </a:lnTo>
                  <a:lnTo>
                    <a:pt x="640" y="2082"/>
                  </a:lnTo>
                  <a:lnTo>
                    <a:pt x="634" y="2082"/>
                  </a:lnTo>
                  <a:lnTo>
                    <a:pt x="634" y="2082"/>
                  </a:lnTo>
                  <a:lnTo>
                    <a:pt x="634" y="2082"/>
                  </a:lnTo>
                  <a:lnTo>
                    <a:pt x="634" y="2082"/>
                  </a:lnTo>
                  <a:lnTo>
                    <a:pt x="634" y="2082"/>
                  </a:lnTo>
                  <a:lnTo>
                    <a:pt x="634" y="2082"/>
                  </a:lnTo>
                  <a:lnTo>
                    <a:pt x="634" y="2082"/>
                  </a:lnTo>
                  <a:lnTo>
                    <a:pt x="634" y="2082"/>
                  </a:lnTo>
                  <a:lnTo>
                    <a:pt x="634" y="2082"/>
                  </a:lnTo>
                  <a:lnTo>
                    <a:pt x="634" y="2082"/>
                  </a:lnTo>
                  <a:lnTo>
                    <a:pt x="634" y="2082"/>
                  </a:lnTo>
                  <a:lnTo>
                    <a:pt x="634" y="2076"/>
                  </a:lnTo>
                  <a:lnTo>
                    <a:pt x="634" y="2076"/>
                  </a:lnTo>
                  <a:lnTo>
                    <a:pt x="634" y="2076"/>
                  </a:lnTo>
                  <a:lnTo>
                    <a:pt x="634" y="2076"/>
                  </a:lnTo>
                  <a:lnTo>
                    <a:pt x="634" y="2076"/>
                  </a:lnTo>
                  <a:lnTo>
                    <a:pt x="634" y="2076"/>
                  </a:lnTo>
                  <a:lnTo>
                    <a:pt x="628" y="2076"/>
                  </a:lnTo>
                  <a:lnTo>
                    <a:pt x="628" y="2076"/>
                  </a:lnTo>
                  <a:lnTo>
                    <a:pt x="628" y="2076"/>
                  </a:lnTo>
                  <a:lnTo>
                    <a:pt x="628" y="2076"/>
                  </a:lnTo>
                  <a:lnTo>
                    <a:pt x="628" y="2076"/>
                  </a:lnTo>
                  <a:lnTo>
                    <a:pt x="628" y="2076"/>
                  </a:lnTo>
                  <a:lnTo>
                    <a:pt x="628" y="2076"/>
                  </a:lnTo>
                  <a:lnTo>
                    <a:pt x="628" y="2076"/>
                  </a:lnTo>
                  <a:lnTo>
                    <a:pt x="628"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6"/>
                  </a:lnTo>
                  <a:lnTo>
                    <a:pt x="622" y="2070"/>
                  </a:lnTo>
                  <a:lnTo>
                    <a:pt x="622" y="2070"/>
                  </a:lnTo>
                  <a:lnTo>
                    <a:pt x="616" y="2070"/>
                  </a:lnTo>
                  <a:lnTo>
                    <a:pt x="616" y="2070"/>
                  </a:lnTo>
                  <a:lnTo>
                    <a:pt x="616" y="2070"/>
                  </a:lnTo>
                  <a:lnTo>
                    <a:pt x="616" y="2070"/>
                  </a:lnTo>
                  <a:lnTo>
                    <a:pt x="616" y="2070"/>
                  </a:lnTo>
                  <a:lnTo>
                    <a:pt x="616" y="2070"/>
                  </a:lnTo>
                  <a:lnTo>
                    <a:pt x="616" y="2070"/>
                  </a:lnTo>
                  <a:lnTo>
                    <a:pt x="616" y="2070"/>
                  </a:lnTo>
                  <a:lnTo>
                    <a:pt x="616" y="2070"/>
                  </a:lnTo>
                  <a:lnTo>
                    <a:pt x="616" y="2070"/>
                  </a:lnTo>
                  <a:lnTo>
                    <a:pt x="616" y="2070"/>
                  </a:lnTo>
                  <a:lnTo>
                    <a:pt x="610" y="2070"/>
                  </a:lnTo>
                  <a:lnTo>
                    <a:pt x="610" y="2070"/>
                  </a:lnTo>
                  <a:lnTo>
                    <a:pt x="610" y="2070"/>
                  </a:lnTo>
                  <a:lnTo>
                    <a:pt x="610" y="2070"/>
                  </a:lnTo>
                  <a:lnTo>
                    <a:pt x="610" y="2070"/>
                  </a:lnTo>
                  <a:lnTo>
                    <a:pt x="610" y="2070"/>
                  </a:lnTo>
                  <a:lnTo>
                    <a:pt x="610" y="2070"/>
                  </a:lnTo>
                  <a:lnTo>
                    <a:pt x="616" y="2076"/>
                  </a:lnTo>
                  <a:lnTo>
                    <a:pt x="616" y="2076"/>
                  </a:lnTo>
                  <a:lnTo>
                    <a:pt x="616" y="2076"/>
                  </a:lnTo>
                  <a:lnTo>
                    <a:pt x="616" y="2076"/>
                  </a:lnTo>
                  <a:lnTo>
                    <a:pt x="616" y="2076"/>
                  </a:lnTo>
                  <a:lnTo>
                    <a:pt x="616" y="2076"/>
                  </a:lnTo>
                  <a:lnTo>
                    <a:pt x="616" y="2076"/>
                  </a:lnTo>
                  <a:lnTo>
                    <a:pt x="616" y="2076"/>
                  </a:lnTo>
                  <a:lnTo>
                    <a:pt x="616" y="2076"/>
                  </a:lnTo>
                  <a:lnTo>
                    <a:pt x="616" y="2076"/>
                  </a:lnTo>
                  <a:lnTo>
                    <a:pt x="616" y="2076"/>
                  </a:lnTo>
                  <a:lnTo>
                    <a:pt x="616" y="2076"/>
                  </a:lnTo>
                  <a:lnTo>
                    <a:pt x="616" y="2076"/>
                  </a:lnTo>
                  <a:lnTo>
                    <a:pt x="616" y="2076"/>
                  </a:lnTo>
                  <a:lnTo>
                    <a:pt x="622" y="2076"/>
                  </a:lnTo>
                  <a:lnTo>
                    <a:pt x="622" y="2076"/>
                  </a:lnTo>
                  <a:lnTo>
                    <a:pt x="622" y="2076"/>
                  </a:lnTo>
                  <a:lnTo>
                    <a:pt x="622" y="2076"/>
                  </a:lnTo>
                  <a:lnTo>
                    <a:pt x="622" y="2076"/>
                  </a:lnTo>
                  <a:lnTo>
                    <a:pt x="622" y="2076"/>
                  </a:lnTo>
                  <a:lnTo>
                    <a:pt x="622" y="2076"/>
                  </a:lnTo>
                  <a:lnTo>
                    <a:pt x="622" y="2082"/>
                  </a:lnTo>
                  <a:lnTo>
                    <a:pt x="622" y="2082"/>
                  </a:lnTo>
                  <a:lnTo>
                    <a:pt x="622" y="2082"/>
                  </a:lnTo>
                  <a:lnTo>
                    <a:pt x="622" y="2082"/>
                  </a:lnTo>
                  <a:lnTo>
                    <a:pt x="622" y="2082"/>
                  </a:lnTo>
                  <a:lnTo>
                    <a:pt x="622" y="2082"/>
                  </a:lnTo>
                  <a:lnTo>
                    <a:pt x="622" y="2082"/>
                  </a:lnTo>
                  <a:lnTo>
                    <a:pt x="622" y="2082"/>
                  </a:lnTo>
                  <a:lnTo>
                    <a:pt x="622" y="2082"/>
                  </a:lnTo>
                  <a:lnTo>
                    <a:pt x="622" y="2082"/>
                  </a:lnTo>
                  <a:lnTo>
                    <a:pt x="622" y="2088"/>
                  </a:lnTo>
                  <a:lnTo>
                    <a:pt x="622" y="2088"/>
                  </a:lnTo>
                  <a:lnTo>
                    <a:pt x="622" y="2088"/>
                  </a:lnTo>
                  <a:lnTo>
                    <a:pt x="622" y="2088"/>
                  </a:lnTo>
                  <a:lnTo>
                    <a:pt x="622" y="2088"/>
                  </a:lnTo>
                  <a:lnTo>
                    <a:pt x="628" y="2088"/>
                  </a:lnTo>
                  <a:lnTo>
                    <a:pt x="628" y="2088"/>
                  </a:lnTo>
                  <a:lnTo>
                    <a:pt x="628" y="2088"/>
                  </a:lnTo>
                  <a:lnTo>
                    <a:pt x="628" y="2088"/>
                  </a:lnTo>
                  <a:lnTo>
                    <a:pt x="634" y="2088"/>
                  </a:lnTo>
                  <a:lnTo>
                    <a:pt x="634" y="2088"/>
                  </a:lnTo>
                  <a:lnTo>
                    <a:pt x="634" y="2088"/>
                  </a:lnTo>
                  <a:lnTo>
                    <a:pt x="634" y="2088"/>
                  </a:lnTo>
                  <a:lnTo>
                    <a:pt x="640" y="2094"/>
                  </a:lnTo>
                  <a:lnTo>
                    <a:pt x="640" y="2094"/>
                  </a:lnTo>
                  <a:lnTo>
                    <a:pt x="640" y="2094"/>
                  </a:lnTo>
                  <a:lnTo>
                    <a:pt x="640" y="2094"/>
                  </a:lnTo>
                  <a:lnTo>
                    <a:pt x="640" y="2094"/>
                  </a:lnTo>
                  <a:lnTo>
                    <a:pt x="640" y="2094"/>
                  </a:lnTo>
                  <a:lnTo>
                    <a:pt x="640" y="2088"/>
                  </a:lnTo>
                  <a:lnTo>
                    <a:pt x="640" y="2088"/>
                  </a:lnTo>
                  <a:lnTo>
                    <a:pt x="640" y="2088"/>
                  </a:lnTo>
                  <a:close/>
                  <a:moveTo>
                    <a:pt x="652" y="2034"/>
                  </a:moveTo>
                  <a:lnTo>
                    <a:pt x="652" y="2034"/>
                  </a:lnTo>
                  <a:lnTo>
                    <a:pt x="646" y="2034"/>
                  </a:lnTo>
                  <a:lnTo>
                    <a:pt x="646" y="2034"/>
                  </a:lnTo>
                  <a:lnTo>
                    <a:pt x="646" y="2034"/>
                  </a:lnTo>
                  <a:lnTo>
                    <a:pt x="646" y="2034"/>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52" y="2040"/>
                  </a:lnTo>
                  <a:lnTo>
                    <a:pt x="652" y="2034"/>
                  </a:lnTo>
                  <a:close/>
                  <a:moveTo>
                    <a:pt x="438" y="2005"/>
                  </a:moveTo>
                  <a:lnTo>
                    <a:pt x="438" y="2005"/>
                  </a:lnTo>
                  <a:lnTo>
                    <a:pt x="438" y="2005"/>
                  </a:lnTo>
                  <a:lnTo>
                    <a:pt x="438" y="2005"/>
                  </a:lnTo>
                  <a:lnTo>
                    <a:pt x="438" y="2005"/>
                  </a:lnTo>
                  <a:lnTo>
                    <a:pt x="438" y="2005"/>
                  </a:lnTo>
                  <a:lnTo>
                    <a:pt x="438" y="2005"/>
                  </a:lnTo>
                  <a:lnTo>
                    <a:pt x="438" y="2005"/>
                  </a:lnTo>
                  <a:lnTo>
                    <a:pt x="438" y="1999"/>
                  </a:lnTo>
                  <a:lnTo>
                    <a:pt x="438" y="1999"/>
                  </a:lnTo>
                  <a:lnTo>
                    <a:pt x="438" y="1999"/>
                  </a:lnTo>
                  <a:lnTo>
                    <a:pt x="438" y="1999"/>
                  </a:lnTo>
                  <a:lnTo>
                    <a:pt x="438" y="1999"/>
                  </a:lnTo>
                  <a:lnTo>
                    <a:pt x="438" y="1999"/>
                  </a:lnTo>
                  <a:lnTo>
                    <a:pt x="438" y="1999"/>
                  </a:lnTo>
                  <a:lnTo>
                    <a:pt x="433" y="1999"/>
                  </a:lnTo>
                  <a:lnTo>
                    <a:pt x="433" y="1999"/>
                  </a:lnTo>
                  <a:lnTo>
                    <a:pt x="433" y="1999"/>
                  </a:lnTo>
                  <a:lnTo>
                    <a:pt x="433" y="1999"/>
                  </a:lnTo>
                  <a:lnTo>
                    <a:pt x="433" y="2005"/>
                  </a:lnTo>
                  <a:lnTo>
                    <a:pt x="433" y="1999"/>
                  </a:lnTo>
                  <a:lnTo>
                    <a:pt x="427" y="2005"/>
                  </a:lnTo>
                  <a:lnTo>
                    <a:pt x="427" y="2005"/>
                  </a:lnTo>
                  <a:lnTo>
                    <a:pt x="427" y="2005"/>
                  </a:lnTo>
                  <a:lnTo>
                    <a:pt x="427" y="2005"/>
                  </a:lnTo>
                  <a:lnTo>
                    <a:pt x="427" y="2005"/>
                  </a:lnTo>
                  <a:lnTo>
                    <a:pt x="433" y="2005"/>
                  </a:lnTo>
                  <a:lnTo>
                    <a:pt x="433" y="2005"/>
                  </a:lnTo>
                  <a:lnTo>
                    <a:pt x="433" y="2005"/>
                  </a:lnTo>
                  <a:lnTo>
                    <a:pt x="433" y="2005"/>
                  </a:lnTo>
                  <a:lnTo>
                    <a:pt x="433" y="2005"/>
                  </a:lnTo>
                  <a:lnTo>
                    <a:pt x="433" y="2005"/>
                  </a:lnTo>
                  <a:lnTo>
                    <a:pt x="433" y="2005"/>
                  </a:lnTo>
                  <a:lnTo>
                    <a:pt x="433" y="2005"/>
                  </a:lnTo>
                  <a:lnTo>
                    <a:pt x="438" y="2005"/>
                  </a:lnTo>
                  <a:lnTo>
                    <a:pt x="438" y="2005"/>
                  </a:lnTo>
                  <a:lnTo>
                    <a:pt x="438" y="2005"/>
                  </a:lnTo>
                  <a:lnTo>
                    <a:pt x="438" y="2005"/>
                  </a:lnTo>
                  <a:lnTo>
                    <a:pt x="438" y="2005"/>
                  </a:lnTo>
                  <a:lnTo>
                    <a:pt x="444" y="2005"/>
                  </a:lnTo>
                  <a:lnTo>
                    <a:pt x="444" y="2005"/>
                  </a:lnTo>
                  <a:lnTo>
                    <a:pt x="444" y="2005"/>
                  </a:lnTo>
                  <a:lnTo>
                    <a:pt x="444" y="2005"/>
                  </a:lnTo>
                  <a:lnTo>
                    <a:pt x="438" y="2005"/>
                  </a:lnTo>
                  <a:close/>
                  <a:moveTo>
                    <a:pt x="474" y="2011"/>
                  </a:moveTo>
                  <a:lnTo>
                    <a:pt x="474" y="2011"/>
                  </a:lnTo>
                  <a:lnTo>
                    <a:pt x="474" y="2011"/>
                  </a:lnTo>
                  <a:lnTo>
                    <a:pt x="474" y="2011"/>
                  </a:lnTo>
                  <a:lnTo>
                    <a:pt x="474" y="2011"/>
                  </a:lnTo>
                  <a:lnTo>
                    <a:pt x="468" y="2011"/>
                  </a:lnTo>
                  <a:lnTo>
                    <a:pt x="468" y="2011"/>
                  </a:lnTo>
                  <a:lnTo>
                    <a:pt x="468" y="2005"/>
                  </a:lnTo>
                  <a:lnTo>
                    <a:pt x="468" y="2005"/>
                  </a:lnTo>
                  <a:lnTo>
                    <a:pt x="468" y="2005"/>
                  </a:lnTo>
                  <a:lnTo>
                    <a:pt x="468" y="2005"/>
                  </a:lnTo>
                  <a:lnTo>
                    <a:pt x="468" y="2005"/>
                  </a:lnTo>
                  <a:lnTo>
                    <a:pt x="468" y="2005"/>
                  </a:lnTo>
                  <a:lnTo>
                    <a:pt x="468" y="2005"/>
                  </a:lnTo>
                  <a:lnTo>
                    <a:pt x="468" y="2005"/>
                  </a:lnTo>
                  <a:lnTo>
                    <a:pt x="468" y="2005"/>
                  </a:lnTo>
                  <a:lnTo>
                    <a:pt x="462" y="2005"/>
                  </a:lnTo>
                  <a:lnTo>
                    <a:pt x="456" y="2005"/>
                  </a:lnTo>
                  <a:lnTo>
                    <a:pt x="456" y="2005"/>
                  </a:lnTo>
                  <a:lnTo>
                    <a:pt x="456" y="2005"/>
                  </a:lnTo>
                  <a:lnTo>
                    <a:pt x="456" y="2005"/>
                  </a:lnTo>
                  <a:lnTo>
                    <a:pt x="456" y="2005"/>
                  </a:lnTo>
                  <a:lnTo>
                    <a:pt x="456" y="2005"/>
                  </a:lnTo>
                  <a:lnTo>
                    <a:pt x="450" y="2005"/>
                  </a:lnTo>
                  <a:lnTo>
                    <a:pt x="450" y="2005"/>
                  </a:lnTo>
                  <a:lnTo>
                    <a:pt x="450" y="2005"/>
                  </a:lnTo>
                  <a:lnTo>
                    <a:pt x="450" y="2011"/>
                  </a:lnTo>
                  <a:lnTo>
                    <a:pt x="450" y="2011"/>
                  </a:lnTo>
                  <a:lnTo>
                    <a:pt x="450" y="2011"/>
                  </a:lnTo>
                  <a:lnTo>
                    <a:pt x="450" y="2011"/>
                  </a:lnTo>
                  <a:lnTo>
                    <a:pt x="450" y="2011"/>
                  </a:lnTo>
                  <a:lnTo>
                    <a:pt x="450" y="2017"/>
                  </a:lnTo>
                  <a:lnTo>
                    <a:pt x="456" y="2017"/>
                  </a:lnTo>
                  <a:lnTo>
                    <a:pt x="456" y="2017"/>
                  </a:lnTo>
                  <a:lnTo>
                    <a:pt x="456" y="2017"/>
                  </a:lnTo>
                  <a:lnTo>
                    <a:pt x="456" y="2017"/>
                  </a:lnTo>
                  <a:lnTo>
                    <a:pt x="456" y="2017"/>
                  </a:lnTo>
                  <a:lnTo>
                    <a:pt x="456" y="2022"/>
                  </a:lnTo>
                  <a:lnTo>
                    <a:pt x="462" y="2022"/>
                  </a:lnTo>
                  <a:lnTo>
                    <a:pt x="462" y="2022"/>
                  </a:lnTo>
                  <a:lnTo>
                    <a:pt x="462" y="2022"/>
                  </a:lnTo>
                  <a:lnTo>
                    <a:pt x="462" y="2022"/>
                  </a:lnTo>
                  <a:lnTo>
                    <a:pt x="462" y="2017"/>
                  </a:lnTo>
                  <a:lnTo>
                    <a:pt x="462" y="2017"/>
                  </a:lnTo>
                  <a:lnTo>
                    <a:pt x="462" y="2017"/>
                  </a:lnTo>
                  <a:lnTo>
                    <a:pt x="468" y="2017"/>
                  </a:lnTo>
                  <a:lnTo>
                    <a:pt x="468" y="2017"/>
                  </a:lnTo>
                  <a:lnTo>
                    <a:pt x="468" y="2017"/>
                  </a:lnTo>
                  <a:lnTo>
                    <a:pt x="474" y="2017"/>
                  </a:lnTo>
                  <a:lnTo>
                    <a:pt x="474" y="2017"/>
                  </a:lnTo>
                  <a:lnTo>
                    <a:pt x="474" y="2017"/>
                  </a:lnTo>
                  <a:lnTo>
                    <a:pt x="474" y="2011"/>
                  </a:lnTo>
                  <a:close/>
                  <a:moveTo>
                    <a:pt x="515" y="2005"/>
                  </a:moveTo>
                  <a:lnTo>
                    <a:pt x="515" y="2005"/>
                  </a:lnTo>
                  <a:lnTo>
                    <a:pt x="515" y="2005"/>
                  </a:lnTo>
                  <a:lnTo>
                    <a:pt x="515" y="2005"/>
                  </a:lnTo>
                  <a:lnTo>
                    <a:pt x="521" y="2005"/>
                  </a:lnTo>
                  <a:lnTo>
                    <a:pt x="521" y="2005"/>
                  </a:lnTo>
                  <a:lnTo>
                    <a:pt x="521" y="2005"/>
                  </a:lnTo>
                  <a:lnTo>
                    <a:pt x="521" y="2005"/>
                  </a:lnTo>
                  <a:lnTo>
                    <a:pt x="515" y="1999"/>
                  </a:lnTo>
                  <a:lnTo>
                    <a:pt x="515" y="2005"/>
                  </a:lnTo>
                  <a:lnTo>
                    <a:pt x="515" y="2005"/>
                  </a:lnTo>
                  <a:lnTo>
                    <a:pt x="510" y="2005"/>
                  </a:lnTo>
                  <a:lnTo>
                    <a:pt x="510" y="2005"/>
                  </a:lnTo>
                  <a:lnTo>
                    <a:pt x="510" y="2005"/>
                  </a:lnTo>
                  <a:lnTo>
                    <a:pt x="510" y="2005"/>
                  </a:lnTo>
                  <a:lnTo>
                    <a:pt x="510" y="2005"/>
                  </a:lnTo>
                  <a:lnTo>
                    <a:pt x="510" y="2005"/>
                  </a:lnTo>
                  <a:lnTo>
                    <a:pt x="510" y="2005"/>
                  </a:lnTo>
                  <a:lnTo>
                    <a:pt x="504" y="2005"/>
                  </a:lnTo>
                  <a:lnTo>
                    <a:pt x="504" y="2005"/>
                  </a:lnTo>
                  <a:lnTo>
                    <a:pt x="504" y="2005"/>
                  </a:lnTo>
                  <a:lnTo>
                    <a:pt x="504" y="2005"/>
                  </a:lnTo>
                  <a:lnTo>
                    <a:pt x="504" y="2005"/>
                  </a:lnTo>
                  <a:lnTo>
                    <a:pt x="504" y="2005"/>
                  </a:lnTo>
                  <a:lnTo>
                    <a:pt x="504" y="2005"/>
                  </a:lnTo>
                  <a:lnTo>
                    <a:pt x="504" y="2005"/>
                  </a:lnTo>
                  <a:lnTo>
                    <a:pt x="498" y="2005"/>
                  </a:lnTo>
                  <a:lnTo>
                    <a:pt x="498" y="2005"/>
                  </a:lnTo>
                  <a:lnTo>
                    <a:pt x="498" y="2005"/>
                  </a:lnTo>
                  <a:lnTo>
                    <a:pt x="498" y="2005"/>
                  </a:lnTo>
                  <a:lnTo>
                    <a:pt x="498" y="2005"/>
                  </a:lnTo>
                  <a:lnTo>
                    <a:pt x="498" y="1999"/>
                  </a:lnTo>
                  <a:lnTo>
                    <a:pt x="498" y="1999"/>
                  </a:lnTo>
                  <a:lnTo>
                    <a:pt x="492" y="1999"/>
                  </a:lnTo>
                  <a:lnTo>
                    <a:pt x="492" y="1999"/>
                  </a:lnTo>
                  <a:lnTo>
                    <a:pt x="492" y="1999"/>
                  </a:lnTo>
                  <a:lnTo>
                    <a:pt x="492" y="1999"/>
                  </a:lnTo>
                  <a:lnTo>
                    <a:pt x="492" y="2005"/>
                  </a:lnTo>
                  <a:lnTo>
                    <a:pt x="492" y="1999"/>
                  </a:lnTo>
                  <a:lnTo>
                    <a:pt x="486" y="1999"/>
                  </a:lnTo>
                  <a:lnTo>
                    <a:pt x="486" y="1999"/>
                  </a:lnTo>
                  <a:lnTo>
                    <a:pt x="486" y="1999"/>
                  </a:lnTo>
                  <a:lnTo>
                    <a:pt x="480" y="1999"/>
                  </a:lnTo>
                  <a:lnTo>
                    <a:pt x="480" y="1999"/>
                  </a:lnTo>
                  <a:lnTo>
                    <a:pt x="480" y="1999"/>
                  </a:lnTo>
                  <a:lnTo>
                    <a:pt x="480" y="1999"/>
                  </a:lnTo>
                  <a:lnTo>
                    <a:pt x="480" y="1999"/>
                  </a:lnTo>
                  <a:lnTo>
                    <a:pt x="480" y="1999"/>
                  </a:lnTo>
                  <a:lnTo>
                    <a:pt x="480" y="1999"/>
                  </a:lnTo>
                  <a:lnTo>
                    <a:pt x="480" y="1999"/>
                  </a:lnTo>
                  <a:lnTo>
                    <a:pt x="480" y="1999"/>
                  </a:lnTo>
                  <a:lnTo>
                    <a:pt x="480" y="2005"/>
                  </a:lnTo>
                  <a:lnTo>
                    <a:pt x="486" y="2005"/>
                  </a:lnTo>
                  <a:lnTo>
                    <a:pt x="486" y="2005"/>
                  </a:lnTo>
                  <a:lnTo>
                    <a:pt x="486" y="2005"/>
                  </a:lnTo>
                  <a:lnTo>
                    <a:pt x="486" y="2005"/>
                  </a:lnTo>
                  <a:lnTo>
                    <a:pt x="486" y="2005"/>
                  </a:lnTo>
                  <a:lnTo>
                    <a:pt x="486" y="2011"/>
                  </a:lnTo>
                  <a:lnTo>
                    <a:pt x="486" y="2011"/>
                  </a:lnTo>
                  <a:lnTo>
                    <a:pt x="486" y="2011"/>
                  </a:lnTo>
                  <a:lnTo>
                    <a:pt x="486" y="2011"/>
                  </a:lnTo>
                  <a:lnTo>
                    <a:pt x="486" y="2011"/>
                  </a:lnTo>
                  <a:lnTo>
                    <a:pt x="486" y="2011"/>
                  </a:lnTo>
                  <a:lnTo>
                    <a:pt x="492" y="2011"/>
                  </a:lnTo>
                  <a:lnTo>
                    <a:pt x="492" y="2011"/>
                  </a:lnTo>
                  <a:lnTo>
                    <a:pt x="492" y="2011"/>
                  </a:lnTo>
                  <a:lnTo>
                    <a:pt x="492" y="2011"/>
                  </a:lnTo>
                  <a:lnTo>
                    <a:pt x="498" y="2011"/>
                  </a:lnTo>
                  <a:lnTo>
                    <a:pt x="498" y="2011"/>
                  </a:lnTo>
                  <a:lnTo>
                    <a:pt x="498" y="2011"/>
                  </a:lnTo>
                  <a:lnTo>
                    <a:pt x="498" y="2011"/>
                  </a:lnTo>
                  <a:lnTo>
                    <a:pt x="498" y="2011"/>
                  </a:lnTo>
                  <a:lnTo>
                    <a:pt x="498" y="2011"/>
                  </a:lnTo>
                  <a:lnTo>
                    <a:pt x="498" y="2011"/>
                  </a:lnTo>
                  <a:lnTo>
                    <a:pt x="504" y="2011"/>
                  </a:lnTo>
                  <a:lnTo>
                    <a:pt x="504" y="2011"/>
                  </a:lnTo>
                  <a:lnTo>
                    <a:pt x="504" y="2011"/>
                  </a:lnTo>
                  <a:lnTo>
                    <a:pt x="504" y="2011"/>
                  </a:lnTo>
                  <a:lnTo>
                    <a:pt x="504" y="2011"/>
                  </a:lnTo>
                  <a:lnTo>
                    <a:pt x="504" y="2011"/>
                  </a:lnTo>
                  <a:lnTo>
                    <a:pt x="504" y="2011"/>
                  </a:lnTo>
                  <a:lnTo>
                    <a:pt x="504" y="2011"/>
                  </a:lnTo>
                  <a:lnTo>
                    <a:pt x="504" y="2011"/>
                  </a:lnTo>
                  <a:lnTo>
                    <a:pt x="504" y="2011"/>
                  </a:lnTo>
                  <a:lnTo>
                    <a:pt x="504" y="2011"/>
                  </a:lnTo>
                  <a:lnTo>
                    <a:pt x="504" y="2011"/>
                  </a:lnTo>
                  <a:lnTo>
                    <a:pt x="510" y="2011"/>
                  </a:lnTo>
                  <a:lnTo>
                    <a:pt x="510" y="2011"/>
                  </a:lnTo>
                  <a:lnTo>
                    <a:pt x="510" y="2011"/>
                  </a:lnTo>
                  <a:lnTo>
                    <a:pt x="515" y="2011"/>
                  </a:lnTo>
                  <a:lnTo>
                    <a:pt x="515" y="2011"/>
                  </a:lnTo>
                  <a:lnTo>
                    <a:pt x="515" y="2011"/>
                  </a:lnTo>
                  <a:lnTo>
                    <a:pt x="515" y="2005"/>
                  </a:lnTo>
                  <a:close/>
                  <a:moveTo>
                    <a:pt x="634" y="2147"/>
                  </a:moveTo>
                  <a:lnTo>
                    <a:pt x="628" y="2141"/>
                  </a:lnTo>
                  <a:lnTo>
                    <a:pt x="628" y="2141"/>
                  </a:lnTo>
                  <a:lnTo>
                    <a:pt x="628" y="2141"/>
                  </a:lnTo>
                  <a:lnTo>
                    <a:pt x="628" y="2141"/>
                  </a:lnTo>
                  <a:lnTo>
                    <a:pt x="622" y="2135"/>
                  </a:lnTo>
                  <a:lnTo>
                    <a:pt x="622" y="2135"/>
                  </a:lnTo>
                  <a:lnTo>
                    <a:pt x="622" y="2135"/>
                  </a:lnTo>
                  <a:lnTo>
                    <a:pt x="622" y="2135"/>
                  </a:lnTo>
                  <a:lnTo>
                    <a:pt x="622" y="2135"/>
                  </a:lnTo>
                  <a:lnTo>
                    <a:pt x="622" y="2135"/>
                  </a:lnTo>
                  <a:lnTo>
                    <a:pt x="622" y="2129"/>
                  </a:lnTo>
                  <a:lnTo>
                    <a:pt x="616" y="2129"/>
                  </a:lnTo>
                  <a:lnTo>
                    <a:pt x="616" y="2129"/>
                  </a:lnTo>
                  <a:lnTo>
                    <a:pt x="616" y="2129"/>
                  </a:lnTo>
                  <a:lnTo>
                    <a:pt x="616" y="2123"/>
                  </a:lnTo>
                  <a:lnTo>
                    <a:pt x="616" y="2123"/>
                  </a:lnTo>
                  <a:lnTo>
                    <a:pt x="616" y="2123"/>
                  </a:lnTo>
                  <a:lnTo>
                    <a:pt x="616" y="2123"/>
                  </a:lnTo>
                  <a:lnTo>
                    <a:pt x="616" y="2123"/>
                  </a:lnTo>
                  <a:lnTo>
                    <a:pt x="610" y="2123"/>
                  </a:lnTo>
                  <a:lnTo>
                    <a:pt x="610" y="2123"/>
                  </a:lnTo>
                  <a:lnTo>
                    <a:pt x="610" y="2123"/>
                  </a:lnTo>
                  <a:lnTo>
                    <a:pt x="610" y="2123"/>
                  </a:lnTo>
                  <a:lnTo>
                    <a:pt x="610" y="2123"/>
                  </a:lnTo>
                  <a:lnTo>
                    <a:pt x="610" y="2123"/>
                  </a:lnTo>
                  <a:lnTo>
                    <a:pt x="610" y="2129"/>
                  </a:lnTo>
                  <a:lnTo>
                    <a:pt x="616" y="2129"/>
                  </a:lnTo>
                  <a:lnTo>
                    <a:pt x="616" y="2129"/>
                  </a:lnTo>
                  <a:lnTo>
                    <a:pt x="616" y="2135"/>
                  </a:lnTo>
                  <a:lnTo>
                    <a:pt x="616" y="2135"/>
                  </a:lnTo>
                  <a:lnTo>
                    <a:pt x="616" y="2135"/>
                  </a:lnTo>
                  <a:lnTo>
                    <a:pt x="616" y="2135"/>
                  </a:lnTo>
                  <a:lnTo>
                    <a:pt x="616" y="2135"/>
                  </a:lnTo>
                  <a:lnTo>
                    <a:pt x="616" y="2141"/>
                  </a:lnTo>
                  <a:lnTo>
                    <a:pt x="616" y="2141"/>
                  </a:lnTo>
                  <a:lnTo>
                    <a:pt x="616" y="2141"/>
                  </a:lnTo>
                  <a:lnTo>
                    <a:pt x="622" y="2141"/>
                  </a:lnTo>
                  <a:lnTo>
                    <a:pt x="622" y="2141"/>
                  </a:lnTo>
                  <a:lnTo>
                    <a:pt x="622" y="2141"/>
                  </a:lnTo>
                  <a:lnTo>
                    <a:pt x="622" y="2141"/>
                  </a:lnTo>
                  <a:lnTo>
                    <a:pt x="622" y="2141"/>
                  </a:lnTo>
                  <a:lnTo>
                    <a:pt x="622" y="2147"/>
                  </a:lnTo>
                  <a:lnTo>
                    <a:pt x="622" y="2147"/>
                  </a:lnTo>
                  <a:lnTo>
                    <a:pt x="622" y="2147"/>
                  </a:lnTo>
                  <a:lnTo>
                    <a:pt x="628" y="2147"/>
                  </a:lnTo>
                  <a:lnTo>
                    <a:pt x="628" y="2147"/>
                  </a:lnTo>
                  <a:lnTo>
                    <a:pt x="628" y="2147"/>
                  </a:lnTo>
                  <a:lnTo>
                    <a:pt x="628" y="2153"/>
                  </a:lnTo>
                  <a:lnTo>
                    <a:pt x="628" y="2153"/>
                  </a:lnTo>
                  <a:lnTo>
                    <a:pt x="628" y="2153"/>
                  </a:lnTo>
                  <a:lnTo>
                    <a:pt x="628" y="2153"/>
                  </a:lnTo>
                  <a:lnTo>
                    <a:pt x="628" y="2153"/>
                  </a:lnTo>
                  <a:lnTo>
                    <a:pt x="628" y="2153"/>
                  </a:lnTo>
                  <a:lnTo>
                    <a:pt x="634" y="2147"/>
                  </a:lnTo>
                  <a:lnTo>
                    <a:pt x="634" y="2147"/>
                  </a:lnTo>
                  <a:lnTo>
                    <a:pt x="634" y="2147"/>
                  </a:lnTo>
                  <a:lnTo>
                    <a:pt x="634" y="2147"/>
                  </a:lnTo>
                  <a:lnTo>
                    <a:pt x="634" y="2147"/>
                  </a:lnTo>
                  <a:lnTo>
                    <a:pt x="634" y="2147"/>
                  </a:lnTo>
                  <a:lnTo>
                    <a:pt x="634" y="2147"/>
                  </a:lnTo>
                  <a:lnTo>
                    <a:pt x="634" y="2147"/>
                  </a:lnTo>
                  <a:lnTo>
                    <a:pt x="634" y="2147"/>
                  </a:lnTo>
                  <a:close/>
                  <a:moveTo>
                    <a:pt x="124" y="409"/>
                  </a:moveTo>
                  <a:lnTo>
                    <a:pt x="124" y="409"/>
                  </a:lnTo>
                  <a:lnTo>
                    <a:pt x="130" y="409"/>
                  </a:lnTo>
                  <a:lnTo>
                    <a:pt x="130" y="409"/>
                  </a:lnTo>
                  <a:lnTo>
                    <a:pt x="130" y="409"/>
                  </a:lnTo>
                  <a:lnTo>
                    <a:pt x="130" y="409"/>
                  </a:lnTo>
                  <a:lnTo>
                    <a:pt x="130" y="409"/>
                  </a:lnTo>
                  <a:lnTo>
                    <a:pt x="130" y="409"/>
                  </a:lnTo>
                  <a:lnTo>
                    <a:pt x="130" y="403"/>
                  </a:lnTo>
                  <a:lnTo>
                    <a:pt x="130" y="403"/>
                  </a:lnTo>
                  <a:lnTo>
                    <a:pt x="130" y="403"/>
                  </a:lnTo>
                  <a:lnTo>
                    <a:pt x="124" y="403"/>
                  </a:lnTo>
                  <a:lnTo>
                    <a:pt x="124" y="403"/>
                  </a:lnTo>
                  <a:lnTo>
                    <a:pt x="124" y="403"/>
                  </a:lnTo>
                  <a:lnTo>
                    <a:pt x="124" y="403"/>
                  </a:lnTo>
                  <a:lnTo>
                    <a:pt x="124" y="403"/>
                  </a:lnTo>
                  <a:lnTo>
                    <a:pt x="124" y="403"/>
                  </a:lnTo>
                  <a:lnTo>
                    <a:pt x="124" y="403"/>
                  </a:lnTo>
                  <a:lnTo>
                    <a:pt x="124" y="403"/>
                  </a:lnTo>
                  <a:lnTo>
                    <a:pt x="124" y="409"/>
                  </a:lnTo>
                  <a:close/>
                  <a:moveTo>
                    <a:pt x="2779" y="2693"/>
                  </a:moveTo>
                  <a:lnTo>
                    <a:pt x="2779" y="2693"/>
                  </a:lnTo>
                  <a:lnTo>
                    <a:pt x="2779" y="2693"/>
                  </a:lnTo>
                  <a:lnTo>
                    <a:pt x="2773" y="2693"/>
                  </a:lnTo>
                  <a:lnTo>
                    <a:pt x="2773" y="2693"/>
                  </a:lnTo>
                  <a:lnTo>
                    <a:pt x="2773" y="2693"/>
                  </a:lnTo>
                  <a:lnTo>
                    <a:pt x="2773" y="2693"/>
                  </a:lnTo>
                  <a:lnTo>
                    <a:pt x="2773" y="2693"/>
                  </a:lnTo>
                  <a:lnTo>
                    <a:pt x="2773" y="2693"/>
                  </a:lnTo>
                  <a:lnTo>
                    <a:pt x="2773" y="2693"/>
                  </a:lnTo>
                  <a:lnTo>
                    <a:pt x="2767" y="2699"/>
                  </a:lnTo>
                  <a:lnTo>
                    <a:pt x="2767" y="2705"/>
                  </a:lnTo>
                  <a:lnTo>
                    <a:pt x="2767" y="2705"/>
                  </a:lnTo>
                  <a:lnTo>
                    <a:pt x="2767" y="2705"/>
                  </a:lnTo>
                  <a:lnTo>
                    <a:pt x="2767" y="2705"/>
                  </a:lnTo>
                  <a:lnTo>
                    <a:pt x="2767" y="2705"/>
                  </a:lnTo>
                  <a:lnTo>
                    <a:pt x="2767" y="2705"/>
                  </a:lnTo>
                  <a:lnTo>
                    <a:pt x="2767" y="2710"/>
                  </a:lnTo>
                  <a:lnTo>
                    <a:pt x="2767" y="2710"/>
                  </a:lnTo>
                  <a:lnTo>
                    <a:pt x="2767" y="2710"/>
                  </a:lnTo>
                  <a:lnTo>
                    <a:pt x="2767" y="2710"/>
                  </a:lnTo>
                  <a:lnTo>
                    <a:pt x="2761" y="2710"/>
                  </a:lnTo>
                  <a:lnTo>
                    <a:pt x="2761" y="2716"/>
                  </a:lnTo>
                  <a:lnTo>
                    <a:pt x="2761" y="2716"/>
                  </a:lnTo>
                  <a:lnTo>
                    <a:pt x="2755" y="2722"/>
                  </a:lnTo>
                  <a:lnTo>
                    <a:pt x="2761" y="2722"/>
                  </a:lnTo>
                  <a:lnTo>
                    <a:pt x="2761" y="2722"/>
                  </a:lnTo>
                  <a:lnTo>
                    <a:pt x="2761" y="2716"/>
                  </a:lnTo>
                  <a:lnTo>
                    <a:pt x="2761" y="2716"/>
                  </a:lnTo>
                  <a:lnTo>
                    <a:pt x="2767" y="2716"/>
                  </a:lnTo>
                  <a:lnTo>
                    <a:pt x="2767" y="2710"/>
                  </a:lnTo>
                  <a:lnTo>
                    <a:pt x="2779" y="2699"/>
                  </a:lnTo>
                  <a:lnTo>
                    <a:pt x="2779" y="2699"/>
                  </a:lnTo>
                  <a:lnTo>
                    <a:pt x="2779" y="2699"/>
                  </a:lnTo>
                  <a:lnTo>
                    <a:pt x="2779" y="2693"/>
                  </a:lnTo>
                  <a:lnTo>
                    <a:pt x="2779" y="2693"/>
                  </a:lnTo>
                  <a:lnTo>
                    <a:pt x="2779" y="2693"/>
                  </a:lnTo>
                  <a:lnTo>
                    <a:pt x="2779" y="2693"/>
                  </a:lnTo>
                  <a:lnTo>
                    <a:pt x="2779" y="2693"/>
                  </a:lnTo>
                  <a:close/>
                  <a:moveTo>
                    <a:pt x="2821" y="2663"/>
                  </a:moveTo>
                  <a:lnTo>
                    <a:pt x="2821" y="2663"/>
                  </a:lnTo>
                  <a:lnTo>
                    <a:pt x="2821" y="2663"/>
                  </a:lnTo>
                  <a:lnTo>
                    <a:pt x="2821" y="2663"/>
                  </a:lnTo>
                  <a:lnTo>
                    <a:pt x="2821" y="2663"/>
                  </a:lnTo>
                  <a:lnTo>
                    <a:pt x="2821" y="2663"/>
                  </a:lnTo>
                  <a:lnTo>
                    <a:pt x="2821" y="2663"/>
                  </a:lnTo>
                  <a:lnTo>
                    <a:pt x="2821" y="2663"/>
                  </a:lnTo>
                  <a:lnTo>
                    <a:pt x="2821" y="2663"/>
                  </a:lnTo>
                  <a:lnTo>
                    <a:pt x="2821" y="2663"/>
                  </a:lnTo>
                  <a:lnTo>
                    <a:pt x="2821" y="2663"/>
                  </a:lnTo>
                  <a:lnTo>
                    <a:pt x="2821" y="2669"/>
                  </a:lnTo>
                  <a:lnTo>
                    <a:pt x="2815" y="2669"/>
                  </a:lnTo>
                  <a:lnTo>
                    <a:pt x="2815" y="2669"/>
                  </a:lnTo>
                  <a:lnTo>
                    <a:pt x="2815" y="2669"/>
                  </a:lnTo>
                  <a:lnTo>
                    <a:pt x="2809" y="2669"/>
                  </a:lnTo>
                  <a:lnTo>
                    <a:pt x="2809" y="2669"/>
                  </a:lnTo>
                  <a:lnTo>
                    <a:pt x="2809" y="2669"/>
                  </a:lnTo>
                  <a:lnTo>
                    <a:pt x="2809" y="2669"/>
                  </a:lnTo>
                  <a:lnTo>
                    <a:pt x="2803" y="2675"/>
                  </a:lnTo>
                  <a:lnTo>
                    <a:pt x="2803" y="2675"/>
                  </a:lnTo>
                  <a:lnTo>
                    <a:pt x="2803" y="2675"/>
                  </a:lnTo>
                  <a:lnTo>
                    <a:pt x="2803" y="2675"/>
                  </a:lnTo>
                  <a:lnTo>
                    <a:pt x="2803" y="2675"/>
                  </a:lnTo>
                  <a:lnTo>
                    <a:pt x="2797" y="2675"/>
                  </a:lnTo>
                  <a:lnTo>
                    <a:pt x="2797" y="2675"/>
                  </a:lnTo>
                  <a:lnTo>
                    <a:pt x="2797" y="2681"/>
                  </a:lnTo>
                  <a:lnTo>
                    <a:pt x="2797" y="2681"/>
                  </a:lnTo>
                  <a:lnTo>
                    <a:pt x="2797" y="2681"/>
                  </a:lnTo>
                  <a:lnTo>
                    <a:pt x="2791" y="2681"/>
                  </a:lnTo>
                  <a:lnTo>
                    <a:pt x="2791" y="2681"/>
                  </a:lnTo>
                  <a:lnTo>
                    <a:pt x="2791" y="2681"/>
                  </a:lnTo>
                  <a:lnTo>
                    <a:pt x="2791" y="2681"/>
                  </a:lnTo>
                  <a:lnTo>
                    <a:pt x="2785" y="2687"/>
                  </a:lnTo>
                  <a:lnTo>
                    <a:pt x="2785" y="2687"/>
                  </a:lnTo>
                  <a:lnTo>
                    <a:pt x="2779" y="2687"/>
                  </a:lnTo>
                  <a:lnTo>
                    <a:pt x="2779" y="2687"/>
                  </a:lnTo>
                  <a:lnTo>
                    <a:pt x="2779" y="2687"/>
                  </a:lnTo>
                  <a:lnTo>
                    <a:pt x="2779" y="2687"/>
                  </a:lnTo>
                  <a:lnTo>
                    <a:pt x="2779" y="2693"/>
                  </a:lnTo>
                  <a:lnTo>
                    <a:pt x="2779" y="2693"/>
                  </a:lnTo>
                  <a:lnTo>
                    <a:pt x="2779" y="2693"/>
                  </a:lnTo>
                  <a:lnTo>
                    <a:pt x="2779" y="2693"/>
                  </a:lnTo>
                  <a:lnTo>
                    <a:pt x="2779" y="2693"/>
                  </a:lnTo>
                  <a:lnTo>
                    <a:pt x="2779" y="2699"/>
                  </a:lnTo>
                  <a:lnTo>
                    <a:pt x="2779" y="2699"/>
                  </a:lnTo>
                  <a:lnTo>
                    <a:pt x="2779" y="2699"/>
                  </a:lnTo>
                  <a:lnTo>
                    <a:pt x="2779" y="2699"/>
                  </a:lnTo>
                  <a:lnTo>
                    <a:pt x="2779" y="2693"/>
                  </a:lnTo>
                  <a:lnTo>
                    <a:pt x="2779" y="2693"/>
                  </a:lnTo>
                  <a:lnTo>
                    <a:pt x="2785" y="2693"/>
                  </a:lnTo>
                  <a:lnTo>
                    <a:pt x="2791" y="2687"/>
                  </a:lnTo>
                  <a:lnTo>
                    <a:pt x="2791" y="2687"/>
                  </a:lnTo>
                  <a:lnTo>
                    <a:pt x="2803" y="2681"/>
                  </a:lnTo>
                  <a:lnTo>
                    <a:pt x="2809" y="2675"/>
                  </a:lnTo>
                  <a:lnTo>
                    <a:pt x="2809" y="2675"/>
                  </a:lnTo>
                  <a:lnTo>
                    <a:pt x="2809" y="2675"/>
                  </a:lnTo>
                  <a:lnTo>
                    <a:pt x="2809" y="2675"/>
                  </a:lnTo>
                  <a:lnTo>
                    <a:pt x="2815" y="2675"/>
                  </a:lnTo>
                  <a:lnTo>
                    <a:pt x="2821" y="2669"/>
                  </a:lnTo>
                  <a:lnTo>
                    <a:pt x="2821" y="2669"/>
                  </a:lnTo>
                  <a:lnTo>
                    <a:pt x="2821" y="2669"/>
                  </a:lnTo>
                  <a:lnTo>
                    <a:pt x="2821" y="2669"/>
                  </a:lnTo>
                  <a:lnTo>
                    <a:pt x="2821" y="2669"/>
                  </a:lnTo>
                  <a:lnTo>
                    <a:pt x="2821" y="2669"/>
                  </a:lnTo>
                  <a:lnTo>
                    <a:pt x="2821" y="2663"/>
                  </a:lnTo>
                  <a:lnTo>
                    <a:pt x="2821" y="2663"/>
                  </a:lnTo>
                  <a:lnTo>
                    <a:pt x="2821" y="2663"/>
                  </a:lnTo>
                  <a:close/>
                  <a:moveTo>
                    <a:pt x="2833" y="2657"/>
                  </a:moveTo>
                  <a:lnTo>
                    <a:pt x="2827" y="2657"/>
                  </a:lnTo>
                  <a:lnTo>
                    <a:pt x="2827" y="2663"/>
                  </a:lnTo>
                  <a:lnTo>
                    <a:pt x="2827" y="2657"/>
                  </a:lnTo>
                  <a:lnTo>
                    <a:pt x="2827" y="2657"/>
                  </a:lnTo>
                  <a:lnTo>
                    <a:pt x="2833" y="2657"/>
                  </a:lnTo>
                  <a:lnTo>
                    <a:pt x="2833" y="2657"/>
                  </a:lnTo>
                  <a:lnTo>
                    <a:pt x="2833" y="2657"/>
                  </a:lnTo>
                  <a:lnTo>
                    <a:pt x="2833" y="2657"/>
                  </a:lnTo>
                  <a:lnTo>
                    <a:pt x="2833" y="2657"/>
                  </a:lnTo>
                  <a:lnTo>
                    <a:pt x="2838" y="2651"/>
                  </a:lnTo>
                  <a:lnTo>
                    <a:pt x="2838" y="2651"/>
                  </a:lnTo>
                  <a:lnTo>
                    <a:pt x="2838" y="2651"/>
                  </a:lnTo>
                  <a:lnTo>
                    <a:pt x="2838" y="2651"/>
                  </a:lnTo>
                  <a:lnTo>
                    <a:pt x="2838" y="2651"/>
                  </a:lnTo>
                  <a:lnTo>
                    <a:pt x="2838" y="2651"/>
                  </a:lnTo>
                  <a:lnTo>
                    <a:pt x="2838" y="2651"/>
                  </a:lnTo>
                  <a:lnTo>
                    <a:pt x="2838" y="2651"/>
                  </a:lnTo>
                  <a:lnTo>
                    <a:pt x="2833" y="2651"/>
                  </a:lnTo>
                  <a:lnTo>
                    <a:pt x="2833" y="2657"/>
                  </a:lnTo>
                  <a:close/>
                  <a:moveTo>
                    <a:pt x="2726" y="2847"/>
                  </a:moveTo>
                  <a:lnTo>
                    <a:pt x="2726" y="2853"/>
                  </a:lnTo>
                  <a:lnTo>
                    <a:pt x="2726" y="2853"/>
                  </a:lnTo>
                  <a:lnTo>
                    <a:pt x="2726" y="2853"/>
                  </a:lnTo>
                  <a:lnTo>
                    <a:pt x="2726" y="2859"/>
                  </a:lnTo>
                  <a:lnTo>
                    <a:pt x="2732" y="2859"/>
                  </a:lnTo>
                  <a:lnTo>
                    <a:pt x="2732" y="2859"/>
                  </a:lnTo>
                  <a:lnTo>
                    <a:pt x="2732" y="2859"/>
                  </a:lnTo>
                  <a:lnTo>
                    <a:pt x="2732" y="2859"/>
                  </a:lnTo>
                  <a:lnTo>
                    <a:pt x="2732" y="2865"/>
                  </a:lnTo>
                  <a:lnTo>
                    <a:pt x="2732" y="2871"/>
                  </a:lnTo>
                  <a:lnTo>
                    <a:pt x="2732" y="2871"/>
                  </a:lnTo>
                  <a:lnTo>
                    <a:pt x="2738" y="2877"/>
                  </a:lnTo>
                  <a:lnTo>
                    <a:pt x="2738" y="2877"/>
                  </a:lnTo>
                  <a:lnTo>
                    <a:pt x="2738" y="2877"/>
                  </a:lnTo>
                  <a:lnTo>
                    <a:pt x="2738" y="2877"/>
                  </a:lnTo>
                  <a:lnTo>
                    <a:pt x="2738" y="2888"/>
                  </a:lnTo>
                  <a:lnTo>
                    <a:pt x="2738" y="2888"/>
                  </a:lnTo>
                  <a:lnTo>
                    <a:pt x="2738" y="2894"/>
                  </a:lnTo>
                  <a:lnTo>
                    <a:pt x="2744" y="2900"/>
                  </a:lnTo>
                  <a:lnTo>
                    <a:pt x="2744" y="2912"/>
                  </a:lnTo>
                  <a:lnTo>
                    <a:pt x="2744" y="2918"/>
                  </a:lnTo>
                  <a:lnTo>
                    <a:pt x="2744" y="2918"/>
                  </a:lnTo>
                  <a:lnTo>
                    <a:pt x="2744" y="2918"/>
                  </a:lnTo>
                  <a:lnTo>
                    <a:pt x="2744" y="2918"/>
                  </a:lnTo>
                  <a:lnTo>
                    <a:pt x="2744" y="2918"/>
                  </a:lnTo>
                  <a:lnTo>
                    <a:pt x="2744" y="2912"/>
                  </a:lnTo>
                  <a:lnTo>
                    <a:pt x="2744" y="2912"/>
                  </a:lnTo>
                  <a:lnTo>
                    <a:pt x="2744" y="2906"/>
                  </a:lnTo>
                  <a:lnTo>
                    <a:pt x="2744" y="2906"/>
                  </a:lnTo>
                  <a:lnTo>
                    <a:pt x="2744" y="2900"/>
                  </a:lnTo>
                  <a:lnTo>
                    <a:pt x="2744" y="2894"/>
                  </a:lnTo>
                  <a:lnTo>
                    <a:pt x="2744" y="2894"/>
                  </a:lnTo>
                  <a:lnTo>
                    <a:pt x="2738" y="2888"/>
                  </a:lnTo>
                  <a:lnTo>
                    <a:pt x="2738" y="2888"/>
                  </a:lnTo>
                  <a:lnTo>
                    <a:pt x="2738" y="2882"/>
                  </a:lnTo>
                  <a:lnTo>
                    <a:pt x="2738" y="2882"/>
                  </a:lnTo>
                  <a:lnTo>
                    <a:pt x="2738" y="2882"/>
                  </a:lnTo>
                  <a:lnTo>
                    <a:pt x="2726" y="2847"/>
                  </a:lnTo>
                  <a:lnTo>
                    <a:pt x="2726" y="2829"/>
                  </a:lnTo>
                  <a:lnTo>
                    <a:pt x="2726" y="2829"/>
                  </a:lnTo>
                  <a:lnTo>
                    <a:pt x="2726" y="2823"/>
                  </a:lnTo>
                  <a:lnTo>
                    <a:pt x="2726" y="2799"/>
                  </a:lnTo>
                  <a:lnTo>
                    <a:pt x="2726" y="2794"/>
                  </a:lnTo>
                  <a:lnTo>
                    <a:pt x="2726" y="2794"/>
                  </a:lnTo>
                  <a:lnTo>
                    <a:pt x="2726" y="2794"/>
                  </a:lnTo>
                  <a:lnTo>
                    <a:pt x="2726" y="2799"/>
                  </a:lnTo>
                  <a:lnTo>
                    <a:pt x="2720" y="2799"/>
                  </a:lnTo>
                  <a:lnTo>
                    <a:pt x="2720" y="2805"/>
                  </a:lnTo>
                  <a:lnTo>
                    <a:pt x="2720" y="2805"/>
                  </a:lnTo>
                  <a:lnTo>
                    <a:pt x="2720" y="2805"/>
                  </a:lnTo>
                  <a:lnTo>
                    <a:pt x="2720" y="2811"/>
                  </a:lnTo>
                  <a:lnTo>
                    <a:pt x="2720" y="2811"/>
                  </a:lnTo>
                  <a:lnTo>
                    <a:pt x="2720" y="2811"/>
                  </a:lnTo>
                  <a:lnTo>
                    <a:pt x="2720" y="2817"/>
                  </a:lnTo>
                  <a:lnTo>
                    <a:pt x="2720" y="2817"/>
                  </a:lnTo>
                  <a:lnTo>
                    <a:pt x="2720" y="2817"/>
                  </a:lnTo>
                  <a:lnTo>
                    <a:pt x="2726" y="2817"/>
                  </a:lnTo>
                  <a:lnTo>
                    <a:pt x="2726" y="2829"/>
                  </a:lnTo>
                  <a:lnTo>
                    <a:pt x="2726" y="2829"/>
                  </a:lnTo>
                  <a:lnTo>
                    <a:pt x="2726" y="2835"/>
                  </a:lnTo>
                  <a:lnTo>
                    <a:pt x="2726" y="2835"/>
                  </a:lnTo>
                  <a:lnTo>
                    <a:pt x="2720" y="2835"/>
                  </a:lnTo>
                  <a:lnTo>
                    <a:pt x="2726" y="2841"/>
                  </a:lnTo>
                  <a:lnTo>
                    <a:pt x="2726" y="2841"/>
                  </a:lnTo>
                  <a:lnTo>
                    <a:pt x="2726" y="2841"/>
                  </a:lnTo>
                  <a:lnTo>
                    <a:pt x="2726" y="2847"/>
                  </a:lnTo>
                  <a:lnTo>
                    <a:pt x="2726" y="2847"/>
                  </a:lnTo>
                  <a:lnTo>
                    <a:pt x="2726" y="2847"/>
                  </a:lnTo>
                  <a:lnTo>
                    <a:pt x="2726" y="2847"/>
                  </a:lnTo>
                  <a:lnTo>
                    <a:pt x="2726" y="2847"/>
                  </a:lnTo>
                  <a:lnTo>
                    <a:pt x="2726" y="2847"/>
                  </a:lnTo>
                  <a:lnTo>
                    <a:pt x="2726" y="2847"/>
                  </a:lnTo>
                  <a:lnTo>
                    <a:pt x="2726" y="2847"/>
                  </a:lnTo>
                  <a:lnTo>
                    <a:pt x="2726" y="2847"/>
                  </a:lnTo>
                  <a:lnTo>
                    <a:pt x="2726" y="2847"/>
                  </a:lnTo>
                  <a:lnTo>
                    <a:pt x="2726" y="2847"/>
                  </a:lnTo>
                  <a:lnTo>
                    <a:pt x="2726" y="2847"/>
                  </a:lnTo>
                  <a:lnTo>
                    <a:pt x="2726" y="2847"/>
                  </a:lnTo>
                  <a:close/>
                  <a:moveTo>
                    <a:pt x="2755" y="2722"/>
                  </a:moveTo>
                  <a:lnTo>
                    <a:pt x="2755" y="2722"/>
                  </a:lnTo>
                  <a:lnTo>
                    <a:pt x="2755" y="2722"/>
                  </a:lnTo>
                  <a:lnTo>
                    <a:pt x="2755" y="2728"/>
                  </a:lnTo>
                  <a:lnTo>
                    <a:pt x="2755" y="2728"/>
                  </a:lnTo>
                  <a:lnTo>
                    <a:pt x="2755" y="2728"/>
                  </a:lnTo>
                  <a:lnTo>
                    <a:pt x="2750" y="2728"/>
                  </a:lnTo>
                  <a:lnTo>
                    <a:pt x="2750" y="2734"/>
                  </a:lnTo>
                  <a:lnTo>
                    <a:pt x="2750" y="2734"/>
                  </a:lnTo>
                  <a:lnTo>
                    <a:pt x="2744" y="2746"/>
                  </a:lnTo>
                  <a:lnTo>
                    <a:pt x="2744" y="2746"/>
                  </a:lnTo>
                  <a:lnTo>
                    <a:pt x="2738" y="2746"/>
                  </a:lnTo>
                  <a:lnTo>
                    <a:pt x="2738" y="2746"/>
                  </a:lnTo>
                  <a:lnTo>
                    <a:pt x="2738" y="2746"/>
                  </a:lnTo>
                  <a:lnTo>
                    <a:pt x="2738" y="2746"/>
                  </a:lnTo>
                  <a:lnTo>
                    <a:pt x="2738" y="2746"/>
                  </a:lnTo>
                  <a:lnTo>
                    <a:pt x="2738" y="2746"/>
                  </a:lnTo>
                  <a:lnTo>
                    <a:pt x="2738" y="2746"/>
                  </a:lnTo>
                  <a:lnTo>
                    <a:pt x="2738" y="2752"/>
                  </a:lnTo>
                  <a:lnTo>
                    <a:pt x="2738" y="2752"/>
                  </a:lnTo>
                  <a:lnTo>
                    <a:pt x="2738" y="2752"/>
                  </a:lnTo>
                  <a:lnTo>
                    <a:pt x="2738" y="2758"/>
                  </a:lnTo>
                  <a:lnTo>
                    <a:pt x="2732" y="2758"/>
                  </a:lnTo>
                  <a:lnTo>
                    <a:pt x="2732" y="2764"/>
                  </a:lnTo>
                  <a:lnTo>
                    <a:pt x="2732" y="2764"/>
                  </a:lnTo>
                  <a:lnTo>
                    <a:pt x="2732" y="2764"/>
                  </a:lnTo>
                  <a:lnTo>
                    <a:pt x="2732" y="2770"/>
                  </a:lnTo>
                  <a:lnTo>
                    <a:pt x="2732" y="2770"/>
                  </a:lnTo>
                  <a:lnTo>
                    <a:pt x="2726" y="2770"/>
                  </a:lnTo>
                  <a:lnTo>
                    <a:pt x="2726" y="2776"/>
                  </a:lnTo>
                  <a:lnTo>
                    <a:pt x="2726" y="2782"/>
                  </a:lnTo>
                  <a:lnTo>
                    <a:pt x="2726" y="2794"/>
                  </a:lnTo>
                  <a:lnTo>
                    <a:pt x="2720" y="2794"/>
                  </a:lnTo>
                  <a:lnTo>
                    <a:pt x="2726" y="2794"/>
                  </a:lnTo>
                  <a:lnTo>
                    <a:pt x="2726" y="2794"/>
                  </a:lnTo>
                  <a:lnTo>
                    <a:pt x="2726" y="2794"/>
                  </a:lnTo>
                  <a:lnTo>
                    <a:pt x="2726" y="2794"/>
                  </a:lnTo>
                  <a:lnTo>
                    <a:pt x="2726" y="2794"/>
                  </a:lnTo>
                  <a:lnTo>
                    <a:pt x="2726" y="2788"/>
                  </a:lnTo>
                  <a:lnTo>
                    <a:pt x="2726" y="2788"/>
                  </a:lnTo>
                  <a:lnTo>
                    <a:pt x="2726" y="2788"/>
                  </a:lnTo>
                  <a:lnTo>
                    <a:pt x="2732" y="2776"/>
                  </a:lnTo>
                  <a:lnTo>
                    <a:pt x="2738" y="2764"/>
                  </a:lnTo>
                  <a:lnTo>
                    <a:pt x="2738" y="2764"/>
                  </a:lnTo>
                  <a:lnTo>
                    <a:pt x="2738" y="2758"/>
                  </a:lnTo>
                  <a:lnTo>
                    <a:pt x="2744" y="2746"/>
                  </a:lnTo>
                  <a:lnTo>
                    <a:pt x="2750" y="2740"/>
                  </a:lnTo>
                  <a:lnTo>
                    <a:pt x="2755" y="2728"/>
                  </a:lnTo>
                  <a:lnTo>
                    <a:pt x="2755" y="2722"/>
                  </a:lnTo>
                  <a:lnTo>
                    <a:pt x="2755" y="2722"/>
                  </a:lnTo>
                  <a:lnTo>
                    <a:pt x="2755" y="2722"/>
                  </a:lnTo>
                  <a:close/>
                  <a:moveTo>
                    <a:pt x="2981" y="2550"/>
                  </a:moveTo>
                  <a:lnTo>
                    <a:pt x="2981" y="2550"/>
                  </a:lnTo>
                  <a:lnTo>
                    <a:pt x="2981" y="2550"/>
                  </a:lnTo>
                  <a:lnTo>
                    <a:pt x="2981" y="2550"/>
                  </a:lnTo>
                  <a:lnTo>
                    <a:pt x="2981" y="2550"/>
                  </a:lnTo>
                  <a:lnTo>
                    <a:pt x="2981" y="2550"/>
                  </a:lnTo>
                  <a:lnTo>
                    <a:pt x="2981" y="2550"/>
                  </a:lnTo>
                  <a:lnTo>
                    <a:pt x="2981" y="2550"/>
                  </a:lnTo>
                  <a:lnTo>
                    <a:pt x="2981" y="2550"/>
                  </a:lnTo>
                  <a:lnTo>
                    <a:pt x="2981" y="2550"/>
                  </a:lnTo>
                  <a:lnTo>
                    <a:pt x="2981" y="2550"/>
                  </a:lnTo>
                  <a:lnTo>
                    <a:pt x="2981" y="2550"/>
                  </a:lnTo>
                  <a:lnTo>
                    <a:pt x="2975" y="2550"/>
                  </a:lnTo>
                  <a:lnTo>
                    <a:pt x="2975" y="2550"/>
                  </a:lnTo>
                  <a:lnTo>
                    <a:pt x="2981" y="2556"/>
                  </a:lnTo>
                  <a:lnTo>
                    <a:pt x="2981" y="2556"/>
                  </a:lnTo>
                  <a:lnTo>
                    <a:pt x="2981" y="2556"/>
                  </a:lnTo>
                  <a:lnTo>
                    <a:pt x="2975" y="2556"/>
                  </a:lnTo>
                  <a:lnTo>
                    <a:pt x="2975" y="2556"/>
                  </a:lnTo>
                  <a:lnTo>
                    <a:pt x="2975" y="2556"/>
                  </a:lnTo>
                  <a:lnTo>
                    <a:pt x="2975" y="2556"/>
                  </a:lnTo>
                  <a:lnTo>
                    <a:pt x="2975" y="2562"/>
                  </a:lnTo>
                  <a:lnTo>
                    <a:pt x="2975" y="2562"/>
                  </a:lnTo>
                  <a:lnTo>
                    <a:pt x="2969" y="2562"/>
                  </a:lnTo>
                  <a:lnTo>
                    <a:pt x="2969" y="2562"/>
                  </a:lnTo>
                  <a:lnTo>
                    <a:pt x="2969" y="2562"/>
                  </a:lnTo>
                  <a:lnTo>
                    <a:pt x="2969" y="2568"/>
                  </a:lnTo>
                  <a:lnTo>
                    <a:pt x="2969" y="2568"/>
                  </a:lnTo>
                  <a:lnTo>
                    <a:pt x="2969" y="2568"/>
                  </a:lnTo>
                  <a:lnTo>
                    <a:pt x="2963" y="2568"/>
                  </a:lnTo>
                  <a:lnTo>
                    <a:pt x="2957" y="2574"/>
                  </a:lnTo>
                  <a:lnTo>
                    <a:pt x="2951" y="2580"/>
                  </a:lnTo>
                  <a:lnTo>
                    <a:pt x="2951" y="2580"/>
                  </a:lnTo>
                  <a:lnTo>
                    <a:pt x="2951" y="2580"/>
                  </a:lnTo>
                  <a:lnTo>
                    <a:pt x="2951" y="2580"/>
                  </a:lnTo>
                  <a:lnTo>
                    <a:pt x="2951" y="2580"/>
                  </a:lnTo>
                  <a:lnTo>
                    <a:pt x="2951" y="2580"/>
                  </a:lnTo>
                  <a:lnTo>
                    <a:pt x="2951" y="2580"/>
                  </a:lnTo>
                  <a:lnTo>
                    <a:pt x="2969" y="2568"/>
                  </a:lnTo>
                  <a:lnTo>
                    <a:pt x="2969" y="2568"/>
                  </a:lnTo>
                  <a:lnTo>
                    <a:pt x="2975" y="2568"/>
                  </a:lnTo>
                  <a:lnTo>
                    <a:pt x="2987" y="2556"/>
                  </a:lnTo>
                  <a:lnTo>
                    <a:pt x="2987" y="2556"/>
                  </a:lnTo>
                  <a:lnTo>
                    <a:pt x="2987" y="2556"/>
                  </a:lnTo>
                  <a:lnTo>
                    <a:pt x="2981" y="2550"/>
                  </a:lnTo>
                  <a:close/>
                  <a:moveTo>
                    <a:pt x="3757" y="546"/>
                  </a:moveTo>
                  <a:lnTo>
                    <a:pt x="3757" y="552"/>
                  </a:lnTo>
                  <a:lnTo>
                    <a:pt x="3757" y="546"/>
                  </a:lnTo>
                  <a:lnTo>
                    <a:pt x="3757" y="546"/>
                  </a:lnTo>
                  <a:lnTo>
                    <a:pt x="3757" y="546"/>
                  </a:lnTo>
                  <a:lnTo>
                    <a:pt x="3757" y="546"/>
                  </a:lnTo>
                  <a:lnTo>
                    <a:pt x="3757" y="546"/>
                  </a:lnTo>
                  <a:lnTo>
                    <a:pt x="3757" y="540"/>
                  </a:lnTo>
                  <a:lnTo>
                    <a:pt x="3757" y="540"/>
                  </a:lnTo>
                  <a:lnTo>
                    <a:pt x="3757" y="540"/>
                  </a:lnTo>
                  <a:lnTo>
                    <a:pt x="3751" y="540"/>
                  </a:lnTo>
                  <a:lnTo>
                    <a:pt x="3751" y="540"/>
                  </a:lnTo>
                  <a:lnTo>
                    <a:pt x="3751" y="540"/>
                  </a:lnTo>
                  <a:lnTo>
                    <a:pt x="3751" y="540"/>
                  </a:lnTo>
                  <a:lnTo>
                    <a:pt x="3751" y="540"/>
                  </a:lnTo>
                  <a:lnTo>
                    <a:pt x="3751" y="540"/>
                  </a:lnTo>
                  <a:lnTo>
                    <a:pt x="3751" y="546"/>
                  </a:lnTo>
                  <a:lnTo>
                    <a:pt x="3751" y="546"/>
                  </a:lnTo>
                  <a:lnTo>
                    <a:pt x="3751" y="546"/>
                  </a:lnTo>
                  <a:lnTo>
                    <a:pt x="3745" y="546"/>
                  </a:lnTo>
                  <a:lnTo>
                    <a:pt x="3745" y="546"/>
                  </a:lnTo>
                  <a:lnTo>
                    <a:pt x="3745" y="552"/>
                  </a:lnTo>
                  <a:lnTo>
                    <a:pt x="3745" y="552"/>
                  </a:lnTo>
                  <a:lnTo>
                    <a:pt x="3745" y="552"/>
                  </a:lnTo>
                  <a:lnTo>
                    <a:pt x="3739" y="558"/>
                  </a:lnTo>
                  <a:lnTo>
                    <a:pt x="3739" y="558"/>
                  </a:lnTo>
                  <a:lnTo>
                    <a:pt x="3739" y="558"/>
                  </a:lnTo>
                  <a:lnTo>
                    <a:pt x="3739" y="558"/>
                  </a:lnTo>
                  <a:lnTo>
                    <a:pt x="3733" y="558"/>
                  </a:lnTo>
                  <a:lnTo>
                    <a:pt x="3733" y="558"/>
                  </a:lnTo>
                  <a:lnTo>
                    <a:pt x="3733" y="558"/>
                  </a:lnTo>
                  <a:lnTo>
                    <a:pt x="3733" y="563"/>
                  </a:lnTo>
                  <a:lnTo>
                    <a:pt x="3733" y="563"/>
                  </a:lnTo>
                  <a:lnTo>
                    <a:pt x="3733" y="569"/>
                  </a:lnTo>
                  <a:lnTo>
                    <a:pt x="3733" y="569"/>
                  </a:lnTo>
                  <a:lnTo>
                    <a:pt x="3727" y="569"/>
                  </a:lnTo>
                  <a:lnTo>
                    <a:pt x="3727" y="575"/>
                  </a:lnTo>
                  <a:lnTo>
                    <a:pt x="3727" y="575"/>
                  </a:lnTo>
                  <a:lnTo>
                    <a:pt x="3727" y="575"/>
                  </a:lnTo>
                  <a:lnTo>
                    <a:pt x="3727" y="575"/>
                  </a:lnTo>
                  <a:lnTo>
                    <a:pt x="3727" y="575"/>
                  </a:lnTo>
                  <a:lnTo>
                    <a:pt x="3727" y="575"/>
                  </a:lnTo>
                  <a:lnTo>
                    <a:pt x="3721" y="581"/>
                  </a:lnTo>
                  <a:lnTo>
                    <a:pt x="3721" y="587"/>
                  </a:lnTo>
                  <a:lnTo>
                    <a:pt x="3715" y="593"/>
                  </a:lnTo>
                  <a:lnTo>
                    <a:pt x="3715" y="599"/>
                  </a:lnTo>
                  <a:lnTo>
                    <a:pt x="3721" y="605"/>
                  </a:lnTo>
                  <a:lnTo>
                    <a:pt x="3727" y="605"/>
                  </a:lnTo>
                  <a:lnTo>
                    <a:pt x="3727" y="605"/>
                  </a:lnTo>
                  <a:lnTo>
                    <a:pt x="3727" y="605"/>
                  </a:lnTo>
                  <a:lnTo>
                    <a:pt x="3733" y="599"/>
                  </a:lnTo>
                  <a:lnTo>
                    <a:pt x="3733" y="599"/>
                  </a:lnTo>
                  <a:lnTo>
                    <a:pt x="3733" y="593"/>
                  </a:lnTo>
                  <a:lnTo>
                    <a:pt x="3739" y="593"/>
                  </a:lnTo>
                  <a:lnTo>
                    <a:pt x="3739" y="593"/>
                  </a:lnTo>
                  <a:lnTo>
                    <a:pt x="3739" y="593"/>
                  </a:lnTo>
                  <a:lnTo>
                    <a:pt x="3739" y="593"/>
                  </a:lnTo>
                  <a:lnTo>
                    <a:pt x="3739" y="587"/>
                  </a:lnTo>
                  <a:lnTo>
                    <a:pt x="3739" y="587"/>
                  </a:lnTo>
                  <a:lnTo>
                    <a:pt x="3745" y="575"/>
                  </a:lnTo>
                  <a:lnTo>
                    <a:pt x="3745" y="575"/>
                  </a:lnTo>
                  <a:lnTo>
                    <a:pt x="3745" y="575"/>
                  </a:lnTo>
                  <a:lnTo>
                    <a:pt x="3745" y="569"/>
                  </a:lnTo>
                  <a:lnTo>
                    <a:pt x="3745" y="569"/>
                  </a:lnTo>
                  <a:lnTo>
                    <a:pt x="3751" y="575"/>
                  </a:lnTo>
                  <a:lnTo>
                    <a:pt x="3751" y="575"/>
                  </a:lnTo>
                  <a:lnTo>
                    <a:pt x="3751" y="575"/>
                  </a:lnTo>
                  <a:lnTo>
                    <a:pt x="3751" y="569"/>
                  </a:lnTo>
                  <a:lnTo>
                    <a:pt x="3751" y="569"/>
                  </a:lnTo>
                  <a:lnTo>
                    <a:pt x="3751" y="569"/>
                  </a:lnTo>
                  <a:lnTo>
                    <a:pt x="3751" y="569"/>
                  </a:lnTo>
                  <a:lnTo>
                    <a:pt x="3751" y="569"/>
                  </a:lnTo>
                  <a:lnTo>
                    <a:pt x="3751" y="569"/>
                  </a:lnTo>
                  <a:lnTo>
                    <a:pt x="3751" y="563"/>
                  </a:lnTo>
                  <a:lnTo>
                    <a:pt x="3751" y="563"/>
                  </a:lnTo>
                  <a:lnTo>
                    <a:pt x="3751" y="558"/>
                  </a:lnTo>
                  <a:lnTo>
                    <a:pt x="3751" y="558"/>
                  </a:lnTo>
                  <a:lnTo>
                    <a:pt x="3751" y="558"/>
                  </a:lnTo>
                  <a:lnTo>
                    <a:pt x="3751" y="563"/>
                  </a:lnTo>
                  <a:lnTo>
                    <a:pt x="3751" y="558"/>
                  </a:lnTo>
                  <a:lnTo>
                    <a:pt x="3751" y="558"/>
                  </a:lnTo>
                  <a:lnTo>
                    <a:pt x="3751" y="558"/>
                  </a:lnTo>
                  <a:lnTo>
                    <a:pt x="3751" y="558"/>
                  </a:lnTo>
                  <a:lnTo>
                    <a:pt x="3751" y="552"/>
                  </a:lnTo>
                  <a:lnTo>
                    <a:pt x="3751" y="552"/>
                  </a:lnTo>
                  <a:lnTo>
                    <a:pt x="3751" y="552"/>
                  </a:lnTo>
                  <a:lnTo>
                    <a:pt x="3751" y="546"/>
                  </a:lnTo>
                  <a:lnTo>
                    <a:pt x="3751" y="546"/>
                  </a:lnTo>
                  <a:lnTo>
                    <a:pt x="3757" y="546"/>
                  </a:lnTo>
                  <a:close/>
                  <a:moveTo>
                    <a:pt x="3775" y="528"/>
                  </a:moveTo>
                  <a:lnTo>
                    <a:pt x="3775" y="528"/>
                  </a:lnTo>
                  <a:lnTo>
                    <a:pt x="3769" y="522"/>
                  </a:lnTo>
                  <a:lnTo>
                    <a:pt x="3769" y="522"/>
                  </a:lnTo>
                  <a:lnTo>
                    <a:pt x="3769" y="522"/>
                  </a:lnTo>
                  <a:lnTo>
                    <a:pt x="3769" y="522"/>
                  </a:lnTo>
                  <a:lnTo>
                    <a:pt x="3763" y="522"/>
                  </a:lnTo>
                  <a:lnTo>
                    <a:pt x="3763" y="522"/>
                  </a:lnTo>
                  <a:lnTo>
                    <a:pt x="3763" y="522"/>
                  </a:lnTo>
                  <a:lnTo>
                    <a:pt x="3763" y="522"/>
                  </a:lnTo>
                  <a:lnTo>
                    <a:pt x="3763" y="528"/>
                  </a:lnTo>
                  <a:lnTo>
                    <a:pt x="3763" y="528"/>
                  </a:lnTo>
                  <a:lnTo>
                    <a:pt x="3763" y="534"/>
                  </a:lnTo>
                  <a:lnTo>
                    <a:pt x="3763" y="534"/>
                  </a:lnTo>
                  <a:lnTo>
                    <a:pt x="3763" y="534"/>
                  </a:lnTo>
                  <a:lnTo>
                    <a:pt x="3763" y="534"/>
                  </a:lnTo>
                  <a:lnTo>
                    <a:pt x="3763" y="534"/>
                  </a:lnTo>
                  <a:lnTo>
                    <a:pt x="3769" y="534"/>
                  </a:lnTo>
                  <a:lnTo>
                    <a:pt x="3769" y="534"/>
                  </a:lnTo>
                  <a:lnTo>
                    <a:pt x="3769" y="534"/>
                  </a:lnTo>
                  <a:lnTo>
                    <a:pt x="3769" y="528"/>
                  </a:lnTo>
                  <a:lnTo>
                    <a:pt x="3775" y="528"/>
                  </a:lnTo>
                  <a:close/>
                  <a:moveTo>
                    <a:pt x="3395" y="320"/>
                  </a:moveTo>
                  <a:lnTo>
                    <a:pt x="3395" y="320"/>
                  </a:lnTo>
                  <a:lnTo>
                    <a:pt x="3401" y="320"/>
                  </a:lnTo>
                  <a:lnTo>
                    <a:pt x="3401" y="320"/>
                  </a:lnTo>
                  <a:lnTo>
                    <a:pt x="3401" y="314"/>
                  </a:lnTo>
                  <a:lnTo>
                    <a:pt x="3401" y="314"/>
                  </a:lnTo>
                  <a:lnTo>
                    <a:pt x="3395" y="314"/>
                  </a:lnTo>
                  <a:lnTo>
                    <a:pt x="3390" y="314"/>
                  </a:lnTo>
                  <a:lnTo>
                    <a:pt x="3390" y="320"/>
                  </a:lnTo>
                  <a:lnTo>
                    <a:pt x="3390" y="320"/>
                  </a:lnTo>
                  <a:lnTo>
                    <a:pt x="3384" y="326"/>
                  </a:lnTo>
                  <a:lnTo>
                    <a:pt x="3378" y="326"/>
                  </a:lnTo>
                  <a:lnTo>
                    <a:pt x="3378" y="332"/>
                  </a:lnTo>
                  <a:lnTo>
                    <a:pt x="3384" y="332"/>
                  </a:lnTo>
                  <a:lnTo>
                    <a:pt x="3384" y="326"/>
                  </a:lnTo>
                  <a:lnTo>
                    <a:pt x="3390" y="326"/>
                  </a:lnTo>
                  <a:lnTo>
                    <a:pt x="3395" y="326"/>
                  </a:lnTo>
                  <a:lnTo>
                    <a:pt x="3390" y="326"/>
                  </a:lnTo>
                  <a:lnTo>
                    <a:pt x="3390" y="320"/>
                  </a:lnTo>
                  <a:lnTo>
                    <a:pt x="3395" y="320"/>
                  </a:lnTo>
                  <a:close/>
                  <a:moveTo>
                    <a:pt x="3407" y="302"/>
                  </a:moveTo>
                  <a:lnTo>
                    <a:pt x="3407" y="302"/>
                  </a:lnTo>
                  <a:lnTo>
                    <a:pt x="3407" y="302"/>
                  </a:lnTo>
                  <a:lnTo>
                    <a:pt x="3407" y="302"/>
                  </a:lnTo>
                  <a:lnTo>
                    <a:pt x="3401" y="302"/>
                  </a:lnTo>
                  <a:lnTo>
                    <a:pt x="3395" y="302"/>
                  </a:lnTo>
                  <a:lnTo>
                    <a:pt x="3395" y="302"/>
                  </a:lnTo>
                  <a:lnTo>
                    <a:pt x="3395" y="308"/>
                  </a:lnTo>
                  <a:lnTo>
                    <a:pt x="3395" y="308"/>
                  </a:lnTo>
                  <a:lnTo>
                    <a:pt x="3401" y="308"/>
                  </a:lnTo>
                  <a:lnTo>
                    <a:pt x="3401" y="308"/>
                  </a:lnTo>
                  <a:lnTo>
                    <a:pt x="3401" y="308"/>
                  </a:lnTo>
                  <a:lnTo>
                    <a:pt x="3407" y="308"/>
                  </a:lnTo>
                  <a:lnTo>
                    <a:pt x="3401" y="308"/>
                  </a:lnTo>
                  <a:lnTo>
                    <a:pt x="3407" y="302"/>
                  </a:lnTo>
                  <a:lnTo>
                    <a:pt x="3407" y="302"/>
                  </a:lnTo>
                  <a:close/>
                  <a:moveTo>
                    <a:pt x="3390" y="308"/>
                  </a:moveTo>
                  <a:lnTo>
                    <a:pt x="3390" y="302"/>
                  </a:lnTo>
                  <a:lnTo>
                    <a:pt x="3390" y="302"/>
                  </a:lnTo>
                  <a:lnTo>
                    <a:pt x="3390" y="302"/>
                  </a:lnTo>
                  <a:lnTo>
                    <a:pt x="3384" y="302"/>
                  </a:lnTo>
                  <a:lnTo>
                    <a:pt x="3384" y="297"/>
                  </a:lnTo>
                  <a:lnTo>
                    <a:pt x="3384" y="302"/>
                  </a:lnTo>
                  <a:lnTo>
                    <a:pt x="3384" y="302"/>
                  </a:lnTo>
                  <a:lnTo>
                    <a:pt x="3384" y="302"/>
                  </a:lnTo>
                  <a:lnTo>
                    <a:pt x="3384" y="302"/>
                  </a:lnTo>
                  <a:lnTo>
                    <a:pt x="3384" y="308"/>
                  </a:lnTo>
                  <a:lnTo>
                    <a:pt x="3390" y="308"/>
                  </a:lnTo>
                  <a:lnTo>
                    <a:pt x="3390" y="308"/>
                  </a:lnTo>
                  <a:lnTo>
                    <a:pt x="3390" y="308"/>
                  </a:lnTo>
                  <a:close/>
                  <a:moveTo>
                    <a:pt x="3360" y="297"/>
                  </a:moveTo>
                  <a:lnTo>
                    <a:pt x="3360" y="297"/>
                  </a:lnTo>
                  <a:lnTo>
                    <a:pt x="3366" y="302"/>
                  </a:lnTo>
                  <a:lnTo>
                    <a:pt x="3366" y="297"/>
                  </a:lnTo>
                  <a:lnTo>
                    <a:pt x="3366" y="297"/>
                  </a:lnTo>
                  <a:lnTo>
                    <a:pt x="3366" y="297"/>
                  </a:lnTo>
                  <a:lnTo>
                    <a:pt x="3366" y="291"/>
                  </a:lnTo>
                  <a:lnTo>
                    <a:pt x="3366" y="297"/>
                  </a:lnTo>
                  <a:lnTo>
                    <a:pt x="3360" y="297"/>
                  </a:lnTo>
                  <a:close/>
                  <a:moveTo>
                    <a:pt x="3419" y="285"/>
                  </a:moveTo>
                  <a:lnTo>
                    <a:pt x="3419" y="285"/>
                  </a:lnTo>
                  <a:lnTo>
                    <a:pt x="3419" y="285"/>
                  </a:lnTo>
                  <a:lnTo>
                    <a:pt x="3413" y="285"/>
                  </a:lnTo>
                  <a:lnTo>
                    <a:pt x="3413" y="285"/>
                  </a:lnTo>
                  <a:lnTo>
                    <a:pt x="3413" y="291"/>
                  </a:lnTo>
                  <a:lnTo>
                    <a:pt x="3413" y="297"/>
                  </a:lnTo>
                  <a:lnTo>
                    <a:pt x="3419" y="291"/>
                  </a:lnTo>
                  <a:lnTo>
                    <a:pt x="3419" y="291"/>
                  </a:lnTo>
                  <a:lnTo>
                    <a:pt x="3419" y="285"/>
                  </a:lnTo>
                  <a:lnTo>
                    <a:pt x="3419" y="285"/>
                  </a:lnTo>
                  <a:lnTo>
                    <a:pt x="3419" y="285"/>
                  </a:lnTo>
                  <a:close/>
                  <a:moveTo>
                    <a:pt x="130" y="415"/>
                  </a:moveTo>
                  <a:lnTo>
                    <a:pt x="136" y="415"/>
                  </a:lnTo>
                  <a:lnTo>
                    <a:pt x="136" y="415"/>
                  </a:lnTo>
                  <a:lnTo>
                    <a:pt x="136" y="421"/>
                  </a:lnTo>
                  <a:lnTo>
                    <a:pt x="142" y="421"/>
                  </a:lnTo>
                  <a:lnTo>
                    <a:pt x="142" y="421"/>
                  </a:lnTo>
                  <a:lnTo>
                    <a:pt x="142" y="415"/>
                  </a:lnTo>
                  <a:lnTo>
                    <a:pt x="136" y="415"/>
                  </a:lnTo>
                  <a:lnTo>
                    <a:pt x="136" y="415"/>
                  </a:lnTo>
                  <a:lnTo>
                    <a:pt x="136" y="415"/>
                  </a:lnTo>
                  <a:lnTo>
                    <a:pt x="136" y="415"/>
                  </a:lnTo>
                  <a:lnTo>
                    <a:pt x="136" y="409"/>
                  </a:lnTo>
                  <a:lnTo>
                    <a:pt x="130" y="409"/>
                  </a:lnTo>
                  <a:lnTo>
                    <a:pt x="130" y="409"/>
                  </a:lnTo>
                  <a:lnTo>
                    <a:pt x="130" y="415"/>
                  </a:lnTo>
                  <a:lnTo>
                    <a:pt x="130" y="415"/>
                  </a:lnTo>
                  <a:lnTo>
                    <a:pt x="130" y="415"/>
                  </a:lnTo>
                  <a:close/>
                  <a:moveTo>
                    <a:pt x="77" y="380"/>
                  </a:moveTo>
                  <a:lnTo>
                    <a:pt x="77" y="380"/>
                  </a:lnTo>
                  <a:lnTo>
                    <a:pt x="77" y="374"/>
                  </a:lnTo>
                  <a:lnTo>
                    <a:pt x="77" y="374"/>
                  </a:lnTo>
                  <a:lnTo>
                    <a:pt x="77" y="374"/>
                  </a:lnTo>
                  <a:lnTo>
                    <a:pt x="77" y="374"/>
                  </a:lnTo>
                  <a:lnTo>
                    <a:pt x="77" y="374"/>
                  </a:lnTo>
                  <a:lnTo>
                    <a:pt x="77" y="374"/>
                  </a:lnTo>
                  <a:lnTo>
                    <a:pt x="77" y="368"/>
                  </a:lnTo>
                  <a:lnTo>
                    <a:pt x="77" y="368"/>
                  </a:lnTo>
                  <a:lnTo>
                    <a:pt x="77" y="368"/>
                  </a:lnTo>
                  <a:lnTo>
                    <a:pt x="77" y="368"/>
                  </a:lnTo>
                  <a:lnTo>
                    <a:pt x="77" y="374"/>
                  </a:lnTo>
                  <a:lnTo>
                    <a:pt x="77" y="374"/>
                  </a:lnTo>
                  <a:lnTo>
                    <a:pt x="77" y="374"/>
                  </a:lnTo>
                  <a:lnTo>
                    <a:pt x="77" y="380"/>
                  </a:lnTo>
                  <a:lnTo>
                    <a:pt x="77" y="380"/>
                  </a:lnTo>
                  <a:close/>
                  <a:moveTo>
                    <a:pt x="231" y="237"/>
                  </a:moveTo>
                  <a:lnTo>
                    <a:pt x="225" y="243"/>
                  </a:lnTo>
                  <a:lnTo>
                    <a:pt x="225" y="243"/>
                  </a:lnTo>
                  <a:lnTo>
                    <a:pt x="225" y="243"/>
                  </a:lnTo>
                  <a:lnTo>
                    <a:pt x="225" y="243"/>
                  </a:lnTo>
                  <a:lnTo>
                    <a:pt x="225" y="243"/>
                  </a:lnTo>
                  <a:lnTo>
                    <a:pt x="225" y="243"/>
                  </a:lnTo>
                  <a:lnTo>
                    <a:pt x="225" y="243"/>
                  </a:lnTo>
                  <a:lnTo>
                    <a:pt x="231" y="243"/>
                  </a:lnTo>
                  <a:lnTo>
                    <a:pt x="231" y="243"/>
                  </a:lnTo>
                  <a:lnTo>
                    <a:pt x="237" y="237"/>
                  </a:lnTo>
                  <a:lnTo>
                    <a:pt x="237" y="237"/>
                  </a:lnTo>
                  <a:lnTo>
                    <a:pt x="237" y="237"/>
                  </a:lnTo>
                  <a:lnTo>
                    <a:pt x="231" y="237"/>
                  </a:lnTo>
                  <a:lnTo>
                    <a:pt x="231" y="237"/>
                  </a:lnTo>
                  <a:lnTo>
                    <a:pt x="231" y="231"/>
                  </a:lnTo>
                  <a:lnTo>
                    <a:pt x="231" y="231"/>
                  </a:lnTo>
                  <a:lnTo>
                    <a:pt x="231" y="231"/>
                  </a:lnTo>
                  <a:lnTo>
                    <a:pt x="231" y="225"/>
                  </a:lnTo>
                  <a:lnTo>
                    <a:pt x="231" y="225"/>
                  </a:lnTo>
                  <a:lnTo>
                    <a:pt x="231" y="225"/>
                  </a:lnTo>
                  <a:lnTo>
                    <a:pt x="225" y="225"/>
                  </a:lnTo>
                  <a:lnTo>
                    <a:pt x="225" y="225"/>
                  </a:lnTo>
                  <a:lnTo>
                    <a:pt x="225" y="225"/>
                  </a:lnTo>
                  <a:lnTo>
                    <a:pt x="225" y="219"/>
                  </a:lnTo>
                  <a:lnTo>
                    <a:pt x="225" y="225"/>
                  </a:lnTo>
                  <a:lnTo>
                    <a:pt x="225" y="225"/>
                  </a:lnTo>
                  <a:lnTo>
                    <a:pt x="225" y="225"/>
                  </a:lnTo>
                  <a:lnTo>
                    <a:pt x="225" y="225"/>
                  </a:lnTo>
                  <a:lnTo>
                    <a:pt x="225" y="225"/>
                  </a:lnTo>
                  <a:lnTo>
                    <a:pt x="225" y="231"/>
                  </a:lnTo>
                  <a:lnTo>
                    <a:pt x="225" y="231"/>
                  </a:lnTo>
                  <a:lnTo>
                    <a:pt x="219" y="237"/>
                  </a:lnTo>
                  <a:lnTo>
                    <a:pt x="219" y="237"/>
                  </a:lnTo>
                  <a:lnTo>
                    <a:pt x="219" y="243"/>
                  </a:lnTo>
                  <a:lnTo>
                    <a:pt x="219" y="243"/>
                  </a:lnTo>
                  <a:lnTo>
                    <a:pt x="219" y="243"/>
                  </a:lnTo>
                  <a:lnTo>
                    <a:pt x="219" y="243"/>
                  </a:lnTo>
                  <a:lnTo>
                    <a:pt x="219" y="243"/>
                  </a:lnTo>
                  <a:lnTo>
                    <a:pt x="219" y="243"/>
                  </a:lnTo>
                  <a:lnTo>
                    <a:pt x="219" y="243"/>
                  </a:lnTo>
                  <a:lnTo>
                    <a:pt x="219" y="243"/>
                  </a:lnTo>
                  <a:lnTo>
                    <a:pt x="225" y="249"/>
                  </a:lnTo>
                  <a:lnTo>
                    <a:pt x="225" y="249"/>
                  </a:lnTo>
                  <a:lnTo>
                    <a:pt x="225" y="243"/>
                  </a:lnTo>
                  <a:lnTo>
                    <a:pt x="225" y="243"/>
                  </a:lnTo>
                  <a:lnTo>
                    <a:pt x="225" y="243"/>
                  </a:lnTo>
                  <a:lnTo>
                    <a:pt x="225" y="243"/>
                  </a:lnTo>
                  <a:lnTo>
                    <a:pt x="225" y="243"/>
                  </a:lnTo>
                  <a:lnTo>
                    <a:pt x="225" y="243"/>
                  </a:lnTo>
                  <a:lnTo>
                    <a:pt x="225" y="237"/>
                  </a:lnTo>
                  <a:lnTo>
                    <a:pt x="225" y="237"/>
                  </a:lnTo>
                  <a:lnTo>
                    <a:pt x="225" y="237"/>
                  </a:lnTo>
                  <a:lnTo>
                    <a:pt x="225" y="237"/>
                  </a:lnTo>
                  <a:lnTo>
                    <a:pt x="225" y="237"/>
                  </a:lnTo>
                  <a:lnTo>
                    <a:pt x="231" y="237"/>
                  </a:lnTo>
                  <a:lnTo>
                    <a:pt x="231" y="237"/>
                  </a:lnTo>
                  <a:lnTo>
                    <a:pt x="231" y="237"/>
                  </a:lnTo>
                  <a:lnTo>
                    <a:pt x="231" y="237"/>
                  </a:lnTo>
                  <a:close/>
                  <a:moveTo>
                    <a:pt x="207" y="267"/>
                  </a:moveTo>
                  <a:lnTo>
                    <a:pt x="207" y="267"/>
                  </a:lnTo>
                  <a:lnTo>
                    <a:pt x="201" y="267"/>
                  </a:lnTo>
                  <a:lnTo>
                    <a:pt x="201" y="267"/>
                  </a:lnTo>
                  <a:lnTo>
                    <a:pt x="201" y="273"/>
                  </a:lnTo>
                  <a:lnTo>
                    <a:pt x="201" y="273"/>
                  </a:lnTo>
                  <a:lnTo>
                    <a:pt x="201" y="273"/>
                  </a:lnTo>
                  <a:lnTo>
                    <a:pt x="201" y="273"/>
                  </a:lnTo>
                  <a:lnTo>
                    <a:pt x="201" y="273"/>
                  </a:lnTo>
                  <a:lnTo>
                    <a:pt x="201" y="273"/>
                  </a:lnTo>
                  <a:lnTo>
                    <a:pt x="201" y="273"/>
                  </a:lnTo>
                  <a:lnTo>
                    <a:pt x="201" y="273"/>
                  </a:lnTo>
                  <a:lnTo>
                    <a:pt x="201" y="273"/>
                  </a:lnTo>
                  <a:lnTo>
                    <a:pt x="201" y="273"/>
                  </a:lnTo>
                  <a:lnTo>
                    <a:pt x="201" y="273"/>
                  </a:lnTo>
                  <a:lnTo>
                    <a:pt x="201" y="279"/>
                  </a:lnTo>
                  <a:lnTo>
                    <a:pt x="201" y="279"/>
                  </a:lnTo>
                  <a:lnTo>
                    <a:pt x="201" y="279"/>
                  </a:lnTo>
                  <a:lnTo>
                    <a:pt x="201" y="279"/>
                  </a:lnTo>
                  <a:lnTo>
                    <a:pt x="201" y="279"/>
                  </a:lnTo>
                  <a:lnTo>
                    <a:pt x="201" y="279"/>
                  </a:lnTo>
                  <a:lnTo>
                    <a:pt x="207" y="279"/>
                  </a:lnTo>
                  <a:lnTo>
                    <a:pt x="207" y="273"/>
                  </a:lnTo>
                  <a:lnTo>
                    <a:pt x="207" y="273"/>
                  </a:lnTo>
                  <a:lnTo>
                    <a:pt x="207" y="273"/>
                  </a:lnTo>
                  <a:lnTo>
                    <a:pt x="207" y="273"/>
                  </a:lnTo>
                  <a:lnTo>
                    <a:pt x="207" y="273"/>
                  </a:lnTo>
                  <a:lnTo>
                    <a:pt x="207" y="267"/>
                  </a:lnTo>
                  <a:lnTo>
                    <a:pt x="207" y="267"/>
                  </a:lnTo>
                  <a:close/>
                  <a:moveTo>
                    <a:pt x="190" y="255"/>
                  </a:moveTo>
                  <a:lnTo>
                    <a:pt x="190" y="255"/>
                  </a:lnTo>
                  <a:lnTo>
                    <a:pt x="190" y="255"/>
                  </a:lnTo>
                  <a:lnTo>
                    <a:pt x="190" y="255"/>
                  </a:lnTo>
                  <a:lnTo>
                    <a:pt x="190" y="249"/>
                  </a:lnTo>
                  <a:lnTo>
                    <a:pt x="190" y="255"/>
                  </a:lnTo>
                  <a:lnTo>
                    <a:pt x="190" y="255"/>
                  </a:lnTo>
                  <a:lnTo>
                    <a:pt x="184" y="255"/>
                  </a:lnTo>
                  <a:lnTo>
                    <a:pt x="184" y="255"/>
                  </a:lnTo>
                  <a:lnTo>
                    <a:pt x="184" y="255"/>
                  </a:lnTo>
                  <a:lnTo>
                    <a:pt x="184" y="255"/>
                  </a:lnTo>
                  <a:lnTo>
                    <a:pt x="184" y="255"/>
                  </a:lnTo>
                  <a:lnTo>
                    <a:pt x="184" y="255"/>
                  </a:lnTo>
                  <a:lnTo>
                    <a:pt x="184" y="255"/>
                  </a:lnTo>
                  <a:lnTo>
                    <a:pt x="184" y="261"/>
                  </a:lnTo>
                  <a:lnTo>
                    <a:pt x="184" y="261"/>
                  </a:lnTo>
                  <a:lnTo>
                    <a:pt x="184" y="261"/>
                  </a:lnTo>
                  <a:lnTo>
                    <a:pt x="184" y="261"/>
                  </a:lnTo>
                  <a:lnTo>
                    <a:pt x="184" y="267"/>
                  </a:lnTo>
                  <a:lnTo>
                    <a:pt x="184" y="267"/>
                  </a:lnTo>
                  <a:lnTo>
                    <a:pt x="184" y="267"/>
                  </a:lnTo>
                  <a:lnTo>
                    <a:pt x="184" y="267"/>
                  </a:lnTo>
                  <a:lnTo>
                    <a:pt x="184" y="267"/>
                  </a:lnTo>
                  <a:lnTo>
                    <a:pt x="184" y="267"/>
                  </a:lnTo>
                  <a:lnTo>
                    <a:pt x="184" y="273"/>
                  </a:lnTo>
                  <a:lnTo>
                    <a:pt x="184" y="273"/>
                  </a:lnTo>
                  <a:lnTo>
                    <a:pt x="190" y="267"/>
                  </a:lnTo>
                  <a:lnTo>
                    <a:pt x="190" y="267"/>
                  </a:lnTo>
                  <a:lnTo>
                    <a:pt x="190" y="267"/>
                  </a:lnTo>
                  <a:lnTo>
                    <a:pt x="190" y="267"/>
                  </a:lnTo>
                  <a:lnTo>
                    <a:pt x="190" y="267"/>
                  </a:lnTo>
                  <a:lnTo>
                    <a:pt x="190" y="261"/>
                  </a:lnTo>
                  <a:lnTo>
                    <a:pt x="190" y="261"/>
                  </a:lnTo>
                  <a:lnTo>
                    <a:pt x="190" y="261"/>
                  </a:lnTo>
                  <a:lnTo>
                    <a:pt x="190" y="261"/>
                  </a:lnTo>
                  <a:lnTo>
                    <a:pt x="190" y="255"/>
                  </a:lnTo>
                  <a:close/>
                  <a:moveTo>
                    <a:pt x="219" y="202"/>
                  </a:moveTo>
                  <a:lnTo>
                    <a:pt x="213" y="208"/>
                  </a:lnTo>
                  <a:lnTo>
                    <a:pt x="213" y="208"/>
                  </a:lnTo>
                  <a:lnTo>
                    <a:pt x="219" y="208"/>
                  </a:lnTo>
                  <a:lnTo>
                    <a:pt x="219" y="208"/>
                  </a:lnTo>
                  <a:lnTo>
                    <a:pt x="219" y="208"/>
                  </a:lnTo>
                  <a:lnTo>
                    <a:pt x="219" y="214"/>
                  </a:lnTo>
                  <a:lnTo>
                    <a:pt x="225" y="214"/>
                  </a:lnTo>
                  <a:lnTo>
                    <a:pt x="225" y="208"/>
                  </a:lnTo>
                  <a:lnTo>
                    <a:pt x="225" y="208"/>
                  </a:lnTo>
                  <a:lnTo>
                    <a:pt x="225" y="208"/>
                  </a:lnTo>
                  <a:lnTo>
                    <a:pt x="225" y="208"/>
                  </a:lnTo>
                  <a:lnTo>
                    <a:pt x="225" y="208"/>
                  </a:lnTo>
                  <a:lnTo>
                    <a:pt x="225" y="208"/>
                  </a:lnTo>
                  <a:lnTo>
                    <a:pt x="225" y="208"/>
                  </a:lnTo>
                  <a:lnTo>
                    <a:pt x="225" y="208"/>
                  </a:lnTo>
                  <a:lnTo>
                    <a:pt x="225" y="208"/>
                  </a:lnTo>
                  <a:lnTo>
                    <a:pt x="225" y="208"/>
                  </a:lnTo>
                  <a:lnTo>
                    <a:pt x="225" y="202"/>
                  </a:lnTo>
                  <a:lnTo>
                    <a:pt x="225" y="202"/>
                  </a:lnTo>
                  <a:lnTo>
                    <a:pt x="225" y="202"/>
                  </a:lnTo>
                  <a:lnTo>
                    <a:pt x="225" y="202"/>
                  </a:lnTo>
                  <a:lnTo>
                    <a:pt x="225" y="202"/>
                  </a:lnTo>
                  <a:lnTo>
                    <a:pt x="225" y="202"/>
                  </a:lnTo>
                  <a:lnTo>
                    <a:pt x="225" y="202"/>
                  </a:lnTo>
                  <a:lnTo>
                    <a:pt x="225" y="202"/>
                  </a:lnTo>
                  <a:lnTo>
                    <a:pt x="225" y="196"/>
                  </a:lnTo>
                  <a:lnTo>
                    <a:pt x="225" y="196"/>
                  </a:lnTo>
                  <a:lnTo>
                    <a:pt x="225" y="196"/>
                  </a:lnTo>
                  <a:lnTo>
                    <a:pt x="219" y="190"/>
                  </a:lnTo>
                  <a:lnTo>
                    <a:pt x="219" y="190"/>
                  </a:lnTo>
                  <a:lnTo>
                    <a:pt x="219" y="190"/>
                  </a:lnTo>
                  <a:lnTo>
                    <a:pt x="219" y="190"/>
                  </a:lnTo>
                  <a:lnTo>
                    <a:pt x="219" y="190"/>
                  </a:lnTo>
                  <a:lnTo>
                    <a:pt x="219" y="190"/>
                  </a:lnTo>
                  <a:lnTo>
                    <a:pt x="219" y="190"/>
                  </a:lnTo>
                  <a:lnTo>
                    <a:pt x="219" y="190"/>
                  </a:lnTo>
                  <a:lnTo>
                    <a:pt x="219" y="196"/>
                  </a:lnTo>
                  <a:lnTo>
                    <a:pt x="219" y="196"/>
                  </a:lnTo>
                  <a:lnTo>
                    <a:pt x="219" y="196"/>
                  </a:lnTo>
                  <a:lnTo>
                    <a:pt x="213" y="196"/>
                  </a:lnTo>
                  <a:lnTo>
                    <a:pt x="213" y="196"/>
                  </a:lnTo>
                  <a:lnTo>
                    <a:pt x="213" y="202"/>
                  </a:lnTo>
                  <a:lnTo>
                    <a:pt x="213" y="202"/>
                  </a:lnTo>
                  <a:lnTo>
                    <a:pt x="213" y="202"/>
                  </a:lnTo>
                  <a:lnTo>
                    <a:pt x="219" y="202"/>
                  </a:lnTo>
                  <a:lnTo>
                    <a:pt x="219" y="202"/>
                  </a:lnTo>
                  <a:lnTo>
                    <a:pt x="219" y="202"/>
                  </a:lnTo>
                  <a:close/>
                  <a:moveTo>
                    <a:pt x="201" y="142"/>
                  </a:moveTo>
                  <a:lnTo>
                    <a:pt x="201" y="142"/>
                  </a:lnTo>
                  <a:lnTo>
                    <a:pt x="201" y="142"/>
                  </a:lnTo>
                  <a:lnTo>
                    <a:pt x="201" y="136"/>
                  </a:lnTo>
                  <a:lnTo>
                    <a:pt x="201" y="136"/>
                  </a:lnTo>
                  <a:lnTo>
                    <a:pt x="201" y="136"/>
                  </a:lnTo>
                  <a:lnTo>
                    <a:pt x="201" y="136"/>
                  </a:lnTo>
                  <a:lnTo>
                    <a:pt x="201" y="136"/>
                  </a:lnTo>
                  <a:lnTo>
                    <a:pt x="201" y="136"/>
                  </a:lnTo>
                  <a:lnTo>
                    <a:pt x="201" y="136"/>
                  </a:lnTo>
                  <a:lnTo>
                    <a:pt x="201" y="142"/>
                  </a:lnTo>
                  <a:lnTo>
                    <a:pt x="201" y="142"/>
                  </a:lnTo>
                  <a:lnTo>
                    <a:pt x="201" y="142"/>
                  </a:lnTo>
                  <a:lnTo>
                    <a:pt x="201" y="142"/>
                  </a:lnTo>
                  <a:lnTo>
                    <a:pt x="201" y="148"/>
                  </a:lnTo>
                  <a:lnTo>
                    <a:pt x="207" y="148"/>
                  </a:lnTo>
                  <a:lnTo>
                    <a:pt x="207" y="148"/>
                  </a:lnTo>
                  <a:lnTo>
                    <a:pt x="207" y="142"/>
                  </a:lnTo>
                  <a:lnTo>
                    <a:pt x="207" y="142"/>
                  </a:lnTo>
                  <a:lnTo>
                    <a:pt x="207" y="142"/>
                  </a:lnTo>
                  <a:lnTo>
                    <a:pt x="207" y="136"/>
                  </a:lnTo>
                  <a:lnTo>
                    <a:pt x="207" y="136"/>
                  </a:lnTo>
                  <a:lnTo>
                    <a:pt x="201" y="130"/>
                  </a:lnTo>
                  <a:lnTo>
                    <a:pt x="201" y="130"/>
                  </a:lnTo>
                  <a:lnTo>
                    <a:pt x="201" y="130"/>
                  </a:lnTo>
                  <a:lnTo>
                    <a:pt x="201" y="130"/>
                  </a:lnTo>
                  <a:lnTo>
                    <a:pt x="201" y="130"/>
                  </a:lnTo>
                  <a:lnTo>
                    <a:pt x="201" y="136"/>
                  </a:lnTo>
                  <a:lnTo>
                    <a:pt x="201" y="136"/>
                  </a:lnTo>
                  <a:lnTo>
                    <a:pt x="201" y="136"/>
                  </a:lnTo>
                  <a:lnTo>
                    <a:pt x="201" y="142"/>
                  </a:lnTo>
                  <a:close/>
                  <a:moveTo>
                    <a:pt x="195" y="113"/>
                  </a:moveTo>
                  <a:lnTo>
                    <a:pt x="195" y="113"/>
                  </a:lnTo>
                  <a:lnTo>
                    <a:pt x="201" y="119"/>
                  </a:lnTo>
                  <a:lnTo>
                    <a:pt x="201" y="119"/>
                  </a:lnTo>
                  <a:lnTo>
                    <a:pt x="201" y="119"/>
                  </a:lnTo>
                  <a:lnTo>
                    <a:pt x="201" y="119"/>
                  </a:lnTo>
                  <a:lnTo>
                    <a:pt x="201" y="119"/>
                  </a:lnTo>
                  <a:lnTo>
                    <a:pt x="201" y="119"/>
                  </a:lnTo>
                  <a:lnTo>
                    <a:pt x="201" y="119"/>
                  </a:lnTo>
                  <a:lnTo>
                    <a:pt x="207" y="125"/>
                  </a:lnTo>
                  <a:lnTo>
                    <a:pt x="207" y="125"/>
                  </a:lnTo>
                  <a:lnTo>
                    <a:pt x="207" y="125"/>
                  </a:lnTo>
                  <a:lnTo>
                    <a:pt x="207" y="125"/>
                  </a:lnTo>
                  <a:lnTo>
                    <a:pt x="213" y="125"/>
                  </a:lnTo>
                  <a:lnTo>
                    <a:pt x="213" y="125"/>
                  </a:lnTo>
                  <a:lnTo>
                    <a:pt x="213" y="130"/>
                  </a:lnTo>
                  <a:lnTo>
                    <a:pt x="213" y="136"/>
                  </a:lnTo>
                  <a:lnTo>
                    <a:pt x="213" y="136"/>
                  </a:lnTo>
                  <a:lnTo>
                    <a:pt x="213" y="142"/>
                  </a:lnTo>
                  <a:lnTo>
                    <a:pt x="213" y="142"/>
                  </a:lnTo>
                  <a:lnTo>
                    <a:pt x="213" y="142"/>
                  </a:lnTo>
                  <a:lnTo>
                    <a:pt x="213" y="142"/>
                  </a:lnTo>
                  <a:lnTo>
                    <a:pt x="213" y="148"/>
                  </a:lnTo>
                  <a:lnTo>
                    <a:pt x="219" y="148"/>
                  </a:lnTo>
                  <a:lnTo>
                    <a:pt x="219" y="148"/>
                  </a:lnTo>
                  <a:lnTo>
                    <a:pt x="219" y="148"/>
                  </a:lnTo>
                  <a:lnTo>
                    <a:pt x="219" y="154"/>
                  </a:lnTo>
                  <a:lnTo>
                    <a:pt x="219" y="154"/>
                  </a:lnTo>
                  <a:lnTo>
                    <a:pt x="219" y="154"/>
                  </a:lnTo>
                  <a:lnTo>
                    <a:pt x="219" y="154"/>
                  </a:lnTo>
                  <a:lnTo>
                    <a:pt x="225" y="154"/>
                  </a:lnTo>
                  <a:lnTo>
                    <a:pt x="225" y="154"/>
                  </a:lnTo>
                  <a:lnTo>
                    <a:pt x="225" y="148"/>
                  </a:lnTo>
                  <a:lnTo>
                    <a:pt x="225" y="148"/>
                  </a:lnTo>
                  <a:lnTo>
                    <a:pt x="225" y="148"/>
                  </a:lnTo>
                  <a:lnTo>
                    <a:pt x="231" y="154"/>
                  </a:lnTo>
                  <a:lnTo>
                    <a:pt x="231" y="154"/>
                  </a:lnTo>
                  <a:lnTo>
                    <a:pt x="231" y="160"/>
                  </a:lnTo>
                  <a:lnTo>
                    <a:pt x="231" y="160"/>
                  </a:lnTo>
                  <a:lnTo>
                    <a:pt x="231" y="160"/>
                  </a:lnTo>
                  <a:lnTo>
                    <a:pt x="231" y="160"/>
                  </a:lnTo>
                  <a:lnTo>
                    <a:pt x="231" y="160"/>
                  </a:lnTo>
                  <a:lnTo>
                    <a:pt x="231" y="160"/>
                  </a:lnTo>
                  <a:lnTo>
                    <a:pt x="231" y="160"/>
                  </a:lnTo>
                  <a:lnTo>
                    <a:pt x="231" y="160"/>
                  </a:lnTo>
                  <a:lnTo>
                    <a:pt x="231" y="160"/>
                  </a:lnTo>
                  <a:lnTo>
                    <a:pt x="231" y="160"/>
                  </a:lnTo>
                  <a:lnTo>
                    <a:pt x="231" y="160"/>
                  </a:lnTo>
                  <a:lnTo>
                    <a:pt x="231" y="160"/>
                  </a:lnTo>
                  <a:lnTo>
                    <a:pt x="231" y="160"/>
                  </a:lnTo>
                  <a:lnTo>
                    <a:pt x="237" y="160"/>
                  </a:lnTo>
                  <a:lnTo>
                    <a:pt x="237" y="160"/>
                  </a:lnTo>
                  <a:lnTo>
                    <a:pt x="237" y="160"/>
                  </a:lnTo>
                  <a:lnTo>
                    <a:pt x="237" y="160"/>
                  </a:lnTo>
                  <a:lnTo>
                    <a:pt x="237" y="160"/>
                  </a:lnTo>
                  <a:lnTo>
                    <a:pt x="237" y="160"/>
                  </a:lnTo>
                  <a:lnTo>
                    <a:pt x="237" y="160"/>
                  </a:lnTo>
                  <a:lnTo>
                    <a:pt x="237" y="160"/>
                  </a:lnTo>
                  <a:lnTo>
                    <a:pt x="237" y="154"/>
                  </a:lnTo>
                  <a:lnTo>
                    <a:pt x="237" y="154"/>
                  </a:lnTo>
                  <a:lnTo>
                    <a:pt x="237" y="154"/>
                  </a:lnTo>
                  <a:lnTo>
                    <a:pt x="237" y="154"/>
                  </a:lnTo>
                  <a:lnTo>
                    <a:pt x="237" y="154"/>
                  </a:lnTo>
                  <a:lnTo>
                    <a:pt x="237" y="154"/>
                  </a:lnTo>
                  <a:lnTo>
                    <a:pt x="237" y="154"/>
                  </a:lnTo>
                  <a:lnTo>
                    <a:pt x="237" y="148"/>
                  </a:lnTo>
                  <a:lnTo>
                    <a:pt x="237" y="148"/>
                  </a:lnTo>
                  <a:lnTo>
                    <a:pt x="237" y="148"/>
                  </a:lnTo>
                  <a:lnTo>
                    <a:pt x="225" y="142"/>
                  </a:lnTo>
                  <a:lnTo>
                    <a:pt x="225" y="136"/>
                  </a:lnTo>
                  <a:lnTo>
                    <a:pt x="225" y="136"/>
                  </a:lnTo>
                  <a:lnTo>
                    <a:pt x="225" y="136"/>
                  </a:lnTo>
                  <a:lnTo>
                    <a:pt x="219" y="136"/>
                  </a:lnTo>
                  <a:lnTo>
                    <a:pt x="219" y="136"/>
                  </a:lnTo>
                  <a:lnTo>
                    <a:pt x="219" y="136"/>
                  </a:lnTo>
                  <a:lnTo>
                    <a:pt x="219" y="136"/>
                  </a:lnTo>
                  <a:lnTo>
                    <a:pt x="225" y="142"/>
                  </a:lnTo>
                  <a:lnTo>
                    <a:pt x="219" y="142"/>
                  </a:lnTo>
                  <a:lnTo>
                    <a:pt x="219" y="148"/>
                  </a:lnTo>
                  <a:lnTo>
                    <a:pt x="219" y="148"/>
                  </a:lnTo>
                  <a:lnTo>
                    <a:pt x="219" y="148"/>
                  </a:lnTo>
                  <a:lnTo>
                    <a:pt x="219" y="148"/>
                  </a:lnTo>
                  <a:lnTo>
                    <a:pt x="219" y="136"/>
                  </a:lnTo>
                  <a:lnTo>
                    <a:pt x="219" y="130"/>
                  </a:lnTo>
                  <a:lnTo>
                    <a:pt x="219" y="125"/>
                  </a:lnTo>
                  <a:lnTo>
                    <a:pt x="213" y="119"/>
                  </a:lnTo>
                  <a:lnTo>
                    <a:pt x="213" y="119"/>
                  </a:lnTo>
                  <a:lnTo>
                    <a:pt x="213" y="119"/>
                  </a:lnTo>
                  <a:lnTo>
                    <a:pt x="213" y="119"/>
                  </a:lnTo>
                  <a:lnTo>
                    <a:pt x="207" y="113"/>
                  </a:lnTo>
                  <a:lnTo>
                    <a:pt x="207" y="113"/>
                  </a:lnTo>
                  <a:lnTo>
                    <a:pt x="201" y="113"/>
                  </a:lnTo>
                  <a:lnTo>
                    <a:pt x="201" y="113"/>
                  </a:lnTo>
                  <a:lnTo>
                    <a:pt x="201" y="113"/>
                  </a:lnTo>
                  <a:lnTo>
                    <a:pt x="207" y="113"/>
                  </a:lnTo>
                  <a:lnTo>
                    <a:pt x="207" y="113"/>
                  </a:lnTo>
                  <a:lnTo>
                    <a:pt x="207" y="107"/>
                  </a:lnTo>
                  <a:lnTo>
                    <a:pt x="207" y="107"/>
                  </a:lnTo>
                  <a:lnTo>
                    <a:pt x="207" y="107"/>
                  </a:lnTo>
                  <a:lnTo>
                    <a:pt x="213" y="107"/>
                  </a:lnTo>
                  <a:lnTo>
                    <a:pt x="213" y="107"/>
                  </a:lnTo>
                  <a:lnTo>
                    <a:pt x="213" y="107"/>
                  </a:lnTo>
                  <a:lnTo>
                    <a:pt x="213" y="101"/>
                  </a:lnTo>
                  <a:lnTo>
                    <a:pt x="213" y="101"/>
                  </a:lnTo>
                  <a:lnTo>
                    <a:pt x="213" y="101"/>
                  </a:lnTo>
                  <a:lnTo>
                    <a:pt x="213" y="101"/>
                  </a:lnTo>
                  <a:lnTo>
                    <a:pt x="219" y="107"/>
                  </a:lnTo>
                  <a:lnTo>
                    <a:pt x="219" y="107"/>
                  </a:lnTo>
                  <a:lnTo>
                    <a:pt x="219" y="107"/>
                  </a:lnTo>
                  <a:lnTo>
                    <a:pt x="219" y="107"/>
                  </a:lnTo>
                  <a:lnTo>
                    <a:pt x="219" y="107"/>
                  </a:lnTo>
                  <a:lnTo>
                    <a:pt x="219" y="107"/>
                  </a:lnTo>
                  <a:lnTo>
                    <a:pt x="219" y="107"/>
                  </a:lnTo>
                  <a:lnTo>
                    <a:pt x="219" y="101"/>
                  </a:lnTo>
                  <a:lnTo>
                    <a:pt x="213" y="95"/>
                  </a:lnTo>
                  <a:lnTo>
                    <a:pt x="213" y="95"/>
                  </a:lnTo>
                  <a:lnTo>
                    <a:pt x="213" y="89"/>
                  </a:lnTo>
                  <a:lnTo>
                    <a:pt x="213" y="89"/>
                  </a:lnTo>
                  <a:lnTo>
                    <a:pt x="213" y="89"/>
                  </a:lnTo>
                  <a:lnTo>
                    <a:pt x="213" y="89"/>
                  </a:lnTo>
                  <a:lnTo>
                    <a:pt x="213" y="89"/>
                  </a:lnTo>
                  <a:lnTo>
                    <a:pt x="213" y="89"/>
                  </a:lnTo>
                  <a:lnTo>
                    <a:pt x="213" y="89"/>
                  </a:lnTo>
                  <a:lnTo>
                    <a:pt x="213" y="89"/>
                  </a:lnTo>
                  <a:lnTo>
                    <a:pt x="213" y="89"/>
                  </a:lnTo>
                  <a:lnTo>
                    <a:pt x="213" y="89"/>
                  </a:lnTo>
                  <a:lnTo>
                    <a:pt x="213" y="89"/>
                  </a:lnTo>
                  <a:lnTo>
                    <a:pt x="213" y="89"/>
                  </a:lnTo>
                  <a:lnTo>
                    <a:pt x="213" y="89"/>
                  </a:lnTo>
                  <a:lnTo>
                    <a:pt x="207" y="89"/>
                  </a:lnTo>
                  <a:lnTo>
                    <a:pt x="207" y="89"/>
                  </a:lnTo>
                  <a:lnTo>
                    <a:pt x="207" y="95"/>
                  </a:lnTo>
                  <a:lnTo>
                    <a:pt x="201" y="101"/>
                  </a:lnTo>
                  <a:lnTo>
                    <a:pt x="201" y="113"/>
                  </a:lnTo>
                  <a:lnTo>
                    <a:pt x="195" y="113"/>
                  </a:lnTo>
                  <a:close/>
                  <a:moveTo>
                    <a:pt x="201" y="59"/>
                  </a:moveTo>
                  <a:lnTo>
                    <a:pt x="201" y="59"/>
                  </a:lnTo>
                  <a:lnTo>
                    <a:pt x="201" y="59"/>
                  </a:lnTo>
                  <a:lnTo>
                    <a:pt x="201" y="59"/>
                  </a:lnTo>
                  <a:lnTo>
                    <a:pt x="201" y="65"/>
                  </a:lnTo>
                  <a:lnTo>
                    <a:pt x="201" y="65"/>
                  </a:lnTo>
                  <a:lnTo>
                    <a:pt x="201" y="65"/>
                  </a:lnTo>
                  <a:lnTo>
                    <a:pt x="201" y="65"/>
                  </a:lnTo>
                  <a:lnTo>
                    <a:pt x="207" y="65"/>
                  </a:lnTo>
                  <a:lnTo>
                    <a:pt x="207" y="65"/>
                  </a:lnTo>
                  <a:lnTo>
                    <a:pt x="207" y="65"/>
                  </a:lnTo>
                  <a:lnTo>
                    <a:pt x="207" y="65"/>
                  </a:lnTo>
                  <a:lnTo>
                    <a:pt x="207" y="65"/>
                  </a:lnTo>
                  <a:lnTo>
                    <a:pt x="207" y="65"/>
                  </a:lnTo>
                  <a:lnTo>
                    <a:pt x="207" y="59"/>
                  </a:lnTo>
                  <a:lnTo>
                    <a:pt x="201" y="59"/>
                  </a:lnTo>
                  <a:lnTo>
                    <a:pt x="201" y="59"/>
                  </a:lnTo>
                  <a:lnTo>
                    <a:pt x="201" y="59"/>
                  </a:lnTo>
                  <a:lnTo>
                    <a:pt x="201" y="59"/>
                  </a:lnTo>
                  <a:lnTo>
                    <a:pt x="201" y="59"/>
                  </a:lnTo>
                  <a:lnTo>
                    <a:pt x="201" y="59"/>
                  </a:lnTo>
                  <a:close/>
                  <a:moveTo>
                    <a:pt x="184" y="83"/>
                  </a:moveTo>
                  <a:lnTo>
                    <a:pt x="190" y="83"/>
                  </a:lnTo>
                  <a:lnTo>
                    <a:pt x="190" y="83"/>
                  </a:lnTo>
                  <a:lnTo>
                    <a:pt x="195" y="83"/>
                  </a:lnTo>
                  <a:lnTo>
                    <a:pt x="195" y="77"/>
                  </a:lnTo>
                  <a:lnTo>
                    <a:pt x="195" y="77"/>
                  </a:lnTo>
                  <a:lnTo>
                    <a:pt x="190" y="77"/>
                  </a:lnTo>
                  <a:lnTo>
                    <a:pt x="190" y="77"/>
                  </a:lnTo>
                  <a:lnTo>
                    <a:pt x="190" y="77"/>
                  </a:lnTo>
                  <a:lnTo>
                    <a:pt x="190" y="77"/>
                  </a:lnTo>
                  <a:lnTo>
                    <a:pt x="190" y="77"/>
                  </a:lnTo>
                  <a:lnTo>
                    <a:pt x="190" y="77"/>
                  </a:lnTo>
                  <a:lnTo>
                    <a:pt x="190" y="77"/>
                  </a:lnTo>
                  <a:lnTo>
                    <a:pt x="190" y="77"/>
                  </a:lnTo>
                  <a:lnTo>
                    <a:pt x="190" y="71"/>
                  </a:lnTo>
                  <a:lnTo>
                    <a:pt x="190" y="65"/>
                  </a:lnTo>
                  <a:lnTo>
                    <a:pt x="184" y="65"/>
                  </a:lnTo>
                  <a:lnTo>
                    <a:pt x="184" y="65"/>
                  </a:lnTo>
                  <a:lnTo>
                    <a:pt x="184" y="65"/>
                  </a:lnTo>
                  <a:lnTo>
                    <a:pt x="184" y="65"/>
                  </a:lnTo>
                  <a:lnTo>
                    <a:pt x="184" y="65"/>
                  </a:lnTo>
                  <a:lnTo>
                    <a:pt x="184" y="65"/>
                  </a:lnTo>
                  <a:lnTo>
                    <a:pt x="184" y="71"/>
                  </a:lnTo>
                  <a:lnTo>
                    <a:pt x="184" y="71"/>
                  </a:lnTo>
                  <a:lnTo>
                    <a:pt x="184" y="71"/>
                  </a:lnTo>
                  <a:lnTo>
                    <a:pt x="184" y="71"/>
                  </a:lnTo>
                  <a:lnTo>
                    <a:pt x="178" y="71"/>
                  </a:lnTo>
                  <a:lnTo>
                    <a:pt x="178" y="77"/>
                  </a:lnTo>
                  <a:lnTo>
                    <a:pt x="178" y="77"/>
                  </a:lnTo>
                  <a:lnTo>
                    <a:pt x="184" y="83"/>
                  </a:lnTo>
                  <a:lnTo>
                    <a:pt x="184" y="83"/>
                  </a:lnTo>
                  <a:lnTo>
                    <a:pt x="184" y="83"/>
                  </a:lnTo>
                  <a:lnTo>
                    <a:pt x="184" y="83"/>
                  </a:lnTo>
                  <a:lnTo>
                    <a:pt x="184" y="83"/>
                  </a:lnTo>
                  <a:lnTo>
                    <a:pt x="184" y="83"/>
                  </a:lnTo>
                  <a:lnTo>
                    <a:pt x="184" y="83"/>
                  </a:lnTo>
                  <a:close/>
                  <a:moveTo>
                    <a:pt x="154" y="59"/>
                  </a:moveTo>
                  <a:lnTo>
                    <a:pt x="154" y="59"/>
                  </a:lnTo>
                  <a:lnTo>
                    <a:pt x="160" y="65"/>
                  </a:lnTo>
                  <a:lnTo>
                    <a:pt x="160" y="71"/>
                  </a:lnTo>
                  <a:lnTo>
                    <a:pt x="160" y="71"/>
                  </a:lnTo>
                  <a:lnTo>
                    <a:pt x="160" y="71"/>
                  </a:lnTo>
                  <a:lnTo>
                    <a:pt x="160" y="77"/>
                  </a:lnTo>
                  <a:lnTo>
                    <a:pt x="160" y="77"/>
                  </a:lnTo>
                  <a:lnTo>
                    <a:pt x="166" y="77"/>
                  </a:lnTo>
                  <a:lnTo>
                    <a:pt x="166" y="77"/>
                  </a:lnTo>
                  <a:lnTo>
                    <a:pt x="166" y="77"/>
                  </a:lnTo>
                  <a:lnTo>
                    <a:pt x="166" y="77"/>
                  </a:lnTo>
                  <a:lnTo>
                    <a:pt x="166" y="77"/>
                  </a:lnTo>
                  <a:lnTo>
                    <a:pt x="166" y="77"/>
                  </a:lnTo>
                  <a:lnTo>
                    <a:pt x="166" y="77"/>
                  </a:lnTo>
                  <a:lnTo>
                    <a:pt x="172" y="77"/>
                  </a:lnTo>
                  <a:lnTo>
                    <a:pt x="172" y="77"/>
                  </a:lnTo>
                  <a:lnTo>
                    <a:pt x="172" y="77"/>
                  </a:lnTo>
                  <a:lnTo>
                    <a:pt x="172" y="77"/>
                  </a:lnTo>
                  <a:lnTo>
                    <a:pt x="172" y="83"/>
                  </a:lnTo>
                  <a:lnTo>
                    <a:pt x="172" y="83"/>
                  </a:lnTo>
                  <a:lnTo>
                    <a:pt x="172" y="77"/>
                  </a:lnTo>
                  <a:lnTo>
                    <a:pt x="178" y="77"/>
                  </a:lnTo>
                  <a:lnTo>
                    <a:pt x="178" y="83"/>
                  </a:lnTo>
                  <a:lnTo>
                    <a:pt x="178" y="77"/>
                  </a:lnTo>
                  <a:lnTo>
                    <a:pt x="178" y="77"/>
                  </a:lnTo>
                  <a:lnTo>
                    <a:pt x="178" y="77"/>
                  </a:lnTo>
                  <a:lnTo>
                    <a:pt x="172" y="77"/>
                  </a:lnTo>
                  <a:lnTo>
                    <a:pt x="172" y="77"/>
                  </a:lnTo>
                  <a:lnTo>
                    <a:pt x="172" y="77"/>
                  </a:lnTo>
                  <a:lnTo>
                    <a:pt x="172" y="77"/>
                  </a:lnTo>
                  <a:lnTo>
                    <a:pt x="172" y="71"/>
                  </a:lnTo>
                  <a:lnTo>
                    <a:pt x="172" y="71"/>
                  </a:lnTo>
                  <a:lnTo>
                    <a:pt x="172" y="71"/>
                  </a:lnTo>
                  <a:lnTo>
                    <a:pt x="172" y="71"/>
                  </a:lnTo>
                  <a:lnTo>
                    <a:pt x="172" y="71"/>
                  </a:lnTo>
                  <a:lnTo>
                    <a:pt x="172" y="71"/>
                  </a:lnTo>
                  <a:lnTo>
                    <a:pt x="172" y="71"/>
                  </a:lnTo>
                  <a:lnTo>
                    <a:pt x="178" y="71"/>
                  </a:lnTo>
                  <a:lnTo>
                    <a:pt x="178" y="71"/>
                  </a:lnTo>
                  <a:lnTo>
                    <a:pt x="178" y="71"/>
                  </a:lnTo>
                  <a:lnTo>
                    <a:pt x="178" y="65"/>
                  </a:lnTo>
                  <a:lnTo>
                    <a:pt x="172" y="65"/>
                  </a:lnTo>
                  <a:lnTo>
                    <a:pt x="172" y="65"/>
                  </a:lnTo>
                  <a:lnTo>
                    <a:pt x="172" y="65"/>
                  </a:lnTo>
                  <a:lnTo>
                    <a:pt x="172" y="65"/>
                  </a:lnTo>
                  <a:lnTo>
                    <a:pt x="166" y="59"/>
                  </a:lnTo>
                  <a:lnTo>
                    <a:pt x="166" y="59"/>
                  </a:lnTo>
                  <a:lnTo>
                    <a:pt x="166" y="59"/>
                  </a:lnTo>
                  <a:lnTo>
                    <a:pt x="166" y="59"/>
                  </a:lnTo>
                  <a:lnTo>
                    <a:pt x="166" y="59"/>
                  </a:lnTo>
                  <a:lnTo>
                    <a:pt x="166" y="59"/>
                  </a:lnTo>
                  <a:lnTo>
                    <a:pt x="160" y="53"/>
                  </a:lnTo>
                  <a:lnTo>
                    <a:pt x="160" y="53"/>
                  </a:lnTo>
                  <a:lnTo>
                    <a:pt x="160" y="53"/>
                  </a:lnTo>
                  <a:lnTo>
                    <a:pt x="154" y="59"/>
                  </a:lnTo>
                  <a:lnTo>
                    <a:pt x="154" y="59"/>
                  </a:lnTo>
                  <a:lnTo>
                    <a:pt x="154" y="59"/>
                  </a:lnTo>
                  <a:close/>
                  <a:moveTo>
                    <a:pt x="166" y="0"/>
                  </a:moveTo>
                  <a:lnTo>
                    <a:pt x="172" y="0"/>
                  </a:lnTo>
                  <a:lnTo>
                    <a:pt x="172" y="0"/>
                  </a:lnTo>
                  <a:lnTo>
                    <a:pt x="172" y="0"/>
                  </a:lnTo>
                  <a:lnTo>
                    <a:pt x="172" y="0"/>
                  </a:lnTo>
                  <a:lnTo>
                    <a:pt x="166" y="0"/>
                  </a:lnTo>
                  <a:lnTo>
                    <a:pt x="166" y="0"/>
                  </a:lnTo>
                  <a:lnTo>
                    <a:pt x="166" y="0"/>
                  </a:lnTo>
                  <a:lnTo>
                    <a:pt x="166" y="0"/>
                  </a:lnTo>
                  <a:close/>
                  <a:moveTo>
                    <a:pt x="172" y="59"/>
                  </a:moveTo>
                  <a:lnTo>
                    <a:pt x="172" y="59"/>
                  </a:lnTo>
                  <a:lnTo>
                    <a:pt x="172" y="59"/>
                  </a:lnTo>
                  <a:lnTo>
                    <a:pt x="172" y="59"/>
                  </a:lnTo>
                  <a:lnTo>
                    <a:pt x="172" y="59"/>
                  </a:lnTo>
                  <a:lnTo>
                    <a:pt x="178" y="53"/>
                  </a:lnTo>
                  <a:lnTo>
                    <a:pt x="178" y="53"/>
                  </a:lnTo>
                  <a:lnTo>
                    <a:pt x="178" y="53"/>
                  </a:lnTo>
                  <a:lnTo>
                    <a:pt x="178" y="53"/>
                  </a:lnTo>
                  <a:lnTo>
                    <a:pt x="178" y="53"/>
                  </a:lnTo>
                  <a:lnTo>
                    <a:pt x="178" y="53"/>
                  </a:lnTo>
                  <a:lnTo>
                    <a:pt x="178" y="53"/>
                  </a:lnTo>
                  <a:lnTo>
                    <a:pt x="178" y="53"/>
                  </a:lnTo>
                  <a:lnTo>
                    <a:pt x="178" y="53"/>
                  </a:lnTo>
                  <a:lnTo>
                    <a:pt x="178" y="59"/>
                  </a:lnTo>
                  <a:lnTo>
                    <a:pt x="178" y="59"/>
                  </a:lnTo>
                  <a:lnTo>
                    <a:pt x="184" y="59"/>
                  </a:lnTo>
                  <a:lnTo>
                    <a:pt x="184" y="59"/>
                  </a:lnTo>
                  <a:lnTo>
                    <a:pt x="184" y="59"/>
                  </a:lnTo>
                  <a:lnTo>
                    <a:pt x="184" y="59"/>
                  </a:lnTo>
                  <a:lnTo>
                    <a:pt x="184" y="59"/>
                  </a:lnTo>
                  <a:lnTo>
                    <a:pt x="184" y="59"/>
                  </a:lnTo>
                  <a:lnTo>
                    <a:pt x="190" y="59"/>
                  </a:lnTo>
                  <a:lnTo>
                    <a:pt x="184" y="47"/>
                  </a:lnTo>
                  <a:lnTo>
                    <a:pt x="184" y="47"/>
                  </a:lnTo>
                  <a:lnTo>
                    <a:pt x="184" y="47"/>
                  </a:lnTo>
                  <a:lnTo>
                    <a:pt x="184" y="47"/>
                  </a:lnTo>
                  <a:lnTo>
                    <a:pt x="184" y="47"/>
                  </a:lnTo>
                  <a:lnTo>
                    <a:pt x="184" y="47"/>
                  </a:lnTo>
                  <a:lnTo>
                    <a:pt x="184" y="42"/>
                  </a:lnTo>
                  <a:lnTo>
                    <a:pt x="184" y="42"/>
                  </a:lnTo>
                  <a:lnTo>
                    <a:pt x="184" y="42"/>
                  </a:lnTo>
                  <a:lnTo>
                    <a:pt x="184" y="42"/>
                  </a:lnTo>
                  <a:lnTo>
                    <a:pt x="184" y="47"/>
                  </a:lnTo>
                  <a:lnTo>
                    <a:pt x="184" y="47"/>
                  </a:lnTo>
                  <a:lnTo>
                    <a:pt x="184" y="47"/>
                  </a:lnTo>
                  <a:lnTo>
                    <a:pt x="184" y="47"/>
                  </a:lnTo>
                  <a:lnTo>
                    <a:pt x="190" y="53"/>
                  </a:lnTo>
                  <a:lnTo>
                    <a:pt x="190" y="53"/>
                  </a:lnTo>
                  <a:lnTo>
                    <a:pt x="190" y="53"/>
                  </a:lnTo>
                  <a:lnTo>
                    <a:pt x="190" y="59"/>
                  </a:lnTo>
                  <a:lnTo>
                    <a:pt x="195" y="53"/>
                  </a:lnTo>
                  <a:lnTo>
                    <a:pt x="195" y="53"/>
                  </a:lnTo>
                  <a:lnTo>
                    <a:pt x="195" y="53"/>
                  </a:lnTo>
                  <a:lnTo>
                    <a:pt x="195" y="53"/>
                  </a:lnTo>
                  <a:lnTo>
                    <a:pt x="195" y="53"/>
                  </a:lnTo>
                  <a:lnTo>
                    <a:pt x="195" y="53"/>
                  </a:lnTo>
                  <a:lnTo>
                    <a:pt x="195" y="53"/>
                  </a:lnTo>
                  <a:lnTo>
                    <a:pt x="195" y="53"/>
                  </a:lnTo>
                  <a:lnTo>
                    <a:pt x="195" y="53"/>
                  </a:lnTo>
                  <a:lnTo>
                    <a:pt x="195" y="47"/>
                  </a:lnTo>
                  <a:lnTo>
                    <a:pt x="201" y="47"/>
                  </a:lnTo>
                  <a:lnTo>
                    <a:pt x="201" y="47"/>
                  </a:lnTo>
                  <a:lnTo>
                    <a:pt x="195" y="47"/>
                  </a:lnTo>
                  <a:lnTo>
                    <a:pt x="190" y="42"/>
                  </a:lnTo>
                  <a:lnTo>
                    <a:pt x="184" y="42"/>
                  </a:lnTo>
                  <a:lnTo>
                    <a:pt x="184" y="42"/>
                  </a:lnTo>
                  <a:lnTo>
                    <a:pt x="184" y="42"/>
                  </a:lnTo>
                  <a:lnTo>
                    <a:pt x="178" y="47"/>
                  </a:lnTo>
                  <a:lnTo>
                    <a:pt x="178" y="47"/>
                  </a:lnTo>
                  <a:lnTo>
                    <a:pt x="178" y="47"/>
                  </a:lnTo>
                  <a:lnTo>
                    <a:pt x="172" y="47"/>
                  </a:lnTo>
                  <a:lnTo>
                    <a:pt x="172" y="47"/>
                  </a:lnTo>
                  <a:lnTo>
                    <a:pt x="172" y="53"/>
                  </a:lnTo>
                  <a:lnTo>
                    <a:pt x="172" y="53"/>
                  </a:lnTo>
                  <a:lnTo>
                    <a:pt x="172" y="53"/>
                  </a:lnTo>
                  <a:lnTo>
                    <a:pt x="172" y="53"/>
                  </a:lnTo>
                  <a:lnTo>
                    <a:pt x="172" y="59"/>
                  </a:lnTo>
                  <a:close/>
                  <a:moveTo>
                    <a:pt x="207" y="42"/>
                  </a:moveTo>
                  <a:lnTo>
                    <a:pt x="207" y="47"/>
                  </a:lnTo>
                  <a:lnTo>
                    <a:pt x="207" y="47"/>
                  </a:lnTo>
                  <a:lnTo>
                    <a:pt x="207" y="47"/>
                  </a:lnTo>
                  <a:lnTo>
                    <a:pt x="207" y="47"/>
                  </a:lnTo>
                  <a:lnTo>
                    <a:pt x="207" y="47"/>
                  </a:lnTo>
                  <a:lnTo>
                    <a:pt x="207" y="47"/>
                  </a:lnTo>
                  <a:lnTo>
                    <a:pt x="213" y="53"/>
                  </a:lnTo>
                  <a:lnTo>
                    <a:pt x="213" y="53"/>
                  </a:lnTo>
                  <a:lnTo>
                    <a:pt x="213" y="53"/>
                  </a:lnTo>
                  <a:lnTo>
                    <a:pt x="213" y="47"/>
                  </a:lnTo>
                  <a:lnTo>
                    <a:pt x="213" y="47"/>
                  </a:lnTo>
                  <a:lnTo>
                    <a:pt x="213" y="47"/>
                  </a:lnTo>
                  <a:lnTo>
                    <a:pt x="213" y="47"/>
                  </a:lnTo>
                  <a:lnTo>
                    <a:pt x="213" y="47"/>
                  </a:lnTo>
                  <a:lnTo>
                    <a:pt x="213" y="47"/>
                  </a:lnTo>
                  <a:lnTo>
                    <a:pt x="207" y="47"/>
                  </a:lnTo>
                  <a:lnTo>
                    <a:pt x="207" y="42"/>
                  </a:lnTo>
                  <a:lnTo>
                    <a:pt x="207" y="42"/>
                  </a:lnTo>
                  <a:lnTo>
                    <a:pt x="207" y="42"/>
                  </a:lnTo>
                  <a:lnTo>
                    <a:pt x="207" y="42"/>
                  </a:lnTo>
                  <a:lnTo>
                    <a:pt x="207" y="42"/>
                  </a:lnTo>
                  <a:lnTo>
                    <a:pt x="201" y="36"/>
                  </a:lnTo>
                  <a:lnTo>
                    <a:pt x="201" y="36"/>
                  </a:lnTo>
                  <a:lnTo>
                    <a:pt x="201" y="36"/>
                  </a:lnTo>
                  <a:lnTo>
                    <a:pt x="201" y="42"/>
                  </a:lnTo>
                  <a:lnTo>
                    <a:pt x="201" y="42"/>
                  </a:lnTo>
                  <a:lnTo>
                    <a:pt x="201" y="42"/>
                  </a:lnTo>
                  <a:lnTo>
                    <a:pt x="207" y="42"/>
                  </a:lnTo>
                  <a:close/>
                  <a:moveTo>
                    <a:pt x="4883" y="1584"/>
                  </a:moveTo>
                  <a:lnTo>
                    <a:pt x="4883" y="1584"/>
                  </a:lnTo>
                  <a:lnTo>
                    <a:pt x="4883" y="1590"/>
                  </a:lnTo>
                  <a:lnTo>
                    <a:pt x="4883" y="1595"/>
                  </a:lnTo>
                  <a:lnTo>
                    <a:pt x="4883" y="1595"/>
                  </a:lnTo>
                  <a:lnTo>
                    <a:pt x="4883" y="1590"/>
                  </a:lnTo>
                  <a:lnTo>
                    <a:pt x="4889" y="1584"/>
                  </a:lnTo>
                  <a:lnTo>
                    <a:pt x="4889" y="1584"/>
                  </a:lnTo>
                  <a:lnTo>
                    <a:pt x="4889" y="1584"/>
                  </a:lnTo>
                  <a:lnTo>
                    <a:pt x="4889" y="1584"/>
                  </a:lnTo>
                  <a:lnTo>
                    <a:pt x="4889" y="1584"/>
                  </a:lnTo>
                  <a:lnTo>
                    <a:pt x="4883" y="1584"/>
                  </a:lnTo>
                  <a:close/>
                  <a:moveTo>
                    <a:pt x="4865" y="1625"/>
                  </a:moveTo>
                  <a:lnTo>
                    <a:pt x="4865" y="1625"/>
                  </a:lnTo>
                  <a:lnTo>
                    <a:pt x="4865" y="1625"/>
                  </a:lnTo>
                  <a:lnTo>
                    <a:pt x="4859" y="1625"/>
                  </a:lnTo>
                  <a:lnTo>
                    <a:pt x="4859" y="1625"/>
                  </a:lnTo>
                  <a:lnTo>
                    <a:pt x="4859" y="1625"/>
                  </a:lnTo>
                  <a:lnTo>
                    <a:pt x="4859" y="1625"/>
                  </a:lnTo>
                  <a:lnTo>
                    <a:pt x="4859" y="1625"/>
                  </a:lnTo>
                  <a:lnTo>
                    <a:pt x="4859" y="1625"/>
                  </a:lnTo>
                  <a:lnTo>
                    <a:pt x="4859" y="1625"/>
                  </a:lnTo>
                  <a:lnTo>
                    <a:pt x="4865" y="1625"/>
                  </a:lnTo>
                  <a:lnTo>
                    <a:pt x="4865" y="1625"/>
                  </a:lnTo>
                  <a:lnTo>
                    <a:pt x="4865" y="1625"/>
                  </a:lnTo>
                  <a:lnTo>
                    <a:pt x="4865" y="1625"/>
                  </a:lnTo>
                  <a:lnTo>
                    <a:pt x="4865" y="1625"/>
                  </a:lnTo>
                  <a:lnTo>
                    <a:pt x="4871" y="1619"/>
                  </a:lnTo>
                  <a:lnTo>
                    <a:pt x="4871" y="1619"/>
                  </a:lnTo>
                  <a:lnTo>
                    <a:pt x="4871" y="1619"/>
                  </a:lnTo>
                  <a:lnTo>
                    <a:pt x="4871" y="1619"/>
                  </a:lnTo>
                  <a:lnTo>
                    <a:pt x="4871" y="1613"/>
                  </a:lnTo>
                  <a:lnTo>
                    <a:pt x="4871" y="1613"/>
                  </a:lnTo>
                  <a:lnTo>
                    <a:pt x="4871" y="1613"/>
                  </a:lnTo>
                  <a:lnTo>
                    <a:pt x="4871" y="1613"/>
                  </a:lnTo>
                  <a:lnTo>
                    <a:pt x="4871" y="1613"/>
                  </a:lnTo>
                  <a:lnTo>
                    <a:pt x="4871" y="1619"/>
                  </a:lnTo>
                  <a:lnTo>
                    <a:pt x="4871" y="1619"/>
                  </a:lnTo>
                  <a:lnTo>
                    <a:pt x="4871" y="1619"/>
                  </a:lnTo>
                  <a:lnTo>
                    <a:pt x="4865" y="1619"/>
                  </a:lnTo>
                  <a:lnTo>
                    <a:pt x="4865" y="1613"/>
                  </a:lnTo>
                  <a:lnTo>
                    <a:pt x="4865" y="1613"/>
                  </a:lnTo>
                  <a:lnTo>
                    <a:pt x="4865" y="1613"/>
                  </a:lnTo>
                  <a:lnTo>
                    <a:pt x="4865" y="1613"/>
                  </a:lnTo>
                  <a:lnTo>
                    <a:pt x="4865" y="1613"/>
                  </a:lnTo>
                  <a:lnTo>
                    <a:pt x="4865" y="1607"/>
                  </a:lnTo>
                  <a:lnTo>
                    <a:pt x="4865" y="1607"/>
                  </a:lnTo>
                  <a:lnTo>
                    <a:pt x="4865" y="1607"/>
                  </a:lnTo>
                  <a:lnTo>
                    <a:pt x="4865" y="1607"/>
                  </a:lnTo>
                  <a:lnTo>
                    <a:pt x="4865" y="1607"/>
                  </a:lnTo>
                  <a:lnTo>
                    <a:pt x="4865" y="1607"/>
                  </a:lnTo>
                  <a:lnTo>
                    <a:pt x="4865" y="1607"/>
                  </a:lnTo>
                  <a:lnTo>
                    <a:pt x="4865" y="1607"/>
                  </a:lnTo>
                  <a:lnTo>
                    <a:pt x="4865" y="1607"/>
                  </a:lnTo>
                  <a:lnTo>
                    <a:pt x="4865" y="1607"/>
                  </a:lnTo>
                  <a:lnTo>
                    <a:pt x="4865" y="1613"/>
                  </a:lnTo>
                  <a:lnTo>
                    <a:pt x="4865" y="1619"/>
                  </a:lnTo>
                  <a:lnTo>
                    <a:pt x="4865" y="1619"/>
                  </a:lnTo>
                  <a:lnTo>
                    <a:pt x="4865" y="1619"/>
                  </a:lnTo>
                  <a:lnTo>
                    <a:pt x="4865" y="1619"/>
                  </a:lnTo>
                  <a:lnTo>
                    <a:pt x="4865" y="1625"/>
                  </a:lnTo>
                  <a:lnTo>
                    <a:pt x="4865" y="1625"/>
                  </a:lnTo>
                  <a:lnTo>
                    <a:pt x="4865" y="1625"/>
                  </a:lnTo>
                  <a:lnTo>
                    <a:pt x="4865" y="1625"/>
                  </a:lnTo>
                  <a:close/>
                  <a:moveTo>
                    <a:pt x="4889" y="1578"/>
                  </a:moveTo>
                  <a:lnTo>
                    <a:pt x="4889" y="1578"/>
                  </a:lnTo>
                  <a:lnTo>
                    <a:pt x="4895" y="1572"/>
                  </a:lnTo>
                  <a:lnTo>
                    <a:pt x="4895" y="1572"/>
                  </a:lnTo>
                  <a:lnTo>
                    <a:pt x="4889" y="1566"/>
                  </a:lnTo>
                  <a:lnTo>
                    <a:pt x="4889" y="1572"/>
                  </a:lnTo>
                  <a:lnTo>
                    <a:pt x="4889" y="1572"/>
                  </a:lnTo>
                  <a:lnTo>
                    <a:pt x="4889" y="1572"/>
                  </a:lnTo>
                  <a:lnTo>
                    <a:pt x="4889" y="1572"/>
                  </a:lnTo>
                  <a:lnTo>
                    <a:pt x="4889" y="1572"/>
                  </a:lnTo>
                  <a:lnTo>
                    <a:pt x="4889" y="1578"/>
                  </a:lnTo>
                  <a:lnTo>
                    <a:pt x="4889" y="1578"/>
                  </a:lnTo>
                  <a:lnTo>
                    <a:pt x="4889" y="1578"/>
                  </a:lnTo>
                  <a:lnTo>
                    <a:pt x="4883" y="1578"/>
                  </a:lnTo>
                  <a:lnTo>
                    <a:pt x="4889" y="1584"/>
                  </a:lnTo>
                  <a:lnTo>
                    <a:pt x="4889" y="1578"/>
                  </a:lnTo>
                  <a:lnTo>
                    <a:pt x="4889" y="1578"/>
                  </a:lnTo>
                  <a:lnTo>
                    <a:pt x="4889" y="1578"/>
                  </a:lnTo>
                  <a:lnTo>
                    <a:pt x="4889" y="1578"/>
                  </a:lnTo>
                  <a:close/>
                  <a:moveTo>
                    <a:pt x="4521" y="2117"/>
                  </a:moveTo>
                  <a:lnTo>
                    <a:pt x="4521" y="2123"/>
                  </a:lnTo>
                  <a:lnTo>
                    <a:pt x="4521" y="2123"/>
                  </a:lnTo>
                  <a:lnTo>
                    <a:pt x="4515" y="2123"/>
                  </a:lnTo>
                  <a:lnTo>
                    <a:pt x="4515" y="2123"/>
                  </a:lnTo>
                  <a:lnTo>
                    <a:pt x="4515" y="2129"/>
                  </a:lnTo>
                  <a:lnTo>
                    <a:pt x="4521" y="2129"/>
                  </a:lnTo>
                  <a:lnTo>
                    <a:pt x="4521" y="2123"/>
                  </a:lnTo>
                  <a:lnTo>
                    <a:pt x="4521" y="2123"/>
                  </a:lnTo>
                  <a:lnTo>
                    <a:pt x="4521" y="2117"/>
                  </a:lnTo>
                  <a:lnTo>
                    <a:pt x="4521" y="2117"/>
                  </a:lnTo>
                  <a:lnTo>
                    <a:pt x="4521" y="2117"/>
                  </a:lnTo>
                  <a:lnTo>
                    <a:pt x="4521" y="2117"/>
                  </a:lnTo>
                  <a:close/>
                  <a:moveTo>
                    <a:pt x="5298" y="1103"/>
                  </a:moveTo>
                  <a:lnTo>
                    <a:pt x="5292" y="1103"/>
                  </a:lnTo>
                  <a:lnTo>
                    <a:pt x="5298" y="1103"/>
                  </a:lnTo>
                  <a:lnTo>
                    <a:pt x="5298" y="1097"/>
                  </a:lnTo>
                  <a:lnTo>
                    <a:pt x="5292" y="1097"/>
                  </a:lnTo>
                  <a:lnTo>
                    <a:pt x="5292" y="1097"/>
                  </a:lnTo>
                  <a:lnTo>
                    <a:pt x="5292" y="1097"/>
                  </a:lnTo>
                  <a:lnTo>
                    <a:pt x="5292" y="1097"/>
                  </a:lnTo>
                  <a:lnTo>
                    <a:pt x="5292" y="1097"/>
                  </a:lnTo>
                  <a:lnTo>
                    <a:pt x="5292" y="1097"/>
                  </a:lnTo>
                  <a:lnTo>
                    <a:pt x="5292" y="1103"/>
                  </a:lnTo>
                  <a:lnTo>
                    <a:pt x="5292" y="1103"/>
                  </a:lnTo>
                  <a:lnTo>
                    <a:pt x="5292" y="1103"/>
                  </a:lnTo>
                  <a:lnTo>
                    <a:pt x="5292" y="1103"/>
                  </a:lnTo>
                  <a:lnTo>
                    <a:pt x="5292" y="1103"/>
                  </a:lnTo>
                  <a:lnTo>
                    <a:pt x="5292" y="1103"/>
                  </a:lnTo>
                  <a:lnTo>
                    <a:pt x="5292" y="1109"/>
                  </a:lnTo>
                  <a:lnTo>
                    <a:pt x="5292" y="1109"/>
                  </a:lnTo>
                  <a:lnTo>
                    <a:pt x="5292" y="1109"/>
                  </a:lnTo>
                  <a:lnTo>
                    <a:pt x="5298" y="1109"/>
                  </a:lnTo>
                  <a:lnTo>
                    <a:pt x="5298" y="1103"/>
                  </a:lnTo>
                  <a:lnTo>
                    <a:pt x="5298" y="1103"/>
                  </a:lnTo>
                  <a:lnTo>
                    <a:pt x="5298" y="1103"/>
                  </a:lnTo>
                  <a:close/>
                  <a:moveTo>
                    <a:pt x="5315" y="1056"/>
                  </a:moveTo>
                  <a:lnTo>
                    <a:pt x="5315" y="1050"/>
                  </a:lnTo>
                  <a:lnTo>
                    <a:pt x="5315" y="1050"/>
                  </a:lnTo>
                  <a:lnTo>
                    <a:pt x="5315" y="1050"/>
                  </a:lnTo>
                  <a:lnTo>
                    <a:pt x="5315" y="1050"/>
                  </a:lnTo>
                  <a:lnTo>
                    <a:pt x="5315" y="1050"/>
                  </a:lnTo>
                  <a:lnTo>
                    <a:pt x="5315" y="1050"/>
                  </a:lnTo>
                  <a:lnTo>
                    <a:pt x="5310" y="1056"/>
                  </a:lnTo>
                  <a:lnTo>
                    <a:pt x="5310" y="1056"/>
                  </a:lnTo>
                  <a:lnTo>
                    <a:pt x="5310" y="1056"/>
                  </a:lnTo>
                  <a:lnTo>
                    <a:pt x="5315" y="1062"/>
                  </a:lnTo>
                  <a:lnTo>
                    <a:pt x="5310" y="1062"/>
                  </a:lnTo>
                  <a:lnTo>
                    <a:pt x="5310" y="1062"/>
                  </a:lnTo>
                  <a:lnTo>
                    <a:pt x="5310" y="1062"/>
                  </a:lnTo>
                  <a:lnTo>
                    <a:pt x="5310" y="1062"/>
                  </a:lnTo>
                  <a:lnTo>
                    <a:pt x="5310" y="1062"/>
                  </a:lnTo>
                  <a:lnTo>
                    <a:pt x="5310" y="1062"/>
                  </a:lnTo>
                  <a:lnTo>
                    <a:pt x="5310" y="1062"/>
                  </a:lnTo>
                  <a:lnTo>
                    <a:pt x="5310" y="1062"/>
                  </a:lnTo>
                  <a:lnTo>
                    <a:pt x="5310" y="1062"/>
                  </a:lnTo>
                  <a:lnTo>
                    <a:pt x="5310" y="1062"/>
                  </a:lnTo>
                  <a:lnTo>
                    <a:pt x="5310" y="1062"/>
                  </a:lnTo>
                  <a:lnTo>
                    <a:pt x="5310" y="1068"/>
                  </a:lnTo>
                  <a:lnTo>
                    <a:pt x="5310" y="1068"/>
                  </a:lnTo>
                  <a:lnTo>
                    <a:pt x="5310" y="1068"/>
                  </a:lnTo>
                  <a:lnTo>
                    <a:pt x="5315" y="1068"/>
                  </a:lnTo>
                  <a:lnTo>
                    <a:pt x="5315" y="1062"/>
                  </a:lnTo>
                  <a:lnTo>
                    <a:pt x="5315" y="1062"/>
                  </a:lnTo>
                  <a:lnTo>
                    <a:pt x="5315" y="1062"/>
                  </a:lnTo>
                  <a:lnTo>
                    <a:pt x="5315" y="1062"/>
                  </a:lnTo>
                  <a:lnTo>
                    <a:pt x="5315" y="1062"/>
                  </a:lnTo>
                  <a:lnTo>
                    <a:pt x="5315" y="1056"/>
                  </a:lnTo>
                  <a:lnTo>
                    <a:pt x="5315" y="1056"/>
                  </a:lnTo>
                  <a:close/>
                  <a:moveTo>
                    <a:pt x="5327" y="1044"/>
                  </a:moveTo>
                  <a:lnTo>
                    <a:pt x="5327" y="1044"/>
                  </a:lnTo>
                  <a:lnTo>
                    <a:pt x="5327" y="1044"/>
                  </a:lnTo>
                  <a:lnTo>
                    <a:pt x="5327" y="1044"/>
                  </a:lnTo>
                  <a:lnTo>
                    <a:pt x="5321" y="1044"/>
                  </a:lnTo>
                  <a:lnTo>
                    <a:pt x="5321" y="1044"/>
                  </a:lnTo>
                  <a:lnTo>
                    <a:pt x="5321" y="1050"/>
                  </a:lnTo>
                  <a:lnTo>
                    <a:pt x="5321" y="1050"/>
                  </a:lnTo>
                  <a:lnTo>
                    <a:pt x="5321" y="1050"/>
                  </a:lnTo>
                  <a:lnTo>
                    <a:pt x="5321" y="1050"/>
                  </a:lnTo>
                  <a:lnTo>
                    <a:pt x="5321" y="1050"/>
                  </a:lnTo>
                  <a:lnTo>
                    <a:pt x="5321" y="1050"/>
                  </a:lnTo>
                  <a:lnTo>
                    <a:pt x="5321" y="1050"/>
                  </a:lnTo>
                  <a:lnTo>
                    <a:pt x="5321" y="1050"/>
                  </a:lnTo>
                  <a:lnTo>
                    <a:pt x="5321" y="1056"/>
                  </a:lnTo>
                  <a:lnTo>
                    <a:pt x="5321" y="1056"/>
                  </a:lnTo>
                  <a:lnTo>
                    <a:pt x="5321" y="1056"/>
                  </a:lnTo>
                  <a:lnTo>
                    <a:pt x="5321" y="1056"/>
                  </a:lnTo>
                  <a:lnTo>
                    <a:pt x="5321" y="1056"/>
                  </a:lnTo>
                  <a:lnTo>
                    <a:pt x="5321" y="1056"/>
                  </a:lnTo>
                  <a:lnTo>
                    <a:pt x="5321" y="1062"/>
                  </a:lnTo>
                  <a:lnTo>
                    <a:pt x="5321" y="1062"/>
                  </a:lnTo>
                  <a:lnTo>
                    <a:pt x="5321" y="1062"/>
                  </a:lnTo>
                  <a:lnTo>
                    <a:pt x="5321" y="1062"/>
                  </a:lnTo>
                  <a:lnTo>
                    <a:pt x="5315" y="1062"/>
                  </a:lnTo>
                  <a:lnTo>
                    <a:pt x="5315" y="1062"/>
                  </a:lnTo>
                  <a:lnTo>
                    <a:pt x="5315" y="1068"/>
                  </a:lnTo>
                  <a:lnTo>
                    <a:pt x="5315" y="1068"/>
                  </a:lnTo>
                  <a:lnTo>
                    <a:pt x="5315" y="1068"/>
                  </a:lnTo>
                  <a:lnTo>
                    <a:pt x="5315" y="1068"/>
                  </a:lnTo>
                  <a:lnTo>
                    <a:pt x="5315" y="1068"/>
                  </a:lnTo>
                  <a:lnTo>
                    <a:pt x="5315" y="1068"/>
                  </a:lnTo>
                  <a:lnTo>
                    <a:pt x="5321" y="1068"/>
                  </a:lnTo>
                  <a:lnTo>
                    <a:pt x="5321" y="1068"/>
                  </a:lnTo>
                  <a:lnTo>
                    <a:pt x="5321" y="1068"/>
                  </a:lnTo>
                  <a:lnTo>
                    <a:pt x="5321" y="1062"/>
                  </a:lnTo>
                  <a:lnTo>
                    <a:pt x="5327" y="1062"/>
                  </a:lnTo>
                  <a:lnTo>
                    <a:pt x="5327" y="1062"/>
                  </a:lnTo>
                  <a:lnTo>
                    <a:pt x="5327" y="1062"/>
                  </a:lnTo>
                  <a:lnTo>
                    <a:pt x="5327" y="1062"/>
                  </a:lnTo>
                  <a:lnTo>
                    <a:pt x="5327" y="1062"/>
                  </a:lnTo>
                  <a:lnTo>
                    <a:pt x="5327" y="1062"/>
                  </a:lnTo>
                  <a:lnTo>
                    <a:pt x="5327" y="1056"/>
                  </a:lnTo>
                  <a:lnTo>
                    <a:pt x="5327" y="1056"/>
                  </a:lnTo>
                  <a:lnTo>
                    <a:pt x="5327" y="1056"/>
                  </a:lnTo>
                  <a:lnTo>
                    <a:pt x="5327" y="1050"/>
                  </a:lnTo>
                  <a:lnTo>
                    <a:pt x="5327" y="1044"/>
                  </a:lnTo>
                  <a:lnTo>
                    <a:pt x="5327" y="1038"/>
                  </a:lnTo>
                  <a:lnTo>
                    <a:pt x="5327" y="1038"/>
                  </a:lnTo>
                  <a:lnTo>
                    <a:pt x="5327" y="1044"/>
                  </a:lnTo>
                  <a:close/>
                  <a:moveTo>
                    <a:pt x="5315" y="1050"/>
                  </a:moveTo>
                  <a:lnTo>
                    <a:pt x="5315" y="1050"/>
                  </a:lnTo>
                  <a:lnTo>
                    <a:pt x="5315" y="1050"/>
                  </a:lnTo>
                  <a:lnTo>
                    <a:pt x="5321" y="1050"/>
                  </a:lnTo>
                  <a:lnTo>
                    <a:pt x="5321" y="1050"/>
                  </a:lnTo>
                  <a:lnTo>
                    <a:pt x="5321" y="1050"/>
                  </a:lnTo>
                  <a:lnTo>
                    <a:pt x="5321" y="1044"/>
                  </a:lnTo>
                  <a:lnTo>
                    <a:pt x="5321" y="1044"/>
                  </a:lnTo>
                  <a:lnTo>
                    <a:pt x="5321" y="1044"/>
                  </a:lnTo>
                  <a:lnTo>
                    <a:pt x="5315" y="1044"/>
                  </a:lnTo>
                  <a:lnTo>
                    <a:pt x="5315" y="1038"/>
                  </a:lnTo>
                  <a:lnTo>
                    <a:pt x="5315" y="1038"/>
                  </a:lnTo>
                  <a:lnTo>
                    <a:pt x="5315" y="1038"/>
                  </a:lnTo>
                  <a:lnTo>
                    <a:pt x="5315" y="1038"/>
                  </a:lnTo>
                  <a:lnTo>
                    <a:pt x="5315" y="1038"/>
                  </a:lnTo>
                  <a:lnTo>
                    <a:pt x="5315" y="1038"/>
                  </a:lnTo>
                  <a:lnTo>
                    <a:pt x="5315" y="1044"/>
                  </a:lnTo>
                  <a:lnTo>
                    <a:pt x="5315" y="1044"/>
                  </a:lnTo>
                  <a:lnTo>
                    <a:pt x="5315" y="1044"/>
                  </a:lnTo>
                  <a:lnTo>
                    <a:pt x="5315" y="1044"/>
                  </a:lnTo>
                  <a:lnTo>
                    <a:pt x="5315" y="1044"/>
                  </a:lnTo>
                  <a:lnTo>
                    <a:pt x="5315" y="1044"/>
                  </a:lnTo>
                  <a:lnTo>
                    <a:pt x="5315" y="1050"/>
                  </a:lnTo>
                  <a:lnTo>
                    <a:pt x="5315" y="1050"/>
                  </a:lnTo>
                  <a:close/>
                  <a:moveTo>
                    <a:pt x="5019" y="1329"/>
                  </a:moveTo>
                  <a:lnTo>
                    <a:pt x="5019" y="1329"/>
                  </a:lnTo>
                  <a:lnTo>
                    <a:pt x="5013" y="1329"/>
                  </a:lnTo>
                  <a:lnTo>
                    <a:pt x="5019" y="1329"/>
                  </a:lnTo>
                  <a:lnTo>
                    <a:pt x="5013" y="1334"/>
                  </a:lnTo>
                  <a:lnTo>
                    <a:pt x="5013" y="1334"/>
                  </a:lnTo>
                  <a:lnTo>
                    <a:pt x="5013" y="1334"/>
                  </a:lnTo>
                  <a:lnTo>
                    <a:pt x="5013" y="1334"/>
                  </a:lnTo>
                  <a:lnTo>
                    <a:pt x="5013" y="1334"/>
                  </a:lnTo>
                  <a:lnTo>
                    <a:pt x="5013" y="1334"/>
                  </a:lnTo>
                  <a:lnTo>
                    <a:pt x="5013" y="1334"/>
                  </a:lnTo>
                  <a:lnTo>
                    <a:pt x="5007" y="1334"/>
                  </a:lnTo>
                  <a:lnTo>
                    <a:pt x="5007" y="1334"/>
                  </a:lnTo>
                  <a:lnTo>
                    <a:pt x="5007" y="1334"/>
                  </a:lnTo>
                  <a:lnTo>
                    <a:pt x="5013" y="1340"/>
                  </a:lnTo>
                  <a:lnTo>
                    <a:pt x="5019" y="1334"/>
                  </a:lnTo>
                  <a:lnTo>
                    <a:pt x="5019" y="1334"/>
                  </a:lnTo>
                  <a:lnTo>
                    <a:pt x="5019" y="1329"/>
                  </a:lnTo>
                  <a:lnTo>
                    <a:pt x="5019" y="1329"/>
                  </a:lnTo>
                  <a:lnTo>
                    <a:pt x="5019" y="1329"/>
                  </a:lnTo>
                  <a:lnTo>
                    <a:pt x="5019" y="1329"/>
                  </a:lnTo>
                  <a:lnTo>
                    <a:pt x="5019" y="1329"/>
                  </a:lnTo>
                  <a:lnTo>
                    <a:pt x="5025" y="1329"/>
                  </a:lnTo>
                  <a:lnTo>
                    <a:pt x="5019" y="1329"/>
                  </a:lnTo>
                  <a:lnTo>
                    <a:pt x="5019" y="1329"/>
                  </a:lnTo>
                  <a:close/>
                  <a:moveTo>
                    <a:pt x="5043" y="1293"/>
                  </a:moveTo>
                  <a:lnTo>
                    <a:pt x="5043" y="1293"/>
                  </a:lnTo>
                  <a:lnTo>
                    <a:pt x="5037" y="1293"/>
                  </a:lnTo>
                  <a:lnTo>
                    <a:pt x="5037" y="1293"/>
                  </a:lnTo>
                  <a:lnTo>
                    <a:pt x="5037" y="1299"/>
                  </a:lnTo>
                  <a:lnTo>
                    <a:pt x="5037" y="1299"/>
                  </a:lnTo>
                  <a:lnTo>
                    <a:pt x="5031" y="1311"/>
                  </a:lnTo>
                  <a:lnTo>
                    <a:pt x="5031" y="1317"/>
                  </a:lnTo>
                  <a:lnTo>
                    <a:pt x="5031" y="1317"/>
                  </a:lnTo>
                  <a:lnTo>
                    <a:pt x="5025" y="1317"/>
                  </a:lnTo>
                  <a:lnTo>
                    <a:pt x="5025" y="1317"/>
                  </a:lnTo>
                  <a:lnTo>
                    <a:pt x="5025" y="1317"/>
                  </a:lnTo>
                  <a:lnTo>
                    <a:pt x="5025" y="1317"/>
                  </a:lnTo>
                  <a:lnTo>
                    <a:pt x="5025" y="1323"/>
                  </a:lnTo>
                  <a:lnTo>
                    <a:pt x="5025" y="1323"/>
                  </a:lnTo>
                  <a:lnTo>
                    <a:pt x="5025" y="1317"/>
                  </a:lnTo>
                  <a:lnTo>
                    <a:pt x="5031" y="1317"/>
                  </a:lnTo>
                  <a:lnTo>
                    <a:pt x="5037" y="1311"/>
                  </a:lnTo>
                  <a:lnTo>
                    <a:pt x="5037" y="1305"/>
                  </a:lnTo>
                  <a:lnTo>
                    <a:pt x="5037" y="1305"/>
                  </a:lnTo>
                  <a:lnTo>
                    <a:pt x="5037" y="1299"/>
                  </a:lnTo>
                  <a:lnTo>
                    <a:pt x="5037" y="1299"/>
                  </a:lnTo>
                  <a:lnTo>
                    <a:pt x="5043" y="1293"/>
                  </a:lnTo>
                  <a:lnTo>
                    <a:pt x="5043" y="1293"/>
                  </a:lnTo>
                  <a:lnTo>
                    <a:pt x="5043" y="1293"/>
                  </a:lnTo>
                  <a:lnTo>
                    <a:pt x="5043" y="1293"/>
                  </a:lnTo>
                  <a:lnTo>
                    <a:pt x="5043" y="1293"/>
                  </a:lnTo>
                  <a:close/>
                  <a:moveTo>
                    <a:pt x="4883" y="1773"/>
                  </a:moveTo>
                  <a:lnTo>
                    <a:pt x="4883" y="1779"/>
                  </a:lnTo>
                  <a:lnTo>
                    <a:pt x="4889" y="1779"/>
                  </a:lnTo>
                  <a:lnTo>
                    <a:pt x="4889" y="1779"/>
                  </a:lnTo>
                  <a:lnTo>
                    <a:pt x="4889" y="1785"/>
                  </a:lnTo>
                  <a:lnTo>
                    <a:pt x="4889" y="1785"/>
                  </a:lnTo>
                  <a:lnTo>
                    <a:pt x="4889" y="1785"/>
                  </a:lnTo>
                  <a:lnTo>
                    <a:pt x="4889" y="1785"/>
                  </a:lnTo>
                  <a:lnTo>
                    <a:pt x="4889" y="1785"/>
                  </a:lnTo>
                  <a:lnTo>
                    <a:pt x="4889" y="1785"/>
                  </a:lnTo>
                  <a:lnTo>
                    <a:pt x="4889" y="1785"/>
                  </a:lnTo>
                  <a:lnTo>
                    <a:pt x="4889" y="1785"/>
                  </a:lnTo>
                  <a:lnTo>
                    <a:pt x="4889" y="1785"/>
                  </a:lnTo>
                  <a:lnTo>
                    <a:pt x="4889" y="1785"/>
                  </a:lnTo>
                  <a:lnTo>
                    <a:pt x="4895" y="1779"/>
                  </a:lnTo>
                  <a:lnTo>
                    <a:pt x="4889" y="1779"/>
                  </a:lnTo>
                  <a:lnTo>
                    <a:pt x="4889" y="1779"/>
                  </a:lnTo>
                  <a:lnTo>
                    <a:pt x="4889" y="1773"/>
                  </a:lnTo>
                  <a:lnTo>
                    <a:pt x="4889" y="1773"/>
                  </a:lnTo>
                  <a:lnTo>
                    <a:pt x="4889" y="1773"/>
                  </a:lnTo>
                  <a:lnTo>
                    <a:pt x="4889" y="1773"/>
                  </a:lnTo>
                  <a:lnTo>
                    <a:pt x="4889" y="1773"/>
                  </a:lnTo>
                  <a:lnTo>
                    <a:pt x="4883" y="1773"/>
                  </a:lnTo>
                  <a:lnTo>
                    <a:pt x="4883" y="1773"/>
                  </a:lnTo>
                  <a:lnTo>
                    <a:pt x="4883" y="1773"/>
                  </a:lnTo>
                  <a:lnTo>
                    <a:pt x="4883" y="1773"/>
                  </a:lnTo>
                  <a:lnTo>
                    <a:pt x="4883" y="1773"/>
                  </a:lnTo>
                  <a:lnTo>
                    <a:pt x="4883" y="1773"/>
                  </a:lnTo>
                  <a:lnTo>
                    <a:pt x="4883" y="1773"/>
                  </a:lnTo>
                  <a:lnTo>
                    <a:pt x="4883" y="1773"/>
                  </a:lnTo>
                  <a:lnTo>
                    <a:pt x="4883" y="1773"/>
                  </a:lnTo>
                  <a:lnTo>
                    <a:pt x="4883" y="1773"/>
                  </a:lnTo>
                  <a:lnTo>
                    <a:pt x="4883" y="1773"/>
                  </a:lnTo>
                  <a:lnTo>
                    <a:pt x="4883" y="1773"/>
                  </a:lnTo>
                  <a:lnTo>
                    <a:pt x="4883" y="1773"/>
                  </a:lnTo>
                  <a:close/>
                  <a:moveTo>
                    <a:pt x="4658" y="2022"/>
                  </a:moveTo>
                  <a:lnTo>
                    <a:pt x="4658" y="2022"/>
                  </a:lnTo>
                  <a:lnTo>
                    <a:pt x="4658" y="2022"/>
                  </a:lnTo>
                  <a:lnTo>
                    <a:pt x="4658" y="2022"/>
                  </a:lnTo>
                  <a:lnTo>
                    <a:pt x="4652" y="2022"/>
                  </a:lnTo>
                  <a:lnTo>
                    <a:pt x="4652" y="2022"/>
                  </a:lnTo>
                  <a:lnTo>
                    <a:pt x="4652" y="2022"/>
                  </a:lnTo>
                  <a:lnTo>
                    <a:pt x="4652" y="2022"/>
                  </a:lnTo>
                  <a:lnTo>
                    <a:pt x="4652" y="2022"/>
                  </a:lnTo>
                  <a:lnTo>
                    <a:pt x="4652" y="2022"/>
                  </a:lnTo>
                  <a:lnTo>
                    <a:pt x="4658" y="2028"/>
                  </a:lnTo>
                  <a:lnTo>
                    <a:pt x="4658" y="2028"/>
                  </a:lnTo>
                  <a:lnTo>
                    <a:pt x="4658" y="2028"/>
                  </a:lnTo>
                  <a:lnTo>
                    <a:pt x="4658" y="2022"/>
                  </a:lnTo>
                  <a:lnTo>
                    <a:pt x="4658" y="2017"/>
                  </a:lnTo>
                  <a:lnTo>
                    <a:pt x="4658" y="2017"/>
                  </a:lnTo>
                  <a:lnTo>
                    <a:pt x="4658" y="2017"/>
                  </a:lnTo>
                  <a:lnTo>
                    <a:pt x="4658" y="2022"/>
                  </a:lnTo>
                  <a:close/>
                  <a:moveTo>
                    <a:pt x="4670" y="1987"/>
                  </a:moveTo>
                  <a:lnTo>
                    <a:pt x="4670" y="1987"/>
                  </a:lnTo>
                  <a:lnTo>
                    <a:pt x="4670" y="1993"/>
                  </a:lnTo>
                  <a:lnTo>
                    <a:pt x="4670" y="1993"/>
                  </a:lnTo>
                  <a:lnTo>
                    <a:pt x="4670" y="1999"/>
                  </a:lnTo>
                  <a:lnTo>
                    <a:pt x="4670" y="1999"/>
                  </a:lnTo>
                  <a:lnTo>
                    <a:pt x="4670" y="1999"/>
                  </a:lnTo>
                  <a:lnTo>
                    <a:pt x="4670" y="1993"/>
                  </a:lnTo>
                  <a:lnTo>
                    <a:pt x="4670" y="1987"/>
                  </a:lnTo>
                  <a:lnTo>
                    <a:pt x="4670" y="1987"/>
                  </a:lnTo>
                  <a:lnTo>
                    <a:pt x="4670" y="1987"/>
                  </a:lnTo>
                  <a:lnTo>
                    <a:pt x="4670" y="1987"/>
                  </a:lnTo>
                  <a:lnTo>
                    <a:pt x="4670" y="1987"/>
                  </a:lnTo>
                  <a:lnTo>
                    <a:pt x="4670" y="1987"/>
                  </a:lnTo>
                  <a:lnTo>
                    <a:pt x="4670" y="1987"/>
                  </a:lnTo>
                  <a:lnTo>
                    <a:pt x="4670" y="1987"/>
                  </a:lnTo>
                  <a:lnTo>
                    <a:pt x="4670" y="1987"/>
                  </a:lnTo>
                  <a:close/>
                  <a:moveTo>
                    <a:pt x="4717" y="1945"/>
                  </a:moveTo>
                  <a:lnTo>
                    <a:pt x="4717" y="1945"/>
                  </a:lnTo>
                  <a:lnTo>
                    <a:pt x="4717" y="1945"/>
                  </a:lnTo>
                  <a:lnTo>
                    <a:pt x="4717" y="1945"/>
                  </a:lnTo>
                  <a:lnTo>
                    <a:pt x="4711" y="1945"/>
                  </a:lnTo>
                  <a:lnTo>
                    <a:pt x="4711" y="1945"/>
                  </a:lnTo>
                  <a:lnTo>
                    <a:pt x="4711" y="1945"/>
                  </a:lnTo>
                  <a:lnTo>
                    <a:pt x="4711" y="1951"/>
                  </a:lnTo>
                  <a:lnTo>
                    <a:pt x="4693" y="1957"/>
                  </a:lnTo>
                  <a:lnTo>
                    <a:pt x="4693" y="1957"/>
                  </a:lnTo>
                  <a:lnTo>
                    <a:pt x="4693" y="1963"/>
                  </a:lnTo>
                  <a:lnTo>
                    <a:pt x="4693" y="1963"/>
                  </a:lnTo>
                  <a:lnTo>
                    <a:pt x="4693" y="1963"/>
                  </a:lnTo>
                  <a:lnTo>
                    <a:pt x="4693" y="1963"/>
                  </a:lnTo>
                  <a:lnTo>
                    <a:pt x="4699" y="1957"/>
                  </a:lnTo>
                  <a:lnTo>
                    <a:pt x="4705" y="1951"/>
                  </a:lnTo>
                  <a:lnTo>
                    <a:pt x="4705" y="1951"/>
                  </a:lnTo>
                  <a:lnTo>
                    <a:pt x="4705" y="1951"/>
                  </a:lnTo>
                  <a:lnTo>
                    <a:pt x="4717" y="1945"/>
                  </a:lnTo>
                  <a:lnTo>
                    <a:pt x="4717" y="1945"/>
                  </a:lnTo>
                  <a:lnTo>
                    <a:pt x="4717" y="1945"/>
                  </a:lnTo>
                  <a:lnTo>
                    <a:pt x="4717" y="1945"/>
                  </a:lnTo>
                  <a:lnTo>
                    <a:pt x="4717" y="1945"/>
                  </a:lnTo>
                  <a:lnTo>
                    <a:pt x="4717" y="1945"/>
                  </a:lnTo>
                  <a:lnTo>
                    <a:pt x="4717" y="1945"/>
                  </a:lnTo>
                  <a:lnTo>
                    <a:pt x="4717" y="1945"/>
                  </a:lnTo>
                  <a:lnTo>
                    <a:pt x="4717" y="1945"/>
                  </a:lnTo>
                  <a:close/>
                  <a:moveTo>
                    <a:pt x="4764" y="1922"/>
                  </a:moveTo>
                  <a:lnTo>
                    <a:pt x="4747" y="1928"/>
                  </a:lnTo>
                  <a:lnTo>
                    <a:pt x="4747" y="1928"/>
                  </a:lnTo>
                  <a:lnTo>
                    <a:pt x="4747" y="1928"/>
                  </a:lnTo>
                  <a:lnTo>
                    <a:pt x="4747" y="1928"/>
                  </a:lnTo>
                  <a:lnTo>
                    <a:pt x="4770" y="1922"/>
                  </a:lnTo>
                  <a:lnTo>
                    <a:pt x="4776" y="1922"/>
                  </a:lnTo>
                  <a:lnTo>
                    <a:pt x="4788" y="1922"/>
                  </a:lnTo>
                  <a:lnTo>
                    <a:pt x="4788" y="1922"/>
                  </a:lnTo>
                  <a:lnTo>
                    <a:pt x="4782" y="1922"/>
                  </a:lnTo>
                  <a:lnTo>
                    <a:pt x="4764" y="1922"/>
                  </a:lnTo>
                  <a:close/>
                  <a:moveTo>
                    <a:pt x="4847" y="1880"/>
                  </a:moveTo>
                  <a:lnTo>
                    <a:pt x="4847" y="1880"/>
                  </a:lnTo>
                  <a:lnTo>
                    <a:pt x="4847" y="1880"/>
                  </a:lnTo>
                  <a:lnTo>
                    <a:pt x="4847" y="1880"/>
                  </a:lnTo>
                  <a:lnTo>
                    <a:pt x="4847" y="1880"/>
                  </a:lnTo>
                  <a:lnTo>
                    <a:pt x="4841" y="1880"/>
                  </a:lnTo>
                  <a:lnTo>
                    <a:pt x="4841" y="1880"/>
                  </a:lnTo>
                  <a:lnTo>
                    <a:pt x="4841" y="1880"/>
                  </a:lnTo>
                  <a:lnTo>
                    <a:pt x="4841" y="1880"/>
                  </a:lnTo>
                  <a:lnTo>
                    <a:pt x="4841" y="1886"/>
                  </a:lnTo>
                  <a:lnTo>
                    <a:pt x="4841" y="1886"/>
                  </a:lnTo>
                  <a:lnTo>
                    <a:pt x="4841" y="1886"/>
                  </a:lnTo>
                  <a:lnTo>
                    <a:pt x="4841" y="1886"/>
                  </a:lnTo>
                  <a:lnTo>
                    <a:pt x="4841" y="1886"/>
                  </a:lnTo>
                  <a:lnTo>
                    <a:pt x="4847" y="1880"/>
                  </a:lnTo>
                  <a:lnTo>
                    <a:pt x="4847" y="1880"/>
                  </a:lnTo>
                  <a:lnTo>
                    <a:pt x="4847" y="1880"/>
                  </a:lnTo>
                  <a:lnTo>
                    <a:pt x="4847" y="1880"/>
                  </a:lnTo>
                  <a:lnTo>
                    <a:pt x="4847" y="1880"/>
                  </a:lnTo>
                  <a:lnTo>
                    <a:pt x="4847" y="1880"/>
                  </a:lnTo>
                  <a:lnTo>
                    <a:pt x="4847" y="1880"/>
                  </a:lnTo>
                  <a:lnTo>
                    <a:pt x="4847" y="1880"/>
                  </a:lnTo>
                  <a:lnTo>
                    <a:pt x="4847" y="1880"/>
                  </a:lnTo>
                  <a:lnTo>
                    <a:pt x="4847" y="1880"/>
                  </a:lnTo>
                  <a:close/>
                  <a:moveTo>
                    <a:pt x="4871" y="1862"/>
                  </a:moveTo>
                  <a:lnTo>
                    <a:pt x="4871" y="1868"/>
                  </a:lnTo>
                  <a:lnTo>
                    <a:pt x="4865" y="1868"/>
                  </a:lnTo>
                  <a:lnTo>
                    <a:pt x="4859" y="1874"/>
                  </a:lnTo>
                  <a:lnTo>
                    <a:pt x="4859" y="1874"/>
                  </a:lnTo>
                  <a:lnTo>
                    <a:pt x="4859" y="1874"/>
                  </a:lnTo>
                  <a:lnTo>
                    <a:pt x="4853" y="1874"/>
                  </a:lnTo>
                  <a:lnTo>
                    <a:pt x="4853" y="1874"/>
                  </a:lnTo>
                  <a:lnTo>
                    <a:pt x="4853" y="1874"/>
                  </a:lnTo>
                  <a:lnTo>
                    <a:pt x="4853" y="1880"/>
                  </a:lnTo>
                  <a:lnTo>
                    <a:pt x="4865" y="1868"/>
                  </a:lnTo>
                  <a:lnTo>
                    <a:pt x="4871" y="1868"/>
                  </a:lnTo>
                  <a:lnTo>
                    <a:pt x="4871" y="1868"/>
                  </a:lnTo>
                  <a:lnTo>
                    <a:pt x="4871" y="1868"/>
                  </a:lnTo>
                  <a:lnTo>
                    <a:pt x="4871" y="1862"/>
                  </a:lnTo>
                  <a:lnTo>
                    <a:pt x="4877" y="1862"/>
                  </a:lnTo>
                  <a:lnTo>
                    <a:pt x="4877" y="1862"/>
                  </a:lnTo>
                  <a:lnTo>
                    <a:pt x="4877" y="1862"/>
                  </a:lnTo>
                  <a:lnTo>
                    <a:pt x="4877" y="1862"/>
                  </a:lnTo>
                  <a:lnTo>
                    <a:pt x="4871" y="1862"/>
                  </a:lnTo>
                  <a:lnTo>
                    <a:pt x="4871" y="1862"/>
                  </a:lnTo>
                  <a:close/>
                  <a:moveTo>
                    <a:pt x="4907" y="1809"/>
                  </a:moveTo>
                  <a:lnTo>
                    <a:pt x="4907" y="1803"/>
                  </a:lnTo>
                  <a:lnTo>
                    <a:pt x="4907" y="1803"/>
                  </a:lnTo>
                  <a:lnTo>
                    <a:pt x="4907" y="1803"/>
                  </a:lnTo>
                  <a:lnTo>
                    <a:pt x="4907" y="1797"/>
                  </a:lnTo>
                  <a:lnTo>
                    <a:pt x="4907" y="1797"/>
                  </a:lnTo>
                  <a:lnTo>
                    <a:pt x="4907" y="1797"/>
                  </a:lnTo>
                  <a:lnTo>
                    <a:pt x="4901" y="1791"/>
                  </a:lnTo>
                  <a:lnTo>
                    <a:pt x="4901" y="1791"/>
                  </a:lnTo>
                  <a:lnTo>
                    <a:pt x="4901" y="1791"/>
                  </a:lnTo>
                  <a:lnTo>
                    <a:pt x="4901" y="1791"/>
                  </a:lnTo>
                  <a:lnTo>
                    <a:pt x="4901" y="1791"/>
                  </a:lnTo>
                  <a:lnTo>
                    <a:pt x="4901" y="1797"/>
                  </a:lnTo>
                  <a:lnTo>
                    <a:pt x="4901" y="1797"/>
                  </a:lnTo>
                  <a:lnTo>
                    <a:pt x="4901" y="1797"/>
                  </a:lnTo>
                  <a:lnTo>
                    <a:pt x="4901" y="1797"/>
                  </a:lnTo>
                  <a:lnTo>
                    <a:pt x="4901" y="1803"/>
                  </a:lnTo>
                  <a:lnTo>
                    <a:pt x="4907" y="1803"/>
                  </a:lnTo>
                  <a:lnTo>
                    <a:pt x="4907" y="1809"/>
                  </a:lnTo>
                  <a:lnTo>
                    <a:pt x="4907" y="1809"/>
                  </a:lnTo>
                  <a:lnTo>
                    <a:pt x="4907" y="1815"/>
                  </a:lnTo>
                  <a:lnTo>
                    <a:pt x="4907" y="1815"/>
                  </a:lnTo>
                  <a:lnTo>
                    <a:pt x="4907" y="1821"/>
                  </a:lnTo>
                  <a:lnTo>
                    <a:pt x="4907" y="1821"/>
                  </a:lnTo>
                  <a:lnTo>
                    <a:pt x="4907" y="1821"/>
                  </a:lnTo>
                  <a:lnTo>
                    <a:pt x="4907" y="1821"/>
                  </a:lnTo>
                  <a:lnTo>
                    <a:pt x="4907" y="1821"/>
                  </a:lnTo>
                  <a:lnTo>
                    <a:pt x="4907" y="1821"/>
                  </a:lnTo>
                  <a:lnTo>
                    <a:pt x="4907" y="1821"/>
                  </a:lnTo>
                  <a:lnTo>
                    <a:pt x="4907" y="1827"/>
                  </a:lnTo>
                  <a:lnTo>
                    <a:pt x="4907" y="1827"/>
                  </a:lnTo>
                  <a:lnTo>
                    <a:pt x="4907" y="1827"/>
                  </a:lnTo>
                  <a:lnTo>
                    <a:pt x="4907" y="1833"/>
                  </a:lnTo>
                  <a:lnTo>
                    <a:pt x="4907" y="1833"/>
                  </a:lnTo>
                  <a:lnTo>
                    <a:pt x="4907" y="1833"/>
                  </a:lnTo>
                  <a:lnTo>
                    <a:pt x="4901" y="1839"/>
                  </a:lnTo>
                  <a:lnTo>
                    <a:pt x="4901" y="1839"/>
                  </a:lnTo>
                  <a:lnTo>
                    <a:pt x="4901" y="1839"/>
                  </a:lnTo>
                  <a:lnTo>
                    <a:pt x="4901" y="1845"/>
                  </a:lnTo>
                  <a:lnTo>
                    <a:pt x="4901" y="1850"/>
                  </a:lnTo>
                  <a:lnTo>
                    <a:pt x="4901" y="1850"/>
                  </a:lnTo>
                  <a:lnTo>
                    <a:pt x="4901" y="1850"/>
                  </a:lnTo>
                  <a:lnTo>
                    <a:pt x="4901" y="1856"/>
                  </a:lnTo>
                  <a:lnTo>
                    <a:pt x="4895" y="1856"/>
                  </a:lnTo>
                  <a:lnTo>
                    <a:pt x="4883" y="1862"/>
                  </a:lnTo>
                  <a:lnTo>
                    <a:pt x="4883" y="1862"/>
                  </a:lnTo>
                  <a:lnTo>
                    <a:pt x="4883" y="1862"/>
                  </a:lnTo>
                  <a:lnTo>
                    <a:pt x="4883" y="1862"/>
                  </a:lnTo>
                  <a:lnTo>
                    <a:pt x="4883" y="1862"/>
                  </a:lnTo>
                  <a:lnTo>
                    <a:pt x="4883" y="1856"/>
                  </a:lnTo>
                  <a:lnTo>
                    <a:pt x="4883" y="1856"/>
                  </a:lnTo>
                  <a:lnTo>
                    <a:pt x="4883" y="1856"/>
                  </a:lnTo>
                  <a:lnTo>
                    <a:pt x="4883" y="1856"/>
                  </a:lnTo>
                  <a:lnTo>
                    <a:pt x="4883" y="1856"/>
                  </a:lnTo>
                  <a:lnTo>
                    <a:pt x="4883" y="1862"/>
                  </a:lnTo>
                  <a:lnTo>
                    <a:pt x="4883" y="1862"/>
                  </a:lnTo>
                  <a:lnTo>
                    <a:pt x="4883" y="1862"/>
                  </a:lnTo>
                  <a:lnTo>
                    <a:pt x="4883" y="1862"/>
                  </a:lnTo>
                  <a:lnTo>
                    <a:pt x="4883" y="1862"/>
                  </a:lnTo>
                  <a:lnTo>
                    <a:pt x="4883" y="1862"/>
                  </a:lnTo>
                  <a:lnTo>
                    <a:pt x="4883" y="1862"/>
                  </a:lnTo>
                  <a:lnTo>
                    <a:pt x="4883" y="1862"/>
                  </a:lnTo>
                  <a:lnTo>
                    <a:pt x="4883" y="1862"/>
                  </a:lnTo>
                  <a:lnTo>
                    <a:pt x="4883" y="1862"/>
                  </a:lnTo>
                  <a:lnTo>
                    <a:pt x="4877" y="1862"/>
                  </a:lnTo>
                  <a:lnTo>
                    <a:pt x="4877" y="1862"/>
                  </a:lnTo>
                  <a:lnTo>
                    <a:pt x="4877" y="1862"/>
                  </a:lnTo>
                  <a:lnTo>
                    <a:pt x="4883" y="1862"/>
                  </a:lnTo>
                  <a:lnTo>
                    <a:pt x="4883" y="1862"/>
                  </a:lnTo>
                  <a:lnTo>
                    <a:pt x="4883" y="1862"/>
                  </a:lnTo>
                  <a:lnTo>
                    <a:pt x="4883" y="1862"/>
                  </a:lnTo>
                  <a:lnTo>
                    <a:pt x="4883" y="1862"/>
                  </a:lnTo>
                  <a:lnTo>
                    <a:pt x="4883" y="1862"/>
                  </a:lnTo>
                  <a:lnTo>
                    <a:pt x="4889" y="1862"/>
                  </a:lnTo>
                  <a:lnTo>
                    <a:pt x="4889" y="1862"/>
                  </a:lnTo>
                  <a:lnTo>
                    <a:pt x="4889" y="1862"/>
                  </a:lnTo>
                  <a:lnTo>
                    <a:pt x="4895" y="1856"/>
                  </a:lnTo>
                  <a:lnTo>
                    <a:pt x="4895" y="1856"/>
                  </a:lnTo>
                  <a:lnTo>
                    <a:pt x="4895" y="1856"/>
                  </a:lnTo>
                  <a:lnTo>
                    <a:pt x="4901" y="1856"/>
                  </a:lnTo>
                  <a:lnTo>
                    <a:pt x="4901" y="1856"/>
                  </a:lnTo>
                  <a:lnTo>
                    <a:pt x="4901" y="1856"/>
                  </a:lnTo>
                  <a:lnTo>
                    <a:pt x="4901" y="1856"/>
                  </a:lnTo>
                  <a:lnTo>
                    <a:pt x="4901" y="1856"/>
                  </a:lnTo>
                  <a:lnTo>
                    <a:pt x="4901" y="1850"/>
                  </a:lnTo>
                  <a:lnTo>
                    <a:pt x="4907" y="1845"/>
                  </a:lnTo>
                  <a:lnTo>
                    <a:pt x="4907" y="1839"/>
                  </a:lnTo>
                  <a:lnTo>
                    <a:pt x="4907" y="1827"/>
                  </a:lnTo>
                  <a:lnTo>
                    <a:pt x="4907" y="1821"/>
                  </a:lnTo>
                  <a:lnTo>
                    <a:pt x="4907" y="1815"/>
                  </a:lnTo>
                  <a:lnTo>
                    <a:pt x="4907" y="1809"/>
                  </a:lnTo>
                  <a:lnTo>
                    <a:pt x="4907" y="1809"/>
                  </a:lnTo>
                  <a:close/>
                  <a:moveTo>
                    <a:pt x="4800" y="1934"/>
                  </a:moveTo>
                  <a:lnTo>
                    <a:pt x="4800" y="1928"/>
                  </a:lnTo>
                  <a:lnTo>
                    <a:pt x="4800" y="1928"/>
                  </a:lnTo>
                  <a:lnTo>
                    <a:pt x="4800" y="1928"/>
                  </a:lnTo>
                  <a:lnTo>
                    <a:pt x="4794" y="1928"/>
                  </a:lnTo>
                  <a:lnTo>
                    <a:pt x="4788" y="1928"/>
                  </a:lnTo>
                  <a:lnTo>
                    <a:pt x="4788" y="1928"/>
                  </a:lnTo>
                  <a:lnTo>
                    <a:pt x="4788" y="1928"/>
                  </a:lnTo>
                  <a:lnTo>
                    <a:pt x="4788" y="1928"/>
                  </a:lnTo>
                  <a:lnTo>
                    <a:pt x="4794" y="1928"/>
                  </a:lnTo>
                  <a:lnTo>
                    <a:pt x="4800" y="1934"/>
                  </a:lnTo>
                  <a:lnTo>
                    <a:pt x="4800" y="1934"/>
                  </a:lnTo>
                  <a:lnTo>
                    <a:pt x="4800" y="1934"/>
                  </a:lnTo>
                  <a:lnTo>
                    <a:pt x="4800" y="1934"/>
                  </a:lnTo>
                  <a:close/>
                  <a:moveTo>
                    <a:pt x="4830" y="1898"/>
                  </a:moveTo>
                  <a:lnTo>
                    <a:pt x="4830" y="1898"/>
                  </a:lnTo>
                  <a:lnTo>
                    <a:pt x="4830" y="1898"/>
                  </a:lnTo>
                  <a:lnTo>
                    <a:pt x="4830" y="1898"/>
                  </a:lnTo>
                  <a:lnTo>
                    <a:pt x="4824" y="1904"/>
                  </a:lnTo>
                  <a:lnTo>
                    <a:pt x="4812" y="1910"/>
                  </a:lnTo>
                  <a:lnTo>
                    <a:pt x="4800" y="1934"/>
                  </a:lnTo>
                  <a:lnTo>
                    <a:pt x="4800" y="1934"/>
                  </a:lnTo>
                  <a:lnTo>
                    <a:pt x="4800" y="1934"/>
                  </a:lnTo>
                  <a:lnTo>
                    <a:pt x="4800" y="1939"/>
                  </a:lnTo>
                  <a:lnTo>
                    <a:pt x="4800" y="1934"/>
                  </a:lnTo>
                  <a:lnTo>
                    <a:pt x="4800" y="1934"/>
                  </a:lnTo>
                  <a:lnTo>
                    <a:pt x="4812" y="1916"/>
                  </a:lnTo>
                  <a:lnTo>
                    <a:pt x="4818" y="1910"/>
                  </a:lnTo>
                  <a:lnTo>
                    <a:pt x="4818" y="1904"/>
                  </a:lnTo>
                  <a:lnTo>
                    <a:pt x="4818" y="1904"/>
                  </a:lnTo>
                  <a:lnTo>
                    <a:pt x="4824" y="1904"/>
                  </a:lnTo>
                  <a:lnTo>
                    <a:pt x="4824" y="1904"/>
                  </a:lnTo>
                  <a:lnTo>
                    <a:pt x="4824" y="1904"/>
                  </a:lnTo>
                  <a:lnTo>
                    <a:pt x="4830" y="1898"/>
                  </a:lnTo>
                  <a:lnTo>
                    <a:pt x="4830" y="1898"/>
                  </a:lnTo>
                  <a:lnTo>
                    <a:pt x="4830" y="1898"/>
                  </a:lnTo>
                  <a:lnTo>
                    <a:pt x="4835" y="1892"/>
                  </a:lnTo>
                  <a:lnTo>
                    <a:pt x="4830" y="1892"/>
                  </a:lnTo>
                  <a:lnTo>
                    <a:pt x="4830" y="1898"/>
                  </a:lnTo>
                  <a:close/>
                  <a:moveTo>
                    <a:pt x="3567" y="2455"/>
                  </a:moveTo>
                  <a:lnTo>
                    <a:pt x="3561" y="2455"/>
                  </a:lnTo>
                  <a:lnTo>
                    <a:pt x="3561" y="2455"/>
                  </a:lnTo>
                  <a:lnTo>
                    <a:pt x="3561" y="2455"/>
                  </a:lnTo>
                  <a:lnTo>
                    <a:pt x="3567" y="2455"/>
                  </a:lnTo>
                  <a:lnTo>
                    <a:pt x="3567" y="2455"/>
                  </a:lnTo>
                  <a:lnTo>
                    <a:pt x="3567" y="2455"/>
                  </a:lnTo>
                  <a:close/>
                  <a:moveTo>
                    <a:pt x="3609" y="2455"/>
                  </a:moveTo>
                  <a:lnTo>
                    <a:pt x="3609" y="2455"/>
                  </a:lnTo>
                  <a:lnTo>
                    <a:pt x="3615" y="2455"/>
                  </a:lnTo>
                  <a:lnTo>
                    <a:pt x="3615" y="2455"/>
                  </a:lnTo>
                  <a:lnTo>
                    <a:pt x="3615" y="2455"/>
                  </a:lnTo>
                  <a:lnTo>
                    <a:pt x="3615" y="2455"/>
                  </a:lnTo>
                  <a:lnTo>
                    <a:pt x="3609" y="2455"/>
                  </a:lnTo>
                  <a:lnTo>
                    <a:pt x="3609" y="2455"/>
                  </a:lnTo>
                  <a:close/>
                  <a:moveTo>
                    <a:pt x="3550" y="2455"/>
                  </a:moveTo>
                  <a:lnTo>
                    <a:pt x="3550" y="2455"/>
                  </a:lnTo>
                  <a:lnTo>
                    <a:pt x="3550" y="2455"/>
                  </a:lnTo>
                  <a:lnTo>
                    <a:pt x="3550" y="2455"/>
                  </a:lnTo>
                  <a:lnTo>
                    <a:pt x="3550" y="2455"/>
                  </a:lnTo>
                  <a:lnTo>
                    <a:pt x="3550" y="2455"/>
                  </a:lnTo>
                  <a:lnTo>
                    <a:pt x="3550" y="2455"/>
                  </a:lnTo>
                  <a:lnTo>
                    <a:pt x="3550" y="2455"/>
                  </a:lnTo>
                  <a:lnTo>
                    <a:pt x="3550" y="2455"/>
                  </a:lnTo>
                  <a:lnTo>
                    <a:pt x="3550" y="2450"/>
                  </a:lnTo>
                  <a:lnTo>
                    <a:pt x="3550" y="2450"/>
                  </a:lnTo>
                  <a:lnTo>
                    <a:pt x="3550" y="2450"/>
                  </a:lnTo>
                  <a:lnTo>
                    <a:pt x="3550" y="2450"/>
                  </a:lnTo>
                  <a:lnTo>
                    <a:pt x="3555" y="2450"/>
                  </a:lnTo>
                  <a:lnTo>
                    <a:pt x="3555" y="2450"/>
                  </a:lnTo>
                  <a:lnTo>
                    <a:pt x="3555" y="2450"/>
                  </a:lnTo>
                  <a:lnTo>
                    <a:pt x="3555" y="2450"/>
                  </a:lnTo>
                  <a:lnTo>
                    <a:pt x="3550" y="2450"/>
                  </a:lnTo>
                  <a:lnTo>
                    <a:pt x="3550" y="2450"/>
                  </a:lnTo>
                  <a:lnTo>
                    <a:pt x="3550" y="2450"/>
                  </a:lnTo>
                  <a:lnTo>
                    <a:pt x="3544" y="2450"/>
                  </a:lnTo>
                  <a:lnTo>
                    <a:pt x="3544" y="2450"/>
                  </a:lnTo>
                  <a:lnTo>
                    <a:pt x="3550" y="2450"/>
                  </a:lnTo>
                  <a:lnTo>
                    <a:pt x="3550" y="2450"/>
                  </a:lnTo>
                  <a:lnTo>
                    <a:pt x="3550" y="2455"/>
                  </a:lnTo>
                  <a:lnTo>
                    <a:pt x="3550" y="2455"/>
                  </a:lnTo>
                  <a:lnTo>
                    <a:pt x="3550" y="2455"/>
                  </a:lnTo>
                  <a:lnTo>
                    <a:pt x="3550" y="2455"/>
                  </a:lnTo>
                  <a:lnTo>
                    <a:pt x="3550" y="2455"/>
                  </a:lnTo>
                  <a:lnTo>
                    <a:pt x="3550" y="2455"/>
                  </a:lnTo>
                  <a:close/>
                  <a:moveTo>
                    <a:pt x="3597" y="2450"/>
                  </a:moveTo>
                  <a:lnTo>
                    <a:pt x="3597" y="2450"/>
                  </a:lnTo>
                  <a:lnTo>
                    <a:pt x="3591" y="2450"/>
                  </a:lnTo>
                  <a:lnTo>
                    <a:pt x="3591" y="2450"/>
                  </a:lnTo>
                  <a:lnTo>
                    <a:pt x="3585" y="2450"/>
                  </a:lnTo>
                  <a:lnTo>
                    <a:pt x="3585" y="2450"/>
                  </a:lnTo>
                  <a:lnTo>
                    <a:pt x="3585" y="2450"/>
                  </a:lnTo>
                  <a:lnTo>
                    <a:pt x="3585" y="2450"/>
                  </a:lnTo>
                  <a:lnTo>
                    <a:pt x="3585" y="2450"/>
                  </a:lnTo>
                  <a:lnTo>
                    <a:pt x="3603" y="2455"/>
                  </a:lnTo>
                  <a:lnTo>
                    <a:pt x="3603" y="2455"/>
                  </a:lnTo>
                  <a:lnTo>
                    <a:pt x="3603" y="2455"/>
                  </a:lnTo>
                  <a:lnTo>
                    <a:pt x="3603" y="2450"/>
                  </a:lnTo>
                  <a:lnTo>
                    <a:pt x="3603" y="2450"/>
                  </a:lnTo>
                  <a:lnTo>
                    <a:pt x="3597" y="2450"/>
                  </a:lnTo>
                  <a:close/>
                  <a:moveTo>
                    <a:pt x="4142" y="979"/>
                  </a:moveTo>
                  <a:lnTo>
                    <a:pt x="4142" y="979"/>
                  </a:lnTo>
                  <a:lnTo>
                    <a:pt x="4142" y="985"/>
                  </a:lnTo>
                  <a:lnTo>
                    <a:pt x="4142" y="979"/>
                  </a:lnTo>
                  <a:lnTo>
                    <a:pt x="4142" y="979"/>
                  </a:lnTo>
                  <a:lnTo>
                    <a:pt x="4142" y="967"/>
                  </a:lnTo>
                  <a:lnTo>
                    <a:pt x="4142" y="967"/>
                  </a:lnTo>
                  <a:lnTo>
                    <a:pt x="4142" y="979"/>
                  </a:lnTo>
                  <a:close/>
                  <a:moveTo>
                    <a:pt x="3846" y="575"/>
                  </a:moveTo>
                  <a:lnTo>
                    <a:pt x="3846" y="575"/>
                  </a:lnTo>
                  <a:lnTo>
                    <a:pt x="3846" y="575"/>
                  </a:lnTo>
                  <a:lnTo>
                    <a:pt x="3846" y="575"/>
                  </a:lnTo>
                  <a:lnTo>
                    <a:pt x="3846" y="575"/>
                  </a:lnTo>
                  <a:lnTo>
                    <a:pt x="3840" y="581"/>
                  </a:lnTo>
                  <a:lnTo>
                    <a:pt x="3846" y="581"/>
                  </a:lnTo>
                  <a:lnTo>
                    <a:pt x="3846" y="581"/>
                  </a:lnTo>
                  <a:lnTo>
                    <a:pt x="3846" y="581"/>
                  </a:lnTo>
                  <a:lnTo>
                    <a:pt x="3846" y="575"/>
                  </a:lnTo>
                  <a:lnTo>
                    <a:pt x="3852" y="575"/>
                  </a:lnTo>
                  <a:lnTo>
                    <a:pt x="3852" y="575"/>
                  </a:lnTo>
                  <a:lnTo>
                    <a:pt x="3846" y="575"/>
                  </a:lnTo>
                  <a:close/>
                  <a:moveTo>
                    <a:pt x="3858" y="563"/>
                  </a:moveTo>
                  <a:lnTo>
                    <a:pt x="3858" y="563"/>
                  </a:lnTo>
                  <a:lnTo>
                    <a:pt x="3858" y="563"/>
                  </a:lnTo>
                  <a:lnTo>
                    <a:pt x="3858" y="563"/>
                  </a:lnTo>
                  <a:lnTo>
                    <a:pt x="3858" y="558"/>
                  </a:lnTo>
                  <a:lnTo>
                    <a:pt x="3858" y="558"/>
                  </a:lnTo>
                  <a:lnTo>
                    <a:pt x="3852" y="558"/>
                  </a:lnTo>
                  <a:lnTo>
                    <a:pt x="3852" y="558"/>
                  </a:lnTo>
                  <a:lnTo>
                    <a:pt x="3852" y="563"/>
                  </a:lnTo>
                  <a:lnTo>
                    <a:pt x="3852" y="569"/>
                  </a:lnTo>
                  <a:lnTo>
                    <a:pt x="3858" y="569"/>
                  </a:lnTo>
                  <a:lnTo>
                    <a:pt x="3858" y="569"/>
                  </a:lnTo>
                  <a:lnTo>
                    <a:pt x="3858" y="569"/>
                  </a:lnTo>
                  <a:lnTo>
                    <a:pt x="3858" y="569"/>
                  </a:lnTo>
                  <a:lnTo>
                    <a:pt x="3858" y="563"/>
                  </a:lnTo>
                  <a:close/>
                  <a:moveTo>
                    <a:pt x="3870" y="516"/>
                  </a:moveTo>
                  <a:lnTo>
                    <a:pt x="3870" y="516"/>
                  </a:lnTo>
                  <a:lnTo>
                    <a:pt x="3870" y="516"/>
                  </a:lnTo>
                  <a:lnTo>
                    <a:pt x="3870" y="516"/>
                  </a:lnTo>
                  <a:lnTo>
                    <a:pt x="3875" y="528"/>
                  </a:lnTo>
                  <a:lnTo>
                    <a:pt x="3875" y="528"/>
                  </a:lnTo>
                  <a:lnTo>
                    <a:pt x="3875" y="522"/>
                  </a:lnTo>
                  <a:lnTo>
                    <a:pt x="3875" y="522"/>
                  </a:lnTo>
                  <a:lnTo>
                    <a:pt x="3870" y="522"/>
                  </a:lnTo>
                  <a:lnTo>
                    <a:pt x="3870" y="516"/>
                  </a:lnTo>
                  <a:close/>
                  <a:moveTo>
                    <a:pt x="3905" y="474"/>
                  </a:moveTo>
                  <a:lnTo>
                    <a:pt x="3911" y="474"/>
                  </a:lnTo>
                  <a:lnTo>
                    <a:pt x="3905" y="474"/>
                  </a:lnTo>
                  <a:lnTo>
                    <a:pt x="3905" y="474"/>
                  </a:lnTo>
                  <a:lnTo>
                    <a:pt x="3899" y="474"/>
                  </a:lnTo>
                  <a:lnTo>
                    <a:pt x="3899" y="474"/>
                  </a:lnTo>
                  <a:lnTo>
                    <a:pt x="3899" y="474"/>
                  </a:lnTo>
                  <a:lnTo>
                    <a:pt x="3899" y="480"/>
                  </a:lnTo>
                  <a:lnTo>
                    <a:pt x="3899" y="480"/>
                  </a:lnTo>
                  <a:lnTo>
                    <a:pt x="3899" y="480"/>
                  </a:lnTo>
                  <a:lnTo>
                    <a:pt x="3899" y="480"/>
                  </a:lnTo>
                  <a:lnTo>
                    <a:pt x="3899" y="486"/>
                  </a:lnTo>
                  <a:lnTo>
                    <a:pt x="3899" y="492"/>
                  </a:lnTo>
                  <a:lnTo>
                    <a:pt x="3893" y="492"/>
                  </a:lnTo>
                  <a:lnTo>
                    <a:pt x="3893" y="492"/>
                  </a:lnTo>
                  <a:lnTo>
                    <a:pt x="3899" y="498"/>
                  </a:lnTo>
                  <a:lnTo>
                    <a:pt x="3899" y="498"/>
                  </a:lnTo>
                  <a:lnTo>
                    <a:pt x="3905" y="498"/>
                  </a:lnTo>
                  <a:lnTo>
                    <a:pt x="3905" y="498"/>
                  </a:lnTo>
                  <a:lnTo>
                    <a:pt x="3911" y="492"/>
                  </a:lnTo>
                  <a:lnTo>
                    <a:pt x="3911" y="492"/>
                  </a:lnTo>
                  <a:lnTo>
                    <a:pt x="3905" y="486"/>
                  </a:lnTo>
                  <a:lnTo>
                    <a:pt x="3905" y="486"/>
                  </a:lnTo>
                  <a:lnTo>
                    <a:pt x="3905" y="480"/>
                  </a:lnTo>
                  <a:lnTo>
                    <a:pt x="3905" y="480"/>
                  </a:lnTo>
                  <a:lnTo>
                    <a:pt x="3905" y="480"/>
                  </a:lnTo>
                  <a:lnTo>
                    <a:pt x="3905" y="480"/>
                  </a:lnTo>
                  <a:lnTo>
                    <a:pt x="3905" y="474"/>
                  </a:lnTo>
                  <a:lnTo>
                    <a:pt x="3905" y="474"/>
                  </a:lnTo>
                  <a:lnTo>
                    <a:pt x="3905" y="474"/>
                  </a:lnTo>
                  <a:close/>
                  <a:moveTo>
                    <a:pt x="4018" y="469"/>
                  </a:moveTo>
                  <a:lnTo>
                    <a:pt x="4018" y="469"/>
                  </a:lnTo>
                  <a:lnTo>
                    <a:pt x="4018" y="463"/>
                  </a:lnTo>
                  <a:lnTo>
                    <a:pt x="4012" y="469"/>
                  </a:lnTo>
                  <a:lnTo>
                    <a:pt x="4012" y="469"/>
                  </a:lnTo>
                  <a:lnTo>
                    <a:pt x="4012" y="469"/>
                  </a:lnTo>
                  <a:lnTo>
                    <a:pt x="4012" y="469"/>
                  </a:lnTo>
                  <a:lnTo>
                    <a:pt x="4012" y="469"/>
                  </a:lnTo>
                  <a:lnTo>
                    <a:pt x="4006" y="463"/>
                  </a:lnTo>
                  <a:lnTo>
                    <a:pt x="4000" y="463"/>
                  </a:lnTo>
                  <a:lnTo>
                    <a:pt x="4000" y="469"/>
                  </a:lnTo>
                  <a:lnTo>
                    <a:pt x="4000" y="469"/>
                  </a:lnTo>
                  <a:lnTo>
                    <a:pt x="4006" y="474"/>
                  </a:lnTo>
                  <a:lnTo>
                    <a:pt x="4006" y="474"/>
                  </a:lnTo>
                  <a:lnTo>
                    <a:pt x="4012" y="480"/>
                  </a:lnTo>
                  <a:lnTo>
                    <a:pt x="4012" y="480"/>
                  </a:lnTo>
                  <a:lnTo>
                    <a:pt x="4012" y="480"/>
                  </a:lnTo>
                  <a:lnTo>
                    <a:pt x="4018" y="480"/>
                  </a:lnTo>
                  <a:lnTo>
                    <a:pt x="4018" y="480"/>
                  </a:lnTo>
                  <a:lnTo>
                    <a:pt x="4018" y="474"/>
                  </a:lnTo>
                  <a:lnTo>
                    <a:pt x="4018" y="474"/>
                  </a:lnTo>
                  <a:lnTo>
                    <a:pt x="4024" y="469"/>
                  </a:lnTo>
                  <a:lnTo>
                    <a:pt x="4018" y="469"/>
                  </a:lnTo>
                  <a:lnTo>
                    <a:pt x="4018" y="469"/>
                  </a:lnTo>
                  <a:close/>
                  <a:moveTo>
                    <a:pt x="3911" y="469"/>
                  </a:moveTo>
                  <a:lnTo>
                    <a:pt x="3911" y="469"/>
                  </a:lnTo>
                  <a:lnTo>
                    <a:pt x="3911" y="469"/>
                  </a:lnTo>
                  <a:lnTo>
                    <a:pt x="3911" y="469"/>
                  </a:lnTo>
                  <a:lnTo>
                    <a:pt x="3911" y="469"/>
                  </a:lnTo>
                  <a:lnTo>
                    <a:pt x="3911" y="469"/>
                  </a:lnTo>
                  <a:lnTo>
                    <a:pt x="3911" y="469"/>
                  </a:lnTo>
                  <a:lnTo>
                    <a:pt x="3911" y="469"/>
                  </a:lnTo>
                  <a:lnTo>
                    <a:pt x="3911" y="469"/>
                  </a:lnTo>
                  <a:lnTo>
                    <a:pt x="3911" y="463"/>
                  </a:lnTo>
                  <a:lnTo>
                    <a:pt x="3905" y="463"/>
                  </a:lnTo>
                  <a:lnTo>
                    <a:pt x="3905" y="463"/>
                  </a:lnTo>
                  <a:lnTo>
                    <a:pt x="3905" y="463"/>
                  </a:lnTo>
                  <a:lnTo>
                    <a:pt x="3905" y="463"/>
                  </a:lnTo>
                  <a:lnTo>
                    <a:pt x="3905" y="463"/>
                  </a:lnTo>
                  <a:lnTo>
                    <a:pt x="3905" y="469"/>
                  </a:lnTo>
                  <a:lnTo>
                    <a:pt x="3905" y="469"/>
                  </a:lnTo>
                  <a:lnTo>
                    <a:pt x="3911" y="469"/>
                  </a:lnTo>
                  <a:lnTo>
                    <a:pt x="3911" y="469"/>
                  </a:lnTo>
                  <a:close/>
                  <a:moveTo>
                    <a:pt x="4024" y="445"/>
                  </a:moveTo>
                  <a:lnTo>
                    <a:pt x="4024" y="445"/>
                  </a:lnTo>
                  <a:lnTo>
                    <a:pt x="4018" y="445"/>
                  </a:lnTo>
                  <a:lnTo>
                    <a:pt x="4018" y="445"/>
                  </a:lnTo>
                  <a:lnTo>
                    <a:pt x="4018" y="439"/>
                  </a:lnTo>
                  <a:lnTo>
                    <a:pt x="4018" y="439"/>
                  </a:lnTo>
                  <a:lnTo>
                    <a:pt x="4018" y="439"/>
                  </a:lnTo>
                  <a:lnTo>
                    <a:pt x="4012" y="439"/>
                  </a:lnTo>
                  <a:lnTo>
                    <a:pt x="4012" y="439"/>
                  </a:lnTo>
                  <a:lnTo>
                    <a:pt x="4012" y="445"/>
                  </a:lnTo>
                  <a:lnTo>
                    <a:pt x="4012" y="445"/>
                  </a:lnTo>
                  <a:lnTo>
                    <a:pt x="4018" y="445"/>
                  </a:lnTo>
                  <a:lnTo>
                    <a:pt x="4018" y="445"/>
                  </a:lnTo>
                  <a:lnTo>
                    <a:pt x="4018" y="445"/>
                  </a:lnTo>
                  <a:lnTo>
                    <a:pt x="4012" y="445"/>
                  </a:lnTo>
                  <a:lnTo>
                    <a:pt x="4018" y="445"/>
                  </a:lnTo>
                  <a:lnTo>
                    <a:pt x="4018" y="445"/>
                  </a:lnTo>
                  <a:lnTo>
                    <a:pt x="4024" y="445"/>
                  </a:lnTo>
                  <a:lnTo>
                    <a:pt x="4024" y="445"/>
                  </a:lnTo>
                  <a:close/>
                  <a:moveTo>
                    <a:pt x="4071" y="445"/>
                  </a:moveTo>
                  <a:lnTo>
                    <a:pt x="4071" y="445"/>
                  </a:lnTo>
                  <a:lnTo>
                    <a:pt x="4071" y="439"/>
                  </a:lnTo>
                  <a:lnTo>
                    <a:pt x="4071" y="439"/>
                  </a:lnTo>
                  <a:lnTo>
                    <a:pt x="4071" y="445"/>
                  </a:lnTo>
                  <a:lnTo>
                    <a:pt x="4071" y="445"/>
                  </a:lnTo>
                  <a:lnTo>
                    <a:pt x="4071" y="445"/>
                  </a:lnTo>
                  <a:lnTo>
                    <a:pt x="4077" y="445"/>
                  </a:lnTo>
                  <a:lnTo>
                    <a:pt x="4077" y="451"/>
                  </a:lnTo>
                  <a:lnTo>
                    <a:pt x="4077" y="451"/>
                  </a:lnTo>
                  <a:lnTo>
                    <a:pt x="4077" y="451"/>
                  </a:lnTo>
                  <a:lnTo>
                    <a:pt x="4077" y="445"/>
                  </a:lnTo>
                  <a:lnTo>
                    <a:pt x="4077" y="445"/>
                  </a:lnTo>
                  <a:lnTo>
                    <a:pt x="4083" y="445"/>
                  </a:lnTo>
                  <a:lnTo>
                    <a:pt x="4083" y="445"/>
                  </a:lnTo>
                  <a:lnTo>
                    <a:pt x="4083" y="451"/>
                  </a:lnTo>
                  <a:lnTo>
                    <a:pt x="4083" y="451"/>
                  </a:lnTo>
                  <a:lnTo>
                    <a:pt x="4089" y="451"/>
                  </a:lnTo>
                  <a:lnTo>
                    <a:pt x="4089" y="445"/>
                  </a:lnTo>
                  <a:lnTo>
                    <a:pt x="4089" y="445"/>
                  </a:lnTo>
                  <a:lnTo>
                    <a:pt x="4095" y="451"/>
                  </a:lnTo>
                  <a:lnTo>
                    <a:pt x="4095" y="451"/>
                  </a:lnTo>
                  <a:lnTo>
                    <a:pt x="4101" y="451"/>
                  </a:lnTo>
                  <a:lnTo>
                    <a:pt x="4101" y="451"/>
                  </a:lnTo>
                  <a:lnTo>
                    <a:pt x="4107" y="451"/>
                  </a:lnTo>
                  <a:lnTo>
                    <a:pt x="4107" y="445"/>
                  </a:lnTo>
                  <a:lnTo>
                    <a:pt x="4107" y="445"/>
                  </a:lnTo>
                  <a:lnTo>
                    <a:pt x="4107" y="439"/>
                  </a:lnTo>
                  <a:lnTo>
                    <a:pt x="4107" y="439"/>
                  </a:lnTo>
                  <a:lnTo>
                    <a:pt x="4107" y="439"/>
                  </a:lnTo>
                  <a:lnTo>
                    <a:pt x="4107" y="439"/>
                  </a:lnTo>
                  <a:lnTo>
                    <a:pt x="4101" y="433"/>
                  </a:lnTo>
                  <a:lnTo>
                    <a:pt x="4101" y="433"/>
                  </a:lnTo>
                  <a:lnTo>
                    <a:pt x="4101" y="427"/>
                  </a:lnTo>
                  <a:lnTo>
                    <a:pt x="4101" y="427"/>
                  </a:lnTo>
                  <a:lnTo>
                    <a:pt x="4095" y="427"/>
                  </a:lnTo>
                  <a:lnTo>
                    <a:pt x="4089" y="427"/>
                  </a:lnTo>
                  <a:lnTo>
                    <a:pt x="4083" y="427"/>
                  </a:lnTo>
                  <a:lnTo>
                    <a:pt x="4083" y="427"/>
                  </a:lnTo>
                  <a:lnTo>
                    <a:pt x="4089" y="427"/>
                  </a:lnTo>
                  <a:lnTo>
                    <a:pt x="4089" y="427"/>
                  </a:lnTo>
                  <a:lnTo>
                    <a:pt x="4089" y="427"/>
                  </a:lnTo>
                  <a:lnTo>
                    <a:pt x="4089" y="433"/>
                  </a:lnTo>
                  <a:lnTo>
                    <a:pt x="4089" y="433"/>
                  </a:lnTo>
                  <a:lnTo>
                    <a:pt x="4089" y="433"/>
                  </a:lnTo>
                  <a:lnTo>
                    <a:pt x="4089" y="433"/>
                  </a:lnTo>
                  <a:lnTo>
                    <a:pt x="4083" y="433"/>
                  </a:lnTo>
                  <a:lnTo>
                    <a:pt x="4083" y="433"/>
                  </a:lnTo>
                  <a:lnTo>
                    <a:pt x="4083" y="439"/>
                  </a:lnTo>
                  <a:lnTo>
                    <a:pt x="4077" y="439"/>
                  </a:lnTo>
                  <a:lnTo>
                    <a:pt x="4077" y="439"/>
                  </a:lnTo>
                  <a:lnTo>
                    <a:pt x="4077" y="439"/>
                  </a:lnTo>
                  <a:lnTo>
                    <a:pt x="4077" y="439"/>
                  </a:lnTo>
                  <a:lnTo>
                    <a:pt x="4077" y="439"/>
                  </a:lnTo>
                  <a:lnTo>
                    <a:pt x="4071" y="439"/>
                  </a:lnTo>
                  <a:lnTo>
                    <a:pt x="4071" y="439"/>
                  </a:lnTo>
                  <a:lnTo>
                    <a:pt x="4071" y="439"/>
                  </a:lnTo>
                  <a:lnTo>
                    <a:pt x="4065" y="439"/>
                  </a:lnTo>
                  <a:lnTo>
                    <a:pt x="4071" y="445"/>
                  </a:lnTo>
                  <a:lnTo>
                    <a:pt x="4071" y="445"/>
                  </a:lnTo>
                  <a:close/>
                  <a:moveTo>
                    <a:pt x="4041" y="391"/>
                  </a:moveTo>
                  <a:lnTo>
                    <a:pt x="4041" y="391"/>
                  </a:lnTo>
                  <a:lnTo>
                    <a:pt x="4035" y="391"/>
                  </a:lnTo>
                  <a:lnTo>
                    <a:pt x="4035" y="391"/>
                  </a:lnTo>
                  <a:lnTo>
                    <a:pt x="4035" y="397"/>
                  </a:lnTo>
                  <a:lnTo>
                    <a:pt x="4035" y="397"/>
                  </a:lnTo>
                  <a:lnTo>
                    <a:pt x="4041" y="403"/>
                  </a:lnTo>
                  <a:lnTo>
                    <a:pt x="4041" y="403"/>
                  </a:lnTo>
                  <a:lnTo>
                    <a:pt x="4041" y="403"/>
                  </a:lnTo>
                  <a:lnTo>
                    <a:pt x="4047" y="403"/>
                  </a:lnTo>
                  <a:lnTo>
                    <a:pt x="4047" y="403"/>
                  </a:lnTo>
                  <a:lnTo>
                    <a:pt x="4047" y="397"/>
                  </a:lnTo>
                  <a:lnTo>
                    <a:pt x="4041" y="391"/>
                  </a:lnTo>
                  <a:close/>
                  <a:moveTo>
                    <a:pt x="3787" y="368"/>
                  </a:moveTo>
                  <a:lnTo>
                    <a:pt x="3787" y="368"/>
                  </a:lnTo>
                  <a:lnTo>
                    <a:pt x="3793" y="368"/>
                  </a:lnTo>
                  <a:lnTo>
                    <a:pt x="3793" y="368"/>
                  </a:lnTo>
                  <a:lnTo>
                    <a:pt x="3793" y="374"/>
                  </a:lnTo>
                  <a:lnTo>
                    <a:pt x="3793" y="374"/>
                  </a:lnTo>
                  <a:lnTo>
                    <a:pt x="3793" y="374"/>
                  </a:lnTo>
                  <a:lnTo>
                    <a:pt x="3793" y="374"/>
                  </a:lnTo>
                  <a:lnTo>
                    <a:pt x="3793" y="374"/>
                  </a:lnTo>
                  <a:lnTo>
                    <a:pt x="3793" y="368"/>
                  </a:lnTo>
                  <a:lnTo>
                    <a:pt x="3793" y="368"/>
                  </a:lnTo>
                  <a:lnTo>
                    <a:pt x="3793" y="374"/>
                  </a:lnTo>
                  <a:lnTo>
                    <a:pt x="3793" y="374"/>
                  </a:lnTo>
                  <a:lnTo>
                    <a:pt x="3793" y="374"/>
                  </a:lnTo>
                  <a:lnTo>
                    <a:pt x="3798" y="374"/>
                  </a:lnTo>
                  <a:lnTo>
                    <a:pt x="3798" y="374"/>
                  </a:lnTo>
                  <a:lnTo>
                    <a:pt x="3798" y="368"/>
                  </a:lnTo>
                  <a:lnTo>
                    <a:pt x="3798" y="368"/>
                  </a:lnTo>
                  <a:lnTo>
                    <a:pt x="3798" y="368"/>
                  </a:lnTo>
                  <a:lnTo>
                    <a:pt x="3793" y="368"/>
                  </a:lnTo>
                  <a:lnTo>
                    <a:pt x="3793" y="368"/>
                  </a:lnTo>
                  <a:lnTo>
                    <a:pt x="3793" y="368"/>
                  </a:lnTo>
                  <a:lnTo>
                    <a:pt x="3793" y="368"/>
                  </a:lnTo>
                  <a:lnTo>
                    <a:pt x="3798" y="362"/>
                  </a:lnTo>
                  <a:lnTo>
                    <a:pt x="3793" y="362"/>
                  </a:lnTo>
                  <a:lnTo>
                    <a:pt x="3793" y="362"/>
                  </a:lnTo>
                  <a:lnTo>
                    <a:pt x="3793" y="356"/>
                  </a:lnTo>
                  <a:lnTo>
                    <a:pt x="3793" y="356"/>
                  </a:lnTo>
                  <a:lnTo>
                    <a:pt x="3787" y="356"/>
                  </a:lnTo>
                  <a:lnTo>
                    <a:pt x="3787" y="362"/>
                  </a:lnTo>
                  <a:lnTo>
                    <a:pt x="3787" y="362"/>
                  </a:lnTo>
                  <a:lnTo>
                    <a:pt x="3787" y="368"/>
                  </a:lnTo>
                  <a:lnTo>
                    <a:pt x="3787" y="368"/>
                  </a:lnTo>
                  <a:close/>
                  <a:moveTo>
                    <a:pt x="3603" y="255"/>
                  </a:moveTo>
                  <a:lnTo>
                    <a:pt x="3603" y="261"/>
                  </a:lnTo>
                  <a:lnTo>
                    <a:pt x="3597" y="261"/>
                  </a:lnTo>
                  <a:lnTo>
                    <a:pt x="3597" y="261"/>
                  </a:lnTo>
                  <a:lnTo>
                    <a:pt x="3597" y="267"/>
                  </a:lnTo>
                  <a:lnTo>
                    <a:pt x="3597" y="273"/>
                  </a:lnTo>
                  <a:lnTo>
                    <a:pt x="3597" y="273"/>
                  </a:lnTo>
                  <a:lnTo>
                    <a:pt x="3609" y="273"/>
                  </a:lnTo>
                  <a:lnTo>
                    <a:pt x="3609" y="279"/>
                  </a:lnTo>
                  <a:lnTo>
                    <a:pt x="3609" y="279"/>
                  </a:lnTo>
                  <a:lnTo>
                    <a:pt x="3609" y="279"/>
                  </a:lnTo>
                  <a:lnTo>
                    <a:pt x="3615" y="279"/>
                  </a:lnTo>
                  <a:lnTo>
                    <a:pt x="3615" y="279"/>
                  </a:lnTo>
                  <a:lnTo>
                    <a:pt x="3615" y="273"/>
                  </a:lnTo>
                  <a:lnTo>
                    <a:pt x="3615" y="273"/>
                  </a:lnTo>
                  <a:lnTo>
                    <a:pt x="3615" y="273"/>
                  </a:lnTo>
                  <a:lnTo>
                    <a:pt x="3615" y="273"/>
                  </a:lnTo>
                  <a:lnTo>
                    <a:pt x="3615" y="267"/>
                  </a:lnTo>
                  <a:lnTo>
                    <a:pt x="3615" y="267"/>
                  </a:lnTo>
                  <a:lnTo>
                    <a:pt x="3621" y="267"/>
                  </a:lnTo>
                  <a:lnTo>
                    <a:pt x="3621" y="267"/>
                  </a:lnTo>
                  <a:lnTo>
                    <a:pt x="3621" y="273"/>
                  </a:lnTo>
                  <a:lnTo>
                    <a:pt x="3615" y="279"/>
                  </a:lnTo>
                  <a:lnTo>
                    <a:pt x="3615" y="279"/>
                  </a:lnTo>
                  <a:lnTo>
                    <a:pt x="3615" y="279"/>
                  </a:lnTo>
                  <a:lnTo>
                    <a:pt x="3615" y="285"/>
                  </a:lnTo>
                  <a:lnTo>
                    <a:pt x="3609" y="285"/>
                  </a:lnTo>
                  <a:lnTo>
                    <a:pt x="3609" y="285"/>
                  </a:lnTo>
                  <a:lnTo>
                    <a:pt x="3609" y="285"/>
                  </a:lnTo>
                  <a:lnTo>
                    <a:pt x="3615" y="297"/>
                  </a:lnTo>
                  <a:lnTo>
                    <a:pt x="3615" y="297"/>
                  </a:lnTo>
                  <a:lnTo>
                    <a:pt x="3621" y="297"/>
                  </a:lnTo>
                  <a:lnTo>
                    <a:pt x="3621" y="291"/>
                  </a:lnTo>
                  <a:lnTo>
                    <a:pt x="3627" y="285"/>
                  </a:lnTo>
                  <a:lnTo>
                    <a:pt x="3627" y="279"/>
                  </a:lnTo>
                  <a:lnTo>
                    <a:pt x="3627" y="279"/>
                  </a:lnTo>
                  <a:lnTo>
                    <a:pt x="3633" y="279"/>
                  </a:lnTo>
                  <a:lnTo>
                    <a:pt x="3633" y="273"/>
                  </a:lnTo>
                  <a:lnTo>
                    <a:pt x="3633" y="273"/>
                  </a:lnTo>
                  <a:lnTo>
                    <a:pt x="3633" y="273"/>
                  </a:lnTo>
                  <a:lnTo>
                    <a:pt x="3633" y="273"/>
                  </a:lnTo>
                  <a:lnTo>
                    <a:pt x="3633" y="273"/>
                  </a:lnTo>
                  <a:lnTo>
                    <a:pt x="3633" y="273"/>
                  </a:lnTo>
                  <a:lnTo>
                    <a:pt x="3633" y="267"/>
                  </a:lnTo>
                  <a:lnTo>
                    <a:pt x="3638" y="267"/>
                  </a:lnTo>
                  <a:lnTo>
                    <a:pt x="3638" y="261"/>
                  </a:lnTo>
                  <a:lnTo>
                    <a:pt x="3638" y="261"/>
                  </a:lnTo>
                  <a:lnTo>
                    <a:pt x="3638" y="261"/>
                  </a:lnTo>
                  <a:lnTo>
                    <a:pt x="3638" y="261"/>
                  </a:lnTo>
                  <a:lnTo>
                    <a:pt x="3644" y="261"/>
                  </a:lnTo>
                  <a:lnTo>
                    <a:pt x="3644" y="255"/>
                  </a:lnTo>
                  <a:lnTo>
                    <a:pt x="3644" y="255"/>
                  </a:lnTo>
                  <a:lnTo>
                    <a:pt x="3650" y="255"/>
                  </a:lnTo>
                  <a:lnTo>
                    <a:pt x="3650" y="255"/>
                  </a:lnTo>
                  <a:lnTo>
                    <a:pt x="3650" y="249"/>
                  </a:lnTo>
                  <a:lnTo>
                    <a:pt x="3650" y="249"/>
                  </a:lnTo>
                  <a:lnTo>
                    <a:pt x="3656" y="249"/>
                  </a:lnTo>
                  <a:lnTo>
                    <a:pt x="3656" y="249"/>
                  </a:lnTo>
                  <a:lnTo>
                    <a:pt x="3662" y="243"/>
                  </a:lnTo>
                  <a:lnTo>
                    <a:pt x="3662" y="243"/>
                  </a:lnTo>
                  <a:lnTo>
                    <a:pt x="3656" y="237"/>
                  </a:lnTo>
                  <a:lnTo>
                    <a:pt x="3656" y="237"/>
                  </a:lnTo>
                  <a:lnTo>
                    <a:pt x="3656" y="237"/>
                  </a:lnTo>
                  <a:lnTo>
                    <a:pt x="3656" y="237"/>
                  </a:lnTo>
                  <a:lnTo>
                    <a:pt x="3662" y="237"/>
                  </a:lnTo>
                  <a:lnTo>
                    <a:pt x="3668" y="237"/>
                  </a:lnTo>
                  <a:lnTo>
                    <a:pt x="3668" y="237"/>
                  </a:lnTo>
                  <a:lnTo>
                    <a:pt x="3674" y="237"/>
                  </a:lnTo>
                  <a:lnTo>
                    <a:pt x="3674" y="237"/>
                  </a:lnTo>
                  <a:lnTo>
                    <a:pt x="3680" y="237"/>
                  </a:lnTo>
                  <a:lnTo>
                    <a:pt x="3680" y="237"/>
                  </a:lnTo>
                  <a:lnTo>
                    <a:pt x="3686" y="237"/>
                  </a:lnTo>
                  <a:lnTo>
                    <a:pt x="3686" y="231"/>
                  </a:lnTo>
                  <a:lnTo>
                    <a:pt x="3686" y="231"/>
                  </a:lnTo>
                  <a:lnTo>
                    <a:pt x="3686" y="231"/>
                  </a:lnTo>
                  <a:lnTo>
                    <a:pt x="3686" y="231"/>
                  </a:lnTo>
                  <a:lnTo>
                    <a:pt x="3680" y="225"/>
                  </a:lnTo>
                  <a:lnTo>
                    <a:pt x="3680" y="225"/>
                  </a:lnTo>
                  <a:lnTo>
                    <a:pt x="3674" y="225"/>
                  </a:lnTo>
                  <a:lnTo>
                    <a:pt x="3650" y="225"/>
                  </a:lnTo>
                  <a:lnTo>
                    <a:pt x="3644" y="225"/>
                  </a:lnTo>
                  <a:lnTo>
                    <a:pt x="3638" y="231"/>
                  </a:lnTo>
                  <a:lnTo>
                    <a:pt x="3638" y="231"/>
                  </a:lnTo>
                  <a:lnTo>
                    <a:pt x="3633" y="231"/>
                  </a:lnTo>
                  <a:lnTo>
                    <a:pt x="3633" y="231"/>
                  </a:lnTo>
                  <a:lnTo>
                    <a:pt x="3633" y="231"/>
                  </a:lnTo>
                  <a:lnTo>
                    <a:pt x="3633" y="231"/>
                  </a:lnTo>
                  <a:lnTo>
                    <a:pt x="3633" y="231"/>
                  </a:lnTo>
                  <a:lnTo>
                    <a:pt x="3627" y="231"/>
                  </a:lnTo>
                  <a:lnTo>
                    <a:pt x="3627" y="231"/>
                  </a:lnTo>
                  <a:lnTo>
                    <a:pt x="3621" y="237"/>
                  </a:lnTo>
                  <a:lnTo>
                    <a:pt x="3615" y="243"/>
                  </a:lnTo>
                  <a:lnTo>
                    <a:pt x="3609" y="255"/>
                  </a:lnTo>
                  <a:lnTo>
                    <a:pt x="3603" y="255"/>
                  </a:lnTo>
                  <a:close/>
                  <a:moveTo>
                    <a:pt x="3538" y="166"/>
                  </a:moveTo>
                  <a:lnTo>
                    <a:pt x="3538" y="166"/>
                  </a:lnTo>
                  <a:lnTo>
                    <a:pt x="3538" y="166"/>
                  </a:lnTo>
                  <a:lnTo>
                    <a:pt x="3538" y="172"/>
                  </a:lnTo>
                  <a:lnTo>
                    <a:pt x="3538" y="172"/>
                  </a:lnTo>
                  <a:lnTo>
                    <a:pt x="3538" y="172"/>
                  </a:lnTo>
                  <a:lnTo>
                    <a:pt x="3538" y="172"/>
                  </a:lnTo>
                  <a:lnTo>
                    <a:pt x="3544" y="172"/>
                  </a:lnTo>
                  <a:lnTo>
                    <a:pt x="3544" y="172"/>
                  </a:lnTo>
                  <a:lnTo>
                    <a:pt x="3544" y="172"/>
                  </a:lnTo>
                  <a:lnTo>
                    <a:pt x="3561" y="166"/>
                  </a:lnTo>
                  <a:lnTo>
                    <a:pt x="3567" y="166"/>
                  </a:lnTo>
                  <a:lnTo>
                    <a:pt x="3567" y="160"/>
                  </a:lnTo>
                  <a:lnTo>
                    <a:pt x="3561" y="160"/>
                  </a:lnTo>
                  <a:lnTo>
                    <a:pt x="3561" y="160"/>
                  </a:lnTo>
                  <a:lnTo>
                    <a:pt x="3561" y="160"/>
                  </a:lnTo>
                  <a:lnTo>
                    <a:pt x="3561" y="154"/>
                  </a:lnTo>
                  <a:lnTo>
                    <a:pt x="3591" y="148"/>
                  </a:lnTo>
                  <a:lnTo>
                    <a:pt x="3597" y="142"/>
                  </a:lnTo>
                  <a:lnTo>
                    <a:pt x="3597" y="136"/>
                  </a:lnTo>
                  <a:lnTo>
                    <a:pt x="3597" y="136"/>
                  </a:lnTo>
                  <a:lnTo>
                    <a:pt x="3597" y="136"/>
                  </a:lnTo>
                  <a:lnTo>
                    <a:pt x="3597" y="136"/>
                  </a:lnTo>
                  <a:lnTo>
                    <a:pt x="3597" y="136"/>
                  </a:lnTo>
                  <a:lnTo>
                    <a:pt x="3603" y="130"/>
                  </a:lnTo>
                  <a:lnTo>
                    <a:pt x="3609" y="125"/>
                  </a:lnTo>
                  <a:lnTo>
                    <a:pt x="3609" y="125"/>
                  </a:lnTo>
                  <a:lnTo>
                    <a:pt x="3615" y="125"/>
                  </a:lnTo>
                  <a:lnTo>
                    <a:pt x="3615" y="119"/>
                  </a:lnTo>
                  <a:lnTo>
                    <a:pt x="3615" y="119"/>
                  </a:lnTo>
                  <a:lnTo>
                    <a:pt x="3615" y="125"/>
                  </a:lnTo>
                  <a:lnTo>
                    <a:pt x="3609" y="125"/>
                  </a:lnTo>
                  <a:lnTo>
                    <a:pt x="3609" y="125"/>
                  </a:lnTo>
                  <a:lnTo>
                    <a:pt x="3609" y="125"/>
                  </a:lnTo>
                  <a:lnTo>
                    <a:pt x="3609" y="119"/>
                  </a:lnTo>
                  <a:lnTo>
                    <a:pt x="3609" y="119"/>
                  </a:lnTo>
                  <a:lnTo>
                    <a:pt x="3603" y="125"/>
                  </a:lnTo>
                  <a:lnTo>
                    <a:pt x="3603" y="125"/>
                  </a:lnTo>
                  <a:lnTo>
                    <a:pt x="3597" y="125"/>
                  </a:lnTo>
                  <a:lnTo>
                    <a:pt x="3597" y="125"/>
                  </a:lnTo>
                  <a:lnTo>
                    <a:pt x="3597" y="125"/>
                  </a:lnTo>
                  <a:lnTo>
                    <a:pt x="3585" y="130"/>
                  </a:lnTo>
                  <a:lnTo>
                    <a:pt x="3585" y="130"/>
                  </a:lnTo>
                  <a:lnTo>
                    <a:pt x="3585" y="130"/>
                  </a:lnTo>
                  <a:lnTo>
                    <a:pt x="3579" y="136"/>
                  </a:lnTo>
                  <a:lnTo>
                    <a:pt x="3573" y="136"/>
                  </a:lnTo>
                  <a:lnTo>
                    <a:pt x="3573" y="136"/>
                  </a:lnTo>
                  <a:lnTo>
                    <a:pt x="3573" y="142"/>
                  </a:lnTo>
                  <a:lnTo>
                    <a:pt x="3567" y="142"/>
                  </a:lnTo>
                  <a:lnTo>
                    <a:pt x="3567" y="142"/>
                  </a:lnTo>
                  <a:lnTo>
                    <a:pt x="3561" y="142"/>
                  </a:lnTo>
                  <a:lnTo>
                    <a:pt x="3561" y="148"/>
                  </a:lnTo>
                  <a:lnTo>
                    <a:pt x="3550" y="154"/>
                  </a:lnTo>
                  <a:lnTo>
                    <a:pt x="3538" y="160"/>
                  </a:lnTo>
                  <a:lnTo>
                    <a:pt x="3538" y="160"/>
                  </a:lnTo>
                  <a:lnTo>
                    <a:pt x="3538" y="160"/>
                  </a:lnTo>
                  <a:lnTo>
                    <a:pt x="3544" y="160"/>
                  </a:lnTo>
                  <a:lnTo>
                    <a:pt x="3544" y="160"/>
                  </a:lnTo>
                  <a:lnTo>
                    <a:pt x="3538" y="166"/>
                  </a:lnTo>
                  <a:close/>
                  <a:moveTo>
                    <a:pt x="5481" y="747"/>
                  </a:moveTo>
                  <a:lnTo>
                    <a:pt x="5481" y="747"/>
                  </a:lnTo>
                  <a:lnTo>
                    <a:pt x="5481" y="747"/>
                  </a:lnTo>
                  <a:lnTo>
                    <a:pt x="5481" y="747"/>
                  </a:lnTo>
                  <a:lnTo>
                    <a:pt x="5481" y="753"/>
                  </a:lnTo>
                  <a:lnTo>
                    <a:pt x="5487" y="753"/>
                  </a:lnTo>
                  <a:lnTo>
                    <a:pt x="5487" y="747"/>
                  </a:lnTo>
                  <a:lnTo>
                    <a:pt x="5487" y="747"/>
                  </a:lnTo>
                  <a:lnTo>
                    <a:pt x="5487" y="747"/>
                  </a:lnTo>
                  <a:lnTo>
                    <a:pt x="5487" y="747"/>
                  </a:lnTo>
                  <a:lnTo>
                    <a:pt x="5481" y="741"/>
                  </a:lnTo>
                  <a:lnTo>
                    <a:pt x="5481" y="747"/>
                  </a:lnTo>
                  <a:close/>
                  <a:moveTo>
                    <a:pt x="5481" y="730"/>
                  </a:moveTo>
                  <a:lnTo>
                    <a:pt x="5481" y="730"/>
                  </a:lnTo>
                  <a:lnTo>
                    <a:pt x="5481" y="724"/>
                  </a:lnTo>
                  <a:lnTo>
                    <a:pt x="5481" y="730"/>
                  </a:lnTo>
                  <a:lnTo>
                    <a:pt x="5481" y="730"/>
                  </a:lnTo>
                  <a:lnTo>
                    <a:pt x="5481" y="730"/>
                  </a:lnTo>
                  <a:lnTo>
                    <a:pt x="5481" y="735"/>
                  </a:lnTo>
                  <a:lnTo>
                    <a:pt x="5475" y="735"/>
                  </a:lnTo>
                  <a:lnTo>
                    <a:pt x="5475" y="735"/>
                  </a:lnTo>
                  <a:lnTo>
                    <a:pt x="5475" y="735"/>
                  </a:lnTo>
                  <a:lnTo>
                    <a:pt x="5475"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41"/>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5"/>
                  </a:lnTo>
                  <a:lnTo>
                    <a:pt x="5481" y="730"/>
                  </a:lnTo>
                  <a:lnTo>
                    <a:pt x="5481" y="730"/>
                  </a:lnTo>
                  <a:close/>
                  <a:moveTo>
                    <a:pt x="5588" y="712"/>
                  </a:moveTo>
                  <a:lnTo>
                    <a:pt x="5588" y="712"/>
                  </a:lnTo>
                  <a:lnTo>
                    <a:pt x="5588" y="712"/>
                  </a:lnTo>
                  <a:lnTo>
                    <a:pt x="5588" y="712"/>
                  </a:lnTo>
                  <a:lnTo>
                    <a:pt x="5582" y="712"/>
                  </a:lnTo>
                  <a:lnTo>
                    <a:pt x="5582" y="718"/>
                  </a:lnTo>
                  <a:lnTo>
                    <a:pt x="5582" y="718"/>
                  </a:lnTo>
                  <a:lnTo>
                    <a:pt x="5582" y="718"/>
                  </a:lnTo>
                  <a:lnTo>
                    <a:pt x="5582" y="718"/>
                  </a:lnTo>
                  <a:lnTo>
                    <a:pt x="5588" y="718"/>
                  </a:lnTo>
                  <a:lnTo>
                    <a:pt x="5588" y="718"/>
                  </a:lnTo>
                  <a:lnTo>
                    <a:pt x="5588" y="718"/>
                  </a:lnTo>
                  <a:lnTo>
                    <a:pt x="5588" y="718"/>
                  </a:lnTo>
                  <a:lnTo>
                    <a:pt x="5588" y="712"/>
                  </a:lnTo>
                  <a:lnTo>
                    <a:pt x="5588" y="712"/>
                  </a:lnTo>
                  <a:close/>
                  <a:moveTo>
                    <a:pt x="5570" y="712"/>
                  </a:moveTo>
                  <a:lnTo>
                    <a:pt x="5570" y="712"/>
                  </a:lnTo>
                  <a:lnTo>
                    <a:pt x="5570" y="712"/>
                  </a:lnTo>
                  <a:lnTo>
                    <a:pt x="5564" y="712"/>
                  </a:lnTo>
                  <a:lnTo>
                    <a:pt x="5564" y="712"/>
                  </a:lnTo>
                  <a:lnTo>
                    <a:pt x="5564" y="706"/>
                  </a:lnTo>
                  <a:lnTo>
                    <a:pt x="5564" y="706"/>
                  </a:lnTo>
                  <a:lnTo>
                    <a:pt x="5558" y="706"/>
                  </a:lnTo>
                  <a:lnTo>
                    <a:pt x="5558" y="706"/>
                  </a:lnTo>
                  <a:lnTo>
                    <a:pt x="5558" y="712"/>
                  </a:lnTo>
                  <a:lnTo>
                    <a:pt x="5564" y="712"/>
                  </a:lnTo>
                  <a:lnTo>
                    <a:pt x="5564" y="712"/>
                  </a:lnTo>
                  <a:lnTo>
                    <a:pt x="5564" y="712"/>
                  </a:lnTo>
                  <a:lnTo>
                    <a:pt x="5564" y="712"/>
                  </a:lnTo>
                  <a:lnTo>
                    <a:pt x="5564" y="718"/>
                  </a:lnTo>
                  <a:lnTo>
                    <a:pt x="5564" y="718"/>
                  </a:lnTo>
                  <a:lnTo>
                    <a:pt x="5564" y="718"/>
                  </a:lnTo>
                  <a:lnTo>
                    <a:pt x="5570" y="718"/>
                  </a:lnTo>
                  <a:lnTo>
                    <a:pt x="5570" y="718"/>
                  </a:lnTo>
                  <a:lnTo>
                    <a:pt x="5570" y="718"/>
                  </a:lnTo>
                  <a:lnTo>
                    <a:pt x="5570" y="718"/>
                  </a:lnTo>
                  <a:lnTo>
                    <a:pt x="5570" y="718"/>
                  </a:lnTo>
                  <a:lnTo>
                    <a:pt x="5570" y="712"/>
                  </a:lnTo>
                  <a:lnTo>
                    <a:pt x="5570" y="712"/>
                  </a:lnTo>
                  <a:lnTo>
                    <a:pt x="5570" y="712"/>
                  </a:lnTo>
                  <a:lnTo>
                    <a:pt x="5570" y="712"/>
                  </a:lnTo>
                  <a:lnTo>
                    <a:pt x="5570" y="712"/>
                  </a:lnTo>
                  <a:close/>
                  <a:moveTo>
                    <a:pt x="5558" y="682"/>
                  </a:moveTo>
                  <a:lnTo>
                    <a:pt x="5558" y="682"/>
                  </a:lnTo>
                  <a:lnTo>
                    <a:pt x="5558" y="682"/>
                  </a:lnTo>
                  <a:lnTo>
                    <a:pt x="5558" y="682"/>
                  </a:lnTo>
                  <a:lnTo>
                    <a:pt x="5558" y="682"/>
                  </a:lnTo>
                  <a:lnTo>
                    <a:pt x="5558" y="682"/>
                  </a:lnTo>
                  <a:lnTo>
                    <a:pt x="5558" y="688"/>
                  </a:lnTo>
                  <a:lnTo>
                    <a:pt x="5558" y="688"/>
                  </a:lnTo>
                  <a:lnTo>
                    <a:pt x="5558" y="688"/>
                  </a:lnTo>
                  <a:lnTo>
                    <a:pt x="5558" y="688"/>
                  </a:lnTo>
                  <a:lnTo>
                    <a:pt x="5558" y="682"/>
                  </a:lnTo>
                  <a:lnTo>
                    <a:pt x="5558" y="682"/>
                  </a:lnTo>
                  <a:lnTo>
                    <a:pt x="5564" y="682"/>
                  </a:lnTo>
                  <a:lnTo>
                    <a:pt x="5558" y="676"/>
                  </a:lnTo>
                  <a:lnTo>
                    <a:pt x="5558" y="676"/>
                  </a:lnTo>
                  <a:lnTo>
                    <a:pt x="5558" y="682"/>
                  </a:lnTo>
                  <a:lnTo>
                    <a:pt x="5558" y="682"/>
                  </a:lnTo>
                  <a:close/>
                  <a:moveTo>
                    <a:pt x="5612" y="700"/>
                  </a:moveTo>
                  <a:lnTo>
                    <a:pt x="5612" y="700"/>
                  </a:lnTo>
                  <a:lnTo>
                    <a:pt x="5606" y="694"/>
                  </a:lnTo>
                  <a:lnTo>
                    <a:pt x="5606" y="700"/>
                  </a:lnTo>
                  <a:lnTo>
                    <a:pt x="5606" y="700"/>
                  </a:lnTo>
                  <a:lnTo>
                    <a:pt x="5606" y="700"/>
                  </a:lnTo>
                  <a:lnTo>
                    <a:pt x="5606" y="700"/>
                  </a:lnTo>
                  <a:lnTo>
                    <a:pt x="5606" y="700"/>
                  </a:lnTo>
                  <a:lnTo>
                    <a:pt x="5606" y="694"/>
                  </a:lnTo>
                  <a:lnTo>
                    <a:pt x="5606" y="694"/>
                  </a:lnTo>
                  <a:lnTo>
                    <a:pt x="5600" y="700"/>
                  </a:lnTo>
                  <a:lnTo>
                    <a:pt x="5600" y="700"/>
                  </a:lnTo>
                  <a:lnTo>
                    <a:pt x="5600" y="700"/>
                  </a:lnTo>
                  <a:lnTo>
                    <a:pt x="5600" y="700"/>
                  </a:lnTo>
                  <a:lnTo>
                    <a:pt x="5600" y="700"/>
                  </a:lnTo>
                  <a:lnTo>
                    <a:pt x="5600" y="700"/>
                  </a:lnTo>
                  <a:lnTo>
                    <a:pt x="5600" y="700"/>
                  </a:lnTo>
                  <a:lnTo>
                    <a:pt x="5600" y="700"/>
                  </a:lnTo>
                  <a:lnTo>
                    <a:pt x="5606" y="700"/>
                  </a:lnTo>
                  <a:lnTo>
                    <a:pt x="5606" y="700"/>
                  </a:lnTo>
                  <a:lnTo>
                    <a:pt x="5606" y="700"/>
                  </a:lnTo>
                  <a:lnTo>
                    <a:pt x="5606" y="706"/>
                  </a:lnTo>
                  <a:lnTo>
                    <a:pt x="5612" y="706"/>
                  </a:lnTo>
                  <a:lnTo>
                    <a:pt x="5612" y="700"/>
                  </a:lnTo>
                  <a:lnTo>
                    <a:pt x="5612" y="700"/>
                  </a:lnTo>
                  <a:lnTo>
                    <a:pt x="5612" y="700"/>
                  </a:lnTo>
                  <a:lnTo>
                    <a:pt x="5612" y="700"/>
                  </a:lnTo>
                  <a:lnTo>
                    <a:pt x="5612" y="700"/>
                  </a:lnTo>
                  <a:close/>
                  <a:moveTo>
                    <a:pt x="5558" y="706"/>
                  </a:moveTo>
                  <a:lnTo>
                    <a:pt x="5558" y="706"/>
                  </a:lnTo>
                  <a:lnTo>
                    <a:pt x="5564" y="706"/>
                  </a:lnTo>
                  <a:lnTo>
                    <a:pt x="5564" y="706"/>
                  </a:lnTo>
                  <a:lnTo>
                    <a:pt x="5564" y="706"/>
                  </a:lnTo>
                  <a:lnTo>
                    <a:pt x="5564" y="706"/>
                  </a:lnTo>
                  <a:lnTo>
                    <a:pt x="5570" y="700"/>
                  </a:lnTo>
                  <a:lnTo>
                    <a:pt x="5570" y="700"/>
                  </a:lnTo>
                  <a:lnTo>
                    <a:pt x="5570" y="700"/>
                  </a:lnTo>
                  <a:lnTo>
                    <a:pt x="5570" y="700"/>
                  </a:lnTo>
                  <a:lnTo>
                    <a:pt x="5570" y="700"/>
                  </a:lnTo>
                  <a:lnTo>
                    <a:pt x="5564" y="700"/>
                  </a:lnTo>
                  <a:lnTo>
                    <a:pt x="5558" y="700"/>
                  </a:lnTo>
                  <a:lnTo>
                    <a:pt x="5558" y="700"/>
                  </a:lnTo>
                  <a:lnTo>
                    <a:pt x="5558" y="706"/>
                  </a:lnTo>
                  <a:lnTo>
                    <a:pt x="5558" y="706"/>
                  </a:lnTo>
                  <a:lnTo>
                    <a:pt x="5558" y="706"/>
                  </a:lnTo>
                  <a:lnTo>
                    <a:pt x="5558" y="706"/>
                  </a:lnTo>
                  <a:lnTo>
                    <a:pt x="5558" y="706"/>
                  </a:lnTo>
                  <a:lnTo>
                    <a:pt x="5558" y="706"/>
                  </a:lnTo>
                  <a:lnTo>
                    <a:pt x="5558" y="706"/>
                  </a:lnTo>
                  <a:close/>
                  <a:moveTo>
                    <a:pt x="5588" y="700"/>
                  </a:moveTo>
                  <a:lnTo>
                    <a:pt x="5588" y="700"/>
                  </a:lnTo>
                  <a:lnTo>
                    <a:pt x="5588" y="694"/>
                  </a:lnTo>
                  <a:lnTo>
                    <a:pt x="5582" y="694"/>
                  </a:lnTo>
                  <a:lnTo>
                    <a:pt x="5582" y="694"/>
                  </a:lnTo>
                  <a:lnTo>
                    <a:pt x="5588" y="694"/>
                  </a:lnTo>
                  <a:lnTo>
                    <a:pt x="5588" y="694"/>
                  </a:lnTo>
                  <a:lnTo>
                    <a:pt x="5588" y="694"/>
                  </a:lnTo>
                  <a:lnTo>
                    <a:pt x="5588" y="688"/>
                  </a:lnTo>
                  <a:lnTo>
                    <a:pt x="5588" y="688"/>
                  </a:lnTo>
                  <a:lnTo>
                    <a:pt x="5588" y="688"/>
                  </a:lnTo>
                  <a:lnTo>
                    <a:pt x="5588" y="688"/>
                  </a:lnTo>
                  <a:lnTo>
                    <a:pt x="5588" y="688"/>
                  </a:lnTo>
                  <a:lnTo>
                    <a:pt x="5588" y="688"/>
                  </a:lnTo>
                  <a:lnTo>
                    <a:pt x="5582" y="682"/>
                  </a:lnTo>
                  <a:lnTo>
                    <a:pt x="5582" y="682"/>
                  </a:lnTo>
                  <a:lnTo>
                    <a:pt x="5582" y="682"/>
                  </a:lnTo>
                  <a:lnTo>
                    <a:pt x="5582" y="688"/>
                  </a:lnTo>
                  <a:lnTo>
                    <a:pt x="5582" y="688"/>
                  </a:lnTo>
                  <a:lnTo>
                    <a:pt x="5582" y="688"/>
                  </a:lnTo>
                  <a:lnTo>
                    <a:pt x="5582" y="688"/>
                  </a:lnTo>
                  <a:lnTo>
                    <a:pt x="5582" y="688"/>
                  </a:lnTo>
                  <a:lnTo>
                    <a:pt x="5582" y="688"/>
                  </a:lnTo>
                  <a:lnTo>
                    <a:pt x="5582" y="694"/>
                  </a:lnTo>
                  <a:lnTo>
                    <a:pt x="5582" y="694"/>
                  </a:lnTo>
                  <a:lnTo>
                    <a:pt x="5576" y="694"/>
                  </a:lnTo>
                  <a:lnTo>
                    <a:pt x="5576" y="694"/>
                  </a:lnTo>
                  <a:lnTo>
                    <a:pt x="5576" y="694"/>
                  </a:lnTo>
                  <a:lnTo>
                    <a:pt x="5576" y="694"/>
                  </a:lnTo>
                  <a:lnTo>
                    <a:pt x="5576" y="694"/>
                  </a:lnTo>
                  <a:lnTo>
                    <a:pt x="5576" y="694"/>
                  </a:lnTo>
                  <a:lnTo>
                    <a:pt x="5576" y="700"/>
                  </a:lnTo>
                  <a:lnTo>
                    <a:pt x="5576" y="700"/>
                  </a:lnTo>
                  <a:lnTo>
                    <a:pt x="5576" y="700"/>
                  </a:lnTo>
                  <a:lnTo>
                    <a:pt x="5576" y="700"/>
                  </a:lnTo>
                  <a:lnTo>
                    <a:pt x="5582" y="700"/>
                  </a:lnTo>
                  <a:lnTo>
                    <a:pt x="5582" y="700"/>
                  </a:lnTo>
                  <a:lnTo>
                    <a:pt x="5588" y="700"/>
                  </a:lnTo>
                  <a:close/>
                  <a:moveTo>
                    <a:pt x="5689" y="652"/>
                  </a:moveTo>
                  <a:lnTo>
                    <a:pt x="5689" y="652"/>
                  </a:lnTo>
                  <a:lnTo>
                    <a:pt x="5689" y="652"/>
                  </a:lnTo>
                  <a:lnTo>
                    <a:pt x="5689" y="652"/>
                  </a:lnTo>
                  <a:lnTo>
                    <a:pt x="5689" y="652"/>
                  </a:lnTo>
                  <a:lnTo>
                    <a:pt x="5689" y="652"/>
                  </a:lnTo>
                  <a:lnTo>
                    <a:pt x="5689" y="652"/>
                  </a:lnTo>
                  <a:lnTo>
                    <a:pt x="5689" y="658"/>
                  </a:lnTo>
                  <a:lnTo>
                    <a:pt x="5689" y="658"/>
                  </a:lnTo>
                  <a:lnTo>
                    <a:pt x="5689" y="658"/>
                  </a:lnTo>
                  <a:lnTo>
                    <a:pt x="5689" y="658"/>
                  </a:lnTo>
                  <a:lnTo>
                    <a:pt x="5695" y="658"/>
                  </a:lnTo>
                  <a:lnTo>
                    <a:pt x="5695" y="658"/>
                  </a:lnTo>
                  <a:lnTo>
                    <a:pt x="5689" y="652"/>
                  </a:lnTo>
                  <a:lnTo>
                    <a:pt x="5689" y="652"/>
                  </a:lnTo>
                  <a:close/>
                  <a:moveTo>
                    <a:pt x="5718" y="635"/>
                  </a:moveTo>
                  <a:lnTo>
                    <a:pt x="5718" y="635"/>
                  </a:lnTo>
                  <a:lnTo>
                    <a:pt x="5718" y="635"/>
                  </a:lnTo>
                  <a:lnTo>
                    <a:pt x="5718" y="641"/>
                  </a:lnTo>
                  <a:lnTo>
                    <a:pt x="5718" y="641"/>
                  </a:lnTo>
                  <a:lnTo>
                    <a:pt x="5724" y="641"/>
                  </a:lnTo>
                  <a:lnTo>
                    <a:pt x="5724" y="635"/>
                  </a:lnTo>
                  <a:lnTo>
                    <a:pt x="5724" y="635"/>
                  </a:lnTo>
                  <a:lnTo>
                    <a:pt x="5718" y="635"/>
                  </a:lnTo>
                  <a:lnTo>
                    <a:pt x="5718" y="635"/>
                  </a:lnTo>
                  <a:close/>
                  <a:moveTo>
                    <a:pt x="5760" y="593"/>
                  </a:moveTo>
                  <a:lnTo>
                    <a:pt x="5760" y="593"/>
                  </a:lnTo>
                  <a:lnTo>
                    <a:pt x="5760" y="587"/>
                  </a:lnTo>
                  <a:lnTo>
                    <a:pt x="5760" y="587"/>
                  </a:lnTo>
                  <a:lnTo>
                    <a:pt x="5760" y="587"/>
                  </a:lnTo>
                  <a:lnTo>
                    <a:pt x="5754" y="593"/>
                  </a:lnTo>
                  <a:lnTo>
                    <a:pt x="5754" y="593"/>
                  </a:lnTo>
                  <a:lnTo>
                    <a:pt x="5754" y="593"/>
                  </a:lnTo>
                  <a:lnTo>
                    <a:pt x="5754" y="599"/>
                  </a:lnTo>
                  <a:lnTo>
                    <a:pt x="5754" y="599"/>
                  </a:lnTo>
                  <a:lnTo>
                    <a:pt x="5754" y="599"/>
                  </a:lnTo>
                  <a:lnTo>
                    <a:pt x="5754" y="599"/>
                  </a:lnTo>
                  <a:lnTo>
                    <a:pt x="5754" y="599"/>
                  </a:lnTo>
                  <a:lnTo>
                    <a:pt x="5754" y="605"/>
                  </a:lnTo>
                  <a:lnTo>
                    <a:pt x="5754" y="605"/>
                  </a:lnTo>
                  <a:lnTo>
                    <a:pt x="5754" y="605"/>
                  </a:lnTo>
                  <a:lnTo>
                    <a:pt x="5754" y="605"/>
                  </a:lnTo>
                  <a:lnTo>
                    <a:pt x="5754" y="605"/>
                  </a:lnTo>
                  <a:lnTo>
                    <a:pt x="5760" y="605"/>
                  </a:lnTo>
                  <a:lnTo>
                    <a:pt x="5760" y="605"/>
                  </a:lnTo>
                  <a:lnTo>
                    <a:pt x="5760" y="605"/>
                  </a:lnTo>
                  <a:lnTo>
                    <a:pt x="5754" y="599"/>
                  </a:lnTo>
                  <a:lnTo>
                    <a:pt x="5760" y="599"/>
                  </a:lnTo>
                  <a:lnTo>
                    <a:pt x="5760" y="599"/>
                  </a:lnTo>
                  <a:lnTo>
                    <a:pt x="5760" y="599"/>
                  </a:lnTo>
                  <a:lnTo>
                    <a:pt x="5760" y="593"/>
                  </a:lnTo>
                  <a:lnTo>
                    <a:pt x="5760" y="593"/>
                  </a:lnTo>
                  <a:lnTo>
                    <a:pt x="5760" y="593"/>
                  </a:lnTo>
                  <a:lnTo>
                    <a:pt x="5760" y="593"/>
                  </a:lnTo>
                  <a:close/>
                  <a:moveTo>
                    <a:pt x="5742" y="593"/>
                  </a:moveTo>
                  <a:lnTo>
                    <a:pt x="5748" y="593"/>
                  </a:lnTo>
                  <a:lnTo>
                    <a:pt x="5748" y="599"/>
                  </a:lnTo>
                  <a:lnTo>
                    <a:pt x="5748" y="599"/>
                  </a:lnTo>
                  <a:lnTo>
                    <a:pt x="5748" y="599"/>
                  </a:lnTo>
                  <a:lnTo>
                    <a:pt x="5748" y="599"/>
                  </a:lnTo>
                  <a:lnTo>
                    <a:pt x="5748" y="593"/>
                  </a:lnTo>
                  <a:lnTo>
                    <a:pt x="5748" y="593"/>
                  </a:lnTo>
                  <a:lnTo>
                    <a:pt x="5748" y="593"/>
                  </a:lnTo>
                  <a:lnTo>
                    <a:pt x="5748" y="587"/>
                  </a:lnTo>
                  <a:lnTo>
                    <a:pt x="5742" y="593"/>
                  </a:lnTo>
                  <a:lnTo>
                    <a:pt x="5742" y="593"/>
                  </a:lnTo>
                  <a:close/>
                  <a:moveTo>
                    <a:pt x="5748" y="587"/>
                  </a:moveTo>
                  <a:lnTo>
                    <a:pt x="5748" y="593"/>
                  </a:lnTo>
                  <a:lnTo>
                    <a:pt x="5748" y="593"/>
                  </a:lnTo>
                  <a:lnTo>
                    <a:pt x="5754" y="593"/>
                  </a:lnTo>
                  <a:lnTo>
                    <a:pt x="5754" y="593"/>
                  </a:lnTo>
                  <a:lnTo>
                    <a:pt x="5754" y="587"/>
                  </a:lnTo>
                  <a:lnTo>
                    <a:pt x="5754" y="587"/>
                  </a:lnTo>
                  <a:lnTo>
                    <a:pt x="5754" y="587"/>
                  </a:lnTo>
                  <a:lnTo>
                    <a:pt x="5754" y="581"/>
                  </a:lnTo>
                  <a:lnTo>
                    <a:pt x="5754" y="581"/>
                  </a:lnTo>
                  <a:lnTo>
                    <a:pt x="5754" y="581"/>
                  </a:lnTo>
                  <a:lnTo>
                    <a:pt x="5754" y="581"/>
                  </a:lnTo>
                  <a:lnTo>
                    <a:pt x="5754" y="581"/>
                  </a:lnTo>
                  <a:lnTo>
                    <a:pt x="5754" y="581"/>
                  </a:lnTo>
                  <a:lnTo>
                    <a:pt x="5754" y="581"/>
                  </a:lnTo>
                  <a:lnTo>
                    <a:pt x="5754" y="581"/>
                  </a:lnTo>
                  <a:lnTo>
                    <a:pt x="5754" y="581"/>
                  </a:lnTo>
                  <a:lnTo>
                    <a:pt x="5748" y="581"/>
                  </a:lnTo>
                  <a:lnTo>
                    <a:pt x="5748" y="581"/>
                  </a:lnTo>
                  <a:lnTo>
                    <a:pt x="5748" y="587"/>
                  </a:lnTo>
                  <a:lnTo>
                    <a:pt x="5748" y="587"/>
                  </a:lnTo>
                  <a:lnTo>
                    <a:pt x="5748" y="587"/>
                  </a:lnTo>
                  <a:close/>
                  <a:moveTo>
                    <a:pt x="5624" y="664"/>
                  </a:moveTo>
                  <a:lnTo>
                    <a:pt x="5624" y="664"/>
                  </a:lnTo>
                  <a:lnTo>
                    <a:pt x="5624" y="664"/>
                  </a:lnTo>
                  <a:lnTo>
                    <a:pt x="5624" y="664"/>
                  </a:lnTo>
                  <a:lnTo>
                    <a:pt x="5624" y="658"/>
                  </a:lnTo>
                  <a:lnTo>
                    <a:pt x="5624" y="658"/>
                  </a:lnTo>
                  <a:lnTo>
                    <a:pt x="5618" y="658"/>
                  </a:lnTo>
                  <a:lnTo>
                    <a:pt x="5612" y="664"/>
                  </a:lnTo>
                  <a:lnTo>
                    <a:pt x="5612" y="664"/>
                  </a:lnTo>
                  <a:lnTo>
                    <a:pt x="5612" y="664"/>
                  </a:lnTo>
                  <a:lnTo>
                    <a:pt x="5612" y="670"/>
                  </a:lnTo>
                  <a:lnTo>
                    <a:pt x="5612" y="670"/>
                  </a:lnTo>
                  <a:lnTo>
                    <a:pt x="5612" y="670"/>
                  </a:lnTo>
                  <a:lnTo>
                    <a:pt x="5612" y="670"/>
                  </a:lnTo>
                  <a:lnTo>
                    <a:pt x="5612" y="670"/>
                  </a:lnTo>
                  <a:lnTo>
                    <a:pt x="5612" y="670"/>
                  </a:lnTo>
                  <a:lnTo>
                    <a:pt x="5606" y="676"/>
                  </a:lnTo>
                  <a:lnTo>
                    <a:pt x="5606" y="676"/>
                  </a:lnTo>
                  <a:lnTo>
                    <a:pt x="5606" y="682"/>
                  </a:lnTo>
                  <a:lnTo>
                    <a:pt x="5606" y="682"/>
                  </a:lnTo>
                  <a:lnTo>
                    <a:pt x="5606" y="682"/>
                  </a:lnTo>
                  <a:lnTo>
                    <a:pt x="5606" y="682"/>
                  </a:lnTo>
                  <a:lnTo>
                    <a:pt x="5612" y="682"/>
                  </a:lnTo>
                  <a:lnTo>
                    <a:pt x="5612" y="682"/>
                  </a:lnTo>
                  <a:lnTo>
                    <a:pt x="5606" y="682"/>
                  </a:lnTo>
                  <a:lnTo>
                    <a:pt x="5606" y="688"/>
                  </a:lnTo>
                  <a:lnTo>
                    <a:pt x="5612" y="688"/>
                  </a:lnTo>
                  <a:lnTo>
                    <a:pt x="5612" y="688"/>
                  </a:lnTo>
                  <a:lnTo>
                    <a:pt x="5612" y="688"/>
                  </a:lnTo>
                  <a:lnTo>
                    <a:pt x="5612" y="688"/>
                  </a:lnTo>
                  <a:lnTo>
                    <a:pt x="5612" y="688"/>
                  </a:lnTo>
                  <a:lnTo>
                    <a:pt x="5612" y="688"/>
                  </a:lnTo>
                  <a:lnTo>
                    <a:pt x="5612" y="688"/>
                  </a:lnTo>
                  <a:lnTo>
                    <a:pt x="5618" y="688"/>
                  </a:lnTo>
                  <a:lnTo>
                    <a:pt x="5618" y="694"/>
                  </a:lnTo>
                  <a:lnTo>
                    <a:pt x="5618" y="688"/>
                  </a:lnTo>
                  <a:lnTo>
                    <a:pt x="5618" y="688"/>
                  </a:lnTo>
                  <a:lnTo>
                    <a:pt x="5618" y="688"/>
                  </a:lnTo>
                  <a:lnTo>
                    <a:pt x="5618" y="688"/>
                  </a:lnTo>
                  <a:lnTo>
                    <a:pt x="5618" y="688"/>
                  </a:lnTo>
                  <a:lnTo>
                    <a:pt x="5618" y="682"/>
                  </a:lnTo>
                  <a:lnTo>
                    <a:pt x="5618" y="682"/>
                  </a:lnTo>
                  <a:lnTo>
                    <a:pt x="5618" y="682"/>
                  </a:lnTo>
                  <a:lnTo>
                    <a:pt x="5618" y="682"/>
                  </a:lnTo>
                  <a:lnTo>
                    <a:pt x="5618" y="682"/>
                  </a:lnTo>
                  <a:lnTo>
                    <a:pt x="5624" y="682"/>
                  </a:lnTo>
                  <a:lnTo>
                    <a:pt x="5624" y="682"/>
                  </a:lnTo>
                  <a:lnTo>
                    <a:pt x="5630" y="682"/>
                  </a:lnTo>
                  <a:lnTo>
                    <a:pt x="5630" y="676"/>
                  </a:lnTo>
                  <a:lnTo>
                    <a:pt x="5630" y="670"/>
                  </a:lnTo>
                  <a:lnTo>
                    <a:pt x="5624" y="664"/>
                  </a:lnTo>
                  <a:close/>
                  <a:moveTo>
                    <a:pt x="5600" y="676"/>
                  </a:moveTo>
                  <a:lnTo>
                    <a:pt x="5600" y="676"/>
                  </a:lnTo>
                  <a:lnTo>
                    <a:pt x="5600" y="676"/>
                  </a:lnTo>
                  <a:lnTo>
                    <a:pt x="5600" y="676"/>
                  </a:lnTo>
                  <a:lnTo>
                    <a:pt x="5600" y="676"/>
                  </a:lnTo>
                  <a:lnTo>
                    <a:pt x="5600" y="676"/>
                  </a:lnTo>
                  <a:lnTo>
                    <a:pt x="5600" y="670"/>
                  </a:lnTo>
                  <a:lnTo>
                    <a:pt x="5600" y="670"/>
                  </a:lnTo>
                  <a:lnTo>
                    <a:pt x="5600" y="670"/>
                  </a:lnTo>
                  <a:lnTo>
                    <a:pt x="5600" y="670"/>
                  </a:lnTo>
                  <a:lnTo>
                    <a:pt x="5600" y="670"/>
                  </a:lnTo>
                  <a:lnTo>
                    <a:pt x="5600" y="670"/>
                  </a:lnTo>
                  <a:lnTo>
                    <a:pt x="5600" y="670"/>
                  </a:lnTo>
                  <a:lnTo>
                    <a:pt x="5600" y="670"/>
                  </a:lnTo>
                  <a:lnTo>
                    <a:pt x="5600" y="670"/>
                  </a:lnTo>
                  <a:lnTo>
                    <a:pt x="5600" y="676"/>
                  </a:lnTo>
                  <a:lnTo>
                    <a:pt x="5600" y="676"/>
                  </a:lnTo>
                  <a:lnTo>
                    <a:pt x="5600" y="676"/>
                  </a:lnTo>
                  <a:lnTo>
                    <a:pt x="5600" y="676"/>
                  </a:lnTo>
                  <a:lnTo>
                    <a:pt x="5600" y="676"/>
                  </a:lnTo>
                  <a:lnTo>
                    <a:pt x="5600" y="676"/>
                  </a:lnTo>
                  <a:lnTo>
                    <a:pt x="5600" y="676"/>
                  </a:lnTo>
                  <a:close/>
                  <a:moveTo>
                    <a:pt x="5558" y="676"/>
                  </a:moveTo>
                  <a:lnTo>
                    <a:pt x="5564" y="676"/>
                  </a:lnTo>
                  <a:lnTo>
                    <a:pt x="5564" y="676"/>
                  </a:lnTo>
                  <a:lnTo>
                    <a:pt x="5564" y="676"/>
                  </a:lnTo>
                  <a:lnTo>
                    <a:pt x="5564" y="670"/>
                  </a:lnTo>
                  <a:lnTo>
                    <a:pt x="5564" y="670"/>
                  </a:lnTo>
                  <a:lnTo>
                    <a:pt x="5564" y="670"/>
                  </a:lnTo>
                  <a:lnTo>
                    <a:pt x="5558" y="670"/>
                  </a:lnTo>
                  <a:lnTo>
                    <a:pt x="5558" y="670"/>
                  </a:lnTo>
                  <a:lnTo>
                    <a:pt x="5558" y="676"/>
                  </a:lnTo>
                  <a:lnTo>
                    <a:pt x="5558" y="676"/>
                  </a:lnTo>
                  <a:lnTo>
                    <a:pt x="5558" y="676"/>
                  </a:lnTo>
                  <a:lnTo>
                    <a:pt x="5558" y="676"/>
                  </a:lnTo>
                  <a:lnTo>
                    <a:pt x="5558" y="676"/>
                  </a:lnTo>
                  <a:close/>
                  <a:moveTo>
                    <a:pt x="5754" y="605"/>
                  </a:moveTo>
                  <a:lnTo>
                    <a:pt x="5748" y="605"/>
                  </a:lnTo>
                  <a:lnTo>
                    <a:pt x="5748" y="605"/>
                  </a:lnTo>
                  <a:lnTo>
                    <a:pt x="5748" y="605"/>
                  </a:lnTo>
                  <a:lnTo>
                    <a:pt x="5748" y="605"/>
                  </a:lnTo>
                  <a:lnTo>
                    <a:pt x="5748" y="605"/>
                  </a:lnTo>
                  <a:lnTo>
                    <a:pt x="5748" y="605"/>
                  </a:lnTo>
                  <a:lnTo>
                    <a:pt x="5748" y="605"/>
                  </a:lnTo>
                  <a:lnTo>
                    <a:pt x="5748" y="605"/>
                  </a:lnTo>
                  <a:lnTo>
                    <a:pt x="5748" y="605"/>
                  </a:lnTo>
                  <a:lnTo>
                    <a:pt x="5748" y="605"/>
                  </a:lnTo>
                  <a:lnTo>
                    <a:pt x="5748" y="605"/>
                  </a:lnTo>
                  <a:lnTo>
                    <a:pt x="5748" y="599"/>
                  </a:lnTo>
                  <a:lnTo>
                    <a:pt x="5742" y="599"/>
                  </a:lnTo>
                  <a:lnTo>
                    <a:pt x="5742" y="599"/>
                  </a:lnTo>
                  <a:lnTo>
                    <a:pt x="5742" y="599"/>
                  </a:lnTo>
                  <a:lnTo>
                    <a:pt x="5748" y="605"/>
                  </a:lnTo>
                  <a:lnTo>
                    <a:pt x="5742" y="605"/>
                  </a:lnTo>
                  <a:lnTo>
                    <a:pt x="5742" y="605"/>
                  </a:lnTo>
                  <a:lnTo>
                    <a:pt x="5742" y="605"/>
                  </a:lnTo>
                  <a:lnTo>
                    <a:pt x="5742" y="605"/>
                  </a:lnTo>
                  <a:lnTo>
                    <a:pt x="5742" y="599"/>
                  </a:lnTo>
                  <a:lnTo>
                    <a:pt x="5742" y="599"/>
                  </a:lnTo>
                  <a:lnTo>
                    <a:pt x="5742" y="599"/>
                  </a:lnTo>
                  <a:lnTo>
                    <a:pt x="5742" y="599"/>
                  </a:lnTo>
                  <a:lnTo>
                    <a:pt x="5736" y="599"/>
                  </a:lnTo>
                  <a:lnTo>
                    <a:pt x="5736" y="599"/>
                  </a:lnTo>
                  <a:lnTo>
                    <a:pt x="5736" y="599"/>
                  </a:lnTo>
                  <a:lnTo>
                    <a:pt x="5742" y="599"/>
                  </a:lnTo>
                  <a:lnTo>
                    <a:pt x="5742" y="599"/>
                  </a:lnTo>
                  <a:lnTo>
                    <a:pt x="5742" y="599"/>
                  </a:lnTo>
                  <a:lnTo>
                    <a:pt x="5736" y="605"/>
                  </a:lnTo>
                  <a:lnTo>
                    <a:pt x="5736" y="605"/>
                  </a:lnTo>
                  <a:lnTo>
                    <a:pt x="5736" y="605"/>
                  </a:lnTo>
                  <a:lnTo>
                    <a:pt x="5742" y="605"/>
                  </a:lnTo>
                  <a:lnTo>
                    <a:pt x="5736" y="605"/>
                  </a:lnTo>
                  <a:lnTo>
                    <a:pt x="5736" y="599"/>
                  </a:lnTo>
                  <a:lnTo>
                    <a:pt x="5736" y="599"/>
                  </a:lnTo>
                  <a:lnTo>
                    <a:pt x="5736" y="605"/>
                  </a:lnTo>
                  <a:lnTo>
                    <a:pt x="5736" y="605"/>
                  </a:lnTo>
                  <a:lnTo>
                    <a:pt x="5736" y="605"/>
                  </a:lnTo>
                  <a:lnTo>
                    <a:pt x="5736" y="611"/>
                  </a:lnTo>
                  <a:lnTo>
                    <a:pt x="5736" y="605"/>
                  </a:lnTo>
                  <a:lnTo>
                    <a:pt x="5730" y="599"/>
                  </a:lnTo>
                  <a:lnTo>
                    <a:pt x="5730" y="599"/>
                  </a:lnTo>
                  <a:lnTo>
                    <a:pt x="5730" y="599"/>
                  </a:lnTo>
                  <a:lnTo>
                    <a:pt x="5730" y="599"/>
                  </a:lnTo>
                  <a:lnTo>
                    <a:pt x="5730" y="593"/>
                  </a:lnTo>
                  <a:lnTo>
                    <a:pt x="5730" y="593"/>
                  </a:lnTo>
                  <a:lnTo>
                    <a:pt x="5730" y="593"/>
                  </a:lnTo>
                  <a:lnTo>
                    <a:pt x="5730" y="593"/>
                  </a:lnTo>
                  <a:lnTo>
                    <a:pt x="5736" y="599"/>
                  </a:lnTo>
                  <a:lnTo>
                    <a:pt x="5736" y="599"/>
                  </a:lnTo>
                  <a:lnTo>
                    <a:pt x="5736" y="599"/>
                  </a:lnTo>
                  <a:lnTo>
                    <a:pt x="5736" y="599"/>
                  </a:lnTo>
                  <a:lnTo>
                    <a:pt x="5736" y="599"/>
                  </a:lnTo>
                  <a:lnTo>
                    <a:pt x="5736" y="593"/>
                  </a:lnTo>
                  <a:lnTo>
                    <a:pt x="5736" y="593"/>
                  </a:lnTo>
                  <a:lnTo>
                    <a:pt x="5736" y="593"/>
                  </a:lnTo>
                  <a:lnTo>
                    <a:pt x="5736" y="593"/>
                  </a:lnTo>
                  <a:lnTo>
                    <a:pt x="5736" y="587"/>
                  </a:lnTo>
                  <a:lnTo>
                    <a:pt x="5736" y="587"/>
                  </a:lnTo>
                  <a:lnTo>
                    <a:pt x="5742" y="593"/>
                  </a:lnTo>
                  <a:lnTo>
                    <a:pt x="5742" y="593"/>
                  </a:lnTo>
                  <a:lnTo>
                    <a:pt x="5742" y="593"/>
                  </a:lnTo>
                  <a:lnTo>
                    <a:pt x="5742" y="587"/>
                  </a:lnTo>
                  <a:lnTo>
                    <a:pt x="5742" y="587"/>
                  </a:lnTo>
                  <a:lnTo>
                    <a:pt x="5742" y="587"/>
                  </a:lnTo>
                  <a:lnTo>
                    <a:pt x="5748" y="587"/>
                  </a:lnTo>
                  <a:lnTo>
                    <a:pt x="5742" y="587"/>
                  </a:lnTo>
                  <a:lnTo>
                    <a:pt x="5742" y="587"/>
                  </a:lnTo>
                  <a:lnTo>
                    <a:pt x="5742" y="581"/>
                  </a:lnTo>
                  <a:lnTo>
                    <a:pt x="5742" y="581"/>
                  </a:lnTo>
                  <a:lnTo>
                    <a:pt x="5742" y="581"/>
                  </a:lnTo>
                  <a:lnTo>
                    <a:pt x="5736" y="575"/>
                  </a:lnTo>
                  <a:lnTo>
                    <a:pt x="5736" y="575"/>
                  </a:lnTo>
                  <a:lnTo>
                    <a:pt x="5736" y="575"/>
                  </a:lnTo>
                  <a:lnTo>
                    <a:pt x="5742" y="575"/>
                  </a:lnTo>
                  <a:lnTo>
                    <a:pt x="5736" y="569"/>
                  </a:lnTo>
                  <a:lnTo>
                    <a:pt x="5736" y="569"/>
                  </a:lnTo>
                  <a:lnTo>
                    <a:pt x="5736" y="569"/>
                  </a:lnTo>
                  <a:lnTo>
                    <a:pt x="5736" y="569"/>
                  </a:lnTo>
                  <a:lnTo>
                    <a:pt x="5736" y="569"/>
                  </a:lnTo>
                  <a:lnTo>
                    <a:pt x="5736" y="569"/>
                  </a:lnTo>
                  <a:lnTo>
                    <a:pt x="5736" y="563"/>
                  </a:lnTo>
                  <a:lnTo>
                    <a:pt x="5736" y="563"/>
                  </a:lnTo>
                  <a:lnTo>
                    <a:pt x="5736" y="563"/>
                  </a:lnTo>
                  <a:lnTo>
                    <a:pt x="5736" y="563"/>
                  </a:lnTo>
                  <a:lnTo>
                    <a:pt x="5736" y="563"/>
                  </a:lnTo>
                  <a:lnTo>
                    <a:pt x="5730" y="563"/>
                  </a:lnTo>
                  <a:lnTo>
                    <a:pt x="5730" y="563"/>
                  </a:lnTo>
                  <a:lnTo>
                    <a:pt x="5730" y="563"/>
                  </a:lnTo>
                  <a:lnTo>
                    <a:pt x="5730" y="558"/>
                  </a:lnTo>
                  <a:lnTo>
                    <a:pt x="5730" y="558"/>
                  </a:lnTo>
                  <a:lnTo>
                    <a:pt x="5730" y="558"/>
                  </a:lnTo>
                  <a:lnTo>
                    <a:pt x="5730" y="558"/>
                  </a:lnTo>
                  <a:lnTo>
                    <a:pt x="5730" y="558"/>
                  </a:lnTo>
                  <a:lnTo>
                    <a:pt x="5730" y="558"/>
                  </a:lnTo>
                  <a:lnTo>
                    <a:pt x="5730" y="558"/>
                  </a:lnTo>
                  <a:lnTo>
                    <a:pt x="5730" y="558"/>
                  </a:lnTo>
                  <a:lnTo>
                    <a:pt x="5730" y="558"/>
                  </a:lnTo>
                  <a:lnTo>
                    <a:pt x="5730" y="558"/>
                  </a:lnTo>
                  <a:lnTo>
                    <a:pt x="5730" y="558"/>
                  </a:lnTo>
                  <a:lnTo>
                    <a:pt x="5730" y="558"/>
                  </a:lnTo>
                  <a:lnTo>
                    <a:pt x="5724" y="552"/>
                  </a:lnTo>
                  <a:lnTo>
                    <a:pt x="5724" y="552"/>
                  </a:lnTo>
                  <a:lnTo>
                    <a:pt x="5724" y="552"/>
                  </a:lnTo>
                  <a:lnTo>
                    <a:pt x="5724" y="552"/>
                  </a:lnTo>
                  <a:lnTo>
                    <a:pt x="5724" y="558"/>
                  </a:lnTo>
                  <a:lnTo>
                    <a:pt x="5724" y="558"/>
                  </a:lnTo>
                  <a:lnTo>
                    <a:pt x="5724" y="558"/>
                  </a:lnTo>
                  <a:lnTo>
                    <a:pt x="5724" y="558"/>
                  </a:lnTo>
                  <a:lnTo>
                    <a:pt x="5724" y="558"/>
                  </a:lnTo>
                  <a:lnTo>
                    <a:pt x="5718" y="558"/>
                  </a:lnTo>
                  <a:lnTo>
                    <a:pt x="5718" y="563"/>
                  </a:lnTo>
                  <a:lnTo>
                    <a:pt x="5718" y="558"/>
                  </a:lnTo>
                  <a:lnTo>
                    <a:pt x="5713" y="558"/>
                  </a:lnTo>
                  <a:lnTo>
                    <a:pt x="5713" y="558"/>
                  </a:lnTo>
                  <a:lnTo>
                    <a:pt x="5707" y="552"/>
                  </a:lnTo>
                  <a:lnTo>
                    <a:pt x="5707" y="552"/>
                  </a:lnTo>
                  <a:lnTo>
                    <a:pt x="5707" y="546"/>
                  </a:lnTo>
                  <a:lnTo>
                    <a:pt x="5701" y="546"/>
                  </a:lnTo>
                  <a:lnTo>
                    <a:pt x="5701" y="540"/>
                  </a:lnTo>
                  <a:lnTo>
                    <a:pt x="5701" y="540"/>
                  </a:lnTo>
                  <a:lnTo>
                    <a:pt x="5701" y="540"/>
                  </a:lnTo>
                  <a:lnTo>
                    <a:pt x="5701" y="540"/>
                  </a:lnTo>
                  <a:lnTo>
                    <a:pt x="5707" y="534"/>
                  </a:lnTo>
                  <a:lnTo>
                    <a:pt x="5707" y="528"/>
                  </a:lnTo>
                  <a:lnTo>
                    <a:pt x="5701" y="516"/>
                  </a:lnTo>
                  <a:lnTo>
                    <a:pt x="5701" y="516"/>
                  </a:lnTo>
                  <a:lnTo>
                    <a:pt x="5701" y="510"/>
                  </a:lnTo>
                  <a:lnTo>
                    <a:pt x="5701" y="510"/>
                  </a:lnTo>
                  <a:lnTo>
                    <a:pt x="5701" y="510"/>
                  </a:lnTo>
                  <a:lnTo>
                    <a:pt x="5707" y="510"/>
                  </a:lnTo>
                  <a:lnTo>
                    <a:pt x="5707" y="510"/>
                  </a:lnTo>
                  <a:lnTo>
                    <a:pt x="5707" y="510"/>
                  </a:lnTo>
                  <a:lnTo>
                    <a:pt x="5707" y="504"/>
                  </a:lnTo>
                  <a:lnTo>
                    <a:pt x="5707" y="504"/>
                  </a:lnTo>
                  <a:lnTo>
                    <a:pt x="5707" y="504"/>
                  </a:lnTo>
                  <a:lnTo>
                    <a:pt x="5707" y="504"/>
                  </a:lnTo>
                  <a:lnTo>
                    <a:pt x="5707" y="498"/>
                  </a:lnTo>
                  <a:lnTo>
                    <a:pt x="5707" y="498"/>
                  </a:lnTo>
                  <a:lnTo>
                    <a:pt x="5707" y="498"/>
                  </a:lnTo>
                  <a:lnTo>
                    <a:pt x="5695" y="498"/>
                  </a:lnTo>
                  <a:lnTo>
                    <a:pt x="5695" y="498"/>
                  </a:lnTo>
                  <a:lnTo>
                    <a:pt x="5689" y="498"/>
                  </a:lnTo>
                  <a:lnTo>
                    <a:pt x="5683" y="498"/>
                  </a:lnTo>
                  <a:lnTo>
                    <a:pt x="5683" y="492"/>
                  </a:lnTo>
                  <a:lnTo>
                    <a:pt x="5677" y="492"/>
                  </a:lnTo>
                  <a:lnTo>
                    <a:pt x="5677" y="492"/>
                  </a:lnTo>
                  <a:lnTo>
                    <a:pt x="5677" y="492"/>
                  </a:lnTo>
                  <a:lnTo>
                    <a:pt x="5677" y="492"/>
                  </a:lnTo>
                  <a:lnTo>
                    <a:pt x="5671" y="486"/>
                  </a:lnTo>
                  <a:lnTo>
                    <a:pt x="5665" y="480"/>
                  </a:lnTo>
                  <a:lnTo>
                    <a:pt x="5665" y="480"/>
                  </a:lnTo>
                  <a:lnTo>
                    <a:pt x="5665" y="474"/>
                  </a:lnTo>
                  <a:lnTo>
                    <a:pt x="5665" y="480"/>
                  </a:lnTo>
                  <a:lnTo>
                    <a:pt x="5665" y="474"/>
                  </a:lnTo>
                  <a:lnTo>
                    <a:pt x="5665" y="474"/>
                  </a:lnTo>
                  <a:lnTo>
                    <a:pt x="5671" y="474"/>
                  </a:lnTo>
                  <a:lnTo>
                    <a:pt x="5671" y="474"/>
                  </a:lnTo>
                  <a:lnTo>
                    <a:pt x="5671" y="474"/>
                  </a:lnTo>
                  <a:lnTo>
                    <a:pt x="5671" y="469"/>
                  </a:lnTo>
                  <a:lnTo>
                    <a:pt x="5671" y="469"/>
                  </a:lnTo>
                  <a:lnTo>
                    <a:pt x="5671" y="469"/>
                  </a:lnTo>
                  <a:lnTo>
                    <a:pt x="5671" y="469"/>
                  </a:lnTo>
                  <a:lnTo>
                    <a:pt x="5671" y="463"/>
                  </a:lnTo>
                  <a:lnTo>
                    <a:pt x="5671" y="463"/>
                  </a:lnTo>
                  <a:lnTo>
                    <a:pt x="5671" y="463"/>
                  </a:lnTo>
                  <a:lnTo>
                    <a:pt x="5671" y="463"/>
                  </a:lnTo>
                  <a:lnTo>
                    <a:pt x="5671" y="457"/>
                  </a:lnTo>
                  <a:lnTo>
                    <a:pt x="5671" y="457"/>
                  </a:lnTo>
                  <a:lnTo>
                    <a:pt x="5671" y="457"/>
                  </a:lnTo>
                  <a:lnTo>
                    <a:pt x="5671" y="457"/>
                  </a:lnTo>
                  <a:lnTo>
                    <a:pt x="5671" y="457"/>
                  </a:lnTo>
                  <a:lnTo>
                    <a:pt x="5671" y="451"/>
                  </a:lnTo>
                  <a:lnTo>
                    <a:pt x="5671" y="451"/>
                  </a:lnTo>
                  <a:lnTo>
                    <a:pt x="5671" y="451"/>
                  </a:lnTo>
                  <a:lnTo>
                    <a:pt x="5671" y="451"/>
                  </a:lnTo>
                  <a:lnTo>
                    <a:pt x="5671" y="451"/>
                  </a:lnTo>
                  <a:lnTo>
                    <a:pt x="5671" y="445"/>
                  </a:lnTo>
                  <a:lnTo>
                    <a:pt x="5671" y="445"/>
                  </a:lnTo>
                  <a:lnTo>
                    <a:pt x="5671" y="427"/>
                  </a:lnTo>
                  <a:lnTo>
                    <a:pt x="5671" y="427"/>
                  </a:lnTo>
                  <a:lnTo>
                    <a:pt x="5671" y="427"/>
                  </a:lnTo>
                  <a:lnTo>
                    <a:pt x="5671" y="409"/>
                  </a:lnTo>
                  <a:lnTo>
                    <a:pt x="5671" y="391"/>
                  </a:lnTo>
                  <a:lnTo>
                    <a:pt x="5671" y="386"/>
                  </a:lnTo>
                  <a:lnTo>
                    <a:pt x="5671" y="386"/>
                  </a:lnTo>
                  <a:lnTo>
                    <a:pt x="5671" y="368"/>
                  </a:lnTo>
                  <a:lnTo>
                    <a:pt x="5671" y="350"/>
                  </a:lnTo>
                  <a:lnTo>
                    <a:pt x="5671" y="350"/>
                  </a:lnTo>
                  <a:lnTo>
                    <a:pt x="5671" y="344"/>
                  </a:lnTo>
                  <a:lnTo>
                    <a:pt x="5671" y="332"/>
                  </a:lnTo>
                  <a:lnTo>
                    <a:pt x="5671" y="314"/>
                  </a:lnTo>
                  <a:lnTo>
                    <a:pt x="5671" y="308"/>
                  </a:lnTo>
                  <a:lnTo>
                    <a:pt x="5671" y="308"/>
                  </a:lnTo>
                  <a:lnTo>
                    <a:pt x="5671" y="291"/>
                  </a:lnTo>
                  <a:lnTo>
                    <a:pt x="5671" y="285"/>
                  </a:lnTo>
                  <a:lnTo>
                    <a:pt x="5671" y="285"/>
                  </a:lnTo>
                  <a:lnTo>
                    <a:pt x="5671" y="285"/>
                  </a:lnTo>
                  <a:lnTo>
                    <a:pt x="5671" y="285"/>
                  </a:lnTo>
                  <a:lnTo>
                    <a:pt x="5665" y="279"/>
                  </a:lnTo>
                  <a:lnTo>
                    <a:pt x="5665" y="279"/>
                  </a:lnTo>
                  <a:lnTo>
                    <a:pt x="5659" y="273"/>
                  </a:lnTo>
                  <a:lnTo>
                    <a:pt x="5653" y="273"/>
                  </a:lnTo>
                  <a:lnTo>
                    <a:pt x="5653" y="273"/>
                  </a:lnTo>
                  <a:lnTo>
                    <a:pt x="5653" y="267"/>
                  </a:lnTo>
                  <a:lnTo>
                    <a:pt x="5653" y="267"/>
                  </a:lnTo>
                  <a:lnTo>
                    <a:pt x="5653" y="261"/>
                  </a:lnTo>
                  <a:lnTo>
                    <a:pt x="5647" y="261"/>
                  </a:lnTo>
                  <a:lnTo>
                    <a:pt x="5641" y="255"/>
                  </a:lnTo>
                  <a:lnTo>
                    <a:pt x="5635" y="255"/>
                  </a:lnTo>
                  <a:lnTo>
                    <a:pt x="5635" y="249"/>
                  </a:lnTo>
                  <a:lnTo>
                    <a:pt x="5635" y="249"/>
                  </a:lnTo>
                  <a:lnTo>
                    <a:pt x="5630" y="249"/>
                  </a:lnTo>
                  <a:lnTo>
                    <a:pt x="5630" y="243"/>
                  </a:lnTo>
                  <a:lnTo>
                    <a:pt x="5624" y="243"/>
                  </a:lnTo>
                  <a:lnTo>
                    <a:pt x="5618" y="243"/>
                  </a:lnTo>
                  <a:lnTo>
                    <a:pt x="5618" y="243"/>
                  </a:lnTo>
                  <a:lnTo>
                    <a:pt x="5612" y="243"/>
                  </a:lnTo>
                  <a:lnTo>
                    <a:pt x="5612" y="249"/>
                  </a:lnTo>
                  <a:lnTo>
                    <a:pt x="5612" y="249"/>
                  </a:lnTo>
                  <a:lnTo>
                    <a:pt x="5612" y="249"/>
                  </a:lnTo>
                  <a:lnTo>
                    <a:pt x="5612" y="249"/>
                  </a:lnTo>
                  <a:lnTo>
                    <a:pt x="5612" y="249"/>
                  </a:lnTo>
                  <a:lnTo>
                    <a:pt x="5612" y="249"/>
                  </a:lnTo>
                  <a:lnTo>
                    <a:pt x="5612" y="249"/>
                  </a:lnTo>
                  <a:lnTo>
                    <a:pt x="5606" y="249"/>
                  </a:lnTo>
                  <a:lnTo>
                    <a:pt x="5606" y="255"/>
                  </a:lnTo>
                  <a:lnTo>
                    <a:pt x="5606" y="255"/>
                  </a:lnTo>
                  <a:lnTo>
                    <a:pt x="5606" y="255"/>
                  </a:lnTo>
                  <a:lnTo>
                    <a:pt x="5606" y="249"/>
                  </a:lnTo>
                  <a:lnTo>
                    <a:pt x="5606" y="249"/>
                  </a:lnTo>
                  <a:lnTo>
                    <a:pt x="5600" y="249"/>
                  </a:lnTo>
                  <a:lnTo>
                    <a:pt x="5600" y="249"/>
                  </a:lnTo>
                  <a:lnTo>
                    <a:pt x="5594" y="249"/>
                  </a:lnTo>
                  <a:lnTo>
                    <a:pt x="5594" y="255"/>
                  </a:lnTo>
                  <a:lnTo>
                    <a:pt x="5588" y="255"/>
                  </a:lnTo>
                  <a:lnTo>
                    <a:pt x="5588" y="255"/>
                  </a:lnTo>
                  <a:lnTo>
                    <a:pt x="5588" y="255"/>
                  </a:lnTo>
                  <a:lnTo>
                    <a:pt x="5588" y="255"/>
                  </a:lnTo>
                  <a:lnTo>
                    <a:pt x="5588" y="261"/>
                  </a:lnTo>
                  <a:lnTo>
                    <a:pt x="5582" y="261"/>
                  </a:lnTo>
                  <a:lnTo>
                    <a:pt x="5576" y="261"/>
                  </a:lnTo>
                  <a:lnTo>
                    <a:pt x="5576" y="261"/>
                  </a:lnTo>
                  <a:lnTo>
                    <a:pt x="5558" y="267"/>
                  </a:lnTo>
                  <a:lnTo>
                    <a:pt x="5558" y="267"/>
                  </a:lnTo>
                  <a:lnTo>
                    <a:pt x="5547" y="261"/>
                  </a:lnTo>
                  <a:lnTo>
                    <a:pt x="5547" y="255"/>
                  </a:lnTo>
                  <a:lnTo>
                    <a:pt x="5547" y="255"/>
                  </a:lnTo>
                  <a:lnTo>
                    <a:pt x="5547" y="255"/>
                  </a:lnTo>
                  <a:lnTo>
                    <a:pt x="5547" y="249"/>
                  </a:lnTo>
                  <a:lnTo>
                    <a:pt x="5547" y="249"/>
                  </a:lnTo>
                  <a:lnTo>
                    <a:pt x="5541" y="249"/>
                  </a:lnTo>
                  <a:lnTo>
                    <a:pt x="5547" y="237"/>
                  </a:lnTo>
                  <a:lnTo>
                    <a:pt x="5547" y="231"/>
                  </a:lnTo>
                  <a:lnTo>
                    <a:pt x="5547" y="231"/>
                  </a:lnTo>
                  <a:lnTo>
                    <a:pt x="5541" y="231"/>
                  </a:lnTo>
                  <a:lnTo>
                    <a:pt x="5529" y="225"/>
                  </a:lnTo>
                  <a:lnTo>
                    <a:pt x="5529" y="225"/>
                  </a:lnTo>
                  <a:lnTo>
                    <a:pt x="5523" y="231"/>
                  </a:lnTo>
                  <a:lnTo>
                    <a:pt x="5523" y="231"/>
                  </a:lnTo>
                  <a:lnTo>
                    <a:pt x="5517" y="237"/>
                  </a:lnTo>
                  <a:lnTo>
                    <a:pt x="5517" y="243"/>
                  </a:lnTo>
                  <a:lnTo>
                    <a:pt x="5505" y="255"/>
                  </a:lnTo>
                  <a:lnTo>
                    <a:pt x="5499" y="273"/>
                  </a:lnTo>
                  <a:lnTo>
                    <a:pt x="5487" y="285"/>
                  </a:lnTo>
                  <a:lnTo>
                    <a:pt x="5481" y="297"/>
                  </a:lnTo>
                  <a:lnTo>
                    <a:pt x="5475" y="302"/>
                  </a:lnTo>
                  <a:lnTo>
                    <a:pt x="5470" y="308"/>
                  </a:lnTo>
                  <a:lnTo>
                    <a:pt x="5464" y="320"/>
                  </a:lnTo>
                  <a:lnTo>
                    <a:pt x="5458" y="320"/>
                  </a:lnTo>
                  <a:lnTo>
                    <a:pt x="5452" y="338"/>
                  </a:lnTo>
                  <a:lnTo>
                    <a:pt x="5452" y="338"/>
                  </a:lnTo>
                  <a:lnTo>
                    <a:pt x="5452" y="338"/>
                  </a:lnTo>
                  <a:lnTo>
                    <a:pt x="5446" y="344"/>
                  </a:lnTo>
                  <a:lnTo>
                    <a:pt x="5446" y="350"/>
                  </a:lnTo>
                  <a:lnTo>
                    <a:pt x="5446" y="350"/>
                  </a:lnTo>
                  <a:lnTo>
                    <a:pt x="5446" y="368"/>
                  </a:lnTo>
                  <a:lnTo>
                    <a:pt x="5446" y="368"/>
                  </a:lnTo>
                  <a:lnTo>
                    <a:pt x="5446" y="374"/>
                  </a:lnTo>
                  <a:lnTo>
                    <a:pt x="5446" y="380"/>
                  </a:lnTo>
                  <a:lnTo>
                    <a:pt x="5446" y="380"/>
                  </a:lnTo>
                  <a:lnTo>
                    <a:pt x="5434" y="386"/>
                  </a:lnTo>
                  <a:lnTo>
                    <a:pt x="5434" y="386"/>
                  </a:lnTo>
                  <a:lnTo>
                    <a:pt x="5434" y="386"/>
                  </a:lnTo>
                  <a:lnTo>
                    <a:pt x="5434" y="391"/>
                  </a:lnTo>
                  <a:lnTo>
                    <a:pt x="5434" y="391"/>
                  </a:lnTo>
                  <a:lnTo>
                    <a:pt x="5428" y="391"/>
                  </a:lnTo>
                  <a:lnTo>
                    <a:pt x="5428" y="391"/>
                  </a:lnTo>
                  <a:lnTo>
                    <a:pt x="5428" y="397"/>
                  </a:lnTo>
                  <a:lnTo>
                    <a:pt x="5428" y="397"/>
                  </a:lnTo>
                  <a:lnTo>
                    <a:pt x="5428" y="397"/>
                  </a:lnTo>
                  <a:lnTo>
                    <a:pt x="5428" y="397"/>
                  </a:lnTo>
                  <a:lnTo>
                    <a:pt x="5428" y="397"/>
                  </a:lnTo>
                  <a:lnTo>
                    <a:pt x="5428" y="403"/>
                  </a:lnTo>
                  <a:lnTo>
                    <a:pt x="5422" y="409"/>
                  </a:lnTo>
                  <a:lnTo>
                    <a:pt x="5422" y="415"/>
                  </a:lnTo>
                  <a:lnTo>
                    <a:pt x="5422" y="415"/>
                  </a:lnTo>
                  <a:lnTo>
                    <a:pt x="5428" y="415"/>
                  </a:lnTo>
                  <a:lnTo>
                    <a:pt x="5428" y="421"/>
                  </a:lnTo>
                  <a:lnTo>
                    <a:pt x="5428" y="421"/>
                  </a:lnTo>
                  <a:lnTo>
                    <a:pt x="5428" y="421"/>
                  </a:lnTo>
                  <a:lnTo>
                    <a:pt x="5422" y="427"/>
                  </a:lnTo>
                  <a:lnTo>
                    <a:pt x="5422" y="427"/>
                  </a:lnTo>
                  <a:lnTo>
                    <a:pt x="5422" y="427"/>
                  </a:lnTo>
                  <a:lnTo>
                    <a:pt x="5422" y="427"/>
                  </a:lnTo>
                  <a:lnTo>
                    <a:pt x="5422" y="433"/>
                  </a:lnTo>
                  <a:lnTo>
                    <a:pt x="5422" y="433"/>
                  </a:lnTo>
                  <a:lnTo>
                    <a:pt x="5422" y="433"/>
                  </a:lnTo>
                  <a:lnTo>
                    <a:pt x="5422" y="433"/>
                  </a:lnTo>
                  <a:lnTo>
                    <a:pt x="5422" y="433"/>
                  </a:lnTo>
                  <a:lnTo>
                    <a:pt x="5422" y="433"/>
                  </a:lnTo>
                  <a:lnTo>
                    <a:pt x="5422" y="433"/>
                  </a:lnTo>
                  <a:lnTo>
                    <a:pt x="5422" y="433"/>
                  </a:lnTo>
                  <a:lnTo>
                    <a:pt x="5422" y="433"/>
                  </a:lnTo>
                  <a:lnTo>
                    <a:pt x="5422" y="433"/>
                  </a:lnTo>
                  <a:lnTo>
                    <a:pt x="5422" y="433"/>
                  </a:lnTo>
                  <a:lnTo>
                    <a:pt x="5416" y="439"/>
                  </a:lnTo>
                  <a:lnTo>
                    <a:pt x="5416" y="439"/>
                  </a:lnTo>
                  <a:lnTo>
                    <a:pt x="5416" y="445"/>
                  </a:lnTo>
                  <a:lnTo>
                    <a:pt x="5422" y="445"/>
                  </a:lnTo>
                  <a:lnTo>
                    <a:pt x="5422" y="445"/>
                  </a:lnTo>
                  <a:lnTo>
                    <a:pt x="5422" y="445"/>
                  </a:lnTo>
                  <a:lnTo>
                    <a:pt x="5422" y="445"/>
                  </a:lnTo>
                  <a:lnTo>
                    <a:pt x="5422" y="445"/>
                  </a:lnTo>
                  <a:lnTo>
                    <a:pt x="5422" y="445"/>
                  </a:lnTo>
                  <a:lnTo>
                    <a:pt x="5428" y="445"/>
                  </a:lnTo>
                  <a:lnTo>
                    <a:pt x="5422" y="451"/>
                  </a:lnTo>
                  <a:lnTo>
                    <a:pt x="5422" y="451"/>
                  </a:lnTo>
                  <a:lnTo>
                    <a:pt x="5422" y="457"/>
                  </a:lnTo>
                  <a:lnTo>
                    <a:pt x="5422" y="457"/>
                  </a:lnTo>
                  <a:lnTo>
                    <a:pt x="5422" y="457"/>
                  </a:lnTo>
                  <a:lnTo>
                    <a:pt x="5410" y="463"/>
                  </a:lnTo>
                  <a:lnTo>
                    <a:pt x="5410" y="469"/>
                  </a:lnTo>
                  <a:lnTo>
                    <a:pt x="5410" y="469"/>
                  </a:lnTo>
                  <a:lnTo>
                    <a:pt x="5410" y="469"/>
                  </a:lnTo>
                  <a:lnTo>
                    <a:pt x="5410" y="469"/>
                  </a:lnTo>
                  <a:lnTo>
                    <a:pt x="5410" y="469"/>
                  </a:lnTo>
                  <a:lnTo>
                    <a:pt x="5410" y="469"/>
                  </a:lnTo>
                  <a:lnTo>
                    <a:pt x="5410" y="474"/>
                  </a:lnTo>
                  <a:lnTo>
                    <a:pt x="5410" y="474"/>
                  </a:lnTo>
                  <a:lnTo>
                    <a:pt x="5410" y="474"/>
                  </a:lnTo>
                  <a:lnTo>
                    <a:pt x="5410" y="480"/>
                  </a:lnTo>
                  <a:lnTo>
                    <a:pt x="5410" y="480"/>
                  </a:lnTo>
                  <a:lnTo>
                    <a:pt x="5410" y="480"/>
                  </a:lnTo>
                  <a:lnTo>
                    <a:pt x="5404" y="480"/>
                  </a:lnTo>
                  <a:lnTo>
                    <a:pt x="5404" y="480"/>
                  </a:lnTo>
                  <a:lnTo>
                    <a:pt x="5404" y="480"/>
                  </a:lnTo>
                  <a:lnTo>
                    <a:pt x="5404" y="480"/>
                  </a:lnTo>
                  <a:lnTo>
                    <a:pt x="5404" y="480"/>
                  </a:lnTo>
                  <a:lnTo>
                    <a:pt x="5404" y="480"/>
                  </a:lnTo>
                  <a:lnTo>
                    <a:pt x="5398" y="486"/>
                  </a:lnTo>
                  <a:lnTo>
                    <a:pt x="5393" y="486"/>
                  </a:lnTo>
                  <a:lnTo>
                    <a:pt x="5393" y="492"/>
                  </a:lnTo>
                  <a:lnTo>
                    <a:pt x="5387" y="498"/>
                  </a:lnTo>
                  <a:lnTo>
                    <a:pt x="5381" y="504"/>
                  </a:lnTo>
                  <a:lnTo>
                    <a:pt x="5381" y="504"/>
                  </a:lnTo>
                  <a:lnTo>
                    <a:pt x="5381" y="510"/>
                  </a:lnTo>
                  <a:lnTo>
                    <a:pt x="5381" y="510"/>
                  </a:lnTo>
                  <a:lnTo>
                    <a:pt x="5381" y="510"/>
                  </a:lnTo>
                  <a:lnTo>
                    <a:pt x="5381" y="516"/>
                  </a:lnTo>
                  <a:lnTo>
                    <a:pt x="5381" y="516"/>
                  </a:lnTo>
                  <a:lnTo>
                    <a:pt x="5381" y="516"/>
                  </a:lnTo>
                  <a:lnTo>
                    <a:pt x="5387" y="522"/>
                  </a:lnTo>
                  <a:lnTo>
                    <a:pt x="5387" y="522"/>
                  </a:lnTo>
                  <a:lnTo>
                    <a:pt x="5387" y="522"/>
                  </a:lnTo>
                  <a:lnTo>
                    <a:pt x="5387" y="522"/>
                  </a:lnTo>
                  <a:lnTo>
                    <a:pt x="5387" y="528"/>
                  </a:lnTo>
                  <a:lnTo>
                    <a:pt x="5381" y="528"/>
                  </a:lnTo>
                  <a:lnTo>
                    <a:pt x="5381" y="528"/>
                  </a:lnTo>
                  <a:lnTo>
                    <a:pt x="5381" y="528"/>
                  </a:lnTo>
                  <a:lnTo>
                    <a:pt x="5375" y="522"/>
                  </a:lnTo>
                  <a:lnTo>
                    <a:pt x="5375" y="522"/>
                  </a:lnTo>
                  <a:lnTo>
                    <a:pt x="5369" y="522"/>
                  </a:lnTo>
                  <a:lnTo>
                    <a:pt x="5369" y="522"/>
                  </a:lnTo>
                  <a:lnTo>
                    <a:pt x="5369" y="522"/>
                  </a:lnTo>
                  <a:lnTo>
                    <a:pt x="5369" y="522"/>
                  </a:lnTo>
                  <a:lnTo>
                    <a:pt x="5369" y="528"/>
                  </a:lnTo>
                  <a:lnTo>
                    <a:pt x="5369" y="528"/>
                  </a:lnTo>
                  <a:lnTo>
                    <a:pt x="5369" y="534"/>
                  </a:lnTo>
                  <a:lnTo>
                    <a:pt x="5369" y="534"/>
                  </a:lnTo>
                  <a:lnTo>
                    <a:pt x="5369" y="540"/>
                  </a:lnTo>
                  <a:lnTo>
                    <a:pt x="5369" y="540"/>
                  </a:lnTo>
                  <a:lnTo>
                    <a:pt x="5369" y="540"/>
                  </a:lnTo>
                  <a:lnTo>
                    <a:pt x="5363" y="540"/>
                  </a:lnTo>
                  <a:lnTo>
                    <a:pt x="5363" y="540"/>
                  </a:lnTo>
                  <a:lnTo>
                    <a:pt x="5363" y="540"/>
                  </a:lnTo>
                  <a:lnTo>
                    <a:pt x="5363" y="546"/>
                  </a:lnTo>
                  <a:lnTo>
                    <a:pt x="5363" y="546"/>
                  </a:lnTo>
                  <a:lnTo>
                    <a:pt x="5363" y="546"/>
                  </a:lnTo>
                  <a:lnTo>
                    <a:pt x="5363" y="546"/>
                  </a:lnTo>
                  <a:lnTo>
                    <a:pt x="5363" y="546"/>
                  </a:lnTo>
                  <a:lnTo>
                    <a:pt x="5363" y="552"/>
                  </a:lnTo>
                  <a:lnTo>
                    <a:pt x="5363" y="546"/>
                  </a:lnTo>
                  <a:lnTo>
                    <a:pt x="5357" y="534"/>
                  </a:lnTo>
                  <a:lnTo>
                    <a:pt x="5357" y="534"/>
                  </a:lnTo>
                  <a:lnTo>
                    <a:pt x="5351" y="534"/>
                  </a:lnTo>
                  <a:lnTo>
                    <a:pt x="5351" y="534"/>
                  </a:lnTo>
                  <a:lnTo>
                    <a:pt x="5351" y="534"/>
                  </a:lnTo>
                  <a:lnTo>
                    <a:pt x="5345" y="534"/>
                  </a:lnTo>
                  <a:lnTo>
                    <a:pt x="5345" y="540"/>
                  </a:lnTo>
                  <a:lnTo>
                    <a:pt x="5345" y="540"/>
                  </a:lnTo>
                  <a:lnTo>
                    <a:pt x="5345" y="540"/>
                  </a:lnTo>
                  <a:lnTo>
                    <a:pt x="5345" y="540"/>
                  </a:lnTo>
                  <a:lnTo>
                    <a:pt x="5345" y="540"/>
                  </a:lnTo>
                  <a:lnTo>
                    <a:pt x="5345" y="540"/>
                  </a:lnTo>
                  <a:lnTo>
                    <a:pt x="5339" y="540"/>
                  </a:lnTo>
                  <a:lnTo>
                    <a:pt x="5339" y="540"/>
                  </a:lnTo>
                  <a:lnTo>
                    <a:pt x="5339" y="540"/>
                  </a:lnTo>
                  <a:lnTo>
                    <a:pt x="5339" y="540"/>
                  </a:lnTo>
                  <a:lnTo>
                    <a:pt x="5339" y="546"/>
                  </a:lnTo>
                  <a:lnTo>
                    <a:pt x="5339" y="546"/>
                  </a:lnTo>
                  <a:lnTo>
                    <a:pt x="5339" y="546"/>
                  </a:lnTo>
                  <a:lnTo>
                    <a:pt x="5333" y="546"/>
                  </a:lnTo>
                  <a:lnTo>
                    <a:pt x="5333" y="546"/>
                  </a:lnTo>
                  <a:lnTo>
                    <a:pt x="5333" y="546"/>
                  </a:lnTo>
                  <a:lnTo>
                    <a:pt x="5333" y="546"/>
                  </a:lnTo>
                  <a:lnTo>
                    <a:pt x="5327" y="546"/>
                  </a:lnTo>
                  <a:lnTo>
                    <a:pt x="5321" y="540"/>
                  </a:lnTo>
                  <a:lnTo>
                    <a:pt x="5321" y="540"/>
                  </a:lnTo>
                  <a:lnTo>
                    <a:pt x="5321" y="540"/>
                  </a:lnTo>
                  <a:lnTo>
                    <a:pt x="5321" y="540"/>
                  </a:lnTo>
                  <a:lnTo>
                    <a:pt x="5321" y="540"/>
                  </a:lnTo>
                  <a:lnTo>
                    <a:pt x="5315" y="540"/>
                  </a:lnTo>
                  <a:lnTo>
                    <a:pt x="5315" y="546"/>
                  </a:lnTo>
                  <a:lnTo>
                    <a:pt x="5315" y="546"/>
                  </a:lnTo>
                  <a:lnTo>
                    <a:pt x="5315" y="546"/>
                  </a:lnTo>
                  <a:lnTo>
                    <a:pt x="5315" y="546"/>
                  </a:lnTo>
                  <a:lnTo>
                    <a:pt x="5310" y="546"/>
                  </a:lnTo>
                  <a:lnTo>
                    <a:pt x="5310" y="546"/>
                  </a:lnTo>
                  <a:lnTo>
                    <a:pt x="5310" y="552"/>
                  </a:lnTo>
                  <a:lnTo>
                    <a:pt x="5304" y="552"/>
                  </a:lnTo>
                  <a:lnTo>
                    <a:pt x="5310" y="552"/>
                  </a:lnTo>
                  <a:lnTo>
                    <a:pt x="5310" y="552"/>
                  </a:lnTo>
                  <a:lnTo>
                    <a:pt x="5310" y="558"/>
                  </a:lnTo>
                  <a:lnTo>
                    <a:pt x="5310" y="558"/>
                  </a:lnTo>
                  <a:lnTo>
                    <a:pt x="5310" y="563"/>
                  </a:lnTo>
                  <a:lnTo>
                    <a:pt x="5310" y="563"/>
                  </a:lnTo>
                  <a:lnTo>
                    <a:pt x="5310" y="563"/>
                  </a:lnTo>
                  <a:lnTo>
                    <a:pt x="5310" y="563"/>
                  </a:lnTo>
                  <a:lnTo>
                    <a:pt x="5304" y="563"/>
                  </a:lnTo>
                  <a:lnTo>
                    <a:pt x="5304" y="563"/>
                  </a:lnTo>
                  <a:lnTo>
                    <a:pt x="5304" y="569"/>
                  </a:lnTo>
                  <a:lnTo>
                    <a:pt x="5304" y="569"/>
                  </a:lnTo>
                  <a:lnTo>
                    <a:pt x="5304" y="575"/>
                  </a:lnTo>
                  <a:lnTo>
                    <a:pt x="5304" y="575"/>
                  </a:lnTo>
                  <a:lnTo>
                    <a:pt x="5304" y="575"/>
                  </a:lnTo>
                  <a:lnTo>
                    <a:pt x="5298" y="575"/>
                  </a:lnTo>
                  <a:lnTo>
                    <a:pt x="5304" y="575"/>
                  </a:lnTo>
                  <a:lnTo>
                    <a:pt x="5304" y="581"/>
                  </a:lnTo>
                  <a:lnTo>
                    <a:pt x="5304" y="581"/>
                  </a:lnTo>
                  <a:lnTo>
                    <a:pt x="5292" y="581"/>
                  </a:lnTo>
                  <a:lnTo>
                    <a:pt x="5280" y="581"/>
                  </a:lnTo>
                  <a:lnTo>
                    <a:pt x="5280" y="581"/>
                  </a:lnTo>
                  <a:lnTo>
                    <a:pt x="5274" y="581"/>
                  </a:lnTo>
                  <a:lnTo>
                    <a:pt x="5262" y="581"/>
                  </a:lnTo>
                  <a:lnTo>
                    <a:pt x="5256" y="581"/>
                  </a:lnTo>
                  <a:lnTo>
                    <a:pt x="5250" y="581"/>
                  </a:lnTo>
                  <a:lnTo>
                    <a:pt x="5238" y="581"/>
                  </a:lnTo>
                  <a:lnTo>
                    <a:pt x="5233" y="581"/>
                  </a:lnTo>
                  <a:lnTo>
                    <a:pt x="5221" y="581"/>
                  </a:lnTo>
                  <a:lnTo>
                    <a:pt x="5221" y="581"/>
                  </a:lnTo>
                  <a:lnTo>
                    <a:pt x="5209" y="581"/>
                  </a:lnTo>
                  <a:lnTo>
                    <a:pt x="5203" y="581"/>
                  </a:lnTo>
                  <a:lnTo>
                    <a:pt x="5191" y="581"/>
                  </a:lnTo>
                  <a:lnTo>
                    <a:pt x="5191" y="581"/>
                  </a:lnTo>
                  <a:lnTo>
                    <a:pt x="5179" y="581"/>
                  </a:lnTo>
                  <a:lnTo>
                    <a:pt x="5173" y="581"/>
                  </a:lnTo>
                  <a:lnTo>
                    <a:pt x="5161" y="581"/>
                  </a:lnTo>
                  <a:lnTo>
                    <a:pt x="5150" y="581"/>
                  </a:lnTo>
                  <a:lnTo>
                    <a:pt x="5144" y="581"/>
                  </a:lnTo>
                  <a:lnTo>
                    <a:pt x="5132" y="581"/>
                  </a:lnTo>
                  <a:lnTo>
                    <a:pt x="5132" y="581"/>
                  </a:lnTo>
                  <a:lnTo>
                    <a:pt x="5126" y="581"/>
                  </a:lnTo>
                  <a:lnTo>
                    <a:pt x="5120" y="581"/>
                  </a:lnTo>
                  <a:lnTo>
                    <a:pt x="5120" y="581"/>
                  </a:lnTo>
                  <a:lnTo>
                    <a:pt x="5120" y="581"/>
                  </a:lnTo>
                  <a:lnTo>
                    <a:pt x="5114" y="581"/>
                  </a:lnTo>
                  <a:lnTo>
                    <a:pt x="5114" y="581"/>
                  </a:lnTo>
                  <a:lnTo>
                    <a:pt x="5114" y="581"/>
                  </a:lnTo>
                  <a:lnTo>
                    <a:pt x="5102" y="581"/>
                  </a:lnTo>
                  <a:lnTo>
                    <a:pt x="5090" y="581"/>
                  </a:lnTo>
                  <a:lnTo>
                    <a:pt x="5084" y="581"/>
                  </a:lnTo>
                  <a:lnTo>
                    <a:pt x="5073" y="581"/>
                  </a:lnTo>
                  <a:lnTo>
                    <a:pt x="5073" y="581"/>
                  </a:lnTo>
                  <a:lnTo>
                    <a:pt x="5061" y="581"/>
                  </a:lnTo>
                  <a:lnTo>
                    <a:pt x="5055" y="581"/>
                  </a:lnTo>
                  <a:lnTo>
                    <a:pt x="5043" y="581"/>
                  </a:lnTo>
                  <a:lnTo>
                    <a:pt x="5031" y="581"/>
                  </a:lnTo>
                  <a:lnTo>
                    <a:pt x="5025" y="581"/>
                  </a:lnTo>
                  <a:lnTo>
                    <a:pt x="5013" y="581"/>
                  </a:lnTo>
                  <a:lnTo>
                    <a:pt x="5001" y="581"/>
                  </a:lnTo>
                  <a:lnTo>
                    <a:pt x="4995" y="581"/>
                  </a:lnTo>
                  <a:lnTo>
                    <a:pt x="4984" y="581"/>
                  </a:lnTo>
                  <a:lnTo>
                    <a:pt x="4984" y="581"/>
                  </a:lnTo>
                  <a:lnTo>
                    <a:pt x="4978" y="581"/>
                  </a:lnTo>
                  <a:lnTo>
                    <a:pt x="4966" y="581"/>
                  </a:lnTo>
                  <a:lnTo>
                    <a:pt x="4966" y="581"/>
                  </a:lnTo>
                  <a:lnTo>
                    <a:pt x="4960" y="581"/>
                  </a:lnTo>
                  <a:lnTo>
                    <a:pt x="4960" y="581"/>
                  </a:lnTo>
                  <a:lnTo>
                    <a:pt x="4954" y="587"/>
                  </a:lnTo>
                  <a:lnTo>
                    <a:pt x="4954" y="587"/>
                  </a:lnTo>
                  <a:lnTo>
                    <a:pt x="4954" y="587"/>
                  </a:lnTo>
                  <a:lnTo>
                    <a:pt x="4948" y="587"/>
                  </a:lnTo>
                  <a:lnTo>
                    <a:pt x="4948" y="593"/>
                  </a:lnTo>
                  <a:lnTo>
                    <a:pt x="4948" y="593"/>
                  </a:lnTo>
                  <a:lnTo>
                    <a:pt x="4942" y="593"/>
                  </a:lnTo>
                  <a:lnTo>
                    <a:pt x="4924" y="599"/>
                  </a:lnTo>
                  <a:lnTo>
                    <a:pt x="4918" y="611"/>
                  </a:lnTo>
                  <a:lnTo>
                    <a:pt x="4907" y="617"/>
                  </a:lnTo>
                  <a:lnTo>
                    <a:pt x="4895" y="629"/>
                  </a:lnTo>
                  <a:lnTo>
                    <a:pt x="4883" y="641"/>
                  </a:lnTo>
                  <a:lnTo>
                    <a:pt x="4877" y="646"/>
                  </a:lnTo>
                  <a:lnTo>
                    <a:pt x="4877" y="652"/>
                  </a:lnTo>
                  <a:lnTo>
                    <a:pt x="4877" y="652"/>
                  </a:lnTo>
                  <a:lnTo>
                    <a:pt x="4877" y="652"/>
                  </a:lnTo>
                  <a:lnTo>
                    <a:pt x="4877" y="652"/>
                  </a:lnTo>
                  <a:lnTo>
                    <a:pt x="4877" y="658"/>
                  </a:lnTo>
                  <a:lnTo>
                    <a:pt x="4877" y="658"/>
                  </a:lnTo>
                  <a:lnTo>
                    <a:pt x="4877" y="664"/>
                  </a:lnTo>
                  <a:lnTo>
                    <a:pt x="4871" y="664"/>
                  </a:lnTo>
                  <a:lnTo>
                    <a:pt x="4871" y="664"/>
                  </a:lnTo>
                  <a:lnTo>
                    <a:pt x="4871" y="670"/>
                  </a:lnTo>
                  <a:lnTo>
                    <a:pt x="4871" y="670"/>
                  </a:lnTo>
                  <a:lnTo>
                    <a:pt x="4865" y="670"/>
                  </a:lnTo>
                  <a:lnTo>
                    <a:pt x="4865" y="670"/>
                  </a:lnTo>
                  <a:lnTo>
                    <a:pt x="4865" y="670"/>
                  </a:lnTo>
                  <a:lnTo>
                    <a:pt x="4859" y="670"/>
                  </a:lnTo>
                  <a:lnTo>
                    <a:pt x="4859" y="676"/>
                  </a:lnTo>
                  <a:lnTo>
                    <a:pt x="4847" y="688"/>
                  </a:lnTo>
                  <a:lnTo>
                    <a:pt x="4835" y="694"/>
                  </a:lnTo>
                  <a:lnTo>
                    <a:pt x="4818" y="706"/>
                  </a:lnTo>
                  <a:lnTo>
                    <a:pt x="4818" y="706"/>
                  </a:lnTo>
                  <a:lnTo>
                    <a:pt x="4818" y="706"/>
                  </a:lnTo>
                  <a:lnTo>
                    <a:pt x="4818" y="712"/>
                  </a:lnTo>
                  <a:lnTo>
                    <a:pt x="4818" y="712"/>
                  </a:lnTo>
                  <a:lnTo>
                    <a:pt x="4824" y="712"/>
                  </a:lnTo>
                  <a:lnTo>
                    <a:pt x="4824" y="712"/>
                  </a:lnTo>
                  <a:lnTo>
                    <a:pt x="4824" y="712"/>
                  </a:lnTo>
                  <a:lnTo>
                    <a:pt x="4824" y="718"/>
                  </a:lnTo>
                  <a:lnTo>
                    <a:pt x="4824" y="718"/>
                  </a:lnTo>
                  <a:lnTo>
                    <a:pt x="4824" y="718"/>
                  </a:lnTo>
                  <a:lnTo>
                    <a:pt x="4824" y="718"/>
                  </a:lnTo>
                  <a:lnTo>
                    <a:pt x="4824" y="718"/>
                  </a:lnTo>
                  <a:lnTo>
                    <a:pt x="4824" y="718"/>
                  </a:lnTo>
                  <a:lnTo>
                    <a:pt x="4824" y="712"/>
                  </a:lnTo>
                  <a:lnTo>
                    <a:pt x="4830" y="712"/>
                  </a:lnTo>
                  <a:lnTo>
                    <a:pt x="4835" y="712"/>
                  </a:lnTo>
                  <a:lnTo>
                    <a:pt x="4835" y="712"/>
                  </a:lnTo>
                  <a:lnTo>
                    <a:pt x="4841" y="712"/>
                  </a:lnTo>
                  <a:lnTo>
                    <a:pt x="4835" y="712"/>
                  </a:lnTo>
                  <a:lnTo>
                    <a:pt x="4835" y="712"/>
                  </a:lnTo>
                  <a:lnTo>
                    <a:pt x="4835" y="718"/>
                  </a:lnTo>
                  <a:lnTo>
                    <a:pt x="4835" y="718"/>
                  </a:lnTo>
                  <a:lnTo>
                    <a:pt x="4841" y="712"/>
                  </a:lnTo>
                  <a:lnTo>
                    <a:pt x="4841" y="712"/>
                  </a:lnTo>
                  <a:lnTo>
                    <a:pt x="4841" y="712"/>
                  </a:lnTo>
                  <a:lnTo>
                    <a:pt x="4841" y="718"/>
                  </a:lnTo>
                  <a:lnTo>
                    <a:pt x="4841" y="718"/>
                  </a:lnTo>
                  <a:lnTo>
                    <a:pt x="4835" y="718"/>
                  </a:lnTo>
                  <a:lnTo>
                    <a:pt x="4835" y="718"/>
                  </a:lnTo>
                  <a:lnTo>
                    <a:pt x="4835" y="724"/>
                  </a:lnTo>
                  <a:lnTo>
                    <a:pt x="4830" y="724"/>
                  </a:lnTo>
                  <a:lnTo>
                    <a:pt x="4835" y="724"/>
                  </a:lnTo>
                  <a:lnTo>
                    <a:pt x="4841" y="724"/>
                  </a:lnTo>
                  <a:lnTo>
                    <a:pt x="4841" y="724"/>
                  </a:lnTo>
                  <a:lnTo>
                    <a:pt x="4841" y="724"/>
                  </a:lnTo>
                  <a:lnTo>
                    <a:pt x="4847" y="718"/>
                  </a:lnTo>
                  <a:lnTo>
                    <a:pt x="4847" y="724"/>
                  </a:lnTo>
                  <a:lnTo>
                    <a:pt x="4847" y="724"/>
                  </a:lnTo>
                  <a:lnTo>
                    <a:pt x="4847" y="724"/>
                  </a:lnTo>
                  <a:lnTo>
                    <a:pt x="4847" y="724"/>
                  </a:lnTo>
                  <a:lnTo>
                    <a:pt x="4847" y="724"/>
                  </a:lnTo>
                  <a:lnTo>
                    <a:pt x="4841" y="730"/>
                  </a:lnTo>
                  <a:lnTo>
                    <a:pt x="4841" y="730"/>
                  </a:lnTo>
                  <a:lnTo>
                    <a:pt x="4841" y="730"/>
                  </a:lnTo>
                  <a:lnTo>
                    <a:pt x="4841" y="730"/>
                  </a:lnTo>
                  <a:lnTo>
                    <a:pt x="4841" y="735"/>
                  </a:lnTo>
                  <a:lnTo>
                    <a:pt x="4835" y="735"/>
                  </a:lnTo>
                  <a:lnTo>
                    <a:pt x="4835" y="741"/>
                  </a:lnTo>
                  <a:lnTo>
                    <a:pt x="4830" y="741"/>
                  </a:lnTo>
                  <a:lnTo>
                    <a:pt x="4830" y="741"/>
                  </a:lnTo>
                  <a:lnTo>
                    <a:pt x="4830" y="741"/>
                  </a:lnTo>
                  <a:lnTo>
                    <a:pt x="4830" y="735"/>
                  </a:lnTo>
                  <a:lnTo>
                    <a:pt x="4824" y="735"/>
                  </a:lnTo>
                  <a:lnTo>
                    <a:pt x="4824" y="741"/>
                  </a:lnTo>
                  <a:lnTo>
                    <a:pt x="4824" y="741"/>
                  </a:lnTo>
                  <a:lnTo>
                    <a:pt x="4824" y="741"/>
                  </a:lnTo>
                  <a:lnTo>
                    <a:pt x="4824" y="741"/>
                  </a:lnTo>
                  <a:lnTo>
                    <a:pt x="4830" y="747"/>
                  </a:lnTo>
                  <a:lnTo>
                    <a:pt x="4830" y="747"/>
                  </a:lnTo>
                  <a:lnTo>
                    <a:pt x="4830" y="747"/>
                  </a:lnTo>
                  <a:lnTo>
                    <a:pt x="4830" y="747"/>
                  </a:lnTo>
                  <a:lnTo>
                    <a:pt x="4830" y="747"/>
                  </a:lnTo>
                  <a:lnTo>
                    <a:pt x="4830" y="747"/>
                  </a:lnTo>
                  <a:lnTo>
                    <a:pt x="4830" y="747"/>
                  </a:lnTo>
                  <a:lnTo>
                    <a:pt x="4830" y="753"/>
                  </a:lnTo>
                  <a:lnTo>
                    <a:pt x="4830" y="759"/>
                  </a:lnTo>
                  <a:lnTo>
                    <a:pt x="4830" y="759"/>
                  </a:lnTo>
                  <a:lnTo>
                    <a:pt x="4830" y="759"/>
                  </a:lnTo>
                  <a:lnTo>
                    <a:pt x="4830" y="765"/>
                  </a:lnTo>
                  <a:lnTo>
                    <a:pt x="4830" y="765"/>
                  </a:lnTo>
                  <a:lnTo>
                    <a:pt x="4830" y="771"/>
                  </a:lnTo>
                  <a:lnTo>
                    <a:pt x="4835" y="771"/>
                  </a:lnTo>
                  <a:lnTo>
                    <a:pt x="4835" y="765"/>
                  </a:lnTo>
                  <a:lnTo>
                    <a:pt x="4835" y="765"/>
                  </a:lnTo>
                  <a:lnTo>
                    <a:pt x="4835" y="765"/>
                  </a:lnTo>
                  <a:lnTo>
                    <a:pt x="4830" y="777"/>
                  </a:lnTo>
                  <a:lnTo>
                    <a:pt x="4830" y="777"/>
                  </a:lnTo>
                  <a:lnTo>
                    <a:pt x="4835" y="777"/>
                  </a:lnTo>
                  <a:lnTo>
                    <a:pt x="4835" y="783"/>
                  </a:lnTo>
                  <a:lnTo>
                    <a:pt x="4830" y="783"/>
                  </a:lnTo>
                  <a:lnTo>
                    <a:pt x="4830" y="789"/>
                  </a:lnTo>
                  <a:lnTo>
                    <a:pt x="4818" y="789"/>
                  </a:lnTo>
                  <a:lnTo>
                    <a:pt x="4818" y="789"/>
                  </a:lnTo>
                  <a:lnTo>
                    <a:pt x="4812" y="789"/>
                  </a:lnTo>
                  <a:lnTo>
                    <a:pt x="4812" y="789"/>
                  </a:lnTo>
                  <a:lnTo>
                    <a:pt x="4806" y="789"/>
                  </a:lnTo>
                  <a:lnTo>
                    <a:pt x="4806" y="795"/>
                  </a:lnTo>
                  <a:lnTo>
                    <a:pt x="4794" y="801"/>
                  </a:lnTo>
                  <a:lnTo>
                    <a:pt x="4788" y="801"/>
                  </a:lnTo>
                  <a:lnTo>
                    <a:pt x="4788" y="807"/>
                  </a:lnTo>
                  <a:lnTo>
                    <a:pt x="4782" y="813"/>
                  </a:lnTo>
                  <a:lnTo>
                    <a:pt x="4782" y="813"/>
                  </a:lnTo>
                  <a:lnTo>
                    <a:pt x="4776" y="813"/>
                  </a:lnTo>
                  <a:lnTo>
                    <a:pt x="4776" y="813"/>
                  </a:lnTo>
                  <a:lnTo>
                    <a:pt x="4776" y="813"/>
                  </a:lnTo>
                  <a:lnTo>
                    <a:pt x="4770" y="818"/>
                  </a:lnTo>
                  <a:lnTo>
                    <a:pt x="4758" y="818"/>
                  </a:lnTo>
                  <a:lnTo>
                    <a:pt x="4758" y="818"/>
                  </a:lnTo>
                  <a:lnTo>
                    <a:pt x="4758" y="818"/>
                  </a:lnTo>
                  <a:lnTo>
                    <a:pt x="4758" y="818"/>
                  </a:lnTo>
                  <a:lnTo>
                    <a:pt x="4758" y="824"/>
                  </a:lnTo>
                  <a:lnTo>
                    <a:pt x="4758" y="824"/>
                  </a:lnTo>
                  <a:lnTo>
                    <a:pt x="4758" y="824"/>
                  </a:lnTo>
                  <a:lnTo>
                    <a:pt x="4758" y="824"/>
                  </a:lnTo>
                  <a:lnTo>
                    <a:pt x="4758" y="824"/>
                  </a:lnTo>
                  <a:lnTo>
                    <a:pt x="4758" y="824"/>
                  </a:lnTo>
                  <a:lnTo>
                    <a:pt x="4758" y="824"/>
                  </a:lnTo>
                  <a:lnTo>
                    <a:pt x="4758" y="824"/>
                  </a:lnTo>
                  <a:lnTo>
                    <a:pt x="4753" y="824"/>
                  </a:lnTo>
                  <a:lnTo>
                    <a:pt x="4753" y="824"/>
                  </a:lnTo>
                  <a:lnTo>
                    <a:pt x="4753" y="824"/>
                  </a:lnTo>
                  <a:lnTo>
                    <a:pt x="4753" y="818"/>
                  </a:lnTo>
                  <a:lnTo>
                    <a:pt x="4717" y="818"/>
                  </a:lnTo>
                  <a:lnTo>
                    <a:pt x="4711" y="818"/>
                  </a:lnTo>
                  <a:lnTo>
                    <a:pt x="4699" y="824"/>
                  </a:lnTo>
                  <a:lnTo>
                    <a:pt x="4693" y="824"/>
                  </a:lnTo>
                  <a:lnTo>
                    <a:pt x="4693" y="824"/>
                  </a:lnTo>
                  <a:lnTo>
                    <a:pt x="4687" y="818"/>
                  </a:lnTo>
                  <a:lnTo>
                    <a:pt x="4681" y="818"/>
                  </a:lnTo>
                  <a:lnTo>
                    <a:pt x="4681" y="813"/>
                  </a:lnTo>
                  <a:lnTo>
                    <a:pt x="4681" y="813"/>
                  </a:lnTo>
                  <a:lnTo>
                    <a:pt x="4681" y="813"/>
                  </a:lnTo>
                  <a:lnTo>
                    <a:pt x="4646" y="807"/>
                  </a:lnTo>
                  <a:lnTo>
                    <a:pt x="4634" y="807"/>
                  </a:lnTo>
                  <a:lnTo>
                    <a:pt x="4616" y="807"/>
                  </a:lnTo>
                  <a:lnTo>
                    <a:pt x="4587" y="813"/>
                  </a:lnTo>
                  <a:lnTo>
                    <a:pt x="4581" y="813"/>
                  </a:lnTo>
                  <a:lnTo>
                    <a:pt x="4569" y="813"/>
                  </a:lnTo>
                  <a:lnTo>
                    <a:pt x="4557" y="818"/>
                  </a:lnTo>
                  <a:lnTo>
                    <a:pt x="4551" y="818"/>
                  </a:lnTo>
                  <a:lnTo>
                    <a:pt x="4551" y="824"/>
                  </a:lnTo>
                  <a:lnTo>
                    <a:pt x="4551" y="824"/>
                  </a:lnTo>
                  <a:lnTo>
                    <a:pt x="4551" y="836"/>
                  </a:lnTo>
                  <a:lnTo>
                    <a:pt x="4551" y="836"/>
                  </a:lnTo>
                  <a:lnTo>
                    <a:pt x="4551" y="836"/>
                  </a:lnTo>
                  <a:lnTo>
                    <a:pt x="4551" y="842"/>
                  </a:lnTo>
                  <a:lnTo>
                    <a:pt x="4551" y="842"/>
                  </a:lnTo>
                  <a:lnTo>
                    <a:pt x="4551" y="842"/>
                  </a:lnTo>
                  <a:lnTo>
                    <a:pt x="4551" y="842"/>
                  </a:lnTo>
                  <a:lnTo>
                    <a:pt x="4545" y="842"/>
                  </a:lnTo>
                  <a:lnTo>
                    <a:pt x="4545" y="842"/>
                  </a:lnTo>
                  <a:lnTo>
                    <a:pt x="4545" y="842"/>
                  </a:lnTo>
                  <a:lnTo>
                    <a:pt x="4551" y="848"/>
                  </a:lnTo>
                  <a:lnTo>
                    <a:pt x="4563" y="848"/>
                  </a:lnTo>
                  <a:lnTo>
                    <a:pt x="4563" y="854"/>
                  </a:lnTo>
                  <a:lnTo>
                    <a:pt x="4563" y="854"/>
                  </a:lnTo>
                  <a:lnTo>
                    <a:pt x="4563" y="860"/>
                  </a:lnTo>
                  <a:lnTo>
                    <a:pt x="4563" y="860"/>
                  </a:lnTo>
                  <a:lnTo>
                    <a:pt x="4563" y="866"/>
                  </a:lnTo>
                  <a:lnTo>
                    <a:pt x="4563" y="866"/>
                  </a:lnTo>
                  <a:lnTo>
                    <a:pt x="4563" y="866"/>
                  </a:lnTo>
                  <a:lnTo>
                    <a:pt x="4563" y="872"/>
                  </a:lnTo>
                  <a:lnTo>
                    <a:pt x="4563" y="872"/>
                  </a:lnTo>
                  <a:lnTo>
                    <a:pt x="4569" y="878"/>
                  </a:lnTo>
                  <a:lnTo>
                    <a:pt x="4569" y="878"/>
                  </a:lnTo>
                  <a:lnTo>
                    <a:pt x="4569" y="878"/>
                  </a:lnTo>
                  <a:lnTo>
                    <a:pt x="4569" y="884"/>
                  </a:lnTo>
                  <a:lnTo>
                    <a:pt x="4569" y="890"/>
                  </a:lnTo>
                  <a:lnTo>
                    <a:pt x="4569" y="890"/>
                  </a:lnTo>
                  <a:lnTo>
                    <a:pt x="4563" y="890"/>
                  </a:lnTo>
                  <a:lnTo>
                    <a:pt x="4563" y="890"/>
                  </a:lnTo>
                  <a:lnTo>
                    <a:pt x="4557" y="896"/>
                  </a:lnTo>
                  <a:lnTo>
                    <a:pt x="4551" y="896"/>
                  </a:lnTo>
                  <a:lnTo>
                    <a:pt x="4551" y="902"/>
                  </a:lnTo>
                  <a:lnTo>
                    <a:pt x="4545" y="907"/>
                  </a:lnTo>
                  <a:lnTo>
                    <a:pt x="4545" y="907"/>
                  </a:lnTo>
                  <a:lnTo>
                    <a:pt x="4545" y="907"/>
                  </a:lnTo>
                  <a:lnTo>
                    <a:pt x="4545" y="913"/>
                  </a:lnTo>
                  <a:lnTo>
                    <a:pt x="4539" y="913"/>
                  </a:lnTo>
                  <a:lnTo>
                    <a:pt x="4539" y="913"/>
                  </a:lnTo>
                  <a:lnTo>
                    <a:pt x="4539" y="919"/>
                  </a:lnTo>
                  <a:lnTo>
                    <a:pt x="4539" y="919"/>
                  </a:lnTo>
                  <a:lnTo>
                    <a:pt x="4533" y="919"/>
                  </a:lnTo>
                  <a:lnTo>
                    <a:pt x="4527" y="925"/>
                  </a:lnTo>
                  <a:lnTo>
                    <a:pt x="4521" y="925"/>
                  </a:lnTo>
                  <a:lnTo>
                    <a:pt x="4521" y="925"/>
                  </a:lnTo>
                  <a:lnTo>
                    <a:pt x="4515" y="931"/>
                  </a:lnTo>
                  <a:lnTo>
                    <a:pt x="4515" y="931"/>
                  </a:lnTo>
                  <a:lnTo>
                    <a:pt x="4515" y="931"/>
                  </a:lnTo>
                  <a:lnTo>
                    <a:pt x="4515" y="931"/>
                  </a:lnTo>
                  <a:lnTo>
                    <a:pt x="4510" y="931"/>
                  </a:lnTo>
                  <a:lnTo>
                    <a:pt x="4510" y="937"/>
                  </a:lnTo>
                  <a:lnTo>
                    <a:pt x="4504" y="943"/>
                  </a:lnTo>
                  <a:lnTo>
                    <a:pt x="4498" y="943"/>
                  </a:lnTo>
                  <a:lnTo>
                    <a:pt x="4498" y="949"/>
                  </a:lnTo>
                  <a:lnTo>
                    <a:pt x="4492" y="949"/>
                  </a:lnTo>
                  <a:lnTo>
                    <a:pt x="4486" y="955"/>
                  </a:lnTo>
                  <a:lnTo>
                    <a:pt x="4480" y="955"/>
                  </a:lnTo>
                  <a:lnTo>
                    <a:pt x="4480" y="961"/>
                  </a:lnTo>
                  <a:lnTo>
                    <a:pt x="4480" y="961"/>
                  </a:lnTo>
                  <a:lnTo>
                    <a:pt x="4468" y="961"/>
                  </a:lnTo>
                  <a:lnTo>
                    <a:pt x="4462" y="967"/>
                  </a:lnTo>
                  <a:lnTo>
                    <a:pt x="4456" y="967"/>
                  </a:lnTo>
                  <a:lnTo>
                    <a:pt x="4450" y="973"/>
                  </a:lnTo>
                  <a:lnTo>
                    <a:pt x="4450" y="973"/>
                  </a:lnTo>
                  <a:lnTo>
                    <a:pt x="4444" y="979"/>
                  </a:lnTo>
                  <a:lnTo>
                    <a:pt x="4444" y="979"/>
                  </a:lnTo>
                  <a:lnTo>
                    <a:pt x="4444" y="979"/>
                  </a:lnTo>
                  <a:lnTo>
                    <a:pt x="4444" y="979"/>
                  </a:lnTo>
                  <a:lnTo>
                    <a:pt x="4444" y="973"/>
                  </a:lnTo>
                  <a:lnTo>
                    <a:pt x="4444" y="973"/>
                  </a:lnTo>
                  <a:lnTo>
                    <a:pt x="4444" y="973"/>
                  </a:lnTo>
                  <a:lnTo>
                    <a:pt x="4450" y="973"/>
                  </a:lnTo>
                  <a:lnTo>
                    <a:pt x="4450" y="973"/>
                  </a:lnTo>
                  <a:lnTo>
                    <a:pt x="4444" y="973"/>
                  </a:lnTo>
                  <a:lnTo>
                    <a:pt x="4444" y="973"/>
                  </a:lnTo>
                  <a:lnTo>
                    <a:pt x="4444" y="973"/>
                  </a:lnTo>
                  <a:lnTo>
                    <a:pt x="4438" y="973"/>
                  </a:lnTo>
                  <a:lnTo>
                    <a:pt x="4438" y="979"/>
                  </a:lnTo>
                  <a:lnTo>
                    <a:pt x="4438" y="979"/>
                  </a:lnTo>
                  <a:lnTo>
                    <a:pt x="4438" y="979"/>
                  </a:lnTo>
                  <a:lnTo>
                    <a:pt x="4433" y="985"/>
                  </a:lnTo>
                  <a:lnTo>
                    <a:pt x="4415" y="990"/>
                  </a:lnTo>
                  <a:lnTo>
                    <a:pt x="4409" y="990"/>
                  </a:lnTo>
                  <a:lnTo>
                    <a:pt x="4409" y="996"/>
                  </a:lnTo>
                  <a:lnTo>
                    <a:pt x="4409" y="996"/>
                  </a:lnTo>
                  <a:lnTo>
                    <a:pt x="4403" y="996"/>
                  </a:lnTo>
                  <a:lnTo>
                    <a:pt x="4379" y="1008"/>
                  </a:lnTo>
                  <a:lnTo>
                    <a:pt x="4373" y="1008"/>
                  </a:lnTo>
                  <a:lnTo>
                    <a:pt x="4367" y="1008"/>
                  </a:lnTo>
                  <a:lnTo>
                    <a:pt x="4367" y="1008"/>
                  </a:lnTo>
                  <a:lnTo>
                    <a:pt x="4367" y="1008"/>
                  </a:lnTo>
                  <a:lnTo>
                    <a:pt x="4367" y="1008"/>
                  </a:lnTo>
                  <a:lnTo>
                    <a:pt x="4367" y="1014"/>
                  </a:lnTo>
                  <a:lnTo>
                    <a:pt x="4361" y="1014"/>
                  </a:lnTo>
                  <a:lnTo>
                    <a:pt x="4361" y="1014"/>
                  </a:lnTo>
                  <a:lnTo>
                    <a:pt x="4355" y="1014"/>
                  </a:lnTo>
                  <a:lnTo>
                    <a:pt x="4320" y="1032"/>
                  </a:lnTo>
                  <a:lnTo>
                    <a:pt x="4290" y="1056"/>
                  </a:lnTo>
                  <a:lnTo>
                    <a:pt x="4284" y="1062"/>
                  </a:lnTo>
                  <a:lnTo>
                    <a:pt x="4284" y="1062"/>
                  </a:lnTo>
                  <a:lnTo>
                    <a:pt x="4278" y="1062"/>
                  </a:lnTo>
                  <a:lnTo>
                    <a:pt x="4278" y="1062"/>
                  </a:lnTo>
                  <a:lnTo>
                    <a:pt x="4273" y="1062"/>
                  </a:lnTo>
                  <a:lnTo>
                    <a:pt x="4273" y="1062"/>
                  </a:lnTo>
                  <a:lnTo>
                    <a:pt x="4273" y="1062"/>
                  </a:lnTo>
                  <a:lnTo>
                    <a:pt x="4273" y="1062"/>
                  </a:lnTo>
                  <a:lnTo>
                    <a:pt x="4267" y="1062"/>
                  </a:lnTo>
                  <a:lnTo>
                    <a:pt x="4255" y="1062"/>
                  </a:lnTo>
                  <a:lnTo>
                    <a:pt x="4255" y="1062"/>
                  </a:lnTo>
                  <a:lnTo>
                    <a:pt x="4237" y="1062"/>
                  </a:lnTo>
                  <a:lnTo>
                    <a:pt x="4231" y="1068"/>
                  </a:lnTo>
                  <a:lnTo>
                    <a:pt x="4225" y="1068"/>
                  </a:lnTo>
                  <a:lnTo>
                    <a:pt x="4219" y="1068"/>
                  </a:lnTo>
                  <a:lnTo>
                    <a:pt x="4219" y="1068"/>
                  </a:lnTo>
                  <a:lnTo>
                    <a:pt x="4219" y="1074"/>
                  </a:lnTo>
                  <a:lnTo>
                    <a:pt x="4213" y="1074"/>
                  </a:lnTo>
                  <a:lnTo>
                    <a:pt x="4207" y="1074"/>
                  </a:lnTo>
                  <a:lnTo>
                    <a:pt x="4207" y="1074"/>
                  </a:lnTo>
                  <a:lnTo>
                    <a:pt x="4201" y="1074"/>
                  </a:lnTo>
                  <a:lnTo>
                    <a:pt x="4195" y="1068"/>
                  </a:lnTo>
                  <a:lnTo>
                    <a:pt x="4195" y="1068"/>
                  </a:lnTo>
                  <a:lnTo>
                    <a:pt x="4190" y="1068"/>
                  </a:lnTo>
                  <a:lnTo>
                    <a:pt x="4190" y="1068"/>
                  </a:lnTo>
                  <a:lnTo>
                    <a:pt x="4190" y="1062"/>
                  </a:lnTo>
                  <a:lnTo>
                    <a:pt x="4190" y="1062"/>
                  </a:lnTo>
                  <a:lnTo>
                    <a:pt x="4190" y="1062"/>
                  </a:lnTo>
                  <a:lnTo>
                    <a:pt x="4190" y="1062"/>
                  </a:lnTo>
                  <a:lnTo>
                    <a:pt x="4190" y="1068"/>
                  </a:lnTo>
                  <a:lnTo>
                    <a:pt x="4195" y="1068"/>
                  </a:lnTo>
                  <a:lnTo>
                    <a:pt x="4195" y="1074"/>
                  </a:lnTo>
                  <a:lnTo>
                    <a:pt x="4190" y="1068"/>
                  </a:lnTo>
                  <a:lnTo>
                    <a:pt x="4190" y="1068"/>
                  </a:lnTo>
                  <a:lnTo>
                    <a:pt x="4184" y="1068"/>
                  </a:lnTo>
                  <a:lnTo>
                    <a:pt x="4184" y="1068"/>
                  </a:lnTo>
                  <a:lnTo>
                    <a:pt x="4184" y="1068"/>
                  </a:lnTo>
                  <a:lnTo>
                    <a:pt x="4184" y="1068"/>
                  </a:lnTo>
                  <a:lnTo>
                    <a:pt x="4178" y="1068"/>
                  </a:lnTo>
                  <a:lnTo>
                    <a:pt x="4178" y="1068"/>
                  </a:lnTo>
                  <a:lnTo>
                    <a:pt x="4178" y="1062"/>
                  </a:lnTo>
                  <a:lnTo>
                    <a:pt x="4172" y="1068"/>
                  </a:lnTo>
                  <a:lnTo>
                    <a:pt x="4166" y="1068"/>
                  </a:lnTo>
                  <a:lnTo>
                    <a:pt x="4166" y="1068"/>
                  </a:lnTo>
                  <a:lnTo>
                    <a:pt x="4160" y="1068"/>
                  </a:lnTo>
                  <a:lnTo>
                    <a:pt x="4160" y="1068"/>
                  </a:lnTo>
                  <a:lnTo>
                    <a:pt x="4160" y="1068"/>
                  </a:lnTo>
                  <a:lnTo>
                    <a:pt x="4160" y="1068"/>
                  </a:lnTo>
                  <a:lnTo>
                    <a:pt x="4160" y="1068"/>
                  </a:lnTo>
                  <a:lnTo>
                    <a:pt x="4154" y="1068"/>
                  </a:lnTo>
                  <a:lnTo>
                    <a:pt x="4148" y="1068"/>
                  </a:lnTo>
                  <a:lnTo>
                    <a:pt x="4154" y="1068"/>
                  </a:lnTo>
                  <a:lnTo>
                    <a:pt x="4154" y="1068"/>
                  </a:lnTo>
                  <a:lnTo>
                    <a:pt x="4160" y="1062"/>
                  </a:lnTo>
                  <a:lnTo>
                    <a:pt x="4160" y="1068"/>
                  </a:lnTo>
                  <a:lnTo>
                    <a:pt x="4160" y="1068"/>
                  </a:lnTo>
                  <a:lnTo>
                    <a:pt x="4160" y="1062"/>
                  </a:lnTo>
                  <a:lnTo>
                    <a:pt x="4160" y="1062"/>
                  </a:lnTo>
                  <a:lnTo>
                    <a:pt x="4160" y="1062"/>
                  </a:lnTo>
                  <a:lnTo>
                    <a:pt x="4160" y="1062"/>
                  </a:lnTo>
                  <a:lnTo>
                    <a:pt x="4166" y="1062"/>
                  </a:lnTo>
                  <a:lnTo>
                    <a:pt x="4172" y="1062"/>
                  </a:lnTo>
                  <a:lnTo>
                    <a:pt x="4172" y="1062"/>
                  </a:lnTo>
                  <a:lnTo>
                    <a:pt x="4172" y="1062"/>
                  </a:lnTo>
                  <a:lnTo>
                    <a:pt x="4178" y="1062"/>
                  </a:lnTo>
                  <a:lnTo>
                    <a:pt x="4178" y="1062"/>
                  </a:lnTo>
                  <a:lnTo>
                    <a:pt x="4184" y="1062"/>
                  </a:lnTo>
                  <a:lnTo>
                    <a:pt x="4184" y="1056"/>
                  </a:lnTo>
                  <a:lnTo>
                    <a:pt x="4184" y="1056"/>
                  </a:lnTo>
                  <a:lnTo>
                    <a:pt x="4184" y="1056"/>
                  </a:lnTo>
                  <a:lnTo>
                    <a:pt x="4178" y="1056"/>
                  </a:lnTo>
                  <a:lnTo>
                    <a:pt x="4178" y="1056"/>
                  </a:lnTo>
                  <a:lnTo>
                    <a:pt x="4178" y="1056"/>
                  </a:lnTo>
                  <a:lnTo>
                    <a:pt x="4178" y="1056"/>
                  </a:lnTo>
                  <a:lnTo>
                    <a:pt x="4178" y="1056"/>
                  </a:lnTo>
                  <a:lnTo>
                    <a:pt x="4178" y="1056"/>
                  </a:lnTo>
                  <a:lnTo>
                    <a:pt x="4172" y="1050"/>
                  </a:lnTo>
                  <a:lnTo>
                    <a:pt x="4172" y="1050"/>
                  </a:lnTo>
                  <a:lnTo>
                    <a:pt x="4172" y="1050"/>
                  </a:lnTo>
                  <a:lnTo>
                    <a:pt x="4172" y="1050"/>
                  </a:lnTo>
                  <a:lnTo>
                    <a:pt x="4172" y="1050"/>
                  </a:lnTo>
                  <a:lnTo>
                    <a:pt x="4172" y="1056"/>
                  </a:lnTo>
                  <a:lnTo>
                    <a:pt x="4172" y="1056"/>
                  </a:lnTo>
                  <a:lnTo>
                    <a:pt x="4172" y="1056"/>
                  </a:lnTo>
                  <a:lnTo>
                    <a:pt x="4166" y="1056"/>
                  </a:lnTo>
                  <a:lnTo>
                    <a:pt x="4166" y="1056"/>
                  </a:lnTo>
                  <a:lnTo>
                    <a:pt x="4160" y="1056"/>
                  </a:lnTo>
                  <a:lnTo>
                    <a:pt x="4160" y="1056"/>
                  </a:lnTo>
                  <a:lnTo>
                    <a:pt x="4160" y="1056"/>
                  </a:lnTo>
                  <a:lnTo>
                    <a:pt x="4154" y="1056"/>
                  </a:lnTo>
                  <a:lnTo>
                    <a:pt x="4148" y="1050"/>
                  </a:lnTo>
                  <a:lnTo>
                    <a:pt x="4148" y="1044"/>
                  </a:lnTo>
                  <a:lnTo>
                    <a:pt x="4142" y="1044"/>
                  </a:lnTo>
                  <a:lnTo>
                    <a:pt x="4142" y="1044"/>
                  </a:lnTo>
                  <a:lnTo>
                    <a:pt x="4136" y="1044"/>
                  </a:lnTo>
                  <a:lnTo>
                    <a:pt x="4130" y="1038"/>
                  </a:lnTo>
                  <a:lnTo>
                    <a:pt x="4124" y="1038"/>
                  </a:lnTo>
                  <a:lnTo>
                    <a:pt x="4124" y="1032"/>
                  </a:lnTo>
                  <a:lnTo>
                    <a:pt x="4124" y="1032"/>
                  </a:lnTo>
                  <a:lnTo>
                    <a:pt x="4124" y="1032"/>
                  </a:lnTo>
                  <a:lnTo>
                    <a:pt x="4118" y="1032"/>
                  </a:lnTo>
                  <a:lnTo>
                    <a:pt x="4118" y="1032"/>
                  </a:lnTo>
                  <a:lnTo>
                    <a:pt x="4113" y="1032"/>
                  </a:lnTo>
                  <a:lnTo>
                    <a:pt x="4113" y="1032"/>
                  </a:lnTo>
                  <a:lnTo>
                    <a:pt x="4113" y="1032"/>
                  </a:lnTo>
                  <a:lnTo>
                    <a:pt x="4113" y="1026"/>
                  </a:lnTo>
                  <a:lnTo>
                    <a:pt x="4113" y="1026"/>
                  </a:lnTo>
                  <a:lnTo>
                    <a:pt x="4113" y="1026"/>
                  </a:lnTo>
                  <a:lnTo>
                    <a:pt x="4113" y="1026"/>
                  </a:lnTo>
                  <a:lnTo>
                    <a:pt x="4113" y="1026"/>
                  </a:lnTo>
                  <a:lnTo>
                    <a:pt x="4113" y="1026"/>
                  </a:lnTo>
                  <a:lnTo>
                    <a:pt x="4113" y="1020"/>
                  </a:lnTo>
                  <a:lnTo>
                    <a:pt x="4113" y="1020"/>
                  </a:lnTo>
                  <a:lnTo>
                    <a:pt x="4113" y="1020"/>
                  </a:lnTo>
                  <a:lnTo>
                    <a:pt x="4118" y="1008"/>
                  </a:lnTo>
                  <a:lnTo>
                    <a:pt x="4118" y="1008"/>
                  </a:lnTo>
                  <a:lnTo>
                    <a:pt x="4124" y="1008"/>
                  </a:lnTo>
                  <a:lnTo>
                    <a:pt x="4124" y="1008"/>
                  </a:lnTo>
                  <a:lnTo>
                    <a:pt x="4124" y="1002"/>
                  </a:lnTo>
                  <a:lnTo>
                    <a:pt x="4130" y="1002"/>
                  </a:lnTo>
                  <a:lnTo>
                    <a:pt x="4130" y="1002"/>
                  </a:lnTo>
                  <a:lnTo>
                    <a:pt x="4130" y="1002"/>
                  </a:lnTo>
                  <a:lnTo>
                    <a:pt x="4130" y="1002"/>
                  </a:lnTo>
                  <a:lnTo>
                    <a:pt x="4130" y="996"/>
                  </a:lnTo>
                  <a:lnTo>
                    <a:pt x="4130" y="996"/>
                  </a:lnTo>
                  <a:lnTo>
                    <a:pt x="4130" y="996"/>
                  </a:lnTo>
                  <a:lnTo>
                    <a:pt x="4136" y="996"/>
                  </a:lnTo>
                  <a:lnTo>
                    <a:pt x="4136" y="990"/>
                  </a:lnTo>
                  <a:lnTo>
                    <a:pt x="4136" y="990"/>
                  </a:lnTo>
                  <a:lnTo>
                    <a:pt x="4136" y="990"/>
                  </a:lnTo>
                  <a:lnTo>
                    <a:pt x="4136" y="990"/>
                  </a:lnTo>
                  <a:lnTo>
                    <a:pt x="4136" y="990"/>
                  </a:lnTo>
                  <a:lnTo>
                    <a:pt x="4136" y="990"/>
                  </a:lnTo>
                  <a:lnTo>
                    <a:pt x="4136" y="990"/>
                  </a:lnTo>
                  <a:lnTo>
                    <a:pt x="4136" y="990"/>
                  </a:lnTo>
                  <a:lnTo>
                    <a:pt x="4136" y="985"/>
                  </a:lnTo>
                  <a:lnTo>
                    <a:pt x="4136" y="985"/>
                  </a:lnTo>
                  <a:lnTo>
                    <a:pt x="4136" y="985"/>
                  </a:lnTo>
                  <a:lnTo>
                    <a:pt x="4136" y="985"/>
                  </a:lnTo>
                  <a:lnTo>
                    <a:pt x="4136" y="985"/>
                  </a:lnTo>
                  <a:lnTo>
                    <a:pt x="4136" y="979"/>
                  </a:lnTo>
                  <a:lnTo>
                    <a:pt x="4136" y="979"/>
                  </a:lnTo>
                  <a:lnTo>
                    <a:pt x="4136" y="979"/>
                  </a:lnTo>
                  <a:lnTo>
                    <a:pt x="4142" y="961"/>
                  </a:lnTo>
                  <a:lnTo>
                    <a:pt x="4142" y="961"/>
                  </a:lnTo>
                  <a:lnTo>
                    <a:pt x="4148" y="955"/>
                  </a:lnTo>
                  <a:lnTo>
                    <a:pt x="4148" y="949"/>
                  </a:lnTo>
                  <a:lnTo>
                    <a:pt x="4154" y="949"/>
                  </a:lnTo>
                  <a:lnTo>
                    <a:pt x="4160" y="949"/>
                  </a:lnTo>
                  <a:lnTo>
                    <a:pt x="4160" y="943"/>
                  </a:lnTo>
                  <a:lnTo>
                    <a:pt x="4160" y="943"/>
                  </a:lnTo>
                  <a:lnTo>
                    <a:pt x="4166" y="943"/>
                  </a:lnTo>
                  <a:lnTo>
                    <a:pt x="4166" y="943"/>
                  </a:lnTo>
                  <a:lnTo>
                    <a:pt x="4166" y="943"/>
                  </a:lnTo>
                  <a:lnTo>
                    <a:pt x="4166" y="937"/>
                  </a:lnTo>
                  <a:lnTo>
                    <a:pt x="4166" y="937"/>
                  </a:lnTo>
                  <a:lnTo>
                    <a:pt x="4172" y="931"/>
                  </a:lnTo>
                  <a:lnTo>
                    <a:pt x="4172" y="931"/>
                  </a:lnTo>
                  <a:lnTo>
                    <a:pt x="4172" y="931"/>
                  </a:lnTo>
                  <a:lnTo>
                    <a:pt x="4166" y="931"/>
                  </a:lnTo>
                  <a:lnTo>
                    <a:pt x="4166" y="925"/>
                  </a:lnTo>
                  <a:lnTo>
                    <a:pt x="4166" y="925"/>
                  </a:lnTo>
                  <a:lnTo>
                    <a:pt x="4172" y="919"/>
                  </a:lnTo>
                  <a:lnTo>
                    <a:pt x="4172" y="919"/>
                  </a:lnTo>
                  <a:lnTo>
                    <a:pt x="4172" y="919"/>
                  </a:lnTo>
                  <a:lnTo>
                    <a:pt x="4178" y="919"/>
                  </a:lnTo>
                  <a:lnTo>
                    <a:pt x="4178" y="913"/>
                  </a:lnTo>
                  <a:lnTo>
                    <a:pt x="4178" y="913"/>
                  </a:lnTo>
                  <a:lnTo>
                    <a:pt x="4178" y="913"/>
                  </a:lnTo>
                  <a:lnTo>
                    <a:pt x="4178" y="913"/>
                  </a:lnTo>
                  <a:lnTo>
                    <a:pt x="4178" y="913"/>
                  </a:lnTo>
                  <a:lnTo>
                    <a:pt x="4178" y="907"/>
                  </a:lnTo>
                  <a:lnTo>
                    <a:pt x="4172" y="907"/>
                  </a:lnTo>
                  <a:lnTo>
                    <a:pt x="4178" y="907"/>
                  </a:lnTo>
                  <a:lnTo>
                    <a:pt x="4178" y="907"/>
                  </a:lnTo>
                  <a:lnTo>
                    <a:pt x="4184" y="902"/>
                  </a:lnTo>
                  <a:lnTo>
                    <a:pt x="4184" y="902"/>
                  </a:lnTo>
                  <a:lnTo>
                    <a:pt x="4184" y="902"/>
                  </a:lnTo>
                  <a:lnTo>
                    <a:pt x="4190" y="902"/>
                  </a:lnTo>
                  <a:lnTo>
                    <a:pt x="4190" y="902"/>
                  </a:lnTo>
                  <a:lnTo>
                    <a:pt x="4195" y="902"/>
                  </a:lnTo>
                  <a:lnTo>
                    <a:pt x="4195" y="902"/>
                  </a:lnTo>
                  <a:lnTo>
                    <a:pt x="4190" y="907"/>
                  </a:lnTo>
                  <a:lnTo>
                    <a:pt x="4190" y="907"/>
                  </a:lnTo>
                  <a:lnTo>
                    <a:pt x="4190" y="907"/>
                  </a:lnTo>
                  <a:lnTo>
                    <a:pt x="4195" y="907"/>
                  </a:lnTo>
                  <a:lnTo>
                    <a:pt x="4195" y="913"/>
                  </a:lnTo>
                  <a:lnTo>
                    <a:pt x="4190" y="913"/>
                  </a:lnTo>
                  <a:lnTo>
                    <a:pt x="4195" y="913"/>
                  </a:lnTo>
                  <a:lnTo>
                    <a:pt x="4195" y="919"/>
                  </a:lnTo>
                  <a:lnTo>
                    <a:pt x="4190" y="919"/>
                  </a:lnTo>
                  <a:lnTo>
                    <a:pt x="4190" y="919"/>
                  </a:lnTo>
                  <a:lnTo>
                    <a:pt x="4190" y="919"/>
                  </a:lnTo>
                  <a:lnTo>
                    <a:pt x="4190" y="919"/>
                  </a:lnTo>
                  <a:lnTo>
                    <a:pt x="4195" y="919"/>
                  </a:lnTo>
                  <a:lnTo>
                    <a:pt x="4195" y="919"/>
                  </a:lnTo>
                  <a:lnTo>
                    <a:pt x="4195" y="919"/>
                  </a:lnTo>
                  <a:lnTo>
                    <a:pt x="4195" y="919"/>
                  </a:lnTo>
                  <a:lnTo>
                    <a:pt x="4201" y="919"/>
                  </a:lnTo>
                  <a:lnTo>
                    <a:pt x="4201" y="919"/>
                  </a:lnTo>
                  <a:lnTo>
                    <a:pt x="4201" y="913"/>
                  </a:lnTo>
                  <a:lnTo>
                    <a:pt x="4201" y="913"/>
                  </a:lnTo>
                  <a:lnTo>
                    <a:pt x="4201" y="913"/>
                  </a:lnTo>
                  <a:lnTo>
                    <a:pt x="4207" y="907"/>
                  </a:lnTo>
                  <a:lnTo>
                    <a:pt x="4207" y="907"/>
                  </a:lnTo>
                  <a:lnTo>
                    <a:pt x="4207" y="902"/>
                  </a:lnTo>
                  <a:lnTo>
                    <a:pt x="4207" y="896"/>
                  </a:lnTo>
                  <a:lnTo>
                    <a:pt x="4207" y="890"/>
                  </a:lnTo>
                  <a:lnTo>
                    <a:pt x="4207" y="890"/>
                  </a:lnTo>
                  <a:lnTo>
                    <a:pt x="4207" y="890"/>
                  </a:lnTo>
                  <a:lnTo>
                    <a:pt x="4207" y="890"/>
                  </a:lnTo>
                  <a:lnTo>
                    <a:pt x="4207" y="890"/>
                  </a:lnTo>
                  <a:lnTo>
                    <a:pt x="4207" y="890"/>
                  </a:lnTo>
                  <a:lnTo>
                    <a:pt x="4207" y="890"/>
                  </a:lnTo>
                  <a:lnTo>
                    <a:pt x="4207" y="890"/>
                  </a:lnTo>
                  <a:lnTo>
                    <a:pt x="4207" y="884"/>
                  </a:lnTo>
                  <a:lnTo>
                    <a:pt x="4207" y="884"/>
                  </a:lnTo>
                  <a:lnTo>
                    <a:pt x="4207" y="884"/>
                  </a:lnTo>
                  <a:lnTo>
                    <a:pt x="4207" y="884"/>
                  </a:lnTo>
                  <a:lnTo>
                    <a:pt x="4207" y="884"/>
                  </a:lnTo>
                  <a:lnTo>
                    <a:pt x="4207" y="878"/>
                  </a:lnTo>
                  <a:lnTo>
                    <a:pt x="4207" y="878"/>
                  </a:lnTo>
                  <a:lnTo>
                    <a:pt x="4207" y="872"/>
                  </a:lnTo>
                  <a:lnTo>
                    <a:pt x="4213" y="872"/>
                  </a:lnTo>
                  <a:lnTo>
                    <a:pt x="4213" y="872"/>
                  </a:lnTo>
                  <a:lnTo>
                    <a:pt x="4213" y="866"/>
                  </a:lnTo>
                  <a:lnTo>
                    <a:pt x="4213" y="866"/>
                  </a:lnTo>
                  <a:lnTo>
                    <a:pt x="4213" y="860"/>
                  </a:lnTo>
                  <a:lnTo>
                    <a:pt x="4213" y="860"/>
                  </a:lnTo>
                  <a:lnTo>
                    <a:pt x="4213" y="860"/>
                  </a:lnTo>
                  <a:lnTo>
                    <a:pt x="4213" y="860"/>
                  </a:lnTo>
                  <a:lnTo>
                    <a:pt x="4213" y="860"/>
                  </a:lnTo>
                  <a:lnTo>
                    <a:pt x="4213" y="860"/>
                  </a:lnTo>
                  <a:lnTo>
                    <a:pt x="4213" y="854"/>
                  </a:lnTo>
                  <a:lnTo>
                    <a:pt x="4213" y="854"/>
                  </a:lnTo>
                  <a:lnTo>
                    <a:pt x="4207" y="848"/>
                  </a:lnTo>
                  <a:lnTo>
                    <a:pt x="4207" y="848"/>
                  </a:lnTo>
                  <a:lnTo>
                    <a:pt x="4207" y="848"/>
                  </a:lnTo>
                  <a:lnTo>
                    <a:pt x="4201" y="824"/>
                  </a:lnTo>
                  <a:lnTo>
                    <a:pt x="4201" y="801"/>
                  </a:lnTo>
                  <a:lnTo>
                    <a:pt x="4195" y="789"/>
                  </a:lnTo>
                  <a:lnTo>
                    <a:pt x="4190" y="747"/>
                  </a:lnTo>
                  <a:lnTo>
                    <a:pt x="4190" y="741"/>
                  </a:lnTo>
                  <a:lnTo>
                    <a:pt x="4190" y="735"/>
                  </a:lnTo>
                  <a:lnTo>
                    <a:pt x="4190" y="735"/>
                  </a:lnTo>
                  <a:lnTo>
                    <a:pt x="4190" y="735"/>
                  </a:lnTo>
                  <a:lnTo>
                    <a:pt x="4184" y="724"/>
                  </a:lnTo>
                  <a:lnTo>
                    <a:pt x="4178" y="724"/>
                  </a:lnTo>
                  <a:lnTo>
                    <a:pt x="4178" y="718"/>
                  </a:lnTo>
                  <a:lnTo>
                    <a:pt x="4166" y="712"/>
                  </a:lnTo>
                  <a:lnTo>
                    <a:pt x="4160" y="712"/>
                  </a:lnTo>
                  <a:lnTo>
                    <a:pt x="4160" y="712"/>
                  </a:lnTo>
                  <a:lnTo>
                    <a:pt x="4154" y="712"/>
                  </a:lnTo>
                  <a:lnTo>
                    <a:pt x="4154" y="718"/>
                  </a:lnTo>
                  <a:lnTo>
                    <a:pt x="4148" y="718"/>
                  </a:lnTo>
                  <a:lnTo>
                    <a:pt x="4148" y="718"/>
                  </a:lnTo>
                  <a:lnTo>
                    <a:pt x="4142" y="718"/>
                  </a:lnTo>
                  <a:lnTo>
                    <a:pt x="4142" y="724"/>
                  </a:lnTo>
                  <a:lnTo>
                    <a:pt x="4142" y="724"/>
                  </a:lnTo>
                  <a:lnTo>
                    <a:pt x="4142" y="724"/>
                  </a:lnTo>
                  <a:lnTo>
                    <a:pt x="4130" y="724"/>
                  </a:lnTo>
                  <a:lnTo>
                    <a:pt x="4130" y="724"/>
                  </a:lnTo>
                  <a:lnTo>
                    <a:pt x="4130" y="724"/>
                  </a:lnTo>
                  <a:lnTo>
                    <a:pt x="4130" y="724"/>
                  </a:lnTo>
                  <a:lnTo>
                    <a:pt x="4124" y="730"/>
                  </a:lnTo>
                  <a:lnTo>
                    <a:pt x="4124" y="730"/>
                  </a:lnTo>
                  <a:lnTo>
                    <a:pt x="4124" y="730"/>
                  </a:lnTo>
                  <a:lnTo>
                    <a:pt x="4118" y="735"/>
                  </a:lnTo>
                  <a:lnTo>
                    <a:pt x="4118" y="735"/>
                  </a:lnTo>
                  <a:lnTo>
                    <a:pt x="4118" y="735"/>
                  </a:lnTo>
                  <a:lnTo>
                    <a:pt x="4124" y="735"/>
                  </a:lnTo>
                  <a:lnTo>
                    <a:pt x="4124" y="735"/>
                  </a:lnTo>
                  <a:lnTo>
                    <a:pt x="4118" y="741"/>
                  </a:lnTo>
                  <a:lnTo>
                    <a:pt x="4118" y="741"/>
                  </a:lnTo>
                  <a:lnTo>
                    <a:pt x="4118" y="747"/>
                  </a:lnTo>
                  <a:lnTo>
                    <a:pt x="4118" y="747"/>
                  </a:lnTo>
                  <a:lnTo>
                    <a:pt x="4113" y="753"/>
                  </a:lnTo>
                  <a:lnTo>
                    <a:pt x="4107" y="759"/>
                  </a:lnTo>
                  <a:lnTo>
                    <a:pt x="4107" y="765"/>
                  </a:lnTo>
                  <a:lnTo>
                    <a:pt x="4107" y="765"/>
                  </a:lnTo>
                  <a:lnTo>
                    <a:pt x="4107" y="759"/>
                  </a:lnTo>
                  <a:lnTo>
                    <a:pt x="4107" y="759"/>
                  </a:lnTo>
                  <a:lnTo>
                    <a:pt x="4107" y="759"/>
                  </a:lnTo>
                  <a:lnTo>
                    <a:pt x="4101" y="759"/>
                  </a:lnTo>
                  <a:lnTo>
                    <a:pt x="4095" y="771"/>
                  </a:lnTo>
                  <a:lnTo>
                    <a:pt x="4095" y="777"/>
                  </a:lnTo>
                  <a:lnTo>
                    <a:pt x="4089" y="777"/>
                  </a:lnTo>
                  <a:lnTo>
                    <a:pt x="4083" y="777"/>
                  </a:lnTo>
                  <a:lnTo>
                    <a:pt x="4083" y="771"/>
                  </a:lnTo>
                  <a:lnTo>
                    <a:pt x="4077" y="771"/>
                  </a:lnTo>
                  <a:lnTo>
                    <a:pt x="4071" y="771"/>
                  </a:lnTo>
                  <a:lnTo>
                    <a:pt x="4071" y="765"/>
                  </a:lnTo>
                  <a:lnTo>
                    <a:pt x="4065" y="765"/>
                  </a:lnTo>
                  <a:lnTo>
                    <a:pt x="4065" y="765"/>
                  </a:lnTo>
                  <a:lnTo>
                    <a:pt x="4065" y="759"/>
                  </a:lnTo>
                  <a:lnTo>
                    <a:pt x="4059" y="753"/>
                  </a:lnTo>
                  <a:lnTo>
                    <a:pt x="4065" y="753"/>
                  </a:lnTo>
                  <a:lnTo>
                    <a:pt x="4065" y="753"/>
                  </a:lnTo>
                  <a:lnTo>
                    <a:pt x="4065" y="747"/>
                  </a:lnTo>
                  <a:lnTo>
                    <a:pt x="4065" y="741"/>
                  </a:lnTo>
                  <a:lnTo>
                    <a:pt x="4065" y="741"/>
                  </a:lnTo>
                  <a:lnTo>
                    <a:pt x="4065" y="741"/>
                  </a:lnTo>
                  <a:lnTo>
                    <a:pt x="4065" y="741"/>
                  </a:lnTo>
                  <a:lnTo>
                    <a:pt x="4065" y="741"/>
                  </a:lnTo>
                  <a:lnTo>
                    <a:pt x="4065" y="730"/>
                  </a:lnTo>
                  <a:lnTo>
                    <a:pt x="4071" y="724"/>
                  </a:lnTo>
                  <a:lnTo>
                    <a:pt x="4077" y="724"/>
                  </a:lnTo>
                  <a:lnTo>
                    <a:pt x="4077" y="724"/>
                  </a:lnTo>
                  <a:lnTo>
                    <a:pt x="4077" y="724"/>
                  </a:lnTo>
                  <a:lnTo>
                    <a:pt x="4077" y="724"/>
                  </a:lnTo>
                  <a:lnTo>
                    <a:pt x="4083" y="724"/>
                  </a:lnTo>
                  <a:lnTo>
                    <a:pt x="4083" y="724"/>
                  </a:lnTo>
                  <a:lnTo>
                    <a:pt x="4083" y="718"/>
                  </a:lnTo>
                  <a:lnTo>
                    <a:pt x="4083" y="724"/>
                  </a:lnTo>
                  <a:lnTo>
                    <a:pt x="4089" y="724"/>
                  </a:lnTo>
                  <a:lnTo>
                    <a:pt x="4089" y="724"/>
                  </a:lnTo>
                  <a:lnTo>
                    <a:pt x="4089" y="724"/>
                  </a:lnTo>
                  <a:lnTo>
                    <a:pt x="4089" y="718"/>
                  </a:lnTo>
                  <a:lnTo>
                    <a:pt x="4089" y="718"/>
                  </a:lnTo>
                  <a:lnTo>
                    <a:pt x="4089" y="712"/>
                  </a:lnTo>
                  <a:lnTo>
                    <a:pt x="4095" y="712"/>
                  </a:lnTo>
                  <a:lnTo>
                    <a:pt x="4095" y="712"/>
                  </a:lnTo>
                  <a:lnTo>
                    <a:pt x="4095" y="712"/>
                  </a:lnTo>
                  <a:lnTo>
                    <a:pt x="4095" y="712"/>
                  </a:lnTo>
                  <a:lnTo>
                    <a:pt x="4095" y="712"/>
                  </a:lnTo>
                  <a:lnTo>
                    <a:pt x="4101" y="706"/>
                  </a:lnTo>
                  <a:lnTo>
                    <a:pt x="4101" y="706"/>
                  </a:lnTo>
                  <a:lnTo>
                    <a:pt x="4101" y="706"/>
                  </a:lnTo>
                  <a:lnTo>
                    <a:pt x="4101" y="694"/>
                  </a:lnTo>
                  <a:lnTo>
                    <a:pt x="4101" y="688"/>
                  </a:lnTo>
                  <a:lnTo>
                    <a:pt x="4101" y="688"/>
                  </a:lnTo>
                  <a:lnTo>
                    <a:pt x="4107" y="682"/>
                  </a:lnTo>
                  <a:lnTo>
                    <a:pt x="4107" y="682"/>
                  </a:lnTo>
                  <a:lnTo>
                    <a:pt x="4113" y="682"/>
                  </a:lnTo>
                  <a:lnTo>
                    <a:pt x="4113" y="682"/>
                  </a:lnTo>
                  <a:lnTo>
                    <a:pt x="4113" y="688"/>
                  </a:lnTo>
                  <a:lnTo>
                    <a:pt x="4113" y="688"/>
                  </a:lnTo>
                  <a:lnTo>
                    <a:pt x="4113" y="682"/>
                  </a:lnTo>
                  <a:lnTo>
                    <a:pt x="4118" y="676"/>
                  </a:lnTo>
                  <a:lnTo>
                    <a:pt x="4118" y="676"/>
                  </a:lnTo>
                  <a:lnTo>
                    <a:pt x="4118" y="676"/>
                  </a:lnTo>
                  <a:lnTo>
                    <a:pt x="4118" y="676"/>
                  </a:lnTo>
                  <a:lnTo>
                    <a:pt x="4118" y="676"/>
                  </a:lnTo>
                  <a:lnTo>
                    <a:pt x="4124" y="676"/>
                  </a:lnTo>
                  <a:lnTo>
                    <a:pt x="4124" y="670"/>
                  </a:lnTo>
                  <a:lnTo>
                    <a:pt x="4124" y="670"/>
                  </a:lnTo>
                  <a:lnTo>
                    <a:pt x="4124" y="664"/>
                  </a:lnTo>
                  <a:lnTo>
                    <a:pt x="4124" y="635"/>
                  </a:lnTo>
                  <a:lnTo>
                    <a:pt x="4124" y="635"/>
                  </a:lnTo>
                  <a:lnTo>
                    <a:pt x="4124" y="629"/>
                  </a:lnTo>
                  <a:lnTo>
                    <a:pt x="4130" y="623"/>
                  </a:lnTo>
                  <a:lnTo>
                    <a:pt x="4130" y="623"/>
                  </a:lnTo>
                  <a:lnTo>
                    <a:pt x="4124" y="617"/>
                  </a:lnTo>
                  <a:lnTo>
                    <a:pt x="4124" y="611"/>
                  </a:lnTo>
                  <a:lnTo>
                    <a:pt x="4124" y="605"/>
                  </a:lnTo>
                  <a:lnTo>
                    <a:pt x="4124" y="605"/>
                  </a:lnTo>
                  <a:lnTo>
                    <a:pt x="4124" y="599"/>
                  </a:lnTo>
                  <a:lnTo>
                    <a:pt x="4124" y="599"/>
                  </a:lnTo>
                  <a:lnTo>
                    <a:pt x="4124" y="599"/>
                  </a:lnTo>
                  <a:lnTo>
                    <a:pt x="4124" y="599"/>
                  </a:lnTo>
                  <a:lnTo>
                    <a:pt x="4124" y="599"/>
                  </a:lnTo>
                  <a:lnTo>
                    <a:pt x="4118" y="599"/>
                  </a:lnTo>
                  <a:lnTo>
                    <a:pt x="4118" y="593"/>
                  </a:lnTo>
                  <a:lnTo>
                    <a:pt x="4118" y="593"/>
                  </a:lnTo>
                  <a:lnTo>
                    <a:pt x="4113" y="593"/>
                  </a:lnTo>
                  <a:lnTo>
                    <a:pt x="4113" y="587"/>
                  </a:lnTo>
                  <a:lnTo>
                    <a:pt x="4113" y="587"/>
                  </a:lnTo>
                  <a:lnTo>
                    <a:pt x="4113" y="587"/>
                  </a:lnTo>
                  <a:lnTo>
                    <a:pt x="4113" y="587"/>
                  </a:lnTo>
                  <a:lnTo>
                    <a:pt x="4113" y="581"/>
                  </a:lnTo>
                  <a:lnTo>
                    <a:pt x="4113" y="581"/>
                  </a:lnTo>
                  <a:lnTo>
                    <a:pt x="4113" y="581"/>
                  </a:lnTo>
                  <a:lnTo>
                    <a:pt x="4113" y="581"/>
                  </a:lnTo>
                  <a:lnTo>
                    <a:pt x="4113" y="581"/>
                  </a:lnTo>
                  <a:lnTo>
                    <a:pt x="4113" y="581"/>
                  </a:lnTo>
                  <a:lnTo>
                    <a:pt x="4113" y="581"/>
                  </a:lnTo>
                  <a:lnTo>
                    <a:pt x="4113" y="581"/>
                  </a:lnTo>
                  <a:lnTo>
                    <a:pt x="4113" y="575"/>
                  </a:lnTo>
                  <a:lnTo>
                    <a:pt x="4113" y="575"/>
                  </a:lnTo>
                  <a:lnTo>
                    <a:pt x="4113" y="569"/>
                  </a:lnTo>
                  <a:lnTo>
                    <a:pt x="4118" y="569"/>
                  </a:lnTo>
                  <a:lnTo>
                    <a:pt x="4118" y="569"/>
                  </a:lnTo>
                  <a:lnTo>
                    <a:pt x="4124" y="575"/>
                  </a:lnTo>
                  <a:lnTo>
                    <a:pt x="4124" y="575"/>
                  </a:lnTo>
                  <a:lnTo>
                    <a:pt x="4124" y="575"/>
                  </a:lnTo>
                  <a:lnTo>
                    <a:pt x="4124" y="575"/>
                  </a:lnTo>
                  <a:lnTo>
                    <a:pt x="4130" y="575"/>
                  </a:lnTo>
                  <a:lnTo>
                    <a:pt x="4130" y="575"/>
                  </a:lnTo>
                  <a:lnTo>
                    <a:pt x="4124" y="575"/>
                  </a:lnTo>
                  <a:lnTo>
                    <a:pt x="4124" y="569"/>
                  </a:lnTo>
                  <a:lnTo>
                    <a:pt x="4124" y="569"/>
                  </a:lnTo>
                  <a:lnTo>
                    <a:pt x="4124" y="569"/>
                  </a:lnTo>
                  <a:lnTo>
                    <a:pt x="4124" y="569"/>
                  </a:lnTo>
                  <a:lnTo>
                    <a:pt x="4124" y="569"/>
                  </a:lnTo>
                  <a:lnTo>
                    <a:pt x="4124" y="569"/>
                  </a:lnTo>
                  <a:lnTo>
                    <a:pt x="4124" y="569"/>
                  </a:lnTo>
                  <a:lnTo>
                    <a:pt x="4124" y="563"/>
                  </a:lnTo>
                  <a:lnTo>
                    <a:pt x="4124" y="563"/>
                  </a:lnTo>
                  <a:lnTo>
                    <a:pt x="4124" y="563"/>
                  </a:lnTo>
                  <a:lnTo>
                    <a:pt x="4124" y="563"/>
                  </a:lnTo>
                  <a:lnTo>
                    <a:pt x="4124" y="558"/>
                  </a:lnTo>
                  <a:lnTo>
                    <a:pt x="4124" y="558"/>
                  </a:lnTo>
                  <a:lnTo>
                    <a:pt x="4124" y="558"/>
                  </a:lnTo>
                  <a:lnTo>
                    <a:pt x="4118" y="558"/>
                  </a:lnTo>
                  <a:lnTo>
                    <a:pt x="4118" y="558"/>
                  </a:lnTo>
                  <a:lnTo>
                    <a:pt x="4118" y="552"/>
                  </a:lnTo>
                  <a:lnTo>
                    <a:pt x="4118" y="552"/>
                  </a:lnTo>
                  <a:lnTo>
                    <a:pt x="4113" y="546"/>
                  </a:lnTo>
                  <a:lnTo>
                    <a:pt x="4118" y="546"/>
                  </a:lnTo>
                  <a:lnTo>
                    <a:pt x="4118" y="546"/>
                  </a:lnTo>
                  <a:lnTo>
                    <a:pt x="4118" y="546"/>
                  </a:lnTo>
                  <a:lnTo>
                    <a:pt x="4113" y="540"/>
                  </a:lnTo>
                  <a:lnTo>
                    <a:pt x="4113" y="534"/>
                  </a:lnTo>
                  <a:lnTo>
                    <a:pt x="4107" y="534"/>
                  </a:lnTo>
                  <a:lnTo>
                    <a:pt x="4101" y="528"/>
                  </a:lnTo>
                  <a:lnTo>
                    <a:pt x="4095" y="528"/>
                  </a:lnTo>
                  <a:lnTo>
                    <a:pt x="4095" y="528"/>
                  </a:lnTo>
                  <a:lnTo>
                    <a:pt x="4095" y="528"/>
                  </a:lnTo>
                  <a:lnTo>
                    <a:pt x="4089" y="528"/>
                  </a:lnTo>
                  <a:lnTo>
                    <a:pt x="4089" y="528"/>
                  </a:lnTo>
                  <a:lnTo>
                    <a:pt x="4089" y="522"/>
                  </a:lnTo>
                  <a:lnTo>
                    <a:pt x="4083" y="522"/>
                  </a:lnTo>
                  <a:lnTo>
                    <a:pt x="4083" y="522"/>
                  </a:lnTo>
                  <a:lnTo>
                    <a:pt x="4077" y="522"/>
                  </a:lnTo>
                  <a:lnTo>
                    <a:pt x="4077" y="522"/>
                  </a:lnTo>
                  <a:lnTo>
                    <a:pt x="4077" y="522"/>
                  </a:lnTo>
                  <a:lnTo>
                    <a:pt x="4071" y="522"/>
                  </a:lnTo>
                  <a:lnTo>
                    <a:pt x="4071" y="516"/>
                  </a:lnTo>
                  <a:lnTo>
                    <a:pt x="4065" y="516"/>
                  </a:lnTo>
                  <a:lnTo>
                    <a:pt x="4065" y="510"/>
                  </a:lnTo>
                  <a:lnTo>
                    <a:pt x="4047" y="510"/>
                  </a:lnTo>
                  <a:lnTo>
                    <a:pt x="4047" y="510"/>
                  </a:lnTo>
                  <a:lnTo>
                    <a:pt x="4041" y="510"/>
                  </a:lnTo>
                  <a:lnTo>
                    <a:pt x="4041" y="504"/>
                  </a:lnTo>
                  <a:lnTo>
                    <a:pt x="4041" y="504"/>
                  </a:lnTo>
                  <a:lnTo>
                    <a:pt x="4041" y="498"/>
                  </a:lnTo>
                  <a:lnTo>
                    <a:pt x="4041" y="498"/>
                  </a:lnTo>
                  <a:lnTo>
                    <a:pt x="4035" y="492"/>
                  </a:lnTo>
                  <a:lnTo>
                    <a:pt x="4035" y="492"/>
                  </a:lnTo>
                  <a:lnTo>
                    <a:pt x="4030" y="486"/>
                  </a:lnTo>
                  <a:lnTo>
                    <a:pt x="4024" y="486"/>
                  </a:lnTo>
                  <a:lnTo>
                    <a:pt x="4018" y="486"/>
                  </a:lnTo>
                  <a:lnTo>
                    <a:pt x="4012" y="486"/>
                  </a:lnTo>
                  <a:lnTo>
                    <a:pt x="4006" y="486"/>
                  </a:lnTo>
                  <a:lnTo>
                    <a:pt x="4000" y="480"/>
                  </a:lnTo>
                  <a:lnTo>
                    <a:pt x="3988" y="474"/>
                  </a:lnTo>
                  <a:lnTo>
                    <a:pt x="3982" y="469"/>
                  </a:lnTo>
                  <a:lnTo>
                    <a:pt x="3982" y="469"/>
                  </a:lnTo>
                  <a:lnTo>
                    <a:pt x="3982" y="469"/>
                  </a:lnTo>
                  <a:lnTo>
                    <a:pt x="3976" y="469"/>
                  </a:lnTo>
                  <a:lnTo>
                    <a:pt x="3976" y="474"/>
                  </a:lnTo>
                  <a:lnTo>
                    <a:pt x="3976" y="474"/>
                  </a:lnTo>
                  <a:lnTo>
                    <a:pt x="3976" y="474"/>
                  </a:lnTo>
                  <a:lnTo>
                    <a:pt x="3964" y="474"/>
                  </a:lnTo>
                  <a:lnTo>
                    <a:pt x="3958" y="474"/>
                  </a:lnTo>
                  <a:lnTo>
                    <a:pt x="3958" y="474"/>
                  </a:lnTo>
                  <a:lnTo>
                    <a:pt x="3958" y="474"/>
                  </a:lnTo>
                  <a:lnTo>
                    <a:pt x="3964" y="480"/>
                  </a:lnTo>
                  <a:lnTo>
                    <a:pt x="3964" y="480"/>
                  </a:lnTo>
                  <a:lnTo>
                    <a:pt x="3964" y="480"/>
                  </a:lnTo>
                  <a:lnTo>
                    <a:pt x="3958" y="486"/>
                  </a:lnTo>
                  <a:lnTo>
                    <a:pt x="3953" y="492"/>
                  </a:lnTo>
                  <a:lnTo>
                    <a:pt x="3947" y="492"/>
                  </a:lnTo>
                  <a:lnTo>
                    <a:pt x="3947" y="498"/>
                  </a:lnTo>
                  <a:lnTo>
                    <a:pt x="3947" y="504"/>
                  </a:lnTo>
                  <a:lnTo>
                    <a:pt x="3947" y="510"/>
                  </a:lnTo>
                  <a:lnTo>
                    <a:pt x="3947" y="510"/>
                  </a:lnTo>
                  <a:lnTo>
                    <a:pt x="3953" y="516"/>
                  </a:lnTo>
                  <a:lnTo>
                    <a:pt x="3953" y="522"/>
                  </a:lnTo>
                  <a:lnTo>
                    <a:pt x="3953" y="522"/>
                  </a:lnTo>
                  <a:lnTo>
                    <a:pt x="3964" y="522"/>
                  </a:lnTo>
                  <a:lnTo>
                    <a:pt x="3964" y="522"/>
                  </a:lnTo>
                  <a:lnTo>
                    <a:pt x="3964" y="528"/>
                  </a:lnTo>
                  <a:lnTo>
                    <a:pt x="3958" y="528"/>
                  </a:lnTo>
                  <a:lnTo>
                    <a:pt x="3953" y="528"/>
                  </a:lnTo>
                  <a:lnTo>
                    <a:pt x="3947" y="528"/>
                  </a:lnTo>
                  <a:lnTo>
                    <a:pt x="3941" y="528"/>
                  </a:lnTo>
                  <a:lnTo>
                    <a:pt x="3923" y="540"/>
                  </a:lnTo>
                  <a:lnTo>
                    <a:pt x="3923" y="540"/>
                  </a:lnTo>
                  <a:lnTo>
                    <a:pt x="3917" y="546"/>
                  </a:lnTo>
                  <a:lnTo>
                    <a:pt x="3917" y="552"/>
                  </a:lnTo>
                  <a:lnTo>
                    <a:pt x="3917" y="569"/>
                  </a:lnTo>
                  <a:lnTo>
                    <a:pt x="3917" y="581"/>
                  </a:lnTo>
                  <a:lnTo>
                    <a:pt x="3917" y="593"/>
                  </a:lnTo>
                  <a:lnTo>
                    <a:pt x="3911" y="605"/>
                  </a:lnTo>
                  <a:lnTo>
                    <a:pt x="3905" y="617"/>
                  </a:lnTo>
                  <a:lnTo>
                    <a:pt x="3905" y="617"/>
                  </a:lnTo>
                  <a:lnTo>
                    <a:pt x="3899" y="617"/>
                  </a:lnTo>
                  <a:lnTo>
                    <a:pt x="3899" y="617"/>
                  </a:lnTo>
                  <a:lnTo>
                    <a:pt x="3899" y="611"/>
                  </a:lnTo>
                  <a:lnTo>
                    <a:pt x="3899" y="611"/>
                  </a:lnTo>
                  <a:lnTo>
                    <a:pt x="3899" y="611"/>
                  </a:lnTo>
                  <a:lnTo>
                    <a:pt x="3905" y="611"/>
                  </a:lnTo>
                  <a:lnTo>
                    <a:pt x="3905" y="605"/>
                  </a:lnTo>
                  <a:lnTo>
                    <a:pt x="3905" y="605"/>
                  </a:lnTo>
                  <a:lnTo>
                    <a:pt x="3905" y="599"/>
                  </a:lnTo>
                  <a:lnTo>
                    <a:pt x="3905" y="599"/>
                  </a:lnTo>
                  <a:lnTo>
                    <a:pt x="3905" y="599"/>
                  </a:lnTo>
                  <a:lnTo>
                    <a:pt x="3905" y="593"/>
                  </a:lnTo>
                  <a:lnTo>
                    <a:pt x="3905" y="587"/>
                  </a:lnTo>
                  <a:lnTo>
                    <a:pt x="3911" y="587"/>
                  </a:lnTo>
                  <a:lnTo>
                    <a:pt x="3911" y="587"/>
                  </a:lnTo>
                  <a:lnTo>
                    <a:pt x="3911" y="587"/>
                  </a:lnTo>
                  <a:lnTo>
                    <a:pt x="3911" y="581"/>
                  </a:lnTo>
                  <a:lnTo>
                    <a:pt x="3905" y="581"/>
                  </a:lnTo>
                  <a:lnTo>
                    <a:pt x="3905" y="581"/>
                  </a:lnTo>
                  <a:lnTo>
                    <a:pt x="3905" y="581"/>
                  </a:lnTo>
                  <a:lnTo>
                    <a:pt x="3905" y="581"/>
                  </a:lnTo>
                  <a:lnTo>
                    <a:pt x="3905" y="587"/>
                  </a:lnTo>
                  <a:lnTo>
                    <a:pt x="3905" y="587"/>
                  </a:lnTo>
                  <a:lnTo>
                    <a:pt x="3905" y="593"/>
                  </a:lnTo>
                  <a:lnTo>
                    <a:pt x="3905" y="593"/>
                  </a:lnTo>
                  <a:lnTo>
                    <a:pt x="3899" y="593"/>
                  </a:lnTo>
                  <a:lnTo>
                    <a:pt x="3899" y="593"/>
                  </a:lnTo>
                  <a:lnTo>
                    <a:pt x="3905" y="599"/>
                  </a:lnTo>
                  <a:lnTo>
                    <a:pt x="3905" y="599"/>
                  </a:lnTo>
                  <a:lnTo>
                    <a:pt x="3899" y="599"/>
                  </a:lnTo>
                  <a:lnTo>
                    <a:pt x="3899" y="599"/>
                  </a:lnTo>
                  <a:lnTo>
                    <a:pt x="3899" y="605"/>
                  </a:lnTo>
                  <a:lnTo>
                    <a:pt x="3899" y="605"/>
                  </a:lnTo>
                  <a:lnTo>
                    <a:pt x="3899" y="611"/>
                  </a:lnTo>
                  <a:lnTo>
                    <a:pt x="3899" y="611"/>
                  </a:lnTo>
                  <a:lnTo>
                    <a:pt x="3899" y="611"/>
                  </a:lnTo>
                  <a:lnTo>
                    <a:pt x="3893" y="611"/>
                  </a:lnTo>
                  <a:lnTo>
                    <a:pt x="3893" y="611"/>
                  </a:lnTo>
                  <a:lnTo>
                    <a:pt x="3893" y="605"/>
                  </a:lnTo>
                  <a:lnTo>
                    <a:pt x="3893" y="605"/>
                  </a:lnTo>
                  <a:lnTo>
                    <a:pt x="3893" y="599"/>
                  </a:lnTo>
                  <a:lnTo>
                    <a:pt x="3899" y="587"/>
                  </a:lnTo>
                  <a:lnTo>
                    <a:pt x="3899" y="587"/>
                  </a:lnTo>
                  <a:lnTo>
                    <a:pt x="3899" y="587"/>
                  </a:lnTo>
                  <a:lnTo>
                    <a:pt x="3899" y="581"/>
                  </a:lnTo>
                  <a:lnTo>
                    <a:pt x="3893" y="581"/>
                  </a:lnTo>
                  <a:lnTo>
                    <a:pt x="3893" y="587"/>
                  </a:lnTo>
                  <a:lnTo>
                    <a:pt x="3893" y="581"/>
                  </a:lnTo>
                  <a:lnTo>
                    <a:pt x="3893" y="581"/>
                  </a:lnTo>
                  <a:lnTo>
                    <a:pt x="3899" y="575"/>
                  </a:lnTo>
                  <a:lnTo>
                    <a:pt x="3899" y="575"/>
                  </a:lnTo>
                  <a:lnTo>
                    <a:pt x="3899" y="575"/>
                  </a:lnTo>
                  <a:lnTo>
                    <a:pt x="3899" y="569"/>
                  </a:lnTo>
                  <a:lnTo>
                    <a:pt x="3899" y="563"/>
                  </a:lnTo>
                  <a:lnTo>
                    <a:pt x="3899" y="563"/>
                  </a:lnTo>
                  <a:lnTo>
                    <a:pt x="3899" y="563"/>
                  </a:lnTo>
                  <a:lnTo>
                    <a:pt x="3899" y="558"/>
                  </a:lnTo>
                  <a:lnTo>
                    <a:pt x="3899" y="558"/>
                  </a:lnTo>
                  <a:lnTo>
                    <a:pt x="3899" y="558"/>
                  </a:lnTo>
                  <a:lnTo>
                    <a:pt x="3905" y="552"/>
                  </a:lnTo>
                  <a:lnTo>
                    <a:pt x="3905" y="552"/>
                  </a:lnTo>
                  <a:lnTo>
                    <a:pt x="3899" y="552"/>
                  </a:lnTo>
                  <a:lnTo>
                    <a:pt x="3899" y="558"/>
                  </a:lnTo>
                  <a:lnTo>
                    <a:pt x="3899" y="558"/>
                  </a:lnTo>
                  <a:lnTo>
                    <a:pt x="3893" y="558"/>
                  </a:lnTo>
                  <a:lnTo>
                    <a:pt x="3893" y="558"/>
                  </a:lnTo>
                  <a:lnTo>
                    <a:pt x="3893" y="558"/>
                  </a:lnTo>
                  <a:lnTo>
                    <a:pt x="3887" y="563"/>
                  </a:lnTo>
                  <a:lnTo>
                    <a:pt x="3887" y="569"/>
                  </a:lnTo>
                  <a:lnTo>
                    <a:pt x="3881" y="569"/>
                  </a:lnTo>
                  <a:lnTo>
                    <a:pt x="3881" y="575"/>
                  </a:lnTo>
                  <a:lnTo>
                    <a:pt x="3881" y="575"/>
                  </a:lnTo>
                  <a:lnTo>
                    <a:pt x="3875" y="587"/>
                  </a:lnTo>
                  <a:lnTo>
                    <a:pt x="3875" y="587"/>
                  </a:lnTo>
                  <a:lnTo>
                    <a:pt x="3875" y="587"/>
                  </a:lnTo>
                  <a:lnTo>
                    <a:pt x="3870" y="587"/>
                  </a:lnTo>
                  <a:lnTo>
                    <a:pt x="3870" y="587"/>
                  </a:lnTo>
                  <a:lnTo>
                    <a:pt x="3870" y="587"/>
                  </a:lnTo>
                  <a:lnTo>
                    <a:pt x="3864" y="587"/>
                  </a:lnTo>
                  <a:lnTo>
                    <a:pt x="3864" y="587"/>
                  </a:lnTo>
                  <a:lnTo>
                    <a:pt x="3864" y="587"/>
                  </a:lnTo>
                  <a:lnTo>
                    <a:pt x="3864" y="587"/>
                  </a:lnTo>
                  <a:lnTo>
                    <a:pt x="3864" y="587"/>
                  </a:lnTo>
                  <a:lnTo>
                    <a:pt x="3864" y="587"/>
                  </a:lnTo>
                  <a:lnTo>
                    <a:pt x="3864" y="587"/>
                  </a:lnTo>
                  <a:lnTo>
                    <a:pt x="3858" y="593"/>
                  </a:lnTo>
                  <a:lnTo>
                    <a:pt x="3858" y="593"/>
                  </a:lnTo>
                  <a:lnTo>
                    <a:pt x="3858" y="593"/>
                  </a:lnTo>
                  <a:lnTo>
                    <a:pt x="3858" y="593"/>
                  </a:lnTo>
                  <a:lnTo>
                    <a:pt x="3858" y="593"/>
                  </a:lnTo>
                  <a:lnTo>
                    <a:pt x="3858" y="593"/>
                  </a:lnTo>
                  <a:lnTo>
                    <a:pt x="3852" y="593"/>
                  </a:lnTo>
                  <a:lnTo>
                    <a:pt x="3852" y="593"/>
                  </a:lnTo>
                  <a:lnTo>
                    <a:pt x="3852" y="593"/>
                  </a:lnTo>
                  <a:lnTo>
                    <a:pt x="3852" y="599"/>
                  </a:lnTo>
                  <a:lnTo>
                    <a:pt x="3846" y="611"/>
                  </a:lnTo>
                  <a:lnTo>
                    <a:pt x="3852" y="617"/>
                  </a:lnTo>
                  <a:lnTo>
                    <a:pt x="3846" y="617"/>
                  </a:lnTo>
                  <a:lnTo>
                    <a:pt x="3846" y="617"/>
                  </a:lnTo>
                  <a:lnTo>
                    <a:pt x="3846" y="617"/>
                  </a:lnTo>
                  <a:lnTo>
                    <a:pt x="3846" y="617"/>
                  </a:lnTo>
                  <a:lnTo>
                    <a:pt x="3846" y="617"/>
                  </a:lnTo>
                  <a:lnTo>
                    <a:pt x="3840" y="617"/>
                  </a:lnTo>
                  <a:lnTo>
                    <a:pt x="3840" y="617"/>
                  </a:lnTo>
                  <a:lnTo>
                    <a:pt x="3840" y="617"/>
                  </a:lnTo>
                  <a:lnTo>
                    <a:pt x="3840" y="617"/>
                  </a:lnTo>
                  <a:lnTo>
                    <a:pt x="3834" y="623"/>
                  </a:lnTo>
                  <a:lnTo>
                    <a:pt x="3834" y="623"/>
                  </a:lnTo>
                  <a:lnTo>
                    <a:pt x="3828" y="629"/>
                  </a:lnTo>
                  <a:lnTo>
                    <a:pt x="3834" y="629"/>
                  </a:lnTo>
                  <a:lnTo>
                    <a:pt x="3834" y="635"/>
                  </a:lnTo>
                  <a:lnTo>
                    <a:pt x="3834" y="635"/>
                  </a:lnTo>
                  <a:lnTo>
                    <a:pt x="3834" y="641"/>
                  </a:lnTo>
                  <a:lnTo>
                    <a:pt x="3834" y="652"/>
                  </a:lnTo>
                  <a:lnTo>
                    <a:pt x="3834" y="652"/>
                  </a:lnTo>
                  <a:lnTo>
                    <a:pt x="3834" y="652"/>
                  </a:lnTo>
                  <a:lnTo>
                    <a:pt x="3834" y="658"/>
                  </a:lnTo>
                  <a:lnTo>
                    <a:pt x="3828" y="658"/>
                  </a:lnTo>
                  <a:lnTo>
                    <a:pt x="3834" y="664"/>
                  </a:lnTo>
                  <a:lnTo>
                    <a:pt x="3828" y="670"/>
                  </a:lnTo>
                  <a:lnTo>
                    <a:pt x="3828" y="676"/>
                  </a:lnTo>
                  <a:lnTo>
                    <a:pt x="3822" y="682"/>
                  </a:lnTo>
                  <a:lnTo>
                    <a:pt x="3822" y="694"/>
                  </a:lnTo>
                  <a:lnTo>
                    <a:pt x="3816" y="700"/>
                  </a:lnTo>
                  <a:lnTo>
                    <a:pt x="3810" y="706"/>
                  </a:lnTo>
                  <a:lnTo>
                    <a:pt x="3804" y="712"/>
                  </a:lnTo>
                  <a:lnTo>
                    <a:pt x="3804" y="718"/>
                  </a:lnTo>
                  <a:lnTo>
                    <a:pt x="3804" y="718"/>
                  </a:lnTo>
                  <a:lnTo>
                    <a:pt x="3810" y="724"/>
                  </a:lnTo>
                  <a:lnTo>
                    <a:pt x="3810" y="724"/>
                  </a:lnTo>
                  <a:lnTo>
                    <a:pt x="3810" y="724"/>
                  </a:lnTo>
                  <a:lnTo>
                    <a:pt x="3810" y="730"/>
                  </a:lnTo>
                  <a:lnTo>
                    <a:pt x="3810" y="730"/>
                  </a:lnTo>
                  <a:lnTo>
                    <a:pt x="3810" y="735"/>
                  </a:lnTo>
                  <a:lnTo>
                    <a:pt x="3810" y="735"/>
                  </a:lnTo>
                  <a:lnTo>
                    <a:pt x="3816" y="747"/>
                  </a:lnTo>
                  <a:lnTo>
                    <a:pt x="3816" y="753"/>
                  </a:lnTo>
                  <a:lnTo>
                    <a:pt x="3810" y="759"/>
                  </a:lnTo>
                  <a:lnTo>
                    <a:pt x="3804" y="765"/>
                  </a:lnTo>
                  <a:lnTo>
                    <a:pt x="3804" y="771"/>
                  </a:lnTo>
                  <a:lnTo>
                    <a:pt x="3804" y="771"/>
                  </a:lnTo>
                  <a:lnTo>
                    <a:pt x="3804" y="777"/>
                  </a:lnTo>
                  <a:lnTo>
                    <a:pt x="3804" y="783"/>
                  </a:lnTo>
                  <a:lnTo>
                    <a:pt x="3804" y="783"/>
                  </a:lnTo>
                  <a:lnTo>
                    <a:pt x="3822" y="824"/>
                  </a:lnTo>
                  <a:lnTo>
                    <a:pt x="3822" y="824"/>
                  </a:lnTo>
                  <a:lnTo>
                    <a:pt x="3828" y="824"/>
                  </a:lnTo>
                  <a:lnTo>
                    <a:pt x="3834" y="824"/>
                  </a:lnTo>
                  <a:lnTo>
                    <a:pt x="3834" y="824"/>
                  </a:lnTo>
                  <a:lnTo>
                    <a:pt x="3828" y="824"/>
                  </a:lnTo>
                  <a:lnTo>
                    <a:pt x="3828" y="830"/>
                  </a:lnTo>
                  <a:lnTo>
                    <a:pt x="3828" y="830"/>
                  </a:lnTo>
                  <a:lnTo>
                    <a:pt x="3822" y="830"/>
                  </a:lnTo>
                  <a:lnTo>
                    <a:pt x="3828" y="830"/>
                  </a:lnTo>
                  <a:lnTo>
                    <a:pt x="3828" y="848"/>
                  </a:lnTo>
                  <a:lnTo>
                    <a:pt x="3834" y="848"/>
                  </a:lnTo>
                  <a:lnTo>
                    <a:pt x="3834" y="854"/>
                  </a:lnTo>
                  <a:lnTo>
                    <a:pt x="3834" y="860"/>
                  </a:lnTo>
                  <a:lnTo>
                    <a:pt x="3834" y="860"/>
                  </a:lnTo>
                  <a:lnTo>
                    <a:pt x="3834" y="860"/>
                  </a:lnTo>
                  <a:lnTo>
                    <a:pt x="3834" y="860"/>
                  </a:lnTo>
                  <a:lnTo>
                    <a:pt x="3834" y="860"/>
                  </a:lnTo>
                  <a:lnTo>
                    <a:pt x="3834" y="860"/>
                  </a:lnTo>
                  <a:lnTo>
                    <a:pt x="3834" y="860"/>
                  </a:lnTo>
                  <a:lnTo>
                    <a:pt x="3834" y="860"/>
                  </a:lnTo>
                  <a:lnTo>
                    <a:pt x="3834" y="860"/>
                  </a:lnTo>
                  <a:lnTo>
                    <a:pt x="3834" y="860"/>
                  </a:lnTo>
                  <a:lnTo>
                    <a:pt x="3834" y="866"/>
                  </a:lnTo>
                  <a:lnTo>
                    <a:pt x="3834" y="902"/>
                  </a:lnTo>
                  <a:lnTo>
                    <a:pt x="3828" y="931"/>
                  </a:lnTo>
                  <a:lnTo>
                    <a:pt x="3828" y="943"/>
                  </a:lnTo>
                  <a:lnTo>
                    <a:pt x="3822" y="961"/>
                  </a:lnTo>
                  <a:lnTo>
                    <a:pt x="3810" y="979"/>
                  </a:lnTo>
                  <a:lnTo>
                    <a:pt x="3798" y="1002"/>
                  </a:lnTo>
                  <a:lnTo>
                    <a:pt x="3793" y="1008"/>
                  </a:lnTo>
                  <a:lnTo>
                    <a:pt x="3787" y="1020"/>
                  </a:lnTo>
                  <a:lnTo>
                    <a:pt x="3781" y="1020"/>
                  </a:lnTo>
                  <a:lnTo>
                    <a:pt x="3781" y="1020"/>
                  </a:lnTo>
                  <a:lnTo>
                    <a:pt x="3781" y="1026"/>
                  </a:lnTo>
                  <a:lnTo>
                    <a:pt x="3775" y="1026"/>
                  </a:lnTo>
                  <a:lnTo>
                    <a:pt x="3757" y="1038"/>
                  </a:lnTo>
                  <a:lnTo>
                    <a:pt x="3739" y="1044"/>
                  </a:lnTo>
                  <a:lnTo>
                    <a:pt x="3727" y="1044"/>
                  </a:lnTo>
                  <a:lnTo>
                    <a:pt x="3721" y="1044"/>
                  </a:lnTo>
                  <a:lnTo>
                    <a:pt x="3715" y="1044"/>
                  </a:lnTo>
                  <a:lnTo>
                    <a:pt x="3715" y="1038"/>
                  </a:lnTo>
                  <a:lnTo>
                    <a:pt x="3715" y="1038"/>
                  </a:lnTo>
                  <a:lnTo>
                    <a:pt x="3715" y="1038"/>
                  </a:lnTo>
                  <a:lnTo>
                    <a:pt x="3710" y="1038"/>
                  </a:lnTo>
                  <a:lnTo>
                    <a:pt x="3710" y="1038"/>
                  </a:lnTo>
                  <a:lnTo>
                    <a:pt x="3704" y="1032"/>
                  </a:lnTo>
                  <a:lnTo>
                    <a:pt x="3698" y="1020"/>
                  </a:lnTo>
                  <a:lnTo>
                    <a:pt x="3698" y="1020"/>
                  </a:lnTo>
                  <a:lnTo>
                    <a:pt x="3698" y="1008"/>
                  </a:lnTo>
                  <a:lnTo>
                    <a:pt x="3692" y="1002"/>
                  </a:lnTo>
                  <a:lnTo>
                    <a:pt x="3692" y="990"/>
                  </a:lnTo>
                  <a:lnTo>
                    <a:pt x="3692" y="990"/>
                  </a:lnTo>
                  <a:lnTo>
                    <a:pt x="3692" y="985"/>
                  </a:lnTo>
                  <a:lnTo>
                    <a:pt x="3692" y="985"/>
                  </a:lnTo>
                  <a:lnTo>
                    <a:pt x="3692" y="985"/>
                  </a:lnTo>
                  <a:lnTo>
                    <a:pt x="3686" y="985"/>
                  </a:lnTo>
                  <a:lnTo>
                    <a:pt x="3686" y="979"/>
                  </a:lnTo>
                  <a:lnTo>
                    <a:pt x="3686" y="979"/>
                  </a:lnTo>
                  <a:lnTo>
                    <a:pt x="3686" y="979"/>
                  </a:lnTo>
                  <a:lnTo>
                    <a:pt x="3686" y="979"/>
                  </a:lnTo>
                  <a:lnTo>
                    <a:pt x="3680" y="979"/>
                  </a:lnTo>
                  <a:lnTo>
                    <a:pt x="3680" y="973"/>
                  </a:lnTo>
                  <a:lnTo>
                    <a:pt x="3680" y="973"/>
                  </a:lnTo>
                  <a:lnTo>
                    <a:pt x="3680" y="967"/>
                  </a:lnTo>
                  <a:lnTo>
                    <a:pt x="3680" y="961"/>
                  </a:lnTo>
                  <a:lnTo>
                    <a:pt x="3674" y="955"/>
                  </a:lnTo>
                  <a:lnTo>
                    <a:pt x="3674" y="949"/>
                  </a:lnTo>
                  <a:lnTo>
                    <a:pt x="3674" y="943"/>
                  </a:lnTo>
                  <a:lnTo>
                    <a:pt x="3674" y="943"/>
                  </a:lnTo>
                  <a:lnTo>
                    <a:pt x="3674" y="943"/>
                  </a:lnTo>
                  <a:lnTo>
                    <a:pt x="3680" y="943"/>
                  </a:lnTo>
                  <a:lnTo>
                    <a:pt x="3680" y="931"/>
                  </a:lnTo>
                  <a:lnTo>
                    <a:pt x="3680" y="931"/>
                  </a:lnTo>
                  <a:lnTo>
                    <a:pt x="3680" y="919"/>
                  </a:lnTo>
                  <a:lnTo>
                    <a:pt x="3680" y="919"/>
                  </a:lnTo>
                  <a:lnTo>
                    <a:pt x="3680" y="913"/>
                  </a:lnTo>
                  <a:lnTo>
                    <a:pt x="3680" y="913"/>
                  </a:lnTo>
                  <a:lnTo>
                    <a:pt x="3680" y="913"/>
                  </a:lnTo>
                  <a:lnTo>
                    <a:pt x="3680" y="907"/>
                  </a:lnTo>
                  <a:lnTo>
                    <a:pt x="3680" y="907"/>
                  </a:lnTo>
                  <a:lnTo>
                    <a:pt x="3680" y="907"/>
                  </a:lnTo>
                  <a:lnTo>
                    <a:pt x="3680" y="902"/>
                  </a:lnTo>
                  <a:lnTo>
                    <a:pt x="3680" y="902"/>
                  </a:lnTo>
                  <a:lnTo>
                    <a:pt x="3680" y="890"/>
                  </a:lnTo>
                  <a:lnTo>
                    <a:pt x="3680" y="890"/>
                  </a:lnTo>
                  <a:lnTo>
                    <a:pt x="3680" y="884"/>
                  </a:lnTo>
                  <a:lnTo>
                    <a:pt x="3674" y="878"/>
                  </a:lnTo>
                  <a:lnTo>
                    <a:pt x="3674" y="878"/>
                  </a:lnTo>
                  <a:lnTo>
                    <a:pt x="3674" y="878"/>
                  </a:lnTo>
                  <a:lnTo>
                    <a:pt x="3674" y="866"/>
                  </a:lnTo>
                  <a:lnTo>
                    <a:pt x="3674" y="860"/>
                  </a:lnTo>
                  <a:lnTo>
                    <a:pt x="3674" y="860"/>
                  </a:lnTo>
                  <a:lnTo>
                    <a:pt x="3668" y="860"/>
                  </a:lnTo>
                  <a:lnTo>
                    <a:pt x="3668" y="854"/>
                  </a:lnTo>
                  <a:lnTo>
                    <a:pt x="3668" y="854"/>
                  </a:lnTo>
                  <a:lnTo>
                    <a:pt x="3668" y="848"/>
                  </a:lnTo>
                  <a:lnTo>
                    <a:pt x="3674" y="848"/>
                  </a:lnTo>
                  <a:lnTo>
                    <a:pt x="3674" y="848"/>
                  </a:lnTo>
                  <a:lnTo>
                    <a:pt x="3668" y="848"/>
                  </a:lnTo>
                  <a:lnTo>
                    <a:pt x="3668" y="842"/>
                  </a:lnTo>
                  <a:lnTo>
                    <a:pt x="3668" y="842"/>
                  </a:lnTo>
                  <a:lnTo>
                    <a:pt x="3668" y="842"/>
                  </a:lnTo>
                  <a:lnTo>
                    <a:pt x="3668" y="836"/>
                  </a:lnTo>
                  <a:lnTo>
                    <a:pt x="3668" y="836"/>
                  </a:lnTo>
                  <a:lnTo>
                    <a:pt x="3668" y="830"/>
                  </a:lnTo>
                  <a:lnTo>
                    <a:pt x="3668" y="830"/>
                  </a:lnTo>
                  <a:lnTo>
                    <a:pt x="3668" y="830"/>
                  </a:lnTo>
                  <a:lnTo>
                    <a:pt x="3668" y="824"/>
                  </a:lnTo>
                  <a:lnTo>
                    <a:pt x="3668" y="813"/>
                  </a:lnTo>
                  <a:lnTo>
                    <a:pt x="3674" y="807"/>
                  </a:lnTo>
                  <a:lnTo>
                    <a:pt x="3680" y="795"/>
                  </a:lnTo>
                  <a:lnTo>
                    <a:pt x="3680" y="789"/>
                  </a:lnTo>
                  <a:lnTo>
                    <a:pt x="3680" y="783"/>
                  </a:lnTo>
                  <a:lnTo>
                    <a:pt x="3680" y="783"/>
                  </a:lnTo>
                  <a:lnTo>
                    <a:pt x="3680" y="777"/>
                  </a:lnTo>
                  <a:lnTo>
                    <a:pt x="3686" y="771"/>
                  </a:lnTo>
                  <a:lnTo>
                    <a:pt x="3686" y="765"/>
                  </a:lnTo>
                  <a:lnTo>
                    <a:pt x="3686" y="759"/>
                  </a:lnTo>
                  <a:lnTo>
                    <a:pt x="3686" y="759"/>
                  </a:lnTo>
                  <a:lnTo>
                    <a:pt x="3686" y="759"/>
                  </a:lnTo>
                  <a:lnTo>
                    <a:pt x="3686" y="759"/>
                  </a:lnTo>
                  <a:lnTo>
                    <a:pt x="3686" y="759"/>
                  </a:lnTo>
                  <a:lnTo>
                    <a:pt x="3686" y="753"/>
                  </a:lnTo>
                  <a:lnTo>
                    <a:pt x="3686" y="753"/>
                  </a:lnTo>
                  <a:lnTo>
                    <a:pt x="3686" y="753"/>
                  </a:lnTo>
                  <a:lnTo>
                    <a:pt x="3686" y="747"/>
                  </a:lnTo>
                  <a:lnTo>
                    <a:pt x="3686" y="747"/>
                  </a:lnTo>
                  <a:lnTo>
                    <a:pt x="3686" y="747"/>
                  </a:lnTo>
                  <a:lnTo>
                    <a:pt x="3686" y="741"/>
                  </a:lnTo>
                  <a:lnTo>
                    <a:pt x="3686" y="730"/>
                  </a:lnTo>
                  <a:lnTo>
                    <a:pt x="3686" y="730"/>
                  </a:lnTo>
                  <a:lnTo>
                    <a:pt x="3686" y="730"/>
                  </a:lnTo>
                  <a:lnTo>
                    <a:pt x="3686" y="730"/>
                  </a:lnTo>
                  <a:lnTo>
                    <a:pt x="3686" y="724"/>
                  </a:lnTo>
                  <a:lnTo>
                    <a:pt x="3692" y="718"/>
                  </a:lnTo>
                  <a:lnTo>
                    <a:pt x="3692" y="706"/>
                  </a:lnTo>
                  <a:lnTo>
                    <a:pt x="3698" y="706"/>
                  </a:lnTo>
                  <a:lnTo>
                    <a:pt x="3698" y="706"/>
                  </a:lnTo>
                  <a:lnTo>
                    <a:pt x="3704" y="700"/>
                  </a:lnTo>
                  <a:lnTo>
                    <a:pt x="3704" y="700"/>
                  </a:lnTo>
                  <a:lnTo>
                    <a:pt x="3710" y="700"/>
                  </a:lnTo>
                  <a:lnTo>
                    <a:pt x="3710" y="694"/>
                  </a:lnTo>
                  <a:lnTo>
                    <a:pt x="3710" y="694"/>
                  </a:lnTo>
                  <a:lnTo>
                    <a:pt x="3710" y="688"/>
                  </a:lnTo>
                  <a:lnTo>
                    <a:pt x="3704" y="682"/>
                  </a:lnTo>
                  <a:lnTo>
                    <a:pt x="3704" y="676"/>
                  </a:lnTo>
                  <a:lnTo>
                    <a:pt x="3704" y="676"/>
                  </a:lnTo>
                  <a:lnTo>
                    <a:pt x="3704" y="676"/>
                  </a:lnTo>
                  <a:lnTo>
                    <a:pt x="3704" y="670"/>
                  </a:lnTo>
                  <a:lnTo>
                    <a:pt x="3704" y="670"/>
                  </a:lnTo>
                  <a:lnTo>
                    <a:pt x="3710" y="670"/>
                  </a:lnTo>
                  <a:lnTo>
                    <a:pt x="3710" y="664"/>
                  </a:lnTo>
                  <a:lnTo>
                    <a:pt x="3710" y="646"/>
                  </a:lnTo>
                  <a:lnTo>
                    <a:pt x="3710" y="641"/>
                  </a:lnTo>
                  <a:lnTo>
                    <a:pt x="3715" y="635"/>
                  </a:lnTo>
                  <a:lnTo>
                    <a:pt x="3721" y="629"/>
                  </a:lnTo>
                  <a:lnTo>
                    <a:pt x="3721" y="629"/>
                  </a:lnTo>
                  <a:lnTo>
                    <a:pt x="3721" y="629"/>
                  </a:lnTo>
                  <a:lnTo>
                    <a:pt x="3721" y="623"/>
                  </a:lnTo>
                  <a:lnTo>
                    <a:pt x="3721" y="623"/>
                  </a:lnTo>
                  <a:lnTo>
                    <a:pt x="3721" y="623"/>
                  </a:lnTo>
                  <a:lnTo>
                    <a:pt x="3727" y="611"/>
                  </a:lnTo>
                  <a:lnTo>
                    <a:pt x="3727" y="611"/>
                  </a:lnTo>
                  <a:lnTo>
                    <a:pt x="3721" y="611"/>
                  </a:lnTo>
                  <a:lnTo>
                    <a:pt x="3721" y="605"/>
                  </a:lnTo>
                  <a:lnTo>
                    <a:pt x="3721" y="605"/>
                  </a:lnTo>
                  <a:lnTo>
                    <a:pt x="3715" y="599"/>
                  </a:lnTo>
                  <a:lnTo>
                    <a:pt x="3715" y="599"/>
                  </a:lnTo>
                  <a:lnTo>
                    <a:pt x="3710" y="599"/>
                  </a:lnTo>
                  <a:lnTo>
                    <a:pt x="3710" y="599"/>
                  </a:lnTo>
                  <a:lnTo>
                    <a:pt x="3710" y="599"/>
                  </a:lnTo>
                  <a:lnTo>
                    <a:pt x="3704" y="605"/>
                  </a:lnTo>
                  <a:lnTo>
                    <a:pt x="3704" y="605"/>
                  </a:lnTo>
                  <a:lnTo>
                    <a:pt x="3704" y="605"/>
                  </a:lnTo>
                  <a:lnTo>
                    <a:pt x="3698" y="605"/>
                  </a:lnTo>
                  <a:lnTo>
                    <a:pt x="3698" y="605"/>
                  </a:lnTo>
                  <a:lnTo>
                    <a:pt x="3692" y="605"/>
                  </a:lnTo>
                  <a:lnTo>
                    <a:pt x="3692" y="611"/>
                  </a:lnTo>
                  <a:lnTo>
                    <a:pt x="3686" y="617"/>
                  </a:lnTo>
                  <a:lnTo>
                    <a:pt x="3686" y="623"/>
                  </a:lnTo>
                  <a:lnTo>
                    <a:pt x="3686" y="623"/>
                  </a:lnTo>
                  <a:lnTo>
                    <a:pt x="3686" y="623"/>
                  </a:lnTo>
                  <a:lnTo>
                    <a:pt x="3686" y="629"/>
                  </a:lnTo>
                  <a:lnTo>
                    <a:pt x="3680" y="629"/>
                  </a:lnTo>
                  <a:lnTo>
                    <a:pt x="3680" y="629"/>
                  </a:lnTo>
                  <a:lnTo>
                    <a:pt x="3674" y="635"/>
                  </a:lnTo>
                  <a:lnTo>
                    <a:pt x="3668" y="635"/>
                  </a:lnTo>
                  <a:lnTo>
                    <a:pt x="3668" y="641"/>
                  </a:lnTo>
                  <a:lnTo>
                    <a:pt x="3668" y="641"/>
                  </a:lnTo>
                  <a:lnTo>
                    <a:pt x="3668" y="646"/>
                  </a:lnTo>
                  <a:lnTo>
                    <a:pt x="3662" y="646"/>
                  </a:lnTo>
                  <a:lnTo>
                    <a:pt x="3662" y="646"/>
                  </a:lnTo>
                  <a:lnTo>
                    <a:pt x="3656" y="646"/>
                  </a:lnTo>
                  <a:lnTo>
                    <a:pt x="3656" y="646"/>
                  </a:lnTo>
                  <a:lnTo>
                    <a:pt x="3656" y="641"/>
                  </a:lnTo>
                  <a:lnTo>
                    <a:pt x="3656" y="641"/>
                  </a:lnTo>
                  <a:lnTo>
                    <a:pt x="3656" y="641"/>
                  </a:lnTo>
                  <a:lnTo>
                    <a:pt x="3656" y="635"/>
                  </a:lnTo>
                  <a:lnTo>
                    <a:pt x="3656" y="635"/>
                  </a:lnTo>
                  <a:lnTo>
                    <a:pt x="3656" y="635"/>
                  </a:lnTo>
                  <a:lnTo>
                    <a:pt x="3656" y="629"/>
                  </a:lnTo>
                  <a:lnTo>
                    <a:pt x="3656" y="629"/>
                  </a:lnTo>
                  <a:lnTo>
                    <a:pt x="3662" y="629"/>
                  </a:lnTo>
                  <a:lnTo>
                    <a:pt x="3662" y="629"/>
                  </a:lnTo>
                  <a:lnTo>
                    <a:pt x="3656" y="629"/>
                  </a:lnTo>
                  <a:lnTo>
                    <a:pt x="3656" y="623"/>
                  </a:lnTo>
                  <a:lnTo>
                    <a:pt x="3662" y="623"/>
                  </a:lnTo>
                  <a:lnTo>
                    <a:pt x="3662" y="623"/>
                  </a:lnTo>
                  <a:lnTo>
                    <a:pt x="3662" y="617"/>
                  </a:lnTo>
                  <a:lnTo>
                    <a:pt x="3662" y="617"/>
                  </a:lnTo>
                  <a:lnTo>
                    <a:pt x="3662" y="617"/>
                  </a:lnTo>
                  <a:lnTo>
                    <a:pt x="3662" y="617"/>
                  </a:lnTo>
                  <a:lnTo>
                    <a:pt x="3668" y="611"/>
                  </a:lnTo>
                  <a:lnTo>
                    <a:pt x="3668" y="611"/>
                  </a:lnTo>
                  <a:lnTo>
                    <a:pt x="3668" y="611"/>
                  </a:lnTo>
                  <a:lnTo>
                    <a:pt x="3668" y="605"/>
                  </a:lnTo>
                  <a:lnTo>
                    <a:pt x="3674" y="599"/>
                  </a:lnTo>
                  <a:lnTo>
                    <a:pt x="3674" y="599"/>
                  </a:lnTo>
                  <a:lnTo>
                    <a:pt x="3674" y="593"/>
                  </a:lnTo>
                  <a:lnTo>
                    <a:pt x="3674" y="587"/>
                  </a:lnTo>
                  <a:lnTo>
                    <a:pt x="3680" y="587"/>
                  </a:lnTo>
                  <a:lnTo>
                    <a:pt x="3692" y="587"/>
                  </a:lnTo>
                  <a:lnTo>
                    <a:pt x="3692" y="587"/>
                  </a:lnTo>
                  <a:lnTo>
                    <a:pt x="3692" y="581"/>
                  </a:lnTo>
                  <a:lnTo>
                    <a:pt x="3692" y="581"/>
                  </a:lnTo>
                  <a:lnTo>
                    <a:pt x="3698" y="581"/>
                  </a:lnTo>
                  <a:lnTo>
                    <a:pt x="3698" y="575"/>
                  </a:lnTo>
                  <a:lnTo>
                    <a:pt x="3698" y="575"/>
                  </a:lnTo>
                  <a:lnTo>
                    <a:pt x="3698" y="575"/>
                  </a:lnTo>
                  <a:lnTo>
                    <a:pt x="3698" y="569"/>
                  </a:lnTo>
                  <a:lnTo>
                    <a:pt x="3698" y="569"/>
                  </a:lnTo>
                  <a:lnTo>
                    <a:pt x="3698" y="569"/>
                  </a:lnTo>
                  <a:lnTo>
                    <a:pt x="3698" y="563"/>
                  </a:lnTo>
                  <a:lnTo>
                    <a:pt x="3698" y="558"/>
                  </a:lnTo>
                  <a:lnTo>
                    <a:pt x="3704" y="558"/>
                  </a:lnTo>
                  <a:lnTo>
                    <a:pt x="3721" y="522"/>
                  </a:lnTo>
                  <a:lnTo>
                    <a:pt x="3721" y="522"/>
                  </a:lnTo>
                  <a:lnTo>
                    <a:pt x="3727" y="516"/>
                  </a:lnTo>
                  <a:lnTo>
                    <a:pt x="3727" y="516"/>
                  </a:lnTo>
                  <a:lnTo>
                    <a:pt x="3727" y="516"/>
                  </a:lnTo>
                  <a:lnTo>
                    <a:pt x="3727" y="510"/>
                  </a:lnTo>
                  <a:lnTo>
                    <a:pt x="3727" y="504"/>
                  </a:lnTo>
                  <a:lnTo>
                    <a:pt x="3733" y="504"/>
                  </a:lnTo>
                  <a:lnTo>
                    <a:pt x="3733" y="498"/>
                  </a:lnTo>
                  <a:lnTo>
                    <a:pt x="3739" y="498"/>
                  </a:lnTo>
                  <a:lnTo>
                    <a:pt x="3739" y="486"/>
                  </a:lnTo>
                  <a:lnTo>
                    <a:pt x="3745" y="486"/>
                  </a:lnTo>
                  <a:lnTo>
                    <a:pt x="3745" y="486"/>
                  </a:lnTo>
                  <a:lnTo>
                    <a:pt x="3751" y="480"/>
                  </a:lnTo>
                  <a:lnTo>
                    <a:pt x="3751" y="480"/>
                  </a:lnTo>
                  <a:lnTo>
                    <a:pt x="3751" y="480"/>
                  </a:lnTo>
                  <a:lnTo>
                    <a:pt x="3751" y="474"/>
                  </a:lnTo>
                  <a:lnTo>
                    <a:pt x="3751" y="469"/>
                  </a:lnTo>
                  <a:lnTo>
                    <a:pt x="3751" y="463"/>
                  </a:lnTo>
                  <a:lnTo>
                    <a:pt x="3757" y="463"/>
                  </a:lnTo>
                  <a:lnTo>
                    <a:pt x="3757" y="463"/>
                  </a:lnTo>
                  <a:lnTo>
                    <a:pt x="3757" y="451"/>
                  </a:lnTo>
                  <a:lnTo>
                    <a:pt x="3757" y="451"/>
                  </a:lnTo>
                  <a:lnTo>
                    <a:pt x="3763" y="451"/>
                  </a:lnTo>
                  <a:lnTo>
                    <a:pt x="3763" y="451"/>
                  </a:lnTo>
                  <a:lnTo>
                    <a:pt x="3763" y="457"/>
                  </a:lnTo>
                  <a:lnTo>
                    <a:pt x="3763" y="457"/>
                  </a:lnTo>
                  <a:lnTo>
                    <a:pt x="3763" y="457"/>
                  </a:lnTo>
                  <a:lnTo>
                    <a:pt x="3757" y="463"/>
                  </a:lnTo>
                  <a:lnTo>
                    <a:pt x="3757" y="463"/>
                  </a:lnTo>
                  <a:lnTo>
                    <a:pt x="3757" y="463"/>
                  </a:lnTo>
                  <a:lnTo>
                    <a:pt x="3757" y="469"/>
                  </a:lnTo>
                  <a:lnTo>
                    <a:pt x="3757" y="469"/>
                  </a:lnTo>
                  <a:lnTo>
                    <a:pt x="3757" y="469"/>
                  </a:lnTo>
                  <a:lnTo>
                    <a:pt x="3763" y="474"/>
                  </a:lnTo>
                  <a:lnTo>
                    <a:pt x="3757" y="480"/>
                  </a:lnTo>
                  <a:lnTo>
                    <a:pt x="3757" y="480"/>
                  </a:lnTo>
                  <a:lnTo>
                    <a:pt x="3763" y="486"/>
                  </a:lnTo>
                  <a:lnTo>
                    <a:pt x="3763" y="486"/>
                  </a:lnTo>
                  <a:lnTo>
                    <a:pt x="3763" y="480"/>
                  </a:lnTo>
                  <a:lnTo>
                    <a:pt x="3763" y="480"/>
                  </a:lnTo>
                  <a:lnTo>
                    <a:pt x="3769" y="480"/>
                  </a:lnTo>
                  <a:lnTo>
                    <a:pt x="3769" y="480"/>
                  </a:lnTo>
                  <a:lnTo>
                    <a:pt x="3769" y="480"/>
                  </a:lnTo>
                  <a:lnTo>
                    <a:pt x="3775" y="480"/>
                  </a:lnTo>
                  <a:lnTo>
                    <a:pt x="3775" y="474"/>
                  </a:lnTo>
                  <a:lnTo>
                    <a:pt x="3775" y="474"/>
                  </a:lnTo>
                  <a:lnTo>
                    <a:pt x="3775" y="469"/>
                  </a:lnTo>
                  <a:lnTo>
                    <a:pt x="3775" y="469"/>
                  </a:lnTo>
                  <a:lnTo>
                    <a:pt x="3775" y="469"/>
                  </a:lnTo>
                  <a:lnTo>
                    <a:pt x="3781" y="469"/>
                  </a:lnTo>
                  <a:lnTo>
                    <a:pt x="3781" y="469"/>
                  </a:lnTo>
                  <a:lnTo>
                    <a:pt x="3781" y="463"/>
                  </a:lnTo>
                  <a:lnTo>
                    <a:pt x="3781" y="463"/>
                  </a:lnTo>
                  <a:lnTo>
                    <a:pt x="3781" y="457"/>
                  </a:lnTo>
                  <a:lnTo>
                    <a:pt x="3781" y="457"/>
                  </a:lnTo>
                  <a:lnTo>
                    <a:pt x="3787" y="457"/>
                  </a:lnTo>
                  <a:lnTo>
                    <a:pt x="3787" y="463"/>
                  </a:lnTo>
                  <a:lnTo>
                    <a:pt x="3793" y="463"/>
                  </a:lnTo>
                  <a:lnTo>
                    <a:pt x="3793" y="463"/>
                  </a:lnTo>
                  <a:lnTo>
                    <a:pt x="3793" y="457"/>
                  </a:lnTo>
                  <a:lnTo>
                    <a:pt x="3793" y="457"/>
                  </a:lnTo>
                  <a:lnTo>
                    <a:pt x="3798" y="457"/>
                  </a:lnTo>
                  <a:lnTo>
                    <a:pt x="3798" y="457"/>
                  </a:lnTo>
                  <a:lnTo>
                    <a:pt x="3798" y="457"/>
                  </a:lnTo>
                  <a:lnTo>
                    <a:pt x="3804" y="457"/>
                  </a:lnTo>
                  <a:lnTo>
                    <a:pt x="3804" y="457"/>
                  </a:lnTo>
                  <a:lnTo>
                    <a:pt x="3804" y="457"/>
                  </a:lnTo>
                  <a:lnTo>
                    <a:pt x="3798" y="469"/>
                  </a:lnTo>
                  <a:lnTo>
                    <a:pt x="3798" y="469"/>
                  </a:lnTo>
                  <a:lnTo>
                    <a:pt x="3804" y="469"/>
                  </a:lnTo>
                  <a:lnTo>
                    <a:pt x="3804" y="469"/>
                  </a:lnTo>
                  <a:lnTo>
                    <a:pt x="3804" y="474"/>
                  </a:lnTo>
                  <a:lnTo>
                    <a:pt x="3798" y="474"/>
                  </a:lnTo>
                  <a:lnTo>
                    <a:pt x="3798" y="474"/>
                  </a:lnTo>
                  <a:lnTo>
                    <a:pt x="3798" y="469"/>
                  </a:lnTo>
                  <a:lnTo>
                    <a:pt x="3798" y="469"/>
                  </a:lnTo>
                  <a:lnTo>
                    <a:pt x="3798" y="469"/>
                  </a:lnTo>
                  <a:lnTo>
                    <a:pt x="3793" y="469"/>
                  </a:lnTo>
                  <a:lnTo>
                    <a:pt x="3793" y="469"/>
                  </a:lnTo>
                  <a:lnTo>
                    <a:pt x="3793" y="474"/>
                  </a:lnTo>
                  <a:lnTo>
                    <a:pt x="3793" y="474"/>
                  </a:lnTo>
                  <a:lnTo>
                    <a:pt x="3793" y="474"/>
                  </a:lnTo>
                  <a:lnTo>
                    <a:pt x="3793" y="474"/>
                  </a:lnTo>
                  <a:lnTo>
                    <a:pt x="3793" y="474"/>
                  </a:lnTo>
                  <a:lnTo>
                    <a:pt x="3793" y="474"/>
                  </a:lnTo>
                  <a:lnTo>
                    <a:pt x="3793" y="474"/>
                  </a:lnTo>
                  <a:lnTo>
                    <a:pt x="3793" y="474"/>
                  </a:lnTo>
                  <a:lnTo>
                    <a:pt x="3793" y="480"/>
                  </a:lnTo>
                  <a:lnTo>
                    <a:pt x="3793" y="480"/>
                  </a:lnTo>
                  <a:lnTo>
                    <a:pt x="3787" y="486"/>
                  </a:lnTo>
                  <a:lnTo>
                    <a:pt x="3787" y="486"/>
                  </a:lnTo>
                  <a:lnTo>
                    <a:pt x="3787" y="492"/>
                  </a:lnTo>
                  <a:lnTo>
                    <a:pt x="3787" y="492"/>
                  </a:lnTo>
                  <a:lnTo>
                    <a:pt x="3793" y="492"/>
                  </a:lnTo>
                  <a:lnTo>
                    <a:pt x="3793" y="492"/>
                  </a:lnTo>
                  <a:lnTo>
                    <a:pt x="3793" y="498"/>
                  </a:lnTo>
                  <a:lnTo>
                    <a:pt x="3798" y="498"/>
                  </a:lnTo>
                  <a:lnTo>
                    <a:pt x="3798" y="498"/>
                  </a:lnTo>
                  <a:lnTo>
                    <a:pt x="3798" y="492"/>
                  </a:lnTo>
                  <a:lnTo>
                    <a:pt x="3798" y="492"/>
                  </a:lnTo>
                  <a:lnTo>
                    <a:pt x="3798" y="492"/>
                  </a:lnTo>
                  <a:lnTo>
                    <a:pt x="3798" y="492"/>
                  </a:lnTo>
                  <a:lnTo>
                    <a:pt x="3793" y="492"/>
                  </a:lnTo>
                  <a:lnTo>
                    <a:pt x="3793" y="486"/>
                  </a:lnTo>
                  <a:lnTo>
                    <a:pt x="3798" y="486"/>
                  </a:lnTo>
                  <a:lnTo>
                    <a:pt x="3798" y="486"/>
                  </a:lnTo>
                  <a:lnTo>
                    <a:pt x="3798" y="486"/>
                  </a:lnTo>
                  <a:lnTo>
                    <a:pt x="3798" y="486"/>
                  </a:lnTo>
                  <a:lnTo>
                    <a:pt x="3798" y="480"/>
                  </a:lnTo>
                  <a:lnTo>
                    <a:pt x="3798" y="480"/>
                  </a:lnTo>
                  <a:lnTo>
                    <a:pt x="3804" y="480"/>
                  </a:lnTo>
                  <a:lnTo>
                    <a:pt x="3804" y="480"/>
                  </a:lnTo>
                  <a:lnTo>
                    <a:pt x="3804" y="474"/>
                  </a:lnTo>
                  <a:lnTo>
                    <a:pt x="3804" y="474"/>
                  </a:lnTo>
                  <a:lnTo>
                    <a:pt x="3804" y="474"/>
                  </a:lnTo>
                  <a:lnTo>
                    <a:pt x="3804" y="474"/>
                  </a:lnTo>
                  <a:lnTo>
                    <a:pt x="3810" y="474"/>
                  </a:lnTo>
                  <a:lnTo>
                    <a:pt x="3810" y="474"/>
                  </a:lnTo>
                  <a:lnTo>
                    <a:pt x="3816" y="469"/>
                  </a:lnTo>
                  <a:lnTo>
                    <a:pt x="3816" y="469"/>
                  </a:lnTo>
                  <a:lnTo>
                    <a:pt x="3816" y="469"/>
                  </a:lnTo>
                  <a:lnTo>
                    <a:pt x="3816" y="469"/>
                  </a:lnTo>
                  <a:lnTo>
                    <a:pt x="3822" y="469"/>
                  </a:lnTo>
                  <a:lnTo>
                    <a:pt x="3822" y="469"/>
                  </a:lnTo>
                  <a:lnTo>
                    <a:pt x="3822" y="469"/>
                  </a:lnTo>
                  <a:lnTo>
                    <a:pt x="3822" y="463"/>
                  </a:lnTo>
                  <a:lnTo>
                    <a:pt x="3822" y="457"/>
                  </a:lnTo>
                  <a:lnTo>
                    <a:pt x="3828" y="451"/>
                  </a:lnTo>
                  <a:lnTo>
                    <a:pt x="3834" y="445"/>
                  </a:lnTo>
                  <a:lnTo>
                    <a:pt x="3852" y="445"/>
                  </a:lnTo>
                  <a:lnTo>
                    <a:pt x="3852" y="445"/>
                  </a:lnTo>
                  <a:lnTo>
                    <a:pt x="3858" y="445"/>
                  </a:lnTo>
                  <a:lnTo>
                    <a:pt x="3864" y="451"/>
                  </a:lnTo>
                  <a:lnTo>
                    <a:pt x="3864" y="445"/>
                  </a:lnTo>
                  <a:lnTo>
                    <a:pt x="3864" y="445"/>
                  </a:lnTo>
                  <a:lnTo>
                    <a:pt x="3870" y="445"/>
                  </a:lnTo>
                  <a:lnTo>
                    <a:pt x="3881" y="445"/>
                  </a:lnTo>
                  <a:lnTo>
                    <a:pt x="3893" y="445"/>
                  </a:lnTo>
                  <a:lnTo>
                    <a:pt x="3893" y="439"/>
                  </a:lnTo>
                  <a:lnTo>
                    <a:pt x="3893" y="439"/>
                  </a:lnTo>
                  <a:lnTo>
                    <a:pt x="3899" y="433"/>
                  </a:lnTo>
                  <a:lnTo>
                    <a:pt x="3905" y="427"/>
                  </a:lnTo>
                  <a:lnTo>
                    <a:pt x="3905" y="427"/>
                  </a:lnTo>
                  <a:lnTo>
                    <a:pt x="3911" y="427"/>
                  </a:lnTo>
                  <a:lnTo>
                    <a:pt x="3917" y="421"/>
                  </a:lnTo>
                  <a:lnTo>
                    <a:pt x="3917" y="421"/>
                  </a:lnTo>
                  <a:lnTo>
                    <a:pt x="3917" y="427"/>
                  </a:lnTo>
                  <a:lnTo>
                    <a:pt x="3917" y="427"/>
                  </a:lnTo>
                  <a:lnTo>
                    <a:pt x="3923" y="427"/>
                  </a:lnTo>
                  <a:lnTo>
                    <a:pt x="3923" y="427"/>
                  </a:lnTo>
                  <a:lnTo>
                    <a:pt x="3923" y="427"/>
                  </a:lnTo>
                  <a:lnTo>
                    <a:pt x="3923" y="427"/>
                  </a:lnTo>
                  <a:lnTo>
                    <a:pt x="3929" y="427"/>
                  </a:lnTo>
                  <a:lnTo>
                    <a:pt x="3929" y="427"/>
                  </a:lnTo>
                  <a:lnTo>
                    <a:pt x="3941" y="427"/>
                  </a:lnTo>
                  <a:lnTo>
                    <a:pt x="3941" y="433"/>
                  </a:lnTo>
                  <a:lnTo>
                    <a:pt x="3947" y="433"/>
                  </a:lnTo>
                  <a:lnTo>
                    <a:pt x="3953" y="439"/>
                  </a:lnTo>
                  <a:lnTo>
                    <a:pt x="3958" y="439"/>
                  </a:lnTo>
                  <a:lnTo>
                    <a:pt x="3958" y="445"/>
                  </a:lnTo>
                  <a:lnTo>
                    <a:pt x="3964" y="445"/>
                  </a:lnTo>
                  <a:lnTo>
                    <a:pt x="3964" y="445"/>
                  </a:lnTo>
                  <a:lnTo>
                    <a:pt x="3964" y="451"/>
                  </a:lnTo>
                  <a:lnTo>
                    <a:pt x="3964" y="451"/>
                  </a:lnTo>
                  <a:lnTo>
                    <a:pt x="3970" y="451"/>
                  </a:lnTo>
                  <a:lnTo>
                    <a:pt x="3970" y="451"/>
                  </a:lnTo>
                  <a:lnTo>
                    <a:pt x="3970" y="451"/>
                  </a:lnTo>
                  <a:lnTo>
                    <a:pt x="3970" y="457"/>
                  </a:lnTo>
                  <a:lnTo>
                    <a:pt x="3976" y="457"/>
                  </a:lnTo>
                  <a:lnTo>
                    <a:pt x="3976" y="463"/>
                  </a:lnTo>
                  <a:lnTo>
                    <a:pt x="3982" y="463"/>
                  </a:lnTo>
                  <a:lnTo>
                    <a:pt x="3988" y="457"/>
                  </a:lnTo>
                  <a:lnTo>
                    <a:pt x="3982" y="457"/>
                  </a:lnTo>
                  <a:lnTo>
                    <a:pt x="3982" y="457"/>
                  </a:lnTo>
                  <a:lnTo>
                    <a:pt x="3982" y="451"/>
                  </a:lnTo>
                  <a:lnTo>
                    <a:pt x="3988" y="451"/>
                  </a:lnTo>
                  <a:lnTo>
                    <a:pt x="3982" y="451"/>
                  </a:lnTo>
                  <a:lnTo>
                    <a:pt x="3982" y="445"/>
                  </a:lnTo>
                  <a:lnTo>
                    <a:pt x="3982" y="445"/>
                  </a:lnTo>
                  <a:lnTo>
                    <a:pt x="3988" y="445"/>
                  </a:lnTo>
                  <a:lnTo>
                    <a:pt x="3988" y="445"/>
                  </a:lnTo>
                  <a:lnTo>
                    <a:pt x="3988" y="445"/>
                  </a:lnTo>
                  <a:lnTo>
                    <a:pt x="3988" y="439"/>
                  </a:lnTo>
                  <a:lnTo>
                    <a:pt x="3988" y="433"/>
                  </a:lnTo>
                  <a:lnTo>
                    <a:pt x="3994" y="433"/>
                  </a:lnTo>
                  <a:lnTo>
                    <a:pt x="3994" y="433"/>
                  </a:lnTo>
                  <a:lnTo>
                    <a:pt x="4000" y="433"/>
                  </a:lnTo>
                  <a:lnTo>
                    <a:pt x="4000" y="433"/>
                  </a:lnTo>
                  <a:lnTo>
                    <a:pt x="4000" y="433"/>
                  </a:lnTo>
                  <a:lnTo>
                    <a:pt x="4000" y="439"/>
                  </a:lnTo>
                  <a:lnTo>
                    <a:pt x="4006" y="439"/>
                  </a:lnTo>
                  <a:lnTo>
                    <a:pt x="4006" y="439"/>
                  </a:lnTo>
                  <a:lnTo>
                    <a:pt x="4006" y="439"/>
                  </a:lnTo>
                  <a:lnTo>
                    <a:pt x="4006" y="439"/>
                  </a:lnTo>
                  <a:lnTo>
                    <a:pt x="4006" y="439"/>
                  </a:lnTo>
                  <a:lnTo>
                    <a:pt x="4006" y="439"/>
                  </a:lnTo>
                  <a:lnTo>
                    <a:pt x="4006" y="439"/>
                  </a:lnTo>
                  <a:lnTo>
                    <a:pt x="4012" y="445"/>
                  </a:lnTo>
                  <a:lnTo>
                    <a:pt x="4012" y="439"/>
                  </a:lnTo>
                  <a:lnTo>
                    <a:pt x="4012" y="439"/>
                  </a:lnTo>
                  <a:lnTo>
                    <a:pt x="4018" y="439"/>
                  </a:lnTo>
                  <a:lnTo>
                    <a:pt x="4018" y="439"/>
                  </a:lnTo>
                  <a:lnTo>
                    <a:pt x="4024" y="439"/>
                  </a:lnTo>
                  <a:lnTo>
                    <a:pt x="4024" y="439"/>
                  </a:lnTo>
                  <a:lnTo>
                    <a:pt x="4024" y="439"/>
                  </a:lnTo>
                  <a:lnTo>
                    <a:pt x="4024" y="439"/>
                  </a:lnTo>
                  <a:lnTo>
                    <a:pt x="4024" y="439"/>
                  </a:lnTo>
                  <a:lnTo>
                    <a:pt x="4024" y="439"/>
                  </a:lnTo>
                  <a:lnTo>
                    <a:pt x="4030" y="439"/>
                  </a:lnTo>
                  <a:lnTo>
                    <a:pt x="4030" y="439"/>
                  </a:lnTo>
                  <a:lnTo>
                    <a:pt x="4035" y="439"/>
                  </a:lnTo>
                  <a:lnTo>
                    <a:pt x="4053" y="445"/>
                  </a:lnTo>
                  <a:lnTo>
                    <a:pt x="4053" y="445"/>
                  </a:lnTo>
                  <a:lnTo>
                    <a:pt x="4059" y="445"/>
                  </a:lnTo>
                  <a:lnTo>
                    <a:pt x="4059" y="445"/>
                  </a:lnTo>
                  <a:lnTo>
                    <a:pt x="4059" y="445"/>
                  </a:lnTo>
                  <a:lnTo>
                    <a:pt x="4059" y="445"/>
                  </a:lnTo>
                  <a:lnTo>
                    <a:pt x="4065" y="445"/>
                  </a:lnTo>
                  <a:lnTo>
                    <a:pt x="4065" y="445"/>
                  </a:lnTo>
                  <a:lnTo>
                    <a:pt x="4065" y="445"/>
                  </a:lnTo>
                  <a:lnTo>
                    <a:pt x="4065" y="439"/>
                  </a:lnTo>
                  <a:lnTo>
                    <a:pt x="4065" y="439"/>
                  </a:lnTo>
                  <a:lnTo>
                    <a:pt x="4065" y="439"/>
                  </a:lnTo>
                  <a:lnTo>
                    <a:pt x="4065" y="439"/>
                  </a:lnTo>
                  <a:lnTo>
                    <a:pt x="4065" y="433"/>
                  </a:lnTo>
                  <a:lnTo>
                    <a:pt x="4059" y="433"/>
                  </a:lnTo>
                  <a:lnTo>
                    <a:pt x="4059" y="433"/>
                  </a:lnTo>
                  <a:lnTo>
                    <a:pt x="4059" y="433"/>
                  </a:lnTo>
                  <a:lnTo>
                    <a:pt x="4059" y="433"/>
                  </a:lnTo>
                  <a:lnTo>
                    <a:pt x="4053" y="433"/>
                  </a:lnTo>
                  <a:lnTo>
                    <a:pt x="4053" y="427"/>
                  </a:lnTo>
                  <a:lnTo>
                    <a:pt x="4053" y="427"/>
                  </a:lnTo>
                  <a:lnTo>
                    <a:pt x="4053" y="421"/>
                  </a:lnTo>
                  <a:lnTo>
                    <a:pt x="4053" y="421"/>
                  </a:lnTo>
                  <a:lnTo>
                    <a:pt x="4053" y="421"/>
                  </a:lnTo>
                  <a:lnTo>
                    <a:pt x="4053" y="421"/>
                  </a:lnTo>
                  <a:lnTo>
                    <a:pt x="4053" y="421"/>
                  </a:lnTo>
                  <a:lnTo>
                    <a:pt x="4053" y="421"/>
                  </a:lnTo>
                  <a:lnTo>
                    <a:pt x="4047" y="415"/>
                  </a:lnTo>
                  <a:lnTo>
                    <a:pt x="4047" y="415"/>
                  </a:lnTo>
                  <a:lnTo>
                    <a:pt x="4047" y="415"/>
                  </a:lnTo>
                  <a:lnTo>
                    <a:pt x="4047" y="415"/>
                  </a:lnTo>
                  <a:lnTo>
                    <a:pt x="4047" y="415"/>
                  </a:lnTo>
                  <a:lnTo>
                    <a:pt x="4047" y="415"/>
                  </a:lnTo>
                  <a:lnTo>
                    <a:pt x="4041" y="415"/>
                  </a:lnTo>
                  <a:lnTo>
                    <a:pt x="4041" y="415"/>
                  </a:lnTo>
                  <a:lnTo>
                    <a:pt x="4035" y="415"/>
                  </a:lnTo>
                  <a:lnTo>
                    <a:pt x="4035" y="415"/>
                  </a:lnTo>
                  <a:lnTo>
                    <a:pt x="4035" y="415"/>
                  </a:lnTo>
                  <a:lnTo>
                    <a:pt x="4035" y="415"/>
                  </a:lnTo>
                  <a:lnTo>
                    <a:pt x="4030" y="409"/>
                  </a:lnTo>
                  <a:lnTo>
                    <a:pt x="4030" y="409"/>
                  </a:lnTo>
                  <a:lnTo>
                    <a:pt x="4035" y="409"/>
                  </a:lnTo>
                  <a:lnTo>
                    <a:pt x="4035" y="403"/>
                  </a:lnTo>
                  <a:lnTo>
                    <a:pt x="4041" y="403"/>
                  </a:lnTo>
                  <a:lnTo>
                    <a:pt x="4035" y="403"/>
                  </a:lnTo>
                  <a:lnTo>
                    <a:pt x="4035" y="397"/>
                  </a:lnTo>
                  <a:lnTo>
                    <a:pt x="4035" y="397"/>
                  </a:lnTo>
                  <a:lnTo>
                    <a:pt x="4035" y="391"/>
                  </a:lnTo>
                  <a:lnTo>
                    <a:pt x="4041" y="391"/>
                  </a:lnTo>
                  <a:lnTo>
                    <a:pt x="4041" y="391"/>
                  </a:lnTo>
                  <a:lnTo>
                    <a:pt x="4041" y="391"/>
                  </a:lnTo>
                  <a:lnTo>
                    <a:pt x="4041" y="391"/>
                  </a:lnTo>
                  <a:lnTo>
                    <a:pt x="4047" y="391"/>
                  </a:lnTo>
                  <a:lnTo>
                    <a:pt x="4047" y="391"/>
                  </a:lnTo>
                  <a:lnTo>
                    <a:pt x="4047" y="391"/>
                  </a:lnTo>
                  <a:lnTo>
                    <a:pt x="4047" y="391"/>
                  </a:lnTo>
                  <a:lnTo>
                    <a:pt x="4047" y="391"/>
                  </a:lnTo>
                  <a:lnTo>
                    <a:pt x="4041" y="386"/>
                  </a:lnTo>
                  <a:lnTo>
                    <a:pt x="4041" y="386"/>
                  </a:lnTo>
                  <a:lnTo>
                    <a:pt x="4041" y="386"/>
                  </a:lnTo>
                  <a:lnTo>
                    <a:pt x="4041" y="380"/>
                  </a:lnTo>
                  <a:lnTo>
                    <a:pt x="4047" y="368"/>
                  </a:lnTo>
                  <a:lnTo>
                    <a:pt x="4047" y="362"/>
                  </a:lnTo>
                  <a:lnTo>
                    <a:pt x="4041" y="362"/>
                  </a:lnTo>
                  <a:lnTo>
                    <a:pt x="4035" y="362"/>
                  </a:lnTo>
                  <a:lnTo>
                    <a:pt x="4035" y="362"/>
                  </a:lnTo>
                  <a:lnTo>
                    <a:pt x="4024" y="368"/>
                  </a:lnTo>
                  <a:lnTo>
                    <a:pt x="4024" y="368"/>
                  </a:lnTo>
                  <a:lnTo>
                    <a:pt x="4018" y="368"/>
                  </a:lnTo>
                  <a:lnTo>
                    <a:pt x="4012" y="368"/>
                  </a:lnTo>
                  <a:lnTo>
                    <a:pt x="4012" y="368"/>
                  </a:lnTo>
                  <a:lnTo>
                    <a:pt x="4012" y="368"/>
                  </a:lnTo>
                  <a:lnTo>
                    <a:pt x="4012" y="368"/>
                  </a:lnTo>
                  <a:lnTo>
                    <a:pt x="4012" y="374"/>
                  </a:lnTo>
                  <a:lnTo>
                    <a:pt x="4012" y="374"/>
                  </a:lnTo>
                  <a:lnTo>
                    <a:pt x="4006" y="374"/>
                  </a:lnTo>
                  <a:lnTo>
                    <a:pt x="4006" y="374"/>
                  </a:lnTo>
                  <a:lnTo>
                    <a:pt x="4006" y="374"/>
                  </a:lnTo>
                  <a:lnTo>
                    <a:pt x="4006" y="380"/>
                  </a:lnTo>
                  <a:lnTo>
                    <a:pt x="4000" y="380"/>
                  </a:lnTo>
                  <a:lnTo>
                    <a:pt x="3994" y="380"/>
                  </a:lnTo>
                  <a:lnTo>
                    <a:pt x="4000" y="374"/>
                  </a:lnTo>
                  <a:lnTo>
                    <a:pt x="3994" y="368"/>
                  </a:lnTo>
                  <a:lnTo>
                    <a:pt x="3994" y="368"/>
                  </a:lnTo>
                  <a:lnTo>
                    <a:pt x="3988" y="368"/>
                  </a:lnTo>
                  <a:lnTo>
                    <a:pt x="3988" y="374"/>
                  </a:lnTo>
                  <a:lnTo>
                    <a:pt x="3982" y="374"/>
                  </a:lnTo>
                  <a:lnTo>
                    <a:pt x="3976" y="374"/>
                  </a:lnTo>
                  <a:lnTo>
                    <a:pt x="3976" y="374"/>
                  </a:lnTo>
                  <a:lnTo>
                    <a:pt x="3976" y="374"/>
                  </a:lnTo>
                  <a:lnTo>
                    <a:pt x="3970" y="374"/>
                  </a:lnTo>
                  <a:lnTo>
                    <a:pt x="3964" y="368"/>
                  </a:lnTo>
                  <a:lnTo>
                    <a:pt x="3964" y="368"/>
                  </a:lnTo>
                  <a:lnTo>
                    <a:pt x="3964" y="368"/>
                  </a:lnTo>
                  <a:lnTo>
                    <a:pt x="3964" y="368"/>
                  </a:lnTo>
                  <a:lnTo>
                    <a:pt x="3958" y="368"/>
                  </a:lnTo>
                  <a:lnTo>
                    <a:pt x="3958" y="368"/>
                  </a:lnTo>
                  <a:lnTo>
                    <a:pt x="3958" y="368"/>
                  </a:lnTo>
                  <a:lnTo>
                    <a:pt x="3953" y="368"/>
                  </a:lnTo>
                  <a:lnTo>
                    <a:pt x="3953" y="368"/>
                  </a:lnTo>
                  <a:lnTo>
                    <a:pt x="3953" y="368"/>
                  </a:lnTo>
                  <a:lnTo>
                    <a:pt x="3953" y="362"/>
                  </a:lnTo>
                  <a:lnTo>
                    <a:pt x="3953" y="362"/>
                  </a:lnTo>
                  <a:lnTo>
                    <a:pt x="3953" y="356"/>
                  </a:lnTo>
                  <a:lnTo>
                    <a:pt x="3953" y="350"/>
                  </a:lnTo>
                  <a:lnTo>
                    <a:pt x="3958" y="338"/>
                  </a:lnTo>
                  <a:lnTo>
                    <a:pt x="3958" y="332"/>
                  </a:lnTo>
                  <a:lnTo>
                    <a:pt x="3958" y="332"/>
                  </a:lnTo>
                  <a:lnTo>
                    <a:pt x="3958" y="332"/>
                  </a:lnTo>
                  <a:lnTo>
                    <a:pt x="3958" y="326"/>
                  </a:lnTo>
                  <a:lnTo>
                    <a:pt x="3964" y="326"/>
                  </a:lnTo>
                  <a:lnTo>
                    <a:pt x="3958" y="326"/>
                  </a:lnTo>
                  <a:lnTo>
                    <a:pt x="3953" y="326"/>
                  </a:lnTo>
                  <a:lnTo>
                    <a:pt x="3953" y="326"/>
                  </a:lnTo>
                  <a:lnTo>
                    <a:pt x="3947" y="326"/>
                  </a:lnTo>
                  <a:lnTo>
                    <a:pt x="3935" y="326"/>
                  </a:lnTo>
                  <a:lnTo>
                    <a:pt x="3929" y="332"/>
                  </a:lnTo>
                  <a:lnTo>
                    <a:pt x="3911" y="338"/>
                  </a:lnTo>
                  <a:lnTo>
                    <a:pt x="3905" y="344"/>
                  </a:lnTo>
                  <a:lnTo>
                    <a:pt x="3870" y="338"/>
                  </a:lnTo>
                  <a:lnTo>
                    <a:pt x="3870" y="338"/>
                  </a:lnTo>
                  <a:lnTo>
                    <a:pt x="3870" y="338"/>
                  </a:lnTo>
                  <a:lnTo>
                    <a:pt x="3864" y="338"/>
                  </a:lnTo>
                  <a:lnTo>
                    <a:pt x="3846" y="344"/>
                  </a:lnTo>
                  <a:lnTo>
                    <a:pt x="3846" y="344"/>
                  </a:lnTo>
                  <a:lnTo>
                    <a:pt x="3846" y="338"/>
                  </a:lnTo>
                  <a:lnTo>
                    <a:pt x="3828" y="350"/>
                  </a:lnTo>
                  <a:lnTo>
                    <a:pt x="3816" y="356"/>
                  </a:lnTo>
                  <a:lnTo>
                    <a:pt x="3816" y="362"/>
                  </a:lnTo>
                  <a:lnTo>
                    <a:pt x="3810" y="362"/>
                  </a:lnTo>
                  <a:lnTo>
                    <a:pt x="3810" y="362"/>
                  </a:lnTo>
                  <a:lnTo>
                    <a:pt x="3804" y="362"/>
                  </a:lnTo>
                  <a:lnTo>
                    <a:pt x="3804" y="368"/>
                  </a:lnTo>
                  <a:lnTo>
                    <a:pt x="3798" y="374"/>
                  </a:lnTo>
                  <a:lnTo>
                    <a:pt x="3793" y="374"/>
                  </a:lnTo>
                  <a:lnTo>
                    <a:pt x="3793" y="380"/>
                  </a:lnTo>
                  <a:lnTo>
                    <a:pt x="3793" y="374"/>
                  </a:lnTo>
                  <a:lnTo>
                    <a:pt x="3793" y="374"/>
                  </a:lnTo>
                  <a:lnTo>
                    <a:pt x="3793" y="374"/>
                  </a:lnTo>
                  <a:lnTo>
                    <a:pt x="3793" y="374"/>
                  </a:lnTo>
                  <a:lnTo>
                    <a:pt x="3787" y="374"/>
                  </a:lnTo>
                  <a:lnTo>
                    <a:pt x="3787" y="374"/>
                  </a:lnTo>
                  <a:lnTo>
                    <a:pt x="3787" y="368"/>
                  </a:lnTo>
                  <a:lnTo>
                    <a:pt x="3781" y="368"/>
                  </a:lnTo>
                  <a:lnTo>
                    <a:pt x="3781" y="368"/>
                  </a:lnTo>
                  <a:lnTo>
                    <a:pt x="3775" y="374"/>
                  </a:lnTo>
                  <a:lnTo>
                    <a:pt x="3775" y="374"/>
                  </a:lnTo>
                  <a:lnTo>
                    <a:pt x="3775" y="374"/>
                  </a:lnTo>
                  <a:lnTo>
                    <a:pt x="3769" y="374"/>
                  </a:lnTo>
                  <a:lnTo>
                    <a:pt x="3769" y="374"/>
                  </a:lnTo>
                  <a:lnTo>
                    <a:pt x="3769" y="368"/>
                  </a:lnTo>
                  <a:lnTo>
                    <a:pt x="3769" y="368"/>
                  </a:lnTo>
                  <a:lnTo>
                    <a:pt x="3769" y="368"/>
                  </a:lnTo>
                  <a:lnTo>
                    <a:pt x="3763" y="368"/>
                  </a:lnTo>
                  <a:lnTo>
                    <a:pt x="3763" y="368"/>
                  </a:lnTo>
                  <a:lnTo>
                    <a:pt x="3763" y="362"/>
                  </a:lnTo>
                  <a:lnTo>
                    <a:pt x="3763" y="362"/>
                  </a:lnTo>
                  <a:lnTo>
                    <a:pt x="3763" y="362"/>
                  </a:lnTo>
                  <a:lnTo>
                    <a:pt x="3757" y="362"/>
                  </a:lnTo>
                  <a:lnTo>
                    <a:pt x="3757" y="362"/>
                  </a:lnTo>
                  <a:lnTo>
                    <a:pt x="3757" y="362"/>
                  </a:lnTo>
                  <a:lnTo>
                    <a:pt x="3757" y="362"/>
                  </a:lnTo>
                  <a:lnTo>
                    <a:pt x="3757" y="362"/>
                  </a:lnTo>
                  <a:lnTo>
                    <a:pt x="3751" y="362"/>
                  </a:lnTo>
                  <a:lnTo>
                    <a:pt x="3751" y="362"/>
                  </a:lnTo>
                  <a:lnTo>
                    <a:pt x="3751" y="362"/>
                  </a:lnTo>
                  <a:lnTo>
                    <a:pt x="3751" y="362"/>
                  </a:lnTo>
                  <a:lnTo>
                    <a:pt x="3745" y="368"/>
                  </a:lnTo>
                  <a:lnTo>
                    <a:pt x="3745" y="368"/>
                  </a:lnTo>
                  <a:lnTo>
                    <a:pt x="3745" y="368"/>
                  </a:lnTo>
                  <a:lnTo>
                    <a:pt x="3739" y="368"/>
                  </a:lnTo>
                  <a:lnTo>
                    <a:pt x="3733" y="368"/>
                  </a:lnTo>
                  <a:lnTo>
                    <a:pt x="3721" y="368"/>
                  </a:lnTo>
                  <a:lnTo>
                    <a:pt x="3721" y="362"/>
                  </a:lnTo>
                  <a:lnTo>
                    <a:pt x="3721" y="362"/>
                  </a:lnTo>
                  <a:lnTo>
                    <a:pt x="3721" y="356"/>
                  </a:lnTo>
                  <a:lnTo>
                    <a:pt x="3721" y="356"/>
                  </a:lnTo>
                  <a:lnTo>
                    <a:pt x="3715" y="350"/>
                  </a:lnTo>
                  <a:lnTo>
                    <a:pt x="3710" y="350"/>
                  </a:lnTo>
                  <a:lnTo>
                    <a:pt x="3710" y="350"/>
                  </a:lnTo>
                  <a:lnTo>
                    <a:pt x="3710" y="344"/>
                  </a:lnTo>
                  <a:lnTo>
                    <a:pt x="3710" y="344"/>
                  </a:lnTo>
                  <a:lnTo>
                    <a:pt x="3710" y="344"/>
                  </a:lnTo>
                  <a:lnTo>
                    <a:pt x="3704" y="338"/>
                  </a:lnTo>
                  <a:lnTo>
                    <a:pt x="3704" y="338"/>
                  </a:lnTo>
                  <a:lnTo>
                    <a:pt x="3704" y="338"/>
                  </a:lnTo>
                  <a:lnTo>
                    <a:pt x="3698" y="332"/>
                  </a:lnTo>
                  <a:lnTo>
                    <a:pt x="3698" y="332"/>
                  </a:lnTo>
                  <a:lnTo>
                    <a:pt x="3698" y="320"/>
                  </a:lnTo>
                  <a:lnTo>
                    <a:pt x="3698" y="320"/>
                  </a:lnTo>
                  <a:lnTo>
                    <a:pt x="3692" y="320"/>
                  </a:lnTo>
                  <a:lnTo>
                    <a:pt x="3692" y="320"/>
                  </a:lnTo>
                  <a:lnTo>
                    <a:pt x="3692" y="320"/>
                  </a:lnTo>
                  <a:lnTo>
                    <a:pt x="3692" y="314"/>
                  </a:lnTo>
                  <a:lnTo>
                    <a:pt x="3692" y="314"/>
                  </a:lnTo>
                  <a:lnTo>
                    <a:pt x="3686" y="320"/>
                  </a:lnTo>
                  <a:lnTo>
                    <a:pt x="3686" y="320"/>
                  </a:lnTo>
                  <a:lnTo>
                    <a:pt x="3686" y="314"/>
                  </a:lnTo>
                  <a:lnTo>
                    <a:pt x="3686" y="314"/>
                  </a:lnTo>
                  <a:lnTo>
                    <a:pt x="3686" y="314"/>
                  </a:lnTo>
                  <a:lnTo>
                    <a:pt x="3680" y="314"/>
                  </a:lnTo>
                  <a:lnTo>
                    <a:pt x="3680" y="314"/>
                  </a:lnTo>
                  <a:lnTo>
                    <a:pt x="3680" y="314"/>
                  </a:lnTo>
                  <a:lnTo>
                    <a:pt x="3680" y="308"/>
                  </a:lnTo>
                  <a:lnTo>
                    <a:pt x="3680" y="308"/>
                  </a:lnTo>
                  <a:lnTo>
                    <a:pt x="3668" y="308"/>
                  </a:lnTo>
                  <a:lnTo>
                    <a:pt x="3650" y="302"/>
                  </a:lnTo>
                  <a:lnTo>
                    <a:pt x="3644" y="308"/>
                  </a:lnTo>
                  <a:lnTo>
                    <a:pt x="3638" y="308"/>
                  </a:lnTo>
                  <a:lnTo>
                    <a:pt x="3638" y="308"/>
                  </a:lnTo>
                  <a:lnTo>
                    <a:pt x="3638" y="314"/>
                  </a:lnTo>
                  <a:lnTo>
                    <a:pt x="3633" y="314"/>
                  </a:lnTo>
                  <a:lnTo>
                    <a:pt x="3633" y="320"/>
                  </a:lnTo>
                  <a:lnTo>
                    <a:pt x="3627" y="320"/>
                  </a:lnTo>
                  <a:lnTo>
                    <a:pt x="3627" y="320"/>
                  </a:lnTo>
                  <a:lnTo>
                    <a:pt x="3633" y="314"/>
                  </a:lnTo>
                  <a:lnTo>
                    <a:pt x="3633" y="314"/>
                  </a:lnTo>
                  <a:lnTo>
                    <a:pt x="3633" y="308"/>
                  </a:lnTo>
                  <a:lnTo>
                    <a:pt x="3638" y="302"/>
                  </a:lnTo>
                  <a:lnTo>
                    <a:pt x="3644" y="302"/>
                  </a:lnTo>
                  <a:lnTo>
                    <a:pt x="3644" y="302"/>
                  </a:lnTo>
                  <a:lnTo>
                    <a:pt x="3638" y="297"/>
                  </a:lnTo>
                  <a:lnTo>
                    <a:pt x="3638" y="302"/>
                  </a:lnTo>
                  <a:lnTo>
                    <a:pt x="3633" y="302"/>
                  </a:lnTo>
                  <a:lnTo>
                    <a:pt x="3633" y="308"/>
                  </a:lnTo>
                  <a:lnTo>
                    <a:pt x="3627" y="308"/>
                  </a:lnTo>
                  <a:lnTo>
                    <a:pt x="3627" y="314"/>
                  </a:lnTo>
                  <a:lnTo>
                    <a:pt x="3621" y="314"/>
                  </a:lnTo>
                  <a:lnTo>
                    <a:pt x="3621" y="314"/>
                  </a:lnTo>
                  <a:lnTo>
                    <a:pt x="3621" y="314"/>
                  </a:lnTo>
                  <a:lnTo>
                    <a:pt x="3621" y="314"/>
                  </a:lnTo>
                  <a:lnTo>
                    <a:pt x="3615" y="326"/>
                  </a:lnTo>
                  <a:lnTo>
                    <a:pt x="3609" y="326"/>
                  </a:lnTo>
                  <a:lnTo>
                    <a:pt x="3609" y="326"/>
                  </a:lnTo>
                  <a:lnTo>
                    <a:pt x="3609" y="326"/>
                  </a:lnTo>
                  <a:lnTo>
                    <a:pt x="3609" y="326"/>
                  </a:lnTo>
                  <a:lnTo>
                    <a:pt x="3615" y="326"/>
                  </a:lnTo>
                  <a:lnTo>
                    <a:pt x="3615" y="326"/>
                  </a:lnTo>
                  <a:lnTo>
                    <a:pt x="3615" y="326"/>
                  </a:lnTo>
                  <a:lnTo>
                    <a:pt x="3615" y="320"/>
                  </a:lnTo>
                  <a:lnTo>
                    <a:pt x="3609" y="320"/>
                  </a:lnTo>
                  <a:lnTo>
                    <a:pt x="3609" y="320"/>
                  </a:lnTo>
                  <a:lnTo>
                    <a:pt x="3609" y="314"/>
                  </a:lnTo>
                  <a:lnTo>
                    <a:pt x="3609" y="314"/>
                  </a:lnTo>
                  <a:lnTo>
                    <a:pt x="3609" y="314"/>
                  </a:lnTo>
                  <a:lnTo>
                    <a:pt x="3609" y="314"/>
                  </a:lnTo>
                  <a:lnTo>
                    <a:pt x="3609" y="308"/>
                  </a:lnTo>
                  <a:lnTo>
                    <a:pt x="3615" y="308"/>
                  </a:lnTo>
                  <a:lnTo>
                    <a:pt x="3615" y="302"/>
                  </a:lnTo>
                  <a:lnTo>
                    <a:pt x="3615" y="302"/>
                  </a:lnTo>
                  <a:lnTo>
                    <a:pt x="3615" y="297"/>
                  </a:lnTo>
                  <a:lnTo>
                    <a:pt x="3615" y="297"/>
                  </a:lnTo>
                  <a:lnTo>
                    <a:pt x="3615" y="291"/>
                  </a:lnTo>
                  <a:lnTo>
                    <a:pt x="3609" y="291"/>
                  </a:lnTo>
                  <a:lnTo>
                    <a:pt x="3609" y="291"/>
                  </a:lnTo>
                  <a:lnTo>
                    <a:pt x="3609" y="291"/>
                  </a:lnTo>
                  <a:lnTo>
                    <a:pt x="3609" y="291"/>
                  </a:lnTo>
                  <a:lnTo>
                    <a:pt x="3609" y="291"/>
                  </a:lnTo>
                  <a:lnTo>
                    <a:pt x="3609" y="291"/>
                  </a:lnTo>
                  <a:lnTo>
                    <a:pt x="3609" y="291"/>
                  </a:lnTo>
                  <a:lnTo>
                    <a:pt x="3609" y="285"/>
                  </a:lnTo>
                  <a:lnTo>
                    <a:pt x="3609" y="285"/>
                  </a:lnTo>
                  <a:lnTo>
                    <a:pt x="3609" y="279"/>
                  </a:lnTo>
                  <a:lnTo>
                    <a:pt x="3609" y="279"/>
                  </a:lnTo>
                  <a:lnTo>
                    <a:pt x="3603" y="279"/>
                  </a:lnTo>
                  <a:lnTo>
                    <a:pt x="3603" y="279"/>
                  </a:lnTo>
                  <a:lnTo>
                    <a:pt x="3597" y="273"/>
                  </a:lnTo>
                  <a:lnTo>
                    <a:pt x="3597" y="273"/>
                  </a:lnTo>
                  <a:lnTo>
                    <a:pt x="3597" y="273"/>
                  </a:lnTo>
                  <a:lnTo>
                    <a:pt x="3597" y="267"/>
                  </a:lnTo>
                  <a:lnTo>
                    <a:pt x="3597" y="267"/>
                  </a:lnTo>
                  <a:lnTo>
                    <a:pt x="3597" y="261"/>
                  </a:lnTo>
                  <a:lnTo>
                    <a:pt x="3591" y="261"/>
                  </a:lnTo>
                  <a:lnTo>
                    <a:pt x="3591" y="261"/>
                  </a:lnTo>
                  <a:lnTo>
                    <a:pt x="3573" y="279"/>
                  </a:lnTo>
                  <a:lnTo>
                    <a:pt x="3573" y="279"/>
                  </a:lnTo>
                  <a:lnTo>
                    <a:pt x="3567" y="279"/>
                  </a:lnTo>
                  <a:lnTo>
                    <a:pt x="3567" y="285"/>
                  </a:lnTo>
                  <a:lnTo>
                    <a:pt x="3567" y="285"/>
                  </a:lnTo>
                  <a:lnTo>
                    <a:pt x="3567" y="285"/>
                  </a:lnTo>
                  <a:lnTo>
                    <a:pt x="3561" y="291"/>
                  </a:lnTo>
                  <a:lnTo>
                    <a:pt x="3561" y="291"/>
                  </a:lnTo>
                  <a:lnTo>
                    <a:pt x="3561" y="291"/>
                  </a:lnTo>
                  <a:lnTo>
                    <a:pt x="3555" y="291"/>
                  </a:lnTo>
                  <a:lnTo>
                    <a:pt x="3555" y="297"/>
                  </a:lnTo>
                  <a:lnTo>
                    <a:pt x="3555" y="297"/>
                  </a:lnTo>
                  <a:lnTo>
                    <a:pt x="3550" y="297"/>
                  </a:lnTo>
                  <a:lnTo>
                    <a:pt x="3544" y="297"/>
                  </a:lnTo>
                  <a:lnTo>
                    <a:pt x="3544" y="297"/>
                  </a:lnTo>
                  <a:lnTo>
                    <a:pt x="3538" y="302"/>
                  </a:lnTo>
                  <a:lnTo>
                    <a:pt x="3526" y="308"/>
                  </a:lnTo>
                  <a:lnTo>
                    <a:pt x="3520" y="314"/>
                  </a:lnTo>
                  <a:lnTo>
                    <a:pt x="3478" y="320"/>
                  </a:lnTo>
                  <a:lnTo>
                    <a:pt x="3478" y="320"/>
                  </a:lnTo>
                  <a:lnTo>
                    <a:pt x="3455" y="338"/>
                  </a:lnTo>
                  <a:lnTo>
                    <a:pt x="3455" y="344"/>
                  </a:lnTo>
                  <a:lnTo>
                    <a:pt x="3437" y="350"/>
                  </a:lnTo>
                  <a:lnTo>
                    <a:pt x="3431" y="350"/>
                  </a:lnTo>
                  <a:lnTo>
                    <a:pt x="3431" y="350"/>
                  </a:lnTo>
                  <a:lnTo>
                    <a:pt x="3425" y="350"/>
                  </a:lnTo>
                  <a:lnTo>
                    <a:pt x="3425" y="350"/>
                  </a:lnTo>
                  <a:lnTo>
                    <a:pt x="3419" y="356"/>
                  </a:lnTo>
                  <a:lnTo>
                    <a:pt x="3419" y="356"/>
                  </a:lnTo>
                  <a:lnTo>
                    <a:pt x="3413" y="356"/>
                  </a:lnTo>
                  <a:lnTo>
                    <a:pt x="3413" y="356"/>
                  </a:lnTo>
                  <a:lnTo>
                    <a:pt x="3407" y="356"/>
                  </a:lnTo>
                  <a:lnTo>
                    <a:pt x="3401" y="350"/>
                  </a:lnTo>
                  <a:lnTo>
                    <a:pt x="3395" y="350"/>
                  </a:lnTo>
                  <a:lnTo>
                    <a:pt x="3384" y="338"/>
                  </a:lnTo>
                  <a:lnTo>
                    <a:pt x="3384" y="338"/>
                  </a:lnTo>
                  <a:lnTo>
                    <a:pt x="3384" y="338"/>
                  </a:lnTo>
                  <a:lnTo>
                    <a:pt x="3390" y="344"/>
                  </a:lnTo>
                  <a:lnTo>
                    <a:pt x="3384" y="344"/>
                  </a:lnTo>
                  <a:lnTo>
                    <a:pt x="3384" y="344"/>
                  </a:lnTo>
                  <a:lnTo>
                    <a:pt x="3384" y="344"/>
                  </a:lnTo>
                  <a:lnTo>
                    <a:pt x="3384" y="344"/>
                  </a:lnTo>
                  <a:lnTo>
                    <a:pt x="3384" y="344"/>
                  </a:lnTo>
                  <a:lnTo>
                    <a:pt x="3384" y="344"/>
                  </a:lnTo>
                  <a:lnTo>
                    <a:pt x="3384" y="344"/>
                  </a:lnTo>
                  <a:lnTo>
                    <a:pt x="3384" y="350"/>
                  </a:lnTo>
                  <a:lnTo>
                    <a:pt x="3372" y="356"/>
                  </a:lnTo>
                  <a:lnTo>
                    <a:pt x="3366" y="356"/>
                  </a:lnTo>
                  <a:lnTo>
                    <a:pt x="3366" y="350"/>
                  </a:lnTo>
                  <a:lnTo>
                    <a:pt x="3366" y="350"/>
                  </a:lnTo>
                  <a:lnTo>
                    <a:pt x="3366" y="344"/>
                  </a:lnTo>
                  <a:lnTo>
                    <a:pt x="3372" y="338"/>
                  </a:lnTo>
                  <a:lnTo>
                    <a:pt x="3372" y="338"/>
                  </a:lnTo>
                  <a:lnTo>
                    <a:pt x="3372" y="338"/>
                  </a:lnTo>
                  <a:lnTo>
                    <a:pt x="3372" y="332"/>
                  </a:lnTo>
                  <a:lnTo>
                    <a:pt x="3372" y="332"/>
                  </a:lnTo>
                  <a:lnTo>
                    <a:pt x="3372" y="332"/>
                  </a:lnTo>
                  <a:lnTo>
                    <a:pt x="3372" y="326"/>
                  </a:lnTo>
                  <a:lnTo>
                    <a:pt x="3372" y="326"/>
                  </a:lnTo>
                  <a:lnTo>
                    <a:pt x="3378" y="326"/>
                  </a:lnTo>
                  <a:lnTo>
                    <a:pt x="3378" y="320"/>
                  </a:lnTo>
                  <a:lnTo>
                    <a:pt x="3378" y="314"/>
                  </a:lnTo>
                  <a:lnTo>
                    <a:pt x="3384" y="314"/>
                  </a:lnTo>
                  <a:lnTo>
                    <a:pt x="3384" y="314"/>
                  </a:lnTo>
                  <a:lnTo>
                    <a:pt x="3384" y="314"/>
                  </a:lnTo>
                  <a:lnTo>
                    <a:pt x="3384" y="308"/>
                  </a:lnTo>
                  <a:lnTo>
                    <a:pt x="3384" y="308"/>
                  </a:lnTo>
                  <a:lnTo>
                    <a:pt x="3384" y="308"/>
                  </a:lnTo>
                  <a:lnTo>
                    <a:pt x="3384" y="308"/>
                  </a:lnTo>
                  <a:lnTo>
                    <a:pt x="3384" y="302"/>
                  </a:lnTo>
                  <a:lnTo>
                    <a:pt x="3378" y="302"/>
                  </a:lnTo>
                  <a:lnTo>
                    <a:pt x="3378" y="302"/>
                  </a:lnTo>
                  <a:lnTo>
                    <a:pt x="3378" y="302"/>
                  </a:lnTo>
                  <a:lnTo>
                    <a:pt x="3378" y="302"/>
                  </a:lnTo>
                  <a:lnTo>
                    <a:pt x="3378" y="302"/>
                  </a:lnTo>
                  <a:lnTo>
                    <a:pt x="3378" y="302"/>
                  </a:lnTo>
                  <a:lnTo>
                    <a:pt x="3378" y="302"/>
                  </a:lnTo>
                  <a:lnTo>
                    <a:pt x="3372" y="302"/>
                  </a:lnTo>
                  <a:lnTo>
                    <a:pt x="3372" y="297"/>
                  </a:lnTo>
                  <a:lnTo>
                    <a:pt x="3372" y="302"/>
                  </a:lnTo>
                  <a:lnTo>
                    <a:pt x="3372" y="302"/>
                  </a:lnTo>
                  <a:lnTo>
                    <a:pt x="3372" y="302"/>
                  </a:lnTo>
                  <a:lnTo>
                    <a:pt x="3372" y="302"/>
                  </a:lnTo>
                  <a:lnTo>
                    <a:pt x="3372" y="302"/>
                  </a:lnTo>
                  <a:lnTo>
                    <a:pt x="3366" y="302"/>
                  </a:lnTo>
                  <a:lnTo>
                    <a:pt x="3366" y="302"/>
                  </a:lnTo>
                  <a:lnTo>
                    <a:pt x="3366" y="302"/>
                  </a:lnTo>
                  <a:lnTo>
                    <a:pt x="3366" y="302"/>
                  </a:lnTo>
                  <a:lnTo>
                    <a:pt x="3366" y="302"/>
                  </a:lnTo>
                  <a:lnTo>
                    <a:pt x="3360" y="302"/>
                  </a:lnTo>
                  <a:lnTo>
                    <a:pt x="3360" y="302"/>
                  </a:lnTo>
                  <a:lnTo>
                    <a:pt x="3360" y="302"/>
                  </a:lnTo>
                  <a:lnTo>
                    <a:pt x="3360" y="302"/>
                  </a:lnTo>
                  <a:lnTo>
                    <a:pt x="3354" y="308"/>
                  </a:lnTo>
                  <a:lnTo>
                    <a:pt x="3354" y="308"/>
                  </a:lnTo>
                  <a:lnTo>
                    <a:pt x="3354" y="308"/>
                  </a:lnTo>
                  <a:lnTo>
                    <a:pt x="3354" y="308"/>
                  </a:lnTo>
                  <a:lnTo>
                    <a:pt x="3354" y="308"/>
                  </a:lnTo>
                  <a:lnTo>
                    <a:pt x="3354" y="308"/>
                  </a:lnTo>
                  <a:lnTo>
                    <a:pt x="3354" y="308"/>
                  </a:lnTo>
                  <a:lnTo>
                    <a:pt x="3348" y="308"/>
                  </a:lnTo>
                  <a:lnTo>
                    <a:pt x="3348" y="314"/>
                  </a:lnTo>
                  <a:lnTo>
                    <a:pt x="3348" y="314"/>
                  </a:lnTo>
                  <a:lnTo>
                    <a:pt x="3348" y="314"/>
                  </a:lnTo>
                  <a:lnTo>
                    <a:pt x="3342" y="314"/>
                  </a:lnTo>
                  <a:lnTo>
                    <a:pt x="3348" y="314"/>
                  </a:lnTo>
                  <a:lnTo>
                    <a:pt x="3348" y="314"/>
                  </a:lnTo>
                  <a:lnTo>
                    <a:pt x="3342" y="314"/>
                  </a:lnTo>
                  <a:lnTo>
                    <a:pt x="3342" y="314"/>
                  </a:lnTo>
                  <a:lnTo>
                    <a:pt x="3342" y="314"/>
                  </a:lnTo>
                  <a:lnTo>
                    <a:pt x="3342" y="314"/>
                  </a:lnTo>
                  <a:lnTo>
                    <a:pt x="3342" y="314"/>
                  </a:lnTo>
                  <a:lnTo>
                    <a:pt x="3342" y="314"/>
                  </a:lnTo>
                  <a:lnTo>
                    <a:pt x="3336" y="314"/>
                  </a:lnTo>
                  <a:lnTo>
                    <a:pt x="3330" y="314"/>
                  </a:lnTo>
                  <a:lnTo>
                    <a:pt x="3324" y="320"/>
                  </a:lnTo>
                  <a:lnTo>
                    <a:pt x="3318" y="326"/>
                  </a:lnTo>
                  <a:lnTo>
                    <a:pt x="3318" y="326"/>
                  </a:lnTo>
                  <a:lnTo>
                    <a:pt x="3313" y="326"/>
                  </a:lnTo>
                  <a:lnTo>
                    <a:pt x="3301" y="332"/>
                  </a:lnTo>
                  <a:lnTo>
                    <a:pt x="3283" y="338"/>
                  </a:lnTo>
                  <a:lnTo>
                    <a:pt x="3265" y="338"/>
                  </a:lnTo>
                  <a:lnTo>
                    <a:pt x="3265" y="338"/>
                  </a:lnTo>
                  <a:lnTo>
                    <a:pt x="3259" y="338"/>
                  </a:lnTo>
                  <a:lnTo>
                    <a:pt x="3253" y="338"/>
                  </a:lnTo>
                  <a:lnTo>
                    <a:pt x="3253" y="338"/>
                  </a:lnTo>
                  <a:lnTo>
                    <a:pt x="3253" y="332"/>
                  </a:lnTo>
                  <a:lnTo>
                    <a:pt x="3247" y="332"/>
                  </a:lnTo>
                  <a:lnTo>
                    <a:pt x="3247" y="326"/>
                  </a:lnTo>
                  <a:lnTo>
                    <a:pt x="3247" y="326"/>
                  </a:lnTo>
                  <a:lnTo>
                    <a:pt x="3253" y="326"/>
                  </a:lnTo>
                  <a:lnTo>
                    <a:pt x="3253" y="320"/>
                  </a:lnTo>
                  <a:lnTo>
                    <a:pt x="3265" y="314"/>
                  </a:lnTo>
                  <a:lnTo>
                    <a:pt x="3271" y="308"/>
                  </a:lnTo>
                  <a:lnTo>
                    <a:pt x="3277" y="308"/>
                  </a:lnTo>
                  <a:lnTo>
                    <a:pt x="3283" y="302"/>
                  </a:lnTo>
                  <a:lnTo>
                    <a:pt x="3283" y="297"/>
                  </a:lnTo>
                  <a:lnTo>
                    <a:pt x="3289" y="297"/>
                  </a:lnTo>
                  <a:lnTo>
                    <a:pt x="3295" y="291"/>
                  </a:lnTo>
                  <a:lnTo>
                    <a:pt x="3295" y="291"/>
                  </a:lnTo>
                  <a:lnTo>
                    <a:pt x="3295" y="285"/>
                  </a:lnTo>
                  <a:lnTo>
                    <a:pt x="3295" y="285"/>
                  </a:lnTo>
                  <a:lnTo>
                    <a:pt x="3295" y="285"/>
                  </a:lnTo>
                  <a:lnTo>
                    <a:pt x="3301" y="285"/>
                  </a:lnTo>
                  <a:lnTo>
                    <a:pt x="3301" y="285"/>
                  </a:lnTo>
                  <a:lnTo>
                    <a:pt x="3301" y="285"/>
                  </a:lnTo>
                  <a:lnTo>
                    <a:pt x="3301" y="279"/>
                  </a:lnTo>
                  <a:lnTo>
                    <a:pt x="3307" y="279"/>
                  </a:lnTo>
                  <a:lnTo>
                    <a:pt x="3360" y="225"/>
                  </a:lnTo>
                  <a:lnTo>
                    <a:pt x="3366" y="219"/>
                  </a:lnTo>
                  <a:lnTo>
                    <a:pt x="3378" y="208"/>
                  </a:lnTo>
                  <a:lnTo>
                    <a:pt x="3407" y="190"/>
                  </a:lnTo>
                  <a:lnTo>
                    <a:pt x="3419" y="184"/>
                  </a:lnTo>
                  <a:lnTo>
                    <a:pt x="3425" y="184"/>
                  </a:lnTo>
                  <a:lnTo>
                    <a:pt x="3425" y="184"/>
                  </a:lnTo>
                  <a:lnTo>
                    <a:pt x="3431" y="184"/>
                  </a:lnTo>
                  <a:lnTo>
                    <a:pt x="3449" y="178"/>
                  </a:lnTo>
                  <a:lnTo>
                    <a:pt x="3484" y="160"/>
                  </a:lnTo>
                  <a:lnTo>
                    <a:pt x="3484" y="154"/>
                  </a:lnTo>
                  <a:lnTo>
                    <a:pt x="3490" y="154"/>
                  </a:lnTo>
                  <a:lnTo>
                    <a:pt x="3490" y="154"/>
                  </a:lnTo>
                  <a:lnTo>
                    <a:pt x="3496" y="148"/>
                  </a:lnTo>
                  <a:lnTo>
                    <a:pt x="3496" y="148"/>
                  </a:lnTo>
                  <a:lnTo>
                    <a:pt x="3496" y="148"/>
                  </a:lnTo>
                  <a:lnTo>
                    <a:pt x="3502" y="148"/>
                  </a:lnTo>
                  <a:lnTo>
                    <a:pt x="3502" y="148"/>
                  </a:lnTo>
                  <a:lnTo>
                    <a:pt x="3502" y="148"/>
                  </a:lnTo>
                  <a:lnTo>
                    <a:pt x="3502" y="148"/>
                  </a:lnTo>
                  <a:lnTo>
                    <a:pt x="3496" y="148"/>
                  </a:lnTo>
                  <a:lnTo>
                    <a:pt x="3490" y="148"/>
                  </a:lnTo>
                  <a:lnTo>
                    <a:pt x="3490" y="148"/>
                  </a:lnTo>
                  <a:lnTo>
                    <a:pt x="3490" y="148"/>
                  </a:lnTo>
                  <a:lnTo>
                    <a:pt x="3484" y="148"/>
                  </a:lnTo>
                  <a:lnTo>
                    <a:pt x="3484" y="148"/>
                  </a:lnTo>
                  <a:lnTo>
                    <a:pt x="3484" y="142"/>
                  </a:lnTo>
                  <a:lnTo>
                    <a:pt x="3478" y="142"/>
                  </a:lnTo>
                  <a:lnTo>
                    <a:pt x="3478" y="148"/>
                  </a:lnTo>
                  <a:lnTo>
                    <a:pt x="3467" y="148"/>
                  </a:lnTo>
                  <a:lnTo>
                    <a:pt x="3467" y="148"/>
                  </a:lnTo>
                  <a:lnTo>
                    <a:pt x="3467" y="148"/>
                  </a:lnTo>
                  <a:lnTo>
                    <a:pt x="3461" y="148"/>
                  </a:lnTo>
                  <a:lnTo>
                    <a:pt x="3461" y="148"/>
                  </a:lnTo>
                  <a:lnTo>
                    <a:pt x="3461" y="142"/>
                  </a:lnTo>
                  <a:lnTo>
                    <a:pt x="3461" y="142"/>
                  </a:lnTo>
                  <a:lnTo>
                    <a:pt x="3461" y="142"/>
                  </a:lnTo>
                  <a:lnTo>
                    <a:pt x="3455" y="136"/>
                  </a:lnTo>
                  <a:lnTo>
                    <a:pt x="3455" y="136"/>
                  </a:lnTo>
                  <a:lnTo>
                    <a:pt x="3455" y="130"/>
                  </a:lnTo>
                  <a:lnTo>
                    <a:pt x="3449" y="130"/>
                  </a:lnTo>
                  <a:lnTo>
                    <a:pt x="3449" y="130"/>
                  </a:lnTo>
                  <a:lnTo>
                    <a:pt x="3443" y="130"/>
                  </a:lnTo>
                  <a:lnTo>
                    <a:pt x="3437" y="130"/>
                  </a:lnTo>
                  <a:lnTo>
                    <a:pt x="3413" y="136"/>
                  </a:lnTo>
                  <a:lnTo>
                    <a:pt x="3413" y="136"/>
                  </a:lnTo>
                  <a:lnTo>
                    <a:pt x="3413" y="136"/>
                  </a:lnTo>
                  <a:lnTo>
                    <a:pt x="3413" y="136"/>
                  </a:lnTo>
                  <a:lnTo>
                    <a:pt x="3413" y="136"/>
                  </a:lnTo>
                  <a:lnTo>
                    <a:pt x="3413" y="136"/>
                  </a:lnTo>
                  <a:lnTo>
                    <a:pt x="3407" y="136"/>
                  </a:lnTo>
                  <a:lnTo>
                    <a:pt x="3407" y="136"/>
                  </a:lnTo>
                  <a:lnTo>
                    <a:pt x="3407" y="136"/>
                  </a:lnTo>
                  <a:lnTo>
                    <a:pt x="3407" y="136"/>
                  </a:lnTo>
                  <a:lnTo>
                    <a:pt x="3407" y="136"/>
                  </a:lnTo>
                  <a:lnTo>
                    <a:pt x="3407" y="136"/>
                  </a:lnTo>
                  <a:lnTo>
                    <a:pt x="3401" y="136"/>
                  </a:lnTo>
                  <a:lnTo>
                    <a:pt x="3401" y="136"/>
                  </a:lnTo>
                  <a:lnTo>
                    <a:pt x="3401" y="130"/>
                  </a:lnTo>
                  <a:lnTo>
                    <a:pt x="3401" y="130"/>
                  </a:lnTo>
                  <a:lnTo>
                    <a:pt x="3401" y="130"/>
                  </a:lnTo>
                  <a:lnTo>
                    <a:pt x="3401" y="130"/>
                  </a:lnTo>
                  <a:lnTo>
                    <a:pt x="3401" y="130"/>
                  </a:lnTo>
                  <a:lnTo>
                    <a:pt x="3390" y="136"/>
                  </a:lnTo>
                  <a:lnTo>
                    <a:pt x="3384" y="136"/>
                  </a:lnTo>
                  <a:lnTo>
                    <a:pt x="3384" y="136"/>
                  </a:lnTo>
                  <a:lnTo>
                    <a:pt x="3384" y="136"/>
                  </a:lnTo>
                  <a:lnTo>
                    <a:pt x="3384" y="130"/>
                  </a:lnTo>
                  <a:lnTo>
                    <a:pt x="3378" y="130"/>
                  </a:lnTo>
                  <a:lnTo>
                    <a:pt x="3378" y="130"/>
                  </a:lnTo>
                  <a:lnTo>
                    <a:pt x="3378" y="130"/>
                  </a:lnTo>
                  <a:lnTo>
                    <a:pt x="3378" y="125"/>
                  </a:lnTo>
                  <a:lnTo>
                    <a:pt x="3378" y="125"/>
                  </a:lnTo>
                  <a:lnTo>
                    <a:pt x="3378" y="125"/>
                  </a:lnTo>
                  <a:lnTo>
                    <a:pt x="3378" y="125"/>
                  </a:lnTo>
                  <a:lnTo>
                    <a:pt x="3378" y="125"/>
                  </a:lnTo>
                  <a:lnTo>
                    <a:pt x="3378" y="125"/>
                  </a:lnTo>
                  <a:lnTo>
                    <a:pt x="3378" y="119"/>
                  </a:lnTo>
                  <a:lnTo>
                    <a:pt x="3378" y="119"/>
                  </a:lnTo>
                  <a:lnTo>
                    <a:pt x="3372" y="119"/>
                  </a:lnTo>
                  <a:lnTo>
                    <a:pt x="3378" y="119"/>
                  </a:lnTo>
                  <a:lnTo>
                    <a:pt x="3378" y="119"/>
                  </a:lnTo>
                  <a:lnTo>
                    <a:pt x="3378" y="119"/>
                  </a:lnTo>
                  <a:lnTo>
                    <a:pt x="3378" y="119"/>
                  </a:lnTo>
                  <a:lnTo>
                    <a:pt x="3378" y="113"/>
                  </a:lnTo>
                  <a:lnTo>
                    <a:pt x="3372" y="113"/>
                  </a:lnTo>
                  <a:lnTo>
                    <a:pt x="3372" y="113"/>
                  </a:lnTo>
                  <a:lnTo>
                    <a:pt x="3366" y="113"/>
                  </a:lnTo>
                  <a:lnTo>
                    <a:pt x="3366" y="113"/>
                  </a:lnTo>
                  <a:lnTo>
                    <a:pt x="3360" y="119"/>
                  </a:lnTo>
                  <a:lnTo>
                    <a:pt x="3360" y="119"/>
                  </a:lnTo>
                  <a:lnTo>
                    <a:pt x="3354" y="119"/>
                  </a:lnTo>
                  <a:lnTo>
                    <a:pt x="3354" y="125"/>
                  </a:lnTo>
                  <a:lnTo>
                    <a:pt x="3342" y="130"/>
                  </a:lnTo>
                  <a:lnTo>
                    <a:pt x="3342" y="130"/>
                  </a:lnTo>
                  <a:lnTo>
                    <a:pt x="3336" y="130"/>
                  </a:lnTo>
                  <a:lnTo>
                    <a:pt x="3336" y="136"/>
                  </a:lnTo>
                  <a:lnTo>
                    <a:pt x="3336" y="136"/>
                  </a:lnTo>
                  <a:lnTo>
                    <a:pt x="3330" y="136"/>
                  </a:lnTo>
                  <a:lnTo>
                    <a:pt x="3330" y="136"/>
                  </a:lnTo>
                  <a:lnTo>
                    <a:pt x="3330" y="136"/>
                  </a:lnTo>
                  <a:lnTo>
                    <a:pt x="3324" y="136"/>
                  </a:lnTo>
                  <a:lnTo>
                    <a:pt x="3324" y="142"/>
                  </a:lnTo>
                  <a:lnTo>
                    <a:pt x="3318" y="142"/>
                  </a:lnTo>
                  <a:lnTo>
                    <a:pt x="3318" y="142"/>
                  </a:lnTo>
                  <a:lnTo>
                    <a:pt x="3313" y="142"/>
                  </a:lnTo>
                  <a:lnTo>
                    <a:pt x="3313" y="142"/>
                  </a:lnTo>
                  <a:lnTo>
                    <a:pt x="3313" y="142"/>
                  </a:lnTo>
                  <a:lnTo>
                    <a:pt x="3313" y="142"/>
                  </a:lnTo>
                  <a:lnTo>
                    <a:pt x="3313" y="142"/>
                  </a:lnTo>
                  <a:lnTo>
                    <a:pt x="3301" y="142"/>
                  </a:lnTo>
                  <a:lnTo>
                    <a:pt x="3301" y="142"/>
                  </a:lnTo>
                  <a:lnTo>
                    <a:pt x="3301" y="142"/>
                  </a:lnTo>
                  <a:lnTo>
                    <a:pt x="3301" y="142"/>
                  </a:lnTo>
                  <a:lnTo>
                    <a:pt x="3301" y="136"/>
                  </a:lnTo>
                  <a:lnTo>
                    <a:pt x="3301" y="136"/>
                  </a:lnTo>
                  <a:lnTo>
                    <a:pt x="3301" y="136"/>
                  </a:lnTo>
                  <a:lnTo>
                    <a:pt x="3301" y="136"/>
                  </a:lnTo>
                  <a:lnTo>
                    <a:pt x="3301" y="136"/>
                  </a:lnTo>
                  <a:lnTo>
                    <a:pt x="3301" y="136"/>
                  </a:lnTo>
                  <a:lnTo>
                    <a:pt x="3301" y="136"/>
                  </a:lnTo>
                  <a:lnTo>
                    <a:pt x="3301" y="136"/>
                  </a:lnTo>
                  <a:lnTo>
                    <a:pt x="3301" y="136"/>
                  </a:lnTo>
                  <a:lnTo>
                    <a:pt x="3301" y="136"/>
                  </a:lnTo>
                  <a:lnTo>
                    <a:pt x="3289" y="130"/>
                  </a:lnTo>
                  <a:lnTo>
                    <a:pt x="3289" y="130"/>
                  </a:lnTo>
                  <a:lnTo>
                    <a:pt x="3289" y="130"/>
                  </a:lnTo>
                  <a:lnTo>
                    <a:pt x="3289" y="125"/>
                  </a:lnTo>
                  <a:lnTo>
                    <a:pt x="3289" y="125"/>
                  </a:lnTo>
                  <a:lnTo>
                    <a:pt x="3289" y="125"/>
                  </a:lnTo>
                  <a:lnTo>
                    <a:pt x="3283" y="119"/>
                  </a:lnTo>
                  <a:lnTo>
                    <a:pt x="3283" y="119"/>
                  </a:lnTo>
                  <a:lnTo>
                    <a:pt x="3283" y="119"/>
                  </a:lnTo>
                  <a:lnTo>
                    <a:pt x="3277" y="119"/>
                  </a:lnTo>
                  <a:lnTo>
                    <a:pt x="3277" y="119"/>
                  </a:lnTo>
                  <a:lnTo>
                    <a:pt x="3265" y="113"/>
                  </a:lnTo>
                  <a:lnTo>
                    <a:pt x="3265" y="113"/>
                  </a:lnTo>
                  <a:lnTo>
                    <a:pt x="3265" y="113"/>
                  </a:lnTo>
                  <a:lnTo>
                    <a:pt x="3259" y="113"/>
                  </a:lnTo>
                  <a:lnTo>
                    <a:pt x="3259" y="107"/>
                  </a:lnTo>
                  <a:lnTo>
                    <a:pt x="3259" y="107"/>
                  </a:lnTo>
                  <a:lnTo>
                    <a:pt x="3259" y="107"/>
                  </a:lnTo>
                  <a:lnTo>
                    <a:pt x="3259" y="107"/>
                  </a:lnTo>
                  <a:lnTo>
                    <a:pt x="3259" y="101"/>
                  </a:lnTo>
                  <a:lnTo>
                    <a:pt x="3259" y="101"/>
                  </a:lnTo>
                  <a:lnTo>
                    <a:pt x="3259" y="101"/>
                  </a:lnTo>
                  <a:lnTo>
                    <a:pt x="3253" y="101"/>
                  </a:lnTo>
                  <a:lnTo>
                    <a:pt x="3253" y="101"/>
                  </a:lnTo>
                  <a:lnTo>
                    <a:pt x="3253" y="95"/>
                  </a:lnTo>
                  <a:lnTo>
                    <a:pt x="3253" y="95"/>
                  </a:lnTo>
                  <a:lnTo>
                    <a:pt x="3247" y="95"/>
                  </a:lnTo>
                  <a:lnTo>
                    <a:pt x="3235" y="95"/>
                  </a:lnTo>
                  <a:lnTo>
                    <a:pt x="3235" y="95"/>
                  </a:lnTo>
                  <a:lnTo>
                    <a:pt x="3235" y="95"/>
                  </a:lnTo>
                  <a:lnTo>
                    <a:pt x="3230" y="101"/>
                  </a:lnTo>
                  <a:lnTo>
                    <a:pt x="3230" y="101"/>
                  </a:lnTo>
                  <a:lnTo>
                    <a:pt x="3230" y="101"/>
                  </a:lnTo>
                  <a:lnTo>
                    <a:pt x="3230" y="107"/>
                  </a:lnTo>
                  <a:lnTo>
                    <a:pt x="3230" y="107"/>
                  </a:lnTo>
                  <a:lnTo>
                    <a:pt x="3230" y="113"/>
                  </a:lnTo>
                  <a:lnTo>
                    <a:pt x="3230" y="113"/>
                  </a:lnTo>
                  <a:lnTo>
                    <a:pt x="3230" y="113"/>
                  </a:lnTo>
                  <a:lnTo>
                    <a:pt x="3230" y="113"/>
                  </a:lnTo>
                  <a:lnTo>
                    <a:pt x="3224" y="113"/>
                  </a:lnTo>
                  <a:lnTo>
                    <a:pt x="3224" y="113"/>
                  </a:lnTo>
                  <a:lnTo>
                    <a:pt x="3224" y="113"/>
                  </a:lnTo>
                  <a:lnTo>
                    <a:pt x="3224" y="113"/>
                  </a:lnTo>
                  <a:lnTo>
                    <a:pt x="3218" y="107"/>
                  </a:lnTo>
                  <a:lnTo>
                    <a:pt x="3218" y="107"/>
                  </a:lnTo>
                  <a:lnTo>
                    <a:pt x="3218" y="101"/>
                  </a:lnTo>
                  <a:lnTo>
                    <a:pt x="3212" y="101"/>
                  </a:lnTo>
                  <a:lnTo>
                    <a:pt x="3212" y="95"/>
                  </a:lnTo>
                  <a:lnTo>
                    <a:pt x="3212" y="95"/>
                  </a:lnTo>
                  <a:lnTo>
                    <a:pt x="3212" y="95"/>
                  </a:lnTo>
                  <a:lnTo>
                    <a:pt x="3212" y="89"/>
                  </a:lnTo>
                  <a:lnTo>
                    <a:pt x="3212" y="89"/>
                  </a:lnTo>
                  <a:lnTo>
                    <a:pt x="3212" y="89"/>
                  </a:lnTo>
                  <a:lnTo>
                    <a:pt x="3212" y="89"/>
                  </a:lnTo>
                  <a:lnTo>
                    <a:pt x="3212" y="83"/>
                  </a:lnTo>
                  <a:lnTo>
                    <a:pt x="3206" y="83"/>
                  </a:lnTo>
                  <a:lnTo>
                    <a:pt x="3206" y="83"/>
                  </a:lnTo>
                  <a:lnTo>
                    <a:pt x="3206" y="83"/>
                  </a:lnTo>
                  <a:lnTo>
                    <a:pt x="3200" y="83"/>
                  </a:lnTo>
                  <a:lnTo>
                    <a:pt x="3194" y="83"/>
                  </a:lnTo>
                  <a:lnTo>
                    <a:pt x="3194" y="83"/>
                  </a:lnTo>
                  <a:lnTo>
                    <a:pt x="3194" y="83"/>
                  </a:lnTo>
                  <a:lnTo>
                    <a:pt x="3188" y="83"/>
                  </a:lnTo>
                  <a:lnTo>
                    <a:pt x="3188" y="83"/>
                  </a:lnTo>
                  <a:lnTo>
                    <a:pt x="3188" y="77"/>
                  </a:lnTo>
                  <a:lnTo>
                    <a:pt x="3188" y="77"/>
                  </a:lnTo>
                  <a:lnTo>
                    <a:pt x="3188" y="77"/>
                  </a:lnTo>
                  <a:lnTo>
                    <a:pt x="3194" y="77"/>
                  </a:lnTo>
                  <a:lnTo>
                    <a:pt x="3194" y="71"/>
                  </a:lnTo>
                  <a:lnTo>
                    <a:pt x="3194" y="71"/>
                  </a:lnTo>
                  <a:lnTo>
                    <a:pt x="3194" y="71"/>
                  </a:lnTo>
                  <a:lnTo>
                    <a:pt x="3194" y="71"/>
                  </a:lnTo>
                  <a:lnTo>
                    <a:pt x="3200" y="71"/>
                  </a:lnTo>
                  <a:lnTo>
                    <a:pt x="3200" y="71"/>
                  </a:lnTo>
                  <a:lnTo>
                    <a:pt x="3200" y="71"/>
                  </a:lnTo>
                  <a:lnTo>
                    <a:pt x="3200" y="71"/>
                  </a:lnTo>
                  <a:lnTo>
                    <a:pt x="3194" y="65"/>
                  </a:lnTo>
                  <a:lnTo>
                    <a:pt x="3194" y="65"/>
                  </a:lnTo>
                  <a:lnTo>
                    <a:pt x="3188" y="65"/>
                  </a:lnTo>
                  <a:lnTo>
                    <a:pt x="3176" y="59"/>
                  </a:lnTo>
                  <a:lnTo>
                    <a:pt x="3170" y="59"/>
                  </a:lnTo>
                  <a:lnTo>
                    <a:pt x="3170" y="59"/>
                  </a:lnTo>
                  <a:lnTo>
                    <a:pt x="3170" y="59"/>
                  </a:lnTo>
                  <a:lnTo>
                    <a:pt x="3164" y="53"/>
                  </a:lnTo>
                  <a:lnTo>
                    <a:pt x="3164" y="53"/>
                  </a:lnTo>
                  <a:lnTo>
                    <a:pt x="3164" y="53"/>
                  </a:lnTo>
                  <a:lnTo>
                    <a:pt x="3147" y="53"/>
                  </a:lnTo>
                  <a:lnTo>
                    <a:pt x="3135" y="53"/>
                  </a:lnTo>
                  <a:lnTo>
                    <a:pt x="3135" y="53"/>
                  </a:lnTo>
                  <a:lnTo>
                    <a:pt x="3123" y="53"/>
                  </a:lnTo>
                  <a:lnTo>
                    <a:pt x="3123" y="59"/>
                  </a:lnTo>
                  <a:lnTo>
                    <a:pt x="3117" y="59"/>
                  </a:lnTo>
                  <a:lnTo>
                    <a:pt x="3117" y="59"/>
                  </a:lnTo>
                  <a:lnTo>
                    <a:pt x="3117" y="59"/>
                  </a:lnTo>
                  <a:lnTo>
                    <a:pt x="3117" y="59"/>
                  </a:lnTo>
                  <a:lnTo>
                    <a:pt x="3117" y="59"/>
                  </a:lnTo>
                  <a:lnTo>
                    <a:pt x="3117" y="59"/>
                  </a:lnTo>
                  <a:lnTo>
                    <a:pt x="3117" y="59"/>
                  </a:lnTo>
                  <a:lnTo>
                    <a:pt x="3117" y="65"/>
                  </a:lnTo>
                  <a:lnTo>
                    <a:pt x="3111" y="65"/>
                  </a:lnTo>
                  <a:lnTo>
                    <a:pt x="3111" y="65"/>
                  </a:lnTo>
                  <a:lnTo>
                    <a:pt x="3105" y="65"/>
                  </a:lnTo>
                  <a:lnTo>
                    <a:pt x="3105" y="65"/>
                  </a:lnTo>
                  <a:lnTo>
                    <a:pt x="3099" y="71"/>
                  </a:lnTo>
                  <a:lnTo>
                    <a:pt x="3099" y="71"/>
                  </a:lnTo>
                  <a:lnTo>
                    <a:pt x="3099" y="71"/>
                  </a:lnTo>
                  <a:lnTo>
                    <a:pt x="3087" y="71"/>
                  </a:lnTo>
                  <a:lnTo>
                    <a:pt x="3087" y="71"/>
                  </a:lnTo>
                  <a:lnTo>
                    <a:pt x="3081" y="71"/>
                  </a:lnTo>
                  <a:lnTo>
                    <a:pt x="3081" y="65"/>
                  </a:lnTo>
                  <a:lnTo>
                    <a:pt x="3081" y="65"/>
                  </a:lnTo>
                  <a:lnTo>
                    <a:pt x="3081" y="59"/>
                  </a:lnTo>
                  <a:lnTo>
                    <a:pt x="3075" y="53"/>
                  </a:lnTo>
                  <a:lnTo>
                    <a:pt x="3075" y="53"/>
                  </a:lnTo>
                  <a:lnTo>
                    <a:pt x="3075" y="53"/>
                  </a:lnTo>
                  <a:lnTo>
                    <a:pt x="3058" y="53"/>
                  </a:lnTo>
                  <a:lnTo>
                    <a:pt x="3040" y="47"/>
                  </a:lnTo>
                  <a:lnTo>
                    <a:pt x="3040" y="47"/>
                  </a:lnTo>
                  <a:lnTo>
                    <a:pt x="3040" y="47"/>
                  </a:lnTo>
                  <a:lnTo>
                    <a:pt x="3034" y="47"/>
                  </a:lnTo>
                  <a:lnTo>
                    <a:pt x="3034" y="47"/>
                  </a:lnTo>
                  <a:lnTo>
                    <a:pt x="3034" y="47"/>
                  </a:lnTo>
                  <a:lnTo>
                    <a:pt x="3034" y="47"/>
                  </a:lnTo>
                  <a:lnTo>
                    <a:pt x="3034" y="47"/>
                  </a:lnTo>
                  <a:lnTo>
                    <a:pt x="3034" y="47"/>
                  </a:lnTo>
                  <a:lnTo>
                    <a:pt x="3034" y="47"/>
                  </a:lnTo>
                  <a:lnTo>
                    <a:pt x="3034" y="42"/>
                  </a:lnTo>
                  <a:lnTo>
                    <a:pt x="3034" y="42"/>
                  </a:lnTo>
                  <a:lnTo>
                    <a:pt x="3034" y="42"/>
                  </a:lnTo>
                  <a:lnTo>
                    <a:pt x="3034" y="42"/>
                  </a:lnTo>
                  <a:lnTo>
                    <a:pt x="3034" y="42"/>
                  </a:lnTo>
                  <a:lnTo>
                    <a:pt x="3034" y="42"/>
                  </a:lnTo>
                  <a:lnTo>
                    <a:pt x="3034" y="42"/>
                  </a:lnTo>
                  <a:lnTo>
                    <a:pt x="3034" y="42"/>
                  </a:lnTo>
                  <a:lnTo>
                    <a:pt x="3028" y="42"/>
                  </a:lnTo>
                  <a:lnTo>
                    <a:pt x="3016" y="42"/>
                  </a:lnTo>
                  <a:lnTo>
                    <a:pt x="3010" y="42"/>
                  </a:lnTo>
                  <a:lnTo>
                    <a:pt x="3004" y="42"/>
                  </a:lnTo>
                  <a:lnTo>
                    <a:pt x="2993" y="30"/>
                  </a:lnTo>
                  <a:lnTo>
                    <a:pt x="2993" y="30"/>
                  </a:lnTo>
                  <a:lnTo>
                    <a:pt x="2993" y="30"/>
                  </a:lnTo>
                  <a:lnTo>
                    <a:pt x="2993" y="30"/>
                  </a:lnTo>
                  <a:lnTo>
                    <a:pt x="2993" y="24"/>
                  </a:lnTo>
                  <a:lnTo>
                    <a:pt x="2993" y="24"/>
                  </a:lnTo>
                  <a:lnTo>
                    <a:pt x="2993" y="24"/>
                  </a:lnTo>
                  <a:lnTo>
                    <a:pt x="2993" y="24"/>
                  </a:lnTo>
                  <a:lnTo>
                    <a:pt x="2993" y="24"/>
                  </a:lnTo>
                  <a:lnTo>
                    <a:pt x="2993" y="24"/>
                  </a:lnTo>
                  <a:lnTo>
                    <a:pt x="2993" y="18"/>
                  </a:lnTo>
                  <a:lnTo>
                    <a:pt x="2993" y="12"/>
                  </a:lnTo>
                  <a:lnTo>
                    <a:pt x="2987" y="0"/>
                  </a:lnTo>
                  <a:lnTo>
                    <a:pt x="2987" y="0"/>
                  </a:lnTo>
                  <a:lnTo>
                    <a:pt x="201" y="0"/>
                  </a:lnTo>
                  <a:lnTo>
                    <a:pt x="201" y="6"/>
                  </a:lnTo>
                  <a:lnTo>
                    <a:pt x="195" y="0"/>
                  </a:lnTo>
                  <a:lnTo>
                    <a:pt x="195" y="6"/>
                  </a:lnTo>
                  <a:lnTo>
                    <a:pt x="190" y="6"/>
                  </a:lnTo>
                  <a:lnTo>
                    <a:pt x="195" y="6"/>
                  </a:lnTo>
                  <a:lnTo>
                    <a:pt x="195" y="6"/>
                  </a:lnTo>
                  <a:lnTo>
                    <a:pt x="195" y="6"/>
                  </a:lnTo>
                  <a:lnTo>
                    <a:pt x="195" y="6"/>
                  </a:lnTo>
                  <a:lnTo>
                    <a:pt x="201" y="12"/>
                  </a:lnTo>
                  <a:lnTo>
                    <a:pt x="201" y="12"/>
                  </a:lnTo>
                  <a:lnTo>
                    <a:pt x="195" y="12"/>
                  </a:lnTo>
                  <a:lnTo>
                    <a:pt x="195" y="12"/>
                  </a:lnTo>
                  <a:lnTo>
                    <a:pt x="195" y="12"/>
                  </a:lnTo>
                  <a:lnTo>
                    <a:pt x="195" y="12"/>
                  </a:lnTo>
                  <a:lnTo>
                    <a:pt x="195" y="18"/>
                  </a:lnTo>
                  <a:lnTo>
                    <a:pt x="195" y="18"/>
                  </a:lnTo>
                  <a:lnTo>
                    <a:pt x="195" y="18"/>
                  </a:lnTo>
                  <a:lnTo>
                    <a:pt x="195" y="18"/>
                  </a:lnTo>
                  <a:lnTo>
                    <a:pt x="201" y="24"/>
                  </a:lnTo>
                  <a:lnTo>
                    <a:pt x="201" y="24"/>
                  </a:lnTo>
                  <a:lnTo>
                    <a:pt x="201" y="24"/>
                  </a:lnTo>
                  <a:lnTo>
                    <a:pt x="201" y="24"/>
                  </a:lnTo>
                  <a:lnTo>
                    <a:pt x="201" y="30"/>
                  </a:lnTo>
                  <a:lnTo>
                    <a:pt x="201" y="30"/>
                  </a:lnTo>
                  <a:lnTo>
                    <a:pt x="201" y="30"/>
                  </a:lnTo>
                  <a:lnTo>
                    <a:pt x="207" y="30"/>
                  </a:lnTo>
                  <a:lnTo>
                    <a:pt x="207" y="30"/>
                  </a:lnTo>
                  <a:lnTo>
                    <a:pt x="207" y="30"/>
                  </a:lnTo>
                  <a:lnTo>
                    <a:pt x="207" y="36"/>
                  </a:lnTo>
                  <a:lnTo>
                    <a:pt x="207" y="36"/>
                  </a:lnTo>
                  <a:lnTo>
                    <a:pt x="207" y="36"/>
                  </a:lnTo>
                  <a:lnTo>
                    <a:pt x="207" y="36"/>
                  </a:lnTo>
                  <a:lnTo>
                    <a:pt x="207" y="36"/>
                  </a:lnTo>
                  <a:lnTo>
                    <a:pt x="207" y="36"/>
                  </a:lnTo>
                  <a:lnTo>
                    <a:pt x="207" y="36"/>
                  </a:lnTo>
                  <a:lnTo>
                    <a:pt x="207" y="36"/>
                  </a:lnTo>
                  <a:lnTo>
                    <a:pt x="207" y="42"/>
                  </a:lnTo>
                  <a:lnTo>
                    <a:pt x="207" y="42"/>
                  </a:lnTo>
                  <a:lnTo>
                    <a:pt x="207" y="42"/>
                  </a:lnTo>
                  <a:lnTo>
                    <a:pt x="213" y="36"/>
                  </a:lnTo>
                  <a:lnTo>
                    <a:pt x="213" y="30"/>
                  </a:lnTo>
                  <a:lnTo>
                    <a:pt x="213" y="30"/>
                  </a:lnTo>
                  <a:lnTo>
                    <a:pt x="219" y="30"/>
                  </a:lnTo>
                  <a:lnTo>
                    <a:pt x="219" y="30"/>
                  </a:lnTo>
                  <a:lnTo>
                    <a:pt x="225" y="36"/>
                  </a:lnTo>
                  <a:lnTo>
                    <a:pt x="225" y="36"/>
                  </a:lnTo>
                  <a:lnTo>
                    <a:pt x="225" y="36"/>
                  </a:lnTo>
                  <a:lnTo>
                    <a:pt x="219" y="42"/>
                  </a:lnTo>
                  <a:lnTo>
                    <a:pt x="219" y="42"/>
                  </a:lnTo>
                  <a:lnTo>
                    <a:pt x="225" y="47"/>
                  </a:lnTo>
                  <a:lnTo>
                    <a:pt x="225" y="47"/>
                  </a:lnTo>
                  <a:lnTo>
                    <a:pt x="225" y="47"/>
                  </a:lnTo>
                  <a:lnTo>
                    <a:pt x="225" y="47"/>
                  </a:lnTo>
                  <a:lnTo>
                    <a:pt x="225" y="47"/>
                  </a:lnTo>
                  <a:lnTo>
                    <a:pt x="225" y="53"/>
                  </a:lnTo>
                  <a:lnTo>
                    <a:pt x="225" y="53"/>
                  </a:lnTo>
                  <a:lnTo>
                    <a:pt x="225" y="53"/>
                  </a:lnTo>
                  <a:lnTo>
                    <a:pt x="225" y="53"/>
                  </a:lnTo>
                  <a:lnTo>
                    <a:pt x="225" y="53"/>
                  </a:lnTo>
                  <a:lnTo>
                    <a:pt x="225" y="53"/>
                  </a:lnTo>
                  <a:lnTo>
                    <a:pt x="225" y="53"/>
                  </a:lnTo>
                  <a:lnTo>
                    <a:pt x="231" y="59"/>
                  </a:lnTo>
                  <a:lnTo>
                    <a:pt x="231" y="59"/>
                  </a:lnTo>
                  <a:lnTo>
                    <a:pt x="231" y="65"/>
                  </a:lnTo>
                  <a:lnTo>
                    <a:pt x="231" y="65"/>
                  </a:lnTo>
                  <a:lnTo>
                    <a:pt x="225" y="65"/>
                  </a:lnTo>
                  <a:lnTo>
                    <a:pt x="225" y="65"/>
                  </a:lnTo>
                  <a:lnTo>
                    <a:pt x="225" y="65"/>
                  </a:lnTo>
                  <a:lnTo>
                    <a:pt x="219" y="59"/>
                  </a:lnTo>
                  <a:lnTo>
                    <a:pt x="219" y="59"/>
                  </a:lnTo>
                  <a:lnTo>
                    <a:pt x="219" y="59"/>
                  </a:lnTo>
                  <a:lnTo>
                    <a:pt x="219" y="59"/>
                  </a:lnTo>
                  <a:lnTo>
                    <a:pt x="219" y="65"/>
                  </a:lnTo>
                  <a:lnTo>
                    <a:pt x="225" y="65"/>
                  </a:lnTo>
                  <a:lnTo>
                    <a:pt x="225" y="71"/>
                  </a:lnTo>
                  <a:lnTo>
                    <a:pt x="225" y="71"/>
                  </a:lnTo>
                  <a:lnTo>
                    <a:pt x="225" y="71"/>
                  </a:lnTo>
                  <a:lnTo>
                    <a:pt x="225" y="71"/>
                  </a:lnTo>
                  <a:lnTo>
                    <a:pt x="225" y="77"/>
                  </a:lnTo>
                  <a:lnTo>
                    <a:pt x="225" y="77"/>
                  </a:lnTo>
                  <a:lnTo>
                    <a:pt x="225" y="77"/>
                  </a:lnTo>
                  <a:lnTo>
                    <a:pt x="225" y="77"/>
                  </a:lnTo>
                  <a:lnTo>
                    <a:pt x="225" y="77"/>
                  </a:lnTo>
                  <a:lnTo>
                    <a:pt x="225" y="77"/>
                  </a:lnTo>
                  <a:lnTo>
                    <a:pt x="225" y="77"/>
                  </a:lnTo>
                  <a:lnTo>
                    <a:pt x="225" y="77"/>
                  </a:lnTo>
                  <a:lnTo>
                    <a:pt x="225" y="83"/>
                  </a:lnTo>
                  <a:lnTo>
                    <a:pt x="219" y="83"/>
                  </a:lnTo>
                  <a:lnTo>
                    <a:pt x="219" y="77"/>
                  </a:lnTo>
                  <a:lnTo>
                    <a:pt x="219" y="77"/>
                  </a:lnTo>
                  <a:lnTo>
                    <a:pt x="219" y="77"/>
                  </a:lnTo>
                  <a:lnTo>
                    <a:pt x="213" y="77"/>
                  </a:lnTo>
                  <a:lnTo>
                    <a:pt x="213" y="77"/>
                  </a:lnTo>
                  <a:lnTo>
                    <a:pt x="213" y="77"/>
                  </a:lnTo>
                  <a:lnTo>
                    <a:pt x="213" y="77"/>
                  </a:lnTo>
                  <a:lnTo>
                    <a:pt x="213" y="77"/>
                  </a:lnTo>
                  <a:lnTo>
                    <a:pt x="213" y="71"/>
                  </a:lnTo>
                  <a:lnTo>
                    <a:pt x="207" y="71"/>
                  </a:lnTo>
                  <a:lnTo>
                    <a:pt x="207" y="71"/>
                  </a:lnTo>
                  <a:lnTo>
                    <a:pt x="207" y="71"/>
                  </a:lnTo>
                  <a:lnTo>
                    <a:pt x="207" y="71"/>
                  </a:lnTo>
                  <a:lnTo>
                    <a:pt x="207" y="71"/>
                  </a:lnTo>
                  <a:lnTo>
                    <a:pt x="207" y="71"/>
                  </a:lnTo>
                  <a:lnTo>
                    <a:pt x="201" y="71"/>
                  </a:lnTo>
                  <a:lnTo>
                    <a:pt x="201" y="71"/>
                  </a:lnTo>
                  <a:lnTo>
                    <a:pt x="201" y="71"/>
                  </a:lnTo>
                  <a:lnTo>
                    <a:pt x="201" y="77"/>
                  </a:lnTo>
                  <a:lnTo>
                    <a:pt x="201" y="77"/>
                  </a:lnTo>
                  <a:lnTo>
                    <a:pt x="207" y="77"/>
                  </a:lnTo>
                  <a:lnTo>
                    <a:pt x="207" y="77"/>
                  </a:lnTo>
                  <a:lnTo>
                    <a:pt x="207" y="77"/>
                  </a:lnTo>
                  <a:lnTo>
                    <a:pt x="207" y="77"/>
                  </a:lnTo>
                  <a:lnTo>
                    <a:pt x="207" y="77"/>
                  </a:lnTo>
                  <a:lnTo>
                    <a:pt x="207" y="83"/>
                  </a:lnTo>
                  <a:lnTo>
                    <a:pt x="207" y="83"/>
                  </a:lnTo>
                  <a:lnTo>
                    <a:pt x="207" y="83"/>
                  </a:lnTo>
                  <a:lnTo>
                    <a:pt x="207" y="83"/>
                  </a:lnTo>
                  <a:lnTo>
                    <a:pt x="207" y="89"/>
                  </a:lnTo>
                  <a:lnTo>
                    <a:pt x="207" y="89"/>
                  </a:lnTo>
                  <a:lnTo>
                    <a:pt x="207" y="89"/>
                  </a:lnTo>
                  <a:lnTo>
                    <a:pt x="213" y="89"/>
                  </a:lnTo>
                  <a:lnTo>
                    <a:pt x="213" y="89"/>
                  </a:lnTo>
                  <a:lnTo>
                    <a:pt x="213" y="89"/>
                  </a:lnTo>
                  <a:lnTo>
                    <a:pt x="213" y="83"/>
                  </a:lnTo>
                  <a:lnTo>
                    <a:pt x="213" y="83"/>
                  </a:lnTo>
                  <a:lnTo>
                    <a:pt x="213" y="83"/>
                  </a:lnTo>
                  <a:lnTo>
                    <a:pt x="213" y="83"/>
                  </a:lnTo>
                  <a:lnTo>
                    <a:pt x="213" y="83"/>
                  </a:lnTo>
                  <a:lnTo>
                    <a:pt x="219" y="83"/>
                  </a:lnTo>
                  <a:lnTo>
                    <a:pt x="219" y="83"/>
                  </a:lnTo>
                  <a:lnTo>
                    <a:pt x="219" y="83"/>
                  </a:lnTo>
                  <a:lnTo>
                    <a:pt x="219" y="89"/>
                  </a:lnTo>
                  <a:lnTo>
                    <a:pt x="219" y="89"/>
                  </a:lnTo>
                  <a:lnTo>
                    <a:pt x="219" y="89"/>
                  </a:lnTo>
                  <a:lnTo>
                    <a:pt x="219" y="95"/>
                  </a:lnTo>
                  <a:lnTo>
                    <a:pt x="225" y="95"/>
                  </a:lnTo>
                  <a:lnTo>
                    <a:pt x="225" y="95"/>
                  </a:lnTo>
                  <a:lnTo>
                    <a:pt x="225" y="95"/>
                  </a:lnTo>
                  <a:lnTo>
                    <a:pt x="225" y="95"/>
                  </a:lnTo>
                  <a:lnTo>
                    <a:pt x="231" y="101"/>
                  </a:lnTo>
                  <a:lnTo>
                    <a:pt x="237" y="101"/>
                  </a:lnTo>
                  <a:lnTo>
                    <a:pt x="237" y="101"/>
                  </a:lnTo>
                  <a:lnTo>
                    <a:pt x="237" y="101"/>
                  </a:lnTo>
                  <a:lnTo>
                    <a:pt x="237" y="101"/>
                  </a:lnTo>
                  <a:lnTo>
                    <a:pt x="237" y="101"/>
                  </a:lnTo>
                  <a:lnTo>
                    <a:pt x="237" y="107"/>
                  </a:lnTo>
                  <a:lnTo>
                    <a:pt x="237" y="107"/>
                  </a:lnTo>
                  <a:lnTo>
                    <a:pt x="237" y="107"/>
                  </a:lnTo>
                  <a:lnTo>
                    <a:pt x="237" y="107"/>
                  </a:lnTo>
                  <a:lnTo>
                    <a:pt x="237" y="113"/>
                  </a:lnTo>
                  <a:lnTo>
                    <a:pt x="237" y="113"/>
                  </a:lnTo>
                  <a:lnTo>
                    <a:pt x="237" y="113"/>
                  </a:lnTo>
                  <a:lnTo>
                    <a:pt x="231" y="113"/>
                  </a:lnTo>
                  <a:lnTo>
                    <a:pt x="231" y="113"/>
                  </a:lnTo>
                  <a:lnTo>
                    <a:pt x="231" y="113"/>
                  </a:lnTo>
                  <a:lnTo>
                    <a:pt x="231" y="107"/>
                  </a:lnTo>
                  <a:lnTo>
                    <a:pt x="231" y="107"/>
                  </a:lnTo>
                  <a:lnTo>
                    <a:pt x="225" y="107"/>
                  </a:lnTo>
                  <a:lnTo>
                    <a:pt x="225" y="107"/>
                  </a:lnTo>
                  <a:lnTo>
                    <a:pt x="225" y="113"/>
                  </a:lnTo>
                  <a:lnTo>
                    <a:pt x="225" y="113"/>
                  </a:lnTo>
                  <a:lnTo>
                    <a:pt x="219" y="113"/>
                  </a:lnTo>
                  <a:lnTo>
                    <a:pt x="219" y="113"/>
                  </a:lnTo>
                  <a:lnTo>
                    <a:pt x="219" y="113"/>
                  </a:lnTo>
                  <a:lnTo>
                    <a:pt x="219" y="119"/>
                  </a:lnTo>
                  <a:lnTo>
                    <a:pt x="219" y="119"/>
                  </a:lnTo>
                  <a:lnTo>
                    <a:pt x="219" y="119"/>
                  </a:lnTo>
                  <a:lnTo>
                    <a:pt x="219" y="125"/>
                  </a:lnTo>
                  <a:lnTo>
                    <a:pt x="219" y="125"/>
                  </a:lnTo>
                  <a:lnTo>
                    <a:pt x="225" y="125"/>
                  </a:lnTo>
                  <a:lnTo>
                    <a:pt x="225" y="130"/>
                  </a:lnTo>
                  <a:lnTo>
                    <a:pt x="231" y="136"/>
                  </a:lnTo>
                  <a:lnTo>
                    <a:pt x="231" y="136"/>
                  </a:lnTo>
                  <a:lnTo>
                    <a:pt x="237" y="136"/>
                  </a:lnTo>
                  <a:lnTo>
                    <a:pt x="237" y="142"/>
                  </a:lnTo>
                  <a:lnTo>
                    <a:pt x="237" y="142"/>
                  </a:lnTo>
                  <a:lnTo>
                    <a:pt x="237" y="142"/>
                  </a:lnTo>
                  <a:lnTo>
                    <a:pt x="237" y="136"/>
                  </a:lnTo>
                  <a:lnTo>
                    <a:pt x="237" y="130"/>
                  </a:lnTo>
                  <a:lnTo>
                    <a:pt x="231" y="130"/>
                  </a:lnTo>
                  <a:lnTo>
                    <a:pt x="231" y="130"/>
                  </a:lnTo>
                  <a:lnTo>
                    <a:pt x="231" y="130"/>
                  </a:lnTo>
                  <a:lnTo>
                    <a:pt x="231" y="130"/>
                  </a:lnTo>
                  <a:lnTo>
                    <a:pt x="225" y="125"/>
                  </a:lnTo>
                  <a:lnTo>
                    <a:pt x="225" y="125"/>
                  </a:lnTo>
                  <a:lnTo>
                    <a:pt x="225" y="119"/>
                  </a:lnTo>
                  <a:lnTo>
                    <a:pt x="225" y="119"/>
                  </a:lnTo>
                  <a:lnTo>
                    <a:pt x="225" y="119"/>
                  </a:lnTo>
                  <a:lnTo>
                    <a:pt x="231" y="119"/>
                  </a:lnTo>
                  <a:lnTo>
                    <a:pt x="231" y="119"/>
                  </a:lnTo>
                  <a:lnTo>
                    <a:pt x="231" y="113"/>
                  </a:lnTo>
                  <a:lnTo>
                    <a:pt x="231" y="113"/>
                  </a:lnTo>
                  <a:lnTo>
                    <a:pt x="231" y="113"/>
                  </a:lnTo>
                  <a:lnTo>
                    <a:pt x="231" y="113"/>
                  </a:lnTo>
                  <a:lnTo>
                    <a:pt x="231" y="113"/>
                  </a:lnTo>
                  <a:lnTo>
                    <a:pt x="231" y="113"/>
                  </a:lnTo>
                  <a:lnTo>
                    <a:pt x="231" y="113"/>
                  </a:lnTo>
                  <a:lnTo>
                    <a:pt x="231" y="113"/>
                  </a:lnTo>
                  <a:lnTo>
                    <a:pt x="237" y="119"/>
                  </a:lnTo>
                  <a:lnTo>
                    <a:pt x="237" y="119"/>
                  </a:lnTo>
                  <a:lnTo>
                    <a:pt x="237" y="125"/>
                  </a:lnTo>
                  <a:lnTo>
                    <a:pt x="237" y="130"/>
                  </a:lnTo>
                  <a:lnTo>
                    <a:pt x="237" y="136"/>
                  </a:lnTo>
                  <a:lnTo>
                    <a:pt x="243" y="136"/>
                  </a:lnTo>
                  <a:lnTo>
                    <a:pt x="249" y="142"/>
                  </a:lnTo>
                  <a:lnTo>
                    <a:pt x="249" y="142"/>
                  </a:lnTo>
                  <a:lnTo>
                    <a:pt x="255" y="142"/>
                  </a:lnTo>
                  <a:lnTo>
                    <a:pt x="255" y="142"/>
                  </a:lnTo>
                  <a:lnTo>
                    <a:pt x="255" y="142"/>
                  </a:lnTo>
                  <a:lnTo>
                    <a:pt x="255" y="142"/>
                  </a:lnTo>
                  <a:lnTo>
                    <a:pt x="255" y="142"/>
                  </a:lnTo>
                  <a:lnTo>
                    <a:pt x="255" y="142"/>
                  </a:lnTo>
                  <a:lnTo>
                    <a:pt x="255" y="142"/>
                  </a:lnTo>
                  <a:lnTo>
                    <a:pt x="255" y="148"/>
                  </a:lnTo>
                  <a:lnTo>
                    <a:pt x="255" y="148"/>
                  </a:lnTo>
                  <a:lnTo>
                    <a:pt x="255" y="148"/>
                  </a:lnTo>
                  <a:lnTo>
                    <a:pt x="255" y="148"/>
                  </a:lnTo>
                  <a:lnTo>
                    <a:pt x="249" y="148"/>
                  </a:lnTo>
                  <a:lnTo>
                    <a:pt x="249" y="154"/>
                  </a:lnTo>
                  <a:lnTo>
                    <a:pt x="249" y="154"/>
                  </a:lnTo>
                  <a:lnTo>
                    <a:pt x="249" y="154"/>
                  </a:lnTo>
                  <a:lnTo>
                    <a:pt x="243" y="154"/>
                  </a:lnTo>
                  <a:lnTo>
                    <a:pt x="243" y="154"/>
                  </a:lnTo>
                  <a:lnTo>
                    <a:pt x="243" y="154"/>
                  </a:lnTo>
                  <a:lnTo>
                    <a:pt x="243" y="154"/>
                  </a:lnTo>
                  <a:lnTo>
                    <a:pt x="243" y="154"/>
                  </a:lnTo>
                  <a:lnTo>
                    <a:pt x="243" y="154"/>
                  </a:lnTo>
                  <a:lnTo>
                    <a:pt x="243" y="154"/>
                  </a:lnTo>
                  <a:lnTo>
                    <a:pt x="243" y="154"/>
                  </a:lnTo>
                  <a:lnTo>
                    <a:pt x="243" y="154"/>
                  </a:lnTo>
                  <a:lnTo>
                    <a:pt x="243" y="160"/>
                  </a:lnTo>
                  <a:lnTo>
                    <a:pt x="243" y="160"/>
                  </a:lnTo>
                  <a:lnTo>
                    <a:pt x="243" y="160"/>
                  </a:lnTo>
                  <a:lnTo>
                    <a:pt x="243" y="160"/>
                  </a:lnTo>
                  <a:lnTo>
                    <a:pt x="243" y="160"/>
                  </a:lnTo>
                  <a:lnTo>
                    <a:pt x="237" y="166"/>
                  </a:lnTo>
                  <a:lnTo>
                    <a:pt x="237" y="166"/>
                  </a:lnTo>
                  <a:lnTo>
                    <a:pt x="237" y="172"/>
                  </a:lnTo>
                  <a:lnTo>
                    <a:pt x="237" y="172"/>
                  </a:lnTo>
                  <a:lnTo>
                    <a:pt x="237" y="172"/>
                  </a:lnTo>
                  <a:lnTo>
                    <a:pt x="231" y="178"/>
                  </a:lnTo>
                  <a:lnTo>
                    <a:pt x="231" y="178"/>
                  </a:lnTo>
                  <a:lnTo>
                    <a:pt x="231" y="178"/>
                  </a:lnTo>
                  <a:lnTo>
                    <a:pt x="231" y="178"/>
                  </a:lnTo>
                  <a:lnTo>
                    <a:pt x="231" y="178"/>
                  </a:lnTo>
                  <a:lnTo>
                    <a:pt x="231" y="184"/>
                  </a:lnTo>
                  <a:lnTo>
                    <a:pt x="231" y="184"/>
                  </a:lnTo>
                  <a:lnTo>
                    <a:pt x="231" y="184"/>
                  </a:lnTo>
                  <a:lnTo>
                    <a:pt x="237" y="184"/>
                  </a:lnTo>
                  <a:lnTo>
                    <a:pt x="237" y="190"/>
                  </a:lnTo>
                  <a:lnTo>
                    <a:pt x="237" y="190"/>
                  </a:lnTo>
                  <a:lnTo>
                    <a:pt x="237" y="190"/>
                  </a:lnTo>
                  <a:lnTo>
                    <a:pt x="237" y="190"/>
                  </a:lnTo>
                  <a:lnTo>
                    <a:pt x="231" y="196"/>
                  </a:lnTo>
                  <a:lnTo>
                    <a:pt x="231" y="196"/>
                  </a:lnTo>
                  <a:lnTo>
                    <a:pt x="231" y="196"/>
                  </a:lnTo>
                  <a:lnTo>
                    <a:pt x="231" y="196"/>
                  </a:lnTo>
                  <a:lnTo>
                    <a:pt x="231" y="196"/>
                  </a:lnTo>
                  <a:lnTo>
                    <a:pt x="231" y="196"/>
                  </a:lnTo>
                  <a:lnTo>
                    <a:pt x="231" y="196"/>
                  </a:lnTo>
                  <a:lnTo>
                    <a:pt x="231" y="202"/>
                  </a:lnTo>
                  <a:lnTo>
                    <a:pt x="231" y="202"/>
                  </a:lnTo>
                  <a:lnTo>
                    <a:pt x="231" y="202"/>
                  </a:lnTo>
                  <a:lnTo>
                    <a:pt x="231" y="202"/>
                  </a:lnTo>
                  <a:lnTo>
                    <a:pt x="231" y="202"/>
                  </a:lnTo>
                  <a:lnTo>
                    <a:pt x="237" y="202"/>
                  </a:lnTo>
                  <a:lnTo>
                    <a:pt x="237" y="208"/>
                  </a:lnTo>
                  <a:lnTo>
                    <a:pt x="237" y="208"/>
                  </a:lnTo>
                  <a:lnTo>
                    <a:pt x="237" y="208"/>
                  </a:lnTo>
                  <a:lnTo>
                    <a:pt x="237" y="208"/>
                  </a:lnTo>
                  <a:lnTo>
                    <a:pt x="237" y="208"/>
                  </a:lnTo>
                  <a:lnTo>
                    <a:pt x="237" y="214"/>
                  </a:lnTo>
                  <a:lnTo>
                    <a:pt x="237" y="214"/>
                  </a:lnTo>
                  <a:lnTo>
                    <a:pt x="237" y="214"/>
                  </a:lnTo>
                  <a:lnTo>
                    <a:pt x="237" y="208"/>
                  </a:lnTo>
                  <a:lnTo>
                    <a:pt x="237" y="208"/>
                  </a:lnTo>
                  <a:lnTo>
                    <a:pt x="237" y="208"/>
                  </a:lnTo>
                  <a:lnTo>
                    <a:pt x="237" y="208"/>
                  </a:lnTo>
                  <a:lnTo>
                    <a:pt x="231" y="208"/>
                  </a:lnTo>
                  <a:lnTo>
                    <a:pt x="231" y="214"/>
                  </a:lnTo>
                  <a:lnTo>
                    <a:pt x="231" y="214"/>
                  </a:lnTo>
                  <a:lnTo>
                    <a:pt x="231" y="214"/>
                  </a:lnTo>
                  <a:lnTo>
                    <a:pt x="231" y="214"/>
                  </a:lnTo>
                  <a:lnTo>
                    <a:pt x="237" y="219"/>
                  </a:lnTo>
                  <a:lnTo>
                    <a:pt x="237" y="219"/>
                  </a:lnTo>
                  <a:lnTo>
                    <a:pt x="237" y="219"/>
                  </a:lnTo>
                  <a:lnTo>
                    <a:pt x="237" y="225"/>
                  </a:lnTo>
                  <a:lnTo>
                    <a:pt x="237" y="225"/>
                  </a:lnTo>
                  <a:lnTo>
                    <a:pt x="237" y="231"/>
                  </a:lnTo>
                  <a:lnTo>
                    <a:pt x="237" y="231"/>
                  </a:lnTo>
                  <a:lnTo>
                    <a:pt x="237" y="231"/>
                  </a:lnTo>
                  <a:lnTo>
                    <a:pt x="243" y="237"/>
                  </a:lnTo>
                  <a:lnTo>
                    <a:pt x="243" y="237"/>
                  </a:lnTo>
                  <a:lnTo>
                    <a:pt x="243" y="243"/>
                  </a:lnTo>
                  <a:lnTo>
                    <a:pt x="243" y="243"/>
                  </a:lnTo>
                  <a:lnTo>
                    <a:pt x="243" y="243"/>
                  </a:lnTo>
                  <a:lnTo>
                    <a:pt x="243" y="243"/>
                  </a:lnTo>
                  <a:lnTo>
                    <a:pt x="243" y="243"/>
                  </a:lnTo>
                  <a:lnTo>
                    <a:pt x="237" y="243"/>
                  </a:lnTo>
                  <a:lnTo>
                    <a:pt x="237" y="243"/>
                  </a:lnTo>
                  <a:lnTo>
                    <a:pt x="237" y="249"/>
                  </a:lnTo>
                  <a:lnTo>
                    <a:pt x="231" y="249"/>
                  </a:lnTo>
                  <a:lnTo>
                    <a:pt x="231" y="249"/>
                  </a:lnTo>
                  <a:lnTo>
                    <a:pt x="231" y="249"/>
                  </a:lnTo>
                  <a:lnTo>
                    <a:pt x="231" y="249"/>
                  </a:lnTo>
                  <a:lnTo>
                    <a:pt x="231" y="249"/>
                  </a:lnTo>
                  <a:lnTo>
                    <a:pt x="231" y="249"/>
                  </a:lnTo>
                  <a:lnTo>
                    <a:pt x="231" y="249"/>
                  </a:lnTo>
                  <a:lnTo>
                    <a:pt x="231" y="255"/>
                  </a:lnTo>
                  <a:lnTo>
                    <a:pt x="231" y="255"/>
                  </a:lnTo>
                  <a:lnTo>
                    <a:pt x="231" y="255"/>
                  </a:lnTo>
                  <a:lnTo>
                    <a:pt x="231" y="255"/>
                  </a:lnTo>
                  <a:lnTo>
                    <a:pt x="231" y="255"/>
                  </a:lnTo>
                  <a:lnTo>
                    <a:pt x="231" y="255"/>
                  </a:lnTo>
                  <a:lnTo>
                    <a:pt x="231" y="255"/>
                  </a:lnTo>
                  <a:lnTo>
                    <a:pt x="225" y="255"/>
                  </a:lnTo>
                  <a:lnTo>
                    <a:pt x="219" y="249"/>
                  </a:lnTo>
                  <a:lnTo>
                    <a:pt x="219" y="249"/>
                  </a:lnTo>
                  <a:lnTo>
                    <a:pt x="219" y="255"/>
                  </a:lnTo>
                  <a:lnTo>
                    <a:pt x="219" y="261"/>
                  </a:lnTo>
                  <a:lnTo>
                    <a:pt x="219" y="261"/>
                  </a:lnTo>
                  <a:lnTo>
                    <a:pt x="219" y="267"/>
                  </a:lnTo>
                  <a:lnTo>
                    <a:pt x="213" y="273"/>
                  </a:lnTo>
                  <a:lnTo>
                    <a:pt x="207" y="279"/>
                  </a:lnTo>
                  <a:lnTo>
                    <a:pt x="207" y="279"/>
                  </a:lnTo>
                  <a:lnTo>
                    <a:pt x="207" y="279"/>
                  </a:lnTo>
                  <a:lnTo>
                    <a:pt x="201" y="285"/>
                  </a:lnTo>
                  <a:lnTo>
                    <a:pt x="201" y="285"/>
                  </a:lnTo>
                  <a:lnTo>
                    <a:pt x="201" y="279"/>
                  </a:lnTo>
                  <a:lnTo>
                    <a:pt x="201" y="279"/>
                  </a:lnTo>
                  <a:lnTo>
                    <a:pt x="201" y="279"/>
                  </a:lnTo>
                  <a:lnTo>
                    <a:pt x="195" y="279"/>
                  </a:lnTo>
                  <a:lnTo>
                    <a:pt x="195" y="279"/>
                  </a:lnTo>
                  <a:lnTo>
                    <a:pt x="195" y="279"/>
                  </a:lnTo>
                  <a:lnTo>
                    <a:pt x="195" y="273"/>
                  </a:lnTo>
                  <a:lnTo>
                    <a:pt x="195" y="273"/>
                  </a:lnTo>
                  <a:lnTo>
                    <a:pt x="195" y="273"/>
                  </a:lnTo>
                  <a:lnTo>
                    <a:pt x="190" y="273"/>
                  </a:lnTo>
                  <a:lnTo>
                    <a:pt x="190" y="273"/>
                  </a:lnTo>
                  <a:lnTo>
                    <a:pt x="190" y="273"/>
                  </a:lnTo>
                  <a:lnTo>
                    <a:pt x="190" y="273"/>
                  </a:lnTo>
                  <a:lnTo>
                    <a:pt x="190" y="273"/>
                  </a:lnTo>
                  <a:lnTo>
                    <a:pt x="190" y="273"/>
                  </a:lnTo>
                  <a:lnTo>
                    <a:pt x="190" y="273"/>
                  </a:lnTo>
                  <a:lnTo>
                    <a:pt x="190" y="279"/>
                  </a:lnTo>
                  <a:lnTo>
                    <a:pt x="190" y="279"/>
                  </a:lnTo>
                  <a:lnTo>
                    <a:pt x="190" y="279"/>
                  </a:lnTo>
                  <a:lnTo>
                    <a:pt x="190" y="273"/>
                  </a:lnTo>
                  <a:lnTo>
                    <a:pt x="190" y="273"/>
                  </a:lnTo>
                  <a:lnTo>
                    <a:pt x="190" y="273"/>
                  </a:lnTo>
                  <a:lnTo>
                    <a:pt x="190" y="273"/>
                  </a:lnTo>
                  <a:lnTo>
                    <a:pt x="190" y="273"/>
                  </a:lnTo>
                  <a:lnTo>
                    <a:pt x="184" y="273"/>
                  </a:lnTo>
                  <a:lnTo>
                    <a:pt x="184" y="279"/>
                  </a:lnTo>
                  <a:lnTo>
                    <a:pt x="184" y="279"/>
                  </a:lnTo>
                  <a:lnTo>
                    <a:pt x="184" y="279"/>
                  </a:lnTo>
                  <a:lnTo>
                    <a:pt x="184" y="279"/>
                  </a:lnTo>
                  <a:lnTo>
                    <a:pt x="184" y="285"/>
                  </a:lnTo>
                  <a:lnTo>
                    <a:pt x="184" y="285"/>
                  </a:lnTo>
                  <a:lnTo>
                    <a:pt x="184" y="285"/>
                  </a:lnTo>
                  <a:lnTo>
                    <a:pt x="184" y="285"/>
                  </a:lnTo>
                  <a:lnTo>
                    <a:pt x="184" y="285"/>
                  </a:lnTo>
                  <a:lnTo>
                    <a:pt x="184" y="285"/>
                  </a:lnTo>
                  <a:lnTo>
                    <a:pt x="184" y="285"/>
                  </a:lnTo>
                  <a:lnTo>
                    <a:pt x="184" y="291"/>
                  </a:lnTo>
                  <a:lnTo>
                    <a:pt x="184" y="291"/>
                  </a:lnTo>
                  <a:lnTo>
                    <a:pt x="184" y="285"/>
                  </a:lnTo>
                  <a:lnTo>
                    <a:pt x="184" y="285"/>
                  </a:lnTo>
                  <a:lnTo>
                    <a:pt x="184" y="285"/>
                  </a:lnTo>
                  <a:lnTo>
                    <a:pt x="184" y="285"/>
                  </a:lnTo>
                  <a:lnTo>
                    <a:pt x="178" y="285"/>
                  </a:lnTo>
                  <a:lnTo>
                    <a:pt x="178" y="285"/>
                  </a:lnTo>
                  <a:lnTo>
                    <a:pt x="184" y="279"/>
                  </a:lnTo>
                  <a:lnTo>
                    <a:pt x="184" y="279"/>
                  </a:lnTo>
                  <a:lnTo>
                    <a:pt x="184" y="279"/>
                  </a:lnTo>
                  <a:lnTo>
                    <a:pt x="178" y="279"/>
                  </a:lnTo>
                  <a:lnTo>
                    <a:pt x="178" y="279"/>
                  </a:lnTo>
                  <a:lnTo>
                    <a:pt x="178" y="279"/>
                  </a:lnTo>
                  <a:lnTo>
                    <a:pt x="178" y="285"/>
                  </a:lnTo>
                  <a:lnTo>
                    <a:pt x="178" y="285"/>
                  </a:lnTo>
                  <a:lnTo>
                    <a:pt x="172" y="285"/>
                  </a:lnTo>
                  <a:lnTo>
                    <a:pt x="172" y="285"/>
                  </a:lnTo>
                  <a:lnTo>
                    <a:pt x="178" y="279"/>
                  </a:lnTo>
                  <a:lnTo>
                    <a:pt x="178" y="273"/>
                  </a:lnTo>
                  <a:lnTo>
                    <a:pt x="178" y="267"/>
                  </a:lnTo>
                  <a:lnTo>
                    <a:pt x="178" y="267"/>
                  </a:lnTo>
                  <a:lnTo>
                    <a:pt x="178" y="273"/>
                  </a:lnTo>
                  <a:lnTo>
                    <a:pt x="178" y="273"/>
                  </a:lnTo>
                  <a:lnTo>
                    <a:pt x="178" y="273"/>
                  </a:lnTo>
                  <a:lnTo>
                    <a:pt x="178" y="273"/>
                  </a:lnTo>
                  <a:lnTo>
                    <a:pt x="178" y="273"/>
                  </a:lnTo>
                  <a:lnTo>
                    <a:pt x="166" y="279"/>
                  </a:lnTo>
                  <a:lnTo>
                    <a:pt x="166" y="279"/>
                  </a:lnTo>
                  <a:lnTo>
                    <a:pt x="166" y="279"/>
                  </a:lnTo>
                  <a:lnTo>
                    <a:pt x="166" y="279"/>
                  </a:lnTo>
                  <a:lnTo>
                    <a:pt x="172" y="279"/>
                  </a:lnTo>
                  <a:lnTo>
                    <a:pt x="172" y="279"/>
                  </a:lnTo>
                  <a:lnTo>
                    <a:pt x="172" y="279"/>
                  </a:lnTo>
                  <a:lnTo>
                    <a:pt x="172" y="279"/>
                  </a:lnTo>
                  <a:lnTo>
                    <a:pt x="172" y="279"/>
                  </a:lnTo>
                  <a:lnTo>
                    <a:pt x="172" y="273"/>
                  </a:lnTo>
                  <a:lnTo>
                    <a:pt x="172" y="273"/>
                  </a:lnTo>
                  <a:lnTo>
                    <a:pt x="172" y="273"/>
                  </a:lnTo>
                  <a:lnTo>
                    <a:pt x="172" y="273"/>
                  </a:lnTo>
                  <a:lnTo>
                    <a:pt x="166" y="273"/>
                  </a:lnTo>
                  <a:lnTo>
                    <a:pt x="166" y="279"/>
                  </a:lnTo>
                  <a:lnTo>
                    <a:pt x="166" y="279"/>
                  </a:lnTo>
                  <a:lnTo>
                    <a:pt x="166" y="273"/>
                  </a:lnTo>
                  <a:lnTo>
                    <a:pt x="166" y="273"/>
                  </a:lnTo>
                  <a:lnTo>
                    <a:pt x="172" y="273"/>
                  </a:lnTo>
                  <a:lnTo>
                    <a:pt x="172" y="273"/>
                  </a:lnTo>
                  <a:lnTo>
                    <a:pt x="172" y="273"/>
                  </a:lnTo>
                  <a:lnTo>
                    <a:pt x="178" y="273"/>
                  </a:lnTo>
                  <a:lnTo>
                    <a:pt x="178" y="267"/>
                  </a:lnTo>
                  <a:lnTo>
                    <a:pt x="178" y="267"/>
                  </a:lnTo>
                  <a:lnTo>
                    <a:pt x="178" y="267"/>
                  </a:lnTo>
                  <a:lnTo>
                    <a:pt x="184" y="255"/>
                  </a:lnTo>
                  <a:lnTo>
                    <a:pt x="184" y="255"/>
                  </a:lnTo>
                  <a:lnTo>
                    <a:pt x="184" y="255"/>
                  </a:lnTo>
                  <a:lnTo>
                    <a:pt x="184" y="255"/>
                  </a:lnTo>
                  <a:lnTo>
                    <a:pt x="184" y="255"/>
                  </a:lnTo>
                  <a:lnTo>
                    <a:pt x="190" y="249"/>
                  </a:lnTo>
                  <a:lnTo>
                    <a:pt x="190" y="249"/>
                  </a:lnTo>
                  <a:lnTo>
                    <a:pt x="190" y="249"/>
                  </a:lnTo>
                  <a:lnTo>
                    <a:pt x="190" y="249"/>
                  </a:lnTo>
                  <a:lnTo>
                    <a:pt x="190" y="237"/>
                  </a:lnTo>
                  <a:lnTo>
                    <a:pt x="195" y="237"/>
                  </a:lnTo>
                  <a:lnTo>
                    <a:pt x="190" y="237"/>
                  </a:lnTo>
                  <a:lnTo>
                    <a:pt x="190" y="237"/>
                  </a:lnTo>
                  <a:lnTo>
                    <a:pt x="195" y="237"/>
                  </a:lnTo>
                  <a:lnTo>
                    <a:pt x="195" y="243"/>
                  </a:lnTo>
                  <a:lnTo>
                    <a:pt x="195" y="243"/>
                  </a:lnTo>
                  <a:lnTo>
                    <a:pt x="195" y="243"/>
                  </a:lnTo>
                  <a:lnTo>
                    <a:pt x="195" y="243"/>
                  </a:lnTo>
                  <a:lnTo>
                    <a:pt x="195" y="243"/>
                  </a:lnTo>
                  <a:lnTo>
                    <a:pt x="195" y="249"/>
                  </a:lnTo>
                  <a:lnTo>
                    <a:pt x="195" y="249"/>
                  </a:lnTo>
                  <a:lnTo>
                    <a:pt x="195" y="255"/>
                  </a:lnTo>
                  <a:lnTo>
                    <a:pt x="190" y="255"/>
                  </a:lnTo>
                  <a:lnTo>
                    <a:pt x="190" y="255"/>
                  </a:lnTo>
                  <a:lnTo>
                    <a:pt x="190" y="261"/>
                  </a:lnTo>
                  <a:lnTo>
                    <a:pt x="190" y="261"/>
                  </a:lnTo>
                  <a:lnTo>
                    <a:pt x="195" y="267"/>
                  </a:lnTo>
                  <a:lnTo>
                    <a:pt x="195" y="267"/>
                  </a:lnTo>
                  <a:lnTo>
                    <a:pt x="195" y="273"/>
                  </a:lnTo>
                  <a:lnTo>
                    <a:pt x="201" y="267"/>
                  </a:lnTo>
                  <a:lnTo>
                    <a:pt x="201" y="267"/>
                  </a:lnTo>
                  <a:lnTo>
                    <a:pt x="201" y="267"/>
                  </a:lnTo>
                  <a:lnTo>
                    <a:pt x="201" y="267"/>
                  </a:lnTo>
                  <a:lnTo>
                    <a:pt x="201" y="267"/>
                  </a:lnTo>
                  <a:lnTo>
                    <a:pt x="201" y="267"/>
                  </a:lnTo>
                  <a:lnTo>
                    <a:pt x="201" y="261"/>
                  </a:lnTo>
                  <a:lnTo>
                    <a:pt x="201" y="261"/>
                  </a:lnTo>
                  <a:lnTo>
                    <a:pt x="201" y="261"/>
                  </a:lnTo>
                  <a:lnTo>
                    <a:pt x="201" y="261"/>
                  </a:lnTo>
                  <a:lnTo>
                    <a:pt x="201" y="261"/>
                  </a:lnTo>
                  <a:lnTo>
                    <a:pt x="201" y="261"/>
                  </a:lnTo>
                  <a:lnTo>
                    <a:pt x="201" y="261"/>
                  </a:lnTo>
                  <a:lnTo>
                    <a:pt x="201" y="261"/>
                  </a:lnTo>
                  <a:lnTo>
                    <a:pt x="201" y="261"/>
                  </a:lnTo>
                  <a:lnTo>
                    <a:pt x="201" y="261"/>
                  </a:lnTo>
                  <a:lnTo>
                    <a:pt x="201" y="255"/>
                  </a:lnTo>
                  <a:lnTo>
                    <a:pt x="195" y="255"/>
                  </a:lnTo>
                  <a:lnTo>
                    <a:pt x="201" y="255"/>
                  </a:lnTo>
                  <a:lnTo>
                    <a:pt x="201" y="255"/>
                  </a:lnTo>
                  <a:lnTo>
                    <a:pt x="201" y="249"/>
                  </a:lnTo>
                  <a:lnTo>
                    <a:pt x="201" y="249"/>
                  </a:lnTo>
                  <a:lnTo>
                    <a:pt x="201" y="249"/>
                  </a:lnTo>
                  <a:lnTo>
                    <a:pt x="201" y="249"/>
                  </a:lnTo>
                  <a:lnTo>
                    <a:pt x="201" y="249"/>
                  </a:lnTo>
                  <a:lnTo>
                    <a:pt x="201" y="249"/>
                  </a:lnTo>
                  <a:lnTo>
                    <a:pt x="201" y="249"/>
                  </a:lnTo>
                  <a:lnTo>
                    <a:pt x="201" y="243"/>
                  </a:lnTo>
                  <a:lnTo>
                    <a:pt x="201" y="243"/>
                  </a:lnTo>
                  <a:lnTo>
                    <a:pt x="201" y="243"/>
                  </a:lnTo>
                  <a:lnTo>
                    <a:pt x="201" y="243"/>
                  </a:lnTo>
                  <a:lnTo>
                    <a:pt x="201" y="243"/>
                  </a:lnTo>
                  <a:lnTo>
                    <a:pt x="207" y="243"/>
                  </a:lnTo>
                  <a:lnTo>
                    <a:pt x="207" y="237"/>
                  </a:lnTo>
                  <a:lnTo>
                    <a:pt x="207" y="237"/>
                  </a:lnTo>
                  <a:lnTo>
                    <a:pt x="207" y="237"/>
                  </a:lnTo>
                  <a:lnTo>
                    <a:pt x="207" y="237"/>
                  </a:lnTo>
                  <a:lnTo>
                    <a:pt x="213" y="237"/>
                  </a:lnTo>
                  <a:lnTo>
                    <a:pt x="213" y="243"/>
                  </a:lnTo>
                  <a:lnTo>
                    <a:pt x="207" y="243"/>
                  </a:lnTo>
                  <a:lnTo>
                    <a:pt x="207" y="243"/>
                  </a:lnTo>
                  <a:lnTo>
                    <a:pt x="207" y="243"/>
                  </a:lnTo>
                  <a:lnTo>
                    <a:pt x="207" y="249"/>
                  </a:lnTo>
                  <a:lnTo>
                    <a:pt x="207" y="249"/>
                  </a:lnTo>
                  <a:lnTo>
                    <a:pt x="207" y="249"/>
                  </a:lnTo>
                  <a:lnTo>
                    <a:pt x="207" y="249"/>
                  </a:lnTo>
                  <a:lnTo>
                    <a:pt x="207" y="249"/>
                  </a:lnTo>
                  <a:lnTo>
                    <a:pt x="207" y="249"/>
                  </a:lnTo>
                  <a:lnTo>
                    <a:pt x="207" y="255"/>
                  </a:lnTo>
                  <a:lnTo>
                    <a:pt x="213" y="255"/>
                  </a:lnTo>
                  <a:lnTo>
                    <a:pt x="219" y="255"/>
                  </a:lnTo>
                  <a:lnTo>
                    <a:pt x="219" y="255"/>
                  </a:lnTo>
                  <a:lnTo>
                    <a:pt x="219" y="255"/>
                  </a:lnTo>
                  <a:lnTo>
                    <a:pt x="219" y="249"/>
                  </a:lnTo>
                  <a:lnTo>
                    <a:pt x="213" y="243"/>
                  </a:lnTo>
                  <a:lnTo>
                    <a:pt x="219" y="243"/>
                  </a:lnTo>
                  <a:lnTo>
                    <a:pt x="219" y="243"/>
                  </a:lnTo>
                  <a:lnTo>
                    <a:pt x="219" y="243"/>
                  </a:lnTo>
                  <a:lnTo>
                    <a:pt x="219" y="243"/>
                  </a:lnTo>
                  <a:lnTo>
                    <a:pt x="219" y="243"/>
                  </a:lnTo>
                  <a:lnTo>
                    <a:pt x="219" y="237"/>
                  </a:lnTo>
                  <a:lnTo>
                    <a:pt x="219" y="237"/>
                  </a:lnTo>
                  <a:lnTo>
                    <a:pt x="219" y="237"/>
                  </a:lnTo>
                  <a:lnTo>
                    <a:pt x="219" y="231"/>
                  </a:lnTo>
                  <a:lnTo>
                    <a:pt x="219" y="231"/>
                  </a:lnTo>
                  <a:lnTo>
                    <a:pt x="219" y="225"/>
                  </a:lnTo>
                  <a:lnTo>
                    <a:pt x="219" y="225"/>
                  </a:lnTo>
                  <a:lnTo>
                    <a:pt x="225" y="219"/>
                  </a:lnTo>
                  <a:lnTo>
                    <a:pt x="225" y="219"/>
                  </a:lnTo>
                  <a:lnTo>
                    <a:pt x="225" y="219"/>
                  </a:lnTo>
                  <a:lnTo>
                    <a:pt x="219" y="219"/>
                  </a:lnTo>
                  <a:lnTo>
                    <a:pt x="219" y="214"/>
                  </a:lnTo>
                  <a:lnTo>
                    <a:pt x="219" y="214"/>
                  </a:lnTo>
                  <a:lnTo>
                    <a:pt x="219" y="208"/>
                  </a:lnTo>
                  <a:lnTo>
                    <a:pt x="213" y="214"/>
                  </a:lnTo>
                  <a:lnTo>
                    <a:pt x="213" y="214"/>
                  </a:lnTo>
                  <a:lnTo>
                    <a:pt x="213" y="214"/>
                  </a:lnTo>
                  <a:lnTo>
                    <a:pt x="207" y="219"/>
                  </a:lnTo>
                  <a:lnTo>
                    <a:pt x="207" y="219"/>
                  </a:lnTo>
                  <a:lnTo>
                    <a:pt x="207" y="214"/>
                  </a:lnTo>
                  <a:lnTo>
                    <a:pt x="207" y="214"/>
                  </a:lnTo>
                  <a:lnTo>
                    <a:pt x="207" y="214"/>
                  </a:lnTo>
                  <a:lnTo>
                    <a:pt x="207" y="214"/>
                  </a:lnTo>
                  <a:lnTo>
                    <a:pt x="207" y="214"/>
                  </a:lnTo>
                  <a:lnTo>
                    <a:pt x="207" y="214"/>
                  </a:lnTo>
                  <a:lnTo>
                    <a:pt x="207" y="214"/>
                  </a:lnTo>
                  <a:lnTo>
                    <a:pt x="207" y="214"/>
                  </a:lnTo>
                  <a:lnTo>
                    <a:pt x="207" y="214"/>
                  </a:lnTo>
                  <a:lnTo>
                    <a:pt x="207" y="214"/>
                  </a:lnTo>
                  <a:lnTo>
                    <a:pt x="207" y="208"/>
                  </a:lnTo>
                  <a:lnTo>
                    <a:pt x="207" y="208"/>
                  </a:lnTo>
                  <a:lnTo>
                    <a:pt x="207" y="208"/>
                  </a:lnTo>
                  <a:lnTo>
                    <a:pt x="201" y="208"/>
                  </a:lnTo>
                  <a:lnTo>
                    <a:pt x="201" y="202"/>
                  </a:lnTo>
                  <a:lnTo>
                    <a:pt x="201" y="202"/>
                  </a:lnTo>
                  <a:lnTo>
                    <a:pt x="207" y="202"/>
                  </a:lnTo>
                  <a:lnTo>
                    <a:pt x="207" y="202"/>
                  </a:lnTo>
                  <a:lnTo>
                    <a:pt x="207" y="208"/>
                  </a:lnTo>
                  <a:lnTo>
                    <a:pt x="213" y="214"/>
                  </a:lnTo>
                  <a:lnTo>
                    <a:pt x="213" y="208"/>
                  </a:lnTo>
                  <a:lnTo>
                    <a:pt x="213" y="208"/>
                  </a:lnTo>
                  <a:lnTo>
                    <a:pt x="213" y="208"/>
                  </a:lnTo>
                  <a:lnTo>
                    <a:pt x="213" y="208"/>
                  </a:lnTo>
                  <a:lnTo>
                    <a:pt x="213" y="202"/>
                  </a:lnTo>
                  <a:lnTo>
                    <a:pt x="213" y="196"/>
                  </a:lnTo>
                  <a:lnTo>
                    <a:pt x="213" y="196"/>
                  </a:lnTo>
                  <a:lnTo>
                    <a:pt x="207" y="190"/>
                  </a:lnTo>
                  <a:lnTo>
                    <a:pt x="207" y="190"/>
                  </a:lnTo>
                  <a:lnTo>
                    <a:pt x="207" y="190"/>
                  </a:lnTo>
                  <a:lnTo>
                    <a:pt x="207" y="190"/>
                  </a:lnTo>
                  <a:lnTo>
                    <a:pt x="207" y="190"/>
                  </a:lnTo>
                  <a:lnTo>
                    <a:pt x="207" y="190"/>
                  </a:lnTo>
                  <a:lnTo>
                    <a:pt x="207" y="190"/>
                  </a:lnTo>
                  <a:lnTo>
                    <a:pt x="207" y="190"/>
                  </a:lnTo>
                  <a:lnTo>
                    <a:pt x="207" y="190"/>
                  </a:lnTo>
                  <a:lnTo>
                    <a:pt x="207" y="190"/>
                  </a:lnTo>
                  <a:lnTo>
                    <a:pt x="213" y="196"/>
                  </a:lnTo>
                  <a:lnTo>
                    <a:pt x="213" y="190"/>
                  </a:lnTo>
                  <a:lnTo>
                    <a:pt x="219" y="190"/>
                  </a:lnTo>
                  <a:lnTo>
                    <a:pt x="219" y="190"/>
                  </a:lnTo>
                  <a:lnTo>
                    <a:pt x="219" y="190"/>
                  </a:lnTo>
                  <a:lnTo>
                    <a:pt x="219" y="190"/>
                  </a:lnTo>
                  <a:lnTo>
                    <a:pt x="219" y="184"/>
                  </a:lnTo>
                  <a:lnTo>
                    <a:pt x="219" y="184"/>
                  </a:lnTo>
                  <a:lnTo>
                    <a:pt x="225" y="190"/>
                  </a:lnTo>
                  <a:lnTo>
                    <a:pt x="225" y="190"/>
                  </a:lnTo>
                  <a:lnTo>
                    <a:pt x="225" y="190"/>
                  </a:lnTo>
                  <a:lnTo>
                    <a:pt x="225" y="184"/>
                  </a:lnTo>
                  <a:lnTo>
                    <a:pt x="225" y="184"/>
                  </a:lnTo>
                  <a:lnTo>
                    <a:pt x="225" y="184"/>
                  </a:lnTo>
                  <a:lnTo>
                    <a:pt x="225" y="184"/>
                  </a:lnTo>
                  <a:lnTo>
                    <a:pt x="225" y="184"/>
                  </a:lnTo>
                  <a:lnTo>
                    <a:pt x="225" y="184"/>
                  </a:lnTo>
                  <a:lnTo>
                    <a:pt x="225" y="184"/>
                  </a:lnTo>
                  <a:lnTo>
                    <a:pt x="225" y="184"/>
                  </a:lnTo>
                  <a:lnTo>
                    <a:pt x="225" y="184"/>
                  </a:lnTo>
                  <a:lnTo>
                    <a:pt x="225" y="184"/>
                  </a:lnTo>
                  <a:lnTo>
                    <a:pt x="225" y="178"/>
                  </a:lnTo>
                  <a:lnTo>
                    <a:pt x="225" y="178"/>
                  </a:lnTo>
                  <a:lnTo>
                    <a:pt x="225" y="178"/>
                  </a:lnTo>
                  <a:lnTo>
                    <a:pt x="225" y="178"/>
                  </a:lnTo>
                  <a:lnTo>
                    <a:pt x="225" y="178"/>
                  </a:lnTo>
                  <a:lnTo>
                    <a:pt x="225" y="172"/>
                  </a:lnTo>
                  <a:lnTo>
                    <a:pt x="225" y="172"/>
                  </a:lnTo>
                  <a:lnTo>
                    <a:pt x="225" y="172"/>
                  </a:lnTo>
                  <a:lnTo>
                    <a:pt x="225" y="172"/>
                  </a:lnTo>
                  <a:lnTo>
                    <a:pt x="219" y="166"/>
                  </a:lnTo>
                  <a:lnTo>
                    <a:pt x="219" y="166"/>
                  </a:lnTo>
                  <a:lnTo>
                    <a:pt x="219" y="160"/>
                  </a:lnTo>
                  <a:lnTo>
                    <a:pt x="219" y="160"/>
                  </a:lnTo>
                  <a:lnTo>
                    <a:pt x="219" y="160"/>
                  </a:lnTo>
                  <a:lnTo>
                    <a:pt x="213" y="154"/>
                  </a:lnTo>
                  <a:lnTo>
                    <a:pt x="213" y="160"/>
                  </a:lnTo>
                  <a:lnTo>
                    <a:pt x="213" y="160"/>
                  </a:lnTo>
                  <a:lnTo>
                    <a:pt x="213" y="160"/>
                  </a:lnTo>
                  <a:lnTo>
                    <a:pt x="219" y="172"/>
                  </a:lnTo>
                  <a:lnTo>
                    <a:pt x="219" y="172"/>
                  </a:lnTo>
                  <a:lnTo>
                    <a:pt x="219" y="172"/>
                  </a:lnTo>
                  <a:lnTo>
                    <a:pt x="219" y="172"/>
                  </a:lnTo>
                  <a:lnTo>
                    <a:pt x="213" y="172"/>
                  </a:lnTo>
                  <a:lnTo>
                    <a:pt x="213" y="172"/>
                  </a:lnTo>
                  <a:lnTo>
                    <a:pt x="213" y="172"/>
                  </a:lnTo>
                  <a:lnTo>
                    <a:pt x="213" y="172"/>
                  </a:lnTo>
                  <a:lnTo>
                    <a:pt x="213" y="172"/>
                  </a:lnTo>
                  <a:lnTo>
                    <a:pt x="213" y="172"/>
                  </a:lnTo>
                  <a:lnTo>
                    <a:pt x="213" y="172"/>
                  </a:lnTo>
                  <a:lnTo>
                    <a:pt x="213" y="172"/>
                  </a:lnTo>
                  <a:lnTo>
                    <a:pt x="207" y="172"/>
                  </a:lnTo>
                  <a:lnTo>
                    <a:pt x="201" y="184"/>
                  </a:lnTo>
                  <a:lnTo>
                    <a:pt x="201" y="190"/>
                  </a:lnTo>
                  <a:lnTo>
                    <a:pt x="201" y="190"/>
                  </a:lnTo>
                  <a:lnTo>
                    <a:pt x="195" y="196"/>
                  </a:lnTo>
                  <a:lnTo>
                    <a:pt x="195" y="196"/>
                  </a:lnTo>
                  <a:lnTo>
                    <a:pt x="195" y="196"/>
                  </a:lnTo>
                  <a:lnTo>
                    <a:pt x="195" y="202"/>
                  </a:lnTo>
                  <a:lnTo>
                    <a:pt x="184" y="202"/>
                  </a:lnTo>
                  <a:lnTo>
                    <a:pt x="178" y="208"/>
                  </a:lnTo>
                  <a:lnTo>
                    <a:pt x="178" y="208"/>
                  </a:lnTo>
                  <a:lnTo>
                    <a:pt x="172" y="219"/>
                  </a:lnTo>
                  <a:lnTo>
                    <a:pt x="166" y="231"/>
                  </a:lnTo>
                  <a:lnTo>
                    <a:pt x="166" y="231"/>
                  </a:lnTo>
                  <a:lnTo>
                    <a:pt x="166" y="231"/>
                  </a:lnTo>
                  <a:lnTo>
                    <a:pt x="166" y="231"/>
                  </a:lnTo>
                  <a:lnTo>
                    <a:pt x="166" y="237"/>
                  </a:lnTo>
                  <a:lnTo>
                    <a:pt x="160" y="237"/>
                  </a:lnTo>
                  <a:lnTo>
                    <a:pt x="160" y="237"/>
                  </a:lnTo>
                  <a:lnTo>
                    <a:pt x="160" y="237"/>
                  </a:lnTo>
                  <a:lnTo>
                    <a:pt x="166" y="243"/>
                  </a:lnTo>
                  <a:lnTo>
                    <a:pt x="166" y="243"/>
                  </a:lnTo>
                  <a:lnTo>
                    <a:pt x="178" y="237"/>
                  </a:lnTo>
                  <a:lnTo>
                    <a:pt x="184" y="231"/>
                  </a:lnTo>
                  <a:lnTo>
                    <a:pt x="190" y="231"/>
                  </a:lnTo>
                  <a:lnTo>
                    <a:pt x="190" y="231"/>
                  </a:lnTo>
                  <a:lnTo>
                    <a:pt x="190" y="231"/>
                  </a:lnTo>
                  <a:lnTo>
                    <a:pt x="184" y="237"/>
                  </a:lnTo>
                  <a:lnTo>
                    <a:pt x="184" y="237"/>
                  </a:lnTo>
                  <a:lnTo>
                    <a:pt x="166" y="243"/>
                  </a:lnTo>
                  <a:lnTo>
                    <a:pt x="160" y="243"/>
                  </a:lnTo>
                  <a:lnTo>
                    <a:pt x="160" y="243"/>
                  </a:lnTo>
                  <a:lnTo>
                    <a:pt x="160" y="243"/>
                  </a:lnTo>
                  <a:lnTo>
                    <a:pt x="160" y="243"/>
                  </a:lnTo>
                  <a:lnTo>
                    <a:pt x="160" y="243"/>
                  </a:lnTo>
                  <a:lnTo>
                    <a:pt x="160" y="237"/>
                  </a:lnTo>
                  <a:lnTo>
                    <a:pt x="160" y="237"/>
                  </a:lnTo>
                  <a:lnTo>
                    <a:pt x="160" y="231"/>
                  </a:lnTo>
                  <a:lnTo>
                    <a:pt x="160" y="231"/>
                  </a:lnTo>
                  <a:lnTo>
                    <a:pt x="160" y="231"/>
                  </a:lnTo>
                  <a:lnTo>
                    <a:pt x="166" y="225"/>
                  </a:lnTo>
                  <a:lnTo>
                    <a:pt x="166" y="225"/>
                  </a:lnTo>
                  <a:lnTo>
                    <a:pt x="166" y="225"/>
                  </a:lnTo>
                  <a:lnTo>
                    <a:pt x="166" y="225"/>
                  </a:lnTo>
                  <a:lnTo>
                    <a:pt x="166" y="219"/>
                  </a:lnTo>
                  <a:lnTo>
                    <a:pt x="172" y="214"/>
                  </a:lnTo>
                  <a:lnTo>
                    <a:pt x="172" y="214"/>
                  </a:lnTo>
                  <a:lnTo>
                    <a:pt x="172" y="214"/>
                  </a:lnTo>
                  <a:lnTo>
                    <a:pt x="178" y="202"/>
                  </a:lnTo>
                  <a:lnTo>
                    <a:pt x="178" y="202"/>
                  </a:lnTo>
                  <a:lnTo>
                    <a:pt x="178" y="202"/>
                  </a:lnTo>
                  <a:lnTo>
                    <a:pt x="178" y="202"/>
                  </a:lnTo>
                  <a:lnTo>
                    <a:pt x="184" y="202"/>
                  </a:lnTo>
                  <a:lnTo>
                    <a:pt x="184" y="202"/>
                  </a:lnTo>
                  <a:lnTo>
                    <a:pt x="184" y="196"/>
                  </a:lnTo>
                  <a:lnTo>
                    <a:pt x="184" y="196"/>
                  </a:lnTo>
                  <a:lnTo>
                    <a:pt x="184" y="196"/>
                  </a:lnTo>
                  <a:lnTo>
                    <a:pt x="184" y="196"/>
                  </a:lnTo>
                  <a:lnTo>
                    <a:pt x="184" y="190"/>
                  </a:lnTo>
                  <a:lnTo>
                    <a:pt x="184" y="190"/>
                  </a:lnTo>
                  <a:lnTo>
                    <a:pt x="190" y="190"/>
                  </a:lnTo>
                  <a:lnTo>
                    <a:pt x="190" y="190"/>
                  </a:lnTo>
                  <a:lnTo>
                    <a:pt x="190" y="184"/>
                  </a:lnTo>
                  <a:lnTo>
                    <a:pt x="190" y="184"/>
                  </a:lnTo>
                  <a:lnTo>
                    <a:pt x="190" y="184"/>
                  </a:lnTo>
                  <a:lnTo>
                    <a:pt x="190" y="178"/>
                  </a:lnTo>
                  <a:lnTo>
                    <a:pt x="190" y="178"/>
                  </a:lnTo>
                  <a:lnTo>
                    <a:pt x="190" y="178"/>
                  </a:lnTo>
                  <a:lnTo>
                    <a:pt x="190" y="178"/>
                  </a:lnTo>
                  <a:lnTo>
                    <a:pt x="190" y="172"/>
                  </a:lnTo>
                  <a:lnTo>
                    <a:pt x="190" y="172"/>
                  </a:lnTo>
                  <a:lnTo>
                    <a:pt x="190" y="172"/>
                  </a:lnTo>
                  <a:lnTo>
                    <a:pt x="190" y="178"/>
                  </a:lnTo>
                  <a:lnTo>
                    <a:pt x="190" y="178"/>
                  </a:lnTo>
                  <a:lnTo>
                    <a:pt x="190" y="178"/>
                  </a:lnTo>
                  <a:lnTo>
                    <a:pt x="190" y="178"/>
                  </a:lnTo>
                  <a:lnTo>
                    <a:pt x="190" y="178"/>
                  </a:lnTo>
                  <a:lnTo>
                    <a:pt x="190" y="172"/>
                  </a:lnTo>
                  <a:lnTo>
                    <a:pt x="195" y="172"/>
                  </a:lnTo>
                  <a:lnTo>
                    <a:pt x="195" y="172"/>
                  </a:lnTo>
                  <a:lnTo>
                    <a:pt x="195" y="178"/>
                  </a:lnTo>
                  <a:lnTo>
                    <a:pt x="195" y="178"/>
                  </a:lnTo>
                  <a:lnTo>
                    <a:pt x="195" y="184"/>
                  </a:lnTo>
                  <a:lnTo>
                    <a:pt x="190" y="190"/>
                  </a:lnTo>
                  <a:lnTo>
                    <a:pt x="190" y="196"/>
                  </a:lnTo>
                  <a:lnTo>
                    <a:pt x="190" y="196"/>
                  </a:lnTo>
                  <a:lnTo>
                    <a:pt x="190" y="196"/>
                  </a:lnTo>
                  <a:lnTo>
                    <a:pt x="190" y="196"/>
                  </a:lnTo>
                  <a:lnTo>
                    <a:pt x="195" y="196"/>
                  </a:lnTo>
                  <a:lnTo>
                    <a:pt x="195" y="196"/>
                  </a:lnTo>
                  <a:lnTo>
                    <a:pt x="195" y="196"/>
                  </a:lnTo>
                  <a:lnTo>
                    <a:pt x="195" y="190"/>
                  </a:lnTo>
                  <a:lnTo>
                    <a:pt x="195" y="190"/>
                  </a:lnTo>
                  <a:lnTo>
                    <a:pt x="195" y="190"/>
                  </a:lnTo>
                  <a:lnTo>
                    <a:pt x="195" y="184"/>
                  </a:lnTo>
                  <a:lnTo>
                    <a:pt x="201" y="184"/>
                  </a:lnTo>
                  <a:lnTo>
                    <a:pt x="201" y="178"/>
                  </a:lnTo>
                  <a:lnTo>
                    <a:pt x="201" y="172"/>
                  </a:lnTo>
                  <a:lnTo>
                    <a:pt x="207" y="172"/>
                  </a:lnTo>
                  <a:lnTo>
                    <a:pt x="207" y="172"/>
                  </a:lnTo>
                  <a:lnTo>
                    <a:pt x="207" y="172"/>
                  </a:lnTo>
                  <a:lnTo>
                    <a:pt x="207" y="166"/>
                  </a:lnTo>
                  <a:lnTo>
                    <a:pt x="207" y="166"/>
                  </a:lnTo>
                  <a:lnTo>
                    <a:pt x="207" y="166"/>
                  </a:lnTo>
                  <a:lnTo>
                    <a:pt x="207" y="166"/>
                  </a:lnTo>
                  <a:lnTo>
                    <a:pt x="213" y="166"/>
                  </a:lnTo>
                  <a:lnTo>
                    <a:pt x="213" y="166"/>
                  </a:lnTo>
                  <a:lnTo>
                    <a:pt x="213" y="166"/>
                  </a:lnTo>
                  <a:lnTo>
                    <a:pt x="213" y="166"/>
                  </a:lnTo>
                  <a:lnTo>
                    <a:pt x="213" y="166"/>
                  </a:lnTo>
                  <a:lnTo>
                    <a:pt x="207" y="160"/>
                  </a:lnTo>
                  <a:lnTo>
                    <a:pt x="207" y="154"/>
                  </a:lnTo>
                  <a:lnTo>
                    <a:pt x="207" y="154"/>
                  </a:lnTo>
                  <a:lnTo>
                    <a:pt x="207" y="154"/>
                  </a:lnTo>
                  <a:lnTo>
                    <a:pt x="207" y="154"/>
                  </a:lnTo>
                  <a:lnTo>
                    <a:pt x="207" y="154"/>
                  </a:lnTo>
                  <a:lnTo>
                    <a:pt x="201" y="148"/>
                  </a:lnTo>
                  <a:lnTo>
                    <a:pt x="201" y="148"/>
                  </a:lnTo>
                  <a:lnTo>
                    <a:pt x="201" y="148"/>
                  </a:lnTo>
                  <a:lnTo>
                    <a:pt x="201" y="142"/>
                  </a:lnTo>
                  <a:lnTo>
                    <a:pt x="195" y="142"/>
                  </a:lnTo>
                  <a:lnTo>
                    <a:pt x="195" y="142"/>
                  </a:lnTo>
                  <a:lnTo>
                    <a:pt x="195" y="136"/>
                  </a:lnTo>
                  <a:lnTo>
                    <a:pt x="195" y="136"/>
                  </a:lnTo>
                  <a:lnTo>
                    <a:pt x="195" y="136"/>
                  </a:lnTo>
                  <a:lnTo>
                    <a:pt x="195" y="136"/>
                  </a:lnTo>
                  <a:lnTo>
                    <a:pt x="195" y="136"/>
                  </a:lnTo>
                  <a:lnTo>
                    <a:pt x="195" y="136"/>
                  </a:lnTo>
                  <a:lnTo>
                    <a:pt x="195" y="130"/>
                  </a:lnTo>
                  <a:lnTo>
                    <a:pt x="195" y="130"/>
                  </a:lnTo>
                  <a:lnTo>
                    <a:pt x="195" y="130"/>
                  </a:lnTo>
                  <a:lnTo>
                    <a:pt x="195" y="130"/>
                  </a:lnTo>
                  <a:lnTo>
                    <a:pt x="201" y="130"/>
                  </a:lnTo>
                  <a:lnTo>
                    <a:pt x="195" y="130"/>
                  </a:lnTo>
                  <a:lnTo>
                    <a:pt x="195" y="125"/>
                  </a:lnTo>
                  <a:lnTo>
                    <a:pt x="195" y="125"/>
                  </a:lnTo>
                  <a:lnTo>
                    <a:pt x="190" y="130"/>
                  </a:lnTo>
                  <a:lnTo>
                    <a:pt x="190" y="130"/>
                  </a:lnTo>
                  <a:lnTo>
                    <a:pt x="190" y="130"/>
                  </a:lnTo>
                  <a:lnTo>
                    <a:pt x="190" y="130"/>
                  </a:lnTo>
                  <a:lnTo>
                    <a:pt x="184" y="130"/>
                  </a:lnTo>
                  <a:lnTo>
                    <a:pt x="184" y="130"/>
                  </a:lnTo>
                  <a:lnTo>
                    <a:pt x="184" y="136"/>
                  </a:lnTo>
                  <a:lnTo>
                    <a:pt x="184" y="136"/>
                  </a:lnTo>
                  <a:lnTo>
                    <a:pt x="184" y="136"/>
                  </a:lnTo>
                  <a:lnTo>
                    <a:pt x="190" y="142"/>
                  </a:lnTo>
                  <a:lnTo>
                    <a:pt x="190" y="142"/>
                  </a:lnTo>
                  <a:lnTo>
                    <a:pt x="190" y="148"/>
                  </a:lnTo>
                  <a:lnTo>
                    <a:pt x="190" y="148"/>
                  </a:lnTo>
                  <a:lnTo>
                    <a:pt x="190" y="148"/>
                  </a:lnTo>
                  <a:lnTo>
                    <a:pt x="184" y="148"/>
                  </a:lnTo>
                  <a:lnTo>
                    <a:pt x="184" y="148"/>
                  </a:lnTo>
                  <a:lnTo>
                    <a:pt x="190" y="148"/>
                  </a:lnTo>
                  <a:lnTo>
                    <a:pt x="190" y="148"/>
                  </a:lnTo>
                  <a:lnTo>
                    <a:pt x="190" y="142"/>
                  </a:lnTo>
                  <a:lnTo>
                    <a:pt x="190" y="142"/>
                  </a:lnTo>
                  <a:lnTo>
                    <a:pt x="184" y="142"/>
                  </a:lnTo>
                  <a:lnTo>
                    <a:pt x="184" y="142"/>
                  </a:lnTo>
                  <a:lnTo>
                    <a:pt x="184" y="136"/>
                  </a:lnTo>
                  <a:lnTo>
                    <a:pt x="184" y="136"/>
                  </a:lnTo>
                  <a:lnTo>
                    <a:pt x="184" y="136"/>
                  </a:lnTo>
                  <a:lnTo>
                    <a:pt x="184" y="136"/>
                  </a:lnTo>
                  <a:lnTo>
                    <a:pt x="184" y="136"/>
                  </a:lnTo>
                  <a:lnTo>
                    <a:pt x="184" y="136"/>
                  </a:lnTo>
                  <a:lnTo>
                    <a:pt x="184" y="136"/>
                  </a:lnTo>
                  <a:lnTo>
                    <a:pt x="184" y="136"/>
                  </a:lnTo>
                  <a:lnTo>
                    <a:pt x="184" y="136"/>
                  </a:lnTo>
                  <a:lnTo>
                    <a:pt x="178" y="130"/>
                  </a:lnTo>
                  <a:lnTo>
                    <a:pt x="178" y="130"/>
                  </a:lnTo>
                  <a:lnTo>
                    <a:pt x="172" y="136"/>
                  </a:lnTo>
                  <a:lnTo>
                    <a:pt x="172" y="136"/>
                  </a:lnTo>
                  <a:lnTo>
                    <a:pt x="172" y="136"/>
                  </a:lnTo>
                  <a:lnTo>
                    <a:pt x="172" y="142"/>
                  </a:lnTo>
                  <a:lnTo>
                    <a:pt x="172" y="142"/>
                  </a:lnTo>
                  <a:lnTo>
                    <a:pt x="172" y="142"/>
                  </a:lnTo>
                  <a:lnTo>
                    <a:pt x="172" y="142"/>
                  </a:lnTo>
                  <a:lnTo>
                    <a:pt x="172" y="136"/>
                  </a:lnTo>
                  <a:lnTo>
                    <a:pt x="172" y="136"/>
                  </a:lnTo>
                  <a:lnTo>
                    <a:pt x="172" y="136"/>
                  </a:lnTo>
                  <a:lnTo>
                    <a:pt x="166" y="130"/>
                  </a:lnTo>
                  <a:lnTo>
                    <a:pt x="166" y="130"/>
                  </a:lnTo>
                  <a:lnTo>
                    <a:pt x="166" y="130"/>
                  </a:lnTo>
                  <a:lnTo>
                    <a:pt x="160" y="125"/>
                  </a:lnTo>
                  <a:lnTo>
                    <a:pt x="160" y="125"/>
                  </a:lnTo>
                  <a:lnTo>
                    <a:pt x="160" y="125"/>
                  </a:lnTo>
                  <a:lnTo>
                    <a:pt x="160" y="125"/>
                  </a:lnTo>
                  <a:lnTo>
                    <a:pt x="160" y="125"/>
                  </a:lnTo>
                  <a:lnTo>
                    <a:pt x="160" y="125"/>
                  </a:lnTo>
                  <a:lnTo>
                    <a:pt x="160" y="119"/>
                  </a:lnTo>
                  <a:lnTo>
                    <a:pt x="166" y="119"/>
                  </a:lnTo>
                  <a:lnTo>
                    <a:pt x="160" y="119"/>
                  </a:lnTo>
                  <a:lnTo>
                    <a:pt x="160" y="125"/>
                  </a:lnTo>
                  <a:lnTo>
                    <a:pt x="154" y="125"/>
                  </a:lnTo>
                  <a:lnTo>
                    <a:pt x="154" y="125"/>
                  </a:lnTo>
                  <a:lnTo>
                    <a:pt x="154" y="130"/>
                  </a:lnTo>
                  <a:lnTo>
                    <a:pt x="148" y="130"/>
                  </a:lnTo>
                  <a:lnTo>
                    <a:pt x="148" y="130"/>
                  </a:lnTo>
                  <a:lnTo>
                    <a:pt x="142" y="130"/>
                  </a:lnTo>
                  <a:lnTo>
                    <a:pt x="142" y="130"/>
                  </a:lnTo>
                  <a:lnTo>
                    <a:pt x="142" y="130"/>
                  </a:lnTo>
                  <a:lnTo>
                    <a:pt x="136" y="130"/>
                  </a:lnTo>
                  <a:lnTo>
                    <a:pt x="136" y="130"/>
                  </a:lnTo>
                  <a:lnTo>
                    <a:pt x="130" y="130"/>
                  </a:lnTo>
                  <a:lnTo>
                    <a:pt x="130" y="130"/>
                  </a:lnTo>
                  <a:lnTo>
                    <a:pt x="130" y="130"/>
                  </a:lnTo>
                  <a:lnTo>
                    <a:pt x="130" y="130"/>
                  </a:lnTo>
                  <a:lnTo>
                    <a:pt x="130" y="130"/>
                  </a:lnTo>
                  <a:lnTo>
                    <a:pt x="130" y="125"/>
                  </a:lnTo>
                  <a:lnTo>
                    <a:pt x="136" y="125"/>
                  </a:lnTo>
                  <a:lnTo>
                    <a:pt x="130" y="125"/>
                  </a:lnTo>
                  <a:lnTo>
                    <a:pt x="130" y="125"/>
                  </a:lnTo>
                  <a:lnTo>
                    <a:pt x="124" y="130"/>
                  </a:lnTo>
                  <a:lnTo>
                    <a:pt x="124" y="130"/>
                  </a:lnTo>
                  <a:lnTo>
                    <a:pt x="124" y="130"/>
                  </a:lnTo>
                  <a:lnTo>
                    <a:pt x="118" y="125"/>
                  </a:lnTo>
                  <a:lnTo>
                    <a:pt x="118" y="125"/>
                  </a:lnTo>
                  <a:lnTo>
                    <a:pt x="118" y="125"/>
                  </a:lnTo>
                  <a:lnTo>
                    <a:pt x="118" y="130"/>
                  </a:lnTo>
                  <a:lnTo>
                    <a:pt x="113" y="125"/>
                  </a:lnTo>
                  <a:lnTo>
                    <a:pt x="113" y="125"/>
                  </a:lnTo>
                  <a:lnTo>
                    <a:pt x="107" y="125"/>
                  </a:lnTo>
                  <a:lnTo>
                    <a:pt x="101" y="125"/>
                  </a:lnTo>
                  <a:lnTo>
                    <a:pt x="95" y="125"/>
                  </a:lnTo>
                  <a:lnTo>
                    <a:pt x="95" y="125"/>
                  </a:lnTo>
                  <a:lnTo>
                    <a:pt x="95" y="125"/>
                  </a:lnTo>
                  <a:lnTo>
                    <a:pt x="95" y="125"/>
                  </a:lnTo>
                  <a:lnTo>
                    <a:pt x="89" y="125"/>
                  </a:lnTo>
                  <a:lnTo>
                    <a:pt x="89" y="125"/>
                  </a:lnTo>
                  <a:lnTo>
                    <a:pt x="83" y="125"/>
                  </a:lnTo>
                  <a:lnTo>
                    <a:pt x="77" y="125"/>
                  </a:lnTo>
                  <a:lnTo>
                    <a:pt x="77" y="125"/>
                  </a:lnTo>
                  <a:lnTo>
                    <a:pt x="77" y="125"/>
                  </a:lnTo>
                  <a:lnTo>
                    <a:pt x="71" y="119"/>
                  </a:lnTo>
                  <a:lnTo>
                    <a:pt x="65" y="119"/>
                  </a:lnTo>
                  <a:lnTo>
                    <a:pt x="65" y="119"/>
                  </a:lnTo>
                  <a:lnTo>
                    <a:pt x="65" y="119"/>
                  </a:lnTo>
                  <a:lnTo>
                    <a:pt x="65" y="113"/>
                  </a:lnTo>
                  <a:lnTo>
                    <a:pt x="59" y="113"/>
                  </a:lnTo>
                  <a:lnTo>
                    <a:pt x="59" y="113"/>
                  </a:lnTo>
                  <a:lnTo>
                    <a:pt x="53" y="107"/>
                  </a:lnTo>
                  <a:lnTo>
                    <a:pt x="47" y="107"/>
                  </a:lnTo>
                  <a:lnTo>
                    <a:pt x="47" y="107"/>
                  </a:lnTo>
                  <a:lnTo>
                    <a:pt x="47" y="107"/>
                  </a:lnTo>
                  <a:lnTo>
                    <a:pt x="41" y="107"/>
                  </a:lnTo>
                  <a:lnTo>
                    <a:pt x="41" y="107"/>
                  </a:lnTo>
                  <a:lnTo>
                    <a:pt x="41" y="107"/>
                  </a:lnTo>
                  <a:lnTo>
                    <a:pt x="41" y="107"/>
                  </a:lnTo>
                  <a:lnTo>
                    <a:pt x="35" y="107"/>
                  </a:lnTo>
                  <a:lnTo>
                    <a:pt x="30" y="101"/>
                  </a:lnTo>
                  <a:lnTo>
                    <a:pt x="24" y="95"/>
                  </a:lnTo>
                  <a:lnTo>
                    <a:pt x="18" y="95"/>
                  </a:lnTo>
                  <a:lnTo>
                    <a:pt x="18" y="89"/>
                  </a:lnTo>
                  <a:lnTo>
                    <a:pt x="18" y="89"/>
                  </a:lnTo>
                  <a:lnTo>
                    <a:pt x="12" y="95"/>
                  </a:lnTo>
                  <a:lnTo>
                    <a:pt x="12" y="95"/>
                  </a:lnTo>
                  <a:lnTo>
                    <a:pt x="12" y="95"/>
                  </a:lnTo>
                  <a:lnTo>
                    <a:pt x="12" y="89"/>
                  </a:lnTo>
                  <a:lnTo>
                    <a:pt x="6" y="89"/>
                  </a:lnTo>
                  <a:lnTo>
                    <a:pt x="6" y="89"/>
                  </a:lnTo>
                  <a:lnTo>
                    <a:pt x="0" y="89"/>
                  </a:lnTo>
                  <a:lnTo>
                    <a:pt x="0" y="95"/>
                  </a:lnTo>
                  <a:lnTo>
                    <a:pt x="0" y="95"/>
                  </a:lnTo>
                  <a:lnTo>
                    <a:pt x="0" y="95"/>
                  </a:lnTo>
                  <a:lnTo>
                    <a:pt x="6" y="95"/>
                  </a:lnTo>
                  <a:lnTo>
                    <a:pt x="6" y="95"/>
                  </a:lnTo>
                  <a:lnTo>
                    <a:pt x="6" y="95"/>
                  </a:lnTo>
                  <a:lnTo>
                    <a:pt x="6" y="101"/>
                  </a:lnTo>
                  <a:lnTo>
                    <a:pt x="6" y="101"/>
                  </a:lnTo>
                  <a:lnTo>
                    <a:pt x="6" y="101"/>
                  </a:lnTo>
                  <a:lnTo>
                    <a:pt x="6" y="101"/>
                  </a:lnTo>
                  <a:lnTo>
                    <a:pt x="6" y="101"/>
                  </a:lnTo>
                  <a:lnTo>
                    <a:pt x="6" y="101"/>
                  </a:lnTo>
                  <a:lnTo>
                    <a:pt x="6" y="101"/>
                  </a:lnTo>
                  <a:lnTo>
                    <a:pt x="6" y="101"/>
                  </a:lnTo>
                  <a:lnTo>
                    <a:pt x="6" y="107"/>
                  </a:lnTo>
                  <a:lnTo>
                    <a:pt x="6" y="107"/>
                  </a:lnTo>
                  <a:lnTo>
                    <a:pt x="6" y="107"/>
                  </a:lnTo>
                  <a:lnTo>
                    <a:pt x="6" y="107"/>
                  </a:lnTo>
                  <a:lnTo>
                    <a:pt x="6" y="113"/>
                  </a:lnTo>
                  <a:lnTo>
                    <a:pt x="6" y="113"/>
                  </a:lnTo>
                  <a:lnTo>
                    <a:pt x="6" y="113"/>
                  </a:lnTo>
                  <a:lnTo>
                    <a:pt x="6" y="113"/>
                  </a:lnTo>
                  <a:lnTo>
                    <a:pt x="6" y="113"/>
                  </a:lnTo>
                  <a:lnTo>
                    <a:pt x="6" y="113"/>
                  </a:lnTo>
                  <a:lnTo>
                    <a:pt x="6" y="119"/>
                  </a:lnTo>
                  <a:lnTo>
                    <a:pt x="6" y="119"/>
                  </a:lnTo>
                  <a:lnTo>
                    <a:pt x="6" y="119"/>
                  </a:lnTo>
                  <a:lnTo>
                    <a:pt x="6" y="119"/>
                  </a:lnTo>
                  <a:lnTo>
                    <a:pt x="0" y="119"/>
                  </a:lnTo>
                  <a:lnTo>
                    <a:pt x="0" y="125"/>
                  </a:lnTo>
                  <a:lnTo>
                    <a:pt x="0" y="125"/>
                  </a:lnTo>
                  <a:lnTo>
                    <a:pt x="0" y="125"/>
                  </a:lnTo>
                  <a:lnTo>
                    <a:pt x="0" y="125"/>
                  </a:lnTo>
                  <a:lnTo>
                    <a:pt x="6" y="130"/>
                  </a:lnTo>
                  <a:lnTo>
                    <a:pt x="6" y="136"/>
                  </a:lnTo>
                  <a:lnTo>
                    <a:pt x="6" y="136"/>
                  </a:lnTo>
                  <a:lnTo>
                    <a:pt x="6" y="142"/>
                  </a:lnTo>
                  <a:lnTo>
                    <a:pt x="6" y="148"/>
                  </a:lnTo>
                  <a:lnTo>
                    <a:pt x="6" y="154"/>
                  </a:lnTo>
                  <a:lnTo>
                    <a:pt x="12" y="160"/>
                  </a:lnTo>
                  <a:lnTo>
                    <a:pt x="12" y="160"/>
                  </a:lnTo>
                  <a:lnTo>
                    <a:pt x="12" y="166"/>
                  </a:lnTo>
                  <a:lnTo>
                    <a:pt x="18" y="166"/>
                  </a:lnTo>
                  <a:lnTo>
                    <a:pt x="18" y="166"/>
                  </a:lnTo>
                  <a:lnTo>
                    <a:pt x="18" y="172"/>
                  </a:lnTo>
                  <a:lnTo>
                    <a:pt x="18" y="172"/>
                  </a:lnTo>
                  <a:lnTo>
                    <a:pt x="24" y="178"/>
                  </a:lnTo>
                  <a:lnTo>
                    <a:pt x="24" y="178"/>
                  </a:lnTo>
                  <a:lnTo>
                    <a:pt x="30" y="178"/>
                  </a:lnTo>
                  <a:lnTo>
                    <a:pt x="30" y="184"/>
                  </a:lnTo>
                  <a:lnTo>
                    <a:pt x="30" y="184"/>
                  </a:lnTo>
                  <a:lnTo>
                    <a:pt x="30" y="184"/>
                  </a:lnTo>
                  <a:lnTo>
                    <a:pt x="30" y="184"/>
                  </a:lnTo>
                  <a:lnTo>
                    <a:pt x="35" y="190"/>
                  </a:lnTo>
                  <a:lnTo>
                    <a:pt x="35" y="196"/>
                  </a:lnTo>
                  <a:lnTo>
                    <a:pt x="35" y="196"/>
                  </a:lnTo>
                  <a:lnTo>
                    <a:pt x="35" y="202"/>
                  </a:lnTo>
                  <a:lnTo>
                    <a:pt x="35" y="202"/>
                  </a:lnTo>
                  <a:lnTo>
                    <a:pt x="35" y="208"/>
                  </a:lnTo>
                  <a:lnTo>
                    <a:pt x="35" y="208"/>
                  </a:lnTo>
                  <a:lnTo>
                    <a:pt x="41" y="214"/>
                  </a:lnTo>
                  <a:lnTo>
                    <a:pt x="41" y="219"/>
                  </a:lnTo>
                  <a:lnTo>
                    <a:pt x="41" y="219"/>
                  </a:lnTo>
                  <a:lnTo>
                    <a:pt x="41" y="243"/>
                  </a:lnTo>
                  <a:lnTo>
                    <a:pt x="41" y="243"/>
                  </a:lnTo>
                  <a:lnTo>
                    <a:pt x="47" y="243"/>
                  </a:lnTo>
                  <a:lnTo>
                    <a:pt x="47" y="243"/>
                  </a:lnTo>
                  <a:lnTo>
                    <a:pt x="47" y="243"/>
                  </a:lnTo>
                  <a:lnTo>
                    <a:pt x="47" y="243"/>
                  </a:lnTo>
                  <a:lnTo>
                    <a:pt x="47" y="243"/>
                  </a:lnTo>
                  <a:lnTo>
                    <a:pt x="47" y="243"/>
                  </a:lnTo>
                  <a:lnTo>
                    <a:pt x="41" y="243"/>
                  </a:lnTo>
                  <a:lnTo>
                    <a:pt x="47" y="249"/>
                  </a:lnTo>
                  <a:lnTo>
                    <a:pt x="47" y="249"/>
                  </a:lnTo>
                  <a:lnTo>
                    <a:pt x="47" y="249"/>
                  </a:lnTo>
                  <a:lnTo>
                    <a:pt x="47" y="249"/>
                  </a:lnTo>
                  <a:lnTo>
                    <a:pt x="47" y="249"/>
                  </a:lnTo>
                  <a:lnTo>
                    <a:pt x="47" y="249"/>
                  </a:lnTo>
                  <a:lnTo>
                    <a:pt x="47" y="249"/>
                  </a:lnTo>
                  <a:lnTo>
                    <a:pt x="47" y="255"/>
                  </a:lnTo>
                  <a:lnTo>
                    <a:pt x="53" y="255"/>
                  </a:lnTo>
                  <a:lnTo>
                    <a:pt x="53" y="255"/>
                  </a:lnTo>
                  <a:lnTo>
                    <a:pt x="53" y="261"/>
                  </a:lnTo>
                  <a:lnTo>
                    <a:pt x="53" y="267"/>
                  </a:lnTo>
                  <a:lnTo>
                    <a:pt x="53" y="267"/>
                  </a:lnTo>
                  <a:lnTo>
                    <a:pt x="59" y="279"/>
                  </a:lnTo>
                  <a:lnTo>
                    <a:pt x="59" y="285"/>
                  </a:lnTo>
                  <a:lnTo>
                    <a:pt x="59" y="291"/>
                  </a:lnTo>
                  <a:lnTo>
                    <a:pt x="59" y="297"/>
                  </a:lnTo>
                  <a:lnTo>
                    <a:pt x="59" y="302"/>
                  </a:lnTo>
                  <a:lnTo>
                    <a:pt x="59" y="302"/>
                  </a:lnTo>
                  <a:lnTo>
                    <a:pt x="59" y="302"/>
                  </a:lnTo>
                  <a:lnTo>
                    <a:pt x="59" y="302"/>
                  </a:lnTo>
                  <a:lnTo>
                    <a:pt x="59" y="308"/>
                  </a:lnTo>
                  <a:lnTo>
                    <a:pt x="59" y="308"/>
                  </a:lnTo>
                  <a:lnTo>
                    <a:pt x="59" y="308"/>
                  </a:lnTo>
                  <a:lnTo>
                    <a:pt x="59" y="308"/>
                  </a:lnTo>
                  <a:lnTo>
                    <a:pt x="59" y="302"/>
                  </a:lnTo>
                  <a:lnTo>
                    <a:pt x="59" y="302"/>
                  </a:lnTo>
                  <a:lnTo>
                    <a:pt x="59" y="302"/>
                  </a:lnTo>
                  <a:lnTo>
                    <a:pt x="59" y="302"/>
                  </a:lnTo>
                  <a:lnTo>
                    <a:pt x="59" y="302"/>
                  </a:lnTo>
                  <a:lnTo>
                    <a:pt x="65" y="302"/>
                  </a:lnTo>
                  <a:lnTo>
                    <a:pt x="65" y="302"/>
                  </a:lnTo>
                  <a:lnTo>
                    <a:pt x="65" y="302"/>
                  </a:lnTo>
                  <a:lnTo>
                    <a:pt x="65" y="302"/>
                  </a:lnTo>
                  <a:lnTo>
                    <a:pt x="65" y="302"/>
                  </a:lnTo>
                  <a:lnTo>
                    <a:pt x="59" y="302"/>
                  </a:lnTo>
                  <a:lnTo>
                    <a:pt x="59" y="302"/>
                  </a:lnTo>
                  <a:lnTo>
                    <a:pt x="59" y="302"/>
                  </a:lnTo>
                  <a:lnTo>
                    <a:pt x="59" y="302"/>
                  </a:lnTo>
                  <a:lnTo>
                    <a:pt x="59" y="302"/>
                  </a:lnTo>
                  <a:lnTo>
                    <a:pt x="59" y="297"/>
                  </a:lnTo>
                  <a:lnTo>
                    <a:pt x="59" y="297"/>
                  </a:lnTo>
                  <a:lnTo>
                    <a:pt x="59" y="297"/>
                  </a:lnTo>
                  <a:lnTo>
                    <a:pt x="59" y="297"/>
                  </a:lnTo>
                  <a:lnTo>
                    <a:pt x="59" y="291"/>
                  </a:lnTo>
                  <a:lnTo>
                    <a:pt x="59" y="291"/>
                  </a:lnTo>
                  <a:lnTo>
                    <a:pt x="59" y="291"/>
                  </a:lnTo>
                  <a:lnTo>
                    <a:pt x="59" y="291"/>
                  </a:lnTo>
                  <a:lnTo>
                    <a:pt x="59" y="291"/>
                  </a:lnTo>
                  <a:lnTo>
                    <a:pt x="65" y="291"/>
                  </a:lnTo>
                  <a:lnTo>
                    <a:pt x="65" y="291"/>
                  </a:lnTo>
                  <a:lnTo>
                    <a:pt x="65" y="291"/>
                  </a:lnTo>
                  <a:lnTo>
                    <a:pt x="71" y="291"/>
                  </a:lnTo>
                  <a:lnTo>
                    <a:pt x="71" y="291"/>
                  </a:lnTo>
                  <a:lnTo>
                    <a:pt x="71" y="297"/>
                  </a:lnTo>
                  <a:lnTo>
                    <a:pt x="71" y="297"/>
                  </a:lnTo>
                  <a:lnTo>
                    <a:pt x="71" y="297"/>
                  </a:lnTo>
                  <a:lnTo>
                    <a:pt x="71" y="297"/>
                  </a:lnTo>
                  <a:lnTo>
                    <a:pt x="71" y="297"/>
                  </a:lnTo>
                  <a:lnTo>
                    <a:pt x="77" y="297"/>
                  </a:lnTo>
                  <a:lnTo>
                    <a:pt x="77" y="297"/>
                  </a:lnTo>
                  <a:lnTo>
                    <a:pt x="83" y="297"/>
                  </a:lnTo>
                  <a:lnTo>
                    <a:pt x="83" y="297"/>
                  </a:lnTo>
                  <a:lnTo>
                    <a:pt x="77" y="297"/>
                  </a:lnTo>
                  <a:lnTo>
                    <a:pt x="77" y="297"/>
                  </a:lnTo>
                  <a:lnTo>
                    <a:pt x="77" y="297"/>
                  </a:lnTo>
                  <a:lnTo>
                    <a:pt x="77" y="302"/>
                  </a:lnTo>
                  <a:lnTo>
                    <a:pt x="89" y="302"/>
                  </a:lnTo>
                  <a:lnTo>
                    <a:pt x="89" y="302"/>
                  </a:lnTo>
                  <a:lnTo>
                    <a:pt x="89" y="302"/>
                  </a:lnTo>
                  <a:lnTo>
                    <a:pt x="95" y="302"/>
                  </a:lnTo>
                  <a:lnTo>
                    <a:pt x="95" y="302"/>
                  </a:lnTo>
                  <a:lnTo>
                    <a:pt x="89" y="302"/>
                  </a:lnTo>
                  <a:lnTo>
                    <a:pt x="89" y="302"/>
                  </a:lnTo>
                  <a:lnTo>
                    <a:pt x="77" y="308"/>
                  </a:lnTo>
                  <a:lnTo>
                    <a:pt x="77" y="308"/>
                  </a:lnTo>
                  <a:lnTo>
                    <a:pt x="71" y="308"/>
                  </a:lnTo>
                  <a:lnTo>
                    <a:pt x="71" y="308"/>
                  </a:lnTo>
                  <a:lnTo>
                    <a:pt x="71" y="308"/>
                  </a:lnTo>
                  <a:lnTo>
                    <a:pt x="71" y="308"/>
                  </a:lnTo>
                  <a:lnTo>
                    <a:pt x="71" y="314"/>
                  </a:lnTo>
                  <a:lnTo>
                    <a:pt x="71" y="314"/>
                  </a:lnTo>
                  <a:lnTo>
                    <a:pt x="71" y="314"/>
                  </a:lnTo>
                  <a:lnTo>
                    <a:pt x="71" y="314"/>
                  </a:lnTo>
                  <a:lnTo>
                    <a:pt x="71" y="314"/>
                  </a:lnTo>
                  <a:lnTo>
                    <a:pt x="71" y="314"/>
                  </a:lnTo>
                  <a:lnTo>
                    <a:pt x="71" y="314"/>
                  </a:lnTo>
                  <a:lnTo>
                    <a:pt x="71" y="314"/>
                  </a:lnTo>
                  <a:lnTo>
                    <a:pt x="71" y="320"/>
                  </a:lnTo>
                  <a:lnTo>
                    <a:pt x="71" y="320"/>
                  </a:lnTo>
                  <a:lnTo>
                    <a:pt x="71" y="320"/>
                  </a:lnTo>
                  <a:lnTo>
                    <a:pt x="71" y="320"/>
                  </a:lnTo>
                  <a:lnTo>
                    <a:pt x="71" y="320"/>
                  </a:lnTo>
                  <a:lnTo>
                    <a:pt x="71" y="320"/>
                  </a:lnTo>
                  <a:lnTo>
                    <a:pt x="71" y="320"/>
                  </a:lnTo>
                  <a:lnTo>
                    <a:pt x="71" y="320"/>
                  </a:lnTo>
                  <a:lnTo>
                    <a:pt x="65" y="320"/>
                  </a:lnTo>
                  <a:lnTo>
                    <a:pt x="65" y="314"/>
                  </a:lnTo>
                  <a:lnTo>
                    <a:pt x="65" y="314"/>
                  </a:lnTo>
                  <a:lnTo>
                    <a:pt x="65" y="314"/>
                  </a:lnTo>
                  <a:lnTo>
                    <a:pt x="65" y="314"/>
                  </a:lnTo>
                  <a:lnTo>
                    <a:pt x="65" y="308"/>
                  </a:lnTo>
                  <a:lnTo>
                    <a:pt x="65" y="308"/>
                  </a:lnTo>
                  <a:lnTo>
                    <a:pt x="65" y="308"/>
                  </a:lnTo>
                  <a:lnTo>
                    <a:pt x="59" y="308"/>
                  </a:lnTo>
                  <a:lnTo>
                    <a:pt x="59" y="308"/>
                  </a:lnTo>
                  <a:lnTo>
                    <a:pt x="59" y="314"/>
                  </a:lnTo>
                  <a:lnTo>
                    <a:pt x="65" y="314"/>
                  </a:lnTo>
                  <a:lnTo>
                    <a:pt x="65" y="320"/>
                  </a:lnTo>
                  <a:lnTo>
                    <a:pt x="65" y="320"/>
                  </a:lnTo>
                  <a:lnTo>
                    <a:pt x="65" y="326"/>
                  </a:lnTo>
                  <a:lnTo>
                    <a:pt x="65" y="326"/>
                  </a:lnTo>
                  <a:lnTo>
                    <a:pt x="65" y="332"/>
                  </a:lnTo>
                  <a:lnTo>
                    <a:pt x="65" y="332"/>
                  </a:lnTo>
                  <a:lnTo>
                    <a:pt x="65" y="332"/>
                  </a:lnTo>
                  <a:lnTo>
                    <a:pt x="71" y="338"/>
                  </a:lnTo>
                  <a:lnTo>
                    <a:pt x="71" y="338"/>
                  </a:lnTo>
                  <a:lnTo>
                    <a:pt x="71" y="338"/>
                  </a:lnTo>
                  <a:lnTo>
                    <a:pt x="77" y="338"/>
                  </a:lnTo>
                  <a:lnTo>
                    <a:pt x="77" y="338"/>
                  </a:lnTo>
                  <a:lnTo>
                    <a:pt x="77" y="338"/>
                  </a:lnTo>
                  <a:lnTo>
                    <a:pt x="77" y="338"/>
                  </a:lnTo>
                  <a:lnTo>
                    <a:pt x="77" y="338"/>
                  </a:lnTo>
                  <a:lnTo>
                    <a:pt x="77" y="338"/>
                  </a:lnTo>
                  <a:lnTo>
                    <a:pt x="77" y="338"/>
                  </a:lnTo>
                  <a:lnTo>
                    <a:pt x="77" y="338"/>
                  </a:lnTo>
                  <a:lnTo>
                    <a:pt x="77" y="332"/>
                  </a:lnTo>
                  <a:lnTo>
                    <a:pt x="77" y="338"/>
                  </a:lnTo>
                  <a:lnTo>
                    <a:pt x="83" y="332"/>
                  </a:lnTo>
                  <a:lnTo>
                    <a:pt x="83" y="332"/>
                  </a:lnTo>
                  <a:lnTo>
                    <a:pt x="83" y="332"/>
                  </a:lnTo>
                  <a:lnTo>
                    <a:pt x="83" y="332"/>
                  </a:lnTo>
                  <a:lnTo>
                    <a:pt x="83" y="332"/>
                  </a:lnTo>
                  <a:lnTo>
                    <a:pt x="83" y="332"/>
                  </a:lnTo>
                  <a:lnTo>
                    <a:pt x="89" y="332"/>
                  </a:lnTo>
                  <a:lnTo>
                    <a:pt x="89" y="338"/>
                  </a:lnTo>
                  <a:lnTo>
                    <a:pt x="89" y="338"/>
                  </a:lnTo>
                  <a:lnTo>
                    <a:pt x="95" y="338"/>
                  </a:lnTo>
                  <a:lnTo>
                    <a:pt x="95" y="338"/>
                  </a:lnTo>
                  <a:lnTo>
                    <a:pt x="95" y="344"/>
                  </a:lnTo>
                  <a:lnTo>
                    <a:pt x="95" y="344"/>
                  </a:lnTo>
                  <a:lnTo>
                    <a:pt x="95" y="344"/>
                  </a:lnTo>
                  <a:lnTo>
                    <a:pt x="95" y="344"/>
                  </a:lnTo>
                  <a:lnTo>
                    <a:pt x="95" y="344"/>
                  </a:lnTo>
                  <a:lnTo>
                    <a:pt x="95" y="344"/>
                  </a:lnTo>
                  <a:lnTo>
                    <a:pt x="89" y="344"/>
                  </a:lnTo>
                  <a:lnTo>
                    <a:pt x="89" y="338"/>
                  </a:lnTo>
                  <a:lnTo>
                    <a:pt x="89" y="338"/>
                  </a:lnTo>
                  <a:lnTo>
                    <a:pt x="89" y="338"/>
                  </a:lnTo>
                  <a:lnTo>
                    <a:pt x="83" y="344"/>
                  </a:lnTo>
                  <a:lnTo>
                    <a:pt x="83" y="344"/>
                  </a:lnTo>
                  <a:lnTo>
                    <a:pt x="83" y="344"/>
                  </a:lnTo>
                  <a:lnTo>
                    <a:pt x="83" y="350"/>
                  </a:lnTo>
                  <a:lnTo>
                    <a:pt x="83" y="356"/>
                  </a:lnTo>
                  <a:lnTo>
                    <a:pt x="83" y="356"/>
                  </a:lnTo>
                  <a:lnTo>
                    <a:pt x="83" y="350"/>
                  </a:lnTo>
                  <a:lnTo>
                    <a:pt x="83" y="350"/>
                  </a:lnTo>
                  <a:lnTo>
                    <a:pt x="77" y="350"/>
                  </a:lnTo>
                  <a:lnTo>
                    <a:pt x="77" y="350"/>
                  </a:lnTo>
                  <a:lnTo>
                    <a:pt x="83" y="356"/>
                  </a:lnTo>
                  <a:lnTo>
                    <a:pt x="83" y="362"/>
                  </a:lnTo>
                  <a:lnTo>
                    <a:pt x="83" y="362"/>
                  </a:lnTo>
                  <a:lnTo>
                    <a:pt x="83" y="362"/>
                  </a:lnTo>
                  <a:lnTo>
                    <a:pt x="83" y="362"/>
                  </a:lnTo>
                  <a:lnTo>
                    <a:pt x="83" y="362"/>
                  </a:lnTo>
                  <a:lnTo>
                    <a:pt x="83" y="362"/>
                  </a:lnTo>
                  <a:lnTo>
                    <a:pt x="83" y="368"/>
                  </a:lnTo>
                  <a:lnTo>
                    <a:pt x="83" y="368"/>
                  </a:lnTo>
                  <a:lnTo>
                    <a:pt x="83" y="368"/>
                  </a:lnTo>
                  <a:lnTo>
                    <a:pt x="83" y="368"/>
                  </a:lnTo>
                  <a:lnTo>
                    <a:pt x="83" y="368"/>
                  </a:lnTo>
                  <a:lnTo>
                    <a:pt x="83" y="368"/>
                  </a:lnTo>
                  <a:lnTo>
                    <a:pt x="83" y="368"/>
                  </a:lnTo>
                  <a:lnTo>
                    <a:pt x="83" y="374"/>
                  </a:lnTo>
                  <a:lnTo>
                    <a:pt x="83" y="374"/>
                  </a:lnTo>
                  <a:lnTo>
                    <a:pt x="83" y="374"/>
                  </a:lnTo>
                  <a:lnTo>
                    <a:pt x="83" y="374"/>
                  </a:lnTo>
                  <a:lnTo>
                    <a:pt x="83" y="374"/>
                  </a:lnTo>
                  <a:lnTo>
                    <a:pt x="83" y="374"/>
                  </a:lnTo>
                  <a:lnTo>
                    <a:pt x="83" y="374"/>
                  </a:lnTo>
                  <a:lnTo>
                    <a:pt x="83" y="374"/>
                  </a:lnTo>
                  <a:lnTo>
                    <a:pt x="83" y="374"/>
                  </a:lnTo>
                  <a:lnTo>
                    <a:pt x="83" y="374"/>
                  </a:lnTo>
                  <a:lnTo>
                    <a:pt x="83" y="374"/>
                  </a:lnTo>
                  <a:lnTo>
                    <a:pt x="89" y="380"/>
                  </a:lnTo>
                  <a:lnTo>
                    <a:pt x="89" y="380"/>
                  </a:lnTo>
                  <a:lnTo>
                    <a:pt x="89" y="380"/>
                  </a:lnTo>
                  <a:lnTo>
                    <a:pt x="89" y="380"/>
                  </a:lnTo>
                  <a:lnTo>
                    <a:pt x="89" y="386"/>
                  </a:lnTo>
                  <a:lnTo>
                    <a:pt x="89" y="380"/>
                  </a:lnTo>
                  <a:lnTo>
                    <a:pt x="83" y="380"/>
                  </a:lnTo>
                  <a:lnTo>
                    <a:pt x="83" y="380"/>
                  </a:lnTo>
                  <a:lnTo>
                    <a:pt x="83" y="380"/>
                  </a:lnTo>
                  <a:lnTo>
                    <a:pt x="83" y="380"/>
                  </a:lnTo>
                  <a:lnTo>
                    <a:pt x="83" y="380"/>
                  </a:lnTo>
                  <a:lnTo>
                    <a:pt x="77" y="380"/>
                  </a:lnTo>
                  <a:lnTo>
                    <a:pt x="77" y="380"/>
                  </a:lnTo>
                  <a:lnTo>
                    <a:pt x="77" y="386"/>
                  </a:lnTo>
                  <a:lnTo>
                    <a:pt x="77" y="386"/>
                  </a:lnTo>
                  <a:lnTo>
                    <a:pt x="77" y="386"/>
                  </a:lnTo>
                  <a:lnTo>
                    <a:pt x="71" y="386"/>
                  </a:lnTo>
                  <a:lnTo>
                    <a:pt x="71" y="380"/>
                  </a:lnTo>
                  <a:lnTo>
                    <a:pt x="71" y="380"/>
                  </a:lnTo>
                  <a:lnTo>
                    <a:pt x="71" y="374"/>
                  </a:lnTo>
                  <a:lnTo>
                    <a:pt x="71" y="374"/>
                  </a:lnTo>
                  <a:lnTo>
                    <a:pt x="71" y="368"/>
                  </a:lnTo>
                  <a:lnTo>
                    <a:pt x="71" y="368"/>
                  </a:lnTo>
                  <a:lnTo>
                    <a:pt x="71" y="356"/>
                  </a:lnTo>
                  <a:lnTo>
                    <a:pt x="71" y="356"/>
                  </a:lnTo>
                  <a:lnTo>
                    <a:pt x="71" y="356"/>
                  </a:lnTo>
                  <a:lnTo>
                    <a:pt x="71" y="356"/>
                  </a:lnTo>
                  <a:lnTo>
                    <a:pt x="71" y="350"/>
                  </a:lnTo>
                  <a:lnTo>
                    <a:pt x="71" y="350"/>
                  </a:lnTo>
                  <a:lnTo>
                    <a:pt x="71" y="350"/>
                  </a:lnTo>
                  <a:lnTo>
                    <a:pt x="71" y="350"/>
                  </a:lnTo>
                  <a:lnTo>
                    <a:pt x="71" y="350"/>
                  </a:lnTo>
                  <a:lnTo>
                    <a:pt x="65" y="344"/>
                  </a:lnTo>
                  <a:lnTo>
                    <a:pt x="65" y="344"/>
                  </a:lnTo>
                  <a:lnTo>
                    <a:pt x="65" y="350"/>
                  </a:lnTo>
                  <a:lnTo>
                    <a:pt x="65" y="356"/>
                  </a:lnTo>
                  <a:lnTo>
                    <a:pt x="65" y="368"/>
                  </a:lnTo>
                  <a:lnTo>
                    <a:pt x="65" y="380"/>
                  </a:lnTo>
                  <a:lnTo>
                    <a:pt x="65" y="386"/>
                  </a:lnTo>
                  <a:lnTo>
                    <a:pt x="65" y="386"/>
                  </a:lnTo>
                  <a:lnTo>
                    <a:pt x="65" y="391"/>
                  </a:lnTo>
                  <a:lnTo>
                    <a:pt x="65" y="391"/>
                  </a:lnTo>
                  <a:lnTo>
                    <a:pt x="65" y="391"/>
                  </a:lnTo>
                  <a:lnTo>
                    <a:pt x="65" y="391"/>
                  </a:lnTo>
                  <a:lnTo>
                    <a:pt x="65" y="397"/>
                  </a:lnTo>
                  <a:lnTo>
                    <a:pt x="65" y="397"/>
                  </a:lnTo>
                  <a:lnTo>
                    <a:pt x="65" y="397"/>
                  </a:lnTo>
                  <a:lnTo>
                    <a:pt x="65" y="397"/>
                  </a:lnTo>
                  <a:lnTo>
                    <a:pt x="65" y="397"/>
                  </a:lnTo>
                  <a:lnTo>
                    <a:pt x="65" y="403"/>
                  </a:lnTo>
                  <a:lnTo>
                    <a:pt x="65" y="403"/>
                  </a:lnTo>
                  <a:lnTo>
                    <a:pt x="65" y="403"/>
                  </a:lnTo>
                  <a:lnTo>
                    <a:pt x="65" y="403"/>
                  </a:lnTo>
                  <a:lnTo>
                    <a:pt x="71" y="403"/>
                  </a:lnTo>
                  <a:lnTo>
                    <a:pt x="71" y="403"/>
                  </a:lnTo>
                  <a:lnTo>
                    <a:pt x="71" y="403"/>
                  </a:lnTo>
                  <a:lnTo>
                    <a:pt x="71" y="397"/>
                  </a:lnTo>
                  <a:lnTo>
                    <a:pt x="71" y="397"/>
                  </a:lnTo>
                  <a:lnTo>
                    <a:pt x="71" y="397"/>
                  </a:lnTo>
                  <a:lnTo>
                    <a:pt x="71" y="397"/>
                  </a:lnTo>
                  <a:lnTo>
                    <a:pt x="71" y="397"/>
                  </a:lnTo>
                  <a:lnTo>
                    <a:pt x="71" y="397"/>
                  </a:lnTo>
                  <a:lnTo>
                    <a:pt x="71" y="397"/>
                  </a:lnTo>
                  <a:lnTo>
                    <a:pt x="71" y="397"/>
                  </a:lnTo>
                  <a:lnTo>
                    <a:pt x="71" y="397"/>
                  </a:lnTo>
                  <a:lnTo>
                    <a:pt x="71" y="397"/>
                  </a:lnTo>
                  <a:lnTo>
                    <a:pt x="77" y="397"/>
                  </a:lnTo>
                  <a:lnTo>
                    <a:pt x="77" y="397"/>
                  </a:lnTo>
                  <a:lnTo>
                    <a:pt x="77" y="397"/>
                  </a:lnTo>
                  <a:lnTo>
                    <a:pt x="77" y="403"/>
                  </a:lnTo>
                  <a:lnTo>
                    <a:pt x="83" y="403"/>
                  </a:lnTo>
                  <a:lnTo>
                    <a:pt x="83" y="403"/>
                  </a:lnTo>
                  <a:lnTo>
                    <a:pt x="83" y="403"/>
                  </a:lnTo>
                  <a:lnTo>
                    <a:pt x="83" y="403"/>
                  </a:lnTo>
                  <a:lnTo>
                    <a:pt x="83" y="403"/>
                  </a:lnTo>
                  <a:lnTo>
                    <a:pt x="83" y="403"/>
                  </a:lnTo>
                  <a:lnTo>
                    <a:pt x="89" y="403"/>
                  </a:lnTo>
                  <a:lnTo>
                    <a:pt x="89" y="403"/>
                  </a:lnTo>
                  <a:lnTo>
                    <a:pt x="89" y="403"/>
                  </a:lnTo>
                  <a:lnTo>
                    <a:pt x="89" y="403"/>
                  </a:lnTo>
                  <a:lnTo>
                    <a:pt x="89" y="403"/>
                  </a:lnTo>
                  <a:lnTo>
                    <a:pt x="89" y="403"/>
                  </a:lnTo>
                  <a:lnTo>
                    <a:pt x="95" y="403"/>
                  </a:lnTo>
                  <a:lnTo>
                    <a:pt x="95" y="403"/>
                  </a:lnTo>
                  <a:lnTo>
                    <a:pt x="95" y="403"/>
                  </a:lnTo>
                  <a:lnTo>
                    <a:pt x="95" y="397"/>
                  </a:lnTo>
                  <a:lnTo>
                    <a:pt x="95" y="397"/>
                  </a:lnTo>
                  <a:lnTo>
                    <a:pt x="95" y="397"/>
                  </a:lnTo>
                  <a:lnTo>
                    <a:pt x="95" y="403"/>
                  </a:lnTo>
                  <a:lnTo>
                    <a:pt x="95" y="403"/>
                  </a:lnTo>
                  <a:lnTo>
                    <a:pt x="95" y="403"/>
                  </a:lnTo>
                  <a:lnTo>
                    <a:pt x="95" y="403"/>
                  </a:lnTo>
                  <a:lnTo>
                    <a:pt x="101" y="403"/>
                  </a:lnTo>
                  <a:lnTo>
                    <a:pt x="101" y="397"/>
                  </a:lnTo>
                  <a:lnTo>
                    <a:pt x="101" y="397"/>
                  </a:lnTo>
                  <a:lnTo>
                    <a:pt x="101" y="397"/>
                  </a:lnTo>
                  <a:lnTo>
                    <a:pt x="101" y="397"/>
                  </a:lnTo>
                  <a:lnTo>
                    <a:pt x="101" y="397"/>
                  </a:lnTo>
                  <a:lnTo>
                    <a:pt x="101" y="397"/>
                  </a:lnTo>
                  <a:lnTo>
                    <a:pt x="101" y="397"/>
                  </a:lnTo>
                  <a:lnTo>
                    <a:pt x="101" y="397"/>
                  </a:lnTo>
                  <a:lnTo>
                    <a:pt x="101" y="397"/>
                  </a:lnTo>
                  <a:lnTo>
                    <a:pt x="101" y="397"/>
                  </a:lnTo>
                  <a:lnTo>
                    <a:pt x="101" y="397"/>
                  </a:lnTo>
                  <a:lnTo>
                    <a:pt x="107" y="397"/>
                  </a:lnTo>
                  <a:lnTo>
                    <a:pt x="107" y="397"/>
                  </a:lnTo>
                  <a:lnTo>
                    <a:pt x="107" y="397"/>
                  </a:lnTo>
                  <a:lnTo>
                    <a:pt x="107" y="397"/>
                  </a:lnTo>
                  <a:lnTo>
                    <a:pt x="107" y="397"/>
                  </a:lnTo>
                  <a:lnTo>
                    <a:pt x="107" y="397"/>
                  </a:lnTo>
                  <a:lnTo>
                    <a:pt x="107" y="397"/>
                  </a:lnTo>
                  <a:lnTo>
                    <a:pt x="107" y="397"/>
                  </a:lnTo>
                  <a:lnTo>
                    <a:pt x="107" y="403"/>
                  </a:lnTo>
                  <a:lnTo>
                    <a:pt x="113" y="403"/>
                  </a:lnTo>
                  <a:lnTo>
                    <a:pt x="113" y="403"/>
                  </a:lnTo>
                  <a:lnTo>
                    <a:pt x="118" y="403"/>
                  </a:lnTo>
                  <a:lnTo>
                    <a:pt x="124" y="403"/>
                  </a:lnTo>
                  <a:lnTo>
                    <a:pt x="130" y="403"/>
                  </a:lnTo>
                  <a:lnTo>
                    <a:pt x="130" y="403"/>
                  </a:lnTo>
                  <a:lnTo>
                    <a:pt x="130" y="403"/>
                  </a:lnTo>
                  <a:lnTo>
                    <a:pt x="130" y="409"/>
                  </a:lnTo>
                  <a:lnTo>
                    <a:pt x="130" y="409"/>
                  </a:lnTo>
                  <a:lnTo>
                    <a:pt x="136" y="409"/>
                  </a:lnTo>
                  <a:lnTo>
                    <a:pt x="136" y="409"/>
                  </a:lnTo>
                  <a:lnTo>
                    <a:pt x="142" y="415"/>
                  </a:lnTo>
                  <a:lnTo>
                    <a:pt x="142" y="421"/>
                  </a:lnTo>
                  <a:lnTo>
                    <a:pt x="148" y="421"/>
                  </a:lnTo>
                  <a:lnTo>
                    <a:pt x="148" y="415"/>
                  </a:lnTo>
                  <a:lnTo>
                    <a:pt x="154" y="415"/>
                  </a:lnTo>
                  <a:lnTo>
                    <a:pt x="154" y="415"/>
                  </a:lnTo>
                  <a:lnTo>
                    <a:pt x="154" y="415"/>
                  </a:lnTo>
                  <a:lnTo>
                    <a:pt x="154" y="415"/>
                  </a:lnTo>
                  <a:lnTo>
                    <a:pt x="154" y="415"/>
                  </a:lnTo>
                  <a:lnTo>
                    <a:pt x="154" y="415"/>
                  </a:lnTo>
                  <a:lnTo>
                    <a:pt x="154" y="415"/>
                  </a:lnTo>
                  <a:lnTo>
                    <a:pt x="154" y="421"/>
                  </a:lnTo>
                  <a:lnTo>
                    <a:pt x="148" y="421"/>
                  </a:lnTo>
                  <a:lnTo>
                    <a:pt x="148" y="421"/>
                  </a:lnTo>
                  <a:lnTo>
                    <a:pt x="148" y="421"/>
                  </a:lnTo>
                  <a:lnTo>
                    <a:pt x="142" y="421"/>
                  </a:lnTo>
                  <a:lnTo>
                    <a:pt x="142" y="421"/>
                  </a:lnTo>
                  <a:lnTo>
                    <a:pt x="142" y="421"/>
                  </a:lnTo>
                  <a:lnTo>
                    <a:pt x="136" y="421"/>
                  </a:lnTo>
                  <a:lnTo>
                    <a:pt x="136" y="415"/>
                  </a:lnTo>
                  <a:lnTo>
                    <a:pt x="130" y="415"/>
                  </a:lnTo>
                  <a:lnTo>
                    <a:pt x="130" y="415"/>
                  </a:lnTo>
                  <a:lnTo>
                    <a:pt x="130" y="415"/>
                  </a:lnTo>
                  <a:lnTo>
                    <a:pt x="130" y="415"/>
                  </a:lnTo>
                  <a:lnTo>
                    <a:pt x="130" y="415"/>
                  </a:lnTo>
                  <a:lnTo>
                    <a:pt x="130" y="409"/>
                  </a:lnTo>
                  <a:lnTo>
                    <a:pt x="130" y="409"/>
                  </a:lnTo>
                  <a:lnTo>
                    <a:pt x="124" y="409"/>
                  </a:lnTo>
                  <a:lnTo>
                    <a:pt x="124" y="409"/>
                  </a:lnTo>
                  <a:lnTo>
                    <a:pt x="124" y="409"/>
                  </a:lnTo>
                  <a:lnTo>
                    <a:pt x="124" y="409"/>
                  </a:lnTo>
                  <a:lnTo>
                    <a:pt x="124" y="409"/>
                  </a:lnTo>
                  <a:lnTo>
                    <a:pt x="124" y="409"/>
                  </a:lnTo>
                  <a:lnTo>
                    <a:pt x="118" y="409"/>
                  </a:lnTo>
                  <a:lnTo>
                    <a:pt x="118" y="409"/>
                  </a:lnTo>
                  <a:lnTo>
                    <a:pt x="118" y="409"/>
                  </a:lnTo>
                  <a:lnTo>
                    <a:pt x="118" y="409"/>
                  </a:lnTo>
                  <a:lnTo>
                    <a:pt x="118" y="409"/>
                  </a:lnTo>
                  <a:lnTo>
                    <a:pt x="113" y="409"/>
                  </a:lnTo>
                  <a:lnTo>
                    <a:pt x="113" y="409"/>
                  </a:lnTo>
                  <a:lnTo>
                    <a:pt x="113" y="409"/>
                  </a:lnTo>
                  <a:lnTo>
                    <a:pt x="113" y="409"/>
                  </a:lnTo>
                  <a:lnTo>
                    <a:pt x="113" y="415"/>
                  </a:lnTo>
                  <a:lnTo>
                    <a:pt x="113" y="415"/>
                  </a:lnTo>
                  <a:lnTo>
                    <a:pt x="113" y="415"/>
                  </a:lnTo>
                  <a:lnTo>
                    <a:pt x="101" y="415"/>
                  </a:lnTo>
                  <a:lnTo>
                    <a:pt x="101" y="415"/>
                  </a:lnTo>
                  <a:lnTo>
                    <a:pt x="101" y="415"/>
                  </a:lnTo>
                  <a:lnTo>
                    <a:pt x="101" y="415"/>
                  </a:lnTo>
                  <a:lnTo>
                    <a:pt x="101" y="415"/>
                  </a:lnTo>
                  <a:lnTo>
                    <a:pt x="101" y="415"/>
                  </a:lnTo>
                  <a:lnTo>
                    <a:pt x="101" y="409"/>
                  </a:lnTo>
                  <a:lnTo>
                    <a:pt x="95" y="409"/>
                  </a:lnTo>
                  <a:lnTo>
                    <a:pt x="95" y="409"/>
                  </a:lnTo>
                  <a:lnTo>
                    <a:pt x="95" y="415"/>
                  </a:lnTo>
                  <a:lnTo>
                    <a:pt x="95" y="415"/>
                  </a:lnTo>
                  <a:lnTo>
                    <a:pt x="95" y="415"/>
                  </a:lnTo>
                  <a:lnTo>
                    <a:pt x="89" y="415"/>
                  </a:lnTo>
                  <a:lnTo>
                    <a:pt x="89" y="415"/>
                  </a:lnTo>
                  <a:lnTo>
                    <a:pt x="89" y="415"/>
                  </a:lnTo>
                  <a:lnTo>
                    <a:pt x="89" y="415"/>
                  </a:lnTo>
                  <a:lnTo>
                    <a:pt x="89" y="415"/>
                  </a:lnTo>
                  <a:lnTo>
                    <a:pt x="89" y="415"/>
                  </a:lnTo>
                  <a:lnTo>
                    <a:pt x="89" y="415"/>
                  </a:lnTo>
                  <a:lnTo>
                    <a:pt x="89" y="415"/>
                  </a:lnTo>
                  <a:lnTo>
                    <a:pt x="89" y="415"/>
                  </a:lnTo>
                  <a:lnTo>
                    <a:pt x="89" y="415"/>
                  </a:lnTo>
                  <a:lnTo>
                    <a:pt x="95" y="415"/>
                  </a:lnTo>
                  <a:lnTo>
                    <a:pt x="95" y="415"/>
                  </a:lnTo>
                  <a:lnTo>
                    <a:pt x="95" y="421"/>
                  </a:lnTo>
                  <a:lnTo>
                    <a:pt x="95" y="421"/>
                  </a:lnTo>
                  <a:lnTo>
                    <a:pt x="95" y="421"/>
                  </a:lnTo>
                  <a:lnTo>
                    <a:pt x="95" y="421"/>
                  </a:lnTo>
                  <a:lnTo>
                    <a:pt x="95" y="421"/>
                  </a:lnTo>
                  <a:lnTo>
                    <a:pt x="95" y="421"/>
                  </a:lnTo>
                  <a:lnTo>
                    <a:pt x="95" y="421"/>
                  </a:lnTo>
                  <a:lnTo>
                    <a:pt x="95" y="421"/>
                  </a:lnTo>
                  <a:lnTo>
                    <a:pt x="95" y="427"/>
                  </a:lnTo>
                  <a:lnTo>
                    <a:pt x="95" y="421"/>
                  </a:lnTo>
                  <a:lnTo>
                    <a:pt x="95" y="421"/>
                  </a:lnTo>
                  <a:lnTo>
                    <a:pt x="95" y="421"/>
                  </a:lnTo>
                  <a:lnTo>
                    <a:pt x="89" y="415"/>
                  </a:lnTo>
                  <a:lnTo>
                    <a:pt x="89" y="415"/>
                  </a:lnTo>
                  <a:lnTo>
                    <a:pt x="89" y="415"/>
                  </a:lnTo>
                  <a:lnTo>
                    <a:pt x="89" y="415"/>
                  </a:lnTo>
                  <a:lnTo>
                    <a:pt x="83" y="415"/>
                  </a:lnTo>
                  <a:lnTo>
                    <a:pt x="83" y="415"/>
                  </a:lnTo>
                  <a:lnTo>
                    <a:pt x="83" y="415"/>
                  </a:lnTo>
                  <a:lnTo>
                    <a:pt x="83" y="415"/>
                  </a:lnTo>
                  <a:lnTo>
                    <a:pt x="83" y="415"/>
                  </a:lnTo>
                  <a:lnTo>
                    <a:pt x="83" y="415"/>
                  </a:lnTo>
                  <a:lnTo>
                    <a:pt x="83" y="415"/>
                  </a:lnTo>
                  <a:lnTo>
                    <a:pt x="83" y="415"/>
                  </a:lnTo>
                  <a:lnTo>
                    <a:pt x="83" y="415"/>
                  </a:lnTo>
                  <a:lnTo>
                    <a:pt x="77" y="409"/>
                  </a:lnTo>
                  <a:lnTo>
                    <a:pt x="77" y="409"/>
                  </a:lnTo>
                  <a:lnTo>
                    <a:pt x="77" y="409"/>
                  </a:lnTo>
                  <a:lnTo>
                    <a:pt x="77" y="409"/>
                  </a:lnTo>
                  <a:lnTo>
                    <a:pt x="77" y="409"/>
                  </a:lnTo>
                  <a:lnTo>
                    <a:pt x="71" y="403"/>
                  </a:lnTo>
                  <a:lnTo>
                    <a:pt x="71" y="409"/>
                  </a:lnTo>
                  <a:lnTo>
                    <a:pt x="71" y="409"/>
                  </a:lnTo>
                  <a:lnTo>
                    <a:pt x="71" y="409"/>
                  </a:lnTo>
                  <a:lnTo>
                    <a:pt x="77" y="409"/>
                  </a:lnTo>
                  <a:lnTo>
                    <a:pt x="77" y="421"/>
                  </a:lnTo>
                  <a:lnTo>
                    <a:pt x="83" y="427"/>
                  </a:lnTo>
                  <a:lnTo>
                    <a:pt x="83" y="427"/>
                  </a:lnTo>
                  <a:lnTo>
                    <a:pt x="83" y="433"/>
                  </a:lnTo>
                  <a:lnTo>
                    <a:pt x="83" y="433"/>
                  </a:lnTo>
                  <a:lnTo>
                    <a:pt x="83" y="439"/>
                  </a:lnTo>
                  <a:lnTo>
                    <a:pt x="83" y="439"/>
                  </a:lnTo>
                  <a:lnTo>
                    <a:pt x="83" y="445"/>
                  </a:lnTo>
                  <a:lnTo>
                    <a:pt x="77" y="445"/>
                  </a:lnTo>
                  <a:lnTo>
                    <a:pt x="77" y="445"/>
                  </a:lnTo>
                  <a:lnTo>
                    <a:pt x="77" y="445"/>
                  </a:lnTo>
                  <a:lnTo>
                    <a:pt x="77" y="445"/>
                  </a:lnTo>
                  <a:lnTo>
                    <a:pt x="77" y="445"/>
                  </a:lnTo>
                  <a:lnTo>
                    <a:pt x="77" y="451"/>
                  </a:lnTo>
                  <a:lnTo>
                    <a:pt x="77" y="451"/>
                  </a:lnTo>
                  <a:lnTo>
                    <a:pt x="77" y="451"/>
                  </a:lnTo>
                  <a:lnTo>
                    <a:pt x="77" y="457"/>
                  </a:lnTo>
                  <a:lnTo>
                    <a:pt x="77" y="457"/>
                  </a:lnTo>
                  <a:lnTo>
                    <a:pt x="77" y="457"/>
                  </a:lnTo>
                  <a:lnTo>
                    <a:pt x="77" y="469"/>
                  </a:lnTo>
                  <a:lnTo>
                    <a:pt x="77" y="469"/>
                  </a:lnTo>
                  <a:lnTo>
                    <a:pt x="77" y="469"/>
                  </a:lnTo>
                  <a:lnTo>
                    <a:pt x="77" y="469"/>
                  </a:lnTo>
                  <a:lnTo>
                    <a:pt x="77" y="469"/>
                  </a:lnTo>
                  <a:lnTo>
                    <a:pt x="77" y="474"/>
                  </a:lnTo>
                  <a:lnTo>
                    <a:pt x="77" y="474"/>
                  </a:lnTo>
                  <a:lnTo>
                    <a:pt x="77" y="474"/>
                  </a:lnTo>
                  <a:lnTo>
                    <a:pt x="77" y="474"/>
                  </a:lnTo>
                  <a:lnTo>
                    <a:pt x="77" y="474"/>
                  </a:lnTo>
                  <a:lnTo>
                    <a:pt x="77" y="474"/>
                  </a:lnTo>
                  <a:lnTo>
                    <a:pt x="77" y="474"/>
                  </a:lnTo>
                  <a:lnTo>
                    <a:pt x="77" y="474"/>
                  </a:lnTo>
                  <a:lnTo>
                    <a:pt x="77" y="480"/>
                  </a:lnTo>
                  <a:lnTo>
                    <a:pt x="77" y="480"/>
                  </a:lnTo>
                  <a:lnTo>
                    <a:pt x="83" y="480"/>
                  </a:lnTo>
                  <a:lnTo>
                    <a:pt x="83" y="480"/>
                  </a:lnTo>
                  <a:lnTo>
                    <a:pt x="83" y="486"/>
                  </a:lnTo>
                  <a:lnTo>
                    <a:pt x="83" y="486"/>
                  </a:lnTo>
                  <a:lnTo>
                    <a:pt x="83" y="486"/>
                  </a:lnTo>
                  <a:lnTo>
                    <a:pt x="83" y="486"/>
                  </a:lnTo>
                  <a:lnTo>
                    <a:pt x="83" y="486"/>
                  </a:lnTo>
                  <a:lnTo>
                    <a:pt x="83" y="486"/>
                  </a:lnTo>
                  <a:lnTo>
                    <a:pt x="83" y="486"/>
                  </a:lnTo>
                  <a:lnTo>
                    <a:pt x="83" y="486"/>
                  </a:lnTo>
                  <a:lnTo>
                    <a:pt x="83" y="486"/>
                  </a:lnTo>
                  <a:lnTo>
                    <a:pt x="83" y="480"/>
                  </a:lnTo>
                  <a:lnTo>
                    <a:pt x="83" y="480"/>
                  </a:lnTo>
                  <a:lnTo>
                    <a:pt x="83" y="480"/>
                  </a:lnTo>
                  <a:lnTo>
                    <a:pt x="83" y="480"/>
                  </a:lnTo>
                  <a:lnTo>
                    <a:pt x="83" y="486"/>
                  </a:lnTo>
                  <a:lnTo>
                    <a:pt x="83" y="486"/>
                  </a:lnTo>
                  <a:lnTo>
                    <a:pt x="89" y="486"/>
                  </a:lnTo>
                  <a:lnTo>
                    <a:pt x="89" y="486"/>
                  </a:lnTo>
                  <a:lnTo>
                    <a:pt x="89" y="486"/>
                  </a:lnTo>
                  <a:lnTo>
                    <a:pt x="89" y="480"/>
                  </a:lnTo>
                  <a:lnTo>
                    <a:pt x="89" y="486"/>
                  </a:lnTo>
                  <a:lnTo>
                    <a:pt x="83" y="486"/>
                  </a:lnTo>
                  <a:lnTo>
                    <a:pt x="83" y="486"/>
                  </a:lnTo>
                  <a:lnTo>
                    <a:pt x="83" y="486"/>
                  </a:lnTo>
                  <a:lnTo>
                    <a:pt x="83" y="486"/>
                  </a:lnTo>
                  <a:lnTo>
                    <a:pt x="83" y="486"/>
                  </a:lnTo>
                  <a:lnTo>
                    <a:pt x="83" y="486"/>
                  </a:lnTo>
                  <a:lnTo>
                    <a:pt x="83" y="486"/>
                  </a:lnTo>
                  <a:lnTo>
                    <a:pt x="83" y="486"/>
                  </a:lnTo>
                  <a:lnTo>
                    <a:pt x="77" y="492"/>
                  </a:lnTo>
                  <a:lnTo>
                    <a:pt x="77" y="492"/>
                  </a:lnTo>
                  <a:lnTo>
                    <a:pt x="77" y="498"/>
                  </a:lnTo>
                  <a:lnTo>
                    <a:pt x="77" y="498"/>
                  </a:lnTo>
                  <a:lnTo>
                    <a:pt x="77" y="498"/>
                  </a:lnTo>
                  <a:lnTo>
                    <a:pt x="77" y="504"/>
                  </a:lnTo>
                  <a:lnTo>
                    <a:pt x="83" y="504"/>
                  </a:lnTo>
                  <a:lnTo>
                    <a:pt x="83" y="504"/>
                  </a:lnTo>
                  <a:lnTo>
                    <a:pt x="83" y="504"/>
                  </a:lnTo>
                  <a:lnTo>
                    <a:pt x="83" y="504"/>
                  </a:lnTo>
                  <a:lnTo>
                    <a:pt x="83" y="510"/>
                  </a:lnTo>
                  <a:lnTo>
                    <a:pt x="83" y="510"/>
                  </a:lnTo>
                  <a:lnTo>
                    <a:pt x="83" y="510"/>
                  </a:lnTo>
                  <a:lnTo>
                    <a:pt x="83" y="510"/>
                  </a:lnTo>
                  <a:lnTo>
                    <a:pt x="83" y="510"/>
                  </a:lnTo>
                  <a:lnTo>
                    <a:pt x="83" y="510"/>
                  </a:lnTo>
                  <a:lnTo>
                    <a:pt x="83" y="516"/>
                  </a:lnTo>
                  <a:lnTo>
                    <a:pt x="83" y="516"/>
                  </a:lnTo>
                  <a:lnTo>
                    <a:pt x="83" y="516"/>
                  </a:lnTo>
                  <a:lnTo>
                    <a:pt x="83" y="516"/>
                  </a:lnTo>
                  <a:lnTo>
                    <a:pt x="83" y="516"/>
                  </a:lnTo>
                  <a:lnTo>
                    <a:pt x="83" y="516"/>
                  </a:lnTo>
                  <a:lnTo>
                    <a:pt x="83" y="510"/>
                  </a:lnTo>
                  <a:lnTo>
                    <a:pt x="83" y="510"/>
                  </a:lnTo>
                  <a:lnTo>
                    <a:pt x="83" y="510"/>
                  </a:lnTo>
                  <a:lnTo>
                    <a:pt x="77" y="510"/>
                  </a:lnTo>
                  <a:lnTo>
                    <a:pt x="77" y="504"/>
                  </a:lnTo>
                  <a:lnTo>
                    <a:pt x="77" y="504"/>
                  </a:lnTo>
                  <a:lnTo>
                    <a:pt x="77" y="504"/>
                  </a:lnTo>
                  <a:lnTo>
                    <a:pt x="77" y="510"/>
                  </a:lnTo>
                  <a:lnTo>
                    <a:pt x="77" y="510"/>
                  </a:lnTo>
                  <a:lnTo>
                    <a:pt x="77" y="510"/>
                  </a:lnTo>
                  <a:lnTo>
                    <a:pt x="77" y="516"/>
                  </a:lnTo>
                  <a:lnTo>
                    <a:pt x="77" y="516"/>
                  </a:lnTo>
                  <a:lnTo>
                    <a:pt x="77" y="522"/>
                  </a:lnTo>
                  <a:lnTo>
                    <a:pt x="83" y="522"/>
                  </a:lnTo>
                  <a:lnTo>
                    <a:pt x="83" y="522"/>
                  </a:lnTo>
                  <a:lnTo>
                    <a:pt x="83" y="528"/>
                  </a:lnTo>
                  <a:lnTo>
                    <a:pt x="77" y="528"/>
                  </a:lnTo>
                  <a:lnTo>
                    <a:pt x="77" y="528"/>
                  </a:lnTo>
                  <a:lnTo>
                    <a:pt x="77" y="528"/>
                  </a:lnTo>
                  <a:lnTo>
                    <a:pt x="77" y="528"/>
                  </a:lnTo>
                  <a:lnTo>
                    <a:pt x="77" y="522"/>
                  </a:lnTo>
                  <a:lnTo>
                    <a:pt x="77" y="522"/>
                  </a:lnTo>
                  <a:lnTo>
                    <a:pt x="77" y="522"/>
                  </a:lnTo>
                  <a:lnTo>
                    <a:pt x="77" y="522"/>
                  </a:lnTo>
                  <a:lnTo>
                    <a:pt x="77" y="522"/>
                  </a:lnTo>
                  <a:lnTo>
                    <a:pt x="77" y="522"/>
                  </a:lnTo>
                  <a:lnTo>
                    <a:pt x="77" y="528"/>
                  </a:lnTo>
                  <a:lnTo>
                    <a:pt x="77" y="528"/>
                  </a:lnTo>
                  <a:lnTo>
                    <a:pt x="77" y="528"/>
                  </a:lnTo>
                  <a:lnTo>
                    <a:pt x="77" y="534"/>
                  </a:lnTo>
                  <a:lnTo>
                    <a:pt x="77" y="534"/>
                  </a:lnTo>
                  <a:lnTo>
                    <a:pt x="77" y="534"/>
                  </a:lnTo>
                  <a:lnTo>
                    <a:pt x="71" y="534"/>
                  </a:lnTo>
                  <a:lnTo>
                    <a:pt x="71" y="534"/>
                  </a:lnTo>
                  <a:lnTo>
                    <a:pt x="77" y="534"/>
                  </a:lnTo>
                  <a:lnTo>
                    <a:pt x="77" y="534"/>
                  </a:lnTo>
                  <a:lnTo>
                    <a:pt x="77" y="534"/>
                  </a:lnTo>
                  <a:lnTo>
                    <a:pt x="77" y="540"/>
                  </a:lnTo>
                  <a:lnTo>
                    <a:pt x="77" y="540"/>
                  </a:lnTo>
                  <a:lnTo>
                    <a:pt x="77" y="546"/>
                  </a:lnTo>
                  <a:lnTo>
                    <a:pt x="77" y="546"/>
                  </a:lnTo>
                  <a:lnTo>
                    <a:pt x="77" y="546"/>
                  </a:lnTo>
                  <a:lnTo>
                    <a:pt x="77" y="546"/>
                  </a:lnTo>
                  <a:lnTo>
                    <a:pt x="77" y="546"/>
                  </a:lnTo>
                  <a:lnTo>
                    <a:pt x="77" y="552"/>
                  </a:lnTo>
                  <a:lnTo>
                    <a:pt x="77" y="552"/>
                  </a:lnTo>
                  <a:lnTo>
                    <a:pt x="77" y="558"/>
                  </a:lnTo>
                  <a:lnTo>
                    <a:pt x="77" y="558"/>
                  </a:lnTo>
                  <a:lnTo>
                    <a:pt x="77" y="558"/>
                  </a:lnTo>
                  <a:lnTo>
                    <a:pt x="77" y="563"/>
                  </a:lnTo>
                  <a:lnTo>
                    <a:pt x="77" y="563"/>
                  </a:lnTo>
                  <a:lnTo>
                    <a:pt x="77" y="563"/>
                  </a:lnTo>
                  <a:lnTo>
                    <a:pt x="77" y="569"/>
                  </a:lnTo>
                  <a:lnTo>
                    <a:pt x="71" y="569"/>
                  </a:lnTo>
                  <a:lnTo>
                    <a:pt x="71" y="575"/>
                  </a:lnTo>
                  <a:lnTo>
                    <a:pt x="71" y="575"/>
                  </a:lnTo>
                  <a:lnTo>
                    <a:pt x="71" y="575"/>
                  </a:lnTo>
                  <a:lnTo>
                    <a:pt x="71" y="575"/>
                  </a:lnTo>
                  <a:lnTo>
                    <a:pt x="71" y="581"/>
                  </a:lnTo>
                  <a:lnTo>
                    <a:pt x="71" y="587"/>
                  </a:lnTo>
                  <a:lnTo>
                    <a:pt x="71" y="587"/>
                  </a:lnTo>
                  <a:lnTo>
                    <a:pt x="71" y="587"/>
                  </a:lnTo>
                  <a:lnTo>
                    <a:pt x="71" y="593"/>
                  </a:lnTo>
                  <a:lnTo>
                    <a:pt x="71" y="593"/>
                  </a:lnTo>
                  <a:lnTo>
                    <a:pt x="71" y="593"/>
                  </a:lnTo>
                  <a:lnTo>
                    <a:pt x="71" y="593"/>
                  </a:lnTo>
                  <a:lnTo>
                    <a:pt x="71" y="593"/>
                  </a:lnTo>
                  <a:lnTo>
                    <a:pt x="71" y="593"/>
                  </a:lnTo>
                  <a:lnTo>
                    <a:pt x="71" y="593"/>
                  </a:lnTo>
                  <a:lnTo>
                    <a:pt x="71" y="593"/>
                  </a:lnTo>
                  <a:lnTo>
                    <a:pt x="71" y="599"/>
                  </a:lnTo>
                  <a:lnTo>
                    <a:pt x="71" y="599"/>
                  </a:lnTo>
                  <a:lnTo>
                    <a:pt x="71" y="599"/>
                  </a:lnTo>
                  <a:lnTo>
                    <a:pt x="71" y="605"/>
                  </a:lnTo>
                  <a:lnTo>
                    <a:pt x="71" y="605"/>
                  </a:lnTo>
                  <a:lnTo>
                    <a:pt x="71" y="605"/>
                  </a:lnTo>
                  <a:lnTo>
                    <a:pt x="65" y="605"/>
                  </a:lnTo>
                  <a:lnTo>
                    <a:pt x="65" y="611"/>
                  </a:lnTo>
                  <a:lnTo>
                    <a:pt x="65" y="611"/>
                  </a:lnTo>
                  <a:lnTo>
                    <a:pt x="65" y="617"/>
                  </a:lnTo>
                  <a:lnTo>
                    <a:pt x="65" y="617"/>
                  </a:lnTo>
                  <a:lnTo>
                    <a:pt x="65" y="617"/>
                  </a:lnTo>
                  <a:lnTo>
                    <a:pt x="71" y="617"/>
                  </a:lnTo>
                  <a:lnTo>
                    <a:pt x="71" y="623"/>
                  </a:lnTo>
                  <a:lnTo>
                    <a:pt x="65" y="623"/>
                  </a:lnTo>
                  <a:lnTo>
                    <a:pt x="65" y="629"/>
                  </a:lnTo>
                  <a:lnTo>
                    <a:pt x="65" y="629"/>
                  </a:lnTo>
                  <a:lnTo>
                    <a:pt x="65" y="629"/>
                  </a:lnTo>
                  <a:lnTo>
                    <a:pt x="65" y="629"/>
                  </a:lnTo>
                  <a:lnTo>
                    <a:pt x="65" y="629"/>
                  </a:lnTo>
                  <a:lnTo>
                    <a:pt x="65" y="629"/>
                  </a:lnTo>
                  <a:lnTo>
                    <a:pt x="65" y="629"/>
                  </a:lnTo>
                  <a:lnTo>
                    <a:pt x="71" y="629"/>
                  </a:lnTo>
                  <a:lnTo>
                    <a:pt x="71" y="629"/>
                  </a:lnTo>
                  <a:lnTo>
                    <a:pt x="71" y="629"/>
                  </a:lnTo>
                  <a:lnTo>
                    <a:pt x="65" y="635"/>
                  </a:lnTo>
                  <a:lnTo>
                    <a:pt x="65" y="635"/>
                  </a:lnTo>
                  <a:lnTo>
                    <a:pt x="65" y="635"/>
                  </a:lnTo>
                  <a:lnTo>
                    <a:pt x="65" y="635"/>
                  </a:lnTo>
                  <a:lnTo>
                    <a:pt x="71" y="635"/>
                  </a:lnTo>
                  <a:lnTo>
                    <a:pt x="71" y="635"/>
                  </a:lnTo>
                  <a:lnTo>
                    <a:pt x="71" y="635"/>
                  </a:lnTo>
                  <a:lnTo>
                    <a:pt x="71" y="635"/>
                  </a:lnTo>
                  <a:lnTo>
                    <a:pt x="71" y="635"/>
                  </a:lnTo>
                  <a:lnTo>
                    <a:pt x="71" y="635"/>
                  </a:lnTo>
                  <a:lnTo>
                    <a:pt x="71" y="635"/>
                  </a:lnTo>
                  <a:lnTo>
                    <a:pt x="71" y="635"/>
                  </a:lnTo>
                  <a:lnTo>
                    <a:pt x="71" y="635"/>
                  </a:lnTo>
                  <a:lnTo>
                    <a:pt x="71" y="635"/>
                  </a:lnTo>
                  <a:lnTo>
                    <a:pt x="71" y="635"/>
                  </a:lnTo>
                  <a:lnTo>
                    <a:pt x="71" y="635"/>
                  </a:lnTo>
                  <a:lnTo>
                    <a:pt x="71" y="641"/>
                  </a:lnTo>
                  <a:lnTo>
                    <a:pt x="71" y="635"/>
                  </a:lnTo>
                  <a:lnTo>
                    <a:pt x="71" y="635"/>
                  </a:lnTo>
                  <a:lnTo>
                    <a:pt x="71" y="635"/>
                  </a:lnTo>
                  <a:lnTo>
                    <a:pt x="71" y="635"/>
                  </a:lnTo>
                  <a:lnTo>
                    <a:pt x="71" y="635"/>
                  </a:lnTo>
                  <a:lnTo>
                    <a:pt x="71" y="635"/>
                  </a:lnTo>
                  <a:lnTo>
                    <a:pt x="65" y="635"/>
                  </a:lnTo>
                  <a:lnTo>
                    <a:pt x="65" y="646"/>
                  </a:lnTo>
                  <a:lnTo>
                    <a:pt x="65" y="652"/>
                  </a:lnTo>
                  <a:lnTo>
                    <a:pt x="65" y="658"/>
                  </a:lnTo>
                  <a:lnTo>
                    <a:pt x="65" y="658"/>
                  </a:lnTo>
                  <a:lnTo>
                    <a:pt x="65" y="658"/>
                  </a:lnTo>
                  <a:lnTo>
                    <a:pt x="65" y="658"/>
                  </a:lnTo>
                  <a:lnTo>
                    <a:pt x="65" y="664"/>
                  </a:lnTo>
                  <a:lnTo>
                    <a:pt x="65" y="664"/>
                  </a:lnTo>
                  <a:lnTo>
                    <a:pt x="65" y="664"/>
                  </a:lnTo>
                  <a:lnTo>
                    <a:pt x="65" y="658"/>
                  </a:lnTo>
                  <a:lnTo>
                    <a:pt x="71" y="658"/>
                  </a:lnTo>
                  <a:lnTo>
                    <a:pt x="71" y="658"/>
                  </a:lnTo>
                  <a:lnTo>
                    <a:pt x="71" y="658"/>
                  </a:lnTo>
                  <a:lnTo>
                    <a:pt x="71" y="664"/>
                  </a:lnTo>
                  <a:lnTo>
                    <a:pt x="71" y="664"/>
                  </a:lnTo>
                  <a:lnTo>
                    <a:pt x="71" y="664"/>
                  </a:lnTo>
                  <a:lnTo>
                    <a:pt x="71" y="664"/>
                  </a:lnTo>
                  <a:lnTo>
                    <a:pt x="71" y="664"/>
                  </a:lnTo>
                  <a:lnTo>
                    <a:pt x="65" y="664"/>
                  </a:lnTo>
                  <a:lnTo>
                    <a:pt x="65" y="664"/>
                  </a:lnTo>
                  <a:lnTo>
                    <a:pt x="65" y="664"/>
                  </a:lnTo>
                  <a:lnTo>
                    <a:pt x="65" y="670"/>
                  </a:lnTo>
                  <a:lnTo>
                    <a:pt x="65" y="676"/>
                  </a:lnTo>
                  <a:lnTo>
                    <a:pt x="65" y="676"/>
                  </a:lnTo>
                  <a:lnTo>
                    <a:pt x="65" y="676"/>
                  </a:lnTo>
                  <a:lnTo>
                    <a:pt x="65" y="676"/>
                  </a:lnTo>
                  <a:lnTo>
                    <a:pt x="65" y="676"/>
                  </a:lnTo>
                  <a:lnTo>
                    <a:pt x="65" y="676"/>
                  </a:lnTo>
                  <a:lnTo>
                    <a:pt x="65" y="682"/>
                  </a:lnTo>
                  <a:lnTo>
                    <a:pt x="65" y="682"/>
                  </a:lnTo>
                  <a:lnTo>
                    <a:pt x="65" y="682"/>
                  </a:lnTo>
                  <a:lnTo>
                    <a:pt x="65" y="682"/>
                  </a:lnTo>
                  <a:lnTo>
                    <a:pt x="65" y="682"/>
                  </a:lnTo>
                  <a:lnTo>
                    <a:pt x="65" y="682"/>
                  </a:lnTo>
                  <a:lnTo>
                    <a:pt x="65" y="688"/>
                  </a:lnTo>
                  <a:lnTo>
                    <a:pt x="65" y="688"/>
                  </a:lnTo>
                  <a:lnTo>
                    <a:pt x="65" y="694"/>
                  </a:lnTo>
                  <a:lnTo>
                    <a:pt x="65" y="694"/>
                  </a:lnTo>
                  <a:lnTo>
                    <a:pt x="59" y="706"/>
                  </a:lnTo>
                  <a:lnTo>
                    <a:pt x="59" y="718"/>
                  </a:lnTo>
                  <a:lnTo>
                    <a:pt x="59" y="718"/>
                  </a:lnTo>
                  <a:lnTo>
                    <a:pt x="65" y="724"/>
                  </a:lnTo>
                  <a:lnTo>
                    <a:pt x="65" y="724"/>
                  </a:lnTo>
                  <a:lnTo>
                    <a:pt x="59" y="724"/>
                  </a:lnTo>
                  <a:lnTo>
                    <a:pt x="59" y="724"/>
                  </a:lnTo>
                  <a:lnTo>
                    <a:pt x="59" y="724"/>
                  </a:lnTo>
                  <a:lnTo>
                    <a:pt x="59" y="724"/>
                  </a:lnTo>
                  <a:lnTo>
                    <a:pt x="59" y="724"/>
                  </a:lnTo>
                  <a:lnTo>
                    <a:pt x="59" y="730"/>
                  </a:lnTo>
                  <a:lnTo>
                    <a:pt x="59" y="730"/>
                  </a:lnTo>
                  <a:lnTo>
                    <a:pt x="59" y="735"/>
                  </a:lnTo>
                  <a:lnTo>
                    <a:pt x="59" y="741"/>
                  </a:lnTo>
                  <a:lnTo>
                    <a:pt x="59" y="753"/>
                  </a:lnTo>
                  <a:lnTo>
                    <a:pt x="53" y="759"/>
                  </a:lnTo>
                  <a:lnTo>
                    <a:pt x="53" y="759"/>
                  </a:lnTo>
                  <a:lnTo>
                    <a:pt x="53" y="765"/>
                  </a:lnTo>
                  <a:lnTo>
                    <a:pt x="53" y="765"/>
                  </a:lnTo>
                  <a:lnTo>
                    <a:pt x="53" y="765"/>
                  </a:lnTo>
                  <a:lnTo>
                    <a:pt x="59" y="765"/>
                  </a:lnTo>
                  <a:lnTo>
                    <a:pt x="59" y="765"/>
                  </a:lnTo>
                  <a:lnTo>
                    <a:pt x="59" y="759"/>
                  </a:lnTo>
                  <a:lnTo>
                    <a:pt x="59" y="759"/>
                  </a:lnTo>
                  <a:lnTo>
                    <a:pt x="59" y="759"/>
                  </a:lnTo>
                  <a:lnTo>
                    <a:pt x="59" y="759"/>
                  </a:lnTo>
                  <a:lnTo>
                    <a:pt x="65" y="759"/>
                  </a:lnTo>
                  <a:lnTo>
                    <a:pt x="65" y="759"/>
                  </a:lnTo>
                  <a:lnTo>
                    <a:pt x="65" y="759"/>
                  </a:lnTo>
                  <a:lnTo>
                    <a:pt x="65" y="759"/>
                  </a:lnTo>
                  <a:lnTo>
                    <a:pt x="65" y="759"/>
                  </a:lnTo>
                  <a:lnTo>
                    <a:pt x="65" y="765"/>
                  </a:lnTo>
                  <a:lnTo>
                    <a:pt x="65" y="765"/>
                  </a:lnTo>
                  <a:lnTo>
                    <a:pt x="65" y="765"/>
                  </a:lnTo>
                  <a:lnTo>
                    <a:pt x="65" y="759"/>
                  </a:lnTo>
                  <a:lnTo>
                    <a:pt x="59" y="759"/>
                  </a:lnTo>
                  <a:lnTo>
                    <a:pt x="59" y="759"/>
                  </a:lnTo>
                  <a:lnTo>
                    <a:pt x="59" y="759"/>
                  </a:lnTo>
                  <a:lnTo>
                    <a:pt x="59" y="759"/>
                  </a:lnTo>
                  <a:lnTo>
                    <a:pt x="59" y="759"/>
                  </a:lnTo>
                  <a:lnTo>
                    <a:pt x="59" y="759"/>
                  </a:lnTo>
                  <a:lnTo>
                    <a:pt x="59" y="765"/>
                  </a:lnTo>
                  <a:lnTo>
                    <a:pt x="59" y="765"/>
                  </a:lnTo>
                  <a:lnTo>
                    <a:pt x="59" y="765"/>
                  </a:lnTo>
                  <a:lnTo>
                    <a:pt x="59" y="765"/>
                  </a:lnTo>
                  <a:lnTo>
                    <a:pt x="53" y="771"/>
                  </a:lnTo>
                  <a:lnTo>
                    <a:pt x="53" y="771"/>
                  </a:lnTo>
                  <a:lnTo>
                    <a:pt x="53" y="771"/>
                  </a:lnTo>
                  <a:lnTo>
                    <a:pt x="53" y="771"/>
                  </a:lnTo>
                  <a:lnTo>
                    <a:pt x="53" y="771"/>
                  </a:lnTo>
                  <a:lnTo>
                    <a:pt x="53" y="777"/>
                  </a:lnTo>
                  <a:lnTo>
                    <a:pt x="53" y="777"/>
                  </a:lnTo>
                  <a:lnTo>
                    <a:pt x="53" y="783"/>
                  </a:lnTo>
                  <a:lnTo>
                    <a:pt x="53" y="783"/>
                  </a:lnTo>
                  <a:lnTo>
                    <a:pt x="47" y="789"/>
                  </a:lnTo>
                  <a:lnTo>
                    <a:pt x="47" y="801"/>
                  </a:lnTo>
                  <a:lnTo>
                    <a:pt x="41" y="807"/>
                  </a:lnTo>
                  <a:lnTo>
                    <a:pt x="41" y="813"/>
                  </a:lnTo>
                  <a:lnTo>
                    <a:pt x="47" y="807"/>
                  </a:lnTo>
                  <a:lnTo>
                    <a:pt x="47" y="801"/>
                  </a:lnTo>
                  <a:lnTo>
                    <a:pt x="47" y="801"/>
                  </a:lnTo>
                  <a:lnTo>
                    <a:pt x="47" y="801"/>
                  </a:lnTo>
                  <a:lnTo>
                    <a:pt x="47" y="801"/>
                  </a:lnTo>
                  <a:lnTo>
                    <a:pt x="53" y="801"/>
                  </a:lnTo>
                  <a:lnTo>
                    <a:pt x="53" y="795"/>
                  </a:lnTo>
                  <a:lnTo>
                    <a:pt x="53" y="795"/>
                  </a:lnTo>
                  <a:lnTo>
                    <a:pt x="53" y="801"/>
                  </a:lnTo>
                  <a:lnTo>
                    <a:pt x="53" y="801"/>
                  </a:lnTo>
                  <a:lnTo>
                    <a:pt x="53" y="801"/>
                  </a:lnTo>
                  <a:lnTo>
                    <a:pt x="53" y="801"/>
                  </a:lnTo>
                  <a:lnTo>
                    <a:pt x="53" y="801"/>
                  </a:lnTo>
                  <a:lnTo>
                    <a:pt x="53" y="801"/>
                  </a:lnTo>
                  <a:lnTo>
                    <a:pt x="53" y="807"/>
                  </a:lnTo>
                  <a:lnTo>
                    <a:pt x="53" y="807"/>
                  </a:lnTo>
                  <a:lnTo>
                    <a:pt x="59" y="807"/>
                  </a:lnTo>
                  <a:lnTo>
                    <a:pt x="59" y="807"/>
                  </a:lnTo>
                  <a:lnTo>
                    <a:pt x="59" y="807"/>
                  </a:lnTo>
                  <a:lnTo>
                    <a:pt x="59" y="807"/>
                  </a:lnTo>
                  <a:lnTo>
                    <a:pt x="59" y="807"/>
                  </a:lnTo>
                  <a:lnTo>
                    <a:pt x="53" y="807"/>
                  </a:lnTo>
                  <a:lnTo>
                    <a:pt x="53" y="807"/>
                  </a:lnTo>
                  <a:lnTo>
                    <a:pt x="53" y="807"/>
                  </a:lnTo>
                  <a:lnTo>
                    <a:pt x="53" y="807"/>
                  </a:lnTo>
                  <a:lnTo>
                    <a:pt x="53" y="807"/>
                  </a:lnTo>
                  <a:lnTo>
                    <a:pt x="53" y="807"/>
                  </a:lnTo>
                  <a:lnTo>
                    <a:pt x="53" y="801"/>
                  </a:lnTo>
                  <a:lnTo>
                    <a:pt x="53" y="801"/>
                  </a:lnTo>
                  <a:lnTo>
                    <a:pt x="53" y="801"/>
                  </a:lnTo>
                  <a:lnTo>
                    <a:pt x="53" y="801"/>
                  </a:lnTo>
                  <a:lnTo>
                    <a:pt x="53" y="801"/>
                  </a:lnTo>
                  <a:lnTo>
                    <a:pt x="53" y="801"/>
                  </a:lnTo>
                  <a:lnTo>
                    <a:pt x="47" y="801"/>
                  </a:lnTo>
                  <a:lnTo>
                    <a:pt x="47" y="801"/>
                  </a:lnTo>
                  <a:lnTo>
                    <a:pt x="47" y="807"/>
                  </a:lnTo>
                  <a:lnTo>
                    <a:pt x="47" y="807"/>
                  </a:lnTo>
                  <a:lnTo>
                    <a:pt x="47" y="807"/>
                  </a:lnTo>
                  <a:lnTo>
                    <a:pt x="47" y="807"/>
                  </a:lnTo>
                  <a:lnTo>
                    <a:pt x="41" y="813"/>
                  </a:lnTo>
                  <a:lnTo>
                    <a:pt x="41" y="813"/>
                  </a:lnTo>
                  <a:lnTo>
                    <a:pt x="41" y="813"/>
                  </a:lnTo>
                  <a:lnTo>
                    <a:pt x="41" y="813"/>
                  </a:lnTo>
                  <a:lnTo>
                    <a:pt x="41" y="813"/>
                  </a:lnTo>
                  <a:lnTo>
                    <a:pt x="41" y="818"/>
                  </a:lnTo>
                  <a:lnTo>
                    <a:pt x="41" y="818"/>
                  </a:lnTo>
                  <a:lnTo>
                    <a:pt x="41" y="818"/>
                  </a:lnTo>
                  <a:lnTo>
                    <a:pt x="41" y="818"/>
                  </a:lnTo>
                  <a:lnTo>
                    <a:pt x="41" y="818"/>
                  </a:lnTo>
                  <a:lnTo>
                    <a:pt x="41" y="813"/>
                  </a:lnTo>
                  <a:lnTo>
                    <a:pt x="41" y="813"/>
                  </a:lnTo>
                  <a:lnTo>
                    <a:pt x="41" y="813"/>
                  </a:lnTo>
                  <a:lnTo>
                    <a:pt x="41" y="813"/>
                  </a:lnTo>
                  <a:lnTo>
                    <a:pt x="35" y="813"/>
                  </a:lnTo>
                  <a:lnTo>
                    <a:pt x="35" y="813"/>
                  </a:lnTo>
                  <a:lnTo>
                    <a:pt x="35" y="813"/>
                  </a:lnTo>
                  <a:lnTo>
                    <a:pt x="35" y="813"/>
                  </a:lnTo>
                  <a:lnTo>
                    <a:pt x="35" y="818"/>
                  </a:lnTo>
                  <a:lnTo>
                    <a:pt x="35" y="818"/>
                  </a:lnTo>
                  <a:lnTo>
                    <a:pt x="35" y="818"/>
                  </a:lnTo>
                  <a:lnTo>
                    <a:pt x="35" y="824"/>
                  </a:lnTo>
                  <a:lnTo>
                    <a:pt x="35" y="836"/>
                  </a:lnTo>
                  <a:lnTo>
                    <a:pt x="30" y="842"/>
                  </a:lnTo>
                  <a:lnTo>
                    <a:pt x="35" y="842"/>
                  </a:lnTo>
                  <a:lnTo>
                    <a:pt x="35" y="842"/>
                  </a:lnTo>
                  <a:lnTo>
                    <a:pt x="30" y="842"/>
                  </a:lnTo>
                  <a:lnTo>
                    <a:pt x="30" y="842"/>
                  </a:lnTo>
                  <a:lnTo>
                    <a:pt x="30" y="848"/>
                  </a:lnTo>
                  <a:lnTo>
                    <a:pt x="30" y="854"/>
                  </a:lnTo>
                  <a:lnTo>
                    <a:pt x="30" y="854"/>
                  </a:lnTo>
                  <a:lnTo>
                    <a:pt x="30" y="854"/>
                  </a:lnTo>
                  <a:lnTo>
                    <a:pt x="30" y="860"/>
                  </a:lnTo>
                  <a:lnTo>
                    <a:pt x="30" y="860"/>
                  </a:lnTo>
                  <a:lnTo>
                    <a:pt x="24" y="866"/>
                  </a:lnTo>
                  <a:lnTo>
                    <a:pt x="24" y="872"/>
                  </a:lnTo>
                  <a:lnTo>
                    <a:pt x="24" y="878"/>
                  </a:lnTo>
                  <a:lnTo>
                    <a:pt x="18" y="878"/>
                  </a:lnTo>
                  <a:lnTo>
                    <a:pt x="18" y="884"/>
                  </a:lnTo>
                  <a:lnTo>
                    <a:pt x="18" y="884"/>
                  </a:lnTo>
                  <a:lnTo>
                    <a:pt x="18" y="884"/>
                  </a:lnTo>
                  <a:lnTo>
                    <a:pt x="18" y="884"/>
                  </a:lnTo>
                  <a:lnTo>
                    <a:pt x="24" y="884"/>
                  </a:lnTo>
                  <a:lnTo>
                    <a:pt x="24" y="896"/>
                  </a:lnTo>
                  <a:lnTo>
                    <a:pt x="24" y="896"/>
                  </a:lnTo>
                  <a:lnTo>
                    <a:pt x="24" y="896"/>
                  </a:lnTo>
                  <a:lnTo>
                    <a:pt x="24" y="896"/>
                  </a:lnTo>
                  <a:lnTo>
                    <a:pt x="30" y="896"/>
                  </a:lnTo>
                  <a:lnTo>
                    <a:pt x="30" y="902"/>
                  </a:lnTo>
                  <a:lnTo>
                    <a:pt x="30" y="902"/>
                  </a:lnTo>
                  <a:lnTo>
                    <a:pt x="30" y="902"/>
                  </a:lnTo>
                  <a:lnTo>
                    <a:pt x="30" y="902"/>
                  </a:lnTo>
                  <a:lnTo>
                    <a:pt x="35" y="907"/>
                  </a:lnTo>
                  <a:lnTo>
                    <a:pt x="35" y="907"/>
                  </a:lnTo>
                  <a:lnTo>
                    <a:pt x="35" y="907"/>
                  </a:lnTo>
                  <a:lnTo>
                    <a:pt x="35" y="907"/>
                  </a:lnTo>
                  <a:lnTo>
                    <a:pt x="35" y="913"/>
                  </a:lnTo>
                  <a:lnTo>
                    <a:pt x="35" y="913"/>
                  </a:lnTo>
                  <a:lnTo>
                    <a:pt x="35" y="913"/>
                  </a:lnTo>
                  <a:lnTo>
                    <a:pt x="35" y="913"/>
                  </a:lnTo>
                  <a:lnTo>
                    <a:pt x="35" y="919"/>
                  </a:lnTo>
                  <a:lnTo>
                    <a:pt x="35" y="919"/>
                  </a:lnTo>
                  <a:lnTo>
                    <a:pt x="35" y="919"/>
                  </a:lnTo>
                  <a:lnTo>
                    <a:pt x="35" y="925"/>
                  </a:lnTo>
                  <a:lnTo>
                    <a:pt x="35" y="925"/>
                  </a:lnTo>
                  <a:lnTo>
                    <a:pt x="35" y="925"/>
                  </a:lnTo>
                  <a:lnTo>
                    <a:pt x="30" y="931"/>
                  </a:lnTo>
                  <a:lnTo>
                    <a:pt x="30" y="931"/>
                  </a:lnTo>
                  <a:lnTo>
                    <a:pt x="30" y="931"/>
                  </a:lnTo>
                  <a:lnTo>
                    <a:pt x="30" y="931"/>
                  </a:lnTo>
                  <a:lnTo>
                    <a:pt x="30" y="937"/>
                  </a:lnTo>
                  <a:lnTo>
                    <a:pt x="30" y="937"/>
                  </a:lnTo>
                  <a:lnTo>
                    <a:pt x="30" y="937"/>
                  </a:lnTo>
                  <a:lnTo>
                    <a:pt x="30" y="943"/>
                  </a:lnTo>
                  <a:lnTo>
                    <a:pt x="30" y="943"/>
                  </a:lnTo>
                  <a:lnTo>
                    <a:pt x="30" y="943"/>
                  </a:lnTo>
                  <a:lnTo>
                    <a:pt x="30" y="949"/>
                  </a:lnTo>
                  <a:lnTo>
                    <a:pt x="30" y="949"/>
                  </a:lnTo>
                  <a:lnTo>
                    <a:pt x="30" y="949"/>
                  </a:lnTo>
                  <a:lnTo>
                    <a:pt x="30" y="949"/>
                  </a:lnTo>
                  <a:lnTo>
                    <a:pt x="30" y="949"/>
                  </a:lnTo>
                  <a:lnTo>
                    <a:pt x="30" y="949"/>
                  </a:lnTo>
                  <a:lnTo>
                    <a:pt x="30" y="949"/>
                  </a:lnTo>
                  <a:lnTo>
                    <a:pt x="35" y="955"/>
                  </a:lnTo>
                  <a:lnTo>
                    <a:pt x="35" y="955"/>
                  </a:lnTo>
                  <a:lnTo>
                    <a:pt x="35" y="961"/>
                  </a:lnTo>
                  <a:lnTo>
                    <a:pt x="35" y="961"/>
                  </a:lnTo>
                  <a:lnTo>
                    <a:pt x="35" y="961"/>
                  </a:lnTo>
                  <a:lnTo>
                    <a:pt x="35" y="961"/>
                  </a:lnTo>
                  <a:lnTo>
                    <a:pt x="35" y="961"/>
                  </a:lnTo>
                  <a:lnTo>
                    <a:pt x="35" y="961"/>
                  </a:lnTo>
                  <a:lnTo>
                    <a:pt x="35" y="967"/>
                  </a:lnTo>
                  <a:lnTo>
                    <a:pt x="35" y="967"/>
                  </a:lnTo>
                  <a:lnTo>
                    <a:pt x="35" y="967"/>
                  </a:lnTo>
                  <a:lnTo>
                    <a:pt x="35" y="973"/>
                  </a:lnTo>
                  <a:lnTo>
                    <a:pt x="35" y="973"/>
                  </a:lnTo>
                  <a:lnTo>
                    <a:pt x="35" y="973"/>
                  </a:lnTo>
                  <a:lnTo>
                    <a:pt x="41" y="979"/>
                  </a:lnTo>
                  <a:lnTo>
                    <a:pt x="41" y="979"/>
                  </a:lnTo>
                  <a:lnTo>
                    <a:pt x="35" y="979"/>
                  </a:lnTo>
                  <a:lnTo>
                    <a:pt x="41" y="979"/>
                  </a:lnTo>
                  <a:lnTo>
                    <a:pt x="41" y="985"/>
                  </a:lnTo>
                  <a:lnTo>
                    <a:pt x="47" y="990"/>
                  </a:lnTo>
                  <a:lnTo>
                    <a:pt x="47" y="990"/>
                  </a:lnTo>
                  <a:lnTo>
                    <a:pt x="47" y="990"/>
                  </a:lnTo>
                  <a:lnTo>
                    <a:pt x="47" y="990"/>
                  </a:lnTo>
                  <a:lnTo>
                    <a:pt x="53" y="990"/>
                  </a:lnTo>
                  <a:lnTo>
                    <a:pt x="53" y="996"/>
                  </a:lnTo>
                  <a:lnTo>
                    <a:pt x="53" y="996"/>
                  </a:lnTo>
                  <a:lnTo>
                    <a:pt x="53" y="996"/>
                  </a:lnTo>
                  <a:lnTo>
                    <a:pt x="53" y="996"/>
                  </a:lnTo>
                  <a:lnTo>
                    <a:pt x="53" y="996"/>
                  </a:lnTo>
                  <a:lnTo>
                    <a:pt x="53" y="996"/>
                  </a:lnTo>
                  <a:lnTo>
                    <a:pt x="53" y="996"/>
                  </a:lnTo>
                  <a:lnTo>
                    <a:pt x="53" y="1002"/>
                  </a:lnTo>
                  <a:lnTo>
                    <a:pt x="53" y="1008"/>
                  </a:lnTo>
                  <a:lnTo>
                    <a:pt x="53" y="1014"/>
                  </a:lnTo>
                  <a:lnTo>
                    <a:pt x="53" y="1020"/>
                  </a:lnTo>
                  <a:lnTo>
                    <a:pt x="47" y="1020"/>
                  </a:lnTo>
                  <a:lnTo>
                    <a:pt x="47" y="1020"/>
                  </a:lnTo>
                  <a:lnTo>
                    <a:pt x="47" y="1026"/>
                  </a:lnTo>
                  <a:lnTo>
                    <a:pt x="47" y="1026"/>
                  </a:lnTo>
                  <a:lnTo>
                    <a:pt x="53" y="1026"/>
                  </a:lnTo>
                  <a:lnTo>
                    <a:pt x="53" y="1032"/>
                  </a:lnTo>
                  <a:lnTo>
                    <a:pt x="53" y="1026"/>
                  </a:lnTo>
                  <a:lnTo>
                    <a:pt x="53" y="1026"/>
                  </a:lnTo>
                  <a:lnTo>
                    <a:pt x="59" y="1026"/>
                  </a:lnTo>
                  <a:lnTo>
                    <a:pt x="59" y="1032"/>
                  </a:lnTo>
                  <a:lnTo>
                    <a:pt x="59" y="1032"/>
                  </a:lnTo>
                  <a:lnTo>
                    <a:pt x="59" y="1032"/>
                  </a:lnTo>
                  <a:lnTo>
                    <a:pt x="59" y="1038"/>
                  </a:lnTo>
                  <a:lnTo>
                    <a:pt x="59" y="1038"/>
                  </a:lnTo>
                  <a:lnTo>
                    <a:pt x="59" y="1038"/>
                  </a:lnTo>
                  <a:lnTo>
                    <a:pt x="59" y="1044"/>
                  </a:lnTo>
                  <a:lnTo>
                    <a:pt x="59" y="1044"/>
                  </a:lnTo>
                  <a:lnTo>
                    <a:pt x="65" y="1044"/>
                  </a:lnTo>
                  <a:lnTo>
                    <a:pt x="65" y="1044"/>
                  </a:lnTo>
                  <a:lnTo>
                    <a:pt x="65" y="1050"/>
                  </a:lnTo>
                  <a:lnTo>
                    <a:pt x="65" y="1050"/>
                  </a:lnTo>
                  <a:lnTo>
                    <a:pt x="65" y="1050"/>
                  </a:lnTo>
                  <a:lnTo>
                    <a:pt x="65" y="1050"/>
                  </a:lnTo>
                  <a:lnTo>
                    <a:pt x="65" y="1050"/>
                  </a:lnTo>
                  <a:lnTo>
                    <a:pt x="65" y="1056"/>
                  </a:lnTo>
                  <a:lnTo>
                    <a:pt x="65" y="1056"/>
                  </a:lnTo>
                  <a:lnTo>
                    <a:pt x="65" y="1056"/>
                  </a:lnTo>
                  <a:lnTo>
                    <a:pt x="65" y="1056"/>
                  </a:lnTo>
                  <a:lnTo>
                    <a:pt x="65" y="1056"/>
                  </a:lnTo>
                  <a:lnTo>
                    <a:pt x="65" y="1056"/>
                  </a:lnTo>
                  <a:lnTo>
                    <a:pt x="65" y="1062"/>
                  </a:lnTo>
                  <a:lnTo>
                    <a:pt x="65" y="1068"/>
                  </a:lnTo>
                  <a:lnTo>
                    <a:pt x="65" y="1074"/>
                  </a:lnTo>
                  <a:lnTo>
                    <a:pt x="65" y="1079"/>
                  </a:lnTo>
                  <a:lnTo>
                    <a:pt x="65" y="1091"/>
                  </a:lnTo>
                  <a:lnTo>
                    <a:pt x="65" y="1091"/>
                  </a:lnTo>
                  <a:lnTo>
                    <a:pt x="65" y="1097"/>
                  </a:lnTo>
                  <a:lnTo>
                    <a:pt x="59" y="1103"/>
                  </a:lnTo>
                  <a:lnTo>
                    <a:pt x="59" y="1109"/>
                  </a:lnTo>
                  <a:lnTo>
                    <a:pt x="59" y="1109"/>
                  </a:lnTo>
                  <a:lnTo>
                    <a:pt x="59" y="1109"/>
                  </a:lnTo>
                  <a:lnTo>
                    <a:pt x="59" y="1109"/>
                  </a:lnTo>
                  <a:lnTo>
                    <a:pt x="59" y="1109"/>
                  </a:lnTo>
                  <a:lnTo>
                    <a:pt x="59" y="1109"/>
                  </a:lnTo>
                  <a:lnTo>
                    <a:pt x="59" y="1109"/>
                  </a:lnTo>
                  <a:lnTo>
                    <a:pt x="59" y="1109"/>
                  </a:lnTo>
                  <a:lnTo>
                    <a:pt x="59" y="1115"/>
                  </a:lnTo>
                  <a:lnTo>
                    <a:pt x="59" y="1115"/>
                  </a:lnTo>
                  <a:lnTo>
                    <a:pt x="59" y="1115"/>
                  </a:lnTo>
                  <a:lnTo>
                    <a:pt x="59" y="1115"/>
                  </a:lnTo>
                  <a:lnTo>
                    <a:pt x="59" y="1115"/>
                  </a:lnTo>
                  <a:lnTo>
                    <a:pt x="59" y="1121"/>
                  </a:lnTo>
                  <a:lnTo>
                    <a:pt x="59" y="1121"/>
                  </a:lnTo>
                  <a:lnTo>
                    <a:pt x="59" y="1121"/>
                  </a:lnTo>
                  <a:lnTo>
                    <a:pt x="59" y="1121"/>
                  </a:lnTo>
                  <a:lnTo>
                    <a:pt x="65" y="1121"/>
                  </a:lnTo>
                  <a:lnTo>
                    <a:pt x="65" y="1121"/>
                  </a:lnTo>
                  <a:lnTo>
                    <a:pt x="65" y="1121"/>
                  </a:lnTo>
                  <a:lnTo>
                    <a:pt x="65" y="1127"/>
                  </a:lnTo>
                  <a:lnTo>
                    <a:pt x="59" y="1133"/>
                  </a:lnTo>
                  <a:lnTo>
                    <a:pt x="59" y="1139"/>
                  </a:lnTo>
                  <a:lnTo>
                    <a:pt x="59" y="1151"/>
                  </a:lnTo>
                  <a:lnTo>
                    <a:pt x="53" y="1157"/>
                  </a:lnTo>
                  <a:lnTo>
                    <a:pt x="53" y="1157"/>
                  </a:lnTo>
                  <a:lnTo>
                    <a:pt x="53" y="1157"/>
                  </a:lnTo>
                  <a:lnTo>
                    <a:pt x="53" y="1162"/>
                  </a:lnTo>
                  <a:lnTo>
                    <a:pt x="53" y="1157"/>
                  </a:lnTo>
                  <a:lnTo>
                    <a:pt x="53" y="1157"/>
                  </a:lnTo>
                  <a:lnTo>
                    <a:pt x="53" y="1151"/>
                  </a:lnTo>
                  <a:lnTo>
                    <a:pt x="59" y="1151"/>
                  </a:lnTo>
                  <a:lnTo>
                    <a:pt x="59" y="1151"/>
                  </a:lnTo>
                  <a:lnTo>
                    <a:pt x="59" y="1151"/>
                  </a:lnTo>
                  <a:lnTo>
                    <a:pt x="59" y="1151"/>
                  </a:lnTo>
                  <a:lnTo>
                    <a:pt x="59" y="1145"/>
                  </a:lnTo>
                  <a:lnTo>
                    <a:pt x="59" y="1145"/>
                  </a:lnTo>
                  <a:lnTo>
                    <a:pt x="59" y="1145"/>
                  </a:lnTo>
                  <a:lnTo>
                    <a:pt x="59" y="1145"/>
                  </a:lnTo>
                  <a:lnTo>
                    <a:pt x="59" y="1145"/>
                  </a:lnTo>
                  <a:lnTo>
                    <a:pt x="59" y="1145"/>
                  </a:lnTo>
                  <a:lnTo>
                    <a:pt x="59" y="1145"/>
                  </a:lnTo>
                  <a:lnTo>
                    <a:pt x="59" y="1145"/>
                  </a:lnTo>
                  <a:lnTo>
                    <a:pt x="59" y="1145"/>
                  </a:lnTo>
                  <a:lnTo>
                    <a:pt x="59" y="1145"/>
                  </a:lnTo>
                  <a:lnTo>
                    <a:pt x="65" y="1145"/>
                  </a:lnTo>
                  <a:lnTo>
                    <a:pt x="65" y="1145"/>
                  </a:lnTo>
                  <a:lnTo>
                    <a:pt x="65" y="1145"/>
                  </a:lnTo>
                  <a:lnTo>
                    <a:pt x="65" y="1145"/>
                  </a:lnTo>
                  <a:lnTo>
                    <a:pt x="65" y="1145"/>
                  </a:lnTo>
                  <a:lnTo>
                    <a:pt x="65" y="1145"/>
                  </a:lnTo>
                  <a:lnTo>
                    <a:pt x="65" y="1151"/>
                  </a:lnTo>
                  <a:lnTo>
                    <a:pt x="65" y="1151"/>
                  </a:lnTo>
                  <a:lnTo>
                    <a:pt x="65" y="1151"/>
                  </a:lnTo>
                  <a:lnTo>
                    <a:pt x="65" y="1151"/>
                  </a:lnTo>
                  <a:lnTo>
                    <a:pt x="59" y="1151"/>
                  </a:lnTo>
                  <a:lnTo>
                    <a:pt x="59" y="1151"/>
                  </a:lnTo>
                  <a:lnTo>
                    <a:pt x="59" y="1151"/>
                  </a:lnTo>
                  <a:lnTo>
                    <a:pt x="59" y="1151"/>
                  </a:lnTo>
                  <a:lnTo>
                    <a:pt x="59" y="1151"/>
                  </a:lnTo>
                  <a:lnTo>
                    <a:pt x="59" y="1151"/>
                  </a:lnTo>
                  <a:lnTo>
                    <a:pt x="59" y="1151"/>
                  </a:lnTo>
                  <a:lnTo>
                    <a:pt x="53" y="1157"/>
                  </a:lnTo>
                  <a:lnTo>
                    <a:pt x="53" y="1157"/>
                  </a:lnTo>
                  <a:lnTo>
                    <a:pt x="53" y="1157"/>
                  </a:lnTo>
                  <a:lnTo>
                    <a:pt x="53" y="1157"/>
                  </a:lnTo>
                  <a:lnTo>
                    <a:pt x="53" y="1157"/>
                  </a:lnTo>
                  <a:lnTo>
                    <a:pt x="53" y="1157"/>
                  </a:lnTo>
                  <a:lnTo>
                    <a:pt x="53" y="1162"/>
                  </a:lnTo>
                  <a:lnTo>
                    <a:pt x="53" y="1162"/>
                  </a:lnTo>
                  <a:lnTo>
                    <a:pt x="53" y="1162"/>
                  </a:lnTo>
                  <a:lnTo>
                    <a:pt x="53" y="1162"/>
                  </a:lnTo>
                  <a:lnTo>
                    <a:pt x="53" y="1162"/>
                  </a:lnTo>
                  <a:lnTo>
                    <a:pt x="53" y="1162"/>
                  </a:lnTo>
                  <a:lnTo>
                    <a:pt x="53" y="1162"/>
                  </a:lnTo>
                  <a:lnTo>
                    <a:pt x="53" y="1162"/>
                  </a:lnTo>
                  <a:lnTo>
                    <a:pt x="53" y="1162"/>
                  </a:lnTo>
                  <a:lnTo>
                    <a:pt x="53" y="1162"/>
                  </a:lnTo>
                  <a:lnTo>
                    <a:pt x="53" y="1168"/>
                  </a:lnTo>
                  <a:lnTo>
                    <a:pt x="53" y="1168"/>
                  </a:lnTo>
                  <a:lnTo>
                    <a:pt x="53" y="1168"/>
                  </a:lnTo>
                  <a:lnTo>
                    <a:pt x="53" y="1168"/>
                  </a:lnTo>
                  <a:lnTo>
                    <a:pt x="53" y="1168"/>
                  </a:lnTo>
                  <a:lnTo>
                    <a:pt x="53" y="1168"/>
                  </a:lnTo>
                  <a:lnTo>
                    <a:pt x="53" y="1168"/>
                  </a:lnTo>
                  <a:lnTo>
                    <a:pt x="53" y="1168"/>
                  </a:lnTo>
                  <a:lnTo>
                    <a:pt x="53" y="1168"/>
                  </a:lnTo>
                  <a:lnTo>
                    <a:pt x="53" y="1168"/>
                  </a:lnTo>
                  <a:lnTo>
                    <a:pt x="53" y="1168"/>
                  </a:lnTo>
                  <a:lnTo>
                    <a:pt x="47" y="1168"/>
                  </a:lnTo>
                  <a:lnTo>
                    <a:pt x="47" y="1168"/>
                  </a:lnTo>
                  <a:lnTo>
                    <a:pt x="47" y="1168"/>
                  </a:lnTo>
                  <a:lnTo>
                    <a:pt x="47" y="1168"/>
                  </a:lnTo>
                  <a:lnTo>
                    <a:pt x="47" y="1168"/>
                  </a:lnTo>
                  <a:lnTo>
                    <a:pt x="47" y="1168"/>
                  </a:lnTo>
                  <a:lnTo>
                    <a:pt x="47" y="1162"/>
                  </a:lnTo>
                  <a:lnTo>
                    <a:pt x="53" y="1162"/>
                  </a:lnTo>
                  <a:lnTo>
                    <a:pt x="53" y="1162"/>
                  </a:lnTo>
                  <a:lnTo>
                    <a:pt x="47" y="1157"/>
                  </a:lnTo>
                  <a:lnTo>
                    <a:pt x="47" y="1162"/>
                  </a:lnTo>
                  <a:lnTo>
                    <a:pt x="47" y="1168"/>
                  </a:lnTo>
                  <a:lnTo>
                    <a:pt x="47" y="1168"/>
                  </a:lnTo>
                  <a:lnTo>
                    <a:pt x="47" y="1168"/>
                  </a:lnTo>
                  <a:lnTo>
                    <a:pt x="47" y="1168"/>
                  </a:lnTo>
                  <a:lnTo>
                    <a:pt x="41" y="1174"/>
                  </a:lnTo>
                  <a:lnTo>
                    <a:pt x="41" y="1174"/>
                  </a:lnTo>
                  <a:lnTo>
                    <a:pt x="41" y="1174"/>
                  </a:lnTo>
                  <a:lnTo>
                    <a:pt x="41" y="1174"/>
                  </a:lnTo>
                  <a:lnTo>
                    <a:pt x="41" y="1174"/>
                  </a:lnTo>
                  <a:lnTo>
                    <a:pt x="41" y="1174"/>
                  </a:lnTo>
                  <a:lnTo>
                    <a:pt x="41" y="1174"/>
                  </a:lnTo>
                  <a:lnTo>
                    <a:pt x="41" y="1174"/>
                  </a:lnTo>
                  <a:lnTo>
                    <a:pt x="41" y="1174"/>
                  </a:lnTo>
                  <a:lnTo>
                    <a:pt x="41" y="1174"/>
                  </a:lnTo>
                  <a:lnTo>
                    <a:pt x="41" y="1174"/>
                  </a:lnTo>
                  <a:lnTo>
                    <a:pt x="41" y="1174"/>
                  </a:lnTo>
                  <a:lnTo>
                    <a:pt x="41" y="1174"/>
                  </a:lnTo>
                  <a:lnTo>
                    <a:pt x="41" y="1180"/>
                  </a:lnTo>
                  <a:lnTo>
                    <a:pt x="41" y="1180"/>
                  </a:lnTo>
                  <a:lnTo>
                    <a:pt x="41" y="1180"/>
                  </a:lnTo>
                  <a:lnTo>
                    <a:pt x="41" y="1180"/>
                  </a:lnTo>
                  <a:lnTo>
                    <a:pt x="41" y="1186"/>
                  </a:lnTo>
                  <a:lnTo>
                    <a:pt x="41" y="1186"/>
                  </a:lnTo>
                  <a:lnTo>
                    <a:pt x="35" y="1186"/>
                  </a:lnTo>
                  <a:lnTo>
                    <a:pt x="35" y="1192"/>
                  </a:lnTo>
                  <a:lnTo>
                    <a:pt x="35" y="1192"/>
                  </a:lnTo>
                  <a:lnTo>
                    <a:pt x="35" y="1192"/>
                  </a:lnTo>
                  <a:lnTo>
                    <a:pt x="35" y="1198"/>
                  </a:lnTo>
                  <a:lnTo>
                    <a:pt x="35" y="1198"/>
                  </a:lnTo>
                  <a:lnTo>
                    <a:pt x="35" y="1198"/>
                  </a:lnTo>
                  <a:lnTo>
                    <a:pt x="35" y="1204"/>
                  </a:lnTo>
                  <a:lnTo>
                    <a:pt x="35" y="1204"/>
                  </a:lnTo>
                  <a:lnTo>
                    <a:pt x="35" y="1210"/>
                  </a:lnTo>
                  <a:lnTo>
                    <a:pt x="35" y="1210"/>
                  </a:lnTo>
                  <a:lnTo>
                    <a:pt x="35" y="1216"/>
                  </a:lnTo>
                  <a:lnTo>
                    <a:pt x="41" y="1216"/>
                  </a:lnTo>
                  <a:lnTo>
                    <a:pt x="35" y="1222"/>
                  </a:lnTo>
                  <a:lnTo>
                    <a:pt x="35" y="1222"/>
                  </a:lnTo>
                  <a:lnTo>
                    <a:pt x="35" y="1222"/>
                  </a:lnTo>
                  <a:lnTo>
                    <a:pt x="41" y="1228"/>
                  </a:lnTo>
                  <a:lnTo>
                    <a:pt x="41" y="1228"/>
                  </a:lnTo>
                  <a:lnTo>
                    <a:pt x="41" y="1228"/>
                  </a:lnTo>
                  <a:lnTo>
                    <a:pt x="41" y="1228"/>
                  </a:lnTo>
                  <a:lnTo>
                    <a:pt x="41" y="1228"/>
                  </a:lnTo>
                  <a:lnTo>
                    <a:pt x="47" y="1234"/>
                  </a:lnTo>
                  <a:lnTo>
                    <a:pt x="53" y="1240"/>
                  </a:lnTo>
                  <a:lnTo>
                    <a:pt x="53" y="1240"/>
                  </a:lnTo>
                  <a:lnTo>
                    <a:pt x="53" y="1240"/>
                  </a:lnTo>
                  <a:lnTo>
                    <a:pt x="53" y="1240"/>
                  </a:lnTo>
                  <a:lnTo>
                    <a:pt x="59" y="1246"/>
                  </a:lnTo>
                  <a:lnTo>
                    <a:pt x="65" y="1246"/>
                  </a:lnTo>
                  <a:lnTo>
                    <a:pt x="65" y="1251"/>
                  </a:lnTo>
                  <a:lnTo>
                    <a:pt x="65" y="1251"/>
                  </a:lnTo>
                  <a:lnTo>
                    <a:pt x="65" y="1251"/>
                  </a:lnTo>
                  <a:lnTo>
                    <a:pt x="65" y="1251"/>
                  </a:lnTo>
                  <a:lnTo>
                    <a:pt x="65" y="1257"/>
                  </a:lnTo>
                  <a:lnTo>
                    <a:pt x="65" y="1257"/>
                  </a:lnTo>
                  <a:lnTo>
                    <a:pt x="65" y="1257"/>
                  </a:lnTo>
                  <a:lnTo>
                    <a:pt x="65" y="1257"/>
                  </a:lnTo>
                  <a:lnTo>
                    <a:pt x="65" y="1257"/>
                  </a:lnTo>
                  <a:lnTo>
                    <a:pt x="71" y="1257"/>
                  </a:lnTo>
                  <a:lnTo>
                    <a:pt x="71" y="1257"/>
                  </a:lnTo>
                  <a:lnTo>
                    <a:pt x="71" y="1257"/>
                  </a:lnTo>
                  <a:lnTo>
                    <a:pt x="71" y="1257"/>
                  </a:lnTo>
                  <a:lnTo>
                    <a:pt x="71" y="1257"/>
                  </a:lnTo>
                  <a:lnTo>
                    <a:pt x="77" y="1263"/>
                  </a:lnTo>
                  <a:lnTo>
                    <a:pt x="77" y="1263"/>
                  </a:lnTo>
                  <a:lnTo>
                    <a:pt x="77" y="1269"/>
                  </a:lnTo>
                  <a:lnTo>
                    <a:pt x="83" y="1269"/>
                  </a:lnTo>
                  <a:lnTo>
                    <a:pt x="83" y="1275"/>
                  </a:lnTo>
                  <a:lnTo>
                    <a:pt x="89" y="1281"/>
                  </a:lnTo>
                  <a:lnTo>
                    <a:pt x="89" y="1281"/>
                  </a:lnTo>
                  <a:lnTo>
                    <a:pt x="89" y="1281"/>
                  </a:lnTo>
                  <a:lnTo>
                    <a:pt x="89" y="1287"/>
                  </a:lnTo>
                  <a:lnTo>
                    <a:pt x="89" y="1287"/>
                  </a:lnTo>
                  <a:lnTo>
                    <a:pt x="89" y="1287"/>
                  </a:lnTo>
                  <a:lnTo>
                    <a:pt x="89" y="1287"/>
                  </a:lnTo>
                  <a:lnTo>
                    <a:pt x="89" y="1293"/>
                  </a:lnTo>
                  <a:lnTo>
                    <a:pt x="89" y="1293"/>
                  </a:lnTo>
                  <a:lnTo>
                    <a:pt x="89" y="1293"/>
                  </a:lnTo>
                  <a:lnTo>
                    <a:pt x="89" y="1293"/>
                  </a:lnTo>
                  <a:lnTo>
                    <a:pt x="95" y="1299"/>
                  </a:lnTo>
                  <a:lnTo>
                    <a:pt x="95" y="1299"/>
                  </a:lnTo>
                  <a:lnTo>
                    <a:pt x="95" y="1299"/>
                  </a:lnTo>
                  <a:lnTo>
                    <a:pt x="95" y="1299"/>
                  </a:lnTo>
                  <a:lnTo>
                    <a:pt x="95" y="1299"/>
                  </a:lnTo>
                  <a:lnTo>
                    <a:pt x="95" y="1305"/>
                  </a:lnTo>
                  <a:lnTo>
                    <a:pt x="95" y="1305"/>
                  </a:lnTo>
                  <a:lnTo>
                    <a:pt x="95" y="1305"/>
                  </a:lnTo>
                  <a:lnTo>
                    <a:pt x="95" y="1311"/>
                  </a:lnTo>
                  <a:lnTo>
                    <a:pt x="95" y="1311"/>
                  </a:lnTo>
                  <a:lnTo>
                    <a:pt x="95" y="1317"/>
                  </a:lnTo>
                  <a:lnTo>
                    <a:pt x="95" y="1317"/>
                  </a:lnTo>
                  <a:lnTo>
                    <a:pt x="95" y="1317"/>
                  </a:lnTo>
                  <a:lnTo>
                    <a:pt x="95" y="1323"/>
                  </a:lnTo>
                  <a:lnTo>
                    <a:pt x="95" y="1323"/>
                  </a:lnTo>
                  <a:lnTo>
                    <a:pt x="95" y="1329"/>
                  </a:lnTo>
                  <a:lnTo>
                    <a:pt x="95" y="1329"/>
                  </a:lnTo>
                  <a:lnTo>
                    <a:pt x="95" y="1334"/>
                  </a:lnTo>
                  <a:lnTo>
                    <a:pt x="89" y="1340"/>
                  </a:lnTo>
                  <a:lnTo>
                    <a:pt x="89" y="1340"/>
                  </a:lnTo>
                  <a:lnTo>
                    <a:pt x="95" y="1346"/>
                  </a:lnTo>
                  <a:lnTo>
                    <a:pt x="95" y="1346"/>
                  </a:lnTo>
                  <a:lnTo>
                    <a:pt x="95" y="1352"/>
                  </a:lnTo>
                  <a:lnTo>
                    <a:pt x="95" y="1352"/>
                  </a:lnTo>
                  <a:lnTo>
                    <a:pt x="95" y="1352"/>
                  </a:lnTo>
                  <a:lnTo>
                    <a:pt x="95" y="1352"/>
                  </a:lnTo>
                  <a:lnTo>
                    <a:pt x="95" y="1358"/>
                  </a:lnTo>
                  <a:lnTo>
                    <a:pt x="95" y="1364"/>
                  </a:lnTo>
                  <a:lnTo>
                    <a:pt x="101" y="1364"/>
                  </a:lnTo>
                  <a:lnTo>
                    <a:pt x="101" y="1370"/>
                  </a:lnTo>
                  <a:lnTo>
                    <a:pt x="101" y="1370"/>
                  </a:lnTo>
                  <a:lnTo>
                    <a:pt x="101" y="1370"/>
                  </a:lnTo>
                  <a:lnTo>
                    <a:pt x="101" y="1370"/>
                  </a:lnTo>
                  <a:lnTo>
                    <a:pt x="101" y="1370"/>
                  </a:lnTo>
                  <a:lnTo>
                    <a:pt x="101" y="1376"/>
                  </a:lnTo>
                  <a:lnTo>
                    <a:pt x="101" y="1376"/>
                  </a:lnTo>
                  <a:lnTo>
                    <a:pt x="101" y="1376"/>
                  </a:lnTo>
                  <a:lnTo>
                    <a:pt x="107" y="1382"/>
                  </a:lnTo>
                  <a:lnTo>
                    <a:pt x="107" y="1382"/>
                  </a:lnTo>
                  <a:lnTo>
                    <a:pt x="107" y="1382"/>
                  </a:lnTo>
                  <a:lnTo>
                    <a:pt x="107" y="1382"/>
                  </a:lnTo>
                  <a:lnTo>
                    <a:pt x="107" y="1388"/>
                  </a:lnTo>
                  <a:lnTo>
                    <a:pt x="107" y="1388"/>
                  </a:lnTo>
                  <a:lnTo>
                    <a:pt x="107" y="1388"/>
                  </a:lnTo>
                  <a:lnTo>
                    <a:pt x="101" y="1388"/>
                  </a:lnTo>
                  <a:lnTo>
                    <a:pt x="101" y="1394"/>
                  </a:lnTo>
                  <a:lnTo>
                    <a:pt x="101" y="1394"/>
                  </a:lnTo>
                  <a:lnTo>
                    <a:pt x="101" y="1394"/>
                  </a:lnTo>
                  <a:lnTo>
                    <a:pt x="101" y="1394"/>
                  </a:lnTo>
                  <a:lnTo>
                    <a:pt x="101" y="1394"/>
                  </a:lnTo>
                  <a:lnTo>
                    <a:pt x="101" y="1394"/>
                  </a:lnTo>
                  <a:lnTo>
                    <a:pt x="101" y="1400"/>
                  </a:lnTo>
                  <a:lnTo>
                    <a:pt x="101" y="1400"/>
                  </a:lnTo>
                  <a:lnTo>
                    <a:pt x="107" y="1400"/>
                  </a:lnTo>
                  <a:lnTo>
                    <a:pt x="107" y="1406"/>
                  </a:lnTo>
                  <a:lnTo>
                    <a:pt x="107" y="1406"/>
                  </a:lnTo>
                  <a:lnTo>
                    <a:pt x="107" y="1406"/>
                  </a:lnTo>
                  <a:lnTo>
                    <a:pt x="113" y="1406"/>
                  </a:lnTo>
                  <a:lnTo>
                    <a:pt x="113" y="1412"/>
                  </a:lnTo>
                  <a:lnTo>
                    <a:pt x="113" y="1412"/>
                  </a:lnTo>
                  <a:lnTo>
                    <a:pt x="113" y="1412"/>
                  </a:lnTo>
                  <a:lnTo>
                    <a:pt x="118" y="1412"/>
                  </a:lnTo>
                  <a:lnTo>
                    <a:pt x="118" y="1418"/>
                  </a:lnTo>
                  <a:lnTo>
                    <a:pt x="118" y="1418"/>
                  </a:lnTo>
                  <a:lnTo>
                    <a:pt x="118" y="1418"/>
                  </a:lnTo>
                  <a:lnTo>
                    <a:pt x="118" y="1418"/>
                  </a:lnTo>
                  <a:lnTo>
                    <a:pt x="124" y="1418"/>
                  </a:lnTo>
                  <a:lnTo>
                    <a:pt x="124" y="1418"/>
                  </a:lnTo>
                  <a:lnTo>
                    <a:pt x="124" y="1423"/>
                  </a:lnTo>
                  <a:lnTo>
                    <a:pt x="124" y="1423"/>
                  </a:lnTo>
                  <a:lnTo>
                    <a:pt x="130" y="1429"/>
                  </a:lnTo>
                  <a:lnTo>
                    <a:pt x="130" y="1429"/>
                  </a:lnTo>
                  <a:lnTo>
                    <a:pt x="130" y="1429"/>
                  </a:lnTo>
                  <a:lnTo>
                    <a:pt x="130" y="1429"/>
                  </a:lnTo>
                  <a:lnTo>
                    <a:pt x="130" y="1429"/>
                  </a:lnTo>
                  <a:lnTo>
                    <a:pt x="136" y="1435"/>
                  </a:lnTo>
                  <a:lnTo>
                    <a:pt x="136" y="1435"/>
                  </a:lnTo>
                  <a:lnTo>
                    <a:pt x="136" y="1435"/>
                  </a:lnTo>
                  <a:lnTo>
                    <a:pt x="136" y="1441"/>
                  </a:lnTo>
                  <a:lnTo>
                    <a:pt x="136" y="1441"/>
                  </a:lnTo>
                  <a:lnTo>
                    <a:pt x="142" y="1441"/>
                  </a:lnTo>
                  <a:lnTo>
                    <a:pt x="142" y="1441"/>
                  </a:lnTo>
                  <a:lnTo>
                    <a:pt x="142" y="1441"/>
                  </a:lnTo>
                  <a:lnTo>
                    <a:pt x="142" y="1447"/>
                  </a:lnTo>
                  <a:lnTo>
                    <a:pt x="142" y="1447"/>
                  </a:lnTo>
                  <a:lnTo>
                    <a:pt x="148" y="1447"/>
                  </a:lnTo>
                  <a:lnTo>
                    <a:pt x="148" y="1453"/>
                  </a:lnTo>
                  <a:lnTo>
                    <a:pt x="154" y="1453"/>
                  </a:lnTo>
                  <a:lnTo>
                    <a:pt x="154" y="1453"/>
                  </a:lnTo>
                  <a:lnTo>
                    <a:pt x="160" y="1453"/>
                  </a:lnTo>
                  <a:lnTo>
                    <a:pt x="160" y="1459"/>
                  </a:lnTo>
                  <a:lnTo>
                    <a:pt x="160" y="1459"/>
                  </a:lnTo>
                  <a:lnTo>
                    <a:pt x="160" y="1459"/>
                  </a:lnTo>
                  <a:lnTo>
                    <a:pt x="160" y="1459"/>
                  </a:lnTo>
                  <a:lnTo>
                    <a:pt x="160" y="1465"/>
                  </a:lnTo>
                  <a:lnTo>
                    <a:pt x="166" y="1465"/>
                  </a:lnTo>
                  <a:lnTo>
                    <a:pt x="166" y="1465"/>
                  </a:lnTo>
                  <a:lnTo>
                    <a:pt x="166" y="1465"/>
                  </a:lnTo>
                  <a:lnTo>
                    <a:pt x="166" y="1465"/>
                  </a:lnTo>
                  <a:lnTo>
                    <a:pt x="166" y="1465"/>
                  </a:lnTo>
                  <a:lnTo>
                    <a:pt x="166" y="1471"/>
                  </a:lnTo>
                  <a:lnTo>
                    <a:pt x="166" y="1471"/>
                  </a:lnTo>
                  <a:lnTo>
                    <a:pt x="166" y="1471"/>
                  </a:lnTo>
                  <a:lnTo>
                    <a:pt x="166" y="1471"/>
                  </a:lnTo>
                  <a:lnTo>
                    <a:pt x="166" y="1471"/>
                  </a:lnTo>
                  <a:lnTo>
                    <a:pt x="166" y="1471"/>
                  </a:lnTo>
                  <a:lnTo>
                    <a:pt x="166" y="1477"/>
                  </a:lnTo>
                  <a:lnTo>
                    <a:pt x="166" y="1477"/>
                  </a:lnTo>
                  <a:lnTo>
                    <a:pt x="166" y="1477"/>
                  </a:lnTo>
                  <a:lnTo>
                    <a:pt x="166" y="1477"/>
                  </a:lnTo>
                  <a:lnTo>
                    <a:pt x="166" y="1477"/>
                  </a:lnTo>
                  <a:lnTo>
                    <a:pt x="166" y="1477"/>
                  </a:lnTo>
                  <a:lnTo>
                    <a:pt x="172" y="1477"/>
                  </a:lnTo>
                  <a:lnTo>
                    <a:pt x="172" y="1477"/>
                  </a:lnTo>
                  <a:lnTo>
                    <a:pt x="172" y="1477"/>
                  </a:lnTo>
                  <a:lnTo>
                    <a:pt x="172" y="1477"/>
                  </a:lnTo>
                  <a:lnTo>
                    <a:pt x="172" y="1477"/>
                  </a:lnTo>
                  <a:lnTo>
                    <a:pt x="178" y="1483"/>
                  </a:lnTo>
                  <a:lnTo>
                    <a:pt x="178" y="1483"/>
                  </a:lnTo>
                  <a:lnTo>
                    <a:pt x="178" y="1483"/>
                  </a:lnTo>
                  <a:lnTo>
                    <a:pt x="178" y="1483"/>
                  </a:lnTo>
                  <a:lnTo>
                    <a:pt x="178" y="1483"/>
                  </a:lnTo>
                  <a:lnTo>
                    <a:pt x="178" y="1489"/>
                  </a:lnTo>
                  <a:lnTo>
                    <a:pt x="178" y="1489"/>
                  </a:lnTo>
                  <a:lnTo>
                    <a:pt x="178" y="1489"/>
                  </a:lnTo>
                  <a:lnTo>
                    <a:pt x="178" y="1489"/>
                  </a:lnTo>
                  <a:lnTo>
                    <a:pt x="178" y="1489"/>
                  </a:lnTo>
                  <a:lnTo>
                    <a:pt x="178" y="1489"/>
                  </a:lnTo>
                  <a:lnTo>
                    <a:pt x="178" y="1489"/>
                  </a:lnTo>
                  <a:lnTo>
                    <a:pt x="184" y="1495"/>
                  </a:lnTo>
                  <a:lnTo>
                    <a:pt x="184" y="1495"/>
                  </a:lnTo>
                  <a:lnTo>
                    <a:pt x="190" y="1501"/>
                  </a:lnTo>
                  <a:lnTo>
                    <a:pt x="190" y="1501"/>
                  </a:lnTo>
                  <a:lnTo>
                    <a:pt x="190" y="1501"/>
                  </a:lnTo>
                  <a:lnTo>
                    <a:pt x="190" y="1506"/>
                  </a:lnTo>
                  <a:lnTo>
                    <a:pt x="190" y="1506"/>
                  </a:lnTo>
                  <a:lnTo>
                    <a:pt x="190" y="1506"/>
                  </a:lnTo>
                  <a:lnTo>
                    <a:pt x="190" y="1506"/>
                  </a:lnTo>
                  <a:lnTo>
                    <a:pt x="190" y="1501"/>
                  </a:lnTo>
                  <a:lnTo>
                    <a:pt x="190" y="1501"/>
                  </a:lnTo>
                  <a:lnTo>
                    <a:pt x="184" y="1501"/>
                  </a:lnTo>
                  <a:lnTo>
                    <a:pt x="184" y="1501"/>
                  </a:lnTo>
                  <a:lnTo>
                    <a:pt x="184" y="1495"/>
                  </a:lnTo>
                  <a:lnTo>
                    <a:pt x="184" y="1495"/>
                  </a:lnTo>
                  <a:lnTo>
                    <a:pt x="178" y="1489"/>
                  </a:lnTo>
                  <a:lnTo>
                    <a:pt x="178" y="1483"/>
                  </a:lnTo>
                  <a:lnTo>
                    <a:pt x="178" y="1483"/>
                  </a:lnTo>
                  <a:lnTo>
                    <a:pt x="172" y="1483"/>
                  </a:lnTo>
                  <a:lnTo>
                    <a:pt x="172" y="1483"/>
                  </a:lnTo>
                  <a:lnTo>
                    <a:pt x="172" y="1489"/>
                  </a:lnTo>
                  <a:lnTo>
                    <a:pt x="178" y="1489"/>
                  </a:lnTo>
                  <a:lnTo>
                    <a:pt x="178" y="1489"/>
                  </a:lnTo>
                  <a:lnTo>
                    <a:pt x="178" y="1489"/>
                  </a:lnTo>
                  <a:lnTo>
                    <a:pt x="178" y="1495"/>
                  </a:lnTo>
                  <a:lnTo>
                    <a:pt x="178" y="1495"/>
                  </a:lnTo>
                  <a:lnTo>
                    <a:pt x="178" y="1495"/>
                  </a:lnTo>
                  <a:lnTo>
                    <a:pt x="178" y="1495"/>
                  </a:lnTo>
                  <a:lnTo>
                    <a:pt x="178" y="1501"/>
                  </a:lnTo>
                  <a:lnTo>
                    <a:pt x="172" y="1506"/>
                  </a:lnTo>
                  <a:lnTo>
                    <a:pt x="172" y="1512"/>
                  </a:lnTo>
                  <a:lnTo>
                    <a:pt x="172" y="1512"/>
                  </a:lnTo>
                  <a:lnTo>
                    <a:pt x="172" y="1512"/>
                  </a:lnTo>
                  <a:lnTo>
                    <a:pt x="172" y="1518"/>
                  </a:lnTo>
                  <a:lnTo>
                    <a:pt x="172" y="1518"/>
                  </a:lnTo>
                  <a:lnTo>
                    <a:pt x="172" y="1518"/>
                  </a:lnTo>
                  <a:lnTo>
                    <a:pt x="178" y="1518"/>
                  </a:lnTo>
                  <a:lnTo>
                    <a:pt x="178" y="1518"/>
                  </a:lnTo>
                  <a:lnTo>
                    <a:pt x="178" y="1518"/>
                  </a:lnTo>
                  <a:lnTo>
                    <a:pt x="178" y="1518"/>
                  </a:lnTo>
                  <a:lnTo>
                    <a:pt x="178" y="1518"/>
                  </a:lnTo>
                  <a:lnTo>
                    <a:pt x="178" y="1518"/>
                  </a:lnTo>
                  <a:lnTo>
                    <a:pt x="178" y="1518"/>
                  </a:lnTo>
                  <a:lnTo>
                    <a:pt x="178" y="1512"/>
                  </a:lnTo>
                  <a:lnTo>
                    <a:pt x="178" y="1512"/>
                  </a:lnTo>
                  <a:lnTo>
                    <a:pt x="178" y="1512"/>
                  </a:lnTo>
                  <a:lnTo>
                    <a:pt x="178" y="1512"/>
                  </a:lnTo>
                  <a:lnTo>
                    <a:pt x="178" y="1512"/>
                  </a:lnTo>
                  <a:lnTo>
                    <a:pt x="178" y="1512"/>
                  </a:lnTo>
                  <a:lnTo>
                    <a:pt x="178" y="1512"/>
                  </a:lnTo>
                  <a:lnTo>
                    <a:pt x="178" y="1512"/>
                  </a:lnTo>
                  <a:lnTo>
                    <a:pt x="178" y="1512"/>
                  </a:lnTo>
                  <a:lnTo>
                    <a:pt x="178" y="1512"/>
                  </a:lnTo>
                  <a:lnTo>
                    <a:pt x="178" y="1512"/>
                  </a:lnTo>
                  <a:lnTo>
                    <a:pt x="178" y="1506"/>
                  </a:lnTo>
                  <a:lnTo>
                    <a:pt x="178" y="1506"/>
                  </a:lnTo>
                  <a:lnTo>
                    <a:pt x="178" y="1506"/>
                  </a:lnTo>
                  <a:lnTo>
                    <a:pt x="178" y="1506"/>
                  </a:lnTo>
                  <a:lnTo>
                    <a:pt x="178" y="1506"/>
                  </a:lnTo>
                  <a:lnTo>
                    <a:pt x="184" y="1506"/>
                  </a:lnTo>
                  <a:lnTo>
                    <a:pt x="178" y="1506"/>
                  </a:lnTo>
                  <a:lnTo>
                    <a:pt x="178" y="1506"/>
                  </a:lnTo>
                  <a:lnTo>
                    <a:pt x="184" y="1512"/>
                  </a:lnTo>
                  <a:lnTo>
                    <a:pt x="184" y="1512"/>
                  </a:lnTo>
                  <a:lnTo>
                    <a:pt x="184" y="1512"/>
                  </a:lnTo>
                  <a:lnTo>
                    <a:pt x="190" y="1512"/>
                  </a:lnTo>
                  <a:lnTo>
                    <a:pt x="190" y="1518"/>
                  </a:lnTo>
                  <a:lnTo>
                    <a:pt x="190" y="1518"/>
                  </a:lnTo>
                  <a:lnTo>
                    <a:pt x="195" y="1518"/>
                  </a:lnTo>
                  <a:lnTo>
                    <a:pt x="195" y="1518"/>
                  </a:lnTo>
                  <a:lnTo>
                    <a:pt x="195" y="1524"/>
                  </a:lnTo>
                  <a:lnTo>
                    <a:pt x="195" y="1524"/>
                  </a:lnTo>
                  <a:lnTo>
                    <a:pt x="201" y="1524"/>
                  </a:lnTo>
                  <a:lnTo>
                    <a:pt x="201" y="1524"/>
                  </a:lnTo>
                  <a:lnTo>
                    <a:pt x="201" y="1530"/>
                  </a:lnTo>
                  <a:lnTo>
                    <a:pt x="201" y="1530"/>
                  </a:lnTo>
                  <a:lnTo>
                    <a:pt x="201" y="1530"/>
                  </a:lnTo>
                  <a:lnTo>
                    <a:pt x="201" y="1530"/>
                  </a:lnTo>
                  <a:lnTo>
                    <a:pt x="201" y="1530"/>
                  </a:lnTo>
                  <a:lnTo>
                    <a:pt x="201" y="1530"/>
                  </a:lnTo>
                  <a:lnTo>
                    <a:pt x="201" y="1530"/>
                  </a:lnTo>
                  <a:lnTo>
                    <a:pt x="207" y="1530"/>
                  </a:lnTo>
                  <a:lnTo>
                    <a:pt x="207" y="1524"/>
                  </a:lnTo>
                  <a:lnTo>
                    <a:pt x="207" y="1530"/>
                  </a:lnTo>
                  <a:lnTo>
                    <a:pt x="213" y="1530"/>
                  </a:lnTo>
                  <a:lnTo>
                    <a:pt x="213" y="1530"/>
                  </a:lnTo>
                  <a:lnTo>
                    <a:pt x="213" y="1530"/>
                  </a:lnTo>
                  <a:lnTo>
                    <a:pt x="213" y="1536"/>
                  </a:lnTo>
                  <a:lnTo>
                    <a:pt x="219" y="1536"/>
                  </a:lnTo>
                  <a:lnTo>
                    <a:pt x="219" y="1536"/>
                  </a:lnTo>
                  <a:lnTo>
                    <a:pt x="219" y="1536"/>
                  </a:lnTo>
                  <a:lnTo>
                    <a:pt x="219" y="1536"/>
                  </a:lnTo>
                  <a:lnTo>
                    <a:pt x="219" y="1536"/>
                  </a:lnTo>
                  <a:lnTo>
                    <a:pt x="219" y="1536"/>
                  </a:lnTo>
                  <a:lnTo>
                    <a:pt x="225" y="1536"/>
                  </a:lnTo>
                  <a:lnTo>
                    <a:pt x="225" y="1536"/>
                  </a:lnTo>
                  <a:lnTo>
                    <a:pt x="225" y="1536"/>
                  </a:lnTo>
                  <a:lnTo>
                    <a:pt x="225" y="1536"/>
                  </a:lnTo>
                  <a:lnTo>
                    <a:pt x="225" y="1536"/>
                  </a:lnTo>
                  <a:lnTo>
                    <a:pt x="225" y="1536"/>
                  </a:lnTo>
                  <a:lnTo>
                    <a:pt x="225" y="1536"/>
                  </a:lnTo>
                  <a:lnTo>
                    <a:pt x="225" y="1536"/>
                  </a:lnTo>
                  <a:lnTo>
                    <a:pt x="225" y="1536"/>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25" y="1530"/>
                  </a:lnTo>
                  <a:lnTo>
                    <a:pt x="231" y="1530"/>
                  </a:lnTo>
                  <a:lnTo>
                    <a:pt x="231" y="1530"/>
                  </a:lnTo>
                  <a:lnTo>
                    <a:pt x="231" y="1530"/>
                  </a:lnTo>
                  <a:lnTo>
                    <a:pt x="231" y="1530"/>
                  </a:lnTo>
                  <a:lnTo>
                    <a:pt x="225" y="1530"/>
                  </a:lnTo>
                  <a:lnTo>
                    <a:pt x="225" y="1524"/>
                  </a:lnTo>
                  <a:lnTo>
                    <a:pt x="225" y="1524"/>
                  </a:lnTo>
                  <a:lnTo>
                    <a:pt x="225" y="1524"/>
                  </a:lnTo>
                  <a:lnTo>
                    <a:pt x="225" y="1524"/>
                  </a:lnTo>
                  <a:lnTo>
                    <a:pt x="225" y="1524"/>
                  </a:lnTo>
                  <a:lnTo>
                    <a:pt x="225" y="1524"/>
                  </a:lnTo>
                  <a:lnTo>
                    <a:pt x="225" y="1524"/>
                  </a:lnTo>
                  <a:lnTo>
                    <a:pt x="225" y="1524"/>
                  </a:lnTo>
                  <a:lnTo>
                    <a:pt x="225" y="1524"/>
                  </a:lnTo>
                  <a:lnTo>
                    <a:pt x="225" y="1524"/>
                  </a:lnTo>
                  <a:lnTo>
                    <a:pt x="225" y="1518"/>
                  </a:lnTo>
                  <a:lnTo>
                    <a:pt x="225" y="1518"/>
                  </a:lnTo>
                  <a:lnTo>
                    <a:pt x="225" y="1518"/>
                  </a:lnTo>
                  <a:lnTo>
                    <a:pt x="225" y="1518"/>
                  </a:lnTo>
                  <a:lnTo>
                    <a:pt x="225" y="1518"/>
                  </a:lnTo>
                  <a:lnTo>
                    <a:pt x="225" y="1518"/>
                  </a:lnTo>
                  <a:lnTo>
                    <a:pt x="225" y="1518"/>
                  </a:lnTo>
                  <a:lnTo>
                    <a:pt x="225" y="1518"/>
                  </a:lnTo>
                  <a:lnTo>
                    <a:pt x="231" y="1518"/>
                  </a:lnTo>
                  <a:lnTo>
                    <a:pt x="231" y="1518"/>
                  </a:lnTo>
                  <a:lnTo>
                    <a:pt x="225" y="1518"/>
                  </a:lnTo>
                  <a:lnTo>
                    <a:pt x="225" y="1512"/>
                  </a:lnTo>
                  <a:lnTo>
                    <a:pt x="225" y="1512"/>
                  </a:lnTo>
                  <a:lnTo>
                    <a:pt x="225" y="1512"/>
                  </a:lnTo>
                  <a:lnTo>
                    <a:pt x="225" y="1512"/>
                  </a:lnTo>
                  <a:lnTo>
                    <a:pt x="225" y="1512"/>
                  </a:lnTo>
                  <a:lnTo>
                    <a:pt x="225" y="1506"/>
                  </a:lnTo>
                  <a:lnTo>
                    <a:pt x="225" y="1506"/>
                  </a:lnTo>
                  <a:lnTo>
                    <a:pt x="225" y="1501"/>
                  </a:lnTo>
                  <a:lnTo>
                    <a:pt x="225" y="1501"/>
                  </a:lnTo>
                  <a:lnTo>
                    <a:pt x="225" y="1501"/>
                  </a:lnTo>
                  <a:lnTo>
                    <a:pt x="231" y="1501"/>
                  </a:lnTo>
                  <a:lnTo>
                    <a:pt x="231" y="1501"/>
                  </a:lnTo>
                  <a:lnTo>
                    <a:pt x="231" y="1501"/>
                  </a:lnTo>
                  <a:lnTo>
                    <a:pt x="231" y="1501"/>
                  </a:lnTo>
                  <a:lnTo>
                    <a:pt x="231" y="1495"/>
                  </a:lnTo>
                  <a:lnTo>
                    <a:pt x="237" y="1501"/>
                  </a:lnTo>
                  <a:lnTo>
                    <a:pt x="243" y="1501"/>
                  </a:lnTo>
                  <a:lnTo>
                    <a:pt x="243" y="1506"/>
                  </a:lnTo>
                  <a:lnTo>
                    <a:pt x="249" y="1506"/>
                  </a:lnTo>
                  <a:lnTo>
                    <a:pt x="249" y="1506"/>
                  </a:lnTo>
                  <a:lnTo>
                    <a:pt x="249" y="1506"/>
                  </a:lnTo>
                  <a:lnTo>
                    <a:pt x="249" y="1506"/>
                  </a:lnTo>
                  <a:lnTo>
                    <a:pt x="249" y="1506"/>
                  </a:lnTo>
                  <a:lnTo>
                    <a:pt x="255" y="1506"/>
                  </a:lnTo>
                  <a:lnTo>
                    <a:pt x="255" y="1506"/>
                  </a:lnTo>
                  <a:lnTo>
                    <a:pt x="255" y="1506"/>
                  </a:lnTo>
                  <a:lnTo>
                    <a:pt x="255" y="1506"/>
                  </a:lnTo>
                  <a:lnTo>
                    <a:pt x="255" y="1506"/>
                  </a:lnTo>
                  <a:lnTo>
                    <a:pt x="255" y="1506"/>
                  </a:lnTo>
                  <a:lnTo>
                    <a:pt x="255" y="1506"/>
                  </a:lnTo>
                  <a:lnTo>
                    <a:pt x="255" y="1512"/>
                  </a:lnTo>
                  <a:lnTo>
                    <a:pt x="261" y="1512"/>
                  </a:lnTo>
                  <a:lnTo>
                    <a:pt x="261" y="1512"/>
                  </a:lnTo>
                  <a:lnTo>
                    <a:pt x="261" y="1506"/>
                  </a:lnTo>
                  <a:lnTo>
                    <a:pt x="261" y="1506"/>
                  </a:lnTo>
                  <a:lnTo>
                    <a:pt x="261" y="1506"/>
                  </a:lnTo>
                  <a:lnTo>
                    <a:pt x="267" y="1506"/>
                  </a:lnTo>
                  <a:lnTo>
                    <a:pt x="267" y="1501"/>
                  </a:lnTo>
                  <a:lnTo>
                    <a:pt x="267" y="1501"/>
                  </a:lnTo>
                  <a:lnTo>
                    <a:pt x="267" y="1501"/>
                  </a:lnTo>
                  <a:lnTo>
                    <a:pt x="267" y="1501"/>
                  </a:lnTo>
                  <a:lnTo>
                    <a:pt x="267" y="1501"/>
                  </a:lnTo>
                  <a:lnTo>
                    <a:pt x="267" y="1501"/>
                  </a:lnTo>
                  <a:lnTo>
                    <a:pt x="267" y="1501"/>
                  </a:lnTo>
                  <a:lnTo>
                    <a:pt x="267" y="1501"/>
                  </a:lnTo>
                  <a:lnTo>
                    <a:pt x="267" y="1501"/>
                  </a:lnTo>
                  <a:lnTo>
                    <a:pt x="273" y="1495"/>
                  </a:lnTo>
                  <a:lnTo>
                    <a:pt x="273" y="1501"/>
                  </a:lnTo>
                  <a:lnTo>
                    <a:pt x="273" y="1501"/>
                  </a:lnTo>
                  <a:lnTo>
                    <a:pt x="273" y="1501"/>
                  </a:lnTo>
                  <a:lnTo>
                    <a:pt x="273" y="1501"/>
                  </a:lnTo>
                  <a:lnTo>
                    <a:pt x="273" y="1501"/>
                  </a:lnTo>
                  <a:lnTo>
                    <a:pt x="273" y="1506"/>
                  </a:lnTo>
                  <a:lnTo>
                    <a:pt x="278" y="1506"/>
                  </a:lnTo>
                  <a:lnTo>
                    <a:pt x="278" y="1506"/>
                  </a:lnTo>
                  <a:lnTo>
                    <a:pt x="278" y="1506"/>
                  </a:lnTo>
                  <a:lnTo>
                    <a:pt x="284" y="1506"/>
                  </a:lnTo>
                  <a:lnTo>
                    <a:pt x="284" y="1506"/>
                  </a:lnTo>
                  <a:lnTo>
                    <a:pt x="278" y="1506"/>
                  </a:lnTo>
                  <a:lnTo>
                    <a:pt x="278" y="1506"/>
                  </a:lnTo>
                  <a:lnTo>
                    <a:pt x="284" y="1506"/>
                  </a:lnTo>
                  <a:lnTo>
                    <a:pt x="284" y="1506"/>
                  </a:lnTo>
                  <a:lnTo>
                    <a:pt x="284" y="1506"/>
                  </a:lnTo>
                  <a:lnTo>
                    <a:pt x="284" y="1506"/>
                  </a:lnTo>
                  <a:lnTo>
                    <a:pt x="284" y="1506"/>
                  </a:lnTo>
                  <a:lnTo>
                    <a:pt x="284" y="1506"/>
                  </a:lnTo>
                  <a:lnTo>
                    <a:pt x="290" y="1506"/>
                  </a:lnTo>
                  <a:lnTo>
                    <a:pt x="290" y="1506"/>
                  </a:lnTo>
                  <a:lnTo>
                    <a:pt x="290" y="1506"/>
                  </a:lnTo>
                  <a:lnTo>
                    <a:pt x="290" y="1506"/>
                  </a:lnTo>
                  <a:lnTo>
                    <a:pt x="290" y="1506"/>
                  </a:lnTo>
                  <a:lnTo>
                    <a:pt x="290" y="1506"/>
                  </a:lnTo>
                  <a:lnTo>
                    <a:pt x="296" y="1506"/>
                  </a:lnTo>
                  <a:lnTo>
                    <a:pt x="296" y="1506"/>
                  </a:lnTo>
                  <a:lnTo>
                    <a:pt x="296" y="1506"/>
                  </a:lnTo>
                  <a:lnTo>
                    <a:pt x="302" y="1501"/>
                  </a:lnTo>
                  <a:lnTo>
                    <a:pt x="302" y="1501"/>
                  </a:lnTo>
                  <a:lnTo>
                    <a:pt x="302" y="1501"/>
                  </a:lnTo>
                  <a:lnTo>
                    <a:pt x="302" y="1495"/>
                  </a:lnTo>
                  <a:lnTo>
                    <a:pt x="302" y="1495"/>
                  </a:lnTo>
                  <a:lnTo>
                    <a:pt x="302" y="1501"/>
                  </a:lnTo>
                  <a:lnTo>
                    <a:pt x="302" y="1501"/>
                  </a:lnTo>
                  <a:lnTo>
                    <a:pt x="302" y="1501"/>
                  </a:lnTo>
                  <a:lnTo>
                    <a:pt x="302" y="1501"/>
                  </a:lnTo>
                  <a:lnTo>
                    <a:pt x="302" y="1506"/>
                  </a:lnTo>
                  <a:lnTo>
                    <a:pt x="296" y="1506"/>
                  </a:lnTo>
                  <a:lnTo>
                    <a:pt x="296" y="1506"/>
                  </a:lnTo>
                  <a:lnTo>
                    <a:pt x="296" y="1506"/>
                  </a:lnTo>
                  <a:lnTo>
                    <a:pt x="296" y="1506"/>
                  </a:lnTo>
                  <a:lnTo>
                    <a:pt x="296" y="1506"/>
                  </a:lnTo>
                  <a:lnTo>
                    <a:pt x="296" y="1506"/>
                  </a:lnTo>
                  <a:lnTo>
                    <a:pt x="296" y="1506"/>
                  </a:lnTo>
                  <a:lnTo>
                    <a:pt x="296" y="1506"/>
                  </a:lnTo>
                  <a:lnTo>
                    <a:pt x="296" y="1506"/>
                  </a:lnTo>
                  <a:lnTo>
                    <a:pt x="296" y="1512"/>
                  </a:lnTo>
                  <a:lnTo>
                    <a:pt x="296" y="1512"/>
                  </a:lnTo>
                  <a:lnTo>
                    <a:pt x="296" y="1512"/>
                  </a:lnTo>
                  <a:lnTo>
                    <a:pt x="296" y="1512"/>
                  </a:lnTo>
                  <a:lnTo>
                    <a:pt x="302" y="1512"/>
                  </a:lnTo>
                  <a:lnTo>
                    <a:pt x="302" y="1506"/>
                  </a:lnTo>
                  <a:lnTo>
                    <a:pt x="302" y="1506"/>
                  </a:lnTo>
                  <a:lnTo>
                    <a:pt x="302" y="1506"/>
                  </a:lnTo>
                  <a:lnTo>
                    <a:pt x="302" y="1506"/>
                  </a:lnTo>
                  <a:lnTo>
                    <a:pt x="302" y="1506"/>
                  </a:lnTo>
                  <a:lnTo>
                    <a:pt x="302" y="1506"/>
                  </a:lnTo>
                  <a:lnTo>
                    <a:pt x="302" y="1506"/>
                  </a:lnTo>
                  <a:lnTo>
                    <a:pt x="302" y="1501"/>
                  </a:lnTo>
                  <a:lnTo>
                    <a:pt x="308" y="1501"/>
                  </a:lnTo>
                  <a:lnTo>
                    <a:pt x="308" y="1501"/>
                  </a:lnTo>
                  <a:lnTo>
                    <a:pt x="308" y="1501"/>
                  </a:lnTo>
                  <a:lnTo>
                    <a:pt x="308" y="1501"/>
                  </a:lnTo>
                  <a:lnTo>
                    <a:pt x="308" y="1501"/>
                  </a:lnTo>
                  <a:lnTo>
                    <a:pt x="308" y="1501"/>
                  </a:lnTo>
                  <a:lnTo>
                    <a:pt x="308" y="1501"/>
                  </a:lnTo>
                  <a:lnTo>
                    <a:pt x="308" y="1501"/>
                  </a:lnTo>
                  <a:lnTo>
                    <a:pt x="314" y="1501"/>
                  </a:lnTo>
                  <a:lnTo>
                    <a:pt x="314" y="1501"/>
                  </a:lnTo>
                  <a:lnTo>
                    <a:pt x="314" y="1501"/>
                  </a:lnTo>
                  <a:lnTo>
                    <a:pt x="314" y="1501"/>
                  </a:lnTo>
                  <a:lnTo>
                    <a:pt x="314" y="1506"/>
                  </a:lnTo>
                  <a:lnTo>
                    <a:pt x="320" y="1506"/>
                  </a:lnTo>
                  <a:lnTo>
                    <a:pt x="320" y="1506"/>
                  </a:lnTo>
                  <a:lnTo>
                    <a:pt x="320" y="1506"/>
                  </a:lnTo>
                  <a:lnTo>
                    <a:pt x="320" y="1506"/>
                  </a:lnTo>
                  <a:lnTo>
                    <a:pt x="320" y="1506"/>
                  </a:lnTo>
                  <a:lnTo>
                    <a:pt x="320" y="1506"/>
                  </a:lnTo>
                  <a:lnTo>
                    <a:pt x="320" y="1506"/>
                  </a:lnTo>
                  <a:lnTo>
                    <a:pt x="326" y="1512"/>
                  </a:lnTo>
                  <a:lnTo>
                    <a:pt x="326" y="1512"/>
                  </a:lnTo>
                  <a:lnTo>
                    <a:pt x="326" y="1512"/>
                  </a:lnTo>
                  <a:lnTo>
                    <a:pt x="326" y="1512"/>
                  </a:lnTo>
                  <a:lnTo>
                    <a:pt x="326" y="1512"/>
                  </a:lnTo>
                  <a:lnTo>
                    <a:pt x="326" y="1512"/>
                  </a:lnTo>
                  <a:lnTo>
                    <a:pt x="326" y="1518"/>
                  </a:lnTo>
                  <a:lnTo>
                    <a:pt x="326" y="1512"/>
                  </a:lnTo>
                  <a:lnTo>
                    <a:pt x="326" y="1512"/>
                  </a:lnTo>
                  <a:lnTo>
                    <a:pt x="326" y="1512"/>
                  </a:lnTo>
                  <a:lnTo>
                    <a:pt x="320" y="1512"/>
                  </a:lnTo>
                  <a:lnTo>
                    <a:pt x="320" y="1512"/>
                  </a:lnTo>
                  <a:lnTo>
                    <a:pt x="320" y="1506"/>
                  </a:lnTo>
                  <a:lnTo>
                    <a:pt x="320" y="1506"/>
                  </a:lnTo>
                  <a:lnTo>
                    <a:pt x="320" y="1506"/>
                  </a:lnTo>
                  <a:lnTo>
                    <a:pt x="314" y="1506"/>
                  </a:lnTo>
                  <a:lnTo>
                    <a:pt x="314" y="1506"/>
                  </a:lnTo>
                  <a:lnTo>
                    <a:pt x="314" y="1506"/>
                  </a:lnTo>
                  <a:lnTo>
                    <a:pt x="314" y="1506"/>
                  </a:lnTo>
                  <a:lnTo>
                    <a:pt x="314" y="1512"/>
                  </a:lnTo>
                  <a:lnTo>
                    <a:pt x="314" y="1512"/>
                  </a:lnTo>
                  <a:lnTo>
                    <a:pt x="314" y="1512"/>
                  </a:lnTo>
                  <a:lnTo>
                    <a:pt x="314" y="1512"/>
                  </a:lnTo>
                  <a:lnTo>
                    <a:pt x="314" y="1512"/>
                  </a:lnTo>
                  <a:lnTo>
                    <a:pt x="314" y="1512"/>
                  </a:lnTo>
                  <a:lnTo>
                    <a:pt x="314" y="1512"/>
                  </a:lnTo>
                  <a:lnTo>
                    <a:pt x="314" y="1512"/>
                  </a:lnTo>
                  <a:lnTo>
                    <a:pt x="314" y="1512"/>
                  </a:lnTo>
                  <a:lnTo>
                    <a:pt x="308" y="1512"/>
                  </a:lnTo>
                  <a:lnTo>
                    <a:pt x="308" y="1512"/>
                  </a:lnTo>
                  <a:lnTo>
                    <a:pt x="308" y="1506"/>
                  </a:lnTo>
                  <a:lnTo>
                    <a:pt x="308" y="1506"/>
                  </a:lnTo>
                  <a:lnTo>
                    <a:pt x="308" y="1506"/>
                  </a:lnTo>
                  <a:lnTo>
                    <a:pt x="314" y="1506"/>
                  </a:lnTo>
                  <a:lnTo>
                    <a:pt x="314" y="1506"/>
                  </a:lnTo>
                  <a:lnTo>
                    <a:pt x="314" y="1506"/>
                  </a:lnTo>
                  <a:lnTo>
                    <a:pt x="314" y="1506"/>
                  </a:lnTo>
                  <a:lnTo>
                    <a:pt x="314" y="1506"/>
                  </a:lnTo>
                  <a:lnTo>
                    <a:pt x="314" y="1506"/>
                  </a:lnTo>
                  <a:lnTo>
                    <a:pt x="314" y="1506"/>
                  </a:lnTo>
                  <a:lnTo>
                    <a:pt x="314" y="1506"/>
                  </a:lnTo>
                  <a:lnTo>
                    <a:pt x="314" y="1506"/>
                  </a:lnTo>
                  <a:lnTo>
                    <a:pt x="314" y="1501"/>
                  </a:lnTo>
                  <a:lnTo>
                    <a:pt x="314" y="1501"/>
                  </a:lnTo>
                  <a:lnTo>
                    <a:pt x="314" y="1501"/>
                  </a:lnTo>
                  <a:lnTo>
                    <a:pt x="314" y="1501"/>
                  </a:lnTo>
                  <a:lnTo>
                    <a:pt x="308" y="1501"/>
                  </a:lnTo>
                  <a:lnTo>
                    <a:pt x="308" y="1501"/>
                  </a:lnTo>
                  <a:lnTo>
                    <a:pt x="308" y="1506"/>
                  </a:lnTo>
                  <a:lnTo>
                    <a:pt x="308" y="1506"/>
                  </a:lnTo>
                  <a:lnTo>
                    <a:pt x="308" y="1506"/>
                  </a:lnTo>
                  <a:lnTo>
                    <a:pt x="308" y="1506"/>
                  </a:lnTo>
                  <a:lnTo>
                    <a:pt x="308" y="1506"/>
                  </a:lnTo>
                  <a:lnTo>
                    <a:pt x="308" y="1506"/>
                  </a:lnTo>
                  <a:lnTo>
                    <a:pt x="308" y="1506"/>
                  </a:lnTo>
                  <a:lnTo>
                    <a:pt x="308" y="1506"/>
                  </a:lnTo>
                  <a:lnTo>
                    <a:pt x="308" y="1506"/>
                  </a:lnTo>
                  <a:lnTo>
                    <a:pt x="302" y="1506"/>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302" y="1512"/>
                  </a:lnTo>
                  <a:lnTo>
                    <a:pt x="296" y="1512"/>
                  </a:lnTo>
                  <a:lnTo>
                    <a:pt x="296" y="1512"/>
                  </a:lnTo>
                  <a:lnTo>
                    <a:pt x="290" y="1512"/>
                  </a:lnTo>
                  <a:lnTo>
                    <a:pt x="284" y="1512"/>
                  </a:lnTo>
                  <a:lnTo>
                    <a:pt x="284" y="1512"/>
                  </a:lnTo>
                  <a:lnTo>
                    <a:pt x="278" y="1512"/>
                  </a:lnTo>
                  <a:lnTo>
                    <a:pt x="273" y="1506"/>
                  </a:lnTo>
                  <a:lnTo>
                    <a:pt x="267" y="1506"/>
                  </a:lnTo>
                  <a:lnTo>
                    <a:pt x="267" y="1506"/>
                  </a:lnTo>
                  <a:lnTo>
                    <a:pt x="267" y="1506"/>
                  </a:lnTo>
                  <a:lnTo>
                    <a:pt x="267" y="1506"/>
                  </a:lnTo>
                  <a:lnTo>
                    <a:pt x="261" y="1512"/>
                  </a:lnTo>
                  <a:lnTo>
                    <a:pt x="261" y="1512"/>
                  </a:lnTo>
                  <a:lnTo>
                    <a:pt x="261" y="1512"/>
                  </a:lnTo>
                  <a:lnTo>
                    <a:pt x="261" y="1512"/>
                  </a:lnTo>
                  <a:lnTo>
                    <a:pt x="255" y="1512"/>
                  </a:lnTo>
                  <a:lnTo>
                    <a:pt x="255" y="1512"/>
                  </a:lnTo>
                  <a:lnTo>
                    <a:pt x="255" y="1506"/>
                  </a:lnTo>
                  <a:lnTo>
                    <a:pt x="255" y="1506"/>
                  </a:lnTo>
                  <a:lnTo>
                    <a:pt x="255" y="1506"/>
                  </a:lnTo>
                  <a:lnTo>
                    <a:pt x="249" y="1506"/>
                  </a:lnTo>
                  <a:lnTo>
                    <a:pt x="249" y="1506"/>
                  </a:lnTo>
                  <a:lnTo>
                    <a:pt x="249" y="1506"/>
                  </a:lnTo>
                  <a:lnTo>
                    <a:pt x="249" y="1506"/>
                  </a:lnTo>
                  <a:lnTo>
                    <a:pt x="249" y="1512"/>
                  </a:lnTo>
                  <a:lnTo>
                    <a:pt x="243" y="1512"/>
                  </a:lnTo>
                  <a:lnTo>
                    <a:pt x="243" y="1512"/>
                  </a:lnTo>
                  <a:lnTo>
                    <a:pt x="243" y="1512"/>
                  </a:lnTo>
                  <a:lnTo>
                    <a:pt x="243" y="1512"/>
                  </a:lnTo>
                  <a:lnTo>
                    <a:pt x="243" y="1512"/>
                  </a:lnTo>
                  <a:lnTo>
                    <a:pt x="243" y="1512"/>
                  </a:lnTo>
                  <a:lnTo>
                    <a:pt x="243" y="1512"/>
                  </a:lnTo>
                  <a:lnTo>
                    <a:pt x="237" y="1512"/>
                  </a:lnTo>
                  <a:lnTo>
                    <a:pt x="237" y="1512"/>
                  </a:lnTo>
                  <a:lnTo>
                    <a:pt x="237" y="1512"/>
                  </a:lnTo>
                  <a:lnTo>
                    <a:pt x="237" y="1512"/>
                  </a:lnTo>
                  <a:lnTo>
                    <a:pt x="237" y="1512"/>
                  </a:lnTo>
                  <a:lnTo>
                    <a:pt x="237" y="1512"/>
                  </a:lnTo>
                  <a:lnTo>
                    <a:pt x="237" y="1518"/>
                  </a:lnTo>
                  <a:lnTo>
                    <a:pt x="237" y="1518"/>
                  </a:lnTo>
                  <a:lnTo>
                    <a:pt x="237" y="1518"/>
                  </a:lnTo>
                  <a:lnTo>
                    <a:pt x="231" y="1518"/>
                  </a:lnTo>
                  <a:lnTo>
                    <a:pt x="231" y="1518"/>
                  </a:lnTo>
                  <a:lnTo>
                    <a:pt x="231" y="1518"/>
                  </a:lnTo>
                  <a:lnTo>
                    <a:pt x="231" y="1518"/>
                  </a:lnTo>
                  <a:lnTo>
                    <a:pt x="231" y="1518"/>
                  </a:lnTo>
                  <a:lnTo>
                    <a:pt x="231" y="1518"/>
                  </a:lnTo>
                  <a:lnTo>
                    <a:pt x="231" y="1518"/>
                  </a:lnTo>
                  <a:lnTo>
                    <a:pt x="231" y="1524"/>
                  </a:lnTo>
                  <a:lnTo>
                    <a:pt x="231" y="1524"/>
                  </a:lnTo>
                  <a:lnTo>
                    <a:pt x="231" y="1524"/>
                  </a:lnTo>
                  <a:lnTo>
                    <a:pt x="237" y="1524"/>
                  </a:lnTo>
                  <a:lnTo>
                    <a:pt x="237" y="1524"/>
                  </a:lnTo>
                  <a:lnTo>
                    <a:pt x="237" y="1524"/>
                  </a:lnTo>
                  <a:lnTo>
                    <a:pt x="237" y="1530"/>
                  </a:lnTo>
                  <a:lnTo>
                    <a:pt x="237" y="1524"/>
                  </a:lnTo>
                  <a:lnTo>
                    <a:pt x="243" y="1524"/>
                  </a:lnTo>
                  <a:lnTo>
                    <a:pt x="243" y="1530"/>
                  </a:lnTo>
                  <a:lnTo>
                    <a:pt x="243" y="1530"/>
                  </a:lnTo>
                  <a:lnTo>
                    <a:pt x="243" y="1530"/>
                  </a:lnTo>
                  <a:lnTo>
                    <a:pt x="243" y="1530"/>
                  </a:lnTo>
                  <a:lnTo>
                    <a:pt x="243" y="1530"/>
                  </a:lnTo>
                  <a:lnTo>
                    <a:pt x="243" y="1530"/>
                  </a:lnTo>
                  <a:lnTo>
                    <a:pt x="243" y="1530"/>
                  </a:lnTo>
                  <a:lnTo>
                    <a:pt x="243" y="1530"/>
                  </a:lnTo>
                  <a:lnTo>
                    <a:pt x="243" y="1536"/>
                  </a:lnTo>
                  <a:lnTo>
                    <a:pt x="243" y="1536"/>
                  </a:lnTo>
                  <a:lnTo>
                    <a:pt x="243" y="1536"/>
                  </a:lnTo>
                  <a:lnTo>
                    <a:pt x="243" y="1536"/>
                  </a:lnTo>
                  <a:lnTo>
                    <a:pt x="243" y="1536"/>
                  </a:lnTo>
                  <a:lnTo>
                    <a:pt x="243" y="1536"/>
                  </a:lnTo>
                  <a:lnTo>
                    <a:pt x="243" y="1536"/>
                  </a:lnTo>
                  <a:lnTo>
                    <a:pt x="243" y="1536"/>
                  </a:lnTo>
                  <a:lnTo>
                    <a:pt x="243" y="1536"/>
                  </a:lnTo>
                  <a:lnTo>
                    <a:pt x="243" y="1536"/>
                  </a:lnTo>
                  <a:lnTo>
                    <a:pt x="243" y="1536"/>
                  </a:lnTo>
                  <a:lnTo>
                    <a:pt x="243" y="1536"/>
                  </a:lnTo>
                  <a:lnTo>
                    <a:pt x="237" y="1542"/>
                  </a:lnTo>
                  <a:lnTo>
                    <a:pt x="237"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2"/>
                  </a:lnTo>
                  <a:lnTo>
                    <a:pt x="243" y="1548"/>
                  </a:lnTo>
                  <a:lnTo>
                    <a:pt x="249" y="1548"/>
                  </a:lnTo>
                  <a:lnTo>
                    <a:pt x="249" y="1548"/>
                  </a:lnTo>
                  <a:lnTo>
                    <a:pt x="249" y="1548"/>
                  </a:lnTo>
                  <a:lnTo>
                    <a:pt x="249" y="1548"/>
                  </a:lnTo>
                  <a:lnTo>
                    <a:pt x="249" y="1548"/>
                  </a:lnTo>
                  <a:lnTo>
                    <a:pt x="249" y="1548"/>
                  </a:lnTo>
                  <a:lnTo>
                    <a:pt x="255" y="1548"/>
                  </a:lnTo>
                  <a:lnTo>
                    <a:pt x="255" y="1548"/>
                  </a:lnTo>
                  <a:lnTo>
                    <a:pt x="249" y="1548"/>
                  </a:lnTo>
                  <a:lnTo>
                    <a:pt x="249" y="1548"/>
                  </a:lnTo>
                  <a:lnTo>
                    <a:pt x="249" y="1548"/>
                  </a:lnTo>
                  <a:lnTo>
                    <a:pt x="249" y="1548"/>
                  </a:lnTo>
                  <a:lnTo>
                    <a:pt x="255" y="1554"/>
                  </a:lnTo>
                  <a:lnTo>
                    <a:pt x="255" y="1554"/>
                  </a:lnTo>
                  <a:lnTo>
                    <a:pt x="255" y="1554"/>
                  </a:lnTo>
                  <a:lnTo>
                    <a:pt x="255" y="1554"/>
                  </a:lnTo>
                  <a:lnTo>
                    <a:pt x="255" y="1560"/>
                  </a:lnTo>
                  <a:lnTo>
                    <a:pt x="261" y="1566"/>
                  </a:lnTo>
                  <a:lnTo>
                    <a:pt x="261" y="1566"/>
                  </a:lnTo>
                  <a:lnTo>
                    <a:pt x="261" y="1566"/>
                  </a:lnTo>
                  <a:lnTo>
                    <a:pt x="261" y="1566"/>
                  </a:lnTo>
                  <a:lnTo>
                    <a:pt x="261" y="1572"/>
                  </a:lnTo>
                  <a:lnTo>
                    <a:pt x="261" y="1578"/>
                  </a:lnTo>
                  <a:lnTo>
                    <a:pt x="267" y="1578"/>
                  </a:lnTo>
                  <a:lnTo>
                    <a:pt x="267" y="1578"/>
                  </a:lnTo>
                  <a:lnTo>
                    <a:pt x="267" y="1578"/>
                  </a:lnTo>
                  <a:lnTo>
                    <a:pt x="267" y="1578"/>
                  </a:lnTo>
                  <a:lnTo>
                    <a:pt x="267" y="1578"/>
                  </a:lnTo>
                  <a:lnTo>
                    <a:pt x="267" y="1578"/>
                  </a:lnTo>
                  <a:lnTo>
                    <a:pt x="267" y="1578"/>
                  </a:lnTo>
                  <a:lnTo>
                    <a:pt x="267" y="1578"/>
                  </a:lnTo>
                  <a:lnTo>
                    <a:pt x="267" y="1584"/>
                  </a:lnTo>
                  <a:lnTo>
                    <a:pt x="267" y="1584"/>
                  </a:lnTo>
                  <a:lnTo>
                    <a:pt x="267" y="1584"/>
                  </a:lnTo>
                  <a:lnTo>
                    <a:pt x="267" y="1584"/>
                  </a:lnTo>
                  <a:lnTo>
                    <a:pt x="267" y="1584"/>
                  </a:lnTo>
                  <a:lnTo>
                    <a:pt x="267" y="1584"/>
                  </a:lnTo>
                  <a:lnTo>
                    <a:pt x="267" y="1584"/>
                  </a:lnTo>
                  <a:lnTo>
                    <a:pt x="273" y="1584"/>
                  </a:lnTo>
                  <a:lnTo>
                    <a:pt x="267" y="1584"/>
                  </a:lnTo>
                  <a:lnTo>
                    <a:pt x="267" y="1584"/>
                  </a:lnTo>
                  <a:lnTo>
                    <a:pt x="267" y="1584"/>
                  </a:lnTo>
                  <a:lnTo>
                    <a:pt x="261" y="1584"/>
                  </a:lnTo>
                  <a:lnTo>
                    <a:pt x="261" y="1584"/>
                  </a:lnTo>
                  <a:lnTo>
                    <a:pt x="261" y="1578"/>
                  </a:lnTo>
                  <a:lnTo>
                    <a:pt x="261" y="1578"/>
                  </a:lnTo>
                  <a:lnTo>
                    <a:pt x="261" y="1578"/>
                  </a:lnTo>
                  <a:lnTo>
                    <a:pt x="261" y="1578"/>
                  </a:lnTo>
                  <a:lnTo>
                    <a:pt x="255" y="1578"/>
                  </a:lnTo>
                  <a:lnTo>
                    <a:pt x="255" y="1578"/>
                  </a:lnTo>
                  <a:lnTo>
                    <a:pt x="255" y="1578"/>
                  </a:lnTo>
                  <a:lnTo>
                    <a:pt x="255" y="1578"/>
                  </a:lnTo>
                  <a:lnTo>
                    <a:pt x="255" y="1578"/>
                  </a:lnTo>
                  <a:lnTo>
                    <a:pt x="255" y="1578"/>
                  </a:lnTo>
                  <a:lnTo>
                    <a:pt x="255" y="1578"/>
                  </a:lnTo>
                  <a:lnTo>
                    <a:pt x="255" y="1578"/>
                  </a:lnTo>
                  <a:lnTo>
                    <a:pt x="255" y="1572"/>
                  </a:lnTo>
                  <a:lnTo>
                    <a:pt x="255" y="1572"/>
                  </a:lnTo>
                  <a:lnTo>
                    <a:pt x="255" y="1572"/>
                  </a:lnTo>
                  <a:lnTo>
                    <a:pt x="255" y="1572"/>
                  </a:lnTo>
                  <a:lnTo>
                    <a:pt x="249" y="1572"/>
                  </a:lnTo>
                  <a:lnTo>
                    <a:pt x="249" y="1572"/>
                  </a:lnTo>
                  <a:lnTo>
                    <a:pt x="249" y="1572"/>
                  </a:lnTo>
                  <a:lnTo>
                    <a:pt x="249" y="1572"/>
                  </a:lnTo>
                  <a:lnTo>
                    <a:pt x="249" y="1572"/>
                  </a:lnTo>
                  <a:lnTo>
                    <a:pt x="249" y="1572"/>
                  </a:lnTo>
                  <a:lnTo>
                    <a:pt x="249" y="1572"/>
                  </a:lnTo>
                  <a:lnTo>
                    <a:pt x="243" y="1572"/>
                  </a:lnTo>
                  <a:lnTo>
                    <a:pt x="243" y="1566"/>
                  </a:lnTo>
                  <a:lnTo>
                    <a:pt x="243" y="1566"/>
                  </a:lnTo>
                  <a:lnTo>
                    <a:pt x="243" y="1566"/>
                  </a:lnTo>
                  <a:lnTo>
                    <a:pt x="243" y="1566"/>
                  </a:lnTo>
                  <a:lnTo>
                    <a:pt x="243" y="1566"/>
                  </a:lnTo>
                  <a:lnTo>
                    <a:pt x="237" y="1566"/>
                  </a:lnTo>
                  <a:lnTo>
                    <a:pt x="237" y="1566"/>
                  </a:lnTo>
                  <a:lnTo>
                    <a:pt x="237" y="1566"/>
                  </a:lnTo>
                  <a:lnTo>
                    <a:pt x="237" y="1566"/>
                  </a:lnTo>
                  <a:lnTo>
                    <a:pt x="237" y="1566"/>
                  </a:lnTo>
                  <a:lnTo>
                    <a:pt x="237" y="1566"/>
                  </a:lnTo>
                  <a:lnTo>
                    <a:pt x="237" y="1566"/>
                  </a:lnTo>
                  <a:lnTo>
                    <a:pt x="237" y="1566"/>
                  </a:lnTo>
                  <a:lnTo>
                    <a:pt x="237" y="1566"/>
                  </a:lnTo>
                  <a:lnTo>
                    <a:pt x="237" y="1560"/>
                  </a:lnTo>
                  <a:lnTo>
                    <a:pt x="237" y="1560"/>
                  </a:lnTo>
                  <a:lnTo>
                    <a:pt x="237" y="1560"/>
                  </a:lnTo>
                  <a:lnTo>
                    <a:pt x="237" y="1560"/>
                  </a:lnTo>
                  <a:lnTo>
                    <a:pt x="237" y="1560"/>
                  </a:lnTo>
                  <a:lnTo>
                    <a:pt x="237" y="1560"/>
                  </a:lnTo>
                  <a:lnTo>
                    <a:pt x="237" y="1560"/>
                  </a:lnTo>
                  <a:lnTo>
                    <a:pt x="237" y="1560"/>
                  </a:lnTo>
                  <a:lnTo>
                    <a:pt x="237" y="1560"/>
                  </a:lnTo>
                  <a:lnTo>
                    <a:pt x="237" y="1554"/>
                  </a:lnTo>
                  <a:lnTo>
                    <a:pt x="237" y="1554"/>
                  </a:lnTo>
                  <a:lnTo>
                    <a:pt x="237" y="1554"/>
                  </a:lnTo>
                  <a:lnTo>
                    <a:pt x="237" y="1554"/>
                  </a:lnTo>
                  <a:lnTo>
                    <a:pt x="237" y="1554"/>
                  </a:lnTo>
                  <a:lnTo>
                    <a:pt x="237" y="1554"/>
                  </a:lnTo>
                  <a:lnTo>
                    <a:pt x="237" y="1548"/>
                  </a:lnTo>
                  <a:lnTo>
                    <a:pt x="237" y="1554"/>
                  </a:lnTo>
                  <a:lnTo>
                    <a:pt x="237" y="1548"/>
                  </a:lnTo>
                  <a:lnTo>
                    <a:pt x="237" y="1548"/>
                  </a:lnTo>
                  <a:lnTo>
                    <a:pt x="237" y="1548"/>
                  </a:lnTo>
                  <a:lnTo>
                    <a:pt x="237" y="1548"/>
                  </a:lnTo>
                  <a:lnTo>
                    <a:pt x="237" y="1548"/>
                  </a:lnTo>
                  <a:lnTo>
                    <a:pt x="237" y="1548"/>
                  </a:lnTo>
                  <a:lnTo>
                    <a:pt x="237" y="1542"/>
                  </a:lnTo>
                  <a:lnTo>
                    <a:pt x="237" y="1542"/>
                  </a:lnTo>
                  <a:lnTo>
                    <a:pt x="237" y="1542"/>
                  </a:lnTo>
                  <a:lnTo>
                    <a:pt x="237" y="1542"/>
                  </a:lnTo>
                  <a:lnTo>
                    <a:pt x="237" y="1542"/>
                  </a:lnTo>
                  <a:lnTo>
                    <a:pt x="231" y="1542"/>
                  </a:lnTo>
                  <a:lnTo>
                    <a:pt x="231" y="1542"/>
                  </a:lnTo>
                  <a:lnTo>
                    <a:pt x="231" y="1536"/>
                  </a:lnTo>
                  <a:lnTo>
                    <a:pt x="225" y="1542"/>
                  </a:lnTo>
                  <a:lnTo>
                    <a:pt x="225" y="1542"/>
                  </a:lnTo>
                  <a:lnTo>
                    <a:pt x="225" y="1542"/>
                  </a:lnTo>
                  <a:lnTo>
                    <a:pt x="225" y="1542"/>
                  </a:lnTo>
                  <a:lnTo>
                    <a:pt x="225" y="1542"/>
                  </a:lnTo>
                  <a:lnTo>
                    <a:pt x="225" y="1542"/>
                  </a:lnTo>
                  <a:lnTo>
                    <a:pt x="219" y="1542"/>
                  </a:lnTo>
                  <a:lnTo>
                    <a:pt x="219" y="1542"/>
                  </a:lnTo>
                  <a:lnTo>
                    <a:pt x="219" y="1548"/>
                  </a:lnTo>
                  <a:lnTo>
                    <a:pt x="225" y="1548"/>
                  </a:lnTo>
                  <a:lnTo>
                    <a:pt x="225" y="1554"/>
                  </a:lnTo>
                  <a:lnTo>
                    <a:pt x="225" y="1554"/>
                  </a:lnTo>
                  <a:lnTo>
                    <a:pt x="225" y="1560"/>
                  </a:lnTo>
                  <a:lnTo>
                    <a:pt x="225" y="1560"/>
                  </a:lnTo>
                  <a:lnTo>
                    <a:pt x="225" y="1560"/>
                  </a:lnTo>
                  <a:lnTo>
                    <a:pt x="225" y="1566"/>
                  </a:lnTo>
                  <a:lnTo>
                    <a:pt x="225" y="1566"/>
                  </a:lnTo>
                  <a:lnTo>
                    <a:pt x="225" y="1566"/>
                  </a:lnTo>
                  <a:lnTo>
                    <a:pt x="225" y="1566"/>
                  </a:lnTo>
                  <a:lnTo>
                    <a:pt x="225" y="1566"/>
                  </a:lnTo>
                  <a:lnTo>
                    <a:pt x="225" y="1566"/>
                  </a:lnTo>
                  <a:lnTo>
                    <a:pt x="219" y="1566"/>
                  </a:lnTo>
                  <a:lnTo>
                    <a:pt x="219" y="1566"/>
                  </a:lnTo>
                  <a:lnTo>
                    <a:pt x="219" y="1566"/>
                  </a:lnTo>
                  <a:lnTo>
                    <a:pt x="219" y="1566"/>
                  </a:lnTo>
                  <a:lnTo>
                    <a:pt x="219" y="1566"/>
                  </a:lnTo>
                  <a:lnTo>
                    <a:pt x="219" y="1572"/>
                  </a:lnTo>
                  <a:lnTo>
                    <a:pt x="219" y="1572"/>
                  </a:lnTo>
                  <a:lnTo>
                    <a:pt x="219" y="1572"/>
                  </a:lnTo>
                  <a:lnTo>
                    <a:pt x="219" y="1572"/>
                  </a:lnTo>
                  <a:lnTo>
                    <a:pt x="219" y="1572"/>
                  </a:lnTo>
                  <a:lnTo>
                    <a:pt x="219" y="1572"/>
                  </a:lnTo>
                  <a:lnTo>
                    <a:pt x="225" y="1578"/>
                  </a:lnTo>
                  <a:lnTo>
                    <a:pt x="225" y="1578"/>
                  </a:lnTo>
                  <a:lnTo>
                    <a:pt x="225" y="1578"/>
                  </a:lnTo>
                  <a:lnTo>
                    <a:pt x="225" y="1578"/>
                  </a:lnTo>
                  <a:lnTo>
                    <a:pt x="225" y="1578"/>
                  </a:lnTo>
                  <a:lnTo>
                    <a:pt x="225" y="1578"/>
                  </a:lnTo>
                  <a:lnTo>
                    <a:pt x="225" y="1578"/>
                  </a:lnTo>
                  <a:lnTo>
                    <a:pt x="225" y="1578"/>
                  </a:lnTo>
                  <a:lnTo>
                    <a:pt x="225" y="1578"/>
                  </a:lnTo>
                  <a:lnTo>
                    <a:pt x="231" y="1584"/>
                  </a:lnTo>
                  <a:lnTo>
                    <a:pt x="231" y="1584"/>
                  </a:lnTo>
                  <a:lnTo>
                    <a:pt x="231" y="1590"/>
                  </a:lnTo>
                  <a:lnTo>
                    <a:pt x="231" y="1590"/>
                  </a:lnTo>
                  <a:lnTo>
                    <a:pt x="231" y="1595"/>
                  </a:lnTo>
                  <a:lnTo>
                    <a:pt x="231" y="1595"/>
                  </a:lnTo>
                  <a:lnTo>
                    <a:pt x="231" y="1595"/>
                  </a:lnTo>
                  <a:lnTo>
                    <a:pt x="231" y="1595"/>
                  </a:lnTo>
                  <a:lnTo>
                    <a:pt x="231" y="1595"/>
                  </a:lnTo>
                  <a:lnTo>
                    <a:pt x="231" y="1595"/>
                  </a:lnTo>
                  <a:lnTo>
                    <a:pt x="231" y="1601"/>
                  </a:lnTo>
                  <a:lnTo>
                    <a:pt x="231" y="1601"/>
                  </a:lnTo>
                  <a:lnTo>
                    <a:pt x="231" y="1607"/>
                  </a:lnTo>
                  <a:lnTo>
                    <a:pt x="231" y="1607"/>
                  </a:lnTo>
                  <a:lnTo>
                    <a:pt x="231" y="1607"/>
                  </a:lnTo>
                  <a:lnTo>
                    <a:pt x="231" y="1613"/>
                  </a:lnTo>
                  <a:lnTo>
                    <a:pt x="231" y="1613"/>
                  </a:lnTo>
                  <a:lnTo>
                    <a:pt x="231" y="1613"/>
                  </a:lnTo>
                  <a:lnTo>
                    <a:pt x="231" y="1613"/>
                  </a:lnTo>
                  <a:lnTo>
                    <a:pt x="231" y="1619"/>
                  </a:lnTo>
                  <a:lnTo>
                    <a:pt x="231" y="1619"/>
                  </a:lnTo>
                  <a:lnTo>
                    <a:pt x="237" y="1619"/>
                  </a:lnTo>
                  <a:lnTo>
                    <a:pt x="237" y="1619"/>
                  </a:lnTo>
                  <a:lnTo>
                    <a:pt x="237" y="1619"/>
                  </a:lnTo>
                  <a:lnTo>
                    <a:pt x="237" y="1619"/>
                  </a:lnTo>
                  <a:lnTo>
                    <a:pt x="237" y="1619"/>
                  </a:lnTo>
                  <a:lnTo>
                    <a:pt x="237" y="1625"/>
                  </a:lnTo>
                  <a:lnTo>
                    <a:pt x="237" y="1625"/>
                  </a:lnTo>
                  <a:lnTo>
                    <a:pt x="237" y="1625"/>
                  </a:lnTo>
                  <a:lnTo>
                    <a:pt x="243" y="1625"/>
                  </a:lnTo>
                  <a:lnTo>
                    <a:pt x="243" y="1625"/>
                  </a:lnTo>
                  <a:lnTo>
                    <a:pt x="243" y="1625"/>
                  </a:lnTo>
                  <a:lnTo>
                    <a:pt x="243" y="1625"/>
                  </a:lnTo>
                  <a:lnTo>
                    <a:pt x="243" y="1625"/>
                  </a:lnTo>
                  <a:lnTo>
                    <a:pt x="243" y="1625"/>
                  </a:lnTo>
                  <a:lnTo>
                    <a:pt x="243" y="1625"/>
                  </a:lnTo>
                  <a:lnTo>
                    <a:pt x="243" y="1625"/>
                  </a:lnTo>
                  <a:lnTo>
                    <a:pt x="243" y="1625"/>
                  </a:lnTo>
                  <a:lnTo>
                    <a:pt x="243" y="1631"/>
                  </a:lnTo>
                  <a:lnTo>
                    <a:pt x="243" y="1631"/>
                  </a:lnTo>
                  <a:lnTo>
                    <a:pt x="249" y="1631"/>
                  </a:lnTo>
                  <a:lnTo>
                    <a:pt x="249" y="1631"/>
                  </a:lnTo>
                  <a:lnTo>
                    <a:pt x="249" y="1631"/>
                  </a:lnTo>
                  <a:lnTo>
                    <a:pt x="249" y="1637"/>
                  </a:lnTo>
                  <a:lnTo>
                    <a:pt x="249" y="1637"/>
                  </a:lnTo>
                  <a:lnTo>
                    <a:pt x="249" y="1637"/>
                  </a:lnTo>
                  <a:lnTo>
                    <a:pt x="255" y="1637"/>
                  </a:lnTo>
                  <a:lnTo>
                    <a:pt x="255" y="1643"/>
                  </a:lnTo>
                  <a:lnTo>
                    <a:pt x="255" y="1643"/>
                  </a:lnTo>
                  <a:lnTo>
                    <a:pt x="255" y="1643"/>
                  </a:lnTo>
                  <a:lnTo>
                    <a:pt x="261" y="1643"/>
                  </a:lnTo>
                  <a:lnTo>
                    <a:pt x="261" y="1643"/>
                  </a:lnTo>
                  <a:lnTo>
                    <a:pt x="261" y="1643"/>
                  </a:lnTo>
                  <a:lnTo>
                    <a:pt x="261" y="1643"/>
                  </a:lnTo>
                  <a:lnTo>
                    <a:pt x="261" y="1643"/>
                  </a:lnTo>
                  <a:lnTo>
                    <a:pt x="261" y="1643"/>
                  </a:lnTo>
                  <a:lnTo>
                    <a:pt x="261" y="1649"/>
                  </a:lnTo>
                  <a:lnTo>
                    <a:pt x="267" y="1649"/>
                  </a:lnTo>
                  <a:lnTo>
                    <a:pt x="267" y="1649"/>
                  </a:lnTo>
                  <a:lnTo>
                    <a:pt x="267" y="1649"/>
                  </a:lnTo>
                  <a:lnTo>
                    <a:pt x="267" y="1649"/>
                  </a:lnTo>
                  <a:lnTo>
                    <a:pt x="267" y="1649"/>
                  </a:lnTo>
                  <a:lnTo>
                    <a:pt x="273" y="1649"/>
                  </a:lnTo>
                  <a:lnTo>
                    <a:pt x="273" y="1649"/>
                  </a:lnTo>
                  <a:lnTo>
                    <a:pt x="273" y="1649"/>
                  </a:lnTo>
                  <a:lnTo>
                    <a:pt x="273" y="1649"/>
                  </a:lnTo>
                  <a:lnTo>
                    <a:pt x="273" y="1643"/>
                  </a:lnTo>
                  <a:lnTo>
                    <a:pt x="273" y="1643"/>
                  </a:lnTo>
                  <a:lnTo>
                    <a:pt x="273" y="1643"/>
                  </a:lnTo>
                  <a:lnTo>
                    <a:pt x="273" y="1643"/>
                  </a:lnTo>
                  <a:lnTo>
                    <a:pt x="273" y="1643"/>
                  </a:lnTo>
                  <a:lnTo>
                    <a:pt x="273" y="1643"/>
                  </a:lnTo>
                  <a:lnTo>
                    <a:pt x="278" y="1649"/>
                  </a:lnTo>
                  <a:lnTo>
                    <a:pt x="278" y="1649"/>
                  </a:lnTo>
                  <a:lnTo>
                    <a:pt x="278" y="1649"/>
                  </a:lnTo>
                  <a:lnTo>
                    <a:pt x="278" y="1643"/>
                  </a:lnTo>
                  <a:lnTo>
                    <a:pt x="278" y="1643"/>
                  </a:lnTo>
                  <a:lnTo>
                    <a:pt x="278" y="1643"/>
                  </a:lnTo>
                  <a:lnTo>
                    <a:pt x="278" y="1643"/>
                  </a:lnTo>
                  <a:lnTo>
                    <a:pt x="278" y="1643"/>
                  </a:lnTo>
                  <a:lnTo>
                    <a:pt x="284" y="1643"/>
                  </a:lnTo>
                  <a:lnTo>
                    <a:pt x="284" y="1649"/>
                  </a:lnTo>
                  <a:lnTo>
                    <a:pt x="284" y="1649"/>
                  </a:lnTo>
                  <a:lnTo>
                    <a:pt x="284" y="1649"/>
                  </a:lnTo>
                  <a:lnTo>
                    <a:pt x="290" y="1649"/>
                  </a:lnTo>
                  <a:lnTo>
                    <a:pt x="290" y="1661"/>
                  </a:lnTo>
                  <a:lnTo>
                    <a:pt x="296" y="1661"/>
                  </a:lnTo>
                  <a:lnTo>
                    <a:pt x="296" y="1667"/>
                  </a:lnTo>
                  <a:lnTo>
                    <a:pt x="296" y="1667"/>
                  </a:lnTo>
                  <a:lnTo>
                    <a:pt x="290" y="1673"/>
                  </a:lnTo>
                  <a:lnTo>
                    <a:pt x="290" y="1673"/>
                  </a:lnTo>
                  <a:lnTo>
                    <a:pt x="296" y="1673"/>
                  </a:lnTo>
                  <a:lnTo>
                    <a:pt x="296" y="1673"/>
                  </a:lnTo>
                  <a:lnTo>
                    <a:pt x="296" y="1673"/>
                  </a:lnTo>
                  <a:lnTo>
                    <a:pt x="296" y="1673"/>
                  </a:lnTo>
                  <a:lnTo>
                    <a:pt x="296" y="1673"/>
                  </a:lnTo>
                  <a:lnTo>
                    <a:pt x="296" y="1673"/>
                  </a:lnTo>
                  <a:lnTo>
                    <a:pt x="296" y="1673"/>
                  </a:lnTo>
                  <a:lnTo>
                    <a:pt x="296" y="1673"/>
                  </a:lnTo>
                  <a:lnTo>
                    <a:pt x="296" y="1673"/>
                  </a:lnTo>
                  <a:lnTo>
                    <a:pt x="296" y="1673"/>
                  </a:lnTo>
                  <a:lnTo>
                    <a:pt x="296" y="1673"/>
                  </a:lnTo>
                  <a:lnTo>
                    <a:pt x="296" y="1673"/>
                  </a:lnTo>
                  <a:lnTo>
                    <a:pt x="290" y="1673"/>
                  </a:lnTo>
                  <a:lnTo>
                    <a:pt x="290" y="1673"/>
                  </a:lnTo>
                  <a:lnTo>
                    <a:pt x="290" y="1678"/>
                  </a:lnTo>
                  <a:lnTo>
                    <a:pt x="290" y="1678"/>
                  </a:lnTo>
                  <a:lnTo>
                    <a:pt x="290" y="1678"/>
                  </a:lnTo>
                  <a:lnTo>
                    <a:pt x="290" y="1684"/>
                  </a:lnTo>
                  <a:lnTo>
                    <a:pt x="290" y="1684"/>
                  </a:lnTo>
                  <a:lnTo>
                    <a:pt x="290" y="1684"/>
                  </a:lnTo>
                  <a:lnTo>
                    <a:pt x="290" y="1684"/>
                  </a:lnTo>
                  <a:lnTo>
                    <a:pt x="290" y="1690"/>
                  </a:lnTo>
                  <a:lnTo>
                    <a:pt x="290" y="1690"/>
                  </a:lnTo>
                  <a:lnTo>
                    <a:pt x="284" y="1690"/>
                  </a:lnTo>
                  <a:lnTo>
                    <a:pt x="284" y="1690"/>
                  </a:lnTo>
                  <a:lnTo>
                    <a:pt x="284" y="1690"/>
                  </a:lnTo>
                  <a:lnTo>
                    <a:pt x="284" y="1690"/>
                  </a:lnTo>
                  <a:lnTo>
                    <a:pt x="284" y="1690"/>
                  </a:lnTo>
                  <a:lnTo>
                    <a:pt x="284" y="1690"/>
                  </a:lnTo>
                  <a:lnTo>
                    <a:pt x="284" y="1690"/>
                  </a:lnTo>
                  <a:lnTo>
                    <a:pt x="284" y="1690"/>
                  </a:lnTo>
                  <a:lnTo>
                    <a:pt x="284" y="1690"/>
                  </a:lnTo>
                  <a:lnTo>
                    <a:pt x="284" y="1690"/>
                  </a:lnTo>
                  <a:lnTo>
                    <a:pt x="278" y="1684"/>
                  </a:lnTo>
                  <a:lnTo>
                    <a:pt x="278" y="1684"/>
                  </a:lnTo>
                  <a:lnTo>
                    <a:pt x="278" y="1684"/>
                  </a:lnTo>
                  <a:lnTo>
                    <a:pt x="278" y="1684"/>
                  </a:lnTo>
                  <a:lnTo>
                    <a:pt x="278" y="1684"/>
                  </a:lnTo>
                  <a:lnTo>
                    <a:pt x="278" y="1684"/>
                  </a:lnTo>
                  <a:lnTo>
                    <a:pt x="278" y="1684"/>
                  </a:lnTo>
                  <a:lnTo>
                    <a:pt x="278" y="1684"/>
                  </a:lnTo>
                  <a:lnTo>
                    <a:pt x="278" y="1690"/>
                  </a:lnTo>
                  <a:lnTo>
                    <a:pt x="278" y="1690"/>
                  </a:lnTo>
                  <a:lnTo>
                    <a:pt x="278" y="1690"/>
                  </a:lnTo>
                  <a:lnTo>
                    <a:pt x="278" y="1690"/>
                  </a:lnTo>
                  <a:lnTo>
                    <a:pt x="278" y="1690"/>
                  </a:lnTo>
                  <a:lnTo>
                    <a:pt x="278" y="1690"/>
                  </a:lnTo>
                  <a:lnTo>
                    <a:pt x="278" y="1690"/>
                  </a:lnTo>
                  <a:lnTo>
                    <a:pt x="278" y="1690"/>
                  </a:lnTo>
                  <a:lnTo>
                    <a:pt x="278" y="1690"/>
                  </a:lnTo>
                  <a:lnTo>
                    <a:pt x="278" y="1690"/>
                  </a:lnTo>
                  <a:lnTo>
                    <a:pt x="278" y="1690"/>
                  </a:lnTo>
                  <a:lnTo>
                    <a:pt x="273" y="1690"/>
                  </a:lnTo>
                  <a:lnTo>
                    <a:pt x="273"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696"/>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2"/>
                  </a:lnTo>
                  <a:lnTo>
                    <a:pt x="278" y="1708"/>
                  </a:lnTo>
                  <a:lnTo>
                    <a:pt x="278" y="1708"/>
                  </a:lnTo>
                  <a:lnTo>
                    <a:pt x="278" y="1708"/>
                  </a:lnTo>
                  <a:lnTo>
                    <a:pt x="278" y="1708"/>
                  </a:lnTo>
                  <a:lnTo>
                    <a:pt x="278" y="1708"/>
                  </a:lnTo>
                  <a:lnTo>
                    <a:pt x="278" y="1708"/>
                  </a:lnTo>
                  <a:lnTo>
                    <a:pt x="278" y="1714"/>
                  </a:lnTo>
                  <a:lnTo>
                    <a:pt x="284" y="1714"/>
                  </a:lnTo>
                  <a:lnTo>
                    <a:pt x="284" y="1714"/>
                  </a:lnTo>
                  <a:lnTo>
                    <a:pt x="284" y="1714"/>
                  </a:lnTo>
                  <a:lnTo>
                    <a:pt x="284" y="1714"/>
                  </a:lnTo>
                  <a:lnTo>
                    <a:pt x="284" y="1714"/>
                  </a:lnTo>
                  <a:lnTo>
                    <a:pt x="284" y="1714"/>
                  </a:lnTo>
                  <a:lnTo>
                    <a:pt x="284" y="1714"/>
                  </a:lnTo>
                  <a:lnTo>
                    <a:pt x="284" y="1720"/>
                  </a:lnTo>
                  <a:lnTo>
                    <a:pt x="284" y="1720"/>
                  </a:lnTo>
                  <a:lnTo>
                    <a:pt x="284" y="1720"/>
                  </a:lnTo>
                  <a:lnTo>
                    <a:pt x="284" y="1720"/>
                  </a:lnTo>
                  <a:lnTo>
                    <a:pt x="284" y="1720"/>
                  </a:lnTo>
                  <a:lnTo>
                    <a:pt x="284" y="1720"/>
                  </a:lnTo>
                  <a:lnTo>
                    <a:pt x="284" y="1720"/>
                  </a:lnTo>
                  <a:lnTo>
                    <a:pt x="284" y="1720"/>
                  </a:lnTo>
                  <a:lnTo>
                    <a:pt x="284" y="1720"/>
                  </a:lnTo>
                  <a:lnTo>
                    <a:pt x="284" y="1726"/>
                  </a:lnTo>
                  <a:lnTo>
                    <a:pt x="284" y="1726"/>
                  </a:lnTo>
                  <a:lnTo>
                    <a:pt x="284" y="1726"/>
                  </a:lnTo>
                  <a:lnTo>
                    <a:pt x="284" y="1726"/>
                  </a:lnTo>
                  <a:lnTo>
                    <a:pt x="284" y="1726"/>
                  </a:lnTo>
                  <a:lnTo>
                    <a:pt x="284" y="1726"/>
                  </a:lnTo>
                  <a:lnTo>
                    <a:pt x="284" y="1726"/>
                  </a:lnTo>
                  <a:lnTo>
                    <a:pt x="284" y="1732"/>
                  </a:lnTo>
                  <a:lnTo>
                    <a:pt x="284" y="1732"/>
                  </a:lnTo>
                  <a:lnTo>
                    <a:pt x="290" y="1732"/>
                  </a:lnTo>
                  <a:lnTo>
                    <a:pt x="290" y="1732"/>
                  </a:lnTo>
                  <a:lnTo>
                    <a:pt x="290" y="1732"/>
                  </a:lnTo>
                  <a:lnTo>
                    <a:pt x="290" y="1732"/>
                  </a:lnTo>
                  <a:lnTo>
                    <a:pt x="290" y="1732"/>
                  </a:lnTo>
                  <a:lnTo>
                    <a:pt x="290" y="1732"/>
                  </a:lnTo>
                  <a:lnTo>
                    <a:pt x="290" y="1738"/>
                  </a:lnTo>
                  <a:lnTo>
                    <a:pt x="290" y="1738"/>
                  </a:lnTo>
                  <a:lnTo>
                    <a:pt x="290" y="1738"/>
                  </a:lnTo>
                  <a:lnTo>
                    <a:pt x="290" y="1738"/>
                  </a:lnTo>
                  <a:lnTo>
                    <a:pt x="296" y="1738"/>
                  </a:lnTo>
                  <a:lnTo>
                    <a:pt x="296" y="1738"/>
                  </a:lnTo>
                  <a:lnTo>
                    <a:pt x="296" y="1738"/>
                  </a:lnTo>
                  <a:lnTo>
                    <a:pt x="302" y="1738"/>
                  </a:lnTo>
                  <a:lnTo>
                    <a:pt x="302" y="1744"/>
                  </a:lnTo>
                  <a:lnTo>
                    <a:pt x="302" y="1744"/>
                  </a:lnTo>
                  <a:lnTo>
                    <a:pt x="308" y="1744"/>
                  </a:lnTo>
                  <a:lnTo>
                    <a:pt x="308" y="1750"/>
                  </a:lnTo>
                  <a:lnTo>
                    <a:pt x="308" y="1750"/>
                  </a:lnTo>
                  <a:lnTo>
                    <a:pt x="308" y="1750"/>
                  </a:lnTo>
                  <a:lnTo>
                    <a:pt x="308" y="1756"/>
                  </a:lnTo>
                  <a:lnTo>
                    <a:pt x="314" y="1756"/>
                  </a:lnTo>
                  <a:lnTo>
                    <a:pt x="314" y="1756"/>
                  </a:lnTo>
                  <a:lnTo>
                    <a:pt x="314" y="1756"/>
                  </a:lnTo>
                  <a:lnTo>
                    <a:pt x="314" y="1756"/>
                  </a:lnTo>
                  <a:lnTo>
                    <a:pt x="314" y="1756"/>
                  </a:lnTo>
                  <a:lnTo>
                    <a:pt x="314" y="1762"/>
                  </a:lnTo>
                  <a:lnTo>
                    <a:pt x="314" y="1762"/>
                  </a:lnTo>
                  <a:lnTo>
                    <a:pt x="320" y="1762"/>
                  </a:lnTo>
                  <a:lnTo>
                    <a:pt x="320" y="1762"/>
                  </a:lnTo>
                  <a:lnTo>
                    <a:pt x="320" y="1762"/>
                  </a:lnTo>
                  <a:lnTo>
                    <a:pt x="326" y="1767"/>
                  </a:lnTo>
                  <a:lnTo>
                    <a:pt x="326" y="1767"/>
                  </a:lnTo>
                  <a:lnTo>
                    <a:pt x="326" y="1773"/>
                  </a:lnTo>
                  <a:lnTo>
                    <a:pt x="326" y="1773"/>
                  </a:lnTo>
                  <a:lnTo>
                    <a:pt x="326" y="1773"/>
                  </a:lnTo>
                  <a:lnTo>
                    <a:pt x="326" y="1773"/>
                  </a:lnTo>
                  <a:lnTo>
                    <a:pt x="326" y="1773"/>
                  </a:lnTo>
                  <a:lnTo>
                    <a:pt x="326" y="1779"/>
                  </a:lnTo>
                  <a:lnTo>
                    <a:pt x="326" y="1779"/>
                  </a:lnTo>
                  <a:lnTo>
                    <a:pt x="332" y="1779"/>
                  </a:lnTo>
                  <a:lnTo>
                    <a:pt x="332" y="1779"/>
                  </a:lnTo>
                  <a:lnTo>
                    <a:pt x="332" y="1785"/>
                  </a:lnTo>
                  <a:lnTo>
                    <a:pt x="332" y="1785"/>
                  </a:lnTo>
                  <a:lnTo>
                    <a:pt x="332" y="1785"/>
                  </a:lnTo>
                  <a:lnTo>
                    <a:pt x="338" y="1785"/>
                  </a:lnTo>
                  <a:lnTo>
                    <a:pt x="338" y="1785"/>
                  </a:lnTo>
                  <a:lnTo>
                    <a:pt x="338" y="1791"/>
                  </a:lnTo>
                  <a:lnTo>
                    <a:pt x="338" y="1791"/>
                  </a:lnTo>
                  <a:lnTo>
                    <a:pt x="338" y="1791"/>
                  </a:lnTo>
                  <a:lnTo>
                    <a:pt x="344" y="1797"/>
                  </a:lnTo>
                  <a:lnTo>
                    <a:pt x="344" y="1803"/>
                  </a:lnTo>
                  <a:lnTo>
                    <a:pt x="344" y="1803"/>
                  </a:lnTo>
                  <a:lnTo>
                    <a:pt x="344" y="1803"/>
                  </a:lnTo>
                  <a:lnTo>
                    <a:pt x="344" y="1803"/>
                  </a:lnTo>
                  <a:lnTo>
                    <a:pt x="344" y="1803"/>
                  </a:lnTo>
                  <a:lnTo>
                    <a:pt x="344" y="1809"/>
                  </a:lnTo>
                  <a:lnTo>
                    <a:pt x="350" y="1809"/>
                  </a:lnTo>
                  <a:lnTo>
                    <a:pt x="350" y="1809"/>
                  </a:lnTo>
                  <a:lnTo>
                    <a:pt x="350" y="1809"/>
                  </a:lnTo>
                  <a:lnTo>
                    <a:pt x="355" y="1809"/>
                  </a:lnTo>
                  <a:lnTo>
                    <a:pt x="355" y="1809"/>
                  </a:lnTo>
                  <a:lnTo>
                    <a:pt x="355" y="1809"/>
                  </a:lnTo>
                  <a:lnTo>
                    <a:pt x="355" y="1809"/>
                  </a:lnTo>
                  <a:lnTo>
                    <a:pt x="355" y="1809"/>
                  </a:lnTo>
                  <a:lnTo>
                    <a:pt x="355" y="1809"/>
                  </a:lnTo>
                  <a:lnTo>
                    <a:pt x="355" y="1809"/>
                  </a:lnTo>
                  <a:lnTo>
                    <a:pt x="355" y="1809"/>
                  </a:lnTo>
                  <a:lnTo>
                    <a:pt x="355" y="1809"/>
                  </a:lnTo>
                  <a:lnTo>
                    <a:pt x="361" y="1815"/>
                  </a:lnTo>
                  <a:lnTo>
                    <a:pt x="361" y="1815"/>
                  </a:lnTo>
                  <a:lnTo>
                    <a:pt x="361" y="1821"/>
                  </a:lnTo>
                  <a:lnTo>
                    <a:pt x="361" y="1821"/>
                  </a:lnTo>
                  <a:lnTo>
                    <a:pt x="367" y="1827"/>
                  </a:lnTo>
                  <a:lnTo>
                    <a:pt x="367" y="1827"/>
                  </a:lnTo>
                  <a:lnTo>
                    <a:pt x="373" y="1833"/>
                  </a:lnTo>
                  <a:lnTo>
                    <a:pt x="373" y="1833"/>
                  </a:lnTo>
                  <a:lnTo>
                    <a:pt x="373" y="1833"/>
                  </a:lnTo>
                  <a:lnTo>
                    <a:pt x="373" y="1833"/>
                  </a:lnTo>
                  <a:lnTo>
                    <a:pt x="379" y="1833"/>
                  </a:lnTo>
                  <a:lnTo>
                    <a:pt x="379" y="1833"/>
                  </a:lnTo>
                  <a:lnTo>
                    <a:pt x="379" y="1833"/>
                  </a:lnTo>
                  <a:lnTo>
                    <a:pt x="385" y="1833"/>
                  </a:lnTo>
                  <a:lnTo>
                    <a:pt x="385" y="1833"/>
                  </a:lnTo>
                  <a:lnTo>
                    <a:pt x="385" y="1833"/>
                  </a:lnTo>
                  <a:lnTo>
                    <a:pt x="385" y="1839"/>
                  </a:lnTo>
                  <a:lnTo>
                    <a:pt x="385" y="1839"/>
                  </a:lnTo>
                  <a:lnTo>
                    <a:pt x="385" y="1839"/>
                  </a:lnTo>
                  <a:lnTo>
                    <a:pt x="385" y="1845"/>
                  </a:lnTo>
                  <a:lnTo>
                    <a:pt x="385" y="1845"/>
                  </a:lnTo>
                  <a:lnTo>
                    <a:pt x="385" y="1845"/>
                  </a:lnTo>
                  <a:lnTo>
                    <a:pt x="385" y="1845"/>
                  </a:lnTo>
                  <a:lnTo>
                    <a:pt x="391" y="1845"/>
                  </a:lnTo>
                  <a:lnTo>
                    <a:pt x="391" y="1845"/>
                  </a:lnTo>
                  <a:lnTo>
                    <a:pt x="391" y="1845"/>
                  </a:lnTo>
                  <a:lnTo>
                    <a:pt x="391" y="1845"/>
                  </a:lnTo>
                  <a:lnTo>
                    <a:pt x="391" y="1845"/>
                  </a:lnTo>
                  <a:lnTo>
                    <a:pt x="391" y="1850"/>
                  </a:lnTo>
                  <a:lnTo>
                    <a:pt x="385" y="1850"/>
                  </a:lnTo>
                  <a:lnTo>
                    <a:pt x="385" y="1850"/>
                  </a:lnTo>
                  <a:lnTo>
                    <a:pt x="385" y="1845"/>
                  </a:lnTo>
                  <a:lnTo>
                    <a:pt x="385" y="1845"/>
                  </a:lnTo>
                  <a:lnTo>
                    <a:pt x="385" y="1845"/>
                  </a:lnTo>
                  <a:lnTo>
                    <a:pt x="385" y="1845"/>
                  </a:lnTo>
                  <a:lnTo>
                    <a:pt x="385" y="1845"/>
                  </a:lnTo>
                  <a:lnTo>
                    <a:pt x="385" y="1850"/>
                  </a:lnTo>
                  <a:lnTo>
                    <a:pt x="385" y="1850"/>
                  </a:lnTo>
                  <a:lnTo>
                    <a:pt x="385" y="1856"/>
                  </a:lnTo>
                  <a:lnTo>
                    <a:pt x="385" y="1856"/>
                  </a:lnTo>
                  <a:lnTo>
                    <a:pt x="385" y="1856"/>
                  </a:lnTo>
                  <a:lnTo>
                    <a:pt x="385" y="1856"/>
                  </a:lnTo>
                  <a:lnTo>
                    <a:pt x="385" y="1862"/>
                  </a:lnTo>
                  <a:lnTo>
                    <a:pt x="385" y="1862"/>
                  </a:lnTo>
                  <a:lnTo>
                    <a:pt x="391" y="1868"/>
                  </a:lnTo>
                  <a:lnTo>
                    <a:pt x="397" y="1868"/>
                  </a:lnTo>
                  <a:lnTo>
                    <a:pt x="397" y="1868"/>
                  </a:lnTo>
                  <a:lnTo>
                    <a:pt x="397" y="1868"/>
                  </a:lnTo>
                  <a:lnTo>
                    <a:pt x="397" y="1868"/>
                  </a:lnTo>
                  <a:lnTo>
                    <a:pt x="397" y="1868"/>
                  </a:lnTo>
                  <a:lnTo>
                    <a:pt x="397" y="1868"/>
                  </a:lnTo>
                  <a:lnTo>
                    <a:pt x="397" y="1868"/>
                  </a:lnTo>
                  <a:lnTo>
                    <a:pt x="397" y="1868"/>
                  </a:lnTo>
                  <a:lnTo>
                    <a:pt x="397" y="1868"/>
                  </a:lnTo>
                  <a:lnTo>
                    <a:pt x="397" y="1868"/>
                  </a:lnTo>
                  <a:lnTo>
                    <a:pt x="403" y="1868"/>
                  </a:lnTo>
                  <a:lnTo>
                    <a:pt x="403" y="1868"/>
                  </a:lnTo>
                  <a:lnTo>
                    <a:pt x="403" y="1868"/>
                  </a:lnTo>
                  <a:lnTo>
                    <a:pt x="403" y="1868"/>
                  </a:lnTo>
                  <a:lnTo>
                    <a:pt x="403" y="1868"/>
                  </a:lnTo>
                  <a:lnTo>
                    <a:pt x="403" y="1868"/>
                  </a:lnTo>
                  <a:lnTo>
                    <a:pt x="409" y="1868"/>
                  </a:lnTo>
                  <a:lnTo>
                    <a:pt x="409" y="1868"/>
                  </a:lnTo>
                  <a:lnTo>
                    <a:pt x="409" y="1868"/>
                  </a:lnTo>
                  <a:lnTo>
                    <a:pt x="409" y="1874"/>
                  </a:lnTo>
                  <a:lnTo>
                    <a:pt x="409" y="1880"/>
                  </a:lnTo>
                  <a:lnTo>
                    <a:pt x="409" y="1880"/>
                  </a:lnTo>
                  <a:lnTo>
                    <a:pt x="409" y="1880"/>
                  </a:lnTo>
                  <a:lnTo>
                    <a:pt x="409" y="1886"/>
                  </a:lnTo>
                  <a:lnTo>
                    <a:pt x="409" y="1892"/>
                  </a:lnTo>
                  <a:lnTo>
                    <a:pt x="409" y="1898"/>
                  </a:lnTo>
                  <a:lnTo>
                    <a:pt x="409" y="1898"/>
                  </a:lnTo>
                  <a:lnTo>
                    <a:pt x="403" y="1898"/>
                  </a:lnTo>
                  <a:lnTo>
                    <a:pt x="403" y="1898"/>
                  </a:lnTo>
                  <a:lnTo>
                    <a:pt x="409" y="1898"/>
                  </a:lnTo>
                  <a:lnTo>
                    <a:pt x="409" y="1898"/>
                  </a:lnTo>
                  <a:lnTo>
                    <a:pt x="409" y="1898"/>
                  </a:lnTo>
                  <a:lnTo>
                    <a:pt x="409" y="1904"/>
                  </a:lnTo>
                  <a:lnTo>
                    <a:pt x="409" y="1904"/>
                  </a:lnTo>
                  <a:lnTo>
                    <a:pt x="409" y="1904"/>
                  </a:lnTo>
                  <a:lnTo>
                    <a:pt x="409" y="1904"/>
                  </a:lnTo>
                  <a:lnTo>
                    <a:pt x="409" y="1904"/>
                  </a:lnTo>
                  <a:lnTo>
                    <a:pt x="409" y="1904"/>
                  </a:lnTo>
                  <a:lnTo>
                    <a:pt x="409" y="1904"/>
                  </a:lnTo>
                  <a:lnTo>
                    <a:pt x="409" y="1904"/>
                  </a:lnTo>
                  <a:lnTo>
                    <a:pt x="409" y="1910"/>
                  </a:lnTo>
                  <a:lnTo>
                    <a:pt x="409" y="1910"/>
                  </a:lnTo>
                  <a:lnTo>
                    <a:pt x="409" y="1916"/>
                  </a:lnTo>
                  <a:lnTo>
                    <a:pt x="409" y="1916"/>
                  </a:lnTo>
                  <a:lnTo>
                    <a:pt x="409" y="1916"/>
                  </a:lnTo>
                  <a:lnTo>
                    <a:pt x="409" y="1916"/>
                  </a:lnTo>
                  <a:lnTo>
                    <a:pt x="409" y="1922"/>
                  </a:lnTo>
                  <a:lnTo>
                    <a:pt x="409" y="1922"/>
                  </a:lnTo>
                  <a:lnTo>
                    <a:pt x="415" y="1922"/>
                  </a:lnTo>
                  <a:lnTo>
                    <a:pt x="415" y="1922"/>
                  </a:lnTo>
                  <a:lnTo>
                    <a:pt x="415" y="1928"/>
                  </a:lnTo>
                  <a:lnTo>
                    <a:pt x="409" y="1928"/>
                  </a:lnTo>
                  <a:lnTo>
                    <a:pt x="409" y="1934"/>
                  </a:lnTo>
                  <a:lnTo>
                    <a:pt x="409" y="1934"/>
                  </a:lnTo>
                  <a:lnTo>
                    <a:pt x="409" y="1939"/>
                  </a:lnTo>
                  <a:lnTo>
                    <a:pt x="409" y="1939"/>
                  </a:lnTo>
                  <a:lnTo>
                    <a:pt x="409" y="1939"/>
                  </a:lnTo>
                  <a:lnTo>
                    <a:pt x="409" y="1939"/>
                  </a:lnTo>
                  <a:lnTo>
                    <a:pt x="409" y="1939"/>
                  </a:lnTo>
                  <a:lnTo>
                    <a:pt x="409" y="1939"/>
                  </a:lnTo>
                  <a:lnTo>
                    <a:pt x="415" y="1939"/>
                  </a:lnTo>
                  <a:lnTo>
                    <a:pt x="415" y="1939"/>
                  </a:lnTo>
                  <a:lnTo>
                    <a:pt x="415" y="1945"/>
                  </a:lnTo>
                  <a:lnTo>
                    <a:pt x="421" y="1945"/>
                  </a:lnTo>
                  <a:lnTo>
                    <a:pt x="421" y="1945"/>
                  </a:lnTo>
                  <a:lnTo>
                    <a:pt x="421" y="1945"/>
                  </a:lnTo>
                  <a:lnTo>
                    <a:pt x="421" y="1945"/>
                  </a:lnTo>
                  <a:lnTo>
                    <a:pt x="421" y="1951"/>
                  </a:lnTo>
                  <a:lnTo>
                    <a:pt x="427" y="1951"/>
                  </a:lnTo>
                  <a:lnTo>
                    <a:pt x="427" y="1957"/>
                  </a:lnTo>
                  <a:lnTo>
                    <a:pt x="427" y="1951"/>
                  </a:lnTo>
                  <a:lnTo>
                    <a:pt x="433" y="1951"/>
                  </a:lnTo>
                  <a:lnTo>
                    <a:pt x="444" y="1951"/>
                  </a:lnTo>
                  <a:lnTo>
                    <a:pt x="456" y="1951"/>
                  </a:lnTo>
                  <a:lnTo>
                    <a:pt x="456" y="1951"/>
                  </a:lnTo>
                  <a:lnTo>
                    <a:pt x="462" y="1951"/>
                  </a:lnTo>
                  <a:lnTo>
                    <a:pt x="468" y="1951"/>
                  </a:lnTo>
                  <a:lnTo>
                    <a:pt x="468" y="1951"/>
                  </a:lnTo>
                  <a:lnTo>
                    <a:pt x="474" y="1951"/>
                  </a:lnTo>
                  <a:lnTo>
                    <a:pt x="474" y="1951"/>
                  </a:lnTo>
                  <a:lnTo>
                    <a:pt x="474" y="1951"/>
                  </a:lnTo>
                  <a:lnTo>
                    <a:pt x="474" y="1951"/>
                  </a:lnTo>
                  <a:lnTo>
                    <a:pt x="474" y="1951"/>
                  </a:lnTo>
                  <a:lnTo>
                    <a:pt x="474" y="1957"/>
                  </a:lnTo>
                  <a:lnTo>
                    <a:pt x="474" y="1957"/>
                  </a:lnTo>
                  <a:lnTo>
                    <a:pt x="480" y="1957"/>
                  </a:lnTo>
                  <a:lnTo>
                    <a:pt x="480" y="1957"/>
                  </a:lnTo>
                  <a:lnTo>
                    <a:pt x="480" y="1957"/>
                  </a:lnTo>
                  <a:lnTo>
                    <a:pt x="480" y="1957"/>
                  </a:lnTo>
                  <a:lnTo>
                    <a:pt x="480" y="1957"/>
                  </a:lnTo>
                  <a:lnTo>
                    <a:pt x="480" y="1957"/>
                  </a:lnTo>
                  <a:lnTo>
                    <a:pt x="480"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86" y="1957"/>
                  </a:lnTo>
                  <a:lnTo>
                    <a:pt x="492" y="1957"/>
                  </a:lnTo>
                  <a:lnTo>
                    <a:pt x="492" y="1957"/>
                  </a:lnTo>
                  <a:lnTo>
                    <a:pt x="492" y="1957"/>
                  </a:lnTo>
                  <a:lnTo>
                    <a:pt x="492" y="1957"/>
                  </a:lnTo>
                  <a:lnTo>
                    <a:pt x="492" y="1957"/>
                  </a:lnTo>
                  <a:lnTo>
                    <a:pt x="492" y="1957"/>
                  </a:lnTo>
                  <a:lnTo>
                    <a:pt x="492" y="1957"/>
                  </a:lnTo>
                  <a:lnTo>
                    <a:pt x="498" y="1957"/>
                  </a:lnTo>
                  <a:lnTo>
                    <a:pt x="498" y="1957"/>
                  </a:lnTo>
                  <a:lnTo>
                    <a:pt x="498" y="1957"/>
                  </a:lnTo>
                  <a:lnTo>
                    <a:pt x="498" y="1957"/>
                  </a:lnTo>
                  <a:lnTo>
                    <a:pt x="498" y="1957"/>
                  </a:lnTo>
                  <a:lnTo>
                    <a:pt x="498" y="1963"/>
                  </a:lnTo>
                  <a:lnTo>
                    <a:pt x="498" y="1963"/>
                  </a:lnTo>
                  <a:lnTo>
                    <a:pt x="504" y="1963"/>
                  </a:lnTo>
                  <a:lnTo>
                    <a:pt x="504" y="1957"/>
                  </a:lnTo>
                  <a:lnTo>
                    <a:pt x="504" y="1957"/>
                  </a:lnTo>
                  <a:lnTo>
                    <a:pt x="504" y="1957"/>
                  </a:lnTo>
                  <a:lnTo>
                    <a:pt x="504" y="1957"/>
                  </a:lnTo>
                  <a:lnTo>
                    <a:pt x="504" y="1957"/>
                  </a:lnTo>
                  <a:lnTo>
                    <a:pt x="504" y="1957"/>
                  </a:lnTo>
                  <a:lnTo>
                    <a:pt x="504" y="1957"/>
                  </a:lnTo>
                  <a:lnTo>
                    <a:pt x="504" y="1957"/>
                  </a:lnTo>
                  <a:lnTo>
                    <a:pt x="504" y="1957"/>
                  </a:lnTo>
                  <a:lnTo>
                    <a:pt x="504" y="1957"/>
                  </a:lnTo>
                  <a:lnTo>
                    <a:pt x="504" y="1957"/>
                  </a:lnTo>
                  <a:lnTo>
                    <a:pt x="504" y="1957"/>
                  </a:lnTo>
                  <a:lnTo>
                    <a:pt x="504" y="1957"/>
                  </a:lnTo>
                  <a:lnTo>
                    <a:pt x="510" y="1957"/>
                  </a:lnTo>
                  <a:lnTo>
                    <a:pt x="510" y="1957"/>
                  </a:lnTo>
                  <a:lnTo>
                    <a:pt x="510" y="1957"/>
                  </a:lnTo>
                  <a:lnTo>
                    <a:pt x="510" y="1957"/>
                  </a:lnTo>
                  <a:lnTo>
                    <a:pt x="510" y="1957"/>
                  </a:lnTo>
                  <a:lnTo>
                    <a:pt x="510" y="1957"/>
                  </a:lnTo>
                  <a:lnTo>
                    <a:pt x="515" y="1957"/>
                  </a:lnTo>
                  <a:lnTo>
                    <a:pt x="515" y="1957"/>
                  </a:lnTo>
                  <a:lnTo>
                    <a:pt x="515" y="1957"/>
                  </a:lnTo>
                  <a:lnTo>
                    <a:pt x="515" y="1957"/>
                  </a:lnTo>
                  <a:lnTo>
                    <a:pt x="515" y="1957"/>
                  </a:lnTo>
                  <a:lnTo>
                    <a:pt x="515" y="1957"/>
                  </a:lnTo>
                  <a:lnTo>
                    <a:pt x="515" y="1957"/>
                  </a:lnTo>
                  <a:lnTo>
                    <a:pt x="515" y="1957"/>
                  </a:lnTo>
                  <a:lnTo>
                    <a:pt x="515" y="1957"/>
                  </a:lnTo>
                  <a:lnTo>
                    <a:pt x="515" y="1957"/>
                  </a:lnTo>
                  <a:lnTo>
                    <a:pt x="515" y="1957"/>
                  </a:lnTo>
                  <a:lnTo>
                    <a:pt x="521" y="1963"/>
                  </a:lnTo>
                  <a:lnTo>
                    <a:pt x="521" y="1963"/>
                  </a:lnTo>
                  <a:lnTo>
                    <a:pt x="521" y="1963"/>
                  </a:lnTo>
                  <a:lnTo>
                    <a:pt x="521" y="1963"/>
                  </a:lnTo>
                  <a:lnTo>
                    <a:pt x="521" y="1963"/>
                  </a:lnTo>
                  <a:lnTo>
                    <a:pt x="521" y="1963"/>
                  </a:lnTo>
                  <a:lnTo>
                    <a:pt x="521" y="1963"/>
                  </a:lnTo>
                  <a:lnTo>
                    <a:pt x="521" y="1963"/>
                  </a:lnTo>
                  <a:lnTo>
                    <a:pt x="521" y="1963"/>
                  </a:lnTo>
                  <a:lnTo>
                    <a:pt x="521" y="1963"/>
                  </a:lnTo>
                  <a:lnTo>
                    <a:pt x="521" y="1963"/>
                  </a:lnTo>
                  <a:lnTo>
                    <a:pt x="521" y="1963"/>
                  </a:lnTo>
                  <a:lnTo>
                    <a:pt x="521" y="1963"/>
                  </a:lnTo>
                  <a:lnTo>
                    <a:pt x="521" y="1963"/>
                  </a:lnTo>
                  <a:lnTo>
                    <a:pt x="527" y="1963"/>
                  </a:lnTo>
                  <a:lnTo>
                    <a:pt x="527" y="1963"/>
                  </a:lnTo>
                  <a:lnTo>
                    <a:pt x="527" y="1963"/>
                  </a:lnTo>
                  <a:lnTo>
                    <a:pt x="527" y="1963"/>
                  </a:lnTo>
                  <a:lnTo>
                    <a:pt x="527" y="1963"/>
                  </a:lnTo>
                  <a:lnTo>
                    <a:pt x="527" y="1963"/>
                  </a:lnTo>
                  <a:lnTo>
                    <a:pt x="527" y="1963"/>
                  </a:lnTo>
                  <a:lnTo>
                    <a:pt x="527" y="1963"/>
                  </a:lnTo>
                  <a:lnTo>
                    <a:pt x="527" y="1963"/>
                  </a:lnTo>
                  <a:lnTo>
                    <a:pt x="527" y="1963"/>
                  </a:lnTo>
                  <a:lnTo>
                    <a:pt x="527" y="1963"/>
                  </a:lnTo>
                  <a:lnTo>
                    <a:pt x="527" y="1963"/>
                  </a:lnTo>
                  <a:lnTo>
                    <a:pt x="527" y="1963"/>
                  </a:lnTo>
                  <a:lnTo>
                    <a:pt x="533" y="1969"/>
                  </a:lnTo>
                  <a:lnTo>
                    <a:pt x="533" y="1969"/>
                  </a:lnTo>
                  <a:lnTo>
                    <a:pt x="533" y="1969"/>
                  </a:lnTo>
                  <a:lnTo>
                    <a:pt x="533" y="1969"/>
                  </a:lnTo>
                  <a:lnTo>
                    <a:pt x="533" y="1969"/>
                  </a:lnTo>
                  <a:lnTo>
                    <a:pt x="533" y="1969"/>
                  </a:lnTo>
                  <a:lnTo>
                    <a:pt x="533" y="1969"/>
                  </a:lnTo>
                  <a:lnTo>
                    <a:pt x="533" y="1969"/>
                  </a:lnTo>
                  <a:lnTo>
                    <a:pt x="533" y="1969"/>
                  </a:lnTo>
                  <a:lnTo>
                    <a:pt x="533" y="1969"/>
                  </a:lnTo>
                  <a:lnTo>
                    <a:pt x="533" y="1969"/>
                  </a:lnTo>
                  <a:lnTo>
                    <a:pt x="533" y="1969"/>
                  </a:lnTo>
                  <a:lnTo>
                    <a:pt x="533" y="1969"/>
                  </a:lnTo>
                  <a:lnTo>
                    <a:pt x="533" y="1969"/>
                  </a:lnTo>
                  <a:lnTo>
                    <a:pt x="539" y="1969"/>
                  </a:lnTo>
                  <a:lnTo>
                    <a:pt x="539" y="1969"/>
                  </a:lnTo>
                  <a:lnTo>
                    <a:pt x="539" y="1969"/>
                  </a:lnTo>
                  <a:lnTo>
                    <a:pt x="539" y="1975"/>
                  </a:lnTo>
                  <a:lnTo>
                    <a:pt x="539" y="1975"/>
                  </a:lnTo>
                  <a:lnTo>
                    <a:pt x="539" y="1975"/>
                  </a:lnTo>
                  <a:lnTo>
                    <a:pt x="539" y="1975"/>
                  </a:lnTo>
                  <a:lnTo>
                    <a:pt x="539" y="1975"/>
                  </a:lnTo>
                  <a:lnTo>
                    <a:pt x="539" y="1975"/>
                  </a:lnTo>
                  <a:lnTo>
                    <a:pt x="539" y="1975"/>
                  </a:lnTo>
                  <a:lnTo>
                    <a:pt x="545" y="1975"/>
                  </a:lnTo>
                  <a:lnTo>
                    <a:pt x="545" y="1975"/>
                  </a:lnTo>
                  <a:lnTo>
                    <a:pt x="545" y="1975"/>
                  </a:lnTo>
                  <a:lnTo>
                    <a:pt x="545" y="1975"/>
                  </a:lnTo>
                  <a:lnTo>
                    <a:pt x="545" y="1981"/>
                  </a:lnTo>
                  <a:lnTo>
                    <a:pt x="545" y="1981"/>
                  </a:lnTo>
                  <a:lnTo>
                    <a:pt x="545" y="1981"/>
                  </a:lnTo>
                  <a:lnTo>
                    <a:pt x="545" y="1981"/>
                  </a:lnTo>
                  <a:lnTo>
                    <a:pt x="545" y="1981"/>
                  </a:lnTo>
                  <a:lnTo>
                    <a:pt x="545" y="1981"/>
                  </a:lnTo>
                  <a:lnTo>
                    <a:pt x="545" y="1981"/>
                  </a:lnTo>
                  <a:lnTo>
                    <a:pt x="545" y="1981"/>
                  </a:lnTo>
                  <a:lnTo>
                    <a:pt x="545" y="1981"/>
                  </a:lnTo>
                  <a:lnTo>
                    <a:pt x="545" y="1987"/>
                  </a:lnTo>
                  <a:lnTo>
                    <a:pt x="545" y="1987"/>
                  </a:lnTo>
                  <a:lnTo>
                    <a:pt x="551" y="1987"/>
                  </a:lnTo>
                  <a:lnTo>
                    <a:pt x="551" y="1987"/>
                  </a:lnTo>
                  <a:lnTo>
                    <a:pt x="551" y="1987"/>
                  </a:lnTo>
                  <a:lnTo>
                    <a:pt x="551" y="1987"/>
                  </a:lnTo>
                  <a:lnTo>
                    <a:pt x="551" y="1987"/>
                  </a:lnTo>
                  <a:lnTo>
                    <a:pt x="551" y="1993"/>
                  </a:lnTo>
                  <a:lnTo>
                    <a:pt x="551" y="1993"/>
                  </a:lnTo>
                  <a:lnTo>
                    <a:pt x="551" y="1993"/>
                  </a:lnTo>
                  <a:lnTo>
                    <a:pt x="551" y="1993"/>
                  </a:lnTo>
                  <a:lnTo>
                    <a:pt x="551" y="1993"/>
                  </a:lnTo>
                  <a:lnTo>
                    <a:pt x="551" y="1987"/>
                  </a:lnTo>
                  <a:lnTo>
                    <a:pt x="551" y="1987"/>
                  </a:lnTo>
                  <a:lnTo>
                    <a:pt x="551" y="1987"/>
                  </a:lnTo>
                  <a:lnTo>
                    <a:pt x="551" y="1993"/>
                  </a:lnTo>
                  <a:lnTo>
                    <a:pt x="551" y="1993"/>
                  </a:lnTo>
                  <a:lnTo>
                    <a:pt x="551" y="1993"/>
                  </a:lnTo>
                  <a:lnTo>
                    <a:pt x="551" y="1993"/>
                  </a:lnTo>
                  <a:lnTo>
                    <a:pt x="551" y="1993"/>
                  </a:lnTo>
                  <a:lnTo>
                    <a:pt x="551" y="1993"/>
                  </a:lnTo>
                  <a:lnTo>
                    <a:pt x="557" y="1993"/>
                  </a:lnTo>
                  <a:lnTo>
                    <a:pt x="557" y="1999"/>
                  </a:lnTo>
                  <a:lnTo>
                    <a:pt x="557" y="1999"/>
                  </a:lnTo>
                  <a:lnTo>
                    <a:pt x="557" y="1999"/>
                  </a:lnTo>
                  <a:lnTo>
                    <a:pt x="563" y="1999"/>
                  </a:lnTo>
                  <a:lnTo>
                    <a:pt x="563" y="1999"/>
                  </a:lnTo>
                  <a:lnTo>
                    <a:pt x="563" y="1999"/>
                  </a:lnTo>
                  <a:lnTo>
                    <a:pt x="563" y="1993"/>
                  </a:lnTo>
                  <a:lnTo>
                    <a:pt x="563" y="1993"/>
                  </a:lnTo>
                  <a:lnTo>
                    <a:pt x="563" y="1993"/>
                  </a:lnTo>
                  <a:lnTo>
                    <a:pt x="563" y="1993"/>
                  </a:lnTo>
                  <a:lnTo>
                    <a:pt x="563" y="1999"/>
                  </a:lnTo>
                  <a:lnTo>
                    <a:pt x="569" y="1999"/>
                  </a:lnTo>
                  <a:lnTo>
                    <a:pt x="569" y="1999"/>
                  </a:lnTo>
                  <a:lnTo>
                    <a:pt x="569" y="1999"/>
                  </a:lnTo>
                  <a:lnTo>
                    <a:pt x="575" y="1999"/>
                  </a:lnTo>
                  <a:lnTo>
                    <a:pt x="575" y="1999"/>
                  </a:lnTo>
                  <a:lnTo>
                    <a:pt x="575" y="2005"/>
                  </a:lnTo>
                  <a:lnTo>
                    <a:pt x="581" y="2005"/>
                  </a:lnTo>
                  <a:lnTo>
                    <a:pt x="581" y="2005"/>
                  </a:lnTo>
                  <a:lnTo>
                    <a:pt x="581" y="2005"/>
                  </a:lnTo>
                  <a:lnTo>
                    <a:pt x="581" y="2005"/>
                  </a:lnTo>
                  <a:lnTo>
                    <a:pt x="581" y="2005"/>
                  </a:lnTo>
                  <a:lnTo>
                    <a:pt x="581" y="2005"/>
                  </a:lnTo>
                  <a:lnTo>
                    <a:pt x="581" y="2005"/>
                  </a:lnTo>
                  <a:lnTo>
                    <a:pt x="587" y="2005"/>
                  </a:lnTo>
                  <a:lnTo>
                    <a:pt x="587" y="2005"/>
                  </a:lnTo>
                  <a:lnTo>
                    <a:pt x="587" y="2005"/>
                  </a:lnTo>
                  <a:lnTo>
                    <a:pt x="587" y="2005"/>
                  </a:lnTo>
                  <a:lnTo>
                    <a:pt x="593" y="2011"/>
                  </a:lnTo>
                  <a:lnTo>
                    <a:pt x="593" y="2011"/>
                  </a:lnTo>
                  <a:lnTo>
                    <a:pt x="593" y="2011"/>
                  </a:lnTo>
                  <a:lnTo>
                    <a:pt x="593" y="2005"/>
                  </a:lnTo>
                  <a:lnTo>
                    <a:pt x="593" y="2005"/>
                  </a:lnTo>
                  <a:lnTo>
                    <a:pt x="593" y="2005"/>
                  </a:lnTo>
                  <a:lnTo>
                    <a:pt x="593" y="2005"/>
                  </a:lnTo>
                  <a:lnTo>
                    <a:pt x="593" y="2005"/>
                  </a:lnTo>
                  <a:lnTo>
                    <a:pt x="593" y="2005"/>
                  </a:lnTo>
                  <a:lnTo>
                    <a:pt x="593" y="2005"/>
                  </a:lnTo>
                  <a:lnTo>
                    <a:pt x="593" y="2005"/>
                  </a:lnTo>
                  <a:lnTo>
                    <a:pt x="593" y="2005"/>
                  </a:lnTo>
                  <a:lnTo>
                    <a:pt x="593" y="2005"/>
                  </a:lnTo>
                  <a:lnTo>
                    <a:pt x="593" y="2005"/>
                  </a:lnTo>
                  <a:lnTo>
                    <a:pt x="598" y="2005"/>
                  </a:lnTo>
                  <a:lnTo>
                    <a:pt x="598" y="2005"/>
                  </a:lnTo>
                  <a:lnTo>
                    <a:pt x="598" y="2005"/>
                  </a:lnTo>
                  <a:lnTo>
                    <a:pt x="598" y="2005"/>
                  </a:lnTo>
                  <a:lnTo>
                    <a:pt x="598" y="2005"/>
                  </a:lnTo>
                  <a:lnTo>
                    <a:pt x="604" y="2005"/>
                  </a:lnTo>
                  <a:lnTo>
                    <a:pt x="604" y="2005"/>
                  </a:lnTo>
                  <a:lnTo>
                    <a:pt x="604" y="2005"/>
                  </a:lnTo>
                  <a:lnTo>
                    <a:pt x="604" y="2005"/>
                  </a:lnTo>
                  <a:lnTo>
                    <a:pt x="604" y="2005"/>
                  </a:lnTo>
                  <a:lnTo>
                    <a:pt x="604" y="2005"/>
                  </a:lnTo>
                  <a:lnTo>
                    <a:pt x="610" y="2005"/>
                  </a:lnTo>
                  <a:lnTo>
                    <a:pt x="610" y="2005"/>
                  </a:lnTo>
                  <a:lnTo>
                    <a:pt x="610" y="2005"/>
                  </a:lnTo>
                  <a:lnTo>
                    <a:pt x="610" y="2005"/>
                  </a:lnTo>
                  <a:lnTo>
                    <a:pt x="610" y="2005"/>
                  </a:lnTo>
                  <a:lnTo>
                    <a:pt x="610" y="2005"/>
                  </a:lnTo>
                  <a:lnTo>
                    <a:pt x="610" y="2005"/>
                  </a:lnTo>
                  <a:lnTo>
                    <a:pt x="616" y="2005"/>
                  </a:lnTo>
                  <a:lnTo>
                    <a:pt x="616" y="2005"/>
                  </a:lnTo>
                  <a:lnTo>
                    <a:pt x="616" y="2005"/>
                  </a:lnTo>
                  <a:lnTo>
                    <a:pt x="616" y="2005"/>
                  </a:lnTo>
                  <a:lnTo>
                    <a:pt x="616" y="2005"/>
                  </a:lnTo>
                  <a:lnTo>
                    <a:pt x="622" y="2005"/>
                  </a:lnTo>
                  <a:lnTo>
                    <a:pt x="622" y="2011"/>
                  </a:lnTo>
                  <a:lnTo>
                    <a:pt x="622" y="2011"/>
                  </a:lnTo>
                  <a:lnTo>
                    <a:pt x="622" y="2011"/>
                  </a:lnTo>
                  <a:lnTo>
                    <a:pt x="628" y="2017"/>
                  </a:lnTo>
                  <a:lnTo>
                    <a:pt x="628" y="2017"/>
                  </a:lnTo>
                  <a:lnTo>
                    <a:pt x="628" y="2017"/>
                  </a:lnTo>
                  <a:lnTo>
                    <a:pt x="628" y="2017"/>
                  </a:lnTo>
                  <a:lnTo>
                    <a:pt x="628" y="2022"/>
                  </a:lnTo>
                  <a:lnTo>
                    <a:pt x="634" y="2028"/>
                  </a:lnTo>
                  <a:lnTo>
                    <a:pt x="634" y="2028"/>
                  </a:lnTo>
                  <a:lnTo>
                    <a:pt x="634" y="2028"/>
                  </a:lnTo>
                  <a:lnTo>
                    <a:pt x="634" y="2028"/>
                  </a:lnTo>
                  <a:lnTo>
                    <a:pt x="634" y="2028"/>
                  </a:lnTo>
                  <a:lnTo>
                    <a:pt x="634" y="2028"/>
                  </a:lnTo>
                  <a:lnTo>
                    <a:pt x="634" y="2034"/>
                  </a:lnTo>
                  <a:lnTo>
                    <a:pt x="628" y="2034"/>
                  </a:lnTo>
                  <a:lnTo>
                    <a:pt x="628" y="2034"/>
                  </a:lnTo>
                  <a:lnTo>
                    <a:pt x="628" y="2034"/>
                  </a:lnTo>
                  <a:lnTo>
                    <a:pt x="628" y="2034"/>
                  </a:lnTo>
                  <a:lnTo>
                    <a:pt x="628" y="2034"/>
                  </a:lnTo>
                  <a:lnTo>
                    <a:pt x="628" y="2034"/>
                  </a:lnTo>
                  <a:lnTo>
                    <a:pt x="628" y="2034"/>
                  </a:lnTo>
                  <a:lnTo>
                    <a:pt x="628" y="2040"/>
                  </a:lnTo>
                  <a:lnTo>
                    <a:pt x="628" y="2040"/>
                  </a:lnTo>
                  <a:lnTo>
                    <a:pt x="628" y="2040"/>
                  </a:lnTo>
                  <a:lnTo>
                    <a:pt x="634" y="2040"/>
                  </a:lnTo>
                  <a:lnTo>
                    <a:pt x="634" y="2040"/>
                  </a:lnTo>
                  <a:lnTo>
                    <a:pt x="634" y="2040"/>
                  </a:lnTo>
                  <a:lnTo>
                    <a:pt x="634" y="2040"/>
                  </a:lnTo>
                  <a:lnTo>
                    <a:pt x="634" y="2040"/>
                  </a:lnTo>
                  <a:lnTo>
                    <a:pt x="634" y="2040"/>
                  </a:lnTo>
                  <a:lnTo>
                    <a:pt x="634" y="2040"/>
                  </a:lnTo>
                  <a:lnTo>
                    <a:pt x="634" y="2040"/>
                  </a:lnTo>
                  <a:lnTo>
                    <a:pt x="640" y="2040"/>
                  </a:lnTo>
                  <a:lnTo>
                    <a:pt x="640" y="2040"/>
                  </a:lnTo>
                  <a:lnTo>
                    <a:pt x="640" y="2040"/>
                  </a:lnTo>
                  <a:lnTo>
                    <a:pt x="640" y="2046"/>
                  </a:lnTo>
                  <a:lnTo>
                    <a:pt x="640" y="2046"/>
                  </a:lnTo>
                  <a:lnTo>
                    <a:pt x="646" y="2040"/>
                  </a:lnTo>
                  <a:lnTo>
                    <a:pt x="646" y="2040"/>
                  </a:lnTo>
                  <a:lnTo>
                    <a:pt x="646" y="2040"/>
                  </a:lnTo>
                  <a:lnTo>
                    <a:pt x="646" y="2040"/>
                  </a:lnTo>
                  <a:lnTo>
                    <a:pt x="646" y="2040"/>
                  </a:lnTo>
                  <a:lnTo>
                    <a:pt x="646" y="2040"/>
                  </a:lnTo>
                  <a:lnTo>
                    <a:pt x="646" y="2040"/>
                  </a:lnTo>
                  <a:lnTo>
                    <a:pt x="646" y="2040"/>
                  </a:lnTo>
                  <a:lnTo>
                    <a:pt x="646" y="2040"/>
                  </a:lnTo>
                  <a:lnTo>
                    <a:pt x="646" y="2040"/>
                  </a:lnTo>
                  <a:lnTo>
                    <a:pt x="646" y="2034"/>
                  </a:lnTo>
                  <a:lnTo>
                    <a:pt x="646" y="2040"/>
                  </a:lnTo>
                  <a:lnTo>
                    <a:pt x="646" y="2034"/>
                  </a:lnTo>
                  <a:lnTo>
                    <a:pt x="646" y="2034"/>
                  </a:lnTo>
                  <a:lnTo>
                    <a:pt x="646" y="2034"/>
                  </a:lnTo>
                  <a:lnTo>
                    <a:pt x="646" y="2034"/>
                  </a:lnTo>
                  <a:lnTo>
                    <a:pt x="646" y="2034"/>
                  </a:lnTo>
                  <a:lnTo>
                    <a:pt x="646" y="2034"/>
                  </a:lnTo>
                  <a:lnTo>
                    <a:pt x="652" y="2034"/>
                  </a:lnTo>
                  <a:lnTo>
                    <a:pt x="652" y="2040"/>
                  </a:lnTo>
                  <a:lnTo>
                    <a:pt x="652" y="2040"/>
                  </a:lnTo>
                  <a:lnTo>
                    <a:pt x="652" y="2040"/>
                  </a:lnTo>
                  <a:lnTo>
                    <a:pt x="652" y="2040"/>
                  </a:lnTo>
                  <a:lnTo>
                    <a:pt x="652" y="2040"/>
                  </a:lnTo>
                  <a:lnTo>
                    <a:pt x="652" y="2040"/>
                  </a:lnTo>
                  <a:lnTo>
                    <a:pt x="652" y="2040"/>
                  </a:lnTo>
                  <a:lnTo>
                    <a:pt x="652" y="2040"/>
                  </a:lnTo>
                  <a:lnTo>
                    <a:pt x="652" y="2040"/>
                  </a:lnTo>
                  <a:lnTo>
                    <a:pt x="652" y="2040"/>
                  </a:lnTo>
                  <a:lnTo>
                    <a:pt x="652" y="2034"/>
                  </a:lnTo>
                  <a:lnTo>
                    <a:pt x="652" y="2034"/>
                  </a:lnTo>
                  <a:lnTo>
                    <a:pt x="652" y="2034"/>
                  </a:lnTo>
                  <a:lnTo>
                    <a:pt x="652" y="2034"/>
                  </a:lnTo>
                  <a:lnTo>
                    <a:pt x="658" y="2034"/>
                  </a:lnTo>
                  <a:lnTo>
                    <a:pt x="658" y="2040"/>
                  </a:lnTo>
                  <a:lnTo>
                    <a:pt x="664" y="2040"/>
                  </a:lnTo>
                  <a:lnTo>
                    <a:pt x="675" y="2052"/>
                  </a:lnTo>
                  <a:lnTo>
                    <a:pt x="681" y="2058"/>
                  </a:lnTo>
                  <a:lnTo>
                    <a:pt x="681" y="2058"/>
                  </a:lnTo>
                  <a:lnTo>
                    <a:pt x="687" y="2058"/>
                  </a:lnTo>
                  <a:lnTo>
                    <a:pt x="687" y="2058"/>
                  </a:lnTo>
                  <a:lnTo>
                    <a:pt x="687" y="2064"/>
                  </a:lnTo>
                  <a:lnTo>
                    <a:pt x="693" y="2064"/>
                  </a:lnTo>
                  <a:lnTo>
                    <a:pt x="699" y="2070"/>
                  </a:lnTo>
                  <a:lnTo>
                    <a:pt x="699" y="2070"/>
                  </a:lnTo>
                  <a:lnTo>
                    <a:pt x="699" y="2070"/>
                  </a:lnTo>
                  <a:lnTo>
                    <a:pt x="705" y="2076"/>
                  </a:lnTo>
                  <a:lnTo>
                    <a:pt x="705" y="2076"/>
                  </a:lnTo>
                  <a:lnTo>
                    <a:pt x="711" y="2082"/>
                  </a:lnTo>
                  <a:lnTo>
                    <a:pt x="723" y="2088"/>
                  </a:lnTo>
                  <a:lnTo>
                    <a:pt x="735" y="2106"/>
                  </a:lnTo>
                  <a:lnTo>
                    <a:pt x="741" y="2117"/>
                  </a:lnTo>
                  <a:lnTo>
                    <a:pt x="741" y="2123"/>
                  </a:lnTo>
                  <a:lnTo>
                    <a:pt x="741" y="2123"/>
                  </a:lnTo>
                  <a:lnTo>
                    <a:pt x="741" y="2129"/>
                  </a:lnTo>
                  <a:lnTo>
                    <a:pt x="747" y="2129"/>
                  </a:lnTo>
                  <a:lnTo>
                    <a:pt x="747" y="2141"/>
                  </a:lnTo>
                  <a:lnTo>
                    <a:pt x="747" y="2141"/>
                  </a:lnTo>
                  <a:lnTo>
                    <a:pt x="747" y="2141"/>
                  </a:lnTo>
                  <a:lnTo>
                    <a:pt x="747" y="2147"/>
                  </a:lnTo>
                  <a:lnTo>
                    <a:pt x="747" y="2147"/>
                  </a:lnTo>
                  <a:lnTo>
                    <a:pt x="747" y="2147"/>
                  </a:lnTo>
                  <a:lnTo>
                    <a:pt x="741" y="2147"/>
                  </a:lnTo>
                  <a:lnTo>
                    <a:pt x="741" y="2147"/>
                  </a:lnTo>
                  <a:lnTo>
                    <a:pt x="741" y="2147"/>
                  </a:lnTo>
                  <a:lnTo>
                    <a:pt x="741" y="2147"/>
                  </a:lnTo>
                  <a:lnTo>
                    <a:pt x="747" y="2153"/>
                  </a:lnTo>
                  <a:lnTo>
                    <a:pt x="747" y="2153"/>
                  </a:lnTo>
                  <a:lnTo>
                    <a:pt x="747" y="2159"/>
                  </a:lnTo>
                  <a:lnTo>
                    <a:pt x="747" y="2159"/>
                  </a:lnTo>
                  <a:lnTo>
                    <a:pt x="747" y="2159"/>
                  </a:lnTo>
                  <a:lnTo>
                    <a:pt x="747" y="2165"/>
                  </a:lnTo>
                  <a:lnTo>
                    <a:pt x="747" y="2165"/>
                  </a:lnTo>
                  <a:lnTo>
                    <a:pt x="747" y="2165"/>
                  </a:lnTo>
                  <a:lnTo>
                    <a:pt x="747" y="2165"/>
                  </a:lnTo>
                  <a:lnTo>
                    <a:pt x="747" y="2165"/>
                  </a:lnTo>
                  <a:lnTo>
                    <a:pt x="747" y="2165"/>
                  </a:lnTo>
                  <a:lnTo>
                    <a:pt x="747" y="2165"/>
                  </a:lnTo>
                  <a:lnTo>
                    <a:pt x="747" y="2159"/>
                  </a:lnTo>
                  <a:lnTo>
                    <a:pt x="753" y="2159"/>
                  </a:lnTo>
                  <a:lnTo>
                    <a:pt x="753" y="2159"/>
                  </a:lnTo>
                  <a:lnTo>
                    <a:pt x="753" y="2159"/>
                  </a:lnTo>
                  <a:lnTo>
                    <a:pt x="753" y="2159"/>
                  </a:lnTo>
                  <a:lnTo>
                    <a:pt x="753" y="2159"/>
                  </a:lnTo>
                  <a:lnTo>
                    <a:pt x="753" y="2165"/>
                  </a:lnTo>
                  <a:lnTo>
                    <a:pt x="758" y="2165"/>
                  </a:lnTo>
                  <a:lnTo>
                    <a:pt x="758" y="2165"/>
                  </a:lnTo>
                  <a:lnTo>
                    <a:pt x="758" y="2165"/>
                  </a:lnTo>
                  <a:lnTo>
                    <a:pt x="758" y="2165"/>
                  </a:lnTo>
                  <a:lnTo>
                    <a:pt x="758" y="2165"/>
                  </a:lnTo>
                  <a:lnTo>
                    <a:pt x="758" y="2171"/>
                  </a:lnTo>
                  <a:lnTo>
                    <a:pt x="758" y="2171"/>
                  </a:lnTo>
                  <a:lnTo>
                    <a:pt x="758" y="2177"/>
                  </a:lnTo>
                  <a:lnTo>
                    <a:pt x="758" y="2177"/>
                  </a:lnTo>
                  <a:lnTo>
                    <a:pt x="758" y="2177"/>
                  </a:lnTo>
                  <a:lnTo>
                    <a:pt x="758" y="2171"/>
                  </a:lnTo>
                  <a:lnTo>
                    <a:pt x="758" y="2171"/>
                  </a:lnTo>
                  <a:lnTo>
                    <a:pt x="758" y="2165"/>
                  </a:lnTo>
                  <a:lnTo>
                    <a:pt x="753" y="2165"/>
                  </a:lnTo>
                  <a:lnTo>
                    <a:pt x="753" y="2165"/>
                  </a:lnTo>
                  <a:lnTo>
                    <a:pt x="753" y="2165"/>
                  </a:lnTo>
                  <a:lnTo>
                    <a:pt x="753" y="2159"/>
                  </a:lnTo>
                  <a:lnTo>
                    <a:pt x="753" y="2159"/>
                  </a:lnTo>
                  <a:lnTo>
                    <a:pt x="747" y="2165"/>
                  </a:lnTo>
                  <a:lnTo>
                    <a:pt x="747" y="2165"/>
                  </a:lnTo>
                  <a:lnTo>
                    <a:pt x="747" y="2165"/>
                  </a:lnTo>
                  <a:lnTo>
                    <a:pt x="747" y="2165"/>
                  </a:lnTo>
                  <a:lnTo>
                    <a:pt x="747" y="2165"/>
                  </a:lnTo>
                  <a:lnTo>
                    <a:pt x="753" y="2165"/>
                  </a:lnTo>
                  <a:lnTo>
                    <a:pt x="753" y="2165"/>
                  </a:lnTo>
                  <a:lnTo>
                    <a:pt x="758" y="2171"/>
                  </a:lnTo>
                  <a:lnTo>
                    <a:pt x="758" y="2171"/>
                  </a:lnTo>
                  <a:lnTo>
                    <a:pt x="758" y="2177"/>
                  </a:lnTo>
                  <a:lnTo>
                    <a:pt x="758" y="2177"/>
                  </a:lnTo>
                  <a:lnTo>
                    <a:pt x="758" y="2177"/>
                  </a:lnTo>
                  <a:lnTo>
                    <a:pt x="758" y="2183"/>
                  </a:lnTo>
                  <a:lnTo>
                    <a:pt x="758" y="2183"/>
                  </a:lnTo>
                  <a:lnTo>
                    <a:pt x="758" y="2183"/>
                  </a:lnTo>
                  <a:lnTo>
                    <a:pt x="758" y="2183"/>
                  </a:lnTo>
                  <a:lnTo>
                    <a:pt x="764" y="2183"/>
                  </a:lnTo>
                  <a:lnTo>
                    <a:pt x="764" y="2183"/>
                  </a:lnTo>
                  <a:lnTo>
                    <a:pt x="776" y="2183"/>
                  </a:lnTo>
                  <a:lnTo>
                    <a:pt x="782" y="2183"/>
                  </a:lnTo>
                  <a:lnTo>
                    <a:pt x="788" y="2183"/>
                  </a:lnTo>
                  <a:lnTo>
                    <a:pt x="788" y="2183"/>
                  </a:lnTo>
                  <a:lnTo>
                    <a:pt x="794" y="2183"/>
                  </a:lnTo>
                  <a:lnTo>
                    <a:pt x="794" y="2183"/>
                  </a:lnTo>
                  <a:lnTo>
                    <a:pt x="806" y="2177"/>
                  </a:lnTo>
                  <a:lnTo>
                    <a:pt x="812" y="2177"/>
                  </a:lnTo>
                  <a:lnTo>
                    <a:pt x="818" y="2177"/>
                  </a:lnTo>
                  <a:lnTo>
                    <a:pt x="824" y="2177"/>
                  </a:lnTo>
                  <a:lnTo>
                    <a:pt x="835" y="2177"/>
                  </a:lnTo>
                  <a:lnTo>
                    <a:pt x="841" y="2177"/>
                  </a:lnTo>
                  <a:lnTo>
                    <a:pt x="847" y="2177"/>
                  </a:lnTo>
                  <a:lnTo>
                    <a:pt x="853" y="2177"/>
                  </a:lnTo>
                  <a:lnTo>
                    <a:pt x="859" y="2177"/>
                  </a:lnTo>
                  <a:lnTo>
                    <a:pt x="871" y="2171"/>
                  </a:lnTo>
                  <a:lnTo>
                    <a:pt x="871" y="2171"/>
                  </a:lnTo>
                  <a:lnTo>
                    <a:pt x="871" y="2171"/>
                  </a:lnTo>
                  <a:lnTo>
                    <a:pt x="877" y="2171"/>
                  </a:lnTo>
                  <a:lnTo>
                    <a:pt x="883" y="2171"/>
                  </a:lnTo>
                  <a:lnTo>
                    <a:pt x="889" y="2171"/>
                  </a:lnTo>
                  <a:lnTo>
                    <a:pt x="895" y="2171"/>
                  </a:lnTo>
                  <a:lnTo>
                    <a:pt x="901" y="2171"/>
                  </a:lnTo>
                  <a:lnTo>
                    <a:pt x="901" y="2171"/>
                  </a:lnTo>
                  <a:lnTo>
                    <a:pt x="907" y="2171"/>
                  </a:lnTo>
                  <a:lnTo>
                    <a:pt x="913" y="2171"/>
                  </a:lnTo>
                  <a:lnTo>
                    <a:pt x="918" y="2171"/>
                  </a:lnTo>
                  <a:lnTo>
                    <a:pt x="930" y="2171"/>
                  </a:lnTo>
                  <a:lnTo>
                    <a:pt x="936" y="2165"/>
                  </a:lnTo>
                  <a:lnTo>
                    <a:pt x="942" y="2165"/>
                  </a:lnTo>
                  <a:lnTo>
                    <a:pt x="948" y="2165"/>
                  </a:lnTo>
                  <a:lnTo>
                    <a:pt x="960" y="2165"/>
                  </a:lnTo>
                  <a:lnTo>
                    <a:pt x="966" y="2165"/>
                  </a:lnTo>
                  <a:lnTo>
                    <a:pt x="972" y="2165"/>
                  </a:lnTo>
                  <a:lnTo>
                    <a:pt x="972" y="2165"/>
                  </a:lnTo>
                  <a:lnTo>
                    <a:pt x="978" y="2165"/>
                  </a:lnTo>
                  <a:lnTo>
                    <a:pt x="978" y="2165"/>
                  </a:lnTo>
                  <a:lnTo>
                    <a:pt x="984" y="2165"/>
                  </a:lnTo>
                  <a:lnTo>
                    <a:pt x="995" y="2165"/>
                  </a:lnTo>
                  <a:lnTo>
                    <a:pt x="995" y="2159"/>
                  </a:lnTo>
                  <a:lnTo>
                    <a:pt x="995" y="2159"/>
                  </a:lnTo>
                  <a:lnTo>
                    <a:pt x="995" y="2159"/>
                  </a:lnTo>
                  <a:lnTo>
                    <a:pt x="995" y="2159"/>
                  </a:lnTo>
                  <a:lnTo>
                    <a:pt x="995" y="2165"/>
                  </a:lnTo>
                  <a:lnTo>
                    <a:pt x="995" y="2165"/>
                  </a:lnTo>
                  <a:lnTo>
                    <a:pt x="995" y="2165"/>
                  </a:lnTo>
                  <a:lnTo>
                    <a:pt x="995" y="2165"/>
                  </a:lnTo>
                  <a:lnTo>
                    <a:pt x="995" y="2165"/>
                  </a:lnTo>
                  <a:lnTo>
                    <a:pt x="995" y="2171"/>
                  </a:lnTo>
                  <a:lnTo>
                    <a:pt x="995" y="2171"/>
                  </a:lnTo>
                  <a:lnTo>
                    <a:pt x="995" y="2171"/>
                  </a:lnTo>
                  <a:lnTo>
                    <a:pt x="995" y="2171"/>
                  </a:lnTo>
                  <a:lnTo>
                    <a:pt x="990" y="2171"/>
                  </a:lnTo>
                  <a:lnTo>
                    <a:pt x="990" y="2171"/>
                  </a:lnTo>
                  <a:lnTo>
                    <a:pt x="990" y="2171"/>
                  </a:lnTo>
                  <a:lnTo>
                    <a:pt x="990" y="2171"/>
                  </a:lnTo>
                  <a:lnTo>
                    <a:pt x="990" y="2177"/>
                  </a:lnTo>
                  <a:lnTo>
                    <a:pt x="990" y="2177"/>
                  </a:lnTo>
                  <a:lnTo>
                    <a:pt x="990" y="2177"/>
                  </a:lnTo>
                  <a:lnTo>
                    <a:pt x="990" y="2183"/>
                  </a:lnTo>
                  <a:lnTo>
                    <a:pt x="990" y="2183"/>
                  </a:lnTo>
                  <a:lnTo>
                    <a:pt x="990" y="2189"/>
                  </a:lnTo>
                  <a:lnTo>
                    <a:pt x="990" y="2189"/>
                  </a:lnTo>
                  <a:lnTo>
                    <a:pt x="990" y="2189"/>
                  </a:lnTo>
                  <a:lnTo>
                    <a:pt x="990" y="2189"/>
                  </a:lnTo>
                  <a:lnTo>
                    <a:pt x="1031" y="2200"/>
                  </a:lnTo>
                  <a:lnTo>
                    <a:pt x="1073" y="2218"/>
                  </a:lnTo>
                  <a:lnTo>
                    <a:pt x="1114" y="2236"/>
                  </a:lnTo>
                  <a:lnTo>
                    <a:pt x="1138" y="2242"/>
                  </a:lnTo>
                  <a:lnTo>
                    <a:pt x="1155" y="2248"/>
                  </a:lnTo>
                  <a:lnTo>
                    <a:pt x="1167" y="2254"/>
                  </a:lnTo>
                  <a:lnTo>
                    <a:pt x="1197" y="2266"/>
                  </a:lnTo>
                  <a:lnTo>
                    <a:pt x="1238" y="2278"/>
                  </a:lnTo>
                  <a:lnTo>
                    <a:pt x="1280" y="2295"/>
                  </a:lnTo>
                  <a:lnTo>
                    <a:pt x="1315" y="2307"/>
                  </a:lnTo>
                  <a:lnTo>
                    <a:pt x="1321" y="2307"/>
                  </a:lnTo>
                  <a:lnTo>
                    <a:pt x="1327" y="2313"/>
                  </a:lnTo>
                  <a:lnTo>
                    <a:pt x="1333" y="2313"/>
                  </a:lnTo>
                  <a:lnTo>
                    <a:pt x="1333" y="2313"/>
                  </a:lnTo>
                  <a:lnTo>
                    <a:pt x="1333" y="2313"/>
                  </a:lnTo>
                  <a:lnTo>
                    <a:pt x="1339" y="2313"/>
                  </a:lnTo>
                  <a:lnTo>
                    <a:pt x="1339" y="2319"/>
                  </a:lnTo>
                  <a:lnTo>
                    <a:pt x="1345" y="2319"/>
                  </a:lnTo>
                  <a:lnTo>
                    <a:pt x="1345" y="2319"/>
                  </a:lnTo>
                  <a:lnTo>
                    <a:pt x="1351" y="2319"/>
                  </a:lnTo>
                  <a:lnTo>
                    <a:pt x="1351" y="2319"/>
                  </a:lnTo>
                  <a:lnTo>
                    <a:pt x="1357" y="2325"/>
                  </a:lnTo>
                  <a:lnTo>
                    <a:pt x="1363" y="2325"/>
                  </a:lnTo>
                  <a:lnTo>
                    <a:pt x="1363" y="2325"/>
                  </a:lnTo>
                  <a:lnTo>
                    <a:pt x="1369" y="2325"/>
                  </a:lnTo>
                  <a:lnTo>
                    <a:pt x="1369" y="2325"/>
                  </a:lnTo>
                  <a:lnTo>
                    <a:pt x="1375" y="2325"/>
                  </a:lnTo>
                  <a:lnTo>
                    <a:pt x="1375" y="2325"/>
                  </a:lnTo>
                  <a:lnTo>
                    <a:pt x="1381" y="2325"/>
                  </a:lnTo>
                  <a:lnTo>
                    <a:pt x="1381" y="2325"/>
                  </a:lnTo>
                  <a:lnTo>
                    <a:pt x="1387" y="2325"/>
                  </a:lnTo>
                  <a:lnTo>
                    <a:pt x="1393" y="2325"/>
                  </a:lnTo>
                  <a:lnTo>
                    <a:pt x="1393" y="2325"/>
                  </a:lnTo>
                  <a:lnTo>
                    <a:pt x="1398" y="2325"/>
                  </a:lnTo>
                  <a:lnTo>
                    <a:pt x="1404" y="2325"/>
                  </a:lnTo>
                  <a:lnTo>
                    <a:pt x="1410" y="2325"/>
                  </a:lnTo>
                  <a:lnTo>
                    <a:pt x="1410" y="2325"/>
                  </a:lnTo>
                  <a:lnTo>
                    <a:pt x="1416" y="2325"/>
                  </a:lnTo>
                  <a:lnTo>
                    <a:pt x="1422" y="2325"/>
                  </a:lnTo>
                  <a:lnTo>
                    <a:pt x="1422" y="2325"/>
                  </a:lnTo>
                  <a:lnTo>
                    <a:pt x="1428" y="2325"/>
                  </a:lnTo>
                  <a:lnTo>
                    <a:pt x="1434" y="2325"/>
                  </a:lnTo>
                  <a:lnTo>
                    <a:pt x="1440" y="2325"/>
                  </a:lnTo>
                  <a:lnTo>
                    <a:pt x="1440" y="2325"/>
                  </a:lnTo>
                  <a:lnTo>
                    <a:pt x="1446" y="2325"/>
                  </a:lnTo>
                  <a:lnTo>
                    <a:pt x="1452" y="2325"/>
                  </a:lnTo>
                  <a:lnTo>
                    <a:pt x="1452" y="2325"/>
                  </a:lnTo>
                  <a:lnTo>
                    <a:pt x="1458" y="2325"/>
                  </a:lnTo>
                  <a:lnTo>
                    <a:pt x="1464" y="2325"/>
                  </a:lnTo>
                  <a:lnTo>
                    <a:pt x="1470" y="2325"/>
                  </a:lnTo>
                  <a:lnTo>
                    <a:pt x="1470" y="2325"/>
                  </a:lnTo>
                  <a:lnTo>
                    <a:pt x="1475" y="2325"/>
                  </a:lnTo>
                  <a:lnTo>
                    <a:pt x="1481" y="2325"/>
                  </a:lnTo>
                  <a:lnTo>
                    <a:pt x="1481" y="2325"/>
                  </a:lnTo>
                  <a:lnTo>
                    <a:pt x="1487" y="2325"/>
                  </a:lnTo>
                  <a:lnTo>
                    <a:pt x="1493" y="2325"/>
                  </a:lnTo>
                  <a:lnTo>
                    <a:pt x="1499" y="2325"/>
                  </a:lnTo>
                  <a:lnTo>
                    <a:pt x="1499" y="2325"/>
                  </a:lnTo>
                  <a:lnTo>
                    <a:pt x="1505" y="2325"/>
                  </a:lnTo>
                  <a:lnTo>
                    <a:pt x="1511" y="2325"/>
                  </a:lnTo>
                  <a:lnTo>
                    <a:pt x="1511" y="2325"/>
                  </a:lnTo>
                  <a:lnTo>
                    <a:pt x="1517" y="2325"/>
                  </a:lnTo>
                  <a:lnTo>
                    <a:pt x="1523" y="2325"/>
                  </a:lnTo>
                  <a:lnTo>
                    <a:pt x="1529" y="2325"/>
                  </a:lnTo>
                  <a:lnTo>
                    <a:pt x="1529" y="2325"/>
                  </a:lnTo>
                  <a:lnTo>
                    <a:pt x="1535" y="2325"/>
                  </a:lnTo>
                  <a:lnTo>
                    <a:pt x="1541" y="2325"/>
                  </a:lnTo>
                  <a:lnTo>
                    <a:pt x="1547" y="2325"/>
                  </a:lnTo>
                  <a:lnTo>
                    <a:pt x="1547" y="2325"/>
                  </a:lnTo>
                  <a:lnTo>
                    <a:pt x="1553" y="2325"/>
                  </a:lnTo>
                  <a:lnTo>
                    <a:pt x="1558" y="2325"/>
                  </a:lnTo>
                  <a:lnTo>
                    <a:pt x="1558" y="2325"/>
                  </a:lnTo>
                  <a:lnTo>
                    <a:pt x="1564" y="2325"/>
                  </a:lnTo>
                  <a:lnTo>
                    <a:pt x="1564" y="2325"/>
                  </a:lnTo>
                  <a:lnTo>
                    <a:pt x="1570" y="2325"/>
                  </a:lnTo>
                  <a:lnTo>
                    <a:pt x="1570" y="2325"/>
                  </a:lnTo>
                  <a:lnTo>
                    <a:pt x="1576" y="2325"/>
                  </a:lnTo>
                  <a:lnTo>
                    <a:pt x="1576" y="2325"/>
                  </a:lnTo>
                  <a:lnTo>
                    <a:pt x="1582" y="2325"/>
                  </a:lnTo>
                  <a:lnTo>
                    <a:pt x="1588" y="2325"/>
                  </a:lnTo>
                  <a:lnTo>
                    <a:pt x="1588" y="2325"/>
                  </a:lnTo>
                  <a:lnTo>
                    <a:pt x="1594" y="2325"/>
                  </a:lnTo>
                  <a:lnTo>
                    <a:pt x="1600" y="2325"/>
                  </a:lnTo>
                  <a:lnTo>
                    <a:pt x="1606" y="2325"/>
                  </a:lnTo>
                  <a:lnTo>
                    <a:pt x="1606" y="2325"/>
                  </a:lnTo>
                  <a:lnTo>
                    <a:pt x="1612" y="2325"/>
                  </a:lnTo>
                  <a:lnTo>
                    <a:pt x="1618" y="2325"/>
                  </a:lnTo>
                  <a:lnTo>
                    <a:pt x="1618" y="2325"/>
                  </a:lnTo>
                  <a:lnTo>
                    <a:pt x="1624" y="2325"/>
                  </a:lnTo>
                  <a:lnTo>
                    <a:pt x="1630" y="2325"/>
                  </a:lnTo>
                  <a:lnTo>
                    <a:pt x="1635" y="2325"/>
                  </a:lnTo>
                  <a:lnTo>
                    <a:pt x="1635" y="2325"/>
                  </a:lnTo>
                  <a:lnTo>
                    <a:pt x="1641" y="2325"/>
                  </a:lnTo>
                  <a:lnTo>
                    <a:pt x="1647" y="2325"/>
                  </a:lnTo>
                  <a:lnTo>
                    <a:pt x="1647" y="2325"/>
                  </a:lnTo>
                  <a:lnTo>
                    <a:pt x="1647" y="2325"/>
                  </a:lnTo>
                  <a:lnTo>
                    <a:pt x="1647" y="2325"/>
                  </a:lnTo>
                  <a:lnTo>
                    <a:pt x="1647" y="2319"/>
                  </a:lnTo>
                  <a:lnTo>
                    <a:pt x="1647" y="2319"/>
                  </a:lnTo>
                  <a:lnTo>
                    <a:pt x="1647" y="2319"/>
                  </a:lnTo>
                  <a:lnTo>
                    <a:pt x="1647" y="2319"/>
                  </a:lnTo>
                  <a:lnTo>
                    <a:pt x="1647" y="2319"/>
                  </a:lnTo>
                  <a:lnTo>
                    <a:pt x="1647" y="2319"/>
                  </a:lnTo>
                  <a:lnTo>
                    <a:pt x="1647" y="2319"/>
                  </a:lnTo>
                  <a:lnTo>
                    <a:pt x="1647" y="2313"/>
                  </a:lnTo>
                  <a:lnTo>
                    <a:pt x="1647" y="2313"/>
                  </a:lnTo>
                  <a:lnTo>
                    <a:pt x="1647" y="2313"/>
                  </a:lnTo>
                  <a:lnTo>
                    <a:pt x="1647" y="2313"/>
                  </a:lnTo>
                  <a:lnTo>
                    <a:pt x="1647" y="2313"/>
                  </a:lnTo>
                  <a:lnTo>
                    <a:pt x="1647" y="2313"/>
                  </a:lnTo>
                  <a:lnTo>
                    <a:pt x="1647" y="2313"/>
                  </a:lnTo>
                  <a:lnTo>
                    <a:pt x="1647" y="2313"/>
                  </a:lnTo>
                  <a:lnTo>
                    <a:pt x="1647" y="2307"/>
                  </a:lnTo>
                  <a:lnTo>
                    <a:pt x="1647" y="2307"/>
                  </a:lnTo>
                  <a:lnTo>
                    <a:pt x="1647" y="2307"/>
                  </a:lnTo>
                  <a:lnTo>
                    <a:pt x="1647" y="2307"/>
                  </a:lnTo>
                  <a:lnTo>
                    <a:pt x="1647" y="2307"/>
                  </a:lnTo>
                  <a:lnTo>
                    <a:pt x="1647" y="2307"/>
                  </a:lnTo>
                  <a:lnTo>
                    <a:pt x="1647" y="2307"/>
                  </a:lnTo>
                  <a:lnTo>
                    <a:pt x="1647" y="2301"/>
                  </a:lnTo>
                  <a:lnTo>
                    <a:pt x="1647" y="2301"/>
                  </a:lnTo>
                  <a:lnTo>
                    <a:pt x="1647" y="2301"/>
                  </a:lnTo>
                  <a:lnTo>
                    <a:pt x="1647" y="2301"/>
                  </a:lnTo>
                  <a:lnTo>
                    <a:pt x="1647" y="2301"/>
                  </a:lnTo>
                  <a:lnTo>
                    <a:pt x="1647" y="2301"/>
                  </a:lnTo>
                  <a:lnTo>
                    <a:pt x="1647" y="2301"/>
                  </a:lnTo>
                  <a:lnTo>
                    <a:pt x="1647" y="2295"/>
                  </a:lnTo>
                  <a:lnTo>
                    <a:pt x="1647" y="2295"/>
                  </a:lnTo>
                  <a:lnTo>
                    <a:pt x="1647" y="2295"/>
                  </a:lnTo>
                  <a:lnTo>
                    <a:pt x="1647" y="2295"/>
                  </a:lnTo>
                  <a:lnTo>
                    <a:pt x="1647" y="2295"/>
                  </a:lnTo>
                  <a:lnTo>
                    <a:pt x="1647" y="2295"/>
                  </a:lnTo>
                  <a:lnTo>
                    <a:pt x="1647" y="2295"/>
                  </a:lnTo>
                  <a:lnTo>
                    <a:pt x="1647" y="2295"/>
                  </a:lnTo>
                  <a:lnTo>
                    <a:pt x="1647" y="2289"/>
                  </a:lnTo>
                  <a:lnTo>
                    <a:pt x="1647" y="2289"/>
                  </a:lnTo>
                  <a:lnTo>
                    <a:pt x="1647" y="2289"/>
                  </a:lnTo>
                  <a:lnTo>
                    <a:pt x="1647" y="2289"/>
                  </a:lnTo>
                  <a:lnTo>
                    <a:pt x="1647" y="2289"/>
                  </a:lnTo>
                  <a:lnTo>
                    <a:pt x="1647" y="2289"/>
                  </a:lnTo>
                  <a:lnTo>
                    <a:pt x="1647" y="2289"/>
                  </a:lnTo>
                  <a:lnTo>
                    <a:pt x="1647" y="2283"/>
                  </a:lnTo>
                  <a:lnTo>
                    <a:pt x="1647" y="2283"/>
                  </a:lnTo>
                  <a:lnTo>
                    <a:pt x="1647" y="2283"/>
                  </a:lnTo>
                  <a:lnTo>
                    <a:pt x="1647" y="2283"/>
                  </a:lnTo>
                  <a:lnTo>
                    <a:pt x="1647" y="2283"/>
                  </a:lnTo>
                  <a:lnTo>
                    <a:pt x="1647" y="2283"/>
                  </a:lnTo>
                  <a:lnTo>
                    <a:pt x="1647" y="2283"/>
                  </a:lnTo>
                  <a:lnTo>
                    <a:pt x="1647" y="2283"/>
                  </a:lnTo>
                  <a:lnTo>
                    <a:pt x="1647" y="2283"/>
                  </a:lnTo>
                  <a:lnTo>
                    <a:pt x="1647" y="2278"/>
                  </a:lnTo>
                  <a:lnTo>
                    <a:pt x="1647" y="2278"/>
                  </a:lnTo>
                  <a:lnTo>
                    <a:pt x="1647" y="2278"/>
                  </a:lnTo>
                  <a:lnTo>
                    <a:pt x="1647" y="2278"/>
                  </a:lnTo>
                  <a:lnTo>
                    <a:pt x="1647" y="2278"/>
                  </a:lnTo>
                  <a:lnTo>
                    <a:pt x="1647" y="2278"/>
                  </a:lnTo>
                  <a:lnTo>
                    <a:pt x="1647" y="2278"/>
                  </a:lnTo>
                  <a:lnTo>
                    <a:pt x="1647" y="2272"/>
                  </a:lnTo>
                  <a:lnTo>
                    <a:pt x="1647" y="2272"/>
                  </a:lnTo>
                  <a:lnTo>
                    <a:pt x="1647" y="2272"/>
                  </a:lnTo>
                  <a:lnTo>
                    <a:pt x="1647" y="2272"/>
                  </a:lnTo>
                  <a:lnTo>
                    <a:pt x="1647" y="2272"/>
                  </a:lnTo>
                  <a:lnTo>
                    <a:pt x="1647" y="2272"/>
                  </a:lnTo>
                  <a:lnTo>
                    <a:pt x="1653" y="2272"/>
                  </a:lnTo>
                  <a:lnTo>
                    <a:pt x="1653" y="2272"/>
                  </a:lnTo>
                  <a:lnTo>
                    <a:pt x="1653" y="2272"/>
                  </a:lnTo>
                  <a:lnTo>
                    <a:pt x="1659" y="2272"/>
                  </a:lnTo>
                  <a:lnTo>
                    <a:pt x="1659" y="2272"/>
                  </a:lnTo>
                  <a:lnTo>
                    <a:pt x="1665" y="2272"/>
                  </a:lnTo>
                  <a:lnTo>
                    <a:pt x="1665" y="2272"/>
                  </a:lnTo>
                  <a:lnTo>
                    <a:pt x="1665" y="2272"/>
                  </a:lnTo>
                  <a:lnTo>
                    <a:pt x="1671" y="2272"/>
                  </a:lnTo>
                  <a:lnTo>
                    <a:pt x="1671" y="2272"/>
                  </a:lnTo>
                  <a:lnTo>
                    <a:pt x="1677" y="2272"/>
                  </a:lnTo>
                  <a:lnTo>
                    <a:pt x="1677" y="2272"/>
                  </a:lnTo>
                  <a:lnTo>
                    <a:pt x="1677" y="2272"/>
                  </a:lnTo>
                  <a:lnTo>
                    <a:pt x="1683" y="2272"/>
                  </a:lnTo>
                  <a:lnTo>
                    <a:pt x="1683" y="2272"/>
                  </a:lnTo>
                  <a:lnTo>
                    <a:pt x="1689" y="2272"/>
                  </a:lnTo>
                  <a:lnTo>
                    <a:pt x="1689" y="2272"/>
                  </a:lnTo>
                  <a:lnTo>
                    <a:pt x="1695" y="2272"/>
                  </a:lnTo>
                  <a:lnTo>
                    <a:pt x="1695" y="2272"/>
                  </a:lnTo>
                  <a:lnTo>
                    <a:pt x="1695" y="2272"/>
                  </a:lnTo>
                  <a:lnTo>
                    <a:pt x="1701" y="2272"/>
                  </a:lnTo>
                  <a:lnTo>
                    <a:pt x="1701" y="2272"/>
                  </a:lnTo>
                  <a:lnTo>
                    <a:pt x="1707" y="2272"/>
                  </a:lnTo>
                  <a:lnTo>
                    <a:pt x="1707" y="2272"/>
                  </a:lnTo>
                  <a:lnTo>
                    <a:pt x="1713" y="2272"/>
                  </a:lnTo>
                  <a:lnTo>
                    <a:pt x="1713" y="2272"/>
                  </a:lnTo>
                  <a:lnTo>
                    <a:pt x="1713" y="2272"/>
                  </a:lnTo>
                  <a:lnTo>
                    <a:pt x="1718" y="2272"/>
                  </a:lnTo>
                  <a:lnTo>
                    <a:pt x="1718" y="2272"/>
                  </a:lnTo>
                  <a:lnTo>
                    <a:pt x="1724" y="2272"/>
                  </a:lnTo>
                  <a:lnTo>
                    <a:pt x="1724" y="2272"/>
                  </a:lnTo>
                  <a:lnTo>
                    <a:pt x="1730" y="2272"/>
                  </a:lnTo>
                  <a:lnTo>
                    <a:pt x="1730" y="2272"/>
                  </a:lnTo>
                  <a:lnTo>
                    <a:pt x="1736" y="2272"/>
                  </a:lnTo>
                  <a:lnTo>
                    <a:pt x="1736" y="2272"/>
                  </a:lnTo>
                  <a:lnTo>
                    <a:pt x="1736" y="2272"/>
                  </a:lnTo>
                  <a:lnTo>
                    <a:pt x="1742" y="2272"/>
                  </a:lnTo>
                  <a:lnTo>
                    <a:pt x="1742" y="2272"/>
                  </a:lnTo>
                  <a:lnTo>
                    <a:pt x="1742" y="2272"/>
                  </a:lnTo>
                  <a:lnTo>
                    <a:pt x="1742" y="2272"/>
                  </a:lnTo>
                  <a:lnTo>
                    <a:pt x="1742" y="2272"/>
                  </a:lnTo>
                  <a:lnTo>
                    <a:pt x="1748" y="2272"/>
                  </a:lnTo>
                  <a:lnTo>
                    <a:pt x="1748" y="2272"/>
                  </a:lnTo>
                  <a:lnTo>
                    <a:pt x="1748" y="2272"/>
                  </a:lnTo>
                  <a:lnTo>
                    <a:pt x="1754" y="2272"/>
                  </a:lnTo>
                  <a:lnTo>
                    <a:pt x="1754" y="2272"/>
                  </a:lnTo>
                  <a:lnTo>
                    <a:pt x="1754" y="2272"/>
                  </a:lnTo>
                  <a:lnTo>
                    <a:pt x="1760" y="2272"/>
                  </a:lnTo>
                  <a:lnTo>
                    <a:pt x="1760" y="2272"/>
                  </a:lnTo>
                  <a:lnTo>
                    <a:pt x="1766" y="2272"/>
                  </a:lnTo>
                  <a:lnTo>
                    <a:pt x="1766" y="2272"/>
                  </a:lnTo>
                  <a:lnTo>
                    <a:pt x="1766" y="2272"/>
                  </a:lnTo>
                  <a:lnTo>
                    <a:pt x="1766" y="2272"/>
                  </a:lnTo>
                  <a:lnTo>
                    <a:pt x="1766" y="2272"/>
                  </a:lnTo>
                  <a:lnTo>
                    <a:pt x="1772" y="2272"/>
                  </a:lnTo>
                  <a:lnTo>
                    <a:pt x="1772" y="2272"/>
                  </a:lnTo>
                  <a:lnTo>
                    <a:pt x="1772" y="2272"/>
                  </a:lnTo>
                  <a:lnTo>
                    <a:pt x="1778" y="2272"/>
                  </a:lnTo>
                  <a:lnTo>
                    <a:pt x="1778" y="2272"/>
                  </a:lnTo>
                  <a:lnTo>
                    <a:pt x="1784" y="2272"/>
                  </a:lnTo>
                  <a:lnTo>
                    <a:pt x="1784" y="2272"/>
                  </a:lnTo>
                  <a:lnTo>
                    <a:pt x="1784" y="2272"/>
                  </a:lnTo>
                  <a:lnTo>
                    <a:pt x="1784" y="2272"/>
                  </a:lnTo>
                  <a:lnTo>
                    <a:pt x="1790" y="2272"/>
                  </a:lnTo>
                  <a:lnTo>
                    <a:pt x="1790" y="2272"/>
                  </a:lnTo>
                  <a:lnTo>
                    <a:pt x="1790" y="2272"/>
                  </a:lnTo>
                  <a:lnTo>
                    <a:pt x="1795" y="2272"/>
                  </a:lnTo>
                  <a:lnTo>
                    <a:pt x="1795" y="2272"/>
                  </a:lnTo>
                  <a:lnTo>
                    <a:pt x="1795" y="2272"/>
                  </a:lnTo>
                  <a:lnTo>
                    <a:pt x="1801" y="2272"/>
                  </a:lnTo>
                  <a:lnTo>
                    <a:pt x="1801" y="2272"/>
                  </a:lnTo>
                  <a:lnTo>
                    <a:pt x="1807" y="2272"/>
                  </a:lnTo>
                  <a:lnTo>
                    <a:pt x="1807" y="2272"/>
                  </a:lnTo>
                  <a:lnTo>
                    <a:pt x="1807" y="2272"/>
                  </a:lnTo>
                  <a:lnTo>
                    <a:pt x="1807" y="2272"/>
                  </a:lnTo>
                  <a:lnTo>
                    <a:pt x="1813" y="2272"/>
                  </a:lnTo>
                  <a:lnTo>
                    <a:pt x="1813" y="2272"/>
                  </a:lnTo>
                  <a:lnTo>
                    <a:pt x="1813" y="2272"/>
                  </a:lnTo>
                  <a:lnTo>
                    <a:pt x="1813" y="2272"/>
                  </a:lnTo>
                  <a:lnTo>
                    <a:pt x="1819" y="2272"/>
                  </a:lnTo>
                  <a:lnTo>
                    <a:pt x="1819" y="2272"/>
                  </a:lnTo>
                  <a:lnTo>
                    <a:pt x="1819" y="2272"/>
                  </a:lnTo>
                  <a:lnTo>
                    <a:pt x="1819" y="2272"/>
                  </a:lnTo>
                  <a:lnTo>
                    <a:pt x="1825" y="2272"/>
                  </a:lnTo>
                  <a:lnTo>
                    <a:pt x="1825" y="2278"/>
                  </a:lnTo>
                  <a:lnTo>
                    <a:pt x="1831" y="2278"/>
                  </a:lnTo>
                  <a:lnTo>
                    <a:pt x="1831" y="2283"/>
                  </a:lnTo>
                  <a:lnTo>
                    <a:pt x="1837" y="2289"/>
                  </a:lnTo>
                  <a:lnTo>
                    <a:pt x="1837" y="2295"/>
                  </a:lnTo>
                  <a:lnTo>
                    <a:pt x="1837" y="2295"/>
                  </a:lnTo>
                  <a:lnTo>
                    <a:pt x="1843" y="2301"/>
                  </a:lnTo>
                  <a:lnTo>
                    <a:pt x="1843" y="2301"/>
                  </a:lnTo>
                  <a:lnTo>
                    <a:pt x="1843" y="2307"/>
                  </a:lnTo>
                  <a:lnTo>
                    <a:pt x="1843" y="2307"/>
                  </a:lnTo>
                  <a:lnTo>
                    <a:pt x="1843" y="2307"/>
                  </a:lnTo>
                  <a:lnTo>
                    <a:pt x="1843" y="2307"/>
                  </a:lnTo>
                  <a:lnTo>
                    <a:pt x="1843" y="2307"/>
                  </a:lnTo>
                  <a:lnTo>
                    <a:pt x="1843" y="2307"/>
                  </a:lnTo>
                  <a:lnTo>
                    <a:pt x="1849" y="2307"/>
                  </a:lnTo>
                  <a:lnTo>
                    <a:pt x="1849" y="2313"/>
                  </a:lnTo>
                  <a:lnTo>
                    <a:pt x="1849" y="2313"/>
                  </a:lnTo>
                  <a:lnTo>
                    <a:pt x="1855" y="2313"/>
                  </a:lnTo>
                  <a:lnTo>
                    <a:pt x="1855" y="2313"/>
                  </a:lnTo>
                  <a:lnTo>
                    <a:pt x="1861" y="2313"/>
                  </a:lnTo>
                  <a:lnTo>
                    <a:pt x="1861" y="2313"/>
                  </a:lnTo>
                  <a:lnTo>
                    <a:pt x="1867" y="2313"/>
                  </a:lnTo>
                  <a:lnTo>
                    <a:pt x="1867" y="2319"/>
                  </a:lnTo>
                  <a:lnTo>
                    <a:pt x="1873" y="2319"/>
                  </a:lnTo>
                  <a:lnTo>
                    <a:pt x="1873" y="2319"/>
                  </a:lnTo>
                  <a:lnTo>
                    <a:pt x="1873" y="2319"/>
                  </a:lnTo>
                  <a:lnTo>
                    <a:pt x="1873" y="2325"/>
                  </a:lnTo>
                  <a:lnTo>
                    <a:pt x="1873" y="2325"/>
                  </a:lnTo>
                  <a:lnTo>
                    <a:pt x="1873" y="2325"/>
                  </a:lnTo>
                  <a:lnTo>
                    <a:pt x="1878" y="2325"/>
                  </a:lnTo>
                  <a:lnTo>
                    <a:pt x="1878" y="2325"/>
                  </a:lnTo>
                  <a:lnTo>
                    <a:pt x="1878" y="2325"/>
                  </a:lnTo>
                  <a:lnTo>
                    <a:pt x="1878" y="2331"/>
                  </a:lnTo>
                  <a:lnTo>
                    <a:pt x="1878" y="2331"/>
                  </a:lnTo>
                  <a:lnTo>
                    <a:pt x="1884" y="2337"/>
                  </a:lnTo>
                  <a:lnTo>
                    <a:pt x="1890" y="2337"/>
                  </a:lnTo>
                  <a:lnTo>
                    <a:pt x="1890" y="2343"/>
                  </a:lnTo>
                  <a:lnTo>
                    <a:pt x="1890" y="2343"/>
                  </a:lnTo>
                  <a:lnTo>
                    <a:pt x="1896" y="2349"/>
                  </a:lnTo>
                  <a:lnTo>
                    <a:pt x="1896" y="2349"/>
                  </a:lnTo>
                  <a:lnTo>
                    <a:pt x="1902" y="2349"/>
                  </a:lnTo>
                  <a:lnTo>
                    <a:pt x="1902" y="2349"/>
                  </a:lnTo>
                  <a:lnTo>
                    <a:pt x="1902" y="2355"/>
                  </a:lnTo>
                  <a:lnTo>
                    <a:pt x="1908" y="2355"/>
                  </a:lnTo>
                  <a:lnTo>
                    <a:pt x="1908" y="2355"/>
                  </a:lnTo>
                  <a:lnTo>
                    <a:pt x="1908" y="2355"/>
                  </a:lnTo>
                  <a:lnTo>
                    <a:pt x="1908" y="2355"/>
                  </a:lnTo>
                  <a:lnTo>
                    <a:pt x="1908" y="2355"/>
                  </a:lnTo>
                  <a:lnTo>
                    <a:pt x="1908" y="2361"/>
                  </a:lnTo>
                  <a:lnTo>
                    <a:pt x="1908" y="2361"/>
                  </a:lnTo>
                  <a:lnTo>
                    <a:pt x="1908" y="2361"/>
                  </a:lnTo>
                  <a:lnTo>
                    <a:pt x="1914" y="2366"/>
                  </a:lnTo>
                  <a:lnTo>
                    <a:pt x="1914" y="2366"/>
                  </a:lnTo>
                  <a:lnTo>
                    <a:pt x="1926" y="2372"/>
                  </a:lnTo>
                  <a:lnTo>
                    <a:pt x="1926" y="2378"/>
                  </a:lnTo>
                  <a:lnTo>
                    <a:pt x="1932" y="2378"/>
                  </a:lnTo>
                  <a:lnTo>
                    <a:pt x="1932" y="2378"/>
                  </a:lnTo>
                  <a:lnTo>
                    <a:pt x="1938" y="2384"/>
                  </a:lnTo>
                  <a:lnTo>
                    <a:pt x="1938" y="2384"/>
                  </a:lnTo>
                  <a:lnTo>
                    <a:pt x="1938" y="2384"/>
                  </a:lnTo>
                  <a:lnTo>
                    <a:pt x="1938" y="2384"/>
                  </a:lnTo>
                  <a:lnTo>
                    <a:pt x="1938" y="2384"/>
                  </a:lnTo>
                  <a:lnTo>
                    <a:pt x="1944" y="2384"/>
                  </a:lnTo>
                  <a:lnTo>
                    <a:pt x="1944" y="2384"/>
                  </a:lnTo>
                  <a:lnTo>
                    <a:pt x="1944" y="2384"/>
                  </a:lnTo>
                  <a:lnTo>
                    <a:pt x="1944" y="2384"/>
                  </a:lnTo>
                  <a:lnTo>
                    <a:pt x="1944" y="2384"/>
                  </a:lnTo>
                  <a:lnTo>
                    <a:pt x="1944" y="2384"/>
                  </a:lnTo>
                  <a:lnTo>
                    <a:pt x="1944" y="2384"/>
                  </a:lnTo>
                  <a:lnTo>
                    <a:pt x="1944" y="2384"/>
                  </a:lnTo>
                  <a:lnTo>
                    <a:pt x="1944" y="2384"/>
                  </a:lnTo>
                  <a:lnTo>
                    <a:pt x="1944" y="2384"/>
                  </a:lnTo>
                  <a:lnTo>
                    <a:pt x="1944" y="2390"/>
                  </a:lnTo>
                  <a:lnTo>
                    <a:pt x="1950" y="2390"/>
                  </a:lnTo>
                  <a:lnTo>
                    <a:pt x="1950" y="2390"/>
                  </a:lnTo>
                  <a:lnTo>
                    <a:pt x="1950" y="2390"/>
                  </a:lnTo>
                  <a:lnTo>
                    <a:pt x="1950" y="2390"/>
                  </a:lnTo>
                  <a:lnTo>
                    <a:pt x="1950" y="2390"/>
                  </a:lnTo>
                  <a:lnTo>
                    <a:pt x="1950" y="2390"/>
                  </a:lnTo>
                  <a:lnTo>
                    <a:pt x="1950" y="2390"/>
                  </a:lnTo>
                  <a:lnTo>
                    <a:pt x="1950" y="2390"/>
                  </a:lnTo>
                  <a:lnTo>
                    <a:pt x="1950" y="2390"/>
                  </a:lnTo>
                  <a:lnTo>
                    <a:pt x="1950" y="2390"/>
                  </a:lnTo>
                  <a:lnTo>
                    <a:pt x="1955" y="2390"/>
                  </a:lnTo>
                  <a:lnTo>
                    <a:pt x="1955" y="2396"/>
                  </a:lnTo>
                  <a:lnTo>
                    <a:pt x="1961" y="2396"/>
                  </a:lnTo>
                  <a:lnTo>
                    <a:pt x="1961" y="2396"/>
                  </a:lnTo>
                  <a:lnTo>
                    <a:pt x="1961" y="2396"/>
                  </a:lnTo>
                  <a:lnTo>
                    <a:pt x="1961" y="2402"/>
                  </a:lnTo>
                  <a:lnTo>
                    <a:pt x="1967" y="2402"/>
                  </a:lnTo>
                  <a:lnTo>
                    <a:pt x="1967" y="2402"/>
                  </a:lnTo>
                  <a:lnTo>
                    <a:pt x="1967" y="2402"/>
                  </a:lnTo>
                  <a:lnTo>
                    <a:pt x="1967" y="2402"/>
                  </a:lnTo>
                  <a:lnTo>
                    <a:pt x="1967" y="2402"/>
                  </a:lnTo>
                  <a:lnTo>
                    <a:pt x="1967" y="2402"/>
                  </a:lnTo>
                  <a:lnTo>
                    <a:pt x="1967" y="2402"/>
                  </a:lnTo>
                  <a:lnTo>
                    <a:pt x="1967" y="2408"/>
                  </a:lnTo>
                  <a:lnTo>
                    <a:pt x="1967" y="2408"/>
                  </a:lnTo>
                  <a:lnTo>
                    <a:pt x="1967" y="2408"/>
                  </a:lnTo>
                  <a:lnTo>
                    <a:pt x="1973" y="2408"/>
                  </a:lnTo>
                  <a:lnTo>
                    <a:pt x="1973" y="2408"/>
                  </a:lnTo>
                  <a:lnTo>
                    <a:pt x="1973" y="2408"/>
                  </a:lnTo>
                  <a:lnTo>
                    <a:pt x="1973" y="2414"/>
                  </a:lnTo>
                  <a:lnTo>
                    <a:pt x="1973" y="2414"/>
                  </a:lnTo>
                  <a:lnTo>
                    <a:pt x="1979" y="2414"/>
                  </a:lnTo>
                  <a:lnTo>
                    <a:pt x="1979" y="2414"/>
                  </a:lnTo>
                  <a:lnTo>
                    <a:pt x="1979" y="2414"/>
                  </a:lnTo>
                  <a:lnTo>
                    <a:pt x="1979" y="2420"/>
                  </a:lnTo>
                  <a:lnTo>
                    <a:pt x="1979" y="2420"/>
                  </a:lnTo>
                  <a:lnTo>
                    <a:pt x="1979" y="2420"/>
                  </a:lnTo>
                  <a:lnTo>
                    <a:pt x="1979" y="2420"/>
                  </a:lnTo>
                  <a:lnTo>
                    <a:pt x="1979" y="2420"/>
                  </a:lnTo>
                  <a:lnTo>
                    <a:pt x="1979" y="2426"/>
                  </a:lnTo>
                  <a:lnTo>
                    <a:pt x="1979" y="2426"/>
                  </a:lnTo>
                  <a:lnTo>
                    <a:pt x="1979" y="2426"/>
                  </a:lnTo>
                  <a:lnTo>
                    <a:pt x="1979" y="2426"/>
                  </a:lnTo>
                  <a:lnTo>
                    <a:pt x="1979" y="2426"/>
                  </a:lnTo>
                  <a:lnTo>
                    <a:pt x="1979" y="2426"/>
                  </a:lnTo>
                  <a:lnTo>
                    <a:pt x="1979" y="2426"/>
                  </a:lnTo>
                  <a:lnTo>
                    <a:pt x="1979" y="2432"/>
                  </a:lnTo>
                  <a:lnTo>
                    <a:pt x="1979" y="2432"/>
                  </a:lnTo>
                  <a:lnTo>
                    <a:pt x="1979" y="2432"/>
                  </a:lnTo>
                  <a:lnTo>
                    <a:pt x="1979" y="2432"/>
                  </a:lnTo>
                  <a:lnTo>
                    <a:pt x="1979" y="2432"/>
                  </a:lnTo>
                  <a:lnTo>
                    <a:pt x="1985" y="2432"/>
                  </a:lnTo>
                  <a:lnTo>
                    <a:pt x="1985" y="2432"/>
                  </a:lnTo>
                  <a:lnTo>
                    <a:pt x="1985" y="2432"/>
                  </a:lnTo>
                  <a:lnTo>
                    <a:pt x="1985" y="2438"/>
                  </a:lnTo>
                  <a:lnTo>
                    <a:pt x="1985" y="2438"/>
                  </a:lnTo>
                  <a:lnTo>
                    <a:pt x="1985" y="2438"/>
                  </a:lnTo>
                  <a:lnTo>
                    <a:pt x="1985" y="2438"/>
                  </a:lnTo>
                  <a:lnTo>
                    <a:pt x="1985" y="2438"/>
                  </a:lnTo>
                  <a:lnTo>
                    <a:pt x="1985" y="2438"/>
                  </a:lnTo>
                  <a:lnTo>
                    <a:pt x="1991" y="2444"/>
                  </a:lnTo>
                  <a:lnTo>
                    <a:pt x="1991" y="2444"/>
                  </a:lnTo>
                  <a:lnTo>
                    <a:pt x="1991" y="2444"/>
                  </a:lnTo>
                  <a:lnTo>
                    <a:pt x="1991" y="2444"/>
                  </a:lnTo>
                  <a:lnTo>
                    <a:pt x="1991" y="2450"/>
                  </a:lnTo>
                  <a:lnTo>
                    <a:pt x="1991" y="2450"/>
                  </a:lnTo>
                  <a:lnTo>
                    <a:pt x="1991" y="2450"/>
                  </a:lnTo>
                  <a:lnTo>
                    <a:pt x="1991" y="2450"/>
                  </a:lnTo>
                  <a:lnTo>
                    <a:pt x="1997" y="2450"/>
                  </a:lnTo>
                  <a:lnTo>
                    <a:pt x="1997" y="2455"/>
                  </a:lnTo>
                  <a:lnTo>
                    <a:pt x="1997" y="2455"/>
                  </a:lnTo>
                  <a:lnTo>
                    <a:pt x="1997" y="2455"/>
                  </a:lnTo>
                  <a:lnTo>
                    <a:pt x="1997" y="2461"/>
                  </a:lnTo>
                  <a:lnTo>
                    <a:pt x="1997" y="2461"/>
                  </a:lnTo>
                  <a:lnTo>
                    <a:pt x="1997" y="2461"/>
                  </a:lnTo>
                  <a:lnTo>
                    <a:pt x="1997" y="2467"/>
                  </a:lnTo>
                  <a:lnTo>
                    <a:pt x="1997" y="2467"/>
                  </a:lnTo>
                  <a:lnTo>
                    <a:pt x="1997" y="2467"/>
                  </a:lnTo>
                  <a:lnTo>
                    <a:pt x="1997" y="2473"/>
                  </a:lnTo>
                  <a:lnTo>
                    <a:pt x="1997" y="2473"/>
                  </a:lnTo>
                  <a:lnTo>
                    <a:pt x="1997" y="2473"/>
                  </a:lnTo>
                  <a:lnTo>
                    <a:pt x="1997" y="2473"/>
                  </a:lnTo>
                  <a:lnTo>
                    <a:pt x="1997" y="2479"/>
                  </a:lnTo>
                  <a:lnTo>
                    <a:pt x="1997" y="2479"/>
                  </a:lnTo>
                  <a:lnTo>
                    <a:pt x="1997" y="2479"/>
                  </a:lnTo>
                  <a:lnTo>
                    <a:pt x="1997" y="2485"/>
                  </a:lnTo>
                  <a:lnTo>
                    <a:pt x="1997" y="2485"/>
                  </a:lnTo>
                  <a:lnTo>
                    <a:pt x="1997" y="2485"/>
                  </a:lnTo>
                  <a:lnTo>
                    <a:pt x="1997" y="2485"/>
                  </a:lnTo>
                  <a:lnTo>
                    <a:pt x="1997" y="2485"/>
                  </a:lnTo>
                  <a:lnTo>
                    <a:pt x="1997" y="2485"/>
                  </a:lnTo>
                  <a:lnTo>
                    <a:pt x="2003" y="2491"/>
                  </a:lnTo>
                  <a:lnTo>
                    <a:pt x="2003" y="2491"/>
                  </a:lnTo>
                  <a:lnTo>
                    <a:pt x="2003" y="2491"/>
                  </a:lnTo>
                  <a:lnTo>
                    <a:pt x="2003" y="2497"/>
                  </a:lnTo>
                  <a:lnTo>
                    <a:pt x="2003" y="2497"/>
                  </a:lnTo>
                  <a:lnTo>
                    <a:pt x="2003" y="2497"/>
                  </a:lnTo>
                  <a:lnTo>
                    <a:pt x="2009" y="2503"/>
                  </a:lnTo>
                  <a:lnTo>
                    <a:pt x="2009" y="2503"/>
                  </a:lnTo>
                  <a:lnTo>
                    <a:pt x="2009" y="2503"/>
                  </a:lnTo>
                  <a:lnTo>
                    <a:pt x="2009" y="2503"/>
                  </a:lnTo>
                  <a:lnTo>
                    <a:pt x="2009" y="2509"/>
                  </a:lnTo>
                  <a:lnTo>
                    <a:pt x="2009" y="2509"/>
                  </a:lnTo>
                  <a:lnTo>
                    <a:pt x="2015" y="2515"/>
                  </a:lnTo>
                  <a:lnTo>
                    <a:pt x="2015" y="2515"/>
                  </a:lnTo>
                  <a:lnTo>
                    <a:pt x="2015" y="2515"/>
                  </a:lnTo>
                  <a:lnTo>
                    <a:pt x="2015" y="2515"/>
                  </a:lnTo>
                  <a:lnTo>
                    <a:pt x="2015" y="2515"/>
                  </a:lnTo>
                  <a:lnTo>
                    <a:pt x="2015" y="2521"/>
                  </a:lnTo>
                  <a:lnTo>
                    <a:pt x="2021" y="2521"/>
                  </a:lnTo>
                  <a:lnTo>
                    <a:pt x="2021" y="2521"/>
                  </a:lnTo>
                  <a:lnTo>
                    <a:pt x="2021" y="2521"/>
                  </a:lnTo>
                  <a:lnTo>
                    <a:pt x="2021" y="2521"/>
                  </a:lnTo>
                  <a:lnTo>
                    <a:pt x="2021" y="2527"/>
                  </a:lnTo>
                  <a:lnTo>
                    <a:pt x="2021" y="2527"/>
                  </a:lnTo>
                  <a:lnTo>
                    <a:pt x="2021" y="2527"/>
                  </a:lnTo>
                  <a:lnTo>
                    <a:pt x="2021" y="2527"/>
                  </a:lnTo>
                  <a:lnTo>
                    <a:pt x="2021" y="2527"/>
                  </a:lnTo>
                  <a:lnTo>
                    <a:pt x="2033" y="2533"/>
                  </a:lnTo>
                  <a:lnTo>
                    <a:pt x="2033" y="2533"/>
                  </a:lnTo>
                  <a:lnTo>
                    <a:pt x="2033" y="2533"/>
                  </a:lnTo>
                  <a:lnTo>
                    <a:pt x="2033" y="2533"/>
                  </a:lnTo>
                  <a:lnTo>
                    <a:pt x="2038" y="2533"/>
                  </a:lnTo>
                  <a:lnTo>
                    <a:pt x="2038" y="2533"/>
                  </a:lnTo>
                  <a:lnTo>
                    <a:pt x="2038" y="2533"/>
                  </a:lnTo>
                  <a:lnTo>
                    <a:pt x="2038" y="2533"/>
                  </a:lnTo>
                  <a:lnTo>
                    <a:pt x="2038" y="2533"/>
                  </a:lnTo>
                  <a:lnTo>
                    <a:pt x="2038" y="2533"/>
                  </a:lnTo>
                  <a:lnTo>
                    <a:pt x="2044" y="2538"/>
                  </a:lnTo>
                  <a:lnTo>
                    <a:pt x="2044" y="2538"/>
                  </a:lnTo>
                  <a:lnTo>
                    <a:pt x="2044" y="2538"/>
                  </a:lnTo>
                  <a:lnTo>
                    <a:pt x="2044" y="2538"/>
                  </a:lnTo>
                  <a:lnTo>
                    <a:pt x="2044" y="2538"/>
                  </a:lnTo>
                  <a:lnTo>
                    <a:pt x="2044" y="2538"/>
                  </a:lnTo>
                  <a:lnTo>
                    <a:pt x="2044" y="2544"/>
                  </a:lnTo>
                  <a:lnTo>
                    <a:pt x="2050" y="2544"/>
                  </a:lnTo>
                  <a:lnTo>
                    <a:pt x="2050" y="2544"/>
                  </a:lnTo>
                  <a:lnTo>
                    <a:pt x="2056" y="2550"/>
                  </a:lnTo>
                  <a:lnTo>
                    <a:pt x="2062" y="2556"/>
                  </a:lnTo>
                  <a:lnTo>
                    <a:pt x="2062" y="2556"/>
                  </a:lnTo>
                  <a:lnTo>
                    <a:pt x="2074" y="2562"/>
                  </a:lnTo>
                  <a:lnTo>
                    <a:pt x="2080" y="2562"/>
                  </a:lnTo>
                  <a:lnTo>
                    <a:pt x="2086" y="2562"/>
                  </a:lnTo>
                  <a:lnTo>
                    <a:pt x="2086" y="2562"/>
                  </a:lnTo>
                  <a:lnTo>
                    <a:pt x="2086" y="2562"/>
                  </a:lnTo>
                  <a:lnTo>
                    <a:pt x="2086" y="2562"/>
                  </a:lnTo>
                  <a:lnTo>
                    <a:pt x="2086" y="2568"/>
                  </a:lnTo>
                  <a:lnTo>
                    <a:pt x="2086" y="2568"/>
                  </a:lnTo>
                  <a:lnTo>
                    <a:pt x="2092" y="2568"/>
                  </a:lnTo>
                  <a:lnTo>
                    <a:pt x="2092" y="2568"/>
                  </a:lnTo>
                  <a:lnTo>
                    <a:pt x="2098" y="2574"/>
                  </a:lnTo>
                  <a:lnTo>
                    <a:pt x="2098" y="2574"/>
                  </a:lnTo>
                  <a:lnTo>
                    <a:pt x="2110" y="2574"/>
                  </a:lnTo>
                  <a:lnTo>
                    <a:pt x="2110" y="2574"/>
                  </a:lnTo>
                  <a:lnTo>
                    <a:pt x="2110" y="2574"/>
                  </a:lnTo>
                  <a:lnTo>
                    <a:pt x="2110" y="2574"/>
                  </a:lnTo>
                  <a:lnTo>
                    <a:pt x="2110" y="2574"/>
                  </a:lnTo>
                  <a:lnTo>
                    <a:pt x="2110" y="2574"/>
                  </a:lnTo>
                  <a:lnTo>
                    <a:pt x="2110" y="2574"/>
                  </a:lnTo>
                  <a:lnTo>
                    <a:pt x="2110" y="2574"/>
                  </a:lnTo>
                  <a:lnTo>
                    <a:pt x="2110" y="2580"/>
                  </a:lnTo>
                  <a:lnTo>
                    <a:pt x="2110" y="2580"/>
                  </a:lnTo>
                  <a:lnTo>
                    <a:pt x="2110" y="2580"/>
                  </a:lnTo>
                  <a:lnTo>
                    <a:pt x="2110" y="2580"/>
                  </a:lnTo>
                  <a:lnTo>
                    <a:pt x="2115" y="2586"/>
                  </a:lnTo>
                  <a:lnTo>
                    <a:pt x="2121" y="2586"/>
                  </a:lnTo>
                  <a:lnTo>
                    <a:pt x="2121" y="2586"/>
                  </a:lnTo>
                  <a:lnTo>
                    <a:pt x="2121" y="2586"/>
                  </a:lnTo>
                  <a:lnTo>
                    <a:pt x="2127" y="2592"/>
                  </a:lnTo>
                  <a:lnTo>
                    <a:pt x="2127" y="2592"/>
                  </a:lnTo>
                  <a:lnTo>
                    <a:pt x="2127" y="2592"/>
                  </a:lnTo>
                  <a:lnTo>
                    <a:pt x="2127" y="2586"/>
                  </a:lnTo>
                  <a:lnTo>
                    <a:pt x="2133" y="2586"/>
                  </a:lnTo>
                  <a:lnTo>
                    <a:pt x="2133" y="2592"/>
                  </a:lnTo>
                  <a:lnTo>
                    <a:pt x="2133" y="2592"/>
                  </a:lnTo>
                  <a:lnTo>
                    <a:pt x="2133" y="2592"/>
                  </a:lnTo>
                  <a:lnTo>
                    <a:pt x="2133" y="2592"/>
                  </a:lnTo>
                  <a:lnTo>
                    <a:pt x="2133" y="2592"/>
                  </a:lnTo>
                  <a:lnTo>
                    <a:pt x="2133" y="2592"/>
                  </a:lnTo>
                  <a:lnTo>
                    <a:pt x="2133" y="2592"/>
                  </a:lnTo>
                  <a:lnTo>
                    <a:pt x="2133" y="2592"/>
                  </a:lnTo>
                  <a:lnTo>
                    <a:pt x="2133" y="2592"/>
                  </a:lnTo>
                  <a:lnTo>
                    <a:pt x="2133" y="2592"/>
                  </a:lnTo>
                  <a:lnTo>
                    <a:pt x="2139" y="2592"/>
                  </a:lnTo>
                  <a:lnTo>
                    <a:pt x="2145" y="2592"/>
                  </a:lnTo>
                  <a:lnTo>
                    <a:pt x="2145" y="2592"/>
                  </a:lnTo>
                  <a:lnTo>
                    <a:pt x="2151" y="2592"/>
                  </a:lnTo>
                  <a:lnTo>
                    <a:pt x="2151" y="2592"/>
                  </a:lnTo>
                  <a:lnTo>
                    <a:pt x="2151" y="2592"/>
                  </a:lnTo>
                  <a:lnTo>
                    <a:pt x="2151" y="2592"/>
                  </a:lnTo>
                  <a:lnTo>
                    <a:pt x="2157" y="2592"/>
                  </a:lnTo>
                  <a:lnTo>
                    <a:pt x="2157" y="2586"/>
                  </a:lnTo>
                  <a:lnTo>
                    <a:pt x="2157" y="2586"/>
                  </a:lnTo>
                  <a:lnTo>
                    <a:pt x="2157" y="2586"/>
                  </a:lnTo>
                  <a:lnTo>
                    <a:pt x="2157" y="2586"/>
                  </a:lnTo>
                  <a:lnTo>
                    <a:pt x="2157" y="2586"/>
                  </a:lnTo>
                  <a:lnTo>
                    <a:pt x="2157" y="2586"/>
                  </a:lnTo>
                  <a:lnTo>
                    <a:pt x="2157" y="2580"/>
                  </a:lnTo>
                  <a:lnTo>
                    <a:pt x="2163" y="2580"/>
                  </a:lnTo>
                  <a:lnTo>
                    <a:pt x="2163" y="2580"/>
                  </a:lnTo>
                  <a:lnTo>
                    <a:pt x="2163" y="2580"/>
                  </a:lnTo>
                  <a:lnTo>
                    <a:pt x="2163" y="2574"/>
                  </a:lnTo>
                  <a:lnTo>
                    <a:pt x="2169" y="2574"/>
                  </a:lnTo>
                  <a:lnTo>
                    <a:pt x="2169" y="2574"/>
                  </a:lnTo>
                  <a:lnTo>
                    <a:pt x="2169" y="2568"/>
                  </a:lnTo>
                  <a:lnTo>
                    <a:pt x="2169" y="2574"/>
                  </a:lnTo>
                  <a:lnTo>
                    <a:pt x="2169" y="2574"/>
                  </a:lnTo>
                  <a:lnTo>
                    <a:pt x="2169" y="2568"/>
                  </a:lnTo>
                  <a:lnTo>
                    <a:pt x="2175" y="2568"/>
                  </a:lnTo>
                  <a:lnTo>
                    <a:pt x="2181" y="2568"/>
                  </a:lnTo>
                  <a:lnTo>
                    <a:pt x="2181" y="2568"/>
                  </a:lnTo>
                  <a:lnTo>
                    <a:pt x="2181" y="2568"/>
                  </a:lnTo>
                  <a:lnTo>
                    <a:pt x="2181" y="2568"/>
                  </a:lnTo>
                  <a:lnTo>
                    <a:pt x="2175" y="2562"/>
                  </a:lnTo>
                  <a:lnTo>
                    <a:pt x="2175" y="2562"/>
                  </a:lnTo>
                  <a:lnTo>
                    <a:pt x="2175" y="2562"/>
                  </a:lnTo>
                  <a:lnTo>
                    <a:pt x="2175" y="2562"/>
                  </a:lnTo>
                  <a:lnTo>
                    <a:pt x="2175" y="2556"/>
                  </a:lnTo>
                  <a:lnTo>
                    <a:pt x="2175" y="2556"/>
                  </a:lnTo>
                  <a:lnTo>
                    <a:pt x="2175" y="2556"/>
                  </a:lnTo>
                  <a:lnTo>
                    <a:pt x="2175" y="2556"/>
                  </a:lnTo>
                  <a:lnTo>
                    <a:pt x="2175" y="2556"/>
                  </a:lnTo>
                  <a:lnTo>
                    <a:pt x="2175" y="2550"/>
                  </a:lnTo>
                  <a:lnTo>
                    <a:pt x="2181" y="2550"/>
                  </a:lnTo>
                  <a:lnTo>
                    <a:pt x="2181" y="2550"/>
                  </a:lnTo>
                  <a:lnTo>
                    <a:pt x="2181" y="2550"/>
                  </a:lnTo>
                  <a:lnTo>
                    <a:pt x="2181" y="2550"/>
                  </a:lnTo>
                  <a:lnTo>
                    <a:pt x="2181" y="2550"/>
                  </a:lnTo>
                  <a:lnTo>
                    <a:pt x="2181" y="2550"/>
                  </a:lnTo>
                  <a:lnTo>
                    <a:pt x="2181" y="2550"/>
                  </a:lnTo>
                  <a:lnTo>
                    <a:pt x="2181" y="2550"/>
                  </a:lnTo>
                  <a:lnTo>
                    <a:pt x="2181" y="2550"/>
                  </a:lnTo>
                  <a:lnTo>
                    <a:pt x="2181" y="2550"/>
                  </a:lnTo>
                  <a:lnTo>
                    <a:pt x="2181" y="2550"/>
                  </a:lnTo>
                  <a:lnTo>
                    <a:pt x="2181" y="2550"/>
                  </a:lnTo>
                  <a:lnTo>
                    <a:pt x="2181" y="2544"/>
                  </a:lnTo>
                  <a:lnTo>
                    <a:pt x="2181" y="2544"/>
                  </a:lnTo>
                  <a:lnTo>
                    <a:pt x="2181" y="2544"/>
                  </a:lnTo>
                  <a:lnTo>
                    <a:pt x="2181" y="2544"/>
                  </a:lnTo>
                  <a:lnTo>
                    <a:pt x="2181" y="2544"/>
                  </a:lnTo>
                  <a:lnTo>
                    <a:pt x="2181" y="2538"/>
                  </a:lnTo>
                  <a:lnTo>
                    <a:pt x="2181" y="2538"/>
                  </a:lnTo>
                  <a:lnTo>
                    <a:pt x="2181" y="2538"/>
                  </a:lnTo>
                  <a:lnTo>
                    <a:pt x="2187" y="2533"/>
                  </a:lnTo>
                  <a:lnTo>
                    <a:pt x="2187" y="2533"/>
                  </a:lnTo>
                  <a:lnTo>
                    <a:pt x="2187" y="2533"/>
                  </a:lnTo>
                  <a:lnTo>
                    <a:pt x="2187" y="2527"/>
                  </a:lnTo>
                  <a:lnTo>
                    <a:pt x="2187" y="2527"/>
                  </a:lnTo>
                  <a:lnTo>
                    <a:pt x="2187" y="2527"/>
                  </a:lnTo>
                  <a:lnTo>
                    <a:pt x="2187" y="2527"/>
                  </a:lnTo>
                  <a:lnTo>
                    <a:pt x="2187" y="2527"/>
                  </a:lnTo>
                  <a:lnTo>
                    <a:pt x="2187" y="2527"/>
                  </a:lnTo>
                  <a:lnTo>
                    <a:pt x="2187" y="2527"/>
                  </a:lnTo>
                  <a:lnTo>
                    <a:pt x="2187" y="2527"/>
                  </a:lnTo>
                  <a:lnTo>
                    <a:pt x="2187" y="2527"/>
                  </a:lnTo>
                  <a:lnTo>
                    <a:pt x="2193" y="2521"/>
                  </a:lnTo>
                  <a:lnTo>
                    <a:pt x="2193" y="2521"/>
                  </a:lnTo>
                  <a:lnTo>
                    <a:pt x="2193" y="2521"/>
                  </a:lnTo>
                  <a:lnTo>
                    <a:pt x="2193" y="2521"/>
                  </a:lnTo>
                  <a:lnTo>
                    <a:pt x="2193" y="2521"/>
                  </a:lnTo>
                  <a:lnTo>
                    <a:pt x="2193" y="2521"/>
                  </a:lnTo>
                  <a:lnTo>
                    <a:pt x="2193" y="2515"/>
                  </a:lnTo>
                  <a:lnTo>
                    <a:pt x="2193" y="2509"/>
                  </a:lnTo>
                  <a:lnTo>
                    <a:pt x="2193" y="2509"/>
                  </a:lnTo>
                  <a:lnTo>
                    <a:pt x="2193" y="2509"/>
                  </a:lnTo>
                  <a:lnTo>
                    <a:pt x="2193" y="2509"/>
                  </a:lnTo>
                  <a:lnTo>
                    <a:pt x="2198" y="2509"/>
                  </a:lnTo>
                  <a:lnTo>
                    <a:pt x="2198" y="2509"/>
                  </a:lnTo>
                  <a:lnTo>
                    <a:pt x="2198" y="2509"/>
                  </a:lnTo>
                  <a:lnTo>
                    <a:pt x="2198" y="2509"/>
                  </a:lnTo>
                  <a:lnTo>
                    <a:pt x="2198" y="2509"/>
                  </a:lnTo>
                  <a:lnTo>
                    <a:pt x="2198" y="2509"/>
                  </a:lnTo>
                  <a:lnTo>
                    <a:pt x="2204" y="2509"/>
                  </a:lnTo>
                  <a:lnTo>
                    <a:pt x="2204" y="2503"/>
                  </a:lnTo>
                  <a:lnTo>
                    <a:pt x="2204" y="2503"/>
                  </a:lnTo>
                  <a:lnTo>
                    <a:pt x="2204" y="2503"/>
                  </a:lnTo>
                  <a:lnTo>
                    <a:pt x="2210" y="2503"/>
                  </a:lnTo>
                  <a:lnTo>
                    <a:pt x="2210" y="2503"/>
                  </a:lnTo>
                  <a:lnTo>
                    <a:pt x="2210" y="2503"/>
                  </a:lnTo>
                  <a:lnTo>
                    <a:pt x="2210" y="2503"/>
                  </a:lnTo>
                  <a:lnTo>
                    <a:pt x="2210" y="2509"/>
                  </a:lnTo>
                  <a:lnTo>
                    <a:pt x="2210" y="2509"/>
                  </a:lnTo>
                  <a:lnTo>
                    <a:pt x="2210" y="2509"/>
                  </a:lnTo>
                  <a:lnTo>
                    <a:pt x="2210" y="2509"/>
                  </a:lnTo>
                  <a:lnTo>
                    <a:pt x="2210" y="2503"/>
                  </a:lnTo>
                  <a:lnTo>
                    <a:pt x="2210" y="2503"/>
                  </a:lnTo>
                  <a:lnTo>
                    <a:pt x="2210" y="2503"/>
                  </a:lnTo>
                  <a:lnTo>
                    <a:pt x="2210" y="2503"/>
                  </a:lnTo>
                  <a:lnTo>
                    <a:pt x="2216" y="2503"/>
                  </a:lnTo>
                  <a:lnTo>
                    <a:pt x="2222" y="2503"/>
                  </a:lnTo>
                  <a:lnTo>
                    <a:pt x="2222" y="2503"/>
                  </a:lnTo>
                  <a:lnTo>
                    <a:pt x="2228" y="2503"/>
                  </a:lnTo>
                  <a:lnTo>
                    <a:pt x="2228" y="2497"/>
                  </a:lnTo>
                  <a:lnTo>
                    <a:pt x="2228" y="2497"/>
                  </a:lnTo>
                  <a:lnTo>
                    <a:pt x="2228" y="2497"/>
                  </a:lnTo>
                  <a:lnTo>
                    <a:pt x="2228" y="2497"/>
                  </a:lnTo>
                  <a:lnTo>
                    <a:pt x="2228" y="2497"/>
                  </a:lnTo>
                  <a:lnTo>
                    <a:pt x="2228" y="2491"/>
                  </a:lnTo>
                  <a:lnTo>
                    <a:pt x="2228" y="2491"/>
                  </a:lnTo>
                  <a:lnTo>
                    <a:pt x="2228" y="2491"/>
                  </a:lnTo>
                  <a:lnTo>
                    <a:pt x="2228" y="2491"/>
                  </a:lnTo>
                  <a:lnTo>
                    <a:pt x="2228" y="2491"/>
                  </a:lnTo>
                  <a:lnTo>
                    <a:pt x="2234" y="2491"/>
                  </a:lnTo>
                  <a:lnTo>
                    <a:pt x="2234" y="2491"/>
                  </a:lnTo>
                  <a:lnTo>
                    <a:pt x="2234" y="2491"/>
                  </a:lnTo>
                  <a:lnTo>
                    <a:pt x="2234" y="2491"/>
                  </a:lnTo>
                  <a:lnTo>
                    <a:pt x="2240" y="2491"/>
                  </a:lnTo>
                  <a:lnTo>
                    <a:pt x="2240" y="2491"/>
                  </a:lnTo>
                  <a:lnTo>
                    <a:pt x="2240" y="2497"/>
                  </a:lnTo>
                  <a:lnTo>
                    <a:pt x="2240" y="2497"/>
                  </a:lnTo>
                  <a:lnTo>
                    <a:pt x="2246" y="2497"/>
                  </a:lnTo>
                  <a:lnTo>
                    <a:pt x="2252" y="2497"/>
                  </a:lnTo>
                  <a:lnTo>
                    <a:pt x="2252" y="2497"/>
                  </a:lnTo>
                  <a:lnTo>
                    <a:pt x="2252" y="2503"/>
                  </a:lnTo>
                  <a:lnTo>
                    <a:pt x="2264" y="2503"/>
                  </a:lnTo>
                  <a:lnTo>
                    <a:pt x="2264" y="2503"/>
                  </a:lnTo>
                  <a:lnTo>
                    <a:pt x="2264" y="2503"/>
                  </a:lnTo>
                  <a:lnTo>
                    <a:pt x="2264" y="2503"/>
                  </a:lnTo>
                  <a:lnTo>
                    <a:pt x="2270" y="2497"/>
                  </a:lnTo>
                  <a:lnTo>
                    <a:pt x="2270" y="2497"/>
                  </a:lnTo>
                  <a:lnTo>
                    <a:pt x="2270" y="2503"/>
                  </a:lnTo>
                  <a:lnTo>
                    <a:pt x="2270" y="2503"/>
                  </a:lnTo>
                  <a:lnTo>
                    <a:pt x="2270" y="2503"/>
                  </a:lnTo>
                  <a:lnTo>
                    <a:pt x="2275" y="2503"/>
                  </a:lnTo>
                  <a:lnTo>
                    <a:pt x="2275" y="2503"/>
                  </a:lnTo>
                  <a:lnTo>
                    <a:pt x="2275" y="2503"/>
                  </a:lnTo>
                  <a:lnTo>
                    <a:pt x="2275" y="2503"/>
                  </a:lnTo>
                  <a:lnTo>
                    <a:pt x="2275" y="2497"/>
                  </a:lnTo>
                  <a:lnTo>
                    <a:pt x="2275" y="2503"/>
                  </a:lnTo>
                  <a:lnTo>
                    <a:pt x="2281" y="2503"/>
                  </a:lnTo>
                  <a:lnTo>
                    <a:pt x="2281" y="2503"/>
                  </a:lnTo>
                  <a:lnTo>
                    <a:pt x="2281" y="2497"/>
                  </a:lnTo>
                  <a:lnTo>
                    <a:pt x="2281" y="2497"/>
                  </a:lnTo>
                  <a:lnTo>
                    <a:pt x="2281" y="2497"/>
                  </a:lnTo>
                  <a:lnTo>
                    <a:pt x="2281" y="2503"/>
                  </a:lnTo>
                  <a:lnTo>
                    <a:pt x="2281" y="2503"/>
                  </a:lnTo>
                  <a:lnTo>
                    <a:pt x="2287" y="2503"/>
                  </a:lnTo>
                  <a:lnTo>
                    <a:pt x="2299" y="2503"/>
                  </a:lnTo>
                  <a:lnTo>
                    <a:pt x="2305" y="2503"/>
                  </a:lnTo>
                  <a:lnTo>
                    <a:pt x="2305" y="2503"/>
                  </a:lnTo>
                  <a:lnTo>
                    <a:pt x="2311" y="2503"/>
                  </a:lnTo>
                  <a:lnTo>
                    <a:pt x="2311" y="2503"/>
                  </a:lnTo>
                  <a:lnTo>
                    <a:pt x="2311" y="2503"/>
                  </a:lnTo>
                  <a:lnTo>
                    <a:pt x="2311" y="2497"/>
                  </a:lnTo>
                  <a:lnTo>
                    <a:pt x="2311" y="2497"/>
                  </a:lnTo>
                  <a:lnTo>
                    <a:pt x="2311" y="2497"/>
                  </a:lnTo>
                  <a:lnTo>
                    <a:pt x="2311" y="2503"/>
                  </a:lnTo>
                  <a:lnTo>
                    <a:pt x="2311" y="2503"/>
                  </a:lnTo>
                  <a:lnTo>
                    <a:pt x="2311" y="2503"/>
                  </a:lnTo>
                  <a:lnTo>
                    <a:pt x="2311" y="2503"/>
                  </a:lnTo>
                  <a:lnTo>
                    <a:pt x="2311" y="2503"/>
                  </a:lnTo>
                  <a:lnTo>
                    <a:pt x="2311" y="2503"/>
                  </a:lnTo>
                  <a:lnTo>
                    <a:pt x="2311" y="2503"/>
                  </a:lnTo>
                  <a:lnTo>
                    <a:pt x="2311" y="2503"/>
                  </a:lnTo>
                  <a:lnTo>
                    <a:pt x="2317" y="2503"/>
                  </a:lnTo>
                  <a:lnTo>
                    <a:pt x="2317" y="2503"/>
                  </a:lnTo>
                  <a:lnTo>
                    <a:pt x="2317" y="2503"/>
                  </a:lnTo>
                  <a:lnTo>
                    <a:pt x="2317" y="2503"/>
                  </a:lnTo>
                  <a:lnTo>
                    <a:pt x="2317" y="2503"/>
                  </a:lnTo>
                  <a:lnTo>
                    <a:pt x="2323" y="2503"/>
                  </a:lnTo>
                  <a:lnTo>
                    <a:pt x="2323" y="2503"/>
                  </a:lnTo>
                  <a:lnTo>
                    <a:pt x="2323" y="2503"/>
                  </a:lnTo>
                  <a:lnTo>
                    <a:pt x="2323" y="2503"/>
                  </a:lnTo>
                  <a:lnTo>
                    <a:pt x="2323" y="2503"/>
                  </a:lnTo>
                  <a:lnTo>
                    <a:pt x="2323" y="2503"/>
                  </a:lnTo>
                  <a:lnTo>
                    <a:pt x="2323" y="2503"/>
                  </a:lnTo>
                  <a:lnTo>
                    <a:pt x="2323" y="2503"/>
                  </a:lnTo>
                  <a:lnTo>
                    <a:pt x="2323" y="2509"/>
                  </a:lnTo>
                  <a:lnTo>
                    <a:pt x="2323" y="2509"/>
                  </a:lnTo>
                  <a:lnTo>
                    <a:pt x="2329" y="2509"/>
                  </a:lnTo>
                  <a:lnTo>
                    <a:pt x="2329" y="2515"/>
                  </a:lnTo>
                  <a:lnTo>
                    <a:pt x="2329" y="2515"/>
                  </a:lnTo>
                  <a:lnTo>
                    <a:pt x="2329" y="2515"/>
                  </a:lnTo>
                  <a:lnTo>
                    <a:pt x="2329" y="2515"/>
                  </a:lnTo>
                  <a:lnTo>
                    <a:pt x="2329" y="2521"/>
                  </a:lnTo>
                  <a:lnTo>
                    <a:pt x="2335" y="2521"/>
                  </a:lnTo>
                  <a:lnTo>
                    <a:pt x="2335" y="2521"/>
                  </a:lnTo>
                  <a:lnTo>
                    <a:pt x="2335" y="2521"/>
                  </a:lnTo>
                  <a:lnTo>
                    <a:pt x="2335" y="2521"/>
                  </a:lnTo>
                  <a:lnTo>
                    <a:pt x="2335" y="2521"/>
                  </a:lnTo>
                  <a:lnTo>
                    <a:pt x="2335" y="2521"/>
                  </a:lnTo>
                  <a:lnTo>
                    <a:pt x="2335" y="2521"/>
                  </a:lnTo>
                  <a:lnTo>
                    <a:pt x="2341" y="2521"/>
                  </a:lnTo>
                  <a:lnTo>
                    <a:pt x="2341" y="2521"/>
                  </a:lnTo>
                  <a:lnTo>
                    <a:pt x="2341" y="2521"/>
                  </a:lnTo>
                  <a:lnTo>
                    <a:pt x="2347" y="2521"/>
                  </a:lnTo>
                  <a:lnTo>
                    <a:pt x="2341" y="2527"/>
                  </a:lnTo>
                  <a:lnTo>
                    <a:pt x="2347" y="2533"/>
                  </a:lnTo>
                  <a:lnTo>
                    <a:pt x="2347" y="2527"/>
                  </a:lnTo>
                  <a:lnTo>
                    <a:pt x="2347" y="2527"/>
                  </a:lnTo>
                  <a:lnTo>
                    <a:pt x="2347" y="2527"/>
                  </a:lnTo>
                  <a:lnTo>
                    <a:pt x="2347" y="2527"/>
                  </a:lnTo>
                  <a:lnTo>
                    <a:pt x="2347" y="2527"/>
                  </a:lnTo>
                  <a:lnTo>
                    <a:pt x="2347" y="2527"/>
                  </a:lnTo>
                  <a:lnTo>
                    <a:pt x="2347" y="2533"/>
                  </a:lnTo>
                  <a:lnTo>
                    <a:pt x="2347" y="2533"/>
                  </a:lnTo>
                  <a:lnTo>
                    <a:pt x="2347" y="2533"/>
                  </a:lnTo>
                  <a:lnTo>
                    <a:pt x="2353" y="2533"/>
                  </a:lnTo>
                  <a:lnTo>
                    <a:pt x="2353" y="2533"/>
                  </a:lnTo>
                  <a:lnTo>
                    <a:pt x="2353" y="2533"/>
                  </a:lnTo>
                  <a:lnTo>
                    <a:pt x="2353" y="2538"/>
                  </a:lnTo>
                  <a:lnTo>
                    <a:pt x="2353" y="2538"/>
                  </a:lnTo>
                  <a:lnTo>
                    <a:pt x="2358" y="2538"/>
                  </a:lnTo>
                  <a:lnTo>
                    <a:pt x="2358" y="2538"/>
                  </a:lnTo>
                  <a:lnTo>
                    <a:pt x="2358" y="2538"/>
                  </a:lnTo>
                  <a:lnTo>
                    <a:pt x="2358" y="2533"/>
                  </a:lnTo>
                  <a:lnTo>
                    <a:pt x="2358" y="2533"/>
                  </a:lnTo>
                  <a:lnTo>
                    <a:pt x="2364" y="2533"/>
                  </a:lnTo>
                  <a:lnTo>
                    <a:pt x="2364" y="2533"/>
                  </a:lnTo>
                  <a:lnTo>
                    <a:pt x="2364" y="2533"/>
                  </a:lnTo>
                  <a:lnTo>
                    <a:pt x="2364" y="2533"/>
                  </a:lnTo>
                  <a:lnTo>
                    <a:pt x="2364" y="2533"/>
                  </a:lnTo>
                  <a:lnTo>
                    <a:pt x="2364" y="2533"/>
                  </a:lnTo>
                  <a:lnTo>
                    <a:pt x="2364" y="2533"/>
                  </a:lnTo>
                  <a:lnTo>
                    <a:pt x="2364" y="2533"/>
                  </a:lnTo>
                  <a:lnTo>
                    <a:pt x="2364" y="2533"/>
                  </a:lnTo>
                  <a:lnTo>
                    <a:pt x="2364" y="2533"/>
                  </a:lnTo>
                  <a:lnTo>
                    <a:pt x="2364" y="2527"/>
                  </a:lnTo>
                  <a:lnTo>
                    <a:pt x="2364" y="2527"/>
                  </a:lnTo>
                  <a:lnTo>
                    <a:pt x="2364" y="2527"/>
                  </a:lnTo>
                  <a:lnTo>
                    <a:pt x="2370" y="2521"/>
                  </a:lnTo>
                  <a:lnTo>
                    <a:pt x="2370" y="2521"/>
                  </a:lnTo>
                  <a:lnTo>
                    <a:pt x="2370" y="2521"/>
                  </a:lnTo>
                  <a:lnTo>
                    <a:pt x="2370" y="2521"/>
                  </a:lnTo>
                  <a:lnTo>
                    <a:pt x="2370" y="2521"/>
                  </a:lnTo>
                  <a:lnTo>
                    <a:pt x="2370" y="2521"/>
                  </a:lnTo>
                  <a:lnTo>
                    <a:pt x="2370" y="2527"/>
                  </a:lnTo>
                  <a:lnTo>
                    <a:pt x="2370" y="2527"/>
                  </a:lnTo>
                  <a:lnTo>
                    <a:pt x="2370" y="2527"/>
                  </a:lnTo>
                  <a:lnTo>
                    <a:pt x="2370" y="2533"/>
                  </a:lnTo>
                  <a:lnTo>
                    <a:pt x="2370" y="2533"/>
                  </a:lnTo>
                  <a:lnTo>
                    <a:pt x="2370" y="2533"/>
                  </a:lnTo>
                  <a:lnTo>
                    <a:pt x="2370" y="2533"/>
                  </a:lnTo>
                  <a:lnTo>
                    <a:pt x="2376" y="2533"/>
                  </a:lnTo>
                  <a:lnTo>
                    <a:pt x="2370" y="2538"/>
                  </a:lnTo>
                  <a:lnTo>
                    <a:pt x="2370" y="2538"/>
                  </a:lnTo>
                  <a:lnTo>
                    <a:pt x="2370" y="2538"/>
                  </a:lnTo>
                  <a:lnTo>
                    <a:pt x="2370" y="2538"/>
                  </a:lnTo>
                  <a:lnTo>
                    <a:pt x="2364" y="2538"/>
                  </a:lnTo>
                  <a:lnTo>
                    <a:pt x="2364" y="2538"/>
                  </a:lnTo>
                  <a:lnTo>
                    <a:pt x="2358" y="2538"/>
                  </a:lnTo>
                  <a:lnTo>
                    <a:pt x="2358" y="2538"/>
                  </a:lnTo>
                  <a:lnTo>
                    <a:pt x="2358" y="2538"/>
                  </a:lnTo>
                  <a:lnTo>
                    <a:pt x="2358" y="2538"/>
                  </a:lnTo>
                  <a:lnTo>
                    <a:pt x="2358" y="2544"/>
                  </a:lnTo>
                  <a:lnTo>
                    <a:pt x="2358" y="2544"/>
                  </a:lnTo>
                  <a:lnTo>
                    <a:pt x="2364" y="2544"/>
                  </a:lnTo>
                  <a:lnTo>
                    <a:pt x="2364" y="2544"/>
                  </a:lnTo>
                  <a:lnTo>
                    <a:pt x="2364" y="2550"/>
                  </a:lnTo>
                  <a:lnTo>
                    <a:pt x="2364" y="2550"/>
                  </a:lnTo>
                  <a:lnTo>
                    <a:pt x="2364" y="2550"/>
                  </a:lnTo>
                  <a:lnTo>
                    <a:pt x="2364" y="2550"/>
                  </a:lnTo>
                  <a:lnTo>
                    <a:pt x="2364" y="2550"/>
                  </a:lnTo>
                  <a:lnTo>
                    <a:pt x="2364" y="2550"/>
                  </a:lnTo>
                  <a:lnTo>
                    <a:pt x="2364" y="2550"/>
                  </a:lnTo>
                  <a:lnTo>
                    <a:pt x="2370" y="2556"/>
                  </a:lnTo>
                  <a:lnTo>
                    <a:pt x="2376" y="2556"/>
                  </a:lnTo>
                  <a:lnTo>
                    <a:pt x="2376" y="2556"/>
                  </a:lnTo>
                  <a:lnTo>
                    <a:pt x="2376" y="2562"/>
                  </a:lnTo>
                  <a:lnTo>
                    <a:pt x="2382" y="2562"/>
                  </a:lnTo>
                  <a:lnTo>
                    <a:pt x="2382" y="2562"/>
                  </a:lnTo>
                  <a:lnTo>
                    <a:pt x="2388" y="2562"/>
                  </a:lnTo>
                  <a:lnTo>
                    <a:pt x="2388" y="2568"/>
                  </a:lnTo>
                  <a:lnTo>
                    <a:pt x="2388" y="2574"/>
                  </a:lnTo>
                  <a:lnTo>
                    <a:pt x="2388" y="2574"/>
                  </a:lnTo>
                  <a:lnTo>
                    <a:pt x="2394" y="2580"/>
                  </a:lnTo>
                  <a:lnTo>
                    <a:pt x="2394" y="2580"/>
                  </a:lnTo>
                  <a:lnTo>
                    <a:pt x="2394" y="2580"/>
                  </a:lnTo>
                  <a:lnTo>
                    <a:pt x="2394" y="2580"/>
                  </a:lnTo>
                  <a:lnTo>
                    <a:pt x="2394" y="2580"/>
                  </a:lnTo>
                  <a:lnTo>
                    <a:pt x="2400" y="2580"/>
                  </a:lnTo>
                  <a:lnTo>
                    <a:pt x="2400" y="2580"/>
                  </a:lnTo>
                  <a:lnTo>
                    <a:pt x="2400" y="2580"/>
                  </a:lnTo>
                  <a:lnTo>
                    <a:pt x="2400" y="2586"/>
                  </a:lnTo>
                  <a:lnTo>
                    <a:pt x="2400" y="2586"/>
                  </a:lnTo>
                  <a:lnTo>
                    <a:pt x="2400" y="2592"/>
                  </a:lnTo>
                  <a:lnTo>
                    <a:pt x="2400" y="2592"/>
                  </a:lnTo>
                  <a:lnTo>
                    <a:pt x="2400" y="2592"/>
                  </a:lnTo>
                  <a:lnTo>
                    <a:pt x="2400" y="2592"/>
                  </a:lnTo>
                  <a:lnTo>
                    <a:pt x="2400" y="2598"/>
                  </a:lnTo>
                  <a:lnTo>
                    <a:pt x="2400" y="2598"/>
                  </a:lnTo>
                  <a:lnTo>
                    <a:pt x="2400" y="2598"/>
                  </a:lnTo>
                  <a:lnTo>
                    <a:pt x="2400" y="2598"/>
                  </a:lnTo>
                  <a:lnTo>
                    <a:pt x="2400" y="2604"/>
                  </a:lnTo>
                  <a:lnTo>
                    <a:pt x="2400" y="2604"/>
                  </a:lnTo>
                  <a:lnTo>
                    <a:pt x="2406" y="2604"/>
                  </a:lnTo>
                  <a:lnTo>
                    <a:pt x="2406" y="2604"/>
                  </a:lnTo>
                  <a:lnTo>
                    <a:pt x="2406" y="2604"/>
                  </a:lnTo>
                  <a:lnTo>
                    <a:pt x="2406" y="2604"/>
                  </a:lnTo>
                  <a:lnTo>
                    <a:pt x="2406" y="2604"/>
                  </a:lnTo>
                  <a:lnTo>
                    <a:pt x="2406" y="2604"/>
                  </a:lnTo>
                  <a:lnTo>
                    <a:pt x="2406" y="2610"/>
                  </a:lnTo>
                  <a:lnTo>
                    <a:pt x="2406" y="2610"/>
                  </a:lnTo>
                  <a:lnTo>
                    <a:pt x="2406" y="2610"/>
                  </a:lnTo>
                  <a:lnTo>
                    <a:pt x="2406" y="2610"/>
                  </a:lnTo>
                  <a:lnTo>
                    <a:pt x="2406" y="2610"/>
                  </a:lnTo>
                  <a:lnTo>
                    <a:pt x="2406" y="2610"/>
                  </a:lnTo>
                  <a:lnTo>
                    <a:pt x="2406" y="2610"/>
                  </a:lnTo>
                  <a:lnTo>
                    <a:pt x="2412" y="2610"/>
                  </a:lnTo>
                  <a:lnTo>
                    <a:pt x="2412" y="2610"/>
                  </a:lnTo>
                  <a:lnTo>
                    <a:pt x="2412" y="2610"/>
                  </a:lnTo>
                  <a:lnTo>
                    <a:pt x="2412" y="2610"/>
                  </a:lnTo>
                  <a:lnTo>
                    <a:pt x="2412" y="2616"/>
                  </a:lnTo>
                  <a:lnTo>
                    <a:pt x="2412" y="2616"/>
                  </a:lnTo>
                  <a:lnTo>
                    <a:pt x="2412" y="2616"/>
                  </a:lnTo>
                  <a:lnTo>
                    <a:pt x="2412" y="2627"/>
                  </a:lnTo>
                  <a:lnTo>
                    <a:pt x="2418" y="2627"/>
                  </a:lnTo>
                  <a:lnTo>
                    <a:pt x="2418" y="2633"/>
                  </a:lnTo>
                  <a:lnTo>
                    <a:pt x="2418" y="2633"/>
                  </a:lnTo>
                  <a:lnTo>
                    <a:pt x="2418" y="2633"/>
                  </a:lnTo>
                  <a:lnTo>
                    <a:pt x="2418" y="2633"/>
                  </a:lnTo>
                  <a:lnTo>
                    <a:pt x="2424" y="2639"/>
                  </a:lnTo>
                  <a:lnTo>
                    <a:pt x="2424" y="2639"/>
                  </a:lnTo>
                  <a:lnTo>
                    <a:pt x="2424" y="2639"/>
                  </a:lnTo>
                  <a:lnTo>
                    <a:pt x="2424" y="2639"/>
                  </a:lnTo>
                  <a:lnTo>
                    <a:pt x="2424" y="2639"/>
                  </a:lnTo>
                  <a:lnTo>
                    <a:pt x="2424" y="2639"/>
                  </a:lnTo>
                  <a:lnTo>
                    <a:pt x="2424" y="2645"/>
                  </a:lnTo>
                  <a:lnTo>
                    <a:pt x="2424" y="2645"/>
                  </a:lnTo>
                  <a:lnTo>
                    <a:pt x="2424" y="2645"/>
                  </a:lnTo>
                  <a:lnTo>
                    <a:pt x="2430" y="2645"/>
                  </a:lnTo>
                  <a:lnTo>
                    <a:pt x="2430" y="2651"/>
                  </a:lnTo>
                  <a:lnTo>
                    <a:pt x="2430" y="2651"/>
                  </a:lnTo>
                  <a:lnTo>
                    <a:pt x="2430" y="2651"/>
                  </a:lnTo>
                  <a:lnTo>
                    <a:pt x="2430" y="2651"/>
                  </a:lnTo>
                  <a:lnTo>
                    <a:pt x="2430" y="2651"/>
                  </a:lnTo>
                  <a:lnTo>
                    <a:pt x="2430" y="2651"/>
                  </a:lnTo>
                  <a:lnTo>
                    <a:pt x="2430" y="2651"/>
                  </a:lnTo>
                  <a:lnTo>
                    <a:pt x="2430" y="2651"/>
                  </a:lnTo>
                  <a:lnTo>
                    <a:pt x="2430" y="2657"/>
                  </a:lnTo>
                  <a:lnTo>
                    <a:pt x="2430" y="2657"/>
                  </a:lnTo>
                  <a:lnTo>
                    <a:pt x="2430" y="2663"/>
                  </a:lnTo>
                  <a:lnTo>
                    <a:pt x="2435" y="2669"/>
                  </a:lnTo>
                  <a:lnTo>
                    <a:pt x="2435" y="2669"/>
                  </a:lnTo>
                  <a:lnTo>
                    <a:pt x="2435" y="2669"/>
                  </a:lnTo>
                  <a:lnTo>
                    <a:pt x="2435" y="2669"/>
                  </a:lnTo>
                  <a:lnTo>
                    <a:pt x="2435" y="2669"/>
                  </a:lnTo>
                  <a:lnTo>
                    <a:pt x="2435" y="2675"/>
                  </a:lnTo>
                  <a:lnTo>
                    <a:pt x="2435" y="2675"/>
                  </a:lnTo>
                  <a:lnTo>
                    <a:pt x="2435" y="2675"/>
                  </a:lnTo>
                  <a:lnTo>
                    <a:pt x="2441" y="2681"/>
                  </a:lnTo>
                  <a:lnTo>
                    <a:pt x="2441" y="2681"/>
                  </a:lnTo>
                  <a:lnTo>
                    <a:pt x="2441" y="2681"/>
                  </a:lnTo>
                  <a:lnTo>
                    <a:pt x="2441" y="2681"/>
                  </a:lnTo>
                  <a:lnTo>
                    <a:pt x="2441" y="2681"/>
                  </a:lnTo>
                  <a:lnTo>
                    <a:pt x="2441" y="2681"/>
                  </a:lnTo>
                  <a:lnTo>
                    <a:pt x="2447" y="2681"/>
                  </a:lnTo>
                  <a:lnTo>
                    <a:pt x="2447" y="2681"/>
                  </a:lnTo>
                  <a:lnTo>
                    <a:pt x="2459" y="2687"/>
                  </a:lnTo>
                  <a:lnTo>
                    <a:pt x="2459" y="2693"/>
                  </a:lnTo>
                  <a:lnTo>
                    <a:pt x="2459" y="2693"/>
                  </a:lnTo>
                  <a:lnTo>
                    <a:pt x="2459" y="2693"/>
                  </a:lnTo>
                  <a:lnTo>
                    <a:pt x="2459" y="2693"/>
                  </a:lnTo>
                  <a:lnTo>
                    <a:pt x="2459" y="2699"/>
                  </a:lnTo>
                  <a:lnTo>
                    <a:pt x="2459" y="2699"/>
                  </a:lnTo>
                  <a:lnTo>
                    <a:pt x="2465" y="2699"/>
                  </a:lnTo>
                  <a:lnTo>
                    <a:pt x="2465" y="2699"/>
                  </a:lnTo>
                  <a:lnTo>
                    <a:pt x="2465" y="2699"/>
                  </a:lnTo>
                  <a:lnTo>
                    <a:pt x="2465" y="2699"/>
                  </a:lnTo>
                  <a:lnTo>
                    <a:pt x="2465" y="2699"/>
                  </a:lnTo>
                  <a:lnTo>
                    <a:pt x="2465" y="2699"/>
                  </a:lnTo>
                  <a:lnTo>
                    <a:pt x="2465" y="2705"/>
                  </a:lnTo>
                  <a:lnTo>
                    <a:pt x="2465" y="2705"/>
                  </a:lnTo>
                  <a:lnTo>
                    <a:pt x="2465" y="2705"/>
                  </a:lnTo>
                  <a:lnTo>
                    <a:pt x="2465" y="2705"/>
                  </a:lnTo>
                  <a:lnTo>
                    <a:pt x="2465" y="2705"/>
                  </a:lnTo>
                  <a:lnTo>
                    <a:pt x="2465" y="2710"/>
                  </a:lnTo>
                  <a:lnTo>
                    <a:pt x="2471" y="2710"/>
                  </a:lnTo>
                  <a:lnTo>
                    <a:pt x="2471" y="2710"/>
                  </a:lnTo>
                  <a:lnTo>
                    <a:pt x="2471" y="2710"/>
                  </a:lnTo>
                  <a:lnTo>
                    <a:pt x="2471" y="2710"/>
                  </a:lnTo>
                  <a:lnTo>
                    <a:pt x="2471" y="2716"/>
                  </a:lnTo>
                  <a:lnTo>
                    <a:pt x="2471" y="2716"/>
                  </a:lnTo>
                  <a:lnTo>
                    <a:pt x="2471" y="2716"/>
                  </a:lnTo>
                  <a:lnTo>
                    <a:pt x="2477" y="2716"/>
                  </a:lnTo>
                  <a:lnTo>
                    <a:pt x="2477" y="2716"/>
                  </a:lnTo>
                  <a:lnTo>
                    <a:pt x="2477" y="2716"/>
                  </a:lnTo>
                  <a:lnTo>
                    <a:pt x="2477" y="2716"/>
                  </a:lnTo>
                  <a:lnTo>
                    <a:pt x="2477" y="2716"/>
                  </a:lnTo>
                  <a:lnTo>
                    <a:pt x="2477" y="2722"/>
                  </a:lnTo>
                  <a:lnTo>
                    <a:pt x="2477" y="2722"/>
                  </a:lnTo>
                  <a:lnTo>
                    <a:pt x="2477" y="2722"/>
                  </a:lnTo>
                  <a:lnTo>
                    <a:pt x="2477" y="2722"/>
                  </a:lnTo>
                  <a:lnTo>
                    <a:pt x="2477" y="2722"/>
                  </a:lnTo>
                  <a:lnTo>
                    <a:pt x="2477" y="2722"/>
                  </a:lnTo>
                  <a:lnTo>
                    <a:pt x="2477" y="2722"/>
                  </a:lnTo>
                  <a:lnTo>
                    <a:pt x="2477" y="2722"/>
                  </a:lnTo>
                  <a:lnTo>
                    <a:pt x="2477" y="2728"/>
                  </a:lnTo>
                  <a:lnTo>
                    <a:pt x="2477" y="2728"/>
                  </a:lnTo>
                  <a:lnTo>
                    <a:pt x="2477" y="2728"/>
                  </a:lnTo>
                  <a:lnTo>
                    <a:pt x="2477" y="2728"/>
                  </a:lnTo>
                  <a:lnTo>
                    <a:pt x="2477" y="2728"/>
                  </a:lnTo>
                  <a:lnTo>
                    <a:pt x="2477" y="2728"/>
                  </a:lnTo>
                  <a:lnTo>
                    <a:pt x="2477" y="2728"/>
                  </a:lnTo>
                  <a:lnTo>
                    <a:pt x="2483" y="2728"/>
                  </a:lnTo>
                  <a:lnTo>
                    <a:pt x="2483" y="2734"/>
                  </a:lnTo>
                  <a:lnTo>
                    <a:pt x="2483" y="2734"/>
                  </a:lnTo>
                  <a:lnTo>
                    <a:pt x="2483" y="2734"/>
                  </a:lnTo>
                  <a:lnTo>
                    <a:pt x="2483" y="2734"/>
                  </a:lnTo>
                  <a:lnTo>
                    <a:pt x="2483" y="2734"/>
                  </a:lnTo>
                  <a:lnTo>
                    <a:pt x="2483" y="2734"/>
                  </a:lnTo>
                  <a:lnTo>
                    <a:pt x="2489" y="2734"/>
                  </a:lnTo>
                  <a:lnTo>
                    <a:pt x="2489" y="2734"/>
                  </a:lnTo>
                  <a:lnTo>
                    <a:pt x="2489" y="2734"/>
                  </a:lnTo>
                  <a:lnTo>
                    <a:pt x="2489" y="2740"/>
                  </a:lnTo>
                  <a:lnTo>
                    <a:pt x="2489" y="2740"/>
                  </a:lnTo>
                  <a:lnTo>
                    <a:pt x="2489" y="2740"/>
                  </a:lnTo>
                  <a:lnTo>
                    <a:pt x="2489" y="2740"/>
                  </a:lnTo>
                  <a:lnTo>
                    <a:pt x="2489" y="2740"/>
                  </a:lnTo>
                  <a:lnTo>
                    <a:pt x="2489" y="2740"/>
                  </a:lnTo>
                  <a:lnTo>
                    <a:pt x="2489" y="2740"/>
                  </a:lnTo>
                  <a:lnTo>
                    <a:pt x="2489" y="2740"/>
                  </a:lnTo>
                  <a:lnTo>
                    <a:pt x="2495" y="2746"/>
                  </a:lnTo>
                  <a:lnTo>
                    <a:pt x="2495" y="2746"/>
                  </a:lnTo>
                  <a:lnTo>
                    <a:pt x="2495" y="2746"/>
                  </a:lnTo>
                  <a:lnTo>
                    <a:pt x="2495" y="2746"/>
                  </a:lnTo>
                  <a:lnTo>
                    <a:pt x="2495" y="2746"/>
                  </a:lnTo>
                  <a:lnTo>
                    <a:pt x="2495" y="2746"/>
                  </a:lnTo>
                  <a:lnTo>
                    <a:pt x="2501" y="2746"/>
                  </a:lnTo>
                  <a:lnTo>
                    <a:pt x="2501" y="2746"/>
                  </a:lnTo>
                  <a:lnTo>
                    <a:pt x="2501" y="2746"/>
                  </a:lnTo>
                  <a:lnTo>
                    <a:pt x="2501" y="2746"/>
                  </a:lnTo>
                  <a:lnTo>
                    <a:pt x="2501" y="2746"/>
                  </a:lnTo>
                  <a:lnTo>
                    <a:pt x="2501" y="2746"/>
                  </a:lnTo>
                  <a:lnTo>
                    <a:pt x="2501" y="2746"/>
                  </a:lnTo>
                  <a:lnTo>
                    <a:pt x="2501" y="2746"/>
                  </a:lnTo>
                  <a:lnTo>
                    <a:pt x="2507" y="2746"/>
                  </a:lnTo>
                  <a:lnTo>
                    <a:pt x="2507" y="2746"/>
                  </a:lnTo>
                  <a:lnTo>
                    <a:pt x="2507" y="2752"/>
                  </a:lnTo>
                  <a:lnTo>
                    <a:pt x="2507" y="2752"/>
                  </a:lnTo>
                  <a:lnTo>
                    <a:pt x="2513" y="2752"/>
                  </a:lnTo>
                  <a:lnTo>
                    <a:pt x="2513" y="2752"/>
                  </a:lnTo>
                  <a:lnTo>
                    <a:pt x="2513" y="2752"/>
                  </a:lnTo>
                  <a:lnTo>
                    <a:pt x="2513" y="2758"/>
                  </a:lnTo>
                  <a:lnTo>
                    <a:pt x="2513" y="2758"/>
                  </a:lnTo>
                  <a:lnTo>
                    <a:pt x="2513" y="2764"/>
                  </a:lnTo>
                  <a:lnTo>
                    <a:pt x="2513" y="2764"/>
                  </a:lnTo>
                  <a:lnTo>
                    <a:pt x="2513" y="2764"/>
                  </a:lnTo>
                  <a:lnTo>
                    <a:pt x="2513" y="2764"/>
                  </a:lnTo>
                  <a:lnTo>
                    <a:pt x="2513" y="2764"/>
                  </a:lnTo>
                  <a:lnTo>
                    <a:pt x="2518" y="2764"/>
                  </a:lnTo>
                  <a:lnTo>
                    <a:pt x="2518" y="2764"/>
                  </a:lnTo>
                  <a:lnTo>
                    <a:pt x="2518" y="2764"/>
                  </a:lnTo>
                  <a:lnTo>
                    <a:pt x="2518" y="2770"/>
                  </a:lnTo>
                  <a:lnTo>
                    <a:pt x="2518" y="2770"/>
                  </a:lnTo>
                  <a:lnTo>
                    <a:pt x="2518" y="2770"/>
                  </a:lnTo>
                  <a:lnTo>
                    <a:pt x="2518" y="2776"/>
                  </a:lnTo>
                  <a:lnTo>
                    <a:pt x="2513" y="2776"/>
                  </a:lnTo>
                  <a:lnTo>
                    <a:pt x="2513" y="2776"/>
                  </a:lnTo>
                  <a:lnTo>
                    <a:pt x="2513" y="2776"/>
                  </a:lnTo>
                  <a:lnTo>
                    <a:pt x="2513" y="2782"/>
                  </a:lnTo>
                  <a:lnTo>
                    <a:pt x="2513" y="2782"/>
                  </a:lnTo>
                  <a:lnTo>
                    <a:pt x="2513" y="2782"/>
                  </a:lnTo>
                  <a:lnTo>
                    <a:pt x="2513" y="2782"/>
                  </a:lnTo>
                  <a:lnTo>
                    <a:pt x="2513" y="2782"/>
                  </a:lnTo>
                  <a:lnTo>
                    <a:pt x="2513" y="2782"/>
                  </a:lnTo>
                  <a:lnTo>
                    <a:pt x="2513" y="2782"/>
                  </a:lnTo>
                  <a:lnTo>
                    <a:pt x="2513" y="2782"/>
                  </a:lnTo>
                  <a:lnTo>
                    <a:pt x="2513" y="2788"/>
                  </a:lnTo>
                  <a:lnTo>
                    <a:pt x="2513" y="2788"/>
                  </a:lnTo>
                  <a:lnTo>
                    <a:pt x="2513" y="2788"/>
                  </a:lnTo>
                  <a:lnTo>
                    <a:pt x="2513" y="2788"/>
                  </a:lnTo>
                  <a:lnTo>
                    <a:pt x="2513" y="2788"/>
                  </a:lnTo>
                  <a:lnTo>
                    <a:pt x="2518" y="2788"/>
                  </a:lnTo>
                  <a:lnTo>
                    <a:pt x="2518" y="2788"/>
                  </a:lnTo>
                  <a:lnTo>
                    <a:pt x="2518" y="2788"/>
                  </a:lnTo>
                  <a:lnTo>
                    <a:pt x="2518" y="2788"/>
                  </a:lnTo>
                  <a:lnTo>
                    <a:pt x="2518" y="2794"/>
                  </a:lnTo>
                  <a:lnTo>
                    <a:pt x="2518" y="2794"/>
                  </a:lnTo>
                  <a:lnTo>
                    <a:pt x="2518" y="2794"/>
                  </a:lnTo>
                  <a:lnTo>
                    <a:pt x="2518" y="2799"/>
                  </a:lnTo>
                  <a:lnTo>
                    <a:pt x="2518" y="2799"/>
                  </a:lnTo>
                  <a:lnTo>
                    <a:pt x="2518" y="2799"/>
                  </a:lnTo>
                  <a:lnTo>
                    <a:pt x="2518" y="2805"/>
                  </a:lnTo>
                  <a:lnTo>
                    <a:pt x="2518" y="2805"/>
                  </a:lnTo>
                  <a:lnTo>
                    <a:pt x="2518" y="2805"/>
                  </a:lnTo>
                  <a:lnTo>
                    <a:pt x="2518" y="2805"/>
                  </a:lnTo>
                  <a:lnTo>
                    <a:pt x="2518" y="2805"/>
                  </a:lnTo>
                  <a:lnTo>
                    <a:pt x="2518" y="2805"/>
                  </a:lnTo>
                  <a:lnTo>
                    <a:pt x="2518" y="2805"/>
                  </a:lnTo>
                  <a:lnTo>
                    <a:pt x="2518" y="2805"/>
                  </a:lnTo>
                  <a:lnTo>
                    <a:pt x="2518" y="2811"/>
                  </a:lnTo>
                  <a:lnTo>
                    <a:pt x="2518" y="2811"/>
                  </a:lnTo>
                  <a:lnTo>
                    <a:pt x="2518" y="2811"/>
                  </a:lnTo>
                  <a:lnTo>
                    <a:pt x="2518" y="2811"/>
                  </a:lnTo>
                  <a:lnTo>
                    <a:pt x="2518" y="2811"/>
                  </a:lnTo>
                  <a:lnTo>
                    <a:pt x="2518" y="2817"/>
                  </a:lnTo>
                  <a:lnTo>
                    <a:pt x="2524" y="2817"/>
                  </a:lnTo>
                  <a:lnTo>
                    <a:pt x="2524" y="2817"/>
                  </a:lnTo>
                  <a:lnTo>
                    <a:pt x="2524" y="2823"/>
                  </a:lnTo>
                  <a:lnTo>
                    <a:pt x="2524" y="2823"/>
                  </a:lnTo>
                  <a:lnTo>
                    <a:pt x="2530" y="2823"/>
                  </a:lnTo>
                  <a:lnTo>
                    <a:pt x="2530" y="2823"/>
                  </a:lnTo>
                  <a:lnTo>
                    <a:pt x="2530" y="2823"/>
                  </a:lnTo>
                  <a:lnTo>
                    <a:pt x="2530" y="2823"/>
                  </a:lnTo>
                  <a:lnTo>
                    <a:pt x="2530" y="2823"/>
                  </a:lnTo>
                  <a:lnTo>
                    <a:pt x="2530" y="2829"/>
                  </a:lnTo>
                  <a:lnTo>
                    <a:pt x="2536" y="2829"/>
                  </a:lnTo>
                  <a:lnTo>
                    <a:pt x="2536" y="2829"/>
                  </a:lnTo>
                  <a:lnTo>
                    <a:pt x="2536" y="2829"/>
                  </a:lnTo>
                  <a:lnTo>
                    <a:pt x="2542" y="2829"/>
                  </a:lnTo>
                  <a:lnTo>
                    <a:pt x="2542" y="2829"/>
                  </a:lnTo>
                  <a:lnTo>
                    <a:pt x="2542" y="2823"/>
                  </a:lnTo>
                  <a:lnTo>
                    <a:pt x="2542" y="2823"/>
                  </a:lnTo>
                  <a:lnTo>
                    <a:pt x="2542" y="2829"/>
                  </a:lnTo>
                  <a:lnTo>
                    <a:pt x="2542" y="2829"/>
                  </a:lnTo>
                  <a:lnTo>
                    <a:pt x="2542" y="2829"/>
                  </a:lnTo>
                  <a:lnTo>
                    <a:pt x="2542" y="2835"/>
                  </a:lnTo>
                  <a:lnTo>
                    <a:pt x="2542" y="2829"/>
                  </a:lnTo>
                  <a:lnTo>
                    <a:pt x="2542" y="2835"/>
                  </a:lnTo>
                  <a:lnTo>
                    <a:pt x="2542" y="2835"/>
                  </a:lnTo>
                  <a:lnTo>
                    <a:pt x="2542" y="2841"/>
                  </a:lnTo>
                  <a:lnTo>
                    <a:pt x="2542" y="2835"/>
                  </a:lnTo>
                  <a:lnTo>
                    <a:pt x="2542" y="2835"/>
                  </a:lnTo>
                  <a:lnTo>
                    <a:pt x="2542" y="2841"/>
                  </a:lnTo>
                  <a:lnTo>
                    <a:pt x="2542" y="2841"/>
                  </a:lnTo>
                  <a:lnTo>
                    <a:pt x="2542" y="2841"/>
                  </a:lnTo>
                  <a:lnTo>
                    <a:pt x="2542" y="2847"/>
                  </a:lnTo>
                  <a:lnTo>
                    <a:pt x="2542" y="2847"/>
                  </a:lnTo>
                  <a:lnTo>
                    <a:pt x="2542" y="2847"/>
                  </a:lnTo>
                  <a:lnTo>
                    <a:pt x="2542" y="2847"/>
                  </a:lnTo>
                  <a:lnTo>
                    <a:pt x="2542" y="2853"/>
                  </a:lnTo>
                  <a:lnTo>
                    <a:pt x="2548" y="2853"/>
                  </a:lnTo>
                  <a:lnTo>
                    <a:pt x="2548" y="2847"/>
                  </a:lnTo>
                  <a:lnTo>
                    <a:pt x="2548" y="2847"/>
                  </a:lnTo>
                  <a:lnTo>
                    <a:pt x="2548" y="2847"/>
                  </a:lnTo>
                  <a:lnTo>
                    <a:pt x="2554" y="2847"/>
                  </a:lnTo>
                  <a:lnTo>
                    <a:pt x="2554" y="2847"/>
                  </a:lnTo>
                  <a:lnTo>
                    <a:pt x="2554" y="2847"/>
                  </a:lnTo>
                  <a:lnTo>
                    <a:pt x="2554" y="2847"/>
                  </a:lnTo>
                  <a:lnTo>
                    <a:pt x="2548" y="2847"/>
                  </a:lnTo>
                  <a:lnTo>
                    <a:pt x="2548" y="2847"/>
                  </a:lnTo>
                  <a:lnTo>
                    <a:pt x="2548" y="2847"/>
                  </a:lnTo>
                  <a:lnTo>
                    <a:pt x="2548" y="2853"/>
                  </a:lnTo>
                  <a:lnTo>
                    <a:pt x="2548" y="2853"/>
                  </a:lnTo>
                  <a:lnTo>
                    <a:pt x="2548" y="2853"/>
                  </a:lnTo>
                  <a:lnTo>
                    <a:pt x="2548" y="2859"/>
                  </a:lnTo>
                  <a:lnTo>
                    <a:pt x="2548" y="2859"/>
                  </a:lnTo>
                  <a:lnTo>
                    <a:pt x="2548" y="2859"/>
                  </a:lnTo>
                  <a:lnTo>
                    <a:pt x="2548" y="2859"/>
                  </a:lnTo>
                  <a:lnTo>
                    <a:pt x="2548" y="2859"/>
                  </a:lnTo>
                  <a:lnTo>
                    <a:pt x="2548" y="2859"/>
                  </a:lnTo>
                  <a:lnTo>
                    <a:pt x="2548" y="2865"/>
                  </a:lnTo>
                  <a:lnTo>
                    <a:pt x="2548" y="2859"/>
                  </a:lnTo>
                  <a:lnTo>
                    <a:pt x="2548" y="2865"/>
                  </a:lnTo>
                  <a:lnTo>
                    <a:pt x="2548" y="2865"/>
                  </a:lnTo>
                  <a:lnTo>
                    <a:pt x="2548" y="2865"/>
                  </a:lnTo>
                  <a:lnTo>
                    <a:pt x="2548" y="2865"/>
                  </a:lnTo>
                  <a:lnTo>
                    <a:pt x="2548" y="2871"/>
                  </a:lnTo>
                  <a:lnTo>
                    <a:pt x="2548" y="2871"/>
                  </a:lnTo>
                  <a:lnTo>
                    <a:pt x="2548" y="2871"/>
                  </a:lnTo>
                  <a:lnTo>
                    <a:pt x="2554" y="2871"/>
                  </a:lnTo>
                  <a:lnTo>
                    <a:pt x="2554" y="2871"/>
                  </a:lnTo>
                  <a:lnTo>
                    <a:pt x="2554" y="2877"/>
                  </a:lnTo>
                  <a:lnTo>
                    <a:pt x="2554" y="2877"/>
                  </a:lnTo>
                  <a:lnTo>
                    <a:pt x="2554" y="2877"/>
                  </a:lnTo>
                  <a:lnTo>
                    <a:pt x="2554" y="2882"/>
                  </a:lnTo>
                  <a:lnTo>
                    <a:pt x="2554" y="2882"/>
                  </a:lnTo>
                  <a:lnTo>
                    <a:pt x="2554" y="2882"/>
                  </a:lnTo>
                  <a:lnTo>
                    <a:pt x="2554" y="2882"/>
                  </a:lnTo>
                  <a:lnTo>
                    <a:pt x="2554" y="2882"/>
                  </a:lnTo>
                  <a:lnTo>
                    <a:pt x="2554" y="2882"/>
                  </a:lnTo>
                  <a:lnTo>
                    <a:pt x="2554" y="2882"/>
                  </a:lnTo>
                  <a:lnTo>
                    <a:pt x="2560" y="2882"/>
                  </a:lnTo>
                  <a:lnTo>
                    <a:pt x="2560" y="2882"/>
                  </a:lnTo>
                  <a:lnTo>
                    <a:pt x="2560" y="2882"/>
                  </a:lnTo>
                  <a:lnTo>
                    <a:pt x="2560" y="2882"/>
                  </a:lnTo>
                  <a:lnTo>
                    <a:pt x="2560" y="2882"/>
                  </a:lnTo>
                  <a:lnTo>
                    <a:pt x="2560" y="2888"/>
                  </a:lnTo>
                  <a:lnTo>
                    <a:pt x="2560" y="2888"/>
                  </a:lnTo>
                  <a:lnTo>
                    <a:pt x="2560" y="2888"/>
                  </a:lnTo>
                  <a:lnTo>
                    <a:pt x="2566" y="2882"/>
                  </a:lnTo>
                  <a:lnTo>
                    <a:pt x="2566" y="2888"/>
                  </a:lnTo>
                  <a:lnTo>
                    <a:pt x="2566" y="2888"/>
                  </a:lnTo>
                  <a:lnTo>
                    <a:pt x="2566" y="2888"/>
                  </a:lnTo>
                  <a:lnTo>
                    <a:pt x="2572" y="2888"/>
                  </a:lnTo>
                  <a:lnTo>
                    <a:pt x="2572" y="2888"/>
                  </a:lnTo>
                  <a:lnTo>
                    <a:pt x="2578" y="2888"/>
                  </a:lnTo>
                  <a:lnTo>
                    <a:pt x="2578" y="2888"/>
                  </a:lnTo>
                  <a:lnTo>
                    <a:pt x="2578" y="2888"/>
                  </a:lnTo>
                  <a:lnTo>
                    <a:pt x="2578" y="2888"/>
                  </a:lnTo>
                  <a:lnTo>
                    <a:pt x="2578" y="2888"/>
                  </a:lnTo>
                  <a:lnTo>
                    <a:pt x="2578" y="2888"/>
                  </a:lnTo>
                  <a:lnTo>
                    <a:pt x="2578" y="2888"/>
                  </a:lnTo>
                  <a:lnTo>
                    <a:pt x="2578" y="2888"/>
                  </a:lnTo>
                  <a:lnTo>
                    <a:pt x="2584" y="2888"/>
                  </a:lnTo>
                  <a:lnTo>
                    <a:pt x="2584" y="2888"/>
                  </a:lnTo>
                  <a:lnTo>
                    <a:pt x="2584" y="2888"/>
                  </a:lnTo>
                  <a:lnTo>
                    <a:pt x="2584" y="2888"/>
                  </a:lnTo>
                  <a:lnTo>
                    <a:pt x="2584" y="2888"/>
                  </a:lnTo>
                  <a:lnTo>
                    <a:pt x="2584" y="2888"/>
                  </a:lnTo>
                  <a:lnTo>
                    <a:pt x="2584" y="2894"/>
                  </a:lnTo>
                  <a:lnTo>
                    <a:pt x="2590" y="2894"/>
                  </a:lnTo>
                  <a:lnTo>
                    <a:pt x="2590" y="2894"/>
                  </a:lnTo>
                  <a:lnTo>
                    <a:pt x="2590" y="2894"/>
                  </a:lnTo>
                  <a:lnTo>
                    <a:pt x="2590" y="2894"/>
                  </a:lnTo>
                  <a:lnTo>
                    <a:pt x="2590" y="2894"/>
                  </a:lnTo>
                  <a:lnTo>
                    <a:pt x="2590" y="2894"/>
                  </a:lnTo>
                  <a:lnTo>
                    <a:pt x="2590" y="2894"/>
                  </a:lnTo>
                  <a:lnTo>
                    <a:pt x="2595" y="2894"/>
                  </a:lnTo>
                  <a:lnTo>
                    <a:pt x="2595" y="2900"/>
                  </a:lnTo>
                  <a:lnTo>
                    <a:pt x="2595" y="2900"/>
                  </a:lnTo>
                  <a:lnTo>
                    <a:pt x="2595" y="2900"/>
                  </a:lnTo>
                  <a:lnTo>
                    <a:pt x="2595" y="2900"/>
                  </a:lnTo>
                  <a:lnTo>
                    <a:pt x="2595" y="2900"/>
                  </a:lnTo>
                  <a:lnTo>
                    <a:pt x="2595" y="2900"/>
                  </a:lnTo>
                  <a:lnTo>
                    <a:pt x="2595" y="2900"/>
                  </a:lnTo>
                  <a:lnTo>
                    <a:pt x="2595" y="2900"/>
                  </a:lnTo>
                  <a:lnTo>
                    <a:pt x="2595" y="2900"/>
                  </a:lnTo>
                  <a:lnTo>
                    <a:pt x="2601" y="2900"/>
                  </a:lnTo>
                  <a:lnTo>
                    <a:pt x="2607" y="2900"/>
                  </a:lnTo>
                  <a:lnTo>
                    <a:pt x="2607" y="2900"/>
                  </a:lnTo>
                  <a:lnTo>
                    <a:pt x="2613" y="2900"/>
                  </a:lnTo>
                  <a:lnTo>
                    <a:pt x="2613" y="2906"/>
                  </a:lnTo>
                  <a:lnTo>
                    <a:pt x="2613" y="2906"/>
                  </a:lnTo>
                  <a:lnTo>
                    <a:pt x="2619" y="2906"/>
                  </a:lnTo>
                  <a:lnTo>
                    <a:pt x="2619" y="2906"/>
                  </a:lnTo>
                  <a:lnTo>
                    <a:pt x="2619" y="2906"/>
                  </a:lnTo>
                  <a:lnTo>
                    <a:pt x="2625" y="2906"/>
                  </a:lnTo>
                  <a:lnTo>
                    <a:pt x="2625" y="2906"/>
                  </a:lnTo>
                  <a:lnTo>
                    <a:pt x="2625" y="2912"/>
                  </a:lnTo>
                  <a:lnTo>
                    <a:pt x="2625" y="2912"/>
                  </a:lnTo>
                  <a:lnTo>
                    <a:pt x="2625" y="2912"/>
                  </a:lnTo>
                  <a:lnTo>
                    <a:pt x="2625" y="2912"/>
                  </a:lnTo>
                  <a:lnTo>
                    <a:pt x="2625" y="2912"/>
                  </a:lnTo>
                  <a:lnTo>
                    <a:pt x="2625" y="2912"/>
                  </a:lnTo>
                  <a:lnTo>
                    <a:pt x="2631" y="2912"/>
                  </a:lnTo>
                  <a:lnTo>
                    <a:pt x="2631" y="2912"/>
                  </a:lnTo>
                  <a:lnTo>
                    <a:pt x="2631" y="2918"/>
                  </a:lnTo>
                  <a:lnTo>
                    <a:pt x="2631" y="2918"/>
                  </a:lnTo>
                  <a:lnTo>
                    <a:pt x="2643" y="2924"/>
                  </a:lnTo>
                  <a:lnTo>
                    <a:pt x="2643" y="2924"/>
                  </a:lnTo>
                  <a:lnTo>
                    <a:pt x="2649" y="2924"/>
                  </a:lnTo>
                  <a:lnTo>
                    <a:pt x="2655" y="2924"/>
                  </a:lnTo>
                  <a:lnTo>
                    <a:pt x="2655" y="2924"/>
                  </a:lnTo>
                  <a:lnTo>
                    <a:pt x="2655" y="2924"/>
                  </a:lnTo>
                  <a:lnTo>
                    <a:pt x="2655" y="2924"/>
                  </a:lnTo>
                  <a:lnTo>
                    <a:pt x="2655" y="2924"/>
                  </a:lnTo>
                  <a:lnTo>
                    <a:pt x="2655" y="2924"/>
                  </a:lnTo>
                  <a:lnTo>
                    <a:pt x="2655" y="2924"/>
                  </a:lnTo>
                  <a:lnTo>
                    <a:pt x="2661" y="2924"/>
                  </a:lnTo>
                  <a:lnTo>
                    <a:pt x="2661" y="2924"/>
                  </a:lnTo>
                  <a:lnTo>
                    <a:pt x="2661" y="2924"/>
                  </a:lnTo>
                  <a:lnTo>
                    <a:pt x="2667" y="2924"/>
                  </a:lnTo>
                  <a:lnTo>
                    <a:pt x="2673" y="2924"/>
                  </a:lnTo>
                  <a:lnTo>
                    <a:pt x="2684" y="2924"/>
                  </a:lnTo>
                  <a:lnTo>
                    <a:pt x="2684" y="2924"/>
                  </a:lnTo>
                  <a:lnTo>
                    <a:pt x="2684" y="2924"/>
                  </a:lnTo>
                  <a:lnTo>
                    <a:pt x="2684" y="2924"/>
                  </a:lnTo>
                  <a:lnTo>
                    <a:pt x="2684" y="2924"/>
                  </a:lnTo>
                  <a:lnTo>
                    <a:pt x="2684" y="2924"/>
                  </a:lnTo>
                  <a:lnTo>
                    <a:pt x="2690" y="2924"/>
                  </a:lnTo>
                  <a:lnTo>
                    <a:pt x="2696" y="2924"/>
                  </a:lnTo>
                  <a:lnTo>
                    <a:pt x="2696" y="2924"/>
                  </a:lnTo>
                  <a:lnTo>
                    <a:pt x="2696" y="2930"/>
                  </a:lnTo>
                  <a:lnTo>
                    <a:pt x="2702" y="2930"/>
                  </a:lnTo>
                  <a:lnTo>
                    <a:pt x="2702" y="2930"/>
                  </a:lnTo>
                  <a:lnTo>
                    <a:pt x="2702" y="2930"/>
                  </a:lnTo>
                  <a:lnTo>
                    <a:pt x="2702" y="2936"/>
                  </a:lnTo>
                  <a:lnTo>
                    <a:pt x="2708" y="2936"/>
                  </a:lnTo>
                  <a:lnTo>
                    <a:pt x="2708" y="2942"/>
                  </a:lnTo>
                  <a:lnTo>
                    <a:pt x="2714" y="2942"/>
                  </a:lnTo>
                  <a:lnTo>
                    <a:pt x="2714" y="2942"/>
                  </a:lnTo>
                  <a:lnTo>
                    <a:pt x="2714" y="2942"/>
                  </a:lnTo>
                  <a:lnTo>
                    <a:pt x="2720" y="2942"/>
                  </a:lnTo>
                  <a:lnTo>
                    <a:pt x="2720" y="2942"/>
                  </a:lnTo>
                  <a:lnTo>
                    <a:pt x="2720" y="2942"/>
                  </a:lnTo>
                  <a:lnTo>
                    <a:pt x="2720" y="2942"/>
                  </a:lnTo>
                  <a:lnTo>
                    <a:pt x="2720" y="2942"/>
                  </a:lnTo>
                  <a:lnTo>
                    <a:pt x="2720" y="2948"/>
                  </a:lnTo>
                  <a:lnTo>
                    <a:pt x="2720" y="2948"/>
                  </a:lnTo>
                  <a:lnTo>
                    <a:pt x="2720" y="2948"/>
                  </a:lnTo>
                  <a:lnTo>
                    <a:pt x="2720" y="2948"/>
                  </a:lnTo>
                  <a:lnTo>
                    <a:pt x="2720" y="2948"/>
                  </a:lnTo>
                  <a:lnTo>
                    <a:pt x="2720" y="2948"/>
                  </a:lnTo>
                  <a:lnTo>
                    <a:pt x="2726" y="2948"/>
                  </a:lnTo>
                  <a:lnTo>
                    <a:pt x="2726" y="2948"/>
                  </a:lnTo>
                  <a:lnTo>
                    <a:pt x="2726" y="2948"/>
                  </a:lnTo>
                  <a:lnTo>
                    <a:pt x="2726" y="2948"/>
                  </a:lnTo>
                  <a:lnTo>
                    <a:pt x="2726" y="2948"/>
                  </a:lnTo>
                  <a:lnTo>
                    <a:pt x="2726" y="2948"/>
                  </a:lnTo>
                  <a:lnTo>
                    <a:pt x="2726" y="2948"/>
                  </a:lnTo>
                  <a:lnTo>
                    <a:pt x="2726" y="2948"/>
                  </a:lnTo>
                  <a:lnTo>
                    <a:pt x="2726" y="2948"/>
                  </a:lnTo>
                  <a:lnTo>
                    <a:pt x="2726" y="2942"/>
                  </a:lnTo>
                  <a:lnTo>
                    <a:pt x="2726" y="2942"/>
                  </a:lnTo>
                  <a:lnTo>
                    <a:pt x="2726" y="2942"/>
                  </a:lnTo>
                  <a:lnTo>
                    <a:pt x="2726" y="2942"/>
                  </a:lnTo>
                  <a:lnTo>
                    <a:pt x="2732" y="2936"/>
                  </a:lnTo>
                  <a:lnTo>
                    <a:pt x="2732" y="2936"/>
                  </a:lnTo>
                  <a:lnTo>
                    <a:pt x="2732" y="2936"/>
                  </a:lnTo>
                  <a:lnTo>
                    <a:pt x="2738" y="2936"/>
                  </a:lnTo>
                  <a:lnTo>
                    <a:pt x="2738" y="2936"/>
                  </a:lnTo>
                  <a:lnTo>
                    <a:pt x="2738" y="2936"/>
                  </a:lnTo>
                  <a:lnTo>
                    <a:pt x="2738" y="2936"/>
                  </a:lnTo>
                  <a:lnTo>
                    <a:pt x="2744" y="2936"/>
                  </a:lnTo>
                  <a:lnTo>
                    <a:pt x="2744" y="2936"/>
                  </a:lnTo>
                  <a:lnTo>
                    <a:pt x="2744" y="2936"/>
                  </a:lnTo>
                  <a:lnTo>
                    <a:pt x="2750" y="2936"/>
                  </a:lnTo>
                  <a:lnTo>
                    <a:pt x="2750" y="2930"/>
                  </a:lnTo>
                  <a:lnTo>
                    <a:pt x="2750" y="2930"/>
                  </a:lnTo>
                  <a:lnTo>
                    <a:pt x="2750" y="2924"/>
                  </a:lnTo>
                  <a:lnTo>
                    <a:pt x="2750" y="2924"/>
                  </a:lnTo>
                  <a:lnTo>
                    <a:pt x="2744" y="2924"/>
                  </a:lnTo>
                  <a:lnTo>
                    <a:pt x="2744" y="2924"/>
                  </a:lnTo>
                  <a:lnTo>
                    <a:pt x="2744" y="2924"/>
                  </a:lnTo>
                  <a:lnTo>
                    <a:pt x="2744" y="2924"/>
                  </a:lnTo>
                  <a:lnTo>
                    <a:pt x="2744" y="2924"/>
                  </a:lnTo>
                  <a:lnTo>
                    <a:pt x="2744" y="2930"/>
                  </a:lnTo>
                  <a:lnTo>
                    <a:pt x="2744" y="2930"/>
                  </a:lnTo>
                  <a:lnTo>
                    <a:pt x="2744" y="2930"/>
                  </a:lnTo>
                  <a:lnTo>
                    <a:pt x="2744" y="2930"/>
                  </a:lnTo>
                  <a:lnTo>
                    <a:pt x="2738" y="2930"/>
                  </a:lnTo>
                  <a:lnTo>
                    <a:pt x="2738" y="2930"/>
                  </a:lnTo>
                  <a:lnTo>
                    <a:pt x="2738" y="2930"/>
                  </a:lnTo>
                  <a:lnTo>
                    <a:pt x="2738" y="2930"/>
                  </a:lnTo>
                  <a:lnTo>
                    <a:pt x="2738" y="2930"/>
                  </a:lnTo>
                  <a:lnTo>
                    <a:pt x="2738" y="2930"/>
                  </a:lnTo>
                  <a:lnTo>
                    <a:pt x="2738" y="2930"/>
                  </a:lnTo>
                  <a:lnTo>
                    <a:pt x="2738" y="2930"/>
                  </a:lnTo>
                  <a:lnTo>
                    <a:pt x="2738" y="2930"/>
                  </a:lnTo>
                  <a:lnTo>
                    <a:pt x="2738" y="2930"/>
                  </a:lnTo>
                  <a:lnTo>
                    <a:pt x="2738" y="2924"/>
                  </a:lnTo>
                  <a:lnTo>
                    <a:pt x="2738" y="2924"/>
                  </a:lnTo>
                  <a:lnTo>
                    <a:pt x="2738" y="2924"/>
                  </a:lnTo>
                  <a:lnTo>
                    <a:pt x="2738" y="2924"/>
                  </a:lnTo>
                  <a:lnTo>
                    <a:pt x="2738" y="2924"/>
                  </a:lnTo>
                  <a:lnTo>
                    <a:pt x="2744" y="2924"/>
                  </a:lnTo>
                  <a:lnTo>
                    <a:pt x="2744" y="2918"/>
                  </a:lnTo>
                  <a:lnTo>
                    <a:pt x="2744" y="2918"/>
                  </a:lnTo>
                  <a:lnTo>
                    <a:pt x="2738" y="2918"/>
                  </a:lnTo>
                  <a:lnTo>
                    <a:pt x="2738" y="2918"/>
                  </a:lnTo>
                  <a:lnTo>
                    <a:pt x="2738" y="2918"/>
                  </a:lnTo>
                  <a:lnTo>
                    <a:pt x="2738" y="2918"/>
                  </a:lnTo>
                  <a:lnTo>
                    <a:pt x="2732" y="2918"/>
                  </a:lnTo>
                  <a:lnTo>
                    <a:pt x="2732" y="2918"/>
                  </a:lnTo>
                  <a:lnTo>
                    <a:pt x="2732" y="2918"/>
                  </a:lnTo>
                  <a:lnTo>
                    <a:pt x="2732" y="2918"/>
                  </a:lnTo>
                  <a:lnTo>
                    <a:pt x="2732" y="2912"/>
                  </a:lnTo>
                  <a:lnTo>
                    <a:pt x="2732" y="2912"/>
                  </a:lnTo>
                  <a:lnTo>
                    <a:pt x="2732" y="2912"/>
                  </a:lnTo>
                  <a:lnTo>
                    <a:pt x="2732" y="2906"/>
                  </a:lnTo>
                  <a:lnTo>
                    <a:pt x="2732" y="2906"/>
                  </a:lnTo>
                  <a:lnTo>
                    <a:pt x="2732" y="2906"/>
                  </a:lnTo>
                  <a:lnTo>
                    <a:pt x="2732" y="2906"/>
                  </a:lnTo>
                  <a:lnTo>
                    <a:pt x="2732" y="2906"/>
                  </a:lnTo>
                  <a:lnTo>
                    <a:pt x="2732" y="2906"/>
                  </a:lnTo>
                  <a:lnTo>
                    <a:pt x="2732" y="2906"/>
                  </a:lnTo>
                  <a:lnTo>
                    <a:pt x="2732" y="2900"/>
                  </a:lnTo>
                  <a:lnTo>
                    <a:pt x="2732" y="2900"/>
                  </a:lnTo>
                  <a:lnTo>
                    <a:pt x="2732" y="2900"/>
                  </a:lnTo>
                  <a:lnTo>
                    <a:pt x="2732" y="2900"/>
                  </a:lnTo>
                  <a:lnTo>
                    <a:pt x="2732" y="2900"/>
                  </a:lnTo>
                  <a:lnTo>
                    <a:pt x="2732" y="2900"/>
                  </a:lnTo>
                  <a:lnTo>
                    <a:pt x="2732" y="2900"/>
                  </a:lnTo>
                  <a:lnTo>
                    <a:pt x="2732" y="2900"/>
                  </a:lnTo>
                  <a:lnTo>
                    <a:pt x="2726" y="2900"/>
                  </a:lnTo>
                  <a:lnTo>
                    <a:pt x="2726" y="2900"/>
                  </a:lnTo>
                  <a:lnTo>
                    <a:pt x="2726" y="2900"/>
                  </a:lnTo>
                  <a:lnTo>
                    <a:pt x="2726" y="2900"/>
                  </a:lnTo>
                  <a:lnTo>
                    <a:pt x="2726" y="2894"/>
                  </a:lnTo>
                  <a:lnTo>
                    <a:pt x="2726" y="2894"/>
                  </a:lnTo>
                  <a:lnTo>
                    <a:pt x="2726" y="2894"/>
                  </a:lnTo>
                  <a:lnTo>
                    <a:pt x="2726" y="2894"/>
                  </a:lnTo>
                  <a:lnTo>
                    <a:pt x="2726" y="2894"/>
                  </a:lnTo>
                  <a:lnTo>
                    <a:pt x="2726" y="2888"/>
                  </a:lnTo>
                  <a:lnTo>
                    <a:pt x="2726" y="2888"/>
                  </a:lnTo>
                  <a:lnTo>
                    <a:pt x="2726" y="2888"/>
                  </a:lnTo>
                  <a:lnTo>
                    <a:pt x="2726" y="2894"/>
                  </a:lnTo>
                  <a:lnTo>
                    <a:pt x="2726" y="2894"/>
                  </a:lnTo>
                  <a:lnTo>
                    <a:pt x="2726" y="2894"/>
                  </a:lnTo>
                  <a:lnTo>
                    <a:pt x="2726" y="2894"/>
                  </a:lnTo>
                  <a:lnTo>
                    <a:pt x="2726" y="2894"/>
                  </a:lnTo>
                  <a:lnTo>
                    <a:pt x="2726" y="2888"/>
                  </a:lnTo>
                  <a:lnTo>
                    <a:pt x="2726" y="2888"/>
                  </a:lnTo>
                  <a:lnTo>
                    <a:pt x="2726" y="2888"/>
                  </a:lnTo>
                  <a:lnTo>
                    <a:pt x="2726" y="2888"/>
                  </a:lnTo>
                  <a:lnTo>
                    <a:pt x="2726" y="2888"/>
                  </a:lnTo>
                  <a:lnTo>
                    <a:pt x="2720" y="2888"/>
                  </a:lnTo>
                  <a:lnTo>
                    <a:pt x="2720" y="2888"/>
                  </a:lnTo>
                  <a:lnTo>
                    <a:pt x="2720" y="2888"/>
                  </a:lnTo>
                  <a:lnTo>
                    <a:pt x="2720" y="2888"/>
                  </a:lnTo>
                  <a:lnTo>
                    <a:pt x="2720" y="2888"/>
                  </a:lnTo>
                  <a:lnTo>
                    <a:pt x="2720" y="2882"/>
                  </a:lnTo>
                  <a:lnTo>
                    <a:pt x="2720" y="2882"/>
                  </a:lnTo>
                  <a:lnTo>
                    <a:pt x="2720" y="2882"/>
                  </a:lnTo>
                  <a:lnTo>
                    <a:pt x="2720" y="2882"/>
                  </a:lnTo>
                  <a:lnTo>
                    <a:pt x="2720" y="2882"/>
                  </a:lnTo>
                  <a:lnTo>
                    <a:pt x="2720" y="2882"/>
                  </a:lnTo>
                  <a:lnTo>
                    <a:pt x="2720" y="2882"/>
                  </a:lnTo>
                  <a:lnTo>
                    <a:pt x="2720" y="2882"/>
                  </a:lnTo>
                  <a:lnTo>
                    <a:pt x="2720" y="2877"/>
                  </a:lnTo>
                  <a:lnTo>
                    <a:pt x="2720" y="2877"/>
                  </a:lnTo>
                  <a:lnTo>
                    <a:pt x="2720" y="2877"/>
                  </a:lnTo>
                  <a:lnTo>
                    <a:pt x="2720" y="2877"/>
                  </a:lnTo>
                  <a:lnTo>
                    <a:pt x="2714" y="2877"/>
                  </a:lnTo>
                  <a:lnTo>
                    <a:pt x="2720" y="2877"/>
                  </a:lnTo>
                  <a:lnTo>
                    <a:pt x="2720" y="2871"/>
                  </a:lnTo>
                  <a:lnTo>
                    <a:pt x="2720" y="2871"/>
                  </a:lnTo>
                  <a:lnTo>
                    <a:pt x="2720" y="2871"/>
                  </a:lnTo>
                  <a:lnTo>
                    <a:pt x="2720" y="2871"/>
                  </a:lnTo>
                  <a:lnTo>
                    <a:pt x="2720" y="2871"/>
                  </a:lnTo>
                  <a:lnTo>
                    <a:pt x="2720" y="2871"/>
                  </a:lnTo>
                  <a:lnTo>
                    <a:pt x="2720" y="2877"/>
                  </a:lnTo>
                  <a:lnTo>
                    <a:pt x="2720" y="2871"/>
                  </a:lnTo>
                  <a:lnTo>
                    <a:pt x="2720" y="2865"/>
                  </a:lnTo>
                  <a:lnTo>
                    <a:pt x="2720" y="2865"/>
                  </a:lnTo>
                  <a:lnTo>
                    <a:pt x="2720" y="2859"/>
                  </a:lnTo>
                  <a:lnTo>
                    <a:pt x="2714" y="2853"/>
                  </a:lnTo>
                  <a:lnTo>
                    <a:pt x="2714" y="2847"/>
                  </a:lnTo>
                  <a:lnTo>
                    <a:pt x="2714" y="2841"/>
                  </a:lnTo>
                  <a:lnTo>
                    <a:pt x="2714" y="2841"/>
                  </a:lnTo>
                  <a:lnTo>
                    <a:pt x="2714" y="2841"/>
                  </a:lnTo>
                  <a:lnTo>
                    <a:pt x="2714" y="2841"/>
                  </a:lnTo>
                  <a:lnTo>
                    <a:pt x="2708" y="2841"/>
                  </a:lnTo>
                  <a:lnTo>
                    <a:pt x="2708" y="2841"/>
                  </a:lnTo>
                  <a:lnTo>
                    <a:pt x="2708" y="2841"/>
                  </a:lnTo>
                  <a:lnTo>
                    <a:pt x="2708" y="2841"/>
                  </a:lnTo>
                  <a:lnTo>
                    <a:pt x="2708" y="2841"/>
                  </a:lnTo>
                  <a:lnTo>
                    <a:pt x="2708" y="2835"/>
                  </a:lnTo>
                  <a:lnTo>
                    <a:pt x="2708" y="2835"/>
                  </a:lnTo>
                  <a:lnTo>
                    <a:pt x="2708" y="2835"/>
                  </a:lnTo>
                  <a:lnTo>
                    <a:pt x="2708" y="2835"/>
                  </a:lnTo>
                  <a:lnTo>
                    <a:pt x="2708" y="2835"/>
                  </a:lnTo>
                  <a:lnTo>
                    <a:pt x="2708" y="2835"/>
                  </a:lnTo>
                  <a:lnTo>
                    <a:pt x="2708" y="2829"/>
                  </a:lnTo>
                  <a:lnTo>
                    <a:pt x="2708" y="2829"/>
                  </a:lnTo>
                  <a:lnTo>
                    <a:pt x="2708" y="2829"/>
                  </a:lnTo>
                  <a:lnTo>
                    <a:pt x="2708" y="2829"/>
                  </a:lnTo>
                  <a:lnTo>
                    <a:pt x="2714" y="2835"/>
                  </a:lnTo>
                  <a:lnTo>
                    <a:pt x="2714" y="2835"/>
                  </a:lnTo>
                  <a:lnTo>
                    <a:pt x="2714" y="2835"/>
                  </a:lnTo>
                  <a:lnTo>
                    <a:pt x="2714" y="2829"/>
                  </a:lnTo>
                  <a:lnTo>
                    <a:pt x="2708" y="2829"/>
                  </a:lnTo>
                  <a:lnTo>
                    <a:pt x="2708" y="2829"/>
                  </a:lnTo>
                  <a:lnTo>
                    <a:pt x="2708" y="2823"/>
                  </a:lnTo>
                  <a:lnTo>
                    <a:pt x="2708" y="2823"/>
                  </a:lnTo>
                  <a:lnTo>
                    <a:pt x="2708" y="2817"/>
                  </a:lnTo>
                  <a:lnTo>
                    <a:pt x="2708" y="2817"/>
                  </a:lnTo>
                  <a:lnTo>
                    <a:pt x="2708" y="2817"/>
                  </a:lnTo>
                  <a:lnTo>
                    <a:pt x="2708" y="2817"/>
                  </a:lnTo>
                  <a:lnTo>
                    <a:pt x="2714" y="2817"/>
                  </a:lnTo>
                  <a:lnTo>
                    <a:pt x="2714" y="2817"/>
                  </a:lnTo>
                  <a:lnTo>
                    <a:pt x="2714" y="2817"/>
                  </a:lnTo>
                  <a:lnTo>
                    <a:pt x="2714" y="2811"/>
                  </a:lnTo>
                  <a:lnTo>
                    <a:pt x="2714" y="2811"/>
                  </a:lnTo>
                  <a:lnTo>
                    <a:pt x="2714" y="2811"/>
                  </a:lnTo>
                  <a:lnTo>
                    <a:pt x="2714" y="2811"/>
                  </a:lnTo>
                  <a:lnTo>
                    <a:pt x="2714" y="2811"/>
                  </a:lnTo>
                  <a:lnTo>
                    <a:pt x="2714" y="2811"/>
                  </a:lnTo>
                  <a:lnTo>
                    <a:pt x="2714" y="2811"/>
                  </a:lnTo>
                  <a:lnTo>
                    <a:pt x="2714" y="2805"/>
                  </a:lnTo>
                  <a:lnTo>
                    <a:pt x="2714" y="2805"/>
                  </a:lnTo>
                  <a:lnTo>
                    <a:pt x="2714" y="2805"/>
                  </a:lnTo>
                  <a:lnTo>
                    <a:pt x="2714" y="2805"/>
                  </a:lnTo>
                  <a:lnTo>
                    <a:pt x="2714" y="2805"/>
                  </a:lnTo>
                  <a:lnTo>
                    <a:pt x="2714" y="2805"/>
                  </a:lnTo>
                  <a:lnTo>
                    <a:pt x="2714" y="2805"/>
                  </a:lnTo>
                  <a:lnTo>
                    <a:pt x="2720" y="2805"/>
                  </a:lnTo>
                  <a:lnTo>
                    <a:pt x="2720" y="2805"/>
                  </a:lnTo>
                  <a:lnTo>
                    <a:pt x="2720" y="2805"/>
                  </a:lnTo>
                  <a:lnTo>
                    <a:pt x="2720" y="2799"/>
                  </a:lnTo>
                  <a:lnTo>
                    <a:pt x="2720" y="2799"/>
                  </a:lnTo>
                  <a:lnTo>
                    <a:pt x="2720" y="2799"/>
                  </a:lnTo>
                  <a:lnTo>
                    <a:pt x="2714" y="2799"/>
                  </a:lnTo>
                  <a:lnTo>
                    <a:pt x="2720" y="2799"/>
                  </a:lnTo>
                  <a:lnTo>
                    <a:pt x="2720" y="2799"/>
                  </a:lnTo>
                  <a:lnTo>
                    <a:pt x="2720" y="2794"/>
                  </a:lnTo>
                  <a:lnTo>
                    <a:pt x="2720" y="2794"/>
                  </a:lnTo>
                  <a:lnTo>
                    <a:pt x="2720" y="2794"/>
                  </a:lnTo>
                  <a:lnTo>
                    <a:pt x="2720" y="2794"/>
                  </a:lnTo>
                  <a:lnTo>
                    <a:pt x="2720" y="2794"/>
                  </a:lnTo>
                  <a:lnTo>
                    <a:pt x="2720" y="2794"/>
                  </a:lnTo>
                  <a:lnTo>
                    <a:pt x="2720" y="2788"/>
                  </a:lnTo>
                  <a:lnTo>
                    <a:pt x="2720" y="2788"/>
                  </a:lnTo>
                  <a:lnTo>
                    <a:pt x="2720" y="2788"/>
                  </a:lnTo>
                  <a:lnTo>
                    <a:pt x="2714" y="2788"/>
                  </a:lnTo>
                  <a:lnTo>
                    <a:pt x="2714" y="2788"/>
                  </a:lnTo>
                  <a:lnTo>
                    <a:pt x="2714" y="2788"/>
                  </a:lnTo>
                  <a:lnTo>
                    <a:pt x="2714" y="2794"/>
                  </a:lnTo>
                  <a:lnTo>
                    <a:pt x="2708" y="2794"/>
                  </a:lnTo>
                  <a:lnTo>
                    <a:pt x="2708" y="2794"/>
                  </a:lnTo>
                  <a:lnTo>
                    <a:pt x="2702" y="2794"/>
                  </a:lnTo>
                  <a:lnTo>
                    <a:pt x="2702" y="2794"/>
                  </a:lnTo>
                  <a:lnTo>
                    <a:pt x="2702" y="2794"/>
                  </a:lnTo>
                  <a:lnTo>
                    <a:pt x="2702" y="2794"/>
                  </a:lnTo>
                  <a:lnTo>
                    <a:pt x="2696" y="2788"/>
                  </a:lnTo>
                  <a:lnTo>
                    <a:pt x="2696" y="2788"/>
                  </a:lnTo>
                  <a:lnTo>
                    <a:pt x="2696" y="2788"/>
                  </a:lnTo>
                  <a:lnTo>
                    <a:pt x="2696" y="2788"/>
                  </a:lnTo>
                  <a:lnTo>
                    <a:pt x="2690" y="2788"/>
                  </a:lnTo>
                  <a:lnTo>
                    <a:pt x="2690" y="2788"/>
                  </a:lnTo>
                  <a:lnTo>
                    <a:pt x="2690" y="2788"/>
                  </a:lnTo>
                  <a:lnTo>
                    <a:pt x="2684" y="2788"/>
                  </a:lnTo>
                  <a:lnTo>
                    <a:pt x="2684" y="2788"/>
                  </a:lnTo>
                  <a:lnTo>
                    <a:pt x="2684" y="2788"/>
                  </a:lnTo>
                  <a:lnTo>
                    <a:pt x="2684" y="2788"/>
                  </a:lnTo>
                  <a:lnTo>
                    <a:pt x="2690" y="2788"/>
                  </a:lnTo>
                  <a:lnTo>
                    <a:pt x="2690" y="2788"/>
                  </a:lnTo>
                  <a:lnTo>
                    <a:pt x="2690" y="2788"/>
                  </a:lnTo>
                  <a:lnTo>
                    <a:pt x="2690" y="2788"/>
                  </a:lnTo>
                  <a:lnTo>
                    <a:pt x="2690" y="2788"/>
                  </a:lnTo>
                  <a:lnTo>
                    <a:pt x="2696" y="2788"/>
                  </a:lnTo>
                  <a:lnTo>
                    <a:pt x="2696" y="2782"/>
                  </a:lnTo>
                  <a:lnTo>
                    <a:pt x="2696" y="2782"/>
                  </a:lnTo>
                  <a:lnTo>
                    <a:pt x="2696" y="2782"/>
                  </a:lnTo>
                  <a:lnTo>
                    <a:pt x="2696" y="2782"/>
                  </a:lnTo>
                  <a:lnTo>
                    <a:pt x="2690" y="2782"/>
                  </a:lnTo>
                  <a:lnTo>
                    <a:pt x="2690" y="2782"/>
                  </a:lnTo>
                  <a:lnTo>
                    <a:pt x="2690" y="2782"/>
                  </a:lnTo>
                  <a:lnTo>
                    <a:pt x="2690" y="2782"/>
                  </a:lnTo>
                  <a:lnTo>
                    <a:pt x="2690" y="2782"/>
                  </a:lnTo>
                  <a:lnTo>
                    <a:pt x="2696" y="2782"/>
                  </a:lnTo>
                  <a:lnTo>
                    <a:pt x="2690" y="2776"/>
                  </a:lnTo>
                  <a:lnTo>
                    <a:pt x="2690" y="2776"/>
                  </a:lnTo>
                  <a:lnTo>
                    <a:pt x="2690" y="2776"/>
                  </a:lnTo>
                  <a:lnTo>
                    <a:pt x="2690" y="2770"/>
                  </a:lnTo>
                  <a:lnTo>
                    <a:pt x="2690" y="2770"/>
                  </a:lnTo>
                  <a:lnTo>
                    <a:pt x="2690" y="2770"/>
                  </a:lnTo>
                  <a:lnTo>
                    <a:pt x="2684" y="2770"/>
                  </a:lnTo>
                  <a:lnTo>
                    <a:pt x="2684" y="2764"/>
                  </a:lnTo>
                  <a:lnTo>
                    <a:pt x="2690" y="2770"/>
                  </a:lnTo>
                  <a:lnTo>
                    <a:pt x="2690" y="2770"/>
                  </a:lnTo>
                  <a:lnTo>
                    <a:pt x="2696" y="2782"/>
                  </a:lnTo>
                  <a:lnTo>
                    <a:pt x="2702" y="2782"/>
                  </a:lnTo>
                  <a:lnTo>
                    <a:pt x="2702" y="2782"/>
                  </a:lnTo>
                  <a:lnTo>
                    <a:pt x="2702" y="2788"/>
                  </a:lnTo>
                  <a:lnTo>
                    <a:pt x="2702" y="2788"/>
                  </a:lnTo>
                  <a:lnTo>
                    <a:pt x="2702" y="2788"/>
                  </a:lnTo>
                  <a:lnTo>
                    <a:pt x="2702" y="2788"/>
                  </a:lnTo>
                  <a:lnTo>
                    <a:pt x="2702" y="2788"/>
                  </a:lnTo>
                  <a:lnTo>
                    <a:pt x="2702" y="2782"/>
                  </a:lnTo>
                  <a:lnTo>
                    <a:pt x="2702" y="2782"/>
                  </a:lnTo>
                  <a:lnTo>
                    <a:pt x="2702" y="2782"/>
                  </a:lnTo>
                  <a:lnTo>
                    <a:pt x="2702" y="2782"/>
                  </a:lnTo>
                  <a:lnTo>
                    <a:pt x="2708" y="2782"/>
                  </a:lnTo>
                  <a:lnTo>
                    <a:pt x="2708" y="2782"/>
                  </a:lnTo>
                  <a:lnTo>
                    <a:pt x="2708" y="2782"/>
                  </a:lnTo>
                  <a:lnTo>
                    <a:pt x="2708" y="2782"/>
                  </a:lnTo>
                  <a:lnTo>
                    <a:pt x="2708" y="2782"/>
                  </a:lnTo>
                  <a:lnTo>
                    <a:pt x="2708" y="2782"/>
                  </a:lnTo>
                  <a:lnTo>
                    <a:pt x="2708" y="2782"/>
                  </a:lnTo>
                  <a:lnTo>
                    <a:pt x="2708" y="2782"/>
                  </a:lnTo>
                  <a:lnTo>
                    <a:pt x="2708" y="2782"/>
                  </a:lnTo>
                  <a:lnTo>
                    <a:pt x="2708" y="2776"/>
                  </a:lnTo>
                  <a:lnTo>
                    <a:pt x="2708" y="2776"/>
                  </a:lnTo>
                  <a:lnTo>
                    <a:pt x="2708" y="2776"/>
                  </a:lnTo>
                  <a:lnTo>
                    <a:pt x="2714" y="2776"/>
                  </a:lnTo>
                  <a:lnTo>
                    <a:pt x="2714" y="2776"/>
                  </a:lnTo>
                  <a:lnTo>
                    <a:pt x="2714" y="2776"/>
                  </a:lnTo>
                  <a:lnTo>
                    <a:pt x="2714" y="2776"/>
                  </a:lnTo>
                  <a:lnTo>
                    <a:pt x="2714" y="2776"/>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14" y="2782"/>
                  </a:lnTo>
                  <a:lnTo>
                    <a:pt x="2708" y="2788"/>
                  </a:lnTo>
                  <a:lnTo>
                    <a:pt x="2708" y="2788"/>
                  </a:lnTo>
                  <a:lnTo>
                    <a:pt x="2714" y="2788"/>
                  </a:lnTo>
                  <a:lnTo>
                    <a:pt x="2714" y="2782"/>
                  </a:lnTo>
                  <a:lnTo>
                    <a:pt x="2720" y="2782"/>
                  </a:lnTo>
                  <a:lnTo>
                    <a:pt x="2720" y="2782"/>
                  </a:lnTo>
                  <a:lnTo>
                    <a:pt x="2720" y="2782"/>
                  </a:lnTo>
                  <a:lnTo>
                    <a:pt x="2720" y="2776"/>
                  </a:lnTo>
                  <a:lnTo>
                    <a:pt x="2726" y="2770"/>
                  </a:lnTo>
                  <a:lnTo>
                    <a:pt x="2726" y="2764"/>
                  </a:lnTo>
                  <a:lnTo>
                    <a:pt x="2726" y="2764"/>
                  </a:lnTo>
                  <a:lnTo>
                    <a:pt x="2726" y="2764"/>
                  </a:lnTo>
                  <a:lnTo>
                    <a:pt x="2726" y="2764"/>
                  </a:lnTo>
                  <a:lnTo>
                    <a:pt x="2732" y="2758"/>
                  </a:lnTo>
                  <a:lnTo>
                    <a:pt x="2732" y="2752"/>
                  </a:lnTo>
                  <a:lnTo>
                    <a:pt x="2732" y="2752"/>
                  </a:lnTo>
                  <a:lnTo>
                    <a:pt x="2732" y="2752"/>
                  </a:lnTo>
                  <a:lnTo>
                    <a:pt x="2732" y="2746"/>
                  </a:lnTo>
                  <a:lnTo>
                    <a:pt x="2732" y="2746"/>
                  </a:lnTo>
                  <a:lnTo>
                    <a:pt x="2732" y="2746"/>
                  </a:lnTo>
                  <a:lnTo>
                    <a:pt x="2732" y="2746"/>
                  </a:lnTo>
                  <a:lnTo>
                    <a:pt x="2732" y="2746"/>
                  </a:lnTo>
                  <a:lnTo>
                    <a:pt x="2738" y="2746"/>
                  </a:lnTo>
                  <a:lnTo>
                    <a:pt x="2738" y="2740"/>
                  </a:lnTo>
                  <a:lnTo>
                    <a:pt x="2738" y="2740"/>
                  </a:lnTo>
                  <a:lnTo>
                    <a:pt x="2738" y="2740"/>
                  </a:lnTo>
                  <a:lnTo>
                    <a:pt x="2738" y="2740"/>
                  </a:lnTo>
                  <a:lnTo>
                    <a:pt x="2726" y="2734"/>
                  </a:lnTo>
                  <a:lnTo>
                    <a:pt x="2726" y="2734"/>
                  </a:lnTo>
                  <a:lnTo>
                    <a:pt x="2726" y="2734"/>
                  </a:lnTo>
                  <a:lnTo>
                    <a:pt x="2726" y="2728"/>
                  </a:lnTo>
                  <a:lnTo>
                    <a:pt x="2726" y="2728"/>
                  </a:lnTo>
                  <a:lnTo>
                    <a:pt x="2726" y="2728"/>
                  </a:lnTo>
                  <a:lnTo>
                    <a:pt x="2726" y="2728"/>
                  </a:lnTo>
                  <a:lnTo>
                    <a:pt x="2726" y="2728"/>
                  </a:lnTo>
                  <a:lnTo>
                    <a:pt x="2726" y="2722"/>
                  </a:lnTo>
                  <a:lnTo>
                    <a:pt x="2720" y="2722"/>
                  </a:lnTo>
                  <a:lnTo>
                    <a:pt x="2720" y="2722"/>
                  </a:lnTo>
                  <a:lnTo>
                    <a:pt x="2720" y="2722"/>
                  </a:lnTo>
                  <a:lnTo>
                    <a:pt x="2720" y="2722"/>
                  </a:lnTo>
                  <a:lnTo>
                    <a:pt x="2720" y="2722"/>
                  </a:lnTo>
                  <a:lnTo>
                    <a:pt x="2714" y="2722"/>
                  </a:lnTo>
                  <a:lnTo>
                    <a:pt x="2714" y="2722"/>
                  </a:lnTo>
                  <a:lnTo>
                    <a:pt x="2714" y="2722"/>
                  </a:lnTo>
                  <a:lnTo>
                    <a:pt x="2714" y="2722"/>
                  </a:lnTo>
                  <a:lnTo>
                    <a:pt x="2708"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14" y="2722"/>
                  </a:lnTo>
                  <a:lnTo>
                    <a:pt x="2720" y="2722"/>
                  </a:lnTo>
                  <a:lnTo>
                    <a:pt x="2720" y="2722"/>
                  </a:lnTo>
                  <a:lnTo>
                    <a:pt x="2726" y="2722"/>
                  </a:lnTo>
                  <a:lnTo>
                    <a:pt x="2726" y="2722"/>
                  </a:lnTo>
                  <a:lnTo>
                    <a:pt x="2726" y="2722"/>
                  </a:lnTo>
                  <a:lnTo>
                    <a:pt x="2726" y="2722"/>
                  </a:lnTo>
                  <a:lnTo>
                    <a:pt x="2726" y="2722"/>
                  </a:lnTo>
                  <a:lnTo>
                    <a:pt x="2726" y="2722"/>
                  </a:lnTo>
                  <a:lnTo>
                    <a:pt x="2726" y="2722"/>
                  </a:lnTo>
                  <a:lnTo>
                    <a:pt x="2726" y="2722"/>
                  </a:lnTo>
                  <a:lnTo>
                    <a:pt x="2726" y="2722"/>
                  </a:lnTo>
                  <a:lnTo>
                    <a:pt x="2732" y="2722"/>
                  </a:lnTo>
                  <a:lnTo>
                    <a:pt x="2732" y="2722"/>
                  </a:lnTo>
                  <a:lnTo>
                    <a:pt x="2732" y="2722"/>
                  </a:lnTo>
                  <a:lnTo>
                    <a:pt x="2738" y="2722"/>
                  </a:lnTo>
                  <a:lnTo>
                    <a:pt x="2738" y="2722"/>
                  </a:lnTo>
                  <a:lnTo>
                    <a:pt x="2738" y="2722"/>
                  </a:lnTo>
                  <a:lnTo>
                    <a:pt x="2738" y="2722"/>
                  </a:lnTo>
                  <a:lnTo>
                    <a:pt x="2738" y="2722"/>
                  </a:lnTo>
                  <a:lnTo>
                    <a:pt x="2744" y="2722"/>
                  </a:lnTo>
                  <a:lnTo>
                    <a:pt x="2738" y="2722"/>
                  </a:lnTo>
                  <a:lnTo>
                    <a:pt x="2738" y="2728"/>
                  </a:lnTo>
                  <a:lnTo>
                    <a:pt x="2738" y="2728"/>
                  </a:lnTo>
                  <a:lnTo>
                    <a:pt x="2744" y="2728"/>
                  </a:lnTo>
                  <a:lnTo>
                    <a:pt x="2744" y="2722"/>
                  </a:lnTo>
                  <a:lnTo>
                    <a:pt x="2750" y="2710"/>
                  </a:lnTo>
                  <a:lnTo>
                    <a:pt x="2755" y="2710"/>
                  </a:lnTo>
                  <a:lnTo>
                    <a:pt x="2755" y="2705"/>
                  </a:lnTo>
                  <a:lnTo>
                    <a:pt x="2755" y="2705"/>
                  </a:lnTo>
                  <a:lnTo>
                    <a:pt x="2755" y="2705"/>
                  </a:lnTo>
                  <a:lnTo>
                    <a:pt x="2755" y="2705"/>
                  </a:lnTo>
                  <a:lnTo>
                    <a:pt x="2755" y="2705"/>
                  </a:lnTo>
                  <a:lnTo>
                    <a:pt x="2755" y="2705"/>
                  </a:lnTo>
                  <a:lnTo>
                    <a:pt x="2755" y="2705"/>
                  </a:lnTo>
                  <a:lnTo>
                    <a:pt x="2755" y="2705"/>
                  </a:lnTo>
                  <a:lnTo>
                    <a:pt x="2755" y="2705"/>
                  </a:lnTo>
                  <a:lnTo>
                    <a:pt x="2755" y="2705"/>
                  </a:lnTo>
                  <a:lnTo>
                    <a:pt x="2761" y="2705"/>
                  </a:lnTo>
                  <a:lnTo>
                    <a:pt x="2761" y="2705"/>
                  </a:lnTo>
                  <a:lnTo>
                    <a:pt x="2761" y="2705"/>
                  </a:lnTo>
                  <a:lnTo>
                    <a:pt x="2761" y="2699"/>
                  </a:lnTo>
                  <a:lnTo>
                    <a:pt x="2761" y="2699"/>
                  </a:lnTo>
                  <a:lnTo>
                    <a:pt x="2761" y="2699"/>
                  </a:lnTo>
                  <a:lnTo>
                    <a:pt x="2761" y="2693"/>
                  </a:lnTo>
                  <a:lnTo>
                    <a:pt x="2761" y="2693"/>
                  </a:lnTo>
                  <a:lnTo>
                    <a:pt x="2761" y="2693"/>
                  </a:lnTo>
                  <a:lnTo>
                    <a:pt x="2761" y="2693"/>
                  </a:lnTo>
                  <a:lnTo>
                    <a:pt x="2755" y="2693"/>
                  </a:lnTo>
                  <a:lnTo>
                    <a:pt x="2755" y="2693"/>
                  </a:lnTo>
                  <a:lnTo>
                    <a:pt x="2755" y="2693"/>
                  </a:lnTo>
                  <a:lnTo>
                    <a:pt x="2755" y="2693"/>
                  </a:lnTo>
                  <a:lnTo>
                    <a:pt x="2755" y="2693"/>
                  </a:lnTo>
                  <a:lnTo>
                    <a:pt x="2755" y="2693"/>
                  </a:lnTo>
                  <a:lnTo>
                    <a:pt x="2755" y="2693"/>
                  </a:lnTo>
                  <a:lnTo>
                    <a:pt x="2755" y="2693"/>
                  </a:lnTo>
                  <a:lnTo>
                    <a:pt x="2755" y="2699"/>
                  </a:lnTo>
                  <a:lnTo>
                    <a:pt x="2750" y="2699"/>
                  </a:lnTo>
                  <a:lnTo>
                    <a:pt x="2750" y="2699"/>
                  </a:lnTo>
                  <a:lnTo>
                    <a:pt x="2750" y="2699"/>
                  </a:lnTo>
                  <a:lnTo>
                    <a:pt x="2750" y="2699"/>
                  </a:lnTo>
                  <a:lnTo>
                    <a:pt x="2750" y="2699"/>
                  </a:lnTo>
                  <a:lnTo>
                    <a:pt x="2750" y="2705"/>
                  </a:lnTo>
                  <a:lnTo>
                    <a:pt x="2750" y="2705"/>
                  </a:lnTo>
                  <a:lnTo>
                    <a:pt x="2750" y="2705"/>
                  </a:lnTo>
                  <a:lnTo>
                    <a:pt x="2750" y="2705"/>
                  </a:lnTo>
                  <a:lnTo>
                    <a:pt x="2750" y="2705"/>
                  </a:lnTo>
                  <a:lnTo>
                    <a:pt x="2750" y="2705"/>
                  </a:lnTo>
                  <a:lnTo>
                    <a:pt x="2750" y="2705"/>
                  </a:lnTo>
                  <a:lnTo>
                    <a:pt x="2750" y="2705"/>
                  </a:lnTo>
                  <a:lnTo>
                    <a:pt x="2750" y="2705"/>
                  </a:lnTo>
                  <a:lnTo>
                    <a:pt x="2750" y="2705"/>
                  </a:lnTo>
                  <a:lnTo>
                    <a:pt x="2750" y="2705"/>
                  </a:lnTo>
                  <a:lnTo>
                    <a:pt x="2750" y="2699"/>
                  </a:lnTo>
                  <a:lnTo>
                    <a:pt x="2744" y="2699"/>
                  </a:lnTo>
                  <a:lnTo>
                    <a:pt x="2744" y="2699"/>
                  </a:lnTo>
                  <a:lnTo>
                    <a:pt x="2744" y="2699"/>
                  </a:lnTo>
                  <a:lnTo>
                    <a:pt x="2744" y="2699"/>
                  </a:lnTo>
                  <a:lnTo>
                    <a:pt x="2744" y="2699"/>
                  </a:lnTo>
                  <a:lnTo>
                    <a:pt x="2744" y="2699"/>
                  </a:lnTo>
                  <a:lnTo>
                    <a:pt x="2744" y="2693"/>
                  </a:lnTo>
                  <a:lnTo>
                    <a:pt x="2744" y="2693"/>
                  </a:lnTo>
                  <a:lnTo>
                    <a:pt x="2750" y="2693"/>
                  </a:lnTo>
                  <a:lnTo>
                    <a:pt x="2744" y="2693"/>
                  </a:lnTo>
                  <a:lnTo>
                    <a:pt x="2744" y="2693"/>
                  </a:lnTo>
                  <a:lnTo>
                    <a:pt x="2744" y="2687"/>
                  </a:lnTo>
                  <a:lnTo>
                    <a:pt x="2744" y="2687"/>
                  </a:lnTo>
                  <a:lnTo>
                    <a:pt x="2744" y="2687"/>
                  </a:lnTo>
                  <a:lnTo>
                    <a:pt x="2744" y="2687"/>
                  </a:lnTo>
                  <a:lnTo>
                    <a:pt x="2744" y="2687"/>
                  </a:lnTo>
                  <a:lnTo>
                    <a:pt x="2750" y="2687"/>
                  </a:lnTo>
                  <a:lnTo>
                    <a:pt x="2750" y="2687"/>
                  </a:lnTo>
                  <a:lnTo>
                    <a:pt x="2750" y="2687"/>
                  </a:lnTo>
                  <a:lnTo>
                    <a:pt x="2750" y="2687"/>
                  </a:lnTo>
                  <a:lnTo>
                    <a:pt x="2750" y="2687"/>
                  </a:lnTo>
                  <a:lnTo>
                    <a:pt x="2750" y="2687"/>
                  </a:lnTo>
                  <a:lnTo>
                    <a:pt x="2750" y="2687"/>
                  </a:lnTo>
                  <a:lnTo>
                    <a:pt x="2755" y="2687"/>
                  </a:lnTo>
                  <a:lnTo>
                    <a:pt x="2761" y="2687"/>
                  </a:lnTo>
                  <a:lnTo>
                    <a:pt x="2761" y="2687"/>
                  </a:lnTo>
                  <a:lnTo>
                    <a:pt x="2761" y="2681"/>
                  </a:lnTo>
                  <a:lnTo>
                    <a:pt x="2761" y="2681"/>
                  </a:lnTo>
                  <a:lnTo>
                    <a:pt x="2761" y="2687"/>
                  </a:lnTo>
                  <a:lnTo>
                    <a:pt x="2761" y="2687"/>
                  </a:lnTo>
                  <a:lnTo>
                    <a:pt x="2761" y="2687"/>
                  </a:lnTo>
                  <a:lnTo>
                    <a:pt x="2761" y="2687"/>
                  </a:lnTo>
                  <a:lnTo>
                    <a:pt x="2761" y="2687"/>
                  </a:lnTo>
                  <a:lnTo>
                    <a:pt x="2761" y="2693"/>
                  </a:lnTo>
                  <a:lnTo>
                    <a:pt x="2761" y="2693"/>
                  </a:lnTo>
                  <a:lnTo>
                    <a:pt x="2761" y="2693"/>
                  </a:lnTo>
                  <a:lnTo>
                    <a:pt x="2761" y="2693"/>
                  </a:lnTo>
                  <a:lnTo>
                    <a:pt x="2761" y="2693"/>
                  </a:lnTo>
                  <a:lnTo>
                    <a:pt x="2767" y="2693"/>
                  </a:lnTo>
                  <a:lnTo>
                    <a:pt x="2767" y="2693"/>
                  </a:lnTo>
                  <a:lnTo>
                    <a:pt x="2767" y="2687"/>
                  </a:lnTo>
                  <a:lnTo>
                    <a:pt x="2767" y="2687"/>
                  </a:lnTo>
                  <a:lnTo>
                    <a:pt x="2767" y="2687"/>
                  </a:lnTo>
                  <a:lnTo>
                    <a:pt x="2767" y="2681"/>
                  </a:lnTo>
                  <a:lnTo>
                    <a:pt x="2767" y="2681"/>
                  </a:lnTo>
                  <a:lnTo>
                    <a:pt x="2767" y="2681"/>
                  </a:lnTo>
                  <a:lnTo>
                    <a:pt x="2767" y="2681"/>
                  </a:lnTo>
                  <a:lnTo>
                    <a:pt x="2767" y="2681"/>
                  </a:lnTo>
                  <a:lnTo>
                    <a:pt x="2767" y="2681"/>
                  </a:lnTo>
                  <a:lnTo>
                    <a:pt x="2767" y="2675"/>
                  </a:lnTo>
                  <a:lnTo>
                    <a:pt x="2773" y="2675"/>
                  </a:lnTo>
                  <a:lnTo>
                    <a:pt x="2773" y="2675"/>
                  </a:lnTo>
                  <a:lnTo>
                    <a:pt x="2773" y="2681"/>
                  </a:lnTo>
                  <a:lnTo>
                    <a:pt x="2773" y="2681"/>
                  </a:lnTo>
                  <a:lnTo>
                    <a:pt x="2767" y="2681"/>
                  </a:lnTo>
                  <a:lnTo>
                    <a:pt x="2773" y="2687"/>
                  </a:lnTo>
                  <a:lnTo>
                    <a:pt x="2767" y="2687"/>
                  </a:lnTo>
                  <a:lnTo>
                    <a:pt x="2767" y="2687"/>
                  </a:lnTo>
                  <a:lnTo>
                    <a:pt x="2767" y="2687"/>
                  </a:lnTo>
                  <a:lnTo>
                    <a:pt x="2767" y="2693"/>
                  </a:lnTo>
                  <a:lnTo>
                    <a:pt x="2767" y="2693"/>
                  </a:lnTo>
                  <a:lnTo>
                    <a:pt x="2773" y="2693"/>
                  </a:lnTo>
                  <a:lnTo>
                    <a:pt x="2773" y="2687"/>
                  </a:lnTo>
                  <a:lnTo>
                    <a:pt x="2773" y="2687"/>
                  </a:lnTo>
                  <a:lnTo>
                    <a:pt x="2779" y="2687"/>
                  </a:lnTo>
                  <a:lnTo>
                    <a:pt x="2779" y="2681"/>
                  </a:lnTo>
                  <a:lnTo>
                    <a:pt x="2785" y="2681"/>
                  </a:lnTo>
                  <a:lnTo>
                    <a:pt x="2785" y="2681"/>
                  </a:lnTo>
                  <a:lnTo>
                    <a:pt x="2785" y="2681"/>
                  </a:lnTo>
                  <a:lnTo>
                    <a:pt x="2785" y="2675"/>
                  </a:lnTo>
                  <a:lnTo>
                    <a:pt x="2785" y="2675"/>
                  </a:lnTo>
                  <a:lnTo>
                    <a:pt x="2785" y="2675"/>
                  </a:lnTo>
                  <a:lnTo>
                    <a:pt x="2785" y="2669"/>
                  </a:lnTo>
                  <a:lnTo>
                    <a:pt x="2785" y="2669"/>
                  </a:lnTo>
                  <a:lnTo>
                    <a:pt x="2785" y="2669"/>
                  </a:lnTo>
                  <a:lnTo>
                    <a:pt x="2785" y="2663"/>
                  </a:lnTo>
                  <a:lnTo>
                    <a:pt x="2779" y="2663"/>
                  </a:lnTo>
                  <a:lnTo>
                    <a:pt x="2779" y="2663"/>
                  </a:lnTo>
                  <a:lnTo>
                    <a:pt x="2779" y="2663"/>
                  </a:lnTo>
                  <a:lnTo>
                    <a:pt x="2779" y="2657"/>
                  </a:lnTo>
                  <a:lnTo>
                    <a:pt x="2779" y="2657"/>
                  </a:lnTo>
                  <a:lnTo>
                    <a:pt x="2779" y="2657"/>
                  </a:lnTo>
                  <a:lnTo>
                    <a:pt x="2785" y="2657"/>
                  </a:lnTo>
                  <a:lnTo>
                    <a:pt x="2785" y="2663"/>
                  </a:lnTo>
                  <a:lnTo>
                    <a:pt x="2785" y="2663"/>
                  </a:lnTo>
                  <a:lnTo>
                    <a:pt x="2785" y="2657"/>
                  </a:lnTo>
                  <a:lnTo>
                    <a:pt x="2785" y="2657"/>
                  </a:lnTo>
                  <a:lnTo>
                    <a:pt x="2785" y="2657"/>
                  </a:lnTo>
                  <a:lnTo>
                    <a:pt x="2785" y="2657"/>
                  </a:lnTo>
                  <a:lnTo>
                    <a:pt x="2779" y="2657"/>
                  </a:lnTo>
                  <a:lnTo>
                    <a:pt x="2779" y="2657"/>
                  </a:lnTo>
                  <a:lnTo>
                    <a:pt x="2779" y="2657"/>
                  </a:lnTo>
                  <a:lnTo>
                    <a:pt x="2779" y="2657"/>
                  </a:lnTo>
                  <a:lnTo>
                    <a:pt x="2779" y="2651"/>
                  </a:lnTo>
                  <a:lnTo>
                    <a:pt x="2779" y="2651"/>
                  </a:lnTo>
                  <a:lnTo>
                    <a:pt x="2779" y="2651"/>
                  </a:lnTo>
                  <a:lnTo>
                    <a:pt x="2785" y="2651"/>
                  </a:lnTo>
                  <a:lnTo>
                    <a:pt x="2785" y="2651"/>
                  </a:lnTo>
                  <a:lnTo>
                    <a:pt x="2785" y="2651"/>
                  </a:lnTo>
                  <a:lnTo>
                    <a:pt x="2785" y="2657"/>
                  </a:lnTo>
                  <a:lnTo>
                    <a:pt x="2785" y="2657"/>
                  </a:lnTo>
                  <a:lnTo>
                    <a:pt x="2785" y="2657"/>
                  </a:lnTo>
                  <a:lnTo>
                    <a:pt x="2785" y="2657"/>
                  </a:lnTo>
                  <a:lnTo>
                    <a:pt x="2785" y="2657"/>
                  </a:lnTo>
                  <a:lnTo>
                    <a:pt x="2785" y="2657"/>
                  </a:lnTo>
                  <a:lnTo>
                    <a:pt x="2785" y="2657"/>
                  </a:lnTo>
                  <a:lnTo>
                    <a:pt x="2785" y="2657"/>
                  </a:lnTo>
                  <a:lnTo>
                    <a:pt x="2785" y="2657"/>
                  </a:lnTo>
                  <a:lnTo>
                    <a:pt x="2785" y="2657"/>
                  </a:lnTo>
                  <a:lnTo>
                    <a:pt x="2791" y="2657"/>
                  </a:lnTo>
                  <a:lnTo>
                    <a:pt x="2791" y="2663"/>
                  </a:lnTo>
                  <a:lnTo>
                    <a:pt x="2791" y="2663"/>
                  </a:lnTo>
                  <a:lnTo>
                    <a:pt x="2791" y="2663"/>
                  </a:lnTo>
                  <a:lnTo>
                    <a:pt x="2791" y="2663"/>
                  </a:lnTo>
                  <a:lnTo>
                    <a:pt x="2791" y="2663"/>
                  </a:lnTo>
                  <a:lnTo>
                    <a:pt x="2791" y="2663"/>
                  </a:lnTo>
                  <a:lnTo>
                    <a:pt x="2791" y="2663"/>
                  </a:lnTo>
                  <a:lnTo>
                    <a:pt x="2791" y="2663"/>
                  </a:lnTo>
                  <a:lnTo>
                    <a:pt x="2791" y="2669"/>
                  </a:lnTo>
                  <a:lnTo>
                    <a:pt x="2791" y="2669"/>
                  </a:lnTo>
                  <a:lnTo>
                    <a:pt x="2791" y="2669"/>
                  </a:lnTo>
                  <a:lnTo>
                    <a:pt x="2797" y="2669"/>
                  </a:lnTo>
                  <a:lnTo>
                    <a:pt x="2797" y="2669"/>
                  </a:lnTo>
                  <a:lnTo>
                    <a:pt x="2797" y="2669"/>
                  </a:lnTo>
                  <a:lnTo>
                    <a:pt x="2809" y="2663"/>
                  </a:lnTo>
                  <a:lnTo>
                    <a:pt x="2809" y="2663"/>
                  </a:lnTo>
                  <a:lnTo>
                    <a:pt x="2815" y="2663"/>
                  </a:lnTo>
                  <a:lnTo>
                    <a:pt x="2815" y="2663"/>
                  </a:lnTo>
                  <a:lnTo>
                    <a:pt x="2821" y="2657"/>
                  </a:lnTo>
                  <a:lnTo>
                    <a:pt x="2821" y="2657"/>
                  </a:lnTo>
                  <a:lnTo>
                    <a:pt x="2821" y="2657"/>
                  </a:lnTo>
                  <a:lnTo>
                    <a:pt x="2821" y="2651"/>
                  </a:lnTo>
                  <a:lnTo>
                    <a:pt x="2815" y="2651"/>
                  </a:lnTo>
                  <a:lnTo>
                    <a:pt x="2815" y="2651"/>
                  </a:lnTo>
                  <a:lnTo>
                    <a:pt x="2809" y="2651"/>
                  </a:lnTo>
                  <a:lnTo>
                    <a:pt x="2809" y="2651"/>
                  </a:lnTo>
                  <a:lnTo>
                    <a:pt x="2809" y="2651"/>
                  </a:lnTo>
                  <a:lnTo>
                    <a:pt x="2809" y="2651"/>
                  </a:lnTo>
                  <a:lnTo>
                    <a:pt x="2809" y="2651"/>
                  </a:lnTo>
                  <a:lnTo>
                    <a:pt x="2809" y="2651"/>
                  </a:lnTo>
                  <a:lnTo>
                    <a:pt x="2815" y="2651"/>
                  </a:lnTo>
                  <a:lnTo>
                    <a:pt x="2815" y="2645"/>
                  </a:lnTo>
                  <a:lnTo>
                    <a:pt x="2809" y="2645"/>
                  </a:lnTo>
                  <a:lnTo>
                    <a:pt x="2809" y="2645"/>
                  </a:lnTo>
                  <a:lnTo>
                    <a:pt x="2809" y="2645"/>
                  </a:lnTo>
                  <a:lnTo>
                    <a:pt x="2809" y="2645"/>
                  </a:lnTo>
                  <a:lnTo>
                    <a:pt x="2809" y="2645"/>
                  </a:lnTo>
                  <a:lnTo>
                    <a:pt x="2803" y="2639"/>
                  </a:lnTo>
                  <a:lnTo>
                    <a:pt x="2803" y="2639"/>
                  </a:lnTo>
                  <a:lnTo>
                    <a:pt x="2803" y="2639"/>
                  </a:lnTo>
                  <a:lnTo>
                    <a:pt x="2803" y="2639"/>
                  </a:lnTo>
                  <a:lnTo>
                    <a:pt x="2803" y="2639"/>
                  </a:lnTo>
                  <a:lnTo>
                    <a:pt x="2803" y="2639"/>
                  </a:lnTo>
                  <a:lnTo>
                    <a:pt x="2803" y="2639"/>
                  </a:lnTo>
                  <a:lnTo>
                    <a:pt x="2803" y="2639"/>
                  </a:lnTo>
                  <a:lnTo>
                    <a:pt x="2803" y="2639"/>
                  </a:lnTo>
                  <a:lnTo>
                    <a:pt x="2803" y="2633"/>
                  </a:lnTo>
                  <a:lnTo>
                    <a:pt x="2803" y="2633"/>
                  </a:lnTo>
                  <a:lnTo>
                    <a:pt x="2803" y="2633"/>
                  </a:lnTo>
                  <a:lnTo>
                    <a:pt x="2803" y="2633"/>
                  </a:lnTo>
                  <a:lnTo>
                    <a:pt x="2797" y="2627"/>
                  </a:lnTo>
                  <a:lnTo>
                    <a:pt x="2797" y="2627"/>
                  </a:lnTo>
                  <a:lnTo>
                    <a:pt x="2797" y="2627"/>
                  </a:lnTo>
                  <a:lnTo>
                    <a:pt x="2797" y="2627"/>
                  </a:lnTo>
                  <a:lnTo>
                    <a:pt x="2797" y="2627"/>
                  </a:lnTo>
                  <a:lnTo>
                    <a:pt x="2797" y="2627"/>
                  </a:lnTo>
                  <a:lnTo>
                    <a:pt x="2797" y="2622"/>
                  </a:lnTo>
                  <a:lnTo>
                    <a:pt x="2797" y="2622"/>
                  </a:lnTo>
                  <a:lnTo>
                    <a:pt x="2797" y="2622"/>
                  </a:lnTo>
                  <a:lnTo>
                    <a:pt x="2797" y="2627"/>
                  </a:lnTo>
                  <a:lnTo>
                    <a:pt x="2797" y="2627"/>
                  </a:lnTo>
                  <a:lnTo>
                    <a:pt x="2803" y="2622"/>
                  </a:lnTo>
                  <a:lnTo>
                    <a:pt x="2803" y="2622"/>
                  </a:lnTo>
                  <a:lnTo>
                    <a:pt x="2803" y="2627"/>
                  </a:lnTo>
                  <a:lnTo>
                    <a:pt x="2803" y="2627"/>
                  </a:lnTo>
                  <a:lnTo>
                    <a:pt x="2803" y="2627"/>
                  </a:lnTo>
                  <a:lnTo>
                    <a:pt x="2803" y="2627"/>
                  </a:lnTo>
                  <a:lnTo>
                    <a:pt x="2803" y="2627"/>
                  </a:lnTo>
                  <a:lnTo>
                    <a:pt x="2809" y="2627"/>
                  </a:lnTo>
                  <a:lnTo>
                    <a:pt x="2809" y="2627"/>
                  </a:lnTo>
                  <a:lnTo>
                    <a:pt x="2809" y="2633"/>
                  </a:lnTo>
                  <a:lnTo>
                    <a:pt x="2809" y="2633"/>
                  </a:lnTo>
                  <a:lnTo>
                    <a:pt x="2809" y="2633"/>
                  </a:lnTo>
                  <a:lnTo>
                    <a:pt x="2809" y="2633"/>
                  </a:lnTo>
                  <a:lnTo>
                    <a:pt x="2809" y="2633"/>
                  </a:lnTo>
                  <a:lnTo>
                    <a:pt x="2809" y="2633"/>
                  </a:lnTo>
                  <a:lnTo>
                    <a:pt x="2809" y="2633"/>
                  </a:lnTo>
                  <a:lnTo>
                    <a:pt x="2809" y="2633"/>
                  </a:lnTo>
                  <a:lnTo>
                    <a:pt x="2809" y="2633"/>
                  </a:lnTo>
                  <a:lnTo>
                    <a:pt x="2809" y="2633"/>
                  </a:lnTo>
                  <a:lnTo>
                    <a:pt x="2809" y="2633"/>
                  </a:lnTo>
                  <a:lnTo>
                    <a:pt x="2809" y="2633"/>
                  </a:lnTo>
                  <a:lnTo>
                    <a:pt x="2815" y="2633"/>
                  </a:lnTo>
                  <a:lnTo>
                    <a:pt x="2815" y="2633"/>
                  </a:lnTo>
                  <a:lnTo>
                    <a:pt x="2815" y="2633"/>
                  </a:lnTo>
                  <a:lnTo>
                    <a:pt x="2815" y="2639"/>
                  </a:lnTo>
                  <a:lnTo>
                    <a:pt x="2815" y="2633"/>
                  </a:lnTo>
                  <a:lnTo>
                    <a:pt x="2821" y="2639"/>
                  </a:lnTo>
                  <a:lnTo>
                    <a:pt x="2821" y="2639"/>
                  </a:lnTo>
                  <a:lnTo>
                    <a:pt x="2815" y="2639"/>
                  </a:lnTo>
                  <a:lnTo>
                    <a:pt x="2815" y="2639"/>
                  </a:lnTo>
                  <a:lnTo>
                    <a:pt x="2815" y="2639"/>
                  </a:lnTo>
                  <a:lnTo>
                    <a:pt x="2815" y="2639"/>
                  </a:lnTo>
                  <a:lnTo>
                    <a:pt x="2815" y="2639"/>
                  </a:lnTo>
                  <a:lnTo>
                    <a:pt x="2815" y="2639"/>
                  </a:lnTo>
                  <a:lnTo>
                    <a:pt x="2821" y="2639"/>
                  </a:lnTo>
                  <a:lnTo>
                    <a:pt x="2827" y="2633"/>
                  </a:lnTo>
                  <a:lnTo>
                    <a:pt x="2821" y="2633"/>
                  </a:lnTo>
                  <a:lnTo>
                    <a:pt x="2821" y="2633"/>
                  </a:lnTo>
                  <a:lnTo>
                    <a:pt x="2821" y="2633"/>
                  </a:lnTo>
                  <a:lnTo>
                    <a:pt x="2821" y="2633"/>
                  </a:lnTo>
                  <a:lnTo>
                    <a:pt x="2821" y="2633"/>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7"/>
                  </a:lnTo>
                  <a:lnTo>
                    <a:pt x="2821" y="2622"/>
                  </a:lnTo>
                  <a:lnTo>
                    <a:pt x="2821" y="2622"/>
                  </a:lnTo>
                  <a:lnTo>
                    <a:pt x="2821" y="2622"/>
                  </a:lnTo>
                  <a:lnTo>
                    <a:pt x="2821" y="2622"/>
                  </a:lnTo>
                  <a:lnTo>
                    <a:pt x="2815" y="2622"/>
                  </a:lnTo>
                  <a:lnTo>
                    <a:pt x="2821" y="2622"/>
                  </a:lnTo>
                  <a:lnTo>
                    <a:pt x="2821" y="2622"/>
                  </a:lnTo>
                  <a:lnTo>
                    <a:pt x="2821" y="2622"/>
                  </a:lnTo>
                  <a:lnTo>
                    <a:pt x="2821" y="2622"/>
                  </a:lnTo>
                  <a:lnTo>
                    <a:pt x="2821" y="2622"/>
                  </a:lnTo>
                  <a:lnTo>
                    <a:pt x="2821" y="2622"/>
                  </a:lnTo>
                  <a:lnTo>
                    <a:pt x="2821" y="2622"/>
                  </a:lnTo>
                  <a:lnTo>
                    <a:pt x="2827" y="2622"/>
                  </a:lnTo>
                  <a:lnTo>
                    <a:pt x="2827" y="2627"/>
                  </a:lnTo>
                  <a:lnTo>
                    <a:pt x="2827" y="2627"/>
                  </a:lnTo>
                  <a:lnTo>
                    <a:pt x="2827" y="2627"/>
                  </a:lnTo>
                  <a:lnTo>
                    <a:pt x="2821" y="2627"/>
                  </a:lnTo>
                  <a:lnTo>
                    <a:pt x="2821" y="2627"/>
                  </a:lnTo>
                  <a:lnTo>
                    <a:pt x="2827" y="2633"/>
                  </a:lnTo>
                  <a:lnTo>
                    <a:pt x="2827" y="2633"/>
                  </a:lnTo>
                  <a:lnTo>
                    <a:pt x="2827" y="2633"/>
                  </a:lnTo>
                  <a:lnTo>
                    <a:pt x="2827" y="2633"/>
                  </a:lnTo>
                  <a:lnTo>
                    <a:pt x="2827" y="2633"/>
                  </a:lnTo>
                  <a:lnTo>
                    <a:pt x="2827" y="2633"/>
                  </a:lnTo>
                  <a:lnTo>
                    <a:pt x="2827" y="2633"/>
                  </a:lnTo>
                  <a:lnTo>
                    <a:pt x="2833" y="2633"/>
                  </a:lnTo>
                  <a:lnTo>
                    <a:pt x="2833" y="2633"/>
                  </a:lnTo>
                  <a:lnTo>
                    <a:pt x="2833" y="2627"/>
                  </a:lnTo>
                  <a:lnTo>
                    <a:pt x="2833" y="2627"/>
                  </a:lnTo>
                  <a:lnTo>
                    <a:pt x="2838" y="2627"/>
                  </a:lnTo>
                  <a:lnTo>
                    <a:pt x="2838" y="2627"/>
                  </a:lnTo>
                  <a:lnTo>
                    <a:pt x="2833" y="2627"/>
                  </a:lnTo>
                  <a:lnTo>
                    <a:pt x="2838" y="2627"/>
                  </a:lnTo>
                  <a:lnTo>
                    <a:pt x="2838" y="2627"/>
                  </a:lnTo>
                  <a:lnTo>
                    <a:pt x="2838" y="2627"/>
                  </a:lnTo>
                  <a:lnTo>
                    <a:pt x="2838" y="2627"/>
                  </a:lnTo>
                  <a:lnTo>
                    <a:pt x="2838" y="2627"/>
                  </a:lnTo>
                  <a:lnTo>
                    <a:pt x="2844" y="2627"/>
                  </a:lnTo>
                  <a:lnTo>
                    <a:pt x="2844" y="2627"/>
                  </a:lnTo>
                  <a:lnTo>
                    <a:pt x="2844" y="2627"/>
                  </a:lnTo>
                  <a:lnTo>
                    <a:pt x="2844" y="2627"/>
                  </a:lnTo>
                  <a:lnTo>
                    <a:pt x="2838" y="2633"/>
                  </a:lnTo>
                  <a:lnTo>
                    <a:pt x="2838" y="2633"/>
                  </a:lnTo>
                  <a:lnTo>
                    <a:pt x="2838" y="2633"/>
                  </a:lnTo>
                  <a:lnTo>
                    <a:pt x="2838" y="2633"/>
                  </a:lnTo>
                  <a:lnTo>
                    <a:pt x="2844" y="2633"/>
                  </a:lnTo>
                  <a:lnTo>
                    <a:pt x="2844" y="2633"/>
                  </a:lnTo>
                  <a:lnTo>
                    <a:pt x="2844" y="2633"/>
                  </a:lnTo>
                  <a:lnTo>
                    <a:pt x="2844" y="2633"/>
                  </a:lnTo>
                  <a:lnTo>
                    <a:pt x="2844" y="2633"/>
                  </a:lnTo>
                  <a:lnTo>
                    <a:pt x="2844" y="2633"/>
                  </a:lnTo>
                  <a:lnTo>
                    <a:pt x="2850" y="2633"/>
                  </a:lnTo>
                  <a:lnTo>
                    <a:pt x="2850" y="2633"/>
                  </a:lnTo>
                  <a:lnTo>
                    <a:pt x="2850" y="2633"/>
                  </a:lnTo>
                  <a:lnTo>
                    <a:pt x="2850" y="2633"/>
                  </a:lnTo>
                  <a:lnTo>
                    <a:pt x="2844" y="2639"/>
                  </a:lnTo>
                  <a:lnTo>
                    <a:pt x="2844" y="2639"/>
                  </a:lnTo>
                  <a:lnTo>
                    <a:pt x="2838" y="2639"/>
                  </a:lnTo>
                  <a:lnTo>
                    <a:pt x="2838" y="2639"/>
                  </a:lnTo>
                  <a:lnTo>
                    <a:pt x="2844" y="2639"/>
                  </a:lnTo>
                  <a:lnTo>
                    <a:pt x="2844" y="2639"/>
                  </a:lnTo>
                  <a:lnTo>
                    <a:pt x="2850" y="2633"/>
                  </a:lnTo>
                  <a:lnTo>
                    <a:pt x="2856" y="2633"/>
                  </a:lnTo>
                  <a:lnTo>
                    <a:pt x="2856" y="2633"/>
                  </a:lnTo>
                  <a:lnTo>
                    <a:pt x="2856" y="2633"/>
                  </a:lnTo>
                  <a:lnTo>
                    <a:pt x="2856" y="2633"/>
                  </a:lnTo>
                  <a:lnTo>
                    <a:pt x="2862" y="2633"/>
                  </a:lnTo>
                  <a:lnTo>
                    <a:pt x="2862" y="2633"/>
                  </a:lnTo>
                  <a:lnTo>
                    <a:pt x="2862" y="2633"/>
                  </a:lnTo>
                  <a:lnTo>
                    <a:pt x="2862" y="2633"/>
                  </a:lnTo>
                  <a:lnTo>
                    <a:pt x="2862" y="2633"/>
                  </a:lnTo>
                  <a:lnTo>
                    <a:pt x="2862" y="2633"/>
                  </a:lnTo>
                  <a:lnTo>
                    <a:pt x="2862" y="2639"/>
                  </a:lnTo>
                  <a:lnTo>
                    <a:pt x="2862" y="2639"/>
                  </a:lnTo>
                  <a:lnTo>
                    <a:pt x="2862" y="2639"/>
                  </a:lnTo>
                  <a:lnTo>
                    <a:pt x="2862" y="2639"/>
                  </a:lnTo>
                  <a:lnTo>
                    <a:pt x="2844" y="2645"/>
                  </a:lnTo>
                  <a:lnTo>
                    <a:pt x="2844" y="2645"/>
                  </a:lnTo>
                  <a:lnTo>
                    <a:pt x="2844" y="2645"/>
                  </a:lnTo>
                  <a:lnTo>
                    <a:pt x="2838" y="2651"/>
                  </a:lnTo>
                  <a:lnTo>
                    <a:pt x="2838" y="2651"/>
                  </a:lnTo>
                  <a:lnTo>
                    <a:pt x="2844" y="2651"/>
                  </a:lnTo>
                  <a:lnTo>
                    <a:pt x="2844" y="2645"/>
                  </a:lnTo>
                  <a:lnTo>
                    <a:pt x="2850" y="2645"/>
                  </a:lnTo>
                  <a:lnTo>
                    <a:pt x="2856" y="2645"/>
                  </a:lnTo>
                  <a:lnTo>
                    <a:pt x="2862" y="2639"/>
                  </a:lnTo>
                  <a:lnTo>
                    <a:pt x="2868" y="2639"/>
                  </a:lnTo>
                  <a:lnTo>
                    <a:pt x="2874" y="2633"/>
                  </a:lnTo>
                  <a:lnTo>
                    <a:pt x="2874" y="2633"/>
                  </a:lnTo>
                  <a:lnTo>
                    <a:pt x="2880" y="2633"/>
                  </a:lnTo>
                  <a:lnTo>
                    <a:pt x="2892" y="2627"/>
                  </a:lnTo>
                  <a:lnTo>
                    <a:pt x="2886" y="2627"/>
                  </a:lnTo>
                  <a:lnTo>
                    <a:pt x="2886" y="2627"/>
                  </a:lnTo>
                  <a:lnTo>
                    <a:pt x="2886" y="2627"/>
                  </a:lnTo>
                  <a:lnTo>
                    <a:pt x="2880" y="2627"/>
                  </a:lnTo>
                  <a:lnTo>
                    <a:pt x="2868" y="2633"/>
                  </a:lnTo>
                  <a:lnTo>
                    <a:pt x="2868" y="2633"/>
                  </a:lnTo>
                  <a:lnTo>
                    <a:pt x="2868" y="2633"/>
                  </a:lnTo>
                  <a:lnTo>
                    <a:pt x="2868" y="2633"/>
                  </a:lnTo>
                  <a:lnTo>
                    <a:pt x="2868" y="2633"/>
                  </a:lnTo>
                  <a:lnTo>
                    <a:pt x="2868" y="2633"/>
                  </a:lnTo>
                  <a:lnTo>
                    <a:pt x="2868" y="2633"/>
                  </a:lnTo>
                  <a:lnTo>
                    <a:pt x="2868" y="2633"/>
                  </a:lnTo>
                  <a:lnTo>
                    <a:pt x="2868" y="2633"/>
                  </a:lnTo>
                  <a:lnTo>
                    <a:pt x="2868" y="2633"/>
                  </a:lnTo>
                  <a:lnTo>
                    <a:pt x="2868" y="2633"/>
                  </a:lnTo>
                  <a:lnTo>
                    <a:pt x="2868" y="2633"/>
                  </a:lnTo>
                  <a:lnTo>
                    <a:pt x="2868" y="2627"/>
                  </a:lnTo>
                  <a:lnTo>
                    <a:pt x="2868" y="2627"/>
                  </a:lnTo>
                  <a:lnTo>
                    <a:pt x="2874" y="2627"/>
                  </a:lnTo>
                  <a:lnTo>
                    <a:pt x="2880" y="2622"/>
                  </a:lnTo>
                  <a:lnTo>
                    <a:pt x="2880" y="2622"/>
                  </a:lnTo>
                  <a:lnTo>
                    <a:pt x="2886" y="2622"/>
                  </a:lnTo>
                  <a:lnTo>
                    <a:pt x="2886" y="2622"/>
                  </a:lnTo>
                  <a:lnTo>
                    <a:pt x="2892" y="2622"/>
                  </a:lnTo>
                  <a:lnTo>
                    <a:pt x="2898" y="2622"/>
                  </a:lnTo>
                  <a:lnTo>
                    <a:pt x="2904" y="2622"/>
                  </a:lnTo>
                  <a:lnTo>
                    <a:pt x="2910" y="2616"/>
                  </a:lnTo>
                  <a:lnTo>
                    <a:pt x="2915" y="2610"/>
                  </a:lnTo>
                  <a:lnTo>
                    <a:pt x="2915" y="2610"/>
                  </a:lnTo>
                  <a:lnTo>
                    <a:pt x="2921" y="2610"/>
                  </a:lnTo>
                  <a:lnTo>
                    <a:pt x="2921" y="2604"/>
                  </a:lnTo>
                  <a:lnTo>
                    <a:pt x="2921" y="2604"/>
                  </a:lnTo>
                  <a:lnTo>
                    <a:pt x="2927" y="2604"/>
                  </a:lnTo>
                  <a:lnTo>
                    <a:pt x="2927" y="2604"/>
                  </a:lnTo>
                  <a:lnTo>
                    <a:pt x="2927" y="2604"/>
                  </a:lnTo>
                  <a:lnTo>
                    <a:pt x="2927" y="2604"/>
                  </a:lnTo>
                  <a:lnTo>
                    <a:pt x="2933" y="2598"/>
                  </a:lnTo>
                  <a:lnTo>
                    <a:pt x="2933" y="2598"/>
                  </a:lnTo>
                  <a:lnTo>
                    <a:pt x="2933" y="2592"/>
                  </a:lnTo>
                  <a:lnTo>
                    <a:pt x="2939" y="2592"/>
                  </a:lnTo>
                  <a:lnTo>
                    <a:pt x="2945" y="2586"/>
                  </a:lnTo>
                  <a:lnTo>
                    <a:pt x="2945" y="2586"/>
                  </a:lnTo>
                  <a:lnTo>
                    <a:pt x="2945" y="2586"/>
                  </a:lnTo>
                  <a:lnTo>
                    <a:pt x="2945" y="2586"/>
                  </a:lnTo>
                  <a:lnTo>
                    <a:pt x="2945" y="2586"/>
                  </a:lnTo>
                  <a:lnTo>
                    <a:pt x="2945" y="2580"/>
                  </a:lnTo>
                  <a:lnTo>
                    <a:pt x="2945" y="2580"/>
                  </a:lnTo>
                  <a:lnTo>
                    <a:pt x="2945" y="2574"/>
                  </a:lnTo>
                  <a:lnTo>
                    <a:pt x="2945" y="2574"/>
                  </a:lnTo>
                  <a:lnTo>
                    <a:pt x="2945" y="2574"/>
                  </a:lnTo>
                  <a:lnTo>
                    <a:pt x="2945" y="2574"/>
                  </a:lnTo>
                  <a:lnTo>
                    <a:pt x="2945" y="2568"/>
                  </a:lnTo>
                  <a:lnTo>
                    <a:pt x="2945" y="2568"/>
                  </a:lnTo>
                  <a:lnTo>
                    <a:pt x="2945" y="2568"/>
                  </a:lnTo>
                  <a:lnTo>
                    <a:pt x="2945" y="2568"/>
                  </a:lnTo>
                  <a:lnTo>
                    <a:pt x="2951" y="2568"/>
                  </a:lnTo>
                  <a:lnTo>
                    <a:pt x="2951" y="2574"/>
                  </a:lnTo>
                  <a:lnTo>
                    <a:pt x="2951" y="2574"/>
                  </a:lnTo>
                  <a:lnTo>
                    <a:pt x="2951" y="2574"/>
                  </a:lnTo>
                  <a:lnTo>
                    <a:pt x="2951" y="2574"/>
                  </a:lnTo>
                  <a:lnTo>
                    <a:pt x="2957" y="2568"/>
                  </a:lnTo>
                  <a:lnTo>
                    <a:pt x="2963" y="2562"/>
                  </a:lnTo>
                  <a:lnTo>
                    <a:pt x="2963" y="2562"/>
                  </a:lnTo>
                  <a:lnTo>
                    <a:pt x="2963" y="2562"/>
                  </a:lnTo>
                  <a:lnTo>
                    <a:pt x="2963" y="2562"/>
                  </a:lnTo>
                  <a:lnTo>
                    <a:pt x="2963" y="2562"/>
                  </a:lnTo>
                  <a:lnTo>
                    <a:pt x="2963" y="2562"/>
                  </a:lnTo>
                  <a:lnTo>
                    <a:pt x="2963" y="2562"/>
                  </a:lnTo>
                  <a:lnTo>
                    <a:pt x="2963" y="2562"/>
                  </a:lnTo>
                  <a:lnTo>
                    <a:pt x="2963" y="2562"/>
                  </a:lnTo>
                  <a:lnTo>
                    <a:pt x="2963" y="2562"/>
                  </a:lnTo>
                  <a:lnTo>
                    <a:pt x="2963" y="2562"/>
                  </a:lnTo>
                  <a:lnTo>
                    <a:pt x="2963" y="2562"/>
                  </a:lnTo>
                  <a:lnTo>
                    <a:pt x="2963" y="2556"/>
                  </a:lnTo>
                  <a:lnTo>
                    <a:pt x="2969" y="2556"/>
                  </a:lnTo>
                  <a:lnTo>
                    <a:pt x="2969" y="2556"/>
                  </a:lnTo>
                  <a:lnTo>
                    <a:pt x="2969" y="2556"/>
                  </a:lnTo>
                  <a:lnTo>
                    <a:pt x="2969" y="2556"/>
                  </a:lnTo>
                  <a:lnTo>
                    <a:pt x="2969" y="2556"/>
                  </a:lnTo>
                  <a:lnTo>
                    <a:pt x="2969" y="2556"/>
                  </a:lnTo>
                  <a:lnTo>
                    <a:pt x="2969" y="2556"/>
                  </a:lnTo>
                  <a:lnTo>
                    <a:pt x="2969" y="2556"/>
                  </a:lnTo>
                  <a:lnTo>
                    <a:pt x="2975" y="2550"/>
                  </a:lnTo>
                  <a:lnTo>
                    <a:pt x="2975" y="2550"/>
                  </a:lnTo>
                  <a:lnTo>
                    <a:pt x="2975" y="2550"/>
                  </a:lnTo>
                  <a:lnTo>
                    <a:pt x="2975" y="2550"/>
                  </a:lnTo>
                  <a:lnTo>
                    <a:pt x="2981" y="2550"/>
                  </a:lnTo>
                  <a:lnTo>
                    <a:pt x="2981" y="2550"/>
                  </a:lnTo>
                  <a:lnTo>
                    <a:pt x="2981" y="2550"/>
                  </a:lnTo>
                  <a:lnTo>
                    <a:pt x="2981" y="2550"/>
                  </a:lnTo>
                  <a:lnTo>
                    <a:pt x="2981" y="2550"/>
                  </a:lnTo>
                  <a:lnTo>
                    <a:pt x="2981" y="2550"/>
                  </a:lnTo>
                  <a:lnTo>
                    <a:pt x="2981" y="2550"/>
                  </a:lnTo>
                  <a:lnTo>
                    <a:pt x="2975" y="2550"/>
                  </a:lnTo>
                  <a:lnTo>
                    <a:pt x="2975" y="2550"/>
                  </a:lnTo>
                  <a:lnTo>
                    <a:pt x="2975"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44"/>
                  </a:lnTo>
                  <a:lnTo>
                    <a:pt x="2969" y="2538"/>
                  </a:lnTo>
                  <a:lnTo>
                    <a:pt x="2963" y="2538"/>
                  </a:lnTo>
                  <a:lnTo>
                    <a:pt x="2963" y="2538"/>
                  </a:lnTo>
                  <a:lnTo>
                    <a:pt x="2969" y="2538"/>
                  </a:lnTo>
                  <a:lnTo>
                    <a:pt x="2969" y="2538"/>
                  </a:lnTo>
                  <a:lnTo>
                    <a:pt x="2969" y="2538"/>
                  </a:lnTo>
                  <a:lnTo>
                    <a:pt x="2969" y="2538"/>
                  </a:lnTo>
                  <a:lnTo>
                    <a:pt x="2969" y="2538"/>
                  </a:lnTo>
                  <a:lnTo>
                    <a:pt x="2969" y="2538"/>
                  </a:lnTo>
                  <a:lnTo>
                    <a:pt x="2963" y="2533"/>
                  </a:lnTo>
                  <a:lnTo>
                    <a:pt x="2957" y="2533"/>
                  </a:lnTo>
                  <a:lnTo>
                    <a:pt x="2963" y="2527"/>
                  </a:lnTo>
                  <a:lnTo>
                    <a:pt x="2963" y="2527"/>
                  </a:lnTo>
                  <a:lnTo>
                    <a:pt x="2963" y="2527"/>
                  </a:lnTo>
                  <a:lnTo>
                    <a:pt x="2963" y="2527"/>
                  </a:lnTo>
                  <a:lnTo>
                    <a:pt x="2963" y="2521"/>
                  </a:lnTo>
                  <a:lnTo>
                    <a:pt x="2963" y="2521"/>
                  </a:lnTo>
                  <a:lnTo>
                    <a:pt x="2963" y="2521"/>
                  </a:lnTo>
                  <a:lnTo>
                    <a:pt x="2963" y="2521"/>
                  </a:lnTo>
                  <a:lnTo>
                    <a:pt x="2963" y="2521"/>
                  </a:lnTo>
                  <a:lnTo>
                    <a:pt x="2963" y="2521"/>
                  </a:lnTo>
                  <a:lnTo>
                    <a:pt x="2963" y="2515"/>
                  </a:lnTo>
                  <a:lnTo>
                    <a:pt x="2963" y="2515"/>
                  </a:lnTo>
                  <a:lnTo>
                    <a:pt x="2963" y="2515"/>
                  </a:lnTo>
                  <a:lnTo>
                    <a:pt x="2963" y="2515"/>
                  </a:lnTo>
                  <a:lnTo>
                    <a:pt x="2963" y="2515"/>
                  </a:lnTo>
                  <a:lnTo>
                    <a:pt x="2963" y="2515"/>
                  </a:lnTo>
                  <a:lnTo>
                    <a:pt x="2957" y="2515"/>
                  </a:lnTo>
                  <a:lnTo>
                    <a:pt x="2957" y="2515"/>
                  </a:lnTo>
                  <a:lnTo>
                    <a:pt x="2957" y="2515"/>
                  </a:lnTo>
                  <a:lnTo>
                    <a:pt x="2957" y="2515"/>
                  </a:lnTo>
                  <a:lnTo>
                    <a:pt x="2957" y="2515"/>
                  </a:lnTo>
                  <a:lnTo>
                    <a:pt x="2957" y="2515"/>
                  </a:lnTo>
                  <a:lnTo>
                    <a:pt x="2957" y="2509"/>
                  </a:lnTo>
                  <a:lnTo>
                    <a:pt x="2957" y="2509"/>
                  </a:lnTo>
                  <a:lnTo>
                    <a:pt x="2957" y="2509"/>
                  </a:lnTo>
                  <a:lnTo>
                    <a:pt x="2957" y="2509"/>
                  </a:lnTo>
                  <a:lnTo>
                    <a:pt x="2963" y="2509"/>
                  </a:lnTo>
                  <a:lnTo>
                    <a:pt x="2963" y="2509"/>
                  </a:lnTo>
                  <a:lnTo>
                    <a:pt x="2963" y="2515"/>
                  </a:lnTo>
                  <a:lnTo>
                    <a:pt x="2969" y="2515"/>
                  </a:lnTo>
                  <a:lnTo>
                    <a:pt x="2969" y="2515"/>
                  </a:lnTo>
                  <a:lnTo>
                    <a:pt x="2969" y="2515"/>
                  </a:lnTo>
                  <a:lnTo>
                    <a:pt x="2969" y="2515"/>
                  </a:lnTo>
                  <a:lnTo>
                    <a:pt x="2969" y="2521"/>
                  </a:lnTo>
                  <a:lnTo>
                    <a:pt x="2969" y="2515"/>
                  </a:lnTo>
                  <a:lnTo>
                    <a:pt x="2969" y="2515"/>
                  </a:lnTo>
                  <a:lnTo>
                    <a:pt x="2975" y="2515"/>
                  </a:lnTo>
                  <a:lnTo>
                    <a:pt x="2975" y="2515"/>
                  </a:lnTo>
                  <a:lnTo>
                    <a:pt x="2975" y="2515"/>
                  </a:lnTo>
                  <a:lnTo>
                    <a:pt x="2975" y="2509"/>
                  </a:lnTo>
                  <a:lnTo>
                    <a:pt x="2981" y="2509"/>
                  </a:lnTo>
                  <a:lnTo>
                    <a:pt x="2981" y="2509"/>
                  </a:lnTo>
                  <a:lnTo>
                    <a:pt x="2981" y="2509"/>
                  </a:lnTo>
                  <a:lnTo>
                    <a:pt x="2981" y="2503"/>
                  </a:lnTo>
                  <a:lnTo>
                    <a:pt x="2981" y="2503"/>
                  </a:lnTo>
                  <a:lnTo>
                    <a:pt x="2981" y="2503"/>
                  </a:lnTo>
                  <a:lnTo>
                    <a:pt x="2981" y="2503"/>
                  </a:lnTo>
                  <a:lnTo>
                    <a:pt x="2987" y="2503"/>
                  </a:lnTo>
                  <a:lnTo>
                    <a:pt x="2987" y="2503"/>
                  </a:lnTo>
                  <a:lnTo>
                    <a:pt x="2987" y="2503"/>
                  </a:lnTo>
                  <a:lnTo>
                    <a:pt x="2987" y="2503"/>
                  </a:lnTo>
                  <a:lnTo>
                    <a:pt x="2987" y="2503"/>
                  </a:lnTo>
                  <a:lnTo>
                    <a:pt x="2993" y="2503"/>
                  </a:lnTo>
                  <a:lnTo>
                    <a:pt x="2993" y="2509"/>
                  </a:lnTo>
                  <a:lnTo>
                    <a:pt x="2993" y="2509"/>
                  </a:lnTo>
                  <a:lnTo>
                    <a:pt x="2993" y="2509"/>
                  </a:lnTo>
                  <a:lnTo>
                    <a:pt x="2993" y="2509"/>
                  </a:lnTo>
                  <a:lnTo>
                    <a:pt x="2993" y="2509"/>
                  </a:lnTo>
                  <a:lnTo>
                    <a:pt x="2993" y="2515"/>
                  </a:lnTo>
                  <a:lnTo>
                    <a:pt x="2993" y="2515"/>
                  </a:lnTo>
                  <a:lnTo>
                    <a:pt x="2993" y="2521"/>
                  </a:lnTo>
                  <a:lnTo>
                    <a:pt x="2993" y="2521"/>
                  </a:lnTo>
                  <a:lnTo>
                    <a:pt x="2987" y="2527"/>
                  </a:lnTo>
                  <a:lnTo>
                    <a:pt x="2987" y="2527"/>
                  </a:lnTo>
                  <a:lnTo>
                    <a:pt x="2987" y="2527"/>
                  </a:lnTo>
                  <a:lnTo>
                    <a:pt x="2987" y="2527"/>
                  </a:lnTo>
                  <a:lnTo>
                    <a:pt x="2987" y="2533"/>
                  </a:lnTo>
                  <a:lnTo>
                    <a:pt x="2987" y="2533"/>
                  </a:lnTo>
                  <a:lnTo>
                    <a:pt x="2981" y="2533"/>
                  </a:lnTo>
                  <a:lnTo>
                    <a:pt x="2981" y="2533"/>
                  </a:lnTo>
                  <a:lnTo>
                    <a:pt x="2981" y="2533"/>
                  </a:lnTo>
                  <a:lnTo>
                    <a:pt x="2981" y="2533"/>
                  </a:lnTo>
                  <a:lnTo>
                    <a:pt x="2981" y="2533"/>
                  </a:lnTo>
                  <a:lnTo>
                    <a:pt x="2987" y="2533"/>
                  </a:lnTo>
                  <a:lnTo>
                    <a:pt x="2987" y="2533"/>
                  </a:lnTo>
                  <a:lnTo>
                    <a:pt x="2993" y="2533"/>
                  </a:lnTo>
                  <a:lnTo>
                    <a:pt x="2993" y="2533"/>
                  </a:lnTo>
                  <a:lnTo>
                    <a:pt x="2998" y="2533"/>
                  </a:lnTo>
                  <a:lnTo>
                    <a:pt x="3004" y="2527"/>
                  </a:lnTo>
                  <a:lnTo>
                    <a:pt x="3004" y="2527"/>
                  </a:lnTo>
                  <a:lnTo>
                    <a:pt x="3004" y="2527"/>
                  </a:lnTo>
                  <a:lnTo>
                    <a:pt x="3004" y="2527"/>
                  </a:lnTo>
                  <a:lnTo>
                    <a:pt x="3010" y="2527"/>
                  </a:lnTo>
                  <a:lnTo>
                    <a:pt x="3010" y="2533"/>
                  </a:lnTo>
                  <a:lnTo>
                    <a:pt x="3010" y="2533"/>
                  </a:lnTo>
                  <a:lnTo>
                    <a:pt x="3010" y="2527"/>
                  </a:lnTo>
                  <a:lnTo>
                    <a:pt x="3010" y="2527"/>
                  </a:lnTo>
                  <a:lnTo>
                    <a:pt x="3010" y="2527"/>
                  </a:lnTo>
                  <a:lnTo>
                    <a:pt x="3010" y="2527"/>
                  </a:lnTo>
                  <a:lnTo>
                    <a:pt x="3010" y="2533"/>
                  </a:lnTo>
                  <a:lnTo>
                    <a:pt x="3010" y="2533"/>
                  </a:lnTo>
                  <a:lnTo>
                    <a:pt x="3010" y="2533"/>
                  </a:lnTo>
                  <a:lnTo>
                    <a:pt x="3010" y="2533"/>
                  </a:lnTo>
                  <a:lnTo>
                    <a:pt x="3010" y="2533"/>
                  </a:lnTo>
                  <a:lnTo>
                    <a:pt x="3004" y="2533"/>
                  </a:lnTo>
                  <a:lnTo>
                    <a:pt x="3004" y="2533"/>
                  </a:lnTo>
                  <a:lnTo>
                    <a:pt x="3004" y="2533"/>
                  </a:lnTo>
                  <a:lnTo>
                    <a:pt x="2998" y="2538"/>
                  </a:lnTo>
                  <a:lnTo>
                    <a:pt x="2998" y="2538"/>
                  </a:lnTo>
                  <a:lnTo>
                    <a:pt x="2998" y="2538"/>
                  </a:lnTo>
                  <a:lnTo>
                    <a:pt x="2998" y="2538"/>
                  </a:lnTo>
                  <a:lnTo>
                    <a:pt x="2998" y="2538"/>
                  </a:lnTo>
                  <a:lnTo>
                    <a:pt x="2998" y="2538"/>
                  </a:lnTo>
                  <a:lnTo>
                    <a:pt x="2993" y="2538"/>
                  </a:lnTo>
                  <a:lnTo>
                    <a:pt x="2993" y="2538"/>
                  </a:lnTo>
                  <a:lnTo>
                    <a:pt x="2993" y="2538"/>
                  </a:lnTo>
                  <a:lnTo>
                    <a:pt x="2981" y="2550"/>
                  </a:lnTo>
                  <a:lnTo>
                    <a:pt x="2981" y="2550"/>
                  </a:lnTo>
                  <a:lnTo>
                    <a:pt x="2981" y="2550"/>
                  </a:lnTo>
                  <a:lnTo>
                    <a:pt x="2981" y="2550"/>
                  </a:lnTo>
                  <a:lnTo>
                    <a:pt x="2987" y="2550"/>
                  </a:lnTo>
                  <a:lnTo>
                    <a:pt x="2987" y="2550"/>
                  </a:lnTo>
                  <a:lnTo>
                    <a:pt x="2993" y="2544"/>
                  </a:lnTo>
                  <a:lnTo>
                    <a:pt x="2993" y="2544"/>
                  </a:lnTo>
                  <a:lnTo>
                    <a:pt x="2998" y="2538"/>
                  </a:lnTo>
                  <a:lnTo>
                    <a:pt x="3028" y="2527"/>
                  </a:lnTo>
                  <a:lnTo>
                    <a:pt x="3040" y="2521"/>
                  </a:lnTo>
                  <a:lnTo>
                    <a:pt x="3046" y="2515"/>
                  </a:lnTo>
                  <a:lnTo>
                    <a:pt x="3052" y="2515"/>
                  </a:lnTo>
                  <a:lnTo>
                    <a:pt x="3058" y="2515"/>
                  </a:lnTo>
                  <a:lnTo>
                    <a:pt x="3058" y="2515"/>
                  </a:lnTo>
                  <a:lnTo>
                    <a:pt x="3058" y="2515"/>
                  </a:lnTo>
                  <a:lnTo>
                    <a:pt x="3070" y="2515"/>
                  </a:lnTo>
                  <a:lnTo>
                    <a:pt x="3070" y="2515"/>
                  </a:lnTo>
                  <a:lnTo>
                    <a:pt x="3070" y="2515"/>
                  </a:lnTo>
                  <a:lnTo>
                    <a:pt x="3075" y="2515"/>
                  </a:lnTo>
                  <a:lnTo>
                    <a:pt x="3075" y="2515"/>
                  </a:lnTo>
                  <a:lnTo>
                    <a:pt x="3075" y="2515"/>
                  </a:lnTo>
                  <a:lnTo>
                    <a:pt x="3075" y="2509"/>
                  </a:lnTo>
                  <a:lnTo>
                    <a:pt x="3075" y="2509"/>
                  </a:lnTo>
                  <a:lnTo>
                    <a:pt x="3070" y="2503"/>
                  </a:lnTo>
                  <a:lnTo>
                    <a:pt x="3070" y="2503"/>
                  </a:lnTo>
                  <a:lnTo>
                    <a:pt x="3070" y="2503"/>
                  </a:lnTo>
                  <a:lnTo>
                    <a:pt x="3070" y="2497"/>
                  </a:lnTo>
                  <a:lnTo>
                    <a:pt x="3070" y="2491"/>
                  </a:lnTo>
                  <a:lnTo>
                    <a:pt x="3075" y="2485"/>
                  </a:lnTo>
                  <a:lnTo>
                    <a:pt x="3075" y="2479"/>
                  </a:lnTo>
                  <a:lnTo>
                    <a:pt x="3075" y="2479"/>
                  </a:lnTo>
                  <a:lnTo>
                    <a:pt x="3075" y="2479"/>
                  </a:lnTo>
                  <a:lnTo>
                    <a:pt x="3081" y="2479"/>
                  </a:lnTo>
                  <a:lnTo>
                    <a:pt x="3081" y="2479"/>
                  </a:lnTo>
                  <a:lnTo>
                    <a:pt x="3081" y="2479"/>
                  </a:lnTo>
                  <a:lnTo>
                    <a:pt x="3081" y="2479"/>
                  </a:lnTo>
                  <a:lnTo>
                    <a:pt x="3087" y="2485"/>
                  </a:lnTo>
                  <a:lnTo>
                    <a:pt x="3081" y="2491"/>
                  </a:lnTo>
                  <a:lnTo>
                    <a:pt x="3081" y="2497"/>
                  </a:lnTo>
                  <a:lnTo>
                    <a:pt x="3081" y="2497"/>
                  </a:lnTo>
                  <a:lnTo>
                    <a:pt x="3075" y="2497"/>
                  </a:lnTo>
                  <a:lnTo>
                    <a:pt x="3075" y="2497"/>
                  </a:lnTo>
                  <a:lnTo>
                    <a:pt x="3070" y="2503"/>
                  </a:lnTo>
                  <a:lnTo>
                    <a:pt x="3070" y="2503"/>
                  </a:lnTo>
                  <a:lnTo>
                    <a:pt x="3070" y="2503"/>
                  </a:lnTo>
                  <a:lnTo>
                    <a:pt x="3075" y="2509"/>
                  </a:lnTo>
                  <a:lnTo>
                    <a:pt x="3075" y="2509"/>
                  </a:lnTo>
                  <a:lnTo>
                    <a:pt x="3075" y="2515"/>
                  </a:lnTo>
                  <a:lnTo>
                    <a:pt x="3075" y="2515"/>
                  </a:lnTo>
                  <a:lnTo>
                    <a:pt x="3081" y="2509"/>
                  </a:lnTo>
                  <a:lnTo>
                    <a:pt x="3081" y="2509"/>
                  </a:lnTo>
                  <a:lnTo>
                    <a:pt x="3081" y="2509"/>
                  </a:lnTo>
                  <a:lnTo>
                    <a:pt x="3081" y="2509"/>
                  </a:lnTo>
                  <a:lnTo>
                    <a:pt x="3087" y="2509"/>
                  </a:lnTo>
                  <a:lnTo>
                    <a:pt x="3087" y="2509"/>
                  </a:lnTo>
                  <a:lnTo>
                    <a:pt x="3093" y="2509"/>
                  </a:lnTo>
                  <a:lnTo>
                    <a:pt x="3099" y="2509"/>
                  </a:lnTo>
                  <a:lnTo>
                    <a:pt x="3105" y="2509"/>
                  </a:lnTo>
                  <a:lnTo>
                    <a:pt x="3105" y="2503"/>
                  </a:lnTo>
                  <a:lnTo>
                    <a:pt x="3105" y="2503"/>
                  </a:lnTo>
                  <a:lnTo>
                    <a:pt x="3111" y="2503"/>
                  </a:lnTo>
                  <a:lnTo>
                    <a:pt x="3117" y="2503"/>
                  </a:lnTo>
                  <a:lnTo>
                    <a:pt x="3117" y="2503"/>
                  </a:lnTo>
                  <a:lnTo>
                    <a:pt x="3123" y="2503"/>
                  </a:lnTo>
                  <a:lnTo>
                    <a:pt x="3129" y="2503"/>
                  </a:lnTo>
                  <a:lnTo>
                    <a:pt x="3129" y="2503"/>
                  </a:lnTo>
                  <a:lnTo>
                    <a:pt x="3135" y="2503"/>
                  </a:lnTo>
                  <a:lnTo>
                    <a:pt x="3141" y="2503"/>
                  </a:lnTo>
                  <a:lnTo>
                    <a:pt x="3153" y="2509"/>
                  </a:lnTo>
                  <a:lnTo>
                    <a:pt x="3158" y="2509"/>
                  </a:lnTo>
                  <a:lnTo>
                    <a:pt x="3158" y="2509"/>
                  </a:lnTo>
                  <a:lnTo>
                    <a:pt x="3164" y="2509"/>
                  </a:lnTo>
                  <a:lnTo>
                    <a:pt x="3170" y="2515"/>
                  </a:lnTo>
                  <a:lnTo>
                    <a:pt x="3176" y="2515"/>
                  </a:lnTo>
                  <a:lnTo>
                    <a:pt x="3182" y="2521"/>
                  </a:lnTo>
                  <a:lnTo>
                    <a:pt x="3182" y="2521"/>
                  </a:lnTo>
                  <a:lnTo>
                    <a:pt x="3182" y="2521"/>
                  </a:lnTo>
                  <a:lnTo>
                    <a:pt x="3194" y="2527"/>
                  </a:lnTo>
                  <a:lnTo>
                    <a:pt x="3206" y="2527"/>
                  </a:lnTo>
                  <a:lnTo>
                    <a:pt x="3212" y="2527"/>
                  </a:lnTo>
                  <a:lnTo>
                    <a:pt x="3212" y="2527"/>
                  </a:lnTo>
                  <a:lnTo>
                    <a:pt x="3212" y="2527"/>
                  </a:lnTo>
                  <a:lnTo>
                    <a:pt x="3230" y="2533"/>
                  </a:lnTo>
                  <a:lnTo>
                    <a:pt x="3235" y="2533"/>
                  </a:lnTo>
                  <a:lnTo>
                    <a:pt x="3235" y="2533"/>
                  </a:lnTo>
                  <a:lnTo>
                    <a:pt x="3235" y="2533"/>
                  </a:lnTo>
                  <a:lnTo>
                    <a:pt x="3241" y="2527"/>
                  </a:lnTo>
                  <a:lnTo>
                    <a:pt x="3241" y="2527"/>
                  </a:lnTo>
                  <a:lnTo>
                    <a:pt x="3247" y="2527"/>
                  </a:lnTo>
                  <a:lnTo>
                    <a:pt x="3253" y="2527"/>
                  </a:lnTo>
                  <a:lnTo>
                    <a:pt x="3253" y="2527"/>
                  </a:lnTo>
                  <a:lnTo>
                    <a:pt x="3253" y="2527"/>
                  </a:lnTo>
                  <a:lnTo>
                    <a:pt x="3253" y="2521"/>
                  </a:lnTo>
                  <a:lnTo>
                    <a:pt x="3253" y="2521"/>
                  </a:lnTo>
                  <a:lnTo>
                    <a:pt x="3253" y="2521"/>
                  </a:lnTo>
                  <a:lnTo>
                    <a:pt x="3253" y="2521"/>
                  </a:lnTo>
                  <a:lnTo>
                    <a:pt x="3259" y="2521"/>
                  </a:lnTo>
                  <a:lnTo>
                    <a:pt x="3259" y="2521"/>
                  </a:lnTo>
                  <a:lnTo>
                    <a:pt x="3259" y="2521"/>
                  </a:lnTo>
                  <a:lnTo>
                    <a:pt x="3253" y="2521"/>
                  </a:lnTo>
                  <a:lnTo>
                    <a:pt x="3253" y="2521"/>
                  </a:lnTo>
                  <a:lnTo>
                    <a:pt x="3253" y="2521"/>
                  </a:lnTo>
                  <a:lnTo>
                    <a:pt x="3253" y="2521"/>
                  </a:lnTo>
                  <a:lnTo>
                    <a:pt x="3247" y="2521"/>
                  </a:lnTo>
                  <a:lnTo>
                    <a:pt x="3247" y="2521"/>
                  </a:lnTo>
                  <a:lnTo>
                    <a:pt x="3247" y="2521"/>
                  </a:lnTo>
                  <a:lnTo>
                    <a:pt x="3247" y="2515"/>
                  </a:lnTo>
                  <a:lnTo>
                    <a:pt x="3247" y="2515"/>
                  </a:lnTo>
                  <a:lnTo>
                    <a:pt x="3247" y="2515"/>
                  </a:lnTo>
                  <a:lnTo>
                    <a:pt x="3247" y="2509"/>
                  </a:lnTo>
                  <a:lnTo>
                    <a:pt x="3247" y="2509"/>
                  </a:lnTo>
                  <a:lnTo>
                    <a:pt x="3247" y="2509"/>
                  </a:lnTo>
                  <a:lnTo>
                    <a:pt x="3247" y="2509"/>
                  </a:lnTo>
                  <a:lnTo>
                    <a:pt x="3247" y="2515"/>
                  </a:lnTo>
                  <a:lnTo>
                    <a:pt x="3241" y="2515"/>
                  </a:lnTo>
                  <a:lnTo>
                    <a:pt x="3241" y="2515"/>
                  </a:lnTo>
                  <a:lnTo>
                    <a:pt x="3241" y="2515"/>
                  </a:lnTo>
                  <a:lnTo>
                    <a:pt x="3241" y="2515"/>
                  </a:lnTo>
                  <a:lnTo>
                    <a:pt x="3241" y="2509"/>
                  </a:lnTo>
                  <a:lnTo>
                    <a:pt x="3241" y="2509"/>
                  </a:lnTo>
                  <a:lnTo>
                    <a:pt x="3241" y="2503"/>
                  </a:lnTo>
                  <a:lnTo>
                    <a:pt x="3241" y="2503"/>
                  </a:lnTo>
                  <a:lnTo>
                    <a:pt x="3241" y="2509"/>
                  </a:lnTo>
                  <a:lnTo>
                    <a:pt x="3241" y="2509"/>
                  </a:lnTo>
                  <a:lnTo>
                    <a:pt x="3241" y="2509"/>
                  </a:lnTo>
                  <a:lnTo>
                    <a:pt x="3241" y="2503"/>
                  </a:lnTo>
                  <a:lnTo>
                    <a:pt x="3241" y="2503"/>
                  </a:lnTo>
                  <a:lnTo>
                    <a:pt x="3241" y="2503"/>
                  </a:lnTo>
                  <a:lnTo>
                    <a:pt x="3247" y="2503"/>
                  </a:lnTo>
                  <a:lnTo>
                    <a:pt x="3247" y="2503"/>
                  </a:lnTo>
                  <a:lnTo>
                    <a:pt x="3247" y="2509"/>
                  </a:lnTo>
                  <a:lnTo>
                    <a:pt x="3247" y="2509"/>
                  </a:lnTo>
                  <a:lnTo>
                    <a:pt x="3247" y="2509"/>
                  </a:lnTo>
                  <a:lnTo>
                    <a:pt x="3247" y="2509"/>
                  </a:lnTo>
                  <a:lnTo>
                    <a:pt x="3247" y="2509"/>
                  </a:lnTo>
                  <a:lnTo>
                    <a:pt x="3247" y="2509"/>
                  </a:lnTo>
                  <a:lnTo>
                    <a:pt x="3247" y="2509"/>
                  </a:lnTo>
                  <a:lnTo>
                    <a:pt x="3247" y="2509"/>
                  </a:lnTo>
                  <a:lnTo>
                    <a:pt x="3247" y="2503"/>
                  </a:lnTo>
                  <a:lnTo>
                    <a:pt x="3253" y="2503"/>
                  </a:lnTo>
                  <a:lnTo>
                    <a:pt x="3253" y="2503"/>
                  </a:lnTo>
                  <a:lnTo>
                    <a:pt x="3253" y="2503"/>
                  </a:lnTo>
                  <a:lnTo>
                    <a:pt x="3259" y="2503"/>
                  </a:lnTo>
                  <a:lnTo>
                    <a:pt x="3259" y="2503"/>
                  </a:lnTo>
                  <a:lnTo>
                    <a:pt x="3259" y="2503"/>
                  </a:lnTo>
                  <a:lnTo>
                    <a:pt x="3259" y="2497"/>
                  </a:lnTo>
                  <a:lnTo>
                    <a:pt x="3259" y="2497"/>
                  </a:lnTo>
                  <a:lnTo>
                    <a:pt x="3259" y="2497"/>
                  </a:lnTo>
                  <a:lnTo>
                    <a:pt x="3265" y="2497"/>
                  </a:lnTo>
                  <a:lnTo>
                    <a:pt x="3265" y="2497"/>
                  </a:lnTo>
                  <a:lnTo>
                    <a:pt x="3265" y="2497"/>
                  </a:lnTo>
                  <a:lnTo>
                    <a:pt x="3265" y="2497"/>
                  </a:lnTo>
                  <a:lnTo>
                    <a:pt x="3271" y="2497"/>
                  </a:lnTo>
                  <a:lnTo>
                    <a:pt x="3271" y="2497"/>
                  </a:lnTo>
                  <a:lnTo>
                    <a:pt x="3277" y="2497"/>
                  </a:lnTo>
                  <a:lnTo>
                    <a:pt x="3277" y="2497"/>
                  </a:lnTo>
                  <a:lnTo>
                    <a:pt x="3277" y="2497"/>
                  </a:lnTo>
                  <a:lnTo>
                    <a:pt x="3277" y="2497"/>
                  </a:lnTo>
                  <a:lnTo>
                    <a:pt x="3277" y="2503"/>
                  </a:lnTo>
                  <a:lnTo>
                    <a:pt x="3277" y="2503"/>
                  </a:lnTo>
                  <a:lnTo>
                    <a:pt x="3277" y="2503"/>
                  </a:lnTo>
                  <a:lnTo>
                    <a:pt x="3277" y="2503"/>
                  </a:lnTo>
                  <a:lnTo>
                    <a:pt x="3277" y="2503"/>
                  </a:lnTo>
                  <a:lnTo>
                    <a:pt x="3277" y="2503"/>
                  </a:lnTo>
                  <a:lnTo>
                    <a:pt x="3277" y="2503"/>
                  </a:lnTo>
                  <a:lnTo>
                    <a:pt x="3277" y="2503"/>
                  </a:lnTo>
                  <a:lnTo>
                    <a:pt x="3271" y="2503"/>
                  </a:lnTo>
                  <a:lnTo>
                    <a:pt x="3271" y="2503"/>
                  </a:lnTo>
                  <a:lnTo>
                    <a:pt x="3271" y="2503"/>
                  </a:lnTo>
                  <a:lnTo>
                    <a:pt x="3271" y="2503"/>
                  </a:lnTo>
                  <a:lnTo>
                    <a:pt x="3271" y="2509"/>
                  </a:lnTo>
                  <a:lnTo>
                    <a:pt x="3271" y="2509"/>
                  </a:lnTo>
                  <a:lnTo>
                    <a:pt x="3271" y="2509"/>
                  </a:lnTo>
                  <a:lnTo>
                    <a:pt x="3271" y="2509"/>
                  </a:lnTo>
                  <a:lnTo>
                    <a:pt x="3277" y="2509"/>
                  </a:lnTo>
                  <a:lnTo>
                    <a:pt x="3277" y="2509"/>
                  </a:lnTo>
                  <a:lnTo>
                    <a:pt x="3277" y="2509"/>
                  </a:lnTo>
                  <a:lnTo>
                    <a:pt x="3283" y="2509"/>
                  </a:lnTo>
                  <a:lnTo>
                    <a:pt x="3283" y="2509"/>
                  </a:lnTo>
                  <a:lnTo>
                    <a:pt x="3289" y="2509"/>
                  </a:lnTo>
                  <a:lnTo>
                    <a:pt x="3295" y="2509"/>
                  </a:lnTo>
                  <a:lnTo>
                    <a:pt x="3295" y="2509"/>
                  </a:lnTo>
                  <a:lnTo>
                    <a:pt x="3295" y="2509"/>
                  </a:lnTo>
                  <a:lnTo>
                    <a:pt x="3295" y="2509"/>
                  </a:lnTo>
                  <a:lnTo>
                    <a:pt x="3295" y="2515"/>
                  </a:lnTo>
                  <a:lnTo>
                    <a:pt x="3295" y="2515"/>
                  </a:lnTo>
                  <a:lnTo>
                    <a:pt x="3295" y="2515"/>
                  </a:lnTo>
                  <a:lnTo>
                    <a:pt x="3295" y="2521"/>
                  </a:lnTo>
                  <a:lnTo>
                    <a:pt x="3295" y="2521"/>
                  </a:lnTo>
                  <a:lnTo>
                    <a:pt x="3295" y="2521"/>
                  </a:lnTo>
                  <a:lnTo>
                    <a:pt x="3301" y="2521"/>
                  </a:lnTo>
                  <a:lnTo>
                    <a:pt x="3301" y="2521"/>
                  </a:lnTo>
                  <a:lnTo>
                    <a:pt x="3301" y="2521"/>
                  </a:lnTo>
                  <a:lnTo>
                    <a:pt x="3301" y="2521"/>
                  </a:lnTo>
                  <a:lnTo>
                    <a:pt x="3301" y="2521"/>
                  </a:lnTo>
                  <a:lnTo>
                    <a:pt x="3301" y="2521"/>
                  </a:lnTo>
                  <a:lnTo>
                    <a:pt x="3307" y="2521"/>
                  </a:lnTo>
                  <a:lnTo>
                    <a:pt x="3307" y="2521"/>
                  </a:lnTo>
                  <a:lnTo>
                    <a:pt x="3307" y="2521"/>
                  </a:lnTo>
                  <a:lnTo>
                    <a:pt x="3307" y="2521"/>
                  </a:lnTo>
                  <a:lnTo>
                    <a:pt x="3307" y="2521"/>
                  </a:lnTo>
                  <a:lnTo>
                    <a:pt x="3307" y="2527"/>
                  </a:lnTo>
                  <a:lnTo>
                    <a:pt x="3307" y="2527"/>
                  </a:lnTo>
                  <a:lnTo>
                    <a:pt x="3307" y="2533"/>
                  </a:lnTo>
                  <a:lnTo>
                    <a:pt x="3307" y="2533"/>
                  </a:lnTo>
                  <a:lnTo>
                    <a:pt x="3307" y="2533"/>
                  </a:lnTo>
                  <a:lnTo>
                    <a:pt x="3307" y="2533"/>
                  </a:lnTo>
                  <a:lnTo>
                    <a:pt x="3313" y="2533"/>
                  </a:lnTo>
                  <a:lnTo>
                    <a:pt x="3313" y="2533"/>
                  </a:lnTo>
                  <a:lnTo>
                    <a:pt x="3313" y="2533"/>
                  </a:lnTo>
                  <a:lnTo>
                    <a:pt x="3318" y="2527"/>
                  </a:lnTo>
                  <a:lnTo>
                    <a:pt x="3318" y="2527"/>
                  </a:lnTo>
                  <a:lnTo>
                    <a:pt x="3318" y="2533"/>
                  </a:lnTo>
                  <a:lnTo>
                    <a:pt x="3318" y="2533"/>
                  </a:lnTo>
                  <a:lnTo>
                    <a:pt x="3318" y="2533"/>
                  </a:lnTo>
                  <a:lnTo>
                    <a:pt x="3318" y="2533"/>
                  </a:lnTo>
                  <a:lnTo>
                    <a:pt x="3318" y="2533"/>
                  </a:lnTo>
                  <a:lnTo>
                    <a:pt x="3318" y="2533"/>
                  </a:lnTo>
                  <a:lnTo>
                    <a:pt x="3318" y="2533"/>
                  </a:lnTo>
                  <a:lnTo>
                    <a:pt x="3318" y="2533"/>
                  </a:lnTo>
                  <a:lnTo>
                    <a:pt x="3324" y="2533"/>
                  </a:lnTo>
                  <a:lnTo>
                    <a:pt x="3324" y="2533"/>
                  </a:lnTo>
                  <a:lnTo>
                    <a:pt x="3324" y="2533"/>
                  </a:lnTo>
                  <a:lnTo>
                    <a:pt x="3330" y="2538"/>
                  </a:lnTo>
                  <a:lnTo>
                    <a:pt x="3330" y="2538"/>
                  </a:lnTo>
                  <a:lnTo>
                    <a:pt x="3330" y="2538"/>
                  </a:lnTo>
                  <a:lnTo>
                    <a:pt x="3330" y="2533"/>
                  </a:lnTo>
                  <a:lnTo>
                    <a:pt x="3330" y="2533"/>
                  </a:lnTo>
                  <a:lnTo>
                    <a:pt x="3330" y="2533"/>
                  </a:lnTo>
                  <a:lnTo>
                    <a:pt x="3330" y="2533"/>
                  </a:lnTo>
                  <a:lnTo>
                    <a:pt x="3330" y="2533"/>
                  </a:lnTo>
                  <a:lnTo>
                    <a:pt x="3330" y="2533"/>
                  </a:lnTo>
                  <a:lnTo>
                    <a:pt x="3330" y="2533"/>
                  </a:lnTo>
                  <a:lnTo>
                    <a:pt x="3330" y="2527"/>
                  </a:lnTo>
                  <a:lnTo>
                    <a:pt x="3336" y="2527"/>
                  </a:lnTo>
                  <a:lnTo>
                    <a:pt x="3336" y="2527"/>
                  </a:lnTo>
                  <a:lnTo>
                    <a:pt x="3336" y="2527"/>
                  </a:lnTo>
                  <a:lnTo>
                    <a:pt x="3336" y="2521"/>
                  </a:lnTo>
                  <a:lnTo>
                    <a:pt x="3336" y="2521"/>
                  </a:lnTo>
                  <a:lnTo>
                    <a:pt x="3336" y="2521"/>
                  </a:lnTo>
                  <a:lnTo>
                    <a:pt x="3336" y="2527"/>
                  </a:lnTo>
                  <a:lnTo>
                    <a:pt x="3336" y="2527"/>
                  </a:lnTo>
                  <a:lnTo>
                    <a:pt x="3336" y="2527"/>
                  </a:lnTo>
                  <a:lnTo>
                    <a:pt x="3336" y="2527"/>
                  </a:lnTo>
                  <a:lnTo>
                    <a:pt x="3336" y="2527"/>
                  </a:lnTo>
                  <a:lnTo>
                    <a:pt x="3336" y="2527"/>
                  </a:lnTo>
                  <a:lnTo>
                    <a:pt x="3336" y="2527"/>
                  </a:lnTo>
                  <a:lnTo>
                    <a:pt x="3336" y="2527"/>
                  </a:lnTo>
                  <a:lnTo>
                    <a:pt x="3336" y="2533"/>
                  </a:lnTo>
                  <a:lnTo>
                    <a:pt x="3336" y="2533"/>
                  </a:lnTo>
                  <a:lnTo>
                    <a:pt x="3336" y="2533"/>
                  </a:lnTo>
                  <a:lnTo>
                    <a:pt x="3330" y="2538"/>
                  </a:lnTo>
                  <a:lnTo>
                    <a:pt x="3336" y="2538"/>
                  </a:lnTo>
                  <a:lnTo>
                    <a:pt x="3336" y="2544"/>
                  </a:lnTo>
                  <a:lnTo>
                    <a:pt x="3336" y="2544"/>
                  </a:lnTo>
                  <a:lnTo>
                    <a:pt x="3336" y="2544"/>
                  </a:lnTo>
                  <a:lnTo>
                    <a:pt x="3336" y="2544"/>
                  </a:lnTo>
                  <a:lnTo>
                    <a:pt x="3336" y="2544"/>
                  </a:lnTo>
                  <a:lnTo>
                    <a:pt x="3336" y="2544"/>
                  </a:lnTo>
                  <a:lnTo>
                    <a:pt x="3336" y="2544"/>
                  </a:lnTo>
                  <a:lnTo>
                    <a:pt x="3336" y="2544"/>
                  </a:lnTo>
                  <a:lnTo>
                    <a:pt x="3336" y="2550"/>
                  </a:lnTo>
                  <a:lnTo>
                    <a:pt x="3336" y="2550"/>
                  </a:lnTo>
                  <a:lnTo>
                    <a:pt x="3342" y="2550"/>
                  </a:lnTo>
                  <a:lnTo>
                    <a:pt x="3342" y="2550"/>
                  </a:lnTo>
                  <a:lnTo>
                    <a:pt x="3348" y="2556"/>
                  </a:lnTo>
                  <a:lnTo>
                    <a:pt x="3348" y="2556"/>
                  </a:lnTo>
                  <a:lnTo>
                    <a:pt x="3348" y="2556"/>
                  </a:lnTo>
                  <a:lnTo>
                    <a:pt x="3348" y="2562"/>
                  </a:lnTo>
                  <a:lnTo>
                    <a:pt x="3348" y="2562"/>
                  </a:lnTo>
                  <a:lnTo>
                    <a:pt x="3348" y="2562"/>
                  </a:lnTo>
                  <a:lnTo>
                    <a:pt x="3348" y="2562"/>
                  </a:lnTo>
                  <a:lnTo>
                    <a:pt x="3348" y="2562"/>
                  </a:lnTo>
                  <a:lnTo>
                    <a:pt x="3348" y="2562"/>
                  </a:lnTo>
                  <a:lnTo>
                    <a:pt x="3348" y="2562"/>
                  </a:lnTo>
                  <a:lnTo>
                    <a:pt x="3348" y="2562"/>
                  </a:lnTo>
                  <a:lnTo>
                    <a:pt x="3348" y="2562"/>
                  </a:lnTo>
                  <a:lnTo>
                    <a:pt x="3342" y="2562"/>
                  </a:lnTo>
                  <a:lnTo>
                    <a:pt x="3342" y="2562"/>
                  </a:lnTo>
                  <a:lnTo>
                    <a:pt x="3342" y="2562"/>
                  </a:lnTo>
                  <a:lnTo>
                    <a:pt x="3342" y="2562"/>
                  </a:lnTo>
                  <a:lnTo>
                    <a:pt x="3342" y="2562"/>
                  </a:lnTo>
                  <a:lnTo>
                    <a:pt x="3342" y="2562"/>
                  </a:lnTo>
                  <a:lnTo>
                    <a:pt x="3342" y="2562"/>
                  </a:lnTo>
                  <a:lnTo>
                    <a:pt x="3342" y="2556"/>
                  </a:lnTo>
                  <a:lnTo>
                    <a:pt x="3342" y="2556"/>
                  </a:lnTo>
                  <a:lnTo>
                    <a:pt x="3342" y="2556"/>
                  </a:lnTo>
                  <a:lnTo>
                    <a:pt x="3342" y="2556"/>
                  </a:lnTo>
                  <a:lnTo>
                    <a:pt x="3342" y="2556"/>
                  </a:lnTo>
                  <a:lnTo>
                    <a:pt x="3336" y="2556"/>
                  </a:lnTo>
                  <a:lnTo>
                    <a:pt x="3336" y="2550"/>
                  </a:lnTo>
                  <a:lnTo>
                    <a:pt x="3336" y="2550"/>
                  </a:lnTo>
                  <a:lnTo>
                    <a:pt x="3336" y="2550"/>
                  </a:lnTo>
                  <a:lnTo>
                    <a:pt x="3336" y="2550"/>
                  </a:lnTo>
                  <a:lnTo>
                    <a:pt x="3336" y="2550"/>
                  </a:lnTo>
                  <a:lnTo>
                    <a:pt x="3336" y="2550"/>
                  </a:lnTo>
                  <a:lnTo>
                    <a:pt x="3330" y="2550"/>
                  </a:lnTo>
                  <a:lnTo>
                    <a:pt x="3330" y="2556"/>
                  </a:lnTo>
                  <a:lnTo>
                    <a:pt x="3330" y="2556"/>
                  </a:lnTo>
                  <a:lnTo>
                    <a:pt x="3330" y="2556"/>
                  </a:lnTo>
                  <a:lnTo>
                    <a:pt x="3330" y="2556"/>
                  </a:lnTo>
                  <a:lnTo>
                    <a:pt x="3330" y="2556"/>
                  </a:lnTo>
                  <a:lnTo>
                    <a:pt x="3324" y="2556"/>
                  </a:lnTo>
                  <a:lnTo>
                    <a:pt x="3324" y="2556"/>
                  </a:lnTo>
                  <a:lnTo>
                    <a:pt x="3324" y="2556"/>
                  </a:lnTo>
                  <a:lnTo>
                    <a:pt x="3330" y="2562"/>
                  </a:lnTo>
                  <a:lnTo>
                    <a:pt x="3336" y="2568"/>
                  </a:lnTo>
                  <a:lnTo>
                    <a:pt x="3336" y="2568"/>
                  </a:lnTo>
                  <a:lnTo>
                    <a:pt x="3336" y="2568"/>
                  </a:lnTo>
                  <a:lnTo>
                    <a:pt x="3348" y="2568"/>
                  </a:lnTo>
                  <a:lnTo>
                    <a:pt x="3348" y="2568"/>
                  </a:lnTo>
                  <a:lnTo>
                    <a:pt x="3348" y="2568"/>
                  </a:lnTo>
                  <a:lnTo>
                    <a:pt x="3354" y="2568"/>
                  </a:lnTo>
                  <a:lnTo>
                    <a:pt x="3354" y="2568"/>
                  </a:lnTo>
                  <a:lnTo>
                    <a:pt x="3354" y="2568"/>
                  </a:lnTo>
                  <a:lnTo>
                    <a:pt x="3354" y="2568"/>
                  </a:lnTo>
                  <a:lnTo>
                    <a:pt x="3354" y="2568"/>
                  </a:lnTo>
                  <a:lnTo>
                    <a:pt x="3354" y="2568"/>
                  </a:lnTo>
                  <a:lnTo>
                    <a:pt x="3354" y="2568"/>
                  </a:lnTo>
                  <a:lnTo>
                    <a:pt x="3354" y="2568"/>
                  </a:lnTo>
                  <a:lnTo>
                    <a:pt x="3354" y="2568"/>
                  </a:lnTo>
                  <a:lnTo>
                    <a:pt x="3360" y="2568"/>
                  </a:lnTo>
                  <a:lnTo>
                    <a:pt x="3360" y="2568"/>
                  </a:lnTo>
                  <a:lnTo>
                    <a:pt x="3360" y="2568"/>
                  </a:lnTo>
                  <a:lnTo>
                    <a:pt x="3360" y="2568"/>
                  </a:lnTo>
                  <a:lnTo>
                    <a:pt x="3360" y="2568"/>
                  </a:lnTo>
                  <a:lnTo>
                    <a:pt x="3360" y="2568"/>
                  </a:lnTo>
                  <a:lnTo>
                    <a:pt x="3360" y="2568"/>
                  </a:lnTo>
                  <a:lnTo>
                    <a:pt x="3360" y="2574"/>
                  </a:lnTo>
                  <a:lnTo>
                    <a:pt x="3360" y="2568"/>
                  </a:lnTo>
                  <a:lnTo>
                    <a:pt x="3366" y="2574"/>
                  </a:lnTo>
                  <a:lnTo>
                    <a:pt x="3366" y="2574"/>
                  </a:lnTo>
                  <a:lnTo>
                    <a:pt x="3372" y="2580"/>
                  </a:lnTo>
                  <a:lnTo>
                    <a:pt x="3372" y="2580"/>
                  </a:lnTo>
                  <a:lnTo>
                    <a:pt x="3372" y="2574"/>
                  </a:lnTo>
                  <a:lnTo>
                    <a:pt x="3372" y="2574"/>
                  </a:lnTo>
                  <a:lnTo>
                    <a:pt x="3372" y="2574"/>
                  </a:lnTo>
                  <a:lnTo>
                    <a:pt x="3372" y="2574"/>
                  </a:lnTo>
                  <a:lnTo>
                    <a:pt x="3372" y="2574"/>
                  </a:lnTo>
                  <a:lnTo>
                    <a:pt x="3378" y="2574"/>
                  </a:lnTo>
                  <a:lnTo>
                    <a:pt x="3378" y="2574"/>
                  </a:lnTo>
                  <a:lnTo>
                    <a:pt x="3378" y="2574"/>
                  </a:lnTo>
                  <a:lnTo>
                    <a:pt x="3378" y="2574"/>
                  </a:lnTo>
                  <a:lnTo>
                    <a:pt x="3378" y="2574"/>
                  </a:lnTo>
                  <a:lnTo>
                    <a:pt x="3378" y="2574"/>
                  </a:lnTo>
                  <a:lnTo>
                    <a:pt x="3378" y="2574"/>
                  </a:lnTo>
                  <a:lnTo>
                    <a:pt x="3378" y="2574"/>
                  </a:lnTo>
                  <a:lnTo>
                    <a:pt x="3378" y="2574"/>
                  </a:lnTo>
                  <a:lnTo>
                    <a:pt x="3384" y="2574"/>
                  </a:lnTo>
                  <a:lnTo>
                    <a:pt x="3384" y="2574"/>
                  </a:lnTo>
                  <a:lnTo>
                    <a:pt x="3384" y="2574"/>
                  </a:lnTo>
                  <a:lnTo>
                    <a:pt x="3384" y="2574"/>
                  </a:lnTo>
                  <a:lnTo>
                    <a:pt x="3378" y="2574"/>
                  </a:lnTo>
                  <a:lnTo>
                    <a:pt x="3378" y="2580"/>
                  </a:lnTo>
                  <a:lnTo>
                    <a:pt x="3378" y="2580"/>
                  </a:lnTo>
                  <a:lnTo>
                    <a:pt x="3384" y="2580"/>
                  </a:lnTo>
                  <a:lnTo>
                    <a:pt x="3384" y="2580"/>
                  </a:lnTo>
                  <a:lnTo>
                    <a:pt x="3384" y="2580"/>
                  </a:lnTo>
                  <a:lnTo>
                    <a:pt x="3390" y="2580"/>
                  </a:lnTo>
                  <a:lnTo>
                    <a:pt x="3390" y="2580"/>
                  </a:lnTo>
                  <a:lnTo>
                    <a:pt x="3390" y="2580"/>
                  </a:lnTo>
                  <a:lnTo>
                    <a:pt x="3390" y="2580"/>
                  </a:lnTo>
                  <a:lnTo>
                    <a:pt x="3390" y="2580"/>
                  </a:lnTo>
                  <a:lnTo>
                    <a:pt x="3390" y="2580"/>
                  </a:lnTo>
                  <a:lnTo>
                    <a:pt x="3390" y="2580"/>
                  </a:lnTo>
                  <a:lnTo>
                    <a:pt x="3390" y="2580"/>
                  </a:lnTo>
                  <a:lnTo>
                    <a:pt x="3390" y="2574"/>
                  </a:lnTo>
                  <a:lnTo>
                    <a:pt x="3390" y="2574"/>
                  </a:lnTo>
                  <a:lnTo>
                    <a:pt x="3390" y="2574"/>
                  </a:lnTo>
                  <a:lnTo>
                    <a:pt x="3390" y="2574"/>
                  </a:lnTo>
                  <a:lnTo>
                    <a:pt x="3390" y="2574"/>
                  </a:lnTo>
                  <a:lnTo>
                    <a:pt x="3395" y="2574"/>
                  </a:lnTo>
                  <a:lnTo>
                    <a:pt x="3395" y="2574"/>
                  </a:lnTo>
                  <a:lnTo>
                    <a:pt x="3395" y="2574"/>
                  </a:lnTo>
                  <a:lnTo>
                    <a:pt x="3395" y="2574"/>
                  </a:lnTo>
                  <a:lnTo>
                    <a:pt x="3395" y="2574"/>
                  </a:lnTo>
                  <a:lnTo>
                    <a:pt x="3395" y="2574"/>
                  </a:lnTo>
                  <a:lnTo>
                    <a:pt x="3395" y="2574"/>
                  </a:lnTo>
                  <a:lnTo>
                    <a:pt x="3395" y="2574"/>
                  </a:lnTo>
                  <a:lnTo>
                    <a:pt x="3395" y="2568"/>
                  </a:lnTo>
                  <a:lnTo>
                    <a:pt x="3395" y="2568"/>
                  </a:lnTo>
                  <a:lnTo>
                    <a:pt x="3395" y="2568"/>
                  </a:lnTo>
                  <a:lnTo>
                    <a:pt x="3395" y="2568"/>
                  </a:lnTo>
                  <a:lnTo>
                    <a:pt x="3395" y="2568"/>
                  </a:lnTo>
                  <a:lnTo>
                    <a:pt x="3395" y="2568"/>
                  </a:lnTo>
                  <a:lnTo>
                    <a:pt x="3395" y="2562"/>
                  </a:lnTo>
                  <a:lnTo>
                    <a:pt x="3401" y="2568"/>
                  </a:lnTo>
                  <a:lnTo>
                    <a:pt x="3401" y="2568"/>
                  </a:lnTo>
                  <a:lnTo>
                    <a:pt x="3401" y="2568"/>
                  </a:lnTo>
                  <a:lnTo>
                    <a:pt x="3401" y="2568"/>
                  </a:lnTo>
                  <a:lnTo>
                    <a:pt x="3401" y="2568"/>
                  </a:lnTo>
                  <a:lnTo>
                    <a:pt x="3401" y="2568"/>
                  </a:lnTo>
                  <a:lnTo>
                    <a:pt x="3401" y="2562"/>
                  </a:lnTo>
                  <a:lnTo>
                    <a:pt x="3401" y="2562"/>
                  </a:lnTo>
                  <a:lnTo>
                    <a:pt x="3401" y="2562"/>
                  </a:lnTo>
                  <a:lnTo>
                    <a:pt x="3401" y="2562"/>
                  </a:lnTo>
                  <a:lnTo>
                    <a:pt x="3401" y="2562"/>
                  </a:lnTo>
                  <a:lnTo>
                    <a:pt x="3401" y="2562"/>
                  </a:lnTo>
                  <a:lnTo>
                    <a:pt x="3401" y="2562"/>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1" y="2556"/>
                  </a:lnTo>
                  <a:lnTo>
                    <a:pt x="3407" y="2562"/>
                  </a:lnTo>
                  <a:lnTo>
                    <a:pt x="3407" y="2556"/>
                  </a:lnTo>
                  <a:lnTo>
                    <a:pt x="3407" y="2556"/>
                  </a:lnTo>
                  <a:lnTo>
                    <a:pt x="3407" y="2556"/>
                  </a:lnTo>
                  <a:lnTo>
                    <a:pt x="3413" y="2562"/>
                  </a:lnTo>
                  <a:lnTo>
                    <a:pt x="3413" y="2556"/>
                  </a:lnTo>
                  <a:lnTo>
                    <a:pt x="3413" y="2556"/>
                  </a:lnTo>
                  <a:lnTo>
                    <a:pt x="3413" y="2556"/>
                  </a:lnTo>
                  <a:lnTo>
                    <a:pt x="3413" y="2556"/>
                  </a:lnTo>
                  <a:lnTo>
                    <a:pt x="3413" y="2556"/>
                  </a:lnTo>
                  <a:lnTo>
                    <a:pt x="3413" y="2556"/>
                  </a:lnTo>
                  <a:lnTo>
                    <a:pt x="3413" y="2550"/>
                  </a:lnTo>
                  <a:lnTo>
                    <a:pt x="3413" y="2550"/>
                  </a:lnTo>
                  <a:lnTo>
                    <a:pt x="3419" y="2550"/>
                  </a:lnTo>
                  <a:lnTo>
                    <a:pt x="3419" y="2550"/>
                  </a:lnTo>
                  <a:lnTo>
                    <a:pt x="3419" y="2556"/>
                  </a:lnTo>
                  <a:lnTo>
                    <a:pt x="3419" y="2556"/>
                  </a:lnTo>
                  <a:lnTo>
                    <a:pt x="3419" y="2556"/>
                  </a:lnTo>
                  <a:lnTo>
                    <a:pt x="3419" y="2556"/>
                  </a:lnTo>
                  <a:lnTo>
                    <a:pt x="3419" y="2556"/>
                  </a:lnTo>
                  <a:lnTo>
                    <a:pt x="3419" y="2562"/>
                  </a:lnTo>
                  <a:lnTo>
                    <a:pt x="3419" y="2562"/>
                  </a:lnTo>
                  <a:lnTo>
                    <a:pt x="3425" y="2562"/>
                  </a:lnTo>
                  <a:lnTo>
                    <a:pt x="3425" y="2562"/>
                  </a:lnTo>
                  <a:lnTo>
                    <a:pt x="3425" y="2556"/>
                  </a:lnTo>
                  <a:lnTo>
                    <a:pt x="3425" y="2556"/>
                  </a:lnTo>
                  <a:lnTo>
                    <a:pt x="3425" y="2556"/>
                  </a:lnTo>
                  <a:lnTo>
                    <a:pt x="3425" y="2556"/>
                  </a:lnTo>
                  <a:lnTo>
                    <a:pt x="3425" y="2556"/>
                  </a:lnTo>
                  <a:lnTo>
                    <a:pt x="3425" y="2562"/>
                  </a:lnTo>
                  <a:lnTo>
                    <a:pt x="3431" y="2562"/>
                  </a:lnTo>
                  <a:lnTo>
                    <a:pt x="3431" y="2562"/>
                  </a:lnTo>
                  <a:lnTo>
                    <a:pt x="3431" y="2568"/>
                  </a:lnTo>
                  <a:lnTo>
                    <a:pt x="3431" y="2568"/>
                  </a:lnTo>
                  <a:lnTo>
                    <a:pt x="3431" y="2568"/>
                  </a:lnTo>
                  <a:lnTo>
                    <a:pt x="3431" y="2562"/>
                  </a:lnTo>
                  <a:lnTo>
                    <a:pt x="3431" y="2562"/>
                  </a:lnTo>
                  <a:lnTo>
                    <a:pt x="3431" y="2562"/>
                  </a:lnTo>
                  <a:lnTo>
                    <a:pt x="3431" y="2562"/>
                  </a:lnTo>
                  <a:lnTo>
                    <a:pt x="3437" y="2562"/>
                  </a:lnTo>
                  <a:lnTo>
                    <a:pt x="3437" y="2562"/>
                  </a:lnTo>
                  <a:lnTo>
                    <a:pt x="3437" y="2568"/>
                  </a:lnTo>
                  <a:lnTo>
                    <a:pt x="3437" y="2568"/>
                  </a:lnTo>
                  <a:lnTo>
                    <a:pt x="3431" y="2568"/>
                  </a:lnTo>
                  <a:lnTo>
                    <a:pt x="3431" y="2568"/>
                  </a:lnTo>
                  <a:lnTo>
                    <a:pt x="3431" y="2574"/>
                  </a:lnTo>
                  <a:lnTo>
                    <a:pt x="3431" y="2574"/>
                  </a:lnTo>
                  <a:lnTo>
                    <a:pt x="3431" y="2574"/>
                  </a:lnTo>
                  <a:lnTo>
                    <a:pt x="3431" y="2574"/>
                  </a:lnTo>
                  <a:lnTo>
                    <a:pt x="3437" y="2574"/>
                  </a:lnTo>
                  <a:lnTo>
                    <a:pt x="3437" y="2580"/>
                  </a:lnTo>
                  <a:lnTo>
                    <a:pt x="3437" y="2580"/>
                  </a:lnTo>
                  <a:lnTo>
                    <a:pt x="3437" y="2580"/>
                  </a:lnTo>
                  <a:lnTo>
                    <a:pt x="3437" y="2580"/>
                  </a:lnTo>
                  <a:lnTo>
                    <a:pt x="3437" y="2580"/>
                  </a:lnTo>
                  <a:lnTo>
                    <a:pt x="3437" y="2580"/>
                  </a:lnTo>
                  <a:lnTo>
                    <a:pt x="3437" y="2580"/>
                  </a:lnTo>
                  <a:lnTo>
                    <a:pt x="3437" y="2580"/>
                  </a:lnTo>
                  <a:lnTo>
                    <a:pt x="3437" y="2580"/>
                  </a:lnTo>
                  <a:lnTo>
                    <a:pt x="3443" y="2580"/>
                  </a:lnTo>
                  <a:lnTo>
                    <a:pt x="3449" y="2580"/>
                  </a:lnTo>
                  <a:lnTo>
                    <a:pt x="3449" y="2580"/>
                  </a:lnTo>
                  <a:lnTo>
                    <a:pt x="3449" y="2574"/>
                  </a:lnTo>
                  <a:lnTo>
                    <a:pt x="3449" y="2574"/>
                  </a:lnTo>
                  <a:lnTo>
                    <a:pt x="3449" y="2574"/>
                  </a:lnTo>
                  <a:lnTo>
                    <a:pt x="3449" y="2574"/>
                  </a:lnTo>
                  <a:lnTo>
                    <a:pt x="3449" y="2574"/>
                  </a:lnTo>
                  <a:lnTo>
                    <a:pt x="3455" y="2568"/>
                  </a:lnTo>
                  <a:lnTo>
                    <a:pt x="3455" y="2568"/>
                  </a:lnTo>
                  <a:lnTo>
                    <a:pt x="3449" y="2568"/>
                  </a:lnTo>
                  <a:lnTo>
                    <a:pt x="3449" y="2562"/>
                  </a:lnTo>
                  <a:lnTo>
                    <a:pt x="3449" y="2562"/>
                  </a:lnTo>
                  <a:lnTo>
                    <a:pt x="3455" y="2562"/>
                  </a:lnTo>
                  <a:lnTo>
                    <a:pt x="3455" y="2562"/>
                  </a:lnTo>
                  <a:lnTo>
                    <a:pt x="3455" y="2556"/>
                  </a:lnTo>
                  <a:lnTo>
                    <a:pt x="3455" y="2556"/>
                  </a:lnTo>
                  <a:lnTo>
                    <a:pt x="3455" y="2556"/>
                  </a:lnTo>
                  <a:lnTo>
                    <a:pt x="3455" y="2556"/>
                  </a:lnTo>
                  <a:lnTo>
                    <a:pt x="3455" y="2556"/>
                  </a:lnTo>
                  <a:lnTo>
                    <a:pt x="3455" y="2556"/>
                  </a:lnTo>
                  <a:lnTo>
                    <a:pt x="3455" y="2562"/>
                  </a:lnTo>
                  <a:lnTo>
                    <a:pt x="3455" y="2556"/>
                  </a:lnTo>
                  <a:lnTo>
                    <a:pt x="3455" y="2556"/>
                  </a:lnTo>
                  <a:lnTo>
                    <a:pt x="3455" y="2556"/>
                  </a:lnTo>
                  <a:lnTo>
                    <a:pt x="3455" y="2556"/>
                  </a:lnTo>
                  <a:lnTo>
                    <a:pt x="3455" y="2556"/>
                  </a:lnTo>
                  <a:lnTo>
                    <a:pt x="3455" y="2556"/>
                  </a:lnTo>
                  <a:lnTo>
                    <a:pt x="3455" y="2556"/>
                  </a:lnTo>
                  <a:lnTo>
                    <a:pt x="3455" y="2550"/>
                  </a:lnTo>
                  <a:lnTo>
                    <a:pt x="3455" y="2550"/>
                  </a:lnTo>
                  <a:lnTo>
                    <a:pt x="3455" y="2550"/>
                  </a:lnTo>
                  <a:lnTo>
                    <a:pt x="3455" y="2550"/>
                  </a:lnTo>
                  <a:lnTo>
                    <a:pt x="3455" y="2556"/>
                  </a:lnTo>
                  <a:lnTo>
                    <a:pt x="3455" y="2556"/>
                  </a:lnTo>
                  <a:lnTo>
                    <a:pt x="3455" y="2550"/>
                  </a:lnTo>
                  <a:lnTo>
                    <a:pt x="3455" y="2550"/>
                  </a:lnTo>
                  <a:lnTo>
                    <a:pt x="3455" y="2550"/>
                  </a:lnTo>
                  <a:lnTo>
                    <a:pt x="3455" y="2550"/>
                  </a:lnTo>
                  <a:lnTo>
                    <a:pt x="3455" y="2550"/>
                  </a:lnTo>
                  <a:lnTo>
                    <a:pt x="3455" y="2550"/>
                  </a:lnTo>
                  <a:lnTo>
                    <a:pt x="3455" y="2550"/>
                  </a:lnTo>
                  <a:lnTo>
                    <a:pt x="3455" y="2550"/>
                  </a:lnTo>
                  <a:lnTo>
                    <a:pt x="3455" y="2550"/>
                  </a:lnTo>
                  <a:lnTo>
                    <a:pt x="3455" y="2550"/>
                  </a:lnTo>
                  <a:lnTo>
                    <a:pt x="3455" y="2544"/>
                  </a:lnTo>
                  <a:lnTo>
                    <a:pt x="3455" y="2544"/>
                  </a:lnTo>
                  <a:lnTo>
                    <a:pt x="3455" y="2544"/>
                  </a:lnTo>
                  <a:lnTo>
                    <a:pt x="3455" y="2544"/>
                  </a:lnTo>
                  <a:lnTo>
                    <a:pt x="3455" y="2544"/>
                  </a:lnTo>
                  <a:lnTo>
                    <a:pt x="3455" y="2544"/>
                  </a:lnTo>
                  <a:lnTo>
                    <a:pt x="3455" y="2544"/>
                  </a:lnTo>
                  <a:lnTo>
                    <a:pt x="3455" y="2538"/>
                  </a:lnTo>
                  <a:lnTo>
                    <a:pt x="3449" y="2538"/>
                  </a:lnTo>
                  <a:lnTo>
                    <a:pt x="3449" y="2538"/>
                  </a:lnTo>
                  <a:lnTo>
                    <a:pt x="3449" y="2538"/>
                  </a:lnTo>
                  <a:lnTo>
                    <a:pt x="3449" y="2538"/>
                  </a:lnTo>
                  <a:lnTo>
                    <a:pt x="3449" y="2538"/>
                  </a:lnTo>
                  <a:lnTo>
                    <a:pt x="3443" y="2538"/>
                  </a:lnTo>
                  <a:lnTo>
                    <a:pt x="3443" y="2533"/>
                  </a:lnTo>
                  <a:lnTo>
                    <a:pt x="3437" y="2533"/>
                  </a:lnTo>
                  <a:lnTo>
                    <a:pt x="3437" y="2533"/>
                  </a:lnTo>
                  <a:lnTo>
                    <a:pt x="3437" y="2533"/>
                  </a:lnTo>
                  <a:lnTo>
                    <a:pt x="3437" y="2533"/>
                  </a:lnTo>
                  <a:lnTo>
                    <a:pt x="3437" y="2533"/>
                  </a:lnTo>
                  <a:lnTo>
                    <a:pt x="3437" y="2533"/>
                  </a:lnTo>
                  <a:lnTo>
                    <a:pt x="3437" y="2533"/>
                  </a:lnTo>
                  <a:lnTo>
                    <a:pt x="3437" y="2533"/>
                  </a:lnTo>
                  <a:lnTo>
                    <a:pt x="3437" y="2533"/>
                  </a:lnTo>
                  <a:lnTo>
                    <a:pt x="3443" y="2533"/>
                  </a:lnTo>
                  <a:lnTo>
                    <a:pt x="3443" y="2533"/>
                  </a:lnTo>
                  <a:lnTo>
                    <a:pt x="3443" y="2533"/>
                  </a:lnTo>
                  <a:lnTo>
                    <a:pt x="3443" y="2533"/>
                  </a:lnTo>
                  <a:lnTo>
                    <a:pt x="3443" y="2533"/>
                  </a:lnTo>
                  <a:lnTo>
                    <a:pt x="3437" y="2533"/>
                  </a:lnTo>
                  <a:lnTo>
                    <a:pt x="3437" y="2533"/>
                  </a:lnTo>
                  <a:lnTo>
                    <a:pt x="3437" y="2533"/>
                  </a:lnTo>
                  <a:lnTo>
                    <a:pt x="3437" y="2533"/>
                  </a:lnTo>
                  <a:lnTo>
                    <a:pt x="3443" y="2527"/>
                  </a:lnTo>
                  <a:lnTo>
                    <a:pt x="3443" y="2527"/>
                  </a:lnTo>
                  <a:lnTo>
                    <a:pt x="3443" y="2527"/>
                  </a:lnTo>
                  <a:lnTo>
                    <a:pt x="3443" y="2533"/>
                  </a:lnTo>
                  <a:lnTo>
                    <a:pt x="3449" y="2533"/>
                  </a:lnTo>
                  <a:lnTo>
                    <a:pt x="3449" y="2533"/>
                  </a:lnTo>
                  <a:lnTo>
                    <a:pt x="3449" y="2533"/>
                  </a:lnTo>
                  <a:lnTo>
                    <a:pt x="3449" y="2533"/>
                  </a:lnTo>
                  <a:lnTo>
                    <a:pt x="3449" y="2533"/>
                  </a:lnTo>
                  <a:lnTo>
                    <a:pt x="3449" y="2533"/>
                  </a:lnTo>
                  <a:lnTo>
                    <a:pt x="3449" y="2533"/>
                  </a:lnTo>
                  <a:lnTo>
                    <a:pt x="3449" y="2533"/>
                  </a:lnTo>
                  <a:lnTo>
                    <a:pt x="3449" y="2533"/>
                  </a:lnTo>
                  <a:lnTo>
                    <a:pt x="3449" y="2533"/>
                  </a:lnTo>
                  <a:lnTo>
                    <a:pt x="3461" y="2538"/>
                  </a:lnTo>
                  <a:lnTo>
                    <a:pt x="3461" y="2538"/>
                  </a:lnTo>
                  <a:lnTo>
                    <a:pt x="3467" y="2538"/>
                  </a:lnTo>
                  <a:lnTo>
                    <a:pt x="3467" y="2538"/>
                  </a:lnTo>
                  <a:lnTo>
                    <a:pt x="3473" y="2544"/>
                  </a:lnTo>
                  <a:lnTo>
                    <a:pt x="3473" y="2544"/>
                  </a:lnTo>
                  <a:lnTo>
                    <a:pt x="3473" y="2538"/>
                  </a:lnTo>
                  <a:lnTo>
                    <a:pt x="3473" y="2538"/>
                  </a:lnTo>
                  <a:lnTo>
                    <a:pt x="3473" y="2538"/>
                  </a:lnTo>
                  <a:lnTo>
                    <a:pt x="3473" y="2538"/>
                  </a:lnTo>
                  <a:lnTo>
                    <a:pt x="3478" y="2538"/>
                  </a:lnTo>
                  <a:lnTo>
                    <a:pt x="3478" y="2538"/>
                  </a:lnTo>
                  <a:lnTo>
                    <a:pt x="3478" y="2538"/>
                  </a:lnTo>
                  <a:lnTo>
                    <a:pt x="3478" y="2538"/>
                  </a:lnTo>
                  <a:lnTo>
                    <a:pt x="3478" y="2538"/>
                  </a:lnTo>
                  <a:lnTo>
                    <a:pt x="3478" y="2538"/>
                  </a:lnTo>
                  <a:lnTo>
                    <a:pt x="3478" y="2538"/>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78" y="2544"/>
                  </a:lnTo>
                  <a:lnTo>
                    <a:pt x="3484" y="2544"/>
                  </a:lnTo>
                  <a:lnTo>
                    <a:pt x="3484" y="2544"/>
                  </a:lnTo>
                  <a:lnTo>
                    <a:pt x="3484" y="2544"/>
                  </a:lnTo>
                  <a:lnTo>
                    <a:pt x="3484" y="2544"/>
                  </a:lnTo>
                  <a:lnTo>
                    <a:pt x="3484" y="2544"/>
                  </a:lnTo>
                  <a:lnTo>
                    <a:pt x="3478" y="2544"/>
                  </a:lnTo>
                  <a:lnTo>
                    <a:pt x="3478" y="2550"/>
                  </a:lnTo>
                  <a:lnTo>
                    <a:pt x="3478" y="2550"/>
                  </a:lnTo>
                  <a:lnTo>
                    <a:pt x="3484" y="2550"/>
                  </a:lnTo>
                  <a:lnTo>
                    <a:pt x="3484" y="2550"/>
                  </a:lnTo>
                  <a:lnTo>
                    <a:pt x="3484" y="2550"/>
                  </a:lnTo>
                  <a:lnTo>
                    <a:pt x="3484" y="2550"/>
                  </a:lnTo>
                  <a:lnTo>
                    <a:pt x="3484" y="2550"/>
                  </a:lnTo>
                  <a:lnTo>
                    <a:pt x="3484" y="2550"/>
                  </a:lnTo>
                  <a:lnTo>
                    <a:pt x="3484" y="2550"/>
                  </a:lnTo>
                  <a:lnTo>
                    <a:pt x="3484" y="2550"/>
                  </a:lnTo>
                  <a:lnTo>
                    <a:pt x="3484" y="2550"/>
                  </a:lnTo>
                  <a:lnTo>
                    <a:pt x="3484" y="2550"/>
                  </a:lnTo>
                  <a:lnTo>
                    <a:pt x="3484" y="2550"/>
                  </a:lnTo>
                  <a:lnTo>
                    <a:pt x="3484" y="2550"/>
                  </a:lnTo>
                  <a:lnTo>
                    <a:pt x="3484" y="2556"/>
                  </a:lnTo>
                  <a:lnTo>
                    <a:pt x="3484" y="2556"/>
                  </a:lnTo>
                  <a:lnTo>
                    <a:pt x="3484" y="2556"/>
                  </a:lnTo>
                  <a:lnTo>
                    <a:pt x="3484" y="2556"/>
                  </a:lnTo>
                  <a:lnTo>
                    <a:pt x="3478" y="2556"/>
                  </a:lnTo>
                  <a:lnTo>
                    <a:pt x="3478" y="2556"/>
                  </a:lnTo>
                  <a:lnTo>
                    <a:pt x="3478" y="2556"/>
                  </a:lnTo>
                  <a:lnTo>
                    <a:pt x="3478" y="2556"/>
                  </a:lnTo>
                  <a:lnTo>
                    <a:pt x="3484" y="2556"/>
                  </a:lnTo>
                  <a:lnTo>
                    <a:pt x="3490" y="2556"/>
                  </a:lnTo>
                  <a:lnTo>
                    <a:pt x="3490" y="2556"/>
                  </a:lnTo>
                  <a:lnTo>
                    <a:pt x="3490" y="2556"/>
                  </a:lnTo>
                  <a:lnTo>
                    <a:pt x="3496" y="2562"/>
                  </a:lnTo>
                  <a:lnTo>
                    <a:pt x="3496" y="2562"/>
                  </a:lnTo>
                  <a:lnTo>
                    <a:pt x="3496" y="2562"/>
                  </a:lnTo>
                  <a:lnTo>
                    <a:pt x="3496" y="2562"/>
                  </a:lnTo>
                  <a:lnTo>
                    <a:pt x="3496" y="2562"/>
                  </a:lnTo>
                  <a:lnTo>
                    <a:pt x="3502" y="2562"/>
                  </a:lnTo>
                  <a:lnTo>
                    <a:pt x="3502" y="2562"/>
                  </a:lnTo>
                  <a:lnTo>
                    <a:pt x="3502" y="2562"/>
                  </a:lnTo>
                  <a:lnTo>
                    <a:pt x="3508" y="2568"/>
                  </a:lnTo>
                  <a:lnTo>
                    <a:pt x="3508" y="2568"/>
                  </a:lnTo>
                  <a:lnTo>
                    <a:pt x="3508" y="2562"/>
                  </a:lnTo>
                  <a:lnTo>
                    <a:pt x="3508" y="2562"/>
                  </a:lnTo>
                  <a:lnTo>
                    <a:pt x="3514" y="2562"/>
                  </a:lnTo>
                  <a:lnTo>
                    <a:pt x="3514" y="2562"/>
                  </a:lnTo>
                  <a:lnTo>
                    <a:pt x="3514" y="2562"/>
                  </a:lnTo>
                  <a:lnTo>
                    <a:pt x="3514" y="2562"/>
                  </a:lnTo>
                  <a:lnTo>
                    <a:pt x="3514" y="2562"/>
                  </a:lnTo>
                  <a:lnTo>
                    <a:pt x="3508" y="2562"/>
                  </a:lnTo>
                  <a:lnTo>
                    <a:pt x="3514" y="2574"/>
                  </a:lnTo>
                  <a:lnTo>
                    <a:pt x="3520" y="2574"/>
                  </a:lnTo>
                  <a:lnTo>
                    <a:pt x="3520" y="2574"/>
                  </a:lnTo>
                  <a:lnTo>
                    <a:pt x="3520" y="2580"/>
                  </a:lnTo>
                  <a:lnTo>
                    <a:pt x="3520" y="2580"/>
                  </a:lnTo>
                  <a:lnTo>
                    <a:pt x="3520" y="2580"/>
                  </a:lnTo>
                  <a:lnTo>
                    <a:pt x="3520" y="2580"/>
                  </a:lnTo>
                  <a:lnTo>
                    <a:pt x="3520" y="2580"/>
                  </a:lnTo>
                  <a:lnTo>
                    <a:pt x="3526" y="2580"/>
                  </a:lnTo>
                  <a:lnTo>
                    <a:pt x="3526" y="2580"/>
                  </a:lnTo>
                  <a:lnTo>
                    <a:pt x="3526" y="2580"/>
                  </a:lnTo>
                  <a:lnTo>
                    <a:pt x="3526" y="2580"/>
                  </a:lnTo>
                  <a:lnTo>
                    <a:pt x="3526" y="2574"/>
                  </a:lnTo>
                  <a:lnTo>
                    <a:pt x="3526" y="2574"/>
                  </a:lnTo>
                  <a:lnTo>
                    <a:pt x="3526" y="2574"/>
                  </a:lnTo>
                  <a:lnTo>
                    <a:pt x="3526" y="2574"/>
                  </a:lnTo>
                  <a:lnTo>
                    <a:pt x="3526" y="2574"/>
                  </a:lnTo>
                  <a:lnTo>
                    <a:pt x="3526" y="2574"/>
                  </a:lnTo>
                  <a:lnTo>
                    <a:pt x="3526" y="2574"/>
                  </a:lnTo>
                  <a:lnTo>
                    <a:pt x="3526" y="2574"/>
                  </a:lnTo>
                  <a:lnTo>
                    <a:pt x="3526" y="2574"/>
                  </a:lnTo>
                  <a:lnTo>
                    <a:pt x="3526" y="2580"/>
                  </a:lnTo>
                  <a:lnTo>
                    <a:pt x="3526" y="2580"/>
                  </a:lnTo>
                  <a:lnTo>
                    <a:pt x="3526" y="2580"/>
                  </a:lnTo>
                  <a:lnTo>
                    <a:pt x="3532" y="2580"/>
                  </a:lnTo>
                  <a:lnTo>
                    <a:pt x="3532" y="2580"/>
                  </a:lnTo>
                  <a:lnTo>
                    <a:pt x="3532" y="2574"/>
                  </a:lnTo>
                  <a:lnTo>
                    <a:pt x="3532" y="2574"/>
                  </a:lnTo>
                  <a:lnTo>
                    <a:pt x="3532" y="2574"/>
                  </a:lnTo>
                  <a:lnTo>
                    <a:pt x="3532" y="2574"/>
                  </a:lnTo>
                  <a:lnTo>
                    <a:pt x="3532" y="2574"/>
                  </a:lnTo>
                  <a:lnTo>
                    <a:pt x="3532" y="2574"/>
                  </a:lnTo>
                  <a:lnTo>
                    <a:pt x="3532" y="2574"/>
                  </a:lnTo>
                  <a:lnTo>
                    <a:pt x="3532" y="2574"/>
                  </a:lnTo>
                  <a:lnTo>
                    <a:pt x="3532" y="2580"/>
                  </a:lnTo>
                  <a:lnTo>
                    <a:pt x="3532" y="2580"/>
                  </a:lnTo>
                  <a:lnTo>
                    <a:pt x="3532" y="2580"/>
                  </a:lnTo>
                  <a:lnTo>
                    <a:pt x="3526" y="2586"/>
                  </a:lnTo>
                  <a:lnTo>
                    <a:pt x="3526" y="2586"/>
                  </a:lnTo>
                  <a:lnTo>
                    <a:pt x="3526" y="2586"/>
                  </a:lnTo>
                  <a:lnTo>
                    <a:pt x="3526" y="2586"/>
                  </a:lnTo>
                  <a:lnTo>
                    <a:pt x="3526" y="2586"/>
                  </a:lnTo>
                  <a:lnTo>
                    <a:pt x="3526" y="2586"/>
                  </a:lnTo>
                  <a:lnTo>
                    <a:pt x="3526" y="2586"/>
                  </a:lnTo>
                  <a:lnTo>
                    <a:pt x="3526" y="2592"/>
                  </a:lnTo>
                  <a:lnTo>
                    <a:pt x="3526" y="2592"/>
                  </a:lnTo>
                  <a:lnTo>
                    <a:pt x="3526" y="2592"/>
                  </a:lnTo>
                  <a:lnTo>
                    <a:pt x="3520" y="2592"/>
                  </a:lnTo>
                  <a:lnTo>
                    <a:pt x="3520" y="2592"/>
                  </a:lnTo>
                  <a:lnTo>
                    <a:pt x="3520" y="2592"/>
                  </a:lnTo>
                  <a:lnTo>
                    <a:pt x="3520" y="2598"/>
                  </a:lnTo>
                  <a:lnTo>
                    <a:pt x="3520" y="2598"/>
                  </a:lnTo>
                  <a:lnTo>
                    <a:pt x="3520" y="2598"/>
                  </a:lnTo>
                  <a:lnTo>
                    <a:pt x="3520" y="2598"/>
                  </a:lnTo>
                  <a:lnTo>
                    <a:pt x="3520" y="2598"/>
                  </a:lnTo>
                  <a:lnTo>
                    <a:pt x="3520" y="2598"/>
                  </a:lnTo>
                  <a:lnTo>
                    <a:pt x="3520" y="2604"/>
                  </a:lnTo>
                  <a:lnTo>
                    <a:pt x="3520" y="2598"/>
                  </a:lnTo>
                  <a:lnTo>
                    <a:pt x="3520" y="2598"/>
                  </a:lnTo>
                  <a:lnTo>
                    <a:pt x="3520" y="2598"/>
                  </a:lnTo>
                  <a:lnTo>
                    <a:pt x="3526" y="2592"/>
                  </a:lnTo>
                  <a:lnTo>
                    <a:pt x="3526" y="2592"/>
                  </a:lnTo>
                  <a:lnTo>
                    <a:pt x="3526" y="2592"/>
                  </a:lnTo>
                  <a:lnTo>
                    <a:pt x="3526" y="2592"/>
                  </a:lnTo>
                  <a:lnTo>
                    <a:pt x="3526" y="2586"/>
                  </a:lnTo>
                  <a:lnTo>
                    <a:pt x="3526" y="2586"/>
                  </a:lnTo>
                  <a:lnTo>
                    <a:pt x="3532" y="2586"/>
                  </a:lnTo>
                  <a:lnTo>
                    <a:pt x="3532" y="2586"/>
                  </a:lnTo>
                  <a:lnTo>
                    <a:pt x="3532" y="2586"/>
                  </a:lnTo>
                  <a:lnTo>
                    <a:pt x="3532" y="2586"/>
                  </a:lnTo>
                  <a:lnTo>
                    <a:pt x="3532" y="2586"/>
                  </a:lnTo>
                  <a:lnTo>
                    <a:pt x="3532" y="2586"/>
                  </a:lnTo>
                  <a:lnTo>
                    <a:pt x="3532" y="2586"/>
                  </a:lnTo>
                  <a:lnTo>
                    <a:pt x="3532" y="2580"/>
                  </a:lnTo>
                  <a:lnTo>
                    <a:pt x="3532" y="2580"/>
                  </a:lnTo>
                  <a:lnTo>
                    <a:pt x="3532" y="2580"/>
                  </a:lnTo>
                  <a:lnTo>
                    <a:pt x="3532" y="2580"/>
                  </a:lnTo>
                  <a:lnTo>
                    <a:pt x="3538" y="2580"/>
                  </a:lnTo>
                  <a:lnTo>
                    <a:pt x="3538" y="2580"/>
                  </a:lnTo>
                  <a:lnTo>
                    <a:pt x="3538" y="2586"/>
                  </a:lnTo>
                  <a:lnTo>
                    <a:pt x="3538" y="2586"/>
                  </a:lnTo>
                  <a:lnTo>
                    <a:pt x="3538" y="2592"/>
                  </a:lnTo>
                  <a:lnTo>
                    <a:pt x="3544" y="2592"/>
                  </a:lnTo>
                  <a:lnTo>
                    <a:pt x="3544" y="2592"/>
                  </a:lnTo>
                  <a:lnTo>
                    <a:pt x="3544" y="2592"/>
                  </a:lnTo>
                  <a:lnTo>
                    <a:pt x="3544" y="2592"/>
                  </a:lnTo>
                  <a:lnTo>
                    <a:pt x="3544" y="2592"/>
                  </a:lnTo>
                  <a:lnTo>
                    <a:pt x="3544" y="2586"/>
                  </a:lnTo>
                  <a:lnTo>
                    <a:pt x="3544" y="2586"/>
                  </a:lnTo>
                  <a:lnTo>
                    <a:pt x="3550" y="2586"/>
                  </a:lnTo>
                  <a:lnTo>
                    <a:pt x="3550" y="2586"/>
                  </a:lnTo>
                  <a:lnTo>
                    <a:pt x="3550" y="2580"/>
                  </a:lnTo>
                  <a:lnTo>
                    <a:pt x="3550" y="2580"/>
                  </a:lnTo>
                  <a:lnTo>
                    <a:pt x="3550" y="2580"/>
                  </a:lnTo>
                  <a:lnTo>
                    <a:pt x="3550" y="2580"/>
                  </a:lnTo>
                  <a:lnTo>
                    <a:pt x="3550" y="2586"/>
                  </a:lnTo>
                  <a:lnTo>
                    <a:pt x="3550" y="2580"/>
                  </a:lnTo>
                  <a:lnTo>
                    <a:pt x="3550" y="2580"/>
                  </a:lnTo>
                  <a:lnTo>
                    <a:pt x="3550" y="2580"/>
                  </a:lnTo>
                  <a:lnTo>
                    <a:pt x="3550" y="2580"/>
                  </a:lnTo>
                  <a:lnTo>
                    <a:pt x="3550" y="2580"/>
                  </a:lnTo>
                  <a:lnTo>
                    <a:pt x="3550" y="2580"/>
                  </a:lnTo>
                  <a:lnTo>
                    <a:pt x="3550" y="2580"/>
                  </a:lnTo>
                  <a:lnTo>
                    <a:pt x="3550" y="2580"/>
                  </a:lnTo>
                  <a:lnTo>
                    <a:pt x="3550" y="2580"/>
                  </a:lnTo>
                  <a:lnTo>
                    <a:pt x="3550" y="2586"/>
                  </a:lnTo>
                  <a:lnTo>
                    <a:pt x="3555" y="2580"/>
                  </a:lnTo>
                  <a:lnTo>
                    <a:pt x="3555" y="2574"/>
                  </a:lnTo>
                  <a:lnTo>
                    <a:pt x="3555" y="2574"/>
                  </a:lnTo>
                  <a:lnTo>
                    <a:pt x="3550" y="2574"/>
                  </a:lnTo>
                  <a:lnTo>
                    <a:pt x="3550" y="2574"/>
                  </a:lnTo>
                  <a:lnTo>
                    <a:pt x="3550" y="2574"/>
                  </a:lnTo>
                  <a:lnTo>
                    <a:pt x="3550" y="2574"/>
                  </a:lnTo>
                  <a:lnTo>
                    <a:pt x="3550" y="2574"/>
                  </a:lnTo>
                  <a:lnTo>
                    <a:pt x="3550"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74"/>
                  </a:lnTo>
                  <a:lnTo>
                    <a:pt x="3555" y="2568"/>
                  </a:lnTo>
                  <a:lnTo>
                    <a:pt x="3555" y="2568"/>
                  </a:lnTo>
                  <a:lnTo>
                    <a:pt x="3555" y="2568"/>
                  </a:lnTo>
                  <a:lnTo>
                    <a:pt x="3555" y="2568"/>
                  </a:lnTo>
                  <a:lnTo>
                    <a:pt x="3555" y="2568"/>
                  </a:lnTo>
                  <a:lnTo>
                    <a:pt x="3555" y="2568"/>
                  </a:lnTo>
                  <a:lnTo>
                    <a:pt x="3555" y="2568"/>
                  </a:lnTo>
                  <a:lnTo>
                    <a:pt x="3555" y="2568"/>
                  </a:lnTo>
                  <a:lnTo>
                    <a:pt x="3550" y="2568"/>
                  </a:lnTo>
                  <a:lnTo>
                    <a:pt x="3555" y="2568"/>
                  </a:lnTo>
                  <a:lnTo>
                    <a:pt x="3555" y="2568"/>
                  </a:lnTo>
                  <a:lnTo>
                    <a:pt x="3555" y="2568"/>
                  </a:lnTo>
                  <a:lnTo>
                    <a:pt x="3555" y="2568"/>
                  </a:lnTo>
                  <a:lnTo>
                    <a:pt x="3550" y="2568"/>
                  </a:lnTo>
                  <a:lnTo>
                    <a:pt x="3550" y="2568"/>
                  </a:lnTo>
                  <a:lnTo>
                    <a:pt x="3550" y="2568"/>
                  </a:lnTo>
                  <a:lnTo>
                    <a:pt x="3550" y="2568"/>
                  </a:lnTo>
                  <a:lnTo>
                    <a:pt x="3544" y="2568"/>
                  </a:lnTo>
                  <a:lnTo>
                    <a:pt x="3544" y="2562"/>
                  </a:lnTo>
                  <a:lnTo>
                    <a:pt x="3544" y="2562"/>
                  </a:lnTo>
                  <a:lnTo>
                    <a:pt x="3544" y="2562"/>
                  </a:lnTo>
                  <a:lnTo>
                    <a:pt x="3550" y="2562"/>
                  </a:lnTo>
                  <a:lnTo>
                    <a:pt x="3550" y="2562"/>
                  </a:lnTo>
                  <a:lnTo>
                    <a:pt x="3550" y="2562"/>
                  </a:lnTo>
                  <a:lnTo>
                    <a:pt x="3544" y="2562"/>
                  </a:lnTo>
                  <a:lnTo>
                    <a:pt x="3544" y="2562"/>
                  </a:lnTo>
                  <a:lnTo>
                    <a:pt x="3544" y="2562"/>
                  </a:lnTo>
                  <a:lnTo>
                    <a:pt x="3544" y="2556"/>
                  </a:lnTo>
                  <a:lnTo>
                    <a:pt x="3544" y="2556"/>
                  </a:lnTo>
                  <a:lnTo>
                    <a:pt x="3544" y="2562"/>
                  </a:lnTo>
                  <a:lnTo>
                    <a:pt x="3544" y="2556"/>
                  </a:lnTo>
                  <a:lnTo>
                    <a:pt x="3544" y="2556"/>
                  </a:lnTo>
                  <a:lnTo>
                    <a:pt x="3544" y="2556"/>
                  </a:lnTo>
                  <a:lnTo>
                    <a:pt x="3544" y="2556"/>
                  </a:lnTo>
                  <a:lnTo>
                    <a:pt x="3544" y="2556"/>
                  </a:lnTo>
                  <a:lnTo>
                    <a:pt x="3544" y="2556"/>
                  </a:lnTo>
                  <a:lnTo>
                    <a:pt x="3538" y="2556"/>
                  </a:lnTo>
                  <a:lnTo>
                    <a:pt x="3538" y="2556"/>
                  </a:lnTo>
                  <a:lnTo>
                    <a:pt x="3538" y="2556"/>
                  </a:lnTo>
                  <a:lnTo>
                    <a:pt x="3538" y="2556"/>
                  </a:lnTo>
                  <a:lnTo>
                    <a:pt x="3538" y="2556"/>
                  </a:lnTo>
                  <a:lnTo>
                    <a:pt x="3538" y="2550"/>
                  </a:lnTo>
                  <a:lnTo>
                    <a:pt x="3538" y="2550"/>
                  </a:lnTo>
                  <a:lnTo>
                    <a:pt x="3538" y="2550"/>
                  </a:lnTo>
                  <a:lnTo>
                    <a:pt x="3538" y="2550"/>
                  </a:lnTo>
                  <a:lnTo>
                    <a:pt x="3538" y="2550"/>
                  </a:lnTo>
                  <a:lnTo>
                    <a:pt x="3538" y="2550"/>
                  </a:lnTo>
                  <a:lnTo>
                    <a:pt x="3538" y="2550"/>
                  </a:lnTo>
                  <a:lnTo>
                    <a:pt x="3538" y="2550"/>
                  </a:lnTo>
                  <a:lnTo>
                    <a:pt x="3538" y="2550"/>
                  </a:lnTo>
                  <a:lnTo>
                    <a:pt x="3538" y="2550"/>
                  </a:lnTo>
                  <a:lnTo>
                    <a:pt x="3538" y="2556"/>
                  </a:lnTo>
                  <a:lnTo>
                    <a:pt x="3538" y="2556"/>
                  </a:lnTo>
                  <a:lnTo>
                    <a:pt x="3532" y="2556"/>
                  </a:lnTo>
                  <a:lnTo>
                    <a:pt x="3532" y="2556"/>
                  </a:lnTo>
                  <a:lnTo>
                    <a:pt x="3532" y="2556"/>
                  </a:lnTo>
                  <a:lnTo>
                    <a:pt x="3532" y="2556"/>
                  </a:lnTo>
                  <a:lnTo>
                    <a:pt x="3532" y="2550"/>
                  </a:lnTo>
                  <a:lnTo>
                    <a:pt x="3532" y="2550"/>
                  </a:lnTo>
                  <a:lnTo>
                    <a:pt x="3532" y="2550"/>
                  </a:lnTo>
                  <a:lnTo>
                    <a:pt x="3532" y="2550"/>
                  </a:lnTo>
                  <a:lnTo>
                    <a:pt x="3532" y="2550"/>
                  </a:lnTo>
                  <a:lnTo>
                    <a:pt x="3526" y="2550"/>
                  </a:lnTo>
                  <a:lnTo>
                    <a:pt x="3526" y="2550"/>
                  </a:lnTo>
                  <a:lnTo>
                    <a:pt x="3526" y="2550"/>
                  </a:lnTo>
                  <a:lnTo>
                    <a:pt x="3526" y="2550"/>
                  </a:lnTo>
                  <a:lnTo>
                    <a:pt x="3526" y="2550"/>
                  </a:lnTo>
                  <a:lnTo>
                    <a:pt x="3520" y="2550"/>
                  </a:lnTo>
                  <a:lnTo>
                    <a:pt x="3520" y="2550"/>
                  </a:lnTo>
                  <a:lnTo>
                    <a:pt x="3520" y="2550"/>
                  </a:lnTo>
                  <a:lnTo>
                    <a:pt x="3520" y="2550"/>
                  </a:lnTo>
                  <a:lnTo>
                    <a:pt x="3520" y="2550"/>
                  </a:lnTo>
                  <a:lnTo>
                    <a:pt x="3520" y="2550"/>
                  </a:lnTo>
                  <a:lnTo>
                    <a:pt x="3520" y="2550"/>
                  </a:lnTo>
                  <a:lnTo>
                    <a:pt x="3520" y="2550"/>
                  </a:lnTo>
                  <a:lnTo>
                    <a:pt x="3520" y="2550"/>
                  </a:lnTo>
                  <a:lnTo>
                    <a:pt x="3520" y="2550"/>
                  </a:lnTo>
                  <a:lnTo>
                    <a:pt x="3526" y="2550"/>
                  </a:lnTo>
                  <a:lnTo>
                    <a:pt x="3526" y="2550"/>
                  </a:lnTo>
                  <a:lnTo>
                    <a:pt x="3526" y="2550"/>
                  </a:lnTo>
                  <a:lnTo>
                    <a:pt x="3526" y="2550"/>
                  </a:lnTo>
                  <a:lnTo>
                    <a:pt x="3526" y="2550"/>
                  </a:lnTo>
                  <a:lnTo>
                    <a:pt x="3526" y="2550"/>
                  </a:lnTo>
                  <a:lnTo>
                    <a:pt x="3526" y="2550"/>
                  </a:lnTo>
                  <a:lnTo>
                    <a:pt x="3520" y="2550"/>
                  </a:lnTo>
                  <a:lnTo>
                    <a:pt x="3520" y="2550"/>
                  </a:lnTo>
                  <a:lnTo>
                    <a:pt x="3520" y="2550"/>
                  </a:lnTo>
                  <a:lnTo>
                    <a:pt x="3520" y="2550"/>
                  </a:lnTo>
                  <a:lnTo>
                    <a:pt x="3520" y="2550"/>
                  </a:lnTo>
                  <a:lnTo>
                    <a:pt x="3520" y="2550"/>
                  </a:lnTo>
                  <a:lnTo>
                    <a:pt x="3520" y="2550"/>
                  </a:lnTo>
                  <a:lnTo>
                    <a:pt x="3514" y="2544"/>
                  </a:lnTo>
                  <a:lnTo>
                    <a:pt x="3514" y="2544"/>
                  </a:lnTo>
                  <a:lnTo>
                    <a:pt x="3508" y="2550"/>
                  </a:lnTo>
                  <a:lnTo>
                    <a:pt x="3508" y="2550"/>
                  </a:lnTo>
                  <a:lnTo>
                    <a:pt x="3508" y="2550"/>
                  </a:lnTo>
                  <a:lnTo>
                    <a:pt x="3508" y="2550"/>
                  </a:lnTo>
                  <a:lnTo>
                    <a:pt x="3508" y="2544"/>
                  </a:lnTo>
                  <a:lnTo>
                    <a:pt x="3502" y="2544"/>
                  </a:lnTo>
                  <a:lnTo>
                    <a:pt x="3502" y="2544"/>
                  </a:lnTo>
                  <a:lnTo>
                    <a:pt x="3508" y="2544"/>
                  </a:lnTo>
                  <a:lnTo>
                    <a:pt x="3508" y="2544"/>
                  </a:lnTo>
                  <a:lnTo>
                    <a:pt x="3508" y="2544"/>
                  </a:lnTo>
                  <a:lnTo>
                    <a:pt x="3508" y="2544"/>
                  </a:lnTo>
                  <a:lnTo>
                    <a:pt x="3508" y="2544"/>
                  </a:lnTo>
                  <a:lnTo>
                    <a:pt x="3508" y="2544"/>
                  </a:lnTo>
                  <a:lnTo>
                    <a:pt x="3508" y="2544"/>
                  </a:lnTo>
                  <a:lnTo>
                    <a:pt x="3508" y="2544"/>
                  </a:lnTo>
                  <a:lnTo>
                    <a:pt x="3508" y="2544"/>
                  </a:lnTo>
                  <a:lnTo>
                    <a:pt x="3508" y="2544"/>
                  </a:lnTo>
                  <a:lnTo>
                    <a:pt x="3508" y="2544"/>
                  </a:lnTo>
                  <a:lnTo>
                    <a:pt x="3508" y="2538"/>
                  </a:lnTo>
                  <a:lnTo>
                    <a:pt x="3508" y="2538"/>
                  </a:lnTo>
                  <a:lnTo>
                    <a:pt x="3508" y="2538"/>
                  </a:lnTo>
                  <a:lnTo>
                    <a:pt x="3508" y="2538"/>
                  </a:lnTo>
                  <a:lnTo>
                    <a:pt x="3502" y="2538"/>
                  </a:lnTo>
                  <a:lnTo>
                    <a:pt x="3502" y="2538"/>
                  </a:lnTo>
                  <a:lnTo>
                    <a:pt x="3502" y="2538"/>
                  </a:lnTo>
                  <a:lnTo>
                    <a:pt x="3502" y="2538"/>
                  </a:lnTo>
                  <a:lnTo>
                    <a:pt x="3502" y="2538"/>
                  </a:lnTo>
                  <a:lnTo>
                    <a:pt x="3502" y="2538"/>
                  </a:lnTo>
                  <a:lnTo>
                    <a:pt x="3502" y="2538"/>
                  </a:lnTo>
                  <a:lnTo>
                    <a:pt x="3502" y="2538"/>
                  </a:lnTo>
                  <a:lnTo>
                    <a:pt x="3502" y="2533"/>
                  </a:lnTo>
                  <a:lnTo>
                    <a:pt x="3496" y="2538"/>
                  </a:lnTo>
                  <a:lnTo>
                    <a:pt x="3496" y="2533"/>
                  </a:lnTo>
                  <a:lnTo>
                    <a:pt x="3496" y="2533"/>
                  </a:lnTo>
                  <a:lnTo>
                    <a:pt x="3490" y="2533"/>
                  </a:lnTo>
                  <a:lnTo>
                    <a:pt x="3490" y="2533"/>
                  </a:lnTo>
                  <a:lnTo>
                    <a:pt x="3490" y="2533"/>
                  </a:lnTo>
                  <a:lnTo>
                    <a:pt x="3490" y="2533"/>
                  </a:lnTo>
                  <a:lnTo>
                    <a:pt x="3490" y="2533"/>
                  </a:lnTo>
                  <a:lnTo>
                    <a:pt x="3490" y="2527"/>
                  </a:lnTo>
                  <a:lnTo>
                    <a:pt x="3490" y="2527"/>
                  </a:lnTo>
                  <a:lnTo>
                    <a:pt x="3484" y="2527"/>
                  </a:lnTo>
                  <a:lnTo>
                    <a:pt x="3484" y="2527"/>
                  </a:lnTo>
                  <a:lnTo>
                    <a:pt x="3484" y="2521"/>
                  </a:lnTo>
                  <a:lnTo>
                    <a:pt x="3484" y="2521"/>
                  </a:lnTo>
                  <a:lnTo>
                    <a:pt x="3490" y="2521"/>
                  </a:lnTo>
                  <a:lnTo>
                    <a:pt x="3490" y="2521"/>
                  </a:lnTo>
                  <a:lnTo>
                    <a:pt x="3484" y="2521"/>
                  </a:lnTo>
                  <a:lnTo>
                    <a:pt x="3484" y="2521"/>
                  </a:lnTo>
                  <a:lnTo>
                    <a:pt x="3484" y="2521"/>
                  </a:lnTo>
                  <a:lnTo>
                    <a:pt x="3484" y="2521"/>
                  </a:lnTo>
                  <a:lnTo>
                    <a:pt x="3484" y="2521"/>
                  </a:lnTo>
                  <a:lnTo>
                    <a:pt x="3484" y="2521"/>
                  </a:lnTo>
                  <a:lnTo>
                    <a:pt x="3496" y="2521"/>
                  </a:lnTo>
                  <a:lnTo>
                    <a:pt x="3496" y="2521"/>
                  </a:lnTo>
                  <a:lnTo>
                    <a:pt x="3496" y="2521"/>
                  </a:lnTo>
                  <a:lnTo>
                    <a:pt x="3496" y="2521"/>
                  </a:lnTo>
                  <a:lnTo>
                    <a:pt x="3496" y="2521"/>
                  </a:lnTo>
                  <a:lnTo>
                    <a:pt x="3496" y="2521"/>
                  </a:lnTo>
                  <a:lnTo>
                    <a:pt x="3496" y="2515"/>
                  </a:lnTo>
                  <a:lnTo>
                    <a:pt x="3490" y="2515"/>
                  </a:lnTo>
                  <a:lnTo>
                    <a:pt x="3490" y="2515"/>
                  </a:lnTo>
                  <a:lnTo>
                    <a:pt x="3496" y="2515"/>
                  </a:lnTo>
                  <a:lnTo>
                    <a:pt x="3496" y="2515"/>
                  </a:lnTo>
                  <a:lnTo>
                    <a:pt x="3496" y="2515"/>
                  </a:lnTo>
                  <a:lnTo>
                    <a:pt x="3490" y="2515"/>
                  </a:lnTo>
                  <a:lnTo>
                    <a:pt x="3490" y="2515"/>
                  </a:lnTo>
                  <a:lnTo>
                    <a:pt x="3490" y="2515"/>
                  </a:lnTo>
                  <a:lnTo>
                    <a:pt x="3490" y="2509"/>
                  </a:lnTo>
                  <a:lnTo>
                    <a:pt x="3490" y="2515"/>
                  </a:lnTo>
                  <a:lnTo>
                    <a:pt x="3490" y="2515"/>
                  </a:lnTo>
                  <a:lnTo>
                    <a:pt x="3490" y="2515"/>
                  </a:lnTo>
                  <a:lnTo>
                    <a:pt x="3496" y="2515"/>
                  </a:lnTo>
                  <a:lnTo>
                    <a:pt x="3502" y="2515"/>
                  </a:lnTo>
                  <a:lnTo>
                    <a:pt x="3502" y="2515"/>
                  </a:lnTo>
                  <a:lnTo>
                    <a:pt x="3508" y="2515"/>
                  </a:lnTo>
                  <a:lnTo>
                    <a:pt x="3508" y="2521"/>
                  </a:lnTo>
                  <a:lnTo>
                    <a:pt x="3508" y="2521"/>
                  </a:lnTo>
                  <a:lnTo>
                    <a:pt x="3508" y="2521"/>
                  </a:lnTo>
                  <a:lnTo>
                    <a:pt x="3508" y="2521"/>
                  </a:lnTo>
                  <a:lnTo>
                    <a:pt x="3508" y="2521"/>
                  </a:lnTo>
                  <a:lnTo>
                    <a:pt x="3508" y="2521"/>
                  </a:lnTo>
                  <a:lnTo>
                    <a:pt x="3508" y="2521"/>
                  </a:lnTo>
                  <a:lnTo>
                    <a:pt x="3508" y="2521"/>
                  </a:lnTo>
                  <a:lnTo>
                    <a:pt x="3508" y="2515"/>
                  </a:lnTo>
                  <a:lnTo>
                    <a:pt x="3508" y="2515"/>
                  </a:lnTo>
                  <a:lnTo>
                    <a:pt x="3508" y="2515"/>
                  </a:lnTo>
                  <a:lnTo>
                    <a:pt x="3508" y="2515"/>
                  </a:lnTo>
                  <a:lnTo>
                    <a:pt x="3508" y="2515"/>
                  </a:lnTo>
                  <a:lnTo>
                    <a:pt x="3508" y="2515"/>
                  </a:lnTo>
                  <a:lnTo>
                    <a:pt x="3508" y="2515"/>
                  </a:lnTo>
                  <a:lnTo>
                    <a:pt x="3508" y="2515"/>
                  </a:lnTo>
                  <a:lnTo>
                    <a:pt x="3508" y="2515"/>
                  </a:lnTo>
                  <a:lnTo>
                    <a:pt x="3508" y="2515"/>
                  </a:lnTo>
                  <a:lnTo>
                    <a:pt x="3502" y="2515"/>
                  </a:lnTo>
                  <a:lnTo>
                    <a:pt x="3502" y="2515"/>
                  </a:lnTo>
                  <a:lnTo>
                    <a:pt x="3502" y="2515"/>
                  </a:lnTo>
                  <a:lnTo>
                    <a:pt x="3502" y="2515"/>
                  </a:lnTo>
                  <a:lnTo>
                    <a:pt x="3502" y="2515"/>
                  </a:lnTo>
                  <a:lnTo>
                    <a:pt x="3496" y="2509"/>
                  </a:lnTo>
                  <a:lnTo>
                    <a:pt x="3496" y="2509"/>
                  </a:lnTo>
                  <a:lnTo>
                    <a:pt x="3502" y="2509"/>
                  </a:lnTo>
                  <a:lnTo>
                    <a:pt x="3502" y="2509"/>
                  </a:lnTo>
                  <a:lnTo>
                    <a:pt x="3502" y="2509"/>
                  </a:lnTo>
                  <a:lnTo>
                    <a:pt x="3502" y="2509"/>
                  </a:lnTo>
                  <a:lnTo>
                    <a:pt x="3508" y="2509"/>
                  </a:lnTo>
                  <a:lnTo>
                    <a:pt x="3508" y="2509"/>
                  </a:lnTo>
                  <a:lnTo>
                    <a:pt x="3508" y="2503"/>
                  </a:lnTo>
                  <a:lnTo>
                    <a:pt x="3508" y="2503"/>
                  </a:lnTo>
                  <a:lnTo>
                    <a:pt x="3508" y="2503"/>
                  </a:lnTo>
                  <a:lnTo>
                    <a:pt x="3508" y="2503"/>
                  </a:lnTo>
                  <a:lnTo>
                    <a:pt x="3508" y="2503"/>
                  </a:lnTo>
                  <a:lnTo>
                    <a:pt x="3508" y="2503"/>
                  </a:lnTo>
                  <a:lnTo>
                    <a:pt x="3508" y="2503"/>
                  </a:lnTo>
                  <a:lnTo>
                    <a:pt x="3514" y="2497"/>
                  </a:lnTo>
                  <a:lnTo>
                    <a:pt x="3508" y="2497"/>
                  </a:lnTo>
                  <a:lnTo>
                    <a:pt x="3508" y="2497"/>
                  </a:lnTo>
                  <a:lnTo>
                    <a:pt x="3514" y="2497"/>
                  </a:lnTo>
                  <a:lnTo>
                    <a:pt x="3514" y="2497"/>
                  </a:lnTo>
                  <a:lnTo>
                    <a:pt x="3514" y="2497"/>
                  </a:lnTo>
                  <a:lnTo>
                    <a:pt x="3514" y="2497"/>
                  </a:lnTo>
                  <a:lnTo>
                    <a:pt x="3514" y="2503"/>
                  </a:lnTo>
                  <a:lnTo>
                    <a:pt x="3520" y="2503"/>
                  </a:lnTo>
                  <a:lnTo>
                    <a:pt x="3520" y="2503"/>
                  </a:lnTo>
                  <a:lnTo>
                    <a:pt x="3520" y="2503"/>
                  </a:lnTo>
                  <a:lnTo>
                    <a:pt x="3520" y="2503"/>
                  </a:lnTo>
                  <a:lnTo>
                    <a:pt x="3520" y="2503"/>
                  </a:lnTo>
                  <a:lnTo>
                    <a:pt x="3520" y="2503"/>
                  </a:lnTo>
                  <a:lnTo>
                    <a:pt x="3520" y="2503"/>
                  </a:lnTo>
                  <a:lnTo>
                    <a:pt x="3520" y="2503"/>
                  </a:lnTo>
                  <a:lnTo>
                    <a:pt x="3520" y="2503"/>
                  </a:lnTo>
                  <a:lnTo>
                    <a:pt x="3520" y="2503"/>
                  </a:lnTo>
                  <a:lnTo>
                    <a:pt x="3520" y="2503"/>
                  </a:lnTo>
                  <a:lnTo>
                    <a:pt x="3520" y="2503"/>
                  </a:lnTo>
                  <a:lnTo>
                    <a:pt x="3520" y="2503"/>
                  </a:lnTo>
                  <a:lnTo>
                    <a:pt x="3520" y="2503"/>
                  </a:lnTo>
                  <a:lnTo>
                    <a:pt x="3526" y="2503"/>
                  </a:lnTo>
                  <a:lnTo>
                    <a:pt x="3526" y="2503"/>
                  </a:lnTo>
                  <a:lnTo>
                    <a:pt x="3526" y="2503"/>
                  </a:lnTo>
                  <a:lnTo>
                    <a:pt x="3520" y="2503"/>
                  </a:lnTo>
                  <a:lnTo>
                    <a:pt x="3520" y="2497"/>
                  </a:lnTo>
                  <a:lnTo>
                    <a:pt x="3520" y="2497"/>
                  </a:lnTo>
                  <a:lnTo>
                    <a:pt x="3520" y="2497"/>
                  </a:lnTo>
                  <a:lnTo>
                    <a:pt x="3520" y="2497"/>
                  </a:lnTo>
                  <a:lnTo>
                    <a:pt x="3520" y="2497"/>
                  </a:lnTo>
                  <a:lnTo>
                    <a:pt x="3526" y="2497"/>
                  </a:lnTo>
                  <a:lnTo>
                    <a:pt x="3526" y="2497"/>
                  </a:lnTo>
                  <a:lnTo>
                    <a:pt x="3526" y="2497"/>
                  </a:lnTo>
                  <a:lnTo>
                    <a:pt x="3526" y="2497"/>
                  </a:lnTo>
                  <a:lnTo>
                    <a:pt x="3526" y="2497"/>
                  </a:lnTo>
                  <a:lnTo>
                    <a:pt x="3526" y="2497"/>
                  </a:lnTo>
                  <a:lnTo>
                    <a:pt x="3526" y="2491"/>
                  </a:lnTo>
                  <a:lnTo>
                    <a:pt x="3526" y="2491"/>
                  </a:lnTo>
                  <a:lnTo>
                    <a:pt x="3526" y="2491"/>
                  </a:lnTo>
                  <a:lnTo>
                    <a:pt x="3526" y="2491"/>
                  </a:lnTo>
                  <a:lnTo>
                    <a:pt x="3526" y="2491"/>
                  </a:lnTo>
                  <a:lnTo>
                    <a:pt x="3526" y="2491"/>
                  </a:lnTo>
                  <a:lnTo>
                    <a:pt x="3526" y="2491"/>
                  </a:lnTo>
                  <a:lnTo>
                    <a:pt x="3526" y="2491"/>
                  </a:lnTo>
                  <a:lnTo>
                    <a:pt x="3520" y="2491"/>
                  </a:lnTo>
                  <a:lnTo>
                    <a:pt x="3520" y="2491"/>
                  </a:lnTo>
                  <a:lnTo>
                    <a:pt x="3520" y="2491"/>
                  </a:lnTo>
                  <a:lnTo>
                    <a:pt x="3520" y="2491"/>
                  </a:lnTo>
                  <a:lnTo>
                    <a:pt x="3520" y="2491"/>
                  </a:lnTo>
                  <a:lnTo>
                    <a:pt x="3520" y="2491"/>
                  </a:lnTo>
                  <a:lnTo>
                    <a:pt x="3520" y="2491"/>
                  </a:lnTo>
                  <a:lnTo>
                    <a:pt x="3520" y="2491"/>
                  </a:lnTo>
                  <a:lnTo>
                    <a:pt x="3520" y="2491"/>
                  </a:lnTo>
                  <a:lnTo>
                    <a:pt x="3520" y="2491"/>
                  </a:lnTo>
                  <a:lnTo>
                    <a:pt x="3520" y="2485"/>
                  </a:lnTo>
                  <a:lnTo>
                    <a:pt x="3520" y="2485"/>
                  </a:lnTo>
                  <a:lnTo>
                    <a:pt x="3520" y="2485"/>
                  </a:lnTo>
                  <a:lnTo>
                    <a:pt x="3520" y="2491"/>
                  </a:lnTo>
                  <a:lnTo>
                    <a:pt x="3520" y="2491"/>
                  </a:lnTo>
                  <a:lnTo>
                    <a:pt x="3520" y="2491"/>
                  </a:lnTo>
                  <a:lnTo>
                    <a:pt x="3520" y="2491"/>
                  </a:lnTo>
                  <a:lnTo>
                    <a:pt x="3520" y="2491"/>
                  </a:lnTo>
                  <a:lnTo>
                    <a:pt x="3520" y="2491"/>
                  </a:lnTo>
                  <a:lnTo>
                    <a:pt x="3520" y="2491"/>
                  </a:lnTo>
                  <a:lnTo>
                    <a:pt x="3520" y="2491"/>
                  </a:lnTo>
                  <a:lnTo>
                    <a:pt x="3520" y="2491"/>
                  </a:lnTo>
                  <a:lnTo>
                    <a:pt x="3520" y="2491"/>
                  </a:lnTo>
                  <a:lnTo>
                    <a:pt x="3520" y="2491"/>
                  </a:lnTo>
                  <a:lnTo>
                    <a:pt x="3514" y="2485"/>
                  </a:lnTo>
                  <a:lnTo>
                    <a:pt x="3514" y="2485"/>
                  </a:lnTo>
                  <a:lnTo>
                    <a:pt x="3514" y="2485"/>
                  </a:lnTo>
                  <a:lnTo>
                    <a:pt x="3520" y="2485"/>
                  </a:lnTo>
                  <a:lnTo>
                    <a:pt x="3520" y="2485"/>
                  </a:lnTo>
                  <a:lnTo>
                    <a:pt x="3520" y="2485"/>
                  </a:lnTo>
                  <a:lnTo>
                    <a:pt x="3520" y="2485"/>
                  </a:lnTo>
                  <a:lnTo>
                    <a:pt x="3520" y="2485"/>
                  </a:lnTo>
                  <a:lnTo>
                    <a:pt x="3520" y="2485"/>
                  </a:lnTo>
                  <a:lnTo>
                    <a:pt x="3520" y="2485"/>
                  </a:lnTo>
                  <a:lnTo>
                    <a:pt x="3520" y="2479"/>
                  </a:lnTo>
                  <a:lnTo>
                    <a:pt x="3520" y="2479"/>
                  </a:lnTo>
                  <a:lnTo>
                    <a:pt x="3514" y="2479"/>
                  </a:lnTo>
                  <a:lnTo>
                    <a:pt x="3514" y="2479"/>
                  </a:lnTo>
                  <a:lnTo>
                    <a:pt x="3514" y="2479"/>
                  </a:lnTo>
                  <a:lnTo>
                    <a:pt x="3514" y="2479"/>
                  </a:lnTo>
                  <a:lnTo>
                    <a:pt x="3514" y="2479"/>
                  </a:lnTo>
                  <a:lnTo>
                    <a:pt x="3514" y="2479"/>
                  </a:lnTo>
                  <a:lnTo>
                    <a:pt x="3514" y="2479"/>
                  </a:lnTo>
                  <a:lnTo>
                    <a:pt x="3514" y="2479"/>
                  </a:lnTo>
                  <a:lnTo>
                    <a:pt x="3514" y="2479"/>
                  </a:lnTo>
                  <a:lnTo>
                    <a:pt x="3514" y="2479"/>
                  </a:lnTo>
                  <a:lnTo>
                    <a:pt x="3514" y="2479"/>
                  </a:lnTo>
                  <a:lnTo>
                    <a:pt x="3514" y="2473"/>
                  </a:lnTo>
                  <a:lnTo>
                    <a:pt x="3514" y="2473"/>
                  </a:lnTo>
                  <a:lnTo>
                    <a:pt x="3514" y="2473"/>
                  </a:lnTo>
                  <a:lnTo>
                    <a:pt x="3520" y="2473"/>
                  </a:lnTo>
                  <a:lnTo>
                    <a:pt x="3520" y="2473"/>
                  </a:lnTo>
                  <a:lnTo>
                    <a:pt x="3520" y="2473"/>
                  </a:lnTo>
                  <a:lnTo>
                    <a:pt x="3520" y="2473"/>
                  </a:lnTo>
                  <a:lnTo>
                    <a:pt x="3520" y="2473"/>
                  </a:lnTo>
                  <a:lnTo>
                    <a:pt x="3520" y="2473"/>
                  </a:lnTo>
                  <a:lnTo>
                    <a:pt x="3520" y="2473"/>
                  </a:lnTo>
                  <a:lnTo>
                    <a:pt x="3520" y="2473"/>
                  </a:lnTo>
                  <a:lnTo>
                    <a:pt x="3520" y="2473"/>
                  </a:lnTo>
                  <a:lnTo>
                    <a:pt x="3520" y="2473"/>
                  </a:lnTo>
                  <a:lnTo>
                    <a:pt x="3514" y="2473"/>
                  </a:lnTo>
                  <a:lnTo>
                    <a:pt x="3514" y="2473"/>
                  </a:lnTo>
                  <a:lnTo>
                    <a:pt x="3514" y="2473"/>
                  </a:lnTo>
                  <a:lnTo>
                    <a:pt x="3514" y="2473"/>
                  </a:lnTo>
                  <a:lnTo>
                    <a:pt x="3514" y="2473"/>
                  </a:lnTo>
                  <a:lnTo>
                    <a:pt x="3514" y="2473"/>
                  </a:lnTo>
                  <a:lnTo>
                    <a:pt x="3514" y="2473"/>
                  </a:lnTo>
                  <a:lnTo>
                    <a:pt x="3514" y="2473"/>
                  </a:lnTo>
                  <a:lnTo>
                    <a:pt x="3514" y="2473"/>
                  </a:lnTo>
                  <a:lnTo>
                    <a:pt x="3514" y="2473"/>
                  </a:lnTo>
                  <a:lnTo>
                    <a:pt x="3514" y="2473"/>
                  </a:lnTo>
                  <a:lnTo>
                    <a:pt x="3514" y="2473"/>
                  </a:lnTo>
                  <a:lnTo>
                    <a:pt x="3514" y="2467"/>
                  </a:lnTo>
                  <a:lnTo>
                    <a:pt x="3514" y="2467"/>
                  </a:lnTo>
                  <a:lnTo>
                    <a:pt x="3514" y="2467"/>
                  </a:lnTo>
                  <a:lnTo>
                    <a:pt x="3514" y="2467"/>
                  </a:lnTo>
                  <a:lnTo>
                    <a:pt x="3514" y="2467"/>
                  </a:lnTo>
                  <a:lnTo>
                    <a:pt x="3508" y="2467"/>
                  </a:lnTo>
                  <a:lnTo>
                    <a:pt x="3508" y="2467"/>
                  </a:lnTo>
                  <a:lnTo>
                    <a:pt x="3508" y="2467"/>
                  </a:lnTo>
                  <a:lnTo>
                    <a:pt x="3508" y="2473"/>
                  </a:lnTo>
                  <a:lnTo>
                    <a:pt x="3508" y="2473"/>
                  </a:lnTo>
                  <a:lnTo>
                    <a:pt x="3508" y="2473"/>
                  </a:lnTo>
                  <a:lnTo>
                    <a:pt x="3508" y="2473"/>
                  </a:lnTo>
                  <a:lnTo>
                    <a:pt x="3508" y="2473"/>
                  </a:lnTo>
                  <a:lnTo>
                    <a:pt x="3508" y="2473"/>
                  </a:lnTo>
                  <a:lnTo>
                    <a:pt x="3508" y="2473"/>
                  </a:lnTo>
                  <a:lnTo>
                    <a:pt x="3508" y="2473"/>
                  </a:lnTo>
                  <a:lnTo>
                    <a:pt x="3508" y="2473"/>
                  </a:lnTo>
                  <a:lnTo>
                    <a:pt x="3508" y="2473"/>
                  </a:lnTo>
                  <a:lnTo>
                    <a:pt x="3508" y="2479"/>
                  </a:lnTo>
                  <a:lnTo>
                    <a:pt x="3502" y="2479"/>
                  </a:lnTo>
                  <a:lnTo>
                    <a:pt x="3502" y="2479"/>
                  </a:lnTo>
                  <a:lnTo>
                    <a:pt x="3502" y="2479"/>
                  </a:lnTo>
                  <a:lnTo>
                    <a:pt x="3502" y="2479"/>
                  </a:lnTo>
                  <a:lnTo>
                    <a:pt x="3502" y="2479"/>
                  </a:lnTo>
                  <a:lnTo>
                    <a:pt x="3502" y="2479"/>
                  </a:lnTo>
                  <a:lnTo>
                    <a:pt x="3502" y="2485"/>
                  </a:lnTo>
                  <a:lnTo>
                    <a:pt x="3502" y="2485"/>
                  </a:lnTo>
                  <a:lnTo>
                    <a:pt x="3502" y="2485"/>
                  </a:lnTo>
                  <a:lnTo>
                    <a:pt x="3502" y="2491"/>
                  </a:lnTo>
                  <a:lnTo>
                    <a:pt x="3502" y="2491"/>
                  </a:lnTo>
                  <a:lnTo>
                    <a:pt x="3496" y="2491"/>
                  </a:lnTo>
                  <a:lnTo>
                    <a:pt x="3496" y="2491"/>
                  </a:lnTo>
                  <a:lnTo>
                    <a:pt x="3496" y="2491"/>
                  </a:lnTo>
                  <a:lnTo>
                    <a:pt x="3490" y="2491"/>
                  </a:lnTo>
                  <a:lnTo>
                    <a:pt x="3490" y="2491"/>
                  </a:lnTo>
                  <a:lnTo>
                    <a:pt x="3490" y="2491"/>
                  </a:lnTo>
                  <a:lnTo>
                    <a:pt x="3484" y="2485"/>
                  </a:lnTo>
                  <a:lnTo>
                    <a:pt x="3484" y="2485"/>
                  </a:lnTo>
                  <a:lnTo>
                    <a:pt x="3484" y="2485"/>
                  </a:lnTo>
                  <a:lnTo>
                    <a:pt x="3490" y="2485"/>
                  </a:lnTo>
                  <a:lnTo>
                    <a:pt x="3490" y="2485"/>
                  </a:lnTo>
                  <a:lnTo>
                    <a:pt x="3490" y="2485"/>
                  </a:lnTo>
                  <a:lnTo>
                    <a:pt x="3490" y="2485"/>
                  </a:lnTo>
                  <a:lnTo>
                    <a:pt x="3490" y="2485"/>
                  </a:lnTo>
                  <a:lnTo>
                    <a:pt x="3484" y="2485"/>
                  </a:lnTo>
                  <a:lnTo>
                    <a:pt x="3484" y="2485"/>
                  </a:lnTo>
                  <a:lnTo>
                    <a:pt x="3484" y="2485"/>
                  </a:lnTo>
                  <a:lnTo>
                    <a:pt x="3478" y="2485"/>
                  </a:lnTo>
                  <a:lnTo>
                    <a:pt x="3478" y="2485"/>
                  </a:lnTo>
                  <a:lnTo>
                    <a:pt x="3478" y="2485"/>
                  </a:lnTo>
                  <a:lnTo>
                    <a:pt x="3478" y="2485"/>
                  </a:lnTo>
                  <a:lnTo>
                    <a:pt x="3478" y="2485"/>
                  </a:lnTo>
                  <a:lnTo>
                    <a:pt x="3478" y="2485"/>
                  </a:lnTo>
                  <a:lnTo>
                    <a:pt x="3478" y="2479"/>
                  </a:lnTo>
                  <a:lnTo>
                    <a:pt x="3478" y="2479"/>
                  </a:lnTo>
                  <a:lnTo>
                    <a:pt x="3473" y="2479"/>
                  </a:lnTo>
                  <a:lnTo>
                    <a:pt x="3473" y="2479"/>
                  </a:lnTo>
                  <a:lnTo>
                    <a:pt x="3473" y="2479"/>
                  </a:lnTo>
                  <a:lnTo>
                    <a:pt x="3478" y="2473"/>
                  </a:lnTo>
                  <a:lnTo>
                    <a:pt x="3478" y="2473"/>
                  </a:lnTo>
                  <a:lnTo>
                    <a:pt x="3478" y="2473"/>
                  </a:lnTo>
                  <a:lnTo>
                    <a:pt x="3484" y="2473"/>
                  </a:lnTo>
                  <a:lnTo>
                    <a:pt x="3484" y="2473"/>
                  </a:lnTo>
                  <a:lnTo>
                    <a:pt x="3484" y="2473"/>
                  </a:lnTo>
                  <a:lnTo>
                    <a:pt x="3484" y="2473"/>
                  </a:lnTo>
                  <a:lnTo>
                    <a:pt x="3484" y="2473"/>
                  </a:lnTo>
                  <a:lnTo>
                    <a:pt x="3490" y="2473"/>
                  </a:lnTo>
                  <a:lnTo>
                    <a:pt x="3490" y="2473"/>
                  </a:lnTo>
                  <a:lnTo>
                    <a:pt x="3490" y="2473"/>
                  </a:lnTo>
                  <a:lnTo>
                    <a:pt x="3484" y="2473"/>
                  </a:lnTo>
                  <a:lnTo>
                    <a:pt x="3484" y="2473"/>
                  </a:lnTo>
                  <a:lnTo>
                    <a:pt x="3484" y="2473"/>
                  </a:lnTo>
                  <a:lnTo>
                    <a:pt x="3490" y="2473"/>
                  </a:lnTo>
                  <a:lnTo>
                    <a:pt x="3490" y="2467"/>
                  </a:lnTo>
                  <a:lnTo>
                    <a:pt x="3490" y="2467"/>
                  </a:lnTo>
                  <a:lnTo>
                    <a:pt x="3490" y="2467"/>
                  </a:lnTo>
                  <a:lnTo>
                    <a:pt x="3490" y="2467"/>
                  </a:lnTo>
                  <a:lnTo>
                    <a:pt x="3490" y="2467"/>
                  </a:lnTo>
                  <a:lnTo>
                    <a:pt x="3490" y="2467"/>
                  </a:lnTo>
                  <a:lnTo>
                    <a:pt x="3496" y="2467"/>
                  </a:lnTo>
                  <a:lnTo>
                    <a:pt x="3496" y="2461"/>
                  </a:lnTo>
                  <a:lnTo>
                    <a:pt x="3496" y="2461"/>
                  </a:lnTo>
                  <a:lnTo>
                    <a:pt x="3496" y="2461"/>
                  </a:lnTo>
                  <a:lnTo>
                    <a:pt x="3496"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90" y="2461"/>
                  </a:lnTo>
                  <a:lnTo>
                    <a:pt x="3484" y="2461"/>
                  </a:lnTo>
                  <a:lnTo>
                    <a:pt x="3484" y="2461"/>
                  </a:lnTo>
                  <a:lnTo>
                    <a:pt x="3484" y="2461"/>
                  </a:lnTo>
                  <a:lnTo>
                    <a:pt x="3484" y="2467"/>
                  </a:lnTo>
                  <a:lnTo>
                    <a:pt x="3484" y="2467"/>
                  </a:lnTo>
                  <a:lnTo>
                    <a:pt x="3484" y="2467"/>
                  </a:lnTo>
                  <a:lnTo>
                    <a:pt x="3484" y="2467"/>
                  </a:lnTo>
                  <a:lnTo>
                    <a:pt x="3484" y="2467"/>
                  </a:lnTo>
                  <a:lnTo>
                    <a:pt x="3484" y="2467"/>
                  </a:lnTo>
                  <a:lnTo>
                    <a:pt x="3484" y="2467"/>
                  </a:lnTo>
                  <a:lnTo>
                    <a:pt x="3484" y="2467"/>
                  </a:lnTo>
                  <a:lnTo>
                    <a:pt x="3484" y="2461"/>
                  </a:lnTo>
                  <a:lnTo>
                    <a:pt x="3484" y="2461"/>
                  </a:lnTo>
                  <a:lnTo>
                    <a:pt x="3484" y="2461"/>
                  </a:lnTo>
                  <a:lnTo>
                    <a:pt x="3484" y="2461"/>
                  </a:lnTo>
                  <a:lnTo>
                    <a:pt x="3484" y="2461"/>
                  </a:lnTo>
                  <a:lnTo>
                    <a:pt x="3484" y="2455"/>
                  </a:lnTo>
                  <a:lnTo>
                    <a:pt x="3484" y="2455"/>
                  </a:lnTo>
                  <a:lnTo>
                    <a:pt x="3484" y="2455"/>
                  </a:lnTo>
                  <a:lnTo>
                    <a:pt x="3484" y="2461"/>
                  </a:lnTo>
                  <a:lnTo>
                    <a:pt x="3484" y="2461"/>
                  </a:lnTo>
                  <a:lnTo>
                    <a:pt x="3484" y="2461"/>
                  </a:lnTo>
                  <a:lnTo>
                    <a:pt x="3484" y="2461"/>
                  </a:lnTo>
                  <a:lnTo>
                    <a:pt x="3484" y="2467"/>
                  </a:lnTo>
                  <a:lnTo>
                    <a:pt x="3478" y="2467"/>
                  </a:lnTo>
                  <a:lnTo>
                    <a:pt x="3478" y="2467"/>
                  </a:lnTo>
                  <a:lnTo>
                    <a:pt x="3478" y="2467"/>
                  </a:lnTo>
                  <a:lnTo>
                    <a:pt x="3478" y="2467"/>
                  </a:lnTo>
                  <a:lnTo>
                    <a:pt x="3478" y="2467"/>
                  </a:lnTo>
                  <a:lnTo>
                    <a:pt x="3478" y="2467"/>
                  </a:lnTo>
                  <a:lnTo>
                    <a:pt x="3478" y="2467"/>
                  </a:lnTo>
                  <a:lnTo>
                    <a:pt x="3478" y="2467"/>
                  </a:lnTo>
                  <a:lnTo>
                    <a:pt x="3478" y="2467"/>
                  </a:lnTo>
                  <a:lnTo>
                    <a:pt x="3478" y="2467"/>
                  </a:lnTo>
                  <a:lnTo>
                    <a:pt x="3478" y="2467"/>
                  </a:lnTo>
                  <a:lnTo>
                    <a:pt x="3473" y="2467"/>
                  </a:lnTo>
                  <a:lnTo>
                    <a:pt x="3473" y="2461"/>
                  </a:lnTo>
                  <a:lnTo>
                    <a:pt x="3473" y="2461"/>
                  </a:lnTo>
                  <a:lnTo>
                    <a:pt x="3473" y="2461"/>
                  </a:lnTo>
                  <a:lnTo>
                    <a:pt x="3473" y="2461"/>
                  </a:lnTo>
                  <a:lnTo>
                    <a:pt x="3467" y="2461"/>
                  </a:lnTo>
                  <a:lnTo>
                    <a:pt x="3467" y="2467"/>
                  </a:lnTo>
                  <a:lnTo>
                    <a:pt x="3467" y="2467"/>
                  </a:lnTo>
                  <a:lnTo>
                    <a:pt x="3461" y="2473"/>
                  </a:lnTo>
                  <a:lnTo>
                    <a:pt x="3461" y="2473"/>
                  </a:lnTo>
                  <a:lnTo>
                    <a:pt x="3455" y="2473"/>
                  </a:lnTo>
                  <a:lnTo>
                    <a:pt x="3449" y="2473"/>
                  </a:lnTo>
                  <a:lnTo>
                    <a:pt x="3443" y="2473"/>
                  </a:lnTo>
                  <a:lnTo>
                    <a:pt x="3443" y="2473"/>
                  </a:lnTo>
                  <a:lnTo>
                    <a:pt x="3437" y="2473"/>
                  </a:lnTo>
                  <a:lnTo>
                    <a:pt x="3431" y="2473"/>
                  </a:lnTo>
                  <a:lnTo>
                    <a:pt x="3425" y="2473"/>
                  </a:lnTo>
                  <a:lnTo>
                    <a:pt x="3419" y="2467"/>
                  </a:lnTo>
                  <a:lnTo>
                    <a:pt x="3419" y="2467"/>
                  </a:lnTo>
                  <a:lnTo>
                    <a:pt x="3419" y="2467"/>
                  </a:lnTo>
                  <a:lnTo>
                    <a:pt x="3419" y="2461"/>
                  </a:lnTo>
                  <a:lnTo>
                    <a:pt x="3419" y="2455"/>
                  </a:lnTo>
                  <a:lnTo>
                    <a:pt x="3419" y="2455"/>
                  </a:lnTo>
                  <a:lnTo>
                    <a:pt x="3419" y="2455"/>
                  </a:lnTo>
                  <a:lnTo>
                    <a:pt x="3425" y="2444"/>
                  </a:lnTo>
                  <a:lnTo>
                    <a:pt x="3431" y="2444"/>
                  </a:lnTo>
                  <a:lnTo>
                    <a:pt x="3431" y="2438"/>
                  </a:lnTo>
                  <a:lnTo>
                    <a:pt x="3431" y="2438"/>
                  </a:lnTo>
                  <a:lnTo>
                    <a:pt x="3437" y="2438"/>
                  </a:lnTo>
                  <a:lnTo>
                    <a:pt x="3437" y="2432"/>
                  </a:lnTo>
                  <a:lnTo>
                    <a:pt x="3443" y="2432"/>
                  </a:lnTo>
                  <a:lnTo>
                    <a:pt x="3443" y="2432"/>
                  </a:lnTo>
                  <a:lnTo>
                    <a:pt x="3449" y="2438"/>
                  </a:lnTo>
                  <a:lnTo>
                    <a:pt x="3455" y="2438"/>
                  </a:lnTo>
                  <a:lnTo>
                    <a:pt x="3455" y="2438"/>
                  </a:lnTo>
                  <a:lnTo>
                    <a:pt x="3461" y="2444"/>
                  </a:lnTo>
                  <a:lnTo>
                    <a:pt x="3461" y="2444"/>
                  </a:lnTo>
                  <a:lnTo>
                    <a:pt x="3461" y="2444"/>
                  </a:lnTo>
                  <a:lnTo>
                    <a:pt x="3461" y="2444"/>
                  </a:lnTo>
                  <a:lnTo>
                    <a:pt x="3461" y="2444"/>
                  </a:lnTo>
                  <a:lnTo>
                    <a:pt x="3461" y="2450"/>
                  </a:lnTo>
                  <a:lnTo>
                    <a:pt x="3461" y="2450"/>
                  </a:lnTo>
                  <a:lnTo>
                    <a:pt x="3461" y="2450"/>
                  </a:lnTo>
                  <a:lnTo>
                    <a:pt x="3467" y="2450"/>
                  </a:lnTo>
                  <a:lnTo>
                    <a:pt x="3467" y="2450"/>
                  </a:lnTo>
                  <a:lnTo>
                    <a:pt x="3467" y="2450"/>
                  </a:lnTo>
                  <a:lnTo>
                    <a:pt x="3467" y="2450"/>
                  </a:lnTo>
                  <a:lnTo>
                    <a:pt x="3473" y="2450"/>
                  </a:lnTo>
                  <a:lnTo>
                    <a:pt x="3473" y="2450"/>
                  </a:lnTo>
                  <a:lnTo>
                    <a:pt x="3473" y="2450"/>
                  </a:lnTo>
                  <a:lnTo>
                    <a:pt x="3478" y="2450"/>
                  </a:lnTo>
                  <a:lnTo>
                    <a:pt x="3478" y="2450"/>
                  </a:lnTo>
                  <a:lnTo>
                    <a:pt x="3478" y="2450"/>
                  </a:lnTo>
                  <a:lnTo>
                    <a:pt x="3484" y="2450"/>
                  </a:lnTo>
                  <a:lnTo>
                    <a:pt x="3484" y="2450"/>
                  </a:lnTo>
                  <a:lnTo>
                    <a:pt x="3484" y="2450"/>
                  </a:lnTo>
                  <a:lnTo>
                    <a:pt x="3484" y="2450"/>
                  </a:lnTo>
                  <a:lnTo>
                    <a:pt x="3484" y="2455"/>
                  </a:lnTo>
                  <a:lnTo>
                    <a:pt x="3484" y="2455"/>
                  </a:lnTo>
                  <a:lnTo>
                    <a:pt x="3484" y="2455"/>
                  </a:lnTo>
                  <a:lnTo>
                    <a:pt x="3484" y="2455"/>
                  </a:lnTo>
                  <a:lnTo>
                    <a:pt x="3484" y="2455"/>
                  </a:lnTo>
                  <a:lnTo>
                    <a:pt x="3484" y="2455"/>
                  </a:lnTo>
                  <a:lnTo>
                    <a:pt x="3490" y="2455"/>
                  </a:lnTo>
                  <a:lnTo>
                    <a:pt x="3490" y="2455"/>
                  </a:lnTo>
                  <a:lnTo>
                    <a:pt x="3490" y="2455"/>
                  </a:lnTo>
                  <a:lnTo>
                    <a:pt x="3490" y="2455"/>
                  </a:lnTo>
                  <a:lnTo>
                    <a:pt x="3490" y="2455"/>
                  </a:lnTo>
                  <a:lnTo>
                    <a:pt x="3496" y="2455"/>
                  </a:lnTo>
                  <a:lnTo>
                    <a:pt x="3496" y="2455"/>
                  </a:lnTo>
                  <a:lnTo>
                    <a:pt x="3496" y="2455"/>
                  </a:lnTo>
                  <a:lnTo>
                    <a:pt x="3496" y="2455"/>
                  </a:lnTo>
                  <a:lnTo>
                    <a:pt x="3502" y="2455"/>
                  </a:lnTo>
                  <a:lnTo>
                    <a:pt x="3502" y="2455"/>
                  </a:lnTo>
                  <a:lnTo>
                    <a:pt x="3502" y="2455"/>
                  </a:lnTo>
                  <a:lnTo>
                    <a:pt x="3502" y="2455"/>
                  </a:lnTo>
                  <a:lnTo>
                    <a:pt x="3502" y="2461"/>
                  </a:lnTo>
                  <a:lnTo>
                    <a:pt x="3496" y="2461"/>
                  </a:lnTo>
                  <a:lnTo>
                    <a:pt x="3496" y="2461"/>
                  </a:lnTo>
                  <a:lnTo>
                    <a:pt x="3502" y="2461"/>
                  </a:lnTo>
                  <a:lnTo>
                    <a:pt x="3502" y="2461"/>
                  </a:lnTo>
                  <a:lnTo>
                    <a:pt x="3508" y="2455"/>
                  </a:lnTo>
                  <a:lnTo>
                    <a:pt x="3508" y="2455"/>
                  </a:lnTo>
                  <a:lnTo>
                    <a:pt x="3508" y="2455"/>
                  </a:lnTo>
                  <a:lnTo>
                    <a:pt x="3508" y="2455"/>
                  </a:lnTo>
                  <a:lnTo>
                    <a:pt x="3508" y="2455"/>
                  </a:lnTo>
                  <a:lnTo>
                    <a:pt x="3508" y="2455"/>
                  </a:lnTo>
                  <a:lnTo>
                    <a:pt x="3508" y="2455"/>
                  </a:lnTo>
                  <a:lnTo>
                    <a:pt x="3508"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14" y="2455"/>
                  </a:lnTo>
                  <a:lnTo>
                    <a:pt x="3520" y="2450"/>
                  </a:lnTo>
                  <a:lnTo>
                    <a:pt x="3520" y="2450"/>
                  </a:lnTo>
                  <a:lnTo>
                    <a:pt x="3520" y="2450"/>
                  </a:lnTo>
                  <a:lnTo>
                    <a:pt x="3520" y="2450"/>
                  </a:lnTo>
                  <a:lnTo>
                    <a:pt x="3520" y="2450"/>
                  </a:lnTo>
                  <a:lnTo>
                    <a:pt x="3526" y="2444"/>
                  </a:lnTo>
                  <a:lnTo>
                    <a:pt x="3526" y="2444"/>
                  </a:lnTo>
                  <a:lnTo>
                    <a:pt x="3526" y="2444"/>
                  </a:lnTo>
                  <a:lnTo>
                    <a:pt x="3526" y="2444"/>
                  </a:lnTo>
                  <a:lnTo>
                    <a:pt x="3526" y="2444"/>
                  </a:lnTo>
                  <a:lnTo>
                    <a:pt x="3526" y="2438"/>
                  </a:lnTo>
                  <a:lnTo>
                    <a:pt x="3526" y="2438"/>
                  </a:lnTo>
                  <a:lnTo>
                    <a:pt x="3526" y="2438"/>
                  </a:lnTo>
                  <a:lnTo>
                    <a:pt x="3526" y="2438"/>
                  </a:lnTo>
                  <a:lnTo>
                    <a:pt x="3526" y="2438"/>
                  </a:lnTo>
                  <a:lnTo>
                    <a:pt x="3526" y="2438"/>
                  </a:lnTo>
                  <a:lnTo>
                    <a:pt x="3526" y="2438"/>
                  </a:lnTo>
                  <a:lnTo>
                    <a:pt x="3526" y="2438"/>
                  </a:lnTo>
                  <a:lnTo>
                    <a:pt x="3526" y="2438"/>
                  </a:lnTo>
                  <a:lnTo>
                    <a:pt x="3526" y="2438"/>
                  </a:lnTo>
                  <a:lnTo>
                    <a:pt x="3526" y="2438"/>
                  </a:lnTo>
                  <a:lnTo>
                    <a:pt x="3526" y="2432"/>
                  </a:lnTo>
                  <a:lnTo>
                    <a:pt x="3526" y="2432"/>
                  </a:lnTo>
                  <a:lnTo>
                    <a:pt x="3532" y="2438"/>
                  </a:lnTo>
                  <a:lnTo>
                    <a:pt x="3532" y="2438"/>
                  </a:lnTo>
                  <a:lnTo>
                    <a:pt x="3532" y="2438"/>
                  </a:lnTo>
                  <a:lnTo>
                    <a:pt x="3532" y="2438"/>
                  </a:lnTo>
                  <a:lnTo>
                    <a:pt x="3532" y="2438"/>
                  </a:lnTo>
                  <a:lnTo>
                    <a:pt x="3532" y="2438"/>
                  </a:lnTo>
                  <a:lnTo>
                    <a:pt x="3532" y="2438"/>
                  </a:lnTo>
                  <a:lnTo>
                    <a:pt x="3532" y="2438"/>
                  </a:lnTo>
                  <a:lnTo>
                    <a:pt x="3532" y="2444"/>
                  </a:lnTo>
                  <a:lnTo>
                    <a:pt x="3532" y="2444"/>
                  </a:lnTo>
                  <a:lnTo>
                    <a:pt x="3532" y="2444"/>
                  </a:lnTo>
                  <a:lnTo>
                    <a:pt x="3532" y="2444"/>
                  </a:lnTo>
                  <a:lnTo>
                    <a:pt x="3538" y="2444"/>
                  </a:lnTo>
                  <a:lnTo>
                    <a:pt x="3544" y="2438"/>
                  </a:lnTo>
                  <a:lnTo>
                    <a:pt x="3550" y="2438"/>
                  </a:lnTo>
                  <a:lnTo>
                    <a:pt x="3555" y="2438"/>
                  </a:lnTo>
                  <a:lnTo>
                    <a:pt x="3555" y="2438"/>
                  </a:lnTo>
                  <a:lnTo>
                    <a:pt x="3555" y="2438"/>
                  </a:lnTo>
                  <a:lnTo>
                    <a:pt x="3561" y="2432"/>
                  </a:lnTo>
                  <a:lnTo>
                    <a:pt x="3561" y="2432"/>
                  </a:lnTo>
                  <a:lnTo>
                    <a:pt x="3567" y="2432"/>
                  </a:lnTo>
                  <a:lnTo>
                    <a:pt x="3573" y="2432"/>
                  </a:lnTo>
                  <a:lnTo>
                    <a:pt x="3573" y="2432"/>
                  </a:lnTo>
                  <a:lnTo>
                    <a:pt x="3573" y="2432"/>
                  </a:lnTo>
                  <a:lnTo>
                    <a:pt x="3561" y="2432"/>
                  </a:lnTo>
                  <a:lnTo>
                    <a:pt x="3561" y="2432"/>
                  </a:lnTo>
                  <a:lnTo>
                    <a:pt x="3561" y="2432"/>
                  </a:lnTo>
                  <a:lnTo>
                    <a:pt x="3561" y="2426"/>
                  </a:lnTo>
                  <a:lnTo>
                    <a:pt x="3567" y="2426"/>
                  </a:lnTo>
                  <a:lnTo>
                    <a:pt x="3573" y="2426"/>
                  </a:lnTo>
                  <a:lnTo>
                    <a:pt x="3573" y="2432"/>
                  </a:lnTo>
                  <a:lnTo>
                    <a:pt x="3579" y="2432"/>
                  </a:lnTo>
                  <a:lnTo>
                    <a:pt x="3585" y="2438"/>
                  </a:lnTo>
                  <a:lnTo>
                    <a:pt x="3585" y="2438"/>
                  </a:lnTo>
                  <a:lnTo>
                    <a:pt x="3591" y="2438"/>
                  </a:lnTo>
                  <a:lnTo>
                    <a:pt x="3597" y="2438"/>
                  </a:lnTo>
                  <a:lnTo>
                    <a:pt x="3597" y="2438"/>
                  </a:lnTo>
                  <a:lnTo>
                    <a:pt x="3597" y="2432"/>
                  </a:lnTo>
                  <a:lnTo>
                    <a:pt x="3597" y="2432"/>
                  </a:lnTo>
                  <a:lnTo>
                    <a:pt x="3597" y="2432"/>
                  </a:lnTo>
                  <a:lnTo>
                    <a:pt x="3603" y="2432"/>
                  </a:lnTo>
                  <a:lnTo>
                    <a:pt x="3603" y="2438"/>
                  </a:lnTo>
                  <a:lnTo>
                    <a:pt x="3603" y="2438"/>
                  </a:lnTo>
                  <a:lnTo>
                    <a:pt x="3603" y="2438"/>
                  </a:lnTo>
                  <a:lnTo>
                    <a:pt x="3603" y="2438"/>
                  </a:lnTo>
                  <a:lnTo>
                    <a:pt x="3603" y="2438"/>
                  </a:lnTo>
                  <a:lnTo>
                    <a:pt x="3603" y="2438"/>
                  </a:lnTo>
                  <a:lnTo>
                    <a:pt x="3609" y="2438"/>
                  </a:lnTo>
                  <a:lnTo>
                    <a:pt x="3609" y="2438"/>
                  </a:lnTo>
                  <a:lnTo>
                    <a:pt x="3609" y="2438"/>
                  </a:lnTo>
                  <a:lnTo>
                    <a:pt x="3609" y="2438"/>
                  </a:lnTo>
                  <a:lnTo>
                    <a:pt x="3609" y="2444"/>
                  </a:lnTo>
                  <a:lnTo>
                    <a:pt x="3615" y="2438"/>
                  </a:lnTo>
                  <a:lnTo>
                    <a:pt x="3615" y="2438"/>
                  </a:lnTo>
                  <a:lnTo>
                    <a:pt x="3615" y="2438"/>
                  </a:lnTo>
                  <a:lnTo>
                    <a:pt x="3615" y="2438"/>
                  </a:lnTo>
                  <a:lnTo>
                    <a:pt x="3615" y="2438"/>
                  </a:lnTo>
                  <a:lnTo>
                    <a:pt x="3615" y="2438"/>
                  </a:lnTo>
                  <a:lnTo>
                    <a:pt x="3615" y="2438"/>
                  </a:lnTo>
                  <a:lnTo>
                    <a:pt x="3615" y="2438"/>
                  </a:lnTo>
                  <a:lnTo>
                    <a:pt x="3621" y="2438"/>
                  </a:lnTo>
                  <a:lnTo>
                    <a:pt x="3621" y="2438"/>
                  </a:lnTo>
                  <a:lnTo>
                    <a:pt x="3621" y="2438"/>
                  </a:lnTo>
                  <a:lnTo>
                    <a:pt x="3621" y="2438"/>
                  </a:lnTo>
                  <a:lnTo>
                    <a:pt x="3621" y="2432"/>
                  </a:lnTo>
                  <a:lnTo>
                    <a:pt x="3621" y="2432"/>
                  </a:lnTo>
                  <a:lnTo>
                    <a:pt x="3621" y="2432"/>
                  </a:lnTo>
                  <a:lnTo>
                    <a:pt x="3621" y="2432"/>
                  </a:lnTo>
                  <a:lnTo>
                    <a:pt x="3621" y="2432"/>
                  </a:lnTo>
                  <a:lnTo>
                    <a:pt x="3621" y="2432"/>
                  </a:lnTo>
                  <a:lnTo>
                    <a:pt x="3627" y="2432"/>
                  </a:lnTo>
                  <a:lnTo>
                    <a:pt x="3627" y="2432"/>
                  </a:lnTo>
                  <a:lnTo>
                    <a:pt x="3627" y="2432"/>
                  </a:lnTo>
                  <a:lnTo>
                    <a:pt x="3627" y="2432"/>
                  </a:lnTo>
                  <a:lnTo>
                    <a:pt x="3627" y="2432"/>
                  </a:lnTo>
                  <a:lnTo>
                    <a:pt x="3627" y="2432"/>
                  </a:lnTo>
                  <a:lnTo>
                    <a:pt x="3627" y="2432"/>
                  </a:lnTo>
                  <a:lnTo>
                    <a:pt x="3627" y="2432"/>
                  </a:lnTo>
                  <a:lnTo>
                    <a:pt x="3627" y="2432"/>
                  </a:lnTo>
                  <a:lnTo>
                    <a:pt x="3633" y="2432"/>
                  </a:lnTo>
                  <a:lnTo>
                    <a:pt x="3638" y="2438"/>
                  </a:lnTo>
                  <a:lnTo>
                    <a:pt x="3638" y="2438"/>
                  </a:lnTo>
                  <a:lnTo>
                    <a:pt x="3638" y="2438"/>
                  </a:lnTo>
                  <a:lnTo>
                    <a:pt x="3638" y="2438"/>
                  </a:lnTo>
                  <a:lnTo>
                    <a:pt x="3638" y="2438"/>
                  </a:lnTo>
                  <a:lnTo>
                    <a:pt x="3638" y="2438"/>
                  </a:lnTo>
                  <a:lnTo>
                    <a:pt x="3638" y="2438"/>
                  </a:lnTo>
                  <a:lnTo>
                    <a:pt x="3638" y="2438"/>
                  </a:lnTo>
                  <a:lnTo>
                    <a:pt x="3644" y="2438"/>
                  </a:lnTo>
                  <a:lnTo>
                    <a:pt x="3644" y="2438"/>
                  </a:lnTo>
                  <a:lnTo>
                    <a:pt x="3644" y="2438"/>
                  </a:lnTo>
                  <a:lnTo>
                    <a:pt x="3644" y="2438"/>
                  </a:lnTo>
                  <a:lnTo>
                    <a:pt x="3644" y="2444"/>
                  </a:lnTo>
                  <a:lnTo>
                    <a:pt x="3644" y="2444"/>
                  </a:lnTo>
                  <a:lnTo>
                    <a:pt x="3644" y="2444"/>
                  </a:lnTo>
                  <a:lnTo>
                    <a:pt x="3644" y="2444"/>
                  </a:lnTo>
                  <a:lnTo>
                    <a:pt x="3644" y="2438"/>
                  </a:lnTo>
                  <a:lnTo>
                    <a:pt x="3644" y="2438"/>
                  </a:lnTo>
                  <a:lnTo>
                    <a:pt x="3650" y="2432"/>
                  </a:lnTo>
                  <a:lnTo>
                    <a:pt x="3644" y="2426"/>
                  </a:lnTo>
                  <a:lnTo>
                    <a:pt x="3650" y="2426"/>
                  </a:lnTo>
                  <a:lnTo>
                    <a:pt x="3650" y="2426"/>
                  </a:lnTo>
                  <a:lnTo>
                    <a:pt x="3650" y="2420"/>
                  </a:lnTo>
                  <a:lnTo>
                    <a:pt x="3650" y="2420"/>
                  </a:lnTo>
                  <a:lnTo>
                    <a:pt x="3650" y="2420"/>
                  </a:lnTo>
                  <a:lnTo>
                    <a:pt x="3650" y="2420"/>
                  </a:lnTo>
                  <a:lnTo>
                    <a:pt x="3650" y="2420"/>
                  </a:lnTo>
                  <a:lnTo>
                    <a:pt x="3650" y="2420"/>
                  </a:lnTo>
                  <a:lnTo>
                    <a:pt x="3650" y="2414"/>
                  </a:lnTo>
                  <a:lnTo>
                    <a:pt x="3650" y="2414"/>
                  </a:lnTo>
                  <a:lnTo>
                    <a:pt x="3650" y="2414"/>
                  </a:lnTo>
                  <a:lnTo>
                    <a:pt x="3650" y="2414"/>
                  </a:lnTo>
                  <a:lnTo>
                    <a:pt x="3650" y="2414"/>
                  </a:lnTo>
                  <a:lnTo>
                    <a:pt x="3650" y="2414"/>
                  </a:lnTo>
                  <a:lnTo>
                    <a:pt x="3650" y="2414"/>
                  </a:lnTo>
                  <a:lnTo>
                    <a:pt x="3650" y="2408"/>
                  </a:lnTo>
                  <a:lnTo>
                    <a:pt x="3650" y="2408"/>
                  </a:lnTo>
                  <a:lnTo>
                    <a:pt x="3650" y="2408"/>
                  </a:lnTo>
                  <a:lnTo>
                    <a:pt x="3650" y="2408"/>
                  </a:lnTo>
                  <a:lnTo>
                    <a:pt x="3650" y="2408"/>
                  </a:lnTo>
                  <a:lnTo>
                    <a:pt x="3650" y="2408"/>
                  </a:lnTo>
                  <a:lnTo>
                    <a:pt x="3650" y="2402"/>
                  </a:lnTo>
                  <a:lnTo>
                    <a:pt x="3650" y="2402"/>
                  </a:lnTo>
                  <a:lnTo>
                    <a:pt x="3650" y="2402"/>
                  </a:lnTo>
                  <a:lnTo>
                    <a:pt x="3656" y="2402"/>
                  </a:lnTo>
                  <a:lnTo>
                    <a:pt x="3656" y="2402"/>
                  </a:lnTo>
                  <a:lnTo>
                    <a:pt x="3656" y="2402"/>
                  </a:lnTo>
                  <a:lnTo>
                    <a:pt x="3656" y="2396"/>
                  </a:lnTo>
                  <a:lnTo>
                    <a:pt x="3656" y="2396"/>
                  </a:lnTo>
                  <a:lnTo>
                    <a:pt x="3656" y="2396"/>
                  </a:lnTo>
                  <a:lnTo>
                    <a:pt x="3656" y="2396"/>
                  </a:lnTo>
                  <a:lnTo>
                    <a:pt x="3656" y="2396"/>
                  </a:lnTo>
                  <a:lnTo>
                    <a:pt x="3656" y="2396"/>
                  </a:lnTo>
                  <a:lnTo>
                    <a:pt x="3656" y="2396"/>
                  </a:lnTo>
                  <a:lnTo>
                    <a:pt x="3656" y="2390"/>
                  </a:lnTo>
                  <a:lnTo>
                    <a:pt x="3656" y="2396"/>
                  </a:lnTo>
                  <a:lnTo>
                    <a:pt x="3656" y="2396"/>
                  </a:lnTo>
                  <a:lnTo>
                    <a:pt x="3656" y="2396"/>
                  </a:lnTo>
                  <a:lnTo>
                    <a:pt x="3656" y="2396"/>
                  </a:lnTo>
                  <a:lnTo>
                    <a:pt x="3656" y="2396"/>
                  </a:lnTo>
                  <a:lnTo>
                    <a:pt x="3656" y="2402"/>
                  </a:lnTo>
                  <a:lnTo>
                    <a:pt x="3662" y="2402"/>
                  </a:lnTo>
                  <a:lnTo>
                    <a:pt x="3662" y="2402"/>
                  </a:lnTo>
                  <a:lnTo>
                    <a:pt x="3662" y="2402"/>
                  </a:lnTo>
                  <a:lnTo>
                    <a:pt x="3662" y="2402"/>
                  </a:lnTo>
                  <a:lnTo>
                    <a:pt x="3662" y="2402"/>
                  </a:lnTo>
                  <a:lnTo>
                    <a:pt x="3662" y="2402"/>
                  </a:lnTo>
                  <a:lnTo>
                    <a:pt x="3662" y="2402"/>
                  </a:lnTo>
                  <a:lnTo>
                    <a:pt x="3668" y="2408"/>
                  </a:lnTo>
                  <a:lnTo>
                    <a:pt x="3668" y="2414"/>
                  </a:lnTo>
                  <a:lnTo>
                    <a:pt x="3668" y="2414"/>
                  </a:lnTo>
                  <a:lnTo>
                    <a:pt x="3668" y="2414"/>
                  </a:lnTo>
                  <a:lnTo>
                    <a:pt x="3668" y="2420"/>
                  </a:lnTo>
                  <a:lnTo>
                    <a:pt x="3668" y="2420"/>
                  </a:lnTo>
                  <a:lnTo>
                    <a:pt x="3662" y="2420"/>
                  </a:lnTo>
                  <a:lnTo>
                    <a:pt x="3662" y="2420"/>
                  </a:lnTo>
                  <a:lnTo>
                    <a:pt x="3662" y="2420"/>
                  </a:lnTo>
                  <a:lnTo>
                    <a:pt x="3662" y="2426"/>
                  </a:lnTo>
                  <a:lnTo>
                    <a:pt x="3668" y="2426"/>
                  </a:lnTo>
                  <a:lnTo>
                    <a:pt x="3668" y="2426"/>
                  </a:lnTo>
                  <a:lnTo>
                    <a:pt x="3668" y="2426"/>
                  </a:lnTo>
                  <a:lnTo>
                    <a:pt x="3668" y="2426"/>
                  </a:lnTo>
                  <a:lnTo>
                    <a:pt x="3668" y="2426"/>
                  </a:lnTo>
                  <a:lnTo>
                    <a:pt x="3668" y="2432"/>
                  </a:lnTo>
                  <a:lnTo>
                    <a:pt x="3668" y="2432"/>
                  </a:lnTo>
                  <a:lnTo>
                    <a:pt x="3668" y="2432"/>
                  </a:lnTo>
                  <a:lnTo>
                    <a:pt x="3668" y="2432"/>
                  </a:lnTo>
                  <a:lnTo>
                    <a:pt x="3668" y="2432"/>
                  </a:lnTo>
                  <a:lnTo>
                    <a:pt x="3668" y="2432"/>
                  </a:lnTo>
                  <a:lnTo>
                    <a:pt x="3668" y="2432"/>
                  </a:lnTo>
                  <a:lnTo>
                    <a:pt x="3668" y="2432"/>
                  </a:lnTo>
                  <a:lnTo>
                    <a:pt x="3668" y="2432"/>
                  </a:lnTo>
                  <a:lnTo>
                    <a:pt x="3668" y="2432"/>
                  </a:lnTo>
                  <a:lnTo>
                    <a:pt x="3674" y="2432"/>
                  </a:lnTo>
                  <a:lnTo>
                    <a:pt x="3674" y="2432"/>
                  </a:lnTo>
                  <a:lnTo>
                    <a:pt x="3674" y="2432"/>
                  </a:lnTo>
                  <a:lnTo>
                    <a:pt x="3674" y="2432"/>
                  </a:lnTo>
                  <a:lnTo>
                    <a:pt x="3674" y="2432"/>
                  </a:lnTo>
                  <a:lnTo>
                    <a:pt x="3674" y="2432"/>
                  </a:lnTo>
                  <a:lnTo>
                    <a:pt x="3674" y="2432"/>
                  </a:lnTo>
                  <a:lnTo>
                    <a:pt x="3674" y="2432"/>
                  </a:lnTo>
                  <a:lnTo>
                    <a:pt x="3674" y="2432"/>
                  </a:lnTo>
                  <a:lnTo>
                    <a:pt x="3674" y="2432"/>
                  </a:lnTo>
                  <a:lnTo>
                    <a:pt x="3674" y="2432"/>
                  </a:lnTo>
                  <a:lnTo>
                    <a:pt x="3674" y="2432"/>
                  </a:lnTo>
                  <a:lnTo>
                    <a:pt x="3674" y="2432"/>
                  </a:lnTo>
                  <a:lnTo>
                    <a:pt x="3674" y="2438"/>
                  </a:lnTo>
                  <a:lnTo>
                    <a:pt x="3674" y="2438"/>
                  </a:lnTo>
                  <a:lnTo>
                    <a:pt x="3674" y="2438"/>
                  </a:lnTo>
                  <a:lnTo>
                    <a:pt x="3674" y="2438"/>
                  </a:lnTo>
                  <a:lnTo>
                    <a:pt x="3680" y="2444"/>
                  </a:lnTo>
                  <a:lnTo>
                    <a:pt x="3680" y="2444"/>
                  </a:lnTo>
                  <a:lnTo>
                    <a:pt x="3680" y="2450"/>
                  </a:lnTo>
                  <a:lnTo>
                    <a:pt x="3674" y="2450"/>
                  </a:lnTo>
                  <a:lnTo>
                    <a:pt x="3668" y="2450"/>
                  </a:lnTo>
                  <a:lnTo>
                    <a:pt x="3668" y="2450"/>
                  </a:lnTo>
                  <a:lnTo>
                    <a:pt x="3668" y="2450"/>
                  </a:lnTo>
                  <a:lnTo>
                    <a:pt x="3668" y="2450"/>
                  </a:lnTo>
                  <a:lnTo>
                    <a:pt x="3662" y="2450"/>
                  </a:lnTo>
                  <a:lnTo>
                    <a:pt x="3662" y="2450"/>
                  </a:lnTo>
                  <a:lnTo>
                    <a:pt x="3662" y="2450"/>
                  </a:lnTo>
                  <a:lnTo>
                    <a:pt x="3662" y="2450"/>
                  </a:lnTo>
                  <a:lnTo>
                    <a:pt x="3662" y="2450"/>
                  </a:lnTo>
                  <a:lnTo>
                    <a:pt x="3662" y="2450"/>
                  </a:lnTo>
                  <a:lnTo>
                    <a:pt x="3656" y="2450"/>
                  </a:lnTo>
                  <a:lnTo>
                    <a:pt x="3656" y="2450"/>
                  </a:lnTo>
                  <a:lnTo>
                    <a:pt x="3656" y="2455"/>
                  </a:lnTo>
                  <a:lnTo>
                    <a:pt x="3656" y="2455"/>
                  </a:lnTo>
                  <a:lnTo>
                    <a:pt x="3668" y="2450"/>
                  </a:lnTo>
                  <a:lnTo>
                    <a:pt x="3668" y="2450"/>
                  </a:lnTo>
                  <a:lnTo>
                    <a:pt x="3680" y="2450"/>
                  </a:lnTo>
                  <a:lnTo>
                    <a:pt x="3692" y="2450"/>
                  </a:lnTo>
                  <a:lnTo>
                    <a:pt x="3698" y="2450"/>
                  </a:lnTo>
                  <a:lnTo>
                    <a:pt x="3704" y="2444"/>
                  </a:lnTo>
                  <a:lnTo>
                    <a:pt x="3704" y="2444"/>
                  </a:lnTo>
                  <a:lnTo>
                    <a:pt x="3704" y="2444"/>
                  </a:lnTo>
                  <a:lnTo>
                    <a:pt x="3704" y="2444"/>
                  </a:lnTo>
                  <a:lnTo>
                    <a:pt x="3698" y="2444"/>
                  </a:lnTo>
                  <a:lnTo>
                    <a:pt x="3698" y="2444"/>
                  </a:lnTo>
                  <a:lnTo>
                    <a:pt x="3698" y="2444"/>
                  </a:lnTo>
                  <a:lnTo>
                    <a:pt x="3698" y="2444"/>
                  </a:lnTo>
                  <a:lnTo>
                    <a:pt x="3698" y="2438"/>
                  </a:lnTo>
                  <a:lnTo>
                    <a:pt x="3698" y="2438"/>
                  </a:lnTo>
                  <a:lnTo>
                    <a:pt x="3698" y="2438"/>
                  </a:lnTo>
                  <a:lnTo>
                    <a:pt x="3698" y="2438"/>
                  </a:lnTo>
                  <a:lnTo>
                    <a:pt x="3698" y="2438"/>
                  </a:lnTo>
                  <a:lnTo>
                    <a:pt x="3698" y="2438"/>
                  </a:lnTo>
                  <a:lnTo>
                    <a:pt x="3698" y="2438"/>
                  </a:lnTo>
                  <a:lnTo>
                    <a:pt x="3698" y="2438"/>
                  </a:lnTo>
                  <a:lnTo>
                    <a:pt x="3698" y="2444"/>
                  </a:lnTo>
                  <a:lnTo>
                    <a:pt x="3704" y="2444"/>
                  </a:lnTo>
                  <a:lnTo>
                    <a:pt x="3704" y="2444"/>
                  </a:lnTo>
                  <a:lnTo>
                    <a:pt x="3704" y="2444"/>
                  </a:lnTo>
                  <a:lnTo>
                    <a:pt x="3704" y="2444"/>
                  </a:lnTo>
                  <a:lnTo>
                    <a:pt x="3704" y="2444"/>
                  </a:lnTo>
                  <a:lnTo>
                    <a:pt x="3704" y="2438"/>
                  </a:lnTo>
                  <a:lnTo>
                    <a:pt x="3710" y="2438"/>
                  </a:lnTo>
                  <a:lnTo>
                    <a:pt x="3710" y="2438"/>
                  </a:lnTo>
                  <a:lnTo>
                    <a:pt x="3710" y="2438"/>
                  </a:lnTo>
                  <a:lnTo>
                    <a:pt x="3710" y="2438"/>
                  </a:lnTo>
                  <a:lnTo>
                    <a:pt x="3715" y="2432"/>
                  </a:lnTo>
                  <a:lnTo>
                    <a:pt x="3715" y="2432"/>
                  </a:lnTo>
                  <a:lnTo>
                    <a:pt x="3715" y="2426"/>
                  </a:lnTo>
                  <a:lnTo>
                    <a:pt x="3715" y="2426"/>
                  </a:lnTo>
                  <a:lnTo>
                    <a:pt x="3721" y="2426"/>
                  </a:lnTo>
                  <a:lnTo>
                    <a:pt x="3715" y="2426"/>
                  </a:lnTo>
                  <a:lnTo>
                    <a:pt x="3715" y="2426"/>
                  </a:lnTo>
                  <a:lnTo>
                    <a:pt x="3715" y="2426"/>
                  </a:lnTo>
                  <a:lnTo>
                    <a:pt x="3715" y="2426"/>
                  </a:lnTo>
                  <a:lnTo>
                    <a:pt x="3715" y="2420"/>
                  </a:lnTo>
                  <a:lnTo>
                    <a:pt x="3715" y="2426"/>
                  </a:lnTo>
                  <a:lnTo>
                    <a:pt x="3715" y="2426"/>
                  </a:lnTo>
                  <a:lnTo>
                    <a:pt x="3721" y="2426"/>
                  </a:lnTo>
                  <a:lnTo>
                    <a:pt x="3721" y="2426"/>
                  </a:lnTo>
                  <a:lnTo>
                    <a:pt x="3721" y="2426"/>
                  </a:lnTo>
                  <a:lnTo>
                    <a:pt x="3721" y="2426"/>
                  </a:lnTo>
                  <a:lnTo>
                    <a:pt x="3721" y="2426"/>
                  </a:lnTo>
                  <a:lnTo>
                    <a:pt x="3721" y="2426"/>
                  </a:lnTo>
                  <a:lnTo>
                    <a:pt x="3721" y="2426"/>
                  </a:lnTo>
                  <a:lnTo>
                    <a:pt x="3721" y="2426"/>
                  </a:lnTo>
                  <a:lnTo>
                    <a:pt x="3721" y="2432"/>
                  </a:lnTo>
                  <a:lnTo>
                    <a:pt x="3721" y="2432"/>
                  </a:lnTo>
                  <a:lnTo>
                    <a:pt x="3721" y="2432"/>
                  </a:lnTo>
                  <a:lnTo>
                    <a:pt x="3721" y="2432"/>
                  </a:lnTo>
                  <a:lnTo>
                    <a:pt x="3721" y="2432"/>
                  </a:lnTo>
                  <a:lnTo>
                    <a:pt x="3721" y="2432"/>
                  </a:lnTo>
                  <a:lnTo>
                    <a:pt x="3715" y="2432"/>
                  </a:lnTo>
                  <a:lnTo>
                    <a:pt x="3715" y="2438"/>
                  </a:lnTo>
                  <a:lnTo>
                    <a:pt x="3715" y="2438"/>
                  </a:lnTo>
                  <a:lnTo>
                    <a:pt x="3715" y="2438"/>
                  </a:lnTo>
                  <a:lnTo>
                    <a:pt x="3715" y="2438"/>
                  </a:lnTo>
                  <a:lnTo>
                    <a:pt x="3715" y="2438"/>
                  </a:lnTo>
                  <a:lnTo>
                    <a:pt x="3715" y="2438"/>
                  </a:lnTo>
                  <a:lnTo>
                    <a:pt x="3715" y="2438"/>
                  </a:lnTo>
                  <a:lnTo>
                    <a:pt x="3710" y="2438"/>
                  </a:lnTo>
                  <a:lnTo>
                    <a:pt x="3710" y="2444"/>
                  </a:lnTo>
                  <a:lnTo>
                    <a:pt x="3710" y="2444"/>
                  </a:lnTo>
                  <a:lnTo>
                    <a:pt x="3715" y="2444"/>
                  </a:lnTo>
                  <a:lnTo>
                    <a:pt x="3715" y="2444"/>
                  </a:lnTo>
                  <a:lnTo>
                    <a:pt x="3715" y="2444"/>
                  </a:lnTo>
                  <a:lnTo>
                    <a:pt x="3710" y="2444"/>
                  </a:lnTo>
                  <a:lnTo>
                    <a:pt x="3710" y="2444"/>
                  </a:lnTo>
                  <a:lnTo>
                    <a:pt x="3710" y="2444"/>
                  </a:lnTo>
                  <a:lnTo>
                    <a:pt x="3710" y="2444"/>
                  </a:lnTo>
                  <a:lnTo>
                    <a:pt x="3710" y="2444"/>
                  </a:lnTo>
                  <a:lnTo>
                    <a:pt x="3710" y="2444"/>
                  </a:lnTo>
                  <a:lnTo>
                    <a:pt x="3704" y="2444"/>
                  </a:lnTo>
                  <a:lnTo>
                    <a:pt x="3704" y="2444"/>
                  </a:lnTo>
                  <a:lnTo>
                    <a:pt x="3704" y="2444"/>
                  </a:lnTo>
                  <a:lnTo>
                    <a:pt x="3704" y="2444"/>
                  </a:lnTo>
                  <a:lnTo>
                    <a:pt x="3704" y="2444"/>
                  </a:lnTo>
                  <a:lnTo>
                    <a:pt x="3710" y="2444"/>
                  </a:lnTo>
                  <a:lnTo>
                    <a:pt x="3710" y="2444"/>
                  </a:lnTo>
                  <a:lnTo>
                    <a:pt x="3710" y="2444"/>
                  </a:lnTo>
                  <a:lnTo>
                    <a:pt x="3710" y="2444"/>
                  </a:lnTo>
                  <a:lnTo>
                    <a:pt x="3715" y="2444"/>
                  </a:lnTo>
                  <a:lnTo>
                    <a:pt x="3727" y="2444"/>
                  </a:lnTo>
                  <a:lnTo>
                    <a:pt x="3727" y="2438"/>
                  </a:lnTo>
                  <a:lnTo>
                    <a:pt x="3727" y="2438"/>
                  </a:lnTo>
                  <a:lnTo>
                    <a:pt x="3727" y="2438"/>
                  </a:lnTo>
                  <a:lnTo>
                    <a:pt x="3727" y="2438"/>
                  </a:lnTo>
                  <a:lnTo>
                    <a:pt x="3733" y="2438"/>
                  </a:lnTo>
                  <a:lnTo>
                    <a:pt x="3733" y="2438"/>
                  </a:lnTo>
                  <a:lnTo>
                    <a:pt x="3733" y="2438"/>
                  </a:lnTo>
                  <a:lnTo>
                    <a:pt x="3733" y="2438"/>
                  </a:lnTo>
                  <a:lnTo>
                    <a:pt x="3733" y="2438"/>
                  </a:lnTo>
                  <a:lnTo>
                    <a:pt x="3733" y="2432"/>
                  </a:lnTo>
                  <a:lnTo>
                    <a:pt x="3733" y="2432"/>
                  </a:lnTo>
                  <a:lnTo>
                    <a:pt x="3733" y="2432"/>
                  </a:lnTo>
                  <a:lnTo>
                    <a:pt x="3733" y="2432"/>
                  </a:lnTo>
                  <a:lnTo>
                    <a:pt x="3733" y="2432"/>
                  </a:lnTo>
                  <a:lnTo>
                    <a:pt x="3733" y="2432"/>
                  </a:lnTo>
                  <a:lnTo>
                    <a:pt x="3739" y="2432"/>
                  </a:lnTo>
                  <a:lnTo>
                    <a:pt x="3739" y="2426"/>
                  </a:lnTo>
                  <a:lnTo>
                    <a:pt x="3739" y="2426"/>
                  </a:lnTo>
                  <a:lnTo>
                    <a:pt x="3739" y="2426"/>
                  </a:lnTo>
                  <a:lnTo>
                    <a:pt x="3739" y="2426"/>
                  </a:lnTo>
                  <a:lnTo>
                    <a:pt x="3739" y="2426"/>
                  </a:lnTo>
                  <a:lnTo>
                    <a:pt x="3745" y="2426"/>
                  </a:lnTo>
                  <a:lnTo>
                    <a:pt x="3745" y="2420"/>
                  </a:lnTo>
                  <a:lnTo>
                    <a:pt x="3745" y="2420"/>
                  </a:lnTo>
                  <a:lnTo>
                    <a:pt x="3745" y="2420"/>
                  </a:lnTo>
                  <a:lnTo>
                    <a:pt x="3739" y="2420"/>
                  </a:lnTo>
                  <a:lnTo>
                    <a:pt x="3739" y="2414"/>
                  </a:lnTo>
                  <a:lnTo>
                    <a:pt x="3739" y="2414"/>
                  </a:lnTo>
                  <a:lnTo>
                    <a:pt x="3739" y="2414"/>
                  </a:lnTo>
                  <a:lnTo>
                    <a:pt x="3739" y="2408"/>
                  </a:lnTo>
                  <a:lnTo>
                    <a:pt x="3739" y="2408"/>
                  </a:lnTo>
                  <a:lnTo>
                    <a:pt x="3739" y="2408"/>
                  </a:lnTo>
                  <a:lnTo>
                    <a:pt x="3739" y="2408"/>
                  </a:lnTo>
                  <a:lnTo>
                    <a:pt x="3745" y="2414"/>
                  </a:lnTo>
                  <a:lnTo>
                    <a:pt x="3745" y="2414"/>
                  </a:lnTo>
                  <a:lnTo>
                    <a:pt x="3745" y="2414"/>
                  </a:lnTo>
                  <a:lnTo>
                    <a:pt x="3745" y="2414"/>
                  </a:lnTo>
                  <a:lnTo>
                    <a:pt x="3745" y="2414"/>
                  </a:lnTo>
                  <a:lnTo>
                    <a:pt x="3745" y="2414"/>
                  </a:lnTo>
                  <a:lnTo>
                    <a:pt x="3745" y="2414"/>
                  </a:lnTo>
                  <a:lnTo>
                    <a:pt x="3745" y="2414"/>
                  </a:lnTo>
                  <a:lnTo>
                    <a:pt x="3745" y="2414"/>
                  </a:lnTo>
                  <a:lnTo>
                    <a:pt x="3745" y="2420"/>
                  </a:lnTo>
                  <a:lnTo>
                    <a:pt x="3751" y="2420"/>
                  </a:lnTo>
                  <a:lnTo>
                    <a:pt x="3751" y="2420"/>
                  </a:lnTo>
                  <a:lnTo>
                    <a:pt x="3751" y="2426"/>
                  </a:lnTo>
                  <a:lnTo>
                    <a:pt x="3751" y="2426"/>
                  </a:lnTo>
                  <a:lnTo>
                    <a:pt x="3751" y="2426"/>
                  </a:lnTo>
                  <a:lnTo>
                    <a:pt x="3751" y="2426"/>
                  </a:lnTo>
                  <a:lnTo>
                    <a:pt x="3751" y="2426"/>
                  </a:lnTo>
                  <a:lnTo>
                    <a:pt x="3751" y="2426"/>
                  </a:lnTo>
                  <a:lnTo>
                    <a:pt x="3751" y="2420"/>
                  </a:lnTo>
                  <a:lnTo>
                    <a:pt x="3751" y="2420"/>
                  </a:lnTo>
                  <a:lnTo>
                    <a:pt x="3751" y="2420"/>
                  </a:lnTo>
                  <a:lnTo>
                    <a:pt x="3757" y="2414"/>
                  </a:lnTo>
                  <a:lnTo>
                    <a:pt x="3757" y="2414"/>
                  </a:lnTo>
                  <a:lnTo>
                    <a:pt x="3757" y="2414"/>
                  </a:lnTo>
                  <a:lnTo>
                    <a:pt x="3757" y="2408"/>
                  </a:lnTo>
                  <a:lnTo>
                    <a:pt x="3757" y="2408"/>
                  </a:lnTo>
                  <a:lnTo>
                    <a:pt x="3757" y="2408"/>
                  </a:lnTo>
                  <a:lnTo>
                    <a:pt x="3757" y="2408"/>
                  </a:lnTo>
                  <a:lnTo>
                    <a:pt x="3757" y="2408"/>
                  </a:lnTo>
                  <a:lnTo>
                    <a:pt x="3757" y="2414"/>
                  </a:lnTo>
                  <a:lnTo>
                    <a:pt x="3757" y="2414"/>
                  </a:lnTo>
                  <a:lnTo>
                    <a:pt x="3763" y="2414"/>
                  </a:lnTo>
                  <a:lnTo>
                    <a:pt x="3763" y="2414"/>
                  </a:lnTo>
                  <a:lnTo>
                    <a:pt x="3763" y="2414"/>
                  </a:lnTo>
                  <a:lnTo>
                    <a:pt x="3763" y="2414"/>
                  </a:lnTo>
                  <a:lnTo>
                    <a:pt x="3757" y="2414"/>
                  </a:lnTo>
                  <a:lnTo>
                    <a:pt x="3757" y="2414"/>
                  </a:lnTo>
                  <a:lnTo>
                    <a:pt x="3757" y="2414"/>
                  </a:lnTo>
                  <a:lnTo>
                    <a:pt x="3757" y="2420"/>
                  </a:lnTo>
                  <a:lnTo>
                    <a:pt x="3757" y="2420"/>
                  </a:lnTo>
                  <a:lnTo>
                    <a:pt x="3757" y="2420"/>
                  </a:lnTo>
                  <a:lnTo>
                    <a:pt x="3757" y="2420"/>
                  </a:lnTo>
                  <a:lnTo>
                    <a:pt x="3757" y="2420"/>
                  </a:lnTo>
                  <a:lnTo>
                    <a:pt x="3757" y="2420"/>
                  </a:lnTo>
                  <a:lnTo>
                    <a:pt x="3757" y="2420"/>
                  </a:lnTo>
                  <a:lnTo>
                    <a:pt x="3757" y="2420"/>
                  </a:lnTo>
                  <a:lnTo>
                    <a:pt x="3757" y="2420"/>
                  </a:lnTo>
                  <a:lnTo>
                    <a:pt x="3763" y="2420"/>
                  </a:lnTo>
                  <a:lnTo>
                    <a:pt x="3763" y="2426"/>
                  </a:lnTo>
                  <a:lnTo>
                    <a:pt x="3763" y="2426"/>
                  </a:lnTo>
                  <a:lnTo>
                    <a:pt x="3763" y="2426"/>
                  </a:lnTo>
                  <a:lnTo>
                    <a:pt x="3769" y="2426"/>
                  </a:lnTo>
                  <a:lnTo>
                    <a:pt x="3769" y="2426"/>
                  </a:lnTo>
                  <a:lnTo>
                    <a:pt x="3769" y="2426"/>
                  </a:lnTo>
                  <a:lnTo>
                    <a:pt x="3769" y="2426"/>
                  </a:lnTo>
                  <a:lnTo>
                    <a:pt x="3769" y="2426"/>
                  </a:lnTo>
                  <a:lnTo>
                    <a:pt x="3763" y="2426"/>
                  </a:lnTo>
                  <a:lnTo>
                    <a:pt x="3763" y="2426"/>
                  </a:lnTo>
                  <a:lnTo>
                    <a:pt x="3757" y="2432"/>
                  </a:lnTo>
                  <a:lnTo>
                    <a:pt x="3757" y="2432"/>
                  </a:lnTo>
                  <a:lnTo>
                    <a:pt x="3751" y="2432"/>
                  </a:lnTo>
                  <a:lnTo>
                    <a:pt x="3745" y="2432"/>
                  </a:lnTo>
                  <a:lnTo>
                    <a:pt x="3739" y="2438"/>
                  </a:lnTo>
                  <a:lnTo>
                    <a:pt x="3739" y="2438"/>
                  </a:lnTo>
                  <a:lnTo>
                    <a:pt x="3739" y="2438"/>
                  </a:lnTo>
                  <a:lnTo>
                    <a:pt x="3739" y="2438"/>
                  </a:lnTo>
                  <a:lnTo>
                    <a:pt x="3739" y="2438"/>
                  </a:lnTo>
                  <a:lnTo>
                    <a:pt x="3745" y="2438"/>
                  </a:lnTo>
                  <a:lnTo>
                    <a:pt x="3745" y="2438"/>
                  </a:lnTo>
                  <a:lnTo>
                    <a:pt x="3751" y="2432"/>
                  </a:lnTo>
                  <a:lnTo>
                    <a:pt x="3769" y="2432"/>
                  </a:lnTo>
                  <a:lnTo>
                    <a:pt x="3775" y="2432"/>
                  </a:lnTo>
                  <a:lnTo>
                    <a:pt x="3775" y="2432"/>
                  </a:lnTo>
                  <a:lnTo>
                    <a:pt x="3775" y="2432"/>
                  </a:lnTo>
                  <a:lnTo>
                    <a:pt x="3781" y="2432"/>
                  </a:lnTo>
                  <a:lnTo>
                    <a:pt x="3781" y="2432"/>
                  </a:lnTo>
                  <a:lnTo>
                    <a:pt x="3793" y="2432"/>
                  </a:lnTo>
                  <a:lnTo>
                    <a:pt x="3798" y="2432"/>
                  </a:lnTo>
                  <a:lnTo>
                    <a:pt x="3798" y="2432"/>
                  </a:lnTo>
                  <a:lnTo>
                    <a:pt x="3798" y="2426"/>
                  </a:lnTo>
                  <a:lnTo>
                    <a:pt x="3798" y="2426"/>
                  </a:lnTo>
                  <a:lnTo>
                    <a:pt x="3798" y="2426"/>
                  </a:lnTo>
                  <a:lnTo>
                    <a:pt x="3798" y="2426"/>
                  </a:lnTo>
                  <a:lnTo>
                    <a:pt x="3798" y="2426"/>
                  </a:lnTo>
                  <a:lnTo>
                    <a:pt x="3798" y="2426"/>
                  </a:lnTo>
                  <a:lnTo>
                    <a:pt x="3804" y="2426"/>
                  </a:lnTo>
                  <a:lnTo>
                    <a:pt x="3804" y="2426"/>
                  </a:lnTo>
                  <a:lnTo>
                    <a:pt x="3804" y="2426"/>
                  </a:lnTo>
                  <a:lnTo>
                    <a:pt x="3804" y="2426"/>
                  </a:lnTo>
                  <a:lnTo>
                    <a:pt x="3804" y="2426"/>
                  </a:lnTo>
                  <a:lnTo>
                    <a:pt x="3804" y="2426"/>
                  </a:lnTo>
                  <a:lnTo>
                    <a:pt x="3810" y="2426"/>
                  </a:lnTo>
                  <a:lnTo>
                    <a:pt x="3810" y="2426"/>
                  </a:lnTo>
                  <a:lnTo>
                    <a:pt x="3810" y="2420"/>
                  </a:lnTo>
                  <a:lnTo>
                    <a:pt x="3810" y="2420"/>
                  </a:lnTo>
                  <a:lnTo>
                    <a:pt x="3810" y="2420"/>
                  </a:lnTo>
                  <a:lnTo>
                    <a:pt x="3810" y="2420"/>
                  </a:lnTo>
                  <a:lnTo>
                    <a:pt x="3810" y="2420"/>
                  </a:lnTo>
                  <a:lnTo>
                    <a:pt x="3810" y="2420"/>
                  </a:lnTo>
                  <a:lnTo>
                    <a:pt x="3810" y="2420"/>
                  </a:lnTo>
                  <a:lnTo>
                    <a:pt x="3810" y="2420"/>
                  </a:lnTo>
                  <a:lnTo>
                    <a:pt x="3810" y="2420"/>
                  </a:lnTo>
                  <a:lnTo>
                    <a:pt x="3810" y="2420"/>
                  </a:lnTo>
                  <a:lnTo>
                    <a:pt x="3816" y="2420"/>
                  </a:lnTo>
                  <a:lnTo>
                    <a:pt x="3816" y="2420"/>
                  </a:lnTo>
                  <a:lnTo>
                    <a:pt x="3816" y="2420"/>
                  </a:lnTo>
                  <a:lnTo>
                    <a:pt x="3816" y="2420"/>
                  </a:lnTo>
                  <a:lnTo>
                    <a:pt x="3816" y="2420"/>
                  </a:lnTo>
                  <a:lnTo>
                    <a:pt x="3816" y="2426"/>
                  </a:lnTo>
                  <a:lnTo>
                    <a:pt x="3816" y="2426"/>
                  </a:lnTo>
                  <a:lnTo>
                    <a:pt x="3816" y="2426"/>
                  </a:lnTo>
                  <a:lnTo>
                    <a:pt x="3816" y="2426"/>
                  </a:lnTo>
                  <a:lnTo>
                    <a:pt x="3816" y="2426"/>
                  </a:lnTo>
                  <a:lnTo>
                    <a:pt x="3816" y="2426"/>
                  </a:lnTo>
                  <a:lnTo>
                    <a:pt x="3816" y="2426"/>
                  </a:lnTo>
                  <a:lnTo>
                    <a:pt x="3822" y="2426"/>
                  </a:lnTo>
                  <a:lnTo>
                    <a:pt x="3822" y="2420"/>
                  </a:lnTo>
                  <a:lnTo>
                    <a:pt x="3822" y="2420"/>
                  </a:lnTo>
                  <a:lnTo>
                    <a:pt x="3828" y="2420"/>
                  </a:lnTo>
                  <a:lnTo>
                    <a:pt x="3828" y="2420"/>
                  </a:lnTo>
                  <a:lnTo>
                    <a:pt x="3828" y="2420"/>
                  </a:lnTo>
                  <a:lnTo>
                    <a:pt x="3834" y="2420"/>
                  </a:lnTo>
                  <a:lnTo>
                    <a:pt x="3834" y="2420"/>
                  </a:lnTo>
                  <a:lnTo>
                    <a:pt x="3834" y="2420"/>
                  </a:lnTo>
                  <a:lnTo>
                    <a:pt x="3840" y="2420"/>
                  </a:lnTo>
                  <a:lnTo>
                    <a:pt x="3840" y="2426"/>
                  </a:lnTo>
                  <a:lnTo>
                    <a:pt x="3840" y="2426"/>
                  </a:lnTo>
                  <a:lnTo>
                    <a:pt x="3840" y="2426"/>
                  </a:lnTo>
                  <a:lnTo>
                    <a:pt x="3840" y="2426"/>
                  </a:lnTo>
                  <a:lnTo>
                    <a:pt x="3840" y="2426"/>
                  </a:lnTo>
                  <a:lnTo>
                    <a:pt x="3846" y="2420"/>
                  </a:lnTo>
                  <a:lnTo>
                    <a:pt x="3846" y="2426"/>
                  </a:lnTo>
                  <a:lnTo>
                    <a:pt x="3846" y="2426"/>
                  </a:lnTo>
                  <a:lnTo>
                    <a:pt x="3846" y="2426"/>
                  </a:lnTo>
                  <a:lnTo>
                    <a:pt x="3840" y="2426"/>
                  </a:lnTo>
                  <a:lnTo>
                    <a:pt x="3840" y="2426"/>
                  </a:lnTo>
                  <a:lnTo>
                    <a:pt x="3846" y="2426"/>
                  </a:lnTo>
                  <a:lnTo>
                    <a:pt x="3846" y="2426"/>
                  </a:lnTo>
                  <a:lnTo>
                    <a:pt x="3846" y="2432"/>
                  </a:lnTo>
                  <a:lnTo>
                    <a:pt x="3846" y="2432"/>
                  </a:lnTo>
                  <a:lnTo>
                    <a:pt x="3846" y="2432"/>
                  </a:lnTo>
                  <a:lnTo>
                    <a:pt x="3846" y="2432"/>
                  </a:lnTo>
                  <a:lnTo>
                    <a:pt x="3846" y="2432"/>
                  </a:lnTo>
                  <a:lnTo>
                    <a:pt x="3846" y="2432"/>
                  </a:lnTo>
                  <a:lnTo>
                    <a:pt x="3846" y="2432"/>
                  </a:lnTo>
                  <a:lnTo>
                    <a:pt x="3846" y="2432"/>
                  </a:lnTo>
                  <a:lnTo>
                    <a:pt x="3846" y="2432"/>
                  </a:lnTo>
                  <a:lnTo>
                    <a:pt x="3840" y="2432"/>
                  </a:lnTo>
                  <a:lnTo>
                    <a:pt x="3840" y="2432"/>
                  </a:lnTo>
                  <a:lnTo>
                    <a:pt x="3834" y="2432"/>
                  </a:lnTo>
                  <a:lnTo>
                    <a:pt x="3834" y="2432"/>
                  </a:lnTo>
                  <a:lnTo>
                    <a:pt x="3834" y="2426"/>
                  </a:lnTo>
                  <a:lnTo>
                    <a:pt x="3834" y="2426"/>
                  </a:lnTo>
                  <a:lnTo>
                    <a:pt x="3834" y="2426"/>
                  </a:lnTo>
                  <a:lnTo>
                    <a:pt x="3834" y="2432"/>
                  </a:lnTo>
                  <a:lnTo>
                    <a:pt x="3834" y="2432"/>
                  </a:lnTo>
                  <a:lnTo>
                    <a:pt x="3834" y="2432"/>
                  </a:lnTo>
                  <a:lnTo>
                    <a:pt x="3834" y="2432"/>
                  </a:lnTo>
                  <a:lnTo>
                    <a:pt x="3834" y="2432"/>
                  </a:lnTo>
                  <a:lnTo>
                    <a:pt x="3834" y="2432"/>
                  </a:lnTo>
                  <a:lnTo>
                    <a:pt x="3834" y="2432"/>
                  </a:lnTo>
                  <a:lnTo>
                    <a:pt x="3834" y="2432"/>
                  </a:lnTo>
                  <a:lnTo>
                    <a:pt x="3834" y="2432"/>
                  </a:lnTo>
                  <a:lnTo>
                    <a:pt x="3828" y="2432"/>
                  </a:lnTo>
                  <a:lnTo>
                    <a:pt x="3828" y="2432"/>
                  </a:lnTo>
                  <a:lnTo>
                    <a:pt x="3828" y="2432"/>
                  </a:lnTo>
                  <a:lnTo>
                    <a:pt x="3828" y="2426"/>
                  </a:lnTo>
                  <a:lnTo>
                    <a:pt x="3828" y="2426"/>
                  </a:lnTo>
                  <a:lnTo>
                    <a:pt x="3828" y="2426"/>
                  </a:lnTo>
                  <a:lnTo>
                    <a:pt x="3828" y="2426"/>
                  </a:lnTo>
                  <a:lnTo>
                    <a:pt x="3828" y="2426"/>
                  </a:lnTo>
                  <a:lnTo>
                    <a:pt x="3828" y="2432"/>
                  </a:lnTo>
                  <a:lnTo>
                    <a:pt x="3822" y="2432"/>
                  </a:lnTo>
                  <a:lnTo>
                    <a:pt x="3822" y="2432"/>
                  </a:lnTo>
                  <a:lnTo>
                    <a:pt x="3822" y="2432"/>
                  </a:lnTo>
                  <a:lnTo>
                    <a:pt x="3822" y="2432"/>
                  </a:lnTo>
                  <a:lnTo>
                    <a:pt x="3822" y="2432"/>
                  </a:lnTo>
                  <a:lnTo>
                    <a:pt x="3816" y="2432"/>
                  </a:lnTo>
                  <a:lnTo>
                    <a:pt x="3810" y="2432"/>
                  </a:lnTo>
                  <a:lnTo>
                    <a:pt x="3804" y="2432"/>
                  </a:lnTo>
                  <a:lnTo>
                    <a:pt x="3804" y="2432"/>
                  </a:lnTo>
                  <a:lnTo>
                    <a:pt x="3804" y="2432"/>
                  </a:lnTo>
                  <a:lnTo>
                    <a:pt x="3804" y="2432"/>
                  </a:lnTo>
                  <a:lnTo>
                    <a:pt x="3804" y="2432"/>
                  </a:lnTo>
                  <a:lnTo>
                    <a:pt x="3804" y="2432"/>
                  </a:lnTo>
                  <a:lnTo>
                    <a:pt x="3810" y="2432"/>
                  </a:lnTo>
                  <a:lnTo>
                    <a:pt x="3816" y="2432"/>
                  </a:lnTo>
                  <a:lnTo>
                    <a:pt x="3822" y="2432"/>
                  </a:lnTo>
                  <a:lnTo>
                    <a:pt x="3828" y="2438"/>
                  </a:lnTo>
                  <a:lnTo>
                    <a:pt x="3840" y="2438"/>
                  </a:lnTo>
                  <a:lnTo>
                    <a:pt x="3852" y="2444"/>
                  </a:lnTo>
                  <a:lnTo>
                    <a:pt x="3864" y="2450"/>
                  </a:lnTo>
                  <a:lnTo>
                    <a:pt x="3870" y="2455"/>
                  </a:lnTo>
                  <a:lnTo>
                    <a:pt x="3881" y="2461"/>
                  </a:lnTo>
                  <a:lnTo>
                    <a:pt x="3887" y="2461"/>
                  </a:lnTo>
                  <a:lnTo>
                    <a:pt x="3887" y="2461"/>
                  </a:lnTo>
                  <a:lnTo>
                    <a:pt x="3881" y="2461"/>
                  </a:lnTo>
                  <a:lnTo>
                    <a:pt x="3887" y="2461"/>
                  </a:lnTo>
                  <a:lnTo>
                    <a:pt x="3887" y="2461"/>
                  </a:lnTo>
                  <a:lnTo>
                    <a:pt x="3887" y="2461"/>
                  </a:lnTo>
                  <a:lnTo>
                    <a:pt x="3887" y="2461"/>
                  </a:lnTo>
                  <a:lnTo>
                    <a:pt x="3887" y="2461"/>
                  </a:lnTo>
                  <a:lnTo>
                    <a:pt x="3887" y="2461"/>
                  </a:lnTo>
                  <a:lnTo>
                    <a:pt x="3881" y="2455"/>
                  </a:lnTo>
                  <a:lnTo>
                    <a:pt x="3881" y="2455"/>
                  </a:lnTo>
                  <a:lnTo>
                    <a:pt x="3881" y="2455"/>
                  </a:lnTo>
                  <a:lnTo>
                    <a:pt x="3881" y="2455"/>
                  </a:lnTo>
                  <a:lnTo>
                    <a:pt x="3881" y="2455"/>
                  </a:lnTo>
                  <a:lnTo>
                    <a:pt x="3881" y="2455"/>
                  </a:lnTo>
                  <a:lnTo>
                    <a:pt x="3881" y="2455"/>
                  </a:lnTo>
                  <a:lnTo>
                    <a:pt x="3881" y="2450"/>
                  </a:lnTo>
                  <a:lnTo>
                    <a:pt x="3881" y="2450"/>
                  </a:lnTo>
                  <a:lnTo>
                    <a:pt x="3881" y="2450"/>
                  </a:lnTo>
                  <a:lnTo>
                    <a:pt x="3881" y="2450"/>
                  </a:lnTo>
                  <a:lnTo>
                    <a:pt x="3875" y="2450"/>
                  </a:lnTo>
                  <a:lnTo>
                    <a:pt x="3875" y="2450"/>
                  </a:lnTo>
                  <a:lnTo>
                    <a:pt x="3875" y="2450"/>
                  </a:lnTo>
                  <a:lnTo>
                    <a:pt x="3875" y="2450"/>
                  </a:lnTo>
                  <a:lnTo>
                    <a:pt x="3870" y="2450"/>
                  </a:lnTo>
                  <a:lnTo>
                    <a:pt x="3870" y="2450"/>
                  </a:lnTo>
                  <a:lnTo>
                    <a:pt x="3875" y="2450"/>
                  </a:lnTo>
                  <a:lnTo>
                    <a:pt x="3875" y="2444"/>
                  </a:lnTo>
                  <a:lnTo>
                    <a:pt x="3875" y="2444"/>
                  </a:lnTo>
                  <a:lnTo>
                    <a:pt x="3875" y="2444"/>
                  </a:lnTo>
                  <a:lnTo>
                    <a:pt x="3875" y="2444"/>
                  </a:lnTo>
                  <a:lnTo>
                    <a:pt x="3875" y="2444"/>
                  </a:lnTo>
                  <a:lnTo>
                    <a:pt x="3881" y="2444"/>
                  </a:lnTo>
                  <a:lnTo>
                    <a:pt x="3881" y="2444"/>
                  </a:lnTo>
                  <a:lnTo>
                    <a:pt x="3881" y="2444"/>
                  </a:lnTo>
                  <a:lnTo>
                    <a:pt x="3881" y="2444"/>
                  </a:lnTo>
                  <a:lnTo>
                    <a:pt x="3881" y="2444"/>
                  </a:lnTo>
                  <a:lnTo>
                    <a:pt x="3887" y="2444"/>
                  </a:lnTo>
                  <a:lnTo>
                    <a:pt x="3887" y="2450"/>
                  </a:lnTo>
                  <a:lnTo>
                    <a:pt x="3887" y="2450"/>
                  </a:lnTo>
                  <a:lnTo>
                    <a:pt x="3887" y="2450"/>
                  </a:lnTo>
                  <a:lnTo>
                    <a:pt x="3887" y="2450"/>
                  </a:lnTo>
                  <a:lnTo>
                    <a:pt x="3887" y="2450"/>
                  </a:lnTo>
                  <a:lnTo>
                    <a:pt x="3887" y="2450"/>
                  </a:lnTo>
                  <a:lnTo>
                    <a:pt x="3887" y="2450"/>
                  </a:lnTo>
                  <a:lnTo>
                    <a:pt x="3887" y="2450"/>
                  </a:lnTo>
                  <a:lnTo>
                    <a:pt x="3887" y="2450"/>
                  </a:lnTo>
                  <a:lnTo>
                    <a:pt x="3887" y="2450"/>
                  </a:lnTo>
                  <a:lnTo>
                    <a:pt x="3887" y="2450"/>
                  </a:lnTo>
                  <a:lnTo>
                    <a:pt x="3887" y="2450"/>
                  </a:lnTo>
                  <a:lnTo>
                    <a:pt x="3893" y="2444"/>
                  </a:lnTo>
                  <a:lnTo>
                    <a:pt x="3893" y="2444"/>
                  </a:lnTo>
                  <a:lnTo>
                    <a:pt x="3893" y="2444"/>
                  </a:lnTo>
                  <a:lnTo>
                    <a:pt x="3893" y="2444"/>
                  </a:lnTo>
                  <a:lnTo>
                    <a:pt x="3893" y="2444"/>
                  </a:lnTo>
                  <a:lnTo>
                    <a:pt x="3893" y="2444"/>
                  </a:lnTo>
                  <a:lnTo>
                    <a:pt x="3893" y="2450"/>
                  </a:lnTo>
                  <a:lnTo>
                    <a:pt x="3893" y="2444"/>
                  </a:lnTo>
                  <a:lnTo>
                    <a:pt x="3899" y="2444"/>
                  </a:lnTo>
                  <a:lnTo>
                    <a:pt x="3899" y="2444"/>
                  </a:lnTo>
                  <a:lnTo>
                    <a:pt x="3899" y="2444"/>
                  </a:lnTo>
                  <a:lnTo>
                    <a:pt x="3899" y="2444"/>
                  </a:lnTo>
                  <a:lnTo>
                    <a:pt x="3899" y="2444"/>
                  </a:lnTo>
                  <a:lnTo>
                    <a:pt x="3899" y="2444"/>
                  </a:lnTo>
                  <a:lnTo>
                    <a:pt x="3899" y="2444"/>
                  </a:lnTo>
                  <a:lnTo>
                    <a:pt x="3899" y="2444"/>
                  </a:lnTo>
                  <a:lnTo>
                    <a:pt x="3893" y="2450"/>
                  </a:lnTo>
                  <a:lnTo>
                    <a:pt x="3893" y="2450"/>
                  </a:lnTo>
                  <a:lnTo>
                    <a:pt x="3893" y="2450"/>
                  </a:lnTo>
                  <a:lnTo>
                    <a:pt x="3887" y="2455"/>
                  </a:lnTo>
                  <a:lnTo>
                    <a:pt x="3887" y="2455"/>
                  </a:lnTo>
                  <a:lnTo>
                    <a:pt x="3887" y="2455"/>
                  </a:lnTo>
                  <a:lnTo>
                    <a:pt x="3887" y="2455"/>
                  </a:lnTo>
                  <a:lnTo>
                    <a:pt x="3887" y="2455"/>
                  </a:lnTo>
                  <a:lnTo>
                    <a:pt x="3887" y="2455"/>
                  </a:lnTo>
                  <a:lnTo>
                    <a:pt x="3887" y="2455"/>
                  </a:lnTo>
                  <a:lnTo>
                    <a:pt x="3887" y="2455"/>
                  </a:lnTo>
                  <a:lnTo>
                    <a:pt x="3893" y="2461"/>
                  </a:lnTo>
                  <a:lnTo>
                    <a:pt x="3893" y="2461"/>
                  </a:lnTo>
                  <a:lnTo>
                    <a:pt x="3893" y="2461"/>
                  </a:lnTo>
                  <a:lnTo>
                    <a:pt x="3893" y="2461"/>
                  </a:lnTo>
                  <a:lnTo>
                    <a:pt x="3893" y="2461"/>
                  </a:lnTo>
                  <a:lnTo>
                    <a:pt x="3899" y="2461"/>
                  </a:lnTo>
                  <a:lnTo>
                    <a:pt x="3899" y="2461"/>
                  </a:lnTo>
                  <a:lnTo>
                    <a:pt x="3899" y="2467"/>
                  </a:lnTo>
                  <a:lnTo>
                    <a:pt x="3899" y="2467"/>
                  </a:lnTo>
                  <a:lnTo>
                    <a:pt x="3899" y="2467"/>
                  </a:lnTo>
                  <a:lnTo>
                    <a:pt x="3899" y="2461"/>
                  </a:lnTo>
                  <a:lnTo>
                    <a:pt x="3899" y="2461"/>
                  </a:lnTo>
                  <a:lnTo>
                    <a:pt x="3899" y="2461"/>
                  </a:lnTo>
                  <a:lnTo>
                    <a:pt x="3899" y="2461"/>
                  </a:lnTo>
                  <a:lnTo>
                    <a:pt x="3905" y="2461"/>
                  </a:lnTo>
                  <a:lnTo>
                    <a:pt x="3905" y="2461"/>
                  </a:lnTo>
                  <a:lnTo>
                    <a:pt x="3905" y="2461"/>
                  </a:lnTo>
                  <a:lnTo>
                    <a:pt x="3905" y="2461"/>
                  </a:lnTo>
                  <a:lnTo>
                    <a:pt x="3905" y="2461"/>
                  </a:lnTo>
                  <a:lnTo>
                    <a:pt x="3905" y="2461"/>
                  </a:lnTo>
                  <a:lnTo>
                    <a:pt x="3905" y="2461"/>
                  </a:lnTo>
                  <a:lnTo>
                    <a:pt x="3905" y="2467"/>
                  </a:lnTo>
                  <a:lnTo>
                    <a:pt x="3905" y="2467"/>
                  </a:lnTo>
                  <a:lnTo>
                    <a:pt x="3905" y="2467"/>
                  </a:lnTo>
                  <a:lnTo>
                    <a:pt x="3911" y="2467"/>
                  </a:lnTo>
                  <a:lnTo>
                    <a:pt x="3911" y="2467"/>
                  </a:lnTo>
                  <a:lnTo>
                    <a:pt x="3911" y="2467"/>
                  </a:lnTo>
                  <a:lnTo>
                    <a:pt x="3911" y="2473"/>
                  </a:lnTo>
                  <a:lnTo>
                    <a:pt x="3911" y="2473"/>
                  </a:lnTo>
                  <a:lnTo>
                    <a:pt x="3911" y="2473"/>
                  </a:lnTo>
                  <a:lnTo>
                    <a:pt x="3911" y="2473"/>
                  </a:lnTo>
                  <a:lnTo>
                    <a:pt x="3911" y="2473"/>
                  </a:lnTo>
                  <a:lnTo>
                    <a:pt x="3911" y="2473"/>
                  </a:lnTo>
                  <a:lnTo>
                    <a:pt x="3911" y="2473"/>
                  </a:lnTo>
                  <a:lnTo>
                    <a:pt x="3917" y="2467"/>
                  </a:lnTo>
                  <a:lnTo>
                    <a:pt x="3917" y="2473"/>
                  </a:lnTo>
                  <a:lnTo>
                    <a:pt x="3917" y="2473"/>
                  </a:lnTo>
                  <a:lnTo>
                    <a:pt x="3917" y="2473"/>
                  </a:lnTo>
                  <a:lnTo>
                    <a:pt x="3917" y="2473"/>
                  </a:lnTo>
                  <a:lnTo>
                    <a:pt x="3917" y="2473"/>
                  </a:lnTo>
                  <a:lnTo>
                    <a:pt x="3917" y="2473"/>
                  </a:lnTo>
                  <a:lnTo>
                    <a:pt x="3917" y="2473"/>
                  </a:lnTo>
                  <a:lnTo>
                    <a:pt x="3917" y="2473"/>
                  </a:lnTo>
                  <a:lnTo>
                    <a:pt x="3917" y="2473"/>
                  </a:lnTo>
                  <a:lnTo>
                    <a:pt x="3917" y="2473"/>
                  </a:lnTo>
                  <a:lnTo>
                    <a:pt x="3917" y="2473"/>
                  </a:lnTo>
                  <a:lnTo>
                    <a:pt x="3917" y="2473"/>
                  </a:lnTo>
                  <a:lnTo>
                    <a:pt x="3911" y="2473"/>
                  </a:lnTo>
                  <a:lnTo>
                    <a:pt x="3911" y="2473"/>
                  </a:lnTo>
                  <a:lnTo>
                    <a:pt x="3911" y="2473"/>
                  </a:lnTo>
                  <a:lnTo>
                    <a:pt x="3911" y="2473"/>
                  </a:lnTo>
                  <a:lnTo>
                    <a:pt x="3905" y="2473"/>
                  </a:lnTo>
                  <a:lnTo>
                    <a:pt x="3905" y="2473"/>
                  </a:lnTo>
                  <a:lnTo>
                    <a:pt x="3905" y="2467"/>
                  </a:lnTo>
                  <a:lnTo>
                    <a:pt x="3905" y="2467"/>
                  </a:lnTo>
                  <a:lnTo>
                    <a:pt x="3899" y="2467"/>
                  </a:lnTo>
                  <a:lnTo>
                    <a:pt x="3899" y="2461"/>
                  </a:lnTo>
                  <a:lnTo>
                    <a:pt x="3899" y="2461"/>
                  </a:lnTo>
                  <a:lnTo>
                    <a:pt x="3893" y="2461"/>
                  </a:lnTo>
                  <a:lnTo>
                    <a:pt x="3893" y="2461"/>
                  </a:lnTo>
                  <a:lnTo>
                    <a:pt x="3887" y="2461"/>
                  </a:lnTo>
                  <a:lnTo>
                    <a:pt x="3887" y="2461"/>
                  </a:lnTo>
                  <a:lnTo>
                    <a:pt x="3893" y="2461"/>
                  </a:lnTo>
                  <a:lnTo>
                    <a:pt x="3893" y="2467"/>
                  </a:lnTo>
                  <a:lnTo>
                    <a:pt x="3893" y="2467"/>
                  </a:lnTo>
                  <a:lnTo>
                    <a:pt x="3899" y="2467"/>
                  </a:lnTo>
                  <a:lnTo>
                    <a:pt x="3911" y="2479"/>
                  </a:lnTo>
                  <a:lnTo>
                    <a:pt x="3905" y="2479"/>
                  </a:lnTo>
                  <a:lnTo>
                    <a:pt x="3905" y="2479"/>
                  </a:lnTo>
                  <a:lnTo>
                    <a:pt x="3905" y="2479"/>
                  </a:lnTo>
                  <a:lnTo>
                    <a:pt x="3905" y="2473"/>
                  </a:lnTo>
                  <a:lnTo>
                    <a:pt x="3899" y="2473"/>
                  </a:lnTo>
                  <a:lnTo>
                    <a:pt x="3899" y="2473"/>
                  </a:lnTo>
                  <a:lnTo>
                    <a:pt x="3899" y="2473"/>
                  </a:lnTo>
                  <a:lnTo>
                    <a:pt x="3899" y="2473"/>
                  </a:lnTo>
                  <a:lnTo>
                    <a:pt x="3899" y="2479"/>
                  </a:lnTo>
                  <a:lnTo>
                    <a:pt x="3899" y="2479"/>
                  </a:lnTo>
                  <a:lnTo>
                    <a:pt x="3899" y="2479"/>
                  </a:lnTo>
                  <a:lnTo>
                    <a:pt x="3899" y="2479"/>
                  </a:lnTo>
                  <a:lnTo>
                    <a:pt x="3905" y="2479"/>
                  </a:lnTo>
                  <a:lnTo>
                    <a:pt x="3905" y="2479"/>
                  </a:lnTo>
                  <a:lnTo>
                    <a:pt x="3905" y="2479"/>
                  </a:lnTo>
                  <a:lnTo>
                    <a:pt x="3917" y="2485"/>
                  </a:lnTo>
                  <a:lnTo>
                    <a:pt x="3917" y="2485"/>
                  </a:lnTo>
                  <a:lnTo>
                    <a:pt x="3923" y="2491"/>
                  </a:lnTo>
                  <a:lnTo>
                    <a:pt x="3923" y="2491"/>
                  </a:lnTo>
                  <a:lnTo>
                    <a:pt x="3923" y="2491"/>
                  </a:lnTo>
                  <a:lnTo>
                    <a:pt x="3923" y="2491"/>
                  </a:lnTo>
                  <a:lnTo>
                    <a:pt x="3923" y="2491"/>
                  </a:lnTo>
                  <a:lnTo>
                    <a:pt x="3923" y="2491"/>
                  </a:lnTo>
                  <a:lnTo>
                    <a:pt x="3923" y="2497"/>
                  </a:lnTo>
                  <a:lnTo>
                    <a:pt x="3929" y="2497"/>
                  </a:lnTo>
                  <a:lnTo>
                    <a:pt x="3929" y="2503"/>
                  </a:lnTo>
                  <a:lnTo>
                    <a:pt x="3929" y="2509"/>
                  </a:lnTo>
                  <a:lnTo>
                    <a:pt x="3929" y="2509"/>
                  </a:lnTo>
                  <a:lnTo>
                    <a:pt x="3929" y="2509"/>
                  </a:lnTo>
                  <a:lnTo>
                    <a:pt x="3929" y="2509"/>
                  </a:lnTo>
                  <a:lnTo>
                    <a:pt x="3929" y="2515"/>
                  </a:lnTo>
                  <a:lnTo>
                    <a:pt x="3923" y="2515"/>
                  </a:lnTo>
                  <a:lnTo>
                    <a:pt x="3923" y="2515"/>
                  </a:lnTo>
                  <a:lnTo>
                    <a:pt x="3923" y="2515"/>
                  </a:lnTo>
                  <a:lnTo>
                    <a:pt x="3923" y="2515"/>
                  </a:lnTo>
                  <a:lnTo>
                    <a:pt x="3917" y="2509"/>
                  </a:lnTo>
                  <a:lnTo>
                    <a:pt x="3917" y="2509"/>
                  </a:lnTo>
                  <a:lnTo>
                    <a:pt x="3917" y="2503"/>
                  </a:lnTo>
                  <a:lnTo>
                    <a:pt x="3917" y="2503"/>
                  </a:lnTo>
                  <a:lnTo>
                    <a:pt x="3917" y="2503"/>
                  </a:lnTo>
                  <a:lnTo>
                    <a:pt x="3917" y="2497"/>
                  </a:lnTo>
                  <a:lnTo>
                    <a:pt x="3917" y="2491"/>
                  </a:lnTo>
                  <a:lnTo>
                    <a:pt x="3917" y="2491"/>
                  </a:lnTo>
                  <a:lnTo>
                    <a:pt x="3917" y="2491"/>
                  </a:lnTo>
                  <a:lnTo>
                    <a:pt x="3917" y="2497"/>
                  </a:lnTo>
                  <a:lnTo>
                    <a:pt x="3917" y="2497"/>
                  </a:lnTo>
                  <a:lnTo>
                    <a:pt x="3917" y="2503"/>
                  </a:lnTo>
                  <a:lnTo>
                    <a:pt x="3917" y="2509"/>
                  </a:lnTo>
                  <a:lnTo>
                    <a:pt x="3917" y="2515"/>
                  </a:lnTo>
                  <a:lnTo>
                    <a:pt x="3923" y="2515"/>
                  </a:lnTo>
                  <a:lnTo>
                    <a:pt x="3923" y="2515"/>
                  </a:lnTo>
                  <a:lnTo>
                    <a:pt x="3929" y="2515"/>
                  </a:lnTo>
                  <a:lnTo>
                    <a:pt x="3929" y="2515"/>
                  </a:lnTo>
                  <a:lnTo>
                    <a:pt x="3929" y="2515"/>
                  </a:lnTo>
                  <a:lnTo>
                    <a:pt x="3935" y="2515"/>
                  </a:lnTo>
                  <a:lnTo>
                    <a:pt x="3947" y="2509"/>
                  </a:lnTo>
                  <a:lnTo>
                    <a:pt x="3947" y="2509"/>
                  </a:lnTo>
                  <a:lnTo>
                    <a:pt x="3958" y="2509"/>
                  </a:lnTo>
                  <a:lnTo>
                    <a:pt x="3958" y="2509"/>
                  </a:lnTo>
                  <a:lnTo>
                    <a:pt x="3958" y="2509"/>
                  </a:lnTo>
                  <a:lnTo>
                    <a:pt x="3958" y="2509"/>
                  </a:lnTo>
                  <a:lnTo>
                    <a:pt x="3964" y="2509"/>
                  </a:lnTo>
                  <a:lnTo>
                    <a:pt x="3964" y="2503"/>
                  </a:lnTo>
                  <a:lnTo>
                    <a:pt x="3964" y="2503"/>
                  </a:lnTo>
                  <a:lnTo>
                    <a:pt x="3964" y="2503"/>
                  </a:lnTo>
                  <a:lnTo>
                    <a:pt x="3964" y="2503"/>
                  </a:lnTo>
                  <a:lnTo>
                    <a:pt x="3970" y="2503"/>
                  </a:lnTo>
                  <a:lnTo>
                    <a:pt x="3970" y="2503"/>
                  </a:lnTo>
                  <a:lnTo>
                    <a:pt x="3970" y="2503"/>
                  </a:lnTo>
                  <a:lnTo>
                    <a:pt x="3970" y="2503"/>
                  </a:lnTo>
                  <a:lnTo>
                    <a:pt x="3970" y="2509"/>
                  </a:lnTo>
                  <a:lnTo>
                    <a:pt x="3970" y="2509"/>
                  </a:lnTo>
                  <a:lnTo>
                    <a:pt x="3970" y="2509"/>
                  </a:lnTo>
                  <a:lnTo>
                    <a:pt x="3970" y="2509"/>
                  </a:lnTo>
                  <a:lnTo>
                    <a:pt x="3970" y="2509"/>
                  </a:lnTo>
                  <a:lnTo>
                    <a:pt x="3970" y="2509"/>
                  </a:lnTo>
                  <a:lnTo>
                    <a:pt x="3970" y="2509"/>
                  </a:lnTo>
                  <a:lnTo>
                    <a:pt x="3970" y="2509"/>
                  </a:lnTo>
                  <a:lnTo>
                    <a:pt x="3976" y="2509"/>
                  </a:lnTo>
                  <a:lnTo>
                    <a:pt x="3976" y="2503"/>
                  </a:lnTo>
                  <a:lnTo>
                    <a:pt x="3976" y="2503"/>
                  </a:lnTo>
                  <a:lnTo>
                    <a:pt x="3982" y="2503"/>
                  </a:lnTo>
                  <a:lnTo>
                    <a:pt x="3982" y="2503"/>
                  </a:lnTo>
                  <a:lnTo>
                    <a:pt x="3982" y="2503"/>
                  </a:lnTo>
                  <a:lnTo>
                    <a:pt x="3988" y="2497"/>
                  </a:lnTo>
                  <a:lnTo>
                    <a:pt x="3994" y="2497"/>
                  </a:lnTo>
                  <a:lnTo>
                    <a:pt x="3994" y="2491"/>
                  </a:lnTo>
                  <a:lnTo>
                    <a:pt x="4000" y="2491"/>
                  </a:lnTo>
                  <a:lnTo>
                    <a:pt x="4006" y="2491"/>
                  </a:lnTo>
                  <a:lnTo>
                    <a:pt x="4006" y="2485"/>
                  </a:lnTo>
                  <a:lnTo>
                    <a:pt x="4006" y="2485"/>
                  </a:lnTo>
                  <a:lnTo>
                    <a:pt x="4006" y="2491"/>
                  </a:lnTo>
                  <a:lnTo>
                    <a:pt x="4006" y="2491"/>
                  </a:lnTo>
                  <a:lnTo>
                    <a:pt x="4012" y="2491"/>
                  </a:lnTo>
                  <a:lnTo>
                    <a:pt x="4012" y="2485"/>
                  </a:lnTo>
                  <a:lnTo>
                    <a:pt x="4012" y="2485"/>
                  </a:lnTo>
                  <a:lnTo>
                    <a:pt x="4012" y="2485"/>
                  </a:lnTo>
                  <a:lnTo>
                    <a:pt x="4018" y="2485"/>
                  </a:lnTo>
                  <a:lnTo>
                    <a:pt x="4018" y="2491"/>
                  </a:lnTo>
                  <a:lnTo>
                    <a:pt x="4018" y="2491"/>
                  </a:lnTo>
                  <a:lnTo>
                    <a:pt x="4018" y="2491"/>
                  </a:lnTo>
                  <a:lnTo>
                    <a:pt x="4018" y="2491"/>
                  </a:lnTo>
                  <a:lnTo>
                    <a:pt x="4018" y="2491"/>
                  </a:lnTo>
                  <a:lnTo>
                    <a:pt x="4018" y="2491"/>
                  </a:lnTo>
                  <a:lnTo>
                    <a:pt x="4018" y="2491"/>
                  </a:lnTo>
                  <a:lnTo>
                    <a:pt x="4024" y="2491"/>
                  </a:lnTo>
                  <a:lnTo>
                    <a:pt x="4024" y="2485"/>
                  </a:lnTo>
                  <a:lnTo>
                    <a:pt x="4024" y="2485"/>
                  </a:lnTo>
                  <a:lnTo>
                    <a:pt x="4018" y="2485"/>
                  </a:lnTo>
                  <a:lnTo>
                    <a:pt x="4012" y="2485"/>
                  </a:lnTo>
                  <a:lnTo>
                    <a:pt x="4012" y="2479"/>
                  </a:lnTo>
                  <a:lnTo>
                    <a:pt x="4012" y="2479"/>
                  </a:lnTo>
                  <a:lnTo>
                    <a:pt x="4012" y="2479"/>
                  </a:lnTo>
                  <a:lnTo>
                    <a:pt x="4012" y="2479"/>
                  </a:lnTo>
                  <a:lnTo>
                    <a:pt x="4012" y="2479"/>
                  </a:lnTo>
                  <a:lnTo>
                    <a:pt x="4012" y="2479"/>
                  </a:lnTo>
                  <a:lnTo>
                    <a:pt x="4012" y="2479"/>
                  </a:lnTo>
                  <a:lnTo>
                    <a:pt x="4012" y="2479"/>
                  </a:lnTo>
                  <a:lnTo>
                    <a:pt x="4012" y="2479"/>
                  </a:lnTo>
                  <a:lnTo>
                    <a:pt x="4012" y="2479"/>
                  </a:lnTo>
                  <a:lnTo>
                    <a:pt x="4018" y="2479"/>
                  </a:lnTo>
                  <a:lnTo>
                    <a:pt x="4018" y="2479"/>
                  </a:lnTo>
                  <a:lnTo>
                    <a:pt x="4024" y="2479"/>
                  </a:lnTo>
                  <a:lnTo>
                    <a:pt x="4024" y="2479"/>
                  </a:lnTo>
                  <a:lnTo>
                    <a:pt x="4024" y="2479"/>
                  </a:lnTo>
                  <a:lnTo>
                    <a:pt x="4024" y="2479"/>
                  </a:lnTo>
                  <a:lnTo>
                    <a:pt x="4024" y="2479"/>
                  </a:lnTo>
                  <a:lnTo>
                    <a:pt x="4018" y="2479"/>
                  </a:lnTo>
                  <a:lnTo>
                    <a:pt x="4018" y="2479"/>
                  </a:lnTo>
                  <a:lnTo>
                    <a:pt x="4018" y="2479"/>
                  </a:lnTo>
                  <a:lnTo>
                    <a:pt x="4018" y="2479"/>
                  </a:lnTo>
                  <a:lnTo>
                    <a:pt x="4018" y="2479"/>
                  </a:lnTo>
                  <a:lnTo>
                    <a:pt x="4018" y="2479"/>
                  </a:lnTo>
                  <a:lnTo>
                    <a:pt x="4018" y="2479"/>
                  </a:lnTo>
                  <a:lnTo>
                    <a:pt x="4018" y="2479"/>
                  </a:lnTo>
                  <a:lnTo>
                    <a:pt x="4018" y="2479"/>
                  </a:lnTo>
                  <a:lnTo>
                    <a:pt x="4018" y="2479"/>
                  </a:lnTo>
                  <a:lnTo>
                    <a:pt x="4018" y="2479"/>
                  </a:lnTo>
                  <a:lnTo>
                    <a:pt x="4018" y="2479"/>
                  </a:lnTo>
                  <a:lnTo>
                    <a:pt x="4018" y="2479"/>
                  </a:lnTo>
                  <a:lnTo>
                    <a:pt x="4018" y="2473"/>
                  </a:lnTo>
                  <a:lnTo>
                    <a:pt x="4018" y="2473"/>
                  </a:lnTo>
                  <a:lnTo>
                    <a:pt x="4018" y="2473"/>
                  </a:lnTo>
                  <a:lnTo>
                    <a:pt x="4018" y="2473"/>
                  </a:lnTo>
                  <a:lnTo>
                    <a:pt x="4018" y="2473"/>
                  </a:lnTo>
                  <a:lnTo>
                    <a:pt x="4018" y="2473"/>
                  </a:lnTo>
                  <a:lnTo>
                    <a:pt x="4018" y="2473"/>
                  </a:lnTo>
                  <a:lnTo>
                    <a:pt x="4018" y="2473"/>
                  </a:lnTo>
                  <a:lnTo>
                    <a:pt x="4018" y="2473"/>
                  </a:lnTo>
                  <a:lnTo>
                    <a:pt x="4018" y="2473"/>
                  </a:lnTo>
                  <a:lnTo>
                    <a:pt x="4024" y="2473"/>
                  </a:lnTo>
                  <a:lnTo>
                    <a:pt x="4024" y="2473"/>
                  </a:lnTo>
                  <a:lnTo>
                    <a:pt x="4024" y="2473"/>
                  </a:lnTo>
                  <a:lnTo>
                    <a:pt x="4024" y="2473"/>
                  </a:lnTo>
                  <a:lnTo>
                    <a:pt x="4030" y="2473"/>
                  </a:lnTo>
                  <a:lnTo>
                    <a:pt x="4030" y="2467"/>
                  </a:lnTo>
                  <a:lnTo>
                    <a:pt x="4030" y="2467"/>
                  </a:lnTo>
                  <a:lnTo>
                    <a:pt x="4030" y="2467"/>
                  </a:lnTo>
                  <a:lnTo>
                    <a:pt x="4030" y="2467"/>
                  </a:lnTo>
                  <a:lnTo>
                    <a:pt x="4030" y="2467"/>
                  </a:lnTo>
                  <a:lnTo>
                    <a:pt x="4030" y="2467"/>
                  </a:lnTo>
                  <a:lnTo>
                    <a:pt x="4030" y="2467"/>
                  </a:lnTo>
                  <a:lnTo>
                    <a:pt x="4030" y="2467"/>
                  </a:lnTo>
                  <a:lnTo>
                    <a:pt x="4030" y="2467"/>
                  </a:lnTo>
                  <a:lnTo>
                    <a:pt x="4030" y="2467"/>
                  </a:lnTo>
                  <a:lnTo>
                    <a:pt x="4030" y="2467"/>
                  </a:lnTo>
                  <a:lnTo>
                    <a:pt x="4030"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35" y="2467"/>
                  </a:lnTo>
                  <a:lnTo>
                    <a:pt x="4041" y="2467"/>
                  </a:lnTo>
                  <a:lnTo>
                    <a:pt x="4041" y="2467"/>
                  </a:lnTo>
                  <a:lnTo>
                    <a:pt x="4041" y="2467"/>
                  </a:lnTo>
                  <a:lnTo>
                    <a:pt x="4041" y="2467"/>
                  </a:lnTo>
                  <a:lnTo>
                    <a:pt x="4041" y="2467"/>
                  </a:lnTo>
                  <a:lnTo>
                    <a:pt x="4041" y="2467"/>
                  </a:lnTo>
                  <a:lnTo>
                    <a:pt x="4041" y="2467"/>
                  </a:lnTo>
                  <a:lnTo>
                    <a:pt x="4047" y="2467"/>
                  </a:lnTo>
                  <a:lnTo>
                    <a:pt x="4053" y="2467"/>
                  </a:lnTo>
                  <a:lnTo>
                    <a:pt x="4053" y="2467"/>
                  </a:lnTo>
                  <a:lnTo>
                    <a:pt x="4059" y="2473"/>
                  </a:lnTo>
                  <a:lnTo>
                    <a:pt x="4065" y="2473"/>
                  </a:lnTo>
                  <a:lnTo>
                    <a:pt x="4071" y="2479"/>
                  </a:lnTo>
                  <a:lnTo>
                    <a:pt x="4077" y="2479"/>
                  </a:lnTo>
                  <a:lnTo>
                    <a:pt x="4077" y="2479"/>
                  </a:lnTo>
                  <a:lnTo>
                    <a:pt x="4083" y="2479"/>
                  </a:lnTo>
                  <a:lnTo>
                    <a:pt x="4083" y="2485"/>
                  </a:lnTo>
                  <a:lnTo>
                    <a:pt x="4083" y="2485"/>
                  </a:lnTo>
                  <a:lnTo>
                    <a:pt x="4083" y="2485"/>
                  </a:lnTo>
                  <a:lnTo>
                    <a:pt x="4089" y="2485"/>
                  </a:lnTo>
                  <a:lnTo>
                    <a:pt x="4089" y="2491"/>
                  </a:lnTo>
                  <a:lnTo>
                    <a:pt x="4089" y="2491"/>
                  </a:lnTo>
                  <a:lnTo>
                    <a:pt x="4089" y="2491"/>
                  </a:lnTo>
                  <a:lnTo>
                    <a:pt x="4095" y="2491"/>
                  </a:lnTo>
                  <a:lnTo>
                    <a:pt x="4095" y="2491"/>
                  </a:lnTo>
                  <a:lnTo>
                    <a:pt x="4095" y="2497"/>
                  </a:lnTo>
                  <a:lnTo>
                    <a:pt x="4095" y="2497"/>
                  </a:lnTo>
                  <a:lnTo>
                    <a:pt x="4095" y="2497"/>
                  </a:lnTo>
                  <a:lnTo>
                    <a:pt x="4095" y="2497"/>
                  </a:lnTo>
                  <a:lnTo>
                    <a:pt x="4095" y="2497"/>
                  </a:lnTo>
                  <a:lnTo>
                    <a:pt x="4095" y="2497"/>
                  </a:lnTo>
                  <a:lnTo>
                    <a:pt x="4101" y="2503"/>
                  </a:lnTo>
                  <a:lnTo>
                    <a:pt x="4101" y="2503"/>
                  </a:lnTo>
                  <a:lnTo>
                    <a:pt x="4101" y="2503"/>
                  </a:lnTo>
                  <a:lnTo>
                    <a:pt x="4101" y="2503"/>
                  </a:lnTo>
                  <a:lnTo>
                    <a:pt x="4101" y="2503"/>
                  </a:lnTo>
                  <a:lnTo>
                    <a:pt x="4101" y="2509"/>
                  </a:lnTo>
                  <a:lnTo>
                    <a:pt x="4101" y="2509"/>
                  </a:lnTo>
                  <a:lnTo>
                    <a:pt x="4101" y="2509"/>
                  </a:lnTo>
                  <a:lnTo>
                    <a:pt x="4107" y="2509"/>
                  </a:lnTo>
                  <a:lnTo>
                    <a:pt x="4107" y="2515"/>
                  </a:lnTo>
                  <a:lnTo>
                    <a:pt x="4107" y="2515"/>
                  </a:lnTo>
                  <a:lnTo>
                    <a:pt x="4107" y="2515"/>
                  </a:lnTo>
                  <a:lnTo>
                    <a:pt x="4113" y="2515"/>
                  </a:lnTo>
                  <a:lnTo>
                    <a:pt x="4113" y="2515"/>
                  </a:lnTo>
                  <a:lnTo>
                    <a:pt x="4113" y="2515"/>
                  </a:lnTo>
                  <a:lnTo>
                    <a:pt x="4113" y="2515"/>
                  </a:lnTo>
                  <a:lnTo>
                    <a:pt x="4113" y="2515"/>
                  </a:lnTo>
                  <a:lnTo>
                    <a:pt x="4118" y="2515"/>
                  </a:lnTo>
                  <a:lnTo>
                    <a:pt x="4118" y="2515"/>
                  </a:lnTo>
                  <a:lnTo>
                    <a:pt x="4118" y="2521"/>
                  </a:lnTo>
                  <a:lnTo>
                    <a:pt x="4118" y="2521"/>
                  </a:lnTo>
                  <a:lnTo>
                    <a:pt x="4118" y="2521"/>
                  </a:lnTo>
                  <a:lnTo>
                    <a:pt x="4118" y="2521"/>
                  </a:lnTo>
                  <a:lnTo>
                    <a:pt x="4118" y="2521"/>
                  </a:lnTo>
                  <a:lnTo>
                    <a:pt x="4118" y="2527"/>
                  </a:lnTo>
                  <a:lnTo>
                    <a:pt x="4118" y="2527"/>
                  </a:lnTo>
                  <a:lnTo>
                    <a:pt x="4118" y="2527"/>
                  </a:lnTo>
                  <a:lnTo>
                    <a:pt x="4113" y="2527"/>
                  </a:lnTo>
                  <a:lnTo>
                    <a:pt x="4118" y="2527"/>
                  </a:lnTo>
                  <a:lnTo>
                    <a:pt x="4118" y="2527"/>
                  </a:lnTo>
                  <a:lnTo>
                    <a:pt x="4118" y="2527"/>
                  </a:lnTo>
                  <a:lnTo>
                    <a:pt x="4118" y="2533"/>
                  </a:lnTo>
                  <a:lnTo>
                    <a:pt x="4118" y="2533"/>
                  </a:lnTo>
                  <a:lnTo>
                    <a:pt x="4118" y="2533"/>
                  </a:lnTo>
                  <a:lnTo>
                    <a:pt x="4118" y="2533"/>
                  </a:lnTo>
                  <a:lnTo>
                    <a:pt x="4118" y="2533"/>
                  </a:lnTo>
                  <a:lnTo>
                    <a:pt x="4118" y="2533"/>
                  </a:lnTo>
                  <a:lnTo>
                    <a:pt x="4118" y="2533"/>
                  </a:lnTo>
                  <a:lnTo>
                    <a:pt x="4124" y="2538"/>
                  </a:lnTo>
                  <a:lnTo>
                    <a:pt x="4130" y="2544"/>
                  </a:lnTo>
                  <a:lnTo>
                    <a:pt x="4130" y="2544"/>
                  </a:lnTo>
                  <a:lnTo>
                    <a:pt x="4130" y="2544"/>
                  </a:lnTo>
                  <a:lnTo>
                    <a:pt x="4130" y="2544"/>
                  </a:lnTo>
                  <a:lnTo>
                    <a:pt x="4130" y="2544"/>
                  </a:lnTo>
                  <a:lnTo>
                    <a:pt x="4130" y="2544"/>
                  </a:lnTo>
                  <a:lnTo>
                    <a:pt x="4136" y="2544"/>
                  </a:lnTo>
                  <a:lnTo>
                    <a:pt x="4136" y="2550"/>
                  </a:lnTo>
                  <a:lnTo>
                    <a:pt x="4142" y="2556"/>
                  </a:lnTo>
                  <a:lnTo>
                    <a:pt x="4142" y="2556"/>
                  </a:lnTo>
                  <a:lnTo>
                    <a:pt x="4142" y="2556"/>
                  </a:lnTo>
                  <a:lnTo>
                    <a:pt x="4142" y="2556"/>
                  </a:lnTo>
                  <a:lnTo>
                    <a:pt x="4142" y="2556"/>
                  </a:lnTo>
                  <a:lnTo>
                    <a:pt x="4142" y="2556"/>
                  </a:lnTo>
                  <a:lnTo>
                    <a:pt x="4142" y="2562"/>
                  </a:lnTo>
                  <a:lnTo>
                    <a:pt x="4142" y="2562"/>
                  </a:lnTo>
                  <a:lnTo>
                    <a:pt x="4148" y="2562"/>
                  </a:lnTo>
                  <a:lnTo>
                    <a:pt x="4148" y="2562"/>
                  </a:lnTo>
                  <a:lnTo>
                    <a:pt x="4148" y="2562"/>
                  </a:lnTo>
                  <a:lnTo>
                    <a:pt x="4148" y="2562"/>
                  </a:lnTo>
                  <a:lnTo>
                    <a:pt x="4148" y="2568"/>
                  </a:lnTo>
                  <a:lnTo>
                    <a:pt x="4148" y="2568"/>
                  </a:lnTo>
                  <a:lnTo>
                    <a:pt x="4148" y="2568"/>
                  </a:lnTo>
                  <a:lnTo>
                    <a:pt x="4148" y="2568"/>
                  </a:lnTo>
                  <a:lnTo>
                    <a:pt x="4148" y="2568"/>
                  </a:lnTo>
                  <a:lnTo>
                    <a:pt x="4154" y="2568"/>
                  </a:lnTo>
                  <a:lnTo>
                    <a:pt x="4154" y="2568"/>
                  </a:lnTo>
                  <a:lnTo>
                    <a:pt x="4154" y="2568"/>
                  </a:lnTo>
                  <a:lnTo>
                    <a:pt x="4154" y="2574"/>
                  </a:lnTo>
                  <a:lnTo>
                    <a:pt x="4154" y="2574"/>
                  </a:lnTo>
                  <a:lnTo>
                    <a:pt x="4154" y="2574"/>
                  </a:lnTo>
                  <a:lnTo>
                    <a:pt x="4154" y="2574"/>
                  </a:lnTo>
                  <a:lnTo>
                    <a:pt x="4154" y="2574"/>
                  </a:lnTo>
                  <a:lnTo>
                    <a:pt x="4154" y="2574"/>
                  </a:lnTo>
                  <a:lnTo>
                    <a:pt x="4160" y="2574"/>
                  </a:lnTo>
                  <a:lnTo>
                    <a:pt x="4160" y="2574"/>
                  </a:lnTo>
                  <a:lnTo>
                    <a:pt x="4160" y="2574"/>
                  </a:lnTo>
                  <a:lnTo>
                    <a:pt x="4166" y="2574"/>
                  </a:lnTo>
                  <a:lnTo>
                    <a:pt x="4166" y="2574"/>
                  </a:lnTo>
                  <a:lnTo>
                    <a:pt x="4166" y="2574"/>
                  </a:lnTo>
                  <a:lnTo>
                    <a:pt x="4166" y="2574"/>
                  </a:lnTo>
                  <a:lnTo>
                    <a:pt x="4172" y="2574"/>
                  </a:lnTo>
                  <a:lnTo>
                    <a:pt x="4172" y="2574"/>
                  </a:lnTo>
                  <a:lnTo>
                    <a:pt x="4172" y="2574"/>
                  </a:lnTo>
                  <a:lnTo>
                    <a:pt x="4172" y="2574"/>
                  </a:lnTo>
                  <a:lnTo>
                    <a:pt x="4172" y="2574"/>
                  </a:lnTo>
                  <a:lnTo>
                    <a:pt x="4172" y="2574"/>
                  </a:lnTo>
                  <a:lnTo>
                    <a:pt x="4178" y="2574"/>
                  </a:lnTo>
                  <a:lnTo>
                    <a:pt x="4178" y="2574"/>
                  </a:lnTo>
                  <a:lnTo>
                    <a:pt x="4178" y="2574"/>
                  </a:lnTo>
                  <a:lnTo>
                    <a:pt x="4178" y="2574"/>
                  </a:lnTo>
                  <a:lnTo>
                    <a:pt x="4178" y="2580"/>
                  </a:lnTo>
                  <a:lnTo>
                    <a:pt x="4178" y="2580"/>
                  </a:lnTo>
                  <a:lnTo>
                    <a:pt x="4178" y="2580"/>
                  </a:lnTo>
                  <a:lnTo>
                    <a:pt x="4178" y="2580"/>
                  </a:lnTo>
                  <a:lnTo>
                    <a:pt x="4178" y="2580"/>
                  </a:lnTo>
                  <a:lnTo>
                    <a:pt x="4178" y="2586"/>
                  </a:lnTo>
                  <a:lnTo>
                    <a:pt x="4184" y="2586"/>
                  </a:lnTo>
                  <a:lnTo>
                    <a:pt x="4184" y="2586"/>
                  </a:lnTo>
                  <a:lnTo>
                    <a:pt x="4184" y="2586"/>
                  </a:lnTo>
                  <a:lnTo>
                    <a:pt x="4184" y="2586"/>
                  </a:lnTo>
                  <a:lnTo>
                    <a:pt x="4184" y="2592"/>
                  </a:lnTo>
                  <a:lnTo>
                    <a:pt x="4184" y="2592"/>
                  </a:lnTo>
                  <a:lnTo>
                    <a:pt x="4184" y="2592"/>
                  </a:lnTo>
                  <a:lnTo>
                    <a:pt x="4184" y="2592"/>
                  </a:lnTo>
                  <a:lnTo>
                    <a:pt x="4184" y="2592"/>
                  </a:lnTo>
                  <a:lnTo>
                    <a:pt x="4184" y="2592"/>
                  </a:lnTo>
                  <a:lnTo>
                    <a:pt x="4184" y="2592"/>
                  </a:lnTo>
                  <a:lnTo>
                    <a:pt x="4184" y="2592"/>
                  </a:lnTo>
                  <a:lnTo>
                    <a:pt x="4184" y="2592"/>
                  </a:lnTo>
                  <a:lnTo>
                    <a:pt x="4184" y="2592"/>
                  </a:lnTo>
                  <a:lnTo>
                    <a:pt x="4184" y="2598"/>
                  </a:lnTo>
                  <a:lnTo>
                    <a:pt x="4184" y="2598"/>
                  </a:lnTo>
                  <a:lnTo>
                    <a:pt x="4184" y="2598"/>
                  </a:lnTo>
                  <a:lnTo>
                    <a:pt x="4190" y="2604"/>
                  </a:lnTo>
                  <a:lnTo>
                    <a:pt x="4190" y="2604"/>
                  </a:lnTo>
                  <a:lnTo>
                    <a:pt x="4190" y="2604"/>
                  </a:lnTo>
                  <a:lnTo>
                    <a:pt x="4190" y="2604"/>
                  </a:lnTo>
                  <a:lnTo>
                    <a:pt x="4190" y="2604"/>
                  </a:lnTo>
                  <a:lnTo>
                    <a:pt x="4190" y="2604"/>
                  </a:lnTo>
                  <a:lnTo>
                    <a:pt x="4190" y="2604"/>
                  </a:lnTo>
                  <a:lnTo>
                    <a:pt x="4195" y="2604"/>
                  </a:lnTo>
                  <a:lnTo>
                    <a:pt x="4195" y="2610"/>
                  </a:lnTo>
                  <a:lnTo>
                    <a:pt x="4190" y="2610"/>
                  </a:lnTo>
                  <a:lnTo>
                    <a:pt x="4190" y="2616"/>
                  </a:lnTo>
                  <a:lnTo>
                    <a:pt x="4190" y="2616"/>
                  </a:lnTo>
                  <a:lnTo>
                    <a:pt x="4195" y="2616"/>
                  </a:lnTo>
                  <a:lnTo>
                    <a:pt x="4195" y="2616"/>
                  </a:lnTo>
                  <a:lnTo>
                    <a:pt x="4190" y="2616"/>
                  </a:lnTo>
                  <a:lnTo>
                    <a:pt x="4190" y="2616"/>
                  </a:lnTo>
                  <a:lnTo>
                    <a:pt x="4190" y="2616"/>
                  </a:lnTo>
                  <a:lnTo>
                    <a:pt x="4190" y="2616"/>
                  </a:lnTo>
                  <a:lnTo>
                    <a:pt x="4190" y="2616"/>
                  </a:lnTo>
                  <a:lnTo>
                    <a:pt x="4190" y="2622"/>
                  </a:lnTo>
                  <a:lnTo>
                    <a:pt x="4190" y="2622"/>
                  </a:lnTo>
                  <a:lnTo>
                    <a:pt x="4190" y="2622"/>
                  </a:lnTo>
                  <a:lnTo>
                    <a:pt x="4190" y="2622"/>
                  </a:lnTo>
                  <a:lnTo>
                    <a:pt x="4190" y="2622"/>
                  </a:lnTo>
                  <a:lnTo>
                    <a:pt x="4190" y="2622"/>
                  </a:lnTo>
                  <a:lnTo>
                    <a:pt x="4190" y="2627"/>
                  </a:lnTo>
                  <a:lnTo>
                    <a:pt x="4190" y="2627"/>
                  </a:lnTo>
                  <a:lnTo>
                    <a:pt x="4195" y="2627"/>
                  </a:lnTo>
                  <a:lnTo>
                    <a:pt x="4195" y="2627"/>
                  </a:lnTo>
                  <a:lnTo>
                    <a:pt x="4195" y="2627"/>
                  </a:lnTo>
                  <a:lnTo>
                    <a:pt x="4195" y="2627"/>
                  </a:lnTo>
                  <a:lnTo>
                    <a:pt x="4195" y="2627"/>
                  </a:lnTo>
                  <a:lnTo>
                    <a:pt x="4195" y="2627"/>
                  </a:lnTo>
                  <a:lnTo>
                    <a:pt x="4190" y="2627"/>
                  </a:lnTo>
                  <a:lnTo>
                    <a:pt x="4190" y="2627"/>
                  </a:lnTo>
                  <a:lnTo>
                    <a:pt x="4190" y="2627"/>
                  </a:lnTo>
                  <a:lnTo>
                    <a:pt x="4190" y="2633"/>
                  </a:lnTo>
                  <a:lnTo>
                    <a:pt x="4190" y="2633"/>
                  </a:lnTo>
                  <a:lnTo>
                    <a:pt x="4190" y="2633"/>
                  </a:lnTo>
                  <a:lnTo>
                    <a:pt x="4190" y="2633"/>
                  </a:lnTo>
                  <a:lnTo>
                    <a:pt x="4190" y="2645"/>
                  </a:lnTo>
                  <a:lnTo>
                    <a:pt x="4190" y="2645"/>
                  </a:lnTo>
                  <a:lnTo>
                    <a:pt x="4190" y="2651"/>
                  </a:lnTo>
                  <a:lnTo>
                    <a:pt x="4190" y="2651"/>
                  </a:lnTo>
                  <a:lnTo>
                    <a:pt x="4190" y="2651"/>
                  </a:lnTo>
                  <a:lnTo>
                    <a:pt x="4190" y="2657"/>
                  </a:lnTo>
                  <a:lnTo>
                    <a:pt x="4190" y="2657"/>
                  </a:lnTo>
                  <a:lnTo>
                    <a:pt x="4190" y="2657"/>
                  </a:lnTo>
                  <a:lnTo>
                    <a:pt x="4190" y="2663"/>
                  </a:lnTo>
                  <a:lnTo>
                    <a:pt x="4190" y="2663"/>
                  </a:lnTo>
                  <a:lnTo>
                    <a:pt x="4184" y="2663"/>
                  </a:lnTo>
                  <a:lnTo>
                    <a:pt x="4184" y="2669"/>
                  </a:lnTo>
                  <a:lnTo>
                    <a:pt x="4184" y="2669"/>
                  </a:lnTo>
                  <a:lnTo>
                    <a:pt x="4184" y="2669"/>
                  </a:lnTo>
                  <a:lnTo>
                    <a:pt x="4184" y="2669"/>
                  </a:lnTo>
                  <a:lnTo>
                    <a:pt x="4184" y="2669"/>
                  </a:lnTo>
                  <a:lnTo>
                    <a:pt x="4184" y="2669"/>
                  </a:lnTo>
                  <a:lnTo>
                    <a:pt x="4184" y="2669"/>
                  </a:lnTo>
                  <a:lnTo>
                    <a:pt x="4184" y="2675"/>
                  </a:lnTo>
                  <a:lnTo>
                    <a:pt x="4184" y="2675"/>
                  </a:lnTo>
                  <a:lnTo>
                    <a:pt x="4184" y="2675"/>
                  </a:lnTo>
                  <a:lnTo>
                    <a:pt x="4184" y="2675"/>
                  </a:lnTo>
                  <a:lnTo>
                    <a:pt x="4184" y="2681"/>
                  </a:lnTo>
                  <a:lnTo>
                    <a:pt x="4184" y="2681"/>
                  </a:lnTo>
                  <a:lnTo>
                    <a:pt x="4178" y="2681"/>
                  </a:lnTo>
                  <a:lnTo>
                    <a:pt x="4178" y="2681"/>
                  </a:lnTo>
                  <a:lnTo>
                    <a:pt x="4178" y="2681"/>
                  </a:lnTo>
                  <a:lnTo>
                    <a:pt x="4178" y="2687"/>
                  </a:lnTo>
                  <a:lnTo>
                    <a:pt x="4178" y="2687"/>
                  </a:lnTo>
                  <a:lnTo>
                    <a:pt x="4178" y="2687"/>
                  </a:lnTo>
                  <a:lnTo>
                    <a:pt x="4178" y="2693"/>
                  </a:lnTo>
                  <a:lnTo>
                    <a:pt x="4178" y="2693"/>
                  </a:lnTo>
                  <a:lnTo>
                    <a:pt x="4178" y="2693"/>
                  </a:lnTo>
                  <a:lnTo>
                    <a:pt x="4178" y="2693"/>
                  </a:lnTo>
                  <a:lnTo>
                    <a:pt x="4178" y="2693"/>
                  </a:lnTo>
                  <a:lnTo>
                    <a:pt x="4178" y="2699"/>
                  </a:lnTo>
                  <a:lnTo>
                    <a:pt x="4178" y="2699"/>
                  </a:lnTo>
                  <a:lnTo>
                    <a:pt x="4178" y="2699"/>
                  </a:lnTo>
                  <a:lnTo>
                    <a:pt x="4178" y="2699"/>
                  </a:lnTo>
                  <a:lnTo>
                    <a:pt x="4178" y="2710"/>
                  </a:lnTo>
                  <a:lnTo>
                    <a:pt x="4172" y="2716"/>
                  </a:lnTo>
                  <a:lnTo>
                    <a:pt x="4172" y="2716"/>
                  </a:lnTo>
                  <a:lnTo>
                    <a:pt x="4172" y="2716"/>
                  </a:lnTo>
                  <a:lnTo>
                    <a:pt x="4172" y="2716"/>
                  </a:lnTo>
                  <a:lnTo>
                    <a:pt x="4172" y="2716"/>
                  </a:lnTo>
                  <a:lnTo>
                    <a:pt x="4172" y="2710"/>
                  </a:lnTo>
                  <a:lnTo>
                    <a:pt x="4172" y="2710"/>
                  </a:lnTo>
                  <a:lnTo>
                    <a:pt x="4172" y="2710"/>
                  </a:lnTo>
                  <a:lnTo>
                    <a:pt x="4172" y="2716"/>
                  </a:lnTo>
                  <a:lnTo>
                    <a:pt x="4172" y="2716"/>
                  </a:lnTo>
                  <a:lnTo>
                    <a:pt x="4172" y="2716"/>
                  </a:lnTo>
                  <a:lnTo>
                    <a:pt x="4172" y="2716"/>
                  </a:lnTo>
                  <a:lnTo>
                    <a:pt x="4172" y="2722"/>
                  </a:lnTo>
                  <a:lnTo>
                    <a:pt x="4172" y="2722"/>
                  </a:lnTo>
                  <a:lnTo>
                    <a:pt x="4172" y="2728"/>
                  </a:lnTo>
                  <a:lnTo>
                    <a:pt x="4172" y="2728"/>
                  </a:lnTo>
                  <a:lnTo>
                    <a:pt x="4172" y="2728"/>
                  </a:lnTo>
                  <a:lnTo>
                    <a:pt x="4178" y="2734"/>
                  </a:lnTo>
                  <a:lnTo>
                    <a:pt x="4184" y="2740"/>
                  </a:lnTo>
                  <a:lnTo>
                    <a:pt x="4184" y="2740"/>
                  </a:lnTo>
                  <a:lnTo>
                    <a:pt x="4184" y="2740"/>
                  </a:lnTo>
                  <a:lnTo>
                    <a:pt x="4184" y="2740"/>
                  </a:lnTo>
                  <a:lnTo>
                    <a:pt x="4184" y="2740"/>
                  </a:lnTo>
                  <a:lnTo>
                    <a:pt x="4184" y="2746"/>
                  </a:lnTo>
                  <a:lnTo>
                    <a:pt x="4184" y="2746"/>
                  </a:lnTo>
                  <a:lnTo>
                    <a:pt x="4184" y="2746"/>
                  </a:lnTo>
                  <a:lnTo>
                    <a:pt x="4184" y="2746"/>
                  </a:lnTo>
                  <a:lnTo>
                    <a:pt x="4184" y="2740"/>
                  </a:lnTo>
                  <a:lnTo>
                    <a:pt x="4184" y="2740"/>
                  </a:lnTo>
                  <a:lnTo>
                    <a:pt x="4184" y="2734"/>
                  </a:lnTo>
                  <a:lnTo>
                    <a:pt x="4184" y="2734"/>
                  </a:lnTo>
                  <a:lnTo>
                    <a:pt x="4184" y="2734"/>
                  </a:lnTo>
                  <a:lnTo>
                    <a:pt x="4178" y="2734"/>
                  </a:lnTo>
                  <a:lnTo>
                    <a:pt x="4178" y="2728"/>
                  </a:lnTo>
                  <a:lnTo>
                    <a:pt x="4172" y="2728"/>
                  </a:lnTo>
                  <a:lnTo>
                    <a:pt x="4172" y="2728"/>
                  </a:lnTo>
                  <a:lnTo>
                    <a:pt x="4172" y="2722"/>
                  </a:lnTo>
                  <a:lnTo>
                    <a:pt x="4178" y="2728"/>
                  </a:lnTo>
                  <a:lnTo>
                    <a:pt x="4178" y="2728"/>
                  </a:lnTo>
                  <a:lnTo>
                    <a:pt x="4184" y="2734"/>
                  </a:lnTo>
                  <a:lnTo>
                    <a:pt x="4184" y="2734"/>
                  </a:lnTo>
                  <a:lnTo>
                    <a:pt x="4184" y="2734"/>
                  </a:lnTo>
                  <a:lnTo>
                    <a:pt x="4190" y="2734"/>
                  </a:lnTo>
                  <a:lnTo>
                    <a:pt x="4190" y="2734"/>
                  </a:lnTo>
                  <a:lnTo>
                    <a:pt x="4190" y="2740"/>
                  </a:lnTo>
                  <a:lnTo>
                    <a:pt x="4190" y="2740"/>
                  </a:lnTo>
                  <a:lnTo>
                    <a:pt x="4190" y="2740"/>
                  </a:lnTo>
                  <a:lnTo>
                    <a:pt x="4190" y="2740"/>
                  </a:lnTo>
                  <a:lnTo>
                    <a:pt x="4190" y="2740"/>
                  </a:lnTo>
                  <a:lnTo>
                    <a:pt x="4190" y="2740"/>
                  </a:lnTo>
                  <a:lnTo>
                    <a:pt x="4190" y="2740"/>
                  </a:lnTo>
                  <a:lnTo>
                    <a:pt x="4190" y="2740"/>
                  </a:lnTo>
                  <a:lnTo>
                    <a:pt x="4195" y="2740"/>
                  </a:lnTo>
                  <a:lnTo>
                    <a:pt x="4195" y="2740"/>
                  </a:lnTo>
                  <a:lnTo>
                    <a:pt x="4195" y="2734"/>
                  </a:lnTo>
                  <a:lnTo>
                    <a:pt x="4195" y="2734"/>
                  </a:lnTo>
                  <a:lnTo>
                    <a:pt x="4195" y="2734"/>
                  </a:lnTo>
                  <a:lnTo>
                    <a:pt x="4195" y="2728"/>
                  </a:lnTo>
                  <a:lnTo>
                    <a:pt x="4195" y="2728"/>
                  </a:lnTo>
                  <a:lnTo>
                    <a:pt x="4195" y="2728"/>
                  </a:lnTo>
                  <a:lnTo>
                    <a:pt x="4195" y="2728"/>
                  </a:lnTo>
                  <a:lnTo>
                    <a:pt x="4195" y="2728"/>
                  </a:lnTo>
                  <a:lnTo>
                    <a:pt x="4195" y="2728"/>
                  </a:lnTo>
                  <a:lnTo>
                    <a:pt x="4195" y="2728"/>
                  </a:lnTo>
                  <a:lnTo>
                    <a:pt x="4195" y="2722"/>
                  </a:lnTo>
                  <a:lnTo>
                    <a:pt x="4195" y="2722"/>
                  </a:lnTo>
                  <a:lnTo>
                    <a:pt x="4195" y="2722"/>
                  </a:lnTo>
                  <a:lnTo>
                    <a:pt x="4201" y="2722"/>
                  </a:lnTo>
                  <a:lnTo>
                    <a:pt x="4201" y="2722"/>
                  </a:lnTo>
                  <a:lnTo>
                    <a:pt x="4201" y="2716"/>
                  </a:lnTo>
                  <a:lnTo>
                    <a:pt x="4195" y="2716"/>
                  </a:lnTo>
                  <a:lnTo>
                    <a:pt x="4195" y="2722"/>
                  </a:lnTo>
                  <a:lnTo>
                    <a:pt x="4190" y="2716"/>
                  </a:lnTo>
                  <a:lnTo>
                    <a:pt x="4190" y="2716"/>
                  </a:lnTo>
                  <a:lnTo>
                    <a:pt x="4184" y="2716"/>
                  </a:lnTo>
                  <a:lnTo>
                    <a:pt x="4184" y="2710"/>
                  </a:lnTo>
                  <a:lnTo>
                    <a:pt x="4190" y="2710"/>
                  </a:lnTo>
                  <a:lnTo>
                    <a:pt x="4190" y="2710"/>
                  </a:lnTo>
                  <a:lnTo>
                    <a:pt x="4190" y="2710"/>
                  </a:lnTo>
                  <a:lnTo>
                    <a:pt x="4190" y="2710"/>
                  </a:lnTo>
                  <a:lnTo>
                    <a:pt x="4190" y="2710"/>
                  </a:lnTo>
                  <a:lnTo>
                    <a:pt x="4190" y="2710"/>
                  </a:lnTo>
                  <a:lnTo>
                    <a:pt x="4190" y="2710"/>
                  </a:lnTo>
                  <a:lnTo>
                    <a:pt x="4190" y="2710"/>
                  </a:lnTo>
                  <a:lnTo>
                    <a:pt x="4190" y="2705"/>
                  </a:lnTo>
                  <a:lnTo>
                    <a:pt x="4190" y="2705"/>
                  </a:lnTo>
                  <a:lnTo>
                    <a:pt x="4190" y="2705"/>
                  </a:lnTo>
                  <a:lnTo>
                    <a:pt x="4190" y="2705"/>
                  </a:lnTo>
                  <a:lnTo>
                    <a:pt x="4190" y="2705"/>
                  </a:lnTo>
                  <a:lnTo>
                    <a:pt x="4190" y="2705"/>
                  </a:lnTo>
                  <a:lnTo>
                    <a:pt x="4190" y="2705"/>
                  </a:lnTo>
                  <a:lnTo>
                    <a:pt x="4190" y="2705"/>
                  </a:lnTo>
                  <a:lnTo>
                    <a:pt x="4190" y="2705"/>
                  </a:lnTo>
                  <a:lnTo>
                    <a:pt x="4190" y="2705"/>
                  </a:lnTo>
                  <a:lnTo>
                    <a:pt x="4190" y="2705"/>
                  </a:lnTo>
                  <a:lnTo>
                    <a:pt x="4190" y="2705"/>
                  </a:lnTo>
                  <a:lnTo>
                    <a:pt x="4195" y="2705"/>
                  </a:lnTo>
                  <a:lnTo>
                    <a:pt x="4195" y="2705"/>
                  </a:lnTo>
                  <a:lnTo>
                    <a:pt x="4195" y="2710"/>
                  </a:lnTo>
                  <a:lnTo>
                    <a:pt x="4195" y="2710"/>
                  </a:lnTo>
                  <a:lnTo>
                    <a:pt x="4195" y="2710"/>
                  </a:lnTo>
                  <a:lnTo>
                    <a:pt x="4195" y="2710"/>
                  </a:lnTo>
                  <a:lnTo>
                    <a:pt x="4195" y="2710"/>
                  </a:lnTo>
                  <a:lnTo>
                    <a:pt x="4195" y="2710"/>
                  </a:lnTo>
                  <a:lnTo>
                    <a:pt x="4201" y="2710"/>
                  </a:lnTo>
                  <a:lnTo>
                    <a:pt x="4201" y="2710"/>
                  </a:lnTo>
                  <a:lnTo>
                    <a:pt x="4201" y="2710"/>
                  </a:lnTo>
                  <a:lnTo>
                    <a:pt x="4201" y="2716"/>
                  </a:lnTo>
                  <a:lnTo>
                    <a:pt x="4201" y="2716"/>
                  </a:lnTo>
                  <a:lnTo>
                    <a:pt x="4201" y="2716"/>
                  </a:lnTo>
                  <a:lnTo>
                    <a:pt x="4201" y="2722"/>
                  </a:lnTo>
                  <a:lnTo>
                    <a:pt x="4201" y="2722"/>
                  </a:lnTo>
                  <a:lnTo>
                    <a:pt x="4201" y="2722"/>
                  </a:lnTo>
                  <a:lnTo>
                    <a:pt x="4201" y="2722"/>
                  </a:lnTo>
                  <a:lnTo>
                    <a:pt x="4201" y="2728"/>
                  </a:lnTo>
                  <a:lnTo>
                    <a:pt x="4201" y="2728"/>
                  </a:lnTo>
                  <a:lnTo>
                    <a:pt x="4201" y="2728"/>
                  </a:lnTo>
                  <a:lnTo>
                    <a:pt x="4207" y="2728"/>
                  </a:lnTo>
                  <a:lnTo>
                    <a:pt x="4207" y="2728"/>
                  </a:lnTo>
                  <a:lnTo>
                    <a:pt x="4207" y="2722"/>
                  </a:lnTo>
                  <a:lnTo>
                    <a:pt x="4207" y="2722"/>
                  </a:lnTo>
                  <a:lnTo>
                    <a:pt x="4207" y="2722"/>
                  </a:lnTo>
                  <a:lnTo>
                    <a:pt x="4207" y="2722"/>
                  </a:lnTo>
                  <a:lnTo>
                    <a:pt x="4207" y="2722"/>
                  </a:lnTo>
                  <a:lnTo>
                    <a:pt x="4207" y="2716"/>
                  </a:lnTo>
                  <a:lnTo>
                    <a:pt x="4207" y="2716"/>
                  </a:lnTo>
                  <a:lnTo>
                    <a:pt x="4207" y="2716"/>
                  </a:lnTo>
                  <a:lnTo>
                    <a:pt x="4207" y="2716"/>
                  </a:lnTo>
                  <a:lnTo>
                    <a:pt x="4207" y="2716"/>
                  </a:lnTo>
                  <a:lnTo>
                    <a:pt x="4213" y="2716"/>
                  </a:lnTo>
                  <a:lnTo>
                    <a:pt x="4213" y="2716"/>
                  </a:lnTo>
                  <a:lnTo>
                    <a:pt x="4213" y="2716"/>
                  </a:lnTo>
                  <a:lnTo>
                    <a:pt x="4213" y="2716"/>
                  </a:lnTo>
                  <a:lnTo>
                    <a:pt x="4213" y="2722"/>
                  </a:lnTo>
                  <a:lnTo>
                    <a:pt x="4213" y="2722"/>
                  </a:lnTo>
                  <a:lnTo>
                    <a:pt x="4213" y="2722"/>
                  </a:lnTo>
                  <a:lnTo>
                    <a:pt x="4219" y="2722"/>
                  </a:lnTo>
                  <a:lnTo>
                    <a:pt x="4219" y="2728"/>
                  </a:lnTo>
                  <a:lnTo>
                    <a:pt x="4219" y="2728"/>
                  </a:lnTo>
                  <a:lnTo>
                    <a:pt x="4213" y="2728"/>
                  </a:lnTo>
                  <a:lnTo>
                    <a:pt x="4213" y="2734"/>
                  </a:lnTo>
                  <a:lnTo>
                    <a:pt x="4213" y="2734"/>
                  </a:lnTo>
                  <a:lnTo>
                    <a:pt x="4213" y="2734"/>
                  </a:lnTo>
                  <a:lnTo>
                    <a:pt x="4213" y="2734"/>
                  </a:lnTo>
                  <a:lnTo>
                    <a:pt x="4207" y="2734"/>
                  </a:lnTo>
                  <a:lnTo>
                    <a:pt x="4207" y="2734"/>
                  </a:lnTo>
                  <a:lnTo>
                    <a:pt x="4207" y="2740"/>
                  </a:lnTo>
                  <a:lnTo>
                    <a:pt x="4207" y="2740"/>
                  </a:lnTo>
                  <a:lnTo>
                    <a:pt x="4207" y="2740"/>
                  </a:lnTo>
                  <a:lnTo>
                    <a:pt x="4207" y="2740"/>
                  </a:lnTo>
                  <a:lnTo>
                    <a:pt x="4207" y="2740"/>
                  </a:lnTo>
                  <a:lnTo>
                    <a:pt x="4207" y="2740"/>
                  </a:lnTo>
                  <a:lnTo>
                    <a:pt x="4207" y="2740"/>
                  </a:lnTo>
                  <a:lnTo>
                    <a:pt x="4207" y="2740"/>
                  </a:lnTo>
                  <a:lnTo>
                    <a:pt x="4207" y="2746"/>
                  </a:lnTo>
                  <a:lnTo>
                    <a:pt x="4201" y="2746"/>
                  </a:lnTo>
                  <a:lnTo>
                    <a:pt x="4201" y="2746"/>
                  </a:lnTo>
                  <a:lnTo>
                    <a:pt x="4201" y="2746"/>
                  </a:lnTo>
                  <a:lnTo>
                    <a:pt x="4201" y="2746"/>
                  </a:lnTo>
                  <a:lnTo>
                    <a:pt x="4201" y="2752"/>
                  </a:lnTo>
                  <a:lnTo>
                    <a:pt x="4201" y="2752"/>
                  </a:lnTo>
                  <a:lnTo>
                    <a:pt x="4201" y="2752"/>
                  </a:lnTo>
                  <a:lnTo>
                    <a:pt x="4195" y="2752"/>
                  </a:lnTo>
                  <a:lnTo>
                    <a:pt x="4195" y="2752"/>
                  </a:lnTo>
                  <a:lnTo>
                    <a:pt x="4195" y="2752"/>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195" y="2758"/>
                  </a:lnTo>
                  <a:lnTo>
                    <a:pt x="4201" y="2758"/>
                  </a:lnTo>
                  <a:lnTo>
                    <a:pt x="4201" y="2758"/>
                  </a:lnTo>
                  <a:lnTo>
                    <a:pt x="4195" y="2758"/>
                  </a:lnTo>
                  <a:lnTo>
                    <a:pt x="4195" y="2758"/>
                  </a:lnTo>
                  <a:lnTo>
                    <a:pt x="4195" y="2758"/>
                  </a:lnTo>
                  <a:lnTo>
                    <a:pt x="4195" y="2758"/>
                  </a:lnTo>
                  <a:lnTo>
                    <a:pt x="4195" y="2758"/>
                  </a:lnTo>
                  <a:lnTo>
                    <a:pt x="4190" y="2758"/>
                  </a:lnTo>
                  <a:lnTo>
                    <a:pt x="4195" y="2758"/>
                  </a:lnTo>
                  <a:lnTo>
                    <a:pt x="4195" y="2758"/>
                  </a:lnTo>
                  <a:lnTo>
                    <a:pt x="4195" y="2758"/>
                  </a:lnTo>
                  <a:lnTo>
                    <a:pt x="4195" y="2758"/>
                  </a:lnTo>
                  <a:lnTo>
                    <a:pt x="4195" y="2764"/>
                  </a:lnTo>
                  <a:lnTo>
                    <a:pt x="4195" y="2764"/>
                  </a:lnTo>
                  <a:lnTo>
                    <a:pt x="4195" y="2764"/>
                  </a:lnTo>
                  <a:lnTo>
                    <a:pt x="4195" y="2764"/>
                  </a:lnTo>
                  <a:lnTo>
                    <a:pt x="4190" y="2764"/>
                  </a:lnTo>
                  <a:lnTo>
                    <a:pt x="4190" y="2758"/>
                  </a:lnTo>
                  <a:lnTo>
                    <a:pt x="4190" y="2758"/>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90" y="2764"/>
                  </a:lnTo>
                  <a:lnTo>
                    <a:pt x="4184" y="2764"/>
                  </a:lnTo>
                  <a:lnTo>
                    <a:pt x="4184" y="2764"/>
                  </a:lnTo>
                  <a:lnTo>
                    <a:pt x="4184" y="2764"/>
                  </a:lnTo>
                  <a:lnTo>
                    <a:pt x="4184" y="2764"/>
                  </a:lnTo>
                  <a:lnTo>
                    <a:pt x="4184" y="2758"/>
                  </a:lnTo>
                  <a:lnTo>
                    <a:pt x="4184" y="2758"/>
                  </a:lnTo>
                  <a:lnTo>
                    <a:pt x="4184" y="2758"/>
                  </a:lnTo>
                  <a:lnTo>
                    <a:pt x="4184" y="2764"/>
                  </a:lnTo>
                  <a:lnTo>
                    <a:pt x="4184" y="2764"/>
                  </a:lnTo>
                  <a:lnTo>
                    <a:pt x="4184" y="2770"/>
                  </a:lnTo>
                  <a:lnTo>
                    <a:pt x="4184" y="2770"/>
                  </a:lnTo>
                  <a:lnTo>
                    <a:pt x="4190" y="2770"/>
                  </a:lnTo>
                  <a:lnTo>
                    <a:pt x="4190" y="2770"/>
                  </a:lnTo>
                  <a:lnTo>
                    <a:pt x="4190" y="2770"/>
                  </a:lnTo>
                  <a:lnTo>
                    <a:pt x="4190" y="2770"/>
                  </a:lnTo>
                  <a:lnTo>
                    <a:pt x="4195" y="2770"/>
                  </a:lnTo>
                  <a:lnTo>
                    <a:pt x="4195" y="2776"/>
                  </a:lnTo>
                  <a:lnTo>
                    <a:pt x="4201" y="2776"/>
                  </a:lnTo>
                  <a:lnTo>
                    <a:pt x="4201" y="2782"/>
                  </a:lnTo>
                  <a:lnTo>
                    <a:pt x="4201" y="2782"/>
                  </a:lnTo>
                  <a:lnTo>
                    <a:pt x="4201" y="2788"/>
                  </a:lnTo>
                  <a:lnTo>
                    <a:pt x="4201" y="2788"/>
                  </a:lnTo>
                  <a:lnTo>
                    <a:pt x="4201" y="2788"/>
                  </a:lnTo>
                  <a:lnTo>
                    <a:pt x="4201" y="2788"/>
                  </a:lnTo>
                  <a:lnTo>
                    <a:pt x="4201" y="2788"/>
                  </a:lnTo>
                  <a:lnTo>
                    <a:pt x="4201" y="2788"/>
                  </a:lnTo>
                  <a:lnTo>
                    <a:pt x="4201" y="2788"/>
                  </a:lnTo>
                  <a:lnTo>
                    <a:pt x="4201" y="2788"/>
                  </a:lnTo>
                  <a:lnTo>
                    <a:pt x="4201" y="2794"/>
                  </a:lnTo>
                  <a:lnTo>
                    <a:pt x="4201" y="2794"/>
                  </a:lnTo>
                  <a:lnTo>
                    <a:pt x="4207" y="2794"/>
                  </a:lnTo>
                  <a:lnTo>
                    <a:pt x="4207" y="2794"/>
                  </a:lnTo>
                  <a:lnTo>
                    <a:pt x="4207" y="2794"/>
                  </a:lnTo>
                  <a:lnTo>
                    <a:pt x="4207" y="2794"/>
                  </a:lnTo>
                  <a:lnTo>
                    <a:pt x="4207" y="2794"/>
                  </a:lnTo>
                  <a:lnTo>
                    <a:pt x="4207" y="2794"/>
                  </a:lnTo>
                  <a:lnTo>
                    <a:pt x="4207" y="2794"/>
                  </a:lnTo>
                  <a:lnTo>
                    <a:pt x="4207" y="2799"/>
                  </a:lnTo>
                  <a:lnTo>
                    <a:pt x="4207" y="2799"/>
                  </a:lnTo>
                  <a:lnTo>
                    <a:pt x="4207" y="2799"/>
                  </a:lnTo>
                  <a:lnTo>
                    <a:pt x="4207" y="2794"/>
                  </a:lnTo>
                  <a:lnTo>
                    <a:pt x="4207" y="2799"/>
                  </a:lnTo>
                  <a:lnTo>
                    <a:pt x="4207" y="2799"/>
                  </a:lnTo>
                  <a:lnTo>
                    <a:pt x="4207" y="2799"/>
                  </a:lnTo>
                  <a:lnTo>
                    <a:pt x="4207" y="2805"/>
                  </a:lnTo>
                  <a:lnTo>
                    <a:pt x="4207" y="2805"/>
                  </a:lnTo>
                  <a:lnTo>
                    <a:pt x="4207" y="2805"/>
                  </a:lnTo>
                  <a:lnTo>
                    <a:pt x="4213" y="2811"/>
                  </a:lnTo>
                  <a:lnTo>
                    <a:pt x="4219" y="2823"/>
                  </a:lnTo>
                  <a:lnTo>
                    <a:pt x="4219" y="2829"/>
                  </a:lnTo>
                  <a:lnTo>
                    <a:pt x="4219" y="2829"/>
                  </a:lnTo>
                  <a:lnTo>
                    <a:pt x="4219" y="2829"/>
                  </a:lnTo>
                  <a:lnTo>
                    <a:pt x="4219" y="2829"/>
                  </a:lnTo>
                  <a:lnTo>
                    <a:pt x="4219" y="2829"/>
                  </a:lnTo>
                  <a:lnTo>
                    <a:pt x="4219" y="2829"/>
                  </a:lnTo>
                  <a:lnTo>
                    <a:pt x="4219" y="2829"/>
                  </a:lnTo>
                  <a:lnTo>
                    <a:pt x="4219" y="2829"/>
                  </a:lnTo>
                  <a:lnTo>
                    <a:pt x="4219" y="2823"/>
                  </a:lnTo>
                  <a:lnTo>
                    <a:pt x="4219" y="2823"/>
                  </a:lnTo>
                  <a:lnTo>
                    <a:pt x="4219" y="2823"/>
                  </a:lnTo>
                  <a:lnTo>
                    <a:pt x="4225" y="2829"/>
                  </a:lnTo>
                  <a:lnTo>
                    <a:pt x="4225" y="2835"/>
                  </a:lnTo>
                  <a:lnTo>
                    <a:pt x="4225" y="2835"/>
                  </a:lnTo>
                  <a:lnTo>
                    <a:pt x="4225" y="2835"/>
                  </a:lnTo>
                  <a:lnTo>
                    <a:pt x="4231" y="2835"/>
                  </a:lnTo>
                  <a:lnTo>
                    <a:pt x="4231" y="2835"/>
                  </a:lnTo>
                  <a:lnTo>
                    <a:pt x="4231" y="2841"/>
                  </a:lnTo>
                  <a:lnTo>
                    <a:pt x="4231" y="2841"/>
                  </a:lnTo>
                  <a:lnTo>
                    <a:pt x="4231" y="2841"/>
                  </a:lnTo>
                  <a:lnTo>
                    <a:pt x="4231" y="2841"/>
                  </a:lnTo>
                  <a:lnTo>
                    <a:pt x="4231" y="2841"/>
                  </a:lnTo>
                  <a:lnTo>
                    <a:pt x="4231" y="2841"/>
                  </a:lnTo>
                  <a:lnTo>
                    <a:pt x="4231" y="2841"/>
                  </a:lnTo>
                  <a:lnTo>
                    <a:pt x="4231" y="2841"/>
                  </a:lnTo>
                  <a:lnTo>
                    <a:pt x="4237" y="2841"/>
                  </a:lnTo>
                  <a:lnTo>
                    <a:pt x="4237" y="2841"/>
                  </a:lnTo>
                  <a:lnTo>
                    <a:pt x="4237" y="2841"/>
                  </a:lnTo>
                  <a:lnTo>
                    <a:pt x="4237" y="2841"/>
                  </a:lnTo>
                  <a:lnTo>
                    <a:pt x="4237" y="2841"/>
                  </a:lnTo>
                  <a:lnTo>
                    <a:pt x="4237" y="2841"/>
                  </a:lnTo>
                  <a:lnTo>
                    <a:pt x="4237" y="2841"/>
                  </a:lnTo>
                  <a:lnTo>
                    <a:pt x="4237" y="2841"/>
                  </a:lnTo>
                  <a:lnTo>
                    <a:pt x="4237" y="2841"/>
                  </a:lnTo>
                  <a:lnTo>
                    <a:pt x="4237" y="2841"/>
                  </a:lnTo>
                  <a:lnTo>
                    <a:pt x="4237" y="2841"/>
                  </a:lnTo>
                  <a:lnTo>
                    <a:pt x="4237" y="2841"/>
                  </a:lnTo>
                  <a:lnTo>
                    <a:pt x="4237" y="2841"/>
                  </a:lnTo>
                  <a:lnTo>
                    <a:pt x="4243" y="2841"/>
                  </a:lnTo>
                  <a:lnTo>
                    <a:pt x="4243" y="2841"/>
                  </a:lnTo>
                  <a:lnTo>
                    <a:pt x="4243" y="2841"/>
                  </a:lnTo>
                  <a:lnTo>
                    <a:pt x="4243" y="2841"/>
                  </a:lnTo>
                  <a:lnTo>
                    <a:pt x="4243" y="2835"/>
                  </a:lnTo>
                  <a:lnTo>
                    <a:pt x="4237" y="2829"/>
                  </a:lnTo>
                  <a:lnTo>
                    <a:pt x="4237" y="2829"/>
                  </a:lnTo>
                  <a:lnTo>
                    <a:pt x="4237" y="2829"/>
                  </a:lnTo>
                  <a:lnTo>
                    <a:pt x="4237" y="2823"/>
                  </a:lnTo>
                  <a:lnTo>
                    <a:pt x="4237" y="2823"/>
                  </a:lnTo>
                  <a:lnTo>
                    <a:pt x="4237" y="2823"/>
                  </a:lnTo>
                  <a:lnTo>
                    <a:pt x="4231" y="2823"/>
                  </a:lnTo>
                  <a:lnTo>
                    <a:pt x="4231" y="2823"/>
                  </a:lnTo>
                  <a:lnTo>
                    <a:pt x="4231" y="2817"/>
                  </a:lnTo>
                  <a:lnTo>
                    <a:pt x="4231" y="2817"/>
                  </a:lnTo>
                  <a:lnTo>
                    <a:pt x="4231" y="2817"/>
                  </a:lnTo>
                  <a:lnTo>
                    <a:pt x="4231" y="2817"/>
                  </a:lnTo>
                  <a:lnTo>
                    <a:pt x="4231" y="2817"/>
                  </a:lnTo>
                  <a:lnTo>
                    <a:pt x="4231" y="2823"/>
                  </a:lnTo>
                  <a:lnTo>
                    <a:pt x="4237" y="2823"/>
                  </a:lnTo>
                  <a:lnTo>
                    <a:pt x="4237" y="2823"/>
                  </a:lnTo>
                  <a:lnTo>
                    <a:pt x="4237" y="2823"/>
                  </a:lnTo>
                  <a:lnTo>
                    <a:pt x="4237" y="2823"/>
                  </a:lnTo>
                  <a:lnTo>
                    <a:pt x="4237" y="2823"/>
                  </a:lnTo>
                  <a:lnTo>
                    <a:pt x="4237" y="2823"/>
                  </a:lnTo>
                  <a:lnTo>
                    <a:pt x="4237" y="2823"/>
                  </a:lnTo>
                  <a:lnTo>
                    <a:pt x="4237" y="2823"/>
                  </a:lnTo>
                  <a:lnTo>
                    <a:pt x="4243" y="2829"/>
                  </a:lnTo>
                  <a:lnTo>
                    <a:pt x="4243" y="2829"/>
                  </a:lnTo>
                  <a:lnTo>
                    <a:pt x="4243" y="2823"/>
                  </a:lnTo>
                  <a:lnTo>
                    <a:pt x="4243" y="2823"/>
                  </a:lnTo>
                  <a:lnTo>
                    <a:pt x="4243" y="2823"/>
                  </a:lnTo>
                  <a:lnTo>
                    <a:pt x="4243" y="2823"/>
                  </a:lnTo>
                  <a:lnTo>
                    <a:pt x="4243" y="2823"/>
                  </a:lnTo>
                  <a:lnTo>
                    <a:pt x="4243" y="2823"/>
                  </a:lnTo>
                  <a:lnTo>
                    <a:pt x="4249" y="2823"/>
                  </a:lnTo>
                  <a:lnTo>
                    <a:pt x="4249" y="2823"/>
                  </a:lnTo>
                  <a:lnTo>
                    <a:pt x="4249" y="2823"/>
                  </a:lnTo>
                  <a:lnTo>
                    <a:pt x="4255" y="2823"/>
                  </a:lnTo>
                  <a:lnTo>
                    <a:pt x="4255" y="2817"/>
                  </a:lnTo>
                  <a:lnTo>
                    <a:pt x="4255" y="2817"/>
                  </a:lnTo>
                  <a:lnTo>
                    <a:pt x="4261" y="2817"/>
                  </a:lnTo>
                  <a:lnTo>
                    <a:pt x="4255" y="2823"/>
                  </a:lnTo>
                  <a:lnTo>
                    <a:pt x="4255" y="2823"/>
                  </a:lnTo>
                  <a:lnTo>
                    <a:pt x="4255" y="2823"/>
                  </a:lnTo>
                  <a:lnTo>
                    <a:pt x="4255" y="2823"/>
                  </a:lnTo>
                  <a:lnTo>
                    <a:pt x="4255" y="2823"/>
                  </a:lnTo>
                  <a:lnTo>
                    <a:pt x="4255" y="2823"/>
                  </a:lnTo>
                  <a:lnTo>
                    <a:pt x="4249" y="2829"/>
                  </a:lnTo>
                  <a:lnTo>
                    <a:pt x="4249" y="2829"/>
                  </a:lnTo>
                  <a:lnTo>
                    <a:pt x="4249" y="2829"/>
                  </a:lnTo>
                  <a:lnTo>
                    <a:pt x="4249" y="2829"/>
                  </a:lnTo>
                  <a:lnTo>
                    <a:pt x="4249" y="2829"/>
                  </a:lnTo>
                  <a:lnTo>
                    <a:pt x="4249" y="2835"/>
                  </a:lnTo>
                  <a:lnTo>
                    <a:pt x="4249" y="2835"/>
                  </a:lnTo>
                  <a:lnTo>
                    <a:pt x="4249" y="2835"/>
                  </a:lnTo>
                  <a:lnTo>
                    <a:pt x="4249" y="2835"/>
                  </a:lnTo>
                  <a:lnTo>
                    <a:pt x="4249" y="2835"/>
                  </a:lnTo>
                  <a:lnTo>
                    <a:pt x="4249" y="2835"/>
                  </a:lnTo>
                  <a:lnTo>
                    <a:pt x="4249" y="2841"/>
                  </a:lnTo>
                  <a:lnTo>
                    <a:pt x="4249" y="2847"/>
                  </a:lnTo>
                  <a:lnTo>
                    <a:pt x="4249" y="2853"/>
                  </a:lnTo>
                  <a:lnTo>
                    <a:pt x="4249" y="2853"/>
                  </a:lnTo>
                  <a:lnTo>
                    <a:pt x="4249" y="2859"/>
                  </a:lnTo>
                  <a:lnTo>
                    <a:pt x="4249" y="2859"/>
                  </a:lnTo>
                  <a:lnTo>
                    <a:pt x="4249" y="2865"/>
                  </a:lnTo>
                  <a:lnTo>
                    <a:pt x="4249" y="2865"/>
                  </a:lnTo>
                  <a:lnTo>
                    <a:pt x="4249" y="2865"/>
                  </a:lnTo>
                  <a:lnTo>
                    <a:pt x="4249" y="2865"/>
                  </a:lnTo>
                  <a:lnTo>
                    <a:pt x="4249" y="2871"/>
                  </a:lnTo>
                  <a:lnTo>
                    <a:pt x="4255" y="2871"/>
                  </a:lnTo>
                  <a:lnTo>
                    <a:pt x="4255" y="2871"/>
                  </a:lnTo>
                  <a:lnTo>
                    <a:pt x="4255" y="2871"/>
                  </a:lnTo>
                  <a:lnTo>
                    <a:pt x="4255" y="2871"/>
                  </a:lnTo>
                  <a:lnTo>
                    <a:pt x="4255" y="2871"/>
                  </a:lnTo>
                  <a:lnTo>
                    <a:pt x="4255" y="2871"/>
                  </a:lnTo>
                  <a:lnTo>
                    <a:pt x="4255" y="2871"/>
                  </a:lnTo>
                  <a:lnTo>
                    <a:pt x="4261" y="2871"/>
                  </a:lnTo>
                  <a:lnTo>
                    <a:pt x="4261" y="2871"/>
                  </a:lnTo>
                  <a:lnTo>
                    <a:pt x="4261" y="2871"/>
                  </a:lnTo>
                  <a:lnTo>
                    <a:pt x="4267" y="2859"/>
                  </a:lnTo>
                  <a:lnTo>
                    <a:pt x="4267" y="2859"/>
                  </a:lnTo>
                  <a:lnTo>
                    <a:pt x="4267" y="2859"/>
                  </a:lnTo>
                  <a:lnTo>
                    <a:pt x="4267" y="2853"/>
                  </a:lnTo>
                  <a:lnTo>
                    <a:pt x="4267" y="2853"/>
                  </a:lnTo>
                  <a:lnTo>
                    <a:pt x="4273" y="2853"/>
                  </a:lnTo>
                  <a:lnTo>
                    <a:pt x="4273" y="2853"/>
                  </a:lnTo>
                  <a:lnTo>
                    <a:pt x="4273" y="2853"/>
                  </a:lnTo>
                  <a:lnTo>
                    <a:pt x="4278" y="2853"/>
                  </a:lnTo>
                  <a:lnTo>
                    <a:pt x="4278" y="2853"/>
                  </a:lnTo>
                  <a:lnTo>
                    <a:pt x="4278" y="2853"/>
                  </a:lnTo>
                  <a:lnTo>
                    <a:pt x="4278" y="2853"/>
                  </a:lnTo>
                  <a:lnTo>
                    <a:pt x="4278" y="2853"/>
                  </a:lnTo>
                  <a:lnTo>
                    <a:pt x="4278" y="2853"/>
                  </a:lnTo>
                  <a:lnTo>
                    <a:pt x="4273" y="2853"/>
                  </a:lnTo>
                  <a:lnTo>
                    <a:pt x="4273" y="2853"/>
                  </a:lnTo>
                  <a:lnTo>
                    <a:pt x="4273" y="2853"/>
                  </a:lnTo>
                  <a:lnTo>
                    <a:pt x="4273" y="2853"/>
                  </a:lnTo>
                  <a:lnTo>
                    <a:pt x="4273" y="2853"/>
                  </a:lnTo>
                  <a:lnTo>
                    <a:pt x="4273" y="2853"/>
                  </a:lnTo>
                  <a:lnTo>
                    <a:pt x="4273" y="2859"/>
                  </a:lnTo>
                  <a:lnTo>
                    <a:pt x="4267" y="2859"/>
                  </a:lnTo>
                  <a:lnTo>
                    <a:pt x="4267" y="2865"/>
                  </a:lnTo>
                  <a:lnTo>
                    <a:pt x="4267" y="2865"/>
                  </a:lnTo>
                  <a:lnTo>
                    <a:pt x="4267" y="2865"/>
                  </a:lnTo>
                  <a:lnTo>
                    <a:pt x="4267" y="2871"/>
                  </a:lnTo>
                  <a:lnTo>
                    <a:pt x="4261" y="2871"/>
                  </a:lnTo>
                  <a:lnTo>
                    <a:pt x="4261" y="2871"/>
                  </a:lnTo>
                  <a:lnTo>
                    <a:pt x="4261" y="2871"/>
                  </a:lnTo>
                  <a:lnTo>
                    <a:pt x="4261" y="2871"/>
                  </a:lnTo>
                  <a:lnTo>
                    <a:pt x="4261" y="2871"/>
                  </a:lnTo>
                  <a:lnTo>
                    <a:pt x="4261" y="2871"/>
                  </a:lnTo>
                  <a:lnTo>
                    <a:pt x="4255" y="2871"/>
                  </a:lnTo>
                  <a:lnTo>
                    <a:pt x="4255" y="2871"/>
                  </a:lnTo>
                  <a:lnTo>
                    <a:pt x="4255" y="2871"/>
                  </a:lnTo>
                  <a:lnTo>
                    <a:pt x="4255" y="2871"/>
                  </a:lnTo>
                  <a:lnTo>
                    <a:pt x="4255" y="2871"/>
                  </a:lnTo>
                  <a:lnTo>
                    <a:pt x="4255" y="2871"/>
                  </a:lnTo>
                  <a:lnTo>
                    <a:pt x="4255" y="2871"/>
                  </a:lnTo>
                  <a:lnTo>
                    <a:pt x="4255" y="2877"/>
                  </a:lnTo>
                  <a:lnTo>
                    <a:pt x="4255" y="2877"/>
                  </a:lnTo>
                  <a:lnTo>
                    <a:pt x="4255" y="2877"/>
                  </a:lnTo>
                  <a:lnTo>
                    <a:pt x="4255" y="2877"/>
                  </a:lnTo>
                  <a:lnTo>
                    <a:pt x="4255" y="2877"/>
                  </a:lnTo>
                  <a:lnTo>
                    <a:pt x="4255" y="2877"/>
                  </a:lnTo>
                  <a:lnTo>
                    <a:pt x="4255" y="2877"/>
                  </a:lnTo>
                  <a:lnTo>
                    <a:pt x="4261" y="2877"/>
                  </a:lnTo>
                  <a:lnTo>
                    <a:pt x="4261" y="2877"/>
                  </a:lnTo>
                  <a:lnTo>
                    <a:pt x="4261" y="2877"/>
                  </a:lnTo>
                  <a:lnTo>
                    <a:pt x="4267" y="2877"/>
                  </a:lnTo>
                  <a:lnTo>
                    <a:pt x="4267" y="2877"/>
                  </a:lnTo>
                  <a:lnTo>
                    <a:pt x="4267" y="2882"/>
                  </a:lnTo>
                  <a:lnTo>
                    <a:pt x="4267" y="2882"/>
                  </a:lnTo>
                  <a:lnTo>
                    <a:pt x="4267" y="2882"/>
                  </a:lnTo>
                  <a:lnTo>
                    <a:pt x="4267" y="2882"/>
                  </a:lnTo>
                  <a:lnTo>
                    <a:pt x="4267" y="2877"/>
                  </a:lnTo>
                  <a:lnTo>
                    <a:pt x="4267" y="2877"/>
                  </a:lnTo>
                  <a:lnTo>
                    <a:pt x="4267" y="2877"/>
                  </a:lnTo>
                  <a:lnTo>
                    <a:pt x="4267" y="2877"/>
                  </a:lnTo>
                  <a:lnTo>
                    <a:pt x="4273" y="2882"/>
                  </a:lnTo>
                  <a:lnTo>
                    <a:pt x="4273" y="2882"/>
                  </a:lnTo>
                  <a:lnTo>
                    <a:pt x="4273" y="2882"/>
                  </a:lnTo>
                  <a:lnTo>
                    <a:pt x="4273" y="2888"/>
                  </a:lnTo>
                  <a:lnTo>
                    <a:pt x="4273" y="2888"/>
                  </a:lnTo>
                  <a:lnTo>
                    <a:pt x="4273" y="2888"/>
                  </a:lnTo>
                  <a:lnTo>
                    <a:pt x="4273" y="2888"/>
                  </a:lnTo>
                  <a:lnTo>
                    <a:pt x="4273" y="2888"/>
                  </a:lnTo>
                  <a:lnTo>
                    <a:pt x="4273" y="2894"/>
                  </a:lnTo>
                  <a:lnTo>
                    <a:pt x="4273" y="2900"/>
                  </a:lnTo>
                  <a:lnTo>
                    <a:pt x="4273" y="2900"/>
                  </a:lnTo>
                  <a:lnTo>
                    <a:pt x="4273" y="2900"/>
                  </a:lnTo>
                  <a:lnTo>
                    <a:pt x="4273" y="2900"/>
                  </a:lnTo>
                  <a:lnTo>
                    <a:pt x="4273" y="2900"/>
                  </a:lnTo>
                  <a:lnTo>
                    <a:pt x="4273" y="2900"/>
                  </a:lnTo>
                  <a:lnTo>
                    <a:pt x="4273" y="2900"/>
                  </a:lnTo>
                  <a:lnTo>
                    <a:pt x="4273" y="2912"/>
                  </a:lnTo>
                  <a:lnTo>
                    <a:pt x="4273" y="2912"/>
                  </a:lnTo>
                  <a:lnTo>
                    <a:pt x="4278" y="2918"/>
                  </a:lnTo>
                  <a:lnTo>
                    <a:pt x="4278" y="2918"/>
                  </a:lnTo>
                  <a:lnTo>
                    <a:pt x="4278" y="2918"/>
                  </a:lnTo>
                  <a:lnTo>
                    <a:pt x="4278" y="2918"/>
                  </a:lnTo>
                  <a:lnTo>
                    <a:pt x="4278" y="2918"/>
                  </a:lnTo>
                  <a:lnTo>
                    <a:pt x="4278" y="2918"/>
                  </a:lnTo>
                  <a:lnTo>
                    <a:pt x="4278" y="2918"/>
                  </a:lnTo>
                  <a:lnTo>
                    <a:pt x="4278" y="2912"/>
                  </a:lnTo>
                  <a:lnTo>
                    <a:pt x="4278" y="2912"/>
                  </a:lnTo>
                  <a:lnTo>
                    <a:pt x="4278" y="2924"/>
                  </a:lnTo>
                  <a:lnTo>
                    <a:pt x="4278" y="2924"/>
                  </a:lnTo>
                  <a:lnTo>
                    <a:pt x="4284" y="2930"/>
                  </a:lnTo>
                  <a:lnTo>
                    <a:pt x="4284" y="2930"/>
                  </a:lnTo>
                  <a:lnTo>
                    <a:pt x="4284" y="2930"/>
                  </a:lnTo>
                  <a:lnTo>
                    <a:pt x="4284" y="2930"/>
                  </a:lnTo>
                  <a:lnTo>
                    <a:pt x="4284" y="2930"/>
                  </a:lnTo>
                  <a:lnTo>
                    <a:pt x="4284" y="2930"/>
                  </a:lnTo>
                  <a:lnTo>
                    <a:pt x="4284" y="2930"/>
                  </a:lnTo>
                  <a:lnTo>
                    <a:pt x="4284" y="2930"/>
                  </a:lnTo>
                  <a:lnTo>
                    <a:pt x="4290" y="2930"/>
                  </a:lnTo>
                  <a:lnTo>
                    <a:pt x="4290" y="2930"/>
                  </a:lnTo>
                  <a:lnTo>
                    <a:pt x="4290" y="2930"/>
                  </a:lnTo>
                  <a:lnTo>
                    <a:pt x="4290" y="2936"/>
                  </a:lnTo>
                  <a:lnTo>
                    <a:pt x="4290" y="2936"/>
                  </a:lnTo>
                  <a:lnTo>
                    <a:pt x="4284" y="2936"/>
                  </a:lnTo>
                  <a:lnTo>
                    <a:pt x="4284" y="2936"/>
                  </a:lnTo>
                  <a:lnTo>
                    <a:pt x="4284" y="2936"/>
                  </a:lnTo>
                  <a:lnTo>
                    <a:pt x="4284" y="2936"/>
                  </a:lnTo>
                  <a:lnTo>
                    <a:pt x="4284" y="2936"/>
                  </a:lnTo>
                  <a:lnTo>
                    <a:pt x="4284" y="2936"/>
                  </a:lnTo>
                  <a:lnTo>
                    <a:pt x="4284" y="2936"/>
                  </a:lnTo>
                  <a:lnTo>
                    <a:pt x="4284" y="2936"/>
                  </a:lnTo>
                  <a:lnTo>
                    <a:pt x="4284" y="2936"/>
                  </a:lnTo>
                  <a:lnTo>
                    <a:pt x="4284" y="2936"/>
                  </a:lnTo>
                  <a:lnTo>
                    <a:pt x="4284" y="2936"/>
                  </a:lnTo>
                  <a:lnTo>
                    <a:pt x="4284" y="2942"/>
                  </a:lnTo>
                  <a:lnTo>
                    <a:pt x="4284" y="2942"/>
                  </a:lnTo>
                  <a:lnTo>
                    <a:pt x="4284" y="2942"/>
                  </a:lnTo>
                  <a:lnTo>
                    <a:pt x="4284" y="2942"/>
                  </a:lnTo>
                  <a:lnTo>
                    <a:pt x="4284" y="2942"/>
                  </a:lnTo>
                  <a:lnTo>
                    <a:pt x="4284" y="2942"/>
                  </a:lnTo>
                  <a:lnTo>
                    <a:pt x="4284" y="2942"/>
                  </a:lnTo>
                  <a:lnTo>
                    <a:pt x="4284" y="2942"/>
                  </a:lnTo>
                  <a:lnTo>
                    <a:pt x="4284" y="2942"/>
                  </a:lnTo>
                  <a:lnTo>
                    <a:pt x="4284" y="2942"/>
                  </a:lnTo>
                  <a:lnTo>
                    <a:pt x="4284" y="2942"/>
                  </a:lnTo>
                  <a:lnTo>
                    <a:pt x="4284" y="2936"/>
                  </a:lnTo>
                  <a:lnTo>
                    <a:pt x="4284" y="2936"/>
                  </a:lnTo>
                  <a:lnTo>
                    <a:pt x="4284" y="2936"/>
                  </a:lnTo>
                  <a:lnTo>
                    <a:pt x="4284" y="2936"/>
                  </a:lnTo>
                  <a:lnTo>
                    <a:pt x="4284" y="2936"/>
                  </a:lnTo>
                  <a:lnTo>
                    <a:pt x="4290" y="2936"/>
                  </a:lnTo>
                  <a:lnTo>
                    <a:pt x="4290" y="2942"/>
                  </a:lnTo>
                  <a:lnTo>
                    <a:pt x="4290" y="2936"/>
                  </a:lnTo>
                  <a:lnTo>
                    <a:pt x="4290" y="2936"/>
                  </a:lnTo>
                  <a:lnTo>
                    <a:pt x="4290" y="2936"/>
                  </a:lnTo>
                  <a:lnTo>
                    <a:pt x="4296" y="2936"/>
                  </a:lnTo>
                  <a:lnTo>
                    <a:pt x="4296" y="2936"/>
                  </a:lnTo>
                  <a:lnTo>
                    <a:pt x="4296" y="2936"/>
                  </a:lnTo>
                  <a:lnTo>
                    <a:pt x="4296" y="2936"/>
                  </a:lnTo>
                  <a:lnTo>
                    <a:pt x="4296" y="2936"/>
                  </a:lnTo>
                  <a:lnTo>
                    <a:pt x="4296" y="2936"/>
                  </a:lnTo>
                  <a:lnTo>
                    <a:pt x="4296" y="2936"/>
                  </a:lnTo>
                  <a:lnTo>
                    <a:pt x="4296" y="2936"/>
                  </a:lnTo>
                  <a:lnTo>
                    <a:pt x="4296" y="2936"/>
                  </a:lnTo>
                  <a:lnTo>
                    <a:pt x="4296" y="2936"/>
                  </a:lnTo>
                  <a:lnTo>
                    <a:pt x="4296" y="2942"/>
                  </a:lnTo>
                  <a:lnTo>
                    <a:pt x="4296" y="2942"/>
                  </a:lnTo>
                  <a:lnTo>
                    <a:pt x="4296" y="2942"/>
                  </a:lnTo>
                  <a:lnTo>
                    <a:pt x="4296" y="2942"/>
                  </a:lnTo>
                  <a:lnTo>
                    <a:pt x="4296" y="2942"/>
                  </a:lnTo>
                  <a:lnTo>
                    <a:pt x="4296" y="2942"/>
                  </a:lnTo>
                  <a:lnTo>
                    <a:pt x="4296" y="2942"/>
                  </a:lnTo>
                  <a:lnTo>
                    <a:pt x="4296" y="2942"/>
                  </a:lnTo>
                  <a:lnTo>
                    <a:pt x="4296" y="2942"/>
                  </a:lnTo>
                  <a:lnTo>
                    <a:pt x="4302" y="2936"/>
                  </a:lnTo>
                  <a:lnTo>
                    <a:pt x="4302" y="2942"/>
                  </a:lnTo>
                  <a:lnTo>
                    <a:pt x="4302" y="2942"/>
                  </a:lnTo>
                  <a:lnTo>
                    <a:pt x="4302" y="2942"/>
                  </a:lnTo>
                  <a:lnTo>
                    <a:pt x="4302" y="2942"/>
                  </a:lnTo>
                  <a:lnTo>
                    <a:pt x="4302" y="2942"/>
                  </a:lnTo>
                  <a:lnTo>
                    <a:pt x="4302" y="2942"/>
                  </a:lnTo>
                  <a:lnTo>
                    <a:pt x="4308" y="2942"/>
                  </a:lnTo>
                  <a:lnTo>
                    <a:pt x="4308" y="2942"/>
                  </a:lnTo>
                  <a:lnTo>
                    <a:pt x="4308" y="2942"/>
                  </a:lnTo>
                  <a:lnTo>
                    <a:pt x="4308" y="2942"/>
                  </a:lnTo>
                  <a:lnTo>
                    <a:pt x="4308" y="2942"/>
                  </a:lnTo>
                  <a:lnTo>
                    <a:pt x="4308" y="2942"/>
                  </a:lnTo>
                  <a:lnTo>
                    <a:pt x="4314" y="2948"/>
                  </a:lnTo>
                  <a:lnTo>
                    <a:pt x="4314" y="2948"/>
                  </a:lnTo>
                  <a:lnTo>
                    <a:pt x="4314" y="2948"/>
                  </a:lnTo>
                  <a:lnTo>
                    <a:pt x="4320" y="2948"/>
                  </a:lnTo>
                  <a:lnTo>
                    <a:pt x="4320" y="2948"/>
                  </a:lnTo>
                  <a:lnTo>
                    <a:pt x="4320" y="2954"/>
                  </a:lnTo>
                  <a:lnTo>
                    <a:pt x="4320" y="2954"/>
                  </a:lnTo>
                  <a:lnTo>
                    <a:pt x="4320" y="2954"/>
                  </a:lnTo>
                  <a:lnTo>
                    <a:pt x="4326" y="2954"/>
                  </a:lnTo>
                  <a:lnTo>
                    <a:pt x="4320" y="2954"/>
                  </a:lnTo>
                  <a:lnTo>
                    <a:pt x="4320" y="2960"/>
                  </a:lnTo>
                  <a:lnTo>
                    <a:pt x="4320" y="2960"/>
                  </a:lnTo>
                  <a:lnTo>
                    <a:pt x="4320" y="2960"/>
                  </a:lnTo>
                  <a:lnTo>
                    <a:pt x="4320" y="2960"/>
                  </a:lnTo>
                  <a:lnTo>
                    <a:pt x="4320" y="2960"/>
                  </a:lnTo>
                  <a:lnTo>
                    <a:pt x="4326" y="2960"/>
                  </a:lnTo>
                  <a:lnTo>
                    <a:pt x="4326" y="2960"/>
                  </a:lnTo>
                  <a:lnTo>
                    <a:pt x="4326" y="2966"/>
                  </a:lnTo>
                  <a:lnTo>
                    <a:pt x="4326" y="2966"/>
                  </a:lnTo>
                  <a:lnTo>
                    <a:pt x="4326" y="2966"/>
                  </a:lnTo>
                  <a:lnTo>
                    <a:pt x="4326" y="2966"/>
                  </a:lnTo>
                  <a:lnTo>
                    <a:pt x="4332" y="2966"/>
                  </a:lnTo>
                  <a:lnTo>
                    <a:pt x="4332" y="2966"/>
                  </a:lnTo>
                  <a:lnTo>
                    <a:pt x="4332" y="2971"/>
                  </a:lnTo>
                  <a:lnTo>
                    <a:pt x="4332" y="2977"/>
                  </a:lnTo>
                  <a:lnTo>
                    <a:pt x="4332" y="2977"/>
                  </a:lnTo>
                  <a:lnTo>
                    <a:pt x="4332" y="2977"/>
                  </a:lnTo>
                  <a:lnTo>
                    <a:pt x="4332" y="2977"/>
                  </a:lnTo>
                  <a:lnTo>
                    <a:pt x="4338" y="2977"/>
                  </a:lnTo>
                  <a:lnTo>
                    <a:pt x="4338" y="2977"/>
                  </a:lnTo>
                  <a:lnTo>
                    <a:pt x="4338" y="2977"/>
                  </a:lnTo>
                  <a:lnTo>
                    <a:pt x="4338" y="2977"/>
                  </a:lnTo>
                  <a:lnTo>
                    <a:pt x="4338" y="2977"/>
                  </a:lnTo>
                  <a:lnTo>
                    <a:pt x="4338" y="2983"/>
                  </a:lnTo>
                  <a:lnTo>
                    <a:pt x="4338" y="2983"/>
                  </a:lnTo>
                  <a:lnTo>
                    <a:pt x="4332" y="2983"/>
                  </a:lnTo>
                  <a:lnTo>
                    <a:pt x="4338" y="2983"/>
                  </a:lnTo>
                  <a:lnTo>
                    <a:pt x="4338" y="2989"/>
                  </a:lnTo>
                  <a:lnTo>
                    <a:pt x="4338" y="2989"/>
                  </a:lnTo>
                  <a:lnTo>
                    <a:pt x="4338" y="2995"/>
                  </a:lnTo>
                  <a:lnTo>
                    <a:pt x="4338" y="2995"/>
                  </a:lnTo>
                  <a:lnTo>
                    <a:pt x="4338" y="2995"/>
                  </a:lnTo>
                  <a:lnTo>
                    <a:pt x="4338" y="2995"/>
                  </a:lnTo>
                  <a:lnTo>
                    <a:pt x="4338" y="2995"/>
                  </a:lnTo>
                  <a:lnTo>
                    <a:pt x="4344" y="2995"/>
                  </a:lnTo>
                  <a:lnTo>
                    <a:pt x="4344" y="2995"/>
                  </a:lnTo>
                  <a:lnTo>
                    <a:pt x="4344" y="3001"/>
                  </a:lnTo>
                  <a:lnTo>
                    <a:pt x="4344" y="3001"/>
                  </a:lnTo>
                  <a:lnTo>
                    <a:pt x="4350" y="3001"/>
                  </a:lnTo>
                  <a:lnTo>
                    <a:pt x="4350" y="3001"/>
                  </a:lnTo>
                  <a:lnTo>
                    <a:pt x="4350" y="3001"/>
                  </a:lnTo>
                  <a:lnTo>
                    <a:pt x="4355" y="3007"/>
                  </a:lnTo>
                  <a:lnTo>
                    <a:pt x="4355" y="3007"/>
                  </a:lnTo>
                  <a:lnTo>
                    <a:pt x="4355" y="3007"/>
                  </a:lnTo>
                  <a:lnTo>
                    <a:pt x="4355" y="3007"/>
                  </a:lnTo>
                  <a:lnTo>
                    <a:pt x="4361" y="3013"/>
                  </a:lnTo>
                  <a:lnTo>
                    <a:pt x="4361" y="3013"/>
                  </a:lnTo>
                  <a:lnTo>
                    <a:pt x="4361" y="3013"/>
                  </a:lnTo>
                  <a:lnTo>
                    <a:pt x="4361" y="3013"/>
                  </a:lnTo>
                  <a:lnTo>
                    <a:pt x="4361" y="3013"/>
                  </a:lnTo>
                  <a:lnTo>
                    <a:pt x="4361" y="3019"/>
                  </a:lnTo>
                  <a:lnTo>
                    <a:pt x="4361" y="3019"/>
                  </a:lnTo>
                  <a:lnTo>
                    <a:pt x="4361" y="3019"/>
                  </a:lnTo>
                  <a:lnTo>
                    <a:pt x="4361" y="3019"/>
                  </a:lnTo>
                  <a:lnTo>
                    <a:pt x="4355" y="3019"/>
                  </a:lnTo>
                  <a:lnTo>
                    <a:pt x="4355" y="3019"/>
                  </a:lnTo>
                  <a:lnTo>
                    <a:pt x="4355" y="3019"/>
                  </a:lnTo>
                  <a:lnTo>
                    <a:pt x="4355" y="3013"/>
                  </a:lnTo>
                  <a:lnTo>
                    <a:pt x="4355" y="3013"/>
                  </a:lnTo>
                  <a:lnTo>
                    <a:pt x="4355" y="3013"/>
                  </a:lnTo>
                  <a:lnTo>
                    <a:pt x="4355" y="3013"/>
                  </a:lnTo>
                  <a:lnTo>
                    <a:pt x="4355" y="3013"/>
                  </a:lnTo>
                  <a:lnTo>
                    <a:pt x="4355" y="3013"/>
                  </a:lnTo>
                  <a:lnTo>
                    <a:pt x="4350" y="3013"/>
                  </a:lnTo>
                  <a:lnTo>
                    <a:pt x="4350" y="3013"/>
                  </a:lnTo>
                  <a:lnTo>
                    <a:pt x="4350" y="3013"/>
                  </a:lnTo>
                  <a:lnTo>
                    <a:pt x="4344" y="3007"/>
                  </a:lnTo>
                  <a:lnTo>
                    <a:pt x="4344" y="3007"/>
                  </a:lnTo>
                  <a:lnTo>
                    <a:pt x="4344" y="3007"/>
                  </a:lnTo>
                  <a:lnTo>
                    <a:pt x="4344" y="3007"/>
                  </a:lnTo>
                  <a:lnTo>
                    <a:pt x="4344" y="3001"/>
                  </a:lnTo>
                  <a:lnTo>
                    <a:pt x="4344" y="3001"/>
                  </a:lnTo>
                  <a:lnTo>
                    <a:pt x="4344" y="3001"/>
                  </a:lnTo>
                  <a:lnTo>
                    <a:pt x="4338" y="3001"/>
                  </a:lnTo>
                  <a:lnTo>
                    <a:pt x="4338" y="3007"/>
                  </a:lnTo>
                  <a:lnTo>
                    <a:pt x="4338" y="3013"/>
                  </a:lnTo>
                  <a:lnTo>
                    <a:pt x="4338" y="3013"/>
                  </a:lnTo>
                  <a:lnTo>
                    <a:pt x="4338" y="3019"/>
                  </a:lnTo>
                  <a:lnTo>
                    <a:pt x="4338" y="3019"/>
                  </a:lnTo>
                  <a:lnTo>
                    <a:pt x="4338" y="3019"/>
                  </a:lnTo>
                  <a:lnTo>
                    <a:pt x="4338" y="3025"/>
                  </a:lnTo>
                  <a:lnTo>
                    <a:pt x="4344" y="3025"/>
                  </a:lnTo>
                  <a:lnTo>
                    <a:pt x="4350" y="3025"/>
                  </a:lnTo>
                  <a:lnTo>
                    <a:pt x="4350" y="3025"/>
                  </a:lnTo>
                  <a:lnTo>
                    <a:pt x="4355" y="3025"/>
                  </a:lnTo>
                  <a:lnTo>
                    <a:pt x="4355" y="3025"/>
                  </a:lnTo>
                  <a:lnTo>
                    <a:pt x="4355" y="3025"/>
                  </a:lnTo>
                  <a:lnTo>
                    <a:pt x="4361" y="3025"/>
                  </a:lnTo>
                  <a:lnTo>
                    <a:pt x="4361" y="3025"/>
                  </a:lnTo>
                  <a:lnTo>
                    <a:pt x="4361" y="3025"/>
                  </a:lnTo>
                  <a:lnTo>
                    <a:pt x="4367" y="3025"/>
                  </a:lnTo>
                  <a:lnTo>
                    <a:pt x="4367" y="3019"/>
                  </a:lnTo>
                  <a:lnTo>
                    <a:pt x="4367" y="3019"/>
                  </a:lnTo>
                  <a:lnTo>
                    <a:pt x="4367" y="3019"/>
                  </a:lnTo>
                  <a:lnTo>
                    <a:pt x="4367" y="3019"/>
                  </a:lnTo>
                  <a:lnTo>
                    <a:pt x="4367" y="3019"/>
                  </a:lnTo>
                  <a:lnTo>
                    <a:pt x="4367" y="3019"/>
                  </a:lnTo>
                  <a:lnTo>
                    <a:pt x="4373" y="3019"/>
                  </a:lnTo>
                  <a:lnTo>
                    <a:pt x="4373" y="3019"/>
                  </a:lnTo>
                  <a:lnTo>
                    <a:pt x="4373" y="3019"/>
                  </a:lnTo>
                  <a:lnTo>
                    <a:pt x="4373" y="3025"/>
                  </a:lnTo>
                  <a:lnTo>
                    <a:pt x="4373" y="3025"/>
                  </a:lnTo>
                  <a:lnTo>
                    <a:pt x="4373" y="3025"/>
                  </a:lnTo>
                  <a:lnTo>
                    <a:pt x="4373" y="3025"/>
                  </a:lnTo>
                  <a:lnTo>
                    <a:pt x="4373" y="3025"/>
                  </a:lnTo>
                  <a:lnTo>
                    <a:pt x="4373" y="3025"/>
                  </a:lnTo>
                  <a:lnTo>
                    <a:pt x="4373"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79" y="3025"/>
                  </a:lnTo>
                  <a:lnTo>
                    <a:pt x="4385" y="3025"/>
                  </a:lnTo>
                  <a:lnTo>
                    <a:pt x="4385" y="3025"/>
                  </a:lnTo>
                  <a:lnTo>
                    <a:pt x="4385" y="3025"/>
                  </a:lnTo>
                  <a:lnTo>
                    <a:pt x="4385" y="3019"/>
                  </a:lnTo>
                  <a:lnTo>
                    <a:pt x="4391" y="3025"/>
                  </a:lnTo>
                  <a:lnTo>
                    <a:pt x="4391" y="3025"/>
                  </a:lnTo>
                  <a:lnTo>
                    <a:pt x="4391" y="3019"/>
                  </a:lnTo>
                  <a:lnTo>
                    <a:pt x="4391" y="3019"/>
                  </a:lnTo>
                  <a:lnTo>
                    <a:pt x="4391" y="3019"/>
                  </a:lnTo>
                  <a:lnTo>
                    <a:pt x="4391" y="3019"/>
                  </a:lnTo>
                  <a:lnTo>
                    <a:pt x="4391" y="3019"/>
                  </a:lnTo>
                  <a:lnTo>
                    <a:pt x="4391" y="3019"/>
                  </a:lnTo>
                  <a:lnTo>
                    <a:pt x="4391" y="3019"/>
                  </a:lnTo>
                  <a:lnTo>
                    <a:pt x="4391" y="3019"/>
                  </a:lnTo>
                  <a:lnTo>
                    <a:pt x="4391" y="3019"/>
                  </a:lnTo>
                  <a:lnTo>
                    <a:pt x="4391" y="3019"/>
                  </a:lnTo>
                  <a:lnTo>
                    <a:pt x="4391" y="3019"/>
                  </a:lnTo>
                  <a:lnTo>
                    <a:pt x="4391" y="3019"/>
                  </a:lnTo>
                  <a:lnTo>
                    <a:pt x="4397" y="3019"/>
                  </a:lnTo>
                  <a:lnTo>
                    <a:pt x="4397" y="3019"/>
                  </a:lnTo>
                  <a:lnTo>
                    <a:pt x="4397" y="3019"/>
                  </a:lnTo>
                  <a:lnTo>
                    <a:pt x="4397" y="3019"/>
                  </a:lnTo>
                  <a:lnTo>
                    <a:pt x="4397" y="3013"/>
                  </a:lnTo>
                  <a:lnTo>
                    <a:pt x="4397" y="3013"/>
                  </a:lnTo>
                  <a:lnTo>
                    <a:pt x="4397" y="3013"/>
                  </a:lnTo>
                  <a:lnTo>
                    <a:pt x="4397" y="3013"/>
                  </a:lnTo>
                  <a:lnTo>
                    <a:pt x="4403" y="3013"/>
                  </a:lnTo>
                  <a:lnTo>
                    <a:pt x="4403" y="3013"/>
                  </a:lnTo>
                  <a:lnTo>
                    <a:pt x="4403" y="3013"/>
                  </a:lnTo>
                  <a:lnTo>
                    <a:pt x="4403" y="3013"/>
                  </a:lnTo>
                  <a:lnTo>
                    <a:pt x="4403" y="3013"/>
                  </a:lnTo>
                  <a:lnTo>
                    <a:pt x="4403" y="3013"/>
                  </a:lnTo>
                  <a:lnTo>
                    <a:pt x="4403" y="3013"/>
                  </a:lnTo>
                  <a:lnTo>
                    <a:pt x="4403" y="3013"/>
                  </a:lnTo>
                  <a:lnTo>
                    <a:pt x="4403" y="3013"/>
                  </a:lnTo>
                  <a:lnTo>
                    <a:pt x="4403" y="3013"/>
                  </a:lnTo>
                  <a:lnTo>
                    <a:pt x="4403" y="3013"/>
                  </a:lnTo>
                  <a:lnTo>
                    <a:pt x="4403" y="3013"/>
                  </a:lnTo>
                  <a:lnTo>
                    <a:pt x="4403" y="3019"/>
                  </a:lnTo>
                  <a:lnTo>
                    <a:pt x="4403" y="3019"/>
                  </a:lnTo>
                  <a:lnTo>
                    <a:pt x="4403" y="3019"/>
                  </a:lnTo>
                  <a:lnTo>
                    <a:pt x="4403" y="3019"/>
                  </a:lnTo>
                  <a:lnTo>
                    <a:pt x="4403" y="3019"/>
                  </a:lnTo>
                  <a:lnTo>
                    <a:pt x="4403" y="3019"/>
                  </a:lnTo>
                  <a:lnTo>
                    <a:pt x="4403" y="3019"/>
                  </a:lnTo>
                  <a:lnTo>
                    <a:pt x="4403" y="3019"/>
                  </a:lnTo>
                  <a:lnTo>
                    <a:pt x="4403" y="3019"/>
                  </a:lnTo>
                  <a:lnTo>
                    <a:pt x="4409" y="3019"/>
                  </a:lnTo>
                  <a:lnTo>
                    <a:pt x="4409" y="3019"/>
                  </a:lnTo>
                  <a:lnTo>
                    <a:pt x="4409" y="3019"/>
                  </a:lnTo>
                  <a:lnTo>
                    <a:pt x="4409" y="3019"/>
                  </a:lnTo>
                  <a:lnTo>
                    <a:pt x="4409" y="3019"/>
                  </a:lnTo>
                  <a:lnTo>
                    <a:pt x="4409" y="3019"/>
                  </a:lnTo>
                  <a:lnTo>
                    <a:pt x="4409" y="3019"/>
                  </a:lnTo>
                  <a:lnTo>
                    <a:pt x="4409" y="3019"/>
                  </a:lnTo>
                  <a:lnTo>
                    <a:pt x="4409" y="3019"/>
                  </a:lnTo>
                  <a:lnTo>
                    <a:pt x="4409" y="3019"/>
                  </a:lnTo>
                  <a:lnTo>
                    <a:pt x="4403" y="3019"/>
                  </a:lnTo>
                  <a:lnTo>
                    <a:pt x="4409" y="3013"/>
                  </a:lnTo>
                  <a:lnTo>
                    <a:pt x="4409" y="3013"/>
                  </a:lnTo>
                  <a:lnTo>
                    <a:pt x="4409" y="3013"/>
                  </a:lnTo>
                  <a:lnTo>
                    <a:pt x="4409" y="3013"/>
                  </a:lnTo>
                  <a:lnTo>
                    <a:pt x="4409" y="3013"/>
                  </a:lnTo>
                  <a:lnTo>
                    <a:pt x="4409" y="3013"/>
                  </a:lnTo>
                  <a:lnTo>
                    <a:pt x="4409" y="3013"/>
                  </a:lnTo>
                  <a:lnTo>
                    <a:pt x="4409" y="3013"/>
                  </a:lnTo>
                  <a:lnTo>
                    <a:pt x="4415" y="3019"/>
                  </a:lnTo>
                  <a:lnTo>
                    <a:pt x="4415" y="3019"/>
                  </a:lnTo>
                  <a:lnTo>
                    <a:pt x="4415" y="3019"/>
                  </a:lnTo>
                  <a:lnTo>
                    <a:pt x="4415" y="3019"/>
                  </a:lnTo>
                  <a:lnTo>
                    <a:pt x="4415" y="3019"/>
                  </a:lnTo>
                  <a:lnTo>
                    <a:pt x="4415" y="3019"/>
                  </a:lnTo>
                  <a:lnTo>
                    <a:pt x="4415" y="3013"/>
                  </a:lnTo>
                  <a:lnTo>
                    <a:pt x="4415" y="3013"/>
                  </a:lnTo>
                  <a:lnTo>
                    <a:pt x="4415" y="3013"/>
                  </a:lnTo>
                  <a:lnTo>
                    <a:pt x="4415" y="3013"/>
                  </a:lnTo>
                  <a:lnTo>
                    <a:pt x="4415" y="3013"/>
                  </a:lnTo>
                  <a:lnTo>
                    <a:pt x="4415" y="3007"/>
                  </a:lnTo>
                  <a:lnTo>
                    <a:pt x="4415" y="3007"/>
                  </a:lnTo>
                  <a:lnTo>
                    <a:pt x="4415" y="3007"/>
                  </a:lnTo>
                  <a:lnTo>
                    <a:pt x="4415" y="3007"/>
                  </a:lnTo>
                  <a:lnTo>
                    <a:pt x="4421" y="3001"/>
                  </a:lnTo>
                  <a:lnTo>
                    <a:pt x="4421" y="3001"/>
                  </a:lnTo>
                  <a:lnTo>
                    <a:pt x="4427" y="3001"/>
                  </a:lnTo>
                  <a:lnTo>
                    <a:pt x="4427" y="3001"/>
                  </a:lnTo>
                  <a:lnTo>
                    <a:pt x="4427" y="2995"/>
                  </a:lnTo>
                  <a:lnTo>
                    <a:pt x="4421" y="2995"/>
                  </a:lnTo>
                  <a:lnTo>
                    <a:pt x="4421" y="2995"/>
                  </a:lnTo>
                  <a:lnTo>
                    <a:pt x="4421" y="2995"/>
                  </a:lnTo>
                  <a:lnTo>
                    <a:pt x="4421" y="2995"/>
                  </a:lnTo>
                  <a:lnTo>
                    <a:pt x="4421" y="2989"/>
                  </a:lnTo>
                  <a:lnTo>
                    <a:pt x="4421" y="2989"/>
                  </a:lnTo>
                  <a:lnTo>
                    <a:pt x="4421" y="2989"/>
                  </a:lnTo>
                  <a:lnTo>
                    <a:pt x="4421" y="2989"/>
                  </a:lnTo>
                  <a:lnTo>
                    <a:pt x="4421" y="2989"/>
                  </a:lnTo>
                  <a:lnTo>
                    <a:pt x="4421" y="2989"/>
                  </a:lnTo>
                  <a:lnTo>
                    <a:pt x="4421" y="2989"/>
                  </a:lnTo>
                  <a:lnTo>
                    <a:pt x="4421" y="2983"/>
                  </a:lnTo>
                  <a:lnTo>
                    <a:pt x="4421" y="2983"/>
                  </a:lnTo>
                  <a:lnTo>
                    <a:pt x="4421" y="2983"/>
                  </a:lnTo>
                  <a:lnTo>
                    <a:pt x="4421" y="2983"/>
                  </a:lnTo>
                  <a:lnTo>
                    <a:pt x="4421" y="2983"/>
                  </a:lnTo>
                  <a:lnTo>
                    <a:pt x="4427" y="2977"/>
                  </a:lnTo>
                  <a:lnTo>
                    <a:pt x="4427" y="2977"/>
                  </a:lnTo>
                  <a:lnTo>
                    <a:pt x="4427" y="2977"/>
                  </a:lnTo>
                  <a:lnTo>
                    <a:pt x="4427" y="2971"/>
                  </a:lnTo>
                  <a:lnTo>
                    <a:pt x="4427" y="2971"/>
                  </a:lnTo>
                  <a:lnTo>
                    <a:pt x="4427" y="2971"/>
                  </a:lnTo>
                  <a:lnTo>
                    <a:pt x="4427" y="2966"/>
                  </a:lnTo>
                  <a:lnTo>
                    <a:pt x="4427" y="2966"/>
                  </a:lnTo>
                  <a:lnTo>
                    <a:pt x="4433" y="2960"/>
                  </a:lnTo>
                  <a:lnTo>
                    <a:pt x="4433" y="2960"/>
                  </a:lnTo>
                  <a:lnTo>
                    <a:pt x="4433" y="2960"/>
                  </a:lnTo>
                  <a:lnTo>
                    <a:pt x="4433" y="2960"/>
                  </a:lnTo>
                  <a:lnTo>
                    <a:pt x="4433" y="2960"/>
                  </a:lnTo>
                  <a:lnTo>
                    <a:pt x="4433" y="2960"/>
                  </a:lnTo>
                  <a:lnTo>
                    <a:pt x="4433" y="2960"/>
                  </a:lnTo>
                  <a:lnTo>
                    <a:pt x="4433" y="2960"/>
                  </a:lnTo>
                  <a:lnTo>
                    <a:pt x="4433" y="2960"/>
                  </a:lnTo>
                  <a:lnTo>
                    <a:pt x="4438" y="2954"/>
                  </a:lnTo>
                  <a:lnTo>
                    <a:pt x="4438" y="2948"/>
                  </a:lnTo>
                  <a:lnTo>
                    <a:pt x="4438" y="2948"/>
                  </a:lnTo>
                  <a:lnTo>
                    <a:pt x="4438" y="2942"/>
                  </a:lnTo>
                  <a:lnTo>
                    <a:pt x="4438" y="2942"/>
                  </a:lnTo>
                  <a:lnTo>
                    <a:pt x="4444" y="2942"/>
                  </a:lnTo>
                  <a:lnTo>
                    <a:pt x="4444" y="2942"/>
                  </a:lnTo>
                  <a:lnTo>
                    <a:pt x="4444" y="2948"/>
                  </a:lnTo>
                  <a:lnTo>
                    <a:pt x="4444" y="2948"/>
                  </a:lnTo>
                  <a:lnTo>
                    <a:pt x="4444" y="2954"/>
                  </a:lnTo>
                  <a:lnTo>
                    <a:pt x="4444" y="2954"/>
                  </a:lnTo>
                  <a:lnTo>
                    <a:pt x="4444" y="2924"/>
                  </a:lnTo>
                  <a:lnTo>
                    <a:pt x="4444" y="2918"/>
                  </a:lnTo>
                  <a:lnTo>
                    <a:pt x="4444" y="2918"/>
                  </a:lnTo>
                  <a:lnTo>
                    <a:pt x="4444" y="2918"/>
                  </a:lnTo>
                  <a:lnTo>
                    <a:pt x="4444" y="2912"/>
                  </a:lnTo>
                  <a:lnTo>
                    <a:pt x="4444" y="2906"/>
                  </a:lnTo>
                  <a:lnTo>
                    <a:pt x="4444" y="2900"/>
                  </a:lnTo>
                  <a:lnTo>
                    <a:pt x="4444" y="2894"/>
                  </a:lnTo>
                  <a:lnTo>
                    <a:pt x="4444" y="2894"/>
                  </a:lnTo>
                  <a:lnTo>
                    <a:pt x="4450" y="2894"/>
                  </a:lnTo>
                  <a:lnTo>
                    <a:pt x="4450" y="2894"/>
                  </a:lnTo>
                  <a:lnTo>
                    <a:pt x="4450" y="2894"/>
                  </a:lnTo>
                  <a:lnTo>
                    <a:pt x="4450" y="2888"/>
                  </a:lnTo>
                  <a:lnTo>
                    <a:pt x="4450" y="2888"/>
                  </a:lnTo>
                  <a:lnTo>
                    <a:pt x="4450" y="2888"/>
                  </a:lnTo>
                  <a:lnTo>
                    <a:pt x="4450" y="2882"/>
                  </a:lnTo>
                  <a:lnTo>
                    <a:pt x="4450" y="2882"/>
                  </a:lnTo>
                  <a:lnTo>
                    <a:pt x="4450" y="2877"/>
                  </a:lnTo>
                  <a:lnTo>
                    <a:pt x="4450" y="2871"/>
                  </a:lnTo>
                  <a:lnTo>
                    <a:pt x="4450" y="2871"/>
                  </a:lnTo>
                  <a:lnTo>
                    <a:pt x="4450" y="2865"/>
                  </a:lnTo>
                  <a:lnTo>
                    <a:pt x="4450" y="2865"/>
                  </a:lnTo>
                  <a:lnTo>
                    <a:pt x="4450" y="2853"/>
                  </a:lnTo>
                  <a:lnTo>
                    <a:pt x="4450" y="2847"/>
                  </a:lnTo>
                  <a:lnTo>
                    <a:pt x="4450" y="2847"/>
                  </a:lnTo>
                  <a:lnTo>
                    <a:pt x="4450" y="2847"/>
                  </a:lnTo>
                  <a:lnTo>
                    <a:pt x="4450" y="2841"/>
                  </a:lnTo>
                  <a:lnTo>
                    <a:pt x="4450" y="2841"/>
                  </a:lnTo>
                  <a:lnTo>
                    <a:pt x="4450" y="2841"/>
                  </a:lnTo>
                  <a:lnTo>
                    <a:pt x="4450" y="2835"/>
                  </a:lnTo>
                  <a:lnTo>
                    <a:pt x="4450" y="2829"/>
                  </a:lnTo>
                  <a:lnTo>
                    <a:pt x="4450" y="2829"/>
                  </a:lnTo>
                  <a:lnTo>
                    <a:pt x="4450" y="2829"/>
                  </a:lnTo>
                  <a:lnTo>
                    <a:pt x="4444" y="2829"/>
                  </a:lnTo>
                  <a:lnTo>
                    <a:pt x="4444" y="2829"/>
                  </a:lnTo>
                  <a:lnTo>
                    <a:pt x="4444" y="2829"/>
                  </a:lnTo>
                  <a:lnTo>
                    <a:pt x="4444" y="2823"/>
                  </a:lnTo>
                  <a:lnTo>
                    <a:pt x="4444" y="2823"/>
                  </a:lnTo>
                  <a:lnTo>
                    <a:pt x="4444" y="2823"/>
                  </a:lnTo>
                  <a:lnTo>
                    <a:pt x="4444" y="2823"/>
                  </a:lnTo>
                  <a:lnTo>
                    <a:pt x="4444" y="2823"/>
                  </a:lnTo>
                  <a:lnTo>
                    <a:pt x="4450" y="2823"/>
                  </a:lnTo>
                  <a:lnTo>
                    <a:pt x="4450" y="2823"/>
                  </a:lnTo>
                  <a:lnTo>
                    <a:pt x="4444" y="2817"/>
                  </a:lnTo>
                  <a:lnTo>
                    <a:pt x="4444" y="2817"/>
                  </a:lnTo>
                  <a:lnTo>
                    <a:pt x="4444" y="2817"/>
                  </a:lnTo>
                  <a:lnTo>
                    <a:pt x="4444" y="2811"/>
                  </a:lnTo>
                  <a:lnTo>
                    <a:pt x="4438" y="2805"/>
                  </a:lnTo>
                  <a:lnTo>
                    <a:pt x="4438" y="2805"/>
                  </a:lnTo>
                  <a:lnTo>
                    <a:pt x="4438" y="2805"/>
                  </a:lnTo>
                  <a:lnTo>
                    <a:pt x="4438" y="2799"/>
                  </a:lnTo>
                  <a:lnTo>
                    <a:pt x="4438" y="2799"/>
                  </a:lnTo>
                  <a:lnTo>
                    <a:pt x="4433" y="2794"/>
                  </a:lnTo>
                  <a:lnTo>
                    <a:pt x="4433" y="2794"/>
                  </a:lnTo>
                  <a:lnTo>
                    <a:pt x="4433" y="2794"/>
                  </a:lnTo>
                  <a:lnTo>
                    <a:pt x="4433" y="2794"/>
                  </a:lnTo>
                  <a:lnTo>
                    <a:pt x="4433" y="2799"/>
                  </a:lnTo>
                  <a:lnTo>
                    <a:pt x="4427" y="2794"/>
                  </a:lnTo>
                  <a:lnTo>
                    <a:pt x="4427" y="2794"/>
                  </a:lnTo>
                  <a:lnTo>
                    <a:pt x="4427" y="2794"/>
                  </a:lnTo>
                  <a:lnTo>
                    <a:pt x="4427" y="2794"/>
                  </a:lnTo>
                  <a:lnTo>
                    <a:pt x="4427" y="2794"/>
                  </a:lnTo>
                  <a:lnTo>
                    <a:pt x="4427" y="2794"/>
                  </a:lnTo>
                  <a:lnTo>
                    <a:pt x="4427" y="2794"/>
                  </a:lnTo>
                  <a:lnTo>
                    <a:pt x="4427" y="2794"/>
                  </a:lnTo>
                  <a:lnTo>
                    <a:pt x="4427" y="2794"/>
                  </a:lnTo>
                  <a:lnTo>
                    <a:pt x="4427" y="2794"/>
                  </a:lnTo>
                  <a:lnTo>
                    <a:pt x="4427" y="2794"/>
                  </a:lnTo>
                  <a:lnTo>
                    <a:pt x="4427" y="2794"/>
                  </a:lnTo>
                  <a:lnTo>
                    <a:pt x="4427" y="2794"/>
                  </a:lnTo>
                  <a:lnTo>
                    <a:pt x="4433" y="2794"/>
                  </a:lnTo>
                  <a:lnTo>
                    <a:pt x="4433" y="2794"/>
                  </a:lnTo>
                  <a:lnTo>
                    <a:pt x="4433" y="2799"/>
                  </a:lnTo>
                  <a:lnTo>
                    <a:pt x="4433" y="2799"/>
                  </a:lnTo>
                  <a:lnTo>
                    <a:pt x="4421" y="2758"/>
                  </a:lnTo>
                  <a:lnTo>
                    <a:pt x="4421" y="2752"/>
                  </a:lnTo>
                  <a:lnTo>
                    <a:pt x="4415" y="2746"/>
                  </a:lnTo>
                  <a:lnTo>
                    <a:pt x="4403" y="2710"/>
                  </a:lnTo>
                  <a:lnTo>
                    <a:pt x="4385" y="2675"/>
                  </a:lnTo>
                  <a:lnTo>
                    <a:pt x="4385" y="2669"/>
                  </a:lnTo>
                  <a:lnTo>
                    <a:pt x="4385" y="2669"/>
                  </a:lnTo>
                  <a:lnTo>
                    <a:pt x="4379" y="2663"/>
                  </a:lnTo>
                  <a:lnTo>
                    <a:pt x="4379" y="2657"/>
                  </a:lnTo>
                  <a:lnTo>
                    <a:pt x="4379" y="2657"/>
                  </a:lnTo>
                  <a:lnTo>
                    <a:pt x="4379" y="2657"/>
                  </a:lnTo>
                  <a:lnTo>
                    <a:pt x="4379" y="2651"/>
                  </a:lnTo>
                  <a:lnTo>
                    <a:pt x="4379" y="2645"/>
                  </a:lnTo>
                  <a:lnTo>
                    <a:pt x="4373" y="2639"/>
                  </a:lnTo>
                  <a:lnTo>
                    <a:pt x="4373" y="2639"/>
                  </a:lnTo>
                  <a:lnTo>
                    <a:pt x="4373" y="2639"/>
                  </a:lnTo>
                  <a:lnTo>
                    <a:pt x="4373" y="2633"/>
                  </a:lnTo>
                  <a:lnTo>
                    <a:pt x="4373" y="2633"/>
                  </a:lnTo>
                  <a:lnTo>
                    <a:pt x="4373" y="2633"/>
                  </a:lnTo>
                  <a:lnTo>
                    <a:pt x="4373" y="2627"/>
                  </a:lnTo>
                  <a:lnTo>
                    <a:pt x="4373" y="2627"/>
                  </a:lnTo>
                  <a:lnTo>
                    <a:pt x="4373" y="2627"/>
                  </a:lnTo>
                  <a:lnTo>
                    <a:pt x="4373" y="2622"/>
                  </a:lnTo>
                  <a:lnTo>
                    <a:pt x="4373" y="2616"/>
                  </a:lnTo>
                  <a:lnTo>
                    <a:pt x="4373" y="2616"/>
                  </a:lnTo>
                  <a:lnTo>
                    <a:pt x="4373" y="2622"/>
                  </a:lnTo>
                  <a:lnTo>
                    <a:pt x="4379" y="2622"/>
                  </a:lnTo>
                  <a:lnTo>
                    <a:pt x="4379" y="2622"/>
                  </a:lnTo>
                  <a:lnTo>
                    <a:pt x="4379" y="2622"/>
                  </a:lnTo>
                  <a:lnTo>
                    <a:pt x="4379" y="2627"/>
                  </a:lnTo>
                  <a:lnTo>
                    <a:pt x="4379" y="2627"/>
                  </a:lnTo>
                  <a:lnTo>
                    <a:pt x="4379" y="2627"/>
                  </a:lnTo>
                  <a:lnTo>
                    <a:pt x="4379" y="2627"/>
                  </a:lnTo>
                  <a:lnTo>
                    <a:pt x="4379" y="2627"/>
                  </a:lnTo>
                  <a:lnTo>
                    <a:pt x="4379" y="2627"/>
                  </a:lnTo>
                  <a:lnTo>
                    <a:pt x="4379" y="2627"/>
                  </a:lnTo>
                  <a:lnTo>
                    <a:pt x="4379" y="2627"/>
                  </a:lnTo>
                  <a:lnTo>
                    <a:pt x="4379" y="2633"/>
                  </a:lnTo>
                  <a:lnTo>
                    <a:pt x="4379" y="2633"/>
                  </a:lnTo>
                  <a:lnTo>
                    <a:pt x="4379" y="2633"/>
                  </a:lnTo>
                  <a:lnTo>
                    <a:pt x="4379" y="2639"/>
                  </a:lnTo>
                  <a:lnTo>
                    <a:pt x="4379" y="2639"/>
                  </a:lnTo>
                  <a:lnTo>
                    <a:pt x="4379" y="2639"/>
                  </a:lnTo>
                  <a:lnTo>
                    <a:pt x="4379" y="2639"/>
                  </a:lnTo>
                  <a:lnTo>
                    <a:pt x="4385" y="2639"/>
                  </a:lnTo>
                  <a:lnTo>
                    <a:pt x="4385" y="2639"/>
                  </a:lnTo>
                  <a:lnTo>
                    <a:pt x="4391" y="2639"/>
                  </a:lnTo>
                  <a:lnTo>
                    <a:pt x="4391" y="2639"/>
                  </a:lnTo>
                  <a:lnTo>
                    <a:pt x="4391" y="2639"/>
                  </a:lnTo>
                  <a:lnTo>
                    <a:pt x="4391" y="2639"/>
                  </a:lnTo>
                  <a:lnTo>
                    <a:pt x="4391" y="2639"/>
                  </a:lnTo>
                  <a:lnTo>
                    <a:pt x="4391" y="2639"/>
                  </a:lnTo>
                  <a:lnTo>
                    <a:pt x="4391" y="2633"/>
                  </a:lnTo>
                  <a:lnTo>
                    <a:pt x="4391" y="2633"/>
                  </a:lnTo>
                  <a:lnTo>
                    <a:pt x="4391" y="2633"/>
                  </a:lnTo>
                  <a:lnTo>
                    <a:pt x="4391" y="2633"/>
                  </a:lnTo>
                  <a:lnTo>
                    <a:pt x="4391" y="2639"/>
                  </a:lnTo>
                  <a:lnTo>
                    <a:pt x="4391" y="2639"/>
                  </a:lnTo>
                  <a:lnTo>
                    <a:pt x="4391" y="2639"/>
                  </a:lnTo>
                  <a:lnTo>
                    <a:pt x="4391" y="2639"/>
                  </a:lnTo>
                  <a:lnTo>
                    <a:pt x="4397" y="2639"/>
                  </a:lnTo>
                  <a:lnTo>
                    <a:pt x="4397" y="2639"/>
                  </a:lnTo>
                  <a:lnTo>
                    <a:pt x="4397" y="2639"/>
                  </a:lnTo>
                  <a:lnTo>
                    <a:pt x="4397" y="2645"/>
                  </a:lnTo>
                  <a:lnTo>
                    <a:pt x="4397" y="2645"/>
                  </a:lnTo>
                  <a:lnTo>
                    <a:pt x="4397" y="2651"/>
                  </a:lnTo>
                  <a:lnTo>
                    <a:pt x="4391" y="2663"/>
                  </a:lnTo>
                  <a:lnTo>
                    <a:pt x="4391" y="2675"/>
                  </a:lnTo>
                  <a:lnTo>
                    <a:pt x="4391" y="2681"/>
                  </a:lnTo>
                  <a:lnTo>
                    <a:pt x="4391" y="2687"/>
                  </a:lnTo>
                  <a:lnTo>
                    <a:pt x="4397" y="2687"/>
                  </a:lnTo>
                  <a:lnTo>
                    <a:pt x="4397" y="2699"/>
                  </a:lnTo>
                  <a:lnTo>
                    <a:pt x="4403" y="2705"/>
                  </a:lnTo>
                  <a:lnTo>
                    <a:pt x="4403" y="2710"/>
                  </a:lnTo>
                  <a:lnTo>
                    <a:pt x="4409" y="2716"/>
                  </a:lnTo>
                  <a:lnTo>
                    <a:pt x="4409" y="2716"/>
                  </a:lnTo>
                  <a:lnTo>
                    <a:pt x="4409" y="2716"/>
                  </a:lnTo>
                  <a:lnTo>
                    <a:pt x="4409" y="2716"/>
                  </a:lnTo>
                  <a:lnTo>
                    <a:pt x="4409" y="2722"/>
                  </a:lnTo>
                  <a:lnTo>
                    <a:pt x="4409" y="2716"/>
                  </a:lnTo>
                  <a:lnTo>
                    <a:pt x="4403" y="2705"/>
                  </a:lnTo>
                  <a:lnTo>
                    <a:pt x="4397" y="2699"/>
                  </a:lnTo>
                  <a:lnTo>
                    <a:pt x="4397" y="2699"/>
                  </a:lnTo>
                  <a:lnTo>
                    <a:pt x="4397" y="2699"/>
                  </a:lnTo>
                  <a:lnTo>
                    <a:pt x="4397" y="2693"/>
                  </a:lnTo>
                  <a:lnTo>
                    <a:pt x="4397" y="2687"/>
                  </a:lnTo>
                  <a:lnTo>
                    <a:pt x="4397" y="2681"/>
                  </a:lnTo>
                  <a:lnTo>
                    <a:pt x="4397" y="2681"/>
                  </a:lnTo>
                  <a:lnTo>
                    <a:pt x="4397" y="2675"/>
                  </a:lnTo>
                  <a:lnTo>
                    <a:pt x="4397" y="2675"/>
                  </a:lnTo>
                  <a:lnTo>
                    <a:pt x="4397" y="2675"/>
                  </a:lnTo>
                  <a:lnTo>
                    <a:pt x="4397" y="2675"/>
                  </a:lnTo>
                  <a:lnTo>
                    <a:pt x="4397" y="2669"/>
                  </a:lnTo>
                  <a:lnTo>
                    <a:pt x="4397" y="2663"/>
                  </a:lnTo>
                  <a:lnTo>
                    <a:pt x="4397" y="2663"/>
                  </a:lnTo>
                  <a:lnTo>
                    <a:pt x="4397" y="2657"/>
                  </a:lnTo>
                  <a:lnTo>
                    <a:pt x="4397" y="2657"/>
                  </a:lnTo>
                  <a:lnTo>
                    <a:pt x="4397" y="2657"/>
                  </a:lnTo>
                  <a:lnTo>
                    <a:pt x="4397" y="2657"/>
                  </a:lnTo>
                  <a:lnTo>
                    <a:pt x="4397" y="2657"/>
                  </a:lnTo>
                  <a:lnTo>
                    <a:pt x="4397" y="2657"/>
                  </a:lnTo>
                  <a:lnTo>
                    <a:pt x="4397" y="2657"/>
                  </a:lnTo>
                  <a:lnTo>
                    <a:pt x="4397" y="2657"/>
                  </a:lnTo>
                  <a:lnTo>
                    <a:pt x="4403" y="2657"/>
                  </a:lnTo>
                  <a:lnTo>
                    <a:pt x="4403" y="2657"/>
                  </a:lnTo>
                  <a:lnTo>
                    <a:pt x="4403" y="2651"/>
                  </a:lnTo>
                  <a:lnTo>
                    <a:pt x="4403" y="2651"/>
                  </a:lnTo>
                  <a:lnTo>
                    <a:pt x="4403" y="2651"/>
                  </a:lnTo>
                  <a:lnTo>
                    <a:pt x="4397" y="2645"/>
                  </a:lnTo>
                  <a:lnTo>
                    <a:pt x="4391" y="2633"/>
                  </a:lnTo>
                  <a:lnTo>
                    <a:pt x="4391" y="2627"/>
                  </a:lnTo>
                  <a:lnTo>
                    <a:pt x="4385" y="2627"/>
                  </a:lnTo>
                  <a:lnTo>
                    <a:pt x="4385" y="2622"/>
                  </a:lnTo>
                  <a:lnTo>
                    <a:pt x="4379" y="2616"/>
                  </a:lnTo>
                  <a:lnTo>
                    <a:pt x="4367" y="2592"/>
                  </a:lnTo>
                  <a:lnTo>
                    <a:pt x="4367" y="2592"/>
                  </a:lnTo>
                  <a:lnTo>
                    <a:pt x="4367" y="2586"/>
                  </a:lnTo>
                  <a:lnTo>
                    <a:pt x="4367" y="2586"/>
                  </a:lnTo>
                  <a:lnTo>
                    <a:pt x="4367" y="2586"/>
                  </a:lnTo>
                  <a:lnTo>
                    <a:pt x="4361" y="2586"/>
                  </a:lnTo>
                  <a:lnTo>
                    <a:pt x="4361" y="2586"/>
                  </a:lnTo>
                  <a:lnTo>
                    <a:pt x="4361" y="2580"/>
                  </a:lnTo>
                  <a:lnTo>
                    <a:pt x="4361" y="2580"/>
                  </a:lnTo>
                  <a:lnTo>
                    <a:pt x="4361" y="2574"/>
                  </a:lnTo>
                  <a:lnTo>
                    <a:pt x="4355" y="2568"/>
                  </a:lnTo>
                  <a:lnTo>
                    <a:pt x="4350" y="2550"/>
                  </a:lnTo>
                  <a:lnTo>
                    <a:pt x="4344" y="2538"/>
                  </a:lnTo>
                  <a:lnTo>
                    <a:pt x="4344" y="2533"/>
                  </a:lnTo>
                  <a:lnTo>
                    <a:pt x="4344" y="2533"/>
                  </a:lnTo>
                  <a:lnTo>
                    <a:pt x="4338" y="2527"/>
                  </a:lnTo>
                  <a:lnTo>
                    <a:pt x="4338" y="2527"/>
                  </a:lnTo>
                  <a:lnTo>
                    <a:pt x="4338" y="2521"/>
                  </a:lnTo>
                  <a:lnTo>
                    <a:pt x="4332" y="2515"/>
                  </a:lnTo>
                  <a:lnTo>
                    <a:pt x="4332" y="2509"/>
                  </a:lnTo>
                  <a:lnTo>
                    <a:pt x="4332" y="2509"/>
                  </a:lnTo>
                  <a:lnTo>
                    <a:pt x="4332" y="2503"/>
                  </a:lnTo>
                  <a:lnTo>
                    <a:pt x="4332" y="2503"/>
                  </a:lnTo>
                  <a:lnTo>
                    <a:pt x="4332" y="2503"/>
                  </a:lnTo>
                  <a:lnTo>
                    <a:pt x="4332" y="2503"/>
                  </a:lnTo>
                  <a:lnTo>
                    <a:pt x="4332" y="2497"/>
                  </a:lnTo>
                  <a:lnTo>
                    <a:pt x="4332" y="2497"/>
                  </a:lnTo>
                  <a:lnTo>
                    <a:pt x="4332" y="2497"/>
                  </a:lnTo>
                  <a:lnTo>
                    <a:pt x="4326" y="2491"/>
                  </a:lnTo>
                  <a:lnTo>
                    <a:pt x="4326" y="2491"/>
                  </a:lnTo>
                  <a:lnTo>
                    <a:pt x="4326" y="2491"/>
                  </a:lnTo>
                  <a:lnTo>
                    <a:pt x="4326" y="2491"/>
                  </a:lnTo>
                  <a:lnTo>
                    <a:pt x="4326" y="2491"/>
                  </a:lnTo>
                  <a:lnTo>
                    <a:pt x="4326" y="2491"/>
                  </a:lnTo>
                  <a:lnTo>
                    <a:pt x="4326" y="2491"/>
                  </a:lnTo>
                  <a:lnTo>
                    <a:pt x="4326" y="2485"/>
                  </a:lnTo>
                  <a:lnTo>
                    <a:pt x="4320" y="2473"/>
                  </a:lnTo>
                  <a:lnTo>
                    <a:pt x="4320" y="2461"/>
                  </a:lnTo>
                  <a:lnTo>
                    <a:pt x="4320" y="2455"/>
                  </a:lnTo>
                  <a:lnTo>
                    <a:pt x="4320" y="2455"/>
                  </a:lnTo>
                  <a:lnTo>
                    <a:pt x="4320" y="2450"/>
                  </a:lnTo>
                  <a:lnTo>
                    <a:pt x="4314" y="2444"/>
                  </a:lnTo>
                  <a:lnTo>
                    <a:pt x="4314" y="2438"/>
                  </a:lnTo>
                  <a:lnTo>
                    <a:pt x="4314" y="2432"/>
                  </a:lnTo>
                  <a:lnTo>
                    <a:pt x="4314" y="2432"/>
                  </a:lnTo>
                  <a:lnTo>
                    <a:pt x="4314" y="2432"/>
                  </a:lnTo>
                  <a:lnTo>
                    <a:pt x="4314" y="2432"/>
                  </a:lnTo>
                  <a:lnTo>
                    <a:pt x="4314" y="2432"/>
                  </a:lnTo>
                  <a:lnTo>
                    <a:pt x="4314" y="2426"/>
                  </a:lnTo>
                  <a:lnTo>
                    <a:pt x="4314" y="2426"/>
                  </a:lnTo>
                  <a:lnTo>
                    <a:pt x="4314" y="2426"/>
                  </a:lnTo>
                  <a:lnTo>
                    <a:pt x="4314" y="2426"/>
                  </a:lnTo>
                  <a:lnTo>
                    <a:pt x="4314" y="2426"/>
                  </a:lnTo>
                  <a:lnTo>
                    <a:pt x="4314" y="2426"/>
                  </a:lnTo>
                  <a:lnTo>
                    <a:pt x="4314" y="2426"/>
                  </a:lnTo>
                  <a:lnTo>
                    <a:pt x="4314" y="2420"/>
                  </a:lnTo>
                  <a:lnTo>
                    <a:pt x="4314" y="2420"/>
                  </a:lnTo>
                  <a:lnTo>
                    <a:pt x="4314" y="2420"/>
                  </a:lnTo>
                  <a:lnTo>
                    <a:pt x="4308" y="2420"/>
                  </a:lnTo>
                  <a:lnTo>
                    <a:pt x="4308" y="2420"/>
                  </a:lnTo>
                  <a:lnTo>
                    <a:pt x="4308" y="2420"/>
                  </a:lnTo>
                  <a:lnTo>
                    <a:pt x="4308" y="2420"/>
                  </a:lnTo>
                  <a:lnTo>
                    <a:pt x="4308" y="2414"/>
                  </a:lnTo>
                  <a:lnTo>
                    <a:pt x="4308" y="2414"/>
                  </a:lnTo>
                  <a:lnTo>
                    <a:pt x="4308" y="2414"/>
                  </a:lnTo>
                  <a:lnTo>
                    <a:pt x="4308" y="2414"/>
                  </a:lnTo>
                  <a:lnTo>
                    <a:pt x="4308" y="2414"/>
                  </a:lnTo>
                  <a:lnTo>
                    <a:pt x="4308" y="2408"/>
                  </a:lnTo>
                  <a:lnTo>
                    <a:pt x="4308" y="2408"/>
                  </a:lnTo>
                  <a:lnTo>
                    <a:pt x="4308" y="2408"/>
                  </a:lnTo>
                  <a:lnTo>
                    <a:pt x="4308" y="2408"/>
                  </a:lnTo>
                  <a:lnTo>
                    <a:pt x="4308" y="2408"/>
                  </a:lnTo>
                  <a:lnTo>
                    <a:pt x="4308" y="2408"/>
                  </a:lnTo>
                  <a:lnTo>
                    <a:pt x="4308" y="2408"/>
                  </a:lnTo>
                  <a:lnTo>
                    <a:pt x="4308" y="2408"/>
                  </a:lnTo>
                  <a:lnTo>
                    <a:pt x="4308" y="2408"/>
                  </a:lnTo>
                  <a:lnTo>
                    <a:pt x="4308" y="2414"/>
                  </a:lnTo>
                  <a:lnTo>
                    <a:pt x="4308" y="2414"/>
                  </a:lnTo>
                  <a:lnTo>
                    <a:pt x="4308" y="2414"/>
                  </a:lnTo>
                  <a:lnTo>
                    <a:pt x="4308" y="2420"/>
                  </a:lnTo>
                  <a:lnTo>
                    <a:pt x="4314" y="2420"/>
                  </a:lnTo>
                  <a:lnTo>
                    <a:pt x="4314" y="2414"/>
                  </a:lnTo>
                  <a:lnTo>
                    <a:pt x="4314" y="2414"/>
                  </a:lnTo>
                  <a:lnTo>
                    <a:pt x="4314" y="2408"/>
                  </a:lnTo>
                  <a:lnTo>
                    <a:pt x="4314" y="2402"/>
                  </a:lnTo>
                  <a:lnTo>
                    <a:pt x="4314" y="2402"/>
                  </a:lnTo>
                  <a:lnTo>
                    <a:pt x="4314" y="2402"/>
                  </a:lnTo>
                  <a:lnTo>
                    <a:pt x="4314" y="2396"/>
                  </a:lnTo>
                  <a:lnTo>
                    <a:pt x="4314" y="2396"/>
                  </a:lnTo>
                  <a:lnTo>
                    <a:pt x="4314" y="2396"/>
                  </a:lnTo>
                  <a:lnTo>
                    <a:pt x="4314" y="2396"/>
                  </a:lnTo>
                  <a:lnTo>
                    <a:pt x="4314" y="2396"/>
                  </a:lnTo>
                  <a:lnTo>
                    <a:pt x="4314" y="2396"/>
                  </a:lnTo>
                  <a:lnTo>
                    <a:pt x="4314" y="2396"/>
                  </a:lnTo>
                  <a:lnTo>
                    <a:pt x="4308" y="2396"/>
                  </a:lnTo>
                  <a:lnTo>
                    <a:pt x="4308" y="2396"/>
                  </a:lnTo>
                  <a:lnTo>
                    <a:pt x="4308" y="2396"/>
                  </a:lnTo>
                  <a:lnTo>
                    <a:pt x="4308" y="2396"/>
                  </a:lnTo>
                  <a:lnTo>
                    <a:pt x="4308" y="2396"/>
                  </a:lnTo>
                  <a:lnTo>
                    <a:pt x="4308" y="2396"/>
                  </a:lnTo>
                  <a:lnTo>
                    <a:pt x="4308" y="2396"/>
                  </a:lnTo>
                  <a:lnTo>
                    <a:pt x="4308" y="2396"/>
                  </a:lnTo>
                  <a:lnTo>
                    <a:pt x="4308" y="2396"/>
                  </a:lnTo>
                  <a:lnTo>
                    <a:pt x="4308" y="2390"/>
                  </a:lnTo>
                  <a:lnTo>
                    <a:pt x="4308" y="2390"/>
                  </a:lnTo>
                  <a:lnTo>
                    <a:pt x="4308" y="2390"/>
                  </a:lnTo>
                  <a:lnTo>
                    <a:pt x="4308" y="2390"/>
                  </a:lnTo>
                  <a:lnTo>
                    <a:pt x="4302" y="2384"/>
                  </a:lnTo>
                  <a:lnTo>
                    <a:pt x="4302" y="2384"/>
                  </a:lnTo>
                  <a:lnTo>
                    <a:pt x="4302" y="2384"/>
                  </a:lnTo>
                  <a:lnTo>
                    <a:pt x="4302" y="2384"/>
                  </a:lnTo>
                  <a:lnTo>
                    <a:pt x="4302" y="2384"/>
                  </a:lnTo>
                  <a:lnTo>
                    <a:pt x="4302" y="2384"/>
                  </a:lnTo>
                  <a:lnTo>
                    <a:pt x="4302" y="2378"/>
                  </a:lnTo>
                  <a:lnTo>
                    <a:pt x="4302" y="2378"/>
                  </a:lnTo>
                  <a:lnTo>
                    <a:pt x="4302" y="2378"/>
                  </a:lnTo>
                  <a:lnTo>
                    <a:pt x="4302" y="2378"/>
                  </a:lnTo>
                  <a:lnTo>
                    <a:pt x="4302" y="2378"/>
                  </a:lnTo>
                  <a:lnTo>
                    <a:pt x="4308" y="2378"/>
                  </a:lnTo>
                  <a:lnTo>
                    <a:pt x="4308" y="2378"/>
                  </a:lnTo>
                  <a:lnTo>
                    <a:pt x="4308" y="2378"/>
                  </a:lnTo>
                  <a:lnTo>
                    <a:pt x="4308" y="2378"/>
                  </a:lnTo>
                  <a:lnTo>
                    <a:pt x="4308" y="2378"/>
                  </a:lnTo>
                  <a:lnTo>
                    <a:pt x="4308" y="2378"/>
                  </a:lnTo>
                  <a:lnTo>
                    <a:pt x="4308" y="2378"/>
                  </a:lnTo>
                  <a:lnTo>
                    <a:pt x="4302" y="2378"/>
                  </a:lnTo>
                  <a:lnTo>
                    <a:pt x="4308" y="2378"/>
                  </a:lnTo>
                  <a:lnTo>
                    <a:pt x="4308" y="2378"/>
                  </a:lnTo>
                  <a:lnTo>
                    <a:pt x="4308" y="2372"/>
                  </a:lnTo>
                  <a:lnTo>
                    <a:pt x="4308" y="2372"/>
                  </a:lnTo>
                  <a:lnTo>
                    <a:pt x="4308" y="2372"/>
                  </a:lnTo>
                  <a:lnTo>
                    <a:pt x="4308" y="2372"/>
                  </a:lnTo>
                  <a:lnTo>
                    <a:pt x="4308" y="2372"/>
                  </a:lnTo>
                  <a:lnTo>
                    <a:pt x="4308" y="2366"/>
                  </a:lnTo>
                  <a:lnTo>
                    <a:pt x="4308" y="2366"/>
                  </a:lnTo>
                  <a:lnTo>
                    <a:pt x="4308" y="2366"/>
                  </a:lnTo>
                  <a:lnTo>
                    <a:pt x="4308" y="2366"/>
                  </a:lnTo>
                  <a:lnTo>
                    <a:pt x="4308" y="2366"/>
                  </a:lnTo>
                  <a:lnTo>
                    <a:pt x="4302" y="2366"/>
                  </a:lnTo>
                  <a:lnTo>
                    <a:pt x="4302" y="2366"/>
                  </a:lnTo>
                  <a:lnTo>
                    <a:pt x="4302" y="2366"/>
                  </a:lnTo>
                  <a:lnTo>
                    <a:pt x="4308" y="2366"/>
                  </a:lnTo>
                  <a:lnTo>
                    <a:pt x="4308" y="2361"/>
                  </a:lnTo>
                  <a:lnTo>
                    <a:pt x="4308" y="2361"/>
                  </a:lnTo>
                  <a:lnTo>
                    <a:pt x="4308" y="2361"/>
                  </a:lnTo>
                  <a:lnTo>
                    <a:pt x="4308" y="2355"/>
                  </a:lnTo>
                  <a:lnTo>
                    <a:pt x="4302" y="2355"/>
                  </a:lnTo>
                  <a:lnTo>
                    <a:pt x="4308" y="2355"/>
                  </a:lnTo>
                  <a:lnTo>
                    <a:pt x="4308" y="2355"/>
                  </a:lnTo>
                  <a:lnTo>
                    <a:pt x="4308" y="2355"/>
                  </a:lnTo>
                  <a:lnTo>
                    <a:pt x="4314" y="2355"/>
                  </a:lnTo>
                  <a:lnTo>
                    <a:pt x="4314" y="2361"/>
                  </a:lnTo>
                  <a:lnTo>
                    <a:pt x="4314" y="2361"/>
                  </a:lnTo>
                  <a:lnTo>
                    <a:pt x="4314" y="2349"/>
                  </a:lnTo>
                  <a:lnTo>
                    <a:pt x="4314" y="2349"/>
                  </a:lnTo>
                  <a:lnTo>
                    <a:pt x="4314" y="2349"/>
                  </a:lnTo>
                  <a:lnTo>
                    <a:pt x="4314" y="2349"/>
                  </a:lnTo>
                  <a:lnTo>
                    <a:pt x="4314" y="2349"/>
                  </a:lnTo>
                  <a:lnTo>
                    <a:pt x="4314" y="2355"/>
                  </a:lnTo>
                  <a:lnTo>
                    <a:pt x="4314" y="2355"/>
                  </a:lnTo>
                  <a:lnTo>
                    <a:pt x="4314" y="2355"/>
                  </a:lnTo>
                  <a:lnTo>
                    <a:pt x="4308" y="2349"/>
                  </a:lnTo>
                  <a:lnTo>
                    <a:pt x="4308" y="2349"/>
                  </a:lnTo>
                  <a:lnTo>
                    <a:pt x="4308" y="2349"/>
                  </a:lnTo>
                  <a:lnTo>
                    <a:pt x="4308" y="2349"/>
                  </a:lnTo>
                  <a:lnTo>
                    <a:pt x="4308" y="2349"/>
                  </a:lnTo>
                  <a:lnTo>
                    <a:pt x="4308" y="2349"/>
                  </a:lnTo>
                  <a:lnTo>
                    <a:pt x="4308" y="2349"/>
                  </a:lnTo>
                  <a:lnTo>
                    <a:pt x="4308" y="2349"/>
                  </a:lnTo>
                  <a:lnTo>
                    <a:pt x="4308" y="2349"/>
                  </a:lnTo>
                  <a:lnTo>
                    <a:pt x="4308" y="2349"/>
                  </a:lnTo>
                  <a:lnTo>
                    <a:pt x="4308" y="2343"/>
                  </a:lnTo>
                  <a:lnTo>
                    <a:pt x="4308" y="2343"/>
                  </a:lnTo>
                  <a:lnTo>
                    <a:pt x="4308" y="2343"/>
                  </a:lnTo>
                  <a:lnTo>
                    <a:pt x="4308" y="2337"/>
                  </a:lnTo>
                  <a:lnTo>
                    <a:pt x="4308" y="2337"/>
                  </a:lnTo>
                  <a:lnTo>
                    <a:pt x="4314" y="2337"/>
                  </a:lnTo>
                  <a:lnTo>
                    <a:pt x="4314" y="2337"/>
                  </a:lnTo>
                  <a:lnTo>
                    <a:pt x="4314" y="2337"/>
                  </a:lnTo>
                  <a:lnTo>
                    <a:pt x="4314" y="2343"/>
                  </a:lnTo>
                  <a:lnTo>
                    <a:pt x="4314" y="2343"/>
                  </a:lnTo>
                  <a:lnTo>
                    <a:pt x="4314" y="2343"/>
                  </a:lnTo>
                  <a:lnTo>
                    <a:pt x="4314" y="2343"/>
                  </a:lnTo>
                  <a:lnTo>
                    <a:pt x="4314" y="2349"/>
                  </a:lnTo>
                  <a:lnTo>
                    <a:pt x="4314" y="2349"/>
                  </a:lnTo>
                  <a:lnTo>
                    <a:pt x="4314" y="2349"/>
                  </a:lnTo>
                  <a:lnTo>
                    <a:pt x="4320" y="2349"/>
                  </a:lnTo>
                  <a:lnTo>
                    <a:pt x="4320" y="2343"/>
                  </a:lnTo>
                  <a:lnTo>
                    <a:pt x="4320" y="2343"/>
                  </a:lnTo>
                  <a:lnTo>
                    <a:pt x="4320" y="2343"/>
                  </a:lnTo>
                  <a:lnTo>
                    <a:pt x="4326" y="2337"/>
                  </a:lnTo>
                  <a:lnTo>
                    <a:pt x="4326" y="2337"/>
                  </a:lnTo>
                  <a:lnTo>
                    <a:pt x="4326" y="2337"/>
                  </a:lnTo>
                  <a:lnTo>
                    <a:pt x="4326" y="2337"/>
                  </a:lnTo>
                  <a:lnTo>
                    <a:pt x="4326" y="2331"/>
                  </a:lnTo>
                  <a:lnTo>
                    <a:pt x="4326" y="2331"/>
                  </a:lnTo>
                  <a:lnTo>
                    <a:pt x="4326" y="2331"/>
                  </a:lnTo>
                  <a:lnTo>
                    <a:pt x="4326" y="2331"/>
                  </a:lnTo>
                  <a:lnTo>
                    <a:pt x="4320" y="2325"/>
                  </a:lnTo>
                  <a:lnTo>
                    <a:pt x="4320" y="2325"/>
                  </a:lnTo>
                  <a:lnTo>
                    <a:pt x="4320" y="2325"/>
                  </a:lnTo>
                  <a:lnTo>
                    <a:pt x="4314" y="2325"/>
                  </a:lnTo>
                  <a:lnTo>
                    <a:pt x="4314" y="2325"/>
                  </a:lnTo>
                  <a:lnTo>
                    <a:pt x="4314" y="2325"/>
                  </a:lnTo>
                  <a:lnTo>
                    <a:pt x="4308" y="2325"/>
                  </a:lnTo>
                  <a:lnTo>
                    <a:pt x="4308" y="2319"/>
                  </a:lnTo>
                  <a:lnTo>
                    <a:pt x="4308" y="2319"/>
                  </a:lnTo>
                  <a:lnTo>
                    <a:pt x="4308" y="2319"/>
                  </a:lnTo>
                  <a:lnTo>
                    <a:pt x="4308" y="2319"/>
                  </a:lnTo>
                  <a:lnTo>
                    <a:pt x="4308" y="2319"/>
                  </a:lnTo>
                  <a:lnTo>
                    <a:pt x="4314" y="2319"/>
                  </a:lnTo>
                  <a:lnTo>
                    <a:pt x="4320" y="2325"/>
                  </a:lnTo>
                  <a:lnTo>
                    <a:pt x="4320" y="2325"/>
                  </a:lnTo>
                  <a:lnTo>
                    <a:pt x="4320" y="2325"/>
                  </a:lnTo>
                  <a:lnTo>
                    <a:pt x="4326" y="2319"/>
                  </a:lnTo>
                  <a:lnTo>
                    <a:pt x="4320" y="2319"/>
                  </a:lnTo>
                  <a:lnTo>
                    <a:pt x="4320" y="2319"/>
                  </a:lnTo>
                  <a:lnTo>
                    <a:pt x="4320" y="2313"/>
                  </a:lnTo>
                  <a:lnTo>
                    <a:pt x="4320" y="2313"/>
                  </a:lnTo>
                  <a:lnTo>
                    <a:pt x="4320" y="2313"/>
                  </a:lnTo>
                  <a:lnTo>
                    <a:pt x="4320" y="2307"/>
                  </a:lnTo>
                  <a:lnTo>
                    <a:pt x="4320" y="2307"/>
                  </a:lnTo>
                  <a:lnTo>
                    <a:pt x="4320" y="2307"/>
                  </a:lnTo>
                  <a:lnTo>
                    <a:pt x="4320" y="2307"/>
                  </a:lnTo>
                  <a:lnTo>
                    <a:pt x="4320" y="2307"/>
                  </a:lnTo>
                  <a:lnTo>
                    <a:pt x="4320" y="2307"/>
                  </a:lnTo>
                  <a:lnTo>
                    <a:pt x="4320" y="2301"/>
                  </a:lnTo>
                  <a:lnTo>
                    <a:pt x="4326" y="2301"/>
                  </a:lnTo>
                  <a:lnTo>
                    <a:pt x="4326" y="2301"/>
                  </a:lnTo>
                  <a:lnTo>
                    <a:pt x="4320" y="2301"/>
                  </a:lnTo>
                  <a:lnTo>
                    <a:pt x="4320" y="2301"/>
                  </a:lnTo>
                  <a:lnTo>
                    <a:pt x="4320" y="2295"/>
                  </a:lnTo>
                  <a:lnTo>
                    <a:pt x="4326" y="2295"/>
                  </a:lnTo>
                  <a:lnTo>
                    <a:pt x="4326" y="2295"/>
                  </a:lnTo>
                  <a:lnTo>
                    <a:pt x="4326" y="2295"/>
                  </a:lnTo>
                  <a:lnTo>
                    <a:pt x="4332" y="2289"/>
                  </a:lnTo>
                  <a:lnTo>
                    <a:pt x="4332" y="2289"/>
                  </a:lnTo>
                  <a:lnTo>
                    <a:pt x="4332" y="2283"/>
                  </a:lnTo>
                  <a:lnTo>
                    <a:pt x="4332" y="2283"/>
                  </a:lnTo>
                  <a:lnTo>
                    <a:pt x="4338" y="2283"/>
                  </a:lnTo>
                  <a:lnTo>
                    <a:pt x="4338" y="2278"/>
                  </a:lnTo>
                  <a:lnTo>
                    <a:pt x="4338" y="2278"/>
                  </a:lnTo>
                  <a:lnTo>
                    <a:pt x="4332" y="2278"/>
                  </a:lnTo>
                  <a:lnTo>
                    <a:pt x="4332" y="2278"/>
                  </a:lnTo>
                  <a:lnTo>
                    <a:pt x="4326" y="2278"/>
                  </a:lnTo>
                  <a:lnTo>
                    <a:pt x="4326" y="2272"/>
                  </a:lnTo>
                  <a:lnTo>
                    <a:pt x="4326" y="2272"/>
                  </a:lnTo>
                  <a:lnTo>
                    <a:pt x="4332" y="2272"/>
                  </a:lnTo>
                  <a:lnTo>
                    <a:pt x="4332" y="2272"/>
                  </a:lnTo>
                  <a:lnTo>
                    <a:pt x="4332" y="2272"/>
                  </a:lnTo>
                  <a:lnTo>
                    <a:pt x="4332" y="2272"/>
                  </a:lnTo>
                  <a:lnTo>
                    <a:pt x="4332" y="2272"/>
                  </a:lnTo>
                  <a:lnTo>
                    <a:pt x="4332" y="2272"/>
                  </a:lnTo>
                  <a:lnTo>
                    <a:pt x="4338" y="2278"/>
                  </a:lnTo>
                  <a:lnTo>
                    <a:pt x="4338" y="2278"/>
                  </a:lnTo>
                  <a:lnTo>
                    <a:pt x="4344" y="2278"/>
                  </a:lnTo>
                  <a:lnTo>
                    <a:pt x="4344" y="2278"/>
                  </a:lnTo>
                  <a:lnTo>
                    <a:pt x="4344" y="2278"/>
                  </a:lnTo>
                  <a:lnTo>
                    <a:pt x="4344" y="2278"/>
                  </a:lnTo>
                  <a:lnTo>
                    <a:pt x="4344" y="2278"/>
                  </a:lnTo>
                  <a:lnTo>
                    <a:pt x="4350" y="2272"/>
                  </a:lnTo>
                  <a:lnTo>
                    <a:pt x="4350" y="2266"/>
                  </a:lnTo>
                  <a:lnTo>
                    <a:pt x="4350" y="2266"/>
                  </a:lnTo>
                  <a:lnTo>
                    <a:pt x="4350" y="2266"/>
                  </a:lnTo>
                  <a:lnTo>
                    <a:pt x="4350" y="2266"/>
                  </a:lnTo>
                  <a:lnTo>
                    <a:pt x="4350" y="2266"/>
                  </a:lnTo>
                  <a:lnTo>
                    <a:pt x="4350" y="2266"/>
                  </a:lnTo>
                  <a:lnTo>
                    <a:pt x="4350" y="2266"/>
                  </a:lnTo>
                  <a:lnTo>
                    <a:pt x="4350" y="2266"/>
                  </a:lnTo>
                  <a:lnTo>
                    <a:pt x="4350" y="2266"/>
                  </a:lnTo>
                  <a:lnTo>
                    <a:pt x="4350" y="2266"/>
                  </a:lnTo>
                  <a:lnTo>
                    <a:pt x="4344" y="2266"/>
                  </a:lnTo>
                  <a:lnTo>
                    <a:pt x="4344" y="2266"/>
                  </a:lnTo>
                  <a:lnTo>
                    <a:pt x="4344" y="2260"/>
                  </a:lnTo>
                  <a:lnTo>
                    <a:pt x="4344" y="2260"/>
                  </a:lnTo>
                  <a:lnTo>
                    <a:pt x="4344" y="2260"/>
                  </a:lnTo>
                  <a:lnTo>
                    <a:pt x="4344" y="2260"/>
                  </a:lnTo>
                  <a:lnTo>
                    <a:pt x="4344" y="2260"/>
                  </a:lnTo>
                  <a:lnTo>
                    <a:pt x="4344" y="2254"/>
                  </a:lnTo>
                  <a:lnTo>
                    <a:pt x="4344" y="2254"/>
                  </a:lnTo>
                  <a:lnTo>
                    <a:pt x="4344" y="2254"/>
                  </a:lnTo>
                  <a:lnTo>
                    <a:pt x="4344" y="2254"/>
                  </a:lnTo>
                  <a:lnTo>
                    <a:pt x="4344" y="2254"/>
                  </a:lnTo>
                  <a:lnTo>
                    <a:pt x="4350" y="2254"/>
                  </a:lnTo>
                  <a:lnTo>
                    <a:pt x="4350" y="2260"/>
                  </a:lnTo>
                  <a:lnTo>
                    <a:pt x="4350" y="2260"/>
                  </a:lnTo>
                  <a:lnTo>
                    <a:pt x="4350" y="2260"/>
                  </a:lnTo>
                  <a:lnTo>
                    <a:pt x="4350" y="2260"/>
                  </a:lnTo>
                  <a:lnTo>
                    <a:pt x="4350" y="2260"/>
                  </a:lnTo>
                  <a:lnTo>
                    <a:pt x="4350" y="2260"/>
                  </a:lnTo>
                  <a:lnTo>
                    <a:pt x="4355" y="2260"/>
                  </a:lnTo>
                  <a:lnTo>
                    <a:pt x="4355" y="2260"/>
                  </a:lnTo>
                  <a:lnTo>
                    <a:pt x="4355" y="2260"/>
                  </a:lnTo>
                  <a:lnTo>
                    <a:pt x="4355" y="2260"/>
                  </a:lnTo>
                  <a:lnTo>
                    <a:pt x="4361" y="2260"/>
                  </a:lnTo>
                  <a:lnTo>
                    <a:pt x="4361" y="2254"/>
                  </a:lnTo>
                  <a:lnTo>
                    <a:pt x="4361" y="2254"/>
                  </a:lnTo>
                  <a:lnTo>
                    <a:pt x="4361" y="2254"/>
                  </a:lnTo>
                  <a:lnTo>
                    <a:pt x="4361" y="2254"/>
                  </a:lnTo>
                  <a:lnTo>
                    <a:pt x="4361" y="2248"/>
                  </a:lnTo>
                  <a:lnTo>
                    <a:pt x="4361" y="2248"/>
                  </a:lnTo>
                  <a:lnTo>
                    <a:pt x="4361" y="2248"/>
                  </a:lnTo>
                  <a:lnTo>
                    <a:pt x="4361" y="2248"/>
                  </a:lnTo>
                  <a:lnTo>
                    <a:pt x="4361" y="2248"/>
                  </a:lnTo>
                  <a:lnTo>
                    <a:pt x="4361" y="2248"/>
                  </a:lnTo>
                  <a:lnTo>
                    <a:pt x="4361" y="2248"/>
                  </a:lnTo>
                  <a:lnTo>
                    <a:pt x="4361" y="2248"/>
                  </a:lnTo>
                  <a:lnTo>
                    <a:pt x="4361" y="2248"/>
                  </a:lnTo>
                  <a:lnTo>
                    <a:pt x="4361" y="2248"/>
                  </a:lnTo>
                  <a:lnTo>
                    <a:pt x="4361" y="2248"/>
                  </a:lnTo>
                  <a:lnTo>
                    <a:pt x="4361" y="2254"/>
                  </a:lnTo>
                  <a:lnTo>
                    <a:pt x="4367" y="2254"/>
                  </a:lnTo>
                  <a:lnTo>
                    <a:pt x="4367" y="2254"/>
                  </a:lnTo>
                  <a:lnTo>
                    <a:pt x="4367" y="2248"/>
                  </a:lnTo>
                  <a:lnTo>
                    <a:pt x="4373" y="2248"/>
                  </a:lnTo>
                  <a:lnTo>
                    <a:pt x="4373" y="2248"/>
                  </a:lnTo>
                  <a:lnTo>
                    <a:pt x="4373" y="2242"/>
                  </a:lnTo>
                  <a:lnTo>
                    <a:pt x="4367" y="2242"/>
                  </a:lnTo>
                  <a:lnTo>
                    <a:pt x="4367" y="2242"/>
                  </a:lnTo>
                  <a:lnTo>
                    <a:pt x="4367" y="2242"/>
                  </a:lnTo>
                  <a:lnTo>
                    <a:pt x="4367" y="2242"/>
                  </a:lnTo>
                  <a:lnTo>
                    <a:pt x="4367" y="2242"/>
                  </a:lnTo>
                  <a:lnTo>
                    <a:pt x="4367" y="2242"/>
                  </a:lnTo>
                  <a:lnTo>
                    <a:pt x="4367" y="2242"/>
                  </a:lnTo>
                  <a:lnTo>
                    <a:pt x="4367" y="2236"/>
                  </a:lnTo>
                  <a:lnTo>
                    <a:pt x="4367" y="2236"/>
                  </a:lnTo>
                  <a:lnTo>
                    <a:pt x="4367" y="2236"/>
                  </a:lnTo>
                  <a:lnTo>
                    <a:pt x="4373" y="2230"/>
                  </a:lnTo>
                  <a:lnTo>
                    <a:pt x="4373" y="2230"/>
                  </a:lnTo>
                  <a:lnTo>
                    <a:pt x="4373" y="2224"/>
                  </a:lnTo>
                  <a:lnTo>
                    <a:pt x="4373" y="2224"/>
                  </a:lnTo>
                  <a:lnTo>
                    <a:pt x="4373" y="2224"/>
                  </a:lnTo>
                  <a:lnTo>
                    <a:pt x="4373" y="2224"/>
                  </a:lnTo>
                  <a:lnTo>
                    <a:pt x="4373" y="2224"/>
                  </a:lnTo>
                  <a:lnTo>
                    <a:pt x="4373" y="2224"/>
                  </a:lnTo>
                  <a:lnTo>
                    <a:pt x="4379" y="2218"/>
                  </a:lnTo>
                  <a:lnTo>
                    <a:pt x="4379" y="2218"/>
                  </a:lnTo>
                  <a:lnTo>
                    <a:pt x="4379" y="2218"/>
                  </a:lnTo>
                  <a:lnTo>
                    <a:pt x="4379" y="2218"/>
                  </a:lnTo>
                  <a:lnTo>
                    <a:pt x="4379" y="2218"/>
                  </a:lnTo>
                  <a:lnTo>
                    <a:pt x="4379" y="2218"/>
                  </a:lnTo>
                  <a:lnTo>
                    <a:pt x="4379" y="2218"/>
                  </a:lnTo>
                  <a:lnTo>
                    <a:pt x="4379" y="2224"/>
                  </a:lnTo>
                  <a:lnTo>
                    <a:pt x="4373" y="2224"/>
                  </a:lnTo>
                  <a:lnTo>
                    <a:pt x="4373" y="2230"/>
                  </a:lnTo>
                  <a:lnTo>
                    <a:pt x="4373" y="2236"/>
                  </a:lnTo>
                  <a:lnTo>
                    <a:pt x="4373" y="2230"/>
                  </a:lnTo>
                  <a:lnTo>
                    <a:pt x="4379" y="2230"/>
                  </a:lnTo>
                  <a:lnTo>
                    <a:pt x="4385" y="2224"/>
                  </a:lnTo>
                  <a:lnTo>
                    <a:pt x="4385" y="2224"/>
                  </a:lnTo>
                  <a:lnTo>
                    <a:pt x="4385" y="2218"/>
                  </a:lnTo>
                  <a:lnTo>
                    <a:pt x="4385" y="2218"/>
                  </a:lnTo>
                  <a:lnTo>
                    <a:pt x="4385" y="2218"/>
                  </a:lnTo>
                  <a:lnTo>
                    <a:pt x="4385" y="2218"/>
                  </a:lnTo>
                  <a:lnTo>
                    <a:pt x="4385" y="2218"/>
                  </a:lnTo>
                  <a:lnTo>
                    <a:pt x="4385" y="2212"/>
                  </a:lnTo>
                  <a:lnTo>
                    <a:pt x="4385" y="2212"/>
                  </a:lnTo>
                  <a:lnTo>
                    <a:pt x="4379" y="2218"/>
                  </a:lnTo>
                  <a:lnTo>
                    <a:pt x="4379" y="2212"/>
                  </a:lnTo>
                  <a:lnTo>
                    <a:pt x="4379" y="2206"/>
                  </a:lnTo>
                  <a:lnTo>
                    <a:pt x="4379" y="2206"/>
                  </a:lnTo>
                  <a:lnTo>
                    <a:pt x="4379" y="2206"/>
                  </a:lnTo>
                  <a:lnTo>
                    <a:pt x="4373" y="2206"/>
                  </a:lnTo>
                  <a:lnTo>
                    <a:pt x="4373" y="2206"/>
                  </a:lnTo>
                  <a:lnTo>
                    <a:pt x="4373" y="2206"/>
                  </a:lnTo>
                  <a:lnTo>
                    <a:pt x="4379" y="2206"/>
                  </a:lnTo>
                  <a:lnTo>
                    <a:pt x="4379" y="2200"/>
                  </a:lnTo>
                  <a:lnTo>
                    <a:pt x="4373" y="2200"/>
                  </a:lnTo>
                  <a:lnTo>
                    <a:pt x="4373" y="2194"/>
                  </a:lnTo>
                  <a:lnTo>
                    <a:pt x="4373" y="2194"/>
                  </a:lnTo>
                  <a:lnTo>
                    <a:pt x="4373" y="2189"/>
                  </a:lnTo>
                  <a:lnTo>
                    <a:pt x="4373" y="2189"/>
                  </a:lnTo>
                  <a:lnTo>
                    <a:pt x="4373" y="2189"/>
                  </a:lnTo>
                  <a:lnTo>
                    <a:pt x="4373" y="2183"/>
                  </a:lnTo>
                  <a:lnTo>
                    <a:pt x="4367" y="2183"/>
                  </a:lnTo>
                  <a:lnTo>
                    <a:pt x="4367" y="2183"/>
                  </a:lnTo>
                  <a:lnTo>
                    <a:pt x="4373" y="2183"/>
                  </a:lnTo>
                  <a:lnTo>
                    <a:pt x="4373" y="2183"/>
                  </a:lnTo>
                  <a:lnTo>
                    <a:pt x="4373" y="2183"/>
                  </a:lnTo>
                  <a:lnTo>
                    <a:pt x="4373" y="2183"/>
                  </a:lnTo>
                  <a:lnTo>
                    <a:pt x="4373" y="2189"/>
                  </a:lnTo>
                  <a:lnTo>
                    <a:pt x="4373" y="2189"/>
                  </a:lnTo>
                  <a:lnTo>
                    <a:pt x="4379" y="2189"/>
                  </a:lnTo>
                  <a:lnTo>
                    <a:pt x="4379" y="2189"/>
                  </a:lnTo>
                  <a:lnTo>
                    <a:pt x="4379" y="2189"/>
                  </a:lnTo>
                  <a:lnTo>
                    <a:pt x="4379" y="2189"/>
                  </a:lnTo>
                  <a:lnTo>
                    <a:pt x="4373" y="2189"/>
                  </a:lnTo>
                  <a:lnTo>
                    <a:pt x="4373" y="2194"/>
                  </a:lnTo>
                  <a:lnTo>
                    <a:pt x="4379" y="2194"/>
                  </a:lnTo>
                  <a:lnTo>
                    <a:pt x="4379" y="2200"/>
                  </a:lnTo>
                  <a:lnTo>
                    <a:pt x="4379" y="2200"/>
                  </a:lnTo>
                  <a:lnTo>
                    <a:pt x="4385" y="2206"/>
                  </a:lnTo>
                  <a:lnTo>
                    <a:pt x="4385" y="2212"/>
                  </a:lnTo>
                  <a:lnTo>
                    <a:pt x="4385" y="2212"/>
                  </a:lnTo>
                  <a:lnTo>
                    <a:pt x="4385" y="2212"/>
                  </a:lnTo>
                  <a:lnTo>
                    <a:pt x="4391" y="2212"/>
                  </a:lnTo>
                  <a:lnTo>
                    <a:pt x="4391" y="2206"/>
                  </a:lnTo>
                  <a:lnTo>
                    <a:pt x="4391" y="2206"/>
                  </a:lnTo>
                  <a:lnTo>
                    <a:pt x="4391" y="2206"/>
                  </a:lnTo>
                  <a:lnTo>
                    <a:pt x="4391" y="2206"/>
                  </a:lnTo>
                  <a:lnTo>
                    <a:pt x="4385" y="2206"/>
                  </a:lnTo>
                  <a:lnTo>
                    <a:pt x="4385" y="2206"/>
                  </a:lnTo>
                  <a:lnTo>
                    <a:pt x="4385" y="2206"/>
                  </a:lnTo>
                  <a:lnTo>
                    <a:pt x="4385" y="2194"/>
                  </a:lnTo>
                  <a:lnTo>
                    <a:pt x="4385" y="2194"/>
                  </a:lnTo>
                  <a:lnTo>
                    <a:pt x="4385" y="2194"/>
                  </a:lnTo>
                  <a:lnTo>
                    <a:pt x="4391" y="2194"/>
                  </a:lnTo>
                  <a:lnTo>
                    <a:pt x="4391" y="2194"/>
                  </a:lnTo>
                  <a:lnTo>
                    <a:pt x="4391" y="2194"/>
                  </a:lnTo>
                  <a:lnTo>
                    <a:pt x="4391" y="2194"/>
                  </a:lnTo>
                  <a:lnTo>
                    <a:pt x="4385" y="2194"/>
                  </a:lnTo>
                  <a:lnTo>
                    <a:pt x="4385" y="2194"/>
                  </a:lnTo>
                  <a:lnTo>
                    <a:pt x="4385" y="2194"/>
                  </a:lnTo>
                  <a:lnTo>
                    <a:pt x="4385" y="2189"/>
                  </a:lnTo>
                  <a:lnTo>
                    <a:pt x="4391" y="2189"/>
                  </a:lnTo>
                  <a:lnTo>
                    <a:pt x="4391" y="2194"/>
                  </a:lnTo>
                  <a:lnTo>
                    <a:pt x="4391" y="2200"/>
                  </a:lnTo>
                  <a:lnTo>
                    <a:pt x="4391" y="2200"/>
                  </a:lnTo>
                  <a:lnTo>
                    <a:pt x="4391" y="2200"/>
                  </a:lnTo>
                  <a:lnTo>
                    <a:pt x="4391" y="2200"/>
                  </a:lnTo>
                  <a:lnTo>
                    <a:pt x="4391" y="2200"/>
                  </a:lnTo>
                  <a:lnTo>
                    <a:pt x="4391" y="2206"/>
                  </a:lnTo>
                  <a:lnTo>
                    <a:pt x="4391" y="2206"/>
                  </a:lnTo>
                  <a:lnTo>
                    <a:pt x="4391" y="2206"/>
                  </a:lnTo>
                  <a:lnTo>
                    <a:pt x="4391" y="2212"/>
                  </a:lnTo>
                  <a:lnTo>
                    <a:pt x="4391" y="2212"/>
                  </a:lnTo>
                  <a:lnTo>
                    <a:pt x="4391" y="2212"/>
                  </a:lnTo>
                  <a:lnTo>
                    <a:pt x="4391" y="2212"/>
                  </a:lnTo>
                  <a:lnTo>
                    <a:pt x="4397" y="2212"/>
                  </a:lnTo>
                  <a:lnTo>
                    <a:pt x="4397" y="2212"/>
                  </a:lnTo>
                  <a:lnTo>
                    <a:pt x="4397" y="2212"/>
                  </a:lnTo>
                  <a:lnTo>
                    <a:pt x="4397" y="2212"/>
                  </a:lnTo>
                  <a:lnTo>
                    <a:pt x="4397" y="2212"/>
                  </a:lnTo>
                  <a:lnTo>
                    <a:pt x="4397" y="2212"/>
                  </a:lnTo>
                  <a:lnTo>
                    <a:pt x="4409" y="2206"/>
                  </a:lnTo>
                  <a:lnTo>
                    <a:pt x="4409" y="2206"/>
                  </a:lnTo>
                  <a:lnTo>
                    <a:pt x="4409" y="2206"/>
                  </a:lnTo>
                  <a:lnTo>
                    <a:pt x="4409" y="2206"/>
                  </a:lnTo>
                  <a:lnTo>
                    <a:pt x="4409" y="2206"/>
                  </a:lnTo>
                  <a:lnTo>
                    <a:pt x="4409" y="2206"/>
                  </a:lnTo>
                  <a:lnTo>
                    <a:pt x="4409" y="2206"/>
                  </a:lnTo>
                  <a:lnTo>
                    <a:pt x="4409" y="2206"/>
                  </a:lnTo>
                  <a:lnTo>
                    <a:pt x="4409" y="2206"/>
                  </a:lnTo>
                  <a:lnTo>
                    <a:pt x="4409" y="2206"/>
                  </a:lnTo>
                  <a:lnTo>
                    <a:pt x="4409" y="2200"/>
                  </a:lnTo>
                  <a:lnTo>
                    <a:pt x="4409" y="2200"/>
                  </a:lnTo>
                  <a:lnTo>
                    <a:pt x="4415" y="2200"/>
                  </a:lnTo>
                  <a:lnTo>
                    <a:pt x="4415" y="2200"/>
                  </a:lnTo>
                  <a:lnTo>
                    <a:pt x="4415" y="2200"/>
                  </a:lnTo>
                  <a:lnTo>
                    <a:pt x="4409" y="2200"/>
                  </a:lnTo>
                  <a:lnTo>
                    <a:pt x="4409" y="2200"/>
                  </a:lnTo>
                  <a:lnTo>
                    <a:pt x="4409" y="2200"/>
                  </a:lnTo>
                  <a:lnTo>
                    <a:pt x="4409" y="2200"/>
                  </a:lnTo>
                  <a:lnTo>
                    <a:pt x="4409" y="2200"/>
                  </a:lnTo>
                  <a:lnTo>
                    <a:pt x="4409" y="2200"/>
                  </a:lnTo>
                  <a:lnTo>
                    <a:pt x="4409" y="2200"/>
                  </a:lnTo>
                  <a:lnTo>
                    <a:pt x="4409" y="2200"/>
                  </a:lnTo>
                  <a:lnTo>
                    <a:pt x="4403" y="2206"/>
                  </a:lnTo>
                  <a:lnTo>
                    <a:pt x="4403" y="2206"/>
                  </a:lnTo>
                  <a:lnTo>
                    <a:pt x="4403" y="2206"/>
                  </a:lnTo>
                  <a:lnTo>
                    <a:pt x="4403" y="2206"/>
                  </a:lnTo>
                  <a:lnTo>
                    <a:pt x="4403" y="2206"/>
                  </a:lnTo>
                  <a:lnTo>
                    <a:pt x="4403" y="2200"/>
                  </a:lnTo>
                  <a:lnTo>
                    <a:pt x="4403" y="2200"/>
                  </a:lnTo>
                  <a:lnTo>
                    <a:pt x="4403" y="2200"/>
                  </a:lnTo>
                  <a:lnTo>
                    <a:pt x="4403" y="2200"/>
                  </a:lnTo>
                  <a:lnTo>
                    <a:pt x="4409" y="2200"/>
                  </a:lnTo>
                  <a:lnTo>
                    <a:pt x="4409" y="2194"/>
                  </a:lnTo>
                  <a:lnTo>
                    <a:pt x="4409" y="2194"/>
                  </a:lnTo>
                  <a:lnTo>
                    <a:pt x="4409" y="2194"/>
                  </a:lnTo>
                  <a:lnTo>
                    <a:pt x="4403" y="2194"/>
                  </a:lnTo>
                  <a:lnTo>
                    <a:pt x="4397" y="2194"/>
                  </a:lnTo>
                  <a:lnTo>
                    <a:pt x="4397" y="2189"/>
                  </a:lnTo>
                  <a:lnTo>
                    <a:pt x="4403" y="2189"/>
                  </a:lnTo>
                  <a:lnTo>
                    <a:pt x="4403" y="2189"/>
                  </a:lnTo>
                  <a:lnTo>
                    <a:pt x="4409" y="2189"/>
                  </a:lnTo>
                  <a:lnTo>
                    <a:pt x="4409" y="2189"/>
                  </a:lnTo>
                  <a:lnTo>
                    <a:pt x="4409" y="2189"/>
                  </a:lnTo>
                  <a:lnTo>
                    <a:pt x="4403" y="2189"/>
                  </a:lnTo>
                  <a:lnTo>
                    <a:pt x="4403" y="2189"/>
                  </a:lnTo>
                  <a:lnTo>
                    <a:pt x="4403" y="2189"/>
                  </a:lnTo>
                  <a:lnTo>
                    <a:pt x="4397" y="2189"/>
                  </a:lnTo>
                  <a:lnTo>
                    <a:pt x="4397" y="2189"/>
                  </a:lnTo>
                  <a:lnTo>
                    <a:pt x="4391" y="2189"/>
                  </a:lnTo>
                  <a:lnTo>
                    <a:pt x="4391" y="2189"/>
                  </a:lnTo>
                  <a:lnTo>
                    <a:pt x="4385" y="2189"/>
                  </a:lnTo>
                  <a:lnTo>
                    <a:pt x="4385" y="2189"/>
                  </a:lnTo>
                  <a:lnTo>
                    <a:pt x="4385" y="2183"/>
                  </a:lnTo>
                  <a:lnTo>
                    <a:pt x="4391" y="2183"/>
                  </a:lnTo>
                  <a:lnTo>
                    <a:pt x="4391" y="2183"/>
                  </a:lnTo>
                  <a:lnTo>
                    <a:pt x="4391" y="2183"/>
                  </a:lnTo>
                  <a:lnTo>
                    <a:pt x="4391" y="2183"/>
                  </a:lnTo>
                  <a:lnTo>
                    <a:pt x="4397" y="2183"/>
                  </a:lnTo>
                  <a:lnTo>
                    <a:pt x="4403" y="2183"/>
                  </a:lnTo>
                  <a:lnTo>
                    <a:pt x="4403" y="2183"/>
                  </a:lnTo>
                  <a:lnTo>
                    <a:pt x="4403" y="2183"/>
                  </a:lnTo>
                  <a:lnTo>
                    <a:pt x="4403" y="2183"/>
                  </a:lnTo>
                  <a:lnTo>
                    <a:pt x="4403" y="2183"/>
                  </a:lnTo>
                  <a:lnTo>
                    <a:pt x="4403" y="2183"/>
                  </a:lnTo>
                  <a:lnTo>
                    <a:pt x="4403" y="2183"/>
                  </a:lnTo>
                  <a:lnTo>
                    <a:pt x="4403" y="2183"/>
                  </a:lnTo>
                  <a:lnTo>
                    <a:pt x="4403" y="2183"/>
                  </a:lnTo>
                  <a:lnTo>
                    <a:pt x="4403" y="2183"/>
                  </a:lnTo>
                  <a:lnTo>
                    <a:pt x="4403" y="2183"/>
                  </a:lnTo>
                  <a:lnTo>
                    <a:pt x="4403" y="2183"/>
                  </a:lnTo>
                  <a:lnTo>
                    <a:pt x="4409" y="2183"/>
                  </a:lnTo>
                  <a:lnTo>
                    <a:pt x="4409" y="2183"/>
                  </a:lnTo>
                  <a:lnTo>
                    <a:pt x="4409" y="2189"/>
                  </a:lnTo>
                  <a:lnTo>
                    <a:pt x="4409" y="2189"/>
                  </a:lnTo>
                  <a:lnTo>
                    <a:pt x="4409" y="2189"/>
                  </a:lnTo>
                  <a:lnTo>
                    <a:pt x="4409" y="2189"/>
                  </a:lnTo>
                  <a:lnTo>
                    <a:pt x="4409" y="2189"/>
                  </a:lnTo>
                  <a:lnTo>
                    <a:pt x="4415" y="2189"/>
                  </a:lnTo>
                  <a:lnTo>
                    <a:pt x="4415" y="2189"/>
                  </a:lnTo>
                  <a:lnTo>
                    <a:pt x="4415" y="2189"/>
                  </a:lnTo>
                  <a:lnTo>
                    <a:pt x="4415" y="2189"/>
                  </a:lnTo>
                  <a:lnTo>
                    <a:pt x="4415" y="2189"/>
                  </a:lnTo>
                  <a:lnTo>
                    <a:pt x="4415" y="2189"/>
                  </a:lnTo>
                  <a:lnTo>
                    <a:pt x="4421" y="2189"/>
                  </a:lnTo>
                  <a:lnTo>
                    <a:pt x="4421" y="2189"/>
                  </a:lnTo>
                  <a:lnTo>
                    <a:pt x="4421" y="2183"/>
                  </a:lnTo>
                  <a:lnTo>
                    <a:pt x="4421" y="2183"/>
                  </a:lnTo>
                  <a:lnTo>
                    <a:pt x="4421" y="2183"/>
                  </a:lnTo>
                  <a:lnTo>
                    <a:pt x="4421" y="2183"/>
                  </a:lnTo>
                  <a:lnTo>
                    <a:pt x="4421" y="2183"/>
                  </a:lnTo>
                  <a:lnTo>
                    <a:pt x="4421" y="2189"/>
                  </a:lnTo>
                  <a:lnTo>
                    <a:pt x="4421" y="2189"/>
                  </a:lnTo>
                  <a:lnTo>
                    <a:pt x="4421" y="2189"/>
                  </a:lnTo>
                  <a:lnTo>
                    <a:pt x="4421" y="2189"/>
                  </a:lnTo>
                  <a:lnTo>
                    <a:pt x="4421" y="2189"/>
                  </a:lnTo>
                  <a:lnTo>
                    <a:pt x="4421" y="2189"/>
                  </a:lnTo>
                  <a:lnTo>
                    <a:pt x="4421" y="2189"/>
                  </a:lnTo>
                  <a:lnTo>
                    <a:pt x="4421" y="2189"/>
                  </a:lnTo>
                  <a:lnTo>
                    <a:pt x="4421" y="2189"/>
                  </a:lnTo>
                  <a:lnTo>
                    <a:pt x="4427" y="2189"/>
                  </a:lnTo>
                  <a:lnTo>
                    <a:pt x="4433" y="2183"/>
                  </a:lnTo>
                  <a:lnTo>
                    <a:pt x="4433" y="2183"/>
                  </a:lnTo>
                  <a:lnTo>
                    <a:pt x="4433" y="2183"/>
                  </a:lnTo>
                  <a:lnTo>
                    <a:pt x="4433" y="2183"/>
                  </a:lnTo>
                  <a:lnTo>
                    <a:pt x="4433" y="2177"/>
                  </a:lnTo>
                  <a:lnTo>
                    <a:pt x="4433" y="2177"/>
                  </a:lnTo>
                  <a:lnTo>
                    <a:pt x="4433" y="2177"/>
                  </a:lnTo>
                  <a:lnTo>
                    <a:pt x="4433" y="2177"/>
                  </a:lnTo>
                  <a:lnTo>
                    <a:pt x="4433" y="2177"/>
                  </a:lnTo>
                  <a:lnTo>
                    <a:pt x="4427" y="2171"/>
                  </a:lnTo>
                  <a:lnTo>
                    <a:pt x="4427" y="2171"/>
                  </a:lnTo>
                  <a:lnTo>
                    <a:pt x="4433" y="2171"/>
                  </a:lnTo>
                  <a:lnTo>
                    <a:pt x="4433" y="2171"/>
                  </a:lnTo>
                  <a:lnTo>
                    <a:pt x="4433" y="2177"/>
                  </a:lnTo>
                  <a:lnTo>
                    <a:pt x="4438" y="2177"/>
                  </a:lnTo>
                  <a:lnTo>
                    <a:pt x="4438" y="2177"/>
                  </a:lnTo>
                  <a:lnTo>
                    <a:pt x="4438" y="2177"/>
                  </a:lnTo>
                  <a:lnTo>
                    <a:pt x="4438" y="2177"/>
                  </a:lnTo>
                  <a:lnTo>
                    <a:pt x="4438" y="2177"/>
                  </a:lnTo>
                  <a:lnTo>
                    <a:pt x="4444" y="2177"/>
                  </a:lnTo>
                  <a:lnTo>
                    <a:pt x="4444" y="2177"/>
                  </a:lnTo>
                  <a:lnTo>
                    <a:pt x="4450" y="2177"/>
                  </a:lnTo>
                  <a:lnTo>
                    <a:pt x="4450" y="2177"/>
                  </a:lnTo>
                  <a:lnTo>
                    <a:pt x="4456" y="2171"/>
                  </a:lnTo>
                  <a:lnTo>
                    <a:pt x="4456" y="2171"/>
                  </a:lnTo>
                  <a:lnTo>
                    <a:pt x="4456" y="2171"/>
                  </a:lnTo>
                  <a:lnTo>
                    <a:pt x="4456" y="2171"/>
                  </a:lnTo>
                  <a:lnTo>
                    <a:pt x="4450" y="2171"/>
                  </a:lnTo>
                  <a:lnTo>
                    <a:pt x="4450" y="2171"/>
                  </a:lnTo>
                  <a:lnTo>
                    <a:pt x="4450" y="2171"/>
                  </a:lnTo>
                  <a:lnTo>
                    <a:pt x="4456" y="2171"/>
                  </a:lnTo>
                  <a:lnTo>
                    <a:pt x="4456" y="2171"/>
                  </a:lnTo>
                  <a:lnTo>
                    <a:pt x="4456" y="2171"/>
                  </a:lnTo>
                  <a:lnTo>
                    <a:pt x="4462" y="2171"/>
                  </a:lnTo>
                  <a:lnTo>
                    <a:pt x="4462" y="2171"/>
                  </a:lnTo>
                  <a:lnTo>
                    <a:pt x="4462" y="2171"/>
                  </a:lnTo>
                  <a:lnTo>
                    <a:pt x="4468" y="2165"/>
                  </a:lnTo>
                  <a:lnTo>
                    <a:pt x="4468" y="2165"/>
                  </a:lnTo>
                  <a:lnTo>
                    <a:pt x="4468" y="2165"/>
                  </a:lnTo>
                  <a:lnTo>
                    <a:pt x="4468" y="2159"/>
                  </a:lnTo>
                  <a:lnTo>
                    <a:pt x="4468" y="2159"/>
                  </a:lnTo>
                  <a:lnTo>
                    <a:pt x="4468" y="2159"/>
                  </a:lnTo>
                  <a:lnTo>
                    <a:pt x="4468" y="2159"/>
                  </a:lnTo>
                  <a:lnTo>
                    <a:pt x="4468" y="2159"/>
                  </a:lnTo>
                  <a:lnTo>
                    <a:pt x="4468" y="2159"/>
                  </a:lnTo>
                  <a:lnTo>
                    <a:pt x="4462" y="2159"/>
                  </a:lnTo>
                  <a:lnTo>
                    <a:pt x="4462" y="2159"/>
                  </a:lnTo>
                  <a:lnTo>
                    <a:pt x="4462" y="2159"/>
                  </a:lnTo>
                  <a:lnTo>
                    <a:pt x="4462" y="2159"/>
                  </a:lnTo>
                  <a:lnTo>
                    <a:pt x="4462" y="2153"/>
                  </a:lnTo>
                  <a:lnTo>
                    <a:pt x="4462" y="2153"/>
                  </a:lnTo>
                  <a:lnTo>
                    <a:pt x="4456" y="2153"/>
                  </a:lnTo>
                  <a:lnTo>
                    <a:pt x="4456" y="2153"/>
                  </a:lnTo>
                  <a:lnTo>
                    <a:pt x="4456" y="2153"/>
                  </a:lnTo>
                  <a:lnTo>
                    <a:pt x="4456" y="2153"/>
                  </a:lnTo>
                  <a:lnTo>
                    <a:pt x="4456" y="2153"/>
                  </a:lnTo>
                  <a:lnTo>
                    <a:pt x="4462" y="2153"/>
                  </a:lnTo>
                  <a:lnTo>
                    <a:pt x="4462" y="2153"/>
                  </a:lnTo>
                  <a:lnTo>
                    <a:pt x="4462" y="2153"/>
                  </a:lnTo>
                  <a:lnTo>
                    <a:pt x="4462" y="2153"/>
                  </a:lnTo>
                  <a:lnTo>
                    <a:pt x="4462" y="2153"/>
                  </a:lnTo>
                  <a:lnTo>
                    <a:pt x="4462" y="2147"/>
                  </a:lnTo>
                  <a:lnTo>
                    <a:pt x="4462" y="2147"/>
                  </a:lnTo>
                  <a:lnTo>
                    <a:pt x="4462" y="2147"/>
                  </a:lnTo>
                  <a:lnTo>
                    <a:pt x="4462" y="2147"/>
                  </a:lnTo>
                  <a:lnTo>
                    <a:pt x="4462" y="2147"/>
                  </a:lnTo>
                  <a:lnTo>
                    <a:pt x="4462" y="2147"/>
                  </a:lnTo>
                  <a:lnTo>
                    <a:pt x="4462" y="2147"/>
                  </a:lnTo>
                  <a:lnTo>
                    <a:pt x="4462" y="2147"/>
                  </a:lnTo>
                  <a:lnTo>
                    <a:pt x="4462" y="2147"/>
                  </a:lnTo>
                  <a:lnTo>
                    <a:pt x="4462" y="2147"/>
                  </a:lnTo>
                  <a:lnTo>
                    <a:pt x="4462" y="2147"/>
                  </a:lnTo>
                  <a:lnTo>
                    <a:pt x="4462" y="2147"/>
                  </a:lnTo>
                  <a:lnTo>
                    <a:pt x="4468" y="2147"/>
                  </a:lnTo>
                  <a:lnTo>
                    <a:pt x="4468" y="2147"/>
                  </a:lnTo>
                  <a:lnTo>
                    <a:pt x="4468" y="2147"/>
                  </a:lnTo>
                  <a:lnTo>
                    <a:pt x="4468" y="2147"/>
                  </a:lnTo>
                  <a:lnTo>
                    <a:pt x="4468" y="2147"/>
                  </a:lnTo>
                  <a:lnTo>
                    <a:pt x="4462" y="2153"/>
                  </a:lnTo>
                  <a:lnTo>
                    <a:pt x="4462" y="2153"/>
                  </a:lnTo>
                  <a:lnTo>
                    <a:pt x="4462" y="2153"/>
                  </a:lnTo>
                  <a:lnTo>
                    <a:pt x="4468" y="2153"/>
                  </a:lnTo>
                  <a:lnTo>
                    <a:pt x="4468" y="2153"/>
                  </a:lnTo>
                  <a:lnTo>
                    <a:pt x="4468" y="2153"/>
                  </a:lnTo>
                  <a:lnTo>
                    <a:pt x="4468" y="2153"/>
                  </a:lnTo>
                  <a:lnTo>
                    <a:pt x="4468" y="2159"/>
                  </a:lnTo>
                  <a:lnTo>
                    <a:pt x="4474" y="2153"/>
                  </a:lnTo>
                  <a:lnTo>
                    <a:pt x="4474" y="2153"/>
                  </a:lnTo>
                  <a:lnTo>
                    <a:pt x="4480" y="2153"/>
                  </a:lnTo>
                  <a:lnTo>
                    <a:pt x="4480" y="2147"/>
                  </a:lnTo>
                  <a:lnTo>
                    <a:pt x="4486" y="2147"/>
                  </a:lnTo>
                  <a:lnTo>
                    <a:pt x="4486" y="2147"/>
                  </a:lnTo>
                  <a:lnTo>
                    <a:pt x="4486" y="2141"/>
                  </a:lnTo>
                  <a:lnTo>
                    <a:pt x="4486" y="2141"/>
                  </a:lnTo>
                  <a:lnTo>
                    <a:pt x="4486" y="2141"/>
                  </a:lnTo>
                  <a:lnTo>
                    <a:pt x="4492" y="2141"/>
                  </a:lnTo>
                  <a:lnTo>
                    <a:pt x="4492" y="2141"/>
                  </a:lnTo>
                  <a:lnTo>
                    <a:pt x="4492" y="2141"/>
                  </a:lnTo>
                  <a:lnTo>
                    <a:pt x="4492" y="2141"/>
                  </a:lnTo>
                  <a:lnTo>
                    <a:pt x="4498" y="2135"/>
                  </a:lnTo>
                  <a:lnTo>
                    <a:pt x="4498" y="2135"/>
                  </a:lnTo>
                  <a:lnTo>
                    <a:pt x="4498" y="2135"/>
                  </a:lnTo>
                  <a:lnTo>
                    <a:pt x="4498" y="2135"/>
                  </a:lnTo>
                  <a:lnTo>
                    <a:pt x="4498" y="2135"/>
                  </a:lnTo>
                  <a:lnTo>
                    <a:pt x="4498" y="2135"/>
                  </a:lnTo>
                  <a:lnTo>
                    <a:pt x="4492" y="2135"/>
                  </a:lnTo>
                  <a:lnTo>
                    <a:pt x="4492" y="2135"/>
                  </a:lnTo>
                  <a:lnTo>
                    <a:pt x="4492" y="2135"/>
                  </a:lnTo>
                  <a:lnTo>
                    <a:pt x="4492" y="2135"/>
                  </a:lnTo>
                  <a:lnTo>
                    <a:pt x="4492" y="2135"/>
                  </a:lnTo>
                  <a:lnTo>
                    <a:pt x="4492" y="2129"/>
                  </a:lnTo>
                  <a:lnTo>
                    <a:pt x="4498" y="2129"/>
                  </a:lnTo>
                  <a:lnTo>
                    <a:pt x="4498" y="2123"/>
                  </a:lnTo>
                  <a:lnTo>
                    <a:pt x="4498" y="2123"/>
                  </a:lnTo>
                  <a:lnTo>
                    <a:pt x="4498" y="2123"/>
                  </a:lnTo>
                  <a:lnTo>
                    <a:pt x="4504" y="2123"/>
                  </a:lnTo>
                  <a:lnTo>
                    <a:pt x="4504" y="2123"/>
                  </a:lnTo>
                  <a:lnTo>
                    <a:pt x="4504" y="2123"/>
                  </a:lnTo>
                  <a:lnTo>
                    <a:pt x="4504" y="2123"/>
                  </a:lnTo>
                  <a:lnTo>
                    <a:pt x="4504" y="2129"/>
                  </a:lnTo>
                  <a:lnTo>
                    <a:pt x="4504" y="2129"/>
                  </a:lnTo>
                  <a:lnTo>
                    <a:pt x="4510" y="2129"/>
                  </a:lnTo>
                  <a:lnTo>
                    <a:pt x="4510" y="2129"/>
                  </a:lnTo>
                  <a:lnTo>
                    <a:pt x="4510" y="2129"/>
                  </a:lnTo>
                  <a:lnTo>
                    <a:pt x="4510" y="2129"/>
                  </a:lnTo>
                  <a:lnTo>
                    <a:pt x="4510" y="2129"/>
                  </a:lnTo>
                  <a:lnTo>
                    <a:pt x="4510" y="2129"/>
                  </a:lnTo>
                  <a:lnTo>
                    <a:pt x="4510" y="2123"/>
                  </a:lnTo>
                  <a:lnTo>
                    <a:pt x="4515" y="2123"/>
                  </a:lnTo>
                  <a:lnTo>
                    <a:pt x="4515" y="2123"/>
                  </a:lnTo>
                  <a:lnTo>
                    <a:pt x="4515" y="2123"/>
                  </a:lnTo>
                  <a:lnTo>
                    <a:pt x="4515" y="2123"/>
                  </a:lnTo>
                  <a:lnTo>
                    <a:pt x="4515" y="2123"/>
                  </a:lnTo>
                  <a:lnTo>
                    <a:pt x="4515" y="2123"/>
                  </a:lnTo>
                  <a:lnTo>
                    <a:pt x="4515" y="2117"/>
                  </a:lnTo>
                  <a:lnTo>
                    <a:pt x="4521" y="2117"/>
                  </a:lnTo>
                  <a:lnTo>
                    <a:pt x="4521" y="2117"/>
                  </a:lnTo>
                  <a:lnTo>
                    <a:pt x="4527" y="2117"/>
                  </a:lnTo>
                  <a:lnTo>
                    <a:pt x="4527" y="2117"/>
                  </a:lnTo>
                  <a:lnTo>
                    <a:pt x="4527" y="2111"/>
                  </a:lnTo>
                  <a:lnTo>
                    <a:pt x="4521" y="2111"/>
                  </a:lnTo>
                  <a:lnTo>
                    <a:pt x="4521" y="2111"/>
                  </a:lnTo>
                  <a:lnTo>
                    <a:pt x="4521" y="2111"/>
                  </a:lnTo>
                  <a:lnTo>
                    <a:pt x="4521" y="2111"/>
                  </a:lnTo>
                  <a:lnTo>
                    <a:pt x="4527" y="2111"/>
                  </a:lnTo>
                  <a:lnTo>
                    <a:pt x="4527" y="2111"/>
                  </a:lnTo>
                  <a:lnTo>
                    <a:pt x="4527" y="2111"/>
                  </a:lnTo>
                  <a:lnTo>
                    <a:pt x="4527" y="2111"/>
                  </a:lnTo>
                  <a:lnTo>
                    <a:pt x="4527" y="2111"/>
                  </a:lnTo>
                  <a:lnTo>
                    <a:pt x="4527" y="2111"/>
                  </a:lnTo>
                  <a:lnTo>
                    <a:pt x="4527" y="2111"/>
                  </a:lnTo>
                  <a:lnTo>
                    <a:pt x="4527" y="2111"/>
                  </a:lnTo>
                  <a:lnTo>
                    <a:pt x="4527" y="2111"/>
                  </a:lnTo>
                  <a:lnTo>
                    <a:pt x="4527" y="2111"/>
                  </a:lnTo>
                  <a:lnTo>
                    <a:pt x="4527" y="2106"/>
                  </a:lnTo>
                  <a:lnTo>
                    <a:pt x="4527" y="2106"/>
                  </a:lnTo>
                  <a:lnTo>
                    <a:pt x="4527" y="2106"/>
                  </a:lnTo>
                  <a:lnTo>
                    <a:pt x="4533" y="2111"/>
                  </a:lnTo>
                  <a:lnTo>
                    <a:pt x="4533" y="2111"/>
                  </a:lnTo>
                  <a:lnTo>
                    <a:pt x="4533" y="2111"/>
                  </a:lnTo>
                  <a:lnTo>
                    <a:pt x="4533" y="2106"/>
                  </a:lnTo>
                  <a:lnTo>
                    <a:pt x="4533" y="2106"/>
                  </a:lnTo>
                  <a:lnTo>
                    <a:pt x="4533" y="2106"/>
                  </a:lnTo>
                  <a:lnTo>
                    <a:pt x="4533" y="2106"/>
                  </a:lnTo>
                  <a:lnTo>
                    <a:pt x="4539" y="2106"/>
                  </a:lnTo>
                  <a:lnTo>
                    <a:pt x="4533" y="2106"/>
                  </a:lnTo>
                  <a:lnTo>
                    <a:pt x="4533" y="2106"/>
                  </a:lnTo>
                  <a:lnTo>
                    <a:pt x="4533" y="2100"/>
                  </a:lnTo>
                  <a:lnTo>
                    <a:pt x="4533" y="2100"/>
                  </a:lnTo>
                  <a:lnTo>
                    <a:pt x="4533" y="2100"/>
                  </a:lnTo>
                  <a:lnTo>
                    <a:pt x="4533" y="2100"/>
                  </a:lnTo>
                  <a:lnTo>
                    <a:pt x="4533" y="2100"/>
                  </a:lnTo>
                  <a:lnTo>
                    <a:pt x="4527" y="2100"/>
                  </a:lnTo>
                  <a:lnTo>
                    <a:pt x="4527" y="2094"/>
                  </a:lnTo>
                  <a:lnTo>
                    <a:pt x="4527" y="2094"/>
                  </a:lnTo>
                  <a:lnTo>
                    <a:pt x="4527" y="2094"/>
                  </a:lnTo>
                  <a:lnTo>
                    <a:pt x="4527" y="2094"/>
                  </a:lnTo>
                  <a:lnTo>
                    <a:pt x="4527" y="2088"/>
                  </a:lnTo>
                  <a:lnTo>
                    <a:pt x="4527" y="2088"/>
                  </a:lnTo>
                  <a:lnTo>
                    <a:pt x="4527" y="2088"/>
                  </a:lnTo>
                  <a:lnTo>
                    <a:pt x="4527" y="2088"/>
                  </a:lnTo>
                  <a:lnTo>
                    <a:pt x="4527" y="2088"/>
                  </a:lnTo>
                  <a:lnTo>
                    <a:pt x="4533" y="2076"/>
                  </a:lnTo>
                  <a:lnTo>
                    <a:pt x="4533" y="2076"/>
                  </a:lnTo>
                  <a:lnTo>
                    <a:pt x="4533" y="2076"/>
                  </a:lnTo>
                  <a:lnTo>
                    <a:pt x="4533" y="2076"/>
                  </a:lnTo>
                  <a:lnTo>
                    <a:pt x="4533" y="2076"/>
                  </a:lnTo>
                  <a:lnTo>
                    <a:pt x="4533" y="2076"/>
                  </a:lnTo>
                  <a:lnTo>
                    <a:pt x="4533" y="2082"/>
                  </a:lnTo>
                  <a:lnTo>
                    <a:pt x="4527" y="2082"/>
                  </a:lnTo>
                  <a:lnTo>
                    <a:pt x="4527" y="2088"/>
                  </a:lnTo>
                  <a:lnTo>
                    <a:pt x="4527" y="2088"/>
                  </a:lnTo>
                  <a:lnTo>
                    <a:pt x="4527" y="2088"/>
                  </a:lnTo>
                  <a:lnTo>
                    <a:pt x="4527" y="2094"/>
                  </a:lnTo>
                  <a:lnTo>
                    <a:pt x="4533" y="2094"/>
                  </a:lnTo>
                  <a:lnTo>
                    <a:pt x="4533" y="2094"/>
                  </a:lnTo>
                  <a:lnTo>
                    <a:pt x="4533" y="2094"/>
                  </a:lnTo>
                  <a:lnTo>
                    <a:pt x="4533" y="2094"/>
                  </a:lnTo>
                  <a:lnTo>
                    <a:pt x="4533" y="2094"/>
                  </a:lnTo>
                  <a:lnTo>
                    <a:pt x="4533" y="2094"/>
                  </a:lnTo>
                  <a:lnTo>
                    <a:pt x="4533" y="2100"/>
                  </a:lnTo>
                  <a:lnTo>
                    <a:pt x="4533" y="2100"/>
                  </a:lnTo>
                  <a:lnTo>
                    <a:pt x="4533" y="2100"/>
                  </a:lnTo>
                  <a:lnTo>
                    <a:pt x="4533" y="2100"/>
                  </a:lnTo>
                  <a:lnTo>
                    <a:pt x="4539" y="2100"/>
                  </a:lnTo>
                  <a:lnTo>
                    <a:pt x="4539" y="2100"/>
                  </a:lnTo>
                  <a:lnTo>
                    <a:pt x="4539" y="2100"/>
                  </a:lnTo>
                  <a:lnTo>
                    <a:pt x="4539" y="2088"/>
                  </a:lnTo>
                  <a:lnTo>
                    <a:pt x="4539" y="2088"/>
                  </a:lnTo>
                  <a:lnTo>
                    <a:pt x="4539" y="2082"/>
                  </a:lnTo>
                  <a:lnTo>
                    <a:pt x="4539" y="2082"/>
                  </a:lnTo>
                  <a:lnTo>
                    <a:pt x="4539" y="2076"/>
                  </a:lnTo>
                  <a:lnTo>
                    <a:pt x="4551" y="2064"/>
                  </a:lnTo>
                  <a:lnTo>
                    <a:pt x="4563" y="2052"/>
                  </a:lnTo>
                  <a:lnTo>
                    <a:pt x="4563" y="2046"/>
                  </a:lnTo>
                  <a:lnTo>
                    <a:pt x="4569" y="2046"/>
                  </a:lnTo>
                  <a:lnTo>
                    <a:pt x="4575" y="2040"/>
                  </a:lnTo>
                  <a:lnTo>
                    <a:pt x="4581" y="2034"/>
                  </a:lnTo>
                  <a:lnTo>
                    <a:pt x="4587" y="2028"/>
                  </a:lnTo>
                  <a:lnTo>
                    <a:pt x="4593" y="2028"/>
                  </a:lnTo>
                  <a:lnTo>
                    <a:pt x="4598" y="2028"/>
                  </a:lnTo>
                  <a:lnTo>
                    <a:pt x="4598" y="2022"/>
                  </a:lnTo>
                  <a:lnTo>
                    <a:pt x="4598" y="2022"/>
                  </a:lnTo>
                  <a:lnTo>
                    <a:pt x="4598" y="2022"/>
                  </a:lnTo>
                  <a:lnTo>
                    <a:pt x="4593" y="2022"/>
                  </a:lnTo>
                  <a:lnTo>
                    <a:pt x="4593" y="2022"/>
                  </a:lnTo>
                  <a:lnTo>
                    <a:pt x="4593" y="2022"/>
                  </a:lnTo>
                  <a:lnTo>
                    <a:pt x="4598" y="2022"/>
                  </a:lnTo>
                  <a:lnTo>
                    <a:pt x="4598" y="2022"/>
                  </a:lnTo>
                  <a:lnTo>
                    <a:pt x="4598" y="2022"/>
                  </a:lnTo>
                  <a:lnTo>
                    <a:pt x="4598" y="2022"/>
                  </a:lnTo>
                  <a:lnTo>
                    <a:pt x="4598" y="2022"/>
                  </a:lnTo>
                  <a:lnTo>
                    <a:pt x="4598" y="2022"/>
                  </a:lnTo>
                  <a:lnTo>
                    <a:pt x="4598" y="2022"/>
                  </a:lnTo>
                  <a:lnTo>
                    <a:pt x="4598" y="2022"/>
                  </a:lnTo>
                  <a:lnTo>
                    <a:pt x="4604" y="2022"/>
                  </a:lnTo>
                  <a:lnTo>
                    <a:pt x="4604" y="2022"/>
                  </a:lnTo>
                  <a:lnTo>
                    <a:pt x="4616" y="2017"/>
                  </a:lnTo>
                  <a:lnTo>
                    <a:pt x="4616" y="2017"/>
                  </a:lnTo>
                  <a:lnTo>
                    <a:pt x="4616" y="2017"/>
                  </a:lnTo>
                  <a:lnTo>
                    <a:pt x="4616" y="2017"/>
                  </a:lnTo>
                  <a:lnTo>
                    <a:pt x="4616" y="2017"/>
                  </a:lnTo>
                  <a:lnTo>
                    <a:pt x="4616" y="2017"/>
                  </a:lnTo>
                  <a:lnTo>
                    <a:pt x="4616" y="2017"/>
                  </a:lnTo>
                  <a:lnTo>
                    <a:pt x="4616" y="2017"/>
                  </a:lnTo>
                  <a:lnTo>
                    <a:pt x="4616" y="2017"/>
                  </a:lnTo>
                  <a:lnTo>
                    <a:pt x="4622" y="2017"/>
                  </a:lnTo>
                  <a:lnTo>
                    <a:pt x="4628" y="2017"/>
                  </a:lnTo>
                  <a:lnTo>
                    <a:pt x="4634" y="2017"/>
                  </a:lnTo>
                  <a:lnTo>
                    <a:pt x="4634" y="2017"/>
                  </a:lnTo>
                  <a:lnTo>
                    <a:pt x="4640" y="2017"/>
                  </a:lnTo>
                  <a:lnTo>
                    <a:pt x="4640" y="2017"/>
                  </a:lnTo>
                  <a:lnTo>
                    <a:pt x="4652" y="2022"/>
                  </a:lnTo>
                  <a:lnTo>
                    <a:pt x="4652" y="2022"/>
                  </a:lnTo>
                  <a:lnTo>
                    <a:pt x="4652" y="2022"/>
                  </a:lnTo>
                  <a:lnTo>
                    <a:pt x="4652" y="2022"/>
                  </a:lnTo>
                  <a:lnTo>
                    <a:pt x="4652" y="2022"/>
                  </a:lnTo>
                  <a:lnTo>
                    <a:pt x="4652" y="2017"/>
                  </a:lnTo>
                  <a:lnTo>
                    <a:pt x="4658" y="2017"/>
                  </a:lnTo>
                  <a:lnTo>
                    <a:pt x="4658" y="2011"/>
                  </a:lnTo>
                  <a:lnTo>
                    <a:pt x="4658" y="2011"/>
                  </a:lnTo>
                  <a:lnTo>
                    <a:pt x="4658" y="2011"/>
                  </a:lnTo>
                  <a:lnTo>
                    <a:pt x="4658" y="2005"/>
                  </a:lnTo>
                  <a:lnTo>
                    <a:pt x="4658" y="2005"/>
                  </a:lnTo>
                  <a:lnTo>
                    <a:pt x="4658" y="1999"/>
                  </a:lnTo>
                  <a:lnTo>
                    <a:pt x="4658" y="1999"/>
                  </a:lnTo>
                  <a:lnTo>
                    <a:pt x="4658" y="1999"/>
                  </a:lnTo>
                  <a:lnTo>
                    <a:pt x="4658" y="1999"/>
                  </a:lnTo>
                  <a:lnTo>
                    <a:pt x="4658" y="1993"/>
                  </a:lnTo>
                  <a:lnTo>
                    <a:pt x="4658" y="1987"/>
                  </a:lnTo>
                  <a:lnTo>
                    <a:pt x="4658" y="1987"/>
                  </a:lnTo>
                  <a:lnTo>
                    <a:pt x="4658" y="1987"/>
                  </a:lnTo>
                  <a:lnTo>
                    <a:pt x="4658" y="1993"/>
                  </a:lnTo>
                  <a:lnTo>
                    <a:pt x="4664" y="1993"/>
                  </a:lnTo>
                  <a:lnTo>
                    <a:pt x="4664" y="1999"/>
                  </a:lnTo>
                  <a:lnTo>
                    <a:pt x="4664" y="2011"/>
                  </a:lnTo>
                  <a:lnTo>
                    <a:pt x="4658" y="2011"/>
                  </a:lnTo>
                  <a:lnTo>
                    <a:pt x="4658" y="2011"/>
                  </a:lnTo>
                  <a:lnTo>
                    <a:pt x="4658" y="2011"/>
                  </a:lnTo>
                  <a:lnTo>
                    <a:pt x="4664" y="2011"/>
                  </a:lnTo>
                  <a:lnTo>
                    <a:pt x="4664" y="2011"/>
                  </a:lnTo>
                  <a:lnTo>
                    <a:pt x="4664" y="2011"/>
                  </a:lnTo>
                  <a:lnTo>
                    <a:pt x="4664" y="2017"/>
                  </a:lnTo>
                  <a:lnTo>
                    <a:pt x="4658" y="2017"/>
                  </a:lnTo>
                  <a:lnTo>
                    <a:pt x="4664" y="2017"/>
                  </a:lnTo>
                  <a:lnTo>
                    <a:pt x="4664" y="2011"/>
                  </a:lnTo>
                  <a:lnTo>
                    <a:pt x="4664" y="2011"/>
                  </a:lnTo>
                  <a:lnTo>
                    <a:pt x="4664" y="2005"/>
                  </a:lnTo>
                  <a:lnTo>
                    <a:pt x="4664" y="1999"/>
                  </a:lnTo>
                  <a:lnTo>
                    <a:pt x="4670" y="1993"/>
                  </a:lnTo>
                  <a:lnTo>
                    <a:pt x="4670" y="1993"/>
                  </a:lnTo>
                  <a:lnTo>
                    <a:pt x="4670" y="1987"/>
                  </a:lnTo>
                  <a:lnTo>
                    <a:pt x="4670" y="1987"/>
                  </a:lnTo>
                  <a:lnTo>
                    <a:pt x="4670" y="1981"/>
                  </a:lnTo>
                  <a:lnTo>
                    <a:pt x="4670" y="1981"/>
                  </a:lnTo>
                  <a:lnTo>
                    <a:pt x="4675" y="1981"/>
                  </a:lnTo>
                  <a:lnTo>
                    <a:pt x="4681" y="1969"/>
                  </a:lnTo>
                  <a:lnTo>
                    <a:pt x="4687" y="1963"/>
                  </a:lnTo>
                  <a:lnTo>
                    <a:pt x="4699" y="1951"/>
                  </a:lnTo>
                  <a:lnTo>
                    <a:pt x="4711" y="1945"/>
                  </a:lnTo>
                  <a:lnTo>
                    <a:pt x="4711" y="1945"/>
                  </a:lnTo>
                  <a:lnTo>
                    <a:pt x="4711" y="1945"/>
                  </a:lnTo>
                  <a:lnTo>
                    <a:pt x="4711" y="1945"/>
                  </a:lnTo>
                  <a:lnTo>
                    <a:pt x="4717" y="1945"/>
                  </a:lnTo>
                  <a:lnTo>
                    <a:pt x="4717" y="1945"/>
                  </a:lnTo>
                  <a:lnTo>
                    <a:pt x="4717" y="1945"/>
                  </a:lnTo>
                  <a:lnTo>
                    <a:pt x="4717" y="1945"/>
                  </a:lnTo>
                  <a:lnTo>
                    <a:pt x="4717" y="1945"/>
                  </a:lnTo>
                  <a:lnTo>
                    <a:pt x="4717" y="1945"/>
                  </a:lnTo>
                  <a:lnTo>
                    <a:pt x="4717" y="1939"/>
                  </a:lnTo>
                  <a:lnTo>
                    <a:pt x="4717" y="1939"/>
                  </a:lnTo>
                  <a:lnTo>
                    <a:pt x="4711" y="1939"/>
                  </a:lnTo>
                  <a:lnTo>
                    <a:pt x="4711" y="1939"/>
                  </a:lnTo>
                  <a:lnTo>
                    <a:pt x="4711" y="1939"/>
                  </a:lnTo>
                  <a:lnTo>
                    <a:pt x="4711" y="1939"/>
                  </a:lnTo>
                  <a:lnTo>
                    <a:pt x="4711" y="1939"/>
                  </a:lnTo>
                  <a:lnTo>
                    <a:pt x="4711" y="1939"/>
                  </a:lnTo>
                  <a:lnTo>
                    <a:pt x="4711" y="1939"/>
                  </a:lnTo>
                  <a:lnTo>
                    <a:pt x="4711" y="1939"/>
                  </a:lnTo>
                  <a:lnTo>
                    <a:pt x="4711" y="1934"/>
                  </a:lnTo>
                  <a:lnTo>
                    <a:pt x="4711" y="1934"/>
                  </a:lnTo>
                  <a:lnTo>
                    <a:pt x="4711" y="1934"/>
                  </a:lnTo>
                  <a:lnTo>
                    <a:pt x="4711" y="1934"/>
                  </a:lnTo>
                  <a:lnTo>
                    <a:pt x="4711" y="1934"/>
                  </a:lnTo>
                  <a:lnTo>
                    <a:pt x="4711" y="1934"/>
                  </a:lnTo>
                  <a:lnTo>
                    <a:pt x="4711" y="1934"/>
                  </a:lnTo>
                  <a:lnTo>
                    <a:pt x="4711" y="1934"/>
                  </a:lnTo>
                  <a:lnTo>
                    <a:pt x="4717" y="1934"/>
                  </a:lnTo>
                  <a:lnTo>
                    <a:pt x="4717" y="1934"/>
                  </a:lnTo>
                  <a:lnTo>
                    <a:pt x="4717" y="1934"/>
                  </a:lnTo>
                  <a:lnTo>
                    <a:pt x="4717" y="1928"/>
                  </a:lnTo>
                  <a:lnTo>
                    <a:pt x="4717" y="1928"/>
                  </a:lnTo>
                  <a:lnTo>
                    <a:pt x="4717" y="1928"/>
                  </a:lnTo>
                  <a:lnTo>
                    <a:pt x="4717" y="1928"/>
                  </a:lnTo>
                  <a:lnTo>
                    <a:pt x="4711" y="1928"/>
                  </a:lnTo>
                  <a:lnTo>
                    <a:pt x="4711" y="1928"/>
                  </a:lnTo>
                  <a:lnTo>
                    <a:pt x="4711" y="1928"/>
                  </a:lnTo>
                  <a:lnTo>
                    <a:pt x="4711" y="1922"/>
                  </a:lnTo>
                  <a:lnTo>
                    <a:pt x="4711" y="1922"/>
                  </a:lnTo>
                  <a:lnTo>
                    <a:pt x="4711" y="1916"/>
                  </a:lnTo>
                  <a:lnTo>
                    <a:pt x="4711" y="1922"/>
                  </a:lnTo>
                  <a:lnTo>
                    <a:pt x="4711" y="1922"/>
                  </a:lnTo>
                  <a:lnTo>
                    <a:pt x="4711" y="1922"/>
                  </a:lnTo>
                  <a:lnTo>
                    <a:pt x="4717" y="1922"/>
                  </a:lnTo>
                  <a:lnTo>
                    <a:pt x="4717" y="1922"/>
                  </a:lnTo>
                  <a:lnTo>
                    <a:pt x="4717" y="1922"/>
                  </a:lnTo>
                  <a:lnTo>
                    <a:pt x="4717" y="1922"/>
                  </a:lnTo>
                  <a:lnTo>
                    <a:pt x="4717" y="1922"/>
                  </a:lnTo>
                  <a:lnTo>
                    <a:pt x="4717" y="1922"/>
                  </a:lnTo>
                  <a:lnTo>
                    <a:pt x="4717" y="1922"/>
                  </a:lnTo>
                  <a:lnTo>
                    <a:pt x="4717" y="1922"/>
                  </a:lnTo>
                  <a:lnTo>
                    <a:pt x="4717" y="1928"/>
                  </a:lnTo>
                  <a:lnTo>
                    <a:pt x="4717" y="1928"/>
                  </a:lnTo>
                  <a:lnTo>
                    <a:pt x="4723" y="1928"/>
                  </a:lnTo>
                  <a:lnTo>
                    <a:pt x="4723" y="1928"/>
                  </a:lnTo>
                  <a:lnTo>
                    <a:pt x="4717" y="1934"/>
                  </a:lnTo>
                  <a:lnTo>
                    <a:pt x="4717" y="1934"/>
                  </a:lnTo>
                  <a:lnTo>
                    <a:pt x="4711" y="1939"/>
                  </a:lnTo>
                  <a:lnTo>
                    <a:pt x="4717" y="1939"/>
                  </a:lnTo>
                  <a:lnTo>
                    <a:pt x="4717" y="1939"/>
                  </a:lnTo>
                  <a:lnTo>
                    <a:pt x="4717" y="1939"/>
                  </a:lnTo>
                  <a:lnTo>
                    <a:pt x="4723" y="1939"/>
                  </a:lnTo>
                  <a:lnTo>
                    <a:pt x="4723" y="1939"/>
                  </a:lnTo>
                  <a:lnTo>
                    <a:pt x="4723" y="1939"/>
                  </a:lnTo>
                  <a:lnTo>
                    <a:pt x="4723" y="1939"/>
                  </a:lnTo>
                  <a:lnTo>
                    <a:pt x="4729" y="1934"/>
                  </a:lnTo>
                  <a:lnTo>
                    <a:pt x="4729" y="1934"/>
                  </a:lnTo>
                  <a:lnTo>
                    <a:pt x="4735" y="1928"/>
                  </a:lnTo>
                  <a:lnTo>
                    <a:pt x="4735" y="1928"/>
                  </a:lnTo>
                  <a:lnTo>
                    <a:pt x="4735" y="1928"/>
                  </a:lnTo>
                  <a:lnTo>
                    <a:pt x="4735" y="1928"/>
                  </a:lnTo>
                  <a:lnTo>
                    <a:pt x="4735" y="1928"/>
                  </a:lnTo>
                  <a:lnTo>
                    <a:pt x="4735" y="1928"/>
                  </a:lnTo>
                  <a:lnTo>
                    <a:pt x="4735" y="1928"/>
                  </a:lnTo>
                  <a:lnTo>
                    <a:pt x="4735" y="1922"/>
                  </a:lnTo>
                  <a:lnTo>
                    <a:pt x="4735" y="1922"/>
                  </a:lnTo>
                  <a:lnTo>
                    <a:pt x="4741" y="1928"/>
                  </a:lnTo>
                  <a:lnTo>
                    <a:pt x="4741" y="1928"/>
                  </a:lnTo>
                  <a:lnTo>
                    <a:pt x="4741" y="1928"/>
                  </a:lnTo>
                  <a:lnTo>
                    <a:pt x="4741" y="1928"/>
                  </a:lnTo>
                  <a:lnTo>
                    <a:pt x="4741" y="1922"/>
                  </a:lnTo>
                  <a:lnTo>
                    <a:pt x="4741" y="1922"/>
                  </a:lnTo>
                  <a:lnTo>
                    <a:pt x="4741" y="1922"/>
                  </a:lnTo>
                  <a:lnTo>
                    <a:pt x="4741" y="1922"/>
                  </a:lnTo>
                  <a:lnTo>
                    <a:pt x="4741" y="1922"/>
                  </a:lnTo>
                  <a:lnTo>
                    <a:pt x="4741" y="1922"/>
                  </a:lnTo>
                  <a:lnTo>
                    <a:pt x="4741" y="1922"/>
                  </a:lnTo>
                  <a:lnTo>
                    <a:pt x="4741" y="1916"/>
                  </a:lnTo>
                  <a:lnTo>
                    <a:pt x="4741" y="1916"/>
                  </a:lnTo>
                  <a:lnTo>
                    <a:pt x="4741" y="1916"/>
                  </a:lnTo>
                  <a:lnTo>
                    <a:pt x="4741" y="1916"/>
                  </a:lnTo>
                  <a:lnTo>
                    <a:pt x="4741" y="1916"/>
                  </a:lnTo>
                  <a:lnTo>
                    <a:pt x="4741" y="1916"/>
                  </a:lnTo>
                  <a:lnTo>
                    <a:pt x="4741" y="1916"/>
                  </a:lnTo>
                  <a:lnTo>
                    <a:pt x="4741" y="1922"/>
                  </a:lnTo>
                  <a:lnTo>
                    <a:pt x="4741" y="1922"/>
                  </a:lnTo>
                  <a:lnTo>
                    <a:pt x="4747" y="1922"/>
                  </a:lnTo>
                  <a:lnTo>
                    <a:pt x="4741" y="1922"/>
                  </a:lnTo>
                  <a:lnTo>
                    <a:pt x="4741" y="1928"/>
                  </a:lnTo>
                  <a:lnTo>
                    <a:pt x="4747" y="1928"/>
                  </a:lnTo>
                  <a:lnTo>
                    <a:pt x="4747" y="1928"/>
                  </a:lnTo>
                  <a:lnTo>
                    <a:pt x="4747" y="1928"/>
                  </a:lnTo>
                  <a:lnTo>
                    <a:pt x="4747" y="1928"/>
                  </a:lnTo>
                  <a:lnTo>
                    <a:pt x="4758" y="1922"/>
                  </a:lnTo>
                  <a:lnTo>
                    <a:pt x="4764" y="1922"/>
                  </a:lnTo>
                  <a:lnTo>
                    <a:pt x="4782" y="1922"/>
                  </a:lnTo>
                  <a:lnTo>
                    <a:pt x="4782" y="1922"/>
                  </a:lnTo>
                  <a:lnTo>
                    <a:pt x="4782" y="1916"/>
                  </a:lnTo>
                  <a:lnTo>
                    <a:pt x="4782" y="1916"/>
                  </a:lnTo>
                  <a:lnTo>
                    <a:pt x="4782" y="1916"/>
                  </a:lnTo>
                  <a:lnTo>
                    <a:pt x="4782" y="1916"/>
                  </a:lnTo>
                  <a:lnTo>
                    <a:pt x="4776" y="1916"/>
                  </a:lnTo>
                  <a:lnTo>
                    <a:pt x="4776" y="1916"/>
                  </a:lnTo>
                  <a:lnTo>
                    <a:pt x="4776" y="1916"/>
                  </a:lnTo>
                  <a:lnTo>
                    <a:pt x="4776" y="1916"/>
                  </a:lnTo>
                  <a:lnTo>
                    <a:pt x="4782" y="1916"/>
                  </a:lnTo>
                  <a:lnTo>
                    <a:pt x="4782" y="1910"/>
                  </a:lnTo>
                  <a:lnTo>
                    <a:pt x="4782" y="1910"/>
                  </a:lnTo>
                  <a:lnTo>
                    <a:pt x="4788" y="1910"/>
                  </a:lnTo>
                  <a:lnTo>
                    <a:pt x="4788" y="1916"/>
                  </a:lnTo>
                  <a:lnTo>
                    <a:pt x="4788" y="1916"/>
                  </a:lnTo>
                  <a:lnTo>
                    <a:pt x="4788" y="1922"/>
                  </a:lnTo>
                  <a:lnTo>
                    <a:pt x="4788" y="1922"/>
                  </a:lnTo>
                  <a:lnTo>
                    <a:pt x="4788" y="1922"/>
                  </a:lnTo>
                  <a:lnTo>
                    <a:pt x="4788" y="1922"/>
                  </a:lnTo>
                  <a:lnTo>
                    <a:pt x="4794" y="1922"/>
                  </a:lnTo>
                  <a:lnTo>
                    <a:pt x="4794" y="1916"/>
                  </a:lnTo>
                  <a:lnTo>
                    <a:pt x="4794" y="1910"/>
                  </a:lnTo>
                  <a:lnTo>
                    <a:pt x="4794" y="1910"/>
                  </a:lnTo>
                  <a:lnTo>
                    <a:pt x="4794" y="1910"/>
                  </a:lnTo>
                  <a:lnTo>
                    <a:pt x="4794" y="1910"/>
                  </a:lnTo>
                  <a:lnTo>
                    <a:pt x="4794" y="1910"/>
                  </a:lnTo>
                  <a:lnTo>
                    <a:pt x="4794" y="1916"/>
                  </a:lnTo>
                  <a:lnTo>
                    <a:pt x="4794" y="1916"/>
                  </a:lnTo>
                  <a:lnTo>
                    <a:pt x="4794" y="1916"/>
                  </a:lnTo>
                  <a:lnTo>
                    <a:pt x="4794" y="1916"/>
                  </a:lnTo>
                  <a:lnTo>
                    <a:pt x="4794" y="1922"/>
                  </a:lnTo>
                  <a:lnTo>
                    <a:pt x="4800" y="1922"/>
                  </a:lnTo>
                  <a:lnTo>
                    <a:pt x="4800" y="1922"/>
                  </a:lnTo>
                  <a:lnTo>
                    <a:pt x="4800" y="1922"/>
                  </a:lnTo>
                  <a:lnTo>
                    <a:pt x="4800" y="1922"/>
                  </a:lnTo>
                  <a:lnTo>
                    <a:pt x="4800" y="1922"/>
                  </a:lnTo>
                  <a:lnTo>
                    <a:pt x="4806" y="1922"/>
                  </a:lnTo>
                  <a:lnTo>
                    <a:pt x="4806" y="1916"/>
                  </a:lnTo>
                  <a:lnTo>
                    <a:pt x="4806" y="1916"/>
                  </a:lnTo>
                  <a:lnTo>
                    <a:pt x="4806" y="1916"/>
                  </a:lnTo>
                  <a:lnTo>
                    <a:pt x="4806" y="1916"/>
                  </a:lnTo>
                  <a:lnTo>
                    <a:pt x="4806" y="1916"/>
                  </a:lnTo>
                  <a:lnTo>
                    <a:pt x="4806" y="1916"/>
                  </a:lnTo>
                  <a:lnTo>
                    <a:pt x="4806" y="1916"/>
                  </a:lnTo>
                  <a:lnTo>
                    <a:pt x="4806" y="1916"/>
                  </a:lnTo>
                  <a:lnTo>
                    <a:pt x="4806" y="1916"/>
                  </a:lnTo>
                  <a:lnTo>
                    <a:pt x="4806" y="1916"/>
                  </a:lnTo>
                  <a:lnTo>
                    <a:pt x="4806" y="1916"/>
                  </a:lnTo>
                  <a:lnTo>
                    <a:pt x="4806" y="1916"/>
                  </a:lnTo>
                  <a:lnTo>
                    <a:pt x="4812" y="1910"/>
                  </a:lnTo>
                  <a:lnTo>
                    <a:pt x="4812" y="1910"/>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2" y="1904"/>
                  </a:lnTo>
                  <a:lnTo>
                    <a:pt x="4818" y="1904"/>
                  </a:lnTo>
                  <a:lnTo>
                    <a:pt x="4818" y="1904"/>
                  </a:lnTo>
                  <a:lnTo>
                    <a:pt x="4818" y="1898"/>
                  </a:lnTo>
                  <a:lnTo>
                    <a:pt x="4818" y="1898"/>
                  </a:lnTo>
                  <a:lnTo>
                    <a:pt x="4818" y="1898"/>
                  </a:lnTo>
                  <a:lnTo>
                    <a:pt x="4818" y="1898"/>
                  </a:lnTo>
                  <a:lnTo>
                    <a:pt x="4818" y="1898"/>
                  </a:lnTo>
                  <a:lnTo>
                    <a:pt x="4818" y="1898"/>
                  </a:lnTo>
                  <a:lnTo>
                    <a:pt x="4818" y="1892"/>
                  </a:lnTo>
                  <a:lnTo>
                    <a:pt x="4818" y="1892"/>
                  </a:lnTo>
                  <a:lnTo>
                    <a:pt x="4818" y="1892"/>
                  </a:lnTo>
                  <a:lnTo>
                    <a:pt x="4824" y="1892"/>
                  </a:lnTo>
                  <a:lnTo>
                    <a:pt x="4824" y="1892"/>
                  </a:lnTo>
                  <a:lnTo>
                    <a:pt x="4824" y="1892"/>
                  </a:lnTo>
                  <a:lnTo>
                    <a:pt x="4824" y="1892"/>
                  </a:lnTo>
                  <a:lnTo>
                    <a:pt x="4824" y="1892"/>
                  </a:lnTo>
                  <a:lnTo>
                    <a:pt x="4824" y="1892"/>
                  </a:lnTo>
                  <a:lnTo>
                    <a:pt x="4824" y="1892"/>
                  </a:lnTo>
                  <a:lnTo>
                    <a:pt x="4824" y="1892"/>
                  </a:lnTo>
                  <a:lnTo>
                    <a:pt x="4824" y="1892"/>
                  </a:lnTo>
                  <a:lnTo>
                    <a:pt x="4824" y="1886"/>
                  </a:lnTo>
                  <a:lnTo>
                    <a:pt x="4824" y="1886"/>
                  </a:lnTo>
                  <a:lnTo>
                    <a:pt x="4824" y="1886"/>
                  </a:lnTo>
                  <a:lnTo>
                    <a:pt x="4818" y="1886"/>
                  </a:lnTo>
                  <a:lnTo>
                    <a:pt x="4818" y="1886"/>
                  </a:lnTo>
                  <a:lnTo>
                    <a:pt x="4818" y="1886"/>
                  </a:lnTo>
                  <a:lnTo>
                    <a:pt x="4818" y="1886"/>
                  </a:lnTo>
                  <a:lnTo>
                    <a:pt x="4818" y="1886"/>
                  </a:lnTo>
                  <a:lnTo>
                    <a:pt x="4818" y="1886"/>
                  </a:lnTo>
                  <a:lnTo>
                    <a:pt x="4824" y="1892"/>
                  </a:lnTo>
                  <a:lnTo>
                    <a:pt x="4818" y="1892"/>
                  </a:lnTo>
                  <a:lnTo>
                    <a:pt x="4818" y="1892"/>
                  </a:lnTo>
                  <a:lnTo>
                    <a:pt x="4818" y="1892"/>
                  </a:lnTo>
                  <a:lnTo>
                    <a:pt x="4818" y="1892"/>
                  </a:lnTo>
                  <a:lnTo>
                    <a:pt x="4818" y="1892"/>
                  </a:lnTo>
                  <a:lnTo>
                    <a:pt x="4812" y="1892"/>
                  </a:lnTo>
                  <a:lnTo>
                    <a:pt x="4812" y="1892"/>
                  </a:lnTo>
                  <a:lnTo>
                    <a:pt x="4812" y="1892"/>
                  </a:lnTo>
                  <a:lnTo>
                    <a:pt x="4812" y="1892"/>
                  </a:lnTo>
                  <a:lnTo>
                    <a:pt x="4806" y="1892"/>
                  </a:lnTo>
                  <a:lnTo>
                    <a:pt x="4806" y="1892"/>
                  </a:lnTo>
                  <a:lnTo>
                    <a:pt x="4806" y="1892"/>
                  </a:lnTo>
                  <a:lnTo>
                    <a:pt x="4806" y="1892"/>
                  </a:lnTo>
                  <a:lnTo>
                    <a:pt x="4806" y="1892"/>
                  </a:lnTo>
                  <a:lnTo>
                    <a:pt x="4806" y="1892"/>
                  </a:lnTo>
                  <a:lnTo>
                    <a:pt x="4806" y="1892"/>
                  </a:lnTo>
                  <a:lnTo>
                    <a:pt x="4806" y="1892"/>
                  </a:lnTo>
                  <a:lnTo>
                    <a:pt x="4806" y="1892"/>
                  </a:lnTo>
                  <a:lnTo>
                    <a:pt x="4806" y="1892"/>
                  </a:lnTo>
                  <a:lnTo>
                    <a:pt x="4812" y="1892"/>
                  </a:lnTo>
                  <a:lnTo>
                    <a:pt x="4812" y="1892"/>
                  </a:lnTo>
                  <a:lnTo>
                    <a:pt x="4812" y="1892"/>
                  </a:lnTo>
                  <a:lnTo>
                    <a:pt x="4812" y="1886"/>
                  </a:lnTo>
                  <a:lnTo>
                    <a:pt x="4812" y="1886"/>
                  </a:lnTo>
                  <a:lnTo>
                    <a:pt x="4812" y="1886"/>
                  </a:lnTo>
                  <a:lnTo>
                    <a:pt x="4812" y="1886"/>
                  </a:lnTo>
                  <a:lnTo>
                    <a:pt x="4812" y="1886"/>
                  </a:lnTo>
                  <a:lnTo>
                    <a:pt x="4812" y="1880"/>
                  </a:lnTo>
                  <a:lnTo>
                    <a:pt x="4812" y="1880"/>
                  </a:lnTo>
                  <a:lnTo>
                    <a:pt x="4812" y="1880"/>
                  </a:lnTo>
                  <a:lnTo>
                    <a:pt x="4806" y="1880"/>
                  </a:lnTo>
                  <a:lnTo>
                    <a:pt x="4806" y="1880"/>
                  </a:lnTo>
                  <a:lnTo>
                    <a:pt x="4806" y="1880"/>
                  </a:lnTo>
                  <a:lnTo>
                    <a:pt x="4806" y="1880"/>
                  </a:lnTo>
                  <a:lnTo>
                    <a:pt x="4806" y="1880"/>
                  </a:lnTo>
                  <a:lnTo>
                    <a:pt x="4806" y="1880"/>
                  </a:lnTo>
                  <a:lnTo>
                    <a:pt x="4806" y="1880"/>
                  </a:lnTo>
                  <a:lnTo>
                    <a:pt x="4806" y="1886"/>
                  </a:lnTo>
                  <a:lnTo>
                    <a:pt x="4806" y="1886"/>
                  </a:lnTo>
                  <a:lnTo>
                    <a:pt x="4806" y="1886"/>
                  </a:lnTo>
                  <a:lnTo>
                    <a:pt x="4806" y="1886"/>
                  </a:lnTo>
                  <a:lnTo>
                    <a:pt x="4806" y="1886"/>
                  </a:lnTo>
                  <a:lnTo>
                    <a:pt x="4806" y="1886"/>
                  </a:lnTo>
                  <a:lnTo>
                    <a:pt x="4806" y="1886"/>
                  </a:lnTo>
                  <a:lnTo>
                    <a:pt x="4806" y="1892"/>
                  </a:lnTo>
                  <a:lnTo>
                    <a:pt x="4806" y="1892"/>
                  </a:lnTo>
                  <a:lnTo>
                    <a:pt x="4806" y="1892"/>
                  </a:lnTo>
                  <a:lnTo>
                    <a:pt x="4806" y="1886"/>
                  </a:lnTo>
                  <a:lnTo>
                    <a:pt x="4800" y="1886"/>
                  </a:lnTo>
                  <a:lnTo>
                    <a:pt x="4800" y="1886"/>
                  </a:lnTo>
                  <a:lnTo>
                    <a:pt x="4800" y="1886"/>
                  </a:lnTo>
                  <a:lnTo>
                    <a:pt x="4794" y="1886"/>
                  </a:lnTo>
                  <a:lnTo>
                    <a:pt x="4794" y="1886"/>
                  </a:lnTo>
                  <a:lnTo>
                    <a:pt x="4794" y="1892"/>
                  </a:lnTo>
                  <a:lnTo>
                    <a:pt x="4800" y="1892"/>
                  </a:lnTo>
                  <a:lnTo>
                    <a:pt x="4800" y="1898"/>
                  </a:lnTo>
                  <a:lnTo>
                    <a:pt x="4800" y="1898"/>
                  </a:lnTo>
                  <a:lnTo>
                    <a:pt x="4800" y="1892"/>
                  </a:lnTo>
                  <a:lnTo>
                    <a:pt x="4800" y="1892"/>
                  </a:lnTo>
                  <a:lnTo>
                    <a:pt x="4794" y="1892"/>
                  </a:lnTo>
                  <a:lnTo>
                    <a:pt x="4794" y="1892"/>
                  </a:lnTo>
                  <a:lnTo>
                    <a:pt x="4794" y="1892"/>
                  </a:lnTo>
                  <a:lnTo>
                    <a:pt x="4794" y="1892"/>
                  </a:lnTo>
                  <a:lnTo>
                    <a:pt x="4794" y="1892"/>
                  </a:lnTo>
                  <a:lnTo>
                    <a:pt x="4794" y="1892"/>
                  </a:lnTo>
                  <a:lnTo>
                    <a:pt x="4794" y="1892"/>
                  </a:lnTo>
                  <a:lnTo>
                    <a:pt x="4794" y="1886"/>
                  </a:lnTo>
                  <a:lnTo>
                    <a:pt x="4788" y="1886"/>
                  </a:lnTo>
                  <a:lnTo>
                    <a:pt x="4788" y="1892"/>
                  </a:lnTo>
                  <a:lnTo>
                    <a:pt x="4788" y="1892"/>
                  </a:lnTo>
                  <a:lnTo>
                    <a:pt x="4788" y="1892"/>
                  </a:lnTo>
                  <a:lnTo>
                    <a:pt x="4788" y="1892"/>
                  </a:lnTo>
                  <a:lnTo>
                    <a:pt x="4788" y="1892"/>
                  </a:lnTo>
                  <a:lnTo>
                    <a:pt x="4782" y="1892"/>
                  </a:lnTo>
                  <a:lnTo>
                    <a:pt x="4782" y="1898"/>
                  </a:lnTo>
                  <a:lnTo>
                    <a:pt x="4782" y="1898"/>
                  </a:lnTo>
                  <a:lnTo>
                    <a:pt x="4776" y="1898"/>
                  </a:lnTo>
                  <a:lnTo>
                    <a:pt x="4776" y="1898"/>
                  </a:lnTo>
                  <a:lnTo>
                    <a:pt x="4776" y="1898"/>
                  </a:lnTo>
                  <a:lnTo>
                    <a:pt x="4776" y="1898"/>
                  </a:lnTo>
                  <a:lnTo>
                    <a:pt x="4776" y="1898"/>
                  </a:lnTo>
                  <a:lnTo>
                    <a:pt x="4776" y="1898"/>
                  </a:lnTo>
                  <a:lnTo>
                    <a:pt x="4776" y="1898"/>
                  </a:lnTo>
                  <a:lnTo>
                    <a:pt x="4770" y="1892"/>
                  </a:lnTo>
                  <a:lnTo>
                    <a:pt x="4770" y="1892"/>
                  </a:lnTo>
                  <a:lnTo>
                    <a:pt x="4764" y="1892"/>
                  </a:lnTo>
                  <a:lnTo>
                    <a:pt x="4764" y="1892"/>
                  </a:lnTo>
                  <a:lnTo>
                    <a:pt x="4764" y="1892"/>
                  </a:lnTo>
                  <a:lnTo>
                    <a:pt x="4758" y="1892"/>
                  </a:lnTo>
                  <a:lnTo>
                    <a:pt x="4758" y="1886"/>
                  </a:lnTo>
                  <a:lnTo>
                    <a:pt x="4758" y="1886"/>
                  </a:lnTo>
                  <a:lnTo>
                    <a:pt x="4753" y="1880"/>
                  </a:lnTo>
                  <a:lnTo>
                    <a:pt x="4753" y="1880"/>
                  </a:lnTo>
                  <a:lnTo>
                    <a:pt x="4753" y="1880"/>
                  </a:lnTo>
                  <a:lnTo>
                    <a:pt x="4753" y="1880"/>
                  </a:lnTo>
                  <a:lnTo>
                    <a:pt x="4753" y="1874"/>
                  </a:lnTo>
                  <a:lnTo>
                    <a:pt x="4753" y="1874"/>
                  </a:lnTo>
                  <a:lnTo>
                    <a:pt x="4753" y="1874"/>
                  </a:lnTo>
                  <a:lnTo>
                    <a:pt x="4747" y="1868"/>
                  </a:lnTo>
                  <a:lnTo>
                    <a:pt x="4747" y="1868"/>
                  </a:lnTo>
                  <a:lnTo>
                    <a:pt x="4753" y="1874"/>
                  </a:lnTo>
                  <a:lnTo>
                    <a:pt x="4753" y="1874"/>
                  </a:lnTo>
                  <a:lnTo>
                    <a:pt x="4758" y="1880"/>
                  </a:lnTo>
                  <a:lnTo>
                    <a:pt x="4758" y="1880"/>
                  </a:lnTo>
                  <a:lnTo>
                    <a:pt x="4764" y="1886"/>
                  </a:lnTo>
                  <a:lnTo>
                    <a:pt x="4764" y="1886"/>
                  </a:lnTo>
                  <a:lnTo>
                    <a:pt x="4764" y="1886"/>
                  </a:lnTo>
                  <a:lnTo>
                    <a:pt x="4764" y="1886"/>
                  </a:lnTo>
                  <a:lnTo>
                    <a:pt x="4770" y="1886"/>
                  </a:lnTo>
                  <a:lnTo>
                    <a:pt x="4770" y="1886"/>
                  </a:lnTo>
                  <a:lnTo>
                    <a:pt x="4776" y="1886"/>
                  </a:lnTo>
                  <a:lnTo>
                    <a:pt x="4776" y="1886"/>
                  </a:lnTo>
                  <a:lnTo>
                    <a:pt x="4782" y="1886"/>
                  </a:lnTo>
                  <a:lnTo>
                    <a:pt x="4782" y="1886"/>
                  </a:lnTo>
                  <a:lnTo>
                    <a:pt x="4782" y="1880"/>
                  </a:lnTo>
                  <a:lnTo>
                    <a:pt x="4788" y="1880"/>
                  </a:lnTo>
                  <a:lnTo>
                    <a:pt x="4788" y="1880"/>
                  </a:lnTo>
                  <a:lnTo>
                    <a:pt x="4794" y="1880"/>
                  </a:lnTo>
                  <a:lnTo>
                    <a:pt x="4794" y="1880"/>
                  </a:lnTo>
                  <a:lnTo>
                    <a:pt x="4794" y="1874"/>
                  </a:lnTo>
                  <a:lnTo>
                    <a:pt x="4794" y="1874"/>
                  </a:lnTo>
                  <a:lnTo>
                    <a:pt x="4794" y="1874"/>
                  </a:lnTo>
                  <a:lnTo>
                    <a:pt x="4800" y="1874"/>
                  </a:lnTo>
                  <a:lnTo>
                    <a:pt x="4800" y="1868"/>
                  </a:lnTo>
                  <a:lnTo>
                    <a:pt x="4800" y="1868"/>
                  </a:lnTo>
                  <a:lnTo>
                    <a:pt x="4794" y="1868"/>
                  </a:lnTo>
                  <a:lnTo>
                    <a:pt x="4794" y="1868"/>
                  </a:lnTo>
                  <a:lnTo>
                    <a:pt x="4794" y="1868"/>
                  </a:lnTo>
                  <a:lnTo>
                    <a:pt x="4794" y="1868"/>
                  </a:lnTo>
                  <a:lnTo>
                    <a:pt x="4794" y="1868"/>
                  </a:lnTo>
                  <a:lnTo>
                    <a:pt x="4794" y="1868"/>
                  </a:lnTo>
                  <a:lnTo>
                    <a:pt x="4794" y="1868"/>
                  </a:lnTo>
                  <a:lnTo>
                    <a:pt x="4794" y="1868"/>
                  </a:lnTo>
                  <a:lnTo>
                    <a:pt x="4794" y="1868"/>
                  </a:lnTo>
                  <a:lnTo>
                    <a:pt x="4794" y="1868"/>
                  </a:lnTo>
                  <a:lnTo>
                    <a:pt x="4794" y="1868"/>
                  </a:lnTo>
                  <a:lnTo>
                    <a:pt x="4788" y="1868"/>
                  </a:lnTo>
                  <a:lnTo>
                    <a:pt x="4788" y="1868"/>
                  </a:lnTo>
                  <a:lnTo>
                    <a:pt x="4788" y="1862"/>
                  </a:lnTo>
                  <a:lnTo>
                    <a:pt x="4788" y="1862"/>
                  </a:lnTo>
                  <a:lnTo>
                    <a:pt x="4788" y="1862"/>
                  </a:lnTo>
                  <a:lnTo>
                    <a:pt x="4788" y="1862"/>
                  </a:lnTo>
                  <a:lnTo>
                    <a:pt x="4788" y="1862"/>
                  </a:lnTo>
                  <a:lnTo>
                    <a:pt x="4794" y="1862"/>
                  </a:lnTo>
                  <a:lnTo>
                    <a:pt x="4794" y="1862"/>
                  </a:lnTo>
                  <a:lnTo>
                    <a:pt x="4794" y="1862"/>
                  </a:lnTo>
                  <a:lnTo>
                    <a:pt x="4794" y="1862"/>
                  </a:lnTo>
                  <a:lnTo>
                    <a:pt x="4794" y="1862"/>
                  </a:lnTo>
                  <a:lnTo>
                    <a:pt x="4794" y="1862"/>
                  </a:lnTo>
                  <a:lnTo>
                    <a:pt x="4794" y="1862"/>
                  </a:lnTo>
                  <a:lnTo>
                    <a:pt x="4800" y="1862"/>
                  </a:lnTo>
                  <a:lnTo>
                    <a:pt x="4800" y="1862"/>
                  </a:lnTo>
                  <a:lnTo>
                    <a:pt x="4800" y="1862"/>
                  </a:lnTo>
                  <a:lnTo>
                    <a:pt x="4800" y="1862"/>
                  </a:lnTo>
                  <a:lnTo>
                    <a:pt x="4800" y="1862"/>
                  </a:lnTo>
                  <a:lnTo>
                    <a:pt x="4800" y="1862"/>
                  </a:lnTo>
                  <a:lnTo>
                    <a:pt x="4800" y="1862"/>
                  </a:lnTo>
                  <a:lnTo>
                    <a:pt x="4800" y="1856"/>
                  </a:lnTo>
                  <a:lnTo>
                    <a:pt x="4800" y="1856"/>
                  </a:lnTo>
                  <a:lnTo>
                    <a:pt x="4800" y="1856"/>
                  </a:lnTo>
                  <a:lnTo>
                    <a:pt x="4806" y="1856"/>
                  </a:lnTo>
                  <a:lnTo>
                    <a:pt x="4806" y="1856"/>
                  </a:lnTo>
                  <a:lnTo>
                    <a:pt x="4806" y="1856"/>
                  </a:lnTo>
                  <a:lnTo>
                    <a:pt x="4806" y="1856"/>
                  </a:lnTo>
                  <a:lnTo>
                    <a:pt x="4806" y="1856"/>
                  </a:lnTo>
                  <a:lnTo>
                    <a:pt x="4806" y="1856"/>
                  </a:lnTo>
                  <a:lnTo>
                    <a:pt x="4806" y="1856"/>
                  </a:lnTo>
                  <a:lnTo>
                    <a:pt x="4806" y="1850"/>
                  </a:lnTo>
                  <a:lnTo>
                    <a:pt x="4806" y="1850"/>
                  </a:lnTo>
                  <a:lnTo>
                    <a:pt x="4806" y="1850"/>
                  </a:lnTo>
                  <a:lnTo>
                    <a:pt x="4806" y="1850"/>
                  </a:lnTo>
                  <a:lnTo>
                    <a:pt x="4800" y="1850"/>
                  </a:lnTo>
                  <a:lnTo>
                    <a:pt x="4800" y="1850"/>
                  </a:lnTo>
                  <a:lnTo>
                    <a:pt x="4794" y="1845"/>
                  </a:lnTo>
                  <a:lnTo>
                    <a:pt x="4794" y="1845"/>
                  </a:lnTo>
                  <a:lnTo>
                    <a:pt x="4782" y="1845"/>
                  </a:lnTo>
                  <a:lnTo>
                    <a:pt x="4776" y="1839"/>
                  </a:lnTo>
                  <a:lnTo>
                    <a:pt x="4770" y="1839"/>
                  </a:lnTo>
                  <a:lnTo>
                    <a:pt x="4770" y="1839"/>
                  </a:lnTo>
                  <a:lnTo>
                    <a:pt x="4764" y="1833"/>
                  </a:lnTo>
                  <a:lnTo>
                    <a:pt x="4764" y="1833"/>
                  </a:lnTo>
                  <a:lnTo>
                    <a:pt x="4758" y="1833"/>
                  </a:lnTo>
                  <a:lnTo>
                    <a:pt x="4758" y="1833"/>
                  </a:lnTo>
                  <a:lnTo>
                    <a:pt x="4753" y="1833"/>
                  </a:lnTo>
                  <a:lnTo>
                    <a:pt x="4753" y="1827"/>
                  </a:lnTo>
                  <a:lnTo>
                    <a:pt x="4753" y="1827"/>
                  </a:lnTo>
                  <a:lnTo>
                    <a:pt x="4753" y="1827"/>
                  </a:lnTo>
                  <a:lnTo>
                    <a:pt x="4753" y="1827"/>
                  </a:lnTo>
                  <a:lnTo>
                    <a:pt x="4753" y="1827"/>
                  </a:lnTo>
                  <a:lnTo>
                    <a:pt x="4753" y="1827"/>
                  </a:lnTo>
                  <a:lnTo>
                    <a:pt x="4753" y="1827"/>
                  </a:lnTo>
                  <a:lnTo>
                    <a:pt x="4747" y="1821"/>
                  </a:lnTo>
                  <a:lnTo>
                    <a:pt x="4753" y="1827"/>
                  </a:lnTo>
                  <a:lnTo>
                    <a:pt x="4753" y="1827"/>
                  </a:lnTo>
                  <a:lnTo>
                    <a:pt x="4758" y="1827"/>
                  </a:lnTo>
                  <a:lnTo>
                    <a:pt x="4764" y="1833"/>
                  </a:lnTo>
                  <a:lnTo>
                    <a:pt x="4764" y="1833"/>
                  </a:lnTo>
                  <a:lnTo>
                    <a:pt x="4770" y="1833"/>
                  </a:lnTo>
                  <a:lnTo>
                    <a:pt x="4776" y="1833"/>
                  </a:lnTo>
                  <a:lnTo>
                    <a:pt x="4776" y="1833"/>
                  </a:lnTo>
                  <a:lnTo>
                    <a:pt x="4776" y="1839"/>
                  </a:lnTo>
                  <a:lnTo>
                    <a:pt x="4776" y="1839"/>
                  </a:lnTo>
                  <a:lnTo>
                    <a:pt x="4776" y="1839"/>
                  </a:lnTo>
                  <a:lnTo>
                    <a:pt x="4782" y="1833"/>
                  </a:lnTo>
                  <a:lnTo>
                    <a:pt x="4788" y="1833"/>
                  </a:lnTo>
                  <a:lnTo>
                    <a:pt x="4788" y="1833"/>
                  </a:lnTo>
                  <a:lnTo>
                    <a:pt x="4788" y="1833"/>
                  </a:lnTo>
                  <a:lnTo>
                    <a:pt x="4788" y="1833"/>
                  </a:lnTo>
                  <a:lnTo>
                    <a:pt x="4788" y="1833"/>
                  </a:lnTo>
                  <a:lnTo>
                    <a:pt x="4788" y="1833"/>
                  </a:lnTo>
                  <a:lnTo>
                    <a:pt x="4788" y="1833"/>
                  </a:lnTo>
                  <a:lnTo>
                    <a:pt x="4788" y="1833"/>
                  </a:lnTo>
                  <a:lnTo>
                    <a:pt x="4788" y="1833"/>
                  </a:lnTo>
                  <a:lnTo>
                    <a:pt x="4788" y="1839"/>
                  </a:lnTo>
                  <a:lnTo>
                    <a:pt x="4788" y="1839"/>
                  </a:lnTo>
                  <a:lnTo>
                    <a:pt x="4794" y="1839"/>
                  </a:lnTo>
                  <a:lnTo>
                    <a:pt x="4794" y="1839"/>
                  </a:lnTo>
                  <a:lnTo>
                    <a:pt x="4794" y="1839"/>
                  </a:lnTo>
                  <a:lnTo>
                    <a:pt x="4794" y="1839"/>
                  </a:lnTo>
                  <a:lnTo>
                    <a:pt x="4794" y="1839"/>
                  </a:lnTo>
                  <a:lnTo>
                    <a:pt x="4794" y="1839"/>
                  </a:lnTo>
                  <a:lnTo>
                    <a:pt x="4794" y="1839"/>
                  </a:lnTo>
                  <a:lnTo>
                    <a:pt x="4794" y="1833"/>
                  </a:lnTo>
                  <a:lnTo>
                    <a:pt x="4794" y="1833"/>
                  </a:lnTo>
                  <a:lnTo>
                    <a:pt x="4794" y="1833"/>
                  </a:lnTo>
                  <a:lnTo>
                    <a:pt x="4794" y="1833"/>
                  </a:lnTo>
                  <a:lnTo>
                    <a:pt x="4794" y="1833"/>
                  </a:lnTo>
                  <a:lnTo>
                    <a:pt x="4794" y="1833"/>
                  </a:lnTo>
                  <a:lnTo>
                    <a:pt x="4794" y="1833"/>
                  </a:lnTo>
                  <a:lnTo>
                    <a:pt x="4794" y="1833"/>
                  </a:lnTo>
                  <a:lnTo>
                    <a:pt x="4794" y="1833"/>
                  </a:lnTo>
                  <a:lnTo>
                    <a:pt x="4794" y="1833"/>
                  </a:lnTo>
                  <a:lnTo>
                    <a:pt x="4794" y="1833"/>
                  </a:lnTo>
                  <a:lnTo>
                    <a:pt x="4794" y="1833"/>
                  </a:lnTo>
                  <a:lnTo>
                    <a:pt x="4794" y="1833"/>
                  </a:lnTo>
                  <a:lnTo>
                    <a:pt x="4794" y="1833"/>
                  </a:lnTo>
                  <a:lnTo>
                    <a:pt x="4794" y="1827"/>
                  </a:lnTo>
                  <a:lnTo>
                    <a:pt x="4794" y="1827"/>
                  </a:lnTo>
                  <a:lnTo>
                    <a:pt x="4794" y="1827"/>
                  </a:lnTo>
                  <a:lnTo>
                    <a:pt x="4794" y="1827"/>
                  </a:lnTo>
                  <a:lnTo>
                    <a:pt x="4794" y="1827"/>
                  </a:lnTo>
                  <a:lnTo>
                    <a:pt x="4794" y="1827"/>
                  </a:lnTo>
                  <a:lnTo>
                    <a:pt x="4794" y="1827"/>
                  </a:lnTo>
                  <a:lnTo>
                    <a:pt x="4788" y="1827"/>
                  </a:lnTo>
                  <a:lnTo>
                    <a:pt x="4788" y="1821"/>
                  </a:lnTo>
                  <a:lnTo>
                    <a:pt x="4794" y="1821"/>
                  </a:lnTo>
                  <a:lnTo>
                    <a:pt x="4794" y="1821"/>
                  </a:lnTo>
                  <a:lnTo>
                    <a:pt x="4794" y="1821"/>
                  </a:lnTo>
                  <a:lnTo>
                    <a:pt x="4800" y="1821"/>
                  </a:lnTo>
                  <a:lnTo>
                    <a:pt x="4800" y="1821"/>
                  </a:lnTo>
                  <a:lnTo>
                    <a:pt x="4806" y="1821"/>
                  </a:lnTo>
                  <a:lnTo>
                    <a:pt x="4806" y="1821"/>
                  </a:lnTo>
                  <a:lnTo>
                    <a:pt x="4806" y="1821"/>
                  </a:lnTo>
                  <a:lnTo>
                    <a:pt x="4806" y="1821"/>
                  </a:lnTo>
                  <a:lnTo>
                    <a:pt x="4806" y="1827"/>
                  </a:lnTo>
                  <a:lnTo>
                    <a:pt x="4806" y="1827"/>
                  </a:lnTo>
                  <a:lnTo>
                    <a:pt x="4800" y="1827"/>
                  </a:lnTo>
                  <a:lnTo>
                    <a:pt x="4794" y="1827"/>
                  </a:lnTo>
                  <a:lnTo>
                    <a:pt x="4794" y="1827"/>
                  </a:lnTo>
                  <a:lnTo>
                    <a:pt x="4794" y="1827"/>
                  </a:lnTo>
                  <a:lnTo>
                    <a:pt x="4800" y="1827"/>
                  </a:lnTo>
                  <a:lnTo>
                    <a:pt x="4800" y="1827"/>
                  </a:lnTo>
                  <a:lnTo>
                    <a:pt x="4800" y="1827"/>
                  </a:lnTo>
                  <a:lnTo>
                    <a:pt x="4800" y="1833"/>
                  </a:lnTo>
                  <a:lnTo>
                    <a:pt x="4800" y="1833"/>
                  </a:lnTo>
                  <a:lnTo>
                    <a:pt x="4800" y="1833"/>
                  </a:lnTo>
                  <a:lnTo>
                    <a:pt x="4800" y="1833"/>
                  </a:lnTo>
                  <a:lnTo>
                    <a:pt x="4800" y="1833"/>
                  </a:lnTo>
                  <a:lnTo>
                    <a:pt x="4806" y="1833"/>
                  </a:lnTo>
                  <a:lnTo>
                    <a:pt x="4800" y="1833"/>
                  </a:lnTo>
                  <a:lnTo>
                    <a:pt x="4800" y="1839"/>
                  </a:lnTo>
                  <a:lnTo>
                    <a:pt x="4800" y="1839"/>
                  </a:lnTo>
                  <a:lnTo>
                    <a:pt x="4800" y="1839"/>
                  </a:lnTo>
                  <a:lnTo>
                    <a:pt x="4800" y="1839"/>
                  </a:lnTo>
                  <a:lnTo>
                    <a:pt x="4806" y="1839"/>
                  </a:lnTo>
                  <a:lnTo>
                    <a:pt x="4806" y="1839"/>
                  </a:lnTo>
                  <a:lnTo>
                    <a:pt x="4806" y="1839"/>
                  </a:lnTo>
                  <a:lnTo>
                    <a:pt x="4806" y="1839"/>
                  </a:lnTo>
                  <a:lnTo>
                    <a:pt x="4806" y="1839"/>
                  </a:lnTo>
                  <a:lnTo>
                    <a:pt x="4806" y="1839"/>
                  </a:lnTo>
                  <a:lnTo>
                    <a:pt x="4806" y="1839"/>
                  </a:lnTo>
                  <a:lnTo>
                    <a:pt x="4806" y="1839"/>
                  </a:lnTo>
                  <a:lnTo>
                    <a:pt x="4806" y="1839"/>
                  </a:lnTo>
                  <a:lnTo>
                    <a:pt x="4806" y="1839"/>
                  </a:lnTo>
                  <a:lnTo>
                    <a:pt x="4806" y="1839"/>
                  </a:lnTo>
                  <a:lnTo>
                    <a:pt x="4806" y="1839"/>
                  </a:lnTo>
                  <a:lnTo>
                    <a:pt x="4812" y="1839"/>
                  </a:lnTo>
                  <a:lnTo>
                    <a:pt x="4812" y="1839"/>
                  </a:lnTo>
                  <a:lnTo>
                    <a:pt x="4812" y="1833"/>
                  </a:lnTo>
                  <a:lnTo>
                    <a:pt x="4812" y="1833"/>
                  </a:lnTo>
                  <a:lnTo>
                    <a:pt x="4812" y="1833"/>
                  </a:lnTo>
                  <a:lnTo>
                    <a:pt x="4812" y="1833"/>
                  </a:lnTo>
                  <a:lnTo>
                    <a:pt x="4812" y="1833"/>
                  </a:lnTo>
                  <a:lnTo>
                    <a:pt x="4812" y="1833"/>
                  </a:lnTo>
                  <a:lnTo>
                    <a:pt x="4812" y="1839"/>
                  </a:lnTo>
                  <a:lnTo>
                    <a:pt x="4812" y="1839"/>
                  </a:lnTo>
                  <a:lnTo>
                    <a:pt x="4818" y="1839"/>
                  </a:lnTo>
                  <a:lnTo>
                    <a:pt x="4818" y="1839"/>
                  </a:lnTo>
                  <a:lnTo>
                    <a:pt x="4812" y="1839"/>
                  </a:lnTo>
                  <a:lnTo>
                    <a:pt x="4812" y="1845"/>
                  </a:lnTo>
                  <a:lnTo>
                    <a:pt x="4812" y="1845"/>
                  </a:lnTo>
                  <a:lnTo>
                    <a:pt x="4812" y="1845"/>
                  </a:lnTo>
                  <a:lnTo>
                    <a:pt x="4812" y="1845"/>
                  </a:lnTo>
                  <a:lnTo>
                    <a:pt x="4812" y="1845"/>
                  </a:lnTo>
                  <a:lnTo>
                    <a:pt x="4818" y="1845"/>
                  </a:lnTo>
                  <a:lnTo>
                    <a:pt x="4818" y="1845"/>
                  </a:lnTo>
                  <a:lnTo>
                    <a:pt x="4818" y="1845"/>
                  </a:lnTo>
                  <a:lnTo>
                    <a:pt x="4818" y="1845"/>
                  </a:lnTo>
                  <a:lnTo>
                    <a:pt x="4818" y="1845"/>
                  </a:lnTo>
                  <a:lnTo>
                    <a:pt x="4818" y="1839"/>
                  </a:lnTo>
                  <a:lnTo>
                    <a:pt x="4818" y="1839"/>
                  </a:lnTo>
                  <a:lnTo>
                    <a:pt x="4818" y="1839"/>
                  </a:lnTo>
                  <a:lnTo>
                    <a:pt x="4818" y="1839"/>
                  </a:lnTo>
                  <a:lnTo>
                    <a:pt x="4818" y="1839"/>
                  </a:lnTo>
                  <a:lnTo>
                    <a:pt x="4818" y="1839"/>
                  </a:lnTo>
                  <a:lnTo>
                    <a:pt x="4818" y="1839"/>
                  </a:lnTo>
                  <a:lnTo>
                    <a:pt x="4818" y="1839"/>
                  </a:lnTo>
                  <a:lnTo>
                    <a:pt x="4824" y="1839"/>
                  </a:lnTo>
                  <a:lnTo>
                    <a:pt x="4824" y="1845"/>
                  </a:lnTo>
                  <a:lnTo>
                    <a:pt x="4824" y="1845"/>
                  </a:lnTo>
                  <a:lnTo>
                    <a:pt x="4824" y="1845"/>
                  </a:lnTo>
                  <a:lnTo>
                    <a:pt x="4830" y="1845"/>
                  </a:lnTo>
                  <a:lnTo>
                    <a:pt x="4830" y="1845"/>
                  </a:lnTo>
                  <a:lnTo>
                    <a:pt x="4830" y="1845"/>
                  </a:lnTo>
                  <a:lnTo>
                    <a:pt x="4830" y="1845"/>
                  </a:lnTo>
                  <a:lnTo>
                    <a:pt x="4830" y="1845"/>
                  </a:lnTo>
                  <a:lnTo>
                    <a:pt x="4830" y="1845"/>
                  </a:lnTo>
                  <a:lnTo>
                    <a:pt x="4830" y="1845"/>
                  </a:lnTo>
                  <a:lnTo>
                    <a:pt x="4830" y="1845"/>
                  </a:lnTo>
                  <a:lnTo>
                    <a:pt x="4835" y="1845"/>
                  </a:lnTo>
                  <a:lnTo>
                    <a:pt x="4841" y="1845"/>
                  </a:lnTo>
                  <a:lnTo>
                    <a:pt x="4841" y="1845"/>
                  </a:lnTo>
                  <a:lnTo>
                    <a:pt x="4841" y="1845"/>
                  </a:lnTo>
                  <a:lnTo>
                    <a:pt x="4841" y="1845"/>
                  </a:lnTo>
                  <a:lnTo>
                    <a:pt x="4841" y="1845"/>
                  </a:lnTo>
                  <a:lnTo>
                    <a:pt x="4847" y="1839"/>
                  </a:lnTo>
                  <a:lnTo>
                    <a:pt x="4847" y="1839"/>
                  </a:lnTo>
                  <a:lnTo>
                    <a:pt x="4847" y="1839"/>
                  </a:lnTo>
                  <a:lnTo>
                    <a:pt x="4847" y="1839"/>
                  </a:lnTo>
                  <a:lnTo>
                    <a:pt x="4847" y="1833"/>
                  </a:lnTo>
                  <a:lnTo>
                    <a:pt x="4847" y="1833"/>
                  </a:lnTo>
                  <a:lnTo>
                    <a:pt x="4847" y="1833"/>
                  </a:lnTo>
                  <a:lnTo>
                    <a:pt x="4847" y="1833"/>
                  </a:lnTo>
                  <a:lnTo>
                    <a:pt x="4847" y="1833"/>
                  </a:lnTo>
                  <a:lnTo>
                    <a:pt x="4847" y="1839"/>
                  </a:lnTo>
                  <a:lnTo>
                    <a:pt x="4853" y="1839"/>
                  </a:lnTo>
                  <a:lnTo>
                    <a:pt x="4853" y="1833"/>
                  </a:lnTo>
                  <a:lnTo>
                    <a:pt x="4853" y="1833"/>
                  </a:lnTo>
                  <a:lnTo>
                    <a:pt x="4853" y="1833"/>
                  </a:lnTo>
                  <a:lnTo>
                    <a:pt x="4853" y="1833"/>
                  </a:lnTo>
                  <a:lnTo>
                    <a:pt x="4853" y="1833"/>
                  </a:lnTo>
                  <a:lnTo>
                    <a:pt x="4853" y="1833"/>
                  </a:lnTo>
                  <a:lnTo>
                    <a:pt x="4853" y="1827"/>
                  </a:lnTo>
                  <a:lnTo>
                    <a:pt x="4853" y="1827"/>
                  </a:lnTo>
                  <a:lnTo>
                    <a:pt x="4853" y="1827"/>
                  </a:lnTo>
                  <a:lnTo>
                    <a:pt x="4853" y="1827"/>
                  </a:lnTo>
                  <a:lnTo>
                    <a:pt x="4853" y="1827"/>
                  </a:lnTo>
                  <a:lnTo>
                    <a:pt x="4853" y="1827"/>
                  </a:lnTo>
                  <a:lnTo>
                    <a:pt x="4853" y="1827"/>
                  </a:lnTo>
                  <a:lnTo>
                    <a:pt x="4853" y="1827"/>
                  </a:lnTo>
                  <a:lnTo>
                    <a:pt x="4853" y="1827"/>
                  </a:lnTo>
                  <a:lnTo>
                    <a:pt x="4853" y="1827"/>
                  </a:lnTo>
                  <a:lnTo>
                    <a:pt x="4853" y="1827"/>
                  </a:lnTo>
                  <a:lnTo>
                    <a:pt x="4853" y="1821"/>
                  </a:lnTo>
                  <a:lnTo>
                    <a:pt x="4853" y="1821"/>
                  </a:lnTo>
                  <a:lnTo>
                    <a:pt x="4853" y="1821"/>
                  </a:lnTo>
                  <a:lnTo>
                    <a:pt x="4859" y="1821"/>
                  </a:lnTo>
                  <a:lnTo>
                    <a:pt x="4859" y="1821"/>
                  </a:lnTo>
                  <a:lnTo>
                    <a:pt x="4865" y="1815"/>
                  </a:lnTo>
                  <a:lnTo>
                    <a:pt x="4865" y="1815"/>
                  </a:lnTo>
                  <a:lnTo>
                    <a:pt x="4865" y="1815"/>
                  </a:lnTo>
                  <a:lnTo>
                    <a:pt x="4865" y="1815"/>
                  </a:lnTo>
                  <a:lnTo>
                    <a:pt x="4865" y="1809"/>
                  </a:lnTo>
                  <a:lnTo>
                    <a:pt x="4865" y="1809"/>
                  </a:lnTo>
                  <a:lnTo>
                    <a:pt x="4865" y="1809"/>
                  </a:lnTo>
                  <a:lnTo>
                    <a:pt x="4865" y="1809"/>
                  </a:lnTo>
                  <a:lnTo>
                    <a:pt x="4865" y="1815"/>
                  </a:lnTo>
                  <a:lnTo>
                    <a:pt x="4865" y="1815"/>
                  </a:lnTo>
                  <a:lnTo>
                    <a:pt x="4871" y="1815"/>
                  </a:lnTo>
                  <a:lnTo>
                    <a:pt x="4871" y="1815"/>
                  </a:lnTo>
                  <a:lnTo>
                    <a:pt x="4871" y="1815"/>
                  </a:lnTo>
                  <a:lnTo>
                    <a:pt x="4871" y="1815"/>
                  </a:lnTo>
                  <a:lnTo>
                    <a:pt x="4871" y="1815"/>
                  </a:lnTo>
                  <a:lnTo>
                    <a:pt x="4871" y="1815"/>
                  </a:lnTo>
                  <a:lnTo>
                    <a:pt x="4871" y="1815"/>
                  </a:lnTo>
                  <a:lnTo>
                    <a:pt x="4871" y="1815"/>
                  </a:lnTo>
                  <a:lnTo>
                    <a:pt x="4871" y="1815"/>
                  </a:lnTo>
                  <a:lnTo>
                    <a:pt x="4871" y="1815"/>
                  </a:lnTo>
                  <a:lnTo>
                    <a:pt x="4871" y="1815"/>
                  </a:lnTo>
                  <a:lnTo>
                    <a:pt x="4871" y="1815"/>
                  </a:lnTo>
                  <a:lnTo>
                    <a:pt x="4871" y="1815"/>
                  </a:lnTo>
                  <a:lnTo>
                    <a:pt x="4871" y="1815"/>
                  </a:lnTo>
                  <a:lnTo>
                    <a:pt x="4877" y="1815"/>
                  </a:lnTo>
                  <a:lnTo>
                    <a:pt x="4877" y="1815"/>
                  </a:lnTo>
                  <a:lnTo>
                    <a:pt x="4877" y="1815"/>
                  </a:lnTo>
                  <a:lnTo>
                    <a:pt x="4877" y="1815"/>
                  </a:lnTo>
                  <a:lnTo>
                    <a:pt x="4877" y="1815"/>
                  </a:lnTo>
                  <a:lnTo>
                    <a:pt x="4877" y="1815"/>
                  </a:lnTo>
                  <a:lnTo>
                    <a:pt x="4877" y="1815"/>
                  </a:lnTo>
                  <a:lnTo>
                    <a:pt x="4877" y="1815"/>
                  </a:lnTo>
                  <a:lnTo>
                    <a:pt x="4877" y="1815"/>
                  </a:lnTo>
                  <a:lnTo>
                    <a:pt x="4877" y="1815"/>
                  </a:lnTo>
                  <a:lnTo>
                    <a:pt x="4877" y="1815"/>
                  </a:lnTo>
                  <a:lnTo>
                    <a:pt x="4877" y="1815"/>
                  </a:lnTo>
                  <a:lnTo>
                    <a:pt x="4877" y="1815"/>
                  </a:lnTo>
                  <a:lnTo>
                    <a:pt x="4877" y="1809"/>
                  </a:lnTo>
                  <a:lnTo>
                    <a:pt x="4877" y="1809"/>
                  </a:lnTo>
                  <a:lnTo>
                    <a:pt x="4877" y="1809"/>
                  </a:lnTo>
                  <a:lnTo>
                    <a:pt x="4877" y="1809"/>
                  </a:lnTo>
                  <a:lnTo>
                    <a:pt x="4877" y="1803"/>
                  </a:lnTo>
                  <a:lnTo>
                    <a:pt x="4877" y="1803"/>
                  </a:lnTo>
                  <a:lnTo>
                    <a:pt x="4877" y="1803"/>
                  </a:lnTo>
                  <a:lnTo>
                    <a:pt x="4877" y="1803"/>
                  </a:lnTo>
                  <a:lnTo>
                    <a:pt x="4883" y="1803"/>
                  </a:lnTo>
                  <a:lnTo>
                    <a:pt x="4883" y="1803"/>
                  </a:lnTo>
                  <a:lnTo>
                    <a:pt x="4883" y="1803"/>
                  </a:lnTo>
                  <a:lnTo>
                    <a:pt x="4883" y="1797"/>
                  </a:lnTo>
                  <a:lnTo>
                    <a:pt x="4883" y="1797"/>
                  </a:lnTo>
                  <a:lnTo>
                    <a:pt x="4877" y="1797"/>
                  </a:lnTo>
                  <a:lnTo>
                    <a:pt x="4877" y="1791"/>
                  </a:lnTo>
                  <a:lnTo>
                    <a:pt x="4877" y="1791"/>
                  </a:lnTo>
                  <a:lnTo>
                    <a:pt x="4877" y="1791"/>
                  </a:lnTo>
                  <a:lnTo>
                    <a:pt x="4883" y="1791"/>
                  </a:lnTo>
                  <a:lnTo>
                    <a:pt x="4883" y="1785"/>
                  </a:lnTo>
                  <a:lnTo>
                    <a:pt x="4883" y="1785"/>
                  </a:lnTo>
                  <a:lnTo>
                    <a:pt x="4883" y="1785"/>
                  </a:lnTo>
                  <a:lnTo>
                    <a:pt x="4877" y="1785"/>
                  </a:lnTo>
                  <a:lnTo>
                    <a:pt x="4877" y="1779"/>
                  </a:lnTo>
                  <a:lnTo>
                    <a:pt x="4877" y="1773"/>
                  </a:lnTo>
                  <a:lnTo>
                    <a:pt x="4871" y="1767"/>
                  </a:lnTo>
                  <a:lnTo>
                    <a:pt x="4865" y="1767"/>
                  </a:lnTo>
                  <a:lnTo>
                    <a:pt x="4865" y="1767"/>
                  </a:lnTo>
                  <a:lnTo>
                    <a:pt x="4865" y="1767"/>
                  </a:lnTo>
                  <a:lnTo>
                    <a:pt x="4865" y="1767"/>
                  </a:lnTo>
                  <a:lnTo>
                    <a:pt x="4865" y="1767"/>
                  </a:lnTo>
                  <a:lnTo>
                    <a:pt x="4865" y="1773"/>
                  </a:lnTo>
                  <a:lnTo>
                    <a:pt x="4865" y="1773"/>
                  </a:lnTo>
                  <a:lnTo>
                    <a:pt x="4865" y="1773"/>
                  </a:lnTo>
                  <a:lnTo>
                    <a:pt x="4871" y="1773"/>
                  </a:lnTo>
                  <a:lnTo>
                    <a:pt x="4871" y="1773"/>
                  </a:lnTo>
                  <a:lnTo>
                    <a:pt x="4871" y="1773"/>
                  </a:lnTo>
                  <a:lnTo>
                    <a:pt x="4871" y="1773"/>
                  </a:lnTo>
                  <a:lnTo>
                    <a:pt x="4865" y="1773"/>
                  </a:lnTo>
                  <a:lnTo>
                    <a:pt x="4865" y="1773"/>
                  </a:lnTo>
                  <a:lnTo>
                    <a:pt x="4865" y="1773"/>
                  </a:lnTo>
                  <a:lnTo>
                    <a:pt x="4865" y="1773"/>
                  </a:lnTo>
                  <a:lnTo>
                    <a:pt x="4865" y="1773"/>
                  </a:lnTo>
                  <a:lnTo>
                    <a:pt x="4865" y="1779"/>
                  </a:lnTo>
                  <a:lnTo>
                    <a:pt x="4865" y="1779"/>
                  </a:lnTo>
                  <a:lnTo>
                    <a:pt x="4865" y="1779"/>
                  </a:lnTo>
                  <a:lnTo>
                    <a:pt x="4865" y="1779"/>
                  </a:lnTo>
                  <a:lnTo>
                    <a:pt x="4865" y="1779"/>
                  </a:lnTo>
                  <a:lnTo>
                    <a:pt x="4865" y="1779"/>
                  </a:lnTo>
                  <a:lnTo>
                    <a:pt x="4865" y="1779"/>
                  </a:lnTo>
                  <a:lnTo>
                    <a:pt x="4865" y="1779"/>
                  </a:lnTo>
                  <a:lnTo>
                    <a:pt x="4865" y="1779"/>
                  </a:lnTo>
                  <a:lnTo>
                    <a:pt x="4859" y="1773"/>
                  </a:lnTo>
                  <a:lnTo>
                    <a:pt x="4859" y="1773"/>
                  </a:lnTo>
                  <a:lnTo>
                    <a:pt x="4859" y="1773"/>
                  </a:lnTo>
                  <a:lnTo>
                    <a:pt x="4859" y="1773"/>
                  </a:lnTo>
                  <a:lnTo>
                    <a:pt x="4859" y="1779"/>
                  </a:lnTo>
                  <a:lnTo>
                    <a:pt x="4853" y="1779"/>
                  </a:lnTo>
                  <a:lnTo>
                    <a:pt x="4853" y="1779"/>
                  </a:lnTo>
                  <a:lnTo>
                    <a:pt x="4853" y="1779"/>
                  </a:lnTo>
                  <a:lnTo>
                    <a:pt x="4853" y="1791"/>
                  </a:lnTo>
                  <a:lnTo>
                    <a:pt x="4853" y="1797"/>
                  </a:lnTo>
                  <a:lnTo>
                    <a:pt x="4853" y="1797"/>
                  </a:lnTo>
                  <a:lnTo>
                    <a:pt x="4847" y="1809"/>
                  </a:lnTo>
                  <a:lnTo>
                    <a:pt x="4847" y="1809"/>
                  </a:lnTo>
                  <a:lnTo>
                    <a:pt x="4847" y="1809"/>
                  </a:lnTo>
                  <a:lnTo>
                    <a:pt x="4847" y="1809"/>
                  </a:lnTo>
                  <a:lnTo>
                    <a:pt x="4847" y="1809"/>
                  </a:lnTo>
                  <a:lnTo>
                    <a:pt x="4847" y="1809"/>
                  </a:lnTo>
                  <a:lnTo>
                    <a:pt x="4847" y="1803"/>
                  </a:lnTo>
                  <a:lnTo>
                    <a:pt x="4847" y="1803"/>
                  </a:lnTo>
                  <a:lnTo>
                    <a:pt x="4847" y="1803"/>
                  </a:lnTo>
                  <a:lnTo>
                    <a:pt x="4847" y="1803"/>
                  </a:lnTo>
                  <a:lnTo>
                    <a:pt x="4847" y="1803"/>
                  </a:lnTo>
                  <a:lnTo>
                    <a:pt x="4847" y="1803"/>
                  </a:lnTo>
                  <a:lnTo>
                    <a:pt x="4841" y="1803"/>
                  </a:lnTo>
                  <a:lnTo>
                    <a:pt x="4841" y="1803"/>
                  </a:lnTo>
                  <a:lnTo>
                    <a:pt x="4841" y="1803"/>
                  </a:lnTo>
                  <a:lnTo>
                    <a:pt x="4841" y="1803"/>
                  </a:lnTo>
                  <a:lnTo>
                    <a:pt x="4841" y="1803"/>
                  </a:lnTo>
                  <a:lnTo>
                    <a:pt x="4841" y="1803"/>
                  </a:lnTo>
                  <a:lnTo>
                    <a:pt x="4847" y="1803"/>
                  </a:lnTo>
                  <a:lnTo>
                    <a:pt x="4847" y="1803"/>
                  </a:lnTo>
                  <a:lnTo>
                    <a:pt x="4847" y="1803"/>
                  </a:lnTo>
                  <a:lnTo>
                    <a:pt x="4847" y="1803"/>
                  </a:lnTo>
                  <a:lnTo>
                    <a:pt x="4847" y="1803"/>
                  </a:lnTo>
                  <a:lnTo>
                    <a:pt x="4847" y="1797"/>
                  </a:lnTo>
                  <a:lnTo>
                    <a:pt x="4847" y="1797"/>
                  </a:lnTo>
                  <a:lnTo>
                    <a:pt x="4847" y="1797"/>
                  </a:lnTo>
                  <a:lnTo>
                    <a:pt x="4847" y="1797"/>
                  </a:lnTo>
                  <a:lnTo>
                    <a:pt x="4847" y="1797"/>
                  </a:lnTo>
                  <a:lnTo>
                    <a:pt x="4847" y="1797"/>
                  </a:lnTo>
                  <a:lnTo>
                    <a:pt x="4847" y="1797"/>
                  </a:lnTo>
                  <a:lnTo>
                    <a:pt x="4847" y="1797"/>
                  </a:lnTo>
                  <a:lnTo>
                    <a:pt x="4847" y="1797"/>
                  </a:lnTo>
                  <a:lnTo>
                    <a:pt x="4847" y="1791"/>
                  </a:lnTo>
                  <a:lnTo>
                    <a:pt x="4847" y="1791"/>
                  </a:lnTo>
                  <a:lnTo>
                    <a:pt x="4847" y="1791"/>
                  </a:lnTo>
                  <a:lnTo>
                    <a:pt x="4847" y="1791"/>
                  </a:lnTo>
                  <a:lnTo>
                    <a:pt x="4847" y="1791"/>
                  </a:lnTo>
                  <a:lnTo>
                    <a:pt x="4841" y="1791"/>
                  </a:lnTo>
                  <a:lnTo>
                    <a:pt x="4841" y="1791"/>
                  </a:lnTo>
                  <a:lnTo>
                    <a:pt x="4841" y="1791"/>
                  </a:lnTo>
                  <a:lnTo>
                    <a:pt x="4841" y="1791"/>
                  </a:lnTo>
                  <a:lnTo>
                    <a:pt x="4841" y="1791"/>
                  </a:lnTo>
                  <a:lnTo>
                    <a:pt x="4847" y="1791"/>
                  </a:lnTo>
                  <a:lnTo>
                    <a:pt x="4847" y="1791"/>
                  </a:lnTo>
                  <a:lnTo>
                    <a:pt x="4847" y="1791"/>
                  </a:lnTo>
                  <a:lnTo>
                    <a:pt x="4847" y="1791"/>
                  </a:lnTo>
                  <a:lnTo>
                    <a:pt x="4847" y="1785"/>
                  </a:lnTo>
                  <a:lnTo>
                    <a:pt x="4847" y="1785"/>
                  </a:lnTo>
                  <a:lnTo>
                    <a:pt x="4847" y="1785"/>
                  </a:lnTo>
                  <a:lnTo>
                    <a:pt x="4847" y="1779"/>
                  </a:lnTo>
                  <a:lnTo>
                    <a:pt x="4847" y="1779"/>
                  </a:lnTo>
                  <a:lnTo>
                    <a:pt x="4847" y="1779"/>
                  </a:lnTo>
                  <a:lnTo>
                    <a:pt x="4847" y="1779"/>
                  </a:lnTo>
                  <a:lnTo>
                    <a:pt x="4847" y="1773"/>
                  </a:lnTo>
                  <a:lnTo>
                    <a:pt x="4853" y="1773"/>
                  </a:lnTo>
                  <a:lnTo>
                    <a:pt x="4853" y="1773"/>
                  </a:lnTo>
                  <a:lnTo>
                    <a:pt x="4847" y="1773"/>
                  </a:lnTo>
                  <a:lnTo>
                    <a:pt x="4847" y="1773"/>
                  </a:lnTo>
                  <a:lnTo>
                    <a:pt x="4847" y="1773"/>
                  </a:lnTo>
                  <a:lnTo>
                    <a:pt x="4847" y="1773"/>
                  </a:lnTo>
                  <a:lnTo>
                    <a:pt x="4847" y="1767"/>
                  </a:lnTo>
                  <a:lnTo>
                    <a:pt x="4847" y="1773"/>
                  </a:lnTo>
                  <a:lnTo>
                    <a:pt x="4853" y="1767"/>
                  </a:lnTo>
                  <a:lnTo>
                    <a:pt x="4847" y="1767"/>
                  </a:lnTo>
                  <a:lnTo>
                    <a:pt x="4847" y="1767"/>
                  </a:lnTo>
                  <a:lnTo>
                    <a:pt x="4841" y="1767"/>
                  </a:lnTo>
                  <a:lnTo>
                    <a:pt x="4841" y="1767"/>
                  </a:lnTo>
                  <a:lnTo>
                    <a:pt x="4835" y="1767"/>
                  </a:lnTo>
                  <a:lnTo>
                    <a:pt x="4824" y="1767"/>
                  </a:lnTo>
                  <a:lnTo>
                    <a:pt x="4824" y="1767"/>
                  </a:lnTo>
                  <a:lnTo>
                    <a:pt x="4824" y="1773"/>
                  </a:lnTo>
                  <a:lnTo>
                    <a:pt x="4824" y="1773"/>
                  </a:lnTo>
                  <a:lnTo>
                    <a:pt x="4830" y="1773"/>
                  </a:lnTo>
                  <a:lnTo>
                    <a:pt x="4830" y="1773"/>
                  </a:lnTo>
                  <a:lnTo>
                    <a:pt x="4830" y="1773"/>
                  </a:lnTo>
                  <a:lnTo>
                    <a:pt x="4824" y="1773"/>
                  </a:lnTo>
                  <a:lnTo>
                    <a:pt x="4818" y="1773"/>
                  </a:lnTo>
                  <a:lnTo>
                    <a:pt x="4818" y="1773"/>
                  </a:lnTo>
                  <a:lnTo>
                    <a:pt x="4818" y="1773"/>
                  </a:lnTo>
                  <a:lnTo>
                    <a:pt x="4818" y="1773"/>
                  </a:lnTo>
                  <a:lnTo>
                    <a:pt x="4818" y="1773"/>
                  </a:lnTo>
                  <a:lnTo>
                    <a:pt x="4818" y="1773"/>
                  </a:lnTo>
                  <a:lnTo>
                    <a:pt x="4812" y="1773"/>
                  </a:lnTo>
                  <a:lnTo>
                    <a:pt x="4812" y="1773"/>
                  </a:lnTo>
                  <a:lnTo>
                    <a:pt x="4812" y="1773"/>
                  </a:lnTo>
                  <a:lnTo>
                    <a:pt x="4818" y="1773"/>
                  </a:lnTo>
                  <a:lnTo>
                    <a:pt x="4818" y="1767"/>
                  </a:lnTo>
                  <a:lnTo>
                    <a:pt x="4818" y="1767"/>
                  </a:lnTo>
                  <a:lnTo>
                    <a:pt x="4818" y="1767"/>
                  </a:lnTo>
                  <a:lnTo>
                    <a:pt x="4812" y="1767"/>
                  </a:lnTo>
                  <a:lnTo>
                    <a:pt x="4812" y="1767"/>
                  </a:lnTo>
                  <a:lnTo>
                    <a:pt x="4806" y="1767"/>
                  </a:lnTo>
                  <a:lnTo>
                    <a:pt x="4806" y="1767"/>
                  </a:lnTo>
                  <a:lnTo>
                    <a:pt x="4800" y="1767"/>
                  </a:lnTo>
                  <a:lnTo>
                    <a:pt x="4800" y="1773"/>
                  </a:lnTo>
                  <a:lnTo>
                    <a:pt x="4800" y="1773"/>
                  </a:lnTo>
                  <a:lnTo>
                    <a:pt x="4800" y="1773"/>
                  </a:lnTo>
                  <a:lnTo>
                    <a:pt x="4794" y="1773"/>
                  </a:lnTo>
                  <a:lnTo>
                    <a:pt x="4782" y="1773"/>
                  </a:lnTo>
                  <a:lnTo>
                    <a:pt x="4782" y="1773"/>
                  </a:lnTo>
                  <a:lnTo>
                    <a:pt x="4782" y="1767"/>
                  </a:lnTo>
                  <a:lnTo>
                    <a:pt x="4782" y="1767"/>
                  </a:lnTo>
                  <a:lnTo>
                    <a:pt x="4782" y="1762"/>
                  </a:lnTo>
                  <a:lnTo>
                    <a:pt x="4782" y="1762"/>
                  </a:lnTo>
                  <a:lnTo>
                    <a:pt x="4782" y="1762"/>
                  </a:lnTo>
                  <a:lnTo>
                    <a:pt x="4782" y="1762"/>
                  </a:lnTo>
                  <a:lnTo>
                    <a:pt x="4782" y="1762"/>
                  </a:lnTo>
                  <a:lnTo>
                    <a:pt x="4782" y="1762"/>
                  </a:lnTo>
                  <a:lnTo>
                    <a:pt x="4782" y="1762"/>
                  </a:lnTo>
                  <a:lnTo>
                    <a:pt x="4782" y="1762"/>
                  </a:lnTo>
                  <a:lnTo>
                    <a:pt x="4782" y="1756"/>
                  </a:lnTo>
                  <a:lnTo>
                    <a:pt x="4782" y="1756"/>
                  </a:lnTo>
                  <a:lnTo>
                    <a:pt x="4782" y="1756"/>
                  </a:lnTo>
                  <a:lnTo>
                    <a:pt x="4782" y="1756"/>
                  </a:lnTo>
                  <a:lnTo>
                    <a:pt x="4776" y="1750"/>
                  </a:lnTo>
                  <a:lnTo>
                    <a:pt x="4776" y="1750"/>
                  </a:lnTo>
                  <a:lnTo>
                    <a:pt x="4776" y="1750"/>
                  </a:lnTo>
                  <a:lnTo>
                    <a:pt x="4776" y="1744"/>
                  </a:lnTo>
                  <a:lnTo>
                    <a:pt x="4776" y="1744"/>
                  </a:lnTo>
                  <a:lnTo>
                    <a:pt x="4776" y="1738"/>
                  </a:lnTo>
                  <a:lnTo>
                    <a:pt x="4776" y="1738"/>
                  </a:lnTo>
                  <a:lnTo>
                    <a:pt x="4776" y="1738"/>
                  </a:lnTo>
                  <a:lnTo>
                    <a:pt x="4782" y="1738"/>
                  </a:lnTo>
                  <a:lnTo>
                    <a:pt x="4782" y="1732"/>
                  </a:lnTo>
                  <a:lnTo>
                    <a:pt x="4782" y="1732"/>
                  </a:lnTo>
                  <a:lnTo>
                    <a:pt x="4782" y="1732"/>
                  </a:lnTo>
                  <a:lnTo>
                    <a:pt x="4782" y="1732"/>
                  </a:lnTo>
                  <a:lnTo>
                    <a:pt x="4782" y="1732"/>
                  </a:lnTo>
                  <a:lnTo>
                    <a:pt x="4782" y="1726"/>
                  </a:lnTo>
                  <a:lnTo>
                    <a:pt x="4782" y="1726"/>
                  </a:lnTo>
                  <a:lnTo>
                    <a:pt x="4782" y="1726"/>
                  </a:lnTo>
                  <a:lnTo>
                    <a:pt x="4782" y="1726"/>
                  </a:lnTo>
                  <a:lnTo>
                    <a:pt x="4782" y="1726"/>
                  </a:lnTo>
                  <a:lnTo>
                    <a:pt x="4782" y="1726"/>
                  </a:lnTo>
                  <a:lnTo>
                    <a:pt x="4782" y="1726"/>
                  </a:lnTo>
                  <a:lnTo>
                    <a:pt x="4782" y="1726"/>
                  </a:lnTo>
                  <a:lnTo>
                    <a:pt x="4782" y="1726"/>
                  </a:lnTo>
                  <a:lnTo>
                    <a:pt x="4788" y="1732"/>
                  </a:lnTo>
                  <a:lnTo>
                    <a:pt x="4782" y="1732"/>
                  </a:lnTo>
                  <a:lnTo>
                    <a:pt x="4782" y="1732"/>
                  </a:lnTo>
                  <a:lnTo>
                    <a:pt x="4782" y="1732"/>
                  </a:lnTo>
                  <a:lnTo>
                    <a:pt x="4782" y="1738"/>
                  </a:lnTo>
                  <a:lnTo>
                    <a:pt x="4782" y="1738"/>
                  </a:lnTo>
                  <a:lnTo>
                    <a:pt x="4782" y="1738"/>
                  </a:lnTo>
                  <a:lnTo>
                    <a:pt x="4782" y="1744"/>
                  </a:lnTo>
                  <a:lnTo>
                    <a:pt x="4782" y="1744"/>
                  </a:lnTo>
                  <a:lnTo>
                    <a:pt x="4782" y="1744"/>
                  </a:lnTo>
                  <a:lnTo>
                    <a:pt x="4782" y="1750"/>
                  </a:lnTo>
                  <a:lnTo>
                    <a:pt x="4782" y="1750"/>
                  </a:lnTo>
                  <a:lnTo>
                    <a:pt x="4782" y="1756"/>
                  </a:lnTo>
                  <a:lnTo>
                    <a:pt x="4782" y="1756"/>
                  </a:lnTo>
                  <a:lnTo>
                    <a:pt x="4788" y="1762"/>
                  </a:lnTo>
                  <a:lnTo>
                    <a:pt x="4788" y="1762"/>
                  </a:lnTo>
                  <a:lnTo>
                    <a:pt x="4788" y="1756"/>
                  </a:lnTo>
                  <a:lnTo>
                    <a:pt x="4794" y="1756"/>
                  </a:lnTo>
                  <a:lnTo>
                    <a:pt x="4794" y="1762"/>
                  </a:lnTo>
                  <a:lnTo>
                    <a:pt x="4794" y="1762"/>
                  </a:lnTo>
                  <a:lnTo>
                    <a:pt x="4794" y="1762"/>
                  </a:lnTo>
                  <a:lnTo>
                    <a:pt x="4800" y="1762"/>
                  </a:lnTo>
                  <a:lnTo>
                    <a:pt x="4800" y="1762"/>
                  </a:lnTo>
                  <a:lnTo>
                    <a:pt x="4800" y="1762"/>
                  </a:lnTo>
                  <a:lnTo>
                    <a:pt x="4806" y="1762"/>
                  </a:lnTo>
                  <a:lnTo>
                    <a:pt x="4806" y="1762"/>
                  </a:lnTo>
                  <a:lnTo>
                    <a:pt x="4812" y="1762"/>
                  </a:lnTo>
                  <a:lnTo>
                    <a:pt x="4812" y="1756"/>
                  </a:lnTo>
                  <a:lnTo>
                    <a:pt x="4812" y="1756"/>
                  </a:lnTo>
                  <a:lnTo>
                    <a:pt x="4812" y="1756"/>
                  </a:lnTo>
                  <a:lnTo>
                    <a:pt x="4812" y="1756"/>
                  </a:lnTo>
                  <a:lnTo>
                    <a:pt x="4812" y="1756"/>
                  </a:lnTo>
                  <a:lnTo>
                    <a:pt x="4812" y="1756"/>
                  </a:lnTo>
                  <a:lnTo>
                    <a:pt x="4812" y="1756"/>
                  </a:lnTo>
                  <a:lnTo>
                    <a:pt x="4824" y="1756"/>
                  </a:lnTo>
                  <a:lnTo>
                    <a:pt x="4824" y="1756"/>
                  </a:lnTo>
                  <a:lnTo>
                    <a:pt x="4824" y="1750"/>
                  </a:lnTo>
                  <a:lnTo>
                    <a:pt x="4818" y="1750"/>
                  </a:lnTo>
                  <a:lnTo>
                    <a:pt x="4818" y="1750"/>
                  </a:lnTo>
                  <a:lnTo>
                    <a:pt x="4818" y="1750"/>
                  </a:lnTo>
                  <a:lnTo>
                    <a:pt x="4812" y="1750"/>
                  </a:lnTo>
                  <a:lnTo>
                    <a:pt x="4812" y="1744"/>
                  </a:lnTo>
                  <a:lnTo>
                    <a:pt x="4812" y="1744"/>
                  </a:lnTo>
                  <a:lnTo>
                    <a:pt x="4812" y="1744"/>
                  </a:lnTo>
                  <a:lnTo>
                    <a:pt x="4806" y="1744"/>
                  </a:lnTo>
                  <a:lnTo>
                    <a:pt x="4806" y="1744"/>
                  </a:lnTo>
                  <a:lnTo>
                    <a:pt x="4806" y="1744"/>
                  </a:lnTo>
                  <a:lnTo>
                    <a:pt x="4806" y="1738"/>
                  </a:lnTo>
                  <a:lnTo>
                    <a:pt x="4812" y="1738"/>
                  </a:lnTo>
                  <a:lnTo>
                    <a:pt x="4812" y="1744"/>
                  </a:lnTo>
                  <a:lnTo>
                    <a:pt x="4812" y="1744"/>
                  </a:lnTo>
                  <a:lnTo>
                    <a:pt x="4812" y="1744"/>
                  </a:lnTo>
                  <a:lnTo>
                    <a:pt x="4812" y="1744"/>
                  </a:lnTo>
                  <a:lnTo>
                    <a:pt x="4818" y="1744"/>
                  </a:lnTo>
                  <a:lnTo>
                    <a:pt x="4818" y="1750"/>
                  </a:lnTo>
                  <a:lnTo>
                    <a:pt x="4830" y="1750"/>
                  </a:lnTo>
                  <a:lnTo>
                    <a:pt x="4830" y="1750"/>
                  </a:lnTo>
                  <a:lnTo>
                    <a:pt x="4835" y="1750"/>
                  </a:lnTo>
                  <a:lnTo>
                    <a:pt x="4835" y="1750"/>
                  </a:lnTo>
                  <a:lnTo>
                    <a:pt x="4830" y="1750"/>
                  </a:lnTo>
                  <a:lnTo>
                    <a:pt x="4830" y="1744"/>
                  </a:lnTo>
                  <a:lnTo>
                    <a:pt x="4830" y="1744"/>
                  </a:lnTo>
                  <a:lnTo>
                    <a:pt x="4824" y="1744"/>
                  </a:lnTo>
                  <a:lnTo>
                    <a:pt x="4824" y="1744"/>
                  </a:lnTo>
                  <a:lnTo>
                    <a:pt x="4824" y="1744"/>
                  </a:lnTo>
                  <a:lnTo>
                    <a:pt x="4824" y="1738"/>
                  </a:lnTo>
                  <a:lnTo>
                    <a:pt x="4824" y="1738"/>
                  </a:lnTo>
                  <a:lnTo>
                    <a:pt x="4824" y="1738"/>
                  </a:lnTo>
                  <a:lnTo>
                    <a:pt x="4824" y="1738"/>
                  </a:lnTo>
                  <a:lnTo>
                    <a:pt x="4830" y="1744"/>
                  </a:lnTo>
                  <a:lnTo>
                    <a:pt x="4830" y="1744"/>
                  </a:lnTo>
                  <a:lnTo>
                    <a:pt x="4830" y="1744"/>
                  </a:lnTo>
                  <a:lnTo>
                    <a:pt x="4830" y="1744"/>
                  </a:lnTo>
                  <a:lnTo>
                    <a:pt x="4835" y="1750"/>
                  </a:lnTo>
                  <a:lnTo>
                    <a:pt x="4835" y="1750"/>
                  </a:lnTo>
                  <a:lnTo>
                    <a:pt x="4835" y="1750"/>
                  </a:lnTo>
                  <a:lnTo>
                    <a:pt x="4835" y="1750"/>
                  </a:lnTo>
                  <a:lnTo>
                    <a:pt x="4841" y="1750"/>
                  </a:lnTo>
                  <a:lnTo>
                    <a:pt x="4841" y="1750"/>
                  </a:lnTo>
                  <a:lnTo>
                    <a:pt x="4841" y="1750"/>
                  </a:lnTo>
                  <a:lnTo>
                    <a:pt x="4841" y="1750"/>
                  </a:lnTo>
                  <a:lnTo>
                    <a:pt x="4841" y="1750"/>
                  </a:lnTo>
                  <a:lnTo>
                    <a:pt x="4841" y="1744"/>
                  </a:lnTo>
                  <a:lnTo>
                    <a:pt x="4841" y="1744"/>
                  </a:lnTo>
                  <a:lnTo>
                    <a:pt x="4847" y="1744"/>
                  </a:lnTo>
                  <a:lnTo>
                    <a:pt x="4847" y="1744"/>
                  </a:lnTo>
                  <a:lnTo>
                    <a:pt x="4847" y="1744"/>
                  </a:lnTo>
                  <a:lnTo>
                    <a:pt x="4847" y="1744"/>
                  </a:lnTo>
                  <a:lnTo>
                    <a:pt x="4847" y="1744"/>
                  </a:lnTo>
                  <a:lnTo>
                    <a:pt x="4841" y="1738"/>
                  </a:lnTo>
                  <a:lnTo>
                    <a:pt x="4841" y="1738"/>
                  </a:lnTo>
                  <a:lnTo>
                    <a:pt x="4841" y="1738"/>
                  </a:lnTo>
                  <a:lnTo>
                    <a:pt x="4841" y="1738"/>
                  </a:lnTo>
                  <a:lnTo>
                    <a:pt x="4841" y="1738"/>
                  </a:lnTo>
                  <a:lnTo>
                    <a:pt x="4841" y="1732"/>
                  </a:lnTo>
                  <a:lnTo>
                    <a:pt x="4835" y="1732"/>
                  </a:lnTo>
                  <a:lnTo>
                    <a:pt x="4835" y="1732"/>
                  </a:lnTo>
                  <a:lnTo>
                    <a:pt x="4835" y="1732"/>
                  </a:lnTo>
                  <a:lnTo>
                    <a:pt x="4830" y="1732"/>
                  </a:lnTo>
                  <a:lnTo>
                    <a:pt x="4830" y="1726"/>
                  </a:lnTo>
                  <a:lnTo>
                    <a:pt x="4830" y="1726"/>
                  </a:lnTo>
                  <a:lnTo>
                    <a:pt x="4830" y="1726"/>
                  </a:lnTo>
                  <a:lnTo>
                    <a:pt x="4830" y="1726"/>
                  </a:lnTo>
                  <a:lnTo>
                    <a:pt x="4835" y="1726"/>
                  </a:lnTo>
                  <a:lnTo>
                    <a:pt x="4835" y="1726"/>
                  </a:lnTo>
                  <a:lnTo>
                    <a:pt x="4835" y="1726"/>
                  </a:lnTo>
                  <a:lnTo>
                    <a:pt x="4835" y="1726"/>
                  </a:lnTo>
                  <a:lnTo>
                    <a:pt x="4835" y="1726"/>
                  </a:lnTo>
                  <a:lnTo>
                    <a:pt x="4835" y="1732"/>
                  </a:lnTo>
                  <a:lnTo>
                    <a:pt x="4841" y="1732"/>
                  </a:lnTo>
                  <a:lnTo>
                    <a:pt x="4841" y="1732"/>
                  </a:lnTo>
                  <a:lnTo>
                    <a:pt x="4841" y="1732"/>
                  </a:lnTo>
                  <a:lnTo>
                    <a:pt x="4841" y="1732"/>
                  </a:lnTo>
                  <a:lnTo>
                    <a:pt x="4847" y="1732"/>
                  </a:lnTo>
                  <a:lnTo>
                    <a:pt x="4847" y="1732"/>
                  </a:lnTo>
                  <a:lnTo>
                    <a:pt x="4847" y="1738"/>
                  </a:lnTo>
                  <a:lnTo>
                    <a:pt x="4847" y="1738"/>
                  </a:lnTo>
                  <a:lnTo>
                    <a:pt x="4847" y="1738"/>
                  </a:lnTo>
                  <a:lnTo>
                    <a:pt x="4847" y="1738"/>
                  </a:lnTo>
                  <a:lnTo>
                    <a:pt x="4847" y="1738"/>
                  </a:lnTo>
                  <a:lnTo>
                    <a:pt x="4853" y="1744"/>
                  </a:lnTo>
                  <a:lnTo>
                    <a:pt x="4853" y="1744"/>
                  </a:lnTo>
                  <a:lnTo>
                    <a:pt x="4853" y="1744"/>
                  </a:lnTo>
                  <a:lnTo>
                    <a:pt x="4853" y="1744"/>
                  </a:lnTo>
                  <a:lnTo>
                    <a:pt x="4853" y="1744"/>
                  </a:lnTo>
                  <a:lnTo>
                    <a:pt x="4853" y="1744"/>
                  </a:lnTo>
                  <a:lnTo>
                    <a:pt x="4865" y="1744"/>
                  </a:lnTo>
                  <a:lnTo>
                    <a:pt x="4865" y="1744"/>
                  </a:lnTo>
                  <a:lnTo>
                    <a:pt x="4859" y="1744"/>
                  </a:lnTo>
                  <a:lnTo>
                    <a:pt x="4859" y="1744"/>
                  </a:lnTo>
                  <a:lnTo>
                    <a:pt x="4859" y="1744"/>
                  </a:lnTo>
                  <a:lnTo>
                    <a:pt x="4859" y="1744"/>
                  </a:lnTo>
                  <a:lnTo>
                    <a:pt x="4859" y="1738"/>
                  </a:lnTo>
                  <a:lnTo>
                    <a:pt x="4859" y="1738"/>
                  </a:lnTo>
                  <a:lnTo>
                    <a:pt x="4859" y="1738"/>
                  </a:lnTo>
                  <a:lnTo>
                    <a:pt x="4859" y="1732"/>
                  </a:lnTo>
                  <a:lnTo>
                    <a:pt x="4859" y="1732"/>
                  </a:lnTo>
                  <a:lnTo>
                    <a:pt x="4853" y="1732"/>
                  </a:lnTo>
                  <a:lnTo>
                    <a:pt x="4853" y="1726"/>
                  </a:lnTo>
                  <a:lnTo>
                    <a:pt x="4853" y="1726"/>
                  </a:lnTo>
                  <a:lnTo>
                    <a:pt x="4853" y="1726"/>
                  </a:lnTo>
                  <a:lnTo>
                    <a:pt x="4853" y="1726"/>
                  </a:lnTo>
                  <a:lnTo>
                    <a:pt x="4853" y="1726"/>
                  </a:lnTo>
                  <a:lnTo>
                    <a:pt x="4853" y="1726"/>
                  </a:lnTo>
                  <a:lnTo>
                    <a:pt x="4853" y="1726"/>
                  </a:lnTo>
                  <a:lnTo>
                    <a:pt x="4859" y="1726"/>
                  </a:lnTo>
                  <a:lnTo>
                    <a:pt x="4859" y="1732"/>
                  </a:lnTo>
                  <a:lnTo>
                    <a:pt x="4859" y="1732"/>
                  </a:lnTo>
                  <a:lnTo>
                    <a:pt x="4859" y="1732"/>
                  </a:lnTo>
                  <a:lnTo>
                    <a:pt x="4859" y="1732"/>
                  </a:lnTo>
                  <a:lnTo>
                    <a:pt x="4859" y="1732"/>
                  </a:lnTo>
                  <a:lnTo>
                    <a:pt x="4859" y="1738"/>
                  </a:lnTo>
                  <a:lnTo>
                    <a:pt x="4865" y="1738"/>
                  </a:lnTo>
                  <a:lnTo>
                    <a:pt x="4865" y="1738"/>
                  </a:lnTo>
                  <a:lnTo>
                    <a:pt x="4865" y="1738"/>
                  </a:lnTo>
                  <a:lnTo>
                    <a:pt x="4865" y="1738"/>
                  </a:lnTo>
                  <a:lnTo>
                    <a:pt x="4865" y="1738"/>
                  </a:lnTo>
                  <a:lnTo>
                    <a:pt x="4865" y="1738"/>
                  </a:lnTo>
                  <a:lnTo>
                    <a:pt x="4865" y="1738"/>
                  </a:lnTo>
                  <a:lnTo>
                    <a:pt x="4865" y="1738"/>
                  </a:lnTo>
                  <a:lnTo>
                    <a:pt x="4865" y="1744"/>
                  </a:lnTo>
                  <a:lnTo>
                    <a:pt x="4865" y="1744"/>
                  </a:lnTo>
                  <a:lnTo>
                    <a:pt x="4865" y="1744"/>
                  </a:lnTo>
                  <a:lnTo>
                    <a:pt x="4865" y="1744"/>
                  </a:lnTo>
                  <a:lnTo>
                    <a:pt x="4865" y="1750"/>
                  </a:lnTo>
                  <a:lnTo>
                    <a:pt x="4865" y="1750"/>
                  </a:lnTo>
                  <a:lnTo>
                    <a:pt x="4865" y="1750"/>
                  </a:lnTo>
                  <a:lnTo>
                    <a:pt x="4871" y="1756"/>
                  </a:lnTo>
                  <a:lnTo>
                    <a:pt x="4871" y="1756"/>
                  </a:lnTo>
                  <a:lnTo>
                    <a:pt x="4871" y="1756"/>
                  </a:lnTo>
                  <a:lnTo>
                    <a:pt x="4877" y="1756"/>
                  </a:lnTo>
                  <a:lnTo>
                    <a:pt x="4877" y="1756"/>
                  </a:lnTo>
                  <a:lnTo>
                    <a:pt x="4877" y="1756"/>
                  </a:lnTo>
                  <a:lnTo>
                    <a:pt x="4877" y="1750"/>
                  </a:lnTo>
                  <a:lnTo>
                    <a:pt x="4871" y="1750"/>
                  </a:lnTo>
                  <a:lnTo>
                    <a:pt x="4871" y="1750"/>
                  </a:lnTo>
                  <a:lnTo>
                    <a:pt x="4871" y="1750"/>
                  </a:lnTo>
                  <a:lnTo>
                    <a:pt x="4871" y="1744"/>
                  </a:lnTo>
                  <a:lnTo>
                    <a:pt x="4871" y="1744"/>
                  </a:lnTo>
                  <a:lnTo>
                    <a:pt x="4871" y="1744"/>
                  </a:lnTo>
                  <a:lnTo>
                    <a:pt x="4865" y="1732"/>
                  </a:lnTo>
                  <a:lnTo>
                    <a:pt x="4865" y="1732"/>
                  </a:lnTo>
                  <a:lnTo>
                    <a:pt x="4865" y="1726"/>
                  </a:lnTo>
                  <a:lnTo>
                    <a:pt x="4859" y="1720"/>
                  </a:lnTo>
                  <a:lnTo>
                    <a:pt x="4859" y="1720"/>
                  </a:lnTo>
                  <a:lnTo>
                    <a:pt x="4859" y="1714"/>
                  </a:lnTo>
                  <a:lnTo>
                    <a:pt x="4859" y="1714"/>
                  </a:lnTo>
                  <a:lnTo>
                    <a:pt x="4859" y="1714"/>
                  </a:lnTo>
                  <a:lnTo>
                    <a:pt x="4859" y="1714"/>
                  </a:lnTo>
                  <a:lnTo>
                    <a:pt x="4859" y="1714"/>
                  </a:lnTo>
                  <a:lnTo>
                    <a:pt x="4859" y="1714"/>
                  </a:lnTo>
                  <a:lnTo>
                    <a:pt x="4859" y="1714"/>
                  </a:lnTo>
                  <a:lnTo>
                    <a:pt x="4859" y="1714"/>
                  </a:lnTo>
                  <a:lnTo>
                    <a:pt x="4859" y="1714"/>
                  </a:lnTo>
                  <a:lnTo>
                    <a:pt x="4859" y="1714"/>
                  </a:lnTo>
                  <a:lnTo>
                    <a:pt x="4859" y="1720"/>
                  </a:lnTo>
                  <a:lnTo>
                    <a:pt x="4859" y="1720"/>
                  </a:lnTo>
                  <a:lnTo>
                    <a:pt x="4859" y="1720"/>
                  </a:lnTo>
                  <a:lnTo>
                    <a:pt x="4859" y="1720"/>
                  </a:lnTo>
                  <a:lnTo>
                    <a:pt x="4853" y="1714"/>
                  </a:lnTo>
                  <a:lnTo>
                    <a:pt x="4853" y="1714"/>
                  </a:lnTo>
                  <a:lnTo>
                    <a:pt x="4853" y="1714"/>
                  </a:lnTo>
                  <a:lnTo>
                    <a:pt x="4859" y="1714"/>
                  </a:lnTo>
                  <a:lnTo>
                    <a:pt x="4853" y="1708"/>
                  </a:lnTo>
                  <a:lnTo>
                    <a:pt x="4853" y="1708"/>
                  </a:lnTo>
                  <a:lnTo>
                    <a:pt x="4853" y="1708"/>
                  </a:lnTo>
                  <a:lnTo>
                    <a:pt x="4847" y="1702"/>
                  </a:lnTo>
                  <a:lnTo>
                    <a:pt x="4847" y="1702"/>
                  </a:lnTo>
                  <a:lnTo>
                    <a:pt x="4847" y="1702"/>
                  </a:lnTo>
                  <a:lnTo>
                    <a:pt x="4847" y="1696"/>
                  </a:lnTo>
                  <a:lnTo>
                    <a:pt x="4847" y="1696"/>
                  </a:lnTo>
                  <a:lnTo>
                    <a:pt x="4847" y="1696"/>
                  </a:lnTo>
                  <a:lnTo>
                    <a:pt x="4847" y="1696"/>
                  </a:lnTo>
                  <a:lnTo>
                    <a:pt x="4847" y="1696"/>
                  </a:lnTo>
                  <a:lnTo>
                    <a:pt x="4847" y="1696"/>
                  </a:lnTo>
                  <a:lnTo>
                    <a:pt x="4847" y="1696"/>
                  </a:lnTo>
                  <a:lnTo>
                    <a:pt x="4847" y="1696"/>
                  </a:lnTo>
                  <a:lnTo>
                    <a:pt x="4847" y="1690"/>
                  </a:lnTo>
                  <a:lnTo>
                    <a:pt x="4847" y="1690"/>
                  </a:lnTo>
                  <a:lnTo>
                    <a:pt x="4853" y="1696"/>
                  </a:lnTo>
                  <a:lnTo>
                    <a:pt x="4853" y="1696"/>
                  </a:lnTo>
                  <a:lnTo>
                    <a:pt x="4853" y="1696"/>
                  </a:lnTo>
                  <a:lnTo>
                    <a:pt x="4853" y="1702"/>
                  </a:lnTo>
                  <a:lnTo>
                    <a:pt x="4853" y="1702"/>
                  </a:lnTo>
                  <a:lnTo>
                    <a:pt x="4853" y="1702"/>
                  </a:lnTo>
                  <a:lnTo>
                    <a:pt x="4853" y="1702"/>
                  </a:lnTo>
                  <a:lnTo>
                    <a:pt x="4859" y="1702"/>
                  </a:lnTo>
                  <a:lnTo>
                    <a:pt x="4859" y="1702"/>
                  </a:lnTo>
                  <a:lnTo>
                    <a:pt x="4865" y="1702"/>
                  </a:lnTo>
                  <a:lnTo>
                    <a:pt x="4865" y="1702"/>
                  </a:lnTo>
                  <a:lnTo>
                    <a:pt x="4865" y="1702"/>
                  </a:lnTo>
                  <a:lnTo>
                    <a:pt x="4865" y="1702"/>
                  </a:lnTo>
                  <a:lnTo>
                    <a:pt x="4865" y="1702"/>
                  </a:lnTo>
                  <a:lnTo>
                    <a:pt x="4865" y="1702"/>
                  </a:lnTo>
                  <a:lnTo>
                    <a:pt x="4865" y="1696"/>
                  </a:lnTo>
                  <a:lnTo>
                    <a:pt x="4865" y="1696"/>
                  </a:lnTo>
                  <a:lnTo>
                    <a:pt x="4859" y="1696"/>
                  </a:lnTo>
                  <a:lnTo>
                    <a:pt x="4859" y="1696"/>
                  </a:lnTo>
                  <a:lnTo>
                    <a:pt x="4859" y="1696"/>
                  </a:lnTo>
                  <a:lnTo>
                    <a:pt x="4859" y="1696"/>
                  </a:lnTo>
                  <a:lnTo>
                    <a:pt x="4859" y="1696"/>
                  </a:lnTo>
                  <a:lnTo>
                    <a:pt x="4859" y="1696"/>
                  </a:lnTo>
                  <a:lnTo>
                    <a:pt x="4859" y="1696"/>
                  </a:lnTo>
                  <a:lnTo>
                    <a:pt x="4859" y="1696"/>
                  </a:lnTo>
                  <a:lnTo>
                    <a:pt x="4859" y="1696"/>
                  </a:lnTo>
                  <a:lnTo>
                    <a:pt x="4859" y="1696"/>
                  </a:lnTo>
                  <a:lnTo>
                    <a:pt x="4859" y="1696"/>
                  </a:lnTo>
                  <a:lnTo>
                    <a:pt x="4859" y="1696"/>
                  </a:lnTo>
                  <a:lnTo>
                    <a:pt x="4859" y="1696"/>
                  </a:lnTo>
                  <a:lnTo>
                    <a:pt x="4853" y="1690"/>
                  </a:lnTo>
                  <a:lnTo>
                    <a:pt x="4859" y="1678"/>
                  </a:lnTo>
                  <a:lnTo>
                    <a:pt x="4859" y="1678"/>
                  </a:lnTo>
                  <a:lnTo>
                    <a:pt x="4859" y="1678"/>
                  </a:lnTo>
                  <a:lnTo>
                    <a:pt x="4859" y="1678"/>
                  </a:lnTo>
                  <a:lnTo>
                    <a:pt x="4859" y="1678"/>
                  </a:lnTo>
                  <a:lnTo>
                    <a:pt x="4859" y="1678"/>
                  </a:lnTo>
                  <a:lnTo>
                    <a:pt x="4859" y="1678"/>
                  </a:lnTo>
                  <a:lnTo>
                    <a:pt x="4859" y="1678"/>
                  </a:lnTo>
                  <a:lnTo>
                    <a:pt x="4859" y="1678"/>
                  </a:lnTo>
                  <a:lnTo>
                    <a:pt x="4865" y="1684"/>
                  </a:lnTo>
                  <a:lnTo>
                    <a:pt x="4865" y="1690"/>
                  </a:lnTo>
                  <a:lnTo>
                    <a:pt x="4865" y="1690"/>
                  </a:lnTo>
                  <a:lnTo>
                    <a:pt x="4865" y="1690"/>
                  </a:lnTo>
                  <a:lnTo>
                    <a:pt x="4865" y="1690"/>
                  </a:lnTo>
                  <a:lnTo>
                    <a:pt x="4865" y="1690"/>
                  </a:lnTo>
                  <a:lnTo>
                    <a:pt x="4865" y="1690"/>
                  </a:lnTo>
                  <a:lnTo>
                    <a:pt x="4865" y="1696"/>
                  </a:lnTo>
                  <a:lnTo>
                    <a:pt x="4865" y="1696"/>
                  </a:lnTo>
                  <a:lnTo>
                    <a:pt x="4865" y="1696"/>
                  </a:lnTo>
                  <a:lnTo>
                    <a:pt x="4865" y="1696"/>
                  </a:lnTo>
                  <a:lnTo>
                    <a:pt x="4865" y="1696"/>
                  </a:lnTo>
                  <a:lnTo>
                    <a:pt x="4865" y="1696"/>
                  </a:lnTo>
                  <a:lnTo>
                    <a:pt x="4865" y="1702"/>
                  </a:lnTo>
                  <a:lnTo>
                    <a:pt x="4865" y="1702"/>
                  </a:lnTo>
                  <a:lnTo>
                    <a:pt x="4865" y="1702"/>
                  </a:lnTo>
                  <a:lnTo>
                    <a:pt x="4865" y="1708"/>
                  </a:lnTo>
                  <a:lnTo>
                    <a:pt x="4871" y="1708"/>
                  </a:lnTo>
                  <a:lnTo>
                    <a:pt x="4871" y="1714"/>
                  </a:lnTo>
                  <a:lnTo>
                    <a:pt x="4871" y="1714"/>
                  </a:lnTo>
                  <a:lnTo>
                    <a:pt x="4871" y="1714"/>
                  </a:lnTo>
                  <a:lnTo>
                    <a:pt x="4871" y="1726"/>
                  </a:lnTo>
                  <a:lnTo>
                    <a:pt x="4871" y="1726"/>
                  </a:lnTo>
                  <a:lnTo>
                    <a:pt x="4871" y="1726"/>
                  </a:lnTo>
                  <a:lnTo>
                    <a:pt x="4871" y="1726"/>
                  </a:lnTo>
                  <a:lnTo>
                    <a:pt x="4871" y="1726"/>
                  </a:lnTo>
                  <a:lnTo>
                    <a:pt x="4871" y="1726"/>
                  </a:lnTo>
                  <a:lnTo>
                    <a:pt x="4871" y="1726"/>
                  </a:lnTo>
                  <a:lnTo>
                    <a:pt x="4871" y="1726"/>
                  </a:lnTo>
                  <a:lnTo>
                    <a:pt x="4871" y="1732"/>
                  </a:lnTo>
                  <a:lnTo>
                    <a:pt x="4877" y="1738"/>
                  </a:lnTo>
                  <a:lnTo>
                    <a:pt x="4877" y="1738"/>
                  </a:lnTo>
                  <a:lnTo>
                    <a:pt x="4877" y="1744"/>
                  </a:lnTo>
                  <a:lnTo>
                    <a:pt x="4877" y="1744"/>
                  </a:lnTo>
                  <a:lnTo>
                    <a:pt x="4877" y="1750"/>
                  </a:lnTo>
                  <a:lnTo>
                    <a:pt x="4877" y="1750"/>
                  </a:lnTo>
                  <a:lnTo>
                    <a:pt x="4877" y="1750"/>
                  </a:lnTo>
                  <a:lnTo>
                    <a:pt x="4877" y="1750"/>
                  </a:lnTo>
                  <a:lnTo>
                    <a:pt x="4877" y="1756"/>
                  </a:lnTo>
                  <a:lnTo>
                    <a:pt x="4877" y="1756"/>
                  </a:lnTo>
                  <a:lnTo>
                    <a:pt x="4883" y="1756"/>
                  </a:lnTo>
                  <a:lnTo>
                    <a:pt x="4883" y="1756"/>
                  </a:lnTo>
                  <a:lnTo>
                    <a:pt x="4883" y="1756"/>
                  </a:lnTo>
                  <a:lnTo>
                    <a:pt x="4883" y="1756"/>
                  </a:lnTo>
                  <a:lnTo>
                    <a:pt x="4883" y="1762"/>
                  </a:lnTo>
                  <a:lnTo>
                    <a:pt x="4883" y="1756"/>
                  </a:lnTo>
                  <a:lnTo>
                    <a:pt x="4883" y="1762"/>
                  </a:lnTo>
                  <a:lnTo>
                    <a:pt x="4883" y="1762"/>
                  </a:lnTo>
                  <a:lnTo>
                    <a:pt x="4883" y="1762"/>
                  </a:lnTo>
                  <a:lnTo>
                    <a:pt x="4883" y="1762"/>
                  </a:lnTo>
                  <a:lnTo>
                    <a:pt x="4883" y="1762"/>
                  </a:lnTo>
                  <a:lnTo>
                    <a:pt x="4883" y="1762"/>
                  </a:lnTo>
                  <a:lnTo>
                    <a:pt x="4883" y="1762"/>
                  </a:lnTo>
                  <a:lnTo>
                    <a:pt x="4883" y="1762"/>
                  </a:lnTo>
                  <a:lnTo>
                    <a:pt x="4883" y="1762"/>
                  </a:lnTo>
                  <a:lnTo>
                    <a:pt x="4883" y="1767"/>
                  </a:lnTo>
                  <a:lnTo>
                    <a:pt x="4883" y="1767"/>
                  </a:lnTo>
                  <a:lnTo>
                    <a:pt x="4883" y="1767"/>
                  </a:lnTo>
                  <a:lnTo>
                    <a:pt x="4883" y="1767"/>
                  </a:lnTo>
                  <a:lnTo>
                    <a:pt x="4895" y="1773"/>
                  </a:lnTo>
                  <a:lnTo>
                    <a:pt x="4895" y="1779"/>
                  </a:lnTo>
                  <a:lnTo>
                    <a:pt x="4895" y="1779"/>
                  </a:lnTo>
                  <a:lnTo>
                    <a:pt x="4895" y="1779"/>
                  </a:lnTo>
                  <a:lnTo>
                    <a:pt x="4895" y="1779"/>
                  </a:lnTo>
                  <a:lnTo>
                    <a:pt x="4895" y="1785"/>
                  </a:lnTo>
                  <a:lnTo>
                    <a:pt x="4895" y="1785"/>
                  </a:lnTo>
                  <a:lnTo>
                    <a:pt x="4895" y="1785"/>
                  </a:lnTo>
                  <a:lnTo>
                    <a:pt x="4895" y="1785"/>
                  </a:lnTo>
                  <a:lnTo>
                    <a:pt x="4895" y="1785"/>
                  </a:lnTo>
                  <a:lnTo>
                    <a:pt x="4895" y="1785"/>
                  </a:lnTo>
                  <a:lnTo>
                    <a:pt x="4895" y="1785"/>
                  </a:lnTo>
                  <a:lnTo>
                    <a:pt x="4895" y="1791"/>
                  </a:lnTo>
                  <a:lnTo>
                    <a:pt x="4901" y="1791"/>
                  </a:lnTo>
                  <a:lnTo>
                    <a:pt x="4901" y="1791"/>
                  </a:lnTo>
                  <a:lnTo>
                    <a:pt x="4901" y="1791"/>
                  </a:lnTo>
                  <a:lnTo>
                    <a:pt x="4895" y="1785"/>
                  </a:lnTo>
                  <a:lnTo>
                    <a:pt x="4895" y="1779"/>
                  </a:lnTo>
                  <a:lnTo>
                    <a:pt x="4895" y="1779"/>
                  </a:lnTo>
                  <a:lnTo>
                    <a:pt x="4883" y="1750"/>
                  </a:lnTo>
                  <a:lnTo>
                    <a:pt x="4877" y="1738"/>
                  </a:lnTo>
                  <a:lnTo>
                    <a:pt x="4877" y="1732"/>
                  </a:lnTo>
                  <a:lnTo>
                    <a:pt x="4877" y="1726"/>
                  </a:lnTo>
                  <a:lnTo>
                    <a:pt x="4877" y="1726"/>
                  </a:lnTo>
                  <a:lnTo>
                    <a:pt x="4877" y="1726"/>
                  </a:lnTo>
                  <a:lnTo>
                    <a:pt x="4871" y="1726"/>
                  </a:lnTo>
                  <a:lnTo>
                    <a:pt x="4871" y="1720"/>
                  </a:lnTo>
                  <a:lnTo>
                    <a:pt x="4871" y="1720"/>
                  </a:lnTo>
                  <a:lnTo>
                    <a:pt x="4871" y="1702"/>
                  </a:lnTo>
                  <a:lnTo>
                    <a:pt x="4865" y="1696"/>
                  </a:lnTo>
                  <a:lnTo>
                    <a:pt x="4865" y="1696"/>
                  </a:lnTo>
                  <a:lnTo>
                    <a:pt x="4865" y="1696"/>
                  </a:lnTo>
                  <a:lnTo>
                    <a:pt x="4865" y="1690"/>
                  </a:lnTo>
                  <a:lnTo>
                    <a:pt x="4859" y="1667"/>
                  </a:lnTo>
                  <a:lnTo>
                    <a:pt x="4853" y="1655"/>
                  </a:lnTo>
                  <a:lnTo>
                    <a:pt x="4853" y="1649"/>
                  </a:lnTo>
                  <a:lnTo>
                    <a:pt x="4853" y="1649"/>
                  </a:lnTo>
                  <a:lnTo>
                    <a:pt x="4853" y="1649"/>
                  </a:lnTo>
                  <a:lnTo>
                    <a:pt x="4847" y="1649"/>
                  </a:lnTo>
                  <a:lnTo>
                    <a:pt x="4847" y="1649"/>
                  </a:lnTo>
                  <a:lnTo>
                    <a:pt x="4847" y="1649"/>
                  </a:lnTo>
                  <a:lnTo>
                    <a:pt x="4847" y="1655"/>
                  </a:lnTo>
                  <a:lnTo>
                    <a:pt x="4847" y="1655"/>
                  </a:lnTo>
                  <a:lnTo>
                    <a:pt x="4847" y="1649"/>
                  </a:lnTo>
                  <a:lnTo>
                    <a:pt x="4841" y="1649"/>
                  </a:lnTo>
                  <a:lnTo>
                    <a:pt x="4835" y="1649"/>
                  </a:lnTo>
                  <a:lnTo>
                    <a:pt x="4824" y="1643"/>
                  </a:lnTo>
                  <a:lnTo>
                    <a:pt x="4824" y="1643"/>
                  </a:lnTo>
                  <a:lnTo>
                    <a:pt x="4824" y="1649"/>
                  </a:lnTo>
                  <a:lnTo>
                    <a:pt x="4818" y="1649"/>
                  </a:lnTo>
                  <a:lnTo>
                    <a:pt x="4818" y="1649"/>
                  </a:lnTo>
                  <a:lnTo>
                    <a:pt x="4824" y="1649"/>
                  </a:lnTo>
                  <a:lnTo>
                    <a:pt x="4824" y="1649"/>
                  </a:lnTo>
                  <a:lnTo>
                    <a:pt x="4824" y="1655"/>
                  </a:lnTo>
                  <a:lnTo>
                    <a:pt x="4824" y="1655"/>
                  </a:lnTo>
                  <a:lnTo>
                    <a:pt x="4824" y="1655"/>
                  </a:lnTo>
                  <a:lnTo>
                    <a:pt x="4824" y="1655"/>
                  </a:lnTo>
                  <a:lnTo>
                    <a:pt x="4824" y="1655"/>
                  </a:lnTo>
                  <a:lnTo>
                    <a:pt x="4824" y="1661"/>
                  </a:lnTo>
                  <a:lnTo>
                    <a:pt x="4824" y="1661"/>
                  </a:lnTo>
                  <a:lnTo>
                    <a:pt x="4824" y="1661"/>
                  </a:lnTo>
                  <a:lnTo>
                    <a:pt x="4824" y="1661"/>
                  </a:lnTo>
                  <a:lnTo>
                    <a:pt x="4818" y="1655"/>
                  </a:lnTo>
                  <a:lnTo>
                    <a:pt x="4818" y="1655"/>
                  </a:lnTo>
                  <a:lnTo>
                    <a:pt x="4818" y="1655"/>
                  </a:lnTo>
                  <a:lnTo>
                    <a:pt x="4818" y="1655"/>
                  </a:lnTo>
                  <a:lnTo>
                    <a:pt x="4818" y="1655"/>
                  </a:lnTo>
                  <a:lnTo>
                    <a:pt x="4812" y="1655"/>
                  </a:lnTo>
                  <a:lnTo>
                    <a:pt x="4812" y="1655"/>
                  </a:lnTo>
                  <a:lnTo>
                    <a:pt x="4806" y="1655"/>
                  </a:lnTo>
                  <a:lnTo>
                    <a:pt x="4806" y="1655"/>
                  </a:lnTo>
                  <a:lnTo>
                    <a:pt x="4806" y="1655"/>
                  </a:lnTo>
                  <a:lnTo>
                    <a:pt x="4806" y="1655"/>
                  </a:lnTo>
                  <a:lnTo>
                    <a:pt x="4800" y="1661"/>
                  </a:lnTo>
                  <a:lnTo>
                    <a:pt x="4800" y="1655"/>
                  </a:lnTo>
                  <a:lnTo>
                    <a:pt x="4806" y="1655"/>
                  </a:lnTo>
                  <a:lnTo>
                    <a:pt x="4806" y="1655"/>
                  </a:lnTo>
                  <a:lnTo>
                    <a:pt x="4806" y="1655"/>
                  </a:lnTo>
                  <a:lnTo>
                    <a:pt x="4806" y="1649"/>
                  </a:lnTo>
                  <a:lnTo>
                    <a:pt x="4806" y="1649"/>
                  </a:lnTo>
                  <a:lnTo>
                    <a:pt x="4806" y="1649"/>
                  </a:lnTo>
                  <a:lnTo>
                    <a:pt x="4806" y="1649"/>
                  </a:lnTo>
                  <a:lnTo>
                    <a:pt x="4806" y="1649"/>
                  </a:lnTo>
                  <a:lnTo>
                    <a:pt x="4806" y="1649"/>
                  </a:lnTo>
                  <a:lnTo>
                    <a:pt x="4800" y="1643"/>
                  </a:lnTo>
                  <a:lnTo>
                    <a:pt x="4800" y="1643"/>
                  </a:lnTo>
                  <a:lnTo>
                    <a:pt x="4800" y="1643"/>
                  </a:lnTo>
                  <a:lnTo>
                    <a:pt x="4800" y="1643"/>
                  </a:lnTo>
                  <a:lnTo>
                    <a:pt x="4800" y="1643"/>
                  </a:lnTo>
                  <a:lnTo>
                    <a:pt x="4794" y="1643"/>
                  </a:lnTo>
                  <a:lnTo>
                    <a:pt x="4794" y="1643"/>
                  </a:lnTo>
                  <a:lnTo>
                    <a:pt x="4794" y="1637"/>
                  </a:lnTo>
                  <a:lnTo>
                    <a:pt x="4794" y="1637"/>
                  </a:lnTo>
                  <a:lnTo>
                    <a:pt x="4794" y="1637"/>
                  </a:lnTo>
                  <a:lnTo>
                    <a:pt x="4794" y="1637"/>
                  </a:lnTo>
                  <a:lnTo>
                    <a:pt x="4794" y="1637"/>
                  </a:lnTo>
                  <a:lnTo>
                    <a:pt x="4794" y="1637"/>
                  </a:lnTo>
                  <a:lnTo>
                    <a:pt x="4794" y="1637"/>
                  </a:lnTo>
                  <a:lnTo>
                    <a:pt x="4794" y="1637"/>
                  </a:lnTo>
                  <a:lnTo>
                    <a:pt x="4788" y="1637"/>
                  </a:lnTo>
                  <a:lnTo>
                    <a:pt x="4788" y="1637"/>
                  </a:lnTo>
                  <a:lnTo>
                    <a:pt x="4788" y="1631"/>
                  </a:lnTo>
                  <a:lnTo>
                    <a:pt x="4788" y="1631"/>
                  </a:lnTo>
                  <a:lnTo>
                    <a:pt x="4788" y="1625"/>
                  </a:lnTo>
                  <a:lnTo>
                    <a:pt x="4788" y="1625"/>
                  </a:lnTo>
                  <a:lnTo>
                    <a:pt x="4788" y="1619"/>
                  </a:lnTo>
                  <a:lnTo>
                    <a:pt x="4788" y="1619"/>
                  </a:lnTo>
                  <a:lnTo>
                    <a:pt x="4782" y="1619"/>
                  </a:lnTo>
                  <a:lnTo>
                    <a:pt x="4782" y="1619"/>
                  </a:lnTo>
                  <a:lnTo>
                    <a:pt x="4782" y="1619"/>
                  </a:lnTo>
                  <a:lnTo>
                    <a:pt x="4776" y="1619"/>
                  </a:lnTo>
                  <a:lnTo>
                    <a:pt x="4776" y="1613"/>
                  </a:lnTo>
                  <a:lnTo>
                    <a:pt x="4776" y="1613"/>
                  </a:lnTo>
                  <a:lnTo>
                    <a:pt x="4764" y="1613"/>
                  </a:lnTo>
                  <a:lnTo>
                    <a:pt x="4764" y="1613"/>
                  </a:lnTo>
                  <a:lnTo>
                    <a:pt x="4758" y="1613"/>
                  </a:lnTo>
                  <a:lnTo>
                    <a:pt x="4758" y="1613"/>
                  </a:lnTo>
                  <a:lnTo>
                    <a:pt x="4758" y="1607"/>
                  </a:lnTo>
                  <a:lnTo>
                    <a:pt x="4758" y="1607"/>
                  </a:lnTo>
                  <a:lnTo>
                    <a:pt x="4753" y="1607"/>
                  </a:lnTo>
                  <a:lnTo>
                    <a:pt x="4753" y="1607"/>
                  </a:lnTo>
                  <a:lnTo>
                    <a:pt x="4753" y="1607"/>
                  </a:lnTo>
                  <a:lnTo>
                    <a:pt x="4753" y="1601"/>
                  </a:lnTo>
                  <a:lnTo>
                    <a:pt x="4753" y="1601"/>
                  </a:lnTo>
                  <a:lnTo>
                    <a:pt x="4753" y="1601"/>
                  </a:lnTo>
                  <a:lnTo>
                    <a:pt x="4747" y="1607"/>
                  </a:lnTo>
                  <a:lnTo>
                    <a:pt x="4747" y="1607"/>
                  </a:lnTo>
                  <a:lnTo>
                    <a:pt x="4747" y="1607"/>
                  </a:lnTo>
                  <a:lnTo>
                    <a:pt x="4747" y="1607"/>
                  </a:lnTo>
                  <a:lnTo>
                    <a:pt x="4747" y="1607"/>
                  </a:lnTo>
                  <a:lnTo>
                    <a:pt x="4747" y="1607"/>
                  </a:lnTo>
                  <a:lnTo>
                    <a:pt x="4735" y="1607"/>
                  </a:lnTo>
                  <a:lnTo>
                    <a:pt x="4729" y="1601"/>
                  </a:lnTo>
                  <a:lnTo>
                    <a:pt x="4729" y="1601"/>
                  </a:lnTo>
                  <a:lnTo>
                    <a:pt x="4729" y="1601"/>
                  </a:lnTo>
                  <a:lnTo>
                    <a:pt x="4729" y="1601"/>
                  </a:lnTo>
                  <a:lnTo>
                    <a:pt x="4729" y="1601"/>
                  </a:lnTo>
                  <a:lnTo>
                    <a:pt x="4729" y="1601"/>
                  </a:lnTo>
                  <a:lnTo>
                    <a:pt x="4729" y="1601"/>
                  </a:lnTo>
                  <a:lnTo>
                    <a:pt x="4729" y="1601"/>
                  </a:lnTo>
                  <a:lnTo>
                    <a:pt x="4729" y="1601"/>
                  </a:lnTo>
                  <a:lnTo>
                    <a:pt x="4729" y="1601"/>
                  </a:lnTo>
                  <a:lnTo>
                    <a:pt x="4729" y="1595"/>
                  </a:lnTo>
                  <a:lnTo>
                    <a:pt x="4729" y="1601"/>
                  </a:lnTo>
                  <a:lnTo>
                    <a:pt x="4729" y="1601"/>
                  </a:lnTo>
                  <a:lnTo>
                    <a:pt x="4729" y="1601"/>
                  </a:lnTo>
                  <a:lnTo>
                    <a:pt x="4735" y="1601"/>
                  </a:lnTo>
                  <a:lnTo>
                    <a:pt x="4735" y="1601"/>
                  </a:lnTo>
                  <a:lnTo>
                    <a:pt x="4735" y="1601"/>
                  </a:lnTo>
                  <a:lnTo>
                    <a:pt x="4741" y="1601"/>
                  </a:lnTo>
                  <a:lnTo>
                    <a:pt x="4741" y="1601"/>
                  </a:lnTo>
                  <a:lnTo>
                    <a:pt x="4741" y="1601"/>
                  </a:lnTo>
                  <a:lnTo>
                    <a:pt x="4741" y="1601"/>
                  </a:lnTo>
                  <a:lnTo>
                    <a:pt x="4741" y="1601"/>
                  </a:lnTo>
                  <a:lnTo>
                    <a:pt x="4747" y="1601"/>
                  </a:lnTo>
                  <a:lnTo>
                    <a:pt x="4747" y="1601"/>
                  </a:lnTo>
                  <a:lnTo>
                    <a:pt x="4747" y="1601"/>
                  </a:lnTo>
                  <a:lnTo>
                    <a:pt x="4747" y="1601"/>
                  </a:lnTo>
                  <a:lnTo>
                    <a:pt x="4747" y="1601"/>
                  </a:lnTo>
                  <a:lnTo>
                    <a:pt x="4747" y="1601"/>
                  </a:lnTo>
                  <a:lnTo>
                    <a:pt x="4747" y="1601"/>
                  </a:lnTo>
                  <a:lnTo>
                    <a:pt x="4747" y="1601"/>
                  </a:lnTo>
                  <a:lnTo>
                    <a:pt x="4747" y="1601"/>
                  </a:lnTo>
                  <a:lnTo>
                    <a:pt x="4747" y="1607"/>
                  </a:lnTo>
                  <a:lnTo>
                    <a:pt x="4747" y="1607"/>
                  </a:lnTo>
                  <a:lnTo>
                    <a:pt x="4747" y="1601"/>
                  </a:lnTo>
                  <a:lnTo>
                    <a:pt x="4747" y="1601"/>
                  </a:lnTo>
                  <a:lnTo>
                    <a:pt x="4747" y="1601"/>
                  </a:lnTo>
                  <a:lnTo>
                    <a:pt x="4753" y="1601"/>
                  </a:lnTo>
                  <a:lnTo>
                    <a:pt x="4753" y="1601"/>
                  </a:lnTo>
                  <a:lnTo>
                    <a:pt x="4753" y="1601"/>
                  </a:lnTo>
                  <a:lnTo>
                    <a:pt x="4753" y="1601"/>
                  </a:lnTo>
                  <a:lnTo>
                    <a:pt x="4753" y="1601"/>
                  </a:lnTo>
                  <a:lnTo>
                    <a:pt x="4758" y="1601"/>
                  </a:lnTo>
                  <a:lnTo>
                    <a:pt x="4758" y="1607"/>
                  </a:lnTo>
                  <a:lnTo>
                    <a:pt x="4758" y="1607"/>
                  </a:lnTo>
                  <a:lnTo>
                    <a:pt x="4758" y="1607"/>
                  </a:lnTo>
                  <a:lnTo>
                    <a:pt x="4758" y="1607"/>
                  </a:lnTo>
                  <a:lnTo>
                    <a:pt x="4758" y="1607"/>
                  </a:lnTo>
                  <a:lnTo>
                    <a:pt x="4764" y="1607"/>
                  </a:lnTo>
                  <a:lnTo>
                    <a:pt x="4764" y="1607"/>
                  </a:lnTo>
                  <a:lnTo>
                    <a:pt x="4764" y="1607"/>
                  </a:lnTo>
                  <a:lnTo>
                    <a:pt x="4764" y="1607"/>
                  </a:lnTo>
                  <a:lnTo>
                    <a:pt x="4764" y="1607"/>
                  </a:lnTo>
                  <a:lnTo>
                    <a:pt x="4764" y="1601"/>
                  </a:lnTo>
                  <a:lnTo>
                    <a:pt x="4764" y="1601"/>
                  </a:lnTo>
                  <a:lnTo>
                    <a:pt x="4764" y="1601"/>
                  </a:lnTo>
                  <a:lnTo>
                    <a:pt x="4764" y="1601"/>
                  </a:lnTo>
                  <a:lnTo>
                    <a:pt x="4770" y="1601"/>
                  </a:lnTo>
                  <a:lnTo>
                    <a:pt x="4770" y="1601"/>
                  </a:lnTo>
                  <a:lnTo>
                    <a:pt x="4770" y="1601"/>
                  </a:lnTo>
                  <a:lnTo>
                    <a:pt x="4770" y="1607"/>
                  </a:lnTo>
                  <a:lnTo>
                    <a:pt x="4770" y="1607"/>
                  </a:lnTo>
                  <a:lnTo>
                    <a:pt x="4770" y="1607"/>
                  </a:lnTo>
                  <a:lnTo>
                    <a:pt x="4770" y="1607"/>
                  </a:lnTo>
                  <a:lnTo>
                    <a:pt x="4770" y="1607"/>
                  </a:lnTo>
                  <a:lnTo>
                    <a:pt x="4770" y="1607"/>
                  </a:lnTo>
                  <a:lnTo>
                    <a:pt x="4770" y="1607"/>
                  </a:lnTo>
                  <a:lnTo>
                    <a:pt x="4776" y="1613"/>
                  </a:lnTo>
                  <a:lnTo>
                    <a:pt x="4776" y="1613"/>
                  </a:lnTo>
                  <a:lnTo>
                    <a:pt x="4776" y="1613"/>
                  </a:lnTo>
                  <a:lnTo>
                    <a:pt x="4776" y="1613"/>
                  </a:lnTo>
                  <a:lnTo>
                    <a:pt x="4776" y="1613"/>
                  </a:lnTo>
                  <a:lnTo>
                    <a:pt x="4776" y="1613"/>
                  </a:lnTo>
                  <a:lnTo>
                    <a:pt x="4776" y="1613"/>
                  </a:lnTo>
                  <a:lnTo>
                    <a:pt x="4776" y="1613"/>
                  </a:lnTo>
                  <a:lnTo>
                    <a:pt x="4776" y="1613"/>
                  </a:lnTo>
                  <a:lnTo>
                    <a:pt x="4782" y="1613"/>
                  </a:lnTo>
                  <a:lnTo>
                    <a:pt x="4782" y="1613"/>
                  </a:lnTo>
                  <a:lnTo>
                    <a:pt x="4782" y="1613"/>
                  </a:lnTo>
                  <a:lnTo>
                    <a:pt x="4782" y="1613"/>
                  </a:lnTo>
                  <a:lnTo>
                    <a:pt x="4782" y="1613"/>
                  </a:lnTo>
                  <a:lnTo>
                    <a:pt x="4788" y="1613"/>
                  </a:lnTo>
                  <a:lnTo>
                    <a:pt x="4788" y="1613"/>
                  </a:lnTo>
                  <a:lnTo>
                    <a:pt x="4788" y="1613"/>
                  </a:lnTo>
                  <a:lnTo>
                    <a:pt x="4788" y="1613"/>
                  </a:lnTo>
                  <a:lnTo>
                    <a:pt x="4794" y="1613"/>
                  </a:lnTo>
                  <a:lnTo>
                    <a:pt x="4794" y="1619"/>
                  </a:lnTo>
                  <a:lnTo>
                    <a:pt x="4794" y="1625"/>
                  </a:lnTo>
                  <a:lnTo>
                    <a:pt x="4794" y="1625"/>
                  </a:lnTo>
                  <a:lnTo>
                    <a:pt x="4794" y="1625"/>
                  </a:lnTo>
                  <a:lnTo>
                    <a:pt x="4794" y="1625"/>
                  </a:lnTo>
                  <a:lnTo>
                    <a:pt x="4794" y="1625"/>
                  </a:lnTo>
                  <a:lnTo>
                    <a:pt x="4800" y="1631"/>
                  </a:lnTo>
                  <a:lnTo>
                    <a:pt x="4800" y="1631"/>
                  </a:lnTo>
                  <a:lnTo>
                    <a:pt x="4800" y="1631"/>
                  </a:lnTo>
                  <a:lnTo>
                    <a:pt x="4800" y="1631"/>
                  </a:lnTo>
                  <a:lnTo>
                    <a:pt x="4806" y="1637"/>
                  </a:lnTo>
                  <a:lnTo>
                    <a:pt x="4812" y="1637"/>
                  </a:lnTo>
                  <a:lnTo>
                    <a:pt x="4812" y="1643"/>
                  </a:lnTo>
                  <a:lnTo>
                    <a:pt x="4812" y="1643"/>
                  </a:lnTo>
                  <a:lnTo>
                    <a:pt x="4812" y="1643"/>
                  </a:lnTo>
                  <a:lnTo>
                    <a:pt x="4818" y="1643"/>
                  </a:lnTo>
                  <a:lnTo>
                    <a:pt x="4818" y="1643"/>
                  </a:lnTo>
                  <a:lnTo>
                    <a:pt x="4818" y="1643"/>
                  </a:lnTo>
                  <a:lnTo>
                    <a:pt x="4818" y="1637"/>
                  </a:lnTo>
                  <a:lnTo>
                    <a:pt x="4818" y="1637"/>
                  </a:lnTo>
                  <a:lnTo>
                    <a:pt x="4818" y="1637"/>
                  </a:lnTo>
                  <a:lnTo>
                    <a:pt x="4824" y="1637"/>
                  </a:lnTo>
                  <a:lnTo>
                    <a:pt x="4824" y="1637"/>
                  </a:lnTo>
                  <a:lnTo>
                    <a:pt x="4824" y="1637"/>
                  </a:lnTo>
                  <a:lnTo>
                    <a:pt x="4824" y="1637"/>
                  </a:lnTo>
                  <a:lnTo>
                    <a:pt x="4824" y="1637"/>
                  </a:lnTo>
                  <a:lnTo>
                    <a:pt x="4824" y="1631"/>
                  </a:lnTo>
                  <a:lnTo>
                    <a:pt x="4824" y="1631"/>
                  </a:lnTo>
                  <a:lnTo>
                    <a:pt x="4824" y="1631"/>
                  </a:lnTo>
                  <a:lnTo>
                    <a:pt x="4824" y="1631"/>
                  </a:lnTo>
                  <a:lnTo>
                    <a:pt x="4824" y="1625"/>
                  </a:lnTo>
                  <a:lnTo>
                    <a:pt x="4824" y="1631"/>
                  </a:lnTo>
                  <a:lnTo>
                    <a:pt x="4818" y="1631"/>
                  </a:lnTo>
                  <a:lnTo>
                    <a:pt x="4824" y="1625"/>
                  </a:lnTo>
                  <a:lnTo>
                    <a:pt x="4824" y="1625"/>
                  </a:lnTo>
                  <a:lnTo>
                    <a:pt x="4824" y="1625"/>
                  </a:lnTo>
                  <a:lnTo>
                    <a:pt x="4824" y="1625"/>
                  </a:lnTo>
                  <a:lnTo>
                    <a:pt x="4824" y="1625"/>
                  </a:lnTo>
                  <a:lnTo>
                    <a:pt x="4824" y="1625"/>
                  </a:lnTo>
                  <a:lnTo>
                    <a:pt x="4824" y="1619"/>
                  </a:lnTo>
                  <a:lnTo>
                    <a:pt x="4818" y="1619"/>
                  </a:lnTo>
                  <a:lnTo>
                    <a:pt x="4818" y="1619"/>
                  </a:lnTo>
                  <a:lnTo>
                    <a:pt x="4818" y="1619"/>
                  </a:lnTo>
                  <a:lnTo>
                    <a:pt x="4818" y="1619"/>
                  </a:lnTo>
                  <a:lnTo>
                    <a:pt x="4818" y="1619"/>
                  </a:lnTo>
                  <a:lnTo>
                    <a:pt x="4818" y="1619"/>
                  </a:lnTo>
                  <a:lnTo>
                    <a:pt x="4818" y="1619"/>
                  </a:lnTo>
                  <a:lnTo>
                    <a:pt x="4818" y="1613"/>
                  </a:lnTo>
                  <a:lnTo>
                    <a:pt x="4818" y="1613"/>
                  </a:lnTo>
                  <a:lnTo>
                    <a:pt x="4818" y="1613"/>
                  </a:lnTo>
                  <a:lnTo>
                    <a:pt x="4818" y="1613"/>
                  </a:lnTo>
                  <a:lnTo>
                    <a:pt x="4818" y="1613"/>
                  </a:lnTo>
                  <a:lnTo>
                    <a:pt x="4812" y="1613"/>
                  </a:lnTo>
                  <a:lnTo>
                    <a:pt x="4812" y="1613"/>
                  </a:lnTo>
                  <a:lnTo>
                    <a:pt x="4806" y="1613"/>
                  </a:lnTo>
                  <a:lnTo>
                    <a:pt x="4806" y="1613"/>
                  </a:lnTo>
                  <a:lnTo>
                    <a:pt x="4800" y="1607"/>
                  </a:lnTo>
                  <a:lnTo>
                    <a:pt x="4794" y="1601"/>
                  </a:lnTo>
                  <a:lnTo>
                    <a:pt x="4788" y="1595"/>
                  </a:lnTo>
                  <a:lnTo>
                    <a:pt x="4788" y="1590"/>
                  </a:lnTo>
                  <a:lnTo>
                    <a:pt x="4782" y="1590"/>
                  </a:lnTo>
                  <a:lnTo>
                    <a:pt x="4782" y="1590"/>
                  </a:lnTo>
                  <a:lnTo>
                    <a:pt x="4776" y="1578"/>
                  </a:lnTo>
                  <a:lnTo>
                    <a:pt x="4776" y="1578"/>
                  </a:lnTo>
                  <a:lnTo>
                    <a:pt x="4776" y="1578"/>
                  </a:lnTo>
                  <a:lnTo>
                    <a:pt x="4776" y="1578"/>
                  </a:lnTo>
                  <a:lnTo>
                    <a:pt x="4776" y="1578"/>
                  </a:lnTo>
                  <a:lnTo>
                    <a:pt x="4776" y="1578"/>
                  </a:lnTo>
                  <a:lnTo>
                    <a:pt x="4776" y="1578"/>
                  </a:lnTo>
                  <a:lnTo>
                    <a:pt x="4776" y="1578"/>
                  </a:lnTo>
                  <a:lnTo>
                    <a:pt x="4776" y="1578"/>
                  </a:lnTo>
                  <a:lnTo>
                    <a:pt x="4776" y="1578"/>
                  </a:lnTo>
                  <a:lnTo>
                    <a:pt x="4776" y="1578"/>
                  </a:lnTo>
                  <a:lnTo>
                    <a:pt x="4776" y="1572"/>
                  </a:lnTo>
                  <a:lnTo>
                    <a:pt x="4776" y="1572"/>
                  </a:lnTo>
                  <a:lnTo>
                    <a:pt x="4776" y="1572"/>
                  </a:lnTo>
                  <a:lnTo>
                    <a:pt x="4782" y="1578"/>
                  </a:lnTo>
                  <a:lnTo>
                    <a:pt x="4782" y="1584"/>
                  </a:lnTo>
                  <a:lnTo>
                    <a:pt x="4788" y="1590"/>
                  </a:lnTo>
                  <a:lnTo>
                    <a:pt x="4788" y="1590"/>
                  </a:lnTo>
                  <a:lnTo>
                    <a:pt x="4788" y="1590"/>
                  </a:lnTo>
                  <a:lnTo>
                    <a:pt x="4788" y="1590"/>
                  </a:lnTo>
                  <a:lnTo>
                    <a:pt x="4794" y="1595"/>
                  </a:lnTo>
                  <a:lnTo>
                    <a:pt x="4794" y="1601"/>
                  </a:lnTo>
                  <a:lnTo>
                    <a:pt x="4794" y="1601"/>
                  </a:lnTo>
                  <a:lnTo>
                    <a:pt x="4794" y="1601"/>
                  </a:lnTo>
                  <a:lnTo>
                    <a:pt x="4800" y="1601"/>
                  </a:lnTo>
                  <a:lnTo>
                    <a:pt x="4800" y="1601"/>
                  </a:lnTo>
                  <a:lnTo>
                    <a:pt x="4800" y="1601"/>
                  </a:lnTo>
                  <a:lnTo>
                    <a:pt x="4800" y="1601"/>
                  </a:lnTo>
                  <a:lnTo>
                    <a:pt x="4800" y="1601"/>
                  </a:lnTo>
                  <a:lnTo>
                    <a:pt x="4800" y="1607"/>
                  </a:lnTo>
                  <a:lnTo>
                    <a:pt x="4806" y="1607"/>
                  </a:lnTo>
                  <a:lnTo>
                    <a:pt x="4806" y="1607"/>
                  </a:lnTo>
                  <a:lnTo>
                    <a:pt x="4806" y="1607"/>
                  </a:lnTo>
                  <a:lnTo>
                    <a:pt x="4818" y="1607"/>
                  </a:lnTo>
                  <a:lnTo>
                    <a:pt x="4818" y="1607"/>
                  </a:lnTo>
                  <a:lnTo>
                    <a:pt x="4818" y="1607"/>
                  </a:lnTo>
                  <a:lnTo>
                    <a:pt x="4818" y="1601"/>
                  </a:lnTo>
                  <a:lnTo>
                    <a:pt x="4818" y="1601"/>
                  </a:lnTo>
                  <a:lnTo>
                    <a:pt x="4818" y="1601"/>
                  </a:lnTo>
                  <a:lnTo>
                    <a:pt x="4812" y="1601"/>
                  </a:lnTo>
                  <a:lnTo>
                    <a:pt x="4812" y="1601"/>
                  </a:lnTo>
                  <a:lnTo>
                    <a:pt x="4812" y="1601"/>
                  </a:lnTo>
                  <a:lnTo>
                    <a:pt x="4812" y="1601"/>
                  </a:lnTo>
                  <a:lnTo>
                    <a:pt x="4812" y="1601"/>
                  </a:lnTo>
                  <a:lnTo>
                    <a:pt x="4812" y="1601"/>
                  </a:lnTo>
                  <a:lnTo>
                    <a:pt x="4812" y="1601"/>
                  </a:lnTo>
                  <a:lnTo>
                    <a:pt x="4812" y="1601"/>
                  </a:lnTo>
                  <a:lnTo>
                    <a:pt x="4812" y="1595"/>
                  </a:lnTo>
                  <a:lnTo>
                    <a:pt x="4812" y="1595"/>
                  </a:lnTo>
                  <a:lnTo>
                    <a:pt x="4812" y="1595"/>
                  </a:lnTo>
                  <a:lnTo>
                    <a:pt x="4812" y="1595"/>
                  </a:lnTo>
                  <a:lnTo>
                    <a:pt x="4812" y="1595"/>
                  </a:lnTo>
                  <a:lnTo>
                    <a:pt x="4812" y="1595"/>
                  </a:lnTo>
                  <a:lnTo>
                    <a:pt x="4812" y="1595"/>
                  </a:lnTo>
                  <a:lnTo>
                    <a:pt x="4812" y="1595"/>
                  </a:lnTo>
                  <a:lnTo>
                    <a:pt x="4806" y="1595"/>
                  </a:lnTo>
                  <a:lnTo>
                    <a:pt x="4812" y="1590"/>
                  </a:lnTo>
                  <a:lnTo>
                    <a:pt x="4812" y="1590"/>
                  </a:lnTo>
                  <a:lnTo>
                    <a:pt x="4812" y="1590"/>
                  </a:lnTo>
                  <a:lnTo>
                    <a:pt x="4812" y="1590"/>
                  </a:lnTo>
                  <a:lnTo>
                    <a:pt x="4812" y="1590"/>
                  </a:lnTo>
                  <a:lnTo>
                    <a:pt x="4812" y="1590"/>
                  </a:lnTo>
                  <a:lnTo>
                    <a:pt x="4812" y="1590"/>
                  </a:lnTo>
                  <a:lnTo>
                    <a:pt x="4812" y="1590"/>
                  </a:lnTo>
                  <a:lnTo>
                    <a:pt x="4812" y="1590"/>
                  </a:lnTo>
                  <a:lnTo>
                    <a:pt x="4812" y="1590"/>
                  </a:lnTo>
                  <a:lnTo>
                    <a:pt x="4812" y="1590"/>
                  </a:lnTo>
                  <a:lnTo>
                    <a:pt x="4812" y="1590"/>
                  </a:lnTo>
                  <a:lnTo>
                    <a:pt x="4812" y="1590"/>
                  </a:lnTo>
                  <a:lnTo>
                    <a:pt x="4812" y="1590"/>
                  </a:lnTo>
                  <a:lnTo>
                    <a:pt x="4812" y="1584"/>
                  </a:lnTo>
                  <a:lnTo>
                    <a:pt x="4812" y="1590"/>
                  </a:lnTo>
                  <a:lnTo>
                    <a:pt x="4812" y="1590"/>
                  </a:lnTo>
                  <a:lnTo>
                    <a:pt x="4818" y="1590"/>
                  </a:lnTo>
                  <a:lnTo>
                    <a:pt x="4818" y="1595"/>
                  </a:lnTo>
                  <a:lnTo>
                    <a:pt x="4818" y="1595"/>
                  </a:lnTo>
                  <a:lnTo>
                    <a:pt x="4818" y="1595"/>
                  </a:lnTo>
                  <a:lnTo>
                    <a:pt x="4824" y="1590"/>
                  </a:lnTo>
                  <a:lnTo>
                    <a:pt x="4824" y="1595"/>
                  </a:lnTo>
                  <a:lnTo>
                    <a:pt x="4824" y="1595"/>
                  </a:lnTo>
                  <a:lnTo>
                    <a:pt x="4824" y="1601"/>
                  </a:lnTo>
                  <a:lnTo>
                    <a:pt x="4824" y="1601"/>
                  </a:lnTo>
                  <a:lnTo>
                    <a:pt x="4824" y="1601"/>
                  </a:lnTo>
                  <a:lnTo>
                    <a:pt x="4824" y="1601"/>
                  </a:lnTo>
                  <a:lnTo>
                    <a:pt x="4830" y="1601"/>
                  </a:lnTo>
                  <a:lnTo>
                    <a:pt x="4830" y="1595"/>
                  </a:lnTo>
                  <a:lnTo>
                    <a:pt x="4830" y="1595"/>
                  </a:lnTo>
                  <a:lnTo>
                    <a:pt x="4830" y="1590"/>
                  </a:lnTo>
                  <a:lnTo>
                    <a:pt x="4830" y="1590"/>
                  </a:lnTo>
                  <a:lnTo>
                    <a:pt x="4830" y="1590"/>
                  </a:lnTo>
                  <a:lnTo>
                    <a:pt x="4830" y="1584"/>
                  </a:lnTo>
                  <a:lnTo>
                    <a:pt x="4830" y="1584"/>
                  </a:lnTo>
                  <a:lnTo>
                    <a:pt x="4830" y="1584"/>
                  </a:lnTo>
                  <a:lnTo>
                    <a:pt x="4830" y="1584"/>
                  </a:lnTo>
                  <a:lnTo>
                    <a:pt x="4830" y="1584"/>
                  </a:lnTo>
                  <a:lnTo>
                    <a:pt x="4830" y="1584"/>
                  </a:lnTo>
                  <a:lnTo>
                    <a:pt x="4824" y="1584"/>
                  </a:lnTo>
                  <a:lnTo>
                    <a:pt x="4824" y="1584"/>
                  </a:lnTo>
                  <a:lnTo>
                    <a:pt x="4824" y="1584"/>
                  </a:lnTo>
                  <a:lnTo>
                    <a:pt x="4830" y="1578"/>
                  </a:lnTo>
                  <a:lnTo>
                    <a:pt x="4830" y="1578"/>
                  </a:lnTo>
                  <a:lnTo>
                    <a:pt x="4830" y="1578"/>
                  </a:lnTo>
                  <a:lnTo>
                    <a:pt x="4824" y="1578"/>
                  </a:lnTo>
                  <a:lnTo>
                    <a:pt x="4824" y="1578"/>
                  </a:lnTo>
                  <a:lnTo>
                    <a:pt x="4824" y="1578"/>
                  </a:lnTo>
                  <a:lnTo>
                    <a:pt x="4824" y="1578"/>
                  </a:lnTo>
                  <a:lnTo>
                    <a:pt x="4824" y="1578"/>
                  </a:lnTo>
                  <a:lnTo>
                    <a:pt x="4824" y="1578"/>
                  </a:lnTo>
                  <a:lnTo>
                    <a:pt x="4818" y="1578"/>
                  </a:lnTo>
                  <a:lnTo>
                    <a:pt x="4818" y="1578"/>
                  </a:lnTo>
                  <a:lnTo>
                    <a:pt x="4812" y="1572"/>
                  </a:lnTo>
                  <a:lnTo>
                    <a:pt x="4812" y="1572"/>
                  </a:lnTo>
                  <a:lnTo>
                    <a:pt x="4818" y="1572"/>
                  </a:lnTo>
                  <a:lnTo>
                    <a:pt x="4818" y="1572"/>
                  </a:lnTo>
                  <a:lnTo>
                    <a:pt x="4818" y="1572"/>
                  </a:lnTo>
                  <a:lnTo>
                    <a:pt x="4824" y="1572"/>
                  </a:lnTo>
                  <a:lnTo>
                    <a:pt x="4824" y="1572"/>
                  </a:lnTo>
                  <a:lnTo>
                    <a:pt x="4824" y="1572"/>
                  </a:lnTo>
                  <a:lnTo>
                    <a:pt x="4824" y="1572"/>
                  </a:lnTo>
                  <a:lnTo>
                    <a:pt x="4824" y="1566"/>
                  </a:lnTo>
                  <a:lnTo>
                    <a:pt x="4818" y="1566"/>
                  </a:lnTo>
                  <a:lnTo>
                    <a:pt x="4812" y="1566"/>
                  </a:lnTo>
                  <a:lnTo>
                    <a:pt x="4812" y="1566"/>
                  </a:lnTo>
                  <a:lnTo>
                    <a:pt x="4812" y="1560"/>
                  </a:lnTo>
                  <a:lnTo>
                    <a:pt x="4812" y="1566"/>
                  </a:lnTo>
                  <a:lnTo>
                    <a:pt x="4812" y="1566"/>
                  </a:lnTo>
                  <a:lnTo>
                    <a:pt x="4806" y="1566"/>
                  </a:lnTo>
                  <a:lnTo>
                    <a:pt x="4800" y="1566"/>
                  </a:lnTo>
                  <a:lnTo>
                    <a:pt x="4800" y="1560"/>
                  </a:lnTo>
                  <a:lnTo>
                    <a:pt x="4794" y="1560"/>
                  </a:lnTo>
                  <a:lnTo>
                    <a:pt x="4794" y="1554"/>
                  </a:lnTo>
                  <a:lnTo>
                    <a:pt x="4794" y="1554"/>
                  </a:lnTo>
                  <a:lnTo>
                    <a:pt x="4794" y="1554"/>
                  </a:lnTo>
                  <a:lnTo>
                    <a:pt x="4794" y="1554"/>
                  </a:lnTo>
                  <a:lnTo>
                    <a:pt x="4794" y="1554"/>
                  </a:lnTo>
                  <a:lnTo>
                    <a:pt x="4794" y="1548"/>
                  </a:lnTo>
                  <a:lnTo>
                    <a:pt x="4794" y="1548"/>
                  </a:lnTo>
                  <a:lnTo>
                    <a:pt x="4794" y="1548"/>
                  </a:lnTo>
                  <a:lnTo>
                    <a:pt x="4788" y="1548"/>
                  </a:lnTo>
                  <a:lnTo>
                    <a:pt x="4788" y="1548"/>
                  </a:lnTo>
                  <a:lnTo>
                    <a:pt x="4788" y="1542"/>
                  </a:lnTo>
                  <a:lnTo>
                    <a:pt x="4788" y="1542"/>
                  </a:lnTo>
                  <a:lnTo>
                    <a:pt x="4788" y="1542"/>
                  </a:lnTo>
                  <a:lnTo>
                    <a:pt x="4788" y="1542"/>
                  </a:lnTo>
                  <a:lnTo>
                    <a:pt x="4788" y="1542"/>
                  </a:lnTo>
                  <a:lnTo>
                    <a:pt x="4788" y="1542"/>
                  </a:lnTo>
                  <a:lnTo>
                    <a:pt x="4782" y="1542"/>
                  </a:lnTo>
                  <a:lnTo>
                    <a:pt x="4782" y="1542"/>
                  </a:lnTo>
                  <a:lnTo>
                    <a:pt x="4782" y="1542"/>
                  </a:lnTo>
                  <a:lnTo>
                    <a:pt x="4782" y="1542"/>
                  </a:lnTo>
                  <a:lnTo>
                    <a:pt x="4782" y="1542"/>
                  </a:lnTo>
                  <a:lnTo>
                    <a:pt x="4782" y="1542"/>
                  </a:lnTo>
                  <a:lnTo>
                    <a:pt x="4776" y="1536"/>
                  </a:lnTo>
                  <a:lnTo>
                    <a:pt x="4776" y="1536"/>
                  </a:lnTo>
                  <a:lnTo>
                    <a:pt x="4776" y="1536"/>
                  </a:lnTo>
                  <a:lnTo>
                    <a:pt x="4776" y="1536"/>
                  </a:lnTo>
                  <a:lnTo>
                    <a:pt x="4776" y="1530"/>
                  </a:lnTo>
                  <a:lnTo>
                    <a:pt x="4776" y="1530"/>
                  </a:lnTo>
                  <a:lnTo>
                    <a:pt x="4776" y="1530"/>
                  </a:lnTo>
                  <a:lnTo>
                    <a:pt x="4770" y="1530"/>
                  </a:lnTo>
                  <a:lnTo>
                    <a:pt x="4770" y="1524"/>
                  </a:lnTo>
                  <a:lnTo>
                    <a:pt x="4770" y="1524"/>
                  </a:lnTo>
                  <a:lnTo>
                    <a:pt x="4764" y="1524"/>
                  </a:lnTo>
                  <a:lnTo>
                    <a:pt x="4764" y="1524"/>
                  </a:lnTo>
                  <a:lnTo>
                    <a:pt x="4764" y="1524"/>
                  </a:lnTo>
                  <a:lnTo>
                    <a:pt x="4764" y="1518"/>
                  </a:lnTo>
                  <a:lnTo>
                    <a:pt x="4764" y="1518"/>
                  </a:lnTo>
                  <a:lnTo>
                    <a:pt x="4764" y="1518"/>
                  </a:lnTo>
                  <a:lnTo>
                    <a:pt x="4764" y="1518"/>
                  </a:lnTo>
                  <a:lnTo>
                    <a:pt x="4764" y="1518"/>
                  </a:lnTo>
                  <a:lnTo>
                    <a:pt x="4758" y="1518"/>
                  </a:lnTo>
                  <a:lnTo>
                    <a:pt x="4758" y="1518"/>
                  </a:lnTo>
                  <a:lnTo>
                    <a:pt x="4758" y="1512"/>
                  </a:lnTo>
                  <a:lnTo>
                    <a:pt x="4764" y="1506"/>
                  </a:lnTo>
                  <a:lnTo>
                    <a:pt x="4758" y="1506"/>
                  </a:lnTo>
                  <a:lnTo>
                    <a:pt x="4758" y="1506"/>
                  </a:lnTo>
                  <a:lnTo>
                    <a:pt x="4758" y="1506"/>
                  </a:lnTo>
                  <a:lnTo>
                    <a:pt x="4758" y="1506"/>
                  </a:lnTo>
                  <a:lnTo>
                    <a:pt x="4758" y="1506"/>
                  </a:lnTo>
                  <a:lnTo>
                    <a:pt x="4758" y="1506"/>
                  </a:lnTo>
                  <a:lnTo>
                    <a:pt x="4753" y="1501"/>
                  </a:lnTo>
                  <a:lnTo>
                    <a:pt x="4753" y="1501"/>
                  </a:lnTo>
                  <a:lnTo>
                    <a:pt x="4753" y="1501"/>
                  </a:lnTo>
                  <a:lnTo>
                    <a:pt x="4747" y="1501"/>
                  </a:lnTo>
                  <a:lnTo>
                    <a:pt x="4747" y="1501"/>
                  </a:lnTo>
                  <a:lnTo>
                    <a:pt x="4747" y="1501"/>
                  </a:lnTo>
                  <a:lnTo>
                    <a:pt x="4747" y="1495"/>
                  </a:lnTo>
                  <a:lnTo>
                    <a:pt x="4747" y="1495"/>
                  </a:lnTo>
                  <a:lnTo>
                    <a:pt x="4747" y="1495"/>
                  </a:lnTo>
                  <a:lnTo>
                    <a:pt x="4747" y="1495"/>
                  </a:lnTo>
                  <a:lnTo>
                    <a:pt x="4747" y="1495"/>
                  </a:lnTo>
                  <a:lnTo>
                    <a:pt x="4741" y="1495"/>
                  </a:lnTo>
                  <a:lnTo>
                    <a:pt x="4741" y="1495"/>
                  </a:lnTo>
                  <a:lnTo>
                    <a:pt x="4741" y="1495"/>
                  </a:lnTo>
                  <a:lnTo>
                    <a:pt x="4741" y="1495"/>
                  </a:lnTo>
                  <a:lnTo>
                    <a:pt x="4741" y="1495"/>
                  </a:lnTo>
                  <a:lnTo>
                    <a:pt x="4741" y="1495"/>
                  </a:lnTo>
                  <a:lnTo>
                    <a:pt x="4741" y="1495"/>
                  </a:lnTo>
                  <a:lnTo>
                    <a:pt x="4741" y="1495"/>
                  </a:lnTo>
                  <a:lnTo>
                    <a:pt x="4747" y="1495"/>
                  </a:lnTo>
                  <a:lnTo>
                    <a:pt x="4747" y="1495"/>
                  </a:lnTo>
                  <a:lnTo>
                    <a:pt x="4747" y="1495"/>
                  </a:lnTo>
                  <a:lnTo>
                    <a:pt x="4747" y="1495"/>
                  </a:lnTo>
                  <a:lnTo>
                    <a:pt x="4753" y="1495"/>
                  </a:lnTo>
                  <a:lnTo>
                    <a:pt x="4753" y="1501"/>
                  </a:lnTo>
                  <a:lnTo>
                    <a:pt x="4753" y="1501"/>
                  </a:lnTo>
                  <a:lnTo>
                    <a:pt x="4753" y="1501"/>
                  </a:lnTo>
                  <a:lnTo>
                    <a:pt x="4753" y="1501"/>
                  </a:lnTo>
                  <a:lnTo>
                    <a:pt x="4753" y="1501"/>
                  </a:lnTo>
                  <a:lnTo>
                    <a:pt x="4758" y="1501"/>
                  </a:lnTo>
                  <a:lnTo>
                    <a:pt x="4758" y="1501"/>
                  </a:lnTo>
                  <a:lnTo>
                    <a:pt x="4758" y="1501"/>
                  </a:lnTo>
                  <a:lnTo>
                    <a:pt x="4764" y="1506"/>
                  </a:lnTo>
                  <a:lnTo>
                    <a:pt x="4764" y="1512"/>
                  </a:lnTo>
                  <a:lnTo>
                    <a:pt x="4764" y="1518"/>
                  </a:lnTo>
                  <a:lnTo>
                    <a:pt x="4770" y="1518"/>
                  </a:lnTo>
                  <a:lnTo>
                    <a:pt x="4770" y="1518"/>
                  </a:lnTo>
                  <a:lnTo>
                    <a:pt x="4770" y="1524"/>
                  </a:lnTo>
                  <a:lnTo>
                    <a:pt x="4776" y="1524"/>
                  </a:lnTo>
                  <a:lnTo>
                    <a:pt x="4776" y="1530"/>
                  </a:lnTo>
                  <a:lnTo>
                    <a:pt x="4782" y="1536"/>
                  </a:lnTo>
                  <a:lnTo>
                    <a:pt x="4782" y="1536"/>
                  </a:lnTo>
                  <a:lnTo>
                    <a:pt x="4782" y="1536"/>
                  </a:lnTo>
                  <a:lnTo>
                    <a:pt x="4788" y="1536"/>
                  </a:lnTo>
                  <a:lnTo>
                    <a:pt x="4788" y="1536"/>
                  </a:lnTo>
                  <a:lnTo>
                    <a:pt x="4788" y="1536"/>
                  </a:lnTo>
                  <a:lnTo>
                    <a:pt x="4788" y="1536"/>
                  </a:lnTo>
                  <a:lnTo>
                    <a:pt x="4788" y="1536"/>
                  </a:lnTo>
                  <a:lnTo>
                    <a:pt x="4788" y="1536"/>
                  </a:lnTo>
                  <a:lnTo>
                    <a:pt x="4788" y="1542"/>
                  </a:lnTo>
                  <a:lnTo>
                    <a:pt x="4788" y="1536"/>
                  </a:lnTo>
                  <a:lnTo>
                    <a:pt x="4794" y="1536"/>
                  </a:lnTo>
                  <a:lnTo>
                    <a:pt x="4794" y="1542"/>
                  </a:lnTo>
                  <a:lnTo>
                    <a:pt x="4794" y="1542"/>
                  </a:lnTo>
                  <a:lnTo>
                    <a:pt x="4794" y="1542"/>
                  </a:lnTo>
                  <a:lnTo>
                    <a:pt x="4794" y="1542"/>
                  </a:lnTo>
                  <a:lnTo>
                    <a:pt x="4794" y="1548"/>
                  </a:lnTo>
                  <a:lnTo>
                    <a:pt x="4794" y="1548"/>
                  </a:lnTo>
                  <a:lnTo>
                    <a:pt x="4800" y="1554"/>
                  </a:lnTo>
                  <a:lnTo>
                    <a:pt x="4800" y="1554"/>
                  </a:lnTo>
                  <a:lnTo>
                    <a:pt x="4800" y="1554"/>
                  </a:lnTo>
                  <a:lnTo>
                    <a:pt x="4800" y="1560"/>
                  </a:lnTo>
                  <a:lnTo>
                    <a:pt x="4806" y="1560"/>
                  </a:lnTo>
                  <a:lnTo>
                    <a:pt x="4806" y="1560"/>
                  </a:lnTo>
                  <a:lnTo>
                    <a:pt x="4806" y="1560"/>
                  </a:lnTo>
                  <a:lnTo>
                    <a:pt x="4806" y="1554"/>
                  </a:lnTo>
                  <a:lnTo>
                    <a:pt x="4806" y="1554"/>
                  </a:lnTo>
                  <a:lnTo>
                    <a:pt x="4806" y="1554"/>
                  </a:lnTo>
                  <a:lnTo>
                    <a:pt x="4806" y="1554"/>
                  </a:lnTo>
                  <a:lnTo>
                    <a:pt x="4806" y="1554"/>
                  </a:lnTo>
                  <a:lnTo>
                    <a:pt x="4806" y="1554"/>
                  </a:lnTo>
                  <a:lnTo>
                    <a:pt x="4806" y="1554"/>
                  </a:lnTo>
                  <a:lnTo>
                    <a:pt x="4806" y="1554"/>
                  </a:lnTo>
                  <a:lnTo>
                    <a:pt x="4812" y="1560"/>
                  </a:lnTo>
                  <a:lnTo>
                    <a:pt x="4812" y="1560"/>
                  </a:lnTo>
                  <a:lnTo>
                    <a:pt x="4812" y="1560"/>
                  </a:lnTo>
                  <a:lnTo>
                    <a:pt x="4812" y="1560"/>
                  </a:lnTo>
                  <a:lnTo>
                    <a:pt x="4812" y="1560"/>
                  </a:lnTo>
                  <a:lnTo>
                    <a:pt x="4812" y="1560"/>
                  </a:lnTo>
                  <a:lnTo>
                    <a:pt x="4812" y="1560"/>
                  </a:lnTo>
                  <a:lnTo>
                    <a:pt x="4818" y="1560"/>
                  </a:lnTo>
                  <a:lnTo>
                    <a:pt x="4818" y="1560"/>
                  </a:lnTo>
                  <a:lnTo>
                    <a:pt x="4824" y="1560"/>
                  </a:lnTo>
                  <a:lnTo>
                    <a:pt x="4824" y="1560"/>
                  </a:lnTo>
                  <a:lnTo>
                    <a:pt x="4824" y="1560"/>
                  </a:lnTo>
                  <a:lnTo>
                    <a:pt x="4824" y="1560"/>
                  </a:lnTo>
                  <a:lnTo>
                    <a:pt x="4824" y="1560"/>
                  </a:lnTo>
                  <a:lnTo>
                    <a:pt x="4824" y="1560"/>
                  </a:lnTo>
                  <a:lnTo>
                    <a:pt x="4818" y="1560"/>
                  </a:lnTo>
                  <a:lnTo>
                    <a:pt x="4818" y="1560"/>
                  </a:lnTo>
                  <a:lnTo>
                    <a:pt x="4818" y="1554"/>
                  </a:lnTo>
                  <a:lnTo>
                    <a:pt x="4818" y="1554"/>
                  </a:lnTo>
                  <a:lnTo>
                    <a:pt x="4824" y="1554"/>
                  </a:lnTo>
                  <a:lnTo>
                    <a:pt x="4824" y="1554"/>
                  </a:lnTo>
                  <a:lnTo>
                    <a:pt x="4824" y="1554"/>
                  </a:lnTo>
                  <a:lnTo>
                    <a:pt x="4824" y="1554"/>
                  </a:lnTo>
                  <a:lnTo>
                    <a:pt x="4824" y="1554"/>
                  </a:lnTo>
                  <a:lnTo>
                    <a:pt x="4824" y="1554"/>
                  </a:lnTo>
                  <a:lnTo>
                    <a:pt x="4824" y="1554"/>
                  </a:lnTo>
                  <a:lnTo>
                    <a:pt x="4824" y="1554"/>
                  </a:lnTo>
                  <a:lnTo>
                    <a:pt x="4824" y="1554"/>
                  </a:lnTo>
                  <a:lnTo>
                    <a:pt x="4824" y="1554"/>
                  </a:lnTo>
                  <a:lnTo>
                    <a:pt x="4824" y="1554"/>
                  </a:lnTo>
                  <a:lnTo>
                    <a:pt x="4824" y="1548"/>
                  </a:lnTo>
                  <a:lnTo>
                    <a:pt x="4824" y="1548"/>
                  </a:lnTo>
                  <a:lnTo>
                    <a:pt x="4824" y="1548"/>
                  </a:lnTo>
                  <a:lnTo>
                    <a:pt x="4824" y="1548"/>
                  </a:lnTo>
                  <a:lnTo>
                    <a:pt x="4824" y="1548"/>
                  </a:lnTo>
                  <a:lnTo>
                    <a:pt x="4824" y="1548"/>
                  </a:lnTo>
                  <a:lnTo>
                    <a:pt x="4824" y="1548"/>
                  </a:lnTo>
                  <a:lnTo>
                    <a:pt x="4824" y="1548"/>
                  </a:lnTo>
                  <a:lnTo>
                    <a:pt x="4824" y="1548"/>
                  </a:lnTo>
                  <a:lnTo>
                    <a:pt x="4824" y="1548"/>
                  </a:lnTo>
                  <a:lnTo>
                    <a:pt x="4824" y="1548"/>
                  </a:lnTo>
                  <a:lnTo>
                    <a:pt x="4824" y="1542"/>
                  </a:lnTo>
                  <a:lnTo>
                    <a:pt x="4824" y="1542"/>
                  </a:lnTo>
                  <a:lnTo>
                    <a:pt x="4824" y="1542"/>
                  </a:lnTo>
                  <a:lnTo>
                    <a:pt x="4824" y="1542"/>
                  </a:lnTo>
                  <a:lnTo>
                    <a:pt x="4824" y="1542"/>
                  </a:lnTo>
                  <a:lnTo>
                    <a:pt x="4824" y="1536"/>
                  </a:lnTo>
                  <a:lnTo>
                    <a:pt x="4824" y="1536"/>
                  </a:lnTo>
                  <a:lnTo>
                    <a:pt x="4824" y="1536"/>
                  </a:lnTo>
                  <a:lnTo>
                    <a:pt x="4824" y="1536"/>
                  </a:lnTo>
                  <a:lnTo>
                    <a:pt x="4824" y="1536"/>
                  </a:lnTo>
                  <a:lnTo>
                    <a:pt x="4824" y="1536"/>
                  </a:lnTo>
                  <a:lnTo>
                    <a:pt x="4830" y="1536"/>
                  </a:lnTo>
                  <a:lnTo>
                    <a:pt x="4830" y="1536"/>
                  </a:lnTo>
                  <a:lnTo>
                    <a:pt x="4830" y="1530"/>
                  </a:lnTo>
                  <a:lnTo>
                    <a:pt x="4830" y="1530"/>
                  </a:lnTo>
                  <a:lnTo>
                    <a:pt x="4830" y="1530"/>
                  </a:lnTo>
                  <a:lnTo>
                    <a:pt x="4830" y="1524"/>
                  </a:lnTo>
                  <a:lnTo>
                    <a:pt x="4824" y="1524"/>
                  </a:lnTo>
                  <a:lnTo>
                    <a:pt x="4818" y="1518"/>
                  </a:lnTo>
                  <a:lnTo>
                    <a:pt x="4812" y="1518"/>
                  </a:lnTo>
                  <a:lnTo>
                    <a:pt x="4806" y="1518"/>
                  </a:lnTo>
                  <a:lnTo>
                    <a:pt x="4806" y="1512"/>
                  </a:lnTo>
                  <a:lnTo>
                    <a:pt x="4806" y="1512"/>
                  </a:lnTo>
                  <a:lnTo>
                    <a:pt x="4806" y="1512"/>
                  </a:lnTo>
                  <a:lnTo>
                    <a:pt x="4806" y="1512"/>
                  </a:lnTo>
                  <a:lnTo>
                    <a:pt x="4806" y="1512"/>
                  </a:lnTo>
                  <a:lnTo>
                    <a:pt x="4806" y="1512"/>
                  </a:lnTo>
                  <a:lnTo>
                    <a:pt x="4806" y="1512"/>
                  </a:lnTo>
                  <a:lnTo>
                    <a:pt x="4806" y="1512"/>
                  </a:lnTo>
                  <a:lnTo>
                    <a:pt x="4806" y="1512"/>
                  </a:lnTo>
                  <a:lnTo>
                    <a:pt x="4800" y="1512"/>
                  </a:lnTo>
                  <a:lnTo>
                    <a:pt x="4800" y="1512"/>
                  </a:lnTo>
                  <a:lnTo>
                    <a:pt x="4800" y="1512"/>
                  </a:lnTo>
                  <a:lnTo>
                    <a:pt x="4800" y="1512"/>
                  </a:lnTo>
                  <a:lnTo>
                    <a:pt x="4800" y="1512"/>
                  </a:lnTo>
                  <a:lnTo>
                    <a:pt x="4800" y="1512"/>
                  </a:lnTo>
                  <a:lnTo>
                    <a:pt x="4800" y="1506"/>
                  </a:lnTo>
                  <a:lnTo>
                    <a:pt x="4800" y="1506"/>
                  </a:lnTo>
                  <a:lnTo>
                    <a:pt x="4800" y="1506"/>
                  </a:lnTo>
                  <a:lnTo>
                    <a:pt x="4800" y="1506"/>
                  </a:lnTo>
                  <a:lnTo>
                    <a:pt x="4800" y="1506"/>
                  </a:lnTo>
                  <a:lnTo>
                    <a:pt x="4800" y="1506"/>
                  </a:lnTo>
                  <a:lnTo>
                    <a:pt x="4794" y="1501"/>
                  </a:lnTo>
                  <a:lnTo>
                    <a:pt x="4794" y="1501"/>
                  </a:lnTo>
                  <a:lnTo>
                    <a:pt x="4794" y="1501"/>
                  </a:lnTo>
                  <a:lnTo>
                    <a:pt x="4794" y="1501"/>
                  </a:lnTo>
                  <a:lnTo>
                    <a:pt x="4794" y="1501"/>
                  </a:lnTo>
                  <a:lnTo>
                    <a:pt x="4794" y="1501"/>
                  </a:lnTo>
                  <a:lnTo>
                    <a:pt x="4794" y="1501"/>
                  </a:lnTo>
                  <a:lnTo>
                    <a:pt x="4794" y="1501"/>
                  </a:lnTo>
                  <a:lnTo>
                    <a:pt x="4794" y="1495"/>
                  </a:lnTo>
                  <a:lnTo>
                    <a:pt x="4794" y="1495"/>
                  </a:lnTo>
                  <a:lnTo>
                    <a:pt x="4794" y="1495"/>
                  </a:lnTo>
                  <a:lnTo>
                    <a:pt x="4788" y="1495"/>
                  </a:lnTo>
                  <a:lnTo>
                    <a:pt x="4788" y="1495"/>
                  </a:lnTo>
                  <a:lnTo>
                    <a:pt x="4788" y="1495"/>
                  </a:lnTo>
                  <a:lnTo>
                    <a:pt x="4788" y="1495"/>
                  </a:lnTo>
                  <a:lnTo>
                    <a:pt x="4788" y="1495"/>
                  </a:lnTo>
                  <a:lnTo>
                    <a:pt x="4788" y="1495"/>
                  </a:lnTo>
                  <a:lnTo>
                    <a:pt x="4788" y="1495"/>
                  </a:lnTo>
                  <a:lnTo>
                    <a:pt x="4788" y="1495"/>
                  </a:lnTo>
                  <a:lnTo>
                    <a:pt x="4788" y="1495"/>
                  </a:lnTo>
                  <a:lnTo>
                    <a:pt x="4788" y="1495"/>
                  </a:lnTo>
                  <a:lnTo>
                    <a:pt x="4788" y="1495"/>
                  </a:lnTo>
                  <a:lnTo>
                    <a:pt x="4782" y="1495"/>
                  </a:lnTo>
                  <a:lnTo>
                    <a:pt x="4782" y="1495"/>
                  </a:lnTo>
                  <a:lnTo>
                    <a:pt x="4782" y="1495"/>
                  </a:lnTo>
                  <a:lnTo>
                    <a:pt x="4782" y="1501"/>
                  </a:lnTo>
                  <a:lnTo>
                    <a:pt x="4776" y="1495"/>
                  </a:lnTo>
                  <a:lnTo>
                    <a:pt x="4776" y="1495"/>
                  </a:lnTo>
                  <a:lnTo>
                    <a:pt x="4776" y="1495"/>
                  </a:lnTo>
                  <a:lnTo>
                    <a:pt x="4776" y="1495"/>
                  </a:lnTo>
                  <a:lnTo>
                    <a:pt x="4770" y="1495"/>
                  </a:lnTo>
                  <a:lnTo>
                    <a:pt x="4764" y="1495"/>
                  </a:lnTo>
                  <a:lnTo>
                    <a:pt x="4764" y="1489"/>
                  </a:lnTo>
                  <a:lnTo>
                    <a:pt x="4764" y="1489"/>
                  </a:lnTo>
                  <a:lnTo>
                    <a:pt x="4758" y="1489"/>
                  </a:lnTo>
                  <a:lnTo>
                    <a:pt x="4758" y="1489"/>
                  </a:lnTo>
                  <a:lnTo>
                    <a:pt x="4758" y="1489"/>
                  </a:lnTo>
                  <a:lnTo>
                    <a:pt x="4758" y="1489"/>
                  </a:lnTo>
                  <a:lnTo>
                    <a:pt x="4758" y="1483"/>
                  </a:lnTo>
                  <a:lnTo>
                    <a:pt x="4758" y="1483"/>
                  </a:lnTo>
                  <a:lnTo>
                    <a:pt x="4758" y="1483"/>
                  </a:lnTo>
                  <a:lnTo>
                    <a:pt x="4758" y="1483"/>
                  </a:lnTo>
                  <a:lnTo>
                    <a:pt x="4758" y="1483"/>
                  </a:lnTo>
                  <a:lnTo>
                    <a:pt x="4758" y="1483"/>
                  </a:lnTo>
                  <a:lnTo>
                    <a:pt x="4753" y="1483"/>
                  </a:lnTo>
                  <a:lnTo>
                    <a:pt x="4753" y="1483"/>
                  </a:lnTo>
                  <a:lnTo>
                    <a:pt x="4753" y="1477"/>
                  </a:lnTo>
                  <a:lnTo>
                    <a:pt x="4753" y="1477"/>
                  </a:lnTo>
                  <a:lnTo>
                    <a:pt x="4753" y="1477"/>
                  </a:lnTo>
                  <a:lnTo>
                    <a:pt x="4747" y="1477"/>
                  </a:lnTo>
                  <a:lnTo>
                    <a:pt x="4747" y="1477"/>
                  </a:lnTo>
                  <a:lnTo>
                    <a:pt x="4747" y="1477"/>
                  </a:lnTo>
                  <a:lnTo>
                    <a:pt x="4753" y="1477"/>
                  </a:lnTo>
                  <a:lnTo>
                    <a:pt x="4753" y="1477"/>
                  </a:lnTo>
                  <a:lnTo>
                    <a:pt x="4753" y="1471"/>
                  </a:lnTo>
                  <a:lnTo>
                    <a:pt x="4753" y="1471"/>
                  </a:lnTo>
                  <a:lnTo>
                    <a:pt x="4753" y="1471"/>
                  </a:lnTo>
                  <a:lnTo>
                    <a:pt x="4753" y="1471"/>
                  </a:lnTo>
                  <a:lnTo>
                    <a:pt x="4753" y="1471"/>
                  </a:lnTo>
                  <a:lnTo>
                    <a:pt x="4753" y="1465"/>
                  </a:lnTo>
                  <a:lnTo>
                    <a:pt x="4753" y="1465"/>
                  </a:lnTo>
                  <a:lnTo>
                    <a:pt x="4753" y="1465"/>
                  </a:lnTo>
                  <a:lnTo>
                    <a:pt x="4747" y="1465"/>
                  </a:lnTo>
                  <a:lnTo>
                    <a:pt x="4747" y="1465"/>
                  </a:lnTo>
                  <a:lnTo>
                    <a:pt x="4747" y="1471"/>
                  </a:lnTo>
                  <a:lnTo>
                    <a:pt x="4741" y="1471"/>
                  </a:lnTo>
                  <a:lnTo>
                    <a:pt x="4735" y="1471"/>
                  </a:lnTo>
                  <a:lnTo>
                    <a:pt x="4735" y="1471"/>
                  </a:lnTo>
                  <a:lnTo>
                    <a:pt x="4735" y="1471"/>
                  </a:lnTo>
                  <a:lnTo>
                    <a:pt x="4729" y="1471"/>
                  </a:lnTo>
                  <a:lnTo>
                    <a:pt x="4723" y="1471"/>
                  </a:lnTo>
                  <a:lnTo>
                    <a:pt x="4723" y="1471"/>
                  </a:lnTo>
                  <a:lnTo>
                    <a:pt x="4717" y="1471"/>
                  </a:lnTo>
                  <a:lnTo>
                    <a:pt x="4723" y="1471"/>
                  </a:lnTo>
                  <a:lnTo>
                    <a:pt x="4723" y="1471"/>
                  </a:lnTo>
                  <a:lnTo>
                    <a:pt x="4723" y="1471"/>
                  </a:lnTo>
                  <a:lnTo>
                    <a:pt x="4723" y="1471"/>
                  </a:lnTo>
                  <a:lnTo>
                    <a:pt x="4723" y="1471"/>
                  </a:lnTo>
                  <a:lnTo>
                    <a:pt x="4723" y="1471"/>
                  </a:lnTo>
                  <a:lnTo>
                    <a:pt x="4723" y="1471"/>
                  </a:lnTo>
                  <a:lnTo>
                    <a:pt x="4723" y="1465"/>
                  </a:lnTo>
                  <a:lnTo>
                    <a:pt x="4723" y="1465"/>
                  </a:lnTo>
                  <a:lnTo>
                    <a:pt x="4717" y="1465"/>
                  </a:lnTo>
                  <a:lnTo>
                    <a:pt x="4717" y="1465"/>
                  </a:lnTo>
                  <a:lnTo>
                    <a:pt x="4717" y="1459"/>
                  </a:lnTo>
                  <a:lnTo>
                    <a:pt x="4717" y="1459"/>
                  </a:lnTo>
                  <a:lnTo>
                    <a:pt x="4717" y="1459"/>
                  </a:lnTo>
                  <a:lnTo>
                    <a:pt x="4723" y="1465"/>
                  </a:lnTo>
                  <a:lnTo>
                    <a:pt x="4723" y="1465"/>
                  </a:lnTo>
                  <a:lnTo>
                    <a:pt x="4723" y="1459"/>
                  </a:lnTo>
                  <a:lnTo>
                    <a:pt x="4723" y="1453"/>
                  </a:lnTo>
                  <a:lnTo>
                    <a:pt x="4723" y="1447"/>
                  </a:lnTo>
                  <a:lnTo>
                    <a:pt x="4723" y="1447"/>
                  </a:lnTo>
                  <a:lnTo>
                    <a:pt x="4723" y="1447"/>
                  </a:lnTo>
                  <a:lnTo>
                    <a:pt x="4723" y="1447"/>
                  </a:lnTo>
                  <a:lnTo>
                    <a:pt x="4729" y="1447"/>
                  </a:lnTo>
                  <a:lnTo>
                    <a:pt x="4729" y="1441"/>
                  </a:lnTo>
                  <a:lnTo>
                    <a:pt x="4729" y="1441"/>
                  </a:lnTo>
                  <a:lnTo>
                    <a:pt x="4729" y="1441"/>
                  </a:lnTo>
                  <a:lnTo>
                    <a:pt x="4729" y="1441"/>
                  </a:lnTo>
                  <a:lnTo>
                    <a:pt x="4729" y="1441"/>
                  </a:lnTo>
                  <a:lnTo>
                    <a:pt x="4729" y="1441"/>
                  </a:lnTo>
                  <a:lnTo>
                    <a:pt x="4729" y="1441"/>
                  </a:lnTo>
                  <a:lnTo>
                    <a:pt x="4729" y="1441"/>
                  </a:lnTo>
                  <a:lnTo>
                    <a:pt x="4729" y="1441"/>
                  </a:lnTo>
                  <a:lnTo>
                    <a:pt x="4729" y="1435"/>
                  </a:lnTo>
                  <a:lnTo>
                    <a:pt x="4729" y="1435"/>
                  </a:lnTo>
                  <a:lnTo>
                    <a:pt x="4729" y="1435"/>
                  </a:lnTo>
                  <a:lnTo>
                    <a:pt x="4729" y="1435"/>
                  </a:lnTo>
                  <a:lnTo>
                    <a:pt x="4729" y="1435"/>
                  </a:lnTo>
                  <a:lnTo>
                    <a:pt x="4729" y="1429"/>
                  </a:lnTo>
                  <a:lnTo>
                    <a:pt x="4729" y="1429"/>
                  </a:lnTo>
                  <a:lnTo>
                    <a:pt x="4735" y="1429"/>
                  </a:lnTo>
                  <a:lnTo>
                    <a:pt x="4735" y="1429"/>
                  </a:lnTo>
                  <a:lnTo>
                    <a:pt x="4735" y="1429"/>
                  </a:lnTo>
                  <a:lnTo>
                    <a:pt x="4735" y="1429"/>
                  </a:lnTo>
                  <a:lnTo>
                    <a:pt x="4735" y="1435"/>
                  </a:lnTo>
                  <a:lnTo>
                    <a:pt x="4735" y="1435"/>
                  </a:lnTo>
                  <a:lnTo>
                    <a:pt x="4735" y="1435"/>
                  </a:lnTo>
                  <a:lnTo>
                    <a:pt x="4735" y="1435"/>
                  </a:lnTo>
                  <a:lnTo>
                    <a:pt x="4735" y="1435"/>
                  </a:lnTo>
                  <a:lnTo>
                    <a:pt x="4735" y="1435"/>
                  </a:lnTo>
                  <a:lnTo>
                    <a:pt x="4741" y="1435"/>
                  </a:lnTo>
                  <a:lnTo>
                    <a:pt x="4741" y="1435"/>
                  </a:lnTo>
                  <a:lnTo>
                    <a:pt x="4741" y="1435"/>
                  </a:lnTo>
                  <a:lnTo>
                    <a:pt x="4741" y="1429"/>
                  </a:lnTo>
                  <a:lnTo>
                    <a:pt x="4741" y="1429"/>
                  </a:lnTo>
                  <a:lnTo>
                    <a:pt x="4735" y="1429"/>
                  </a:lnTo>
                  <a:lnTo>
                    <a:pt x="4735" y="1429"/>
                  </a:lnTo>
                  <a:lnTo>
                    <a:pt x="4735" y="1429"/>
                  </a:lnTo>
                  <a:lnTo>
                    <a:pt x="4741" y="1429"/>
                  </a:lnTo>
                  <a:lnTo>
                    <a:pt x="4741" y="1429"/>
                  </a:lnTo>
                  <a:lnTo>
                    <a:pt x="4741" y="1429"/>
                  </a:lnTo>
                  <a:lnTo>
                    <a:pt x="4741" y="1429"/>
                  </a:lnTo>
                  <a:lnTo>
                    <a:pt x="4741" y="1429"/>
                  </a:lnTo>
                  <a:lnTo>
                    <a:pt x="4741" y="1429"/>
                  </a:lnTo>
                  <a:lnTo>
                    <a:pt x="4741" y="1423"/>
                  </a:lnTo>
                  <a:lnTo>
                    <a:pt x="4741" y="1423"/>
                  </a:lnTo>
                  <a:lnTo>
                    <a:pt x="4741" y="1423"/>
                  </a:lnTo>
                  <a:lnTo>
                    <a:pt x="4747" y="1423"/>
                  </a:lnTo>
                  <a:lnTo>
                    <a:pt x="4747" y="1423"/>
                  </a:lnTo>
                  <a:lnTo>
                    <a:pt x="4747" y="1423"/>
                  </a:lnTo>
                  <a:lnTo>
                    <a:pt x="4747" y="1423"/>
                  </a:lnTo>
                  <a:lnTo>
                    <a:pt x="4747" y="1423"/>
                  </a:lnTo>
                  <a:lnTo>
                    <a:pt x="4747" y="1423"/>
                  </a:lnTo>
                  <a:lnTo>
                    <a:pt x="4747" y="1423"/>
                  </a:lnTo>
                  <a:lnTo>
                    <a:pt x="4747" y="1418"/>
                  </a:lnTo>
                  <a:lnTo>
                    <a:pt x="4747" y="1418"/>
                  </a:lnTo>
                  <a:lnTo>
                    <a:pt x="4747" y="1418"/>
                  </a:lnTo>
                  <a:lnTo>
                    <a:pt x="4747" y="1418"/>
                  </a:lnTo>
                  <a:lnTo>
                    <a:pt x="4747" y="1418"/>
                  </a:lnTo>
                  <a:lnTo>
                    <a:pt x="4747" y="1418"/>
                  </a:lnTo>
                  <a:lnTo>
                    <a:pt x="4747" y="1418"/>
                  </a:lnTo>
                  <a:lnTo>
                    <a:pt x="4747" y="1418"/>
                  </a:lnTo>
                  <a:lnTo>
                    <a:pt x="4747" y="1412"/>
                  </a:lnTo>
                  <a:lnTo>
                    <a:pt x="4753" y="1412"/>
                  </a:lnTo>
                  <a:lnTo>
                    <a:pt x="4753" y="1412"/>
                  </a:lnTo>
                  <a:lnTo>
                    <a:pt x="4753" y="1412"/>
                  </a:lnTo>
                  <a:lnTo>
                    <a:pt x="4753" y="1412"/>
                  </a:lnTo>
                  <a:lnTo>
                    <a:pt x="4747" y="1412"/>
                  </a:lnTo>
                  <a:lnTo>
                    <a:pt x="4747" y="1406"/>
                  </a:lnTo>
                  <a:lnTo>
                    <a:pt x="4747" y="1406"/>
                  </a:lnTo>
                  <a:lnTo>
                    <a:pt x="4753" y="1406"/>
                  </a:lnTo>
                  <a:lnTo>
                    <a:pt x="4753" y="1406"/>
                  </a:lnTo>
                  <a:lnTo>
                    <a:pt x="4753" y="1406"/>
                  </a:lnTo>
                  <a:lnTo>
                    <a:pt x="4753" y="1406"/>
                  </a:lnTo>
                  <a:lnTo>
                    <a:pt x="4753" y="1406"/>
                  </a:lnTo>
                  <a:lnTo>
                    <a:pt x="4753" y="1406"/>
                  </a:lnTo>
                  <a:lnTo>
                    <a:pt x="4753" y="1406"/>
                  </a:lnTo>
                  <a:lnTo>
                    <a:pt x="4753" y="1406"/>
                  </a:lnTo>
                  <a:lnTo>
                    <a:pt x="4747" y="1406"/>
                  </a:lnTo>
                  <a:lnTo>
                    <a:pt x="4747" y="1406"/>
                  </a:lnTo>
                  <a:lnTo>
                    <a:pt x="4747" y="1406"/>
                  </a:lnTo>
                  <a:lnTo>
                    <a:pt x="4747" y="1406"/>
                  </a:lnTo>
                  <a:lnTo>
                    <a:pt x="4747" y="1400"/>
                  </a:lnTo>
                  <a:lnTo>
                    <a:pt x="4747" y="1400"/>
                  </a:lnTo>
                  <a:lnTo>
                    <a:pt x="4747" y="1400"/>
                  </a:lnTo>
                  <a:lnTo>
                    <a:pt x="4747" y="1400"/>
                  </a:lnTo>
                  <a:lnTo>
                    <a:pt x="4753" y="1406"/>
                  </a:lnTo>
                  <a:lnTo>
                    <a:pt x="4753" y="1406"/>
                  </a:lnTo>
                  <a:lnTo>
                    <a:pt x="4753" y="1406"/>
                  </a:lnTo>
                  <a:lnTo>
                    <a:pt x="4753" y="1406"/>
                  </a:lnTo>
                  <a:lnTo>
                    <a:pt x="4753" y="1406"/>
                  </a:lnTo>
                  <a:lnTo>
                    <a:pt x="4753" y="1406"/>
                  </a:lnTo>
                  <a:lnTo>
                    <a:pt x="4753" y="1406"/>
                  </a:lnTo>
                  <a:lnTo>
                    <a:pt x="4753" y="1406"/>
                  </a:lnTo>
                  <a:lnTo>
                    <a:pt x="4753" y="1406"/>
                  </a:lnTo>
                  <a:lnTo>
                    <a:pt x="4753" y="1406"/>
                  </a:lnTo>
                  <a:lnTo>
                    <a:pt x="4753" y="1406"/>
                  </a:lnTo>
                  <a:lnTo>
                    <a:pt x="4753" y="1412"/>
                  </a:lnTo>
                  <a:lnTo>
                    <a:pt x="4753" y="1412"/>
                  </a:lnTo>
                  <a:lnTo>
                    <a:pt x="4753" y="1412"/>
                  </a:lnTo>
                  <a:lnTo>
                    <a:pt x="4753" y="1412"/>
                  </a:lnTo>
                  <a:lnTo>
                    <a:pt x="4753" y="1412"/>
                  </a:lnTo>
                  <a:lnTo>
                    <a:pt x="4753" y="1412"/>
                  </a:lnTo>
                  <a:lnTo>
                    <a:pt x="4753" y="1412"/>
                  </a:lnTo>
                  <a:lnTo>
                    <a:pt x="4753" y="1412"/>
                  </a:lnTo>
                  <a:lnTo>
                    <a:pt x="4753" y="1418"/>
                  </a:lnTo>
                  <a:lnTo>
                    <a:pt x="4753" y="1418"/>
                  </a:lnTo>
                  <a:lnTo>
                    <a:pt x="4753" y="1418"/>
                  </a:lnTo>
                  <a:lnTo>
                    <a:pt x="4753" y="1418"/>
                  </a:lnTo>
                  <a:lnTo>
                    <a:pt x="4753" y="1418"/>
                  </a:lnTo>
                  <a:lnTo>
                    <a:pt x="4753" y="1418"/>
                  </a:lnTo>
                  <a:lnTo>
                    <a:pt x="4753" y="1418"/>
                  </a:lnTo>
                  <a:lnTo>
                    <a:pt x="4753" y="1418"/>
                  </a:lnTo>
                  <a:lnTo>
                    <a:pt x="4753" y="1418"/>
                  </a:lnTo>
                  <a:lnTo>
                    <a:pt x="4753" y="1418"/>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3"/>
                  </a:lnTo>
                  <a:lnTo>
                    <a:pt x="4753" y="1429"/>
                  </a:lnTo>
                  <a:lnTo>
                    <a:pt x="4753" y="1429"/>
                  </a:lnTo>
                  <a:lnTo>
                    <a:pt x="4753" y="1429"/>
                  </a:lnTo>
                  <a:lnTo>
                    <a:pt x="4753" y="1429"/>
                  </a:lnTo>
                  <a:lnTo>
                    <a:pt x="4747" y="1423"/>
                  </a:lnTo>
                  <a:lnTo>
                    <a:pt x="4747" y="1429"/>
                  </a:lnTo>
                  <a:lnTo>
                    <a:pt x="4747" y="1429"/>
                  </a:lnTo>
                  <a:lnTo>
                    <a:pt x="4747" y="1429"/>
                  </a:lnTo>
                  <a:lnTo>
                    <a:pt x="4747" y="1429"/>
                  </a:lnTo>
                  <a:lnTo>
                    <a:pt x="4747" y="1429"/>
                  </a:lnTo>
                  <a:lnTo>
                    <a:pt x="4747" y="1429"/>
                  </a:lnTo>
                  <a:lnTo>
                    <a:pt x="4747" y="1429"/>
                  </a:lnTo>
                  <a:lnTo>
                    <a:pt x="4741" y="1429"/>
                  </a:lnTo>
                  <a:lnTo>
                    <a:pt x="4741" y="1429"/>
                  </a:lnTo>
                  <a:lnTo>
                    <a:pt x="4741" y="1429"/>
                  </a:lnTo>
                  <a:lnTo>
                    <a:pt x="4741" y="1435"/>
                  </a:lnTo>
                  <a:lnTo>
                    <a:pt x="4741" y="1435"/>
                  </a:lnTo>
                  <a:lnTo>
                    <a:pt x="4741" y="1435"/>
                  </a:lnTo>
                  <a:lnTo>
                    <a:pt x="4741" y="1435"/>
                  </a:lnTo>
                  <a:lnTo>
                    <a:pt x="4741" y="1435"/>
                  </a:lnTo>
                  <a:lnTo>
                    <a:pt x="4741" y="1435"/>
                  </a:lnTo>
                  <a:lnTo>
                    <a:pt x="4741" y="1435"/>
                  </a:lnTo>
                  <a:lnTo>
                    <a:pt x="4735" y="1435"/>
                  </a:lnTo>
                  <a:lnTo>
                    <a:pt x="4735" y="1435"/>
                  </a:lnTo>
                  <a:lnTo>
                    <a:pt x="4735" y="1435"/>
                  </a:lnTo>
                  <a:lnTo>
                    <a:pt x="4735" y="1441"/>
                  </a:lnTo>
                  <a:lnTo>
                    <a:pt x="4735" y="1441"/>
                  </a:lnTo>
                  <a:lnTo>
                    <a:pt x="4735" y="1441"/>
                  </a:lnTo>
                  <a:lnTo>
                    <a:pt x="4735" y="1441"/>
                  </a:lnTo>
                  <a:lnTo>
                    <a:pt x="4735" y="1441"/>
                  </a:lnTo>
                  <a:lnTo>
                    <a:pt x="4735" y="1441"/>
                  </a:lnTo>
                  <a:lnTo>
                    <a:pt x="4735" y="1441"/>
                  </a:lnTo>
                  <a:lnTo>
                    <a:pt x="4735" y="1441"/>
                  </a:lnTo>
                  <a:lnTo>
                    <a:pt x="4735" y="1441"/>
                  </a:lnTo>
                  <a:lnTo>
                    <a:pt x="4735" y="1447"/>
                  </a:lnTo>
                  <a:lnTo>
                    <a:pt x="4735" y="1447"/>
                  </a:lnTo>
                  <a:lnTo>
                    <a:pt x="4735" y="1447"/>
                  </a:lnTo>
                  <a:lnTo>
                    <a:pt x="4735" y="1447"/>
                  </a:lnTo>
                  <a:lnTo>
                    <a:pt x="4729" y="1447"/>
                  </a:lnTo>
                  <a:lnTo>
                    <a:pt x="4729" y="1447"/>
                  </a:lnTo>
                  <a:lnTo>
                    <a:pt x="4729" y="1447"/>
                  </a:lnTo>
                  <a:lnTo>
                    <a:pt x="4729" y="1447"/>
                  </a:lnTo>
                  <a:lnTo>
                    <a:pt x="4729" y="1453"/>
                  </a:lnTo>
                  <a:lnTo>
                    <a:pt x="4729" y="1453"/>
                  </a:lnTo>
                  <a:lnTo>
                    <a:pt x="4729" y="1453"/>
                  </a:lnTo>
                  <a:lnTo>
                    <a:pt x="4729" y="1453"/>
                  </a:lnTo>
                  <a:lnTo>
                    <a:pt x="4729" y="1453"/>
                  </a:lnTo>
                  <a:lnTo>
                    <a:pt x="4729" y="1453"/>
                  </a:lnTo>
                  <a:lnTo>
                    <a:pt x="4729" y="1459"/>
                  </a:lnTo>
                  <a:lnTo>
                    <a:pt x="4729" y="1459"/>
                  </a:lnTo>
                  <a:lnTo>
                    <a:pt x="4729" y="1459"/>
                  </a:lnTo>
                  <a:lnTo>
                    <a:pt x="4729" y="1459"/>
                  </a:lnTo>
                  <a:lnTo>
                    <a:pt x="4729" y="1465"/>
                  </a:lnTo>
                  <a:lnTo>
                    <a:pt x="4729" y="1465"/>
                  </a:lnTo>
                  <a:lnTo>
                    <a:pt x="4735" y="1471"/>
                  </a:lnTo>
                  <a:lnTo>
                    <a:pt x="4735" y="1471"/>
                  </a:lnTo>
                  <a:lnTo>
                    <a:pt x="4735" y="1465"/>
                  </a:lnTo>
                  <a:lnTo>
                    <a:pt x="4735" y="1465"/>
                  </a:lnTo>
                  <a:lnTo>
                    <a:pt x="4741" y="1465"/>
                  </a:lnTo>
                  <a:lnTo>
                    <a:pt x="4741" y="1465"/>
                  </a:lnTo>
                  <a:lnTo>
                    <a:pt x="4741" y="1465"/>
                  </a:lnTo>
                  <a:lnTo>
                    <a:pt x="4741" y="1459"/>
                  </a:lnTo>
                  <a:lnTo>
                    <a:pt x="4741" y="1459"/>
                  </a:lnTo>
                  <a:lnTo>
                    <a:pt x="4741" y="1459"/>
                  </a:lnTo>
                  <a:lnTo>
                    <a:pt x="4741" y="1459"/>
                  </a:lnTo>
                  <a:lnTo>
                    <a:pt x="4741" y="1459"/>
                  </a:lnTo>
                  <a:lnTo>
                    <a:pt x="4741" y="1459"/>
                  </a:lnTo>
                  <a:lnTo>
                    <a:pt x="4741" y="1459"/>
                  </a:lnTo>
                  <a:lnTo>
                    <a:pt x="4741" y="1453"/>
                  </a:lnTo>
                  <a:lnTo>
                    <a:pt x="4741" y="1459"/>
                  </a:lnTo>
                  <a:lnTo>
                    <a:pt x="4741" y="1459"/>
                  </a:lnTo>
                  <a:lnTo>
                    <a:pt x="4741" y="1459"/>
                  </a:lnTo>
                  <a:lnTo>
                    <a:pt x="4747" y="1459"/>
                  </a:lnTo>
                  <a:lnTo>
                    <a:pt x="4747" y="1459"/>
                  </a:lnTo>
                  <a:lnTo>
                    <a:pt x="4741" y="1459"/>
                  </a:lnTo>
                  <a:lnTo>
                    <a:pt x="4741" y="1459"/>
                  </a:lnTo>
                  <a:lnTo>
                    <a:pt x="4741" y="1459"/>
                  </a:lnTo>
                  <a:lnTo>
                    <a:pt x="4741" y="1459"/>
                  </a:lnTo>
                  <a:lnTo>
                    <a:pt x="4741" y="1465"/>
                  </a:lnTo>
                  <a:lnTo>
                    <a:pt x="4747" y="1465"/>
                  </a:lnTo>
                  <a:lnTo>
                    <a:pt x="4747" y="1465"/>
                  </a:lnTo>
                  <a:lnTo>
                    <a:pt x="4747" y="1459"/>
                  </a:lnTo>
                  <a:lnTo>
                    <a:pt x="4747" y="1459"/>
                  </a:lnTo>
                  <a:lnTo>
                    <a:pt x="4747" y="1459"/>
                  </a:lnTo>
                  <a:lnTo>
                    <a:pt x="4747" y="1459"/>
                  </a:lnTo>
                  <a:lnTo>
                    <a:pt x="4747" y="1459"/>
                  </a:lnTo>
                  <a:lnTo>
                    <a:pt x="4753" y="1459"/>
                  </a:lnTo>
                  <a:lnTo>
                    <a:pt x="4753" y="1459"/>
                  </a:lnTo>
                  <a:lnTo>
                    <a:pt x="4753" y="1459"/>
                  </a:lnTo>
                  <a:lnTo>
                    <a:pt x="4753" y="1453"/>
                  </a:lnTo>
                  <a:lnTo>
                    <a:pt x="4753" y="1453"/>
                  </a:lnTo>
                  <a:lnTo>
                    <a:pt x="4753" y="1459"/>
                  </a:lnTo>
                  <a:lnTo>
                    <a:pt x="4753" y="1459"/>
                  </a:lnTo>
                  <a:lnTo>
                    <a:pt x="4753" y="1459"/>
                  </a:lnTo>
                  <a:lnTo>
                    <a:pt x="4753" y="1471"/>
                  </a:lnTo>
                  <a:lnTo>
                    <a:pt x="4758" y="1471"/>
                  </a:lnTo>
                  <a:lnTo>
                    <a:pt x="4758" y="1471"/>
                  </a:lnTo>
                  <a:lnTo>
                    <a:pt x="4758" y="1471"/>
                  </a:lnTo>
                  <a:lnTo>
                    <a:pt x="4758" y="1477"/>
                  </a:lnTo>
                  <a:lnTo>
                    <a:pt x="4764" y="1477"/>
                  </a:lnTo>
                  <a:lnTo>
                    <a:pt x="4764" y="1477"/>
                  </a:lnTo>
                  <a:lnTo>
                    <a:pt x="4764" y="1483"/>
                  </a:lnTo>
                  <a:lnTo>
                    <a:pt x="4770" y="1483"/>
                  </a:lnTo>
                  <a:lnTo>
                    <a:pt x="4770" y="1477"/>
                  </a:lnTo>
                  <a:lnTo>
                    <a:pt x="4770" y="1477"/>
                  </a:lnTo>
                  <a:lnTo>
                    <a:pt x="4770" y="1477"/>
                  </a:lnTo>
                  <a:lnTo>
                    <a:pt x="4770" y="1471"/>
                  </a:lnTo>
                  <a:lnTo>
                    <a:pt x="4770" y="1471"/>
                  </a:lnTo>
                  <a:lnTo>
                    <a:pt x="4770" y="1471"/>
                  </a:lnTo>
                  <a:lnTo>
                    <a:pt x="4770" y="1471"/>
                  </a:lnTo>
                  <a:lnTo>
                    <a:pt x="4764" y="1465"/>
                  </a:lnTo>
                  <a:lnTo>
                    <a:pt x="4770" y="1465"/>
                  </a:lnTo>
                  <a:lnTo>
                    <a:pt x="4770" y="1471"/>
                  </a:lnTo>
                  <a:lnTo>
                    <a:pt x="4770" y="1471"/>
                  </a:lnTo>
                  <a:lnTo>
                    <a:pt x="4770" y="1477"/>
                  </a:lnTo>
                  <a:lnTo>
                    <a:pt x="4770" y="1477"/>
                  </a:lnTo>
                  <a:lnTo>
                    <a:pt x="4770" y="1477"/>
                  </a:lnTo>
                  <a:lnTo>
                    <a:pt x="4776" y="1483"/>
                  </a:lnTo>
                  <a:lnTo>
                    <a:pt x="4770" y="1483"/>
                  </a:lnTo>
                  <a:lnTo>
                    <a:pt x="4776" y="1483"/>
                  </a:lnTo>
                  <a:lnTo>
                    <a:pt x="4776" y="1489"/>
                  </a:lnTo>
                  <a:lnTo>
                    <a:pt x="4782" y="1483"/>
                  </a:lnTo>
                  <a:lnTo>
                    <a:pt x="4788" y="1483"/>
                  </a:lnTo>
                  <a:lnTo>
                    <a:pt x="4788" y="1483"/>
                  </a:lnTo>
                  <a:lnTo>
                    <a:pt x="4788" y="1489"/>
                  </a:lnTo>
                  <a:lnTo>
                    <a:pt x="4788" y="1489"/>
                  </a:lnTo>
                  <a:lnTo>
                    <a:pt x="4794" y="1489"/>
                  </a:lnTo>
                  <a:lnTo>
                    <a:pt x="4794" y="1489"/>
                  </a:lnTo>
                  <a:lnTo>
                    <a:pt x="4794" y="1489"/>
                  </a:lnTo>
                  <a:lnTo>
                    <a:pt x="4794" y="1489"/>
                  </a:lnTo>
                  <a:lnTo>
                    <a:pt x="4800" y="1489"/>
                  </a:lnTo>
                  <a:lnTo>
                    <a:pt x="4800" y="1495"/>
                  </a:lnTo>
                  <a:lnTo>
                    <a:pt x="4800" y="1495"/>
                  </a:lnTo>
                  <a:lnTo>
                    <a:pt x="4800" y="1495"/>
                  </a:lnTo>
                  <a:lnTo>
                    <a:pt x="4800" y="1495"/>
                  </a:lnTo>
                  <a:lnTo>
                    <a:pt x="4800" y="1501"/>
                  </a:lnTo>
                  <a:lnTo>
                    <a:pt x="4800" y="1501"/>
                  </a:lnTo>
                  <a:lnTo>
                    <a:pt x="4800" y="1501"/>
                  </a:lnTo>
                  <a:lnTo>
                    <a:pt x="4800" y="1495"/>
                  </a:lnTo>
                  <a:lnTo>
                    <a:pt x="4806" y="1495"/>
                  </a:lnTo>
                  <a:lnTo>
                    <a:pt x="4806" y="1495"/>
                  </a:lnTo>
                  <a:lnTo>
                    <a:pt x="4806" y="1495"/>
                  </a:lnTo>
                  <a:lnTo>
                    <a:pt x="4806" y="1501"/>
                  </a:lnTo>
                  <a:lnTo>
                    <a:pt x="4806" y="1495"/>
                  </a:lnTo>
                  <a:lnTo>
                    <a:pt x="4806" y="1495"/>
                  </a:lnTo>
                  <a:lnTo>
                    <a:pt x="4806" y="1495"/>
                  </a:lnTo>
                  <a:lnTo>
                    <a:pt x="4806" y="1495"/>
                  </a:lnTo>
                  <a:lnTo>
                    <a:pt x="4806" y="1495"/>
                  </a:lnTo>
                  <a:lnTo>
                    <a:pt x="4806" y="1495"/>
                  </a:lnTo>
                  <a:lnTo>
                    <a:pt x="4806" y="1495"/>
                  </a:lnTo>
                  <a:lnTo>
                    <a:pt x="4806" y="1489"/>
                  </a:lnTo>
                  <a:lnTo>
                    <a:pt x="4806" y="1489"/>
                  </a:lnTo>
                  <a:lnTo>
                    <a:pt x="4806" y="1489"/>
                  </a:lnTo>
                  <a:lnTo>
                    <a:pt x="4806" y="1489"/>
                  </a:lnTo>
                  <a:lnTo>
                    <a:pt x="4812" y="1489"/>
                  </a:lnTo>
                  <a:lnTo>
                    <a:pt x="4812" y="1495"/>
                  </a:lnTo>
                  <a:lnTo>
                    <a:pt x="4812" y="1495"/>
                  </a:lnTo>
                  <a:lnTo>
                    <a:pt x="4812" y="1501"/>
                  </a:lnTo>
                  <a:lnTo>
                    <a:pt x="4812" y="1501"/>
                  </a:lnTo>
                  <a:lnTo>
                    <a:pt x="4812" y="1501"/>
                  </a:lnTo>
                  <a:lnTo>
                    <a:pt x="4812" y="1501"/>
                  </a:lnTo>
                  <a:lnTo>
                    <a:pt x="4812" y="1501"/>
                  </a:lnTo>
                  <a:lnTo>
                    <a:pt x="4818" y="1506"/>
                  </a:lnTo>
                  <a:lnTo>
                    <a:pt x="4818" y="1506"/>
                  </a:lnTo>
                  <a:lnTo>
                    <a:pt x="4818" y="1506"/>
                  </a:lnTo>
                  <a:lnTo>
                    <a:pt x="4824" y="1512"/>
                  </a:lnTo>
                  <a:lnTo>
                    <a:pt x="4824" y="1506"/>
                  </a:lnTo>
                  <a:lnTo>
                    <a:pt x="4824" y="1506"/>
                  </a:lnTo>
                  <a:lnTo>
                    <a:pt x="4818" y="1506"/>
                  </a:lnTo>
                  <a:lnTo>
                    <a:pt x="4818" y="1506"/>
                  </a:lnTo>
                  <a:lnTo>
                    <a:pt x="4818" y="1506"/>
                  </a:lnTo>
                  <a:lnTo>
                    <a:pt x="4818" y="1501"/>
                  </a:lnTo>
                  <a:lnTo>
                    <a:pt x="4818" y="1501"/>
                  </a:lnTo>
                  <a:lnTo>
                    <a:pt x="4824" y="1501"/>
                  </a:lnTo>
                  <a:lnTo>
                    <a:pt x="4824" y="1501"/>
                  </a:lnTo>
                  <a:lnTo>
                    <a:pt x="4818" y="1495"/>
                  </a:lnTo>
                  <a:lnTo>
                    <a:pt x="4818" y="1489"/>
                  </a:lnTo>
                  <a:lnTo>
                    <a:pt x="4818" y="1489"/>
                  </a:lnTo>
                  <a:lnTo>
                    <a:pt x="4812" y="1489"/>
                  </a:lnTo>
                  <a:lnTo>
                    <a:pt x="4812" y="1489"/>
                  </a:lnTo>
                  <a:lnTo>
                    <a:pt x="4812" y="1483"/>
                  </a:lnTo>
                  <a:lnTo>
                    <a:pt x="4812" y="1483"/>
                  </a:lnTo>
                  <a:lnTo>
                    <a:pt x="4812" y="1483"/>
                  </a:lnTo>
                  <a:lnTo>
                    <a:pt x="4812" y="1477"/>
                  </a:lnTo>
                  <a:lnTo>
                    <a:pt x="4818" y="1477"/>
                  </a:lnTo>
                  <a:lnTo>
                    <a:pt x="4818" y="1477"/>
                  </a:lnTo>
                  <a:lnTo>
                    <a:pt x="4812" y="1477"/>
                  </a:lnTo>
                  <a:lnTo>
                    <a:pt x="4812" y="1477"/>
                  </a:lnTo>
                  <a:lnTo>
                    <a:pt x="4812" y="1477"/>
                  </a:lnTo>
                  <a:lnTo>
                    <a:pt x="4812" y="1477"/>
                  </a:lnTo>
                  <a:lnTo>
                    <a:pt x="4812" y="1477"/>
                  </a:lnTo>
                  <a:lnTo>
                    <a:pt x="4806" y="1477"/>
                  </a:lnTo>
                  <a:lnTo>
                    <a:pt x="4806" y="1477"/>
                  </a:lnTo>
                  <a:lnTo>
                    <a:pt x="4806" y="1477"/>
                  </a:lnTo>
                  <a:lnTo>
                    <a:pt x="4806" y="1477"/>
                  </a:lnTo>
                  <a:lnTo>
                    <a:pt x="4806" y="1471"/>
                  </a:lnTo>
                  <a:lnTo>
                    <a:pt x="4806" y="1471"/>
                  </a:lnTo>
                  <a:lnTo>
                    <a:pt x="4800" y="1471"/>
                  </a:lnTo>
                  <a:lnTo>
                    <a:pt x="4800" y="1471"/>
                  </a:lnTo>
                  <a:lnTo>
                    <a:pt x="4800" y="1471"/>
                  </a:lnTo>
                  <a:lnTo>
                    <a:pt x="4800" y="1465"/>
                  </a:lnTo>
                  <a:lnTo>
                    <a:pt x="4794" y="1465"/>
                  </a:lnTo>
                  <a:lnTo>
                    <a:pt x="4794" y="1465"/>
                  </a:lnTo>
                  <a:lnTo>
                    <a:pt x="4794" y="1465"/>
                  </a:lnTo>
                  <a:lnTo>
                    <a:pt x="4794" y="1459"/>
                  </a:lnTo>
                  <a:lnTo>
                    <a:pt x="4788" y="1459"/>
                  </a:lnTo>
                  <a:lnTo>
                    <a:pt x="4788" y="1453"/>
                  </a:lnTo>
                  <a:lnTo>
                    <a:pt x="4788" y="1453"/>
                  </a:lnTo>
                  <a:lnTo>
                    <a:pt x="4788" y="1453"/>
                  </a:lnTo>
                  <a:lnTo>
                    <a:pt x="4788" y="1453"/>
                  </a:lnTo>
                  <a:lnTo>
                    <a:pt x="4788" y="1447"/>
                  </a:lnTo>
                  <a:lnTo>
                    <a:pt x="4788" y="1447"/>
                  </a:lnTo>
                  <a:lnTo>
                    <a:pt x="4788" y="1447"/>
                  </a:lnTo>
                  <a:lnTo>
                    <a:pt x="4788" y="1441"/>
                  </a:lnTo>
                  <a:lnTo>
                    <a:pt x="4788" y="1435"/>
                  </a:lnTo>
                  <a:lnTo>
                    <a:pt x="4788" y="1429"/>
                  </a:lnTo>
                  <a:lnTo>
                    <a:pt x="4788" y="1429"/>
                  </a:lnTo>
                  <a:lnTo>
                    <a:pt x="4788" y="1429"/>
                  </a:lnTo>
                  <a:lnTo>
                    <a:pt x="4788" y="1429"/>
                  </a:lnTo>
                  <a:lnTo>
                    <a:pt x="4788" y="1429"/>
                  </a:lnTo>
                  <a:lnTo>
                    <a:pt x="4788" y="1429"/>
                  </a:lnTo>
                  <a:lnTo>
                    <a:pt x="4788" y="1429"/>
                  </a:lnTo>
                  <a:lnTo>
                    <a:pt x="4788" y="1441"/>
                  </a:lnTo>
                  <a:lnTo>
                    <a:pt x="4788" y="1453"/>
                  </a:lnTo>
                  <a:lnTo>
                    <a:pt x="4788" y="1453"/>
                  </a:lnTo>
                  <a:lnTo>
                    <a:pt x="4788" y="1453"/>
                  </a:lnTo>
                  <a:lnTo>
                    <a:pt x="4794" y="1459"/>
                  </a:lnTo>
                  <a:lnTo>
                    <a:pt x="4794" y="1459"/>
                  </a:lnTo>
                  <a:lnTo>
                    <a:pt x="4800" y="1459"/>
                  </a:lnTo>
                  <a:lnTo>
                    <a:pt x="4800" y="1465"/>
                  </a:lnTo>
                  <a:lnTo>
                    <a:pt x="4800" y="1465"/>
                  </a:lnTo>
                  <a:lnTo>
                    <a:pt x="4806" y="1465"/>
                  </a:lnTo>
                  <a:lnTo>
                    <a:pt x="4806" y="1465"/>
                  </a:lnTo>
                  <a:lnTo>
                    <a:pt x="4806" y="1465"/>
                  </a:lnTo>
                  <a:lnTo>
                    <a:pt x="4806" y="1465"/>
                  </a:lnTo>
                  <a:lnTo>
                    <a:pt x="4806" y="1465"/>
                  </a:lnTo>
                  <a:lnTo>
                    <a:pt x="4806" y="1465"/>
                  </a:lnTo>
                  <a:lnTo>
                    <a:pt x="4806" y="1471"/>
                  </a:lnTo>
                  <a:lnTo>
                    <a:pt x="4806" y="1471"/>
                  </a:lnTo>
                  <a:lnTo>
                    <a:pt x="4806" y="1471"/>
                  </a:lnTo>
                  <a:lnTo>
                    <a:pt x="4806" y="1471"/>
                  </a:lnTo>
                  <a:lnTo>
                    <a:pt x="4806" y="1477"/>
                  </a:lnTo>
                  <a:lnTo>
                    <a:pt x="4812" y="1477"/>
                  </a:lnTo>
                  <a:lnTo>
                    <a:pt x="4812" y="1477"/>
                  </a:lnTo>
                  <a:lnTo>
                    <a:pt x="4812" y="1471"/>
                  </a:lnTo>
                  <a:lnTo>
                    <a:pt x="4818" y="1465"/>
                  </a:lnTo>
                  <a:lnTo>
                    <a:pt x="4818" y="1465"/>
                  </a:lnTo>
                  <a:lnTo>
                    <a:pt x="4812" y="1465"/>
                  </a:lnTo>
                  <a:lnTo>
                    <a:pt x="4812" y="1465"/>
                  </a:lnTo>
                  <a:lnTo>
                    <a:pt x="4812" y="1459"/>
                  </a:lnTo>
                  <a:lnTo>
                    <a:pt x="4806" y="1453"/>
                  </a:lnTo>
                  <a:lnTo>
                    <a:pt x="4800" y="1447"/>
                  </a:lnTo>
                  <a:lnTo>
                    <a:pt x="4800" y="1447"/>
                  </a:lnTo>
                  <a:lnTo>
                    <a:pt x="4800" y="1441"/>
                  </a:lnTo>
                  <a:lnTo>
                    <a:pt x="4800" y="1435"/>
                  </a:lnTo>
                  <a:lnTo>
                    <a:pt x="4800" y="1435"/>
                  </a:lnTo>
                  <a:lnTo>
                    <a:pt x="4800" y="1429"/>
                  </a:lnTo>
                  <a:lnTo>
                    <a:pt x="4800" y="1429"/>
                  </a:lnTo>
                  <a:lnTo>
                    <a:pt x="4800" y="1429"/>
                  </a:lnTo>
                  <a:lnTo>
                    <a:pt x="4800" y="1423"/>
                  </a:lnTo>
                  <a:lnTo>
                    <a:pt x="4800" y="1423"/>
                  </a:lnTo>
                  <a:lnTo>
                    <a:pt x="4800" y="1423"/>
                  </a:lnTo>
                  <a:lnTo>
                    <a:pt x="4800" y="1418"/>
                  </a:lnTo>
                  <a:lnTo>
                    <a:pt x="4800" y="1418"/>
                  </a:lnTo>
                  <a:lnTo>
                    <a:pt x="4800" y="1418"/>
                  </a:lnTo>
                  <a:lnTo>
                    <a:pt x="4800" y="1418"/>
                  </a:lnTo>
                  <a:lnTo>
                    <a:pt x="4806" y="1412"/>
                  </a:lnTo>
                  <a:lnTo>
                    <a:pt x="4806" y="1412"/>
                  </a:lnTo>
                  <a:lnTo>
                    <a:pt x="4806" y="1412"/>
                  </a:lnTo>
                  <a:lnTo>
                    <a:pt x="4806" y="1406"/>
                  </a:lnTo>
                  <a:lnTo>
                    <a:pt x="4800" y="1406"/>
                  </a:lnTo>
                  <a:lnTo>
                    <a:pt x="4800" y="1406"/>
                  </a:lnTo>
                  <a:lnTo>
                    <a:pt x="4800" y="1406"/>
                  </a:lnTo>
                  <a:lnTo>
                    <a:pt x="4800" y="1406"/>
                  </a:lnTo>
                  <a:lnTo>
                    <a:pt x="4800" y="1406"/>
                  </a:lnTo>
                  <a:lnTo>
                    <a:pt x="4800" y="1406"/>
                  </a:lnTo>
                  <a:lnTo>
                    <a:pt x="4800" y="1406"/>
                  </a:lnTo>
                  <a:lnTo>
                    <a:pt x="4800" y="1400"/>
                  </a:lnTo>
                  <a:lnTo>
                    <a:pt x="4800" y="1400"/>
                  </a:lnTo>
                  <a:lnTo>
                    <a:pt x="4800" y="1400"/>
                  </a:lnTo>
                  <a:lnTo>
                    <a:pt x="4800" y="1400"/>
                  </a:lnTo>
                  <a:lnTo>
                    <a:pt x="4800" y="1400"/>
                  </a:lnTo>
                  <a:lnTo>
                    <a:pt x="4800" y="1406"/>
                  </a:lnTo>
                  <a:lnTo>
                    <a:pt x="4806" y="1406"/>
                  </a:lnTo>
                  <a:lnTo>
                    <a:pt x="4806" y="1400"/>
                  </a:lnTo>
                  <a:lnTo>
                    <a:pt x="4806" y="1400"/>
                  </a:lnTo>
                  <a:lnTo>
                    <a:pt x="4800" y="1400"/>
                  </a:lnTo>
                  <a:lnTo>
                    <a:pt x="4800" y="1400"/>
                  </a:lnTo>
                  <a:lnTo>
                    <a:pt x="4800" y="1400"/>
                  </a:lnTo>
                  <a:lnTo>
                    <a:pt x="4800" y="1400"/>
                  </a:lnTo>
                  <a:lnTo>
                    <a:pt x="4800" y="1394"/>
                  </a:lnTo>
                  <a:lnTo>
                    <a:pt x="4794" y="1394"/>
                  </a:lnTo>
                  <a:lnTo>
                    <a:pt x="4800" y="1394"/>
                  </a:lnTo>
                  <a:lnTo>
                    <a:pt x="4800" y="1394"/>
                  </a:lnTo>
                  <a:lnTo>
                    <a:pt x="4800" y="1394"/>
                  </a:lnTo>
                  <a:lnTo>
                    <a:pt x="4800" y="1394"/>
                  </a:lnTo>
                  <a:lnTo>
                    <a:pt x="4806" y="1400"/>
                  </a:lnTo>
                  <a:lnTo>
                    <a:pt x="4806" y="1400"/>
                  </a:lnTo>
                  <a:lnTo>
                    <a:pt x="4806" y="1394"/>
                  </a:lnTo>
                  <a:lnTo>
                    <a:pt x="4806" y="1394"/>
                  </a:lnTo>
                  <a:lnTo>
                    <a:pt x="4806" y="1394"/>
                  </a:lnTo>
                  <a:lnTo>
                    <a:pt x="4806" y="1394"/>
                  </a:lnTo>
                  <a:lnTo>
                    <a:pt x="4806" y="1394"/>
                  </a:lnTo>
                  <a:lnTo>
                    <a:pt x="4806" y="1388"/>
                  </a:lnTo>
                  <a:lnTo>
                    <a:pt x="4806" y="1388"/>
                  </a:lnTo>
                  <a:lnTo>
                    <a:pt x="4800" y="1388"/>
                  </a:lnTo>
                  <a:lnTo>
                    <a:pt x="4800" y="1388"/>
                  </a:lnTo>
                  <a:lnTo>
                    <a:pt x="4800" y="1388"/>
                  </a:lnTo>
                  <a:lnTo>
                    <a:pt x="4800" y="1382"/>
                  </a:lnTo>
                  <a:lnTo>
                    <a:pt x="4800" y="1382"/>
                  </a:lnTo>
                  <a:lnTo>
                    <a:pt x="4794" y="1382"/>
                  </a:lnTo>
                  <a:lnTo>
                    <a:pt x="4794" y="1382"/>
                  </a:lnTo>
                  <a:lnTo>
                    <a:pt x="4794" y="1382"/>
                  </a:lnTo>
                  <a:lnTo>
                    <a:pt x="4794" y="1382"/>
                  </a:lnTo>
                  <a:lnTo>
                    <a:pt x="4794" y="1382"/>
                  </a:lnTo>
                  <a:lnTo>
                    <a:pt x="4794" y="1376"/>
                  </a:lnTo>
                  <a:lnTo>
                    <a:pt x="4800" y="1376"/>
                  </a:lnTo>
                  <a:lnTo>
                    <a:pt x="4800" y="1376"/>
                  </a:lnTo>
                  <a:lnTo>
                    <a:pt x="4800" y="1382"/>
                  </a:lnTo>
                  <a:lnTo>
                    <a:pt x="4800" y="1382"/>
                  </a:lnTo>
                  <a:lnTo>
                    <a:pt x="4800" y="1388"/>
                  </a:lnTo>
                  <a:lnTo>
                    <a:pt x="4806" y="1388"/>
                  </a:lnTo>
                  <a:lnTo>
                    <a:pt x="4806" y="1388"/>
                  </a:lnTo>
                  <a:lnTo>
                    <a:pt x="4806" y="1388"/>
                  </a:lnTo>
                  <a:lnTo>
                    <a:pt x="4812" y="1388"/>
                  </a:lnTo>
                  <a:lnTo>
                    <a:pt x="4812" y="1388"/>
                  </a:lnTo>
                  <a:lnTo>
                    <a:pt x="4812" y="1388"/>
                  </a:lnTo>
                  <a:lnTo>
                    <a:pt x="4812" y="1388"/>
                  </a:lnTo>
                  <a:lnTo>
                    <a:pt x="4812" y="1382"/>
                  </a:lnTo>
                  <a:lnTo>
                    <a:pt x="4812" y="1382"/>
                  </a:lnTo>
                  <a:lnTo>
                    <a:pt x="4812" y="1382"/>
                  </a:lnTo>
                  <a:lnTo>
                    <a:pt x="4806" y="1382"/>
                  </a:lnTo>
                  <a:lnTo>
                    <a:pt x="4806" y="1382"/>
                  </a:lnTo>
                  <a:lnTo>
                    <a:pt x="4806" y="1382"/>
                  </a:lnTo>
                  <a:lnTo>
                    <a:pt x="4800" y="1376"/>
                  </a:lnTo>
                  <a:lnTo>
                    <a:pt x="4800" y="1376"/>
                  </a:lnTo>
                  <a:lnTo>
                    <a:pt x="4800" y="1376"/>
                  </a:lnTo>
                  <a:lnTo>
                    <a:pt x="4800" y="1376"/>
                  </a:lnTo>
                  <a:lnTo>
                    <a:pt x="4800" y="1376"/>
                  </a:lnTo>
                  <a:lnTo>
                    <a:pt x="4800" y="1376"/>
                  </a:lnTo>
                  <a:lnTo>
                    <a:pt x="4806" y="1376"/>
                  </a:lnTo>
                  <a:lnTo>
                    <a:pt x="4806" y="1376"/>
                  </a:lnTo>
                  <a:lnTo>
                    <a:pt x="4806" y="1376"/>
                  </a:lnTo>
                  <a:lnTo>
                    <a:pt x="4806" y="1376"/>
                  </a:lnTo>
                  <a:lnTo>
                    <a:pt x="4806" y="1376"/>
                  </a:lnTo>
                  <a:lnTo>
                    <a:pt x="4812" y="1376"/>
                  </a:lnTo>
                  <a:lnTo>
                    <a:pt x="4812" y="1376"/>
                  </a:lnTo>
                  <a:lnTo>
                    <a:pt x="4812" y="1382"/>
                  </a:lnTo>
                  <a:lnTo>
                    <a:pt x="4812" y="1376"/>
                  </a:lnTo>
                  <a:lnTo>
                    <a:pt x="4812" y="1376"/>
                  </a:lnTo>
                  <a:lnTo>
                    <a:pt x="4812" y="1376"/>
                  </a:lnTo>
                  <a:lnTo>
                    <a:pt x="4812" y="1370"/>
                  </a:lnTo>
                  <a:lnTo>
                    <a:pt x="4812" y="1370"/>
                  </a:lnTo>
                  <a:lnTo>
                    <a:pt x="4806" y="1370"/>
                  </a:lnTo>
                  <a:lnTo>
                    <a:pt x="4806" y="1364"/>
                  </a:lnTo>
                  <a:lnTo>
                    <a:pt x="4806" y="1364"/>
                  </a:lnTo>
                  <a:lnTo>
                    <a:pt x="4806" y="1370"/>
                  </a:lnTo>
                  <a:lnTo>
                    <a:pt x="4806" y="1364"/>
                  </a:lnTo>
                  <a:lnTo>
                    <a:pt x="4800" y="1364"/>
                  </a:lnTo>
                  <a:lnTo>
                    <a:pt x="4800" y="1364"/>
                  </a:lnTo>
                  <a:lnTo>
                    <a:pt x="4800" y="1364"/>
                  </a:lnTo>
                  <a:lnTo>
                    <a:pt x="4800" y="1364"/>
                  </a:lnTo>
                  <a:lnTo>
                    <a:pt x="4800" y="1364"/>
                  </a:lnTo>
                  <a:lnTo>
                    <a:pt x="4800" y="1364"/>
                  </a:lnTo>
                  <a:lnTo>
                    <a:pt x="4800" y="1358"/>
                  </a:lnTo>
                  <a:lnTo>
                    <a:pt x="4800" y="1358"/>
                  </a:lnTo>
                  <a:lnTo>
                    <a:pt x="4800" y="1358"/>
                  </a:lnTo>
                  <a:lnTo>
                    <a:pt x="4794" y="1358"/>
                  </a:lnTo>
                  <a:lnTo>
                    <a:pt x="4794" y="1358"/>
                  </a:lnTo>
                  <a:lnTo>
                    <a:pt x="4794" y="1358"/>
                  </a:lnTo>
                  <a:lnTo>
                    <a:pt x="4794" y="1358"/>
                  </a:lnTo>
                  <a:lnTo>
                    <a:pt x="4794" y="1358"/>
                  </a:lnTo>
                  <a:lnTo>
                    <a:pt x="4794" y="1352"/>
                  </a:lnTo>
                  <a:lnTo>
                    <a:pt x="4794" y="1352"/>
                  </a:lnTo>
                  <a:lnTo>
                    <a:pt x="4794" y="1352"/>
                  </a:lnTo>
                  <a:lnTo>
                    <a:pt x="4794" y="1352"/>
                  </a:lnTo>
                  <a:lnTo>
                    <a:pt x="4794" y="1352"/>
                  </a:lnTo>
                  <a:lnTo>
                    <a:pt x="4794" y="1352"/>
                  </a:lnTo>
                  <a:lnTo>
                    <a:pt x="4794" y="1352"/>
                  </a:lnTo>
                  <a:lnTo>
                    <a:pt x="4794" y="1352"/>
                  </a:lnTo>
                  <a:lnTo>
                    <a:pt x="4794" y="1352"/>
                  </a:lnTo>
                  <a:lnTo>
                    <a:pt x="4794" y="1352"/>
                  </a:lnTo>
                  <a:lnTo>
                    <a:pt x="4794" y="1352"/>
                  </a:lnTo>
                  <a:lnTo>
                    <a:pt x="4800" y="1352"/>
                  </a:lnTo>
                  <a:lnTo>
                    <a:pt x="4800" y="1358"/>
                  </a:lnTo>
                  <a:lnTo>
                    <a:pt x="4800" y="1358"/>
                  </a:lnTo>
                  <a:lnTo>
                    <a:pt x="4800" y="1358"/>
                  </a:lnTo>
                  <a:lnTo>
                    <a:pt x="4806" y="1358"/>
                  </a:lnTo>
                  <a:lnTo>
                    <a:pt x="4806" y="1358"/>
                  </a:lnTo>
                  <a:lnTo>
                    <a:pt x="4806" y="1358"/>
                  </a:lnTo>
                  <a:lnTo>
                    <a:pt x="4806" y="1364"/>
                  </a:lnTo>
                  <a:lnTo>
                    <a:pt x="4806" y="1364"/>
                  </a:lnTo>
                  <a:lnTo>
                    <a:pt x="4806" y="1358"/>
                  </a:lnTo>
                  <a:lnTo>
                    <a:pt x="4806" y="1358"/>
                  </a:lnTo>
                  <a:lnTo>
                    <a:pt x="4812" y="1358"/>
                  </a:lnTo>
                  <a:lnTo>
                    <a:pt x="4812" y="1358"/>
                  </a:lnTo>
                  <a:lnTo>
                    <a:pt x="4806" y="1358"/>
                  </a:lnTo>
                  <a:lnTo>
                    <a:pt x="4806" y="1358"/>
                  </a:lnTo>
                  <a:lnTo>
                    <a:pt x="4806" y="1364"/>
                  </a:lnTo>
                  <a:lnTo>
                    <a:pt x="4806" y="1364"/>
                  </a:lnTo>
                  <a:lnTo>
                    <a:pt x="4812" y="1364"/>
                  </a:lnTo>
                  <a:lnTo>
                    <a:pt x="4812" y="1364"/>
                  </a:lnTo>
                  <a:lnTo>
                    <a:pt x="4812" y="1358"/>
                  </a:lnTo>
                  <a:lnTo>
                    <a:pt x="4812" y="1358"/>
                  </a:lnTo>
                  <a:lnTo>
                    <a:pt x="4812" y="1358"/>
                  </a:lnTo>
                  <a:lnTo>
                    <a:pt x="4806" y="1352"/>
                  </a:lnTo>
                  <a:lnTo>
                    <a:pt x="4806" y="1352"/>
                  </a:lnTo>
                  <a:lnTo>
                    <a:pt x="4806" y="1346"/>
                  </a:lnTo>
                  <a:lnTo>
                    <a:pt x="4806" y="1346"/>
                  </a:lnTo>
                  <a:lnTo>
                    <a:pt x="4812" y="1352"/>
                  </a:lnTo>
                  <a:lnTo>
                    <a:pt x="4812" y="1352"/>
                  </a:lnTo>
                  <a:lnTo>
                    <a:pt x="4812" y="1352"/>
                  </a:lnTo>
                  <a:lnTo>
                    <a:pt x="4812" y="1352"/>
                  </a:lnTo>
                  <a:lnTo>
                    <a:pt x="4812" y="1352"/>
                  </a:lnTo>
                  <a:lnTo>
                    <a:pt x="4812" y="1352"/>
                  </a:lnTo>
                  <a:lnTo>
                    <a:pt x="4812" y="1352"/>
                  </a:lnTo>
                  <a:lnTo>
                    <a:pt x="4812" y="1346"/>
                  </a:lnTo>
                  <a:lnTo>
                    <a:pt x="4812" y="1346"/>
                  </a:lnTo>
                  <a:lnTo>
                    <a:pt x="4812" y="1346"/>
                  </a:lnTo>
                  <a:lnTo>
                    <a:pt x="4812" y="1346"/>
                  </a:lnTo>
                  <a:lnTo>
                    <a:pt x="4818" y="1346"/>
                  </a:lnTo>
                  <a:lnTo>
                    <a:pt x="4818" y="1346"/>
                  </a:lnTo>
                  <a:lnTo>
                    <a:pt x="4818" y="1346"/>
                  </a:lnTo>
                  <a:lnTo>
                    <a:pt x="4818" y="1346"/>
                  </a:lnTo>
                  <a:lnTo>
                    <a:pt x="4818" y="1346"/>
                  </a:lnTo>
                  <a:lnTo>
                    <a:pt x="4818" y="1346"/>
                  </a:lnTo>
                  <a:lnTo>
                    <a:pt x="4818" y="1346"/>
                  </a:lnTo>
                  <a:lnTo>
                    <a:pt x="4818" y="1346"/>
                  </a:lnTo>
                  <a:lnTo>
                    <a:pt x="4818" y="1340"/>
                  </a:lnTo>
                  <a:lnTo>
                    <a:pt x="4818" y="1340"/>
                  </a:lnTo>
                  <a:lnTo>
                    <a:pt x="4818" y="1340"/>
                  </a:lnTo>
                  <a:lnTo>
                    <a:pt x="4818" y="1340"/>
                  </a:lnTo>
                  <a:lnTo>
                    <a:pt x="4818" y="1340"/>
                  </a:lnTo>
                  <a:lnTo>
                    <a:pt x="4818" y="1340"/>
                  </a:lnTo>
                  <a:lnTo>
                    <a:pt x="4812" y="1334"/>
                  </a:lnTo>
                  <a:lnTo>
                    <a:pt x="4824" y="1334"/>
                  </a:lnTo>
                  <a:lnTo>
                    <a:pt x="4824" y="1334"/>
                  </a:lnTo>
                  <a:lnTo>
                    <a:pt x="4824" y="1334"/>
                  </a:lnTo>
                  <a:lnTo>
                    <a:pt x="4824" y="1340"/>
                  </a:lnTo>
                  <a:lnTo>
                    <a:pt x="4824" y="1340"/>
                  </a:lnTo>
                  <a:lnTo>
                    <a:pt x="4824" y="1346"/>
                  </a:lnTo>
                  <a:lnTo>
                    <a:pt x="4824" y="1346"/>
                  </a:lnTo>
                  <a:lnTo>
                    <a:pt x="4830" y="1346"/>
                  </a:lnTo>
                  <a:lnTo>
                    <a:pt x="4830" y="1346"/>
                  </a:lnTo>
                  <a:lnTo>
                    <a:pt x="4830" y="1340"/>
                  </a:lnTo>
                  <a:lnTo>
                    <a:pt x="4830" y="1340"/>
                  </a:lnTo>
                  <a:lnTo>
                    <a:pt x="4830" y="1340"/>
                  </a:lnTo>
                  <a:lnTo>
                    <a:pt x="4830" y="1340"/>
                  </a:lnTo>
                  <a:lnTo>
                    <a:pt x="4830" y="1329"/>
                  </a:lnTo>
                  <a:lnTo>
                    <a:pt x="4830" y="1329"/>
                  </a:lnTo>
                  <a:lnTo>
                    <a:pt x="4830" y="1329"/>
                  </a:lnTo>
                  <a:lnTo>
                    <a:pt x="4830" y="1329"/>
                  </a:lnTo>
                  <a:lnTo>
                    <a:pt x="4830" y="1329"/>
                  </a:lnTo>
                  <a:lnTo>
                    <a:pt x="4830" y="1329"/>
                  </a:lnTo>
                  <a:lnTo>
                    <a:pt x="4830" y="1329"/>
                  </a:lnTo>
                  <a:lnTo>
                    <a:pt x="4830" y="1329"/>
                  </a:lnTo>
                  <a:lnTo>
                    <a:pt x="4830" y="1329"/>
                  </a:lnTo>
                  <a:lnTo>
                    <a:pt x="4830" y="1329"/>
                  </a:lnTo>
                  <a:lnTo>
                    <a:pt x="4830" y="1329"/>
                  </a:lnTo>
                  <a:lnTo>
                    <a:pt x="4830" y="1329"/>
                  </a:lnTo>
                  <a:lnTo>
                    <a:pt x="4830" y="1334"/>
                  </a:lnTo>
                  <a:lnTo>
                    <a:pt x="4830" y="1334"/>
                  </a:lnTo>
                  <a:lnTo>
                    <a:pt x="4830" y="1340"/>
                  </a:lnTo>
                  <a:lnTo>
                    <a:pt x="4830" y="1340"/>
                  </a:lnTo>
                  <a:lnTo>
                    <a:pt x="4830" y="1340"/>
                  </a:lnTo>
                  <a:lnTo>
                    <a:pt x="4830" y="1340"/>
                  </a:lnTo>
                  <a:lnTo>
                    <a:pt x="4835" y="1340"/>
                  </a:lnTo>
                  <a:lnTo>
                    <a:pt x="4841" y="1334"/>
                  </a:lnTo>
                  <a:lnTo>
                    <a:pt x="4847" y="1329"/>
                  </a:lnTo>
                  <a:lnTo>
                    <a:pt x="4847" y="1329"/>
                  </a:lnTo>
                  <a:lnTo>
                    <a:pt x="4847" y="1329"/>
                  </a:lnTo>
                  <a:lnTo>
                    <a:pt x="4847" y="1329"/>
                  </a:lnTo>
                  <a:lnTo>
                    <a:pt x="4847" y="1329"/>
                  </a:lnTo>
                  <a:lnTo>
                    <a:pt x="4841" y="1323"/>
                  </a:lnTo>
                  <a:lnTo>
                    <a:pt x="4841" y="1323"/>
                  </a:lnTo>
                  <a:lnTo>
                    <a:pt x="4841" y="1317"/>
                  </a:lnTo>
                  <a:lnTo>
                    <a:pt x="4847" y="1317"/>
                  </a:lnTo>
                  <a:lnTo>
                    <a:pt x="4847" y="1317"/>
                  </a:lnTo>
                  <a:lnTo>
                    <a:pt x="4847" y="1317"/>
                  </a:lnTo>
                  <a:lnTo>
                    <a:pt x="4847" y="1317"/>
                  </a:lnTo>
                  <a:lnTo>
                    <a:pt x="4853" y="1317"/>
                  </a:lnTo>
                  <a:lnTo>
                    <a:pt x="4853" y="1317"/>
                  </a:lnTo>
                  <a:lnTo>
                    <a:pt x="4853" y="1317"/>
                  </a:lnTo>
                  <a:lnTo>
                    <a:pt x="4859" y="1311"/>
                  </a:lnTo>
                  <a:lnTo>
                    <a:pt x="4859" y="1311"/>
                  </a:lnTo>
                  <a:lnTo>
                    <a:pt x="4859" y="1311"/>
                  </a:lnTo>
                  <a:lnTo>
                    <a:pt x="4859" y="1311"/>
                  </a:lnTo>
                  <a:lnTo>
                    <a:pt x="4859" y="1311"/>
                  </a:lnTo>
                  <a:lnTo>
                    <a:pt x="4859" y="1317"/>
                  </a:lnTo>
                  <a:lnTo>
                    <a:pt x="4859" y="1317"/>
                  </a:lnTo>
                  <a:lnTo>
                    <a:pt x="4859" y="1317"/>
                  </a:lnTo>
                  <a:lnTo>
                    <a:pt x="4859" y="1317"/>
                  </a:lnTo>
                  <a:lnTo>
                    <a:pt x="4859" y="1317"/>
                  </a:lnTo>
                  <a:lnTo>
                    <a:pt x="4853" y="1323"/>
                  </a:lnTo>
                  <a:lnTo>
                    <a:pt x="4853" y="1323"/>
                  </a:lnTo>
                  <a:lnTo>
                    <a:pt x="4853" y="1323"/>
                  </a:lnTo>
                  <a:lnTo>
                    <a:pt x="4853" y="1329"/>
                  </a:lnTo>
                  <a:lnTo>
                    <a:pt x="4853" y="1329"/>
                  </a:lnTo>
                  <a:lnTo>
                    <a:pt x="4859" y="1329"/>
                  </a:lnTo>
                  <a:lnTo>
                    <a:pt x="4865" y="1323"/>
                  </a:lnTo>
                  <a:lnTo>
                    <a:pt x="4865" y="1317"/>
                  </a:lnTo>
                  <a:lnTo>
                    <a:pt x="4865" y="1317"/>
                  </a:lnTo>
                  <a:lnTo>
                    <a:pt x="4865" y="1317"/>
                  </a:lnTo>
                  <a:lnTo>
                    <a:pt x="4865" y="1311"/>
                  </a:lnTo>
                  <a:lnTo>
                    <a:pt x="4871" y="1311"/>
                  </a:lnTo>
                  <a:lnTo>
                    <a:pt x="4871" y="1317"/>
                  </a:lnTo>
                  <a:lnTo>
                    <a:pt x="4865" y="1317"/>
                  </a:lnTo>
                  <a:lnTo>
                    <a:pt x="4865" y="1317"/>
                  </a:lnTo>
                  <a:lnTo>
                    <a:pt x="4865" y="1323"/>
                  </a:lnTo>
                  <a:lnTo>
                    <a:pt x="4865" y="1323"/>
                  </a:lnTo>
                  <a:lnTo>
                    <a:pt x="4865" y="1323"/>
                  </a:lnTo>
                  <a:lnTo>
                    <a:pt x="4865" y="1329"/>
                  </a:lnTo>
                  <a:lnTo>
                    <a:pt x="4871" y="1329"/>
                  </a:lnTo>
                  <a:lnTo>
                    <a:pt x="4871" y="1329"/>
                  </a:lnTo>
                  <a:lnTo>
                    <a:pt x="4865" y="1329"/>
                  </a:lnTo>
                  <a:lnTo>
                    <a:pt x="4859" y="1329"/>
                  </a:lnTo>
                  <a:lnTo>
                    <a:pt x="4859" y="1329"/>
                  </a:lnTo>
                  <a:lnTo>
                    <a:pt x="4859" y="1329"/>
                  </a:lnTo>
                  <a:lnTo>
                    <a:pt x="4859" y="1329"/>
                  </a:lnTo>
                  <a:lnTo>
                    <a:pt x="4859" y="1329"/>
                  </a:lnTo>
                  <a:lnTo>
                    <a:pt x="4853" y="1329"/>
                  </a:lnTo>
                  <a:lnTo>
                    <a:pt x="4853" y="1334"/>
                  </a:lnTo>
                  <a:lnTo>
                    <a:pt x="4847" y="1334"/>
                  </a:lnTo>
                  <a:lnTo>
                    <a:pt x="4853" y="1340"/>
                  </a:lnTo>
                  <a:lnTo>
                    <a:pt x="4853" y="1340"/>
                  </a:lnTo>
                  <a:lnTo>
                    <a:pt x="4865" y="1340"/>
                  </a:lnTo>
                  <a:lnTo>
                    <a:pt x="4865" y="1340"/>
                  </a:lnTo>
                  <a:lnTo>
                    <a:pt x="4865" y="1340"/>
                  </a:lnTo>
                  <a:lnTo>
                    <a:pt x="4871" y="1340"/>
                  </a:lnTo>
                  <a:lnTo>
                    <a:pt x="4865" y="1340"/>
                  </a:lnTo>
                  <a:lnTo>
                    <a:pt x="4865" y="1340"/>
                  </a:lnTo>
                  <a:lnTo>
                    <a:pt x="4859" y="1340"/>
                  </a:lnTo>
                  <a:lnTo>
                    <a:pt x="4853" y="1340"/>
                  </a:lnTo>
                  <a:lnTo>
                    <a:pt x="4853" y="1340"/>
                  </a:lnTo>
                  <a:lnTo>
                    <a:pt x="4847" y="1340"/>
                  </a:lnTo>
                  <a:lnTo>
                    <a:pt x="4847" y="1340"/>
                  </a:lnTo>
                  <a:lnTo>
                    <a:pt x="4841" y="1340"/>
                  </a:lnTo>
                  <a:lnTo>
                    <a:pt x="4841" y="1340"/>
                  </a:lnTo>
                  <a:lnTo>
                    <a:pt x="4841" y="1340"/>
                  </a:lnTo>
                  <a:lnTo>
                    <a:pt x="4841" y="1340"/>
                  </a:lnTo>
                  <a:lnTo>
                    <a:pt x="4841" y="1340"/>
                  </a:lnTo>
                  <a:lnTo>
                    <a:pt x="4841" y="1346"/>
                  </a:lnTo>
                  <a:lnTo>
                    <a:pt x="4841" y="1346"/>
                  </a:lnTo>
                  <a:lnTo>
                    <a:pt x="4841" y="1346"/>
                  </a:lnTo>
                  <a:lnTo>
                    <a:pt x="4841" y="1346"/>
                  </a:lnTo>
                  <a:lnTo>
                    <a:pt x="4841" y="1346"/>
                  </a:lnTo>
                  <a:lnTo>
                    <a:pt x="4841" y="1346"/>
                  </a:lnTo>
                  <a:lnTo>
                    <a:pt x="4835" y="1346"/>
                  </a:lnTo>
                  <a:lnTo>
                    <a:pt x="4835" y="1346"/>
                  </a:lnTo>
                  <a:lnTo>
                    <a:pt x="4835" y="1346"/>
                  </a:lnTo>
                  <a:lnTo>
                    <a:pt x="4835" y="1346"/>
                  </a:lnTo>
                  <a:lnTo>
                    <a:pt x="4835" y="1352"/>
                  </a:lnTo>
                  <a:lnTo>
                    <a:pt x="4830" y="1352"/>
                  </a:lnTo>
                  <a:lnTo>
                    <a:pt x="4830" y="1352"/>
                  </a:lnTo>
                  <a:lnTo>
                    <a:pt x="4830" y="1358"/>
                  </a:lnTo>
                  <a:lnTo>
                    <a:pt x="4830" y="1364"/>
                  </a:lnTo>
                  <a:lnTo>
                    <a:pt x="4830" y="1364"/>
                  </a:lnTo>
                  <a:lnTo>
                    <a:pt x="4824" y="1364"/>
                  </a:lnTo>
                  <a:lnTo>
                    <a:pt x="4824" y="1364"/>
                  </a:lnTo>
                  <a:lnTo>
                    <a:pt x="4824" y="1370"/>
                  </a:lnTo>
                  <a:lnTo>
                    <a:pt x="4830" y="1370"/>
                  </a:lnTo>
                  <a:lnTo>
                    <a:pt x="4830" y="1370"/>
                  </a:lnTo>
                  <a:lnTo>
                    <a:pt x="4830" y="1370"/>
                  </a:lnTo>
                  <a:lnTo>
                    <a:pt x="4830" y="1370"/>
                  </a:lnTo>
                  <a:lnTo>
                    <a:pt x="4830" y="1376"/>
                  </a:lnTo>
                  <a:lnTo>
                    <a:pt x="4830" y="1382"/>
                  </a:lnTo>
                  <a:lnTo>
                    <a:pt x="4830" y="1382"/>
                  </a:lnTo>
                  <a:lnTo>
                    <a:pt x="4830" y="1382"/>
                  </a:lnTo>
                  <a:lnTo>
                    <a:pt x="4830" y="1382"/>
                  </a:lnTo>
                  <a:lnTo>
                    <a:pt x="4830" y="1388"/>
                  </a:lnTo>
                  <a:lnTo>
                    <a:pt x="4830" y="1388"/>
                  </a:lnTo>
                  <a:lnTo>
                    <a:pt x="4835" y="1388"/>
                  </a:lnTo>
                  <a:lnTo>
                    <a:pt x="4835" y="1388"/>
                  </a:lnTo>
                  <a:lnTo>
                    <a:pt x="4835" y="1382"/>
                  </a:lnTo>
                  <a:lnTo>
                    <a:pt x="4830" y="1382"/>
                  </a:lnTo>
                  <a:lnTo>
                    <a:pt x="4830" y="1382"/>
                  </a:lnTo>
                  <a:lnTo>
                    <a:pt x="4830" y="1382"/>
                  </a:lnTo>
                  <a:lnTo>
                    <a:pt x="4835" y="1376"/>
                  </a:lnTo>
                  <a:lnTo>
                    <a:pt x="4835" y="1376"/>
                  </a:lnTo>
                  <a:lnTo>
                    <a:pt x="4835" y="1376"/>
                  </a:lnTo>
                  <a:lnTo>
                    <a:pt x="4835" y="1370"/>
                  </a:lnTo>
                  <a:lnTo>
                    <a:pt x="4841" y="1370"/>
                  </a:lnTo>
                  <a:lnTo>
                    <a:pt x="4841" y="1370"/>
                  </a:lnTo>
                  <a:lnTo>
                    <a:pt x="4835" y="1370"/>
                  </a:lnTo>
                  <a:lnTo>
                    <a:pt x="4841" y="1370"/>
                  </a:lnTo>
                  <a:lnTo>
                    <a:pt x="4841" y="1370"/>
                  </a:lnTo>
                  <a:lnTo>
                    <a:pt x="4841" y="1370"/>
                  </a:lnTo>
                  <a:lnTo>
                    <a:pt x="4841" y="1370"/>
                  </a:lnTo>
                  <a:lnTo>
                    <a:pt x="4847" y="1370"/>
                  </a:lnTo>
                  <a:lnTo>
                    <a:pt x="4847" y="1370"/>
                  </a:lnTo>
                  <a:lnTo>
                    <a:pt x="4847" y="1370"/>
                  </a:lnTo>
                  <a:lnTo>
                    <a:pt x="4847" y="1370"/>
                  </a:lnTo>
                  <a:lnTo>
                    <a:pt x="4847" y="1370"/>
                  </a:lnTo>
                  <a:lnTo>
                    <a:pt x="4841" y="1376"/>
                  </a:lnTo>
                  <a:lnTo>
                    <a:pt x="4841" y="1376"/>
                  </a:lnTo>
                  <a:lnTo>
                    <a:pt x="4841" y="1376"/>
                  </a:lnTo>
                  <a:lnTo>
                    <a:pt x="4841" y="1382"/>
                  </a:lnTo>
                  <a:lnTo>
                    <a:pt x="4841" y="1382"/>
                  </a:lnTo>
                  <a:lnTo>
                    <a:pt x="4835" y="1382"/>
                  </a:lnTo>
                  <a:lnTo>
                    <a:pt x="4835" y="1382"/>
                  </a:lnTo>
                  <a:lnTo>
                    <a:pt x="4835" y="1382"/>
                  </a:lnTo>
                  <a:lnTo>
                    <a:pt x="4835" y="1382"/>
                  </a:lnTo>
                  <a:lnTo>
                    <a:pt x="4835" y="1382"/>
                  </a:lnTo>
                  <a:lnTo>
                    <a:pt x="4841" y="1382"/>
                  </a:lnTo>
                  <a:lnTo>
                    <a:pt x="4835" y="1388"/>
                  </a:lnTo>
                  <a:lnTo>
                    <a:pt x="4835" y="1388"/>
                  </a:lnTo>
                  <a:lnTo>
                    <a:pt x="4835" y="1388"/>
                  </a:lnTo>
                  <a:lnTo>
                    <a:pt x="4835" y="1388"/>
                  </a:lnTo>
                  <a:lnTo>
                    <a:pt x="4830" y="1394"/>
                  </a:lnTo>
                  <a:lnTo>
                    <a:pt x="4830" y="1388"/>
                  </a:lnTo>
                  <a:lnTo>
                    <a:pt x="4824" y="1388"/>
                  </a:lnTo>
                  <a:lnTo>
                    <a:pt x="4824" y="1388"/>
                  </a:lnTo>
                  <a:lnTo>
                    <a:pt x="4824" y="1388"/>
                  </a:lnTo>
                  <a:lnTo>
                    <a:pt x="4824" y="1382"/>
                  </a:lnTo>
                  <a:lnTo>
                    <a:pt x="4824" y="1382"/>
                  </a:lnTo>
                  <a:lnTo>
                    <a:pt x="4824" y="1382"/>
                  </a:lnTo>
                  <a:lnTo>
                    <a:pt x="4824" y="1382"/>
                  </a:lnTo>
                  <a:lnTo>
                    <a:pt x="4824" y="1382"/>
                  </a:lnTo>
                  <a:lnTo>
                    <a:pt x="4824" y="1388"/>
                  </a:lnTo>
                  <a:lnTo>
                    <a:pt x="4818" y="1388"/>
                  </a:lnTo>
                  <a:lnTo>
                    <a:pt x="4818" y="1388"/>
                  </a:lnTo>
                  <a:lnTo>
                    <a:pt x="4818" y="1388"/>
                  </a:lnTo>
                  <a:lnTo>
                    <a:pt x="4818" y="1394"/>
                  </a:lnTo>
                  <a:lnTo>
                    <a:pt x="4818" y="1394"/>
                  </a:lnTo>
                  <a:lnTo>
                    <a:pt x="4818" y="1400"/>
                  </a:lnTo>
                  <a:lnTo>
                    <a:pt x="4818" y="1400"/>
                  </a:lnTo>
                  <a:lnTo>
                    <a:pt x="4818" y="1406"/>
                  </a:lnTo>
                  <a:lnTo>
                    <a:pt x="4818" y="1406"/>
                  </a:lnTo>
                  <a:lnTo>
                    <a:pt x="4818" y="1406"/>
                  </a:lnTo>
                  <a:lnTo>
                    <a:pt x="4818" y="1406"/>
                  </a:lnTo>
                  <a:lnTo>
                    <a:pt x="4824" y="1406"/>
                  </a:lnTo>
                  <a:lnTo>
                    <a:pt x="4818" y="1400"/>
                  </a:lnTo>
                  <a:lnTo>
                    <a:pt x="4818" y="1400"/>
                  </a:lnTo>
                  <a:lnTo>
                    <a:pt x="4818" y="1400"/>
                  </a:lnTo>
                  <a:lnTo>
                    <a:pt x="4818" y="1400"/>
                  </a:lnTo>
                  <a:lnTo>
                    <a:pt x="4818" y="1400"/>
                  </a:lnTo>
                  <a:lnTo>
                    <a:pt x="4818" y="1400"/>
                  </a:lnTo>
                  <a:lnTo>
                    <a:pt x="4824" y="1400"/>
                  </a:lnTo>
                  <a:lnTo>
                    <a:pt x="4824" y="1400"/>
                  </a:lnTo>
                  <a:lnTo>
                    <a:pt x="4824" y="1400"/>
                  </a:lnTo>
                  <a:lnTo>
                    <a:pt x="4824" y="1400"/>
                  </a:lnTo>
                  <a:lnTo>
                    <a:pt x="4824" y="1400"/>
                  </a:lnTo>
                  <a:lnTo>
                    <a:pt x="4824" y="1400"/>
                  </a:lnTo>
                  <a:lnTo>
                    <a:pt x="4830" y="1394"/>
                  </a:lnTo>
                  <a:lnTo>
                    <a:pt x="4830" y="1394"/>
                  </a:lnTo>
                  <a:lnTo>
                    <a:pt x="4830" y="1394"/>
                  </a:lnTo>
                  <a:lnTo>
                    <a:pt x="4830" y="1394"/>
                  </a:lnTo>
                  <a:lnTo>
                    <a:pt x="4830" y="1394"/>
                  </a:lnTo>
                  <a:lnTo>
                    <a:pt x="4830" y="1394"/>
                  </a:lnTo>
                  <a:lnTo>
                    <a:pt x="4830" y="1394"/>
                  </a:lnTo>
                  <a:lnTo>
                    <a:pt x="4830" y="1394"/>
                  </a:lnTo>
                  <a:lnTo>
                    <a:pt x="4830" y="1394"/>
                  </a:lnTo>
                  <a:lnTo>
                    <a:pt x="4835" y="1394"/>
                  </a:lnTo>
                  <a:lnTo>
                    <a:pt x="4835" y="1394"/>
                  </a:lnTo>
                  <a:lnTo>
                    <a:pt x="4835" y="1400"/>
                  </a:lnTo>
                  <a:lnTo>
                    <a:pt x="4835" y="1400"/>
                  </a:lnTo>
                  <a:lnTo>
                    <a:pt x="4835" y="1400"/>
                  </a:lnTo>
                  <a:lnTo>
                    <a:pt x="4835" y="1400"/>
                  </a:lnTo>
                  <a:lnTo>
                    <a:pt x="4835" y="1406"/>
                  </a:lnTo>
                  <a:lnTo>
                    <a:pt x="4835" y="1400"/>
                  </a:lnTo>
                  <a:lnTo>
                    <a:pt x="4835" y="1400"/>
                  </a:lnTo>
                  <a:lnTo>
                    <a:pt x="4835" y="1400"/>
                  </a:lnTo>
                  <a:lnTo>
                    <a:pt x="4835" y="1400"/>
                  </a:lnTo>
                  <a:lnTo>
                    <a:pt x="4835" y="1400"/>
                  </a:lnTo>
                  <a:lnTo>
                    <a:pt x="4835" y="1400"/>
                  </a:lnTo>
                  <a:lnTo>
                    <a:pt x="4835" y="1400"/>
                  </a:lnTo>
                  <a:lnTo>
                    <a:pt x="4835" y="1400"/>
                  </a:lnTo>
                  <a:lnTo>
                    <a:pt x="4841" y="1400"/>
                  </a:lnTo>
                  <a:lnTo>
                    <a:pt x="4841" y="1400"/>
                  </a:lnTo>
                  <a:lnTo>
                    <a:pt x="4835" y="1400"/>
                  </a:lnTo>
                  <a:lnTo>
                    <a:pt x="4841" y="1400"/>
                  </a:lnTo>
                  <a:lnTo>
                    <a:pt x="4841" y="1406"/>
                  </a:lnTo>
                  <a:lnTo>
                    <a:pt x="4841" y="1406"/>
                  </a:lnTo>
                  <a:lnTo>
                    <a:pt x="4841" y="1406"/>
                  </a:lnTo>
                  <a:lnTo>
                    <a:pt x="4835" y="1406"/>
                  </a:lnTo>
                  <a:lnTo>
                    <a:pt x="4835" y="1406"/>
                  </a:lnTo>
                  <a:lnTo>
                    <a:pt x="4835" y="1406"/>
                  </a:lnTo>
                  <a:lnTo>
                    <a:pt x="4835" y="1412"/>
                  </a:lnTo>
                  <a:lnTo>
                    <a:pt x="4835" y="1418"/>
                  </a:lnTo>
                  <a:lnTo>
                    <a:pt x="4835" y="1418"/>
                  </a:lnTo>
                  <a:lnTo>
                    <a:pt x="4841" y="1418"/>
                  </a:lnTo>
                  <a:lnTo>
                    <a:pt x="4841" y="1412"/>
                  </a:lnTo>
                  <a:lnTo>
                    <a:pt x="4841" y="1412"/>
                  </a:lnTo>
                  <a:lnTo>
                    <a:pt x="4841" y="1412"/>
                  </a:lnTo>
                  <a:lnTo>
                    <a:pt x="4841" y="1412"/>
                  </a:lnTo>
                  <a:lnTo>
                    <a:pt x="4841" y="1412"/>
                  </a:lnTo>
                  <a:lnTo>
                    <a:pt x="4841" y="1412"/>
                  </a:lnTo>
                  <a:lnTo>
                    <a:pt x="4841" y="1418"/>
                  </a:lnTo>
                  <a:lnTo>
                    <a:pt x="4841" y="1418"/>
                  </a:lnTo>
                  <a:lnTo>
                    <a:pt x="4841" y="1418"/>
                  </a:lnTo>
                  <a:lnTo>
                    <a:pt x="4835" y="1418"/>
                  </a:lnTo>
                  <a:lnTo>
                    <a:pt x="4835" y="1418"/>
                  </a:lnTo>
                  <a:lnTo>
                    <a:pt x="4835" y="1418"/>
                  </a:lnTo>
                  <a:lnTo>
                    <a:pt x="4835" y="1418"/>
                  </a:lnTo>
                  <a:lnTo>
                    <a:pt x="4830" y="1418"/>
                  </a:lnTo>
                  <a:lnTo>
                    <a:pt x="4830" y="1412"/>
                  </a:lnTo>
                  <a:lnTo>
                    <a:pt x="4830" y="1412"/>
                  </a:lnTo>
                  <a:lnTo>
                    <a:pt x="4830" y="1412"/>
                  </a:lnTo>
                  <a:lnTo>
                    <a:pt x="4830" y="1412"/>
                  </a:lnTo>
                  <a:lnTo>
                    <a:pt x="4830" y="1412"/>
                  </a:lnTo>
                  <a:lnTo>
                    <a:pt x="4830" y="1406"/>
                  </a:lnTo>
                  <a:lnTo>
                    <a:pt x="4830" y="1406"/>
                  </a:lnTo>
                  <a:lnTo>
                    <a:pt x="4830" y="1406"/>
                  </a:lnTo>
                  <a:lnTo>
                    <a:pt x="4824" y="1406"/>
                  </a:lnTo>
                  <a:lnTo>
                    <a:pt x="4824" y="1406"/>
                  </a:lnTo>
                  <a:lnTo>
                    <a:pt x="4824" y="1412"/>
                  </a:lnTo>
                  <a:lnTo>
                    <a:pt x="4824" y="1412"/>
                  </a:lnTo>
                  <a:lnTo>
                    <a:pt x="4824" y="1412"/>
                  </a:lnTo>
                  <a:lnTo>
                    <a:pt x="4824" y="1412"/>
                  </a:lnTo>
                  <a:lnTo>
                    <a:pt x="4824" y="1418"/>
                  </a:lnTo>
                  <a:lnTo>
                    <a:pt x="4818" y="1418"/>
                  </a:lnTo>
                  <a:lnTo>
                    <a:pt x="4818" y="1423"/>
                  </a:lnTo>
                  <a:lnTo>
                    <a:pt x="4818" y="1423"/>
                  </a:lnTo>
                  <a:lnTo>
                    <a:pt x="4818" y="1423"/>
                  </a:lnTo>
                  <a:lnTo>
                    <a:pt x="4818" y="1429"/>
                  </a:lnTo>
                  <a:lnTo>
                    <a:pt x="4818" y="1429"/>
                  </a:lnTo>
                  <a:lnTo>
                    <a:pt x="4818" y="1429"/>
                  </a:lnTo>
                  <a:lnTo>
                    <a:pt x="4818" y="1429"/>
                  </a:lnTo>
                  <a:lnTo>
                    <a:pt x="4818" y="1429"/>
                  </a:lnTo>
                  <a:lnTo>
                    <a:pt x="4824" y="1429"/>
                  </a:lnTo>
                  <a:lnTo>
                    <a:pt x="4824" y="1429"/>
                  </a:lnTo>
                  <a:lnTo>
                    <a:pt x="4824" y="1429"/>
                  </a:lnTo>
                  <a:lnTo>
                    <a:pt x="4824" y="1423"/>
                  </a:lnTo>
                  <a:lnTo>
                    <a:pt x="4824" y="1423"/>
                  </a:lnTo>
                  <a:lnTo>
                    <a:pt x="4824" y="1423"/>
                  </a:lnTo>
                  <a:lnTo>
                    <a:pt x="4824" y="1423"/>
                  </a:lnTo>
                  <a:lnTo>
                    <a:pt x="4824" y="1418"/>
                  </a:lnTo>
                  <a:lnTo>
                    <a:pt x="4824" y="1418"/>
                  </a:lnTo>
                  <a:lnTo>
                    <a:pt x="4824" y="1418"/>
                  </a:lnTo>
                  <a:lnTo>
                    <a:pt x="4824" y="1418"/>
                  </a:lnTo>
                  <a:lnTo>
                    <a:pt x="4824" y="1418"/>
                  </a:lnTo>
                  <a:lnTo>
                    <a:pt x="4824" y="1418"/>
                  </a:lnTo>
                  <a:lnTo>
                    <a:pt x="4824" y="1418"/>
                  </a:lnTo>
                  <a:lnTo>
                    <a:pt x="4824" y="1423"/>
                  </a:lnTo>
                  <a:lnTo>
                    <a:pt x="4824" y="1423"/>
                  </a:lnTo>
                  <a:lnTo>
                    <a:pt x="4830" y="1423"/>
                  </a:lnTo>
                  <a:lnTo>
                    <a:pt x="4830" y="1418"/>
                  </a:lnTo>
                  <a:lnTo>
                    <a:pt x="4830" y="1418"/>
                  </a:lnTo>
                  <a:lnTo>
                    <a:pt x="4830" y="1418"/>
                  </a:lnTo>
                  <a:lnTo>
                    <a:pt x="4830" y="1423"/>
                  </a:lnTo>
                  <a:lnTo>
                    <a:pt x="4835" y="1423"/>
                  </a:lnTo>
                  <a:lnTo>
                    <a:pt x="4835" y="1423"/>
                  </a:lnTo>
                  <a:lnTo>
                    <a:pt x="4830" y="1423"/>
                  </a:lnTo>
                  <a:lnTo>
                    <a:pt x="4830" y="1423"/>
                  </a:lnTo>
                  <a:lnTo>
                    <a:pt x="4830" y="1423"/>
                  </a:lnTo>
                  <a:lnTo>
                    <a:pt x="4830" y="1423"/>
                  </a:lnTo>
                  <a:lnTo>
                    <a:pt x="4830" y="1429"/>
                  </a:lnTo>
                  <a:lnTo>
                    <a:pt x="4835" y="1429"/>
                  </a:lnTo>
                  <a:lnTo>
                    <a:pt x="4835" y="1429"/>
                  </a:lnTo>
                  <a:lnTo>
                    <a:pt x="4835" y="1429"/>
                  </a:lnTo>
                  <a:lnTo>
                    <a:pt x="4835" y="1423"/>
                  </a:lnTo>
                  <a:lnTo>
                    <a:pt x="4835" y="1423"/>
                  </a:lnTo>
                  <a:lnTo>
                    <a:pt x="4835" y="1423"/>
                  </a:lnTo>
                  <a:lnTo>
                    <a:pt x="4835" y="1423"/>
                  </a:lnTo>
                  <a:lnTo>
                    <a:pt x="4835" y="1423"/>
                  </a:lnTo>
                  <a:lnTo>
                    <a:pt x="4835" y="1423"/>
                  </a:lnTo>
                  <a:lnTo>
                    <a:pt x="4835" y="1423"/>
                  </a:lnTo>
                  <a:lnTo>
                    <a:pt x="4835" y="1423"/>
                  </a:lnTo>
                  <a:lnTo>
                    <a:pt x="4835" y="1423"/>
                  </a:lnTo>
                  <a:lnTo>
                    <a:pt x="4835" y="1423"/>
                  </a:lnTo>
                  <a:lnTo>
                    <a:pt x="4835" y="1429"/>
                  </a:lnTo>
                  <a:lnTo>
                    <a:pt x="4835" y="1429"/>
                  </a:lnTo>
                  <a:lnTo>
                    <a:pt x="4835" y="1429"/>
                  </a:lnTo>
                  <a:lnTo>
                    <a:pt x="4841" y="1429"/>
                  </a:lnTo>
                  <a:lnTo>
                    <a:pt x="4841" y="1429"/>
                  </a:lnTo>
                  <a:lnTo>
                    <a:pt x="4841" y="1429"/>
                  </a:lnTo>
                  <a:lnTo>
                    <a:pt x="4841" y="1429"/>
                  </a:lnTo>
                  <a:lnTo>
                    <a:pt x="4841" y="1429"/>
                  </a:lnTo>
                  <a:lnTo>
                    <a:pt x="4841" y="1429"/>
                  </a:lnTo>
                  <a:lnTo>
                    <a:pt x="4841" y="1429"/>
                  </a:lnTo>
                  <a:lnTo>
                    <a:pt x="4841" y="1429"/>
                  </a:lnTo>
                  <a:lnTo>
                    <a:pt x="4841" y="1429"/>
                  </a:lnTo>
                  <a:lnTo>
                    <a:pt x="4841" y="1429"/>
                  </a:lnTo>
                  <a:lnTo>
                    <a:pt x="4835" y="1429"/>
                  </a:lnTo>
                  <a:lnTo>
                    <a:pt x="4835" y="1429"/>
                  </a:lnTo>
                  <a:lnTo>
                    <a:pt x="4841" y="1435"/>
                  </a:lnTo>
                  <a:lnTo>
                    <a:pt x="4841" y="1435"/>
                  </a:lnTo>
                  <a:lnTo>
                    <a:pt x="4841" y="1429"/>
                  </a:lnTo>
                  <a:lnTo>
                    <a:pt x="4841" y="1429"/>
                  </a:lnTo>
                  <a:lnTo>
                    <a:pt x="4841" y="1435"/>
                  </a:lnTo>
                  <a:lnTo>
                    <a:pt x="4847" y="1435"/>
                  </a:lnTo>
                  <a:lnTo>
                    <a:pt x="4847" y="1435"/>
                  </a:lnTo>
                  <a:lnTo>
                    <a:pt x="4847" y="1441"/>
                  </a:lnTo>
                  <a:lnTo>
                    <a:pt x="4853" y="1441"/>
                  </a:lnTo>
                  <a:lnTo>
                    <a:pt x="4853" y="1441"/>
                  </a:lnTo>
                  <a:lnTo>
                    <a:pt x="4853" y="1441"/>
                  </a:lnTo>
                  <a:lnTo>
                    <a:pt x="4853" y="1435"/>
                  </a:lnTo>
                  <a:lnTo>
                    <a:pt x="4853" y="1435"/>
                  </a:lnTo>
                  <a:lnTo>
                    <a:pt x="4859" y="1429"/>
                  </a:lnTo>
                  <a:lnTo>
                    <a:pt x="4859" y="1429"/>
                  </a:lnTo>
                  <a:lnTo>
                    <a:pt x="4859" y="1429"/>
                  </a:lnTo>
                  <a:lnTo>
                    <a:pt x="4859" y="1429"/>
                  </a:lnTo>
                  <a:lnTo>
                    <a:pt x="4859" y="1435"/>
                  </a:lnTo>
                  <a:lnTo>
                    <a:pt x="4859" y="1435"/>
                  </a:lnTo>
                  <a:lnTo>
                    <a:pt x="4853" y="1435"/>
                  </a:lnTo>
                  <a:lnTo>
                    <a:pt x="4853" y="1441"/>
                  </a:lnTo>
                  <a:lnTo>
                    <a:pt x="4853" y="1441"/>
                  </a:lnTo>
                  <a:lnTo>
                    <a:pt x="4853" y="1441"/>
                  </a:lnTo>
                  <a:lnTo>
                    <a:pt x="4853" y="1441"/>
                  </a:lnTo>
                  <a:lnTo>
                    <a:pt x="4853" y="1441"/>
                  </a:lnTo>
                  <a:lnTo>
                    <a:pt x="4847" y="1441"/>
                  </a:lnTo>
                  <a:lnTo>
                    <a:pt x="4847" y="1441"/>
                  </a:lnTo>
                  <a:lnTo>
                    <a:pt x="4841" y="1441"/>
                  </a:lnTo>
                  <a:lnTo>
                    <a:pt x="4841" y="1441"/>
                  </a:lnTo>
                  <a:lnTo>
                    <a:pt x="4841" y="1435"/>
                  </a:lnTo>
                  <a:lnTo>
                    <a:pt x="4841" y="1435"/>
                  </a:lnTo>
                  <a:lnTo>
                    <a:pt x="4835" y="1441"/>
                  </a:lnTo>
                  <a:lnTo>
                    <a:pt x="4835" y="1435"/>
                  </a:lnTo>
                  <a:lnTo>
                    <a:pt x="4835" y="1435"/>
                  </a:lnTo>
                  <a:lnTo>
                    <a:pt x="4835" y="1435"/>
                  </a:lnTo>
                  <a:lnTo>
                    <a:pt x="4835" y="1435"/>
                  </a:lnTo>
                  <a:lnTo>
                    <a:pt x="4835" y="1435"/>
                  </a:lnTo>
                  <a:lnTo>
                    <a:pt x="4835" y="1435"/>
                  </a:lnTo>
                  <a:lnTo>
                    <a:pt x="4830" y="1435"/>
                  </a:lnTo>
                  <a:lnTo>
                    <a:pt x="4830" y="1435"/>
                  </a:lnTo>
                  <a:lnTo>
                    <a:pt x="4824" y="1435"/>
                  </a:lnTo>
                  <a:lnTo>
                    <a:pt x="4824" y="1435"/>
                  </a:lnTo>
                  <a:lnTo>
                    <a:pt x="4830" y="1435"/>
                  </a:lnTo>
                  <a:lnTo>
                    <a:pt x="4830" y="1435"/>
                  </a:lnTo>
                  <a:lnTo>
                    <a:pt x="4830" y="1441"/>
                  </a:lnTo>
                  <a:lnTo>
                    <a:pt x="4830" y="1441"/>
                  </a:lnTo>
                  <a:lnTo>
                    <a:pt x="4830" y="1441"/>
                  </a:lnTo>
                  <a:lnTo>
                    <a:pt x="4824" y="1441"/>
                  </a:lnTo>
                  <a:lnTo>
                    <a:pt x="4824" y="1441"/>
                  </a:lnTo>
                  <a:lnTo>
                    <a:pt x="4824" y="1441"/>
                  </a:lnTo>
                  <a:lnTo>
                    <a:pt x="4824" y="1447"/>
                  </a:lnTo>
                  <a:lnTo>
                    <a:pt x="4830" y="1447"/>
                  </a:lnTo>
                  <a:lnTo>
                    <a:pt x="4830" y="1441"/>
                  </a:lnTo>
                  <a:lnTo>
                    <a:pt x="4830" y="1441"/>
                  </a:lnTo>
                  <a:lnTo>
                    <a:pt x="4830" y="1441"/>
                  </a:lnTo>
                  <a:lnTo>
                    <a:pt x="4830" y="1441"/>
                  </a:lnTo>
                  <a:lnTo>
                    <a:pt x="4830" y="1441"/>
                  </a:lnTo>
                  <a:lnTo>
                    <a:pt x="4830" y="1441"/>
                  </a:lnTo>
                  <a:lnTo>
                    <a:pt x="4835" y="1441"/>
                  </a:lnTo>
                  <a:lnTo>
                    <a:pt x="4835" y="1441"/>
                  </a:lnTo>
                  <a:lnTo>
                    <a:pt x="4835" y="1441"/>
                  </a:lnTo>
                  <a:lnTo>
                    <a:pt x="4835" y="1441"/>
                  </a:lnTo>
                  <a:lnTo>
                    <a:pt x="4835" y="1441"/>
                  </a:lnTo>
                  <a:lnTo>
                    <a:pt x="4835" y="1441"/>
                  </a:lnTo>
                  <a:lnTo>
                    <a:pt x="4835" y="1441"/>
                  </a:lnTo>
                  <a:lnTo>
                    <a:pt x="4835" y="1441"/>
                  </a:lnTo>
                  <a:lnTo>
                    <a:pt x="4835" y="1441"/>
                  </a:lnTo>
                  <a:lnTo>
                    <a:pt x="4835" y="1447"/>
                  </a:lnTo>
                  <a:lnTo>
                    <a:pt x="4835" y="1447"/>
                  </a:lnTo>
                  <a:lnTo>
                    <a:pt x="4835" y="1447"/>
                  </a:lnTo>
                  <a:lnTo>
                    <a:pt x="4835" y="1447"/>
                  </a:lnTo>
                  <a:lnTo>
                    <a:pt x="4835" y="1447"/>
                  </a:lnTo>
                  <a:lnTo>
                    <a:pt x="4835" y="1447"/>
                  </a:lnTo>
                  <a:lnTo>
                    <a:pt x="4830" y="1447"/>
                  </a:lnTo>
                  <a:lnTo>
                    <a:pt x="4830" y="1447"/>
                  </a:lnTo>
                  <a:lnTo>
                    <a:pt x="4830" y="1453"/>
                  </a:lnTo>
                  <a:lnTo>
                    <a:pt x="4830" y="1453"/>
                  </a:lnTo>
                  <a:lnTo>
                    <a:pt x="4830" y="1453"/>
                  </a:lnTo>
                  <a:lnTo>
                    <a:pt x="4830" y="1453"/>
                  </a:lnTo>
                  <a:lnTo>
                    <a:pt x="4830" y="1459"/>
                  </a:lnTo>
                  <a:lnTo>
                    <a:pt x="4824" y="1453"/>
                  </a:lnTo>
                  <a:lnTo>
                    <a:pt x="4824" y="1453"/>
                  </a:lnTo>
                  <a:lnTo>
                    <a:pt x="4824" y="1453"/>
                  </a:lnTo>
                  <a:lnTo>
                    <a:pt x="4824" y="1453"/>
                  </a:lnTo>
                  <a:lnTo>
                    <a:pt x="4824" y="1453"/>
                  </a:lnTo>
                  <a:lnTo>
                    <a:pt x="4824" y="1453"/>
                  </a:lnTo>
                  <a:lnTo>
                    <a:pt x="4824" y="1453"/>
                  </a:lnTo>
                  <a:lnTo>
                    <a:pt x="4824" y="1453"/>
                  </a:lnTo>
                  <a:lnTo>
                    <a:pt x="4824" y="1453"/>
                  </a:lnTo>
                  <a:lnTo>
                    <a:pt x="4824" y="1459"/>
                  </a:lnTo>
                  <a:lnTo>
                    <a:pt x="4824" y="1459"/>
                  </a:lnTo>
                  <a:lnTo>
                    <a:pt x="4824" y="1459"/>
                  </a:lnTo>
                  <a:lnTo>
                    <a:pt x="4824" y="1459"/>
                  </a:lnTo>
                  <a:lnTo>
                    <a:pt x="4824" y="1459"/>
                  </a:lnTo>
                  <a:lnTo>
                    <a:pt x="4824" y="1459"/>
                  </a:lnTo>
                  <a:lnTo>
                    <a:pt x="4824" y="1465"/>
                  </a:lnTo>
                  <a:lnTo>
                    <a:pt x="4824" y="1465"/>
                  </a:lnTo>
                  <a:lnTo>
                    <a:pt x="4830" y="1471"/>
                  </a:lnTo>
                  <a:lnTo>
                    <a:pt x="4830" y="1471"/>
                  </a:lnTo>
                  <a:lnTo>
                    <a:pt x="4830" y="1471"/>
                  </a:lnTo>
                  <a:lnTo>
                    <a:pt x="4830" y="1477"/>
                  </a:lnTo>
                  <a:lnTo>
                    <a:pt x="4830" y="1477"/>
                  </a:lnTo>
                  <a:lnTo>
                    <a:pt x="4835" y="1471"/>
                  </a:lnTo>
                  <a:lnTo>
                    <a:pt x="4830" y="1465"/>
                  </a:lnTo>
                  <a:lnTo>
                    <a:pt x="4830" y="1465"/>
                  </a:lnTo>
                  <a:lnTo>
                    <a:pt x="4835" y="1465"/>
                  </a:lnTo>
                  <a:lnTo>
                    <a:pt x="4835" y="1465"/>
                  </a:lnTo>
                  <a:lnTo>
                    <a:pt x="4841" y="1477"/>
                  </a:lnTo>
                  <a:lnTo>
                    <a:pt x="4841" y="1477"/>
                  </a:lnTo>
                  <a:lnTo>
                    <a:pt x="4841" y="1477"/>
                  </a:lnTo>
                  <a:lnTo>
                    <a:pt x="4841" y="1477"/>
                  </a:lnTo>
                  <a:lnTo>
                    <a:pt x="4841" y="1477"/>
                  </a:lnTo>
                  <a:lnTo>
                    <a:pt x="4847" y="1477"/>
                  </a:lnTo>
                  <a:lnTo>
                    <a:pt x="4847" y="1483"/>
                  </a:lnTo>
                  <a:lnTo>
                    <a:pt x="4847" y="1483"/>
                  </a:lnTo>
                  <a:lnTo>
                    <a:pt x="4847" y="1489"/>
                  </a:lnTo>
                  <a:lnTo>
                    <a:pt x="4853" y="1483"/>
                  </a:lnTo>
                  <a:lnTo>
                    <a:pt x="4853" y="1483"/>
                  </a:lnTo>
                  <a:lnTo>
                    <a:pt x="4853" y="1483"/>
                  </a:lnTo>
                  <a:lnTo>
                    <a:pt x="4853" y="1477"/>
                  </a:lnTo>
                  <a:lnTo>
                    <a:pt x="4853" y="1477"/>
                  </a:lnTo>
                  <a:lnTo>
                    <a:pt x="4853" y="1477"/>
                  </a:lnTo>
                  <a:lnTo>
                    <a:pt x="4853" y="1477"/>
                  </a:lnTo>
                  <a:lnTo>
                    <a:pt x="4847" y="1477"/>
                  </a:lnTo>
                  <a:lnTo>
                    <a:pt x="4847" y="1477"/>
                  </a:lnTo>
                  <a:lnTo>
                    <a:pt x="4853" y="1471"/>
                  </a:lnTo>
                  <a:lnTo>
                    <a:pt x="4853" y="1471"/>
                  </a:lnTo>
                  <a:lnTo>
                    <a:pt x="4853" y="1471"/>
                  </a:lnTo>
                  <a:lnTo>
                    <a:pt x="4859" y="1465"/>
                  </a:lnTo>
                  <a:lnTo>
                    <a:pt x="4859" y="1471"/>
                  </a:lnTo>
                  <a:lnTo>
                    <a:pt x="4859" y="1471"/>
                  </a:lnTo>
                  <a:lnTo>
                    <a:pt x="4859" y="1471"/>
                  </a:lnTo>
                  <a:lnTo>
                    <a:pt x="4853" y="1477"/>
                  </a:lnTo>
                  <a:lnTo>
                    <a:pt x="4853" y="1477"/>
                  </a:lnTo>
                  <a:lnTo>
                    <a:pt x="4853" y="1477"/>
                  </a:lnTo>
                  <a:lnTo>
                    <a:pt x="4853" y="1477"/>
                  </a:lnTo>
                  <a:lnTo>
                    <a:pt x="4853" y="1477"/>
                  </a:lnTo>
                  <a:lnTo>
                    <a:pt x="4853" y="1477"/>
                  </a:lnTo>
                  <a:lnTo>
                    <a:pt x="4859" y="1477"/>
                  </a:lnTo>
                  <a:lnTo>
                    <a:pt x="4859" y="1483"/>
                  </a:lnTo>
                  <a:lnTo>
                    <a:pt x="4859" y="1483"/>
                  </a:lnTo>
                  <a:lnTo>
                    <a:pt x="4859" y="1483"/>
                  </a:lnTo>
                  <a:lnTo>
                    <a:pt x="4859" y="1483"/>
                  </a:lnTo>
                  <a:lnTo>
                    <a:pt x="4859" y="1483"/>
                  </a:lnTo>
                  <a:lnTo>
                    <a:pt x="4859" y="1483"/>
                  </a:lnTo>
                  <a:lnTo>
                    <a:pt x="4859" y="1483"/>
                  </a:lnTo>
                  <a:lnTo>
                    <a:pt x="4859" y="1477"/>
                  </a:lnTo>
                  <a:lnTo>
                    <a:pt x="4859" y="1477"/>
                  </a:lnTo>
                  <a:lnTo>
                    <a:pt x="4865" y="1471"/>
                  </a:lnTo>
                  <a:lnTo>
                    <a:pt x="4865" y="1471"/>
                  </a:lnTo>
                  <a:lnTo>
                    <a:pt x="4865" y="1465"/>
                  </a:lnTo>
                  <a:lnTo>
                    <a:pt x="4865" y="1465"/>
                  </a:lnTo>
                  <a:lnTo>
                    <a:pt x="4865" y="1465"/>
                  </a:lnTo>
                  <a:lnTo>
                    <a:pt x="4865" y="1465"/>
                  </a:lnTo>
                  <a:lnTo>
                    <a:pt x="4865" y="1465"/>
                  </a:lnTo>
                  <a:lnTo>
                    <a:pt x="4871" y="1465"/>
                  </a:lnTo>
                  <a:lnTo>
                    <a:pt x="4871" y="1465"/>
                  </a:lnTo>
                  <a:lnTo>
                    <a:pt x="4871" y="1465"/>
                  </a:lnTo>
                  <a:lnTo>
                    <a:pt x="4871" y="1465"/>
                  </a:lnTo>
                  <a:lnTo>
                    <a:pt x="4871" y="1465"/>
                  </a:lnTo>
                  <a:lnTo>
                    <a:pt x="4871" y="1465"/>
                  </a:lnTo>
                  <a:lnTo>
                    <a:pt x="4865" y="1471"/>
                  </a:lnTo>
                  <a:lnTo>
                    <a:pt x="4865" y="1471"/>
                  </a:lnTo>
                  <a:lnTo>
                    <a:pt x="4865" y="1477"/>
                  </a:lnTo>
                  <a:lnTo>
                    <a:pt x="4865" y="1477"/>
                  </a:lnTo>
                  <a:lnTo>
                    <a:pt x="4865" y="1477"/>
                  </a:lnTo>
                  <a:lnTo>
                    <a:pt x="4865" y="1477"/>
                  </a:lnTo>
                  <a:lnTo>
                    <a:pt x="4865" y="1483"/>
                  </a:lnTo>
                  <a:lnTo>
                    <a:pt x="4865" y="1483"/>
                  </a:lnTo>
                  <a:lnTo>
                    <a:pt x="4865" y="1483"/>
                  </a:lnTo>
                  <a:lnTo>
                    <a:pt x="4865" y="1483"/>
                  </a:lnTo>
                  <a:lnTo>
                    <a:pt x="4865" y="1483"/>
                  </a:lnTo>
                  <a:lnTo>
                    <a:pt x="4871" y="1483"/>
                  </a:lnTo>
                  <a:lnTo>
                    <a:pt x="4871" y="1483"/>
                  </a:lnTo>
                  <a:lnTo>
                    <a:pt x="4871" y="1483"/>
                  </a:lnTo>
                  <a:lnTo>
                    <a:pt x="4871" y="1483"/>
                  </a:lnTo>
                  <a:lnTo>
                    <a:pt x="4865" y="1489"/>
                  </a:lnTo>
                  <a:lnTo>
                    <a:pt x="4865" y="1489"/>
                  </a:lnTo>
                  <a:lnTo>
                    <a:pt x="4859" y="1489"/>
                  </a:lnTo>
                  <a:lnTo>
                    <a:pt x="4859" y="1495"/>
                  </a:lnTo>
                  <a:lnTo>
                    <a:pt x="4859" y="1501"/>
                  </a:lnTo>
                  <a:lnTo>
                    <a:pt x="4859" y="1501"/>
                  </a:lnTo>
                  <a:lnTo>
                    <a:pt x="4859" y="1501"/>
                  </a:lnTo>
                  <a:lnTo>
                    <a:pt x="4859" y="1501"/>
                  </a:lnTo>
                  <a:lnTo>
                    <a:pt x="4859" y="1501"/>
                  </a:lnTo>
                  <a:lnTo>
                    <a:pt x="4859" y="1501"/>
                  </a:lnTo>
                  <a:lnTo>
                    <a:pt x="4859" y="1501"/>
                  </a:lnTo>
                  <a:lnTo>
                    <a:pt x="4859" y="1495"/>
                  </a:lnTo>
                  <a:lnTo>
                    <a:pt x="4859" y="1495"/>
                  </a:lnTo>
                  <a:lnTo>
                    <a:pt x="4859" y="1495"/>
                  </a:lnTo>
                  <a:lnTo>
                    <a:pt x="4865" y="1495"/>
                  </a:lnTo>
                  <a:lnTo>
                    <a:pt x="4865" y="1495"/>
                  </a:lnTo>
                  <a:lnTo>
                    <a:pt x="4871" y="1495"/>
                  </a:lnTo>
                  <a:lnTo>
                    <a:pt x="4871" y="1495"/>
                  </a:lnTo>
                  <a:lnTo>
                    <a:pt x="4871" y="1495"/>
                  </a:lnTo>
                  <a:lnTo>
                    <a:pt x="4871" y="1495"/>
                  </a:lnTo>
                  <a:lnTo>
                    <a:pt x="4871" y="1495"/>
                  </a:lnTo>
                  <a:lnTo>
                    <a:pt x="4871" y="1495"/>
                  </a:lnTo>
                  <a:lnTo>
                    <a:pt x="4877" y="1495"/>
                  </a:lnTo>
                  <a:lnTo>
                    <a:pt x="4877" y="1495"/>
                  </a:lnTo>
                  <a:lnTo>
                    <a:pt x="4877" y="1495"/>
                  </a:lnTo>
                  <a:lnTo>
                    <a:pt x="4877" y="1495"/>
                  </a:lnTo>
                  <a:lnTo>
                    <a:pt x="4877" y="1495"/>
                  </a:lnTo>
                  <a:lnTo>
                    <a:pt x="4871" y="1501"/>
                  </a:lnTo>
                  <a:lnTo>
                    <a:pt x="4871" y="1501"/>
                  </a:lnTo>
                  <a:lnTo>
                    <a:pt x="4871" y="1501"/>
                  </a:lnTo>
                  <a:lnTo>
                    <a:pt x="4871" y="1501"/>
                  </a:lnTo>
                  <a:lnTo>
                    <a:pt x="4871" y="1501"/>
                  </a:lnTo>
                  <a:lnTo>
                    <a:pt x="4871" y="1501"/>
                  </a:lnTo>
                  <a:lnTo>
                    <a:pt x="4871" y="1501"/>
                  </a:lnTo>
                  <a:lnTo>
                    <a:pt x="4871" y="1501"/>
                  </a:lnTo>
                  <a:lnTo>
                    <a:pt x="4871" y="1501"/>
                  </a:lnTo>
                  <a:lnTo>
                    <a:pt x="4865" y="1501"/>
                  </a:lnTo>
                  <a:lnTo>
                    <a:pt x="4865" y="1506"/>
                  </a:lnTo>
                  <a:lnTo>
                    <a:pt x="4871" y="1506"/>
                  </a:lnTo>
                  <a:lnTo>
                    <a:pt x="4871" y="1506"/>
                  </a:lnTo>
                  <a:lnTo>
                    <a:pt x="4871" y="1506"/>
                  </a:lnTo>
                  <a:lnTo>
                    <a:pt x="4871" y="1506"/>
                  </a:lnTo>
                  <a:lnTo>
                    <a:pt x="4871" y="1506"/>
                  </a:lnTo>
                  <a:lnTo>
                    <a:pt x="4871" y="1506"/>
                  </a:lnTo>
                  <a:lnTo>
                    <a:pt x="4871" y="1506"/>
                  </a:lnTo>
                  <a:lnTo>
                    <a:pt x="4871" y="1506"/>
                  </a:lnTo>
                  <a:lnTo>
                    <a:pt x="4877" y="1501"/>
                  </a:lnTo>
                  <a:lnTo>
                    <a:pt x="4877" y="1501"/>
                  </a:lnTo>
                  <a:lnTo>
                    <a:pt x="4877" y="1501"/>
                  </a:lnTo>
                  <a:lnTo>
                    <a:pt x="4877" y="1501"/>
                  </a:lnTo>
                  <a:lnTo>
                    <a:pt x="4877" y="1501"/>
                  </a:lnTo>
                  <a:lnTo>
                    <a:pt x="4877" y="1501"/>
                  </a:lnTo>
                  <a:lnTo>
                    <a:pt x="4877" y="1501"/>
                  </a:lnTo>
                  <a:lnTo>
                    <a:pt x="4877" y="1501"/>
                  </a:lnTo>
                  <a:lnTo>
                    <a:pt x="4877" y="1501"/>
                  </a:lnTo>
                  <a:lnTo>
                    <a:pt x="4877" y="1501"/>
                  </a:lnTo>
                  <a:lnTo>
                    <a:pt x="4877" y="1506"/>
                  </a:lnTo>
                  <a:lnTo>
                    <a:pt x="4871" y="1506"/>
                  </a:lnTo>
                  <a:lnTo>
                    <a:pt x="4871" y="1506"/>
                  </a:lnTo>
                  <a:lnTo>
                    <a:pt x="4871" y="1506"/>
                  </a:lnTo>
                  <a:lnTo>
                    <a:pt x="4871" y="1512"/>
                  </a:lnTo>
                  <a:lnTo>
                    <a:pt x="4871" y="1512"/>
                  </a:lnTo>
                  <a:lnTo>
                    <a:pt x="4865" y="1512"/>
                  </a:lnTo>
                  <a:lnTo>
                    <a:pt x="4865" y="1512"/>
                  </a:lnTo>
                  <a:lnTo>
                    <a:pt x="4865" y="1518"/>
                  </a:lnTo>
                  <a:lnTo>
                    <a:pt x="4865" y="1518"/>
                  </a:lnTo>
                  <a:lnTo>
                    <a:pt x="4865" y="1518"/>
                  </a:lnTo>
                  <a:lnTo>
                    <a:pt x="4865" y="1518"/>
                  </a:lnTo>
                  <a:lnTo>
                    <a:pt x="4865" y="1518"/>
                  </a:lnTo>
                  <a:lnTo>
                    <a:pt x="4865" y="1518"/>
                  </a:lnTo>
                  <a:lnTo>
                    <a:pt x="4865" y="1518"/>
                  </a:lnTo>
                  <a:lnTo>
                    <a:pt x="4865" y="1518"/>
                  </a:lnTo>
                  <a:lnTo>
                    <a:pt x="4865" y="1518"/>
                  </a:lnTo>
                  <a:lnTo>
                    <a:pt x="4865" y="1518"/>
                  </a:lnTo>
                  <a:lnTo>
                    <a:pt x="4865" y="1518"/>
                  </a:lnTo>
                  <a:lnTo>
                    <a:pt x="4865" y="1518"/>
                  </a:lnTo>
                  <a:lnTo>
                    <a:pt x="4865" y="1518"/>
                  </a:lnTo>
                  <a:lnTo>
                    <a:pt x="4865" y="1518"/>
                  </a:lnTo>
                  <a:lnTo>
                    <a:pt x="4871" y="1518"/>
                  </a:lnTo>
                  <a:lnTo>
                    <a:pt x="4871" y="1518"/>
                  </a:lnTo>
                  <a:lnTo>
                    <a:pt x="4871" y="1518"/>
                  </a:lnTo>
                  <a:lnTo>
                    <a:pt x="4871" y="1518"/>
                  </a:lnTo>
                  <a:lnTo>
                    <a:pt x="4865" y="1518"/>
                  </a:lnTo>
                  <a:lnTo>
                    <a:pt x="4865" y="1518"/>
                  </a:lnTo>
                  <a:lnTo>
                    <a:pt x="4865" y="1518"/>
                  </a:lnTo>
                  <a:lnTo>
                    <a:pt x="4865" y="1524"/>
                  </a:lnTo>
                  <a:lnTo>
                    <a:pt x="4865" y="1524"/>
                  </a:lnTo>
                  <a:lnTo>
                    <a:pt x="4865" y="1524"/>
                  </a:lnTo>
                  <a:lnTo>
                    <a:pt x="4865" y="1524"/>
                  </a:lnTo>
                  <a:lnTo>
                    <a:pt x="4865" y="1524"/>
                  </a:lnTo>
                  <a:lnTo>
                    <a:pt x="4865" y="1524"/>
                  </a:lnTo>
                  <a:lnTo>
                    <a:pt x="4871" y="1524"/>
                  </a:lnTo>
                  <a:lnTo>
                    <a:pt x="4871" y="1518"/>
                  </a:lnTo>
                  <a:lnTo>
                    <a:pt x="4877" y="1518"/>
                  </a:lnTo>
                  <a:lnTo>
                    <a:pt x="4877" y="1518"/>
                  </a:lnTo>
                  <a:lnTo>
                    <a:pt x="4877" y="1518"/>
                  </a:lnTo>
                  <a:lnTo>
                    <a:pt x="4877" y="1518"/>
                  </a:lnTo>
                  <a:lnTo>
                    <a:pt x="4883" y="1518"/>
                  </a:lnTo>
                  <a:lnTo>
                    <a:pt x="4889" y="1518"/>
                  </a:lnTo>
                  <a:lnTo>
                    <a:pt x="4889" y="1518"/>
                  </a:lnTo>
                  <a:lnTo>
                    <a:pt x="4889" y="1524"/>
                  </a:lnTo>
                  <a:lnTo>
                    <a:pt x="4889" y="1524"/>
                  </a:lnTo>
                  <a:lnTo>
                    <a:pt x="4883" y="1524"/>
                  </a:lnTo>
                  <a:lnTo>
                    <a:pt x="4883" y="1524"/>
                  </a:lnTo>
                  <a:lnTo>
                    <a:pt x="4883" y="1524"/>
                  </a:lnTo>
                  <a:lnTo>
                    <a:pt x="4883" y="1524"/>
                  </a:lnTo>
                  <a:lnTo>
                    <a:pt x="4877" y="1524"/>
                  </a:lnTo>
                  <a:lnTo>
                    <a:pt x="4877" y="1524"/>
                  </a:lnTo>
                  <a:lnTo>
                    <a:pt x="4877" y="1524"/>
                  </a:lnTo>
                  <a:lnTo>
                    <a:pt x="4883" y="1524"/>
                  </a:lnTo>
                  <a:lnTo>
                    <a:pt x="4883" y="1524"/>
                  </a:lnTo>
                  <a:lnTo>
                    <a:pt x="4883" y="1530"/>
                  </a:lnTo>
                  <a:lnTo>
                    <a:pt x="4889" y="1530"/>
                  </a:lnTo>
                  <a:lnTo>
                    <a:pt x="4889" y="1530"/>
                  </a:lnTo>
                  <a:lnTo>
                    <a:pt x="4883" y="1530"/>
                  </a:lnTo>
                  <a:lnTo>
                    <a:pt x="4883" y="1530"/>
                  </a:lnTo>
                  <a:lnTo>
                    <a:pt x="4883" y="1530"/>
                  </a:lnTo>
                  <a:lnTo>
                    <a:pt x="4889" y="1530"/>
                  </a:lnTo>
                  <a:lnTo>
                    <a:pt x="4889" y="1536"/>
                  </a:lnTo>
                  <a:lnTo>
                    <a:pt x="4889" y="1536"/>
                  </a:lnTo>
                  <a:lnTo>
                    <a:pt x="4889" y="1536"/>
                  </a:lnTo>
                  <a:lnTo>
                    <a:pt x="4889" y="1536"/>
                  </a:lnTo>
                  <a:lnTo>
                    <a:pt x="4883" y="1536"/>
                  </a:lnTo>
                  <a:lnTo>
                    <a:pt x="4883" y="1536"/>
                  </a:lnTo>
                  <a:lnTo>
                    <a:pt x="4883" y="1536"/>
                  </a:lnTo>
                  <a:lnTo>
                    <a:pt x="4883" y="1536"/>
                  </a:lnTo>
                  <a:lnTo>
                    <a:pt x="4883" y="1536"/>
                  </a:lnTo>
                  <a:lnTo>
                    <a:pt x="4883" y="1536"/>
                  </a:lnTo>
                  <a:lnTo>
                    <a:pt x="4883" y="1542"/>
                  </a:lnTo>
                  <a:lnTo>
                    <a:pt x="4883" y="1542"/>
                  </a:lnTo>
                  <a:lnTo>
                    <a:pt x="4877" y="1542"/>
                  </a:lnTo>
                  <a:lnTo>
                    <a:pt x="4877" y="1542"/>
                  </a:lnTo>
                  <a:lnTo>
                    <a:pt x="4877" y="1542"/>
                  </a:lnTo>
                  <a:lnTo>
                    <a:pt x="4877" y="1542"/>
                  </a:lnTo>
                  <a:lnTo>
                    <a:pt x="4877" y="1542"/>
                  </a:lnTo>
                  <a:lnTo>
                    <a:pt x="4871" y="1542"/>
                  </a:lnTo>
                  <a:lnTo>
                    <a:pt x="4877" y="1542"/>
                  </a:lnTo>
                  <a:lnTo>
                    <a:pt x="4877" y="1542"/>
                  </a:lnTo>
                  <a:lnTo>
                    <a:pt x="4877" y="1542"/>
                  </a:lnTo>
                  <a:lnTo>
                    <a:pt x="4877" y="1542"/>
                  </a:lnTo>
                  <a:lnTo>
                    <a:pt x="4877" y="1548"/>
                  </a:lnTo>
                  <a:lnTo>
                    <a:pt x="4877" y="1548"/>
                  </a:lnTo>
                  <a:lnTo>
                    <a:pt x="4871" y="1548"/>
                  </a:lnTo>
                  <a:lnTo>
                    <a:pt x="4871" y="1548"/>
                  </a:lnTo>
                  <a:lnTo>
                    <a:pt x="4871" y="1548"/>
                  </a:lnTo>
                  <a:lnTo>
                    <a:pt x="4871" y="1548"/>
                  </a:lnTo>
                  <a:lnTo>
                    <a:pt x="4877" y="1548"/>
                  </a:lnTo>
                  <a:lnTo>
                    <a:pt x="4877" y="1548"/>
                  </a:lnTo>
                  <a:lnTo>
                    <a:pt x="4877" y="1548"/>
                  </a:lnTo>
                  <a:lnTo>
                    <a:pt x="4871" y="1548"/>
                  </a:lnTo>
                  <a:lnTo>
                    <a:pt x="4871" y="1554"/>
                  </a:lnTo>
                  <a:lnTo>
                    <a:pt x="4871" y="1554"/>
                  </a:lnTo>
                  <a:lnTo>
                    <a:pt x="4871" y="1554"/>
                  </a:lnTo>
                  <a:lnTo>
                    <a:pt x="4871" y="1554"/>
                  </a:lnTo>
                  <a:lnTo>
                    <a:pt x="4871" y="1554"/>
                  </a:lnTo>
                  <a:lnTo>
                    <a:pt x="4871" y="1554"/>
                  </a:lnTo>
                  <a:lnTo>
                    <a:pt x="4871" y="1554"/>
                  </a:lnTo>
                  <a:lnTo>
                    <a:pt x="4865" y="1560"/>
                  </a:lnTo>
                  <a:lnTo>
                    <a:pt x="4865" y="1560"/>
                  </a:lnTo>
                  <a:lnTo>
                    <a:pt x="4865" y="1560"/>
                  </a:lnTo>
                  <a:lnTo>
                    <a:pt x="4865" y="1560"/>
                  </a:lnTo>
                  <a:lnTo>
                    <a:pt x="4865" y="1560"/>
                  </a:lnTo>
                  <a:lnTo>
                    <a:pt x="4865" y="1560"/>
                  </a:lnTo>
                  <a:lnTo>
                    <a:pt x="4865" y="1560"/>
                  </a:lnTo>
                  <a:lnTo>
                    <a:pt x="4865" y="1560"/>
                  </a:lnTo>
                  <a:lnTo>
                    <a:pt x="4865" y="1560"/>
                  </a:lnTo>
                  <a:lnTo>
                    <a:pt x="4865" y="1566"/>
                  </a:lnTo>
                  <a:lnTo>
                    <a:pt x="4859" y="1566"/>
                  </a:lnTo>
                  <a:lnTo>
                    <a:pt x="4865" y="1566"/>
                  </a:lnTo>
                  <a:lnTo>
                    <a:pt x="4859" y="1566"/>
                  </a:lnTo>
                  <a:lnTo>
                    <a:pt x="4859" y="1566"/>
                  </a:lnTo>
                  <a:lnTo>
                    <a:pt x="4859" y="1566"/>
                  </a:lnTo>
                  <a:lnTo>
                    <a:pt x="4865" y="1572"/>
                  </a:lnTo>
                  <a:lnTo>
                    <a:pt x="4865" y="1572"/>
                  </a:lnTo>
                  <a:lnTo>
                    <a:pt x="4865" y="1572"/>
                  </a:lnTo>
                  <a:lnTo>
                    <a:pt x="4859" y="1572"/>
                  </a:lnTo>
                  <a:lnTo>
                    <a:pt x="4859" y="1572"/>
                  </a:lnTo>
                  <a:lnTo>
                    <a:pt x="4859" y="1572"/>
                  </a:lnTo>
                  <a:lnTo>
                    <a:pt x="4859" y="1572"/>
                  </a:lnTo>
                  <a:lnTo>
                    <a:pt x="4859" y="1578"/>
                  </a:lnTo>
                  <a:lnTo>
                    <a:pt x="4859" y="1578"/>
                  </a:lnTo>
                  <a:lnTo>
                    <a:pt x="4859" y="1578"/>
                  </a:lnTo>
                  <a:lnTo>
                    <a:pt x="4859" y="1578"/>
                  </a:lnTo>
                  <a:lnTo>
                    <a:pt x="4859" y="1584"/>
                  </a:lnTo>
                  <a:lnTo>
                    <a:pt x="4859" y="1584"/>
                  </a:lnTo>
                  <a:lnTo>
                    <a:pt x="4859" y="1584"/>
                  </a:lnTo>
                  <a:lnTo>
                    <a:pt x="4853" y="1584"/>
                  </a:lnTo>
                  <a:lnTo>
                    <a:pt x="4853" y="1584"/>
                  </a:lnTo>
                  <a:lnTo>
                    <a:pt x="4853" y="1590"/>
                  </a:lnTo>
                  <a:lnTo>
                    <a:pt x="4859" y="1590"/>
                  </a:lnTo>
                  <a:lnTo>
                    <a:pt x="4859" y="1590"/>
                  </a:lnTo>
                  <a:lnTo>
                    <a:pt x="4859" y="1590"/>
                  </a:lnTo>
                  <a:lnTo>
                    <a:pt x="4859" y="1590"/>
                  </a:lnTo>
                  <a:lnTo>
                    <a:pt x="4859" y="1590"/>
                  </a:lnTo>
                  <a:lnTo>
                    <a:pt x="4859" y="1590"/>
                  </a:lnTo>
                  <a:lnTo>
                    <a:pt x="4859" y="1590"/>
                  </a:lnTo>
                  <a:lnTo>
                    <a:pt x="4859" y="1590"/>
                  </a:lnTo>
                  <a:lnTo>
                    <a:pt x="4859" y="1590"/>
                  </a:lnTo>
                  <a:lnTo>
                    <a:pt x="4859" y="1590"/>
                  </a:lnTo>
                  <a:lnTo>
                    <a:pt x="4853" y="1590"/>
                  </a:lnTo>
                  <a:lnTo>
                    <a:pt x="4853" y="1595"/>
                  </a:lnTo>
                  <a:lnTo>
                    <a:pt x="4853" y="1595"/>
                  </a:lnTo>
                  <a:lnTo>
                    <a:pt x="4853" y="1595"/>
                  </a:lnTo>
                  <a:lnTo>
                    <a:pt x="4853" y="1595"/>
                  </a:lnTo>
                  <a:lnTo>
                    <a:pt x="4853" y="1601"/>
                  </a:lnTo>
                  <a:lnTo>
                    <a:pt x="4853" y="1601"/>
                  </a:lnTo>
                  <a:lnTo>
                    <a:pt x="4853" y="1601"/>
                  </a:lnTo>
                  <a:lnTo>
                    <a:pt x="4853" y="1601"/>
                  </a:lnTo>
                  <a:lnTo>
                    <a:pt x="4853" y="1601"/>
                  </a:lnTo>
                  <a:lnTo>
                    <a:pt x="4853" y="1607"/>
                  </a:lnTo>
                  <a:lnTo>
                    <a:pt x="4853" y="1607"/>
                  </a:lnTo>
                  <a:lnTo>
                    <a:pt x="4853" y="1613"/>
                  </a:lnTo>
                  <a:lnTo>
                    <a:pt x="4853" y="1613"/>
                  </a:lnTo>
                  <a:lnTo>
                    <a:pt x="4853" y="1613"/>
                  </a:lnTo>
                  <a:lnTo>
                    <a:pt x="4853" y="1619"/>
                  </a:lnTo>
                  <a:lnTo>
                    <a:pt x="4853" y="1619"/>
                  </a:lnTo>
                  <a:lnTo>
                    <a:pt x="4853" y="1619"/>
                  </a:lnTo>
                  <a:lnTo>
                    <a:pt x="4853" y="1619"/>
                  </a:lnTo>
                  <a:lnTo>
                    <a:pt x="4859" y="1625"/>
                  </a:lnTo>
                  <a:lnTo>
                    <a:pt x="4859" y="1625"/>
                  </a:lnTo>
                  <a:lnTo>
                    <a:pt x="4859" y="1625"/>
                  </a:lnTo>
                  <a:lnTo>
                    <a:pt x="4859" y="1625"/>
                  </a:lnTo>
                  <a:lnTo>
                    <a:pt x="4859" y="1619"/>
                  </a:lnTo>
                  <a:lnTo>
                    <a:pt x="4859" y="1619"/>
                  </a:lnTo>
                  <a:lnTo>
                    <a:pt x="4859" y="1619"/>
                  </a:lnTo>
                  <a:lnTo>
                    <a:pt x="4859" y="1613"/>
                  </a:lnTo>
                  <a:lnTo>
                    <a:pt x="4859" y="1607"/>
                  </a:lnTo>
                  <a:lnTo>
                    <a:pt x="4859" y="1607"/>
                  </a:lnTo>
                  <a:lnTo>
                    <a:pt x="4865" y="1601"/>
                  </a:lnTo>
                  <a:lnTo>
                    <a:pt x="4865" y="1601"/>
                  </a:lnTo>
                  <a:lnTo>
                    <a:pt x="4865" y="1601"/>
                  </a:lnTo>
                  <a:lnTo>
                    <a:pt x="4865" y="1595"/>
                  </a:lnTo>
                  <a:lnTo>
                    <a:pt x="4865" y="1595"/>
                  </a:lnTo>
                  <a:lnTo>
                    <a:pt x="4865" y="1590"/>
                  </a:lnTo>
                  <a:lnTo>
                    <a:pt x="4871" y="1590"/>
                  </a:lnTo>
                  <a:lnTo>
                    <a:pt x="4871" y="1590"/>
                  </a:lnTo>
                  <a:lnTo>
                    <a:pt x="4871" y="1590"/>
                  </a:lnTo>
                  <a:lnTo>
                    <a:pt x="4871" y="1590"/>
                  </a:lnTo>
                  <a:lnTo>
                    <a:pt x="4871" y="1590"/>
                  </a:lnTo>
                  <a:lnTo>
                    <a:pt x="4871" y="1590"/>
                  </a:lnTo>
                  <a:lnTo>
                    <a:pt x="4871" y="1590"/>
                  </a:lnTo>
                  <a:lnTo>
                    <a:pt x="4871" y="1590"/>
                  </a:lnTo>
                  <a:lnTo>
                    <a:pt x="4871" y="1590"/>
                  </a:lnTo>
                  <a:lnTo>
                    <a:pt x="4871" y="1590"/>
                  </a:lnTo>
                  <a:lnTo>
                    <a:pt x="4871" y="1590"/>
                  </a:lnTo>
                  <a:lnTo>
                    <a:pt x="4871" y="1590"/>
                  </a:lnTo>
                  <a:lnTo>
                    <a:pt x="4871" y="1590"/>
                  </a:lnTo>
                  <a:lnTo>
                    <a:pt x="4871" y="1584"/>
                  </a:lnTo>
                  <a:lnTo>
                    <a:pt x="4871" y="1584"/>
                  </a:lnTo>
                  <a:lnTo>
                    <a:pt x="4871" y="1584"/>
                  </a:lnTo>
                  <a:lnTo>
                    <a:pt x="4871" y="1584"/>
                  </a:lnTo>
                  <a:lnTo>
                    <a:pt x="4877" y="1584"/>
                  </a:lnTo>
                  <a:lnTo>
                    <a:pt x="4877" y="1578"/>
                  </a:lnTo>
                  <a:lnTo>
                    <a:pt x="4877" y="1578"/>
                  </a:lnTo>
                  <a:lnTo>
                    <a:pt x="4877" y="1578"/>
                  </a:lnTo>
                  <a:lnTo>
                    <a:pt x="4877" y="1578"/>
                  </a:lnTo>
                  <a:lnTo>
                    <a:pt x="4877" y="1578"/>
                  </a:lnTo>
                  <a:lnTo>
                    <a:pt x="4877" y="1578"/>
                  </a:lnTo>
                  <a:lnTo>
                    <a:pt x="4877" y="1578"/>
                  </a:lnTo>
                  <a:lnTo>
                    <a:pt x="4877" y="1572"/>
                  </a:lnTo>
                  <a:lnTo>
                    <a:pt x="4883" y="1572"/>
                  </a:lnTo>
                  <a:lnTo>
                    <a:pt x="4883" y="1566"/>
                  </a:lnTo>
                  <a:lnTo>
                    <a:pt x="4889" y="1560"/>
                  </a:lnTo>
                  <a:lnTo>
                    <a:pt x="4889" y="1554"/>
                  </a:lnTo>
                  <a:lnTo>
                    <a:pt x="4895" y="1554"/>
                  </a:lnTo>
                  <a:lnTo>
                    <a:pt x="4895" y="1548"/>
                  </a:lnTo>
                  <a:lnTo>
                    <a:pt x="4895" y="1548"/>
                  </a:lnTo>
                  <a:lnTo>
                    <a:pt x="4901" y="1542"/>
                  </a:lnTo>
                  <a:lnTo>
                    <a:pt x="4901" y="1542"/>
                  </a:lnTo>
                  <a:lnTo>
                    <a:pt x="4901" y="1542"/>
                  </a:lnTo>
                  <a:lnTo>
                    <a:pt x="4907" y="1536"/>
                  </a:lnTo>
                  <a:lnTo>
                    <a:pt x="4907" y="1536"/>
                  </a:lnTo>
                  <a:lnTo>
                    <a:pt x="4907" y="1530"/>
                  </a:lnTo>
                  <a:lnTo>
                    <a:pt x="4907" y="1530"/>
                  </a:lnTo>
                  <a:lnTo>
                    <a:pt x="4913" y="1530"/>
                  </a:lnTo>
                  <a:lnTo>
                    <a:pt x="4913" y="1530"/>
                  </a:lnTo>
                  <a:lnTo>
                    <a:pt x="4913" y="1530"/>
                  </a:lnTo>
                  <a:lnTo>
                    <a:pt x="4913" y="1530"/>
                  </a:lnTo>
                  <a:lnTo>
                    <a:pt x="4907" y="1530"/>
                  </a:lnTo>
                  <a:lnTo>
                    <a:pt x="4907" y="1530"/>
                  </a:lnTo>
                  <a:lnTo>
                    <a:pt x="4907" y="1530"/>
                  </a:lnTo>
                  <a:lnTo>
                    <a:pt x="4907" y="1524"/>
                  </a:lnTo>
                  <a:lnTo>
                    <a:pt x="4913" y="1524"/>
                  </a:lnTo>
                  <a:lnTo>
                    <a:pt x="4913" y="1524"/>
                  </a:lnTo>
                  <a:lnTo>
                    <a:pt x="4913" y="1524"/>
                  </a:lnTo>
                  <a:lnTo>
                    <a:pt x="4907" y="1524"/>
                  </a:lnTo>
                  <a:lnTo>
                    <a:pt x="4907" y="1524"/>
                  </a:lnTo>
                  <a:lnTo>
                    <a:pt x="4907" y="1524"/>
                  </a:lnTo>
                  <a:lnTo>
                    <a:pt x="4913" y="1524"/>
                  </a:lnTo>
                  <a:lnTo>
                    <a:pt x="4913" y="1524"/>
                  </a:lnTo>
                  <a:lnTo>
                    <a:pt x="4913" y="1524"/>
                  </a:lnTo>
                  <a:lnTo>
                    <a:pt x="4913" y="1518"/>
                  </a:lnTo>
                  <a:lnTo>
                    <a:pt x="4913" y="1518"/>
                  </a:lnTo>
                  <a:lnTo>
                    <a:pt x="4913" y="1518"/>
                  </a:lnTo>
                  <a:lnTo>
                    <a:pt x="4913" y="1518"/>
                  </a:lnTo>
                  <a:lnTo>
                    <a:pt x="4913" y="1518"/>
                  </a:lnTo>
                  <a:lnTo>
                    <a:pt x="4913" y="1518"/>
                  </a:lnTo>
                  <a:lnTo>
                    <a:pt x="4913" y="1518"/>
                  </a:lnTo>
                  <a:lnTo>
                    <a:pt x="4913" y="1512"/>
                  </a:lnTo>
                  <a:lnTo>
                    <a:pt x="4913" y="1512"/>
                  </a:lnTo>
                  <a:lnTo>
                    <a:pt x="4913" y="1512"/>
                  </a:lnTo>
                  <a:lnTo>
                    <a:pt x="4918" y="1512"/>
                  </a:lnTo>
                  <a:lnTo>
                    <a:pt x="4918" y="1512"/>
                  </a:lnTo>
                  <a:lnTo>
                    <a:pt x="4918" y="1506"/>
                  </a:lnTo>
                  <a:lnTo>
                    <a:pt x="4918" y="1506"/>
                  </a:lnTo>
                  <a:lnTo>
                    <a:pt x="4918" y="1506"/>
                  </a:lnTo>
                  <a:lnTo>
                    <a:pt x="4918" y="1501"/>
                  </a:lnTo>
                  <a:lnTo>
                    <a:pt x="4918" y="1501"/>
                  </a:lnTo>
                  <a:lnTo>
                    <a:pt x="4918" y="1501"/>
                  </a:lnTo>
                  <a:lnTo>
                    <a:pt x="4918" y="1501"/>
                  </a:lnTo>
                  <a:lnTo>
                    <a:pt x="4924" y="1501"/>
                  </a:lnTo>
                  <a:lnTo>
                    <a:pt x="4924" y="1501"/>
                  </a:lnTo>
                  <a:lnTo>
                    <a:pt x="4924" y="1501"/>
                  </a:lnTo>
                  <a:lnTo>
                    <a:pt x="4924" y="1501"/>
                  </a:lnTo>
                  <a:lnTo>
                    <a:pt x="4924" y="1495"/>
                  </a:lnTo>
                  <a:lnTo>
                    <a:pt x="4924" y="1495"/>
                  </a:lnTo>
                  <a:lnTo>
                    <a:pt x="4924" y="1495"/>
                  </a:lnTo>
                  <a:lnTo>
                    <a:pt x="4924" y="1495"/>
                  </a:lnTo>
                  <a:lnTo>
                    <a:pt x="4930" y="1489"/>
                  </a:lnTo>
                  <a:lnTo>
                    <a:pt x="4930" y="1483"/>
                  </a:lnTo>
                  <a:lnTo>
                    <a:pt x="4930" y="1483"/>
                  </a:lnTo>
                  <a:lnTo>
                    <a:pt x="4936" y="1483"/>
                  </a:lnTo>
                  <a:lnTo>
                    <a:pt x="4930" y="1483"/>
                  </a:lnTo>
                  <a:lnTo>
                    <a:pt x="4930" y="1483"/>
                  </a:lnTo>
                  <a:lnTo>
                    <a:pt x="4930" y="1489"/>
                  </a:lnTo>
                  <a:lnTo>
                    <a:pt x="4936" y="1483"/>
                  </a:lnTo>
                  <a:lnTo>
                    <a:pt x="4936" y="1483"/>
                  </a:lnTo>
                  <a:lnTo>
                    <a:pt x="4942" y="1477"/>
                  </a:lnTo>
                  <a:lnTo>
                    <a:pt x="4942" y="1477"/>
                  </a:lnTo>
                  <a:lnTo>
                    <a:pt x="4942" y="1477"/>
                  </a:lnTo>
                  <a:lnTo>
                    <a:pt x="4942" y="1471"/>
                  </a:lnTo>
                  <a:lnTo>
                    <a:pt x="4942" y="1471"/>
                  </a:lnTo>
                  <a:lnTo>
                    <a:pt x="4942" y="1471"/>
                  </a:lnTo>
                  <a:lnTo>
                    <a:pt x="4942" y="1471"/>
                  </a:lnTo>
                  <a:lnTo>
                    <a:pt x="4942" y="1471"/>
                  </a:lnTo>
                  <a:lnTo>
                    <a:pt x="4936" y="1471"/>
                  </a:lnTo>
                  <a:lnTo>
                    <a:pt x="4942" y="1471"/>
                  </a:lnTo>
                  <a:lnTo>
                    <a:pt x="4942" y="1471"/>
                  </a:lnTo>
                  <a:lnTo>
                    <a:pt x="4942" y="1471"/>
                  </a:lnTo>
                  <a:lnTo>
                    <a:pt x="4942" y="1471"/>
                  </a:lnTo>
                  <a:lnTo>
                    <a:pt x="4942" y="1471"/>
                  </a:lnTo>
                  <a:lnTo>
                    <a:pt x="4942" y="1465"/>
                  </a:lnTo>
                  <a:lnTo>
                    <a:pt x="4942" y="1465"/>
                  </a:lnTo>
                  <a:lnTo>
                    <a:pt x="4942" y="1465"/>
                  </a:lnTo>
                  <a:lnTo>
                    <a:pt x="4942" y="1465"/>
                  </a:lnTo>
                  <a:lnTo>
                    <a:pt x="4936" y="1465"/>
                  </a:lnTo>
                  <a:lnTo>
                    <a:pt x="4936" y="1465"/>
                  </a:lnTo>
                  <a:lnTo>
                    <a:pt x="4936" y="1465"/>
                  </a:lnTo>
                  <a:lnTo>
                    <a:pt x="4936" y="1465"/>
                  </a:lnTo>
                  <a:lnTo>
                    <a:pt x="4942" y="1465"/>
                  </a:lnTo>
                  <a:lnTo>
                    <a:pt x="4942" y="1465"/>
                  </a:lnTo>
                  <a:lnTo>
                    <a:pt x="4942" y="1465"/>
                  </a:lnTo>
                  <a:lnTo>
                    <a:pt x="4942" y="1465"/>
                  </a:lnTo>
                  <a:lnTo>
                    <a:pt x="4942" y="1465"/>
                  </a:lnTo>
                  <a:lnTo>
                    <a:pt x="4942" y="1459"/>
                  </a:lnTo>
                  <a:lnTo>
                    <a:pt x="4942" y="1459"/>
                  </a:lnTo>
                  <a:lnTo>
                    <a:pt x="4942" y="1459"/>
                  </a:lnTo>
                  <a:lnTo>
                    <a:pt x="4942" y="1459"/>
                  </a:lnTo>
                  <a:lnTo>
                    <a:pt x="4942" y="1459"/>
                  </a:lnTo>
                  <a:lnTo>
                    <a:pt x="4942" y="1459"/>
                  </a:lnTo>
                  <a:lnTo>
                    <a:pt x="4942" y="1459"/>
                  </a:lnTo>
                  <a:lnTo>
                    <a:pt x="4942" y="1459"/>
                  </a:lnTo>
                  <a:lnTo>
                    <a:pt x="4942" y="1459"/>
                  </a:lnTo>
                  <a:lnTo>
                    <a:pt x="4948" y="1459"/>
                  </a:lnTo>
                  <a:lnTo>
                    <a:pt x="4948" y="1459"/>
                  </a:lnTo>
                  <a:lnTo>
                    <a:pt x="4948" y="1459"/>
                  </a:lnTo>
                  <a:lnTo>
                    <a:pt x="4948" y="1459"/>
                  </a:lnTo>
                  <a:lnTo>
                    <a:pt x="4948" y="1459"/>
                  </a:lnTo>
                  <a:lnTo>
                    <a:pt x="4948" y="1459"/>
                  </a:lnTo>
                  <a:lnTo>
                    <a:pt x="4948" y="1459"/>
                  </a:lnTo>
                  <a:lnTo>
                    <a:pt x="4948" y="1459"/>
                  </a:lnTo>
                  <a:lnTo>
                    <a:pt x="4948" y="1465"/>
                  </a:lnTo>
                  <a:lnTo>
                    <a:pt x="4948" y="1471"/>
                  </a:lnTo>
                  <a:lnTo>
                    <a:pt x="4942" y="1471"/>
                  </a:lnTo>
                  <a:lnTo>
                    <a:pt x="4948" y="1471"/>
                  </a:lnTo>
                  <a:lnTo>
                    <a:pt x="4948" y="1471"/>
                  </a:lnTo>
                  <a:lnTo>
                    <a:pt x="4948" y="1465"/>
                  </a:lnTo>
                  <a:lnTo>
                    <a:pt x="4948" y="1459"/>
                  </a:lnTo>
                  <a:lnTo>
                    <a:pt x="4948" y="1459"/>
                  </a:lnTo>
                  <a:lnTo>
                    <a:pt x="4948" y="1459"/>
                  </a:lnTo>
                  <a:lnTo>
                    <a:pt x="4948" y="1459"/>
                  </a:lnTo>
                  <a:lnTo>
                    <a:pt x="4948" y="1459"/>
                  </a:lnTo>
                  <a:lnTo>
                    <a:pt x="4948" y="1453"/>
                  </a:lnTo>
                  <a:lnTo>
                    <a:pt x="4948" y="1453"/>
                  </a:lnTo>
                  <a:lnTo>
                    <a:pt x="4948" y="1447"/>
                  </a:lnTo>
                  <a:lnTo>
                    <a:pt x="4948" y="1447"/>
                  </a:lnTo>
                  <a:lnTo>
                    <a:pt x="4948" y="1447"/>
                  </a:lnTo>
                  <a:lnTo>
                    <a:pt x="4948" y="1441"/>
                  </a:lnTo>
                  <a:lnTo>
                    <a:pt x="4948" y="1441"/>
                  </a:lnTo>
                  <a:lnTo>
                    <a:pt x="4948" y="1441"/>
                  </a:lnTo>
                  <a:lnTo>
                    <a:pt x="4948" y="1435"/>
                  </a:lnTo>
                  <a:lnTo>
                    <a:pt x="4948" y="1435"/>
                  </a:lnTo>
                  <a:lnTo>
                    <a:pt x="4948" y="1435"/>
                  </a:lnTo>
                  <a:lnTo>
                    <a:pt x="4948" y="1435"/>
                  </a:lnTo>
                  <a:lnTo>
                    <a:pt x="4948" y="1441"/>
                  </a:lnTo>
                  <a:lnTo>
                    <a:pt x="4948" y="1441"/>
                  </a:lnTo>
                  <a:lnTo>
                    <a:pt x="4948" y="1441"/>
                  </a:lnTo>
                  <a:lnTo>
                    <a:pt x="4948" y="1441"/>
                  </a:lnTo>
                  <a:lnTo>
                    <a:pt x="4948" y="1441"/>
                  </a:lnTo>
                  <a:lnTo>
                    <a:pt x="4942" y="1441"/>
                  </a:lnTo>
                  <a:lnTo>
                    <a:pt x="4942" y="1441"/>
                  </a:lnTo>
                  <a:lnTo>
                    <a:pt x="4942" y="1441"/>
                  </a:lnTo>
                  <a:lnTo>
                    <a:pt x="4942" y="1441"/>
                  </a:lnTo>
                  <a:lnTo>
                    <a:pt x="4942" y="1441"/>
                  </a:lnTo>
                  <a:lnTo>
                    <a:pt x="4942" y="1441"/>
                  </a:lnTo>
                  <a:lnTo>
                    <a:pt x="4942" y="1441"/>
                  </a:lnTo>
                  <a:lnTo>
                    <a:pt x="4936" y="1441"/>
                  </a:lnTo>
                  <a:lnTo>
                    <a:pt x="4936" y="1441"/>
                  </a:lnTo>
                  <a:lnTo>
                    <a:pt x="4936" y="1441"/>
                  </a:lnTo>
                  <a:lnTo>
                    <a:pt x="4930" y="1441"/>
                  </a:lnTo>
                  <a:lnTo>
                    <a:pt x="4930" y="1441"/>
                  </a:lnTo>
                  <a:lnTo>
                    <a:pt x="4930" y="1441"/>
                  </a:lnTo>
                  <a:lnTo>
                    <a:pt x="4936" y="1441"/>
                  </a:lnTo>
                  <a:lnTo>
                    <a:pt x="4936" y="1441"/>
                  </a:lnTo>
                  <a:lnTo>
                    <a:pt x="4936" y="1441"/>
                  </a:lnTo>
                  <a:lnTo>
                    <a:pt x="4936" y="1441"/>
                  </a:lnTo>
                  <a:lnTo>
                    <a:pt x="4930" y="1441"/>
                  </a:lnTo>
                  <a:lnTo>
                    <a:pt x="4936" y="1441"/>
                  </a:lnTo>
                  <a:lnTo>
                    <a:pt x="4936" y="1435"/>
                  </a:lnTo>
                  <a:lnTo>
                    <a:pt x="4942" y="1435"/>
                  </a:lnTo>
                  <a:lnTo>
                    <a:pt x="4942" y="1435"/>
                  </a:lnTo>
                  <a:lnTo>
                    <a:pt x="4942" y="1435"/>
                  </a:lnTo>
                  <a:lnTo>
                    <a:pt x="4942" y="1435"/>
                  </a:lnTo>
                  <a:lnTo>
                    <a:pt x="4942" y="1435"/>
                  </a:lnTo>
                  <a:lnTo>
                    <a:pt x="4936" y="1435"/>
                  </a:lnTo>
                  <a:lnTo>
                    <a:pt x="4936" y="1429"/>
                  </a:lnTo>
                  <a:lnTo>
                    <a:pt x="4936" y="1429"/>
                  </a:lnTo>
                  <a:lnTo>
                    <a:pt x="4936" y="1429"/>
                  </a:lnTo>
                  <a:lnTo>
                    <a:pt x="4936" y="1429"/>
                  </a:lnTo>
                  <a:lnTo>
                    <a:pt x="4936" y="1429"/>
                  </a:lnTo>
                  <a:lnTo>
                    <a:pt x="4936" y="1429"/>
                  </a:lnTo>
                  <a:lnTo>
                    <a:pt x="4936" y="1429"/>
                  </a:lnTo>
                  <a:lnTo>
                    <a:pt x="4936" y="1429"/>
                  </a:lnTo>
                  <a:lnTo>
                    <a:pt x="4936" y="1429"/>
                  </a:lnTo>
                  <a:lnTo>
                    <a:pt x="4942" y="1429"/>
                  </a:lnTo>
                  <a:lnTo>
                    <a:pt x="4942" y="1429"/>
                  </a:lnTo>
                  <a:lnTo>
                    <a:pt x="4936" y="1429"/>
                  </a:lnTo>
                  <a:lnTo>
                    <a:pt x="4942" y="1429"/>
                  </a:lnTo>
                  <a:lnTo>
                    <a:pt x="4942" y="1429"/>
                  </a:lnTo>
                  <a:lnTo>
                    <a:pt x="4942" y="1429"/>
                  </a:lnTo>
                  <a:lnTo>
                    <a:pt x="4942" y="1429"/>
                  </a:lnTo>
                  <a:lnTo>
                    <a:pt x="4942" y="1429"/>
                  </a:lnTo>
                  <a:lnTo>
                    <a:pt x="4948" y="1429"/>
                  </a:lnTo>
                  <a:lnTo>
                    <a:pt x="4948" y="1435"/>
                  </a:lnTo>
                  <a:lnTo>
                    <a:pt x="4948" y="1435"/>
                  </a:lnTo>
                  <a:lnTo>
                    <a:pt x="4948" y="1429"/>
                  </a:lnTo>
                  <a:lnTo>
                    <a:pt x="4948" y="1429"/>
                  </a:lnTo>
                  <a:lnTo>
                    <a:pt x="4948" y="1429"/>
                  </a:lnTo>
                  <a:lnTo>
                    <a:pt x="4942" y="1412"/>
                  </a:lnTo>
                  <a:lnTo>
                    <a:pt x="4942" y="1412"/>
                  </a:lnTo>
                  <a:lnTo>
                    <a:pt x="4942" y="1412"/>
                  </a:lnTo>
                  <a:lnTo>
                    <a:pt x="4942" y="1412"/>
                  </a:lnTo>
                  <a:lnTo>
                    <a:pt x="4942" y="1418"/>
                  </a:lnTo>
                  <a:lnTo>
                    <a:pt x="4942" y="1418"/>
                  </a:lnTo>
                  <a:lnTo>
                    <a:pt x="4936" y="1412"/>
                  </a:lnTo>
                  <a:lnTo>
                    <a:pt x="4936" y="1412"/>
                  </a:lnTo>
                  <a:lnTo>
                    <a:pt x="4936" y="1412"/>
                  </a:lnTo>
                  <a:lnTo>
                    <a:pt x="4930" y="1406"/>
                  </a:lnTo>
                  <a:lnTo>
                    <a:pt x="4924" y="1400"/>
                  </a:lnTo>
                  <a:lnTo>
                    <a:pt x="4924" y="1400"/>
                  </a:lnTo>
                  <a:lnTo>
                    <a:pt x="4924" y="1394"/>
                  </a:lnTo>
                  <a:lnTo>
                    <a:pt x="4924" y="1394"/>
                  </a:lnTo>
                  <a:lnTo>
                    <a:pt x="4924" y="1394"/>
                  </a:lnTo>
                  <a:lnTo>
                    <a:pt x="4924" y="1394"/>
                  </a:lnTo>
                  <a:lnTo>
                    <a:pt x="4924" y="1394"/>
                  </a:lnTo>
                  <a:lnTo>
                    <a:pt x="4924" y="1388"/>
                  </a:lnTo>
                  <a:lnTo>
                    <a:pt x="4918" y="1388"/>
                  </a:lnTo>
                  <a:lnTo>
                    <a:pt x="4918" y="1382"/>
                  </a:lnTo>
                  <a:lnTo>
                    <a:pt x="4918" y="1382"/>
                  </a:lnTo>
                  <a:lnTo>
                    <a:pt x="4913" y="1382"/>
                  </a:lnTo>
                  <a:lnTo>
                    <a:pt x="4913" y="1382"/>
                  </a:lnTo>
                  <a:lnTo>
                    <a:pt x="4913" y="1376"/>
                  </a:lnTo>
                  <a:lnTo>
                    <a:pt x="4913" y="1376"/>
                  </a:lnTo>
                  <a:lnTo>
                    <a:pt x="4913" y="1370"/>
                  </a:lnTo>
                  <a:lnTo>
                    <a:pt x="4913" y="1370"/>
                  </a:lnTo>
                  <a:lnTo>
                    <a:pt x="4913" y="1370"/>
                  </a:lnTo>
                  <a:lnTo>
                    <a:pt x="4913" y="1370"/>
                  </a:lnTo>
                  <a:lnTo>
                    <a:pt x="4913" y="1370"/>
                  </a:lnTo>
                  <a:lnTo>
                    <a:pt x="4913" y="1364"/>
                  </a:lnTo>
                  <a:lnTo>
                    <a:pt x="4913" y="1358"/>
                  </a:lnTo>
                  <a:lnTo>
                    <a:pt x="4913" y="1358"/>
                  </a:lnTo>
                  <a:lnTo>
                    <a:pt x="4913" y="1358"/>
                  </a:lnTo>
                  <a:lnTo>
                    <a:pt x="4913" y="1358"/>
                  </a:lnTo>
                  <a:lnTo>
                    <a:pt x="4913" y="1352"/>
                  </a:lnTo>
                  <a:lnTo>
                    <a:pt x="4913" y="1352"/>
                  </a:lnTo>
                  <a:lnTo>
                    <a:pt x="4913" y="1352"/>
                  </a:lnTo>
                  <a:lnTo>
                    <a:pt x="4913" y="1352"/>
                  </a:lnTo>
                  <a:lnTo>
                    <a:pt x="4913" y="1346"/>
                  </a:lnTo>
                  <a:lnTo>
                    <a:pt x="4907" y="1346"/>
                  </a:lnTo>
                  <a:lnTo>
                    <a:pt x="4907" y="1346"/>
                  </a:lnTo>
                  <a:lnTo>
                    <a:pt x="4907" y="1340"/>
                  </a:lnTo>
                  <a:lnTo>
                    <a:pt x="4907" y="1340"/>
                  </a:lnTo>
                  <a:lnTo>
                    <a:pt x="4901" y="1334"/>
                  </a:lnTo>
                  <a:lnTo>
                    <a:pt x="4901" y="1334"/>
                  </a:lnTo>
                  <a:lnTo>
                    <a:pt x="4895" y="1329"/>
                  </a:lnTo>
                  <a:lnTo>
                    <a:pt x="4895" y="1329"/>
                  </a:lnTo>
                  <a:lnTo>
                    <a:pt x="4895" y="1329"/>
                  </a:lnTo>
                  <a:lnTo>
                    <a:pt x="4895" y="1323"/>
                  </a:lnTo>
                  <a:lnTo>
                    <a:pt x="4895" y="1323"/>
                  </a:lnTo>
                  <a:lnTo>
                    <a:pt x="4895" y="1323"/>
                  </a:lnTo>
                  <a:lnTo>
                    <a:pt x="4895" y="1317"/>
                  </a:lnTo>
                  <a:lnTo>
                    <a:pt x="4895" y="1317"/>
                  </a:lnTo>
                  <a:lnTo>
                    <a:pt x="4895" y="1311"/>
                  </a:lnTo>
                  <a:lnTo>
                    <a:pt x="4895" y="1311"/>
                  </a:lnTo>
                  <a:lnTo>
                    <a:pt x="4895" y="1311"/>
                  </a:lnTo>
                  <a:lnTo>
                    <a:pt x="4895" y="1311"/>
                  </a:lnTo>
                  <a:lnTo>
                    <a:pt x="4895" y="1311"/>
                  </a:lnTo>
                  <a:lnTo>
                    <a:pt x="4895" y="1305"/>
                  </a:lnTo>
                  <a:lnTo>
                    <a:pt x="4895" y="1305"/>
                  </a:lnTo>
                  <a:lnTo>
                    <a:pt x="4895" y="1305"/>
                  </a:lnTo>
                  <a:lnTo>
                    <a:pt x="4895" y="1305"/>
                  </a:lnTo>
                  <a:lnTo>
                    <a:pt x="4895" y="1305"/>
                  </a:lnTo>
                  <a:lnTo>
                    <a:pt x="4895" y="1305"/>
                  </a:lnTo>
                  <a:lnTo>
                    <a:pt x="4901" y="1305"/>
                  </a:lnTo>
                  <a:lnTo>
                    <a:pt x="4901" y="1299"/>
                  </a:lnTo>
                  <a:lnTo>
                    <a:pt x="4901" y="1299"/>
                  </a:lnTo>
                  <a:lnTo>
                    <a:pt x="4901" y="1293"/>
                  </a:lnTo>
                  <a:lnTo>
                    <a:pt x="4901" y="1293"/>
                  </a:lnTo>
                  <a:lnTo>
                    <a:pt x="4907" y="1293"/>
                  </a:lnTo>
                  <a:lnTo>
                    <a:pt x="4907" y="1293"/>
                  </a:lnTo>
                  <a:lnTo>
                    <a:pt x="4907" y="1287"/>
                  </a:lnTo>
                  <a:lnTo>
                    <a:pt x="4907" y="1287"/>
                  </a:lnTo>
                  <a:lnTo>
                    <a:pt x="4907" y="1287"/>
                  </a:lnTo>
                  <a:lnTo>
                    <a:pt x="4913" y="1287"/>
                  </a:lnTo>
                  <a:lnTo>
                    <a:pt x="4913" y="1281"/>
                  </a:lnTo>
                  <a:lnTo>
                    <a:pt x="4913" y="1281"/>
                  </a:lnTo>
                  <a:lnTo>
                    <a:pt x="4913" y="1281"/>
                  </a:lnTo>
                  <a:lnTo>
                    <a:pt x="4913" y="1281"/>
                  </a:lnTo>
                  <a:lnTo>
                    <a:pt x="4918" y="1281"/>
                  </a:lnTo>
                  <a:lnTo>
                    <a:pt x="4924" y="1275"/>
                  </a:lnTo>
                  <a:lnTo>
                    <a:pt x="4924" y="1275"/>
                  </a:lnTo>
                  <a:lnTo>
                    <a:pt x="4924" y="1275"/>
                  </a:lnTo>
                  <a:lnTo>
                    <a:pt x="4930" y="1275"/>
                  </a:lnTo>
                  <a:lnTo>
                    <a:pt x="4930" y="1275"/>
                  </a:lnTo>
                  <a:lnTo>
                    <a:pt x="4936" y="1269"/>
                  </a:lnTo>
                  <a:lnTo>
                    <a:pt x="4936" y="1269"/>
                  </a:lnTo>
                  <a:lnTo>
                    <a:pt x="4936" y="1269"/>
                  </a:lnTo>
                  <a:lnTo>
                    <a:pt x="4936" y="1269"/>
                  </a:lnTo>
                  <a:lnTo>
                    <a:pt x="4942" y="1269"/>
                  </a:lnTo>
                  <a:lnTo>
                    <a:pt x="4936" y="1269"/>
                  </a:lnTo>
                  <a:lnTo>
                    <a:pt x="4936" y="1269"/>
                  </a:lnTo>
                  <a:lnTo>
                    <a:pt x="4942" y="1263"/>
                  </a:lnTo>
                  <a:lnTo>
                    <a:pt x="4942" y="1263"/>
                  </a:lnTo>
                  <a:lnTo>
                    <a:pt x="4942" y="1263"/>
                  </a:lnTo>
                  <a:lnTo>
                    <a:pt x="4942" y="1263"/>
                  </a:lnTo>
                  <a:lnTo>
                    <a:pt x="4942" y="1263"/>
                  </a:lnTo>
                  <a:lnTo>
                    <a:pt x="4948" y="1257"/>
                  </a:lnTo>
                  <a:lnTo>
                    <a:pt x="4948" y="1257"/>
                  </a:lnTo>
                  <a:lnTo>
                    <a:pt x="4948" y="1257"/>
                  </a:lnTo>
                  <a:lnTo>
                    <a:pt x="4948" y="1257"/>
                  </a:lnTo>
                  <a:lnTo>
                    <a:pt x="4948" y="1257"/>
                  </a:lnTo>
                  <a:lnTo>
                    <a:pt x="4942" y="1263"/>
                  </a:lnTo>
                  <a:lnTo>
                    <a:pt x="4942" y="1263"/>
                  </a:lnTo>
                  <a:lnTo>
                    <a:pt x="4942" y="1263"/>
                  </a:lnTo>
                  <a:lnTo>
                    <a:pt x="4942" y="1263"/>
                  </a:lnTo>
                  <a:lnTo>
                    <a:pt x="4942" y="1263"/>
                  </a:lnTo>
                  <a:lnTo>
                    <a:pt x="4942" y="1263"/>
                  </a:lnTo>
                  <a:lnTo>
                    <a:pt x="4942" y="1269"/>
                  </a:lnTo>
                  <a:lnTo>
                    <a:pt x="4942" y="1269"/>
                  </a:lnTo>
                  <a:lnTo>
                    <a:pt x="4942" y="1269"/>
                  </a:lnTo>
                  <a:lnTo>
                    <a:pt x="4942" y="1269"/>
                  </a:lnTo>
                  <a:lnTo>
                    <a:pt x="4942" y="1275"/>
                  </a:lnTo>
                  <a:lnTo>
                    <a:pt x="4936" y="1275"/>
                  </a:lnTo>
                  <a:lnTo>
                    <a:pt x="4936" y="1275"/>
                  </a:lnTo>
                  <a:lnTo>
                    <a:pt x="4936" y="1275"/>
                  </a:lnTo>
                  <a:lnTo>
                    <a:pt x="4936" y="1275"/>
                  </a:lnTo>
                  <a:lnTo>
                    <a:pt x="4936" y="1275"/>
                  </a:lnTo>
                  <a:lnTo>
                    <a:pt x="4936" y="1275"/>
                  </a:lnTo>
                  <a:lnTo>
                    <a:pt x="4936" y="1275"/>
                  </a:lnTo>
                  <a:lnTo>
                    <a:pt x="4936" y="1275"/>
                  </a:lnTo>
                  <a:lnTo>
                    <a:pt x="4936" y="1275"/>
                  </a:lnTo>
                  <a:lnTo>
                    <a:pt x="4930" y="1275"/>
                  </a:lnTo>
                  <a:lnTo>
                    <a:pt x="4930" y="1275"/>
                  </a:lnTo>
                  <a:lnTo>
                    <a:pt x="4924" y="1275"/>
                  </a:lnTo>
                  <a:lnTo>
                    <a:pt x="4924" y="1275"/>
                  </a:lnTo>
                  <a:lnTo>
                    <a:pt x="4924" y="1281"/>
                  </a:lnTo>
                  <a:lnTo>
                    <a:pt x="4924" y="1281"/>
                  </a:lnTo>
                  <a:lnTo>
                    <a:pt x="4918" y="1281"/>
                  </a:lnTo>
                  <a:lnTo>
                    <a:pt x="4913" y="1287"/>
                  </a:lnTo>
                  <a:lnTo>
                    <a:pt x="4907" y="1287"/>
                  </a:lnTo>
                  <a:lnTo>
                    <a:pt x="4907" y="1293"/>
                  </a:lnTo>
                  <a:lnTo>
                    <a:pt x="4907" y="1293"/>
                  </a:lnTo>
                  <a:lnTo>
                    <a:pt x="4907" y="1293"/>
                  </a:lnTo>
                  <a:lnTo>
                    <a:pt x="4907" y="1293"/>
                  </a:lnTo>
                  <a:lnTo>
                    <a:pt x="4907" y="1299"/>
                  </a:lnTo>
                  <a:lnTo>
                    <a:pt x="4907" y="1299"/>
                  </a:lnTo>
                  <a:lnTo>
                    <a:pt x="4907" y="1299"/>
                  </a:lnTo>
                  <a:lnTo>
                    <a:pt x="4907" y="1299"/>
                  </a:lnTo>
                  <a:lnTo>
                    <a:pt x="4907" y="1299"/>
                  </a:lnTo>
                  <a:lnTo>
                    <a:pt x="4901" y="1299"/>
                  </a:lnTo>
                  <a:lnTo>
                    <a:pt x="4901" y="1299"/>
                  </a:lnTo>
                  <a:lnTo>
                    <a:pt x="4901" y="1299"/>
                  </a:lnTo>
                  <a:lnTo>
                    <a:pt x="4901" y="1299"/>
                  </a:lnTo>
                  <a:lnTo>
                    <a:pt x="4901" y="1305"/>
                  </a:lnTo>
                  <a:lnTo>
                    <a:pt x="4901" y="1305"/>
                  </a:lnTo>
                  <a:lnTo>
                    <a:pt x="4901" y="1305"/>
                  </a:lnTo>
                  <a:lnTo>
                    <a:pt x="4901" y="1305"/>
                  </a:lnTo>
                  <a:lnTo>
                    <a:pt x="4901" y="1305"/>
                  </a:lnTo>
                  <a:lnTo>
                    <a:pt x="4901" y="1305"/>
                  </a:lnTo>
                  <a:lnTo>
                    <a:pt x="4895" y="1311"/>
                  </a:lnTo>
                  <a:lnTo>
                    <a:pt x="4895" y="1311"/>
                  </a:lnTo>
                  <a:lnTo>
                    <a:pt x="4901" y="1311"/>
                  </a:lnTo>
                  <a:lnTo>
                    <a:pt x="4901" y="1317"/>
                  </a:lnTo>
                  <a:lnTo>
                    <a:pt x="4901" y="1317"/>
                  </a:lnTo>
                  <a:lnTo>
                    <a:pt x="4901" y="1317"/>
                  </a:lnTo>
                  <a:lnTo>
                    <a:pt x="4901" y="1323"/>
                  </a:lnTo>
                  <a:lnTo>
                    <a:pt x="4901" y="1323"/>
                  </a:lnTo>
                  <a:lnTo>
                    <a:pt x="4901" y="1323"/>
                  </a:lnTo>
                  <a:lnTo>
                    <a:pt x="4901" y="1323"/>
                  </a:lnTo>
                  <a:lnTo>
                    <a:pt x="4901" y="1323"/>
                  </a:lnTo>
                  <a:lnTo>
                    <a:pt x="4901" y="1323"/>
                  </a:lnTo>
                  <a:lnTo>
                    <a:pt x="4901" y="1329"/>
                  </a:lnTo>
                  <a:lnTo>
                    <a:pt x="4901" y="1329"/>
                  </a:lnTo>
                  <a:lnTo>
                    <a:pt x="4907" y="1329"/>
                  </a:lnTo>
                  <a:lnTo>
                    <a:pt x="4913" y="1340"/>
                  </a:lnTo>
                  <a:lnTo>
                    <a:pt x="4918" y="1340"/>
                  </a:lnTo>
                  <a:lnTo>
                    <a:pt x="4918" y="1346"/>
                  </a:lnTo>
                  <a:lnTo>
                    <a:pt x="4918" y="1346"/>
                  </a:lnTo>
                  <a:lnTo>
                    <a:pt x="4918" y="1346"/>
                  </a:lnTo>
                  <a:lnTo>
                    <a:pt x="4918" y="1346"/>
                  </a:lnTo>
                  <a:lnTo>
                    <a:pt x="4918" y="1346"/>
                  </a:lnTo>
                  <a:lnTo>
                    <a:pt x="4918" y="1346"/>
                  </a:lnTo>
                  <a:lnTo>
                    <a:pt x="4918" y="1346"/>
                  </a:lnTo>
                  <a:lnTo>
                    <a:pt x="4924" y="1346"/>
                  </a:lnTo>
                  <a:lnTo>
                    <a:pt x="4924" y="1346"/>
                  </a:lnTo>
                  <a:lnTo>
                    <a:pt x="4924" y="1352"/>
                  </a:lnTo>
                  <a:lnTo>
                    <a:pt x="4930" y="1352"/>
                  </a:lnTo>
                  <a:lnTo>
                    <a:pt x="4930" y="1352"/>
                  </a:lnTo>
                  <a:lnTo>
                    <a:pt x="4930" y="1352"/>
                  </a:lnTo>
                  <a:lnTo>
                    <a:pt x="4930" y="1352"/>
                  </a:lnTo>
                  <a:lnTo>
                    <a:pt x="4930" y="1352"/>
                  </a:lnTo>
                  <a:lnTo>
                    <a:pt x="4930" y="1352"/>
                  </a:lnTo>
                  <a:lnTo>
                    <a:pt x="4930" y="1352"/>
                  </a:lnTo>
                  <a:lnTo>
                    <a:pt x="4930" y="1352"/>
                  </a:lnTo>
                  <a:lnTo>
                    <a:pt x="4936" y="1358"/>
                  </a:lnTo>
                  <a:lnTo>
                    <a:pt x="4936" y="1358"/>
                  </a:lnTo>
                  <a:lnTo>
                    <a:pt x="4936" y="1358"/>
                  </a:lnTo>
                  <a:lnTo>
                    <a:pt x="4936" y="1358"/>
                  </a:lnTo>
                  <a:lnTo>
                    <a:pt x="4936" y="1358"/>
                  </a:lnTo>
                  <a:lnTo>
                    <a:pt x="4936" y="1358"/>
                  </a:lnTo>
                  <a:lnTo>
                    <a:pt x="4936" y="1364"/>
                  </a:lnTo>
                  <a:lnTo>
                    <a:pt x="4936" y="1364"/>
                  </a:lnTo>
                  <a:lnTo>
                    <a:pt x="4936" y="1364"/>
                  </a:lnTo>
                  <a:lnTo>
                    <a:pt x="4936" y="1364"/>
                  </a:lnTo>
                  <a:lnTo>
                    <a:pt x="4936" y="1364"/>
                  </a:lnTo>
                  <a:lnTo>
                    <a:pt x="4936" y="1364"/>
                  </a:lnTo>
                  <a:lnTo>
                    <a:pt x="4942" y="1364"/>
                  </a:lnTo>
                  <a:lnTo>
                    <a:pt x="4942" y="1364"/>
                  </a:lnTo>
                  <a:lnTo>
                    <a:pt x="4942" y="1364"/>
                  </a:lnTo>
                  <a:lnTo>
                    <a:pt x="4942" y="1364"/>
                  </a:lnTo>
                  <a:lnTo>
                    <a:pt x="4948" y="1358"/>
                  </a:lnTo>
                  <a:lnTo>
                    <a:pt x="4948" y="1358"/>
                  </a:lnTo>
                  <a:lnTo>
                    <a:pt x="4948" y="1358"/>
                  </a:lnTo>
                  <a:lnTo>
                    <a:pt x="4948" y="1364"/>
                  </a:lnTo>
                  <a:lnTo>
                    <a:pt x="4948" y="1364"/>
                  </a:lnTo>
                  <a:lnTo>
                    <a:pt x="4948" y="1364"/>
                  </a:lnTo>
                  <a:lnTo>
                    <a:pt x="4948" y="1364"/>
                  </a:lnTo>
                  <a:lnTo>
                    <a:pt x="4954" y="1364"/>
                  </a:lnTo>
                  <a:lnTo>
                    <a:pt x="4954" y="1364"/>
                  </a:lnTo>
                  <a:lnTo>
                    <a:pt x="4954" y="1364"/>
                  </a:lnTo>
                  <a:lnTo>
                    <a:pt x="4954" y="1364"/>
                  </a:lnTo>
                  <a:lnTo>
                    <a:pt x="4960" y="1364"/>
                  </a:lnTo>
                  <a:lnTo>
                    <a:pt x="4960" y="1364"/>
                  </a:lnTo>
                  <a:lnTo>
                    <a:pt x="4960" y="1364"/>
                  </a:lnTo>
                  <a:lnTo>
                    <a:pt x="4966" y="1370"/>
                  </a:lnTo>
                  <a:lnTo>
                    <a:pt x="4966" y="1376"/>
                  </a:lnTo>
                  <a:lnTo>
                    <a:pt x="4960" y="1382"/>
                  </a:lnTo>
                  <a:lnTo>
                    <a:pt x="4960" y="1382"/>
                  </a:lnTo>
                  <a:lnTo>
                    <a:pt x="4960" y="1382"/>
                  </a:lnTo>
                  <a:lnTo>
                    <a:pt x="4960" y="1388"/>
                  </a:lnTo>
                  <a:lnTo>
                    <a:pt x="4960" y="1388"/>
                  </a:lnTo>
                  <a:lnTo>
                    <a:pt x="4960" y="1388"/>
                  </a:lnTo>
                  <a:lnTo>
                    <a:pt x="4954" y="1394"/>
                  </a:lnTo>
                  <a:lnTo>
                    <a:pt x="4954" y="1394"/>
                  </a:lnTo>
                  <a:lnTo>
                    <a:pt x="4954" y="1394"/>
                  </a:lnTo>
                  <a:lnTo>
                    <a:pt x="4954" y="1394"/>
                  </a:lnTo>
                  <a:lnTo>
                    <a:pt x="4954" y="1394"/>
                  </a:lnTo>
                  <a:lnTo>
                    <a:pt x="4954" y="1394"/>
                  </a:lnTo>
                  <a:lnTo>
                    <a:pt x="4954" y="1394"/>
                  </a:lnTo>
                  <a:lnTo>
                    <a:pt x="4960" y="1400"/>
                  </a:lnTo>
                  <a:lnTo>
                    <a:pt x="4960" y="1400"/>
                  </a:lnTo>
                  <a:lnTo>
                    <a:pt x="4960" y="1400"/>
                  </a:lnTo>
                  <a:lnTo>
                    <a:pt x="4960" y="1400"/>
                  </a:lnTo>
                  <a:lnTo>
                    <a:pt x="4966" y="1394"/>
                  </a:lnTo>
                  <a:lnTo>
                    <a:pt x="4972" y="1394"/>
                  </a:lnTo>
                  <a:lnTo>
                    <a:pt x="4972" y="1394"/>
                  </a:lnTo>
                  <a:lnTo>
                    <a:pt x="4972" y="1388"/>
                  </a:lnTo>
                  <a:lnTo>
                    <a:pt x="4972" y="1388"/>
                  </a:lnTo>
                  <a:lnTo>
                    <a:pt x="4972" y="1388"/>
                  </a:lnTo>
                  <a:lnTo>
                    <a:pt x="4972" y="1388"/>
                  </a:lnTo>
                  <a:lnTo>
                    <a:pt x="4972" y="1382"/>
                  </a:lnTo>
                  <a:lnTo>
                    <a:pt x="4972" y="1382"/>
                  </a:lnTo>
                  <a:lnTo>
                    <a:pt x="4972" y="1382"/>
                  </a:lnTo>
                  <a:lnTo>
                    <a:pt x="4972" y="1382"/>
                  </a:lnTo>
                  <a:lnTo>
                    <a:pt x="4972" y="1382"/>
                  </a:lnTo>
                  <a:lnTo>
                    <a:pt x="4978" y="1382"/>
                  </a:lnTo>
                  <a:lnTo>
                    <a:pt x="4978" y="1382"/>
                  </a:lnTo>
                  <a:lnTo>
                    <a:pt x="4978" y="1382"/>
                  </a:lnTo>
                  <a:lnTo>
                    <a:pt x="4978" y="1382"/>
                  </a:lnTo>
                  <a:lnTo>
                    <a:pt x="4978" y="1376"/>
                  </a:lnTo>
                  <a:lnTo>
                    <a:pt x="4984" y="1376"/>
                  </a:lnTo>
                  <a:lnTo>
                    <a:pt x="4984" y="1376"/>
                  </a:lnTo>
                  <a:lnTo>
                    <a:pt x="4984" y="1376"/>
                  </a:lnTo>
                  <a:lnTo>
                    <a:pt x="4984" y="1376"/>
                  </a:lnTo>
                  <a:lnTo>
                    <a:pt x="4984" y="1376"/>
                  </a:lnTo>
                  <a:lnTo>
                    <a:pt x="4984" y="1376"/>
                  </a:lnTo>
                  <a:lnTo>
                    <a:pt x="4978" y="1370"/>
                  </a:lnTo>
                  <a:lnTo>
                    <a:pt x="4978" y="1376"/>
                  </a:lnTo>
                  <a:lnTo>
                    <a:pt x="4978" y="1376"/>
                  </a:lnTo>
                  <a:lnTo>
                    <a:pt x="4978" y="1370"/>
                  </a:lnTo>
                  <a:lnTo>
                    <a:pt x="4978" y="1370"/>
                  </a:lnTo>
                  <a:lnTo>
                    <a:pt x="4978" y="1370"/>
                  </a:lnTo>
                  <a:lnTo>
                    <a:pt x="4978" y="1370"/>
                  </a:lnTo>
                  <a:lnTo>
                    <a:pt x="4978" y="1370"/>
                  </a:lnTo>
                  <a:lnTo>
                    <a:pt x="4984" y="1370"/>
                  </a:lnTo>
                  <a:lnTo>
                    <a:pt x="4984" y="1370"/>
                  </a:lnTo>
                  <a:lnTo>
                    <a:pt x="4984" y="1370"/>
                  </a:lnTo>
                  <a:lnTo>
                    <a:pt x="4990" y="1364"/>
                  </a:lnTo>
                  <a:lnTo>
                    <a:pt x="4990" y="1358"/>
                  </a:lnTo>
                  <a:lnTo>
                    <a:pt x="4990" y="1358"/>
                  </a:lnTo>
                  <a:lnTo>
                    <a:pt x="4995" y="1352"/>
                  </a:lnTo>
                  <a:lnTo>
                    <a:pt x="4995" y="1352"/>
                  </a:lnTo>
                  <a:lnTo>
                    <a:pt x="4995" y="1352"/>
                  </a:lnTo>
                  <a:lnTo>
                    <a:pt x="4990" y="1352"/>
                  </a:lnTo>
                  <a:lnTo>
                    <a:pt x="4990" y="1352"/>
                  </a:lnTo>
                  <a:lnTo>
                    <a:pt x="4990" y="1352"/>
                  </a:lnTo>
                  <a:lnTo>
                    <a:pt x="4990" y="1352"/>
                  </a:lnTo>
                  <a:lnTo>
                    <a:pt x="4990" y="1352"/>
                  </a:lnTo>
                  <a:lnTo>
                    <a:pt x="4990" y="1352"/>
                  </a:lnTo>
                  <a:lnTo>
                    <a:pt x="4990" y="1352"/>
                  </a:lnTo>
                  <a:lnTo>
                    <a:pt x="4990" y="1346"/>
                  </a:lnTo>
                  <a:lnTo>
                    <a:pt x="4990" y="1346"/>
                  </a:lnTo>
                  <a:lnTo>
                    <a:pt x="4995" y="1346"/>
                  </a:lnTo>
                  <a:lnTo>
                    <a:pt x="4995" y="1346"/>
                  </a:lnTo>
                  <a:lnTo>
                    <a:pt x="4995" y="1346"/>
                  </a:lnTo>
                  <a:lnTo>
                    <a:pt x="4995" y="1340"/>
                  </a:lnTo>
                  <a:lnTo>
                    <a:pt x="5001" y="1340"/>
                  </a:lnTo>
                  <a:lnTo>
                    <a:pt x="5007" y="1340"/>
                  </a:lnTo>
                  <a:lnTo>
                    <a:pt x="5001" y="1346"/>
                  </a:lnTo>
                  <a:lnTo>
                    <a:pt x="5001" y="1346"/>
                  </a:lnTo>
                  <a:lnTo>
                    <a:pt x="5001" y="1346"/>
                  </a:lnTo>
                  <a:lnTo>
                    <a:pt x="5001" y="1346"/>
                  </a:lnTo>
                  <a:lnTo>
                    <a:pt x="5001" y="1346"/>
                  </a:lnTo>
                  <a:lnTo>
                    <a:pt x="5007" y="1340"/>
                  </a:lnTo>
                  <a:lnTo>
                    <a:pt x="5013" y="1340"/>
                  </a:lnTo>
                  <a:lnTo>
                    <a:pt x="5013" y="1340"/>
                  </a:lnTo>
                  <a:lnTo>
                    <a:pt x="5007" y="1340"/>
                  </a:lnTo>
                  <a:lnTo>
                    <a:pt x="5007" y="1334"/>
                  </a:lnTo>
                  <a:lnTo>
                    <a:pt x="5007" y="1334"/>
                  </a:lnTo>
                  <a:lnTo>
                    <a:pt x="5007" y="1334"/>
                  </a:lnTo>
                  <a:lnTo>
                    <a:pt x="5007" y="1334"/>
                  </a:lnTo>
                  <a:lnTo>
                    <a:pt x="5007" y="1334"/>
                  </a:lnTo>
                  <a:lnTo>
                    <a:pt x="5007" y="1334"/>
                  </a:lnTo>
                  <a:lnTo>
                    <a:pt x="5007" y="1334"/>
                  </a:lnTo>
                  <a:lnTo>
                    <a:pt x="5007" y="1334"/>
                  </a:lnTo>
                  <a:lnTo>
                    <a:pt x="5007" y="1334"/>
                  </a:lnTo>
                  <a:lnTo>
                    <a:pt x="5007" y="1329"/>
                  </a:lnTo>
                  <a:lnTo>
                    <a:pt x="5007" y="1329"/>
                  </a:lnTo>
                  <a:lnTo>
                    <a:pt x="5007" y="1329"/>
                  </a:lnTo>
                  <a:lnTo>
                    <a:pt x="5007" y="1329"/>
                  </a:lnTo>
                  <a:lnTo>
                    <a:pt x="5007" y="1329"/>
                  </a:lnTo>
                  <a:lnTo>
                    <a:pt x="5013" y="1329"/>
                  </a:lnTo>
                  <a:lnTo>
                    <a:pt x="5013" y="1329"/>
                  </a:lnTo>
                  <a:lnTo>
                    <a:pt x="5013" y="1329"/>
                  </a:lnTo>
                  <a:lnTo>
                    <a:pt x="5013" y="1329"/>
                  </a:lnTo>
                  <a:lnTo>
                    <a:pt x="5013" y="1329"/>
                  </a:lnTo>
                  <a:lnTo>
                    <a:pt x="5013" y="1329"/>
                  </a:lnTo>
                  <a:lnTo>
                    <a:pt x="5013" y="1329"/>
                  </a:lnTo>
                  <a:lnTo>
                    <a:pt x="5013" y="1323"/>
                  </a:lnTo>
                  <a:lnTo>
                    <a:pt x="5013" y="1323"/>
                  </a:lnTo>
                  <a:lnTo>
                    <a:pt x="5013" y="1323"/>
                  </a:lnTo>
                  <a:lnTo>
                    <a:pt x="5013" y="1323"/>
                  </a:lnTo>
                  <a:lnTo>
                    <a:pt x="5013" y="1323"/>
                  </a:lnTo>
                  <a:lnTo>
                    <a:pt x="5013" y="1317"/>
                  </a:lnTo>
                  <a:lnTo>
                    <a:pt x="5013" y="1317"/>
                  </a:lnTo>
                  <a:lnTo>
                    <a:pt x="5013" y="1317"/>
                  </a:lnTo>
                  <a:lnTo>
                    <a:pt x="5013" y="1317"/>
                  </a:lnTo>
                  <a:lnTo>
                    <a:pt x="5013" y="1317"/>
                  </a:lnTo>
                  <a:lnTo>
                    <a:pt x="5019" y="1317"/>
                  </a:lnTo>
                  <a:lnTo>
                    <a:pt x="5019" y="1323"/>
                  </a:lnTo>
                  <a:lnTo>
                    <a:pt x="5019" y="1323"/>
                  </a:lnTo>
                  <a:lnTo>
                    <a:pt x="5019" y="1323"/>
                  </a:lnTo>
                  <a:lnTo>
                    <a:pt x="5019" y="1323"/>
                  </a:lnTo>
                  <a:lnTo>
                    <a:pt x="5019" y="1323"/>
                  </a:lnTo>
                  <a:lnTo>
                    <a:pt x="5025" y="1323"/>
                  </a:lnTo>
                  <a:lnTo>
                    <a:pt x="5025" y="1323"/>
                  </a:lnTo>
                  <a:lnTo>
                    <a:pt x="5025" y="1323"/>
                  </a:lnTo>
                  <a:lnTo>
                    <a:pt x="5025" y="1317"/>
                  </a:lnTo>
                  <a:lnTo>
                    <a:pt x="5019" y="1317"/>
                  </a:lnTo>
                  <a:lnTo>
                    <a:pt x="5019" y="1311"/>
                  </a:lnTo>
                  <a:lnTo>
                    <a:pt x="5019" y="1311"/>
                  </a:lnTo>
                  <a:lnTo>
                    <a:pt x="5025" y="1311"/>
                  </a:lnTo>
                  <a:lnTo>
                    <a:pt x="5025" y="1311"/>
                  </a:lnTo>
                  <a:lnTo>
                    <a:pt x="5025" y="1311"/>
                  </a:lnTo>
                  <a:lnTo>
                    <a:pt x="5025" y="1311"/>
                  </a:lnTo>
                  <a:lnTo>
                    <a:pt x="5025" y="1305"/>
                  </a:lnTo>
                  <a:lnTo>
                    <a:pt x="5025" y="1305"/>
                  </a:lnTo>
                  <a:lnTo>
                    <a:pt x="5025" y="1305"/>
                  </a:lnTo>
                  <a:lnTo>
                    <a:pt x="5031" y="1305"/>
                  </a:lnTo>
                  <a:lnTo>
                    <a:pt x="5031" y="1305"/>
                  </a:lnTo>
                  <a:lnTo>
                    <a:pt x="5031" y="1305"/>
                  </a:lnTo>
                  <a:lnTo>
                    <a:pt x="5031" y="1299"/>
                  </a:lnTo>
                  <a:lnTo>
                    <a:pt x="5031" y="1299"/>
                  </a:lnTo>
                  <a:lnTo>
                    <a:pt x="5037" y="1299"/>
                  </a:lnTo>
                  <a:lnTo>
                    <a:pt x="5037" y="1299"/>
                  </a:lnTo>
                  <a:lnTo>
                    <a:pt x="5037" y="1299"/>
                  </a:lnTo>
                  <a:lnTo>
                    <a:pt x="5037" y="1299"/>
                  </a:lnTo>
                  <a:lnTo>
                    <a:pt x="5037" y="1293"/>
                  </a:lnTo>
                  <a:lnTo>
                    <a:pt x="5037" y="1293"/>
                  </a:lnTo>
                  <a:lnTo>
                    <a:pt x="5037" y="1293"/>
                  </a:lnTo>
                  <a:lnTo>
                    <a:pt x="5037" y="1293"/>
                  </a:lnTo>
                  <a:lnTo>
                    <a:pt x="5031" y="1293"/>
                  </a:lnTo>
                  <a:lnTo>
                    <a:pt x="5031" y="1287"/>
                  </a:lnTo>
                  <a:lnTo>
                    <a:pt x="5037" y="1281"/>
                  </a:lnTo>
                  <a:lnTo>
                    <a:pt x="5037" y="1281"/>
                  </a:lnTo>
                  <a:lnTo>
                    <a:pt x="5037" y="1281"/>
                  </a:lnTo>
                  <a:lnTo>
                    <a:pt x="5037" y="1281"/>
                  </a:lnTo>
                  <a:lnTo>
                    <a:pt x="5037" y="1275"/>
                  </a:lnTo>
                  <a:lnTo>
                    <a:pt x="5037" y="1275"/>
                  </a:lnTo>
                  <a:lnTo>
                    <a:pt x="5037" y="1275"/>
                  </a:lnTo>
                  <a:lnTo>
                    <a:pt x="5037" y="1269"/>
                  </a:lnTo>
                  <a:lnTo>
                    <a:pt x="5037" y="1269"/>
                  </a:lnTo>
                  <a:lnTo>
                    <a:pt x="5043" y="1269"/>
                  </a:lnTo>
                  <a:lnTo>
                    <a:pt x="5043" y="1269"/>
                  </a:lnTo>
                  <a:lnTo>
                    <a:pt x="5037" y="1269"/>
                  </a:lnTo>
                  <a:lnTo>
                    <a:pt x="5043" y="1263"/>
                  </a:lnTo>
                  <a:lnTo>
                    <a:pt x="5043" y="1263"/>
                  </a:lnTo>
                  <a:lnTo>
                    <a:pt x="5043" y="1263"/>
                  </a:lnTo>
                  <a:lnTo>
                    <a:pt x="5037" y="1263"/>
                  </a:lnTo>
                  <a:lnTo>
                    <a:pt x="5043" y="1257"/>
                  </a:lnTo>
                  <a:lnTo>
                    <a:pt x="5043" y="1257"/>
                  </a:lnTo>
                  <a:lnTo>
                    <a:pt x="5043" y="1257"/>
                  </a:lnTo>
                  <a:lnTo>
                    <a:pt x="5043" y="1257"/>
                  </a:lnTo>
                  <a:lnTo>
                    <a:pt x="5043" y="1257"/>
                  </a:lnTo>
                  <a:lnTo>
                    <a:pt x="5043" y="1257"/>
                  </a:lnTo>
                  <a:lnTo>
                    <a:pt x="5043" y="1257"/>
                  </a:lnTo>
                  <a:lnTo>
                    <a:pt x="5043" y="1257"/>
                  </a:lnTo>
                  <a:lnTo>
                    <a:pt x="5043" y="1257"/>
                  </a:lnTo>
                  <a:lnTo>
                    <a:pt x="5049" y="1257"/>
                  </a:lnTo>
                  <a:lnTo>
                    <a:pt x="5043" y="1251"/>
                  </a:lnTo>
                  <a:lnTo>
                    <a:pt x="5043" y="1251"/>
                  </a:lnTo>
                  <a:lnTo>
                    <a:pt x="5043" y="1251"/>
                  </a:lnTo>
                  <a:lnTo>
                    <a:pt x="5043" y="1251"/>
                  </a:lnTo>
                  <a:lnTo>
                    <a:pt x="5049" y="1251"/>
                  </a:lnTo>
                  <a:lnTo>
                    <a:pt x="5049" y="1251"/>
                  </a:lnTo>
                  <a:lnTo>
                    <a:pt x="5049" y="1251"/>
                  </a:lnTo>
                  <a:lnTo>
                    <a:pt x="5049" y="1251"/>
                  </a:lnTo>
                  <a:lnTo>
                    <a:pt x="5049" y="1257"/>
                  </a:lnTo>
                  <a:lnTo>
                    <a:pt x="5049" y="1257"/>
                  </a:lnTo>
                  <a:lnTo>
                    <a:pt x="5049" y="1257"/>
                  </a:lnTo>
                  <a:lnTo>
                    <a:pt x="5043" y="1257"/>
                  </a:lnTo>
                  <a:lnTo>
                    <a:pt x="5043" y="1257"/>
                  </a:lnTo>
                  <a:lnTo>
                    <a:pt x="5043" y="1263"/>
                  </a:lnTo>
                  <a:lnTo>
                    <a:pt x="5043" y="1263"/>
                  </a:lnTo>
                  <a:lnTo>
                    <a:pt x="5043" y="1269"/>
                  </a:lnTo>
                  <a:lnTo>
                    <a:pt x="5043" y="1287"/>
                  </a:lnTo>
                  <a:lnTo>
                    <a:pt x="5043" y="1287"/>
                  </a:lnTo>
                  <a:lnTo>
                    <a:pt x="5043" y="1287"/>
                  </a:lnTo>
                  <a:lnTo>
                    <a:pt x="5043" y="1281"/>
                  </a:lnTo>
                  <a:lnTo>
                    <a:pt x="5043" y="1275"/>
                  </a:lnTo>
                  <a:lnTo>
                    <a:pt x="5043" y="1269"/>
                  </a:lnTo>
                  <a:lnTo>
                    <a:pt x="5049" y="1269"/>
                  </a:lnTo>
                  <a:lnTo>
                    <a:pt x="5049" y="1263"/>
                  </a:lnTo>
                  <a:lnTo>
                    <a:pt x="5049" y="1263"/>
                  </a:lnTo>
                  <a:lnTo>
                    <a:pt x="5049" y="1257"/>
                  </a:lnTo>
                  <a:lnTo>
                    <a:pt x="5049" y="1257"/>
                  </a:lnTo>
                  <a:lnTo>
                    <a:pt x="5049" y="1257"/>
                  </a:lnTo>
                  <a:lnTo>
                    <a:pt x="5049" y="1251"/>
                  </a:lnTo>
                  <a:lnTo>
                    <a:pt x="5049" y="1246"/>
                  </a:lnTo>
                  <a:lnTo>
                    <a:pt x="5049" y="1246"/>
                  </a:lnTo>
                  <a:lnTo>
                    <a:pt x="5049" y="1240"/>
                  </a:lnTo>
                  <a:lnTo>
                    <a:pt x="5049" y="1240"/>
                  </a:lnTo>
                  <a:lnTo>
                    <a:pt x="5049" y="1240"/>
                  </a:lnTo>
                  <a:lnTo>
                    <a:pt x="5049" y="1240"/>
                  </a:lnTo>
                  <a:lnTo>
                    <a:pt x="5055" y="1228"/>
                  </a:lnTo>
                  <a:lnTo>
                    <a:pt x="5055" y="1222"/>
                  </a:lnTo>
                  <a:lnTo>
                    <a:pt x="5055" y="1216"/>
                  </a:lnTo>
                  <a:lnTo>
                    <a:pt x="5055" y="1210"/>
                  </a:lnTo>
                  <a:lnTo>
                    <a:pt x="5055" y="1204"/>
                  </a:lnTo>
                  <a:lnTo>
                    <a:pt x="5055" y="1198"/>
                  </a:lnTo>
                  <a:lnTo>
                    <a:pt x="5055" y="1198"/>
                  </a:lnTo>
                  <a:lnTo>
                    <a:pt x="5055" y="1198"/>
                  </a:lnTo>
                  <a:lnTo>
                    <a:pt x="5055" y="1198"/>
                  </a:lnTo>
                  <a:lnTo>
                    <a:pt x="5049" y="1198"/>
                  </a:lnTo>
                  <a:lnTo>
                    <a:pt x="5055" y="1204"/>
                  </a:lnTo>
                  <a:lnTo>
                    <a:pt x="5055" y="1204"/>
                  </a:lnTo>
                  <a:lnTo>
                    <a:pt x="5055" y="1204"/>
                  </a:lnTo>
                  <a:lnTo>
                    <a:pt x="5055" y="1204"/>
                  </a:lnTo>
                  <a:lnTo>
                    <a:pt x="5049" y="1204"/>
                  </a:lnTo>
                  <a:lnTo>
                    <a:pt x="5043" y="1198"/>
                  </a:lnTo>
                  <a:lnTo>
                    <a:pt x="5037" y="1198"/>
                  </a:lnTo>
                  <a:lnTo>
                    <a:pt x="5031" y="1204"/>
                  </a:lnTo>
                  <a:lnTo>
                    <a:pt x="5031" y="1198"/>
                  </a:lnTo>
                  <a:lnTo>
                    <a:pt x="5031" y="1198"/>
                  </a:lnTo>
                  <a:lnTo>
                    <a:pt x="5025" y="1198"/>
                  </a:lnTo>
                  <a:lnTo>
                    <a:pt x="5025" y="1198"/>
                  </a:lnTo>
                  <a:lnTo>
                    <a:pt x="5025" y="1198"/>
                  </a:lnTo>
                  <a:lnTo>
                    <a:pt x="5025" y="1192"/>
                  </a:lnTo>
                  <a:lnTo>
                    <a:pt x="5025" y="1192"/>
                  </a:lnTo>
                  <a:lnTo>
                    <a:pt x="5025" y="1192"/>
                  </a:lnTo>
                  <a:lnTo>
                    <a:pt x="5025" y="1192"/>
                  </a:lnTo>
                  <a:lnTo>
                    <a:pt x="5025" y="1186"/>
                  </a:lnTo>
                  <a:lnTo>
                    <a:pt x="5025" y="1186"/>
                  </a:lnTo>
                  <a:lnTo>
                    <a:pt x="5025" y="1186"/>
                  </a:lnTo>
                  <a:lnTo>
                    <a:pt x="5031" y="1186"/>
                  </a:lnTo>
                  <a:lnTo>
                    <a:pt x="5031" y="1186"/>
                  </a:lnTo>
                  <a:lnTo>
                    <a:pt x="5031" y="1186"/>
                  </a:lnTo>
                  <a:lnTo>
                    <a:pt x="5031" y="1180"/>
                  </a:lnTo>
                  <a:lnTo>
                    <a:pt x="5031" y="1180"/>
                  </a:lnTo>
                  <a:lnTo>
                    <a:pt x="5031" y="1180"/>
                  </a:lnTo>
                  <a:lnTo>
                    <a:pt x="5031" y="1174"/>
                  </a:lnTo>
                  <a:lnTo>
                    <a:pt x="5031" y="1174"/>
                  </a:lnTo>
                  <a:lnTo>
                    <a:pt x="5031" y="1174"/>
                  </a:lnTo>
                  <a:lnTo>
                    <a:pt x="5031" y="1174"/>
                  </a:lnTo>
                  <a:lnTo>
                    <a:pt x="5037" y="1174"/>
                  </a:lnTo>
                  <a:lnTo>
                    <a:pt x="5037" y="1174"/>
                  </a:lnTo>
                  <a:lnTo>
                    <a:pt x="5037" y="1174"/>
                  </a:lnTo>
                  <a:lnTo>
                    <a:pt x="5037" y="1168"/>
                  </a:lnTo>
                  <a:lnTo>
                    <a:pt x="5037" y="1168"/>
                  </a:lnTo>
                  <a:lnTo>
                    <a:pt x="5037" y="1168"/>
                  </a:lnTo>
                  <a:lnTo>
                    <a:pt x="5037" y="1168"/>
                  </a:lnTo>
                  <a:lnTo>
                    <a:pt x="5037" y="1168"/>
                  </a:lnTo>
                  <a:lnTo>
                    <a:pt x="5043" y="1162"/>
                  </a:lnTo>
                  <a:lnTo>
                    <a:pt x="5043" y="1168"/>
                  </a:lnTo>
                  <a:lnTo>
                    <a:pt x="5043" y="1168"/>
                  </a:lnTo>
                  <a:lnTo>
                    <a:pt x="5037" y="1174"/>
                  </a:lnTo>
                  <a:lnTo>
                    <a:pt x="5037" y="1174"/>
                  </a:lnTo>
                  <a:lnTo>
                    <a:pt x="5037" y="1174"/>
                  </a:lnTo>
                  <a:lnTo>
                    <a:pt x="5043" y="1174"/>
                  </a:lnTo>
                  <a:lnTo>
                    <a:pt x="5043" y="1174"/>
                  </a:lnTo>
                  <a:lnTo>
                    <a:pt x="5043" y="1174"/>
                  </a:lnTo>
                  <a:lnTo>
                    <a:pt x="5043" y="1168"/>
                  </a:lnTo>
                  <a:lnTo>
                    <a:pt x="5043" y="1168"/>
                  </a:lnTo>
                  <a:lnTo>
                    <a:pt x="5043" y="1168"/>
                  </a:lnTo>
                  <a:lnTo>
                    <a:pt x="5049" y="1168"/>
                  </a:lnTo>
                  <a:lnTo>
                    <a:pt x="5049" y="1168"/>
                  </a:lnTo>
                  <a:lnTo>
                    <a:pt x="5049" y="1162"/>
                  </a:lnTo>
                  <a:lnTo>
                    <a:pt x="5049" y="1162"/>
                  </a:lnTo>
                  <a:lnTo>
                    <a:pt x="5049" y="1162"/>
                  </a:lnTo>
                  <a:lnTo>
                    <a:pt x="5049" y="1162"/>
                  </a:lnTo>
                  <a:lnTo>
                    <a:pt x="5049" y="1162"/>
                  </a:lnTo>
                  <a:lnTo>
                    <a:pt x="5049" y="1162"/>
                  </a:lnTo>
                  <a:lnTo>
                    <a:pt x="5049" y="1157"/>
                  </a:lnTo>
                  <a:lnTo>
                    <a:pt x="5049" y="1157"/>
                  </a:lnTo>
                  <a:lnTo>
                    <a:pt x="5049" y="1157"/>
                  </a:lnTo>
                  <a:lnTo>
                    <a:pt x="5055" y="1157"/>
                  </a:lnTo>
                  <a:lnTo>
                    <a:pt x="5055" y="1145"/>
                  </a:lnTo>
                  <a:lnTo>
                    <a:pt x="5055" y="1145"/>
                  </a:lnTo>
                  <a:lnTo>
                    <a:pt x="5061" y="1139"/>
                  </a:lnTo>
                  <a:lnTo>
                    <a:pt x="5061" y="1133"/>
                  </a:lnTo>
                  <a:lnTo>
                    <a:pt x="5061" y="1127"/>
                  </a:lnTo>
                  <a:lnTo>
                    <a:pt x="5061" y="1127"/>
                  </a:lnTo>
                  <a:lnTo>
                    <a:pt x="5061" y="1127"/>
                  </a:lnTo>
                  <a:lnTo>
                    <a:pt x="5061" y="1127"/>
                  </a:lnTo>
                  <a:lnTo>
                    <a:pt x="5061" y="1115"/>
                  </a:lnTo>
                  <a:lnTo>
                    <a:pt x="5061" y="1109"/>
                  </a:lnTo>
                  <a:lnTo>
                    <a:pt x="5061" y="1103"/>
                  </a:lnTo>
                  <a:lnTo>
                    <a:pt x="5061" y="1103"/>
                  </a:lnTo>
                  <a:lnTo>
                    <a:pt x="5055" y="1103"/>
                  </a:lnTo>
                  <a:lnTo>
                    <a:pt x="5055" y="1103"/>
                  </a:lnTo>
                  <a:lnTo>
                    <a:pt x="5055" y="1103"/>
                  </a:lnTo>
                  <a:lnTo>
                    <a:pt x="5055" y="1097"/>
                  </a:lnTo>
                  <a:lnTo>
                    <a:pt x="5055" y="1097"/>
                  </a:lnTo>
                  <a:lnTo>
                    <a:pt x="5055" y="1097"/>
                  </a:lnTo>
                  <a:lnTo>
                    <a:pt x="5055" y="1091"/>
                  </a:lnTo>
                  <a:lnTo>
                    <a:pt x="5055" y="1091"/>
                  </a:lnTo>
                  <a:lnTo>
                    <a:pt x="5055" y="1091"/>
                  </a:lnTo>
                  <a:lnTo>
                    <a:pt x="5055" y="1091"/>
                  </a:lnTo>
                  <a:lnTo>
                    <a:pt x="5055" y="1091"/>
                  </a:lnTo>
                  <a:lnTo>
                    <a:pt x="5055" y="1091"/>
                  </a:lnTo>
                  <a:lnTo>
                    <a:pt x="5055" y="1091"/>
                  </a:lnTo>
                  <a:lnTo>
                    <a:pt x="5055" y="1091"/>
                  </a:lnTo>
                  <a:lnTo>
                    <a:pt x="5055" y="1091"/>
                  </a:lnTo>
                  <a:lnTo>
                    <a:pt x="5055" y="1085"/>
                  </a:lnTo>
                  <a:lnTo>
                    <a:pt x="5055" y="1085"/>
                  </a:lnTo>
                  <a:lnTo>
                    <a:pt x="5055" y="1085"/>
                  </a:lnTo>
                  <a:lnTo>
                    <a:pt x="5061" y="1091"/>
                  </a:lnTo>
                  <a:lnTo>
                    <a:pt x="5055" y="1091"/>
                  </a:lnTo>
                  <a:lnTo>
                    <a:pt x="5055" y="1091"/>
                  </a:lnTo>
                  <a:lnTo>
                    <a:pt x="5061" y="1097"/>
                  </a:lnTo>
                  <a:lnTo>
                    <a:pt x="5061" y="1097"/>
                  </a:lnTo>
                  <a:lnTo>
                    <a:pt x="5061" y="1103"/>
                  </a:lnTo>
                  <a:lnTo>
                    <a:pt x="5061" y="1103"/>
                  </a:lnTo>
                  <a:lnTo>
                    <a:pt x="5061" y="1103"/>
                  </a:lnTo>
                  <a:lnTo>
                    <a:pt x="5067" y="1103"/>
                  </a:lnTo>
                  <a:lnTo>
                    <a:pt x="5067" y="1109"/>
                  </a:lnTo>
                  <a:lnTo>
                    <a:pt x="5067" y="1115"/>
                  </a:lnTo>
                  <a:lnTo>
                    <a:pt x="5067" y="1121"/>
                  </a:lnTo>
                  <a:lnTo>
                    <a:pt x="5067" y="1121"/>
                  </a:lnTo>
                  <a:lnTo>
                    <a:pt x="5067" y="1127"/>
                  </a:lnTo>
                  <a:lnTo>
                    <a:pt x="5067" y="1127"/>
                  </a:lnTo>
                  <a:lnTo>
                    <a:pt x="5067" y="1127"/>
                  </a:lnTo>
                  <a:lnTo>
                    <a:pt x="5061" y="1133"/>
                  </a:lnTo>
                  <a:lnTo>
                    <a:pt x="5061" y="1139"/>
                  </a:lnTo>
                  <a:lnTo>
                    <a:pt x="5061" y="1145"/>
                  </a:lnTo>
                  <a:lnTo>
                    <a:pt x="5061" y="1145"/>
                  </a:lnTo>
                  <a:lnTo>
                    <a:pt x="5061" y="1145"/>
                  </a:lnTo>
                  <a:lnTo>
                    <a:pt x="5061" y="1145"/>
                  </a:lnTo>
                  <a:lnTo>
                    <a:pt x="5061" y="1145"/>
                  </a:lnTo>
                  <a:lnTo>
                    <a:pt x="5061" y="1151"/>
                  </a:lnTo>
                  <a:lnTo>
                    <a:pt x="5061" y="1151"/>
                  </a:lnTo>
                  <a:lnTo>
                    <a:pt x="5061" y="1151"/>
                  </a:lnTo>
                  <a:lnTo>
                    <a:pt x="5061" y="1151"/>
                  </a:lnTo>
                  <a:lnTo>
                    <a:pt x="5061" y="1151"/>
                  </a:lnTo>
                  <a:lnTo>
                    <a:pt x="5061" y="1151"/>
                  </a:lnTo>
                  <a:lnTo>
                    <a:pt x="5067" y="1151"/>
                  </a:lnTo>
                  <a:lnTo>
                    <a:pt x="5067" y="1151"/>
                  </a:lnTo>
                  <a:lnTo>
                    <a:pt x="5073" y="1151"/>
                  </a:lnTo>
                  <a:lnTo>
                    <a:pt x="5073" y="1151"/>
                  </a:lnTo>
                  <a:lnTo>
                    <a:pt x="5073" y="1151"/>
                  </a:lnTo>
                  <a:lnTo>
                    <a:pt x="5073" y="1151"/>
                  </a:lnTo>
                  <a:lnTo>
                    <a:pt x="5073" y="1145"/>
                  </a:lnTo>
                  <a:lnTo>
                    <a:pt x="5073" y="1145"/>
                  </a:lnTo>
                  <a:lnTo>
                    <a:pt x="5073" y="1145"/>
                  </a:lnTo>
                  <a:lnTo>
                    <a:pt x="5073" y="1145"/>
                  </a:lnTo>
                  <a:lnTo>
                    <a:pt x="5073" y="1145"/>
                  </a:lnTo>
                  <a:lnTo>
                    <a:pt x="5073" y="1145"/>
                  </a:lnTo>
                  <a:lnTo>
                    <a:pt x="5073" y="1145"/>
                  </a:lnTo>
                  <a:lnTo>
                    <a:pt x="5073" y="1139"/>
                  </a:lnTo>
                  <a:lnTo>
                    <a:pt x="5078" y="1139"/>
                  </a:lnTo>
                  <a:lnTo>
                    <a:pt x="5078" y="1139"/>
                  </a:lnTo>
                  <a:lnTo>
                    <a:pt x="5078" y="1133"/>
                  </a:lnTo>
                  <a:lnTo>
                    <a:pt x="5078" y="1133"/>
                  </a:lnTo>
                  <a:lnTo>
                    <a:pt x="5084" y="1133"/>
                  </a:lnTo>
                  <a:lnTo>
                    <a:pt x="5084" y="1133"/>
                  </a:lnTo>
                  <a:lnTo>
                    <a:pt x="5084" y="1133"/>
                  </a:lnTo>
                  <a:lnTo>
                    <a:pt x="5084" y="1133"/>
                  </a:lnTo>
                  <a:lnTo>
                    <a:pt x="5084" y="1133"/>
                  </a:lnTo>
                  <a:lnTo>
                    <a:pt x="5084" y="1127"/>
                  </a:lnTo>
                  <a:lnTo>
                    <a:pt x="5090" y="1127"/>
                  </a:lnTo>
                  <a:lnTo>
                    <a:pt x="5090" y="1127"/>
                  </a:lnTo>
                  <a:lnTo>
                    <a:pt x="5084" y="1127"/>
                  </a:lnTo>
                  <a:lnTo>
                    <a:pt x="5090" y="1127"/>
                  </a:lnTo>
                  <a:lnTo>
                    <a:pt x="5090" y="1127"/>
                  </a:lnTo>
                  <a:lnTo>
                    <a:pt x="5090" y="1127"/>
                  </a:lnTo>
                  <a:lnTo>
                    <a:pt x="5090" y="1127"/>
                  </a:lnTo>
                  <a:lnTo>
                    <a:pt x="5090" y="1127"/>
                  </a:lnTo>
                  <a:lnTo>
                    <a:pt x="5090" y="1127"/>
                  </a:lnTo>
                  <a:lnTo>
                    <a:pt x="5090" y="1127"/>
                  </a:lnTo>
                  <a:lnTo>
                    <a:pt x="5090" y="1127"/>
                  </a:lnTo>
                  <a:lnTo>
                    <a:pt x="5090" y="1127"/>
                  </a:lnTo>
                  <a:lnTo>
                    <a:pt x="5096" y="1127"/>
                  </a:lnTo>
                  <a:lnTo>
                    <a:pt x="5096" y="1127"/>
                  </a:lnTo>
                  <a:lnTo>
                    <a:pt x="5096" y="1127"/>
                  </a:lnTo>
                  <a:lnTo>
                    <a:pt x="5096" y="1121"/>
                  </a:lnTo>
                  <a:lnTo>
                    <a:pt x="5096" y="1121"/>
                  </a:lnTo>
                  <a:lnTo>
                    <a:pt x="5096" y="1121"/>
                  </a:lnTo>
                  <a:lnTo>
                    <a:pt x="5102" y="1127"/>
                  </a:lnTo>
                  <a:lnTo>
                    <a:pt x="5102" y="1121"/>
                  </a:lnTo>
                  <a:lnTo>
                    <a:pt x="5102" y="1121"/>
                  </a:lnTo>
                  <a:lnTo>
                    <a:pt x="5102" y="1121"/>
                  </a:lnTo>
                  <a:lnTo>
                    <a:pt x="5102" y="1121"/>
                  </a:lnTo>
                  <a:lnTo>
                    <a:pt x="5108" y="1121"/>
                  </a:lnTo>
                  <a:lnTo>
                    <a:pt x="5108" y="1115"/>
                  </a:lnTo>
                  <a:lnTo>
                    <a:pt x="5114" y="1115"/>
                  </a:lnTo>
                  <a:lnTo>
                    <a:pt x="5114" y="1115"/>
                  </a:lnTo>
                  <a:lnTo>
                    <a:pt x="5114" y="1115"/>
                  </a:lnTo>
                  <a:lnTo>
                    <a:pt x="5120" y="1115"/>
                  </a:lnTo>
                  <a:lnTo>
                    <a:pt x="5120" y="1115"/>
                  </a:lnTo>
                  <a:lnTo>
                    <a:pt x="5120" y="1115"/>
                  </a:lnTo>
                  <a:lnTo>
                    <a:pt x="5120" y="1115"/>
                  </a:lnTo>
                  <a:lnTo>
                    <a:pt x="5120" y="1115"/>
                  </a:lnTo>
                  <a:lnTo>
                    <a:pt x="5120" y="1115"/>
                  </a:lnTo>
                  <a:lnTo>
                    <a:pt x="5120" y="1109"/>
                  </a:lnTo>
                  <a:lnTo>
                    <a:pt x="5126" y="1109"/>
                  </a:lnTo>
                  <a:lnTo>
                    <a:pt x="5126" y="1109"/>
                  </a:lnTo>
                  <a:lnTo>
                    <a:pt x="5126" y="1109"/>
                  </a:lnTo>
                  <a:lnTo>
                    <a:pt x="5126" y="1109"/>
                  </a:lnTo>
                  <a:lnTo>
                    <a:pt x="5126" y="1115"/>
                  </a:lnTo>
                  <a:lnTo>
                    <a:pt x="5126" y="1109"/>
                  </a:lnTo>
                  <a:lnTo>
                    <a:pt x="5126" y="1109"/>
                  </a:lnTo>
                  <a:lnTo>
                    <a:pt x="5126" y="1109"/>
                  </a:lnTo>
                  <a:lnTo>
                    <a:pt x="5132" y="1109"/>
                  </a:lnTo>
                  <a:lnTo>
                    <a:pt x="5132" y="1109"/>
                  </a:lnTo>
                  <a:lnTo>
                    <a:pt x="5132" y="1109"/>
                  </a:lnTo>
                  <a:lnTo>
                    <a:pt x="5132" y="1109"/>
                  </a:lnTo>
                  <a:lnTo>
                    <a:pt x="5132" y="1109"/>
                  </a:lnTo>
                  <a:lnTo>
                    <a:pt x="5132" y="1109"/>
                  </a:lnTo>
                  <a:lnTo>
                    <a:pt x="5132" y="1103"/>
                  </a:lnTo>
                  <a:lnTo>
                    <a:pt x="5132" y="1103"/>
                  </a:lnTo>
                  <a:lnTo>
                    <a:pt x="5132" y="1103"/>
                  </a:lnTo>
                  <a:lnTo>
                    <a:pt x="5132" y="1103"/>
                  </a:lnTo>
                  <a:lnTo>
                    <a:pt x="5132" y="1109"/>
                  </a:lnTo>
                  <a:lnTo>
                    <a:pt x="5132" y="1109"/>
                  </a:lnTo>
                  <a:lnTo>
                    <a:pt x="5132" y="1109"/>
                  </a:lnTo>
                  <a:lnTo>
                    <a:pt x="5132" y="1103"/>
                  </a:lnTo>
                  <a:lnTo>
                    <a:pt x="5132" y="1103"/>
                  </a:lnTo>
                  <a:lnTo>
                    <a:pt x="5132" y="1103"/>
                  </a:lnTo>
                  <a:lnTo>
                    <a:pt x="5138" y="1103"/>
                  </a:lnTo>
                  <a:lnTo>
                    <a:pt x="5138" y="1103"/>
                  </a:lnTo>
                  <a:lnTo>
                    <a:pt x="5138" y="1109"/>
                  </a:lnTo>
                  <a:lnTo>
                    <a:pt x="5138" y="1109"/>
                  </a:lnTo>
                  <a:lnTo>
                    <a:pt x="5138" y="1109"/>
                  </a:lnTo>
                  <a:lnTo>
                    <a:pt x="5144" y="1109"/>
                  </a:lnTo>
                  <a:lnTo>
                    <a:pt x="5144" y="1109"/>
                  </a:lnTo>
                  <a:lnTo>
                    <a:pt x="5144" y="1109"/>
                  </a:lnTo>
                  <a:lnTo>
                    <a:pt x="5144" y="1109"/>
                  </a:lnTo>
                  <a:lnTo>
                    <a:pt x="5144" y="1103"/>
                  </a:lnTo>
                  <a:lnTo>
                    <a:pt x="5144" y="1103"/>
                  </a:lnTo>
                  <a:lnTo>
                    <a:pt x="5144" y="1103"/>
                  </a:lnTo>
                  <a:lnTo>
                    <a:pt x="5144" y="1103"/>
                  </a:lnTo>
                  <a:lnTo>
                    <a:pt x="5144" y="1103"/>
                  </a:lnTo>
                  <a:lnTo>
                    <a:pt x="5144" y="1103"/>
                  </a:lnTo>
                  <a:lnTo>
                    <a:pt x="5144" y="1103"/>
                  </a:lnTo>
                  <a:lnTo>
                    <a:pt x="5144" y="1103"/>
                  </a:lnTo>
                  <a:lnTo>
                    <a:pt x="5144" y="1097"/>
                  </a:lnTo>
                  <a:lnTo>
                    <a:pt x="5150" y="1097"/>
                  </a:lnTo>
                  <a:lnTo>
                    <a:pt x="5150" y="1103"/>
                  </a:lnTo>
                  <a:lnTo>
                    <a:pt x="5150" y="1103"/>
                  </a:lnTo>
                  <a:lnTo>
                    <a:pt x="5150" y="1097"/>
                  </a:lnTo>
                  <a:lnTo>
                    <a:pt x="5150" y="1097"/>
                  </a:lnTo>
                  <a:lnTo>
                    <a:pt x="5150" y="1097"/>
                  </a:lnTo>
                  <a:lnTo>
                    <a:pt x="5155" y="1097"/>
                  </a:lnTo>
                  <a:lnTo>
                    <a:pt x="5155" y="1091"/>
                  </a:lnTo>
                  <a:lnTo>
                    <a:pt x="5161" y="1091"/>
                  </a:lnTo>
                  <a:lnTo>
                    <a:pt x="5161" y="1091"/>
                  </a:lnTo>
                  <a:lnTo>
                    <a:pt x="5161" y="1091"/>
                  </a:lnTo>
                  <a:lnTo>
                    <a:pt x="5161" y="1091"/>
                  </a:lnTo>
                  <a:lnTo>
                    <a:pt x="5161" y="1091"/>
                  </a:lnTo>
                  <a:lnTo>
                    <a:pt x="5161" y="1085"/>
                  </a:lnTo>
                  <a:lnTo>
                    <a:pt x="5161" y="1085"/>
                  </a:lnTo>
                  <a:lnTo>
                    <a:pt x="5161" y="1085"/>
                  </a:lnTo>
                  <a:lnTo>
                    <a:pt x="5161" y="1085"/>
                  </a:lnTo>
                  <a:lnTo>
                    <a:pt x="5161" y="1085"/>
                  </a:lnTo>
                  <a:lnTo>
                    <a:pt x="5161" y="1091"/>
                  </a:lnTo>
                  <a:lnTo>
                    <a:pt x="5161" y="1091"/>
                  </a:lnTo>
                  <a:lnTo>
                    <a:pt x="5161" y="1091"/>
                  </a:lnTo>
                  <a:lnTo>
                    <a:pt x="5161" y="1091"/>
                  </a:lnTo>
                  <a:lnTo>
                    <a:pt x="5161" y="1091"/>
                  </a:lnTo>
                  <a:lnTo>
                    <a:pt x="5161" y="1091"/>
                  </a:lnTo>
                  <a:lnTo>
                    <a:pt x="5161" y="1097"/>
                  </a:lnTo>
                  <a:lnTo>
                    <a:pt x="5167" y="1097"/>
                  </a:lnTo>
                  <a:lnTo>
                    <a:pt x="5167" y="1097"/>
                  </a:lnTo>
                  <a:lnTo>
                    <a:pt x="5167" y="1091"/>
                  </a:lnTo>
                  <a:lnTo>
                    <a:pt x="5167" y="1091"/>
                  </a:lnTo>
                  <a:lnTo>
                    <a:pt x="5167" y="1091"/>
                  </a:lnTo>
                  <a:lnTo>
                    <a:pt x="5167" y="1091"/>
                  </a:lnTo>
                  <a:lnTo>
                    <a:pt x="5173" y="1091"/>
                  </a:lnTo>
                  <a:lnTo>
                    <a:pt x="5173" y="1091"/>
                  </a:lnTo>
                  <a:lnTo>
                    <a:pt x="5173" y="1091"/>
                  </a:lnTo>
                  <a:lnTo>
                    <a:pt x="5173" y="1091"/>
                  </a:lnTo>
                  <a:lnTo>
                    <a:pt x="5179" y="1091"/>
                  </a:lnTo>
                  <a:lnTo>
                    <a:pt x="5179" y="1091"/>
                  </a:lnTo>
                  <a:lnTo>
                    <a:pt x="5179" y="1091"/>
                  </a:lnTo>
                  <a:lnTo>
                    <a:pt x="5179" y="1091"/>
                  </a:lnTo>
                  <a:lnTo>
                    <a:pt x="5179" y="1091"/>
                  </a:lnTo>
                  <a:lnTo>
                    <a:pt x="5179" y="1091"/>
                  </a:lnTo>
                  <a:lnTo>
                    <a:pt x="5179" y="1091"/>
                  </a:lnTo>
                  <a:lnTo>
                    <a:pt x="5185" y="1091"/>
                  </a:lnTo>
                  <a:lnTo>
                    <a:pt x="5185" y="1091"/>
                  </a:lnTo>
                  <a:lnTo>
                    <a:pt x="5185" y="1091"/>
                  </a:lnTo>
                  <a:lnTo>
                    <a:pt x="5185" y="1091"/>
                  </a:lnTo>
                  <a:lnTo>
                    <a:pt x="5191" y="1091"/>
                  </a:lnTo>
                  <a:lnTo>
                    <a:pt x="5191" y="1091"/>
                  </a:lnTo>
                  <a:lnTo>
                    <a:pt x="5191" y="1091"/>
                  </a:lnTo>
                  <a:lnTo>
                    <a:pt x="5197" y="1091"/>
                  </a:lnTo>
                  <a:lnTo>
                    <a:pt x="5197" y="1091"/>
                  </a:lnTo>
                  <a:lnTo>
                    <a:pt x="5197" y="1091"/>
                  </a:lnTo>
                  <a:lnTo>
                    <a:pt x="5197" y="1091"/>
                  </a:lnTo>
                  <a:lnTo>
                    <a:pt x="5197" y="1091"/>
                  </a:lnTo>
                  <a:lnTo>
                    <a:pt x="5197" y="1091"/>
                  </a:lnTo>
                  <a:lnTo>
                    <a:pt x="5203" y="1091"/>
                  </a:lnTo>
                  <a:lnTo>
                    <a:pt x="5203" y="1091"/>
                  </a:lnTo>
                  <a:lnTo>
                    <a:pt x="5203" y="1091"/>
                  </a:lnTo>
                  <a:lnTo>
                    <a:pt x="5203" y="1091"/>
                  </a:lnTo>
                  <a:lnTo>
                    <a:pt x="5203" y="1091"/>
                  </a:lnTo>
                  <a:lnTo>
                    <a:pt x="5203" y="1091"/>
                  </a:lnTo>
                  <a:lnTo>
                    <a:pt x="5203" y="1091"/>
                  </a:lnTo>
                  <a:lnTo>
                    <a:pt x="5209" y="1091"/>
                  </a:lnTo>
                  <a:lnTo>
                    <a:pt x="5209" y="1091"/>
                  </a:lnTo>
                  <a:lnTo>
                    <a:pt x="5215" y="1091"/>
                  </a:lnTo>
                  <a:lnTo>
                    <a:pt x="5215" y="1091"/>
                  </a:lnTo>
                  <a:lnTo>
                    <a:pt x="5215" y="1091"/>
                  </a:lnTo>
                  <a:lnTo>
                    <a:pt x="5215" y="1091"/>
                  </a:lnTo>
                  <a:lnTo>
                    <a:pt x="5215" y="1085"/>
                  </a:lnTo>
                  <a:lnTo>
                    <a:pt x="5215" y="1085"/>
                  </a:lnTo>
                  <a:lnTo>
                    <a:pt x="5215" y="1085"/>
                  </a:lnTo>
                  <a:lnTo>
                    <a:pt x="5215" y="1079"/>
                  </a:lnTo>
                  <a:lnTo>
                    <a:pt x="5215" y="1079"/>
                  </a:lnTo>
                  <a:lnTo>
                    <a:pt x="5215" y="1079"/>
                  </a:lnTo>
                  <a:lnTo>
                    <a:pt x="5215" y="1079"/>
                  </a:lnTo>
                  <a:lnTo>
                    <a:pt x="5215" y="1079"/>
                  </a:lnTo>
                  <a:lnTo>
                    <a:pt x="5215" y="1079"/>
                  </a:lnTo>
                  <a:lnTo>
                    <a:pt x="5215" y="1079"/>
                  </a:lnTo>
                  <a:lnTo>
                    <a:pt x="5215" y="1085"/>
                  </a:lnTo>
                  <a:lnTo>
                    <a:pt x="5215" y="1085"/>
                  </a:lnTo>
                  <a:lnTo>
                    <a:pt x="5215" y="1085"/>
                  </a:lnTo>
                  <a:lnTo>
                    <a:pt x="5215" y="1085"/>
                  </a:lnTo>
                  <a:lnTo>
                    <a:pt x="5215" y="1085"/>
                  </a:lnTo>
                  <a:lnTo>
                    <a:pt x="5215" y="1085"/>
                  </a:lnTo>
                  <a:lnTo>
                    <a:pt x="5215" y="1085"/>
                  </a:lnTo>
                  <a:lnTo>
                    <a:pt x="5215" y="1085"/>
                  </a:lnTo>
                  <a:lnTo>
                    <a:pt x="5215" y="1085"/>
                  </a:lnTo>
                  <a:lnTo>
                    <a:pt x="5221" y="1085"/>
                  </a:lnTo>
                  <a:lnTo>
                    <a:pt x="5221" y="1091"/>
                  </a:lnTo>
                  <a:lnTo>
                    <a:pt x="5221" y="1091"/>
                  </a:lnTo>
                  <a:lnTo>
                    <a:pt x="5227" y="1085"/>
                  </a:lnTo>
                  <a:lnTo>
                    <a:pt x="5227" y="1085"/>
                  </a:lnTo>
                  <a:lnTo>
                    <a:pt x="5227" y="1085"/>
                  </a:lnTo>
                  <a:lnTo>
                    <a:pt x="5233" y="1085"/>
                  </a:lnTo>
                  <a:lnTo>
                    <a:pt x="5233" y="1085"/>
                  </a:lnTo>
                  <a:lnTo>
                    <a:pt x="5233" y="1085"/>
                  </a:lnTo>
                  <a:lnTo>
                    <a:pt x="5238" y="1085"/>
                  </a:lnTo>
                  <a:lnTo>
                    <a:pt x="5238" y="1085"/>
                  </a:lnTo>
                  <a:lnTo>
                    <a:pt x="5244" y="1085"/>
                  </a:lnTo>
                  <a:lnTo>
                    <a:pt x="5244" y="1079"/>
                  </a:lnTo>
                  <a:lnTo>
                    <a:pt x="5244" y="1079"/>
                  </a:lnTo>
                  <a:lnTo>
                    <a:pt x="5250" y="1085"/>
                  </a:lnTo>
                  <a:lnTo>
                    <a:pt x="5256" y="1079"/>
                  </a:lnTo>
                  <a:lnTo>
                    <a:pt x="5256" y="1079"/>
                  </a:lnTo>
                  <a:lnTo>
                    <a:pt x="5256" y="1079"/>
                  </a:lnTo>
                  <a:lnTo>
                    <a:pt x="5262" y="1079"/>
                  </a:lnTo>
                  <a:lnTo>
                    <a:pt x="5262" y="1079"/>
                  </a:lnTo>
                  <a:lnTo>
                    <a:pt x="5262" y="1085"/>
                  </a:lnTo>
                  <a:lnTo>
                    <a:pt x="5262" y="1085"/>
                  </a:lnTo>
                  <a:lnTo>
                    <a:pt x="5268" y="1085"/>
                  </a:lnTo>
                  <a:lnTo>
                    <a:pt x="5268" y="1085"/>
                  </a:lnTo>
                  <a:lnTo>
                    <a:pt x="5268" y="1085"/>
                  </a:lnTo>
                  <a:lnTo>
                    <a:pt x="5262" y="1085"/>
                  </a:lnTo>
                  <a:lnTo>
                    <a:pt x="5262" y="1085"/>
                  </a:lnTo>
                  <a:lnTo>
                    <a:pt x="5268" y="1085"/>
                  </a:lnTo>
                  <a:lnTo>
                    <a:pt x="5268" y="1085"/>
                  </a:lnTo>
                  <a:lnTo>
                    <a:pt x="5274" y="1085"/>
                  </a:lnTo>
                  <a:lnTo>
                    <a:pt x="5292" y="1079"/>
                  </a:lnTo>
                  <a:lnTo>
                    <a:pt x="5298" y="1079"/>
                  </a:lnTo>
                  <a:lnTo>
                    <a:pt x="5298" y="1079"/>
                  </a:lnTo>
                  <a:lnTo>
                    <a:pt x="5298" y="1079"/>
                  </a:lnTo>
                  <a:lnTo>
                    <a:pt x="5304" y="1079"/>
                  </a:lnTo>
                  <a:lnTo>
                    <a:pt x="5304" y="1079"/>
                  </a:lnTo>
                  <a:lnTo>
                    <a:pt x="5304" y="1079"/>
                  </a:lnTo>
                  <a:lnTo>
                    <a:pt x="5304" y="1074"/>
                  </a:lnTo>
                  <a:lnTo>
                    <a:pt x="5304" y="1074"/>
                  </a:lnTo>
                  <a:lnTo>
                    <a:pt x="5304" y="1074"/>
                  </a:lnTo>
                  <a:lnTo>
                    <a:pt x="5304" y="1074"/>
                  </a:lnTo>
                  <a:lnTo>
                    <a:pt x="5310" y="1068"/>
                  </a:lnTo>
                  <a:lnTo>
                    <a:pt x="5310" y="1068"/>
                  </a:lnTo>
                  <a:lnTo>
                    <a:pt x="5310" y="1062"/>
                  </a:lnTo>
                  <a:lnTo>
                    <a:pt x="5310" y="1062"/>
                  </a:lnTo>
                  <a:lnTo>
                    <a:pt x="5310" y="1056"/>
                  </a:lnTo>
                  <a:lnTo>
                    <a:pt x="5310" y="1056"/>
                  </a:lnTo>
                  <a:lnTo>
                    <a:pt x="5310" y="1056"/>
                  </a:lnTo>
                  <a:lnTo>
                    <a:pt x="5310" y="1050"/>
                  </a:lnTo>
                  <a:lnTo>
                    <a:pt x="5310" y="1050"/>
                  </a:lnTo>
                  <a:lnTo>
                    <a:pt x="5310" y="1050"/>
                  </a:lnTo>
                  <a:lnTo>
                    <a:pt x="5310" y="1050"/>
                  </a:lnTo>
                  <a:lnTo>
                    <a:pt x="5310" y="1050"/>
                  </a:lnTo>
                  <a:lnTo>
                    <a:pt x="5310" y="1044"/>
                  </a:lnTo>
                  <a:lnTo>
                    <a:pt x="5310" y="1044"/>
                  </a:lnTo>
                  <a:lnTo>
                    <a:pt x="5310" y="1044"/>
                  </a:lnTo>
                  <a:lnTo>
                    <a:pt x="5310" y="1038"/>
                  </a:lnTo>
                  <a:lnTo>
                    <a:pt x="5310" y="1038"/>
                  </a:lnTo>
                  <a:lnTo>
                    <a:pt x="5310" y="1038"/>
                  </a:lnTo>
                  <a:lnTo>
                    <a:pt x="5310" y="1038"/>
                  </a:lnTo>
                  <a:lnTo>
                    <a:pt x="5310" y="1038"/>
                  </a:lnTo>
                  <a:lnTo>
                    <a:pt x="5310" y="1038"/>
                  </a:lnTo>
                  <a:lnTo>
                    <a:pt x="5310" y="1038"/>
                  </a:lnTo>
                  <a:lnTo>
                    <a:pt x="5310" y="1038"/>
                  </a:lnTo>
                  <a:lnTo>
                    <a:pt x="5310" y="1038"/>
                  </a:lnTo>
                  <a:lnTo>
                    <a:pt x="5310" y="1038"/>
                  </a:lnTo>
                  <a:lnTo>
                    <a:pt x="5315" y="1038"/>
                  </a:lnTo>
                  <a:lnTo>
                    <a:pt x="5315" y="1038"/>
                  </a:lnTo>
                  <a:lnTo>
                    <a:pt x="5315" y="1032"/>
                  </a:lnTo>
                  <a:lnTo>
                    <a:pt x="5315" y="1032"/>
                  </a:lnTo>
                  <a:lnTo>
                    <a:pt x="5315" y="1032"/>
                  </a:lnTo>
                  <a:lnTo>
                    <a:pt x="5315" y="1032"/>
                  </a:lnTo>
                  <a:lnTo>
                    <a:pt x="5315" y="1032"/>
                  </a:lnTo>
                  <a:lnTo>
                    <a:pt x="5315" y="1032"/>
                  </a:lnTo>
                  <a:lnTo>
                    <a:pt x="5315" y="1032"/>
                  </a:lnTo>
                  <a:lnTo>
                    <a:pt x="5310" y="1032"/>
                  </a:lnTo>
                  <a:lnTo>
                    <a:pt x="5310" y="1026"/>
                  </a:lnTo>
                  <a:lnTo>
                    <a:pt x="5310" y="1026"/>
                  </a:lnTo>
                  <a:lnTo>
                    <a:pt x="5310" y="1026"/>
                  </a:lnTo>
                  <a:lnTo>
                    <a:pt x="5310" y="1020"/>
                  </a:lnTo>
                  <a:lnTo>
                    <a:pt x="5310" y="1020"/>
                  </a:lnTo>
                  <a:lnTo>
                    <a:pt x="5310" y="1020"/>
                  </a:lnTo>
                  <a:lnTo>
                    <a:pt x="5315" y="1020"/>
                  </a:lnTo>
                  <a:lnTo>
                    <a:pt x="5315" y="1020"/>
                  </a:lnTo>
                  <a:lnTo>
                    <a:pt x="5315" y="1026"/>
                  </a:lnTo>
                  <a:lnTo>
                    <a:pt x="5315" y="1026"/>
                  </a:lnTo>
                  <a:lnTo>
                    <a:pt x="5315" y="1026"/>
                  </a:lnTo>
                  <a:lnTo>
                    <a:pt x="5315" y="1032"/>
                  </a:lnTo>
                  <a:lnTo>
                    <a:pt x="5321" y="1032"/>
                  </a:lnTo>
                  <a:lnTo>
                    <a:pt x="5321" y="1032"/>
                  </a:lnTo>
                  <a:lnTo>
                    <a:pt x="5321" y="1032"/>
                  </a:lnTo>
                  <a:lnTo>
                    <a:pt x="5321" y="1032"/>
                  </a:lnTo>
                  <a:lnTo>
                    <a:pt x="5321" y="1032"/>
                  </a:lnTo>
                  <a:lnTo>
                    <a:pt x="5321" y="1032"/>
                  </a:lnTo>
                  <a:lnTo>
                    <a:pt x="5321" y="1026"/>
                  </a:lnTo>
                  <a:lnTo>
                    <a:pt x="5321" y="1026"/>
                  </a:lnTo>
                  <a:lnTo>
                    <a:pt x="5321" y="1026"/>
                  </a:lnTo>
                  <a:lnTo>
                    <a:pt x="5321" y="1026"/>
                  </a:lnTo>
                  <a:lnTo>
                    <a:pt x="5321" y="1026"/>
                  </a:lnTo>
                  <a:lnTo>
                    <a:pt x="5321" y="1032"/>
                  </a:lnTo>
                  <a:lnTo>
                    <a:pt x="5321" y="1032"/>
                  </a:lnTo>
                  <a:lnTo>
                    <a:pt x="5321" y="1032"/>
                  </a:lnTo>
                  <a:lnTo>
                    <a:pt x="5321" y="1032"/>
                  </a:lnTo>
                  <a:lnTo>
                    <a:pt x="5321" y="1032"/>
                  </a:lnTo>
                  <a:lnTo>
                    <a:pt x="5321" y="1038"/>
                  </a:lnTo>
                  <a:lnTo>
                    <a:pt x="5321" y="1038"/>
                  </a:lnTo>
                  <a:lnTo>
                    <a:pt x="5321" y="1038"/>
                  </a:lnTo>
                  <a:lnTo>
                    <a:pt x="5321" y="1038"/>
                  </a:lnTo>
                  <a:lnTo>
                    <a:pt x="5327" y="1044"/>
                  </a:lnTo>
                  <a:lnTo>
                    <a:pt x="5327" y="1038"/>
                  </a:lnTo>
                  <a:lnTo>
                    <a:pt x="5327" y="1038"/>
                  </a:lnTo>
                  <a:lnTo>
                    <a:pt x="5327" y="1038"/>
                  </a:lnTo>
                  <a:lnTo>
                    <a:pt x="5327" y="1038"/>
                  </a:lnTo>
                  <a:lnTo>
                    <a:pt x="5327" y="1038"/>
                  </a:lnTo>
                  <a:lnTo>
                    <a:pt x="5327" y="1038"/>
                  </a:lnTo>
                  <a:lnTo>
                    <a:pt x="5327" y="1038"/>
                  </a:lnTo>
                  <a:lnTo>
                    <a:pt x="5327" y="1032"/>
                  </a:lnTo>
                  <a:lnTo>
                    <a:pt x="5327" y="1032"/>
                  </a:lnTo>
                  <a:lnTo>
                    <a:pt x="5327" y="1032"/>
                  </a:lnTo>
                  <a:lnTo>
                    <a:pt x="5327" y="1032"/>
                  </a:lnTo>
                  <a:lnTo>
                    <a:pt x="5327" y="1032"/>
                  </a:lnTo>
                  <a:lnTo>
                    <a:pt x="5327" y="1032"/>
                  </a:lnTo>
                  <a:lnTo>
                    <a:pt x="5327" y="1032"/>
                  </a:lnTo>
                  <a:lnTo>
                    <a:pt x="5327" y="1032"/>
                  </a:lnTo>
                  <a:lnTo>
                    <a:pt x="5327" y="1032"/>
                  </a:lnTo>
                  <a:lnTo>
                    <a:pt x="5333" y="1032"/>
                  </a:lnTo>
                  <a:lnTo>
                    <a:pt x="5333" y="1032"/>
                  </a:lnTo>
                  <a:lnTo>
                    <a:pt x="5333" y="1032"/>
                  </a:lnTo>
                  <a:lnTo>
                    <a:pt x="5333" y="1032"/>
                  </a:lnTo>
                  <a:lnTo>
                    <a:pt x="5333" y="1032"/>
                  </a:lnTo>
                  <a:lnTo>
                    <a:pt x="5333" y="1032"/>
                  </a:lnTo>
                  <a:lnTo>
                    <a:pt x="5333" y="1026"/>
                  </a:lnTo>
                  <a:lnTo>
                    <a:pt x="5339" y="1026"/>
                  </a:lnTo>
                  <a:lnTo>
                    <a:pt x="5339" y="1020"/>
                  </a:lnTo>
                  <a:lnTo>
                    <a:pt x="5339" y="1020"/>
                  </a:lnTo>
                  <a:lnTo>
                    <a:pt x="5339" y="1020"/>
                  </a:lnTo>
                  <a:lnTo>
                    <a:pt x="5339" y="1026"/>
                  </a:lnTo>
                  <a:lnTo>
                    <a:pt x="5333" y="1032"/>
                  </a:lnTo>
                  <a:lnTo>
                    <a:pt x="5333" y="1038"/>
                  </a:lnTo>
                  <a:lnTo>
                    <a:pt x="5333" y="1038"/>
                  </a:lnTo>
                  <a:lnTo>
                    <a:pt x="5333" y="1038"/>
                  </a:lnTo>
                  <a:lnTo>
                    <a:pt x="5333" y="1044"/>
                  </a:lnTo>
                  <a:lnTo>
                    <a:pt x="5327" y="1044"/>
                  </a:lnTo>
                  <a:lnTo>
                    <a:pt x="5327" y="1050"/>
                  </a:lnTo>
                  <a:lnTo>
                    <a:pt x="5333" y="1056"/>
                  </a:lnTo>
                  <a:lnTo>
                    <a:pt x="5333" y="1056"/>
                  </a:lnTo>
                  <a:lnTo>
                    <a:pt x="5333" y="1062"/>
                  </a:lnTo>
                  <a:lnTo>
                    <a:pt x="5333" y="1062"/>
                  </a:lnTo>
                  <a:lnTo>
                    <a:pt x="5333" y="1062"/>
                  </a:lnTo>
                  <a:lnTo>
                    <a:pt x="5333" y="1062"/>
                  </a:lnTo>
                  <a:lnTo>
                    <a:pt x="5333" y="1062"/>
                  </a:lnTo>
                  <a:lnTo>
                    <a:pt x="5333" y="1062"/>
                  </a:lnTo>
                  <a:lnTo>
                    <a:pt x="5333" y="1068"/>
                  </a:lnTo>
                  <a:lnTo>
                    <a:pt x="5333" y="1062"/>
                  </a:lnTo>
                  <a:lnTo>
                    <a:pt x="5339" y="1062"/>
                  </a:lnTo>
                  <a:lnTo>
                    <a:pt x="5339" y="1056"/>
                  </a:lnTo>
                  <a:lnTo>
                    <a:pt x="5339" y="1056"/>
                  </a:lnTo>
                  <a:lnTo>
                    <a:pt x="5339" y="1056"/>
                  </a:lnTo>
                  <a:lnTo>
                    <a:pt x="5345" y="1056"/>
                  </a:lnTo>
                  <a:lnTo>
                    <a:pt x="5345" y="1056"/>
                  </a:lnTo>
                  <a:lnTo>
                    <a:pt x="5345" y="1056"/>
                  </a:lnTo>
                  <a:lnTo>
                    <a:pt x="5345" y="1056"/>
                  </a:lnTo>
                  <a:lnTo>
                    <a:pt x="5345" y="1056"/>
                  </a:lnTo>
                  <a:lnTo>
                    <a:pt x="5345" y="1056"/>
                  </a:lnTo>
                  <a:lnTo>
                    <a:pt x="5345" y="1056"/>
                  </a:lnTo>
                  <a:lnTo>
                    <a:pt x="5345" y="1056"/>
                  </a:lnTo>
                  <a:lnTo>
                    <a:pt x="5345" y="1062"/>
                  </a:lnTo>
                  <a:lnTo>
                    <a:pt x="5345" y="1062"/>
                  </a:lnTo>
                  <a:lnTo>
                    <a:pt x="5351" y="1062"/>
                  </a:lnTo>
                  <a:lnTo>
                    <a:pt x="5351" y="1056"/>
                  </a:lnTo>
                  <a:lnTo>
                    <a:pt x="5351" y="1056"/>
                  </a:lnTo>
                  <a:lnTo>
                    <a:pt x="5351" y="1056"/>
                  </a:lnTo>
                  <a:lnTo>
                    <a:pt x="5351" y="1056"/>
                  </a:lnTo>
                  <a:lnTo>
                    <a:pt x="5357" y="1056"/>
                  </a:lnTo>
                  <a:lnTo>
                    <a:pt x="5357" y="1056"/>
                  </a:lnTo>
                  <a:lnTo>
                    <a:pt x="5357" y="1056"/>
                  </a:lnTo>
                  <a:lnTo>
                    <a:pt x="5357" y="1050"/>
                  </a:lnTo>
                  <a:lnTo>
                    <a:pt x="5357" y="1050"/>
                  </a:lnTo>
                  <a:lnTo>
                    <a:pt x="5357" y="1050"/>
                  </a:lnTo>
                  <a:lnTo>
                    <a:pt x="5357" y="1050"/>
                  </a:lnTo>
                  <a:lnTo>
                    <a:pt x="5363" y="1044"/>
                  </a:lnTo>
                  <a:lnTo>
                    <a:pt x="5363" y="1044"/>
                  </a:lnTo>
                  <a:lnTo>
                    <a:pt x="5363" y="1044"/>
                  </a:lnTo>
                  <a:lnTo>
                    <a:pt x="5363" y="1044"/>
                  </a:lnTo>
                  <a:lnTo>
                    <a:pt x="5363" y="1044"/>
                  </a:lnTo>
                  <a:lnTo>
                    <a:pt x="5363" y="1044"/>
                  </a:lnTo>
                  <a:lnTo>
                    <a:pt x="5363" y="1044"/>
                  </a:lnTo>
                  <a:lnTo>
                    <a:pt x="5363" y="1050"/>
                  </a:lnTo>
                  <a:lnTo>
                    <a:pt x="5363" y="1050"/>
                  </a:lnTo>
                  <a:lnTo>
                    <a:pt x="5369" y="1050"/>
                  </a:lnTo>
                  <a:lnTo>
                    <a:pt x="5369" y="1050"/>
                  </a:lnTo>
                  <a:lnTo>
                    <a:pt x="5369" y="1050"/>
                  </a:lnTo>
                  <a:lnTo>
                    <a:pt x="5369" y="1044"/>
                  </a:lnTo>
                  <a:lnTo>
                    <a:pt x="5369" y="1044"/>
                  </a:lnTo>
                  <a:lnTo>
                    <a:pt x="5369" y="1044"/>
                  </a:lnTo>
                  <a:lnTo>
                    <a:pt x="5369" y="1044"/>
                  </a:lnTo>
                  <a:lnTo>
                    <a:pt x="5369" y="1044"/>
                  </a:lnTo>
                  <a:lnTo>
                    <a:pt x="5369" y="1044"/>
                  </a:lnTo>
                  <a:lnTo>
                    <a:pt x="5369" y="1044"/>
                  </a:lnTo>
                  <a:lnTo>
                    <a:pt x="5369" y="1044"/>
                  </a:lnTo>
                  <a:lnTo>
                    <a:pt x="5369" y="1038"/>
                  </a:lnTo>
                  <a:lnTo>
                    <a:pt x="5375" y="1038"/>
                  </a:lnTo>
                  <a:lnTo>
                    <a:pt x="5375" y="1038"/>
                  </a:lnTo>
                  <a:lnTo>
                    <a:pt x="5375" y="1044"/>
                  </a:lnTo>
                  <a:lnTo>
                    <a:pt x="5375" y="1038"/>
                  </a:lnTo>
                  <a:lnTo>
                    <a:pt x="5375" y="1038"/>
                  </a:lnTo>
                  <a:lnTo>
                    <a:pt x="5375" y="1038"/>
                  </a:lnTo>
                  <a:lnTo>
                    <a:pt x="5381" y="1038"/>
                  </a:lnTo>
                  <a:lnTo>
                    <a:pt x="5381" y="1032"/>
                  </a:lnTo>
                  <a:lnTo>
                    <a:pt x="5381" y="1032"/>
                  </a:lnTo>
                  <a:lnTo>
                    <a:pt x="5381" y="1026"/>
                  </a:lnTo>
                  <a:lnTo>
                    <a:pt x="5381" y="1026"/>
                  </a:lnTo>
                  <a:lnTo>
                    <a:pt x="5381"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2"/>
                  </a:lnTo>
                  <a:lnTo>
                    <a:pt x="5387" y="1038"/>
                  </a:lnTo>
                  <a:lnTo>
                    <a:pt x="5387" y="1038"/>
                  </a:lnTo>
                  <a:lnTo>
                    <a:pt x="5387" y="1038"/>
                  </a:lnTo>
                  <a:lnTo>
                    <a:pt x="5387" y="1038"/>
                  </a:lnTo>
                  <a:lnTo>
                    <a:pt x="5387" y="1038"/>
                  </a:lnTo>
                  <a:lnTo>
                    <a:pt x="5387" y="1044"/>
                  </a:lnTo>
                  <a:lnTo>
                    <a:pt x="5387" y="1050"/>
                  </a:lnTo>
                  <a:lnTo>
                    <a:pt x="5387" y="1056"/>
                  </a:lnTo>
                  <a:lnTo>
                    <a:pt x="5381" y="1056"/>
                  </a:lnTo>
                  <a:lnTo>
                    <a:pt x="5381" y="1056"/>
                  </a:lnTo>
                  <a:lnTo>
                    <a:pt x="5387" y="1056"/>
                  </a:lnTo>
                  <a:lnTo>
                    <a:pt x="5393" y="1056"/>
                  </a:lnTo>
                  <a:lnTo>
                    <a:pt x="5393" y="1056"/>
                  </a:lnTo>
                  <a:lnTo>
                    <a:pt x="5393" y="1056"/>
                  </a:lnTo>
                  <a:lnTo>
                    <a:pt x="5398" y="1056"/>
                  </a:lnTo>
                  <a:lnTo>
                    <a:pt x="5398" y="1056"/>
                  </a:lnTo>
                  <a:lnTo>
                    <a:pt x="5398" y="1056"/>
                  </a:lnTo>
                  <a:lnTo>
                    <a:pt x="5398" y="1056"/>
                  </a:lnTo>
                  <a:lnTo>
                    <a:pt x="5404" y="1050"/>
                  </a:lnTo>
                  <a:lnTo>
                    <a:pt x="5404" y="1050"/>
                  </a:lnTo>
                  <a:lnTo>
                    <a:pt x="5404" y="1050"/>
                  </a:lnTo>
                  <a:lnTo>
                    <a:pt x="5410" y="1044"/>
                  </a:lnTo>
                  <a:lnTo>
                    <a:pt x="5410" y="1044"/>
                  </a:lnTo>
                  <a:lnTo>
                    <a:pt x="5410" y="1044"/>
                  </a:lnTo>
                  <a:lnTo>
                    <a:pt x="5410" y="1044"/>
                  </a:lnTo>
                  <a:lnTo>
                    <a:pt x="5410" y="1044"/>
                  </a:lnTo>
                  <a:lnTo>
                    <a:pt x="5410" y="1044"/>
                  </a:lnTo>
                  <a:lnTo>
                    <a:pt x="5410" y="1044"/>
                  </a:lnTo>
                  <a:lnTo>
                    <a:pt x="5416" y="1044"/>
                  </a:lnTo>
                  <a:lnTo>
                    <a:pt x="5416" y="1044"/>
                  </a:lnTo>
                  <a:lnTo>
                    <a:pt x="5416" y="1044"/>
                  </a:lnTo>
                  <a:lnTo>
                    <a:pt x="5422" y="1044"/>
                  </a:lnTo>
                  <a:lnTo>
                    <a:pt x="5422" y="1044"/>
                  </a:lnTo>
                  <a:lnTo>
                    <a:pt x="5422" y="1044"/>
                  </a:lnTo>
                  <a:lnTo>
                    <a:pt x="5422" y="1044"/>
                  </a:lnTo>
                  <a:lnTo>
                    <a:pt x="5422" y="1044"/>
                  </a:lnTo>
                  <a:lnTo>
                    <a:pt x="5422" y="1044"/>
                  </a:lnTo>
                  <a:lnTo>
                    <a:pt x="5422" y="1044"/>
                  </a:lnTo>
                  <a:lnTo>
                    <a:pt x="5422" y="1044"/>
                  </a:lnTo>
                  <a:lnTo>
                    <a:pt x="5422" y="1044"/>
                  </a:lnTo>
                  <a:lnTo>
                    <a:pt x="5428" y="1044"/>
                  </a:lnTo>
                  <a:lnTo>
                    <a:pt x="5428" y="1044"/>
                  </a:lnTo>
                  <a:lnTo>
                    <a:pt x="5428" y="1044"/>
                  </a:lnTo>
                  <a:lnTo>
                    <a:pt x="5428" y="1044"/>
                  </a:lnTo>
                  <a:lnTo>
                    <a:pt x="5428" y="1044"/>
                  </a:lnTo>
                  <a:lnTo>
                    <a:pt x="5428" y="1044"/>
                  </a:lnTo>
                  <a:lnTo>
                    <a:pt x="5434" y="1038"/>
                  </a:lnTo>
                  <a:lnTo>
                    <a:pt x="5440" y="1038"/>
                  </a:lnTo>
                  <a:lnTo>
                    <a:pt x="5452" y="1038"/>
                  </a:lnTo>
                  <a:lnTo>
                    <a:pt x="5458" y="1038"/>
                  </a:lnTo>
                  <a:lnTo>
                    <a:pt x="5458" y="1038"/>
                  </a:lnTo>
                  <a:lnTo>
                    <a:pt x="5458" y="1032"/>
                  </a:lnTo>
                  <a:lnTo>
                    <a:pt x="5458" y="1020"/>
                  </a:lnTo>
                  <a:lnTo>
                    <a:pt x="5458" y="1020"/>
                  </a:lnTo>
                  <a:lnTo>
                    <a:pt x="5458" y="1020"/>
                  </a:lnTo>
                  <a:lnTo>
                    <a:pt x="5452" y="1020"/>
                  </a:lnTo>
                  <a:lnTo>
                    <a:pt x="5452" y="1020"/>
                  </a:lnTo>
                  <a:lnTo>
                    <a:pt x="5452" y="1020"/>
                  </a:lnTo>
                  <a:lnTo>
                    <a:pt x="5452" y="1020"/>
                  </a:lnTo>
                  <a:lnTo>
                    <a:pt x="5452" y="1014"/>
                  </a:lnTo>
                  <a:lnTo>
                    <a:pt x="5452" y="1014"/>
                  </a:lnTo>
                  <a:lnTo>
                    <a:pt x="5458" y="1014"/>
                  </a:lnTo>
                  <a:lnTo>
                    <a:pt x="5458" y="1014"/>
                  </a:lnTo>
                  <a:lnTo>
                    <a:pt x="5458" y="1014"/>
                  </a:lnTo>
                  <a:lnTo>
                    <a:pt x="5458" y="1014"/>
                  </a:lnTo>
                  <a:lnTo>
                    <a:pt x="5458" y="1014"/>
                  </a:lnTo>
                  <a:lnTo>
                    <a:pt x="5458" y="1014"/>
                  </a:lnTo>
                  <a:lnTo>
                    <a:pt x="5458" y="1014"/>
                  </a:lnTo>
                  <a:lnTo>
                    <a:pt x="5458" y="1014"/>
                  </a:lnTo>
                  <a:lnTo>
                    <a:pt x="5458" y="1014"/>
                  </a:lnTo>
                  <a:lnTo>
                    <a:pt x="5452" y="1002"/>
                  </a:lnTo>
                  <a:lnTo>
                    <a:pt x="5452" y="996"/>
                  </a:lnTo>
                  <a:lnTo>
                    <a:pt x="5446" y="990"/>
                  </a:lnTo>
                  <a:lnTo>
                    <a:pt x="5446" y="990"/>
                  </a:lnTo>
                  <a:lnTo>
                    <a:pt x="5440" y="985"/>
                  </a:lnTo>
                  <a:lnTo>
                    <a:pt x="5440" y="985"/>
                  </a:lnTo>
                  <a:lnTo>
                    <a:pt x="5434" y="985"/>
                  </a:lnTo>
                  <a:lnTo>
                    <a:pt x="5434" y="985"/>
                  </a:lnTo>
                  <a:lnTo>
                    <a:pt x="5434" y="985"/>
                  </a:lnTo>
                  <a:lnTo>
                    <a:pt x="5434" y="985"/>
                  </a:lnTo>
                  <a:lnTo>
                    <a:pt x="5428" y="985"/>
                  </a:lnTo>
                  <a:lnTo>
                    <a:pt x="5428" y="985"/>
                  </a:lnTo>
                  <a:lnTo>
                    <a:pt x="5428" y="985"/>
                  </a:lnTo>
                  <a:lnTo>
                    <a:pt x="5428" y="985"/>
                  </a:lnTo>
                  <a:lnTo>
                    <a:pt x="5428" y="985"/>
                  </a:lnTo>
                  <a:lnTo>
                    <a:pt x="5428" y="985"/>
                  </a:lnTo>
                  <a:lnTo>
                    <a:pt x="5428" y="985"/>
                  </a:lnTo>
                  <a:lnTo>
                    <a:pt x="5428" y="985"/>
                  </a:lnTo>
                  <a:lnTo>
                    <a:pt x="5428" y="990"/>
                  </a:lnTo>
                  <a:lnTo>
                    <a:pt x="5428" y="990"/>
                  </a:lnTo>
                  <a:lnTo>
                    <a:pt x="5434" y="990"/>
                  </a:lnTo>
                  <a:lnTo>
                    <a:pt x="5434" y="990"/>
                  </a:lnTo>
                  <a:lnTo>
                    <a:pt x="5434" y="990"/>
                  </a:lnTo>
                  <a:lnTo>
                    <a:pt x="5434" y="990"/>
                  </a:lnTo>
                  <a:lnTo>
                    <a:pt x="5434" y="990"/>
                  </a:lnTo>
                  <a:lnTo>
                    <a:pt x="5434" y="990"/>
                  </a:lnTo>
                  <a:lnTo>
                    <a:pt x="5434" y="990"/>
                  </a:lnTo>
                  <a:lnTo>
                    <a:pt x="5434" y="990"/>
                  </a:lnTo>
                  <a:lnTo>
                    <a:pt x="5434" y="985"/>
                  </a:lnTo>
                  <a:lnTo>
                    <a:pt x="5434" y="985"/>
                  </a:lnTo>
                  <a:lnTo>
                    <a:pt x="5440" y="990"/>
                  </a:lnTo>
                  <a:lnTo>
                    <a:pt x="5440" y="990"/>
                  </a:lnTo>
                  <a:lnTo>
                    <a:pt x="5440" y="990"/>
                  </a:lnTo>
                  <a:lnTo>
                    <a:pt x="5440" y="990"/>
                  </a:lnTo>
                  <a:lnTo>
                    <a:pt x="5440" y="996"/>
                  </a:lnTo>
                  <a:lnTo>
                    <a:pt x="5440" y="996"/>
                  </a:lnTo>
                  <a:lnTo>
                    <a:pt x="5446" y="1002"/>
                  </a:lnTo>
                  <a:lnTo>
                    <a:pt x="5446" y="1002"/>
                  </a:lnTo>
                  <a:lnTo>
                    <a:pt x="5446" y="1002"/>
                  </a:lnTo>
                  <a:lnTo>
                    <a:pt x="5446" y="1008"/>
                  </a:lnTo>
                  <a:lnTo>
                    <a:pt x="5446" y="1008"/>
                  </a:lnTo>
                  <a:lnTo>
                    <a:pt x="5446" y="1002"/>
                  </a:lnTo>
                  <a:lnTo>
                    <a:pt x="5446" y="1002"/>
                  </a:lnTo>
                  <a:lnTo>
                    <a:pt x="5446" y="1002"/>
                  </a:lnTo>
                  <a:lnTo>
                    <a:pt x="5446" y="1002"/>
                  </a:lnTo>
                  <a:lnTo>
                    <a:pt x="5452" y="1002"/>
                  </a:lnTo>
                  <a:lnTo>
                    <a:pt x="5452" y="1002"/>
                  </a:lnTo>
                  <a:lnTo>
                    <a:pt x="5452" y="1008"/>
                  </a:lnTo>
                  <a:lnTo>
                    <a:pt x="5452" y="1008"/>
                  </a:lnTo>
                  <a:lnTo>
                    <a:pt x="5452" y="1008"/>
                  </a:lnTo>
                  <a:lnTo>
                    <a:pt x="5452" y="1008"/>
                  </a:lnTo>
                  <a:lnTo>
                    <a:pt x="5446" y="1008"/>
                  </a:lnTo>
                  <a:lnTo>
                    <a:pt x="5452" y="1008"/>
                  </a:lnTo>
                  <a:lnTo>
                    <a:pt x="5452" y="1014"/>
                  </a:lnTo>
                  <a:lnTo>
                    <a:pt x="5452" y="1014"/>
                  </a:lnTo>
                  <a:lnTo>
                    <a:pt x="5452" y="1020"/>
                  </a:lnTo>
                  <a:lnTo>
                    <a:pt x="5446" y="1020"/>
                  </a:lnTo>
                  <a:lnTo>
                    <a:pt x="5446" y="1026"/>
                  </a:lnTo>
                  <a:lnTo>
                    <a:pt x="5446" y="1026"/>
                  </a:lnTo>
                  <a:lnTo>
                    <a:pt x="5446" y="1026"/>
                  </a:lnTo>
                  <a:lnTo>
                    <a:pt x="5446" y="1026"/>
                  </a:lnTo>
                  <a:lnTo>
                    <a:pt x="5440" y="1026"/>
                  </a:lnTo>
                  <a:lnTo>
                    <a:pt x="5434" y="1026"/>
                  </a:lnTo>
                  <a:lnTo>
                    <a:pt x="5428" y="1032"/>
                  </a:lnTo>
                  <a:lnTo>
                    <a:pt x="5422" y="1032"/>
                  </a:lnTo>
                  <a:lnTo>
                    <a:pt x="5422" y="1032"/>
                  </a:lnTo>
                  <a:lnTo>
                    <a:pt x="5416" y="1032"/>
                  </a:lnTo>
                  <a:lnTo>
                    <a:pt x="5416" y="1032"/>
                  </a:lnTo>
                  <a:lnTo>
                    <a:pt x="5416" y="1032"/>
                  </a:lnTo>
                  <a:lnTo>
                    <a:pt x="5416" y="1032"/>
                  </a:lnTo>
                  <a:lnTo>
                    <a:pt x="5416" y="1032"/>
                  </a:lnTo>
                  <a:lnTo>
                    <a:pt x="5416" y="1032"/>
                  </a:lnTo>
                  <a:lnTo>
                    <a:pt x="5422" y="1032"/>
                  </a:lnTo>
                  <a:lnTo>
                    <a:pt x="5422" y="1032"/>
                  </a:lnTo>
                  <a:lnTo>
                    <a:pt x="5422" y="1032"/>
                  </a:lnTo>
                  <a:lnTo>
                    <a:pt x="5410" y="1026"/>
                  </a:lnTo>
                  <a:lnTo>
                    <a:pt x="5410" y="1026"/>
                  </a:lnTo>
                  <a:lnTo>
                    <a:pt x="5404" y="1026"/>
                  </a:lnTo>
                  <a:lnTo>
                    <a:pt x="5398" y="1020"/>
                  </a:lnTo>
                  <a:lnTo>
                    <a:pt x="5398" y="1020"/>
                  </a:lnTo>
                  <a:lnTo>
                    <a:pt x="5398" y="1020"/>
                  </a:lnTo>
                  <a:lnTo>
                    <a:pt x="5398" y="1020"/>
                  </a:lnTo>
                  <a:lnTo>
                    <a:pt x="5398" y="1014"/>
                  </a:lnTo>
                  <a:lnTo>
                    <a:pt x="5398" y="1014"/>
                  </a:lnTo>
                  <a:lnTo>
                    <a:pt x="5398" y="1008"/>
                  </a:lnTo>
                  <a:lnTo>
                    <a:pt x="5398" y="1002"/>
                  </a:lnTo>
                  <a:lnTo>
                    <a:pt x="5393" y="1002"/>
                  </a:lnTo>
                  <a:lnTo>
                    <a:pt x="5393" y="1002"/>
                  </a:lnTo>
                  <a:lnTo>
                    <a:pt x="5393" y="1002"/>
                  </a:lnTo>
                  <a:lnTo>
                    <a:pt x="5387" y="1002"/>
                  </a:lnTo>
                  <a:lnTo>
                    <a:pt x="5387" y="1002"/>
                  </a:lnTo>
                  <a:lnTo>
                    <a:pt x="5381" y="996"/>
                  </a:lnTo>
                  <a:lnTo>
                    <a:pt x="5381" y="990"/>
                  </a:lnTo>
                  <a:lnTo>
                    <a:pt x="5381" y="990"/>
                  </a:lnTo>
                  <a:lnTo>
                    <a:pt x="5381" y="990"/>
                  </a:lnTo>
                  <a:lnTo>
                    <a:pt x="5381" y="990"/>
                  </a:lnTo>
                  <a:lnTo>
                    <a:pt x="5381" y="990"/>
                  </a:lnTo>
                  <a:lnTo>
                    <a:pt x="5387" y="990"/>
                  </a:lnTo>
                  <a:lnTo>
                    <a:pt x="5387" y="990"/>
                  </a:lnTo>
                  <a:lnTo>
                    <a:pt x="5387" y="985"/>
                  </a:lnTo>
                  <a:lnTo>
                    <a:pt x="5387" y="985"/>
                  </a:lnTo>
                  <a:lnTo>
                    <a:pt x="5387" y="985"/>
                  </a:lnTo>
                  <a:lnTo>
                    <a:pt x="5387" y="985"/>
                  </a:lnTo>
                  <a:lnTo>
                    <a:pt x="5387" y="990"/>
                  </a:lnTo>
                  <a:lnTo>
                    <a:pt x="5387" y="990"/>
                  </a:lnTo>
                  <a:lnTo>
                    <a:pt x="5387" y="990"/>
                  </a:lnTo>
                  <a:lnTo>
                    <a:pt x="5387" y="990"/>
                  </a:lnTo>
                  <a:lnTo>
                    <a:pt x="5387" y="990"/>
                  </a:lnTo>
                  <a:lnTo>
                    <a:pt x="5387" y="990"/>
                  </a:lnTo>
                  <a:lnTo>
                    <a:pt x="5387" y="996"/>
                  </a:lnTo>
                  <a:lnTo>
                    <a:pt x="5387" y="996"/>
                  </a:lnTo>
                  <a:lnTo>
                    <a:pt x="5387" y="996"/>
                  </a:lnTo>
                  <a:lnTo>
                    <a:pt x="5393" y="996"/>
                  </a:lnTo>
                  <a:lnTo>
                    <a:pt x="5393" y="996"/>
                  </a:lnTo>
                  <a:lnTo>
                    <a:pt x="5393" y="990"/>
                  </a:lnTo>
                  <a:lnTo>
                    <a:pt x="5393" y="990"/>
                  </a:lnTo>
                  <a:lnTo>
                    <a:pt x="5393" y="990"/>
                  </a:lnTo>
                  <a:lnTo>
                    <a:pt x="5393" y="990"/>
                  </a:lnTo>
                  <a:lnTo>
                    <a:pt x="5393" y="990"/>
                  </a:lnTo>
                  <a:lnTo>
                    <a:pt x="5387" y="990"/>
                  </a:lnTo>
                  <a:lnTo>
                    <a:pt x="5387" y="985"/>
                  </a:lnTo>
                  <a:lnTo>
                    <a:pt x="5387" y="985"/>
                  </a:lnTo>
                  <a:lnTo>
                    <a:pt x="5387" y="985"/>
                  </a:lnTo>
                  <a:lnTo>
                    <a:pt x="5387" y="985"/>
                  </a:lnTo>
                  <a:lnTo>
                    <a:pt x="5387" y="985"/>
                  </a:lnTo>
                  <a:lnTo>
                    <a:pt x="5387" y="979"/>
                  </a:lnTo>
                  <a:lnTo>
                    <a:pt x="5381" y="973"/>
                  </a:lnTo>
                  <a:lnTo>
                    <a:pt x="5381" y="973"/>
                  </a:lnTo>
                  <a:lnTo>
                    <a:pt x="5381" y="973"/>
                  </a:lnTo>
                  <a:lnTo>
                    <a:pt x="5381" y="973"/>
                  </a:lnTo>
                  <a:lnTo>
                    <a:pt x="5381" y="973"/>
                  </a:lnTo>
                  <a:lnTo>
                    <a:pt x="5381" y="973"/>
                  </a:lnTo>
                  <a:lnTo>
                    <a:pt x="5381" y="967"/>
                  </a:lnTo>
                  <a:lnTo>
                    <a:pt x="5381" y="967"/>
                  </a:lnTo>
                  <a:lnTo>
                    <a:pt x="5375" y="961"/>
                  </a:lnTo>
                  <a:lnTo>
                    <a:pt x="5375" y="961"/>
                  </a:lnTo>
                  <a:lnTo>
                    <a:pt x="5375" y="961"/>
                  </a:lnTo>
                  <a:lnTo>
                    <a:pt x="5375" y="961"/>
                  </a:lnTo>
                  <a:lnTo>
                    <a:pt x="5375" y="961"/>
                  </a:lnTo>
                  <a:lnTo>
                    <a:pt x="5375" y="961"/>
                  </a:lnTo>
                  <a:lnTo>
                    <a:pt x="5369" y="961"/>
                  </a:lnTo>
                  <a:lnTo>
                    <a:pt x="5369" y="961"/>
                  </a:lnTo>
                  <a:lnTo>
                    <a:pt x="5363" y="955"/>
                  </a:lnTo>
                  <a:lnTo>
                    <a:pt x="5363" y="949"/>
                  </a:lnTo>
                  <a:lnTo>
                    <a:pt x="5363" y="955"/>
                  </a:lnTo>
                  <a:lnTo>
                    <a:pt x="5363" y="955"/>
                  </a:lnTo>
                  <a:lnTo>
                    <a:pt x="5363" y="955"/>
                  </a:lnTo>
                  <a:lnTo>
                    <a:pt x="5363" y="955"/>
                  </a:lnTo>
                  <a:lnTo>
                    <a:pt x="5363" y="955"/>
                  </a:lnTo>
                  <a:lnTo>
                    <a:pt x="5363" y="961"/>
                  </a:lnTo>
                  <a:lnTo>
                    <a:pt x="5363" y="961"/>
                  </a:lnTo>
                  <a:lnTo>
                    <a:pt x="5363" y="961"/>
                  </a:lnTo>
                  <a:lnTo>
                    <a:pt x="5363" y="961"/>
                  </a:lnTo>
                  <a:lnTo>
                    <a:pt x="5363" y="961"/>
                  </a:lnTo>
                  <a:lnTo>
                    <a:pt x="5363" y="961"/>
                  </a:lnTo>
                  <a:lnTo>
                    <a:pt x="5363" y="961"/>
                  </a:lnTo>
                  <a:lnTo>
                    <a:pt x="5363" y="961"/>
                  </a:lnTo>
                  <a:lnTo>
                    <a:pt x="5357" y="961"/>
                  </a:lnTo>
                  <a:lnTo>
                    <a:pt x="5357" y="961"/>
                  </a:lnTo>
                  <a:lnTo>
                    <a:pt x="5357" y="961"/>
                  </a:lnTo>
                  <a:lnTo>
                    <a:pt x="5357" y="961"/>
                  </a:lnTo>
                  <a:lnTo>
                    <a:pt x="5357" y="961"/>
                  </a:lnTo>
                  <a:lnTo>
                    <a:pt x="5357" y="961"/>
                  </a:lnTo>
                  <a:lnTo>
                    <a:pt x="5357" y="961"/>
                  </a:lnTo>
                  <a:lnTo>
                    <a:pt x="5357" y="961"/>
                  </a:lnTo>
                  <a:lnTo>
                    <a:pt x="5357" y="961"/>
                  </a:lnTo>
                  <a:lnTo>
                    <a:pt x="5357" y="961"/>
                  </a:lnTo>
                  <a:lnTo>
                    <a:pt x="5357" y="961"/>
                  </a:lnTo>
                  <a:lnTo>
                    <a:pt x="5357" y="961"/>
                  </a:lnTo>
                  <a:lnTo>
                    <a:pt x="5357" y="961"/>
                  </a:lnTo>
                  <a:lnTo>
                    <a:pt x="5357" y="955"/>
                  </a:lnTo>
                  <a:lnTo>
                    <a:pt x="5357" y="955"/>
                  </a:lnTo>
                  <a:lnTo>
                    <a:pt x="5351" y="955"/>
                  </a:lnTo>
                  <a:lnTo>
                    <a:pt x="5351" y="955"/>
                  </a:lnTo>
                  <a:lnTo>
                    <a:pt x="5351" y="955"/>
                  </a:lnTo>
                  <a:lnTo>
                    <a:pt x="5351" y="955"/>
                  </a:lnTo>
                  <a:lnTo>
                    <a:pt x="5351" y="955"/>
                  </a:lnTo>
                  <a:lnTo>
                    <a:pt x="5351" y="955"/>
                  </a:lnTo>
                  <a:lnTo>
                    <a:pt x="5345" y="955"/>
                  </a:lnTo>
                  <a:lnTo>
                    <a:pt x="5345" y="955"/>
                  </a:lnTo>
                  <a:lnTo>
                    <a:pt x="5345" y="949"/>
                  </a:lnTo>
                  <a:lnTo>
                    <a:pt x="5345" y="949"/>
                  </a:lnTo>
                  <a:lnTo>
                    <a:pt x="5351" y="949"/>
                  </a:lnTo>
                  <a:lnTo>
                    <a:pt x="5351" y="949"/>
                  </a:lnTo>
                  <a:lnTo>
                    <a:pt x="5351" y="949"/>
                  </a:lnTo>
                  <a:lnTo>
                    <a:pt x="5351" y="949"/>
                  </a:lnTo>
                  <a:lnTo>
                    <a:pt x="5345" y="949"/>
                  </a:lnTo>
                  <a:lnTo>
                    <a:pt x="5345" y="949"/>
                  </a:lnTo>
                  <a:lnTo>
                    <a:pt x="5345" y="943"/>
                  </a:lnTo>
                  <a:lnTo>
                    <a:pt x="5351" y="943"/>
                  </a:lnTo>
                  <a:lnTo>
                    <a:pt x="5351" y="949"/>
                  </a:lnTo>
                  <a:lnTo>
                    <a:pt x="5351" y="949"/>
                  </a:lnTo>
                  <a:lnTo>
                    <a:pt x="5351" y="943"/>
                  </a:lnTo>
                  <a:lnTo>
                    <a:pt x="5351" y="943"/>
                  </a:lnTo>
                  <a:lnTo>
                    <a:pt x="5351" y="943"/>
                  </a:lnTo>
                  <a:lnTo>
                    <a:pt x="5351" y="943"/>
                  </a:lnTo>
                  <a:lnTo>
                    <a:pt x="5351" y="943"/>
                  </a:lnTo>
                  <a:lnTo>
                    <a:pt x="5357" y="949"/>
                  </a:lnTo>
                  <a:lnTo>
                    <a:pt x="5357" y="949"/>
                  </a:lnTo>
                  <a:lnTo>
                    <a:pt x="5357" y="943"/>
                  </a:lnTo>
                  <a:lnTo>
                    <a:pt x="5357" y="943"/>
                  </a:lnTo>
                  <a:lnTo>
                    <a:pt x="5357" y="943"/>
                  </a:lnTo>
                  <a:lnTo>
                    <a:pt x="5357" y="943"/>
                  </a:lnTo>
                  <a:lnTo>
                    <a:pt x="5351" y="937"/>
                  </a:lnTo>
                  <a:lnTo>
                    <a:pt x="5351" y="937"/>
                  </a:lnTo>
                  <a:lnTo>
                    <a:pt x="5357" y="937"/>
                  </a:lnTo>
                  <a:lnTo>
                    <a:pt x="5357" y="937"/>
                  </a:lnTo>
                  <a:lnTo>
                    <a:pt x="5357" y="937"/>
                  </a:lnTo>
                  <a:lnTo>
                    <a:pt x="5357" y="937"/>
                  </a:lnTo>
                  <a:lnTo>
                    <a:pt x="5363" y="937"/>
                  </a:lnTo>
                  <a:lnTo>
                    <a:pt x="5363" y="937"/>
                  </a:lnTo>
                  <a:lnTo>
                    <a:pt x="5363" y="937"/>
                  </a:lnTo>
                  <a:lnTo>
                    <a:pt x="5363" y="937"/>
                  </a:lnTo>
                  <a:lnTo>
                    <a:pt x="5357" y="937"/>
                  </a:lnTo>
                  <a:lnTo>
                    <a:pt x="5357" y="931"/>
                  </a:lnTo>
                  <a:lnTo>
                    <a:pt x="5357" y="931"/>
                  </a:lnTo>
                  <a:lnTo>
                    <a:pt x="5357" y="931"/>
                  </a:lnTo>
                  <a:lnTo>
                    <a:pt x="5357" y="931"/>
                  </a:lnTo>
                  <a:lnTo>
                    <a:pt x="5363" y="931"/>
                  </a:lnTo>
                  <a:lnTo>
                    <a:pt x="5363" y="931"/>
                  </a:lnTo>
                  <a:lnTo>
                    <a:pt x="5363" y="931"/>
                  </a:lnTo>
                  <a:lnTo>
                    <a:pt x="5363" y="931"/>
                  </a:lnTo>
                  <a:lnTo>
                    <a:pt x="5363" y="931"/>
                  </a:lnTo>
                  <a:lnTo>
                    <a:pt x="5363" y="931"/>
                  </a:lnTo>
                  <a:lnTo>
                    <a:pt x="5363" y="931"/>
                  </a:lnTo>
                  <a:lnTo>
                    <a:pt x="5363" y="931"/>
                  </a:lnTo>
                  <a:lnTo>
                    <a:pt x="5363" y="931"/>
                  </a:lnTo>
                  <a:lnTo>
                    <a:pt x="5363" y="925"/>
                  </a:lnTo>
                  <a:lnTo>
                    <a:pt x="5363" y="925"/>
                  </a:lnTo>
                  <a:lnTo>
                    <a:pt x="5363" y="925"/>
                  </a:lnTo>
                  <a:lnTo>
                    <a:pt x="5369" y="925"/>
                  </a:lnTo>
                  <a:lnTo>
                    <a:pt x="5369" y="925"/>
                  </a:lnTo>
                  <a:lnTo>
                    <a:pt x="5369" y="925"/>
                  </a:lnTo>
                  <a:lnTo>
                    <a:pt x="5369" y="925"/>
                  </a:lnTo>
                  <a:lnTo>
                    <a:pt x="5369" y="925"/>
                  </a:lnTo>
                  <a:lnTo>
                    <a:pt x="5369" y="925"/>
                  </a:lnTo>
                  <a:lnTo>
                    <a:pt x="5363" y="925"/>
                  </a:lnTo>
                  <a:lnTo>
                    <a:pt x="5363" y="925"/>
                  </a:lnTo>
                  <a:lnTo>
                    <a:pt x="5363" y="925"/>
                  </a:lnTo>
                  <a:lnTo>
                    <a:pt x="5363" y="925"/>
                  </a:lnTo>
                  <a:lnTo>
                    <a:pt x="5363" y="925"/>
                  </a:lnTo>
                  <a:lnTo>
                    <a:pt x="5363" y="925"/>
                  </a:lnTo>
                  <a:lnTo>
                    <a:pt x="5363" y="925"/>
                  </a:lnTo>
                  <a:lnTo>
                    <a:pt x="5363" y="925"/>
                  </a:lnTo>
                  <a:lnTo>
                    <a:pt x="5363" y="925"/>
                  </a:lnTo>
                  <a:lnTo>
                    <a:pt x="5363" y="925"/>
                  </a:lnTo>
                  <a:lnTo>
                    <a:pt x="5363" y="919"/>
                  </a:lnTo>
                  <a:lnTo>
                    <a:pt x="5363" y="919"/>
                  </a:lnTo>
                  <a:lnTo>
                    <a:pt x="5369" y="919"/>
                  </a:lnTo>
                  <a:lnTo>
                    <a:pt x="5381" y="913"/>
                  </a:lnTo>
                  <a:lnTo>
                    <a:pt x="5381" y="913"/>
                  </a:lnTo>
                  <a:lnTo>
                    <a:pt x="5381" y="913"/>
                  </a:lnTo>
                  <a:lnTo>
                    <a:pt x="5381" y="913"/>
                  </a:lnTo>
                  <a:lnTo>
                    <a:pt x="5381" y="913"/>
                  </a:lnTo>
                  <a:lnTo>
                    <a:pt x="5381" y="913"/>
                  </a:lnTo>
                  <a:lnTo>
                    <a:pt x="5387" y="913"/>
                  </a:lnTo>
                  <a:lnTo>
                    <a:pt x="5387" y="913"/>
                  </a:lnTo>
                  <a:lnTo>
                    <a:pt x="5387" y="913"/>
                  </a:lnTo>
                  <a:lnTo>
                    <a:pt x="5387" y="913"/>
                  </a:lnTo>
                  <a:lnTo>
                    <a:pt x="5387" y="913"/>
                  </a:lnTo>
                  <a:lnTo>
                    <a:pt x="5387" y="913"/>
                  </a:lnTo>
                  <a:lnTo>
                    <a:pt x="5387" y="913"/>
                  </a:lnTo>
                  <a:lnTo>
                    <a:pt x="5387" y="913"/>
                  </a:lnTo>
                  <a:lnTo>
                    <a:pt x="5387" y="907"/>
                  </a:lnTo>
                  <a:lnTo>
                    <a:pt x="5393" y="907"/>
                  </a:lnTo>
                  <a:lnTo>
                    <a:pt x="5393" y="907"/>
                  </a:lnTo>
                  <a:lnTo>
                    <a:pt x="5393" y="907"/>
                  </a:lnTo>
                  <a:lnTo>
                    <a:pt x="5393" y="907"/>
                  </a:lnTo>
                  <a:lnTo>
                    <a:pt x="5393" y="907"/>
                  </a:lnTo>
                  <a:lnTo>
                    <a:pt x="5393" y="907"/>
                  </a:lnTo>
                  <a:lnTo>
                    <a:pt x="5393" y="907"/>
                  </a:lnTo>
                  <a:lnTo>
                    <a:pt x="5393" y="907"/>
                  </a:lnTo>
                  <a:lnTo>
                    <a:pt x="5393" y="907"/>
                  </a:lnTo>
                  <a:lnTo>
                    <a:pt x="5393" y="907"/>
                  </a:lnTo>
                  <a:lnTo>
                    <a:pt x="5387" y="902"/>
                  </a:lnTo>
                  <a:lnTo>
                    <a:pt x="5387" y="902"/>
                  </a:lnTo>
                  <a:lnTo>
                    <a:pt x="5387" y="902"/>
                  </a:lnTo>
                  <a:lnTo>
                    <a:pt x="5387" y="902"/>
                  </a:lnTo>
                  <a:lnTo>
                    <a:pt x="5387" y="902"/>
                  </a:lnTo>
                  <a:lnTo>
                    <a:pt x="5387" y="902"/>
                  </a:lnTo>
                  <a:lnTo>
                    <a:pt x="5387" y="902"/>
                  </a:lnTo>
                  <a:lnTo>
                    <a:pt x="5387" y="902"/>
                  </a:lnTo>
                  <a:lnTo>
                    <a:pt x="5387" y="902"/>
                  </a:lnTo>
                  <a:lnTo>
                    <a:pt x="5381" y="907"/>
                  </a:lnTo>
                  <a:lnTo>
                    <a:pt x="5381" y="907"/>
                  </a:lnTo>
                  <a:lnTo>
                    <a:pt x="5381" y="907"/>
                  </a:lnTo>
                  <a:lnTo>
                    <a:pt x="5381" y="907"/>
                  </a:lnTo>
                  <a:lnTo>
                    <a:pt x="5381" y="907"/>
                  </a:lnTo>
                  <a:lnTo>
                    <a:pt x="5381" y="907"/>
                  </a:lnTo>
                  <a:lnTo>
                    <a:pt x="5381" y="907"/>
                  </a:lnTo>
                  <a:lnTo>
                    <a:pt x="5375" y="907"/>
                  </a:lnTo>
                  <a:lnTo>
                    <a:pt x="5375" y="902"/>
                  </a:lnTo>
                  <a:lnTo>
                    <a:pt x="5375" y="902"/>
                  </a:lnTo>
                  <a:lnTo>
                    <a:pt x="5375" y="902"/>
                  </a:lnTo>
                  <a:lnTo>
                    <a:pt x="5375" y="902"/>
                  </a:lnTo>
                  <a:lnTo>
                    <a:pt x="5369" y="902"/>
                  </a:lnTo>
                  <a:lnTo>
                    <a:pt x="5369" y="896"/>
                  </a:lnTo>
                  <a:lnTo>
                    <a:pt x="5369" y="896"/>
                  </a:lnTo>
                  <a:lnTo>
                    <a:pt x="5369" y="896"/>
                  </a:lnTo>
                  <a:lnTo>
                    <a:pt x="5375" y="902"/>
                  </a:lnTo>
                  <a:lnTo>
                    <a:pt x="5375" y="896"/>
                  </a:lnTo>
                  <a:lnTo>
                    <a:pt x="5375" y="896"/>
                  </a:lnTo>
                  <a:lnTo>
                    <a:pt x="5369" y="890"/>
                  </a:lnTo>
                  <a:lnTo>
                    <a:pt x="5369" y="890"/>
                  </a:lnTo>
                  <a:lnTo>
                    <a:pt x="5369" y="884"/>
                  </a:lnTo>
                  <a:lnTo>
                    <a:pt x="5369" y="884"/>
                  </a:lnTo>
                  <a:lnTo>
                    <a:pt x="5369" y="884"/>
                  </a:lnTo>
                  <a:lnTo>
                    <a:pt x="5369" y="884"/>
                  </a:lnTo>
                  <a:lnTo>
                    <a:pt x="5369" y="884"/>
                  </a:lnTo>
                  <a:lnTo>
                    <a:pt x="5369" y="884"/>
                  </a:lnTo>
                  <a:lnTo>
                    <a:pt x="5369" y="884"/>
                  </a:lnTo>
                  <a:lnTo>
                    <a:pt x="5369" y="884"/>
                  </a:lnTo>
                  <a:lnTo>
                    <a:pt x="5363" y="884"/>
                  </a:lnTo>
                  <a:lnTo>
                    <a:pt x="5363" y="884"/>
                  </a:lnTo>
                  <a:lnTo>
                    <a:pt x="5369" y="884"/>
                  </a:lnTo>
                  <a:lnTo>
                    <a:pt x="5369" y="884"/>
                  </a:lnTo>
                  <a:lnTo>
                    <a:pt x="5369" y="884"/>
                  </a:lnTo>
                  <a:lnTo>
                    <a:pt x="5369" y="884"/>
                  </a:lnTo>
                  <a:lnTo>
                    <a:pt x="5369" y="884"/>
                  </a:lnTo>
                  <a:lnTo>
                    <a:pt x="5369" y="878"/>
                  </a:lnTo>
                  <a:lnTo>
                    <a:pt x="5369" y="878"/>
                  </a:lnTo>
                  <a:lnTo>
                    <a:pt x="5369" y="878"/>
                  </a:lnTo>
                  <a:lnTo>
                    <a:pt x="5369" y="878"/>
                  </a:lnTo>
                  <a:lnTo>
                    <a:pt x="5369" y="872"/>
                  </a:lnTo>
                  <a:lnTo>
                    <a:pt x="5369" y="872"/>
                  </a:lnTo>
                  <a:lnTo>
                    <a:pt x="5369" y="872"/>
                  </a:lnTo>
                  <a:lnTo>
                    <a:pt x="5369" y="872"/>
                  </a:lnTo>
                  <a:lnTo>
                    <a:pt x="5375" y="866"/>
                  </a:lnTo>
                  <a:lnTo>
                    <a:pt x="5375" y="860"/>
                  </a:lnTo>
                  <a:lnTo>
                    <a:pt x="5381" y="860"/>
                  </a:lnTo>
                  <a:lnTo>
                    <a:pt x="5381" y="860"/>
                  </a:lnTo>
                  <a:lnTo>
                    <a:pt x="5381" y="854"/>
                  </a:lnTo>
                  <a:lnTo>
                    <a:pt x="5381" y="854"/>
                  </a:lnTo>
                  <a:lnTo>
                    <a:pt x="5381" y="854"/>
                  </a:lnTo>
                  <a:lnTo>
                    <a:pt x="5381" y="854"/>
                  </a:lnTo>
                  <a:lnTo>
                    <a:pt x="5381" y="854"/>
                  </a:lnTo>
                  <a:lnTo>
                    <a:pt x="5381" y="854"/>
                  </a:lnTo>
                  <a:lnTo>
                    <a:pt x="5381" y="854"/>
                  </a:lnTo>
                  <a:lnTo>
                    <a:pt x="5381" y="848"/>
                  </a:lnTo>
                  <a:lnTo>
                    <a:pt x="5381" y="848"/>
                  </a:lnTo>
                  <a:lnTo>
                    <a:pt x="5375" y="854"/>
                  </a:lnTo>
                  <a:lnTo>
                    <a:pt x="5375" y="854"/>
                  </a:lnTo>
                  <a:lnTo>
                    <a:pt x="5375" y="848"/>
                  </a:lnTo>
                  <a:lnTo>
                    <a:pt x="5375" y="848"/>
                  </a:lnTo>
                  <a:lnTo>
                    <a:pt x="5375" y="848"/>
                  </a:lnTo>
                  <a:lnTo>
                    <a:pt x="5375" y="848"/>
                  </a:lnTo>
                  <a:lnTo>
                    <a:pt x="5381" y="842"/>
                  </a:lnTo>
                  <a:lnTo>
                    <a:pt x="5381" y="842"/>
                  </a:lnTo>
                  <a:lnTo>
                    <a:pt x="5375" y="842"/>
                  </a:lnTo>
                  <a:lnTo>
                    <a:pt x="5381" y="842"/>
                  </a:lnTo>
                  <a:lnTo>
                    <a:pt x="5381" y="842"/>
                  </a:lnTo>
                  <a:lnTo>
                    <a:pt x="5381" y="842"/>
                  </a:lnTo>
                  <a:lnTo>
                    <a:pt x="5381" y="848"/>
                  </a:lnTo>
                  <a:lnTo>
                    <a:pt x="5381" y="848"/>
                  </a:lnTo>
                  <a:lnTo>
                    <a:pt x="5387" y="848"/>
                  </a:lnTo>
                  <a:lnTo>
                    <a:pt x="5387" y="848"/>
                  </a:lnTo>
                  <a:lnTo>
                    <a:pt x="5387" y="842"/>
                  </a:lnTo>
                  <a:lnTo>
                    <a:pt x="5387" y="842"/>
                  </a:lnTo>
                  <a:lnTo>
                    <a:pt x="5393" y="836"/>
                  </a:lnTo>
                  <a:lnTo>
                    <a:pt x="5393" y="836"/>
                  </a:lnTo>
                  <a:lnTo>
                    <a:pt x="5393" y="836"/>
                  </a:lnTo>
                  <a:lnTo>
                    <a:pt x="5393" y="836"/>
                  </a:lnTo>
                  <a:lnTo>
                    <a:pt x="5393" y="836"/>
                  </a:lnTo>
                  <a:lnTo>
                    <a:pt x="5393" y="830"/>
                  </a:lnTo>
                  <a:lnTo>
                    <a:pt x="5393" y="830"/>
                  </a:lnTo>
                  <a:lnTo>
                    <a:pt x="5393" y="830"/>
                  </a:lnTo>
                  <a:lnTo>
                    <a:pt x="5393" y="830"/>
                  </a:lnTo>
                  <a:lnTo>
                    <a:pt x="5393" y="824"/>
                  </a:lnTo>
                  <a:lnTo>
                    <a:pt x="5393" y="824"/>
                  </a:lnTo>
                  <a:lnTo>
                    <a:pt x="5393" y="824"/>
                  </a:lnTo>
                  <a:lnTo>
                    <a:pt x="5393" y="824"/>
                  </a:lnTo>
                  <a:lnTo>
                    <a:pt x="5393" y="818"/>
                  </a:lnTo>
                  <a:lnTo>
                    <a:pt x="5393" y="818"/>
                  </a:lnTo>
                  <a:lnTo>
                    <a:pt x="5393" y="818"/>
                  </a:lnTo>
                  <a:lnTo>
                    <a:pt x="5398" y="813"/>
                  </a:lnTo>
                  <a:lnTo>
                    <a:pt x="5398" y="813"/>
                  </a:lnTo>
                  <a:lnTo>
                    <a:pt x="5398" y="813"/>
                  </a:lnTo>
                  <a:lnTo>
                    <a:pt x="5398" y="813"/>
                  </a:lnTo>
                  <a:lnTo>
                    <a:pt x="5404" y="813"/>
                  </a:lnTo>
                  <a:lnTo>
                    <a:pt x="5404" y="813"/>
                  </a:lnTo>
                  <a:lnTo>
                    <a:pt x="5404" y="813"/>
                  </a:lnTo>
                  <a:lnTo>
                    <a:pt x="5410" y="807"/>
                  </a:lnTo>
                  <a:lnTo>
                    <a:pt x="5410" y="807"/>
                  </a:lnTo>
                  <a:lnTo>
                    <a:pt x="5410" y="807"/>
                  </a:lnTo>
                  <a:lnTo>
                    <a:pt x="5410" y="807"/>
                  </a:lnTo>
                  <a:lnTo>
                    <a:pt x="5410" y="807"/>
                  </a:lnTo>
                  <a:lnTo>
                    <a:pt x="5416" y="807"/>
                  </a:lnTo>
                  <a:lnTo>
                    <a:pt x="5416" y="801"/>
                  </a:lnTo>
                  <a:lnTo>
                    <a:pt x="5416" y="801"/>
                  </a:lnTo>
                  <a:lnTo>
                    <a:pt x="5416" y="801"/>
                  </a:lnTo>
                  <a:lnTo>
                    <a:pt x="5416" y="801"/>
                  </a:lnTo>
                  <a:lnTo>
                    <a:pt x="5416" y="801"/>
                  </a:lnTo>
                  <a:lnTo>
                    <a:pt x="5416" y="801"/>
                  </a:lnTo>
                  <a:lnTo>
                    <a:pt x="5416" y="795"/>
                  </a:lnTo>
                  <a:lnTo>
                    <a:pt x="5416" y="795"/>
                  </a:lnTo>
                  <a:lnTo>
                    <a:pt x="5416" y="795"/>
                  </a:lnTo>
                  <a:lnTo>
                    <a:pt x="5416" y="795"/>
                  </a:lnTo>
                  <a:lnTo>
                    <a:pt x="5416" y="801"/>
                  </a:lnTo>
                  <a:lnTo>
                    <a:pt x="5416" y="795"/>
                  </a:lnTo>
                  <a:lnTo>
                    <a:pt x="5416" y="795"/>
                  </a:lnTo>
                  <a:lnTo>
                    <a:pt x="5416" y="795"/>
                  </a:lnTo>
                  <a:lnTo>
                    <a:pt x="5416" y="795"/>
                  </a:lnTo>
                  <a:lnTo>
                    <a:pt x="5416" y="789"/>
                  </a:lnTo>
                  <a:lnTo>
                    <a:pt x="5416" y="789"/>
                  </a:lnTo>
                  <a:lnTo>
                    <a:pt x="5416" y="789"/>
                  </a:lnTo>
                  <a:lnTo>
                    <a:pt x="5416" y="789"/>
                  </a:lnTo>
                  <a:lnTo>
                    <a:pt x="5416" y="789"/>
                  </a:lnTo>
                  <a:lnTo>
                    <a:pt x="5416" y="783"/>
                  </a:lnTo>
                  <a:lnTo>
                    <a:pt x="5416" y="783"/>
                  </a:lnTo>
                  <a:lnTo>
                    <a:pt x="5416" y="783"/>
                  </a:lnTo>
                  <a:lnTo>
                    <a:pt x="5416" y="783"/>
                  </a:lnTo>
                  <a:lnTo>
                    <a:pt x="5422" y="783"/>
                  </a:lnTo>
                  <a:lnTo>
                    <a:pt x="5422" y="789"/>
                  </a:lnTo>
                  <a:lnTo>
                    <a:pt x="5422" y="789"/>
                  </a:lnTo>
                  <a:lnTo>
                    <a:pt x="5422" y="789"/>
                  </a:lnTo>
                  <a:lnTo>
                    <a:pt x="5422" y="783"/>
                  </a:lnTo>
                  <a:lnTo>
                    <a:pt x="5422" y="783"/>
                  </a:lnTo>
                  <a:lnTo>
                    <a:pt x="5428" y="783"/>
                  </a:lnTo>
                  <a:lnTo>
                    <a:pt x="5428" y="783"/>
                  </a:lnTo>
                  <a:lnTo>
                    <a:pt x="5422" y="783"/>
                  </a:lnTo>
                  <a:lnTo>
                    <a:pt x="5422" y="783"/>
                  </a:lnTo>
                  <a:lnTo>
                    <a:pt x="5428" y="783"/>
                  </a:lnTo>
                  <a:lnTo>
                    <a:pt x="5428" y="783"/>
                  </a:lnTo>
                  <a:lnTo>
                    <a:pt x="5428" y="783"/>
                  </a:lnTo>
                  <a:lnTo>
                    <a:pt x="5428" y="783"/>
                  </a:lnTo>
                  <a:lnTo>
                    <a:pt x="5428" y="783"/>
                  </a:lnTo>
                  <a:lnTo>
                    <a:pt x="5428" y="783"/>
                  </a:lnTo>
                  <a:lnTo>
                    <a:pt x="5428" y="783"/>
                  </a:lnTo>
                  <a:lnTo>
                    <a:pt x="5428" y="777"/>
                  </a:lnTo>
                  <a:lnTo>
                    <a:pt x="5428" y="777"/>
                  </a:lnTo>
                  <a:lnTo>
                    <a:pt x="5428" y="771"/>
                  </a:lnTo>
                  <a:lnTo>
                    <a:pt x="5428" y="771"/>
                  </a:lnTo>
                  <a:lnTo>
                    <a:pt x="5428" y="771"/>
                  </a:lnTo>
                  <a:lnTo>
                    <a:pt x="5428" y="771"/>
                  </a:lnTo>
                  <a:lnTo>
                    <a:pt x="5422" y="771"/>
                  </a:lnTo>
                  <a:lnTo>
                    <a:pt x="5422" y="771"/>
                  </a:lnTo>
                  <a:lnTo>
                    <a:pt x="5422" y="771"/>
                  </a:lnTo>
                  <a:lnTo>
                    <a:pt x="5422" y="771"/>
                  </a:lnTo>
                  <a:lnTo>
                    <a:pt x="5422" y="771"/>
                  </a:lnTo>
                  <a:lnTo>
                    <a:pt x="5428" y="771"/>
                  </a:lnTo>
                  <a:lnTo>
                    <a:pt x="5428" y="771"/>
                  </a:lnTo>
                  <a:lnTo>
                    <a:pt x="5428" y="771"/>
                  </a:lnTo>
                  <a:lnTo>
                    <a:pt x="5428" y="771"/>
                  </a:lnTo>
                  <a:lnTo>
                    <a:pt x="5428" y="765"/>
                  </a:lnTo>
                  <a:lnTo>
                    <a:pt x="5428" y="765"/>
                  </a:lnTo>
                  <a:lnTo>
                    <a:pt x="5428" y="765"/>
                  </a:lnTo>
                  <a:lnTo>
                    <a:pt x="5428" y="765"/>
                  </a:lnTo>
                  <a:lnTo>
                    <a:pt x="5428" y="759"/>
                  </a:lnTo>
                  <a:lnTo>
                    <a:pt x="5434" y="753"/>
                  </a:lnTo>
                  <a:lnTo>
                    <a:pt x="5434" y="753"/>
                  </a:lnTo>
                  <a:lnTo>
                    <a:pt x="5434" y="753"/>
                  </a:lnTo>
                  <a:lnTo>
                    <a:pt x="5434" y="753"/>
                  </a:lnTo>
                  <a:lnTo>
                    <a:pt x="5434" y="753"/>
                  </a:lnTo>
                  <a:lnTo>
                    <a:pt x="5440" y="747"/>
                  </a:lnTo>
                  <a:lnTo>
                    <a:pt x="5440" y="747"/>
                  </a:lnTo>
                  <a:lnTo>
                    <a:pt x="5440" y="747"/>
                  </a:lnTo>
                  <a:lnTo>
                    <a:pt x="5446" y="747"/>
                  </a:lnTo>
                  <a:lnTo>
                    <a:pt x="5446" y="747"/>
                  </a:lnTo>
                  <a:lnTo>
                    <a:pt x="5446" y="747"/>
                  </a:lnTo>
                  <a:lnTo>
                    <a:pt x="5446" y="741"/>
                  </a:lnTo>
                  <a:lnTo>
                    <a:pt x="5452" y="741"/>
                  </a:lnTo>
                  <a:lnTo>
                    <a:pt x="5452" y="741"/>
                  </a:lnTo>
                  <a:lnTo>
                    <a:pt x="5452" y="741"/>
                  </a:lnTo>
                  <a:lnTo>
                    <a:pt x="5452" y="741"/>
                  </a:lnTo>
                  <a:lnTo>
                    <a:pt x="5452" y="741"/>
                  </a:lnTo>
                  <a:lnTo>
                    <a:pt x="5452" y="741"/>
                  </a:lnTo>
                  <a:lnTo>
                    <a:pt x="5452" y="741"/>
                  </a:lnTo>
                  <a:lnTo>
                    <a:pt x="5452" y="747"/>
                  </a:lnTo>
                  <a:lnTo>
                    <a:pt x="5446" y="747"/>
                  </a:lnTo>
                  <a:lnTo>
                    <a:pt x="5452" y="747"/>
                  </a:lnTo>
                  <a:lnTo>
                    <a:pt x="5452" y="741"/>
                  </a:lnTo>
                  <a:lnTo>
                    <a:pt x="5458" y="741"/>
                  </a:lnTo>
                  <a:lnTo>
                    <a:pt x="5458" y="741"/>
                  </a:lnTo>
                  <a:lnTo>
                    <a:pt x="5452" y="747"/>
                  </a:lnTo>
                  <a:lnTo>
                    <a:pt x="5452" y="753"/>
                  </a:lnTo>
                  <a:lnTo>
                    <a:pt x="5446" y="759"/>
                  </a:lnTo>
                  <a:lnTo>
                    <a:pt x="5446" y="759"/>
                  </a:lnTo>
                  <a:lnTo>
                    <a:pt x="5452" y="759"/>
                  </a:lnTo>
                  <a:lnTo>
                    <a:pt x="5452" y="759"/>
                  </a:lnTo>
                  <a:lnTo>
                    <a:pt x="5452" y="759"/>
                  </a:lnTo>
                  <a:lnTo>
                    <a:pt x="5452" y="753"/>
                  </a:lnTo>
                  <a:lnTo>
                    <a:pt x="5452" y="753"/>
                  </a:lnTo>
                  <a:lnTo>
                    <a:pt x="5452" y="753"/>
                  </a:lnTo>
                  <a:lnTo>
                    <a:pt x="5452" y="747"/>
                  </a:lnTo>
                  <a:lnTo>
                    <a:pt x="5452" y="747"/>
                  </a:lnTo>
                  <a:lnTo>
                    <a:pt x="5458" y="747"/>
                  </a:lnTo>
                  <a:lnTo>
                    <a:pt x="5458" y="741"/>
                  </a:lnTo>
                  <a:lnTo>
                    <a:pt x="5458" y="741"/>
                  </a:lnTo>
                  <a:lnTo>
                    <a:pt x="5458" y="747"/>
                  </a:lnTo>
                  <a:lnTo>
                    <a:pt x="5458" y="747"/>
                  </a:lnTo>
                  <a:lnTo>
                    <a:pt x="5458" y="747"/>
                  </a:lnTo>
                  <a:lnTo>
                    <a:pt x="5452" y="759"/>
                  </a:lnTo>
                  <a:lnTo>
                    <a:pt x="5452" y="759"/>
                  </a:lnTo>
                  <a:lnTo>
                    <a:pt x="5452" y="759"/>
                  </a:lnTo>
                  <a:lnTo>
                    <a:pt x="5452" y="759"/>
                  </a:lnTo>
                  <a:lnTo>
                    <a:pt x="5452" y="759"/>
                  </a:lnTo>
                  <a:lnTo>
                    <a:pt x="5452" y="759"/>
                  </a:lnTo>
                  <a:lnTo>
                    <a:pt x="5452" y="759"/>
                  </a:lnTo>
                  <a:lnTo>
                    <a:pt x="5452" y="753"/>
                  </a:lnTo>
                  <a:lnTo>
                    <a:pt x="5452" y="753"/>
                  </a:lnTo>
                  <a:lnTo>
                    <a:pt x="5452" y="753"/>
                  </a:lnTo>
                  <a:lnTo>
                    <a:pt x="5458" y="753"/>
                  </a:lnTo>
                  <a:lnTo>
                    <a:pt x="5458" y="753"/>
                  </a:lnTo>
                  <a:lnTo>
                    <a:pt x="5458" y="753"/>
                  </a:lnTo>
                  <a:lnTo>
                    <a:pt x="5458" y="753"/>
                  </a:lnTo>
                  <a:lnTo>
                    <a:pt x="5458" y="747"/>
                  </a:lnTo>
                  <a:lnTo>
                    <a:pt x="5458" y="753"/>
                  </a:lnTo>
                  <a:lnTo>
                    <a:pt x="5458" y="753"/>
                  </a:lnTo>
                  <a:lnTo>
                    <a:pt x="5464" y="753"/>
                  </a:lnTo>
                  <a:lnTo>
                    <a:pt x="5464" y="753"/>
                  </a:lnTo>
                  <a:lnTo>
                    <a:pt x="5464" y="753"/>
                  </a:lnTo>
                  <a:lnTo>
                    <a:pt x="5464" y="747"/>
                  </a:lnTo>
                  <a:lnTo>
                    <a:pt x="5464" y="747"/>
                  </a:lnTo>
                  <a:lnTo>
                    <a:pt x="5464" y="747"/>
                  </a:lnTo>
                  <a:lnTo>
                    <a:pt x="5464" y="747"/>
                  </a:lnTo>
                  <a:lnTo>
                    <a:pt x="5464" y="741"/>
                  </a:lnTo>
                  <a:lnTo>
                    <a:pt x="5464" y="741"/>
                  </a:lnTo>
                  <a:lnTo>
                    <a:pt x="5458" y="741"/>
                  </a:lnTo>
                  <a:lnTo>
                    <a:pt x="5458" y="741"/>
                  </a:lnTo>
                  <a:lnTo>
                    <a:pt x="5464" y="741"/>
                  </a:lnTo>
                  <a:lnTo>
                    <a:pt x="5464" y="741"/>
                  </a:lnTo>
                  <a:lnTo>
                    <a:pt x="5464" y="741"/>
                  </a:lnTo>
                  <a:lnTo>
                    <a:pt x="5464" y="741"/>
                  </a:lnTo>
                  <a:lnTo>
                    <a:pt x="5464" y="741"/>
                  </a:lnTo>
                  <a:lnTo>
                    <a:pt x="5464" y="741"/>
                  </a:lnTo>
                  <a:lnTo>
                    <a:pt x="5464" y="741"/>
                  </a:lnTo>
                  <a:lnTo>
                    <a:pt x="5464" y="741"/>
                  </a:lnTo>
                  <a:lnTo>
                    <a:pt x="5464" y="741"/>
                  </a:lnTo>
                  <a:lnTo>
                    <a:pt x="5464" y="741"/>
                  </a:lnTo>
                  <a:lnTo>
                    <a:pt x="5464" y="747"/>
                  </a:lnTo>
                  <a:lnTo>
                    <a:pt x="5464" y="747"/>
                  </a:lnTo>
                  <a:lnTo>
                    <a:pt x="5464" y="747"/>
                  </a:lnTo>
                  <a:lnTo>
                    <a:pt x="5464" y="747"/>
                  </a:lnTo>
                  <a:lnTo>
                    <a:pt x="5464" y="747"/>
                  </a:lnTo>
                  <a:lnTo>
                    <a:pt x="5464" y="747"/>
                  </a:lnTo>
                  <a:lnTo>
                    <a:pt x="5464" y="747"/>
                  </a:lnTo>
                  <a:lnTo>
                    <a:pt x="5464" y="747"/>
                  </a:lnTo>
                  <a:lnTo>
                    <a:pt x="5464" y="747"/>
                  </a:lnTo>
                  <a:lnTo>
                    <a:pt x="5464" y="747"/>
                  </a:lnTo>
                  <a:lnTo>
                    <a:pt x="5464" y="753"/>
                  </a:lnTo>
                  <a:lnTo>
                    <a:pt x="5464" y="753"/>
                  </a:lnTo>
                  <a:lnTo>
                    <a:pt x="5464" y="753"/>
                  </a:lnTo>
                  <a:lnTo>
                    <a:pt x="5464" y="753"/>
                  </a:lnTo>
                  <a:lnTo>
                    <a:pt x="5464" y="753"/>
                  </a:lnTo>
                  <a:lnTo>
                    <a:pt x="5464" y="759"/>
                  </a:lnTo>
                  <a:lnTo>
                    <a:pt x="5464" y="759"/>
                  </a:lnTo>
                  <a:lnTo>
                    <a:pt x="5464" y="759"/>
                  </a:lnTo>
                  <a:lnTo>
                    <a:pt x="5464" y="759"/>
                  </a:lnTo>
                  <a:lnTo>
                    <a:pt x="5470" y="765"/>
                  </a:lnTo>
                  <a:lnTo>
                    <a:pt x="5470" y="765"/>
                  </a:lnTo>
                  <a:lnTo>
                    <a:pt x="5470" y="759"/>
                  </a:lnTo>
                  <a:lnTo>
                    <a:pt x="5470" y="759"/>
                  </a:lnTo>
                  <a:lnTo>
                    <a:pt x="5470" y="759"/>
                  </a:lnTo>
                  <a:lnTo>
                    <a:pt x="5470" y="759"/>
                  </a:lnTo>
                  <a:lnTo>
                    <a:pt x="5470" y="759"/>
                  </a:lnTo>
                  <a:lnTo>
                    <a:pt x="5470" y="759"/>
                  </a:lnTo>
                  <a:lnTo>
                    <a:pt x="5470" y="759"/>
                  </a:lnTo>
                  <a:lnTo>
                    <a:pt x="5470" y="753"/>
                  </a:lnTo>
                  <a:lnTo>
                    <a:pt x="5470" y="753"/>
                  </a:lnTo>
                  <a:lnTo>
                    <a:pt x="5470" y="753"/>
                  </a:lnTo>
                  <a:lnTo>
                    <a:pt x="5470" y="747"/>
                  </a:lnTo>
                  <a:lnTo>
                    <a:pt x="5470" y="747"/>
                  </a:lnTo>
                  <a:lnTo>
                    <a:pt x="5470" y="741"/>
                  </a:lnTo>
                  <a:lnTo>
                    <a:pt x="5470" y="741"/>
                  </a:lnTo>
                  <a:lnTo>
                    <a:pt x="5470" y="730"/>
                  </a:lnTo>
                  <a:lnTo>
                    <a:pt x="5470" y="730"/>
                  </a:lnTo>
                  <a:lnTo>
                    <a:pt x="5470" y="724"/>
                  </a:lnTo>
                  <a:lnTo>
                    <a:pt x="5470" y="724"/>
                  </a:lnTo>
                  <a:lnTo>
                    <a:pt x="5470" y="724"/>
                  </a:lnTo>
                  <a:lnTo>
                    <a:pt x="5470" y="724"/>
                  </a:lnTo>
                  <a:lnTo>
                    <a:pt x="5464" y="730"/>
                  </a:lnTo>
                  <a:lnTo>
                    <a:pt x="5464" y="730"/>
                  </a:lnTo>
                  <a:lnTo>
                    <a:pt x="5464" y="730"/>
                  </a:lnTo>
                  <a:lnTo>
                    <a:pt x="5464" y="730"/>
                  </a:lnTo>
                  <a:lnTo>
                    <a:pt x="5464" y="730"/>
                  </a:lnTo>
                  <a:lnTo>
                    <a:pt x="5464" y="724"/>
                  </a:lnTo>
                  <a:lnTo>
                    <a:pt x="5464" y="724"/>
                  </a:lnTo>
                  <a:lnTo>
                    <a:pt x="5464" y="724"/>
                  </a:lnTo>
                  <a:lnTo>
                    <a:pt x="5464" y="724"/>
                  </a:lnTo>
                  <a:lnTo>
                    <a:pt x="5464" y="724"/>
                  </a:lnTo>
                  <a:lnTo>
                    <a:pt x="5464" y="724"/>
                  </a:lnTo>
                  <a:lnTo>
                    <a:pt x="5464" y="718"/>
                  </a:lnTo>
                  <a:lnTo>
                    <a:pt x="5470" y="718"/>
                  </a:lnTo>
                  <a:lnTo>
                    <a:pt x="5470" y="718"/>
                  </a:lnTo>
                  <a:lnTo>
                    <a:pt x="5470" y="718"/>
                  </a:lnTo>
                  <a:lnTo>
                    <a:pt x="5470" y="718"/>
                  </a:lnTo>
                  <a:lnTo>
                    <a:pt x="5470" y="718"/>
                  </a:lnTo>
                  <a:lnTo>
                    <a:pt x="5470" y="718"/>
                  </a:lnTo>
                  <a:lnTo>
                    <a:pt x="5470" y="712"/>
                  </a:lnTo>
                  <a:lnTo>
                    <a:pt x="5475" y="712"/>
                  </a:lnTo>
                  <a:lnTo>
                    <a:pt x="5475" y="712"/>
                  </a:lnTo>
                  <a:lnTo>
                    <a:pt x="5475" y="712"/>
                  </a:lnTo>
                  <a:lnTo>
                    <a:pt x="5475" y="712"/>
                  </a:lnTo>
                  <a:lnTo>
                    <a:pt x="5475" y="718"/>
                  </a:lnTo>
                  <a:lnTo>
                    <a:pt x="5470" y="718"/>
                  </a:lnTo>
                  <a:lnTo>
                    <a:pt x="5470" y="718"/>
                  </a:lnTo>
                  <a:lnTo>
                    <a:pt x="5470" y="718"/>
                  </a:lnTo>
                  <a:lnTo>
                    <a:pt x="5470" y="718"/>
                  </a:lnTo>
                  <a:lnTo>
                    <a:pt x="5470" y="724"/>
                  </a:lnTo>
                  <a:lnTo>
                    <a:pt x="5470" y="724"/>
                  </a:lnTo>
                  <a:lnTo>
                    <a:pt x="5470" y="724"/>
                  </a:lnTo>
                  <a:lnTo>
                    <a:pt x="5470" y="730"/>
                  </a:lnTo>
                  <a:lnTo>
                    <a:pt x="5470" y="730"/>
                  </a:lnTo>
                  <a:lnTo>
                    <a:pt x="5470" y="730"/>
                  </a:lnTo>
                  <a:lnTo>
                    <a:pt x="5470" y="730"/>
                  </a:lnTo>
                  <a:lnTo>
                    <a:pt x="5470" y="730"/>
                  </a:lnTo>
                  <a:lnTo>
                    <a:pt x="5470" y="735"/>
                  </a:lnTo>
                  <a:lnTo>
                    <a:pt x="5470" y="735"/>
                  </a:lnTo>
                  <a:lnTo>
                    <a:pt x="5470" y="735"/>
                  </a:lnTo>
                  <a:lnTo>
                    <a:pt x="5470" y="735"/>
                  </a:lnTo>
                  <a:lnTo>
                    <a:pt x="5470" y="741"/>
                  </a:lnTo>
                  <a:lnTo>
                    <a:pt x="5470" y="741"/>
                  </a:lnTo>
                  <a:lnTo>
                    <a:pt x="5470" y="741"/>
                  </a:lnTo>
                  <a:lnTo>
                    <a:pt x="5475" y="747"/>
                  </a:lnTo>
                  <a:lnTo>
                    <a:pt x="5475" y="747"/>
                  </a:lnTo>
                  <a:lnTo>
                    <a:pt x="5475" y="747"/>
                  </a:lnTo>
                  <a:lnTo>
                    <a:pt x="5475" y="747"/>
                  </a:lnTo>
                  <a:lnTo>
                    <a:pt x="5475" y="747"/>
                  </a:lnTo>
                  <a:lnTo>
                    <a:pt x="5475" y="747"/>
                  </a:lnTo>
                  <a:lnTo>
                    <a:pt x="5475" y="747"/>
                  </a:lnTo>
                  <a:lnTo>
                    <a:pt x="5475" y="747"/>
                  </a:lnTo>
                  <a:lnTo>
                    <a:pt x="5475" y="747"/>
                  </a:lnTo>
                  <a:lnTo>
                    <a:pt x="5475" y="753"/>
                  </a:lnTo>
                  <a:lnTo>
                    <a:pt x="5475" y="753"/>
                  </a:lnTo>
                  <a:lnTo>
                    <a:pt x="5475" y="753"/>
                  </a:lnTo>
                  <a:lnTo>
                    <a:pt x="5475" y="753"/>
                  </a:lnTo>
                  <a:lnTo>
                    <a:pt x="5475" y="753"/>
                  </a:lnTo>
                  <a:lnTo>
                    <a:pt x="5475" y="753"/>
                  </a:lnTo>
                  <a:lnTo>
                    <a:pt x="5481" y="747"/>
                  </a:lnTo>
                  <a:lnTo>
                    <a:pt x="5481" y="741"/>
                  </a:lnTo>
                  <a:lnTo>
                    <a:pt x="5481" y="741"/>
                  </a:lnTo>
                  <a:lnTo>
                    <a:pt x="5481" y="741"/>
                  </a:lnTo>
                  <a:lnTo>
                    <a:pt x="5475" y="741"/>
                  </a:lnTo>
                  <a:lnTo>
                    <a:pt x="5475" y="747"/>
                  </a:lnTo>
                  <a:lnTo>
                    <a:pt x="5475" y="747"/>
                  </a:lnTo>
                  <a:lnTo>
                    <a:pt x="5475" y="747"/>
                  </a:lnTo>
                  <a:lnTo>
                    <a:pt x="5475" y="741"/>
                  </a:lnTo>
                  <a:lnTo>
                    <a:pt x="5475" y="741"/>
                  </a:lnTo>
                  <a:lnTo>
                    <a:pt x="5475" y="741"/>
                  </a:lnTo>
                  <a:lnTo>
                    <a:pt x="5475" y="741"/>
                  </a:lnTo>
                  <a:lnTo>
                    <a:pt x="5475" y="741"/>
                  </a:lnTo>
                  <a:lnTo>
                    <a:pt x="5475" y="741"/>
                  </a:lnTo>
                  <a:lnTo>
                    <a:pt x="5475" y="735"/>
                  </a:lnTo>
                  <a:lnTo>
                    <a:pt x="5475" y="735"/>
                  </a:lnTo>
                  <a:lnTo>
                    <a:pt x="5475" y="735"/>
                  </a:lnTo>
                  <a:lnTo>
                    <a:pt x="5475" y="735"/>
                  </a:lnTo>
                  <a:lnTo>
                    <a:pt x="5487" y="724"/>
                  </a:lnTo>
                  <a:lnTo>
                    <a:pt x="5487" y="718"/>
                  </a:lnTo>
                  <a:lnTo>
                    <a:pt x="5487" y="718"/>
                  </a:lnTo>
                  <a:lnTo>
                    <a:pt x="5487" y="718"/>
                  </a:lnTo>
                  <a:lnTo>
                    <a:pt x="5487" y="718"/>
                  </a:lnTo>
                  <a:lnTo>
                    <a:pt x="5487" y="718"/>
                  </a:lnTo>
                  <a:lnTo>
                    <a:pt x="5487" y="718"/>
                  </a:lnTo>
                  <a:lnTo>
                    <a:pt x="5487" y="718"/>
                  </a:lnTo>
                  <a:lnTo>
                    <a:pt x="5487" y="718"/>
                  </a:lnTo>
                  <a:lnTo>
                    <a:pt x="5487" y="724"/>
                  </a:lnTo>
                  <a:lnTo>
                    <a:pt x="5487" y="724"/>
                  </a:lnTo>
                  <a:lnTo>
                    <a:pt x="5487" y="724"/>
                  </a:lnTo>
                  <a:lnTo>
                    <a:pt x="5487" y="730"/>
                  </a:lnTo>
                  <a:lnTo>
                    <a:pt x="5487" y="730"/>
                  </a:lnTo>
                  <a:lnTo>
                    <a:pt x="5487" y="730"/>
                  </a:lnTo>
                  <a:lnTo>
                    <a:pt x="5487" y="730"/>
                  </a:lnTo>
                  <a:lnTo>
                    <a:pt x="5487" y="730"/>
                  </a:lnTo>
                  <a:lnTo>
                    <a:pt x="5487" y="730"/>
                  </a:lnTo>
                  <a:lnTo>
                    <a:pt x="5487" y="735"/>
                  </a:lnTo>
                  <a:lnTo>
                    <a:pt x="5487" y="735"/>
                  </a:lnTo>
                  <a:lnTo>
                    <a:pt x="5487" y="735"/>
                  </a:lnTo>
                  <a:lnTo>
                    <a:pt x="5487" y="735"/>
                  </a:lnTo>
                  <a:lnTo>
                    <a:pt x="5487" y="735"/>
                  </a:lnTo>
                  <a:lnTo>
                    <a:pt x="5487" y="735"/>
                  </a:lnTo>
                  <a:lnTo>
                    <a:pt x="5487" y="735"/>
                  </a:lnTo>
                  <a:lnTo>
                    <a:pt x="5487" y="735"/>
                  </a:lnTo>
                  <a:lnTo>
                    <a:pt x="5487" y="735"/>
                  </a:lnTo>
                  <a:lnTo>
                    <a:pt x="5487" y="735"/>
                  </a:lnTo>
                  <a:lnTo>
                    <a:pt x="5487" y="735"/>
                  </a:lnTo>
                  <a:lnTo>
                    <a:pt x="5487" y="735"/>
                  </a:lnTo>
                  <a:lnTo>
                    <a:pt x="5487" y="735"/>
                  </a:lnTo>
                  <a:lnTo>
                    <a:pt x="5481" y="741"/>
                  </a:lnTo>
                  <a:lnTo>
                    <a:pt x="5481" y="741"/>
                  </a:lnTo>
                  <a:lnTo>
                    <a:pt x="5481" y="741"/>
                  </a:lnTo>
                  <a:lnTo>
                    <a:pt x="5481" y="741"/>
                  </a:lnTo>
                  <a:lnTo>
                    <a:pt x="5487" y="741"/>
                  </a:lnTo>
                  <a:lnTo>
                    <a:pt x="5487" y="741"/>
                  </a:lnTo>
                  <a:lnTo>
                    <a:pt x="5487" y="741"/>
                  </a:lnTo>
                  <a:lnTo>
                    <a:pt x="5487" y="747"/>
                  </a:lnTo>
                  <a:lnTo>
                    <a:pt x="5487" y="741"/>
                  </a:lnTo>
                  <a:lnTo>
                    <a:pt x="5493" y="741"/>
                  </a:lnTo>
                  <a:lnTo>
                    <a:pt x="5493" y="747"/>
                  </a:lnTo>
                  <a:lnTo>
                    <a:pt x="5493" y="747"/>
                  </a:lnTo>
                  <a:lnTo>
                    <a:pt x="5493" y="747"/>
                  </a:lnTo>
                  <a:lnTo>
                    <a:pt x="5493" y="747"/>
                  </a:lnTo>
                  <a:lnTo>
                    <a:pt x="5493" y="741"/>
                  </a:lnTo>
                  <a:lnTo>
                    <a:pt x="5493" y="741"/>
                  </a:lnTo>
                  <a:lnTo>
                    <a:pt x="5493" y="741"/>
                  </a:lnTo>
                  <a:lnTo>
                    <a:pt x="5493" y="735"/>
                  </a:lnTo>
                  <a:lnTo>
                    <a:pt x="5493" y="735"/>
                  </a:lnTo>
                  <a:lnTo>
                    <a:pt x="5493" y="735"/>
                  </a:lnTo>
                  <a:lnTo>
                    <a:pt x="5493" y="735"/>
                  </a:lnTo>
                  <a:lnTo>
                    <a:pt x="5493" y="735"/>
                  </a:lnTo>
                  <a:lnTo>
                    <a:pt x="5493" y="735"/>
                  </a:lnTo>
                  <a:lnTo>
                    <a:pt x="5493" y="735"/>
                  </a:lnTo>
                  <a:lnTo>
                    <a:pt x="5493" y="735"/>
                  </a:lnTo>
                  <a:lnTo>
                    <a:pt x="5493" y="730"/>
                  </a:lnTo>
                  <a:lnTo>
                    <a:pt x="5493" y="730"/>
                  </a:lnTo>
                  <a:lnTo>
                    <a:pt x="5493" y="730"/>
                  </a:lnTo>
                  <a:lnTo>
                    <a:pt x="5493" y="730"/>
                  </a:lnTo>
                  <a:lnTo>
                    <a:pt x="5493" y="730"/>
                  </a:lnTo>
                  <a:lnTo>
                    <a:pt x="5493" y="730"/>
                  </a:lnTo>
                  <a:lnTo>
                    <a:pt x="5493" y="724"/>
                  </a:lnTo>
                  <a:lnTo>
                    <a:pt x="5493" y="724"/>
                  </a:lnTo>
                  <a:lnTo>
                    <a:pt x="5493" y="724"/>
                  </a:lnTo>
                  <a:lnTo>
                    <a:pt x="5493" y="724"/>
                  </a:lnTo>
                  <a:lnTo>
                    <a:pt x="5493" y="718"/>
                  </a:lnTo>
                  <a:lnTo>
                    <a:pt x="5499" y="718"/>
                  </a:lnTo>
                  <a:lnTo>
                    <a:pt x="5499" y="718"/>
                  </a:lnTo>
                  <a:lnTo>
                    <a:pt x="5499" y="724"/>
                  </a:lnTo>
                  <a:lnTo>
                    <a:pt x="5493" y="724"/>
                  </a:lnTo>
                  <a:lnTo>
                    <a:pt x="5493" y="730"/>
                  </a:lnTo>
                  <a:lnTo>
                    <a:pt x="5493" y="730"/>
                  </a:lnTo>
                  <a:lnTo>
                    <a:pt x="5493" y="730"/>
                  </a:lnTo>
                  <a:lnTo>
                    <a:pt x="5493" y="730"/>
                  </a:lnTo>
                  <a:lnTo>
                    <a:pt x="5493" y="730"/>
                  </a:lnTo>
                  <a:lnTo>
                    <a:pt x="5493" y="730"/>
                  </a:lnTo>
                  <a:lnTo>
                    <a:pt x="5493" y="735"/>
                  </a:lnTo>
                  <a:lnTo>
                    <a:pt x="5493" y="735"/>
                  </a:lnTo>
                  <a:lnTo>
                    <a:pt x="5493" y="735"/>
                  </a:lnTo>
                  <a:lnTo>
                    <a:pt x="5493" y="735"/>
                  </a:lnTo>
                  <a:lnTo>
                    <a:pt x="5493" y="735"/>
                  </a:lnTo>
                  <a:lnTo>
                    <a:pt x="5493" y="735"/>
                  </a:lnTo>
                  <a:lnTo>
                    <a:pt x="5493" y="735"/>
                  </a:lnTo>
                  <a:lnTo>
                    <a:pt x="5493" y="735"/>
                  </a:lnTo>
                  <a:lnTo>
                    <a:pt x="5493" y="735"/>
                  </a:lnTo>
                  <a:lnTo>
                    <a:pt x="5493" y="735"/>
                  </a:lnTo>
                  <a:lnTo>
                    <a:pt x="5493" y="741"/>
                  </a:lnTo>
                  <a:lnTo>
                    <a:pt x="5493" y="741"/>
                  </a:lnTo>
                  <a:lnTo>
                    <a:pt x="5493" y="741"/>
                  </a:lnTo>
                  <a:lnTo>
                    <a:pt x="5493" y="741"/>
                  </a:lnTo>
                  <a:lnTo>
                    <a:pt x="5493" y="741"/>
                  </a:lnTo>
                  <a:lnTo>
                    <a:pt x="5493" y="741"/>
                  </a:lnTo>
                  <a:lnTo>
                    <a:pt x="5493" y="747"/>
                  </a:lnTo>
                  <a:lnTo>
                    <a:pt x="5493" y="747"/>
                  </a:lnTo>
                  <a:lnTo>
                    <a:pt x="5493" y="741"/>
                  </a:lnTo>
                  <a:lnTo>
                    <a:pt x="5493" y="741"/>
                  </a:lnTo>
                  <a:lnTo>
                    <a:pt x="5493" y="735"/>
                  </a:lnTo>
                  <a:lnTo>
                    <a:pt x="5499" y="735"/>
                  </a:lnTo>
                  <a:lnTo>
                    <a:pt x="5499" y="735"/>
                  </a:lnTo>
                  <a:lnTo>
                    <a:pt x="5499" y="735"/>
                  </a:lnTo>
                  <a:lnTo>
                    <a:pt x="5499" y="735"/>
                  </a:lnTo>
                  <a:lnTo>
                    <a:pt x="5499" y="741"/>
                  </a:lnTo>
                  <a:lnTo>
                    <a:pt x="5499" y="741"/>
                  </a:lnTo>
                  <a:lnTo>
                    <a:pt x="5499" y="747"/>
                  </a:lnTo>
                  <a:lnTo>
                    <a:pt x="5499" y="741"/>
                  </a:lnTo>
                  <a:lnTo>
                    <a:pt x="5499" y="741"/>
                  </a:lnTo>
                  <a:lnTo>
                    <a:pt x="5505" y="741"/>
                  </a:lnTo>
                  <a:lnTo>
                    <a:pt x="5505" y="724"/>
                  </a:lnTo>
                  <a:lnTo>
                    <a:pt x="5505" y="724"/>
                  </a:lnTo>
                  <a:lnTo>
                    <a:pt x="5505" y="724"/>
                  </a:lnTo>
                  <a:lnTo>
                    <a:pt x="5505" y="724"/>
                  </a:lnTo>
                  <a:lnTo>
                    <a:pt x="5505" y="724"/>
                  </a:lnTo>
                  <a:lnTo>
                    <a:pt x="5511" y="724"/>
                  </a:lnTo>
                  <a:lnTo>
                    <a:pt x="5511" y="724"/>
                  </a:lnTo>
                  <a:lnTo>
                    <a:pt x="5511" y="724"/>
                  </a:lnTo>
                  <a:lnTo>
                    <a:pt x="5511" y="718"/>
                  </a:lnTo>
                  <a:lnTo>
                    <a:pt x="5511" y="718"/>
                  </a:lnTo>
                  <a:lnTo>
                    <a:pt x="5511" y="718"/>
                  </a:lnTo>
                  <a:lnTo>
                    <a:pt x="5511" y="718"/>
                  </a:lnTo>
                  <a:lnTo>
                    <a:pt x="5511" y="712"/>
                  </a:lnTo>
                  <a:lnTo>
                    <a:pt x="5517" y="712"/>
                  </a:lnTo>
                  <a:lnTo>
                    <a:pt x="5517" y="718"/>
                  </a:lnTo>
                  <a:lnTo>
                    <a:pt x="5517" y="718"/>
                  </a:lnTo>
                  <a:lnTo>
                    <a:pt x="5511" y="718"/>
                  </a:lnTo>
                  <a:lnTo>
                    <a:pt x="5511" y="718"/>
                  </a:lnTo>
                  <a:lnTo>
                    <a:pt x="5511" y="718"/>
                  </a:lnTo>
                  <a:lnTo>
                    <a:pt x="5517" y="718"/>
                  </a:lnTo>
                  <a:lnTo>
                    <a:pt x="5517" y="718"/>
                  </a:lnTo>
                  <a:lnTo>
                    <a:pt x="5517" y="724"/>
                  </a:lnTo>
                  <a:lnTo>
                    <a:pt x="5517" y="724"/>
                  </a:lnTo>
                  <a:lnTo>
                    <a:pt x="5517" y="724"/>
                  </a:lnTo>
                  <a:lnTo>
                    <a:pt x="5511" y="724"/>
                  </a:lnTo>
                  <a:lnTo>
                    <a:pt x="5511" y="724"/>
                  </a:lnTo>
                  <a:lnTo>
                    <a:pt x="5517" y="724"/>
                  </a:lnTo>
                  <a:lnTo>
                    <a:pt x="5517" y="724"/>
                  </a:lnTo>
                  <a:lnTo>
                    <a:pt x="5517" y="724"/>
                  </a:lnTo>
                  <a:lnTo>
                    <a:pt x="5517" y="724"/>
                  </a:lnTo>
                  <a:lnTo>
                    <a:pt x="5523" y="724"/>
                  </a:lnTo>
                  <a:lnTo>
                    <a:pt x="5517" y="724"/>
                  </a:lnTo>
                  <a:lnTo>
                    <a:pt x="5517" y="730"/>
                  </a:lnTo>
                  <a:lnTo>
                    <a:pt x="5517" y="730"/>
                  </a:lnTo>
                  <a:lnTo>
                    <a:pt x="5523" y="730"/>
                  </a:lnTo>
                  <a:lnTo>
                    <a:pt x="5523" y="724"/>
                  </a:lnTo>
                  <a:lnTo>
                    <a:pt x="5529" y="724"/>
                  </a:lnTo>
                  <a:lnTo>
                    <a:pt x="5529" y="724"/>
                  </a:lnTo>
                  <a:lnTo>
                    <a:pt x="5529" y="724"/>
                  </a:lnTo>
                  <a:lnTo>
                    <a:pt x="5529" y="724"/>
                  </a:lnTo>
                  <a:lnTo>
                    <a:pt x="5523" y="730"/>
                  </a:lnTo>
                  <a:lnTo>
                    <a:pt x="5523" y="730"/>
                  </a:lnTo>
                  <a:lnTo>
                    <a:pt x="5523" y="730"/>
                  </a:lnTo>
                  <a:lnTo>
                    <a:pt x="5529" y="730"/>
                  </a:lnTo>
                  <a:lnTo>
                    <a:pt x="5529" y="730"/>
                  </a:lnTo>
                  <a:lnTo>
                    <a:pt x="5529" y="730"/>
                  </a:lnTo>
                  <a:lnTo>
                    <a:pt x="5529" y="730"/>
                  </a:lnTo>
                  <a:lnTo>
                    <a:pt x="5529" y="730"/>
                  </a:lnTo>
                  <a:lnTo>
                    <a:pt x="5529" y="724"/>
                  </a:lnTo>
                  <a:lnTo>
                    <a:pt x="5529" y="724"/>
                  </a:lnTo>
                  <a:lnTo>
                    <a:pt x="5529" y="724"/>
                  </a:lnTo>
                  <a:lnTo>
                    <a:pt x="5529" y="724"/>
                  </a:lnTo>
                  <a:lnTo>
                    <a:pt x="5529" y="724"/>
                  </a:lnTo>
                  <a:lnTo>
                    <a:pt x="5535" y="724"/>
                  </a:lnTo>
                  <a:lnTo>
                    <a:pt x="5535" y="724"/>
                  </a:lnTo>
                  <a:lnTo>
                    <a:pt x="5535" y="724"/>
                  </a:lnTo>
                  <a:lnTo>
                    <a:pt x="5535" y="724"/>
                  </a:lnTo>
                  <a:lnTo>
                    <a:pt x="5535" y="724"/>
                  </a:lnTo>
                  <a:lnTo>
                    <a:pt x="5535" y="724"/>
                  </a:lnTo>
                  <a:lnTo>
                    <a:pt x="5535" y="724"/>
                  </a:lnTo>
                  <a:lnTo>
                    <a:pt x="5535" y="724"/>
                  </a:lnTo>
                  <a:lnTo>
                    <a:pt x="5535" y="718"/>
                  </a:lnTo>
                  <a:lnTo>
                    <a:pt x="5535" y="718"/>
                  </a:lnTo>
                  <a:lnTo>
                    <a:pt x="5535" y="718"/>
                  </a:lnTo>
                  <a:lnTo>
                    <a:pt x="5541" y="718"/>
                  </a:lnTo>
                  <a:lnTo>
                    <a:pt x="5541" y="718"/>
                  </a:lnTo>
                  <a:lnTo>
                    <a:pt x="5541" y="718"/>
                  </a:lnTo>
                  <a:lnTo>
                    <a:pt x="5541" y="718"/>
                  </a:lnTo>
                  <a:lnTo>
                    <a:pt x="5547" y="712"/>
                  </a:lnTo>
                  <a:lnTo>
                    <a:pt x="5547" y="712"/>
                  </a:lnTo>
                  <a:lnTo>
                    <a:pt x="5541" y="712"/>
                  </a:lnTo>
                  <a:lnTo>
                    <a:pt x="5541" y="706"/>
                  </a:lnTo>
                  <a:lnTo>
                    <a:pt x="5541" y="706"/>
                  </a:lnTo>
                  <a:lnTo>
                    <a:pt x="5541" y="706"/>
                  </a:lnTo>
                  <a:lnTo>
                    <a:pt x="5541" y="706"/>
                  </a:lnTo>
                  <a:lnTo>
                    <a:pt x="5541" y="706"/>
                  </a:lnTo>
                  <a:lnTo>
                    <a:pt x="5541" y="706"/>
                  </a:lnTo>
                  <a:lnTo>
                    <a:pt x="5541" y="700"/>
                  </a:lnTo>
                  <a:lnTo>
                    <a:pt x="5541" y="700"/>
                  </a:lnTo>
                  <a:lnTo>
                    <a:pt x="5547" y="700"/>
                  </a:lnTo>
                  <a:lnTo>
                    <a:pt x="5547" y="694"/>
                  </a:lnTo>
                  <a:lnTo>
                    <a:pt x="5547" y="688"/>
                  </a:lnTo>
                  <a:lnTo>
                    <a:pt x="5547" y="688"/>
                  </a:lnTo>
                  <a:lnTo>
                    <a:pt x="5547" y="688"/>
                  </a:lnTo>
                  <a:lnTo>
                    <a:pt x="5547" y="682"/>
                  </a:lnTo>
                  <a:lnTo>
                    <a:pt x="5553" y="682"/>
                  </a:lnTo>
                  <a:lnTo>
                    <a:pt x="5553" y="682"/>
                  </a:lnTo>
                  <a:lnTo>
                    <a:pt x="5553" y="682"/>
                  </a:lnTo>
                  <a:lnTo>
                    <a:pt x="5553" y="682"/>
                  </a:lnTo>
                  <a:lnTo>
                    <a:pt x="5558" y="676"/>
                  </a:lnTo>
                  <a:lnTo>
                    <a:pt x="5558" y="676"/>
                  </a:lnTo>
                  <a:lnTo>
                    <a:pt x="5558" y="676"/>
                  </a:lnTo>
                  <a:lnTo>
                    <a:pt x="5558" y="676"/>
                  </a:lnTo>
                  <a:lnTo>
                    <a:pt x="5553" y="670"/>
                  </a:lnTo>
                  <a:lnTo>
                    <a:pt x="5553" y="670"/>
                  </a:lnTo>
                  <a:lnTo>
                    <a:pt x="5553" y="670"/>
                  </a:lnTo>
                  <a:lnTo>
                    <a:pt x="5553" y="670"/>
                  </a:lnTo>
                  <a:lnTo>
                    <a:pt x="5553" y="664"/>
                  </a:lnTo>
                  <a:lnTo>
                    <a:pt x="5553" y="664"/>
                  </a:lnTo>
                  <a:lnTo>
                    <a:pt x="5553" y="664"/>
                  </a:lnTo>
                  <a:lnTo>
                    <a:pt x="5553" y="664"/>
                  </a:lnTo>
                  <a:lnTo>
                    <a:pt x="5553" y="664"/>
                  </a:lnTo>
                  <a:lnTo>
                    <a:pt x="5553" y="664"/>
                  </a:lnTo>
                  <a:lnTo>
                    <a:pt x="5558" y="658"/>
                  </a:lnTo>
                  <a:lnTo>
                    <a:pt x="5558" y="658"/>
                  </a:lnTo>
                  <a:lnTo>
                    <a:pt x="5558" y="658"/>
                  </a:lnTo>
                  <a:lnTo>
                    <a:pt x="5564" y="658"/>
                  </a:lnTo>
                  <a:lnTo>
                    <a:pt x="5564" y="658"/>
                  </a:lnTo>
                  <a:lnTo>
                    <a:pt x="5564" y="658"/>
                  </a:lnTo>
                  <a:lnTo>
                    <a:pt x="5564" y="658"/>
                  </a:lnTo>
                  <a:lnTo>
                    <a:pt x="5564" y="658"/>
                  </a:lnTo>
                  <a:lnTo>
                    <a:pt x="5564" y="658"/>
                  </a:lnTo>
                  <a:lnTo>
                    <a:pt x="5564" y="658"/>
                  </a:lnTo>
                  <a:lnTo>
                    <a:pt x="5570" y="658"/>
                  </a:lnTo>
                  <a:lnTo>
                    <a:pt x="5570" y="658"/>
                  </a:lnTo>
                  <a:lnTo>
                    <a:pt x="5570" y="658"/>
                  </a:lnTo>
                  <a:lnTo>
                    <a:pt x="5570" y="658"/>
                  </a:lnTo>
                  <a:lnTo>
                    <a:pt x="5570" y="658"/>
                  </a:lnTo>
                  <a:lnTo>
                    <a:pt x="5570" y="658"/>
                  </a:lnTo>
                  <a:lnTo>
                    <a:pt x="5570" y="652"/>
                  </a:lnTo>
                  <a:lnTo>
                    <a:pt x="5570" y="646"/>
                  </a:lnTo>
                  <a:lnTo>
                    <a:pt x="5570" y="646"/>
                  </a:lnTo>
                  <a:lnTo>
                    <a:pt x="5570" y="646"/>
                  </a:lnTo>
                  <a:lnTo>
                    <a:pt x="5570" y="646"/>
                  </a:lnTo>
                  <a:lnTo>
                    <a:pt x="5570" y="646"/>
                  </a:lnTo>
                  <a:lnTo>
                    <a:pt x="5570" y="646"/>
                  </a:lnTo>
                  <a:lnTo>
                    <a:pt x="5576" y="646"/>
                  </a:lnTo>
                  <a:lnTo>
                    <a:pt x="5576" y="646"/>
                  </a:lnTo>
                  <a:lnTo>
                    <a:pt x="5576" y="646"/>
                  </a:lnTo>
                  <a:lnTo>
                    <a:pt x="5570" y="652"/>
                  </a:lnTo>
                  <a:lnTo>
                    <a:pt x="5570" y="652"/>
                  </a:lnTo>
                  <a:lnTo>
                    <a:pt x="5570" y="652"/>
                  </a:lnTo>
                  <a:lnTo>
                    <a:pt x="5570" y="658"/>
                  </a:lnTo>
                  <a:lnTo>
                    <a:pt x="5570" y="658"/>
                  </a:lnTo>
                  <a:lnTo>
                    <a:pt x="5570" y="658"/>
                  </a:lnTo>
                  <a:lnTo>
                    <a:pt x="5570" y="658"/>
                  </a:lnTo>
                  <a:lnTo>
                    <a:pt x="5570" y="658"/>
                  </a:lnTo>
                  <a:lnTo>
                    <a:pt x="5570" y="658"/>
                  </a:lnTo>
                  <a:lnTo>
                    <a:pt x="5570" y="658"/>
                  </a:lnTo>
                  <a:lnTo>
                    <a:pt x="5570" y="664"/>
                  </a:lnTo>
                  <a:lnTo>
                    <a:pt x="5570" y="664"/>
                  </a:lnTo>
                  <a:lnTo>
                    <a:pt x="5570" y="664"/>
                  </a:lnTo>
                  <a:lnTo>
                    <a:pt x="5570" y="664"/>
                  </a:lnTo>
                  <a:lnTo>
                    <a:pt x="5570" y="664"/>
                  </a:lnTo>
                  <a:lnTo>
                    <a:pt x="5570" y="670"/>
                  </a:lnTo>
                  <a:lnTo>
                    <a:pt x="5570" y="670"/>
                  </a:lnTo>
                  <a:lnTo>
                    <a:pt x="5570" y="664"/>
                  </a:lnTo>
                  <a:lnTo>
                    <a:pt x="5570" y="664"/>
                  </a:lnTo>
                  <a:lnTo>
                    <a:pt x="5570" y="664"/>
                  </a:lnTo>
                  <a:lnTo>
                    <a:pt x="5576" y="664"/>
                  </a:lnTo>
                  <a:lnTo>
                    <a:pt x="5576" y="664"/>
                  </a:lnTo>
                  <a:lnTo>
                    <a:pt x="5576" y="664"/>
                  </a:lnTo>
                  <a:lnTo>
                    <a:pt x="5576" y="658"/>
                  </a:lnTo>
                  <a:lnTo>
                    <a:pt x="5576" y="664"/>
                  </a:lnTo>
                  <a:lnTo>
                    <a:pt x="5582" y="664"/>
                  </a:lnTo>
                  <a:lnTo>
                    <a:pt x="5582" y="664"/>
                  </a:lnTo>
                  <a:lnTo>
                    <a:pt x="5582" y="664"/>
                  </a:lnTo>
                  <a:lnTo>
                    <a:pt x="5576" y="664"/>
                  </a:lnTo>
                  <a:lnTo>
                    <a:pt x="5576" y="664"/>
                  </a:lnTo>
                  <a:lnTo>
                    <a:pt x="5576" y="664"/>
                  </a:lnTo>
                  <a:lnTo>
                    <a:pt x="5576" y="664"/>
                  </a:lnTo>
                  <a:lnTo>
                    <a:pt x="5576" y="664"/>
                  </a:lnTo>
                  <a:lnTo>
                    <a:pt x="5576" y="664"/>
                  </a:lnTo>
                  <a:lnTo>
                    <a:pt x="5576" y="664"/>
                  </a:lnTo>
                  <a:lnTo>
                    <a:pt x="5576" y="664"/>
                  </a:lnTo>
                  <a:lnTo>
                    <a:pt x="5576" y="670"/>
                  </a:lnTo>
                  <a:lnTo>
                    <a:pt x="5576" y="670"/>
                  </a:lnTo>
                  <a:lnTo>
                    <a:pt x="5576" y="670"/>
                  </a:lnTo>
                  <a:lnTo>
                    <a:pt x="5576" y="670"/>
                  </a:lnTo>
                  <a:lnTo>
                    <a:pt x="5576" y="670"/>
                  </a:lnTo>
                  <a:lnTo>
                    <a:pt x="5570" y="670"/>
                  </a:lnTo>
                  <a:lnTo>
                    <a:pt x="5570" y="670"/>
                  </a:lnTo>
                  <a:lnTo>
                    <a:pt x="5570" y="670"/>
                  </a:lnTo>
                  <a:lnTo>
                    <a:pt x="5570" y="670"/>
                  </a:lnTo>
                  <a:lnTo>
                    <a:pt x="5570" y="670"/>
                  </a:lnTo>
                  <a:lnTo>
                    <a:pt x="5570" y="676"/>
                  </a:lnTo>
                  <a:lnTo>
                    <a:pt x="5570" y="676"/>
                  </a:lnTo>
                  <a:lnTo>
                    <a:pt x="5570" y="676"/>
                  </a:lnTo>
                  <a:lnTo>
                    <a:pt x="5570" y="676"/>
                  </a:lnTo>
                  <a:lnTo>
                    <a:pt x="5576" y="676"/>
                  </a:lnTo>
                  <a:lnTo>
                    <a:pt x="5576" y="676"/>
                  </a:lnTo>
                  <a:lnTo>
                    <a:pt x="5582" y="682"/>
                  </a:lnTo>
                  <a:lnTo>
                    <a:pt x="5582" y="682"/>
                  </a:lnTo>
                  <a:lnTo>
                    <a:pt x="5582" y="682"/>
                  </a:lnTo>
                  <a:lnTo>
                    <a:pt x="5582" y="682"/>
                  </a:lnTo>
                  <a:lnTo>
                    <a:pt x="5588" y="682"/>
                  </a:lnTo>
                  <a:lnTo>
                    <a:pt x="5594" y="688"/>
                  </a:lnTo>
                  <a:lnTo>
                    <a:pt x="5600" y="688"/>
                  </a:lnTo>
                  <a:lnTo>
                    <a:pt x="5600" y="688"/>
                  </a:lnTo>
                  <a:lnTo>
                    <a:pt x="5594" y="688"/>
                  </a:lnTo>
                  <a:lnTo>
                    <a:pt x="5594" y="688"/>
                  </a:lnTo>
                  <a:lnTo>
                    <a:pt x="5594" y="688"/>
                  </a:lnTo>
                  <a:lnTo>
                    <a:pt x="5594" y="688"/>
                  </a:lnTo>
                  <a:lnTo>
                    <a:pt x="5594" y="682"/>
                  </a:lnTo>
                  <a:lnTo>
                    <a:pt x="5594" y="682"/>
                  </a:lnTo>
                  <a:lnTo>
                    <a:pt x="5600" y="682"/>
                  </a:lnTo>
                  <a:lnTo>
                    <a:pt x="5600" y="682"/>
                  </a:lnTo>
                  <a:lnTo>
                    <a:pt x="5600" y="682"/>
                  </a:lnTo>
                  <a:lnTo>
                    <a:pt x="5594" y="682"/>
                  </a:lnTo>
                  <a:lnTo>
                    <a:pt x="5594" y="682"/>
                  </a:lnTo>
                  <a:lnTo>
                    <a:pt x="5594" y="682"/>
                  </a:lnTo>
                  <a:lnTo>
                    <a:pt x="5594" y="682"/>
                  </a:lnTo>
                  <a:lnTo>
                    <a:pt x="5594" y="682"/>
                  </a:lnTo>
                  <a:lnTo>
                    <a:pt x="5594" y="676"/>
                  </a:lnTo>
                  <a:lnTo>
                    <a:pt x="5594" y="676"/>
                  </a:lnTo>
                  <a:lnTo>
                    <a:pt x="5594" y="676"/>
                  </a:lnTo>
                  <a:lnTo>
                    <a:pt x="5594" y="676"/>
                  </a:lnTo>
                  <a:lnTo>
                    <a:pt x="5594" y="670"/>
                  </a:lnTo>
                  <a:lnTo>
                    <a:pt x="5594" y="670"/>
                  </a:lnTo>
                  <a:lnTo>
                    <a:pt x="5594" y="670"/>
                  </a:lnTo>
                  <a:lnTo>
                    <a:pt x="5594" y="670"/>
                  </a:lnTo>
                  <a:lnTo>
                    <a:pt x="5594" y="664"/>
                  </a:lnTo>
                  <a:lnTo>
                    <a:pt x="5594" y="664"/>
                  </a:lnTo>
                  <a:lnTo>
                    <a:pt x="5594" y="664"/>
                  </a:lnTo>
                  <a:lnTo>
                    <a:pt x="5594" y="664"/>
                  </a:lnTo>
                  <a:lnTo>
                    <a:pt x="5594" y="664"/>
                  </a:lnTo>
                  <a:lnTo>
                    <a:pt x="5594" y="664"/>
                  </a:lnTo>
                  <a:lnTo>
                    <a:pt x="5594" y="664"/>
                  </a:lnTo>
                  <a:lnTo>
                    <a:pt x="5600" y="664"/>
                  </a:lnTo>
                  <a:lnTo>
                    <a:pt x="5600" y="664"/>
                  </a:lnTo>
                  <a:lnTo>
                    <a:pt x="5600" y="664"/>
                  </a:lnTo>
                  <a:lnTo>
                    <a:pt x="5600" y="664"/>
                  </a:lnTo>
                  <a:lnTo>
                    <a:pt x="5600" y="664"/>
                  </a:lnTo>
                  <a:lnTo>
                    <a:pt x="5600" y="664"/>
                  </a:lnTo>
                  <a:lnTo>
                    <a:pt x="5600" y="670"/>
                  </a:lnTo>
                  <a:lnTo>
                    <a:pt x="5600" y="670"/>
                  </a:lnTo>
                  <a:lnTo>
                    <a:pt x="5600" y="670"/>
                  </a:lnTo>
                  <a:lnTo>
                    <a:pt x="5606" y="670"/>
                  </a:lnTo>
                  <a:lnTo>
                    <a:pt x="5606" y="664"/>
                  </a:lnTo>
                  <a:lnTo>
                    <a:pt x="5606" y="664"/>
                  </a:lnTo>
                  <a:lnTo>
                    <a:pt x="5606" y="664"/>
                  </a:lnTo>
                  <a:lnTo>
                    <a:pt x="5606" y="664"/>
                  </a:lnTo>
                  <a:lnTo>
                    <a:pt x="5606" y="664"/>
                  </a:lnTo>
                  <a:lnTo>
                    <a:pt x="5606" y="664"/>
                  </a:lnTo>
                  <a:lnTo>
                    <a:pt x="5606" y="664"/>
                  </a:lnTo>
                  <a:lnTo>
                    <a:pt x="5606" y="664"/>
                  </a:lnTo>
                  <a:lnTo>
                    <a:pt x="5606" y="664"/>
                  </a:lnTo>
                  <a:lnTo>
                    <a:pt x="5606" y="664"/>
                  </a:lnTo>
                  <a:lnTo>
                    <a:pt x="5606" y="664"/>
                  </a:lnTo>
                  <a:lnTo>
                    <a:pt x="5606" y="664"/>
                  </a:lnTo>
                  <a:lnTo>
                    <a:pt x="5606" y="664"/>
                  </a:lnTo>
                  <a:lnTo>
                    <a:pt x="5606" y="658"/>
                  </a:lnTo>
                  <a:lnTo>
                    <a:pt x="5606" y="658"/>
                  </a:lnTo>
                  <a:lnTo>
                    <a:pt x="5606" y="658"/>
                  </a:lnTo>
                  <a:lnTo>
                    <a:pt x="5606" y="658"/>
                  </a:lnTo>
                  <a:lnTo>
                    <a:pt x="5606" y="658"/>
                  </a:lnTo>
                  <a:lnTo>
                    <a:pt x="5606" y="658"/>
                  </a:lnTo>
                  <a:lnTo>
                    <a:pt x="5606" y="658"/>
                  </a:lnTo>
                  <a:lnTo>
                    <a:pt x="5606" y="658"/>
                  </a:lnTo>
                  <a:lnTo>
                    <a:pt x="5600" y="652"/>
                  </a:lnTo>
                  <a:lnTo>
                    <a:pt x="5600" y="652"/>
                  </a:lnTo>
                  <a:lnTo>
                    <a:pt x="5606" y="652"/>
                  </a:lnTo>
                  <a:lnTo>
                    <a:pt x="5606" y="652"/>
                  </a:lnTo>
                  <a:lnTo>
                    <a:pt x="5606" y="658"/>
                  </a:lnTo>
                  <a:lnTo>
                    <a:pt x="5606" y="664"/>
                  </a:lnTo>
                  <a:lnTo>
                    <a:pt x="5606" y="664"/>
                  </a:lnTo>
                  <a:lnTo>
                    <a:pt x="5606" y="664"/>
                  </a:lnTo>
                  <a:lnTo>
                    <a:pt x="5612" y="664"/>
                  </a:lnTo>
                  <a:lnTo>
                    <a:pt x="5612" y="664"/>
                  </a:lnTo>
                  <a:lnTo>
                    <a:pt x="5612" y="664"/>
                  </a:lnTo>
                  <a:lnTo>
                    <a:pt x="5612" y="664"/>
                  </a:lnTo>
                  <a:lnTo>
                    <a:pt x="5612" y="658"/>
                  </a:lnTo>
                  <a:lnTo>
                    <a:pt x="5612" y="658"/>
                  </a:lnTo>
                  <a:lnTo>
                    <a:pt x="5612" y="658"/>
                  </a:lnTo>
                  <a:lnTo>
                    <a:pt x="5618" y="658"/>
                  </a:lnTo>
                  <a:lnTo>
                    <a:pt x="5618" y="658"/>
                  </a:lnTo>
                  <a:lnTo>
                    <a:pt x="5624" y="658"/>
                  </a:lnTo>
                  <a:lnTo>
                    <a:pt x="5624" y="658"/>
                  </a:lnTo>
                  <a:lnTo>
                    <a:pt x="5624" y="658"/>
                  </a:lnTo>
                  <a:lnTo>
                    <a:pt x="5624" y="658"/>
                  </a:lnTo>
                  <a:lnTo>
                    <a:pt x="5624" y="658"/>
                  </a:lnTo>
                  <a:lnTo>
                    <a:pt x="5624" y="658"/>
                  </a:lnTo>
                  <a:lnTo>
                    <a:pt x="5624" y="658"/>
                  </a:lnTo>
                  <a:lnTo>
                    <a:pt x="5624" y="652"/>
                  </a:lnTo>
                  <a:lnTo>
                    <a:pt x="5624" y="652"/>
                  </a:lnTo>
                  <a:lnTo>
                    <a:pt x="5624" y="652"/>
                  </a:lnTo>
                  <a:lnTo>
                    <a:pt x="5618" y="652"/>
                  </a:lnTo>
                  <a:lnTo>
                    <a:pt x="5618" y="646"/>
                  </a:lnTo>
                  <a:lnTo>
                    <a:pt x="5618" y="646"/>
                  </a:lnTo>
                  <a:lnTo>
                    <a:pt x="5624" y="652"/>
                  </a:lnTo>
                  <a:lnTo>
                    <a:pt x="5624" y="652"/>
                  </a:lnTo>
                  <a:lnTo>
                    <a:pt x="5624" y="652"/>
                  </a:lnTo>
                  <a:lnTo>
                    <a:pt x="5624" y="652"/>
                  </a:lnTo>
                  <a:lnTo>
                    <a:pt x="5630" y="658"/>
                  </a:lnTo>
                  <a:lnTo>
                    <a:pt x="5630" y="658"/>
                  </a:lnTo>
                  <a:lnTo>
                    <a:pt x="5630" y="658"/>
                  </a:lnTo>
                  <a:lnTo>
                    <a:pt x="5630" y="652"/>
                  </a:lnTo>
                  <a:lnTo>
                    <a:pt x="5630" y="652"/>
                  </a:lnTo>
                  <a:lnTo>
                    <a:pt x="5630" y="652"/>
                  </a:lnTo>
                  <a:lnTo>
                    <a:pt x="5630" y="646"/>
                  </a:lnTo>
                  <a:lnTo>
                    <a:pt x="5630" y="646"/>
                  </a:lnTo>
                  <a:lnTo>
                    <a:pt x="5630" y="652"/>
                  </a:lnTo>
                  <a:lnTo>
                    <a:pt x="5630" y="652"/>
                  </a:lnTo>
                  <a:lnTo>
                    <a:pt x="5630" y="658"/>
                  </a:lnTo>
                  <a:lnTo>
                    <a:pt x="5630" y="658"/>
                  </a:lnTo>
                  <a:lnTo>
                    <a:pt x="5630" y="658"/>
                  </a:lnTo>
                  <a:lnTo>
                    <a:pt x="5630" y="658"/>
                  </a:lnTo>
                  <a:lnTo>
                    <a:pt x="5630" y="658"/>
                  </a:lnTo>
                  <a:lnTo>
                    <a:pt x="5635" y="658"/>
                  </a:lnTo>
                  <a:lnTo>
                    <a:pt x="5635" y="658"/>
                  </a:lnTo>
                  <a:lnTo>
                    <a:pt x="5635" y="658"/>
                  </a:lnTo>
                  <a:lnTo>
                    <a:pt x="5635" y="658"/>
                  </a:lnTo>
                  <a:lnTo>
                    <a:pt x="5635" y="658"/>
                  </a:lnTo>
                  <a:lnTo>
                    <a:pt x="5635" y="658"/>
                  </a:lnTo>
                  <a:lnTo>
                    <a:pt x="5635" y="658"/>
                  </a:lnTo>
                  <a:lnTo>
                    <a:pt x="5635" y="652"/>
                  </a:lnTo>
                  <a:lnTo>
                    <a:pt x="5635" y="652"/>
                  </a:lnTo>
                  <a:lnTo>
                    <a:pt x="5635" y="652"/>
                  </a:lnTo>
                  <a:lnTo>
                    <a:pt x="5635" y="652"/>
                  </a:lnTo>
                  <a:lnTo>
                    <a:pt x="5635" y="652"/>
                  </a:lnTo>
                  <a:lnTo>
                    <a:pt x="5635" y="652"/>
                  </a:lnTo>
                  <a:lnTo>
                    <a:pt x="5635" y="652"/>
                  </a:lnTo>
                  <a:lnTo>
                    <a:pt x="5635" y="652"/>
                  </a:lnTo>
                  <a:lnTo>
                    <a:pt x="5635" y="652"/>
                  </a:lnTo>
                  <a:lnTo>
                    <a:pt x="5635" y="652"/>
                  </a:lnTo>
                  <a:lnTo>
                    <a:pt x="5641" y="652"/>
                  </a:lnTo>
                  <a:lnTo>
                    <a:pt x="5641" y="658"/>
                  </a:lnTo>
                  <a:lnTo>
                    <a:pt x="5641" y="658"/>
                  </a:lnTo>
                  <a:lnTo>
                    <a:pt x="5641" y="658"/>
                  </a:lnTo>
                  <a:lnTo>
                    <a:pt x="5641" y="664"/>
                  </a:lnTo>
                  <a:lnTo>
                    <a:pt x="5641" y="664"/>
                  </a:lnTo>
                  <a:lnTo>
                    <a:pt x="5641" y="670"/>
                  </a:lnTo>
                  <a:lnTo>
                    <a:pt x="5641" y="670"/>
                  </a:lnTo>
                  <a:lnTo>
                    <a:pt x="5641" y="670"/>
                  </a:lnTo>
                  <a:lnTo>
                    <a:pt x="5641" y="670"/>
                  </a:lnTo>
                  <a:lnTo>
                    <a:pt x="5641" y="670"/>
                  </a:lnTo>
                  <a:lnTo>
                    <a:pt x="5641" y="670"/>
                  </a:lnTo>
                  <a:lnTo>
                    <a:pt x="5641" y="670"/>
                  </a:lnTo>
                  <a:lnTo>
                    <a:pt x="5641" y="670"/>
                  </a:lnTo>
                  <a:lnTo>
                    <a:pt x="5641" y="676"/>
                  </a:lnTo>
                  <a:lnTo>
                    <a:pt x="5641" y="676"/>
                  </a:lnTo>
                  <a:lnTo>
                    <a:pt x="5641" y="676"/>
                  </a:lnTo>
                  <a:lnTo>
                    <a:pt x="5641" y="676"/>
                  </a:lnTo>
                  <a:lnTo>
                    <a:pt x="5641" y="676"/>
                  </a:lnTo>
                  <a:lnTo>
                    <a:pt x="5647" y="676"/>
                  </a:lnTo>
                  <a:lnTo>
                    <a:pt x="5647" y="670"/>
                  </a:lnTo>
                  <a:lnTo>
                    <a:pt x="5647" y="670"/>
                  </a:lnTo>
                  <a:lnTo>
                    <a:pt x="5647" y="670"/>
                  </a:lnTo>
                  <a:lnTo>
                    <a:pt x="5647" y="670"/>
                  </a:lnTo>
                  <a:lnTo>
                    <a:pt x="5647" y="670"/>
                  </a:lnTo>
                  <a:lnTo>
                    <a:pt x="5647" y="670"/>
                  </a:lnTo>
                  <a:lnTo>
                    <a:pt x="5647" y="664"/>
                  </a:lnTo>
                  <a:lnTo>
                    <a:pt x="5647" y="664"/>
                  </a:lnTo>
                  <a:lnTo>
                    <a:pt x="5647" y="664"/>
                  </a:lnTo>
                  <a:lnTo>
                    <a:pt x="5647" y="670"/>
                  </a:lnTo>
                  <a:lnTo>
                    <a:pt x="5647" y="670"/>
                  </a:lnTo>
                  <a:lnTo>
                    <a:pt x="5653" y="670"/>
                  </a:lnTo>
                  <a:lnTo>
                    <a:pt x="5653" y="670"/>
                  </a:lnTo>
                  <a:lnTo>
                    <a:pt x="5653" y="670"/>
                  </a:lnTo>
                  <a:lnTo>
                    <a:pt x="5653" y="670"/>
                  </a:lnTo>
                  <a:lnTo>
                    <a:pt x="5653" y="664"/>
                  </a:lnTo>
                  <a:lnTo>
                    <a:pt x="5653" y="664"/>
                  </a:lnTo>
                  <a:lnTo>
                    <a:pt x="5653" y="664"/>
                  </a:lnTo>
                  <a:lnTo>
                    <a:pt x="5653" y="664"/>
                  </a:lnTo>
                  <a:lnTo>
                    <a:pt x="5653" y="664"/>
                  </a:lnTo>
                  <a:lnTo>
                    <a:pt x="5653" y="658"/>
                  </a:lnTo>
                  <a:lnTo>
                    <a:pt x="5653" y="658"/>
                  </a:lnTo>
                  <a:lnTo>
                    <a:pt x="5647" y="658"/>
                  </a:lnTo>
                  <a:lnTo>
                    <a:pt x="5647" y="658"/>
                  </a:lnTo>
                  <a:lnTo>
                    <a:pt x="5647" y="658"/>
                  </a:lnTo>
                  <a:lnTo>
                    <a:pt x="5647" y="658"/>
                  </a:lnTo>
                  <a:lnTo>
                    <a:pt x="5653" y="658"/>
                  </a:lnTo>
                  <a:lnTo>
                    <a:pt x="5653" y="658"/>
                  </a:lnTo>
                  <a:lnTo>
                    <a:pt x="5653" y="658"/>
                  </a:lnTo>
                  <a:lnTo>
                    <a:pt x="5653" y="652"/>
                  </a:lnTo>
                  <a:lnTo>
                    <a:pt x="5653" y="652"/>
                  </a:lnTo>
                  <a:lnTo>
                    <a:pt x="5653" y="652"/>
                  </a:lnTo>
                  <a:lnTo>
                    <a:pt x="5653" y="652"/>
                  </a:lnTo>
                  <a:lnTo>
                    <a:pt x="5653" y="652"/>
                  </a:lnTo>
                  <a:lnTo>
                    <a:pt x="5653" y="652"/>
                  </a:lnTo>
                  <a:lnTo>
                    <a:pt x="5653" y="664"/>
                  </a:lnTo>
                  <a:lnTo>
                    <a:pt x="5653" y="664"/>
                  </a:lnTo>
                  <a:lnTo>
                    <a:pt x="5653" y="664"/>
                  </a:lnTo>
                  <a:lnTo>
                    <a:pt x="5653" y="664"/>
                  </a:lnTo>
                  <a:lnTo>
                    <a:pt x="5653" y="664"/>
                  </a:lnTo>
                  <a:lnTo>
                    <a:pt x="5653" y="664"/>
                  </a:lnTo>
                  <a:lnTo>
                    <a:pt x="5653" y="664"/>
                  </a:lnTo>
                  <a:lnTo>
                    <a:pt x="5653" y="664"/>
                  </a:lnTo>
                  <a:lnTo>
                    <a:pt x="5659" y="664"/>
                  </a:lnTo>
                  <a:lnTo>
                    <a:pt x="5653" y="664"/>
                  </a:lnTo>
                  <a:lnTo>
                    <a:pt x="5659" y="658"/>
                  </a:lnTo>
                  <a:lnTo>
                    <a:pt x="5659" y="658"/>
                  </a:lnTo>
                  <a:lnTo>
                    <a:pt x="5659" y="658"/>
                  </a:lnTo>
                  <a:lnTo>
                    <a:pt x="5659" y="658"/>
                  </a:lnTo>
                  <a:lnTo>
                    <a:pt x="5659" y="652"/>
                  </a:lnTo>
                  <a:lnTo>
                    <a:pt x="5659" y="652"/>
                  </a:lnTo>
                  <a:lnTo>
                    <a:pt x="5659" y="658"/>
                  </a:lnTo>
                  <a:lnTo>
                    <a:pt x="5659" y="658"/>
                  </a:lnTo>
                  <a:lnTo>
                    <a:pt x="5659" y="658"/>
                  </a:lnTo>
                  <a:lnTo>
                    <a:pt x="5659" y="664"/>
                  </a:lnTo>
                  <a:lnTo>
                    <a:pt x="5659" y="664"/>
                  </a:lnTo>
                  <a:lnTo>
                    <a:pt x="5659" y="664"/>
                  </a:lnTo>
                  <a:lnTo>
                    <a:pt x="5659" y="664"/>
                  </a:lnTo>
                  <a:lnTo>
                    <a:pt x="5659" y="658"/>
                  </a:lnTo>
                  <a:lnTo>
                    <a:pt x="5659" y="658"/>
                  </a:lnTo>
                  <a:lnTo>
                    <a:pt x="5659" y="652"/>
                  </a:lnTo>
                  <a:lnTo>
                    <a:pt x="5659" y="652"/>
                  </a:lnTo>
                  <a:lnTo>
                    <a:pt x="5665" y="652"/>
                  </a:lnTo>
                  <a:lnTo>
                    <a:pt x="5665" y="652"/>
                  </a:lnTo>
                  <a:lnTo>
                    <a:pt x="5665" y="652"/>
                  </a:lnTo>
                  <a:lnTo>
                    <a:pt x="5665" y="652"/>
                  </a:lnTo>
                  <a:lnTo>
                    <a:pt x="5665" y="652"/>
                  </a:lnTo>
                  <a:lnTo>
                    <a:pt x="5665" y="652"/>
                  </a:lnTo>
                  <a:lnTo>
                    <a:pt x="5665" y="646"/>
                  </a:lnTo>
                  <a:lnTo>
                    <a:pt x="5665" y="646"/>
                  </a:lnTo>
                  <a:lnTo>
                    <a:pt x="5665" y="646"/>
                  </a:lnTo>
                  <a:lnTo>
                    <a:pt x="5665" y="646"/>
                  </a:lnTo>
                  <a:lnTo>
                    <a:pt x="5665" y="646"/>
                  </a:lnTo>
                  <a:lnTo>
                    <a:pt x="5665" y="646"/>
                  </a:lnTo>
                  <a:lnTo>
                    <a:pt x="5665" y="646"/>
                  </a:lnTo>
                  <a:lnTo>
                    <a:pt x="5665" y="641"/>
                  </a:lnTo>
                  <a:lnTo>
                    <a:pt x="5665" y="641"/>
                  </a:lnTo>
                  <a:lnTo>
                    <a:pt x="5665" y="641"/>
                  </a:lnTo>
                  <a:lnTo>
                    <a:pt x="5665" y="641"/>
                  </a:lnTo>
                  <a:lnTo>
                    <a:pt x="5671" y="641"/>
                  </a:lnTo>
                  <a:lnTo>
                    <a:pt x="5671" y="641"/>
                  </a:lnTo>
                  <a:lnTo>
                    <a:pt x="5671" y="641"/>
                  </a:lnTo>
                  <a:lnTo>
                    <a:pt x="5671" y="641"/>
                  </a:lnTo>
                  <a:lnTo>
                    <a:pt x="5671" y="641"/>
                  </a:lnTo>
                  <a:lnTo>
                    <a:pt x="5671" y="641"/>
                  </a:lnTo>
                  <a:lnTo>
                    <a:pt x="5671" y="641"/>
                  </a:lnTo>
                  <a:lnTo>
                    <a:pt x="5671" y="641"/>
                  </a:lnTo>
                  <a:lnTo>
                    <a:pt x="5671" y="646"/>
                  </a:lnTo>
                  <a:lnTo>
                    <a:pt x="5671" y="646"/>
                  </a:lnTo>
                  <a:lnTo>
                    <a:pt x="5671" y="646"/>
                  </a:lnTo>
                  <a:lnTo>
                    <a:pt x="5671" y="646"/>
                  </a:lnTo>
                  <a:lnTo>
                    <a:pt x="5671" y="646"/>
                  </a:lnTo>
                  <a:lnTo>
                    <a:pt x="5671" y="646"/>
                  </a:lnTo>
                  <a:lnTo>
                    <a:pt x="5671" y="646"/>
                  </a:lnTo>
                  <a:lnTo>
                    <a:pt x="5671" y="646"/>
                  </a:lnTo>
                  <a:lnTo>
                    <a:pt x="5671" y="646"/>
                  </a:lnTo>
                  <a:lnTo>
                    <a:pt x="5671" y="646"/>
                  </a:lnTo>
                  <a:lnTo>
                    <a:pt x="5677" y="641"/>
                  </a:lnTo>
                  <a:lnTo>
                    <a:pt x="5677" y="641"/>
                  </a:lnTo>
                  <a:lnTo>
                    <a:pt x="5677" y="641"/>
                  </a:lnTo>
                  <a:lnTo>
                    <a:pt x="5677" y="646"/>
                  </a:lnTo>
                  <a:lnTo>
                    <a:pt x="5677" y="646"/>
                  </a:lnTo>
                  <a:lnTo>
                    <a:pt x="5677" y="652"/>
                  </a:lnTo>
                  <a:lnTo>
                    <a:pt x="5677" y="652"/>
                  </a:lnTo>
                  <a:lnTo>
                    <a:pt x="5677" y="652"/>
                  </a:lnTo>
                  <a:lnTo>
                    <a:pt x="5683" y="646"/>
                  </a:lnTo>
                  <a:lnTo>
                    <a:pt x="5683" y="646"/>
                  </a:lnTo>
                  <a:lnTo>
                    <a:pt x="5683" y="646"/>
                  </a:lnTo>
                  <a:lnTo>
                    <a:pt x="5683" y="641"/>
                  </a:lnTo>
                  <a:lnTo>
                    <a:pt x="5683" y="641"/>
                  </a:lnTo>
                  <a:lnTo>
                    <a:pt x="5683" y="646"/>
                  </a:lnTo>
                  <a:lnTo>
                    <a:pt x="5683" y="646"/>
                  </a:lnTo>
                  <a:lnTo>
                    <a:pt x="5683" y="646"/>
                  </a:lnTo>
                  <a:lnTo>
                    <a:pt x="5683" y="646"/>
                  </a:lnTo>
                  <a:lnTo>
                    <a:pt x="5683" y="646"/>
                  </a:lnTo>
                  <a:lnTo>
                    <a:pt x="5683" y="646"/>
                  </a:lnTo>
                  <a:lnTo>
                    <a:pt x="5683" y="646"/>
                  </a:lnTo>
                  <a:lnTo>
                    <a:pt x="5683" y="646"/>
                  </a:lnTo>
                  <a:lnTo>
                    <a:pt x="5683" y="646"/>
                  </a:lnTo>
                  <a:lnTo>
                    <a:pt x="5689" y="646"/>
                  </a:lnTo>
                  <a:lnTo>
                    <a:pt x="5689" y="646"/>
                  </a:lnTo>
                  <a:lnTo>
                    <a:pt x="5689" y="646"/>
                  </a:lnTo>
                  <a:lnTo>
                    <a:pt x="5689" y="646"/>
                  </a:lnTo>
                  <a:lnTo>
                    <a:pt x="5689" y="646"/>
                  </a:lnTo>
                  <a:lnTo>
                    <a:pt x="5689" y="646"/>
                  </a:lnTo>
                  <a:lnTo>
                    <a:pt x="5689" y="646"/>
                  </a:lnTo>
                  <a:lnTo>
                    <a:pt x="5689" y="646"/>
                  </a:lnTo>
                  <a:lnTo>
                    <a:pt x="5689" y="646"/>
                  </a:lnTo>
                  <a:lnTo>
                    <a:pt x="5695" y="646"/>
                  </a:lnTo>
                  <a:lnTo>
                    <a:pt x="5695" y="646"/>
                  </a:lnTo>
                  <a:lnTo>
                    <a:pt x="5695" y="646"/>
                  </a:lnTo>
                  <a:lnTo>
                    <a:pt x="5695" y="646"/>
                  </a:lnTo>
                  <a:lnTo>
                    <a:pt x="5695" y="646"/>
                  </a:lnTo>
                  <a:lnTo>
                    <a:pt x="5695" y="646"/>
                  </a:lnTo>
                  <a:lnTo>
                    <a:pt x="5695" y="641"/>
                  </a:lnTo>
                  <a:lnTo>
                    <a:pt x="5695" y="641"/>
                  </a:lnTo>
                  <a:lnTo>
                    <a:pt x="5695" y="635"/>
                  </a:lnTo>
                  <a:lnTo>
                    <a:pt x="5695" y="635"/>
                  </a:lnTo>
                  <a:lnTo>
                    <a:pt x="5695" y="635"/>
                  </a:lnTo>
                  <a:lnTo>
                    <a:pt x="5689" y="635"/>
                  </a:lnTo>
                  <a:lnTo>
                    <a:pt x="5689" y="635"/>
                  </a:lnTo>
                  <a:lnTo>
                    <a:pt x="5695" y="635"/>
                  </a:lnTo>
                  <a:lnTo>
                    <a:pt x="5695" y="635"/>
                  </a:lnTo>
                  <a:lnTo>
                    <a:pt x="5695" y="635"/>
                  </a:lnTo>
                  <a:lnTo>
                    <a:pt x="5695" y="635"/>
                  </a:lnTo>
                  <a:lnTo>
                    <a:pt x="5695" y="635"/>
                  </a:lnTo>
                  <a:lnTo>
                    <a:pt x="5695" y="635"/>
                  </a:lnTo>
                  <a:lnTo>
                    <a:pt x="5701" y="635"/>
                  </a:lnTo>
                  <a:lnTo>
                    <a:pt x="5701" y="635"/>
                  </a:lnTo>
                  <a:lnTo>
                    <a:pt x="5701" y="635"/>
                  </a:lnTo>
                  <a:lnTo>
                    <a:pt x="5701" y="635"/>
                  </a:lnTo>
                  <a:lnTo>
                    <a:pt x="5701" y="641"/>
                  </a:lnTo>
                  <a:lnTo>
                    <a:pt x="5701" y="641"/>
                  </a:lnTo>
                  <a:lnTo>
                    <a:pt x="5707" y="641"/>
                  </a:lnTo>
                  <a:lnTo>
                    <a:pt x="5707" y="635"/>
                  </a:lnTo>
                  <a:lnTo>
                    <a:pt x="5707" y="635"/>
                  </a:lnTo>
                  <a:lnTo>
                    <a:pt x="5707" y="635"/>
                  </a:lnTo>
                  <a:lnTo>
                    <a:pt x="5707" y="635"/>
                  </a:lnTo>
                  <a:lnTo>
                    <a:pt x="5707" y="635"/>
                  </a:lnTo>
                  <a:lnTo>
                    <a:pt x="5707" y="629"/>
                  </a:lnTo>
                  <a:lnTo>
                    <a:pt x="5707" y="629"/>
                  </a:lnTo>
                  <a:lnTo>
                    <a:pt x="5707" y="635"/>
                  </a:lnTo>
                  <a:lnTo>
                    <a:pt x="5707" y="635"/>
                  </a:lnTo>
                  <a:lnTo>
                    <a:pt x="5707" y="635"/>
                  </a:lnTo>
                  <a:lnTo>
                    <a:pt x="5707" y="635"/>
                  </a:lnTo>
                  <a:lnTo>
                    <a:pt x="5707" y="641"/>
                  </a:lnTo>
                  <a:lnTo>
                    <a:pt x="5707" y="641"/>
                  </a:lnTo>
                  <a:lnTo>
                    <a:pt x="5707" y="641"/>
                  </a:lnTo>
                  <a:lnTo>
                    <a:pt x="5713" y="635"/>
                  </a:lnTo>
                  <a:lnTo>
                    <a:pt x="5713" y="635"/>
                  </a:lnTo>
                  <a:lnTo>
                    <a:pt x="5713" y="635"/>
                  </a:lnTo>
                  <a:lnTo>
                    <a:pt x="5713" y="635"/>
                  </a:lnTo>
                  <a:lnTo>
                    <a:pt x="5713" y="635"/>
                  </a:lnTo>
                  <a:lnTo>
                    <a:pt x="5713" y="635"/>
                  </a:lnTo>
                  <a:lnTo>
                    <a:pt x="5713" y="635"/>
                  </a:lnTo>
                  <a:lnTo>
                    <a:pt x="5713" y="635"/>
                  </a:lnTo>
                  <a:lnTo>
                    <a:pt x="5713" y="635"/>
                  </a:lnTo>
                  <a:lnTo>
                    <a:pt x="5713" y="635"/>
                  </a:lnTo>
                  <a:lnTo>
                    <a:pt x="5713" y="635"/>
                  </a:lnTo>
                  <a:lnTo>
                    <a:pt x="5713" y="629"/>
                  </a:lnTo>
                  <a:lnTo>
                    <a:pt x="5713" y="629"/>
                  </a:lnTo>
                  <a:lnTo>
                    <a:pt x="5713" y="629"/>
                  </a:lnTo>
                  <a:lnTo>
                    <a:pt x="5713" y="629"/>
                  </a:lnTo>
                  <a:lnTo>
                    <a:pt x="5713" y="623"/>
                  </a:lnTo>
                  <a:lnTo>
                    <a:pt x="5713" y="629"/>
                  </a:lnTo>
                  <a:lnTo>
                    <a:pt x="5713" y="629"/>
                  </a:lnTo>
                  <a:lnTo>
                    <a:pt x="5713" y="629"/>
                  </a:lnTo>
                  <a:lnTo>
                    <a:pt x="5713" y="629"/>
                  </a:lnTo>
                  <a:lnTo>
                    <a:pt x="5713" y="623"/>
                  </a:lnTo>
                  <a:lnTo>
                    <a:pt x="5713" y="623"/>
                  </a:lnTo>
                  <a:lnTo>
                    <a:pt x="5713" y="623"/>
                  </a:lnTo>
                  <a:lnTo>
                    <a:pt x="5713" y="623"/>
                  </a:lnTo>
                  <a:lnTo>
                    <a:pt x="5718" y="623"/>
                  </a:lnTo>
                  <a:lnTo>
                    <a:pt x="5718" y="623"/>
                  </a:lnTo>
                  <a:lnTo>
                    <a:pt x="5718" y="629"/>
                  </a:lnTo>
                  <a:lnTo>
                    <a:pt x="5718" y="629"/>
                  </a:lnTo>
                  <a:lnTo>
                    <a:pt x="5718" y="629"/>
                  </a:lnTo>
                  <a:lnTo>
                    <a:pt x="5718" y="629"/>
                  </a:lnTo>
                  <a:lnTo>
                    <a:pt x="5718" y="629"/>
                  </a:lnTo>
                  <a:lnTo>
                    <a:pt x="5718" y="635"/>
                  </a:lnTo>
                  <a:lnTo>
                    <a:pt x="5718" y="635"/>
                  </a:lnTo>
                  <a:lnTo>
                    <a:pt x="5724" y="635"/>
                  </a:lnTo>
                  <a:lnTo>
                    <a:pt x="5724" y="635"/>
                  </a:lnTo>
                  <a:lnTo>
                    <a:pt x="5724" y="629"/>
                  </a:lnTo>
                  <a:lnTo>
                    <a:pt x="5724" y="629"/>
                  </a:lnTo>
                  <a:lnTo>
                    <a:pt x="5724" y="629"/>
                  </a:lnTo>
                  <a:lnTo>
                    <a:pt x="5724" y="629"/>
                  </a:lnTo>
                  <a:lnTo>
                    <a:pt x="5724" y="629"/>
                  </a:lnTo>
                  <a:lnTo>
                    <a:pt x="5724" y="635"/>
                  </a:lnTo>
                  <a:lnTo>
                    <a:pt x="5724" y="635"/>
                  </a:lnTo>
                  <a:lnTo>
                    <a:pt x="5730" y="635"/>
                  </a:lnTo>
                  <a:lnTo>
                    <a:pt x="5730" y="635"/>
                  </a:lnTo>
                  <a:lnTo>
                    <a:pt x="5730" y="629"/>
                  </a:lnTo>
                  <a:lnTo>
                    <a:pt x="5730" y="629"/>
                  </a:lnTo>
                  <a:lnTo>
                    <a:pt x="5730" y="629"/>
                  </a:lnTo>
                  <a:lnTo>
                    <a:pt x="5730" y="629"/>
                  </a:lnTo>
                  <a:lnTo>
                    <a:pt x="5730" y="629"/>
                  </a:lnTo>
                  <a:lnTo>
                    <a:pt x="5730" y="629"/>
                  </a:lnTo>
                  <a:lnTo>
                    <a:pt x="5736" y="629"/>
                  </a:lnTo>
                  <a:lnTo>
                    <a:pt x="5736" y="623"/>
                  </a:lnTo>
                  <a:lnTo>
                    <a:pt x="5736" y="623"/>
                  </a:lnTo>
                  <a:lnTo>
                    <a:pt x="5736" y="623"/>
                  </a:lnTo>
                  <a:lnTo>
                    <a:pt x="5742" y="617"/>
                  </a:lnTo>
                  <a:lnTo>
                    <a:pt x="5742" y="617"/>
                  </a:lnTo>
                  <a:lnTo>
                    <a:pt x="5742" y="617"/>
                  </a:lnTo>
                  <a:lnTo>
                    <a:pt x="5742" y="617"/>
                  </a:lnTo>
                  <a:lnTo>
                    <a:pt x="5742" y="617"/>
                  </a:lnTo>
                  <a:lnTo>
                    <a:pt x="5742" y="617"/>
                  </a:lnTo>
                  <a:lnTo>
                    <a:pt x="5742" y="617"/>
                  </a:lnTo>
                  <a:lnTo>
                    <a:pt x="5742" y="617"/>
                  </a:lnTo>
                  <a:lnTo>
                    <a:pt x="5742" y="617"/>
                  </a:lnTo>
                  <a:lnTo>
                    <a:pt x="5748" y="617"/>
                  </a:lnTo>
                  <a:lnTo>
                    <a:pt x="5748" y="617"/>
                  </a:lnTo>
                  <a:lnTo>
                    <a:pt x="5748" y="611"/>
                  </a:lnTo>
                  <a:lnTo>
                    <a:pt x="5748" y="611"/>
                  </a:lnTo>
                  <a:lnTo>
                    <a:pt x="5754" y="611"/>
                  </a:lnTo>
                  <a:lnTo>
                    <a:pt x="5754" y="611"/>
                  </a:lnTo>
                  <a:lnTo>
                    <a:pt x="5754" y="605"/>
                  </a:lnTo>
                  <a:close/>
                  <a:moveTo>
                    <a:pt x="4942" y="1477"/>
                  </a:moveTo>
                  <a:lnTo>
                    <a:pt x="4942" y="1483"/>
                  </a:lnTo>
                  <a:lnTo>
                    <a:pt x="4936" y="1489"/>
                  </a:lnTo>
                  <a:lnTo>
                    <a:pt x="4936" y="1495"/>
                  </a:lnTo>
                  <a:lnTo>
                    <a:pt x="4936" y="1495"/>
                  </a:lnTo>
                  <a:lnTo>
                    <a:pt x="4936" y="1495"/>
                  </a:lnTo>
                  <a:lnTo>
                    <a:pt x="4936" y="1501"/>
                  </a:lnTo>
                  <a:lnTo>
                    <a:pt x="4930" y="1501"/>
                  </a:lnTo>
                  <a:lnTo>
                    <a:pt x="4930" y="1506"/>
                  </a:lnTo>
                  <a:lnTo>
                    <a:pt x="4930" y="1506"/>
                  </a:lnTo>
                  <a:lnTo>
                    <a:pt x="4930" y="1512"/>
                  </a:lnTo>
                  <a:lnTo>
                    <a:pt x="4930" y="1512"/>
                  </a:lnTo>
                  <a:lnTo>
                    <a:pt x="4930" y="1512"/>
                  </a:lnTo>
                  <a:lnTo>
                    <a:pt x="4924" y="1512"/>
                  </a:lnTo>
                  <a:lnTo>
                    <a:pt x="4924" y="1512"/>
                  </a:lnTo>
                  <a:lnTo>
                    <a:pt x="4924" y="1518"/>
                  </a:lnTo>
                  <a:lnTo>
                    <a:pt x="4924" y="1518"/>
                  </a:lnTo>
                  <a:lnTo>
                    <a:pt x="4924" y="1518"/>
                  </a:lnTo>
                  <a:lnTo>
                    <a:pt x="4918" y="1524"/>
                  </a:lnTo>
                  <a:lnTo>
                    <a:pt x="4918" y="1524"/>
                  </a:lnTo>
                  <a:lnTo>
                    <a:pt x="4918" y="1524"/>
                  </a:lnTo>
                  <a:lnTo>
                    <a:pt x="4918" y="1524"/>
                  </a:lnTo>
                  <a:lnTo>
                    <a:pt x="4918" y="1524"/>
                  </a:lnTo>
                  <a:lnTo>
                    <a:pt x="4918" y="1524"/>
                  </a:lnTo>
                  <a:lnTo>
                    <a:pt x="4918" y="1530"/>
                  </a:lnTo>
                  <a:lnTo>
                    <a:pt x="4918" y="1530"/>
                  </a:lnTo>
                  <a:lnTo>
                    <a:pt x="4918" y="1530"/>
                  </a:lnTo>
                  <a:lnTo>
                    <a:pt x="4918" y="1530"/>
                  </a:lnTo>
                  <a:lnTo>
                    <a:pt x="4918" y="1530"/>
                  </a:lnTo>
                  <a:lnTo>
                    <a:pt x="4918" y="1530"/>
                  </a:lnTo>
                  <a:lnTo>
                    <a:pt x="4918" y="1530"/>
                  </a:lnTo>
                  <a:lnTo>
                    <a:pt x="4913" y="1530"/>
                  </a:lnTo>
                  <a:lnTo>
                    <a:pt x="4913" y="1530"/>
                  </a:lnTo>
                  <a:lnTo>
                    <a:pt x="4913" y="1530"/>
                  </a:lnTo>
                  <a:lnTo>
                    <a:pt x="4913" y="1530"/>
                  </a:lnTo>
                  <a:lnTo>
                    <a:pt x="4913" y="1536"/>
                  </a:lnTo>
                  <a:lnTo>
                    <a:pt x="4913" y="1536"/>
                  </a:lnTo>
                  <a:lnTo>
                    <a:pt x="4918" y="1530"/>
                  </a:lnTo>
                  <a:lnTo>
                    <a:pt x="4918" y="1530"/>
                  </a:lnTo>
                  <a:lnTo>
                    <a:pt x="4918" y="1530"/>
                  </a:lnTo>
                  <a:lnTo>
                    <a:pt x="4918" y="1530"/>
                  </a:lnTo>
                  <a:lnTo>
                    <a:pt x="4918" y="1524"/>
                  </a:lnTo>
                  <a:lnTo>
                    <a:pt x="4924" y="1524"/>
                  </a:lnTo>
                  <a:lnTo>
                    <a:pt x="4930" y="1512"/>
                  </a:lnTo>
                  <a:lnTo>
                    <a:pt x="4930" y="1512"/>
                  </a:lnTo>
                  <a:lnTo>
                    <a:pt x="4930" y="1512"/>
                  </a:lnTo>
                  <a:lnTo>
                    <a:pt x="4930" y="1506"/>
                  </a:lnTo>
                  <a:lnTo>
                    <a:pt x="4936" y="1506"/>
                  </a:lnTo>
                  <a:lnTo>
                    <a:pt x="4936" y="1501"/>
                  </a:lnTo>
                  <a:lnTo>
                    <a:pt x="4936" y="1495"/>
                  </a:lnTo>
                  <a:lnTo>
                    <a:pt x="4936" y="1489"/>
                  </a:lnTo>
                  <a:lnTo>
                    <a:pt x="4942" y="1483"/>
                  </a:lnTo>
                  <a:lnTo>
                    <a:pt x="4942" y="1483"/>
                  </a:lnTo>
                  <a:lnTo>
                    <a:pt x="4942" y="1477"/>
                  </a:lnTo>
                  <a:lnTo>
                    <a:pt x="4942" y="1477"/>
                  </a:lnTo>
                  <a:lnTo>
                    <a:pt x="4942" y="1477"/>
                  </a:lnTo>
                  <a:lnTo>
                    <a:pt x="4942" y="1477"/>
                  </a:lnTo>
                  <a:close/>
                  <a:moveTo>
                    <a:pt x="4853" y="1495"/>
                  </a:moveTo>
                  <a:lnTo>
                    <a:pt x="4847" y="1489"/>
                  </a:lnTo>
                  <a:lnTo>
                    <a:pt x="4847" y="1489"/>
                  </a:lnTo>
                  <a:lnTo>
                    <a:pt x="4847" y="1489"/>
                  </a:lnTo>
                  <a:lnTo>
                    <a:pt x="4847" y="1489"/>
                  </a:lnTo>
                  <a:lnTo>
                    <a:pt x="4847" y="1489"/>
                  </a:lnTo>
                  <a:lnTo>
                    <a:pt x="4847" y="1489"/>
                  </a:lnTo>
                  <a:lnTo>
                    <a:pt x="4847" y="1495"/>
                  </a:lnTo>
                  <a:lnTo>
                    <a:pt x="4847" y="1495"/>
                  </a:lnTo>
                  <a:lnTo>
                    <a:pt x="4847" y="1495"/>
                  </a:lnTo>
                  <a:lnTo>
                    <a:pt x="4847" y="1495"/>
                  </a:lnTo>
                  <a:lnTo>
                    <a:pt x="4847" y="1495"/>
                  </a:lnTo>
                  <a:lnTo>
                    <a:pt x="4853" y="1495"/>
                  </a:lnTo>
                  <a:lnTo>
                    <a:pt x="4853" y="1495"/>
                  </a:lnTo>
                  <a:lnTo>
                    <a:pt x="4847" y="1495"/>
                  </a:lnTo>
                  <a:lnTo>
                    <a:pt x="4853" y="1495"/>
                  </a:lnTo>
                  <a:lnTo>
                    <a:pt x="4853" y="1495"/>
                  </a:lnTo>
                  <a:close/>
                  <a:moveTo>
                    <a:pt x="4853" y="1524"/>
                  </a:moveTo>
                  <a:lnTo>
                    <a:pt x="4853" y="1524"/>
                  </a:lnTo>
                  <a:lnTo>
                    <a:pt x="4853" y="1518"/>
                  </a:lnTo>
                  <a:lnTo>
                    <a:pt x="4853" y="1518"/>
                  </a:lnTo>
                  <a:lnTo>
                    <a:pt x="4853" y="1524"/>
                  </a:lnTo>
                  <a:lnTo>
                    <a:pt x="4853" y="1524"/>
                  </a:lnTo>
                  <a:lnTo>
                    <a:pt x="4853" y="1518"/>
                  </a:lnTo>
                  <a:lnTo>
                    <a:pt x="4853" y="1518"/>
                  </a:lnTo>
                  <a:lnTo>
                    <a:pt x="4853" y="1512"/>
                  </a:lnTo>
                  <a:lnTo>
                    <a:pt x="4853" y="1512"/>
                  </a:lnTo>
                  <a:lnTo>
                    <a:pt x="4853" y="1512"/>
                  </a:lnTo>
                  <a:lnTo>
                    <a:pt x="4853" y="1512"/>
                  </a:lnTo>
                  <a:lnTo>
                    <a:pt x="4853" y="1512"/>
                  </a:lnTo>
                  <a:lnTo>
                    <a:pt x="4853" y="1512"/>
                  </a:lnTo>
                  <a:lnTo>
                    <a:pt x="4853" y="1512"/>
                  </a:lnTo>
                  <a:lnTo>
                    <a:pt x="4847" y="1512"/>
                  </a:lnTo>
                  <a:lnTo>
                    <a:pt x="4847" y="1512"/>
                  </a:lnTo>
                  <a:lnTo>
                    <a:pt x="4847" y="1512"/>
                  </a:lnTo>
                  <a:lnTo>
                    <a:pt x="4847" y="1512"/>
                  </a:lnTo>
                  <a:lnTo>
                    <a:pt x="4853" y="1512"/>
                  </a:lnTo>
                  <a:lnTo>
                    <a:pt x="4853" y="1512"/>
                  </a:lnTo>
                  <a:lnTo>
                    <a:pt x="4853" y="1518"/>
                  </a:lnTo>
                  <a:lnTo>
                    <a:pt x="4853" y="1518"/>
                  </a:lnTo>
                  <a:lnTo>
                    <a:pt x="4847" y="1512"/>
                  </a:lnTo>
                  <a:lnTo>
                    <a:pt x="4847" y="1512"/>
                  </a:lnTo>
                  <a:lnTo>
                    <a:pt x="4847" y="1518"/>
                  </a:lnTo>
                  <a:lnTo>
                    <a:pt x="4847" y="1518"/>
                  </a:lnTo>
                  <a:lnTo>
                    <a:pt x="4847" y="1518"/>
                  </a:lnTo>
                  <a:lnTo>
                    <a:pt x="4847" y="1518"/>
                  </a:lnTo>
                  <a:lnTo>
                    <a:pt x="4847" y="1524"/>
                  </a:lnTo>
                  <a:lnTo>
                    <a:pt x="4847" y="1524"/>
                  </a:lnTo>
                  <a:lnTo>
                    <a:pt x="4847" y="1518"/>
                  </a:lnTo>
                  <a:lnTo>
                    <a:pt x="4847" y="1518"/>
                  </a:lnTo>
                  <a:lnTo>
                    <a:pt x="4853" y="1524"/>
                  </a:lnTo>
                  <a:lnTo>
                    <a:pt x="4853" y="1524"/>
                  </a:lnTo>
                  <a:lnTo>
                    <a:pt x="4847" y="1524"/>
                  </a:lnTo>
                  <a:lnTo>
                    <a:pt x="4847" y="1524"/>
                  </a:lnTo>
                  <a:lnTo>
                    <a:pt x="4847" y="1524"/>
                  </a:lnTo>
                  <a:lnTo>
                    <a:pt x="4847" y="1524"/>
                  </a:lnTo>
                  <a:lnTo>
                    <a:pt x="4853" y="1524"/>
                  </a:lnTo>
                  <a:lnTo>
                    <a:pt x="4853" y="1524"/>
                  </a:lnTo>
                  <a:lnTo>
                    <a:pt x="4853" y="1524"/>
                  </a:lnTo>
                  <a:lnTo>
                    <a:pt x="4853" y="1524"/>
                  </a:lnTo>
                  <a:lnTo>
                    <a:pt x="4853" y="1524"/>
                  </a:lnTo>
                  <a:lnTo>
                    <a:pt x="4853" y="1524"/>
                  </a:lnTo>
                  <a:lnTo>
                    <a:pt x="4853" y="1524"/>
                  </a:lnTo>
                  <a:lnTo>
                    <a:pt x="4853" y="1524"/>
                  </a:lnTo>
                  <a:lnTo>
                    <a:pt x="4853" y="1524"/>
                  </a:lnTo>
                  <a:close/>
                  <a:moveTo>
                    <a:pt x="5452" y="1079"/>
                  </a:moveTo>
                  <a:lnTo>
                    <a:pt x="5446" y="1079"/>
                  </a:lnTo>
                  <a:lnTo>
                    <a:pt x="5446" y="1079"/>
                  </a:lnTo>
                  <a:lnTo>
                    <a:pt x="5446" y="1079"/>
                  </a:lnTo>
                  <a:lnTo>
                    <a:pt x="5446" y="1079"/>
                  </a:lnTo>
                  <a:lnTo>
                    <a:pt x="5446" y="1074"/>
                  </a:lnTo>
                  <a:lnTo>
                    <a:pt x="5446" y="1074"/>
                  </a:lnTo>
                  <a:lnTo>
                    <a:pt x="5446" y="1074"/>
                  </a:lnTo>
                  <a:lnTo>
                    <a:pt x="5446" y="1074"/>
                  </a:lnTo>
                  <a:lnTo>
                    <a:pt x="5446" y="1079"/>
                  </a:lnTo>
                  <a:lnTo>
                    <a:pt x="5446" y="1079"/>
                  </a:lnTo>
                  <a:lnTo>
                    <a:pt x="5446" y="1079"/>
                  </a:lnTo>
                  <a:lnTo>
                    <a:pt x="5446" y="1085"/>
                  </a:lnTo>
                  <a:lnTo>
                    <a:pt x="5446" y="1085"/>
                  </a:lnTo>
                  <a:lnTo>
                    <a:pt x="5446" y="1085"/>
                  </a:lnTo>
                  <a:lnTo>
                    <a:pt x="5446" y="1085"/>
                  </a:lnTo>
                  <a:lnTo>
                    <a:pt x="5446" y="1085"/>
                  </a:lnTo>
                  <a:lnTo>
                    <a:pt x="5452" y="1079"/>
                  </a:lnTo>
                  <a:lnTo>
                    <a:pt x="5452" y="1079"/>
                  </a:lnTo>
                  <a:lnTo>
                    <a:pt x="5446" y="1085"/>
                  </a:lnTo>
                  <a:lnTo>
                    <a:pt x="5446" y="1085"/>
                  </a:lnTo>
                  <a:lnTo>
                    <a:pt x="5446" y="1085"/>
                  </a:lnTo>
                  <a:lnTo>
                    <a:pt x="5446" y="1085"/>
                  </a:lnTo>
                  <a:lnTo>
                    <a:pt x="5440" y="1091"/>
                  </a:lnTo>
                  <a:lnTo>
                    <a:pt x="5440" y="1091"/>
                  </a:lnTo>
                  <a:lnTo>
                    <a:pt x="5440" y="1091"/>
                  </a:lnTo>
                  <a:lnTo>
                    <a:pt x="5440" y="1091"/>
                  </a:lnTo>
                  <a:lnTo>
                    <a:pt x="5440" y="1091"/>
                  </a:lnTo>
                  <a:lnTo>
                    <a:pt x="5434" y="1091"/>
                  </a:lnTo>
                  <a:lnTo>
                    <a:pt x="5434" y="1091"/>
                  </a:lnTo>
                  <a:lnTo>
                    <a:pt x="5434" y="1091"/>
                  </a:lnTo>
                  <a:lnTo>
                    <a:pt x="5428" y="1085"/>
                  </a:lnTo>
                  <a:lnTo>
                    <a:pt x="5428" y="1085"/>
                  </a:lnTo>
                  <a:lnTo>
                    <a:pt x="5428" y="1085"/>
                  </a:lnTo>
                  <a:lnTo>
                    <a:pt x="5422" y="1085"/>
                  </a:lnTo>
                  <a:lnTo>
                    <a:pt x="5422" y="1085"/>
                  </a:lnTo>
                  <a:lnTo>
                    <a:pt x="5428" y="1091"/>
                  </a:lnTo>
                  <a:lnTo>
                    <a:pt x="5428" y="1091"/>
                  </a:lnTo>
                  <a:lnTo>
                    <a:pt x="5434" y="1097"/>
                  </a:lnTo>
                  <a:lnTo>
                    <a:pt x="5440" y="1097"/>
                  </a:lnTo>
                  <a:lnTo>
                    <a:pt x="5446" y="1097"/>
                  </a:lnTo>
                  <a:lnTo>
                    <a:pt x="5452" y="1097"/>
                  </a:lnTo>
                  <a:lnTo>
                    <a:pt x="5452" y="1097"/>
                  </a:lnTo>
                  <a:lnTo>
                    <a:pt x="5452" y="1091"/>
                  </a:lnTo>
                  <a:lnTo>
                    <a:pt x="5458" y="1091"/>
                  </a:lnTo>
                  <a:lnTo>
                    <a:pt x="5452" y="1085"/>
                  </a:lnTo>
                  <a:lnTo>
                    <a:pt x="5452" y="1079"/>
                  </a:lnTo>
                  <a:close/>
                  <a:moveTo>
                    <a:pt x="5369" y="1091"/>
                  </a:moveTo>
                  <a:lnTo>
                    <a:pt x="5369" y="1091"/>
                  </a:lnTo>
                  <a:lnTo>
                    <a:pt x="5369" y="1091"/>
                  </a:lnTo>
                  <a:lnTo>
                    <a:pt x="5369" y="1091"/>
                  </a:lnTo>
                  <a:lnTo>
                    <a:pt x="5369" y="1091"/>
                  </a:lnTo>
                  <a:lnTo>
                    <a:pt x="5369" y="1091"/>
                  </a:lnTo>
                  <a:lnTo>
                    <a:pt x="5369" y="1097"/>
                  </a:lnTo>
                  <a:lnTo>
                    <a:pt x="5369" y="1097"/>
                  </a:lnTo>
                  <a:lnTo>
                    <a:pt x="5369" y="1097"/>
                  </a:lnTo>
                  <a:lnTo>
                    <a:pt x="5369" y="1091"/>
                  </a:lnTo>
                  <a:lnTo>
                    <a:pt x="5369" y="1091"/>
                  </a:lnTo>
                  <a:lnTo>
                    <a:pt x="5369" y="1091"/>
                  </a:lnTo>
                  <a:close/>
                  <a:moveTo>
                    <a:pt x="5452" y="1050"/>
                  </a:moveTo>
                  <a:lnTo>
                    <a:pt x="5452" y="1044"/>
                  </a:lnTo>
                  <a:lnTo>
                    <a:pt x="5452" y="1044"/>
                  </a:lnTo>
                  <a:lnTo>
                    <a:pt x="5452" y="1044"/>
                  </a:lnTo>
                  <a:lnTo>
                    <a:pt x="5452" y="1044"/>
                  </a:lnTo>
                  <a:lnTo>
                    <a:pt x="5452" y="1044"/>
                  </a:lnTo>
                  <a:lnTo>
                    <a:pt x="5452" y="1044"/>
                  </a:lnTo>
                  <a:lnTo>
                    <a:pt x="5452" y="1044"/>
                  </a:lnTo>
                  <a:lnTo>
                    <a:pt x="5452" y="1044"/>
                  </a:lnTo>
                  <a:lnTo>
                    <a:pt x="5452" y="1044"/>
                  </a:lnTo>
                  <a:lnTo>
                    <a:pt x="5446" y="1056"/>
                  </a:lnTo>
                  <a:lnTo>
                    <a:pt x="5452" y="1056"/>
                  </a:lnTo>
                  <a:lnTo>
                    <a:pt x="5452" y="1050"/>
                  </a:lnTo>
                  <a:close/>
                  <a:moveTo>
                    <a:pt x="5398" y="1074"/>
                  </a:moveTo>
                  <a:lnTo>
                    <a:pt x="5393" y="1074"/>
                  </a:lnTo>
                  <a:lnTo>
                    <a:pt x="5393" y="1074"/>
                  </a:lnTo>
                  <a:lnTo>
                    <a:pt x="5393" y="1068"/>
                  </a:lnTo>
                  <a:lnTo>
                    <a:pt x="5398" y="1068"/>
                  </a:lnTo>
                  <a:lnTo>
                    <a:pt x="5398" y="1068"/>
                  </a:lnTo>
                  <a:lnTo>
                    <a:pt x="5398" y="1068"/>
                  </a:lnTo>
                  <a:lnTo>
                    <a:pt x="5393" y="1068"/>
                  </a:lnTo>
                  <a:lnTo>
                    <a:pt x="5393" y="1068"/>
                  </a:lnTo>
                  <a:lnTo>
                    <a:pt x="5393" y="1068"/>
                  </a:lnTo>
                  <a:lnTo>
                    <a:pt x="5393" y="1068"/>
                  </a:lnTo>
                  <a:lnTo>
                    <a:pt x="5393" y="1068"/>
                  </a:lnTo>
                  <a:lnTo>
                    <a:pt x="5393" y="1068"/>
                  </a:lnTo>
                  <a:lnTo>
                    <a:pt x="5393" y="1068"/>
                  </a:lnTo>
                  <a:lnTo>
                    <a:pt x="5393" y="1068"/>
                  </a:lnTo>
                  <a:lnTo>
                    <a:pt x="5387" y="1068"/>
                  </a:lnTo>
                  <a:lnTo>
                    <a:pt x="5381" y="1068"/>
                  </a:lnTo>
                  <a:lnTo>
                    <a:pt x="5381" y="1074"/>
                  </a:lnTo>
                  <a:lnTo>
                    <a:pt x="5381" y="1074"/>
                  </a:lnTo>
                  <a:lnTo>
                    <a:pt x="5381" y="1074"/>
                  </a:lnTo>
                  <a:lnTo>
                    <a:pt x="5375" y="1074"/>
                  </a:lnTo>
                  <a:lnTo>
                    <a:pt x="5375" y="1079"/>
                  </a:lnTo>
                  <a:lnTo>
                    <a:pt x="5375" y="1079"/>
                  </a:lnTo>
                  <a:lnTo>
                    <a:pt x="5375" y="1079"/>
                  </a:lnTo>
                  <a:lnTo>
                    <a:pt x="5375" y="1079"/>
                  </a:lnTo>
                  <a:lnTo>
                    <a:pt x="5369" y="1079"/>
                  </a:lnTo>
                  <a:lnTo>
                    <a:pt x="5369" y="1079"/>
                  </a:lnTo>
                  <a:lnTo>
                    <a:pt x="5369" y="1085"/>
                  </a:lnTo>
                  <a:lnTo>
                    <a:pt x="5369" y="1085"/>
                  </a:lnTo>
                  <a:lnTo>
                    <a:pt x="5369" y="1085"/>
                  </a:lnTo>
                  <a:lnTo>
                    <a:pt x="5369" y="1085"/>
                  </a:lnTo>
                  <a:lnTo>
                    <a:pt x="5375" y="1085"/>
                  </a:lnTo>
                  <a:lnTo>
                    <a:pt x="5375" y="1085"/>
                  </a:lnTo>
                  <a:lnTo>
                    <a:pt x="5375" y="1085"/>
                  </a:lnTo>
                  <a:lnTo>
                    <a:pt x="5375" y="1085"/>
                  </a:lnTo>
                  <a:lnTo>
                    <a:pt x="5375" y="1085"/>
                  </a:lnTo>
                  <a:lnTo>
                    <a:pt x="5381" y="1079"/>
                  </a:lnTo>
                  <a:lnTo>
                    <a:pt x="5381" y="1079"/>
                  </a:lnTo>
                  <a:lnTo>
                    <a:pt x="5381" y="1079"/>
                  </a:lnTo>
                  <a:lnTo>
                    <a:pt x="5381" y="1079"/>
                  </a:lnTo>
                  <a:lnTo>
                    <a:pt x="5387" y="1079"/>
                  </a:lnTo>
                  <a:lnTo>
                    <a:pt x="5393" y="1079"/>
                  </a:lnTo>
                  <a:lnTo>
                    <a:pt x="5398" y="1079"/>
                  </a:lnTo>
                  <a:lnTo>
                    <a:pt x="5398" y="1079"/>
                  </a:lnTo>
                  <a:lnTo>
                    <a:pt x="5398" y="1074"/>
                  </a:lnTo>
                  <a:lnTo>
                    <a:pt x="5398" y="1074"/>
                  </a:lnTo>
                  <a:close/>
                  <a:moveTo>
                    <a:pt x="5404" y="1074"/>
                  </a:moveTo>
                  <a:lnTo>
                    <a:pt x="5404" y="1074"/>
                  </a:lnTo>
                  <a:lnTo>
                    <a:pt x="5404" y="1074"/>
                  </a:lnTo>
                  <a:lnTo>
                    <a:pt x="5404" y="1074"/>
                  </a:lnTo>
                  <a:lnTo>
                    <a:pt x="5404" y="1074"/>
                  </a:lnTo>
                  <a:lnTo>
                    <a:pt x="5404" y="1074"/>
                  </a:lnTo>
                  <a:lnTo>
                    <a:pt x="5398" y="1074"/>
                  </a:lnTo>
                  <a:lnTo>
                    <a:pt x="5398" y="1079"/>
                  </a:lnTo>
                  <a:lnTo>
                    <a:pt x="5404" y="1079"/>
                  </a:lnTo>
                  <a:lnTo>
                    <a:pt x="5404" y="1079"/>
                  </a:lnTo>
                  <a:lnTo>
                    <a:pt x="5404" y="1079"/>
                  </a:lnTo>
                  <a:lnTo>
                    <a:pt x="5404" y="1079"/>
                  </a:lnTo>
                  <a:lnTo>
                    <a:pt x="5404" y="1079"/>
                  </a:lnTo>
                  <a:lnTo>
                    <a:pt x="5404" y="1079"/>
                  </a:lnTo>
                  <a:lnTo>
                    <a:pt x="5404" y="1079"/>
                  </a:lnTo>
                  <a:lnTo>
                    <a:pt x="5404" y="1074"/>
                  </a:lnTo>
                  <a:lnTo>
                    <a:pt x="5404" y="1074"/>
                  </a:lnTo>
                  <a:close/>
                  <a:moveTo>
                    <a:pt x="5363" y="1068"/>
                  </a:moveTo>
                  <a:lnTo>
                    <a:pt x="5363" y="1068"/>
                  </a:lnTo>
                  <a:lnTo>
                    <a:pt x="5363" y="1068"/>
                  </a:lnTo>
                  <a:lnTo>
                    <a:pt x="5363" y="1068"/>
                  </a:lnTo>
                  <a:lnTo>
                    <a:pt x="5363" y="1068"/>
                  </a:lnTo>
                  <a:lnTo>
                    <a:pt x="5357" y="1074"/>
                  </a:lnTo>
                  <a:lnTo>
                    <a:pt x="5357" y="1074"/>
                  </a:lnTo>
                  <a:lnTo>
                    <a:pt x="5357" y="1074"/>
                  </a:lnTo>
                  <a:lnTo>
                    <a:pt x="5357" y="1074"/>
                  </a:lnTo>
                  <a:lnTo>
                    <a:pt x="5357" y="1074"/>
                  </a:lnTo>
                  <a:lnTo>
                    <a:pt x="5357" y="1074"/>
                  </a:lnTo>
                  <a:lnTo>
                    <a:pt x="5357" y="1074"/>
                  </a:lnTo>
                  <a:lnTo>
                    <a:pt x="5357" y="1074"/>
                  </a:lnTo>
                  <a:lnTo>
                    <a:pt x="5363" y="1074"/>
                  </a:lnTo>
                  <a:lnTo>
                    <a:pt x="5363" y="1074"/>
                  </a:lnTo>
                  <a:lnTo>
                    <a:pt x="5363" y="1074"/>
                  </a:lnTo>
                  <a:lnTo>
                    <a:pt x="5363" y="1074"/>
                  </a:lnTo>
                  <a:lnTo>
                    <a:pt x="5363" y="1074"/>
                  </a:lnTo>
                  <a:lnTo>
                    <a:pt x="5363" y="1068"/>
                  </a:lnTo>
                  <a:lnTo>
                    <a:pt x="5369" y="1068"/>
                  </a:lnTo>
                  <a:lnTo>
                    <a:pt x="5363" y="1068"/>
                  </a:lnTo>
                  <a:lnTo>
                    <a:pt x="5363" y="1068"/>
                  </a:lnTo>
                  <a:close/>
                  <a:moveTo>
                    <a:pt x="5375" y="1062"/>
                  </a:moveTo>
                  <a:lnTo>
                    <a:pt x="5381" y="1062"/>
                  </a:lnTo>
                  <a:lnTo>
                    <a:pt x="5381" y="1062"/>
                  </a:lnTo>
                  <a:lnTo>
                    <a:pt x="5381" y="1062"/>
                  </a:lnTo>
                  <a:lnTo>
                    <a:pt x="5381" y="1062"/>
                  </a:lnTo>
                  <a:lnTo>
                    <a:pt x="5381" y="1062"/>
                  </a:lnTo>
                  <a:lnTo>
                    <a:pt x="5381" y="1062"/>
                  </a:lnTo>
                  <a:lnTo>
                    <a:pt x="5381" y="1062"/>
                  </a:lnTo>
                  <a:lnTo>
                    <a:pt x="5381" y="1062"/>
                  </a:lnTo>
                  <a:lnTo>
                    <a:pt x="5375" y="1062"/>
                  </a:lnTo>
                  <a:lnTo>
                    <a:pt x="5375" y="1062"/>
                  </a:lnTo>
                  <a:lnTo>
                    <a:pt x="5375" y="1062"/>
                  </a:lnTo>
                  <a:lnTo>
                    <a:pt x="5369" y="1068"/>
                  </a:lnTo>
                  <a:lnTo>
                    <a:pt x="5369" y="1068"/>
                  </a:lnTo>
                  <a:lnTo>
                    <a:pt x="5369" y="1068"/>
                  </a:lnTo>
                  <a:lnTo>
                    <a:pt x="5369" y="1068"/>
                  </a:lnTo>
                  <a:lnTo>
                    <a:pt x="5369" y="1068"/>
                  </a:lnTo>
                  <a:lnTo>
                    <a:pt x="5369" y="1068"/>
                  </a:lnTo>
                  <a:lnTo>
                    <a:pt x="5369" y="1068"/>
                  </a:lnTo>
                  <a:lnTo>
                    <a:pt x="5369" y="1068"/>
                  </a:lnTo>
                  <a:lnTo>
                    <a:pt x="5369" y="1068"/>
                  </a:lnTo>
                  <a:lnTo>
                    <a:pt x="5375" y="1068"/>
                  </a:lnTo>
                  <a:lnTo>
                    <a:pt x="5375" y="1068"/>
                  </a:lnTo>
                  <a:lnTo>
                    <a:pt x="5375" y="1068"/>
                  </a:lnTo>
                  <a:lnTo>
                    <a:pt x="5375" y="1068"/>
                  </a:lnTo>
                  <a:lnTo>
                    <a:pt x="5375" y="1062"/>
                  </a:lnTo>
                  <a:lnTo>
                    <a:pt x="5375" y="1062"/>
                  </a:lnTo>
                  <a:lnTo>
                    <a:pt x="5375" y="1062"/>
                  </a:lnTo>
                  <a:close/>
                  <a:moveTo>
                    <a:pt x="3366" y="2586"/>
                  </a:moveTo>
                  <a:lnTo>
                    <a:pt x="3366" y="2586"/>
                  </a:lnTo>
                  <a:lnTo>
                    <a:pt x="3372" y="2586"/>
                  </a:lnTo>
                  <a:lnTo>
                    <a:pt x="3372" y="2586"/>
                  </a:lnTo>
                  <a:lnTo>
                    <a:pt x="3366" y="2586"/>
                  </a:lnTo>
                  <a:close/>
                  <a:moveTo>
                    <a:pt x="3395" y="2586"/>
                  </a:moveTo>
                  <a:lnTo>
                    <a:pt x="3395" y="2586"/>
                  </a:lnTo>
                  <a:lnTo>
                    <a:pt x="3390" y="2586"/>
                  </a:lnTo>
                  <a:lnTo>
                    <a:pt x="3390" y="2586"/>
                  </a:lnTo>
                  <a:lnTo>
                    <a:pt x="3390" y="2586"/>
                  </a:lnTo>
                  <a:lnTo>
                    <a:pt x="3390" y="2586"/>
                  </a:lnTo>
                  <a:lnTo>
                    <a:pt x="3390" y="2586"/>
                  </a:lnTo>
                  <a:lnTo>
                    <a:pt x="3390" y="2586"/>
                  </a:lnTo>
                  <a:lnTo>
                    <a:pt x="3390" y="2586"/>
                  </a:lnTo>
                  <a:lnTo>
                    <a:pt x="3384" y="2586"/>
                  </a:lnTo>
                  <a:lnTo>
                    <a:pt x="3384" y="2586"/>
                  </a:lnTo>
                  <a:lnTo>
                    <a:pt x="3384" y="2586"/>
                  </a:lnTo>
                  <a:lnTo>
                    <a:pt x="3384" y="2586"/>
                  </a:lnTo>
                  <a:lnTo>
                    <a:pt x="3384" y="2586"/>
                  </a:lnTo>
                  <a:lnTo>
                    <a:pt x="3390" y="2586"/>
                  </a:lnTo>
                  <a:lnTo>
                    <a:pt x="3395" y="2586"/>
                  </a:lnTo>
                  <a:lnTo>
                    <a:pt x="3395" y="2586"/>
                  </a:lnTo>
                  <a:lnTo>
                    <a:pt x="3395" y="2586"/>
                  </a:lnTo>
                  <a:lnTo>
                    <a:pt x="3395" y="2586"/>
                  </a:lnTo>
                  <a:lnTo>
                    <a:pt x="3395" y="2586"/>
                  </a:lnTo>
                  <a:lnTo>
                    <a:pt x="3395" y="2586"/>
                  </a:lnTo>
                  <a:close/>
                  <a:moveTo>
                    <a:pt x="3419" y="2586"/>
                  </a:moveTo>
                  <a:lnTo>
                    <a:pt x="3419" y="2586"/>
                  </a:lnTo>
                  <a:lnTo>
                    <a:pt x="3413" y="2586"/>
                  </a:lnTo>
                  <a:lnTo>
                    <a:pt x="3407" y="2586"/>
                  </a:lnTo>
                  <a:lnTo>
                    <a:pt x="3407" y="2586"/>
                  </a:lnTo>
                  <a:lnTo>
                    <a:pt x="3413" y="2586"/>
                  </a:lnTo>
                  <a:lnTo>
                    <a:pt x="3419" y="2586"/>
                  </a:lnTo>
                  <a:lnTo>
                    <a:pt x="3419" y="2586"/>
                  </a:lnTo>
                  <a:lnTo>
                    <a:pt x="3419" y="2586"/>
                  </a:lnTo>
                  <a:lnTo>
                    <a:pt x="3419" y="2586"/>
                  </a:lnTo>
                  <a:close/>
                  <a:moveTo>
                    <a:pt x="3431" y="2586"/>
                  </a:moveTo>
                  <a:lnTo>
                    <a:pt x="3431" y="2586"/>
                  </a:lnTo>
                  <a:lnTo>
                    <a:pt x="3431" y="2586"/>
                  </a:lnTo>
                  <a:lnTo>
                    <a:pt x="3431" y="2586"/>
                  </a:lnTo>
                  <a:lnTo>
                    <a:pt x="3425" y="2586"/>
                  </a:lnTo>
                  <a:lnTo>
                    <a:pt x="3425" y="2586"/>
                  </a:lnTo>
                  <a:lnTo>
                    <a:pt x="3425" y="2586"/>
                  </a:lnTo>
                  <a:lnTo>
                    <a:pt x="3425" y="2586"/>
                  </a:lnTo>
                  <a:lnTo>
                    <a:pt x="3431" y="2586"/>
                  </a:lnTo>
                  <a:lnTo>
                    <a:pt x="3431" y="2586"/>
                  </a:lnTo>
                  <a:lnTo>
                    <a:pt x="3431" y="2586"/>
                  </a:lnTo>
                  <a:lnTo>
                    <a:pt x="3431" y="2586"/>
                  </a:lnTo>
                  <a:lnTo>
                    <a:pt x="3431" y="2586"/>
                  </a:lnTo>
                  <a:close/>
                  <a:moveTo>
                    <a:pt x="3467" y="2562"/>
                  </a:moveTo>
                  <a:lnTo>
                    <a:pt x="3461" y="2562"/>
                  </a:lnTo>
                  <a:lnTo>
                    <a:pt x="3461" y="2562"/>
                  </a:lnTo>
                  <a:lnTo>
                    <a:pt x="3461" y="2562"/>
                  </a:lnTo>
                  <a:lnTo>
                    <a:pt x="3461" y="2562"/>
                  </a:lnTo>
                  <a:lnTo>
                    <a:pt x="3461" y="2562"/>
                  </a:lnTo>
                  <a:lnTo>
                    <a:pt x="3455" y="2568"/>
                  </a:lnTo>
                  <a:lnTo>
                    <a:pt x="3455" y="2568"/>
                  </a:lnTo>
                  <a:lnTo>
                    <a:pt x="3455" y="2568"/>
                  </a:lnTo>
                  <a:lnTo>
                    <a:pt x="3461" y="2568"/>
                  </a:lnTo>
                  <a:lnTo>
                    <a:pt x="3461" y="2568"/>
                  </a:lnTo>
                  <a:lnTo>
                    <a:pt x="3461" y="2562"/>
                  </a:lnTo>
                  <a:lnTo>
                    <a:pt x="3467" y="2562"/>
                  </a:lnTo>
                  <a:lnTo>
                    <a:pt x="3461" y="2562"/>
                  </a:lnTo>
                  <a:lnTo>
                    <a:pt x="3461" y="2562"/>
                  </a:lnTo>
                  <a:lnTo>
                    <a:pt x="3467" y="2562"/>
                  </a:lnTo>
                  <a:close/>
                  <a:moveTo>
                    <a:pt x="3413" y="2568"/>
                  </a:moveTo>
                  <a:lnTo>
                    <a:pt x="3413" y="2568"/>
                  </a:lnTo>
                  <a:lnTo>
                    <a:pt x="3413" y="2568"/>
                  </a:lnTo>
                  <a:lnTo>
                    <a:pt x="3413" y="2562"/>
                  </a:lnTo>
                  <a:lnTo>
                    <a:pt x="3413" y="2562"/>
                  </a:lnTo>
                  <a:lnTo>
                    <a:pt x="3413" y="2562"/>
                  </a:lnTo>
                  <a:lnTo>
                    <a:pt x="3413" y="2562"/>
                  </a:lnTo>
                  <a:lnTo>
                    <a:pt x="3413" y="2568"/>
                  </a:lnTo>
                  <a:lnTo>
                    <a:pt x="3413" y="2568"/>
                  </a:lnTo>
                  <a:lnTo>
                    <a:pt x="3413" y="2568"/>
                  </a:lnTo>
                  <a:lnTo>
                    <a:pt x="3413" y="2568"/>
                  </a:lnTo>
                  <a:close/>
                  <a:moveTo>
                    <a:pt x="3467" y="2562"/>
                  </a:moveTo>
                  <a:lnTo>
                    <a:pt x="3467" y="2562"/>
                  </a:lnTo>
                  <a:lnTo>
                    <a:pt x="3467" y="2562"/>
                  </a:lnTo>
                  <a:lnTo>
                    <a:pt x="3467" y="2562"/>
                  </a:lnTo>
                  <a:lnTo>
                    <a:pt x="3467" y="2562"/>
                  </a:lnTo>
                  <a:lnTo>
                    <a:pt x="3467" y="2562"/>
                  </a:lnTo>
                  <a:lnTo>
                    <a:pt x="3467" y="2562"/>
                  </a:lnTo>
                  <a:lnTo>
                    <a:pt x="3467" y="2562"/>
                  </a:lnTo>
                  <a:lnTo>
                    <a:pt x="3467" y="2562"/>
                  </a:lnTo>
                  <a:lnTo>
                    <a:pt x="3467" y="2562"/>
                  </a:lnTo>
                  <a:close/>
                  <a:moveTo>
                    <a:pt x="3561" y="2521"/>
                  </a:moveTo>
                  <a:lnTo>
                    <a:pt x="3561" y="2521"/>
                  </a:lnTo>
                  <a:lnTo>
                    <a:pt x="3561" y="2521"/>
                  </a:lnTo>
                  <a:lnTo>
                    <a:pt x="3561" y="2521"/>
                  </a:lnTo>
                  <a:lnTo>
                    <a:pt x="3561" y="2521"/>
                  </a:lnTo>
                  <a:lnTo>
                    <a:pt x="3561" y="2521"/>
                  </a:lnTo>
                  <a:lnTo>
                    <a:pt x="3561" y="2521"/>
                  </a:lnTo>
                  <a:lnTo>
                    <a:pt x="3561" y="2521"/>
                  </a:lnTo>
                  <a:lnTo>
                    <a:pt x="3561" y="2521"/>
                  </a:lnTo>
                  <a:close/>
                  <a:moveTo>
                    <a:pt x="3567" y="2515"/>
                  </a:moveTo>
                  <a:lnTo>
                    <a:pt x="3567" y="2515"/>
                  </a:lnTo>
                  <a:lnTo>
                    <a:pt x="3567" y="2515"/>
                  </a:lnTo>
                  <a:lnTo>
                    <a:pt x="3567" y="2509"/>
                  </a:lnTo>
                  <a:lnTo>
                    <a:pt x="3573" y="2509"/>
                  </a:lnTo>
                  <a:lnTo>
                    <a:pt x="3567" y="2509"/>
                  </a:lnTo>
                  <a:lnTo>
                    <a:pt x="3567" y="2515"/>
                  </a:lnTo>
                  <a:close/>
                  <a:moveTo>
                    <a:pt x="3455" y="2538"/>
                  </a:moveTo>
                  <a:lnTo>
                    <a:pt x="3455" y="2538"/>
                  </a:lnTo>
                  <a:lnTo>
                    <a:pt x="3455" y="2538"/>
                  </a:lnTo>
                  <a:lnTo>
                    <a:pt x="3455" y="2538"/>
                  </a:lnTo>
                  <a:lnTo>
                    <a:pt x="3455" y="2538"/>
                  </a:lnTo>
                  <a:lnTo>
                    <a:pt x="3455" y="2538"/>
                  </a:lnTo>
                  <a:lnTo>
                    <a:pt x="3455" y="2538"/>
                  </a:lnTo>
                  <a:lnTo>
                    <a:pt x="3455" y="2538"/>
                  </a:lnTo>
                  <a:lnTo>
                    <a:pt x="3455" y="2538"/>
                  </a:lnTo>
                  <a:lnTo>
                    <a:pt x="3455" y="2544"/>
                  </a:lnTo>
                  <a:lnTo>
                    <a:pt x="3461" y="2544"/>
                  </a:lnTo>
                  <a:lnTo>
                    <a:pt x="3461" y="2544"/>
                  </a:lnTo>
                  <a:lnTo>
                    <a:pt x="3461" y="2544"/>
                  </a:lnTo>
                  <a:lnTo>
                    <a:pt x="3461" y="2544"/>
                  </a:lnTo>
                  <a:lnTo>
                    <a:pt x="3461" y="2544"/>
                  </a:lnTo>
                  <a:lnTo>
                    <a:pt x="3461" y="2538"/>
                  </a:lnTo>
                  <a:lnTo>
                    <a:pt x="3461" y="2538"/>
                  </a:lnTo>
                  <a:lnTo>
                    <a:pt x="3461" y="2538"/>
                  </a:lnTo>
                  <a:lnTo>
                    <a:pt x="3461" y="2538"/>
                  </a:lnTo>
                  <a:lnTo>
                    <a:pt x="3461" y="2538"/>
                  </a:lnTo>
                  <a:lnTo>
                    <a:pt x="3461" y="2538"/>
                  </a:lnTo>
                  <a:lnTo>
                    <a:pt x="3461" y="2538"/>
                  </a:lnTo>
                  <a:lnTo>
                    <a:pt x="3461" y="2538"/>
                  </a:lnTo>
                  <a:lnTo>
                    <a:pt x="3461" y="2538"/>
                  </a:lnTo>
                  <a:lnTo>
                    <a:pt x="3461" y="2538"/>
                  </a:lnTo>
                  <a:lnTo>
                    <a:pt x="3455" y="2538"/>
                  </a:lnTo>
                  <a:lnTo>
                    <a:pt x="3455" y="2538"/>
                  </a:lnTo>
                  <a:lnTo>
                    <a:pt x="3455" y="2538"/>
                  </a:lnTo>
                  <a:lnTo>
                    <a:pt x="3455" y="2538"/>
                  </a:lnTo>
                  <a:lnTo>
                    <a:pt x="3455" y="2538"/>
                  </a:lnTo>
                  <a:lnTo>
                    <a:pt x="3455" y="2538"/>
                  </a:lnTo>
                  <a:lnTo>
                    <a:pt x="3455" y="2538"/>
                  </a:lnTo>
                  <a:lnTo>
                    <a:pt x="3461" y="2538"/>
                  </a:lnTo>
                  <a:lnTo>
                    <a:pt x="3455" y="2538"/>
                  </a:lnTo>
                  <a:lnTo>
                    <a:pt x="3455" y="2538"/>
                  </a:lnTo>
                  <a:lnTo>
                    <a:pt x="3455" y="2538"/>
                  </a:lnTo>
                  <a:lnTo>
                    <a:pt x="3455" y="2538"/>
                  </a:lnTo>
                  <a:lnTo>
                    <a:pt x="3455" y="2538"/>
                  </a:lnTo>
                  <a:lnTo>
                    <a:pt x="3455" y="2538"/>
                  </a:lnTo>
                  <a:lnTo>
                    <a:pt x="3455" y="2538"/>
                  </a:lnTo>
                  <a:lnTo>
                    <a:pt x="3455" y="2533"/>
                  </a:lnTo>
                  <a:lnTo>
                    <a:pt x="3449" y="2533"/>
                  </a:lnTo>
                  <a:lnTo>
                    <a:pt x="3449" y="2533"/>
                  </a:lnTo>
                  <a:lnTo>
                    <a:pt x="3449" y="2533"/>
                  </a:lnTo>
                  <a:lnTo>
                    <a:pt x="3449" y="2533"/>
                  </a:lnTo>
                  <a:lnTo>
                    <a:pt x="3449" y="2533"/>
                  </a:lnTo>
                  <a:lnTo>
                    <a:pt x="3449" y="2533"/>
                  </a:lnTo>
                  <a:lnTo>
                    <a:pt x="3449" y="2533"/>
                  </a:lnTo>
                  <a:lnTo>
                    <a:pt x="3449" y="2538"/>
                  </a:lnTo>
                  <a:lnTo>
                    <a:pt x="3449" y="2538"/>
                  </a:lnTo>
                  <a:lnTo>
                    <a:pt x="3449" y="2538"/>
                  </a:lnTo>
                  <a:lnTo>
                    <a:pt x="3449" y="2538"/>
                  </a:lnTo>
                  <a:lnTo>
                    <a:pt x="3455" y="2538"/>
                  </a:lnTo>
                  <a:lnTo>
                    <a:pt x="3455" y="2538"/>
                  </a:lnTo>
                  <a:lnTo>
                    <a:pt x="3455" y="2538"/>
                  </a:lnTo>
                  <a:lnTo>
                    <a:pt x="3455" y="2538"/>
                  </a:lnTo>
                  <a:close/>
                  <a:moveTo>
                    <a:pt x="3544" y="2538"/>
                  </a:moveTo>
                  <a:lnTo>
                    <a:pt x="3544" y="2538"/>
                  </a:lnTo>
                  <a:lnTo>
                    <a:pt x="3544" y="2538"/>
                  </a:lnTo>
                  <a:lnTo>
                    <a:pt x="3544" y="2538"/>
                  </a:lnTo>
                  <a:lnTo>
                    <a:pt x="3544" y="2538"/>
                  </a:lnTo>
                  <a:lnTo>
                    <a:pt x="3544" y="2533"/>
                  </a:lnTo>
                  <a:lnTo>
                    <a:pt x="3544" y="2533"/>
                  </a:lnTo>
                  <a:lnTo>
                    <a:pt x="3544" y="2533"/>
                  </a:lnTo>
                  <a:lnTo>
                    <a:pt x="3544" y="2533"/>
                  </a:lnTo>
                  <a:lnTo>
                    <a:pt x="3544" y="2533"/>
                  </a:lnTo>
                  <a:lnTo>
                    <a:pt x="3544" y="2538"/>
                  </a:lnTo>
                  <a:lnTo>
                    <a:pt x="3538" y="2538"/>
                  </a:lnTo>
                  <a:lnTo>
                    <a:pt x="3538" y="2538"/>
                  </a:lnTo>
                  <a:lnTo>
                    <a:pt x="3538" y="2538"/>
                  </a:lnTo>
                  <a:lnTo>
                    <a:pt x="3544" y="2538"/>
                  </a:lnTo>
                  <a:close/>
                  <a:moveTo>
                    <a:pt x="3550" y="2533"/>
                  </a:moveTo>
                  <a:lnTo>
                    <a:pt x="3555" y="2533"/>
                  </a:lnTo>
                  <a:lnTo>
                    <a:pt x="3555" y="2527"/>
                  </a:lnTo>
                  <a:lnTo>
                    <a:pt x="3555" y="2527"/>
                  </a:lnTo>
                  <a:lnTo>
                    <a:pt x="3555" y="2527"/>
                  </a:lnTo>
                  <a:lnTo>
                    <a:pt x="3555" y="2527"/>
                  </a:lnTo>
                  <a:lnTo>
                    <a:pt x="3555" y="2527"/>
                  </a:lnTo>
                  <a:lnTo>
                    <a:pt x="3550" y="2533"/>
                  </a:lnTo>
                  <a:lnTo>
                    <a:pt x="3550" y="2533"/>
                  </a:lnTo>
                  <a:lnTo>
                    <a:pt x="3550" y="2533"/>
                  </a:lnTo>
                  <a:close/>
                  <a:moveTo>
                    <a:pt x="3289" y="2527"/>
                  </a:moveTo>
                  <a:lnTo>
                    <a:pt x="3289" y="2527"/>
                  </a:lnTo>
                  <a:lnTo>
                    <a:pt x="3289" y="2527"/>
                  </a:lnTo>
                  <a:lnTo>
                    <a:pt x="3283" y="2527"/>
                  </a:lnTo>
                  <a:lnTo>
                    <a:pt x="3283" y="2527"/>
                  </a:lnTo>
                  <a:lnTo>
                    <a:pt x="3283" y="2527"/>
                  </a:lnTo>
                  <a:lnTo>
                    <a:pt x="3283" y="2527"/>
                  </a:lnTo>
                  <a:lnTo>
                    <a:pt x="3277" y="2521"/>
                  </a:lnTo>
                  <a:lnTo>
                    <a:pt x="3277" y="2521"/>
                  </a:lnTo>
                  <a:lnTo>
                    <a:pt x="3277" y="2521"/>
                  </a:lnTo>
                  <a:lnTo>
                    <a:pt x="3277" y="2521"/>
                  </a:lnTo>
                  <a:lnTo>
                    <a:pt x="3271" y="2521"/>
                  </a:lnTo>
                  <a:lnTo>
                    <a:pt x="3271" y="2521"/>
                  </a:lnTo>
                  <a:lnTo>
                    <a:pt x="3265" y="2521"/>
                  </a:lnTo>
                  <a:lnTo>
                    <a:pt x="3265" y="2521"/>
                  </a:lnTo>
                  <a:lnTo>
                    <a:pt x="3265" y="2521"/>
                  </a:lnTo>
                  <a:lnTo>
                    <a:pt x="3265" y="2521"/>
                  </a:lnTo>
                  <a:lnTo>
                    <a:pt x="3265" y="2521"/>
                  </a:lnTo>
                  <a:lnTo>
                    <a:pt x="3265" y="2521"/>
                  </a:lnTo>
                  <a:lnTo>
                    <a:pt x="3265" y="2521"/>
                  </a:lnTo>
                  <a:lnTo>
                    <a:pt x="3259" y="2521"/>
                  </a:lnTo>
                  <a:lnTo>
                    <a:pt x="3259" y="2521"/>
                  </a:lnTo>
                  <a:lnTo>
                    <a:pt x="3259" y="2527"/>
                  </a:lnTo>
                  <a:lnTo>
                    <a:pt x="3259" y="2527"/>
                  </a:lnTo>
                  <a:lnTo>
                    <a:pt x="3259" y="2527"/>
                  </a:lnTo>
                  <a:lnTo>
                    <a:pt x="3259" y="2527"/>
                  </a:lnTo>
                  <a:lnTo>
                    <a:pt x="3271" y="2533"/>
                  </a:lnTo>
                  <a:lnTo>
                    <a:pt x="3271" y="2533"/>
                  </a:lnTo>
                  <a:lnTo>
                    <a:pt x="3271" y="2533"/>
                  </a:lnTo>
                  <a:lnTo>
                    <a:pt x="3277" y="2538"/>
                  </a:lnTo>
                  <a:lnTo>
                    <a:pt x="3277" y="2538"/>
                  </a:lnTo>
                  <a:lnTo>
                    <a:pt x="3283" y="2538"/>
                  </a:lnTo>
                  <a:lnTo>
                    <a:pt x="3283" y="2538"/>
                  </a:lnTo>
                  <a:lnTo>
                    <a:pt x="3283" y="2538"/>
                  </a:lnTo>
                  <a:lnTo>
                    <a:pt x="3283" y="2533"/>
                  </a:lnTo>
                  <a:lnTo>
                    <a:pt x="3283" y="2533"/>
                  </a:lnTo>
                  <a:lnTo>
                    <a:pt x="3283" y="2533"/>
                  </a:lnTo>
                  <a:lnTo>
                    <a:pt x="3289" y="2527"/>
                  </a:lnTo>
                  <a:lnTo>
                    <a:pt x="3289" y="2527"/>
                  </a:lnTo>
                  <a:lnTo>
                    <a:pt x="3289" y="2527"/>
                  </a:lnTo>
                  <a:lnTo>
                    <a:pt x="3289" y="2527"/>
                  </a:lnTo>
                  <a:lnTo>
                    <a:pt x="3289" y="2527"/>
                  </a:lnTo>
                  <a:close/>
                  <a:moveTo>
                    <a:pt x="3538" y="2485"/>
                  </a:moveTo>
                  <a:lnTo>
                    <a:pt x="3538" y="2485"/>
                  </a:lnTo>
                  <a:lnTo>
                    <a:pt x="3538" y="2485"/>
                  </a:lnTo>
                  <a:lnTo>
                    <a:pt x="3532" y="2485"/>
                  </a:lnTo>
                  <a:lnTo>
                    <a:pt x="3532" y="2485"/>
                  </a:lnTo>
                  <a:lnTo>
                    <a:pt x="3532" y="2485"/>
                  </a:lnTo>
                  <a:lnTo>
                    <a:pt x="3532" y="2485"/>
                  </a:lnTo>
                  <a:lnTo>
                    <a:pt x="3532" y="2485"/>
                  </a:lnTo>
                  <a:lnTo>
                    <a:pt x="3532" y="2485"/>
                  </a:lnTo>
                  <a:lnTo>
                    <a:pt x="3532" y="2485"/>
                  </a:lnTo>
                  <a:lnTo>
                    <a:pt x="3532" y="2485"/>
                  </a:lnTo>
                  <a:lnTo>
                    <a:pt x="3532" y="2485"/>
                  </a:lnTo>
                  <a:lnTo>
                    <a:pt x="3538" y="2485"/>
                  </a:lnTo>
                  <a:lnTo>
                    <a:pt x="3538" y="2485"/>
                  </a:lnTo>
                  <a:lnTo>
                    <a:pt x="3538" y="2485"/>
                  </a:lnTo>
                  <a:lnTo>
                    <a:pt x="3538" y="2485"/>
                  </a:lnTo>
                  <a:lnTo>
                    <a:pt x="3538" y="2485"/>
                  </a:lnTo>
                  <a:close/>
                  <a:moveTo>
                    <a:pt x="3526" y="2485"/>
                  </a:moveTo>
                  <a:lnTo>
                    <a:pt x="3532" y="2485"/>
                  </a:lnTo>
                  <a:lnTo>
                    <a:pt x="3532" y="2485"/>
                  </a:lnTo>
                  <a:lnTo>
                    <a:pt x="3532" y="2485"/>
                  </a:lnTo>
                  <a:lnTo>
                    <a:pt x="3532" y="2479"/>
                  </a:lnTo>
                  <a:lnTo>
                    <a:pt x="3532" y="2479"/>
                  </a:lnTo>
                  <a:lnTo>
                    <a:pt x="3532" y="2479"/>
                  </a:lnTo>
                  <a:lnTo>
                    <a:pt x="3532" y="2479"/>
                  </a:lnTo>
                  <a:lnTo>
                    <a:pt x="3532" y="2485"/>
                  </a:lnTo>
                  <a:lnTo>
                    <a:pt x="3526" y="2485"/>
                  </a:lnTo>
                  <a:lnTo>
                    <a:pt x="3526" y="2485"/>
                  </a:lnTo>
                  <a:lnTo>
                    <a:pt x="3526" y="2485"/>
                  </a:lnTo>
                  <a:lnTo>
                    <a:pt x="3526" y="2485"/>
                  </a:lnTo>
                  <a:lnTo>
                    <a:pt x="3526" y="2485"/>
                  </a:lnTo>
                  <a:lnTo>
                    <a:pt x="3526" y="2485"/>
                  </a:lnTo>
                  <a:lnTo>
                    <a:pt x="3526" y="2485"/>
                  </a:lnTo>
                  <a:lnTo>
                    <a:pt x="3526" y="2485"/>
                  </a:lnTo>
                  <a:close/>
                  <a:moveTo>
                    <a:pt x="3514" y="2461"/>
                  </a:moveTo>
                  <a:lnTo>
                    <a:pt x="3514" y="2461"/>
                  </a:lnTo>
                  <a:lnTo>
                    <a:pt x="3514" y="2461"/>
                  </a:lnTo>
                  <a:lnTo>
                    <a:pt x="3514" y="2461"/>
                  </a:lnTo>
                  <a:lnTo>
                    <a:pt x="3514" y="2461"/>
                  </a:lnTo>
                  <a:lnTo>
                    <a:pt x="3514" y="2461"/>
                  </a:lnTo>
                  <a:lnTo>
                    <a:pt x="3514" y="2461"/>
                  </a:lnTo>
                  <a:close/>
                  <a:moveTo>
                    <a:pt x="3538" y="2473"/>
                  </a:moveTo>
                  <a:lnTo>
                    <a:pt x="3538" y="2473"/>
                  </a:lnTo>
                  <a:lnTo>
                    <a:pt x="3538" y="2473"/>
                  </a:lnTo>
                  <a:lnTo>
                    <a:pt x="3538" y="2473"/>
                  </a:lnTo>
                  <a:lnTo>
                    <a:pt x="3538" y="2473"/>
                  </a:lnTo>
                  <a:lnTo>
                    <a:pt x="3538" y="2473"/>
                  </a:lnTo>
                  <a:lnTo>
                    <a:pt x="3538" y="2473"/>
                  </a:lnTo>
                  <a:lnTo>
                    <a:pt x="3538" y="2467"/>
                  </a:lnTo>
                  <a:lnTo>
                    <a:pt x="3538" y="2467"/>
                  </a:lnTo>
                  <a:lnTo>
                    <a:pt x="3538" y="2467"/>
                  </a:lnTo>
                  <a:lnTo>
                    <a:pt x="3538" y="2473"/>
                  </a:lnTo>
                  <a:lnTo>
                    <a:pt x="3538" y="2473"/>
                  </a:lnTo>
                  <a:lnTo>
                    <a:pt x="3538" y="2473"/>
                  </a:lnTo>
                  <a:lnTo>
                    <a:pt x="3538" y="2473"/>
                  </a:lnTo>
                  <a:lnTo>
                    <a:pt x="3538" y="2473"/>
                  </a:lnTo>
                  <a:lnTo>
                    <a:pt x="3538" y="2473"/>
                  </a:lnTo>
                  <a:lnTo>
                    <a:pt x="3538" y="2473"/>
                  </a:lnTo>
                  <a:lnTo>
                    <a:pt x="3538" y="2473"/>
                  </a:lnTo>
                  <a:lnTo>
                    <a:pt x="3538" y="2467"/>
                  </a:lnTo>
                  <a:lnTo>
                    <a:pt x="3538" y="2467"/>
                  </a:lnTo>
                  <a:lnTo>
                    <a:pt x="3538" y="2467"/>
                  </a:lnTo>
                  <a:lnTo>
                    <a:pt x="3532" y="2467"/>
                  </a:lnTo>
                  <a:lnTo>
                    <a:pt x="3538" y="2467"/>
                  </a:lnTo>
                  <a:lnTo>
                    <a:pt x="3538" y="2461"/>
                  </a:lnTo>
                  <a:lnTo>
                    <a:pt x="3538" y="2461"/>
                  </a:lnTo>
                  <a:lnTo>
                    <a:pt x="3538" y="2461"/>
                  </a:lnTo>
                  <a:lnTo>
                    <a:pt x="3538" y="2461"/>
                  </a:lnTo>
                  <a:lnTo>
                    <a:pt x="3544" y="2461"/>
                  </a:lnTo>
                  <a:lnTo>
                    <a:pt x="3544" y="2461"/>
                  </a:lnTo>
                  <a:lnTo>
                    <a:pt x="3544" y="2461"/>
                  </a:lnTo>
                  <a:lnTo>
                    <a:pt x="3538" y="2461"/>
                  </a:lnTo>
                  <a:lnTo>
                    <a:pt x="3538" y="2461"/>
                  </a:lnTo>
                  <a:lnTo>
                    <a:pt x="3538" y="2461"/>
                  </a:lnTo>
                  <a:lnTo>
                    <a:pt x="3538" y="2461"/>
                  </a:lnTo>
                  <a:lnTo>
                    <a:pt x="3532" y="2467"/>
                  </a:lnTo>
                  <a:lnTo>
                    <a:pt x="3532" y="2467"/>
                  </a:lnTo>
                  <a:lnTo>
                    <a:pt x="3532" y="2467"/>
                  </a:lnTo>
                  <a:lnTo>
                    <a:pt x="3532" y="2467"/>
                  </a:lnTo>
                  <a:lnTo>
                    <a:pt x="3532" y="2467"/>
                  </a:lnTo>
                  <a:lnTo>
                    <a:pt x="3532" y="2467"/>
                  </a:lnTo>
                  <a:lnTo>
                    <a:pt x="3532" y="2467"/>
                  </a:lnTo>
                  <a:lnTo>
                    <a:pt x="3532" y="2467"/>
                  </a:lnTo>
                  <a:lnTo>
                    <a:pt x="3532" y="2467"/>
                  </a:lnTo>
                  <a:lnTo>
                    <a:pt x="3526" y="2467"/>
                  </a:lnTo>
                  <a:lnTo>
                    <a:pt x="3526" y="2467"/>
                  </a:lnTo>
                  <a:lnTo>
                    <a:pt x="3526" y="2467"/>
                  </a:lnTo>
                  <a:lnTo>
                    <a:pt x="3526" y="2467"/>
                  </a:lnTo>
                  <a:lnTo>
                    <a:pt x="3526" y="2473"/>
                  </a:lnTo>
                  <a:lnTo>
                    <a:pt x="3526" y="2473"/>
                  </a:lnTo>
                  <a:lnTo>
                    <a:pt x="3526" y="2473"/>
                  </a:lnTo>
                  <a:lnTo>
                    <a:pt x="3526" y="2473"/>
                  </a:lnTo>
                  <a:lnTo>
                    <a:pt x="3526" y="2473"/>
                  </a:lnTo>
                  <a:lnTo>
                    <a:pt x="3526" y="2473"/>
                  </a:lnTo>
                  <a:lnTo>
                    <a:pt x="3526" y="2473"/>
                  </a:lnTo>
                  <a:lnTo>
                    <a:pt x="3526" y="2473"/>
                  </a:lnTo>
                  <a:lnTo>
                    <a:pt x="3526" y="2473"/>
                  </a:lnTo>
                  <a:lnTo>
                    <a:pt x="3526" y="2473"/>
                  </a:lnTo>
                  <a:lnTo>
                    <a:pt x="3532" y="2473"/>
                  </a:lnTo>
                  <a:lnTo>
                    <a:pt x="3532" y="2473"/>
                  </a:lnTo>
                  <a:lnTo>
                    <a:pt x="3532" y="2473"/>
                  </a:lnTo>
                  <a:lnTo>
                    <a:pt x="3532" y="2473"/>
                  </a:lnTo>
                  <a:lnTo>
                    <a:pt x="3532" y="2473"/>
                  </a:lnTo>
                  <a:lnTo>
                    <a:pt x="3532" y="2473"/>
                  </a:lnTo>
                  <a:lnTo>
                    <a:pt x="3532" y="2473"/>
                  </a:lnTo>
                  <a:lnTo>
                    <a:pt x="3532" y="2473"/>
                  </a:lnTo>
                  <a:lnTo>
                    <a:pt x="3532" y="2473"/>
                  </a:lnTo>
                  <a:lnTo>
                    <a:pt x="3532" y="2473"/>
                  </a:lnTo>
                  <a:lnTo>
                    <a:pt x="3532" y="2473"/>
                  </a:lnTo>
                  <a:lnTo>
                    <a:pt x="3532" y="2473"/>
                  </a:lnTo>
                  <a:lnTo>
                    <a:pt x="3532" y="2467"/>
                  </a:lnTo>
                  <a:lnTo>
                    <a:pt x="3532" y="2467"/>
                  </a:lnTo>
                  <a:lnTo>
                    <a:pt x="3532" y="2467"/>
                  </a:lnTo>
                  <a:lnTo>
                    <a:pt x="3532" y="2473"/>
                  </a:lnTo>
                  <a:lnTo>
                    <a:pt x="3532" y="2473"/>
                  </a:lnTo>
                  <a:lnTo>
                    <a:pt x="3532" y="2473"/>
                  </a:lnTo>
                  <a:lnTo>
                    <a:pt x="3532" y="2473"/>
                  </a:lnTo>
                  <a:lnTo>
                    <a:pt x="3532" y="2473"/>
                  </a:lnTo>
                  <a:lnTo>
                    <a:pt x="3538" y="2473"/>
                  </a:lnTo>
                  <a:lnTo>
                    <a:pt x="3538" y="2473"/>
                  </a:lnTo>
                  <a:close/>
                  <a:moveTo>
                    <a:pt x="3526" y="2497"/>
                  </a:moveTo>
                  <a:lnTo>
                    <a:pt x="3526" y="2503"/>
                  </a:lnTo>
                  <a:lnTo>
                    <a:pt x="3532" y="2503"/>
                  </a:lnTo>
                  <a:lnTo>
                    <a:pt x="3532" y="2503"/>
                  </a:lnTo>
                  <a:lnTo>
                    <a:pt x="3532" y="2503"/>
                  </a:lnTo>
                  <a:lnTo>
                    <a:pt x="3532" y="2503"/>
                  </a:lnTo>
                  <a:lnTo>
                    <a:pt x="3532" y="2497"/>
                  </a:lnTo>
                  <a:lnTo>
                    <a:pt x="3532" y="2503"/>
                  </a:lnTo>
                  <a:lnTo>
                    <a:pt x="3532" y="2503"/>
                  </a:lnTo>
                  <a:lnTo>
                    <a:pt x="3526" y="2503"/>
                  </a:lnTo>
                  <a:lnTo>
                    <a:pt x="3526" y="2497"/>
                  </a:lnTo>
                  <a:lnTo>
                    <a:pt x="3526" y="2497"/>
                  </a:lnTo>
                  <a:close/>
                  <a:moveTo>
                    <a:pt x="3514" y="2503"/>
                  </a:moveTo>
                  <a:lnTo>
                    <a:pt x="3514" y="2503"/>
                  </a:lnTo>
                  <a:lnTo>
                    <a:pt x="3514" y="2503"/>
                  </a:lnTo>
                  <a:lnTo>
                    <a:pt x="3514" y="2503"/>
                  </a:lnTo>
                  <a:lnTo>
                    <a:pt x="3514" y="2503"/>
                  </a:lnTo>
                  <a:lnTo>
                    <a:pt x="3514" y="2503"/>
                  </a:lnTo>
                  <a:lnTo>
                    <a:pt x="3514" y="2503"/>
                  </a:lnTo>
                  <a:lnTo>
                    <a:pt x="3514" y="2503"/>
                  </a:lnTo>
                  <a:lnTo>
                    <a:pt x="3514" y="2503"/>
                  </a:lnTo>
                  <a:lnTo>
                    <a:pt x="3514" y="2503"/>
                  </a:lnTo>
                  <a:lnTo>
                    <a:pt x="3508" y="2503"/>
                  </a:lnTo>
                  <a:lnTo>
                    <a:pt x="3508" y="2503"/>
                  </a:lnTo>
                  <a:lnTo>
                    <a:pt x="3508" y="2503"/>
                  </a:lnTo>
                  <a:lnTo>
                    <a:pt x="3508" y="2503"/>
                  </a:lnTo>
                  <a:lnTo>
                    <a:pt x="3508" y="2509"/>
                  </a:lnTo>
                  <a:lnTo>
                    <a:pt x="3508" y="2509"/>
                  </a:lnTo>
                  <a:lnTo>
                    <a:pt x="3514" y="2509"/>
                  </a:lnTo>
                  <a:lnTo>
                    <a:pt x="3514" y="2503"/>
                  </a:lnTo>
                  <a:lnTo>
                    <a:pt x="3514" y="2503"/>
                  </a:lnTo>
                  <a:lnTo>
                    <a:pt x="3514" y="2503"/>
                  </a:lnTo>
                  <a:lnTo>
                    <a:pt x="3514" y="2503"/>
                  </a:lnTo>
                  <a:lnTo>
                    <a:pt x="3514" y="2503"/>
                  </a:lnTo>
                  <a:lnTo>
                    <a:pt x="3514" y="2509"/>
                  </a:lnTo>
                  <a:lnTo>
                    <a:pt x="3514" y="2509"/>
                  </a:lnTo>
                  <a:lnTo>
                    <a:pt x="3514" y="2509"/>
                  </a:lnTo>
                  <a:lnTo>
                    <a:pt x="3514" y="2509"/>
                  </a:lnTo>
                  <a:lnTo>
                    <a:pt x="3514" y="2509"/>
                  </a:lnTo>
                  <a:lnTo>
                    <a:pt x="3514" y="2509"/>
                  </a:lnTo>
                  <a:lnTo>
                    <a:pt x="3514" y="2503"/>
                  </a:lnTo>
                  <a:close/>
                  <a:moveTo>
                    <a:pt x="3573" y="2479"/>
                  </a:moveTo>
                  <a:lnTo>
                    <a:pt x="3573" y="2473"/>
                  </a:lnTo>
                  <a:lnTo>
                    <a:pt x="3573" y="2473"/>
                  </a:lnTo>
                  <a:lnTo>
                    <a:pt x="3573" y="2473"/>
                  </a:lnTo>
                  <a:lnTo>
                    <a:pt x="3573" y="2473"/>
                  </a:lnTo>
                  <a:lnTo>
                    <a:pt x="3573" y="2473"/>
                  </a:lnTo>
                  <a:lnTo>
                    <a:pt x="3573" y="2473"/>
                  </a:lnTo>
                  <a:lnTo>
                    <a:pt x="3573" y="2473"/>
                  </a:lnTo>
                  <a:lnTo>
                    <a:pt x="3573" y="2479"/>
                  </a:lnTo>
                  <a:lnTo>
                    <a:pt x="3573" y="2479"/>
                  </a:lnTo>
                  <a:lnTo>
                    <a:pt x="3573" y="2479"/>
                  </a:lnTo>
                  <a:lnTo>
                    <a:pt x="3573" y="2479"/>
                  </a:lnTo>
                  <a:lnTo>
                    <a:pt x="3573" y="2485"/>
                  </a:lnTo>
                  <a:lnTo>
                    <a:pt x="3579" y="2485"/>
                  </a:lnTo>
                  <a:lnTo>
                    <a:pt x="3579" y="2485"/>
                  </a:lnTo>
                  <a:lnTo>
                    <a:pt x="3579" y="2485"/>
                  </a:lnTo>
                  <a:lnTo>
                    <a:pt x="3579" y="2491"/>
                  </a:lnTo>
                  <a:lnTo>
                    <a:pt x="3579" y="2497"/>
                  </a:lnTo>
                  <a:lnTo>
                    <a:pt x="3573" y="2497"/>
                  </a:lnTo>
                  <a:lnTo>
                    <a:pt x="3573" y="2497"/>
                  </a:lnTo>
                  <a:lnTo>
                    <a:pt x="3573" y="2503"/>
                  </a:lnTo>
                  <a:lnTo>
                    <a:pt x="3573" y="2503"/>
                  </a:lnTo>
                  <a:lnTo>
                    <a:pt x="3573" y="2503"/>
                  </a:lnTo>
                  <a:lnTo>
                    <a:pt x="3573" y="2503"/>
                  </a:lnTo>
                  <a:lnTo>
                    <a:pt x="3573" y="2503"/>
                  </a:lnTo>
                  <a:lnTo>
                    <a:pt x="3573" y="2503"/>
                  </a:lnTo>
                  <a:lnTo>
                    <a:pt x="3573" y="2503"/>
                  </a:lnTo>
                  <a:lnTo>
                    <a:pt x="3579" y="2497"/>
                  </a:lnTo>
                  <a:lnTo>
                    <a:pt x="3579" y="2485"/>
                  </a:lnTo>
                  <a:lnTo>
                    <a:pt x="3579" y="2479"/>
                  </a:lnTo>
                  <a:lnTo>
                    <a:pt x="3573" y="2479"/>
                  </a:lnTo>
                  <a:close/>
                  <a:moveTo>
                    <a:pt x="4314" y="2384"/>
                  </a:moveTo>
                  <a:lnTo>
                    <a:pt x="4314" y="2378"/>
                  </a:lnTo>
                  <a:lnTo>
                    <a:pt x="4314" y="2378"/>
                  </a:lnTo>
                  <a:lnTo>
                    <a:pt x="4314" y="2372"/>
                  </a:lnTo>
                  <a:lnTo>
                    <a:pt x="4314" y="2372"/>
                  </a:lnTo>
                  <a:lnTo>
                    <a:pt x="4314" y="2366"/>
                  </a:lnTo>
                  <a:lnTo>
                    <a:pt x="4314" y="2366"/>
                  </a:lnTo>
                  <a:lnTo>
                    <a:pt x="4314" y="2366"/>
                  </a:lnTo>
                  <a:lnTo>
                    <a:pt x="4314" y="2372"/>
                  </a:lnTo>
                  <a:lnTo>
                    <a:pt x="4308" y="2372"/>
                  </a:lnTo>
                  <a:lnTo>
                    <a:pt x="4308" y="2372"/>
                  </a:lnTo>
                  <a:lnTo>
                    <a:pt x="4308" y="2378"/>
                  </a:lnTo>
                  <a:lnTo>
                    <a:pt x="4308" y="2378"/>
                  </a:lnTo>
                  <a:lnTo>
                    <a:pt x="4308" y="2378"/>
                  </a:lnTo>
                  <a:lnTo>
                    <a:pt x="4308" y="2378"/>
                  </a:lnTo>
                  <a:lnTo>
                    <a:pt x="4308" y="2378"/>
                  </a:lnTo>
                  <a:lnTo>
                    <a:pt x="4308" y="2384"/>
                  </a:lnTo>
                  <a:lnTo>
                    <a:pt x="4308" y="2384"/>
                  </a:lnTo>
                  <a:lnTo>
                    <a:pt x="4308" y="2396"/>
                  </a:lnTo>
                  <a:lnTo>
                    <a:pt x="4308" y="2396"/>
                  </a:lnTo>
                  <a:lnTo>
                    <a:pt x="4308" y="2396"/>
                  </a:lnTo>
                  <a:lnTo>
                    <a:pt x="4308" y="2390"/>
                  </a:lnTo>
                  <a:lnTo>
                    <a:pt x="4308" y="2390"/>
                  </a:lnTo>
                  <a:lnTo>
                    <a:pt x="4308" y="2390"/>
                  </a:lnTo>
                  <a:lnTo>
                    <a:pt x="4308" y="2384"/>
                  </a:lnTo>
                  <a:lnTo>
                    <a:pt x="4314" y="2384"/>
                  </a:lnTo>
                  <a:close/>
                  <a:moveTo>
                    <a:pt x="4338" y="2301"/>
                  </a:moveTo>
                  <a:lnTo>
                    <a:pt x="4332" y="2301"/>
                  </a:lnTo>
                  <a:lnTo>
                    <a:pt x="4332" y="2301"/>
                  </a:lnTo>
                  <a:lnTo>
                    <a:pt x="4332" y="2301"/>
                  </a:lnTo>
                  <a:lnTo>
                    <a:pt x="4332" y="2307"/>
                  </a:lnTo>
                  <a:lnTo>
                    <a:pt x="4332" y="2307"/>
                  </a:lnTo>
                  <a:lnTo>
                    <a:pt x="4332" y="2307"/>
                  </a:lnTo>
                  <a:lnTo>
                    <a:pt x="4326" y="2307"/>
                  </a:lnTo>
                  <a:lnTo>
                    <a:pt x="4326" y="2313"/>
                  </a:lnTo>
                  <a:lnTo>
                    <a:pt x="4326" y="2313"/>
                  </a:lnTo>
                  <a:lnTo>
                    <a:pt x="4326" y="2313"/>
                  </a:lnTo>
                  <a:lnTo>
                    <a:pt x="4326" y="2319"/>
                  </a:lnTo>
                  <a:lnTo>
                    <a:pt x="4326" y="2319"/>
                  </a:lnTo>
                  <a:lnTo>
                    <a:pt x="4332" y="2319"/>
                  </a:lnTo>
                  <a:lnTo>
                    <a:pt x="4332" y="2313"/>
                  </a:lnTo>
                  <a:lnTo>
                    <a:pt x="4332" y="2313"/>
                  </a:lnTo>
                  <a:lnTo>
                    <a:pt x="4332" y="2313"/>
                  </a:lnTo>
                  <a:lnTo>
                    <a:pt x="4332" y="2307"/>
                  </a:lnTo>
                  <a:lnTo>
                    <a:pt x="4338" y="2307"/>
                  </a:lnTo>
                  <a:lnTo>
                    <a:pt x="4338" y="2301"/>
                  </a:lnTo>
                  <a:lnTo>
                    <a:pt x="4338" y="2301"/>
                  </a:lnTo>
                  <a:lnTo>
                    <a:pt x="4338" y="2301"/>
                  </a:lnTo>
                  <a:lnTo>
                    <a:pt x="4338" y="2301"/>
                  </a:lnTo>
                  <a:lnTo>
                    <a:pt x="4338" y="2301"/>
                  </a:lnTo>
                  <a:close/>
                  <a:moveTo>
                    <a:pt x="4338" y="2295"/>
                  </a:moveTo>
                  <a:lnTo>
                    <a:pt x="4338" y="2295"/>
                  </a:lnTo>
                  <a:lnTo>
                    <a:pt x="4344" y="2295"/>
                  </a:lnTo>
                  <a:lnTo>
                    <a:pt x="4344" y="2289"/>
                  </a:lnTo>
                  <a:lnTo>
                    <a:pt x="4344" y="2289"/>
                  </a:lnTo>
                  <a:lnTo>
                    <a:pt x="4344" y="2289"/>
                  </a:lnTo>
                  <a:lnTo>
                    <a:pt x="4344" y="2283"/>
                  </a:lnTo>
                  <a:lnTo>
                    <a:pt x="4344" y="2283"/>
                  </a:lnTo>
                  <a:lnTo>
                    <a:pt x="4344" y="2283"/>
                  </a:lnTo>
                  <a:lnTo>
                    <a:pt x="4344" y="2283"/>
                  </a:lnTo>
                  <a:lnTo>
                    <a:pt x="4344" y="2283"/>
                  </a:lnTo>
                  <a:lnTo>
                    <a:pt x="4344" y="2283"/>
                  </a:lnTo>
                  <a:lnTo>
                    <a:pt x="4344" y="2283"/>
                  </a:lnTo>
                  <a:lnTo>
                    <a:pt x="4338" y="2283"/>
                  </a:lnTo>
                  <a:lnTo>
                    <a:pt x="4338" y="2283"/>
                  </a:lnTo>
                  <a:lnTo>
                    <a:pt x="4338" y="2289"/>
                  </a:lnTo>
                  <a:lnTo>
                    <a:pt x="4338" y="2289"/>
                  </a:lnTo>
                  <a:lnTo>
                    <a:pt x="4338" y="2289"/>
                  </a:lnTo>
                  <a:lnTo>
                    <a:pt x="4338" y="2295"/>
                  </a:lnTo>
                  <a:lnTo>
                    <a:pt x="4338" y="2295"/>
                  </a:lnTo>
                  <a:lnTo>
                    <a:pt x="4338" y="2295"/>
                  </a:lnTo>
                  <a:lnTo>
                    <a:pt x="4338" y="2295"/>
                  </a:lnTo>
                  <a:lnTo>
                    <a:pt x="4338" y="2295"/>
                  </a:lnTo>
                  <a:lnTo>
                    <a:pt x="4338" y="2295"/>
                  </a:lnTo>
                  <a:lnTo>
                    <a:pt x="4338" y="2295"/>
                  </a:lnTo>
                  <a:close/>
                  <a:moveTo>
                    <a:pt x="4243" y="3090"/>
                  </a:moveTo>
                  <a:lnTo>
                    <a:pt x="4243" y="3090"/>
                  </a:lnTo>
                  <a:lnTo>
                    <a:pt x="4243" y="3090"/>
                  </a:lnTo>
                  <a:lnTo>
                    <a:pt x="4243" y="3090"/>
                  </a:lnTo>
                  <a:lnTo>
                    <a:pt x="4243" y="3090"/>
                  </a:lnTo>
                  <a:lnTo>
                    <a:pt x="4243" y="3090"/>
                  </a:lnTo>
                  <a:lnTo>
                    <a:pt x="4243" y="3090"/>
                  </a:lnTo>
                  <a:close/>
                  <a:moveTo>
                    <a:pt x="4332" y="3078"/>
                  </a:moveTo>
                  <a:lnTo>
                    <a:pt x="4332" y="3078"/>
                  </a:lnTo>
                  <a:lnTo>
                    <a:pt x="4326" y="3078"/>
                  </a:lnTo>
                  <a:lnTo>
                    <a:pt x="4326" y="3078"/>
                  </a:lnTo>
                  <a:lnTo>
                    <a:pt x="4332" y="3078"/>
                  </a:lnTo>
                  <a:lnTo>
                    <a:pt x="4332" y="3078"/>
                  </a:lnTo>
                  <a:lnTo>
                    <a:pt x="4332" y="3078"/>
                  </a:lnTo>
                  <a:lnTo>
                    <a:pt x="4332" y="3078"/>
                  </a:lnTo>
                  <a:lnTo>
                    <a:pt x="4332" y="3078"/>
                  </a:lnTo>
                  <a:close/>
                  <a:moveTo>
                    <a:pt x="4314" y="3078"/>
                  </a:moveTo>
                  <a:lnTo>
                    <a:pt x="4314" y="3078"/>
                  </a:lnTo>
                  <a:lnTo>
                    <a:pt x="4314" y="3078"/>
                  </a:lnTo>
                  <a:lnTo>
                    <a:pt x="4314" y="3078"/>
                  </a:lnTo>
                  <a:lnTo>
                    <a:pt x="4314" y="3078"/>
                  </a:lnTo>
                  <a:lnTo>
                    <a:pt x="4314" y="3078"/>
                  </a:lnTo>
                  <a:close/>
                  <a:moveTo>
                    <a:pt x="4314" y="3078"/>
                  </a:moveTo>
                  <a:lnTo>
                    <a:pt x="4314" y="3078"/>
                  </a:lnTo>
                  <a:lnTo>
                    <a:pt x="4308" y="3078"/>
                  </a:lnTo>
                  <a:lnTo>
                    <a:pt x="4308" y="3078"/>
                  </a:lnTo>
                  <a:lnTo>
                    <a:pt x="4308" y="3078"/>
                  </a:lnTo>
                  <a:lnTo>
                    <a:pt x="4308" y="3078"/>
                  </a:lnTo>
                  <a:lnTo>
                    <a:pt x="4308" y="3078"/>
                  </a:lnTo>
                  <a:lnTo>
                    <a:pt x="4308" y="3078"/>
                  </a:lnTo>
                  <a:lnTo>
                    <a:pt x="4308" y="3078"/>
                  </a:lnTo>
                  <a:lnTo>
                    <a:pt x="4308" y="3078"/>
                  </a:lnTo>
                  <a:lnTo>
                    <a:pt x="4308" y="3078"/>
                  </a:lnTo>
                  <a:lnTo>
                    <a:pt x="4308" y="3078"/>
                  </a:lnTo>
                  <a:lnTo>
                    <a:pt x="4308" y="3078"/>
                  </a:lnTo>
                  <a:lnTo>
                    <a:pt x="4314" y="3078"/>
                  </a:lnTo>
                  <a:lnTo>
                    <a:pt x="4314" y="3078"/>
                  </a:lnTo>
                  <a:lnTo>
                    <a:pt x="4314" y="3078"/>
                  </a:lnTo>
                  <a:lnTo>
                    <a:pt x="4314" y="3078"/>
                  </a:lnTo>
                  <a:lnTo>
                    <a:pt x="4314" y="3078"/>
                  </a:lnTo>
                  <a:close/>
                  <a:moveTo>
                    <a:pt x="4344" y="3072"/>
                  </a:moveTo>
                  <a:lnTo>
                    <a:pt x="4344" y="3072"/>
                  </a:lnTo>
                  <a:lnTo>
                    <a:pt x="4344" y="3072"/>
                  </a:lnTo>
                  <a:lnTo>
                    <a:pt x="4344" y="3072"/>
                  </a:lnTo>
                  <a:lnTo>
                    <a:pt x="4344" y="3072"/>
                  </a:lnTo>
                  <a:lnTo>
                    <a:pt x="4350" y="3072"/>
                  </a:lnTo>
                  <a:lnTo>
                    <a:pt x="4350" y="3072"/>
                  </a:lnTo>
                  <a:lnTo>
                    <a:pt x="4350" y="3072"/>
                  </a:lnTo>
                  <a:lnTo>
                    <a:pt x="4350" y="3072"/>
                  </a:lnTo>
                  <a:lnTo>
                    <a:pt x="4350" y="3072"/>
                  </a:lnTo>
                  <a:lnTo>
                    <a:pt x="4350" y="3072"/>
                  </a:lnTo>
                  <a:lnTo>
                    <a:pt x="4350" y="3072"/>
                  </a:lnTo>
                  <a:lnTo>
                    <a:pt x="4350" y="3072"/>
                  </a:lnTo>
                  <a:lnTo>
                    <a:pt x="4350" y="3072"/>
                  </a:lnTo>
                  <a:lnTo>
                    <a:pt x="4350" y="3072"/>
                  </a:lnTo>
                  <a:lnTo>
                    <a:pt x="4350" y="3072"/>
                  </a:lnTo>
                  <a:lnTo>
                    <a:pt x="4350" y="3072"/>
                  </a:lnTo>
                  <a:lnTo>
                    <a:pt x="4350" y="3072"/>
                  </a:lnTo>
                  <a:lnTo>
                    <a:pt x="4350" y="3072"/>
                  </a:lnTo>
                  <a:lnTo>
                    <a:pt x="4344" y="3072"/>
                  </a:lnTo>
                  <a:close/>
                  <a:moveTo>
                    <a:pt x="4361" y="3066"/>
                  </a:moveTo>
                  <a:lnTo>
                    <a:pt x="4350" y="3072"/>
                  </a:lnTo>
                  <a:lnTo>
                    <a:pt x="4361" y="3066"/>
                  </a:lnTo>
                  <a:lnTo>
                    <a:pt x="4361" y="3066"/>
                  </a:lnTo>
                  <a:lnTo>
                    <a:pt x="4361" y="3066"/>
                  </a:lnTo>
                  <a:lnTo>
                    <a:pt x="4361" y="3066"/>
                  </a:lnTo>
                  <a:lnTo>
                    <a:pt x="4361" y="3066"/>
                  </a:lnTo>
                  <a:lnTo>
                    <a:pt x="4361" y="3066"/>
                  </a:lnTo>
                  <a:lnTo>
                    <a:pt x="4361" y="3066"/>
                  </a:lnTo>
                  <a:lnTo>
                    <a:pt x="4361" y="3066"/>
                  </a:lnTo>
                  <a:lnTo>
                    <a:pt x="4361" y="3066"/>
                  </a:lnTo>
                  <a:lnTo>
                    <a:pt x="4361" y="3066"/>
                  </a:lnTo>
                  <a:close/>
                  <a:moveTo>
                    <a:pt x="4379" y="3060"/>
                  </a:moveTo>
                  <a:lnTo>
                    <a:pt x="4373" y="3060"/>
                  </a:lnTo>
                  <a:lnTo>
                    <a:pt x="4373" y="3060"/>
                  </a:lnTo>
                  <a:lnTo>
                    <a:pt x="4373" y="3060"/>
                  </a:lnTo>
                  <a:lnTo>
                    <a:pt x="4373" y="3060"/>
                  </a:lnTo>
                  <a:lnTo>
                    <a:pt x="4373" y="3060"/>
                  </a:lnTo>
                  <a:lnTo>
                    <a:pt x="4373" y="3060"/>
                  </a:lnTo>
                  <a:lnTo>
                    <a:pt x="4373" y="3060"/>
                  </a:lnTo>
                  <a:lnTo>
                    <a:pt x="4367" y="3060"/>
                  </a:lnTo>
                  <a:lnTo>
                    <a:pt x="4373" y="3060"/>
                  </a:lnTo>
                  <a:lnTo>
                    <a:pt x="4373" y="3060"/>
                  </a:lnTo>
                  <a:lnTo>
                    <a:pt x="4373" y="3060"/>
                  </a:lnTo>
                  <a:lnTo>
                    <a:pt x="4373" y="3060"/>
                  </a:lnTo>
                  <a:lnTo>
                    <a:pt x="4379" y="3060"/>
                  </a:lnTo>
                  <a:lnTo>
                    <a:pt x="4379" y="3060"/>
                  </a:lnTo>
                  <a:lnTo>
                    <a:pt x="4379" y="3060"/>
                  </a:lnTo>
                  <a:lnTo>
                    <a:pt x="4379" y="3060"/>
                  </a:lnTo>
                  <a:close/>
                  <a:moveTo>
                    <a:pt x="4385" y="3054"/>
                  </a:moveTo>
                  <a:lnTo>
                    <a:pt x="4385" y="3054"/>
                  </a:lnTo>
                  <a:lnTo>
                    <a:pt x="4379" y="3054"/>
                  </a:lnTo>
                  <a:lnTo>
                    <a:pt x="4379" y="3054"/>
                  </a:lnTo>
                  <a:lnTo>
                    <a:pt x="4379" y="3054"/>
                  </a:lnTo>
                  <a:lnTo>
                    <a:pt x="4379" y="3054"/>
                  </a:lnTo>
                  <a:lnTo>
                    <a:pt x="4385" y="3054"/>
                  </a:lnTo>
                  <a:lnTo>
                    <a:pt x="4385" y="3054"/>
                  </a:lnTo>
                  <a:lnTo>
                    <a:pt x="4385" y="3054"/>
                  </a:lnTo>
                  <a:lnTo>
                    <a:pt x="4385" y="3054"/>
                  </a:lnTo>
                  <a:lnTo>
                    <a:pt x="4385" y="3054"/>
                  </a:lnTo>
                  <a:close/>
                  <a:moveTo>
                    <a:pt x="4391" y="3049"/>
                  </a:moveTo>
                  <a:lnTo>
                    <a:pt x="4391" y="3049"/>
                  </a:lnTo>
                  <a:lnTo>
                    <a:pt x="4391" y="3049"/>
                  </a:lnTo>
                  <a:lnTo>
                    <a:pt x="4391" y="3049"/>
                  </a:lnTo>
                  <a:lnTo>
                    <a:pt x="4391" y="3049"/>
                  </a:lnTo>
                  <a:lnTo>
                    <a:pt x="4391" y="3049"/>
                  </a:lnTo>
                  <a:lnTo>
                    <a:pt x="4391" y="3049"/>
                  </a:lnTo>
                  <a:lnTo>
                    <a:pt x="4391" y="3049"/>
                  </a:lnTo>
                  <a:lnTo>
                    <a:pt x="4391" y="3049"/>
                  </a:lnTo>
                  <a:lnTo>
                    <a:pt x="4391" y="3049"/>
                  </a:lnTo>
                  <a:lnTo>
                    <a:pt x="4391" y="3049"/>
                  </a:lnTo>
                  <a:close/>
                  <a:moveTo>
                    <a:pt x="4308" y="3078"/>
                  </a:moveTo>
                  <a:lnTo>
                    <a:pt x="4308" y="3078"/>
                  </a:lnTo>
                  <a:lnTo>
                    <a:pt x="4308" y="3072"/>
                  </a:lnTo>
                  <a:lnTo>
                    <a:pt x="4308" y="3072"/>
                  </a:lnTo>
                  <a:lnTo>
                    <a:pt x="4308" y="3072"/>
                  </a:lnTo>
                  <a:lnTo>
                    <a:pt x="4308" y="3072"/>
                  </a:lnTo>
                  <a:lnTo>
                    <a:pt x="4302" y="3072"/>
                  </a:lnTo>
                  <a:lnTo>
                    <a:pt x="4302" y="3072"/>
                  </a:lnTo>
                  <a:lnTo>
                    <a:pt x="4302" y="3072"/>
                  </a:lnTo>
                  <a:lnTo>
                    <a:pt x="4302" y="3072"/>
                  </a:lnTo>
                  <a:lnTo>
                    <a:pt x="4302" y="3078"/>
                  </a:lnTo>
                  <a:lnTo>
                    <a:pt x="4302" y="3078"/>
                  </a:lnTo>
                  <a:lnTo>
                    <a:pt x="4302" y="3078"/>
                  </a:lnTo>
                  <a:lnTo>
                    <a:pt x="4302" y="3078"/>
                  </a:lnTo>
                  <a:lnTo>
                    <a:pt x="4302" y="3078"/>
                  </a:lnTo>
                  <a:lnTo>
                    <a:pt x="4302" y="3078"/>
                  </a:lnTo>
                  <a:lnTo>
                    <a:pt x="4308" y="3078"/>
                  </a:lnTo>
                  <a:lnTo>
                    <a:pt x="4308" y="3078"/>
                  </a:lnTo>
                  <a:lnTo>
                    <a:pt x="4308" y="3078"/>
                  </a:lnTo>
                  <a:lnTo>
                    <a:pt x="4308" y="3078"/>
                  </a:lnTo>
                  <a:lnTo>
                    <a:pt x="4308" y="3078"/>
                  </a:lnTo>
                  <a:lnTo>
                    <a:pt x="4308" y="3078"/>
                  </a:lnTo>
                  <a:lnTo>
                    <a:pt x="4308" y="3078"/>
                  </a:lnTo>
                  <a:lnTo>
                    <a:pt x="4308" y="3078"/>
                  </a:lnTo>
                  <a:lnTo>
                    <a:pt x="4308" y="3078"/>
                  </a:lnTo>
                  <a:lnTo>
                    <a:pt x="4308" y="3078"/>
                  </a:lnTo>
                  <a:lnTo>
                    <a:pt x="4308" y="3078"/>
                  </a:lnTo>
                  <a:close/>
                  <a:moveTo>
                    <a:pt x="4320" y="3072"/>
                  </a:moveTo>
                  <a:lnTo>
                    <a:pt x="4320" y="3072"/>
                  </a:lnTo>
                  <a:lnTo>
                    <a:pt x="4320" y="3072"/>
                  </a:lnTo>
                  <a:lnTo>
                    <a:pt x="4320" y="3072"/>
                  </a:lnTo>
                  <a:lnTo>
                    <a:pt x="4320" y="3072"/>
                  </a:lnTo>
                  <a:lnTo>
                    <a:pt x="4320" y="3072"/>
                  </a:lnTo>
                  <a:lnTo>
                    <a:pt x="4326" y="3072"/>
                  </a:lnTo>
                  <a:lnTo>
                    <a:pt x="4326" y="3078"/>
                  </a:lnTo>
                  <a:lnTo>
                    <a:pt x="4326" y="3078"/>
                  </a:lnTo>
                  <a:lnTo>
                    <a:pt x="4326" y="3078"/>
                  </a:lnTo>
                  <a:lnTo>
                    <a:pt x="4326" y="3072"/>
                  </a:lnTo>
                  <a:lnTo>
                    <a:pt x="4320" y="3072"/>
                  </a:lnTo>
                  <a:close/>
                  <a:moveTo>
                    <a:pt x="4320" y="3072"/>
                  </a:moveTo>
                  <a:lnTo>
                    <a:pt x="4314" y="3072"/>
                  </a:lnTo>
                  <a:lnTo>
                    <a:pt x="4314" y="3072"/>
                  </a:lnTo>
                  <a:lnTo>
                    <a:pt x="4314" y="3066"/>
                  </a:lnTo>
                  <a:lnTo>
                    <a:pt x="4314" y="3066"/>
                  </a:lnTo>
                  <a:lnTo>
                    <a:pt x="4314" y="3066"/>
                  </a:lnTo>
                  <a:lnTo>
                    <a:pt x="4314" y="3066"/>
                  </a:lnTo>
                  <a:lnTo>
                    <a:pt x="4314" y="3066"/>
                  </a:lnTo>
                  <a:lnTo>
                    <a:pt x="4320" y="3078"/>
                  </a:lnTo>
                  <a:lnTo>
                    <a:pt x="4320" y="3078"/>
                  </a:lnTo>
                  <a:lnTo>
                    <a:pt x="4320" y="3078"/>
                  </a:lnTo>
                  <a:lnTo>
                    <a:pt x="4320" y="3072"/>
                  </a:lnTo>
                  <a:lnTo>
                    <a:pt x="4320" y="3072"/>
                  </a:lnTo>
                  <a:close/>
                  <a:moveTo>
                    <a:pt x="4284" y="3090"/>
                  </a:moveTo>
                  <a:lnTo>
                    <a:pt x="4284" y="3090"/>
                  </a:lnTo>
                  <a:lnTo>
                    <a:pt x="4284" y="3090"/>
                  </a:lnTo>
                  <a:lnTo>
                    <a:pt x="4284" y="3084"/>
                  </a:lnTo>
                  <a:lnTo>
                    <a:pt x="4278" y="3084"/>
                  </a:lnTo>
                  <a:lnTo>
                    <a:pt x="4278" y="3084"/>
                  </a:lnTo>
                  <a:lnTo>
                    <a:pt x="4278" y="3090"/>
                  </a:lnTo>
                  <a:lnTo>
                    <a:pt x="4278" y="3090"/>
                  </a:lnTo>
                  <a:lnTo>
                    <a:pt x="4278" y="3090"/>
                  </a:lnTo>
                  <a:lnTo>
                    <a:pt x="4278" y="3090"/>
                  </a:lnTo>
                  <a:lnTo>
                    <a:pt x="4278" y="3090"/>
                  </a:lnTo>
                  <a:lnTo>
                    <a:pt x="4273" y="3090"/>
                  </a:lnTo>
                  <a:lnTo>
                    <a:pt x="4273" y="3090"/>
                  </a:lnTo>
                  <a:lnTo>
                    <a:pt x="4273" y="3090"/>
                  </a:lnTo>
                  <a:lnTo>
                    <a:pt x="4278" y="3090"/>
                  </a:lnTo>
                  <a:lnTo>
                    <a:pt x="4278" y="3090"/>
                  </a:lnTo>
                  <a:lnTo>
                    <a:pt x="4278" y="3090"/>
                  </a:lnTo>
                  <a:lnTo>
                    <a:pt x="4278" y="3090"/>
                  </a:lnTo>
                  <a:lnTo>
                    <a:pt x="4278" y="3090"/>
                  </a:lnTo>
                  <a:lnTo>
                    <a:pt x="4278" y="3090"/>
                  </a:lnTo>
                  <a:lnTo>
                    <a:pt x="4278" y="3090"/>
                  </a:lnTo>
                  <a:lnTo>
                    <a:pt x="4278" y="3090"/>
                  </a:lnTo>
                  <a:lnTo>
                    <a:pt x="4278" y="3090"/>
                  </a:lnTo>
                  <a:lnTo>
                    <a:pt x="4278" y="3090"/>
                  </a:lnTo>
                  <a:lnTo>
                    <a:pt x="4278" y="3090"/>
                  </a:lnTo>
                  <a:lnTo>
                    <a:pt x="4278" y="3090"/>
                  </a:lnTo>
                  <a:lnTo>
                    <a:pt x="4278" y="3090"/>
                  </a:lnTo>
                  <a:lnTo>
                    <a:pt x="4278" y="3090"/>
                  </a:lnTo>
                  <a:lnTo>
                    <a:pt x="4284" y="3090"/>
                  </a:lnTo>
                  <a:lnTo>
                    <a:pt x="4284" y="3090"/>
                  </a:lnTo>
                  <a:lnTo>
                    <a:pt x="4284" y="3090"/>
                  </a:lnTo>
                  <a:lnTo>
                    <a:pt x="4284" y="3090"/>
                  </a:lnTo>
                  <a:lnTo>
                    <a:pt x="4284" y="3090"/>
                  </a:lnTo>
                  <a:close/>
                  <a:moveTo>
                    <a:pt x="4290" y="3084"/>
                  </a:moveTo>
                  <a:lnTo>
                    <a:pt x="4290" y="3084"/>
                  </a:lnTo>
                  <a:lnTo>
                    <a:pt x="4290" y="3084"/>
                  </a:lnTo>
                  <a:lnTo>
                    <a:pt x="4284" y="3084"/>
                  </a:lnTo>
                  <a:lnTo>
                    <a:pt x="4284" y="3084"/>
                  </a:lnTo>
                  <a:lnTo>
                    <a:pt x="4284" y="3084"/>
                  </a:lnTo>
                  <a:lnTo>
                    <a:pt x="4284" y="3084"/>
                  </a:lnTo>
                  <a:lnTo>
                    <a:pt x="4284" y="3084"/>
                  </a:lnTo>
                  <a:lnTo>
                    <a:pt x="4284" y="3084"/>
                  </a:lnTo>
                  <a:lnTo>
                    <a:pt x="4284" y="3084"/>
                  </a:lnTo>
                  <a:lnTo>
                    <a:pt x="4284" y="3084"/>
                  </a:lnTo>
                  <a:lnTo>
                    <a:pt x="4284" y="3084"/>
                  </a:lnTo>
                  <a:lnTo>
                    <a:pt x="4284" y="3084"/>
                  </a:lnTo>
                  <a:lnTo>
                    <a:pt x="4284" y="3090"/>
                  </a:lnTo>
                  <a:lnTo>
                    <a:pt x="4284" y="3090"/>
                  </a:lnTo>
                  <a:lnTo>
                    <a:pt x="4284" y="3090"/>
                  </a:lnTo>
                  <a:lnTo>
                    <a:pt x="4284" y="3090"/>
                  </a:lnTo>
                  <a:lnTo>
                    <a:pt x="4284" y="3090"/>
                  </a:lnTo>
                  <a:lnTo>
                    <a:pt x="4290" y="3084"/>
                  </a:lnTo>
                  <a:lnTo>
                    <a:pt x="4290" y="3084"/>
                  </a:lnTo>
                  <a:lnTo>
                    <a:pt x="4290" y="3084"/>
                  </a:lnTo>
                  <a:close/>
                  <a:moveTo>
                    <a:pt x="4243" y="3084"/>
                  </a:moveTo>
                  <a:lnTo>
                    <a:pt x="4243" y="3084"/>
                  </a:lnTo>
                  <a:lnTo>
                    <a:pt x="4243" y="3084"/>
                  </a:lnTo>
                  <a:lnTo>
                    <a:pt x="4243" y="3084"/>
                  </a:lnTo>
                  <a:lnTo>
                    <a:pt x="4243" y="3084"/>
                  </a:lnTo>
                  <a:lnTo>
                    <a:pt x="4243" y="3084"/>
                  </a:lnTo>
                  <a:lnTo>
                    <a:pt x="4243" y="3084"/>
                  </a:lnTo>
                  <a:lnTo>
                    <a:pt x="4243" y="3084"/>
                  </a:lnTo>
                  <a:lnTo>
                    <a:pt x="4243" y="3084"/>
                  </a:lnTo>
                  <a:lnTo>
                    <a:pt x="4243" y="3084"/>
                  </a:lnTo>
                  <a:lnTo>
                    <a:pt x="4243" y="3090"/>
                  </a:lnTo>
                  <a:lnTo>
                    <a:pt x="4243" y="3090"/>
                  </a:lnTo>
                  <a:lnTo>
                    <a:pt x="4243" y="3090"/>
                  </a:lnTo>
                  <a:lnTo>
                    <a:pt x="4243" y="3084"/>
                  </a:lnTo>
                  <a:lnTo>
                    <a:pt x="4243" y="3084"/>
                  </a:lnTo>
                  <a:lnTo>
                    <a:pt x="4243" y="3084"/>
                  </a:lnTo>
                  <a:close/>
                  <a:moveTo>
                    <a:pt x="4302" y="3072"/>
                  </a:moveTo>
                  <a:lnTo>
                    <a:pt x="4302" y="3072"/>
                  </a:lnTo>
                  <a:lnTo>
                    <a:pt x="4302" y="3072"/>
                  </a:lnTo>
                  <a:lnTo>
                    <a:pt x="4302" y="3072"/>
                  </a:lnTo>
                  <a:lnTo>
                    <a:pt x="4302" y="3072"/>
                  </a:lnTo>
                  <a:lnTo>
                    <a:pt x="4302" y="3072"/>
                  </a:lnTo>
                  <a:lnTo>
                    <a:pt x="4302" y="3072"/>
                  </a:lnTo>
                  <a:lnTo>
                    <a:pt x="4296" y="3078"/>
                  </a:lnTo>
                  <a:lnTo>
                    <a:pt x="4302" y="3078"/>
                  </a:lnTo>
                  <a:lnTo>
                    <a:pt x="4302" y="3078"/>
                  </a:lnTo>
                  <a:lnTo>
                    <a:pt x="4302" y="3078"/>
                  </a:lnTo>
                  <a:lnTo>
                    <a:pt x="4302" y="3078"/>
                  </a:lnTo>
                  <a:lnTo>
                    <a:pt x="4302" y="3078"/>
                  </a:lnTo>
                  <a:lnTo>
                    <a:pt x="4302" y="3078"/>
                  </a:lnTo>
                  <a:lnTo>
                    <a:pt x="4302" y="3078"/>
                  </a:lnTo>
                  <a:lnTo>
                    <a:pt x="4302" y="3078"/>
                  </a:lnTo>
                  <a:lnTo>
                    <a:pt x="4302" y="3078"/>
                  </a:lnTo>
                  <a:lnTo>
                    <a:pt x="4302" y="3078"/>
                  </a:lnTo>
                  <a:lnTo>
                    <a:pt x="4302" y="3084"/>
                  </a:lnTo>
                  <a:lnTo>
                    <a:pt x="4302" y="3084"/>
                  </a:lnTo>
                  <a:lnTo>
                    <a:pt x="4302" y="3078"/>
                  </a:lnTo>
                  <a:lnTo>
                    <a:pt x="4302" y="3078"/>
                  </a:lnTo>
                  <a:lnTo>
                    <a:pt x="4296" y="3078"/>
                  </a:lnTo>
                  <a:lnTo>
                    <a:pt x="4296" y="3078"/>
                  </a:lnTo>
                  <a:lnTo>
                    <a:pt x="4296" y="3078"/>
                  </a:lnTo>
                  <a:lnTo>
                    <a:pt x="4302" y="3078"/>
                  </a:lnTo>
                  <a:lnTo>
                    <a:pt x="4302" y="3078"/>
                  </a:lnTo>
                  <a:lnTo>
                    <a:pt x="4302" y="3084"/>
                  </a:lnTo>
                  <a:lnTo>
                    <a:pt x="4302" y="3084"/>
                  </a:lnTo>
                  <a:lnTo>
                    <a:pt x="4296" y="3084"/>
                  </a:lnTo>
                  <a:lnTo>
                    <a:pt x="4296" y="3084"/>
                  </a:lnTo>
                  <a:lnTo>
                    <a:pt x="4296" y="3084"/>
                  </a:lnTo>
                  <a:lnTo>
                    <a:pt x="4296" y="3084"/>
                  </a:lnTo>
                  <a:lnTo>
                    <a:pt x="4296" y="3084"/>
                  </a:lnTo>
                  <a:lnTo>
                    <a:pt x="4296" y="3084"/>
                  </a:lnTo>
                  <a:lnTo>
                    <a:pt x="4296" y="3084"/>
                  </a:lnTo>
                  <a:lnTo>
                    <a:pt x="4290" y="3084"/>
                  </a:lnTo>
                  <a:lnTo>
                    <a:pt x="4290" y="3084"/>
                  </a:lnTo>
                  <a:lnTo>
                    <a:pt x="4296" y="3084"/>
                  </a:lnTo>
                  <a:lnTo>
                    <a:pt x="4302" y="3084"/>
                  </a:lnTo>
                  <a:lnTo>
                    <a:pt x="4302" y="3084"/>
                  </a:lnTo>
                  <a:lnTo>
                    <a:pt x="4302" y="3078"/>
                  </a:lnTo>
                  <a:lnTo>
                    <a:pt x="4302" y="3078"/>
                  </a:lnTo>
                  <a:lnTo>
                    <a:pt x="4302" y="3078"/>
                  </a:lnTo>
                  <a:lnTo>
                    <a:pt x="4302" y="3072"/>
                  </a:lnTo>
                  <a:close/>
                  <a:moveTo>
                    <a:pt x="4350" y="3007"/>
                  </a:moveTo>
                  <a:lnTo>
                    <a:pt x="4350" y="3013"/>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lnTo>
                    <a:pt x="4350" y="3007"/>
                  </a:lnTo>
                  <a:close/>
                  <a:moveTo>
                    <a:pt x="4433" y="2983"/>
                  </a:moveTo>
                  <a:lnTo>
                    <a:pt x="4433" y="2989"/>
                  </a:lnTo>
                  <a:lnTo>
                    <a:pt x="4433" y="2989"/>
                  </a:lnTo>
                  <a:lnTo>
                    <a:pt x="4433" y="2995"/>
                  </a:lnTo>
                  <a:lnTo>
                    <a:pt x="4433" y="2995"/>
                  </a:lnTo>
                  <a:lnTo>
                    <a:pt x="4433" y="2995"/>
                  </a:lnTo>
                  <a:lnTo>
                    <a:pt x="4433" y="2995"/>
                  </a:lnTo>
                  <a:lnTo>
                    <a:pt x="4433" y="2995"/>
                  </a:lnTo>
                  <a:lnTo>
                    <a:pt x="4433" y="2995"/>
                  </a:lnTo>
                  <a:lnTo>
                    <a:pt x="4433" y="2995"/>
                  </a:lnTo>
                  <a:lnTo>
                    <a:pt x="4433" y="2995"/>
                  </a:lnTo>
                  <a:lnTo>
                    <a:pt x="4433" y="2995"/>
                  </a:lnTo>
                  <a:lnTo>
                    <a:pt x="4433" y="2989"/>
                  </a:lnTo>
                  <a:lnTo>
                    <a:pt x="4438" y="2989"/>
                  </a:lnTo>
                  <a:lnTo>
                    <a:pt x="4438" y="2989"/>
                  </a:lnTo>
                  <a:lnTo>
                    <a:pt x="4438" y="2989"/>
                  </a:lnTo>
                  <a:lnTo>
                    <a:pt x="4438" y="2989"/>
                  </a:lnTo>
                  <a:lnTo>
                    <a:pt x="4438" y="2989"/>
                  </a:lnTo>
                  <a:lnTo>
                    <a:pt x="4438" y="2983"/>
                  </a:lnTo>
                  <a:lnTo>
                    <a:pt x="4438" y="2983"/>
                  </a:lnTo>
                  <a:lnTo>
                    <a:pt x="4433" y="2983"/>
                  </a:lnTo>
                  <a:close/>
                  <a:moveTo>
                    <a:pt x="4438" y="2960"/>
                  </a:moveTo>
                  <a:lnTo>
                    <a:pt x="4438" y="2960"/>
                  </a:lnTo>
                  <a:lnTo>
                    <a:pt x="4438" y="2960"/>
                  </a:lnTo>
                  <a:lnTo>
                    <a:pt x="4438" y="2960"/>
                  </a:lnTo>
                  <a:lnTo>
                    <a:pt x="4438" y="2960"/>
                  </a:lnTo>
                  <a:lnTo>
                    <a:pt x="4438" y="2960"/>
                  </a:lnTo>
                  <a:lnTo>
                    <a:pt x="4438" y="2960"/>
                  </a:lnTo>
                  <a:lnTo>
                    <a:pt x="4438" y="2960"/>
                  </a:lnTo>
                  <a:lnTo>
                    <a:pt x="4438" y="2960"/>
                  </a:lnTo>
                  <a:lnTo>
                    <a:pt x="4438" y="2966"/>
                  </a:lnTo>
                  <a:lnTo>
                    <a:pt x="4438" y="2966"/>
                  </a:lnTo>
                  <a:lnTo>
                    <a:pt x="4438" y="2966"/>
                  </a:lnTo>
                  <a:lnTo>
                    <a:pt x="4438" y="2966"/>
                  </a:lnTo>
                  <a:lnTo>
                    <a:pt x="4438" y="2966"/>
                  </a:lnTo>
                  <a:lnTo>
                    <a:pt x="4438" y="2966"/>
                  </a:lnTo>
                  <a:lnTo>
                    <a:pt x="4438" y="2966"/>
                  </a:lnTo>
                  <a:lnTo>
                    <a:pt x="4438" y="2966"/>
                  </a:lnTo>
                  <a:lnTo>
                    <a:pt x="4438" y="2966"/>
                  </a:lnTo>
                  <a:lnTo>
                    <a:pt x="4438" y="2966"/>
                  </a:lnTo>
                  <a:lnTo>
                    <a:pt x="4438" y="2966"/>
                  </a:lnTo>
                  <a:lnTo>
                    <a:pt x="4438" y="2966"/>
                  </a:lnTo>
                  <a:lnTo>
                    <a:pt x="4438" y="2960"/>
                  </a:lnTo>
                  <a:lnTo>
                    <a:pt x="4438" y="2960"/>
                  </a:lnTo>
                  <a:lnTo>
                    <a:pt x="4438" y="2960"/>
                  </a:lnTo>
                  <a:close/>
                  <a:moveTo>
                    <a:pt x="4314" y="2954"/>
                  </a:moveTo>
                  <a:lnTo>
                    <a:pt x="4314" y="2954"/>
                  </a:lnTo>
                  <a:lnTo>
                    <a:pt x="4314" y="2954"/>
                  </a:lnTo>
                  <a:lnTo>
                    <a:pt x="4314" y="2954"/>
                  </a:lnTo>
                  <a:lnTo>
                    <a:pt x="4314" y="2954"/>
                  </a:lnTo>
                  <a:lnTo>
                    <a:pt x="4314" y="2954"/>
                  </a:lnTo>
                  <a:lnTo>
                    <a:pt x="4314" y="2954"/>
                  </a:lnTo>
                  <a:lnTo>
                    <a:pt x="4314" y="2954"/>
                  </a:lnTo>
                  <a:lnTo>
                    <a:pt x="4314" y="2954"/>
                  </a:lnTo>
                  <a:lnTo>
                    <a:pt x="4314" y="2954"/>
                  </a:lnTo>
                  <a:lnTo>
                    <a:pt x="4320" y="2954"/>
                  </a:lnTo>
                  <a:lnTo>
                    <a:pt x="4320" y="2954"/>
                  </a:lnTo>
                  <a:lnTo>
                    <a:pt x="4320" y="2954"/>
                  </a:lnTo>
                  <a:lnTo>
                    <a:pt x="4320" y="2948"/>
                  </a:lnTo>
                  <a:lnTo>
                    <a:pt x="4320" y="2948"/>
                  </a:lnTo>
                  <a:lnTo>
                    <a:pt x="4320" y="2948"/>
                  </a:lnTo>
                  <a:lnTo>
                    <a:pt x="4320" y="2948"/>
                  </a:lnTo>
                  <a:lnTo>
                    <a:pt x="4314" y="2948"/>
                  </a:lnTo>
                  <a:lnTo>
                    <a:pt x="4314" y="2948"/>
                  </a:lnTo>
                  <a:lnTo>
                    <a:pt x="4314" y="2948"/>
                  </a:lnTo>
                  <a:lnTo>
                    <a:pt x="4314" y="2948"/>
                  </a:lnTo>
                  <a:lnTo>
                    <a:pt x="4314" y="2948"/>
                  </a:lnTo>
                  <a:lnTo>
                    <a:pt x="4314" y="2948"/>
                  </a:lnTo>
                  <a:lnTo>
                    <a:pt x="4314" y="2948"/>
                  </a:lnTo>
                  <a:lnTo>
                    <a:pt x="4314" y="2948"/>
                  </a:lnTo>
                  <a:lnTo>
                    <a:pt x="4314" y="2948"/>
                  </a:lnTo>
                  <a:lnTo>
                    <a:pt x="4314" y="2948"/>
                  </a:lnTo>
                  <a:lnTo>
                    <a:pt x="4314" y="2954"/>
                  </a:lnTo>
                  <a:lnTo>
                    <a:pt x="4314" y="2954"/>
                  </a:lnTo>
                  <a:lnTo>
                    <a:pt x="4314" y="2954"/>
                  </a:lnTo>
                  <a:lnTo>
                    <a:pt x="4314" y="2954"/>
                  </a:lnTo>
                  <a:close/>
                  <a:moveTo>
                    <a:pt x="4308" y="2948"/>
                  </a:moveTo>
                  <a:lnTo>
                    <a:pt x="4308" y="2948"/>
                  </a:lnTo>
                  <a:lnTo>
                    <a:pt x="4308" y="2948"/>
                  </a:lnTo>
                  <a:lnTo>
                    <a:pt x="4308" y="2948"/>
                  </a:lnTo>
                  <a:lnTo>
                    <a:pt x="4308" y="2948"/>
                  </a:lnTo>
                  <a:lnTo>
                    <a:pt x="4308" y="2948"/>
                  </a:lnTo>
                  <a:lnTo>
                    <a:pt x="4308" y="2948"/>
                  </a:lnTo>
                  <a:lnTo>
                    <a:pt x="4308" y="2948"/>
                  </a:lnTo>
                  <a:lnTo>
                    <a:pt x="4308" y="2948"/>
                  </a:lnTo>
                  <a:lnTo>
                    <a:pt x="4308" y="2942"/>
                  </a:lnTo>
                  <a:lnTo>
                    <a:pt x="4308" y="2942"/>
                  </a:lnTo>
                  <a:lnTo>
                    <a:pt x="4308" y="2942"/>
                  </a:lnTo>
                  <a:lnTo>
                    <a:pt x="4308" y="2942"/>
                  </a:lnTo>
                  <a:lnTo>
                    <a:pt x="4308" y="2942"/>
                  </a:lnTo>
                  <a:lnTo>
                    <a:pt x="4308" y="2942"/>
                  </a:lnTo>
                  <a:lnTo>
                    <a:pt x="4308" y="2942"/>
                  </a:lnTo>
                  <a:lnTo>
                    <a:pt x="4302" y="2948"/>
                  </a:lnTo>
                  <a:lnTo>
                    <a:pt x="4302" y="2948"/>
                  </a:lnTo>
                  <a:lnTo>
                    <a:pt x="4302" y="2948"/>
                  </a:lnTo>
                  <a:lnTo>
                    <a:pt x="4302" y="2948"/>
                  </a:lnTo>
                  <a:lnTo>
                    <a:pt x="4302" y="2948"/>
                  </a:lnTo>
                  <a:lnTo>
                    <a:pt x="4302" y="2948"/>
                  </a:lnTo>
                  <a:lnTo>
                    <a:pt x="4302" y="2948"/>
                  </a:lnTo>
                  <a:lnTo>
                    <a:pt x="4302" y="2948"/>
                  </a:lnTo>
                  <a:lnTo>
                    <a:pt x="4302" y="2948"/>
                  </a:lnTo>
                  <a:lnTo>
                    <a:pt x="4302" y="2948"/>
                  </a:lnTo>
                  <a:lnTo>
                    <a:pt x="4302" y="2948"/>
                  </a:lnTo>
                  <a:lnTo>
                    <a:pt x="4302" y="2948"/>
                  </a:lnTo>
                  <a:lnTo>
                    <a:pt x="4302" y="2948"/>
                  </a:lnTo>
                  <a:lnTo>
                    <a:pt x="4308" y="2948"/>
                  </a:lnTo>
                  <a:lnTo>
                    <a:pt x="4308" y="2948"/>
                  </a:lnTo>
                  <a:lnTo>
                    <a:pt x="4308" y="2948"/>
                  </a:lnTo>
                  <a:lnTo>
                    <a:pt x="4308" y="2948"/>
                  </a:lnTo>
                  <a:lnTo>
                    <a:pt x="4308" y="2948"/>
                  </a:lnTo>
                  <a:lnTo>
                    <a:pt x="4308" y="2948"/>
                  </a:lnTo>
                  <a:lnTo>
                    <a:pt x="4308" y="2948"/>
                  </a:lnTo>
                  <a:lnTo>
                    <a:pt x="4308" y="2948"/>
                  </a:lnTo>
                  <a:lnTo>
                    <a:pt x="4308" y="2948"/>
                  </a:lnTo>
                  <a:close/>
                  <a:moveTo>
                    <a:pt x="4302" y="2942"/>
                  </a:moveTo>
                  <a:lnTo>
                    <a:pt x="4302" y="2942"/>
                  </a:lnTo>
                  <a:lnTo>
                    <a:pt x="4302" y="2942"/>
                  </a:lnTo>
                  <a:lnTo>
                    <a:pt x="4302" y="2942"/>
                  </a:lnTo>
                  <a:lnTo>
                    <a:pt x="4302" y="2942"/>
                  </a:lnTo>
                  <a:lnTo>
                    <a:pt x="4302" y="2942"/>
                  </a:lnTo>
                  <a:lnTo>
                    <a:pt x="4302" y="2942"/>
                  </a:lnTo>
                  <a:lnTo>
                    <a:pt x="4302" y="2942"/>
                  </a:lnTo>
                  <a:lnTo>
                    <a:pt x="4302" y="2942"/>
                  </a:lnTo>
                  <a:lnTo>
                    <a:pt x="4302" y="2942"/>
                  </a:lnTo>
                  <a:lnTo>
                    <a:pt x="4302" y="2942"/>
                  </a:lnTo>
                  <a:lnTo>
                    <a:pt x="4302" y="2942"/>
                  </a:lnTo>
                  <a:lnTo>
                    <a:pt x="4302" y="2942"/>
                  </a:lnTo>
                  <a:lnTo>
                    <a:pt x="4302" y="2948"/>
                  </a:lnTo>
                  <a:lnTo>
                    <a:pt x="4302" y="2948"/>
                  </a:lnTo>
                  <a:lnTo>
                    <a:pt x="4302" y="2948"/>
                  </a:lnTo>
                  <a:lnTo>
                    <a:pt x="4302" y="2948"/>
                  </a:lnTo>
                  <a:lnTo>
                    <a:pt x="4302" y="2942"/>
                  </a:lnTo>
                  <a:lnTo>
                    <a:pt x="4302" y="2942"/>
                  </a:lnTo>
                  <a:lnTo>
                    <a:pt x="4302" y="2942"/>
                  </a:lnTo>
                  <a:lnTo>
                    <a:pt x="4302" y="2942"/>
                  </a:lnTo>
                  <a:lnTo>
                    <a:pt x="4302" y="2942"/>
                  </a:lnTo>
                  <a:lnTo>
                    <a:pt x="4302" y="2942"/>
                  </a:lnTo>
                  <a:lnTo>
                    <a:pt x="4302" y="2942"/>
                  </a:lnTo>
                  <a:lnTo>
                    <a:pt x="4302" y="2942"/>
                  </a:lnTo>
                  <a:lnTo>
                    <a:pt x="4302" y="2942"/>
                  </a:lnTo>
                  <a:close/>
                  <a:moveTo>
                    <a:pt x="4284" y="2942"/>
                  </a:moveTo>
                  <a:lnTo>
                    <a:pt x="4284" y="2942"/>
                  </a:lnTo>
                  <a:lnTo>
                    <a:pt x="4284" y="2942"/>
                  </a:lnTo>
                  <a:lnTo>
                    <a:pt x="4284" y="2948"/>
                  </a:lnTo>
                  <a:lnTo>
                    <a:pt x="4284" y="2948"/>
                  </a:lnTo>
                  <a:lnTo>
                    <a:pt x="4290" y="2948"/>
                  </a:lnTo>
                  <a:lnTo>
                    <a:pt x="4290" y="2942"/>
                  </a:lnTo>
                  <a:lnTo>
                    <a:pt x="4290" y="2942"/>
                  </a:lnTo>
                  <a:lnTo>
                    <a:pt x="4290" y="2942"/>
                  </a:lnTo>
                  <a:lnTo>
                    <a:pt x="4290" y="2942"/>
                  </a:lnTo>
                  <a:lnTo>
                    <a:pt x="4290" y="2942"/>
                  </a:lnTo>
                  <a:lnTo>
                    <a:pt x="4284" y="2942"/>
                  </a:lnTo>
                  <a:lnTo>
                    <a:pt x="4284" y="2942"/>
                  </a:lnTo>
                  <a:lnTo>
                    <a:pt x="4284" y="2942"/>
                  </a:lnTo>
                  <a:lnTo>
                    <a:pt x="4284" y="2942"/>
                  </a:lnTo>
                  <a:lnTo>
                    <a:pt x="4284" y="2942"/>
                  </a:lnTo>
                  <a:lnTo>
                    <a:pt x="4284" y="2942"/>
                  </a:lnTo>
                  <a:lnTo>
                    <a:pt x="4284" y="2942"/>
                  </a:lnTo>
                  <a:close/>
                  <a:moveTo>
                    <a:pt x="4249" y="2877"/>
                  </a:moveTo>
                  <a:lnTo>
                    <a:pt x="4249" y="2877"/>
                  </a:lnTo>
                  <a:lnTo>
                    <a:pt x="4249" y="2877"/>
                  </a:lnTo>
                  <a:lnTo>
                    <a:pt x="4249" y="2877"/>
                  </a:lnTo>
                  <a:lnTo>
                    <a:pt x="4243" y="2877"/>
                  </a:lnTo>
                  <a:lnTo>
                    <a:pt x="4243" y="2877"/>
                  </a:lnTo>
                  <a:lnTo>
                    <a:pt x="4243" y="2877"/>
                  </a:lnTo>
                  <a:lnTo>
                    <a:pt x="4237" y="2877"/>
                  </a:lnTo>
                  <a:lnTo>
                    <a:pt x="4237" y="2877"/>
                  </a:lnTo>
                  <a:lnTo>
                    <a:pt x="4237" y="2871"/>
                  </a:lnTo>
                  <a:lnTo>
                    <a:pt x="4237" y="2871"/>
                  </a:lnTo>
                  <a:lnTo>
                    <a:pt x="4237" y="2871"/>
                  </a:lnTo>
                  <a:lnTo>
                    <a:pt x="4237" y="2871"/>
                  </a:lnTo>
                  <a:lnTo>
                    <a:pt x="4237" y="2871"/>
                  </a:lnTo>
                  <a:lnTo>
                    <a:pt x="4237" y="2871"/>
                  </a:lnTo>
                  <a:lnTo>
                    <a:pt x="4237" y="2871"/>
                  </a:lnTo>
                  <a:lnTo>
                    <a:pt x="4237" y="2871"/>
                  </a:lnTo>
                  <a:lnTo>
                    <a:pt x="4237" y="2871"/>
                  </a:lnTo>
                  <a:lnTo>
                    <a:pt x="4237" y="2871"/>
                  </a:lnTo>
                  <a:lnTo>
                    <a:pt x="4237" y="2877"/>
                  </a:lnTo>
                  <a:lnTo>
                    <a:pt x="4237" y="2877"/>
                  </a:lnTo>
                  <a:lnTo>
                    <a:pt x="4237" y="2877"/>
                  </a:lnTo>
                  <a:lnTo>
                    <a:pt x="4237" y="2877"/>
                  </a:lnTo>
                  <a:lnTo>
                    <a:pt x="4237" y="2877"/>
                  </a:lnTo>
                  <a:lnTo>
                    <a:pt x="4237" y="2877"/>
                  </a:lnTo>
                  <a:lnTo>
                    <a:pt x="4237" y="2877"/>
                  </a:lnTo>
                  <a:lnTo>
                    <a:pt x="4243" y="2882"/>
                  </a:lnTo>
                  <a:lnTo>
                    <a:pt x="4249" y="2882"/>
                  </a:lnTo>
                  <a:lnTo>
                    <a:pt x="4249" y="2882"/>
                  </a:lnTo>
                  <a:lnTo>
                    <a:pt x="4249" y="2882"/>
                  </a:lnTo>
                  <a:lnTo>
                    <a:pt x="4255" y="2882"/>
                  </a:lnTo>
                  <a:lnTo>
                    <a:pt x="4249" y="2877"/>
                  </a:lnTo>
                  <a:lnTo>
                    <a:pt x="4249" y="2877"/>
                  </a:lnTo>
                  <a:close/>
                  <a:moveTo>
                    <a:pt x="4243" y="2853"/>
                  </a:moveTo>
                  <a:lnTo>
                    <a:pt x="4243" y="2853"/>
                  </a:lnTo>
                  <a:lnTo>
                    <a:pt x="4243" y="2853"/>
                  </a:lnTo>
                  <a:lnTo>
                    <a:pt x="4243" y="2853"/>
                  </a:lnTo>
                  <a:lnTo>
                    <a:pt x="4237" y="2853"/>
                  </a:lnTo>
                  <a:lnTo>
                    <a:pt x="4237" y="2853"/>
                  </a:lnTo>
                  <a:lnTo>
                    <a:pt x="4237" y="2853"/>
                  </a:lnTo>
                  <a:lnTo>
                    <a:pt x="4243" y="2859"/>
                  </a:lnTo>
                  <a:lnTo>
                    <a:pt x="4243" y="2865"/>
                  </a:lnTo>
                  <a:lnTo>
                    <a:pt x="4243" y="2865"/>
                  </a:lnTo>
                  <a:lnTo>
                    <a:pt x="4243" y="2865"/>
                  </a:lnTo>
                  <a:lnTo>
                    <a:pt x="4243" y="2865"/>
                  </a:lnTo>
                  <a:lnTo>
                    <a:pt x="4243" y="2871"/>
                  </a:lnTo>
                  <a:lnTo>
                    <a:pt x="4243" y="2871"/>
                  </a:lnTo>
                  <a:lnTo>
                    <a:pt x="4249" y="2877"/>
                  </a:lnTo>
                  <a:lnTo>
                    <a:pt x="4249" y="2877"/>
                  </a:lnTo>
                  <a:lnTo>
                    <a:pt x="4249" y="2877"/>
                  </a:lnTo>
                  <a:lnTo>
                    <a:pt x="4249" y="2871"/>
                  </a:lnTo>
                  <a:lnTo>
                    <a:pt x="4249" y="2865"/>
                  </a:lnTo>
                  <a:lnTo>
                    <a:pt x="4249" y="2865"/>
                  </a:lnTo>
                  <a:lnTo>
                    <a:pt x="4243" y="2865"/>
                  </a:lnTo>
                  <a:lnTo>
                    <a:pt x="4243" y="2859"/>
                  </a:lnTo>
                  <a:lnTo>
                    <a:pt x="4243" y="2859"/>
                  </a:lnTo>
                  <a:lnTo>
                    <a:pt x="4243" y="2853"/>
                  </a:lnTo>
                  <a:close/>
                  <a:moveTo>
                    <a:pt x="4231" y="2853"/>
                  </a:moveTo>
                  <a:lnTo>
                    <a:pt x="4231" y="2853"/>
                  </a:lnTo>
                  <a:lnTo>
                    <a:pt x="4231" y="2853"/>
                  </a:lnTo>
                  <a:lnTo>
                    <a:pt x="4231" y="2853"/>
                  </a:lnTo>
                  <a:lnTo>
                    <a:pt x="4231" y="2853"/>
                  </a:lnTo>
                  <a:lnTo>
                    <a:pt x="4231" y="2853"/>
                  </a:lnTo>
                  <a:lnTo>
                    <a:pt x="4231" y="2853"/>
                  </a:lnTo>
                  <a:lnTo>
                    <a:pt x="4231" y="2853"/>
                  </a:lnTo>
                  <a:lnTo>
                    <a:pt x="4231" y="2859"/>
                  </a:lnTo>
                  <a:lnTo>
                    <a:pt x="4231" y="2859"/>
                  </a:lnTo>
                  <a:lnTo>
                    <a:pt x="4231" y="2859"/>
                  </a:lnTo>
                  <a:lnTo>
                    <a:pt x="4231" y="2859"/>
                  </a:lnTo>
                  <a:lnTo>
                    <a:pt x="4231" y="2865"/>
                  </a:lnTo>
                  <a:lnTo>
                    <a:pt x="4231" y="2859"/>
                  </a:lnTo>
                  <a:lnTo>
                    <a:pt x="4231" y="2853"/>
                  </a:lnTo>
                  <a:close/>
                  <a:moveTo>
                    <a:pt x="4231" y="2847"/>
                  </a:moveTo>
                  <a:lnTo>
                    <a:pt x="4231" y="2847"/>
                  </a:lnTo>
                  <a:lnTo>
                    <a:pt x="4231" y="2841"/>
                  </a:lnTo>
                  <a:lnTo>
                    <a:pt x="4231" y="2841"/>
                  </a:lnTo>
                  <a:lnTo>
                    <a:pt x="4231" y="2841"/>
                  </a:lnTo>
                  <a:lnTo>
                    <a:pt x="4225" y="2841"/>
                  </a:lnTo>
                  <a:lnTo>
                    <a:pt x="4225" y="2841"/>
                  </a:lnTo>
                  <a:lnTo>
                    <a:pt x="4231" y="2841"/>
                  </a:lnTo>
                  <a:lnTo>
                    <a:pt x="4231" y="2847"/>
                  </a:lnTo>
                  <a:lnTo>
                    <a:pt x="4231" y="2847"/>
                  </a:lnTo>
                  <a:lnTo>
                    <a:pt x="4231" y="2853"/>
                  </a:lnTo>
                  <a:lnTo>
                    <a:pt x="4231" y="2847"/>
                  </a:lnTo>
                  <a:lnTo>
                    <a:pt x="4231" y="2847"/>
                  </a:lnTo>
                  <a:close/>
                  <a:moveTo>
                    <a:pt x="4391" y="2681"/>
                  </a:moveTo>
                  <a:lnTo>
                    <a:pt x="4391" y="2687"/>
                  </a:lnTo>
                  <a:lnTo>
                    <a:pt x="4391" y="2687"/>
                  </a:lnTo>
                  <a:lnTo>
                    <a:pt x="4391" y="2687"/>
                  </a:lnTo>
                  <a:lnTo>
                    <a:pt x="4391" y="2687"/>
                  </a:lnTo>
                  <a:lnTo>
                    <a:pt x="4391" y="2687"/>
                  </a:lnTo>
                  <a:lnTo>
                    <a:pt x="4391" y="2687"/>
                  </a:lnTo>
                  <a:lnTo>
                    <a:pt x="4391" y="2681"/>
                  </a:lnTo>
                  <a:lnTo>
                    <a:pt x="4391" y="2681"/>
                  </a:lnTo>
                  <a:close/>
                  <a:moveTo>
                    <a:pt x="4190" y="2627"/>
                  </a:moveTo>
                  <a:lnTo>
                    <a:pt x="4190" y="2627"/>
                  </a:lnTo>
                  <a:lnTo>
                    <a:pt x="4190" y="2627"/>
                  </a:lnTo>
                  <a:lnTo>
                    <a:pt x="4190" y="2627"/>
                  </a:lnTo>
                  <a:lnTo>
                    <a:pt x="4190" y="2627"/>
                  </a:lnTo>
                  <a:lnTo>
                    <a:pt x="4190" y="2622"/>
                  </a:lnTo>
                  <a:lnTo>
                    <a:pt x="4190" y="2622"/>
                  </a:lnTo>
                  <a:lnTo>
                    <a:pt x="4190" y="2622"/>
                  </a:lnTo>
                  <a:lnTo>
                    <a:pt x="4190" y="2622"/>
                  </a:lnTo>
                  <a:lnTo>
                    <a:pt x="4190" y="2622"/>
                  </a:lnTo>
                  <a:lnTo>
                    <a:pt x="4190" y="2622"/>
                  </a:lnTo>
                  <a:lnTo>
                    <a:pt x="4190" y="2622"/>
                  </a:lnTo>
                  <a:lnTo>
                    <a:pt x="4190" y="2622"/>
                  </a:lnTo>
                  <a:lnTo>
                    <a:pt x="4190" y="2622"/>
                  </a:lnTo>
                  <a:lnTo>
                    <a:pt x="4190" y="2622"/>
                  </a:lnTo>
                  <a:lnTo>
                    <a:pt x="4190" y="2622"/>
                  </a:lnTo>
                  <a:lnTo>
                    <a:pt x="4190" y="2622"/>
                  </a:lnTo>
                  <a:lnTo>
                    <a:pt x="4190" y="2622"/>
                  </a:lnTo>
                  <a:lnTo>
                    <a:pt x="4190" y="2622"/>
                  </a:lnTo>
                  <a:lnTo>
                    <a:pt x="4184" y="2622"/>
                  </a:lnTo>
                  <a:lnTo>
                    <a:pt x="4184" y="2622"/>
                  </a:lnTo>
                  <a:lnTo>
                    <a:pt x="4184" y="2622"/>
                  </a:lnTo>
                  <a:lnTo>
                    <a:pt x="4190" y="2622"/>
                  </a:lnTo>
                  <a:lnTo>
                    <a:pt x="4190" y="2627"/>
                  </a:lnTo>
                  <a:lnTo>
                    <a:pt x="4190" y="2627"/>
                  </a:lnTo>
                  <a:lnTo>
                    <a:pt x="4190" y="2627"/>
                  </a:lnTo>
                  <a:close/>
                  <a:moveTo>
                    <a:pt x="4190" y="2616"/>
                  </a:moveTo>
                  <a:lnTo>
                    <a:pt x="4190" y="2616"/>
                  </a:lnTo>
                  <a:lnTo>
                    <a:pt x="4190" y="2616"/>
                  </a:lnTo>
                  <a:lnTo>
                    <a:pt x="4190" y="2616"/>
                  </a:lnTo>
                  <a:lnTo>
                    <a:pt x="4184" y="2616"/>
                  </a:lnTo>
                  <a:lnTo>
                    <a:pt x="4184" y="2616"/>
                  </a:lnTo>
                  <a:lnTo>
                    <a:pt x="4184" y="2616"/>
                  </a:lnTo>
                  <a:lnTo>
                    <a:pt x="4190" y="2616"/>
                  </a:lnTo>
                  <a:lnTo>
                    <a:pt x="4190" y="2616"/>
                  </a:lnTo>
                  <a:lnTo>
                    <a:pt x="4190" y="2622"/>
                  </a:lnTo>
                  <a:lnTo>
                    <a:pt x="4190" y="2622"/>
                  </a:lnTo>
                  <a:lnTo>
                    <a:pt x="4190" y="2622"/>
                  </a:lnTo>
                  <a:lnTo>
                    <a:pt x="4190" y="2622"/>
                  </a:lnTo>
                  <a:lnTo>
                    <a:pt x="4184" y="2622"/>
                  </a:lnTo>
                  <a:lnTo>
                    <a:pt x="4184" y="2622"/>
                  </a:lnTo>
                  <a:lnTo>
                    <a:pt x="4184" y="2622"/>
                  </a:lnTo>
                  <a:lnTo>
                    <a:pt x="4184" y="2622"/>
                  </a:lnTo>
                  <a:lnTo>
                    <a:pt x="4190" y="2622"/>
                  </a:lnTo>
                  <a:lnTo>
                    <a:pt x="4190" y="2622"/>
                  </a:lnTo>
                  <a:lnTo>
                    <a:pt x="4190" y="2622"/>
                  </a:lnTo>
                  <a:lnTo>
                    <a:pt x="4190" y="2622"/>
                  </a:lnTo>
                  <a:lnTo>
                    <a:pt x="4190" y="2622"/>
                  </a:lnTo>
                  <a:lnTo>
                    <a:pt x="4190" y="2616"/>
                  </a:lnTo>
                  <a:lnTo>
                    <a:pt x="4190" y="2616"/>
                  </a:lnTo>
                  <a:lnTo>
                    <a:pt x="4190" y="2616"/>
                  </a:lnTo>
                  <a:close/>
                  <a:moveTo>
                    <a:pt x="4397" y="2639"/>
                  </a:moveTo>
                  <a:lnTo>
                    <a:pt x="4391" y="2639"/>
                  </a:lnTo>
                  <a:lnTo>
                    <a:pt x="4391" y="2639"/>
                  </a:lnTo>
                  <a:lnTo>
                    <a:pt x="4391" y="2639"/>
                  </a:lnTo>
                  <a:lnTo>
                    <a:pt x="4385" y="2639"/>
                  </a:lnTo>
                  <a:lnTo>
                    <a:pt x="4385" y="2639"/>
                  </a:lnTo>
                  <a:lnTo>
                    <a:pt x="4385" y="2639"/>
                  </a:lnTo>
                  <a:lnTo>
                    <a:pt x="4385" y="2645"/>
                  </a:lnTo>
                  <a:lnTo>
                    <a:pt x="4385" y="2645"/>
                  </a:lnTo>
                  <a:lnTo>
                    <a:pt x="4385" y="2645"/>
                  </a:lnTo>
                  <a:lnTo>
                    <a:pt x="4379" y="2645"/>
                  </a:lnTo>
                  <a:lnTo>
                    <a:pt x="4379" y="2645"/>
                  </a:lnTo>
                  <a:lnTo>
                    <a:pt x="4379" y="2651"/>
                  </a:lnTo>
                  <a:lnTo>
                    <a:pt x="4385" y="2651"/>
                  </a:lnTo>
                  <a:lnTo>
                    <a:pt x="4385" y="2663"/>
                  </a:lnTo>
                  <a:lnTo>
                    <a:pt x="4385" y="2663"/>
                  </a:lnTo>
                  <a:lnTo>
                    <a:pt x="4385" y="2669"/>
                  </a:lnTo>
                  <a:lnTo>
                    <a:pt x="4391" y="2675"/>
                  </a:lnTo>
                  <a:lnTo>
                    <a:pt x="4391" y="2681"/>
                  </a:lnTo>
                  <a:lnTo>
                    <a:pt x="4391" y="2681"/>
                  </a:lnTo>
                  <a:lnTo>
                    <a:pt x="4391" y="2681"/>
                  </a:lnTo>
                  <a:lnTo>
                    <a:pt x="4391" y="2675"/>
                  </a:lnTo>
                  <a:lnTo>
                    <a:pt x="4391" y="2675"/>
                  </a:lnTo>
                  <a:lnTo>
                    <a:pt x="4391" y="2675"/>
                  </a:lnTo>
                  <a:lnTo>
                    <a:pt x="4391" y="2675"/>
                  </a:lnTo>
                  <a:lnTo>
                    <a:pt x="4391" y="2675"/>
                  </a:lnTo>
                  <a:lnTo>
                    <a:pt x="4391" y="2669"/>
                  </a:lnTo>
                  <a:lnTo>
                    <a:pt x="4391" y="2669"/>
                  </a:lnTo>
                  <a:lnTo>
                    <a:pt x="4391" y="2657"/>
                  </a:lnTo>
                  <a:lnTo>
                    <a:pt x="4391" y="2651"/>
                  </a:lnTo>
                  <a:lnTo>
                    <a:pt x="4391" y="2651"/>
                  </a:lnTo>
                  <a:lnTo>
                    <a:pt x="4391" y="2651"/>
                  </a:lnTo>
                  <a:lnTo>
                    <a:pt x="4391" y="2645"/>
                  </a:lnTo>
                  <a:lnTo>
                    <a:pt x="4397" y="2639"/>
                  </a:lnTo>
                  <a:close/>
                  <a:moveTo>
                    <a:pt x="4195" y="2782"/>
                  </a:moveTo>
                  <a:lnTo>
                    <a:pt x="4195" y="2776"/>
                  </a:lnTo>
                  <a:lnTo>
                    <a:pt x="4195" y="2776"/>
                  </a:lnTo>
                  <a:lnTo>
                    <a:pt x="4190" y="2770"/>
                  </a:lnTo>
                  <a:lnTo>
                    <a:pt x="4190" y="2770"/>
                  </a:lnTo>
                  <a:lnTo>
                    <a:pt x="4190" y="2770"/>
                  </a:lnTo>
                  <a:lnTo>
                    <a:pt x="4190" y="2770"/>
                  </a:lnTo>
                  <a:lnTo>
                    <a:pt x="4190" y="2770"/>
                  </a:lnTo>
                  <a:lnTo>
                    <a:pt x="4190" y="2770"/>
                  </a:lnTo>
                  <a:lnTo>
                    <a:pt x="4190" y="2776"/>
                  </a:lnTo>
                  <a:lnTo>
                    <a:pt x="4190" y="2776"/>
                  </a:lnTo>
                  <a:lnTo>
                    <a:pt x="4190" y="2776"/>
                  </a:lnTo>
                  <a:lnTo>
                    <a:pt x="4195" y="2782"/>
                  </a:lnTo>
                  <a:lnTo>
                    <a:pt x="4195" y="2782"/>
                  </a:lnTo>
                  <a:lnTo>
                    <a:pt x="4195" y="2782"/>
                  </a:lnTo>
                  <a:lnTo>
                    <a:pt x="4195" y="2782"/>
                  </a:lnTo>
                  <a:close/>
                  <a:moveTo>
                    <a:pt x="4409" y="2722"/>
                  </a:moveTo>
                  <a:lnTo>
                    <a:pt x="4409" y="2722"/>
                  </a:lnTo>
                  <a:lnTo>
                    <a:pt x="4409" y="2722"/>
                  </a:lnTo>
                  <a:lnTo>
                    <a:pt x="4409" y="2722"/>
                  </a:lnTo>
                  <a:lnTo>
                    <a:pt x="4409" y="2722"/>
                  </a:lnTo>
                  <a:lnTo>
                    <a:pt x="4409" y="2722"/>
                  </a:lnTo>
                  <a:lnTo>
                    <a:pt x="4409" y="2722"/>
                  </a:lnTo>
                  <a:lnTo>
                    <a:pt x="4409" y="2722"/>
                  </a:lnTo>
                  <a:lnTo>
                    <a:pt x="4415" y="2728"/>
                  </a:lnTo>
                  <a:lnTo>
                    <a:pt x="4415" y="2734"/>
                  </a:lnTo>
                  <a:lnTo>
                    <a:pt x="4415" y="2734"/>
                  </a:lnTo>
                  <a:lnTo>
                    <a:pt x="4415" y="2734"/>
                  </a:lnTo>
                  <a:lnTo>
                    <a:pt x="4415" y="2740"/>
                  </a:lnTo>
                  <a:lnTo>
                    <a:pt x="4415" y="2740"/>
                  </a:lnTo>
                  <a:lnTo>
                    <a:pt x="4415" y="2740"/>
                  </a:lnTo>
                  <a:lnTo>
                    <a:pt x="4415" y="2740"/>
                  </a:lnTo>
                  <a:lnTo>
                    <a:pt x="4415" y="2746"/>
                  </a:lnTo>
                  <a:lnTo>
                    <a:pt x="4421" y="2746"/>
                  </a:lnTo>
                  <a:lnTo>
                    <a:pt x="4421" y="2746"/>
                  </a:lnTo>
                  <a:lnTo>
                    <a:pt x="4421" y="2746"/>
                  </a:lnTo>
                  <a:lnTo>
                    <a:pt x="4421" y="2746"/>
                  </a:lnTo>
                  <a:lnTo>
                    <a:pt x="4421" y="2752"/>
                  </a:lnTo>
                  <a:lnTo>
                    <a:pt x="4421" y="2758"/>
                  </a:lnTo>
                  <a:lnTo>
                    <a:pt x="4427" y="2764"/>
                  </a:lnTo>
                  <a:lnTo>
                    <a:pt x="4427" y="2770"/>
                  </a:lnTo>
                  <a:lnTo>
                    <a:pt x="4427" y="2770"/>
                  </a:lnTo>
                  <a:lnTo>
                    <a:pt x="4427" y="2770"/>
                  </a:lnTo>
                  <a:lnTo>
                    <a:pt x="4427" y="2770"/>
                  </a:lnTo>
                  <a:lnTo>
                    <a:pt x="4427" y="2770"/>
                  </a:lnTo>
                  <a:lnTo>
                    <a:pt x="4427" y="2776"/>
                  </a:lnTo>
                  <a:lnTo>
                    <a:pt x="4427" y="2776"/>
                  </a:lnTo>
                  <a:lnTo>
                    <a:pt x="4427" y="2776"/>
                  </a:lnTo>
                  <a:lnTo>
                    <a:pt x="4433" y="2788"/>
                  </a:lnTo>
                  <a:lnTo>
                    <a:pt x="4433" y="2794"/>
                  </a:lnTo>
                  <a:lnTo>
                    <a:pt x="4438" y="2794"/>
                  </a:lnTo>
                  <a:lnTo>
                    <a:pt x="4438" y="2794"/>
                  </a:lnTo>
                  <a:lnTo>
                    <a:pt x="4438" y="2799"/>
                  </a:lnTo>
                  <a:lnTo>
                    <a:pt x="4438" y="2799"/>
                  </a:lnTo>
                  <a:lnTo>
                    <a:pt x="4438" y="2794"/>
                  </a:lnTo>
                  <a:lnTo>
                    <a:pt x="4421" y="2752"/>
                  </a:lnTo>
                  <a:lnTo>
                    <a:pt x="4421" y="2746"/>
                  </a:lnTo>
                  <a:lnTo>
                    <a:pt x="4421" y="2746"/>
                  </a:lnTo>
                  <a:lnTo>
                    <a:pt x="4421" y="2746"/>
                  </a:lnTo>
                  <a:lnTo>
                    <a:pt x="4421" y="2746"/>
                  </a:lnTo>
                  <a:lnTo>
                    <a:pt x="4421" y="2740"/>
                  </a:lnTo>
                  <a:lnTo>
                    <a:pt x="4421" y="2740"/>
                  </a:lnTo>
                  <a:lnTo>
                    <a:pt x="4415" y="2734"/>
                  </a:lnTo>
                  <a:lnTo>
                    <a:pt x="4415" y="2728"/>
                  </a:lnTo>
                  <a:lnTo>
                    <a:pt x="4415" y="2728"/>
                  </a:lnTo>
                  <a:lnTo>
                    <a:pt x="4415" y="2722"/>
                  </a:lnTo>
                  <a:lnTo>
                    <a:pt x="4415" y="2722"/>
                  </a:lnTo>
                  <a:lnTo>
                    <a:pt x="4415" y="2722"/>
                  </a:lnTo>
                  <a:lnTo>
                    <a:pt x="4415" y="2722"/>
                  </a:lnTo>
                  <a:lnTo>
                    <a:pt x="4409" y="2722"/>
                  </a:lnTo>
                  <a:lnTo>
                    <a:pt x="4409" y="2722"/>
                  </a:lnTo>
                  <a:lnTo>
                    <a:pt x="4409" y="2722"/>
                  </a:lnTo>
                  <a:lnTo>
                    <a:pt x="4409" y="2722"/>
                  </a:lnTo>
                  <a:lnTo>
                    <a:pt x="4409" y="2722"/>
                  </a:lnTo>
                  <a:close/>
                  <a:moveTo>
                    <a:pt x="4154" y="2574"/>
                  </a:moveTo>
                  <a:lnTo>
                    <a:pt x="4154" y="2574"/>
                  </a:lnTo>
                  <a:lnTo>
                    <a:pt x="4154" y="2574"/>
                  </a:lnTo>
                  <a:lnTo>
                    <a:pt x="4154" y="2574"/>
                  </a:lnTo>
                  <a:lnTo>
                    <a:pt x="4154" y="2574"/>
                  </a:lnTo>
                  <a:lnTo>
                    <a:pt x="4148" y="2574"/>
                  </a:lnTo>
                  <a:lnTo>
                    <a:pt x="4148" y="2574"/>
                  </a:lnTo>
                  <a:lnTo>
                    <a:pt x="4148" y="2580"/>
                  </a:lnTo>
                  <a:lnTo>
                    <a:pt x="4154" y="2580"/>
                  </a:lnTo>
                  <a:lnTo>
                    <a:pt x="4154" y="2580"/>
                  </a:lnTo>
                  <a:lnTo>
                    <a:pt x="4154" y="2574"/>
                  </a:lnTo>
                  <a:lnTo>
                    <a:pt x="4154" y="2574"/>
                  </a:lnTo>
                  <a:lnTo>
                    <a:pt x="4154" y="2574"/>
                  </a:lnTo>
                  <a:close/>
                  <a:moveTo>
                    <a:pt x="3947" y="2515"/>
                  </a:moveTo>
                  <a:lnTo>
                    <a:pt x="3947" y="2515"/>
                  </a:lnTo>
                  <a:lnTo>
                    <a:pt x="3947" y="2515"/>
                  </a:lnTo>
                  <a:lnTo>
                    <a:pt x="3947" y="2515"/>
                  </a:lnTo>
                  <a:lnTo>
                    <a:pt x="3947" y="2515"/>
                  </a:lnTo>
                  <a:lnTo>
                    <a:pt x="3947" y="2515"/>
                  </a:lnTo>
                  <a:lnTo>
                    <a:pt x="3947" y="2515"/>
                  </a:lnTo>
                  <a:lnTo>
                    <a:pt x="3947" y="2515"/>
                  </a:lnTo>
                  <a:lnTo>
                    <a:pt x="3947" y="2515"/>
                  </a:lnTo>
                  <a:lnTo>
                    <a:pt x="3941" y="2515"/>
                  </a:lnTo>
                  <a:lnTo>
                    <a:pt x="3941" y="2515"/>
                  </a:lnTo>
                  <a:lnTo>
                    <a:pt x="3941" y="2515"/>
                  </a:lnTo>
                  <a:lnTo>
                    <a:pt x="3941" y="2515"/>
                  </a:lnTo>
                  <a:lnTo>
                    <a:pt x="3941" y="2515"/>
                  </a:lnTo>
                  <a:lnTo>
                    <a:pt x="3935" y="2515"/>
                  </a:lnTo>
                  <a:lnTo>
                    <a:pt x="3935" y="2515"/>
                  </a:lnTo>
                  <a:lnTo>
                    <a:pt x="3941" y="2515"/>
                  </a:lnTo>
                  <a:lnTo>
                    <a:pt x="3941" y="2515"/>
                  </a:lnTo>
                  <a:lnTo>
                    <a:pt x="3941" y="2515"/>
                  </a:lnTo>
                  <a:lnTo>
                    <a:pt x="3941" y="2521"/>
                  </a:lnTo>
                  <a:lnTo>
                    <a:pt x="3941" y="2521"/>
                  </a:lnTo>
                  <a:lnTo>
                    <a:pt x="3941" y="2521"/>
                  </a:lnTo>
                  <a:lnTo>
                    <a:pt x="3947" y="2521"/>
                  </a:lnTo>
                  <a:lnTo>
                    <a:pt x="3947" y="2521"/>
                  </a:lnTo>
                  <a:lnTo>
                    <a:pt x="3947" y="2521"/>
                  </a:lnTo>
                  <a:lnTo>
                    <a:pt x="3947" y="2521"/>
                  </a:lnTo>
                  <a:lnTo>
                    <a:pt x="3947" y="2521"/>
                  </a:lnTo>
                  <a:lnTo>
                    <a:pt x="3947" y="2521"/>
                  </a:lnTo>
                  <a:lnTo>
                    <a:pt x="3947" y="2515"/>
                  </a:lnTo>
                  <a:lnTo>
                    <a:pt x="3947" y="2515"/>
                  </a:lnTo>
                  <a:close/>
                  <a:moveTo>
                    <a:pt x="3988" y="2509"/>
                  </a:move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82" y="2509"/>
                  </a:lnTo>
                  <a:lnTo>
                    <a:pt x="3958" y="2521"/>
                  </a:lnTo>
                  <a:lnTo>
                    <a:pt x="3953" y="2521"/>
                  </a:lnTo>
                  <a:lnTo>
                    <a:pt x="3953" y="2521"/>
                  </a:lnTo>
                  <a:lnTo>
                    <a:pt x="3947" y="2521"/>
                  </a:lnTo>
                  <a:lnTo>
                    <a:pt x="3947" y="2521"/>
                  </a:lnTo>
                  <a:lnTo>
                    <a:pt x="3947" y="2521"/>
                  </a:lnTo>
                  <a:lnTo>
                    <a:pt x="3947" y="2521"/>
                  </a:lnTo>
                  <a:lnTo>
                    <a:pt x="3953" y="2521"/>
                  </a:lnTo>
                  <a:lnTo>
                    <a:pt x="3953" y="2521"/>
                  </a:lnTo>
                  <a:lnTo>
                    <a:pt x="3958" y="2521"/>
                  </a:lnTo>
                  <a:lnTo>
                    <a:pt x="3958" y="2521"/>
                  </a:lnTo>
                  <a:lnTo>
                    <a:pt x="3964" y="2521"/>
                  </a:lnTo>
                  <a:lnTo>
                    <a:pt x="3970" y="2515"/>
                  </a:lnTo>
                  <a:lnTo>
                    <a:pt x="3976" y="2515"/>
                  </a:lnTo>
                  <a:lnTo>
                    <a:pt x="3982" y="2515"/>
                  </a:lnTo>
                  <a:lnTo>
                    <a:pt x="3982" y="2509"/>
                  </a:lnTo>
                  <a:lnTo>
                    <a:pt x="3988" y="2509"/>
                  </a:lnTo>
                  <a:lnTo>
                    <a:pt x="3988" y="2509"/>
                  </a:lnTo>
                  <a:lnTo>
                    <a:pt x="3988" y="2509"/>
                  </a:lnTo>
                  <a:lnTo>
                    <a:pt x="3988" y="2509"/>
                  </a:lnTo>
                  <a:lnTo>
                    <a:pt x="3988" y="2509"/>
                  </a:lnTo>
                  <a:lnTo>
                    <a:pt x="3988" y="2509"/>
                  </a:lnTo>
                  <a:lnTo>
                    <a:pt x="3988" y="2503"/>
                  </a:lnTo>
                  <a:lnTo>
                    <a:pt x="3988" y="2503"/>
                  </a:lnTo>
                  <a:lnTo>
                    <a:pt x="3988" y="2509"/>
                  </a:lnTo>
                  <a:close/>
                  <a:moveTo>
                    <a:pt x="3793" y="2432"/>
                  </a:moveTo>
                  <a:lnTo>
                    <a:pt x="3787" y="2432"/>
                  </a:lnTo>
                  <a:lnTo>
                    <a:pt x="3787" y="2432"/>
                  </a:lnTo>
                  <a:lnTo>
                    <a:pt x="3787" y="2432"/>
                  </a:lnTo>
                  <a:lnTo>
                    <a:pt x="3787" y="2432"/>
                  </a:lnTo>
                  <a:lnTo>
                    <a:pt x="3775" y="2432"/>
                  </a:lnTo>
                  <a:lnTo>
                    <a:pt x="3769" y="2432"/>
                  </a:lnTo>
                  <a:lnTo>
                    <a:pt x="3769" y="2432"/>
                  </a:lnTo>
                  <a:lnTo>
                    <a:pt x="3769" y="2432"/>
                  </a:lnTo>
                  <a:lnTo>
                    <a:pt x="3763" y="2432"/>
                  </a:lnTo>
                  <a:lnTo>
                    <a:pt x="3763" y="2432"/>
                  </a:lnTo>
                  <a:lnTo>
                    <a:pt x="3763" y="2432"/>
                  </a:lnTo>
                  <a:lnTo>
                    <a:pt x="3763" y="2438"/>
                  </a:lnTo>
                  <a:lnTo>
                    <a:pt x="3757" y="2438"/>
                  </a:lnTo>
                  <a:lnTo>
                    <a:pt x="3751" y="2438"/>
                  </a:lnTo>
                  <a:lnTo>
                    <a:pt x="3739" y="2438"/>
                  </a:lnTo>
                  <a:lnTo>
                    <a:pt x="3733" y="2438"/>
                  </a:lnTo>
                  <a:lnTo>
                    <a:pt x="3727" y="2438"/>
                  </a:lnTo>
                  <a:lnTo>
                    <a:pt x="3733" y="2444"/>
                  </a:lnTo>
                  <a:lnTo>
                    <a:pt x="3757" y="2438"/>
                  </a:lnTo>
                  <a:lnTo>
                    <a:pt x="3769" y="2438"/>
                  </a:lnTo>
                  <a:lnTo>
                    <a:pt x="3781" y="2438"/>
                  </a:lnTo>
                  <a:lnTo>
                    <a:pt x="3804" y="2432"/>
                  </a:lnTo>
                  <a:lnTo>
                    <a:pt x="3804" y="2432"/>
                  </a:lnTo>
                  <a:lnTo>
                    <a:pt x="3804" y="2432"/>
                  </a:lnTo>
                  <a:lnTo>
                    <a:pt x="3804" y="2432"/>
                  </a:lnTo>
                  <a:lnTo>
                    <a:pt x="3804" y="2432"/>
                  </a:lnTo>
                  <a:lnTo>
                    <a:pt x="3798" y="2432"/>
                  </a:lnTo>
                  <a:lnTo>
                    <a:pt x="3793" y="2432"/>
                  </a:lnTo>
                  <a:close/>
                  <a:moveTo>
                    <a:pt x="4000" y="2497"/>
                  </a:moveTo>
                  <a:lnTo>
                    <a:pt x="4000" y="2497"/>
                  </a:lnTo>
                  <a:lnTo>
                    <a:pt x="3994" y="2503"/>
                  </a:lnTo>
                  <a:lnTo>
                    <a:pt x="3994" y="2503"/>
                  </a:lnTo>
                  <a:lnTo>
                    <a:pt x="3988" y="2503"/>
                  </a:lnTo>
                  <a:lnTo>
                    <a:pt x="3994" y="2503"/>
                  </a:lnTo>
                  <a:lnTo>
                    <a:pt x="4000" y="2503"/>
                  </a:lnTo>
                  <a:lnTo>
                    <a:pt x="4000" y="2497"/>
                  </a:lnTo>
                  <a:lnTo>
                    <a:pt x="4000" y="2497"/>
                  </a:lnTo>
                  <a:lnTo>
                    <a:pt x="4000" y="2497"/>
                  </a:lnTo>
                  <a:close/>
                  <a:moveTo>
                    <a:pt x="4427" y="3001"/>
                  </a:moveTo>
                  <a:lnTo>
                    <a:pt x="4427" y="3001"/>
                  </a:lnTo>
                  <a:lnTo>
                    <a:pt x="4427" y="3007"/>
                  </a:lnTo>
                  <a:lnTo>
                    <a:pt x="4421" y="3007"/>
                  </a:lnTo>
                  <a:lnTo>
                    <a:pt x="4421" y="3007"/>
                  </a:lnTo>
                  <a:lnTo>
                    <a:pt x="4421" y="3007"/>
                  </a:lnTo>
                  <a:lnTo>
                    <a:pt x="4421" y="3007"/>
                  </a:lnTo>
                  <a:lnTo>
                    <a:pt x="4421" y="3007"/>
                  </a:lnTo>
                  <a:lnTo>
                    <a:pt x="4421" y="3013"/>
                  </a:lnTo>
                  <a:lnTo>
                    <a:pt x="4421" y="3013"/>
                  </a:lnTo>
                  <a:lnTo>
                    <a:pt x="4421" y="3013"/>
                  </a:lnTo>
                  <a:lnTo>
                    <a:pt x="4421" y="3013"/>
                  </a:lnTo>
                  <a:lnTo>
                    <a:pt x="4421" y="3013"/>
                  </a:lnTo>
                  <a:lnTo>
                    <a:pt x="4421" y="3013"/>
                  </a:lnTo>
                  <a:lnTo>
                    <a:pt x="4421" y="3013"/>
                  </a:lnTo>
                  <a:lnTo>
                    <a:pt x="4421" y="3013"/>
                  </a:lnTo>
                  <a:lnTo>
                    <a:pt x="4415" y="3019"/>
                  </a:lnTo>
                  <a:lnTo>
                    <a:pt x="4415" y="3025"/>
                  </a:lnTo>
                  <a:lnTo>
                    <a:pt x="4409" y="3025"/>
                  </a:lnTo>
                  <a:lnTo>
                    <a:pt x="4409" y="3025"/>
                  </a:lnTo>
                  <a:lnTo>
                    <a:pt x="4409" y="3025"/>
                  </a:lnTo>
                  <a:lnTo>
                    <a:pt x="4409" y="3025"/>
                  </a:lnTo>
                  <a:lnTo>
                    <a:pt x="4415" y="3025"/>
                  </a:lnTo>
                  <a:lnTo>
                    <a:pt x="4409" y="3025"/>
                  </a:lnTo>
                  <a:lnTo>
                    <a:pt x="4409" y="3025"/>
                  </a:lnTo>
                  <a:lnTo>
                    <a:pt x="4409" y="3025"/>
                  </a:lnTo>
                  <a:lnTo>
                    <a:pt x="4409" y="3025"/>
                  </a:lnTo>
                  <a:lnTo>
                    <a:pt x="4409" y="3031"/>
                  </a:lnTo>
                  <a:lnTo>
                    <a:pt x="4409" y="3031"/>
                  </a:lnTo>
                  <a:lnTo>
                    <a:pt x="4409" y="3031"/>
                  </a:lnTo>
                  <a:lnTo>
                    <a:pt x="4409" y="3031"/>
                  </a:lnTo>
                  <a:lnTo>
                    <a:pt x="4409" y="3031"/>
                  </a:lnTo>
                  <a:lnTo>
                    <a:pt x="4409" y="3031"/>
                  </a:lnTo>
                  <a:lnTo>
                    <a:pt x="4409" y="3031"/>
                  </a:lnTo>
                  <a:lnTo>
                    <a:pt x="4403" y="3037"/>
                  </a:lnTo>
                  <a:lnTo>
                    <a:pt x="4403" y="3037"/>
                  </a:lnTo>
                  <a:lnTo>
                    <a:pt x="4403" y="3037"/>
                  </a:lnTo>
                  <a:lnTo>
                    <a:pt x="4403" y="3037"/>
                  </a:lnTo>
                  <a:lnTo>
                    <a:pt x="4403" y="3037"/>
                  </a:lnTo>
                  <a:lnTo>
                    <a:pt x="4403" y="3037"/>
                  </a:lnTo>
                  <a:lnTo>
                    <a:pt x="4403" y="3037"/>
                  </a:lnTo>
                  <a:lnTo>
                    <a:pt x="4397" y="3037"/>
                  </a:lnTo>
                  <a:lnTo>
                    <a:pt x="4397" y="3043"/>
                  </a:lnTo>
                  <a:lnTo>
                    <a:pt x="4397" y="3043"/>
                  </a:lnTo>
                  <a:lnTo>
                    <a:pt x="4397" y="3043"/>
                  </a:lnTo>
                  <a:lnTo>
                    <a:pt x="4397" y="3043"/>
                  </a:lnTo>
                  <a:lnTo>
                    <a:pt x="4397" y="3043"/>
                  </a:lnTo>
                  <a:lnTo>
                    <a:pt x="4397" y="3043"/>
                  </a:lnTo>
                  <a:lnTo>
                    <a:pt x="4397" y="3043"/>
                  </a:lnTo>
                  <a:lnTo>
                    <a:pt x="4397" y="3049"/>
                  </a:lnTo>
                  <a:lnTo>
                    <a:pt x="4397" y="3049"/>
                  </a:lnTo>
                  <a:lnTo>
                    <a:pt x="4397" y="3043"/>
                  </a:lnTo>
                  <a:lnTo>
                    <a:pt x="4403" y="3043"/>
                  </a:lnTo>
                  <a:lnTo>
                    <a:pt x="4403" y="3037"/>
                  </a:lnTo>
                  <a:lnTo>
                    <a:pt x="4409" y="3037"/>
                  </a:lnTo>
                  <a:lnTo>
                    <a:pt x="4409" y="3037"/>
                  </a:lnTo>
                  <a:lnTo>
                    <a:pt x="4409" y="3037"/>
                  </a:lnTo>
                  <a:lnTo>
                    <a:pt x="4409" y="3031"/>
                  </a:lnTo>
                  <a:lnTo>
                    <a:pt x="4409" y="3031"/>
                  </a:lnTo>
                  <a:lnTo>
                    <a:pt x="4409" y="3031"/>
                  </a:lnTo>
                  <a:lnTo>
                    <a:pt x="4409" y="3031"/>
                  </a:lnTo>
                  <a:lnTo>
                    <a:pt x="4409" y="3031"/>
                  </a:lnTo>
                  <a:lnTo>
                    <a:pt x="4409" y="3031"/>
                  </a:lnTo>
                  <a:lnTo>
                    <a:pt x="4415" y="3025"/>
                  </a:lnTo>
                  <a:lnTo>
                    <a:pt x="4421" y="3025"/>
                  </a:lnTo>
                  <a:lnTo>
                    <a:pt x="4421" y="3025"/>
                  </a:lnTo>
                  <a:lnTo>
                    <a:pt x="4421" y="3019"/>
                  </a:lnTo>
                  <a:lnTo>
                    <a:pt x="4421" y="3019"/>
                  </a:lnTo>
                  <a:lnTo>
                    <a:pt x="4421" y="3013"/>
                  </a:lnTo>
                  <a:lnTo>
                    <a:pt x="4421" y="3013"/>
                  </a:lnTo>
                  <a:lnTo>
                    <a:pt x="4427" y="3007"/>
                  </a:lnTo>
                  <a:lnTo>
                    <a:pt x="4427" y="3007"/>
                  </a:lnTo>
                  <a:lnTo>
                    <a:pt x="4427" y="3007"/>
                  </a:lnTo>
                  <a:lnTo>
                    <a:pt x="4427" y="3007"/>
                  </a:lnTo>
                  <a:lnTo>
                    <a:pt x="4427" y="3007"/>
                  </a:lnTo>
                  <a:lnTo>
                    <a:pt x="4427" y="3007"/>
                  </a:lnTo>
                  <a:lnTo>
                    <a:pt x="4427" y="3007"/>
                  </a:lnTo>
                  <a:lnTo>
                    <a:pt x="4427" y="3007"/>
                  </a:lnTo>
                  <a:lnTo>
                    <a:pt x="4427" y="3007"/>
                  </a:lnTo>
                  <a:lnTo>
                    <a:pt x="4427" y="3001"/>
                  </a:lnTo>
                  <a:lnTo>
                    <a:pt x="4427" y="3001"/>
                  </a:lnTo>
                  <a:lnTo>
                    <a:pt x="4427" y="3001"/>
                  </a:lnTo>
                  <a:lnTo>
                    <a:pt x="4427" y="3001"/>
                  </a:lnTo>
                  <a:lnTo>
                    <a:pt x="4427" y="3001"/>
                  </a:lnTo>
                  <a:lnTo>
                    <a:pt x="4433" y="3001"/>
                  </a:lnTo>
                  <a:lnTo>
                    <a:pt x="4433" y="3001"/>
                  </a:lnTo>
                  <a:lnTo>
                    <a:pt x="4433" y="3001"/>
                  </a:lnTo>
                  <a:lnTo>
                    <a:pt x="4427" y="3001"/>
                  </a:lnTo>
                  <a:lnTo>
                    <a:pt x="4427" y="3001"/>
                  </a:lnTo>
                  <a:close/>
                  <a:moveTo>
                    <a:pt x="4344" y="3001"/>
                  </a:moveTo>
                  <a:lnTo>
                    <a:pt x="4344" y="3001"/>
                  </a:lnTo>
                  <a:lnTo>
                    <a:pt x="4344" y="3007"/>
                  </a:lnTo>
                  <a:lnTo>
                    <a:pt x="4344" y="3007"/>
                  </a:lnTo>
                  <a:lnTo>
                    <a:pt x="4344" y="3007"/>
                  </a:lnTo>
                  <a:lnTo>
                    <a:pt x="4350" y="3007"/>
                  </a:lnTo>
                  <a:lnTo>
                    <a:pt x="4350" y="3007"/>
                  </a:lnTo>
                  <a:lnTo>
                    <a:pt x="4350" y="3007"/>
                  </a:lnTo>
                  <a:lnTo>
                    <a:pt x="4350" y="3001"/>
                  </a:lnTo>
                  <a:lnTo>
                    <a:pt x="4344" y="3001"/>
                  </a:lnTo>
                  <a:lnTo>
                    <a:pt x="4344" y="3001"/>
                  </a:lnTo>
                  <a:lnTo>
                    <a:pt x="4344" y="3001"/>
                  </a:lnTo>
                  <a:lnTo>
                    <a:pt x="4344" y="3001"/>
                  </a:lnTo>
                  <a:lnTo>
                    <a:pt x="4344" y="3001"/>
                  </a:lnTo>
                  <a:lnTo>
                    <a:pt x="4344" y="3001"/>
                  </a:lnTo>
                  <a:close/>
                  <a:moveTo>
                    <a:pt x="3644" y="2450"/>
                  </a:moveTo>
                  <a:lnTo>
                    <a:pt x="3644" y="2450"/>
                  </a:lnTo>
                  <a:lnTo>
                    <a:pt x="3644" y="2450"/>
                  </a:lnTo>
                  <a:lnTo>
                    <a:pt x="3644" y="2450"/>
                  </a:lnTo>
                  <a:lnTo>
                    <a:pt x="3644" y="2450"/>
                  </a:lnTo>
                  <a:lnTo>
                    <a:pt x="3644" y="2450"/>
                  </a:lnTo>
                  <a:lnTo>
                    <a:pt x="3638" y="2450"/>
                  </a:lnTo>
                  <a:lnTo>
                    <a:pt x="3633" y="2450"/>
                  </a:lnTo>
                  <a:lnTo>
                    <a:pt x="3627" y="2450"/>
                  </a:lnTo>
                  <a:lnTo>
                    <a:pt x="3627" y="2450"/>
                  </a:lnTo>
                  <a:lnTo>
                    <a:pt x="3627" y="2450"/>
                  </a:lnTo>
                  <a:lnTo>
                    <a:pt x="3650" y="2450"/>
                  </a:lnTo>
                  <a:lnTo>
                    <a:pt x="3650" y="2450"/>
                  </a:lnTo>
                  <a:lnTo>
                    <a:pt x="3650" y="2450"/>
                  </a:lnTo>
                  <a:lnTo>
                    <a:pt x="3650" y="2450"/>
                  </a:lnTo>
                  <a:lnTo>
                    <a:pt x="3650" y="2450"/>
                  </a:lnTo>
                  <a:lnTo>
                    <a:pt x="3650" y="2450"/>
                  </a:lnTo>
                  <a:lnTo>
                    <a:pt x="3650" y="2444"/>
                  </a:lnTo>
                  <a:lnTo>
                    <a:pt x="3644" y="2450"/>
                  </a:lnTo>
                  <a:close/>
                </a:path>
              </a:pathLst>
            </a:custGeom>
            <a:solidFill>
              <a:srgbClr val="D8EAF8"/>
            </a:solidFill>
            <a:ln>
              <a:noFill/>
            </a:ln>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FD91C2AC-554F-42EB-9AF3-14FF2A3C3383}"/>
              </a:ext>
            </a:extLst>
          </p:cNvPr>
          <p:cNvSpPr>
            <a:spLocks noGrp="1"/>
          </p:cNvSpPr>
          <p:nvPr>
            <p:ph type="title"/>
          </p:nvPr>
        </p:nvSpPr>
        <p:spPr>
          <a:xfrm>
            <a:off x="838200" y="389509"/>
            <a:ext cx="10515600" cy="1325563"/>
          </a:xfrm>
        </p:spPr>
        <p:txBody>
          <a:bodyPr>
            <a:normAutofit fontScale="90000"/>
          </a:bodyPr>
          <a:lstStyle/>
          <a:p>
            <a:r>
              <a:rPr lang="en-US" sz="4000">
                <a:latin typeface="Arial"/>
                <a:cs typeface="Arial"/>
              </a:rPr>
              <a:t>Prevalence of obesity in U.S. by race in children aged 2–19 from 2017-2020</a:t>
            </a:r>
            <a:br>
              <a:rPr lang="en-US" sz="4000"/>
            </a:br>
            <a:endParaRPr lang="en-US" sz="2700"/>
          </a:p>
        </p:txBody>
      </p:sp>
      <p:sp>
        <p:nvSpPr>
          <p:cNvPr id="3" name="Text Placeholder 2">
            <a:extLst>
              <a:ext uri="{FF2B5EF4-FFF2-40B4-BE49-F238E27FC236}">
                <a16:creationId xmlns:a16="http://schemas.microsoft.com/office/drawing/2014/main" id="{C3207C80-CAB6-4AA6-B58C-B72A1326A85D}"/>
              </a:ext>
            </a:extLst>
          </p:cNvPr>
          <p:cNvSpPr>
            <a:spLocks noGrp="1"/>
          </p:cNvSpPr>
          <p:nvPr>
            <p:ph type="body" sz="quarter" idx="13"/>
          </p:nvPr>
        </p:nvSpPr>
        <p:spPr/>
        <p:txBody>
          <a:bodyPr/>
          <a:lstStyle/>
          <a:p>
            <a:r>
              <a:rPr lang="en-US" sz="1000"/>
              <a:t>*Obesity is defined as a BMI of greater than or equal to the age- and sex-specific 95th percentile.</a:t>
            </a:r>
            <a:br>
              <a:rPr lang="en-US" sz="1000"/>
            </a:br>
            <a:r>
              <a:rPr lang="en-US" sz="1000"/>
              <a:t>BMI, body mass index; U.S., United States.</a:t>
            </a:r>
            <a:br>
              <a:rPr lang="en-US" sz="1000"/>
            </a:br>
            <a:r>
              <a:rPr lang="en-US" sz="1000" err="1">
                <a:latin typeface="Arial"/>
                <a:cs typeface="Arial"/>
              </a:rPr>
              <a:t>Stierman</a:t>
            </a:r>
            <a:r>
              <a:rPr lang="en-US" sz="1000">
                <a:latin typeface="Arial"/>
                <a:cs typeface="Arial"/>
              </a:rPr>
              <a:t> B et al. National Health and Nutrition Examination Survey 2017–March 2020 </a:t>
            </a:r>
            <a:r>
              <a:rPr lang="en-US" sz="1000" err="1">
                <a:latin typeface="Arial"/>
                <a:cs typeface="Arial"/>
              </a:rPr>
              <a:t>Prepandemic</a:t>
            </a:r>
            <a:r>
              <a:rPr lang="en-US" sz="1000">
                <a:latin typeface="Arial"/>
                <a:cs typeface="Arial"/>
              </a:rPr>
              <a:t> Data Files—Development of Files and Prevalence Estimates for Selected Health Outcomes. 2021. Available at: </a:t>
            </a:r>
            <a:r>
              <a:rPr lang="en-US" sz="1000">
                <a:latin typeface="Arial"/>
                <a:cs typeface="Arial"/>
                <a:hlinkClick r:id="rId4"/>
              </a:rPr>
              <a:t>https://stacks.cdc.gov/view/cdc/106273</a:t>
            </a:r>
            <a:r>
              <a:rPr lang="en-US" sz="1000">
                <a:latin typeface="Arial"/>
                <a:cs typeface="Arial"/>
              </a:rPr>
              <a:t>. Accessed August 2023.</a:t>
            </a:r>
            <a:endParaRPr lang="en-CA" sz="1000">
              <a:latin typeface="Arial"/>
              <a:cs typeface="Arial"/>
            </a:endParaRPr>
          </a:p>
        </p:txBody>
      </p:sp>
      <p:sp>
        <p:nvSpPr>
          <p:cNvPr id="24" name="Content Placeholder 1">
            <a:extLst>
              <a:ext uri="{FF2B5EF4-FFF2-40B4-BE49-F238E27FC236}">
                <a16:creationId xmlns:a16="http://schemas.microsoft.com/office/drawing/2014/main" id="{36399D23-7012-BECA-66E9-74146C6EE76A}"/>
              </a:ext>
            </a:extLst>
          </p:cNvPr>
          <p:cNvSpPr txBox="1">
            <a:spLocks/>
          </p:cNvSpPr>
          <p:nvPr>
            <p:custDataLst>
              <p:tags r:id="rId1"/>
            </p:custDataLst>
          </p:nvPr>
        </p:nvSpPr>
        <p:spPr bwMode="auto">
          <a:xfrm>
            <a:off x="1156378" y="2557730"/>
            <a:ext cx="3097444" cy="1972656"/>
          </a:xfrm>
          <a:prstGeom prst="rect">
            <a:avLst/>
          </a:prstGeom>
          <a:solidFill>
            <a:schemeClr val="accent3">
              <a:lumMod val="20000"/>
              <a:lumOff val="80000"/>
            </a:schemeClr>
          </a:solidFill>
          <a:ln w="38100">
            <a:noFill/>
          </a:ln>
          <a:effectLst/>
          <a:extLst>
            <a:ext uri="{53640926-AAD7-44D8-BBD7-CCE9431645EC}">
              <a14:shadowObscured xmlns:a14="http://schemas.microsoft.com/office/drawing/2010/main"/>
            </a:ext>
          </a:extLst>
        </p:spPr>
        <p:txBody>
          <a:bodyPr vert="horz" wrap="square" lIns="182880" tIns="0" rIns="91440" bIns="0" rtlCol="0" anchor="ctr" anchorCtr="0">
            <a:noAutofit/>
          </a:bodyPr>
          <a:lstStyle>
            <a:lvl1pPr marL="137157" indent="-137157" algn="l" defTabSz="914377" rtl="0" eaLnBrk="1" latinLnBrk="0" hangingPunct="1">
              <a:lnSpc>
                <a:spcPct val="100000"/>
              </a:lnSpc>
              <a:spcBef>
                <a:spcPct val="0"/>
              </a:spcBef>
              <a:spcAft>
                <a:spcPts val="600"/>
              </a:spcAft>
              <a:buClr>
                <a:srgbClr val="009FDA"/>
              </a:buClr>
              <a:buSzPct val="100000"/>
              <a:buFont typeface="Arial" panose="020B0604020202020204" pitchFamily="34" charset="0"/>
              <a:buChar char="•"/>
              <a:defRPr kumimoji="0" sz="1351" b="0" i="0" u="none" kern="1200" baseline="0">
                <a:solidFill>
                  <a:srgbClr val="001965"/>
                </a:solidFill>
                <a:latin typeface="Verdana" panose="020B0604030504040204" pitchFamily="34" charset="0"/>
                <a:ea typeface="+mn-ea"/>
                <a:cs typeface="+mn-cs"/>
              </a:defRPr>
            </a:lvl1pPr>
            <a:lvl2pPr marL="274313" indent="-137173" algn="l" defTabSz="914377" rtl="0" eaLnBrk="1" latinLnBrk="0" hangingPunct="1">
              <a:lnSpc>
                <a:spcPct val="100000"/>
              </a:lnSpc>
              <a:spcBef>
                <a:spcPct val="0"/>
              </a:spcBef>
              <a:spcAft>
                <a:spcPts val="600"/>
              </a:spcAft>
              <a:buClr>
                <a:srgbClr val="001965"/>
              </a:buClr>
              <a:buSzPct val="100000"/>
              <a:buFont typeface="Arial" panose="020B0604020202020204" pitchFamily="34" charset="0"/>
              <a:buChar char="•"/>
              <a:defRPr kumimoji="0" sz="1200" b="0" i="0" u="none" kern="1200" baseline="0">
                <a:solidFill>
                  <a:srgbClr val="001965"/>
                </a:solidFill>
                <a:latin typeface="Verdana" panose="020B0604030504040204" pitchFamily="34" charset="0"/>
                <a:ea typeface="+mn-ea"/>
                <a:cs typeface="+mn-cs"/>
              </a:defRPr>
            </a:lvl2pPr>
            <a:lvl3pPr marL="411470" indent="-137173" algn="l" defTabSz="914377" rtl="0" eaLnBrk="1" latinLnBrk="0" hangingPunct="1">
              <a:lnSpc>
                <a:spcPct val="100000"/>
              </a:lnSpc>
              <a:spcBef>
                <a:spcPct val="0"/>
              </a:spcBef>
              <a:spcAft>
                <a:spcPts val="600"/>
              </a:spcAft>
              <a:buClr>
                <a:srgbClr val="009FDA"/>
              </a:buClr>
              <a:buSzPct val="100000"/>
              <a:buFont typeface="Verdana" pitchFamily="34" charset="0"/>
              <a:buChar char="‒"/>
              <a:defRPr kumimoji="0" sz="1051" b="0" i="0" u="none" kern="1200" baseline="0">
                <a:solidFill>
                  <a:srgbClr val="001965"/>
                </a:solidFill>
                <a:latin typeface="Verdana" panose="020B0604030504040204" pitchFamily="34" charset="0"/>
                <a:ea typeface="+mn-ea"/>
                <a:cs typeface="+mn-cs"/>
              </a:defRPr>
            </a:lvl3pPr>
            <a:lvl4pPr marL="548626" indent="-137173" algn="l" defTabSz="914377" rtl="0" eaLnBrk="1" latinLnBrk="0" hangingPunct="1">
              <a:lnSpc>
                <a:spcPct val="100000"/>
              </a:lnSpc>
              <a:spcBef>
                <a:spcPct val="0"/>
              </a:spcBef>
              <a:spcAft>
                <a:spcPts val="600"/>
              </a:spcAft>
              <a:buClr>
                <a:srgbClr val="001965"/>
              </a:buClr>
              <a:buSzPct val="100000"/>
              <a:buFont typeface="Arial" panose="020B0604020202020204" pitchFamily="34" charset="0"/>
              <a:buChar char="•"/>
              <a:defRPr kumimoji="0" sz="900" b="0" i="0" u="none" kern="1200" baseline="0">
                <a:solidFill>
                  <a:srgbClr val="001965"/>
                </a:solidFill>
                <a:latin typeface="Verdana" panose="020B0604030504040204" pitchFamily="34" charset="0"/>
                <a:ea typeface="+mn-ea"/>
                <a:cs typeface="+mn-cs"/>
              </a:defRPr>
            </a:lvl4pPr>
            <a:lvl5pPr marL="685783" indent="-137173" algn="l" defTabSz="914377" rtl="0" eaLnBrk="1" latinLnBrk="0" hangingPunct="1">
              <a:lnSpc>
                <a:spcPct val="100000"/>
              </a:lnSpc>
              <a:spcBef>
                <a:spcPct val="0"/>
              </a:spcBef>
              <a:spcAft>
                <a:spcPts val="600"/>
              </a:spcAft>
              <a:buClr>
                <a:srgbClr val="009FDA"/>
              </a:buClr>
              <a:buSzPct val="100000"/>
              <a:buFont typeface="Arial" panose="020B0604020202020204" pitchFamily="34" charset="0"/>
              <a:buChar char="•"/>
              <a:defRPr kumimoji="0" sz="825" b="0" i="0" u="none" kern="1200" baseline="0">
                <a:solidFill>
                  <a:srgbClr val="001965"/>
                </a:solidFill>
                <a:latin typeface="Verdana" panose="020B060403050404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029" marR="0" lvl="1" indent="-182029" algn="l" defTabSz="1219139" rtl="0" eaLnBrk="1" fontAlgn="auto" latinLnBrk="0" hangingPunct="1">
              <a:lnSpc>
                <a:spcPct val="100000"/>
              </a:lnSpc>
              <a:spcBef>
                <a:spcPct val="0"/>
              </a:spcBef>
              <a:spcAft>
                <a:spcPts val="800"/>
              </a:spcAft>
              <a:buClr>
                <a:srgbClr val="001965"/>
              </a:buClr>
              <a:buSzPct val="100000"/>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Obesity</a:t>
            </a:r>
            <a:r>
              <a:rPr kumimoji="0" lang="en-US" sz="1600" b="0" i="0" u="none" strike="noStrike" kern="1200" cap="none" spc="0" normalizeH="0" baseline="3000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a:t>
            </a:r>
            <a:r>
              <a:rPr kumimoji="0" lang="en-US" sz="1600" b="0" i="0" u="none" strike="noStrike" kern="1200" cap="none" spc="0" normalizeH="0" baseline="0" noProof="0">
                <a:ln>
                  <a:noFill/>
                </a:ln>
                <a:solidFill>
                  <a:schemeClr val="tx1"/>
                </a:solidFill>
                <a:effectLst/>
                <a:uLnTx/>
                <a:uFillTx/>
                <a:latin typeface="Arial" panose="020B0604020202020204" pitchFamily="34" charset="0"/>
                <a:ea typeface="Apis For Office" panose="020B0504010101010104" pitchFamily="34" charset="0"/>
                <a:cs typeface="Arial" panose="020B0604020202020204" pitchFamily="34" charset="0"/>
              </a:rPr>
              <a:t> prevalence increased with age and decreased with increasing family income</a:t>
            </a:r>
          </a:p>
        </p:txBody>
      </p:sp>
      <p:grpSp>
        <p:nvGrpSpPr>
          <p:cNvPr id="26" name="Group 25">
            <a:extLst>
              <a:ext uri="{FF2B5EF4-FFF2-40B4-BE49-F238E27FC236}">
                <a16:creationId xmlns:a16="http://schemas.microsoft.com/office/drawing/2014/main" id="{627E23D1-6C0C-F0D0-71C3-D2EF494986D3}"/>
              </a:ext>
            </a:extLst>
          </p:cNvPr>
          <p:cNvGrpSpPr/>
          <p:nvPr/>
        </p:nvGrpSpPr>
        <p:grpSpPr>
          <a:xfrm>
            <a:off x="5303229" y="1825983"/>
            <a:ext cx="6154568" cy="4136782"/>
            <a:chOff x="2864828" y="1825983"/>
            <a:chExt cx="6154568" cy="4136782"/>
          </a:xfrm>
        </p:grpSpPr>
        <p:graphicFrame>
          <p:nvGraphicFramePr>
            <p:cNvPr id="11" name="Chart 10">
              <a:extLst>
                <a:ext uri="{FF2B5EF4-FFF2-40B4-BE49-F238E27FC236}">
                  <a16:creationId xmlns:a16="http://schemas.microsoft.com/office/drawing/2014/main" id="{9020650B-66A1-5A7C-6F94-8B0B81A6A685}"/>
                </a:ext>
              </a:extLst>
            </p:cNvPr>
            <p:cNvGraphicFramePr/>
            <p:nvPr>
              <p:extLst>
                <p:ext uri="{D42A27DB-BD31-4B8C-83A1-F6EECF244321}">
                  <p14:modId xmlns:p14="http://schemas.microsoft.com/office/powerpoint/2010/main" val="3834866829"/>
                </p:ext>
              </p:extLst>
            </p:nvPr>
          </p:nvGraphicFramePr>
          <p:xfrm>
            <a:off x="3172605" y="1825983"/>
            <a:ext cx="5846791" cy="3897862"/>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91EC6664-C5E8-DC1C-35DA-DBD647F350BD}"/>
                </a:ext>
              </a:extLst>
            </p:cNvPr>
            <p:cNvSpPr txBox="1"/>
            <p:nvPr/>
          </p:nvSpPr>
          <p:spPr>
            <a:xfrm rot="16200000">
              <a:off x="2094113" y="3621026"/>
              <a:ext cx="1849208" cy="307777"/>
            </a:xfrm>
            <a:prstGeom prst="rect">
              <a:avLst/>
            </a:prstGeom>
            <a:noFill/>
          </p:spPr>
          <p:txBody>
            <a:bodyPr wrap="square" rtlCol="0" anchor="ctr">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 Prevalence (%)</a:t>
              </a:r>
              <a:endParaRPr kumimoji="0" lang="en-US" sz="1400" b="1" i="0" u="none" strike="noStrike" kern="0" cap="none" spc="0" normalizeH="0" baseline="3000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sp>
          <p:nvSpPr>
            <p:cNvPr id="25" name="TextBox 24">
              <a:extLst>
                <a:ext uri="{FF2B5EF4-FFF2-40B4-BE49-F238E27FC236}">
                  <a16:creationId xmlns:a16="http://schemas.microsoft.com/office/drawing/2014/main" id="{088791CE-8EEE-51A5-4290-8E246988E05E}"/>
                </a:ext>
              </a:extLst>
            </p:cNvPr>
            <p:cNvSpPr txBox="1"/>
            <p:nvPr/>
          </p:nvSpPr>
          <p:spPr>
            <a:xfrm>
              <a:off x="5171396" y="5654988"/>
              <a:ext cx="1849208" cy="307777"/>
            </a:xfrm>
            <a:prstGeom prst="rect">
              <a:avLst/>
            </a:prstGeom>
            <a:noFill/>
          </p:spPr>
          <p:txBody>
            <a:bodyPr wrap="square" rtlCol="0" anchor="ctr">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1400" b="1" i="0" u="none" strike="noStrike" kern="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Race</a:t>
              </a:r>
              <a:endParaRPr kumimoji="0" lang="en-US" sz="1400" b="1" i="0" u="none" strike="noStrike" kern="0" cap="none" spc="0" normalizeH="0" baseline="30000" noProof="0">
                <a:ln>
                  <a:noFill/>
                </a:ln>
                <a:effectLst/>
                <a:uLnTx/>
                <a:uFillTx/>
                <a:latin typeface="Arial" panose="020B0604020202020204" pitchFamily="34" charset="0"/>
                <a:ea typeface="Apis For Office" panose="020B0504010101010104" pitchFamily="34" charset="0"/>
                <a:cs typeface="Arial" panose="020B0604020202020204" pitchFamily="34" charset="0"/>
              </a:endParaRPr>
            </a:p>
          </p:txBody>
        </p:sp>
      </p:grpSp>
      <p:sp>
        <p:nvSpPr>
          <p:cNvPr id="27" name="Freeform 6">
            <a:extLst>
              <a:ext uri="{FF2B5EF4-FFF2-40B4-BE49-F238E27FC236}">
                <a16:creationId xmlns:a16="http://schemas.microsoft.com/office/drawing/2014/main" id="{96C43F48-6538-EF2B-ED1F-0E976B5FC35E}"/>
              </a:ext>
            </a:extLst>
          </p:cNvPr>
          <p:cNvSpPr>
            <a:spLocks/>
          </p:cNvSpPr>
          <p:nvPr/>
        </p:nvSpPr>
        <p:spPr bwMode="auto">
          <a:xfrm>
            <a:off x="3929452" y="3589208"/>
            <a:ext cx="566049" cy="1187323"/>
          </a:xfrm>
          <a:custGeom>
            <a:avLst/>
            <a:gdLst>
              <a:gd name="T0" fmla="*/ 611 w 626"/>
              <a:gd name="T1" fmla="*/ 483 h 1312"/>
              <a:gd name="T2" fmla="*/ 453 w 626"/>
              <a:gd name="T3" fmla="*/ 261 h 1312"/>
              <a:gd name="T4" fmla="*/ 453 w 626"/>
              <a:gd name="T5" fmla="*/ 261 h 1312"/>
              <a:gd name="T6" fmla="*/ 437 w 626"/>
              <a:gd name="T7" fmla="*/ 258 h 1312"/>
              <a:gd name="T8" fmla="*/ 418 w 626"/>
              <a:gd name="T9" fmla="*/ 255 h 1312"/>
              <a:gd name="T10" fmla="*/ 359 w 626"/>
              <a:gd name="T11" fmla="*/ 219 h 1312"/>
              <a:gd name="T12" fmla="*/ 358 w 626"/>
              <a:gd name="T13" fmla="*/ 215 h 1312"/>
              <a:gd name="T14" fmla="*/ 381 w 626"/>
              <a:gd name="T15" fmla="*/ 188 h 1312"/>
              <a:gd name="T16" fmla="*/ 405 w 626"/>
              <a:gd name="T17" fmla="*/ 119 h 1312"/>
              <a:gd name="T18" fmla="*/ 408 w 626"/>
              <a:gd name="T19" fmla="*/ 66 h 1312"/>
              <a:gd name="T20" fmla="*/ 390 w 626"/>
              <a:gd name="T21" fmla="*/ 24 h 1312"/>
              <a:gd name="T22" fmla="*/ 315 w 626"/>
              <a:gd name="T23" fmla="*/ 0 h 1312"/>
              <a:gd name="T24" fmla="*/ 239 w 626"/>
              <a:gd name="T25" fmla="*/ 24 h 1312"/>
              <a:gd name="T26" fmla="*/ 221 w 626"/>
              <a:gd name="T27" fmla="*/ 66 h 1312"/>
              <a:gd name="T28" fmla="*/ 225 w 626"/>
              <a:gd name="T29" fmla="*/ 119 h 1312"/>
              <a:gd name="T30" fmla="*/ 249 w 626"/>
              <a:gd name="T31" fmla="*/ 188 h 1312"/>
              <a:gd name="T32" fmla="*/ 270 w 626"/>
              <a:gd name="T33" fmla="*/ 210 h 1312"/>
              <a:gd name="T34" fmla="*/ 207 w 626"/>
              <a:gd name="T35" fmla="*/ 255 h 1312"/>
              <a:gd name="T36" fmla="*/ 189 w 626"/>
              <a:gd name="T37" fmla="*/ 258 h 1312"/>
              <a:gd name="T38" fmla="*/ 173 w 626"/>
              <a:gd name="T39" fmla="*/ 261 h 1312"/>
              <a:gd name="T40" fmla="*/ 67 w 626"/>
              <a:gd name="T41" fmla="*/ 356 h 1312"/>
              <a:gd name="T42" fmla="*/ 14 w 626"/>
              <a:gd name="T43" fmla="*/ 486 h 1312"/>
              <a:gd name="T44" fmla="*/ 29 w 626"/>
              <a:gd name="T45" fmla="*/ 711 h 1312"/>
              <a:gd name="T46" fmla="*/ 65 w 626"/>
              <a:gd name="T47" fmla="*/ 689 h 1312"/>
              <a:gd name="T48" fmla="*/ 91 w 626"/>
              <a:gd name="T49" fmla="*/ 695 h 1312"/>
              <a:gd name="T50" fmla="*/ 63 w 626"/>
              <a:gd name="T51" fmla="*/ 640 h 1312"/>
              <a:gd name="T52" fmla="*/ 139 w 626"/>
              <a:gd name="T53" fmla="*/ 422 h 1312"/>
              <a:gd name="T54" fmla="*/ 115 w 626"/>
              <a:gd name="T55" fmla="*/ 633 h 1312"/>
              <a:gd name="T56" fmla="*/ 176 w 626"/>
              <a:gd name="T57" fmla="*/ 1012 h 1312"/>
              <a:gd name="T58" fmla="*/ 222 w 626"/>
              <a:gd name="T59" fmla="*/ 1288 h 1312"/>
              <a:gd name="T60" fmla="*/ 293 w 626"/>
              <a:gd name="T61" fmla="*/ 1253 h 1312"/>
              <a:gd name="T62" fmla="*/ 296 w 626"/>
              <a:gd name="T63" fmla="*/ 930 h 1312"/>
              <a:gd name="T64" fmla="*/ 310 w 626"/>
              <a:gd name="T65" fmla="*/ 801 h 1312"/>
              <a:gd name="T66" fmla="*/ 315 w 626"/>
              <a:gd name="T67" fmla="*/ 801 h 1312"/>
              <a:gd name="T68" fmla="*/ 330 w 626"/>
              <a:gd name="T69" fmla="*/ 930 h 1312"/>
              <a:gd name="T70" fmla="*/ 333 w 626"/>
              <a:gd name="T71" fmla="*/ 1253 h 1312"/>
              <a:gd name="T72" fmla="*/ 404 w 626"/>
              <a:gd name="T73" fmla="*/ 1288 h 1312"/>
              <a:gd name="T74" fmla="*/ 450 w 626"/>
              <a:gd name="T75" fmla="*/ 1012 h 1312"/>
              <a:gd name="T76" fmla="*/ 511 w 626"/>
              <a:gd name="T77" fmla="*/ 633 h 1312"/>
              <a:gd name="T78" fmla="*/ 519 w 626"/>
              <a:gd name="T79" fmla="*/ 611 h 1312"/>
              <a:gd name="T80" fmla="*/ 523 w 626"/>
              <a:gd name="T81" fmla="*/ 575 h 1312"/>
              <a:gd name="T82" fmla="*/ 514 w 626"/>
              <a:gd name="T83" fmla="*/ 509 h 1312"/>
              <a:gd name="T84" fmla="*/ 505 w 626"/>
              <a:gd name="T85" fmla="*/ 476 h 1312"/>
              <a:gd name="T86" fmla="*/ 491 w 626"/>
              <a:gd name="T87" fmla="*/ 434 h 1312"/>
              <a:gd name="T88" fmla="*/ 539 w 626"/>
              <a:gd name="T89" fmla="*/ 495 h 1312"/>
              <a:gd name="T90" fmla="*/ 562 w 626"/>
              <a:gd name="T91" fmla="*/ 653 h 1312"/>
              <a:gd name="T92" fmla="*/ 543 w 626"/>
              <a:gd name="T93" fmla="*/ 716 h 1312"/>
              <a:gd name="T94" fmla="*/ 534 w 626"/>
              <a:gd name="T95" fmla="*/ 757 h 1312"/>
              <a:gd name="T96" fmla="*/ 611 w 626"/>
              <a:gd name="T97" fmla="*/ 640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6" h="1312">
                <a:moveTo>
                  <a:pt x="611" y="486"/>
                </a:moveTo>
                <a:cubicBezTo>
                  <a:pt x="611" y="485"/>
                  <a:pt x="611" y="485"/>
                  <a:pt x="611" y="485"/>
                </a:cubicBezTo>
                <a:cubicBezTo>
                  <a:pt x="611" y="484"/>
                  <a:pt x="611" y="484"/>
                  <a:pt x="611" y="483"/>
                </a:cubicBezTo>
                <a:cubicBezTo>
                  <a:pt x="601" y="443"/>
                  <a:pt x="580" y="401"/>
                  <a:pt x="558" y="356"/>
                </a:cubicBezTo>
                <a:cubicBezTo>
                  <a:pt x="540" y="316"/>
                  <a:pt x="485" y="269"/>
                  <a:pt x="456" y="262"/>
                </a:cubicBezTo>
                <a:cubicBezTo>
                  <a:pt x="455" y="262"/>
                  <a:pt x="454" y="262"/>
                  <a:pt x="453" y="261"/>
                </a:cubicBezTo>
                <a:cubicBezTo>
                  <a:pt x="453" y="261"/>
                  <a:pt x="453" y="261"/>
                  <a:pt x="453" y="261"/>
                </a:cubicBezTo>
                <a:cubicBezTo>
                  <a:pt x="453" y="261"/>
                  <a:pt x="453" y="261"/>
                  <a:pt x="453" y="261"/>
                </a:cubicBezTo>
                <a:cubicBezTo>
                  <a:pt x="453" y="261"/>
                  <a:pt x="453" y="261"/>
                  <a:pt x="453" y="261"/>
                </a:cubicBezTo>
                <a:cubicBezTo>
                  <a:pt x="451" y="260"/>
                  <a:pt x="448" y="260"/>
                  <a:pt x="445" y="259"/>
                </a:cubicBezTo>
                <a:cubicBezTo>
                  <a:pt x="445" y="259"/>
                  <a:pt x="445" y="259"/>
                  <a:pt x="445" y="259"/>
                </a:cubicBezTo>
                <a:cubicBezTo>
                  <a:pt x="442" y="259"/>
                  <a:pt x="439" y="258"/>
                  <a:pt x="437" y="258"/>
                </a:cubicBezTo>
                <a:cubicBezTo>
                  <a:pt x="436" y="258"/>
                  <a:pt x="436" y="258"/>
                  <a:pt x="436" y="258"/>
                </a:cubicBezTo>
                <a:cubicBezTo>
                  <a:pt x="433" y="257"/>
                  <a:pt x="431" y="257"/>
                  <a:pt x="428" y="256"/>
                </a:cubicBezTo>
                <a:cubicBezTo>
                  <a:pt x="425" y="256"/>
                  <a:pt x="422" y="255"/>
                  <a:pt x="418" y="255"/>
                </a:cubicBezTo>
                <a:cubicBezTo>
                  <a:pt x="393" y="250"/>
                  <a:pt x="368" y="243"/>
                  <a:pt x="360" y="221"/>
                </a:cubicBezTo>
                <a:cubicBezTo>
                  <a:pt x="360" y="221"/>
                  <a:pt x="360" y="221"/>
                  <a:pt x="360" y="221"/>
                </a:cubicBezTo>
                <a:cubicBezTo>
                  <a:pt x="359" y="221"/>
                  <a:pt x="359" y="220"/>
                  <a:pt x="359" y="219"/>
                </a:cubicBezTo>
                <a:cubicBezTo>
                  <a:pt x="359" y="219"/>
                  <a:pt x="359" y="218"/>
                  <a:pt x="358" y="217"/>
                </a:cubicBezTo>
                <a:cubicBezTo>
                  <a:pt x="358" y="217"/>
                  <a:pt x="358" y="217"/>
                  <a:pt x="358" y="217"/>
                </a:cubicBezTo>
                <a:cubicBezTo>
                  <a:pt x="358" y="216"/>
                  <a:pt x="358" y="216"/>
                  <a:pt x="358" y="215"/>
                </a:cubicBezTo>
                <a:cubicBezTo>
                  <a:pt x="358" y="215"/>
                  <a:pt x="358" y="215"/>
                  <a:pt x="358" y="215"/>
                </a:cubicBezTo>
                <a:cubicBezTo>
                  <a:pt x="357" y="214"/>
                  <a:pt x="357" y="212"/>
                  <a:pt x="357" y="211"/>
                </a:cubicBezTo>
                <a:cubicBezTo>
                  <a:pt x="366" y="205"/>
                  <a:pt x="376" y="197"/>
                  <a:pt x="381" y="188"/>
                </a:cubicBezTo>
                <a:cubicBezTo>
                  <a:pt x="385" y="180"/>
                  <a:pt x="388" y="171"/>
                  <a:pt x="389" y="161"/>
                </a:cubicBezTo>
                <a:cubicBezTo>
                  <a:pt x="394" y="154"/>
                  <a:pt x="398" y="147"/>
                  <a:pt x="401" y="139"/>
                </a:cubicBezTo>
                <a:cubicBezTo>
                  <a:pt x="404" y="130"/>
                  <a:pt x="400" y="127"/>
                  <a:pt x="405" y="119"/>
                </a:cubicBezTo>
                <a:cubicBezTo>
                  <a:pt x="408" y="113"/>
                  <a:pt x="409" y="106"/>
                  <a:pt x="408" y="100"/>
                </a:cubicBezTo>
                <a:cubicBezTo>
                  <a:pt x="407" y="94"/>
                  <a:pt x="411" y="89"/>
                  <a:pt x="411" y="83"/>
                </a:cubicBezTo>
                <a:cubicBezTo>
                  <a:pt x="412" y="77"/>
                  <a:pt x="409" y="72"/>
                  <a:pt x="408" y="66"/>
                </a:cubicBezTo>
                <a:cubicBezTo>
                  <a:pt x="407" y="60"/>
                  <a:pt x="409" y="55"/>
                  <a:pt x="407" y="49"/>
                </a:cubicBezTo>
                <a:cubicBezTo>
                  <a:pt x="405" y="45"/>
                  <a:pt x="400" y="41"/>
                  <a:pt x="398" y="37"/>
                </a:cubicBezTo>
                <a:cubicBezTo>
                  <a:pt x="394" y="33"/>
                  <a:pt x="393" y="29"/>
                  <a:pt x="390" y="24"/>
                </a:cubicBezTo>
                <a:cubicBezTo>
                  <a:pt x="386" y="19"/>
                  <a:pt x="381" y="18"/>
                  <a:pt x="375" y="15"/>
                </a:cubicBezTo>
                <a:cubicBezTo>
                  <a:pt x="368" y="11"/>
                  <a:pt x="365" y="7"/>
                  <a:pt x="357" y="5"/>
                </a:cubicBezTo>
                <a:cubicBezTo>
                  <a:pt x="342" y="2"/>
                  <a:pt x="329" y="0"/>
                  <a:pt x="315" y="0"/>
                </a:cubicBezTo>
                <a:cubicBezTo>
                  <a:pt x="300" y="0"/>
                  <a:pt x="287" y="2"/>
                  <a:pt x="272" y="5"/>
                </a:cubicBezTo>
                <a:cubicBezTo>
                  <a:pt x="264" y="7"/>
                  <a:pt x="261" y="11"/>
                  <a:pt x="254" y="15"/>
                </a:cubicBezTo>
                <a:cubicBezTo>
                  <a:pt x="248" y="18"/>
                  <a:pt x="243" y="19"/>
                  <a:pt x="239" y="24"/>
                </a:cubicBezTo>
                <a:cubicBezTo>
                  <a:pt x="236" y="29"/>
                  <a:pt x="235" y="33"/>
                  <a:pt x="231" y="37"/>
                </a:cubicBezTo>
                <a:cubicBezTo>
                  <a:pt x="229" y="41"/>
                  <a:pt x="224" y="45"/>
                  <a:pt x="222" y="49"/>
                </a:cubicBezTo>
                <a:cubicBezTo>
                  <a:pt x="220" y="55"/>
                  <a:pt x="222" y="60"/>
                  <a:pt x="221" y="66"/>
                </a:cubicBezTo>
                <a:cubicBezTo>
                  <a:pt x="220" y="72"/>
                  <a:pt x="217" y="77"/>
                  <a:pt x="218" y="83"/>
                </a:cubicBezTo>
                <a:cubicBezTo>
                  <a:pt x="218" y="89"/>
                  <a:pt x="222" y="94"/>
                  <a:pt x="221" y="100"/>
                </a:cubicBezTo>
                <a:cubicBezTo>
                  <a:pt x="220" y="106"/>
                  <a:pt x="221" y="113"/>
                  <a:pt x="225" y="119"/>
                </a:cubicBezTo>
                <a:cubicBezTo>
                  <a:pt x="229" y="127"/>
                  <a:pt x="225" y="130"/>
                  <a:pt x="228" y="139"/>
                </a:cubicBezTo>
                <a:cubicBezTo>
                  <a:pt x="231" y="147"/>
                  <a:pt x="235" y="155"/>
                  <a:pt x="241" y="163"/>
                </a:cubicBezTo>
                <a:cubicBezTo>
                  <a:pt x="243" y="172"/>
                  <a:pt x="245" y="180"/>
                  <a:pt x="249" y="188"/>
                </a:cubicBezTo>
                <a:cubicBezTo>
                  <a:pt x="254" y="196"/>
                  <a:pt x="261" y="203"/>
                  <a:pt x="270" y="209"/>
                </a:cubicBezTo>
                <a:cubicBezTo>
                  <a:pt x="270" y="209"/>
                  <a:pt x="270" y="209"/>
                  <a:pt x="270" y="210"/>
                </a:cubicBezTo>
                <a:cubicBezTo>
                  <a:pt x="270" y="210"/>
                  <a:pt x="270" y="210"/>
                  <a:pt x="270" y="210"/>
                </a:cubicBezTo>
                <a:cubicBezTo>
                  <a:pt x="269" y="213"/>
                  <a:pt x="268" y="216"/>
                  <a:pt x="267" y="218"/>
                </a:cubicBezTo>
                <a:cubicBezTo>
                  <a:pt x="267" y="219"/>
                  <a:pt x="267" y="219"/>
                  <a:pt x="267" y="219"/>
                </a:cubicBezTo>
                <a:cubicBezTo>
                  <a:pt x="259" y="243"/>
                  <a:pt x="233" y="250"/>
                  <a:pt x="207" y="255"/>
                </a:cubicBezTo>
                <a:cubicBezTo>
                  <a:pt x="204" y="255"/>
                  <a:pt x="201" y="256"/>
                  <a:pt x="198" y="256"/>
                </a:cubicBezTo>
                <a:cubicBezTo>
                  <a:pt x="195" y="257"/>
                  <a:pt x="193" y="257"/>
                  <a:pt x="190" y="258"/>
                </a:cubicBezTo>
                <a:cubicBezTo>
                  <a:pt x="190" y="258"/>
                  <a:pt x="190" y="258"/>
                  <a:pt x="189" y="258"/>
                </a:cubicBezTo>
                <a:cubicBezTo>
                  <a:pt x="187" y="258"/>
                  <a:pt x="184" y="259"/>
                  <a:pt x="181" y="259"/>
                </a:cubicBezTo>
                <a:cubicBezTo>
                  <a:pt x="181" y="259"/>
                  <a:pt x="181" y="259"/>
                  <a:pt x="181" y="259"/>
                </a:cubicBezTo>
                <a:cubicBezTo>
                  <a:pt x="178" y="260"/>
                  <a:pt x="175" y="260"/>
                  <a:pt x="173" y="261"/>
                </a:cubicBezTo>
                <a:cubicBezTo>
                  <a:pt x="173" y="261"/>
                  <a:pt x="173" y="261"/>
                  <a:pt x="172" y="261"/>
                </a:cubicBezTo>
                <a:cubicBezTo>
                  <a:pt x="172" y="262"/>
                  <a:pt x="171" y="262"/>
                  <a:pt x="170" y="262"/>
                </a:cubicBezTo>
                <a:cubicBezTo>
                  <a:pt x="141" y="269"/>
                  <a:pt x="86" y="316"/>
                  <a:pt x="67" y="356"/>
                </a:cubicBezTo>
                <a:cubicBezTo>
                  <a:pt x="46" y="401"/>
                  <a:pt x="25" y="443"/>
                  <a:pt x="15" y="483"/>
                </a:cubicBezTo>
                <a:cubicBezTo>
                  <a:pt x="15" y="484"/>
                  <a:pt x="15" y="484"/>
                  <a:pt x="15" y="485"/>
                </a:cubicBezTo>
                <a:cubicBezTo>
                  <a:pt x="15" y="485"/>
                  <a:pt x="15" y="485"/>
                  <a:pt x="14" y="486"/>
                </a:cubicBezTo>
                <a:cubicBezTo>
                  <a:pt x="0" y="524"/>
                  <a:pt x="3" y="541"/>
                  <a:pt x="15" y="640"/>
                </a:cubicBezTo>
                <a:cubicBezTo>
                  <a:pt x="16" y="648"/>
                  <a:pt x="16" y="655"/>
                  <a:pt x="17" y="662"/>
                </a:cubicBezTo>
                <a:cubicBezTo>
                  <a:pt x="23" y="681"/>
                  <a:pt x="21" y="697"/>
                  <a:pt x="29" y="711"/>
                </a:cubicBezTo>
                <a:cubicBezTo>
                  <a:pt x="50" y="746"/>
                  <a:pt x="78" y="762"/>
                  <a:pt x="92" y="757"/>
                </a:cubicBezTo>
                <a:cubicBezTo>
                  <a:pt x="101" y="754"/>
                  <a:pt x="87" y="744"/>
                  <a:pt x="77" y="731"/>
                </a:cubicBezTo>
                <a:cubicBezTo>
                  <a:pt x="62" y="710"/>
                  <a:pt x="67" y="698"/>
                  <a:pt x="65" y="689"/>
                </a:cubicBezTo>
                <a:cubicBezTo>
                  <a:pt x="71" y="696"/>
                  <a:pt x="72" y="696"/>
                  <a:pt x="83" y="716"/>
                </a:cubicBezTo>
                <a:cubicBezTo>
                  <a:pt x="88" y="724"/>
                  <a:pt x="95" y="721"/>
                  <a:pt x="96" y="720"/>
                </a:cubicBezTo>
                <a:cubicBezTo>
                  <a:pt x="99" y="718"/>
                  <a:pt x="94" y="703"/>
                  <a:pt x="91" y="695"/>
                </a:cubicBezTo>
                <a:cubicBezTo>
                  <a:pt x="78" y="662"/>
                  <a:pt x="70" y="665"/>
                  <a:pt x="64" y="653"/>
                </a:cubicBezTo>
                <a:cubicBezTo>
                  <a:pt x="64" y="653"/>
                  <a:pt x="64" y="653"/>
                  <a:pt x="64" y="653"/>
                </a:cubicBezTo>
                <a:cubicBezTo>
                  <a:pt x="63" y="650"/>
                  <a:pt x="63" y="646"/>
                  <a:pt x="63" y="640"/>
                </a:cubicBezTo>
                <a:cubicBezTo>
                  <a:pt x="69" y="575"/>
                  <a:pt x="93" y="541"/>
                  <a:pt x="86" y="495"/>
                </a:cubicBezTo>
                <a:cubicBezTo>
                  <a:pt x="109" y="467"/>
                  <a:pt x="126" y="443"/>
                  <a:pt x="139" y="422"/>
                </a:cubicBezTo>
                <a:cubicBezTo>
                  <a:pt x="139" y="422"/>
                  <a:pt x="139" y="422"/>
                  <a:pt x="139" y="422"/>
                </a:cubicBezTo>
                <a:cubicBezTo>
                  <a:pt x="128" y="448"/>
                  <a:pt x="106" y="521"/>
                  <a:pt x="104" y="553"/>
                </a:cubicBezTo>
                <a:cubicBezTo>
                  <a:pt x="102" y="587"/>
                  <a:pt x="101" y="599"/>
                  <a:pt x="115" y="633"/>
                </a:cubicBezTo>
                <a:cubicBezTo>
                  <a:pt x="115" y="633"/>
                  <a:pt x="115" y="633"/>
                  <a:pt x="115" y="633"/>
                </a:cubicBezTo>
                <a:cubicBezTo>
                  <a:pt x="115" y="758"/>
                  <a:pt x="157" y="825"/>
                  <a:pt x="170" y="858"/>
                </a:cubicBezTo>
                <a:cubicBezTo>
                  <a:pt x="179" y="883"/>
                  <a:pt x="194" y="902"/>
                  <a:pt x="190" y="924"/>
                </a:cubicBezTo>
                <a:cubicBezTo>
                  <a:pt x="187" y="946"/>
                  <a:pt x="175" y="978"/>
                  <a:pt x="176" y="1012"/>
                </a:cubicBezTo>
                <a:cubicBezTo>
                  <a:pt x="177" y="1064"/>
                  <a:pt x="234" y="1174"/>
                  <a:pt x="233" y="1219"/>
                </a:cubicBezTo>
                <a:cubicBezTo>
                  <a:pt x="233" y="1224"/>
                  <a:pt x="233" y="1243"/>
                  <a:pt x="231" y="1252"/>
                </a:cubicBezTo>
                <a:cubicBezTo>
                  <a:pt x="228" y="1268"/>
                  <a:pt x="222" y="1278"/>
                  <a:pt x="222" y="1288"/>
                </a:cubicBezTo>
                <a:cubicBezTo>
                  <a:pt x="222" y="1300"/>
                  <a:pt x="245" y="1305"/>
                  <a:pt x="261" y="1306"/>
                </a:cubicBezTo>
                <a:cubicBezTo>
                  <a:pt x="273" y="1306"/>
                  <a:pt x="308" y="1312"/>
                  <a:pt x="309" y="1293"/>
                </a:cubicBezTo>
                <a:cubicBezTo>
                  <a:pt x="309" y="1287"/>
                  <a:pt x="295" y="1271"/>
                  <a:pt x="293" y="1253"/>
                </a:cubicBezTo>
                <a:cubicBezTo>
                  <a:pt x="290" y="1234"/>
                  <a:pt x="286" y="1216"/>
                  <a:pt x="285" y="1207"/>
                </a:cubicBezTo>
                <a:cubicBezTo>
                  <a:pt x="282" y="1167"/>
                  <a:pt x="305" y="1085"/>
                  <a:pt x="309" y="1027"/>
                </a:cubicBezTo>
                <a:cubicBezTo>
                  <a:pt x="312" y="981"/>
                  <a:pt x="298" y="954"/>
                  <a:pt x="296" y="930"/>
                </a:cubicBezTo>
                <a:cubicBezTo>
                  <a:pt x="294" y="910"/>
                  <a:pt x="299" y="896"/>
                  <a:pt x="304" y="862"/>
                </a:cubicBezTo>
                <a:cubicBezTo>
                  <a:pt x="307" y="842"/>
                  <a:pt x="309" y="821"/>
                  <a:pt x="310" y="801"/>
                </a:cubicBezTo>
                <a:cubicBezTo>
                  <a:pt x="310" y="801"/>
                  <a:pt x="310" y="801"/>
                  <a:pt x="310" y="801"/>
                </a:cubicBezTo>
                <a:cubicBezTo>
                  <a:pt x="311" y="785"/>
                  <a:pt x="312" y="775"/>
                  <a:pt x="312" y="764"/>
                </a:cubicBezTo>
                <a:cubicBezTo>
                  <a:pt x="314" y="764"/>
                  <a:pt x="314" y="764"/>
                  <a:pt x="314" y="764"/>
                </a:cubicBezTo>
                <a:cubicBezTo>
                  <a:pt x="314" y="775"/>
                  <a:pt x="315" y="785"/>
                  <a:pt x="315" y="801"/>
                </a:cubicBezTo>
                <a:cubicBezTo>
                  <a:pt x="316" y="801"/>
                  <a:pt x="316" y="801"/>
                  <a:pt x="316" y="801"/>
                </a:cubicBezTo>
                <a:cubicBezTo>
                  <a:pt x="317" y="821"/>
                  <a:pt x="319" y="842"/>
                  <a:pt x="322" y="862"/>
                </a:cubicBezTo>
                <a:cubicBezTo>
                  <a:pt x="327" y="896"/>
                  <a:pt x="332" y="910"/>
                  <a:pt x="330" y="930"/>
                </a:cubicBezTo>
                <a:cubicBezTo>
                  <a:pt x="327" y="954"/>
                  <a:pt x="314" y="981"/>
                  <a:pt x="317" y="1027"/>
                </a:cubicBezTo>
                <a:cubicBezTo>
                  <a:pt x="321" y="1085"/>
                  <a:pt x="344" y="1167"/>
                  <a:pt x="341" y="1207"/>
                </a:cubicBezTo>
                <a:cubicBezTo>
                  <a:pt x="340" y="1216"/>
                  <a:pt x="336" y="1234"/>
                  <a:pt x="333" y="1253"/>
                </a:cubicBezTo>
                <a:cubicBezTo>
                  <a:pt x="330" y="1271"/>
                  <a:pt x="317" y="1287"/>
                  <a:pt x="317" y="1293"/>
                </a:cubicBezTo>
                <a:cubicBezTo>
                  <a:pt x="318" y="1312"/>
                  <a:pt x="353" y="1306"/>
                  <a:pt x="365" y="1306"/>
                </a:cubicBezTo>
                <a:cubicBezTo>
                  <a:pt x="381" y="1305"/>
                  <a:pt x="408" y="1302"/>
                  <a:pt x="404" y="1288"/>
                </a:cubicBezTo>
                <a:cubicBezTo>
                  <a:pt x="401" y="1278"/>
                  <a:pt x="398" y="1268"/>
                  <a:pt x="395" y="1252"/>
                </a:cubicBezTo>
                <a:cubicBezTo>
                  <a:pt x="393" y="1243"/>
                  <a:pt x="392" y="1224"/>
                  <a:pt x="392" y="1219"/>
                </a:cubicBezTo>
                <a:cubicBezTo>
                  <a:pt x="391" y="1174"/>
                  <a:pt x="449" y="1064"/>
                  <a:pt x="450" y="1012"/>
                </a:cubicBezTo>
                <a:cubicBezTo>
                  <a:pt x="451" y="978"/>
                  <a:pt x="439" y="946"/>
                  <a:pt x="435" y="924"/>
                </a:cubicBezTo>
                <a:cubicBezTo>
                  <a:pt x="432" y="902"/>
                  <a:pt x="447" y="883"/>
                  <a:pt x="456" y="858"/>
                </a:cubicBezTo>
                <a:cubicBezTo>
                  <a:pt x="469" y="825"/>
                  <a:pt x="511" y="758"/>
                  <a:pt x="511" y="633"/>
                </a:cubicBezTo>
                <a:cubicBezTo>
                  <a:pt x="511" y="633"/>
                  <a:pt x="511" y="633"/>
                  <a:pt x="511" y="633"/>
                </a:cubicBezTo>
                <a:cubicBezTo>
                  <a:pt x="513" y="627"/>
                  <a:pt x="515" y="621"/>
                  <a:pt x="517" y="616"/>
                </a:cubicBezTo>
                <a:cubicBezTo>
                  <a:pt x="518" y="614"/>
                  <a:pt x="518" y="612"/>
                  <a:pt x="519" y="611"/>
                </a:cubicBezTo>
                <a:cubicBezTo>
                  <a:pt x="520" y="608"/>
                  <a:pt x="520" y="605"/>
                  <a:pt x="521" y="602"/>
                </a:cubicBezTo>
                <a:cubicBezTo>
                  <a:pt x="522" y="596"/>
                  <a:pt x="523" y="590"/>
                  <a:pt x="523" y="584"/>
                </a:cubicBezTo>
                <a:cubicBezTo>
                  <a:pt x="523" y="581"/>
                  <a:pt x="523" y="578"/>
                  <a:pt x="523" y="575"/>
                </a:cubicBezTo>
                <a:cubicBezTo>
                  <a:pt x="523" y="568"/>
                  <a:pt x="522" y="561"/>
                  <a:pt x="522" y="553"/>
                </a:cubicBezTo>
                <a:cubicBezTo>
                  <a:pt x="521" y="544"/>
                  <a:pt x="519" y="532"/>
                  <a:pt x="516" y="518"/>
                </a:cubicBezTo>
                <a:cubicBezTo>
                  <a:pt x="516" y="515"/>
                  <a:pt x="515" y="512"/>
                  <a:pt x="514" y="509"/>
                </a:cubicBezTo>
                <a:cubicBezTo>
                  <a:pt x="514" y="507"/>
                  <a:pt x="513" y="506"/>
                  <a:pt x="513" y="504"/>
                </a:cubicBezTo>
                <a:cubicBezTo>
                  <a:pt x="511" y="498"/>
                  <a:pt x="510" y="492"/>
                  <a:pt x="508" y="485"/>
                </a:cubicBezTo>
                <a:cubicBezTo>
                  <a:pt x="507" y="482"/>
                  <a:pt x="506" y="479"/>
                  <a:pt x="505" y="476"/>
                </a:cubicBezTo>
                <a:cubicBezTo>
                  <a:pt x="504" y="473"/>
                  <a:pt x="503" y="469"/>
                  <a:pt x="502" y="466"/>
                </a:cubicBezTo>
                <a:cubicBezTo>
                  <a:pt x="502" y="465"/>
                  <a:pt x="501" y="463"/>
                  <a:pt x="501" y="462"/>
                </a:cubicBezTo>
                <a:cubicBezTo>
                  <a:pt x="498" y="451"/>
                  <a:pt x="494" y="442"/>
                  <a:pt x="491" y="434"/>
                </a:cubicBezTo>
                <a:cubicBezTo>
                  <a:pt x="490" y="429"/>
                  <a:pt x="488" y="425"/>
                  <a:pt x="487" y="422"/>
                </a:cubicBezTo>
                <a:cubicBezTo>
                  <a:pt x="487" y="422"/>
                  <a:pt x="487" y="422"/>
                  <a:pt x="487" y="422"/>
                </a:cubicBezTo>
                <a:cubicBezTo>
                  <a:pt x="500" y="443"/>
                  <a:pt x="517" y="467"/>
                  <a:pt x="539" y="495"/>
                </a:cubicBezTo>
                <a:cubicBezTo>
                  <a:pt x="533" y="541"/>
                  <a:pt x="557" y="575"/>
                  <a:pt x="563" y="640"/>
                </a:cubicBezTo>
                <a:cubicBezTo>
                  <a:pt x="563" y="646"/>
                  <a:pt x="563" y="650"/>
                  <a:pt x="562" y="653"/>
                </a:cubicBezTo>
                <a:cubicBezTo>
                  <a:pt x="562" y="653"/>
                  <a:pt x="562" y="653"/>
                  <a:pt x="562" y="653"/>
                </a:cubicBezTo>
                <a:cubicBezTo>
                  <a:pt x="556" y="665"/>
                  <a:pt x="548" y="662"/>
                  <a:pt x="535" y="695"/>
                </a:cubicBezTo>
                <a:cubicBezTo>
                  <a:pt x="532" y="703"/>
                  <a:pt x="527" y="718"/>
                  <a:pt x="530" y="720"/>
                </a:cubicBezTo>
                <a:cubicBezTo>
                  <a:pt x="531" y="721"/>
                  <a:pt x="538" y="724"/>
                  <a:pt x="543" y="716"/>
                </a:cubicBezTo>
                <a:cubicBezTo>
                  <a:pt x="554" y="696"/>
                  <a:pt x="555" y="696"/>
                  <a:pt x="561" y="689"/>
                </a:cubicBezTo>
                <a:cubicBezTo>
                  <a:pt x="559" y="698"/>
                  <a:pt x="563" y="710"/>
                  <a:pt x="548" y="731"/>
                </a:cubicBezTo>
                <a:cubicBezTo>
                  <a:pt x="539" y="744"/>
                  <a:pt x="525" y="754"/>
                  <a:pt x="534" y="757"/>
                </a:cubicBezTo>
                <a:cubicBezTo>
                  <a:pt x="548" y="762"/>
                  <a:pt x="576" y="746"/>
                  <a:pt x="597" y="711"/>
                </a:cubicBezTo>
                <a:cubicBezTo>
                  <a:pt x="605" y="697"/>
                  <a:pt x="603" y="681"/>
                  <a:pt x="608" y="662"/>
                </a:cubicBezTo>
                <a:cubicBezTo>
                  <a:pt x="610" y="655"/>
                  <a:pt x="610" y="648"/>
                  <a:pt x="611" y="640"/>
                </a:cubicBezTo>
                <a:cubicBezTo>
                  <a:pt x="623" y="541"/>
                  <a:pt x="626" y="524"/>
                  <a:pt x="611" y="486"/>
                </a:cubicBezTo>
                <a:close/>
              </a:path>
            </a:pathLst>
          </a:custGeom>
          <a:solidFill>
            <a:schemeClr val="bg1"/>
          </a:solidFill>
          <a:ln w="19050">
            <a:solidFill>
              <a:srgbClr val="00B0F0"/>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4518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DEA2-9EFC-493F-AFC3-C1AB9B97E827}"/>
              </a:ext>
            </a:extLst>
          </p:cNvPr>
          <p:cNvSpPr>
            <a:spLocks noGrp="1"/>
          </p:cNvSpPr>
          <p:nvPr>
            <p:ph type="title"/>
          </p:nvPr>
        </p:nvSpPr>
        <p:spPr/>
        <p:txBody>
          <a:bodyPr>
            <a:normAutofit/>
          </a:bodyPr>
          <a:lstStyle/>
          <a:p>
            <a:r>
              <a:rPr lang="en-US">
                <a:latin typeface="Arial"/>
                <a:cs typeface="Arial"/>
              </a:rPr>
              <a:t>BMI ≥30 kg/m</a:t>
            </a:r>
            <a:r>
              <a:rPr lang="en-US" baseline="30000">
                <a:latin typeface="Arial"/>
                <a:cs typeface="Arial"/>
              </a:rPr>
              <a:t>2</a:t>
            </a:r>
            <a:r>
              <a:rPr lang="en-US">
                <a:latin typeface="Arial"/>
                <a:cs typeface="Arial"/>
              </a:rPr>
              <a:t> is prevalent across the U.S., affecting ≥20% of adults in all states</a:t>
            </a:r>
            <a:endParaRPr lang="en-CA">
              <a:latin typeface="Arial"/>
              <a:cs typeface="Arial"/>
            </a:endParaRPr>
          </a:p>
        </p:txBody>
      </p:sp>
      <p:sp>
        <p:nvSpPr>
          <p:cNvPr id="3" name="Text Placeholder 2">
            <a:extLst>
              <a:ext uri="{FF2B5EF4-FFF2-40B4-BE49-F238E27FC236}">
                <a16:creationId xmlns:a16="http://schemas.microsoft.com/office/drawing/2014/main" id="{E0C55D18-E1BF-40D9-B910-589379B34525}"/>
              </a:ext>
            </a:extLst>
          </p:cNvPr>
          <p:cNvSpPr>
            <a:spLocks noGrp="1"/>
          </p:cNvSpPr>
          <p:nvPr>
            <p:ph type="body" sz="quarter" idx="13"/>
          </p:nvPr>
        </p:nvSpPr>
        <p:spPr/>
        <p:txBody>
          <a:bodyPr/>
          <a:lstStyle/>
          <a:p>
            <a:r>
              <a:rPr lang="en-CA" sz="1000"/>
              <a:t>BMI, body mass index; U.S., United States.</a:t>
            </a:r>
            <a:br>
              <a:rPr lang="en-CA" sz="1000"/>
            </a:br>
            <a:r>
              <a:rPr lang="en-GB" sz="1000" err="1"/>
              <a:t>Centers</a:t>
            </a:r>
            <a:r>
              <a:rPr lang="en-GB" sz="1000"/>
              <a:t> for Disease Control. Adult Obesity Prevalence Maps, 2020. Available at: </a:t>
            </a:r>
            <a:r>
              <a:rPr lang="en-GB" sz="1000">
                <a:hlinkClick r:id="rId3">
                  <a:extLst>
                    <a:ext uri="{A12FA001-AC4F-418D-AE19-62706E023703}">
                      <ahyp:hlinkClr xmlns:ahyp="http://schemas.microsoft.com/office/drawing/2018/hyperlinkcolor" val="tx"/>
                    </a:ext>
                  </a:extLst>
                </a:hlinkClick>
              </a:rPr>
              <a:t>https://www.cdc.gov/obesity/data/prevalence-maps.html</a:t>
            </a:r>
            <a:r>
              <a:rPr lang="en-GB" sz="1000"/>
              <a:t>. Accessed May 2023.</a:t>
            </a:r>
          </a:p>
        </p:txBody>
      </p:sp>
      <p:grpSp>
        <p:nvGrpSpPr>
          <p:cNvPr id="4" name="Group 3">
            <a:extLst>
              <a:ext uri="{FF2B5EF4-FFF2-40B4-BE49-F238E27FC236}">
                <a16:creationId xmlns:a16="http://schemas.microsoft.com/office/drawing/2014/main" id="{10FA950C-CDE2-48C1-A8D9-268A42BAFF89}"/>
              </a:ext>
            </a:extLst>
          </p:cNvPr>
          <p:cNvGrpSpPr/>
          <p:nvPr/>
        </p:nvGrpSpPr>
        <p:grpSpPr>
          <a:xfrm>
            <a:off x="3632451" y="1690688"/>
            <a:ext cx="7279155" cy="4516820"/>
            <a:chOff x="2922122" y="253719"/>
            <a:chExt cx="6114569" cy="4078899"/>
          </a:xfrm>
          <a:effectLst>
            <a:outerShdw blurRad="152400" dist="76200" dir="5400000" sx="96000" sy="96000" rotWithShape="0">
              <a:schemeClr val="tx1">
                <a:alpha val="15000"/>
              </a:schemeClr>
            </a:outerShdw>
          </a:effectLst>
        </p:grpSpPr>
        <p:grpSp>
          <p:nvGrpSpPr>
            <p:cNvPr id="5" name="Group 4">
              <a:extLst>
                <a:ext uri="{FF2B5EF4-FFF2-40B4-BE49-F238E27FC236}">
                  <a16:creationId xmlns:a16="http://schemas.microsoft.com/office/drawing/2014/main" id="{2F53BC06-BF7F-4398-A28E-97B0A848F467}"/>
                </a:ext>
              </a:extLst>
            </p:cNvPr>
            <p:cNvGrpSpPr>
              <a:grpSpLocks noChangeAspect="1"/>
            </p:cNvGrpSpPr>
            <p:nvPr/>
          </p:nvGrpSpPr>
          <p:grpSpPr bwMode="auto">
            <a:xfrm>
              <a:off x="2922122" y="253719"/>
              <a:ext cx="6114569" cy="4078899"/>
              <a:chOff x="455" y="0"/>
              <a:chExt cx="4854" cy="3238"/>
            </a:xfrm>
          </p:grpSpPr>
          <p:sp>
            <p:nvSpPr>
              <p:cNvPr id="9" name="Freeform 5">
                <a:extLst>
                  <a:ext uri="{FF2B5EF4-FFF2-40B4-BE49-F238E27FC236}">
                    <a16:creationId xmlns:a16="http://schemas.microsoft.com/office/drawing/2014/main" id="{E5DFD678-31D7-4940-A188-AB78F70C49C2}"/>
                  </a:ext>
                </a:extLst>
              </p:cNvPr>
              <p:cNvSpPr>
                <a:spLocks/>
              </p:cNvSpPr>
              <p:nvPr/>
            </p:nvSpPr>
            <p:spPr bwMode="auto">
              <a:xfrm>
                <a:off x="1819" y="548"/>
                <a:ext cx="594" cy="461"/>
              </a:xfrm>
              <a:custGeom>
                <a:avLst/>
                <a:gdLst>
                  <a:gd name="T0" fmla="*/ 586 w 594"/>
                  <a:gd name="T1" fmla="*/ 287 h 461"/>
                  <a:gd name="T2" fmla="*/ 584 w 594"/>
                  <a:gd name="T3" fmla="*/ 340 h 461"/>
                  <a:gd name="T4" fmla="*/ 584 w 594"/>
                  <a:gd name="T5" fmla="*/ 394 h 461"/>
                  <a:gd name="T6" fmla="*/ 582 w 594"/>
                  <a:gd name="T7" fmla="*/ 447 h 461"/>
                  <a:gd name="T8" fmla="*/ 543 w 594"/>
                  <a:gd name="T9" fmla="*/ 459 h 461"/>
                  <a:gd name="T10" fmla="*/ 489 w 594"/>
                  <a:gd name="T11" fmla="*/ 457 h 461"/>
                  <a:gd name="T12" fmla="*/ 438 w 594"/>
                  <a:gd name="T13" fmla="*/ 453 h 461"/>
                  <a:gd name="T14" fmla="*/ 385 w 594"/>
                  <a:gd name="T15" fmla="*/ 451 h 461"/>
                  <a:gd name="T16" fmla="*/ 334 w 594"/>
                  <a:gd name="T17" fmla="*/ 449 h 461"/>
                  <a:gd name="T18" fmla="*/ 283 w 594"/>
                  <a:gd name="T19" fmla="*/ 445 h 461"/>
                  <a:gd name="T20" fmla="*/ 229 w 594"/>
                  <a:gd name="T21" fmla="*/ 441 h 461"/>
                  <a:gd name="T22" fmla="*/ 178 w 594"/>
                  <a:gd name="T23" fmla="*/ 437 h 461"/>
                  <a:gd name="T24" fmla="*/ 135 w 594"/>
                  <a:gd name="T25" fmla="*/ 433 h 461"/>
                  <a:gd name="T26" fmla="*/ 92 w 594"/>
                  <a:gd name="T27" fmla="*/ 429 h 461"/>
                  <a:gd name="T28" fmla="*/ 51 w 594"/>
                  <a:gd name="T29" fmla="*/ 427 h 461"/>
                  <a:gd name="T30" fmla="*/ 10 w 594"/>
                  <a:gd name="T31" fmla="*/ 422 h 461"/>
                  <a:gd name="T32" fmla="*/ 0 w 594"/>
                  <a:gd name="T33" fmla="*/ 420 h 461"/>
                  <a:gd name="T34" fmla="*/ 0 w 594"/>
                  <a:gd name="T35" fmla="*/ 420 h 461"/>
                  <a:gd name="T36" fmla="*/ 2 w 594"/>
                  <a:gd name="T37" fmla="*/ 394 h 461"/>
                  <a:gd name="T38" fmla="*/ 6 w 594"/>
                  <a:gd name="T39" fmla="*/ 367 h 461"/>
                  <a:gd name="T40" fmla="*/ 8 w 594"/>
                  <a:gd name="T41" fmla="*/ 340 h 461"/>
                  <a:gd name="T42" fmla="*/ 10 w 594"/>
                  <a:gd name="T43" fmla="*/ 316 h 461"/>
                  <a:gd name="T44" fmla="*/ 16 w 594"/>
                  <a:gd name="T45" fmla="*/ 248 h 461"/>
                  <a:gd name="T46" fmla="*/ 23 w 594"/>
                  <a:gd name="T47" fmla="*/ 183 h 461"/>
                  <a:gd name="T48" fmla="*/ 31 w 594"/>
                  <a:gd name="T49" fmla="*/ 117 h 461"/>
                  <a:gd name="T50" fmla="*/ 37 w 594"/>
                  <a:gd name="T51" fmla="*/ 54 h 461"/>
                  <a:gd name="T52" fmla="*/ 37 w 594"/>
                  <a:gd name="T53" fmla="*/ 39 h 461"/>
                  <a:gd name="T54" fmla="*/ 39 w 594"/>
                  <a:gd name="T55" fmla="*/ 27 h 461"/>
                  <a:gd name="T56" fmla="*/ 41 w 594"/>
                  <a:gd name="T57" fmla="*/ 15 h 461"/>
                  <a:gd name="T58" fmla="*/ 41 w 594"/>
                  <a:gd name="T59" fmla="*/ 2 h 461"/>
                  <a:gd name="T60" fmla="*/ 63 w 594"/>
                  <a:gd name="T61" fmla="*/ 2 h 461"/>
                  <a:gd name="T62" fmla="*/ 96 w 594"/>
                  <a:gd name="T63" fmla="*/ 6 h 461"/>
                  <a:gd name="T64" fmla="*/ 131 w 594"/>
                  <a:gd name="T65" fmla="*/ 8 h 461"/>
                  <a:gd name="T66" fmla="*/ 166 w 594"/>
                  <a:gd name="T67" fmla="*/ 13 h 461"/>
                  <a:gd name="T68" fmla="*/ 201 w 594"/>
                  <a:gd name="T69" fmla="*/ 15 h 461"/>
                  <a:gd name="T70" fmla="*/ 233 w 594"/>
                  <a:gd name="T71" fmla="*/ 17 h 461"/>
                  <a:gd name="T72" fmla="*/ 268 w 594"/>
                  <a:gd name="T73" fmla="*/ 21 h 461"/>
                  <a:gd name="T74" fmla="*/ 303 w 594"/>
                  <a:gd name="T75" fmla="*/ 23 h 461"/>
                  <a:gd name="T76" fmla="*/ 338 w 594"/>
                  <a:gd name="T77" fmla="*/ 25 h 461"/>
                  <a:gd name="T78" fmla="*/ 371 w 594"/>
                  <a:gd name="T79" fmla="*/ 27 h 461"/>
                  <a:gd name="T80" fmla="*/ 406 w 594"/>
                  <a:gd name="T81" fmla="*/ 29 h 461"/>
                  <a:gd name="T82" fmla="*/ 440 w 594"/>
                  <a:gd name="T83" fmla="*/ 31 h 461"/>
                  <a:gd name="T84" fmla="*/ 475 w 594"/>
                  <a:gd name="T85" fmla="*/ 33 h 461"/>
                  <a:gd name="T86" fmla="*/ 510 w 594"/>
                  <a:gd name="T87" fmla="*/ 35 h 461"/>
                  <a:gd name="T88" fmla="*/ 543 w 594"/>
                  <a:gd name="T89" fmla="*/ 35 h 461"/>
                  <a:gd name="T90" fmla="*/ 578 w 594"/>
                  <a:gd name="T91" fmla="*/ 37 h 461"/>
                  <a:gd name="T92" fmla="*/ 594 w 594"/>
                  <a:gd name="T93" fmla="*/ 64 h 461"/>
                  <a:gd name="T94" fmla="*/ 592 w 594"/>
                  <a:gd name="T95" fmla="*/ 117 h 461"/>
                  <a:gd name="T96" fmla="*/ 590 w 594"/>
                  <a:gd name="T97" fmla="*/ 168 h 461"/>
                  <a:gd name="T98" fmla="*/ 588 w 594"/>
                  <a:gd name="T99" fmla="*/ 22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4" h="461">
                    <a:moveTo>
                      <a:pt x="588" y="248"/>
                    </a:moveTo>
                    <a:lnTo>
                      <a:pt x="588" y="261"/>
                    </a:lnTo>
                    <a:lnTo>
                      <a:pt x="588" y="275"/>
                    </a:lnTo>
                    <a:lnTo>
                      <a:pt x="586" y="287"/>
                    </a:lnTo>
                    <a:lnTo>
                      <a:pt x="586" y="302"/>
                    </a:lnTo>
                    <a:lnTo>
                      <a:pt x="586" y="314"/>
                    </a:lnTo>
                    <a:lnTo>
                      <a:pt x="586" y="328"/>
                    </a:lnTo>
                    <a:lnTo>
                      <a:pt x="584" y="340"/>
                    </a:lnTo>
                    <a:lnTo>
                      <a:pt x="584" y="355"/>
                    </a:lnTo>
                    <a:lnTo>
                      <a:pt x="584" y="367"/>
                    </a:lnTo>
                    <a:lnTo>
                      <a:pt x="584" y="381"/>
                    </a:lnTo>
                    <a:lnTo>
                      <a:pt x="584" y="394"/>
                    </a:lnTo>
                    <a:lnTo>
                      <a:pt x="582" y="408"/>
                    </a:lnTo>
                    <a:lnTo>
                      <a:pt x="582" y="420"/>
                    </a:lnTo>
                    <a:lnTo>
                      <a:pt x="582" y="435"/>
                    </a:lnTo>
                    <a:lnTo>
                      <a:pt x="582" y="447"/>
                    </a:lnTo>
                    <a:lnTo>
                      <a:pt x="582" y="461"/>
                    </a:lnTo>
                    <a:lnTo>
                      <a:pt x="567" y="459"/>
                    </a:lnTo>
                    <a:lnTo>
                      <a:pt x="555" y="459"/>
                    </a:lnTo>
                    <a:lnTo>
                      <a:pt x="543" y="459"/>
                    </a:lnTo>
                    <a:lnTo>
                      <a:pt x="528" y="459"/>
                    </a:lnTo>
                    <a:lnTo>
                      <a:pt x="516" y="457"/>
                    </a:lnTo>
                    <a:lnTo>
                      <a:pt x="502" y="457"/>
                    </a:lnTo>
                    <a:lnTo>
                      <a:pt x="489" y="457"/>
                    </a:lnTo>
                    <a:lnTo>
                      <a:pt x="477" y="455"/>
                    </a:lnTo>
                    <a:lnTo>
                      <a:pt x="463" y="455"/>
                    </a:lnTo>
                    <a:lnTo>
                      <a:pt x="451" y="455"/>
                    </a:lnTo>
                    <a:lnTo>
                      <a:pt x="438" y="453"/>
                    </a:lnTo>
                    <a:lnTo>
                      <a:pt x="424" y="453"/>
                    </a:lnTo>
                    <a:lnTo>
                      <a:pt x="412" y="453"/>
                    </a:lnTo>
                    <a:lnTo>
                      <a:pt x="399" y="451"/>
                    </a:lnTo>
                    <a:lnTo>
                      <a:pt x="385" y="451"/>
                    </a:lnTo>
                    <a:lnTo>
                      <a:pt x="373" y="451"/>
                    </a:lnTo>
                    <a:lnTo>
                      <a:pt x="360" y="449"/>
                    </a:lnTo>
                    <a:lnTo>
                      <a:pt x="346" y="449"/>
                    </a:lnTo>
                    <a:lnTo>
                      <a:pt x="334" y="449"/>
                    </a:lnTo>
                    <a:lnTo>
                      <a:pt x="322" y="447"/>
                    </a:lnTo>
                    <a:lnTo>
                      <a:pt x="307" y="447"/>
                    </a:lnTo>
                    <a:lnTo>
                      <a:pt x="295" y="445"/>
                    </a:lnTo>
                    <a:lnTo>
                      <a:pt x="283" y="445"/>
                    </a:lnTo>
                    <a:lnTo>
                      <a:pt x="268" y="443"/>
                    </a:lnTo>
                    <a:lnTo>
                      <a:pt x="256" y="443"/>
                    </a:lnTo>
                    <a:lnTo>
                      <a:pt x="244" y="441"/>
                    </a:lnTo>
                    <a:lnTo>
                      <a:pt x="229" y="441"/>
                    </a:lnTo>
                    <a:lnTo>
                      <a:pt x="217" y="441"/>
                    </a:lnTo>
                    <a:lnTo>
                      <a:pt x="205" y="439"/>
                    </a:lnTo>
                    <a:lnTo>
                      <a:pt x="190" y="439"/>
                    </a:lnTo>
                    <a:lnTo>
                      <a:pt x="178" y="437"/>
                    </a:lnTo>
                    <a:lnTo>
                      <a:pt x="166" y="437"/>
                    </a:lnTo>
                    <a:lnTo>
                      <a:pt x="156" y="435"/>
                    </a:lnTo>
                    <a:lnTo>
                      <a:pt x="145" y="435"/>
                    </a:lnTo>
                    <a:lnTo>
                      <a:pt x="135" y="433"/>
                    </a:lnTo>
                    <a:lnTo>
                      <a:pt x="123" y="433"/>
                    </a:lnTo>
                    <a:lnTo>
                      <a:pt x="113" y="431"/>
                    </a:lnTo>
                    <a:lnTo>
                      <a:pt x="102" y="431"/>
                    </a:lnTo>
                    <a:lnTo>
                      <a:pt x="92" y="429"/>
                    </a:lnTo>
                    <a:lnTo>
                      <a:pt x="82" y="429"/>
                    </a:lnTo>
                    <a:lnTo>
                      <a:pt x="72" y="429"/>
                    </a:lnTo>
                    <a:lnTo>
                      <a:pt x="61" y="427"/>
                    </a:lnTo>
                    <a:lnTo>
                      <a:pt x="51" y="427"/>
                    </a:lnTo>
                    <a:lnTo>
                      <a:pt x="41" y="424"/>
                    </a:lnTo>
                    <a:lnTo>
                      <a:pt x="31" y="424"/>
                    </a:lnTo>
                    <a:lnTo>
                      <a:pt x="20" y="422"/>
                    </a:lnTo>
                    <a:lnTo>
                      <a:pt x="10" y="422"/>
                    </a:lnTo>
                    <a:lnTo>
                      <a:pt x="0" y="420"/>
                    </a:lnTo>
                    <a:lnTo>
                      <a:pt x="0" y="420"/>
                    </a:lnTo>
                    <a:lnTo>
                      <a:pt x="0" y="420"/>
                    </a:lnTo>
                    <a:lnTo>
                      <a:pt x="0" y="420"/>
                    </a:lnTo>
                    <a:lnTo>
                      <a:pt x="0" y="420"/>
                    </a:lnTo>
                    <a:lnTo>
                      <a:pt x="0" y="420"/>
                    </a:lnTo>
                    <a:lnTo>
                      <a:pt x="0" y="420"/>
                    </a:lnTo>
                    <a:lnTo>
                      <a:pt x="0" y="420"/>
                    </a:lnTo>
                    <a:lnTo>
                      <a:pt x="0" y="414"/>
                    </a:lnTo>
                    <a:lnTo>
                      <a:pt x="2" y="408"/>
                    </a:lnTo>
                    <a:lnTo>
                      <a:pt x="2" y="400"/>
                    </a:lnTo>
                    <a:lnTo>
                      <a:pt x="2" y="394"/>
                    </a:lnTo>
                    <a:lnTo>
                      <a:pt x="4" y="388"/>
                    </a:lnTo>
                    <a:lnTo>
                      <a:pt x="4" y="381"/>
                    </a:lnTo>
                    <a:lnTo>
                      <a:pt x="4" y="375"/>
                    </a:lnTo>
                    <a:lnTo>
                      <a:pt x="6" y="367"/>
                    </a:lnTo>
                    <a:lnTo>
                      <a:pt x="6" y="361"/>
                    </a:lnTo>
                    <a:lnTo>
                      <a:pt x="6" y="355"/>
                    </a:lnTo>
                    <a:lnTo>
                      <a:pt x="6" y="349"/>
                    </a:lnTo>
                    <a:lnTo>
                      <a:pt x="8" y="340"/>
                    </a:lnTo>
                    <a:lnTo>
                      <a:pt x="8" y="334"/>
                    </a:lnTo>
                    <a:lnTo>
                      <a:pt x="8" y="328"/>
                    </a:lnTo>
                    <a:lnTo>
                      <a:pt x="10" y="322"/>
                    </a:lnTo>
                    <a:lnTo>
                      <a:pt x="10" y="316"/>
                    </a:lnTo>
                    <a:lnTo>
                      <a:pt x="12" y="299"/>
                    </a:lnTo>
                    <a:lnTo>
                      <a:pt x="14" y="283"/>
                    </a:lnTo>
                    <a:lnTo>
                      <a:pt x="16" y="265"/>
                    </a:lnTo>
                    <a:lnTo>
                      <a:pt x="16" y="248"/>
                    </a:lnTo>
                    <a:lnTo>
                      <a:pt x="18" y="232"/>
                    </a:lnTo>
                    <a:lnTo>
                      <a:pt x="20" y="215"/>
                    </a:lnTo>
                    <a:lnTo>
                      <a:pt x="23" y="199"/>
                    </a:lnTo>
                    <a:lnTo>
                      <a:pt x="23" y="183"/>
                    </a:lnTo>
                    <a:lnTo>
                      <a:pt x="25" y="166"/>
                    </a:lnTo>
                    <a:lnTo>
                      <a:pt x="27" y="150"/>
                    </a:lnTo>
                    <a:lnTo>
                      <a:pt x="29" y="133"/>
                    </a:lnTo>
                    <a:lnTo>
                      <a:pt x="31" y="117"/>
                    </a:lnTo>
                    <a:lnTo>
                      <a:pt x="31" y="101"/>
                    </a:lnTo>
                    <a:lnTo>
                      <a:pt x="33" y="86"/>
                    </a:lnTo>
                    <a:lnTo>
                      <a:pt x="35" y="70"/>
                    </a:lnTo>
                    <a:lnTo>
                      <a:pt x="37" y="54"/>
                    </a:lnTo>
                    <a:lnTo>
                      <a:pt x="37" y="49"/>
                    </a:lnTo>
                    <a:lnTo>
                      <a:pt x="37" y="47"/>
                    </a:lnTo>
                    <a:lnTo>
                      <a:pt x="37" y="43"/>
                    </a:lnTo>
                    <a:lnTo>
                      <a:pt x="37" y="39"/>
                    </a:lnTo>
                    <a:lnTo>
                      <a:pt x="39" y="37"/>
                    </a:lnTo>
                    <a:lnTo>
                      <a:pt x="39" y="33"/>
                    </a:lnTo>
                    <a:lnTo>
                      <a:pt x="39" y="31"/>
                    </a:lnTo>
                    <a:lnTo>
                      <a:pt x="39" y="27"/>
                    </a:lnTo>
                    <a:lnTo>
                      <a:pt x="39" y="25"/>
                    </a:lnTo>
                    <a:lnTo>
                      <a:pt x="39" y="21"/>
                    </a:lnTo>
                    <a:lnTo>
                      <a:pt x="41" y="19"/>
                    </a:lnTo>
                    <a:lnTo>
                      <a:pt x="41" y="15"/>
                    </a:lnTo>
                    <a:lnTo>
                      <a:pt x="41" y="13"/>
                    </a:lnTo>
                    <a:lnTo>
                      <a:pt x="41" y="8"/>
                    </a:lnTo>
                    <a:lnTo>
                      <a:pt x="41" y="4"/>
                    </a:lnTo>
                    <a:lnTo>
                      <a:pt x="41" y="2"/>
                    </a:lnTo>
                    <a:lnTo>
                      <a:pt x="41" y="0"/>
                    </a:lnTo>
                    <a:lnTo>
                      <a:pt x="45" y="0"/>
                    </a:lnTo>
                    <a:lnTo>
                      <a:pt x="55" y="2"/>
                    </a:lnTo>
                    <a:lnTo>
                      <a:pt x="63" y="2"/>
                    </a:lnTo>
                    <a:lnTo>
                      <a:pt x="72" y="2"/>
                    </a:lnTo>
                    <a:lnTo>
                      <a:pt x="80" y="4"/>
                    </a:lnTo>
                    <a:lnTo>
                      <a:pt x="88" y="4"/>
                    </a:lnTo>
                    <a:lnTo>
                      <a:pt x="96" y="6"/>
                    </a:lnTo>
                    <a:lnTo>
                      <a:pt x="106" y="6"/>
                    </a:lnTo>
                    <a:lnTo>
                      <a:pt x="115" y="6"/>
                    </a:lnTo>
                    <a:lnTo>
                      <a:pt x="123" y="8"/>
                    </a:lnTo>
                    <a:lnTo>
                      <a:pt x="131" y="8"/>
                    </a:lnTo>
                    <a:lnTo>
                      <a:pt x="139" y="11"/>
                    </a:lnTo>
                    <a:lnTo>
                      <a:pt x="150" y="11"/>
                    </a:lnTo>
                    <a:lnTo>
                      <a:pt x="158" y="11"/>
                    </a:lnTo>
                    <a:lnTo>
                      <a:pt x="166" y="13"/>
                    </a:lnTo>
                    <a:lnTo>
                      <a:pt x="174" y="13"/>
                    </a:lnTo>
                    <a:lnTo>
                      <a:pt x="182" y="13"/>
                    </a:lnTo>
                    <a:lnTo>
                      <a:pt x="190" y="15"/>
                    </a:lnTo>
                    <a:lnTo>
                      <a:pt x="201" y="15"/>
                    </a:lnTo>
                    <a:lnTo>
                      <a:pt x="209" y="15"/>
                    </a:lnTo>
                    <a:lnTo>
                      <a:pt x="217" y="17"/>
                    </a:lnTo>
                    <a:lnTo>
                      <a:pt x="225" y="17"/>
                    </a:lnTo>
                    <a:lnTo>
                      <a:pt x="233" y="17"/>
                    </a:lnTo>
                    <a:lnTo>
                      <a:pt x="244" y="19"/>
                    </a:lnTo>
                    <a:lnTo>
                      <a:pt x="252" y="19"/>
                    </a:lnTo>
                    <a:lnTo>
                      <a:pt x="260" y="19"/>
                    </a:lnTo>
                    <a:lnTo>
                      <a:pt x="268" y="21"/>
                    </a:lnTo>
                    <a:lnTo>
                      <a:pt x="276" y="21"/>
                    </a:lnTo>
                    <a:lnTo>
                      <a:pt x="287" y="21"/>
                    </a:lnTo>
                    <a:lnTo>
                      <a:pt x="295" y="23"/>
                    </a:lnTo>
                    <a:lnTo>
                      <a:pt x="303" y="23"/>
                    </a:lnTo>
                    <a:lnTo>
                      <a:pt x="311" y="23"/>
                    </a:lnTo>
                    <a:lnTo>
                      <a:pt x="319" y="23"/>
                    </a:lnTo>
                    <a:lnTo>
                      <a:pt x="328" y="25"/>
                    </a:lnTo>
                    <a:lnTo>
                      <a:pt x="338" y="25"/>
                    </a:lnTo>
                    <a:lnTo>
                      <a:pt x="346" y="25"/>
                    </a:lnTo>
                    <a:lnTo>
                      <a:pt x="354" y="27"/>
                    </a:lnTo>
                    <a:lnTo>
                      <a:pt x="363" y="27"/>
                    </a:lnTo>
                    <a:lnTo>
                      <a:pt x="371" y="27"/>
                    </a:lnTo>
                    <a:lnTo>
                      <a:pt x="381" y="27"/>
                    </a:lnTo>
                    <a:lnTo>
                      <a:pt x="389" y="29"/>
                    </a:lnTo>
                    <a:lnTo>
                      <a:pt x="397" y="29"/>
                    </a:lnTo>
                    <a:lnTo>
                      <a:pt x="406" y="29"/>
                    </a:lnTo>
                    <a:lnTo>
                      <a:pt x="414" y="29"/>
                    </a:lnTo>
                    <a:lnTo>
                      <a:pt x="424" y="31"/>
                    </a:lnTo>
                    <a:lnTo>
                      <a:pt x="432" y="31"/>
                    </a:lnTo>
                    <a:lnTo>
                      <a:pt x="440" y="31"/>
                    </a:lnTo>
                    <a:lnTo>
                      <a:pt x="449" y="31"/>
                    </a:lnTo>
                    <a:lnTo>
                      <a:pt x="457" y="33"/>
                    </a:lnTo>
                    <a:lnTo>
                      <a:pt x="467" y="33"/>
                    </a:lnTo>
                    <a:lnTo>
                      <a:pt x="475" y="33"/>
                    </a:lnTo>
                    <a:lnTo>
                      <a:pt x="483" y="33"/>
                    </a:lnTo>
                    <a:lnTo>
                      <a:pt x="492" y="33"/>
                    </a:lnTo>
                    <a:lnTo>
                      <a:pt x="500" y="35"/>
                    </a:lnTo>
                    <a:lnTo>
                      <a:pt x="510" y="35"/>
                    </a:lnTo>
                    <a:lnTo>
                      <a:pt x="518" y="35"/>
                    </a:lnTo>
                    <a:lnTo>
                      <a:pt x="526" y="35"/>
                    </a:lnTo>
                    <a:lnTo>
                      <a:pt x="535" y="35"/>
                    </a:lnTo>
                    <a:lnTo>
                      <a:pt x="543" y="35"/>
                    </a:lnTo>
                    <a:lnTo>
                      <a:pt x="551" y="37"/>
                    </a:lnTo>
                    <a:lnTo>
                      <a:pt x="561" y="37"/>
                    </a:lnTo>
                    <a:lnTo>
                      <a:pt x="569" y="37"/>
                    </a:lnTo>
                    <a:lnTo>
                      <a:pt x="578" y="37"/>
                    </a:lnTo>
                    <a:lnTo>
                      <a:pt x="586" y="37"/>
                    </a:lnTo>
                    <a:lnTo>
                      <a:pt x="594" y="37"/>
                    </a:lnTo>
                    <a:lnTo>
                      <a:pt x="594" y="52"/>
                    </a:lnTo>
                    <a:lnTo>
                      <a:pt x="594" y="64"/>
                    </a:lnTo>
                    <a:lnTo>
                      <a:pt x="594" y="78"/>
                    </a:lnTo>
                    <a:lnTo>
                      <a:pt x="594" y="90"/>
                    </a:lnTo>
                    <a:lnTo>
                      <a:pt x="592" y="103"/>
                    </a:lnTo>
                    <a:lnTo>
                      <a:pt x="592" y="117"/>
                    </a:lnTo>
                    <a:lnTo>
                      <a:pt x="592" y="129"/>
                    </a:lnTo>
                    <a:lnTo>
                      <a:pt x="592" y="144"/>
                    </a:lnTo>
                    <a:lnTo>
                      <a:pt x="592" y="156"/>
                    </a:lnTo>
                    <a:lnTo>
                      <a:pt x="590" y="168"/>
                    </a:lnTo>
                    <a:lnTo>
                      <a:pt x="590" y="183"/>
                    </a:lnTo>
                    <a:lnTo>
                      <a:pt x="590" y="195"/>
                    </a:lnTo>
                    <a:lnTo>
                      <a:pt x="590" y="209"/>
                    </a:lnTo>
                    <a:lnTo>
                      <a:pt x="588" y="222"/>
                    </a:lnTo>
                    <a:lnTo>
                      <a:pt x="588" y="236"/>
                    </a:lnTo>
                    <a:lnTo>
                      <a:pt x="588" y="248"/>
                    </a:lnTo>
                    <a:lnTo>
                      <a:pt x="588" y="248"/>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WY</a:t>
                </a:r>
              </a:p>
            </p:txBody>
          </p:sp>
          <p:sp>
            <p:nvSpPr>
              <p:cNvPr id="10" name="Freeform 6">
                <a:extLst>
                  <a:ext uri="{FF2B5EF4-FFF2-40B4-BE49-F238E27FC236}">
                    <a16:creationId xmlns:a16="http://schemas.microsoft.com/office/drawing/2014/main" id="{1993E435-4F46-4060-B5E5-2B023B84A392}"/>
                  </a:ext>
                </a:extLst>
              </p:cNvPr>
              <p:cNvSpPr>
                <a:spLocks/>
              </p:cNvSpPr>
              <p:nvPr/>
            </p:nvSpPr>
            <p:spPr bwMode="auto">
              <a:xfrm>
                <a:off x="4214" y="910"/>
                <a:ext cx="387" cy="379"/>
              </a:xfrm>
              <a:custGeom>
                <a:avLst/>
                <a:gdLst>
                  <a:gd name="T0" fmla="*/ 262 w 387"/>
                  <a:gd name="T1" fmla="*/ 117 h 379"/>
                  <a:gd name="T2" fmla="*/ 273 w 387"/>
                  <a:gd name="T3" fmla="*/ 102 h 379"/>
                  <a:gd name="T4" fmla="*/ 289 w 387"/>
                  <a:gd name="T5" fmla="*/ 94 h 379"/>
                  <a:gd name="T6" fmla="*/ 293 w 387"/>
                  <a:gd name="T7" fmla="*/ 86 h 379"/>
                  <a:gd name="T8" fmla="*/ 299 w 387"/>
                  <a:gd name="T9" fmla="*/ 82 h 379"/>
                  <a:gd name="T10" fmla="*/ 303 w 387"/>
                  <a:gd name="T11" fmla="*/ 86 h 379"/>
                  <a:gd name="T12" fmla="*/ 324 w 387"/>
                  <a:gd name="T13" fmla="*/ 80 h 379"/>
                  <a:gd name="T14" fmla="*/ 338 w 387"/>
                  <a:gd name="T15" fmla="*/ 68 h 379"/>
                  <a:gd name="T16" fmla="*/ 369 w 387"/>
                  <a:gd name="T17" fmla="*/ 68 h 379"/>
                  <a:gd name="T18" fmla="*/ 375 w 387"/>
                  <a:gd name="T19" fmla="*/ 74 h 379"/>
                  <a:gd name="T20" fmla="*/ 381 w 387"/>
                  <a:gd name="T21" fmla="*/ 82 h 379"/>
                  <a:gd name="T22" fmla="*/ 385 w 387"/>
                  <a:gd name="T23" fmla="*/ 111 h 379"/>
                  <a:gd name="T24" fmla="*/ 336 w 387"/>
                  <a:gd name="T25" fmla="*/ 92 h 379"/>
                  <a:gd name="T26" fmla="*/ 334 w 387"/>
                  <a:gd name="T27" fmla="*/ 113 h 379"/>
                  <a:gd name="T28" fmla="*/ 334 w 387"/>
                  <a:gd name="T29" fmla="*/ 123 h 379"/>
                  <a:gd name="T30" fmla="*/ 324 w 387"/>
                  <a:gd name="T31" fmla="*/ 145 h 379"/>
                  <a:gd name="T32" fmla="*/ 316 w 387"/>
                  <a:gd name="T33" fmla="*/ 156 h 379"/>
                  <a:gd name="T34" fmla="*/ 305 w 387"/>
                  <a:gd name="T35" fmla="*/ 170 h 379"/>
                  <a:gd name="T36" fmla="*/ 289 w 387"/>
                  <a:gd name="T37" fmla="*/ 180 h 379"/>
                  <a:gd name="T38" fmla="*/ 283 w 387"/>
                  <a:gd name="T39" fmla="*/ 199 h 379"/>
                  <a:gd name="T40" fmla="*/ 262 w 387"/>
                  <a:gd name="T41" fmla="*/ 213 h 379"/>
                  <a:gd name="T42" fmla="*/ 244 w 387"/>
                  <a:gd name="T43" fmla="*/ 203 h 379"/>
                  <a:gd name="T44" fmla="*/ 242 w 387"/>
                  <a:gd name="T45" fmla="*/ 219 h 379"/>
                  <a:gd name="T46" fmla="*/ 236 w 387"/>
                  <a:gd name="T47" fmla="*/ 236 h 379"/>
                  <a:gd name="T48" fmla="*/ 230 w 387"/>
                  <a:gd name="T49" fmla="*/ 252 h 379"/>
                  <a:gd name="T50" fmla="*/ 211 w 387"/>
                  <a:gd name="T51" fmla="*/ 297 h 379"/>
                  <a:gd name="T52" fmla="*/ 213 w 387"/>
                  <a:gd name="T53" fmla="*/ 316 h 379"/>
                  <a:gd name="T54" fmla="*/ 211 w 387"/>
                  <a:gd name="T55" fmla="*/ 326 h 379"/>
                  <a:gd name="T56" fmla="*/ 195 w 387"/>
                  <a:gd name="T57" fmla="*/ 338 h 379"/>
                  <a:gd name="T58" fmla="*/ 174 w 387"/>
                  <a:gd name="T59" fmla="*/ 348 h 379"/>
                  <a:gd name="T60" fmla="*/ 168 w 387"/>
                  <a:gd name="T61" fmla="*/ 344 h 379"/>
                  <a:gd name="T62" fmla="*/ 164 w 387"/>
                  <a:gd name="T63" fmla="*/ 352 h 379"/>
                  <a:gd name="T64" fmla="*/ 137 w 387"/>
                  <a:gd name="T65" fmla="*/ 369 h 379"/>
                  <a:gd name="T66" fmla="*/ 125 w 387"/>
                  <a:gd name="T67" fmla="*/ 363 h 379"/>
                  <a:gd name="T68" fmla="*/ 113 w 387"/>
                  <a:gd name="T69" fmla="*/ 371 h 379"/>
                  <a:gd name="T70" fmla="*/ 90 w 387"/>
                  <a:gd name="T71" fmla="*/ 375 h 379"/>
                  <a:gd name="T72" fmla="*/ 80 w 387"/>
                  <a:gd name="T73" fmla="*/ 369 h 379"/>
                  <a:gd name="T74" fmla="*/ 72 w 387"/>
                  <a:gd name="T75" fmla="*/ 359 h 379"/>
                  <a:gd name="T76" fmla="*/ 70 w 387"/>
                  <a:gd name="T77" fmla="*/ 350 h 379"/>
                  <a:gd name="T78" fmla="*/ 51 w 387"/>
                  <a:gd name="T79" fmla="*/ 346 h 379"/>
                  <a:gd name="T80" fmla="*/ 37 w 387"/>
                  <a:gd name="T81" fmla="*/ 338 h 379"/>
                  <a:gd name="T82" fmla="*/ 23 w 387"/>
                  <a:gd name="T83" fmla="*/ 318 h 379"/>
                  <a:gd name="T84" fmla="*/ 10 w 387"/>
                  <a:gd name="T85" fmla="*/ 305 h 379"/>
                  <a:gd name="T86" fmla="*/ 2 w 387"/>
                  <a:gd name="T87" fmla="*/ 287 h 379"/>
                  <a:gd name="T88" fmla="*/ 4 w 387"/>
                  <a:gd name="T89" fmla="*/ 279 h 379"/>
                  <a:gd name="T90" fmla="*/ 6 w 387"/>
                  <a:gd name="T91" fmla="*/ 264 h 379"/>
                  <a:gd name="T92" fmla="*/ 31 w 387"/>
                  <a:gd name="T93" fmla="*/ 236 h 379"/>
                  <a:gd name="T94" fmla="*/ 29 w 387"/>
                  <a:gd name="T95" fmla="*/ 207 h 379"/>
                  <a:gd name="T96" fmla="*/ 49 w 387"/>
                  <a:gd name="T97" fmla="*/ 201 h 379"/>
                  <a:gd name="T98" fmla="*/ 53 w 387"/>
                  <a:gd name="T99" fmla="*/ 199 h 379"/>
                  <a:gd name="T100" fmla="*/ 53 w 387"/>
                  <a:gd name="T101" fmla="*/ 186 h 379"/>
                  <a:gd name="T102" fmla="*/ 64 w 387"/>
                  <a:gd name="T103" fmla="*/ 162 h 379"/>
                  <a:gd name="T104" fmla="*/ 82 w 387"/>
                  <a:gd name="T105" fmla="*/ 148 h 379"/>
                  <a:gd name="T106" fmla="*/ 107 w 387"/>
                  <a:gd name="T107" fmla="*/ 129 h 379"/>
                  <a:gd name="T108" fmla="*/ 121 w 387"/>
                  <a:gd name="T109" fmla="*/ 98 h 379"/>
                  <a:gd name="T110" fmla="*/ 123 w 387"/>
                  <a:gd name="T111" fmla="*/ 80 h 379"/>
                  <a:gd name="T112" fmla="*/ 125 w 387"/>
                  <a:gd name="T113" fmla="*/ 61 h 379"/>
                  <a:gd name="T114" fmla="*/ 129 w 387"/>
                  <a:gd name="T115" fmla="*/ 31 h 379"/>
                  <a:gd name="T116" fmla="*/ 121 w 387"/>
                  <a:gd name="T117" fmla="*/ 6 h 379"/>
                  <a:gd name="T118" fmla="*/ 131 w 387"/>
                  <a:gd name="T119" fmla="*/ 2 h 379"/>
                  <a:gd name="T120" fmla="*/ 170 w 387"/>
                  <a:gd name="T121" fmla="*/ 9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7" h="379">
                    <a:moveTo>
                      <a:pt x="236" y="82"/>
                    </a:moveTo>
                    <a:lnTo>
                      <a:pt x="244" y="135"/>
                    </a:lnTo>
                    <a:lnTo>
                      <a:pt x="246" y="137"/>
                    </a:lnTo>
                    <a:lnTo>
                      <a:pt x="246" y="137"/>
                    </a:lnTo>
                    <a:lnTo>
                      <a:pt x="246" y="135"/>
                    </a:lnTo>
                    <a:lnTo>
                      <a:pt x="248" y="135"/>
                    </a:lnTo>
                    <a:lnTo>
                      <a:pt x="254" y="125"/>
                    </a:lnTo>
                    <a:lnTo>
                      <a:pt x="256" y="125"/>
                    </a:lnTo>
                    <a:lnTo>
                      <a:pt x="258" y="123"/>
                    </a:lnTo>
                    <a:lnTo>
                      <a:pt x="260" y="123"/>
                    </a:lnTo>
                    <a:lnTo>
                      <a:pt x="260" y="123"/>
                    </a:lnTo>
                    <a:lnTo>
                      <a:pt x="260" y="121"/>
                    </a:lnTo>
                    <a:lnTo>
                      <a:pt x="260" y="119"/>
                    </a:lnTo>
                    <a:lnTo>
                      <a:pt x="262" y="117"/>
                    </a:lnTo>
                    <a:lnTo>
                      <a:pt x="264" y="115"/>
                    </a:lnTo>
                    <a:lnTo>
                      <a:pt x="266" y="113"/>
                    </a:lnTo>
                    <a:lnTo>
                      <a:pt x="266" y="113"/>
                    </a:lnTo>
                    <a:lnTo>
                      <a:pt x="268" y="113"/>
                    </a:lnTo>
                    <a:lnTo>
                      <a:pt x="268" y="111"/>
                    </a:lnTo>
                    <a:lnTo>
                      <a:pt x="271" y="109"/>
                    </a:lnTo>
                    <a:lnTo>
                      <a:pt x="271" y="109"/>
                    </a:lnTo>
                    <a:lnTo>
                      <a:pt x="271" y="109"/>
                    </a:lnTo>
                    <a:lnTo>
                      <a:pt x="271" y="109"/>
                    </a:lnTo>
                    <a:lnTo>
                      <a:pt x="271" y="107"/>
                    </a:lnTo>
                    <a:lnTo>
                      <a:pt x="271" y="104"/>
                    </a:lnTo>
                    <a:lnTo>
                      <a:pt x="271" y="104"/>
                    </a:lnTo>
                    <a:lnTo>
                      <a:pt x="271" y="102"/>
                    </a:lnTo>
                    <a:lnTo>
                      <a:pt x="273" y="102"/>
                    </a:lnTo>
                    <a:lnTo>
                      <a:pt x="275" y="100"/>
                    </a:lnTo>
                    <a:lnTo>
                      <a:pt x="275" y="100"/>
                    </a:lnTo>
                    <a:lnTo>
                      <a:pt x="277" y="100"/>
                    </a:lnTo>
                    <a:lnTo>
                      <a:pt x="277" y="100"/>
                    </a:lnTo>
                    <a:lnTo>
                      <a:pt x="279" y="100"/>
                    </a:lnTo>
                    <a:lnTo>
                      <a:pt x="281" y="102"/>
                    </a:lnTo>
                    <a:lnTo>
                      <a:pt x="281" y="102"/>
                    </a:lnTo>
                    <a:lnTo>
                      <a:pt x="283" y="102"/>
                    </a:lnTo>
                    <a:lnTo>
                      <a:pt x="283" y="102"/>
                    </a:lnTo>
                    <a:lnTo>
                      <a:pt x="285" y="102"/>
                    </a:lnTo>
                    <a:lnTo>
                      <a:pt x="285" y="102"/>
                    </a:lnTo>
                    <a:lnTo>
                      <a:pt x="285" y="100"/>
                    </a:lnTo>
                    <a:lnTo>
                      <a:pt x="285" y="100"/>
                    </a:lnTo>
                    <a:lnTo>
                      <a:pt x="289" y="94"/>
                    </a:lnTo>
                    <a:lnTo>
                      <a:pt x="289" y="92"/>
                    </a:lnTo>
                    <a:lnTo>
                      <a:pt x="291" y="90"/>
                    </a:lnTo>
                    <a:lnTo>
                      <a:pt x="291" y="90"/>
                    </a:lnTo>
                    <a:lnTo>
                      <a:pt x="291" y="90"/>
                    </a:lnTo>
                    <a:lnTo>
                      <a:pt x="291" y="90"/>
                    </a:lnTo>
                    <a:lnTo>
                      <a:pt x="291" y="88"/>
                    </a:lnTo>
                    <a:lnTo>
                      <a:pt x="291" y="88"/>
                    </a:lnTo>
                    <a:lnTo>
                      <a:pt x="293" y="88"/>
                    </a:lnTo>
                    <a:lnTo>
                      <a:pt x="293" y="88"/>
                    </a:lnTo>
                    <a:lnTo>
                      <a:pt x="293" y="88"/>
                    </a:lnTo>
                    <a:lnTo>
                      <a:pt x="293" y="88"/>
                    </a:lnTo>
                    <a:lnTo>
                      <a:pt x="293" y="86"/>
                    </a:lnTo>
                    <a:lnTo>
                      <a:pt x="293" y="86"/>
                    </a:lnTo>
                    <a:lnTo>
                      <a:pt x="293" y="86"/>
                    </a:lnTo>
                    <a:lnTo>
                      <a:pt x="293" y="86"/>
                    </a:lnTo>
                    <a:lnTo>
                      <a:pt x="293" y="84"/>
                    </a:lnTo>
                    <a:lnTo>
                      <a:pt x="295" y="82"/>
                    </a:lnTo>
                    <a:lnTo>
                      <a:pt x="295" y="82"/>
                    </a:lnTo>
                    <a:lnTo>
                      <a:pt x="295" y="80"/>
                    </a:lnTo>
                    <a:lnTo>
                      <a:pt x="295" y="80"/>
                    </a:lnTo>
                    <a:lnTo>
                      <a:pt x="295" y="80"/>
                    </a:lnTo>
                    <a:lnTo>
                      <a:pt x="295" y="80"/>
                    </a:lnTo>
                    <a:lnTo>
                      <a:pt x="295" y="80"/>
                    </a:lnTo>
                    <a:lnTo>
                      <a:pt x="297" y="80"/>
                    </a:lnTo>
                    <a:lnTo>
                      <a:pt x="297" y="80"/>
                    </a:lnTo>
                    <a:lnTo>
                      <a:pt x="297" y="82"/>
                    </a:lnTo>
                    <a:lnTo>
                      <a:pt x="299" y="82"/>
                    </a:lnTo>
                    <a:lnTo>
                      <a:pt x="299" y="82"/>
                    </a:lnTo>
                    <a:lnTo>
                      <a:pt x="299" y="82"/>
                    </a:lnTo>
                    <a:lnTo>
                      <a:pt x="299" y="82"/>
                    </a:lnTo>
                    <a:lnTo>
                      <a:pt x="297" y="84"/>
                    </a:lnTo>
                    <a:lnTo>
                      <a:pt x="297" y="84"/>
                    </a:lnTo>
                    <a:lnTo>
                      <a:pt x="297" y="84"/>
                    </a:lnTo>
                    <a:lnTo>
                      <a:pt x="297" y="84"/>
                    </a:lnTo>
                    <a:lnTo>
                      <a:pt x="297" y="84"/>
                    </a:lnTo>
                    <a:lnTo>
                      <a:pt x="297" y="84"/>
                    </a:lnTo>
                    <a:lnTo>
                      <a:pt x="297" y="86"/>
                    </a:lnTo>
                    <a:lnTo>
                      <a:pt x="297" y="86"/>
                    </a:lnTo>
                    <a:lnTo>
                      <a:pt x="299" y="86"/>
                    </a:lnTo>
                    <a:lnTo>
                      <a:pt x="299" y="86"/>
                    </a:lnTo>
                    <a:lnTo>
                      <a:pt x="299" y="86"/>
                    </a:lnTo>
                    <a:lnTo>
                      <a:pt x="303" y="86"/>
                    </a:lnTo>
                    <a:lnTo>
                      <a:pt x="303" y="88"/>
                    </a:lnTo>
                    <a:lnTo>
                      <a:pt x="303" y="88"/>
                    </a:lnTo>
                    <a:lnTo>
                      <a:pt x="305" y="88"/>
                    </a:lnTo>
                    <a:lnTo>
                      <a:pt x="307" y="88"/>
                    </a:lnTo>
                    <a:lnTo>
                      <a:pt x="314" y="88"/>
                    </a:lnTo>
                    <a:lnTo>
                      <a:pt x="314" y="88"/>
                    </a:lnTo>
                    <a:lnTo>
                      <a:pt x="318" y="86"/>
                    </a:lnTo>
                    <a:lnTo>
                      <a:pt x="322" y="86"/>
                    </a:lnTo>
                    <a:lnTo>
                      <a:pt x="326" y="84"/>
                    </a:lnTo>
                    <a:lnTo>
                      <a:pt x="326" y="82"/>
                    </a:lnTo>
                    <a:lnTo>
                      <a:pt x="324" y="82"/>
                    </a:lnTo>
                    <a:lnTo>
                      <a:pt x="324" y="82"/>
                    </a:lnTo>
                    <a:lnTo>
                      <a:pt x="324" y="80"/>
                    </a:lnTo>
                    <a:lnTo>
                      <a:pt x="324" y="80"/>
                    </a:lnTo>
                    <a:lnTo>
                      <a:pt x="326" y="80"/>
                    </a:lnTo>
                    <a:lnTo>
                      <a:pt x="326" y="78"/>
                    </a:lnTo>
                    <a:lnTo>
                      <a:pt x="324" y="76"/>
                    </a:lnTo>
                    <a:lnTo>
                      <a:pt x="324" y="76"/>
                    </a:lnTo>
                    <a:lnTo>
                      <a:pt x="326" y="76"/>
                    </a:lnTo>
                    <a:lnTo>
                      <a:pt x="328" y="76"/>
                    </a:lnTo>
                    <a:lnTo>
                      <a:pt x="328" y="74"/>
                    </a:lnTo>
                    <a:lnTo>
                      <a:pt x="330" y="74"/>
                    </a:lnTo>
                    <a:lnTo>
                      <a:pt x="332" y="72"/>
                    </a:lnTo>
                    <a:lnTo>
                      <a:pt x="334" y="72"/>
                    </a:lnTo>
                    <a:lnTo>
                      <a:pt x="336" y="72"/>
                    </a:lnTo>
                    <a:lnTo>
                      <a:pt x="336" y="72"/>
                    </a:lnTo>
                    <a:lnTo>
                      <a:pt x="338" y="70"/>
                    </a:lnTo>
                    <a:lnTo>
                      <a:pt x="338" y="68"/>
                    </a:lnTo>
                    <a:lnTo>
                      <a:pt x="340" y="66"/>
                    </a:lnTo>
                    <a:lnTo>
                      <a:pt x="340" y="63"/>
                    </a:lnTo>
                    <a:lnTo>
                      <a:pt x="342" y="63"/>
                    </a:lnTo>
                    <a:lnTo>
                      <a:pt x="342" y="63"/>
                    </a:lnTo>
                    <a:lnTo>
                      <a:pt x="346" y="63"/>
                    </a:lnTo>
                    <a:lnTo>
                      <a:pt x="350" y="63"/>
                    </a:lnTo>
                    <a:lnTo>
                      <a:pt x="359" y="70"/>
                    </a:lnTo>
                    <a:lnTo>
                      <a:pt x="361" y="70"/>
                    </a:lnTo>
                    <a:lnTo>
                      <a:pt x="363" y="70"/>
                    </a:lnTo>
                    <a:lnTo>
                      <a:pt x="365" y="70"/>
                    </a:lnTo>
                    <a:lnTo>
                      <a:pt x="365" y="70"/>
                    </a:lnTo>
                    <a:lnTo>
                      <a:pt x="367" y="70"/>
                    </a:lnTo>
                    <a:lnTo>
                      <a:pt x="369" y="70"/>
                    </a:lnTo>
                    <a:lnTo>
                      <a:pt x="369" y="68"/>
                    </a:lnTo>
                    <a:lnTo>
                      <a:pt x="369" y="68"/>
                    </a:lnTo>
                    <a:lnTo>
                      <a:pt x="371" y="68"/>
                    </a:lnTo>
                    <a:lnTo>
                      <a:pt x="371" y="68"/>
                    </a:lnTo>
                    <a:lnTo>
                      <a:pt x="373" y="68"/>
                    </a:lnTo>
                    <a:lnTo>
                      <a:pt x="375" y="70"/>
                    </a:lnTo>
                    <a:lnTo>
                      <a:pt x="375" y="70"/>
                    </a:lnTo>
                    <a:lnTo>
                      <a:pt x="373" y="72"/>
                    </a:lnTo>
                    <a:lnTo>
                      <a:pt x="371" y="74"/>
                    </a:lnTo>
                    <a:lnTo>
                      <a:pt x="371" y="74"/>
                    </a:lnTo>
                    <a:lnTo>
                      <a:pt x="373" y="78"/>
                    </a:lnTo>
                    <a:lnTo>
                      <a:pt x="375" y="78"/>
                    </a:lnTo>
                    <a:lnTo>
                      <a:pt x="375" y="76"/>
                    </a:lnTo>
                    <a:lnTo>
                      <a:pt x="375" y="76"/>
                    </a:lnTo>
                    <a:lnTo>
                      <a:pt x="375" y="74"/>
                    </a:lnTo>
                    <a:lnTo>
                      <a:pt x="375" y="74"/>
                    </a:lnTo>
                    <a:lnTo>
                      <a:pt x="377" y="76"/>
                    </a:lnTo>
                    <a:lnTo>
                      <a:pt x="377" y="76"/>
                    </a:lnTo>
                    <a:lnTo>
                      <a:pt x="375" y="78"/>
                    </a:lnTo>
                    <a:lnTo>
                      <a:pt x="375" y="78"/>
                    </a:lnTo>
                    <a:lnTo>
                      <a:pt x="377" y="80"/>
                    </a:lnTo>
                    <a:lnTo>
                      <a:pt x="379" y="78"/>
                    </a:lnTo>
                    <a:lnTo>
                      <a:pt x="379" y="78"/>
                    </a:lnTo>
                    <a:lnTo>
                      <a:pt x="381" y="78"/>
                    </a:lnTo>
                    <a:lnTo>
                      <a:pt x="381" y="78"/>
                    </a:lnTo>
                    <a:lnTo>
                      <a:pt x="381" y="78"/>
                    </a:lnTo>
                    <a:lnTo>
                      <a:pt x="379" y="80"/>
                    </a:lnTo>
                    <a:lnTo>
                      <a:pt x="379" y="82"/>
                    </a:lnTo>
                    <a:lnTo>
                      <a:pt x="381" y="82"/>
                    </a:lnTo>
                    <a:lnTo>
                      <a:pt x="379" y="84"/>
                    </a:lnTo>
                    <a:lnTo>
                      <a:pt x="381" y="84"/>
                    </a:lnTo>
                    <a:lnTo>
                      <a:pt x="385" y="86"/>
                    </a:lnTo>
                    <a:lnTo>
                      <a:pt x="385" y="88"/>
                    </a:lnTo>
                    <a:lnTo>
                      <a:pt x="385" y="88"/>
                    </a:lnTo>
                    <a:lnTo>
                      <a:pt x="385" y="92"/>
                    </a:lnTo>
                    <a:lnTo>
                      <a:pt x="385" y="92"/>
                    </a:lnTo>
                    <a:lnTo>
                      <a:pt x="387" y="94"/>
                    </a:lnTo>
                    <a:lnTo>
                      <a:pt x="387" y="94"/>
                    </a:lnTo>
                    <a:lnTo>
                      <a:pt x="387" y="96"/>
                    </a:lnTo>
                    <a:lnTo>
                      <a:pt x="387" y="96"/>
                    </a:lnTo>
                    <a:lnTo>
                      <a:pt x="387" y="100"/>
                    </a:lnTo>
                    <a:lnTo>
                      <a:pt x="385" y="104"/>
                    </a:lnTo>
                    <a:lnTo>
                      <a:pt x="385" y="111"/>
                    </a:lnTo>
                    <a:lnTo>
                      <a:pt x="383" y="113"/>
                    </a:lnTo>
                    <a:lnTo>
                      <a:pt x="383" y="115"/>
                    </a:lnTo>
                    <a:lnTo>
                      <a:pt x="383" y="117"/>
                    </a:lnTo>
                    <a:lnTo>
                      <a:pt x="383" y="115"/>
                    </a:lnTo>
                    <a:lnTo>
                      <a:pt x="381" y="115"/>
                    </a:lnTo>
                    <a:lnTo>
                      <a:pt x="377" y="113"/>
                    </a:lnTo>
                    <a:lnTo>
                      <a:pt x="371" y="111"/>
                    </a:lnTo>
                    <a:lnTo>
                      <a:pt x="365" y="107"/>
                    </a:lnTo>
                    <a:lnTo>
                      <a:pt x="361" y="104"/>
                    </a:lnTo>
                    <a:lnTo>
                      <a:pt x="354" y="100"/>
                    </a:lnTo>
                    <a:lnTo>
                      <a:pt x="348" y="98"/>
                    </a:lnTo>
                    <a:lnTo>
                      <a:pt x="344" y="96"/>
                    </a:lnTo>
                    <a:lnTo>
                      <a:pt x="338" y="92"/>
                    </a:lnTo>
                    <a:lnTo>
                      <a:pt x="336" y="92"/>
                    </a:lnTo>
                    <a:lnTo>
                      <a:pt x="336" y="92"/>
                    </a:lnTo>
                    <a:lnTo>
                      <a:pt x="334" y="94"/>
                    </a:lnTo>
                    <a:lnTo>
                      <a:pt x="334" y="96"/>
                    </a:lnTo>
                    <a:lnTo>
                      <a:pt x="334" y="96"/>
                    </a:lnTo>
                    <a:lnTo>
                      <a:pt x="334" y="98"/>
                    </a:lnTo>
                    <a:lnTo>
                      <a:pt x="336" y="100"/>
                    </a:lnTo>
                    <a:lnTo>
                      <a:pt x="336" y="102"/>
                    </a:lnTo>
                    <a:lnTo>
                      <a:pt x="336" y="104"/>
                    </a:lnTo>
                    <a:lnTo>
                      <a:pt x="336" y="104"/>
                    </a:lnTo>
                    <a:lnTo>
                      <a:pt x="336" y="104"/>
                    </a:lnTo>
                    <a:lnTo>
                      <a:pt x="336" y="109"/>
                    </a:lnTo>
                    <a:lnTo>
                      <a:pt x="334" y="111"/>
                    </a:lnTo>
                    <a:lnTo>
                      <a:pt x="334" y="113"/>
                    </a:lnTo>
                    <a:lnTo>
                      <a:pt x="334" y="113"/>
                    </a:lnTo>
                    <a:lnTo>
                      <a:pt x="334" y="113"/>
                    </a:lnTo>
                    <a:lnTo>
                      <a:pt x="334" y="113"/>
                    </a:lnTo>
                    <a:lnTo>
                      <a:pt x="334" y="115"/>
                    </a:lnTo>
                    <a:lnTo>
                      <a:pt x="334" y="115"/>
                    </a:lnTo>
                    <a:lnTo>
                      <a:pt x="334" y="115"/>
                    </a:lnTo>
                    <a:lnTo>
                      <a:pt x="334" y="117"/>
                    </a:lnTo>
                    <a:lnTo>
                      <a:pt x="334" y="117"/>
                    </a:lnTo>
                    <a:lnTo>
                      <a:pt x="334" y="119"/>
                    </a:lnTo>
                    <a:lnTo>
                      <a:pt x="334" y="119"/>
                    </a:lnTo>
                    <a:lnTo>
                      <a:pt x="334" y="121"/>
                    </a:lnTo>
                    <a:lnTo>
                      <a:pt x="334" y="121"/>
                    </a:lnTo>
                    <a:lnTo>
                      <a:pt x="334" y="121"/>
                    </a:lnTo>
                    <a:lnTo>
                      <a:pt x="334" y="123"/>
                    </a:lnTo>
                    <a:lnTo>
                      <a:pt x="334" y="123"/>
                    </a:lnTo>
                    <a:lnTo>
                      <a:pt x="334" y="123"/>
                    </a:lnTo>
                    <a:lnTo>
                      <a:pt x="334" y="123"/>
                    </a:lnTo>
                    <a:lnTo>
                      <a:pt x="334" y="125"/>
                    </a:lnTo>
                    <a:lnTo>
                      <a:pt x="332" y="129"/>
                    </a:lnTo>
                    <a:lnTo>
                      <a:pt x="330" y="131"/>
                    </a:lnTo>
                    <a:lnTo>
                      <a:pt x="328" y="135"/>
                    </a:lnTo>
                    <a:lnTo>
                      <a:pt x="326" y="139"/>
                    </a:lnTo>
                    <a:lnTo>
                      <a:pt x="326" y="139"/>
                    </a:lnTo>
                    <a:lnTo>
                      <a:pt x="326" y="139"/>
                    </a:lnTo>
                    <a:lnTo>
                      <a:pt x="326" y="139"/>
                    </a:lnTo>
                    <a:lnTo>
                      <a:pt x="326" y="139"/>
                    </a:lnTo>
                    <a:lnTo>
                      <a:pt x="326" y="141"/>
                    </a:lnTo>
                    <a:lnTo>
                      <a:pt x="326" y="141"/>
                    </a:lnTo>
                    <a:lnTo>
                      <a:pt x="324" y="145"/>
                    </a:lnTo>
                    <a:lnTo>
                      <a:pt x="324" y="145"/>
                    </a:lnTo>
                    <a:lnTo>
                      <a:pt x="324" y="145"/>
                    </a:lnTo>
                    <a:lnTo>
                      <a:pt x="322" y="148"/>
                    </a:lnTo>
                    <a:lnTo>
                      <a:pt x="322" y="148"/>
                    </a:lnTo>
                    <a:lnTo>
                      <a:pt x="322" y="148"/>
                    </a:lnTo>
                    <a:lnTo>
                      <a:pt x="320" y="148"/>
                    </a:lnTo>
                    <a:lnTo>
                      <a:pt x="320" y="150"/>
                    </a:lnTo>
                    <a:lnTo>
                      <a:pt x="320" y="152"/>
                    </a:lnTo>
                    <a:lnTo>
                      <a:pt x="320" y="152"/>
                    </a:lnTo>
                    <a:lnTo>
                      <a:pt x="320" y="152"/>
                    </a:lnTo>
                    <a:lnTo>
                      <a:pt x="318" y="154"/>
                    </a:lnTo>
                    <a:lnTo>
                      <a:pt x="316" y="154"/>
                    </a:lnTo>
                    <a:lnTo>
                      <a:pt x="316" y="154"/>
                    </a:lnTo>
                    <a:lnTo>
                      <a:pt x="316" y="156"/>
                    </a:lnTo>
                    <a:lnTo>
                      <a:pt x="316" y="154"/>
                    </a:lnTo>
                    <a:lnTo>
                      <a:pt x="314" y="154"/>
                    </a:lnTo>
                    <a:lnTo>
                      <a:pt x="314" y="154"/>
                    </a:lnTo>
                    <a:lnTo>
                      <a:pt x="314" y="154"/>
                    </a:lnTo>
                    <a:lnTo>
                      <a:pt x="314" y="154"/>
                    </a:lnTo>
                    <a:lnTo>
                      <a:pt x="314" y="154"/>
                    </a:lnTo>
                    <a:lnTo>
                      <a:pt x="314" y="154"/>
                    </a:lnTo>
                    <a:lnTo>
                      <a:pt x="311" y="154"/>
                    </a:lnTo>
                    <a:lnTo>
                      <a:pt x="311" y="158"/>
                    </a:lnTo>
                    <a:lnTo>
                      <a:pt x="309" y="162"/>
                    </a:lnTo>
                    <a:lnTo>
                      <a:pt x="307" y="166"/>
                    </a:lnTo>
                    <a:lnTo>
                      <a:pt x="305" y="170"/>
                    </a:lnTo>
                    <a:lnTo>
                      <a:pt x="305" y="170"/>
                    </a:lnTo>
                    <a:lnTo>
                      <a:pt x="305" y="170"/>
                    </a:lnTo>
                    <a:lnTo>
                      <a:pt x="303" y="170"/>
                    </a:lnTo>
                    <a:lnTo>
                      <a:pt x="301" y="170"/>
                    </a:lnTo>
                    <a:lnTo>
                      <a:pt x="297" y="168"/>
                    </a:lnTo>
                    <a:lnTo>
                      <a:pt x="293" y="166"/>
                    </a:lnTo>
                    <a:lnTo>
                      <a:pt x="293" y="166"/>
                    </a:lnTo>
                    <a:lnTo>
                      <a:pt x="293" y="168"/>
                    </a:lnTo>
                    <a:lnTo>
                      <a:pt x="291" y="172"/>
                    </a:lnTo>
                    <a:lnTo>
                      <a:pt x="289" y="174"/>
                    </a:lnTo>
                    <a:lnTo>
                      <a:pt x="289" y="174"/>
                    </a:lnTo>
                    <a:lnTo>
                      <a:pt x="289" y="174"/>
                    </a:lnTo>
                    <a:lnTo>
                      <a:pt x="289" y="176"/>
                    </a:lnTo>
                    <a:lnTo>
                      <a:pt x="289" y="176"/>
                    </a:lnTo>
                    <a:lnTo>
                      <a:pt x="289" y="178"/>
                    </a:lnTo>
                    <a:lnTo>
                      <a:pt x="289" y="180"/>
                    </a:lnTo>
                    <a:lnTo>
                      <a:pt x="287" y="180"/>
                    </a:lnTo>
                    <a:lnTo>
                      <a:pt x="289" y="186"/>
                    </a:lnTo>
                    <a:lnTo>
                      <a:pt x="289" y="186"/>
                    </a:lnTo>
                    <a:lnTo>
                      <a:pt x="287" y="186"/>
                    </a:lnTo>
                    <a:lnTo>
                      <a:pt x="287" y="189"/>
                    </a:lnTo>
                    <a:lnTo>
                      <a:pt x="287" y="189"/>
                    </a:lnTo>
                    <a:lnTo>
                      <a:pt x="285" y="191"/>
                    </a:lnTo>
                    <a:lnTo>
                      <a:pt x="285" y="191"/>
                    </a:lnTo>
                    <a:lnTo>
                      <a:pt x="285" y="193"/>
                    </a:lnTo>
                    <a:lnTo>
                      <a:pt x="285" y="193"/>
                    </a:lnTo>
                    <a:lnTo>
                      <a:pt x="285" y="195"/>
                    </a:lnTo>
                    <a:lnTo>
                      <a:pt x="283" y="197"/>
                    </a:lnTo>
                    <a:lnTo>
                      <a:pt x="283" y="199"/>
                    </a:lnTo>
                    <a:lnTo>
                      <a:pt x="283" y="199"/>
                    </a:lnTo>
                    <a:lnTo>
                      <a:pt x="283" y="199"/>
                    </a:lnTo>
                    <a:lnTo>
                      <a:pt x="283" y="199"/>
                    </a:lnTo>
                    <a:lnTo>
                      <a:pt x="283" y="203"/>
                    </a:lnTo>
                    <a:lnTo>
                      <a:pt x="283" y="203"/>
                    </a:lnTo>
                    <a:lnTo>
                      <a:pt x="283" y="205"/>
                    </a:lnTo>
                    <a:lnTo>
                      <a:pt x="281" y="207"/>
                    </a:lnTo>
                    <a:lnTo>
                      <a:pt x="281" y="211"/>
                    </a:lnTo>
                    <a:lnTo>
                      <a:pt x="277" y="215"/>
                    </a:lnTo>
                    <a:lnTo>
                      <a:pt x="277" y="215"/>
                    </a:lnTo>
                    <a:lnTo>
                      <a:pt x="277" y="215"/>
                    </a:lnTo>
                    <a:lnTo>
                      <a:pt x="277" y="215"/>
                    </a:lnTo>
                    <a:lnTo>
                      <a:pt x="271" y="215"/>
                    </a:lnTo>
                    <a:lnTo>
                      <a:pt x="266" y="215"/>
                    </a:lnTo>
                    <a:lnTo>
                      <a:pt x="262" y="213"/>
                    </a:lnTo>
                    <a:lnTo>
                      <a:pt x="258" y="213"/>
                    </a:lnTo>
                    <a:lnTo>
                      <a:pt x="258" y="213"/>
                    </a:lnTo>
                    <a:lnTo>
                      <a:pt x="258" y="213"/>
                    </a:lnTo>
                    <a:lnTo>
                      <a:pt x="258" y="213"/>
                    </a:lnTo>
                    <a:lnTo>
                      <a:pt x="258" y="211"/>
                    </a:lnTo>
                    <a:lnTo>
                      <a:pt x="258" y="211"/>
                    </a:lnTo>
                    <a:lnTo>
                      <a:pt x="258" y="211"/>
                    </a:lnTo>
                    <a:lnTo>
                      <a:pt x="258" y="211"/>
                    </a:lnTo>
                    <a:lnTo>
                      <a:pt x="258" y="211"/>
                    </a:lnTo>
                    <a:lnTo>
                      <a:pt x="252" y="205"/>
                    </a:lnTo>
                    <a:lnTo>
                      <a:pt x="252" y="205"/>
                    </a:lnTo>
                    <a:lnTo>
                      <a:pt x="252" y="205"/>
                    </a:lnTo>
                    <a:lnTo>
                      <a:pt x="252" y="205"/>
                    </a:lnTo>
                    <a:lnTo>
                      <a:pt x="244" y="203"/>
                    </a:lnTo>
                    <a:lnTo>
                      <a:pt x="244" y="203"/>
                    </a:lnTo>
                    <a:lnTo>
                      <a:pt x="244" y="205"/>
                    </a:lnTo>
                    <a:lnTo>
                      <a:pt x="244" y="205"/>
                    </a:lnTo>
                    <a:lnTo>
                      <a:pt x="244" y="207"/>
                    </a:lnTo>
                    <a:lnTo>
                      <a:pt x="244" y="207"/>
                    </a:lnTo>
                    <a:lnTo>
                      <a:pt x="244" y="209"/>
                    </a:lnTo>
                    <a:lnTo>
                      <a:pt x="244" y="209"/>
                    </a:lnTo>
                    <a:lnTo>
                      <a:pt x="244" y="209"/>
                    </a:lnTo>
                    <a:lnTo>
                      <a:pt x="244" y="211"/>
                    </a:lnTo>
                    <a:lnTo>
                      <a:pt x="244" y="211"/>
                    </a:lnTo>
                    <a:lnTo>
                      <a:pt x="242" y="213"/>
                    </a:lnTo>
                    <a:lnTo>
                      <a:pt x="242" y="215"/>
                    </a:lnTo>
                    <a:lnTo>
                      <a:pt x="242" y="215"/>
                    </a:lnTo>
                    <a:lnTo>
                      <a:pt x="242" y="219"/>
                    </a:lnTo>
                    <a:lnTo>
                      <a:pt x="242" y="221"/>
                    </a:lnTo>
                    <a:lnTo>
                      <a:pt x="242" y="221"/>
                    </a:lnTo>
                    <a:lnTo>
                      <a:pt x="242" y="223"/>
                    </a:lnTo>
                    <a:lnTo>
                      <a:pt x="242" y="225"/>
                    </a:lnTo>
                    <a:lnTo>
                      <a:pt x="242" y="227"/>
                    </a:lnTo>
                    <a:lnTo>
                      <a:pt x="240" y="229"/>
                    </a:lnTo>
                    <a:lnTo>
                      <a:pt x="240" y="229"/>
                    </a:lnTo>
                    <a:lnTo>
                      <a:pt x="238" y="229"/>
                    </a:lnTo>
                    <a:lnTo>
                      <a:pt x="238" y="229"/>
                    </a:lnTo>
                    <a:lnTo>
                      <a:pt x="238" y="232"/>
                    </a:lnTo>
                    <a:lnTo>
                      <a:pt x="238" y="232"/>
                    </a:lnTo>
                    <a:lnTo>
                      <a:pt x="238" y="234"/>
                    </a:lnTo>
                    <a:lnTo>
                      <a:pt x="238" y="234"/>
                    </a:lnTo>
                    <a:lnTo>
                      <a:pt x="236" y="236"/>
                    </a:lnTo>
                    <a:lnTo>
                      <a:pt x="236" y="236"/>
                    </a:lnTo>
                    <a:lnTo>
                      <a:pt x="238" y="238"/>
                    </a:lnTo>
                    <a:lnTo>
                      <a:pt x="238" y="238"/>
                    </a:lnTo>
                    <a:lnTo>
                      <a:pt x="238" y="238"/>
                    </a:lnTo>
                    <a:lnTo>
                      <a:pt x="238" y="240"/>
                    </a:lnTo>
                    <a:lnTo>
                      <a:pt x="238" y="240"/>
                    </a:lnTo>
                    <a:lnTo>
                      <a:pt x="238" y="240"/>
                    </a:lnTo>
                    <a:lnTo>
                      <a:pt x="236" y="242"/>
                    </a:lnTo>
                    <a:lnTo>
                      <a:pt x="234" y="244"/>
                    </a:lnTo>
                    <a:lnTo>
                      <a:pt x="234" y="244"/>
                    </a:lnTo>
                    <a:lnTo>
                      <a:pt x="232" y="248"/>
                    </a:lnTo>
                    <a:lnTo>
                      <a:pt x="230" y="252"/>
                    </a:lnTo>
                    <a:lnTo>
                      <a:pt x="230" y="252"/>
                    </a:lnTo>
                    <a:lnTo>
                      <a:pt x="230" y="252"/>
                    </a:lnTo>
                    <a:lnTo>
                      <a:pt x="230" y="254"/>
                    </a:lnTo>
                    <a:lnTo>
                      <a:pt x="230" y="254"/>
                    </a:lnTo>
                    <a:lnTo>
                      <a:pt x="230" y="254"/>
                    </a:lnTo>
                    <a:lnTo>
                      <a:pt x="230" y="262"/>
                    </a:lnTo>
                    <a:lnTo>
                      <a:pt x="228" y="266"/>
                    </a:lnTo>
                    <a:lnTo>
                      <a:pt x="225" y="270"/>
                    </a:lnTo>
                    <a:lnTo>
                      <a:pt x="223" y="275"/>
                    </a:lnTo>
                    <a:lnTo>
                      <a:pt x="219" y="281"/>
                    </a:lnTo>
                    <a:lnTo>
                      <a:pt x="217" y="285"/>
                    </a:lnTo>
                    <a:lnTo>
                      <a:pt x="215" y="289"/>
                    </a:lnTo>
                    <a:lnTo>
                      <a:pt x="211" y="295"/>
                    </a:lnTo>
                    <a:lnTo>
                      <a:pt x="211" y="295"/>
                    </a:lnTo>
                    <a:lnTo>
                      <a:pt x="211" y="297"/>
                    </a:lnTo>
                    <a:lnTo>
                      <a:pt x="211" y="297"/>
                    </a:lnTo>
                    <a:lnTo>
                      <a:pt x="209" y="303"/>
                    </a:lnTo>
                    <a:lnTo>
                      <a:pt x="207" y="309"/>
                    </a:lnTo>
                    <a:lnTo>
                      <a:pt x="207" y="309"/>
                    </a:lnTo>
                    <a:lnTo>
                      <a:pt x="207" y="311"/>
                    </a:lnTo>
                    <a:lnTo>
                      <a:pt x="207" y="311"/>
                    </a:lnTo>
                    <a:lnTo>
                      <a:pt x="207" y="311"/>
                    </a:lnTo>
                    <a:lnTo>
                      <a:pt x="209" y="311"/>
                    </a:lnTo>
                    <a:lnTo>
                      <a:pt x="209" y="311"/>
                    </a:lnTo>
                    <a:lnTo>
                      <a:pt x="213" y="314"/>
                    </a:lnTo>
                    <a:lnTo>
                      <a:pt x="213" y="314"/>
                    </a:lnTo>
                    <a:lnTo>
                      <a:pt x="213" y="314"/>
                    </a:lnTo>
                    <a:lnTo>
                      <a:pt x="213" y="316"/>
                    </a:lnTo>
                    <a:lnTo>
                      <a:pt x="213" y="316"/>
                    </a:lnTo>
                    <a:lnTo>
                      <a:pt x="213" y="316"/>
                    </a:lnTo>
                    <a:lnTo>
                      <a:pt x="213" y="318"/>
                    </a:lnTo>
                    <a:lnTo>
                      <a:pt x="211" y="318"/>
                    </a:lnTo>
                    <a:lnTo>
                      <a:pt x="209" y="320"/>
                    </a:lnTo>
                    <a:lnTo>
                      <a:pt x="209" y="320"/>
                    </a:lnTo>
                    <a:lnTo>
                      <a:pt x="209" y="320"/>
                    </a:lnTo>
                    <a:lnTo>
                      <a:pt x="209" y="322"/>
                    </a:lnTo>
                    <a:lnTo>
                      <a:pt x="207" y="322"/>
                    </a:lnTo>
                    <a:lnTo>
                      <a:pt x="207" y="324"/>
                    </a:lnTo>
                    <a:lnTo>
                      <a:pt x="207" y="324"/>
                    </a:lnTo>
                    <a:lnTo>
                      <a:pt x="209" y="324"/>
                    </a:lnTo>
                    <a:lnTo>
                      <a:pt x="209" y="324"/>
                    </a:lnTo>
                    <a:lnTo>
                      <a:pt x="209" y="324"/>
                    </a:lnTo>
                    <a:lnTo>
                      <a:pt x="209" y="326"/>
                    </a:lnTo>
                    <a:lnTo>
                      <a:pt x="211" y="326"/>
                    </a:lnTo>
                    <a:lnTo>
                      <a:pt x="211" y="326"/>
                    </a:lnTo>
                    <a:lnTo>
                      <a:pt x="211" y="328"/>
                    </a:lnTo>
                    <a:lnTo>
                      <a:pt x="209" y="328"/>
                    </a:lnTo>
                    <a:lnTo>
                      <a:pt x="201" y="336"/>
                    </a:lnTo>
                    <a:lnTo>
                      <a:pt x="199" y="338"/>
                    </a:lnTo>
                    <a:lnTo>
                      <a:pt x="199" y="338"/>
                    </a:lnTo>
                    <a:lnTo>
                      <a:pt x="197" y="338"/>
                    </a:lnTo>
                    <a:lnTo>
                      <a:pt x="197" y="338"/>
                    </a:lnTo>
                    <a:lnTo>
                      <a:pt x="197" y="338"/>
                    </a:lnTo>
                    <a:lnTo>
                      <a:pt x="197" y="338"/>
                    </a:lnTo>
                    <a:lnTo>
                      <a:pt x="197" y="338"/>
                    </a:lnTo>
                    <a:lnTo>
                      <a:pt x="195" y="338"/>
                    </a:lnTo>
                    <a:lnTo>
                      <a:pt x="195" y="338"/>
                    </a:lnTo>
                    <a:lnTo>
                      <a:pt x="195" y="338"/>
                    </a:lnTo>
                    <a:lnTo>
                      <a:pt x="195" y="336"/>
                    </a:lnTo>
                    <a:lnTo>
                      <a:pt x="195" y="336"/>
                    </a:lnTo>
                    <a:lnTo>
                      <a:pt x="195" y="336"/>
                    </a:lnTo>
                    <a:lnTo>
                      <a:pt x="195" y="336"/>
                    </a:lnTo>
                    <a:lnTo>
                      <a:pt x="193" y="336"/>
                    </a:lnTo>
                    <a:lnTo>
                      <a:pt x="193" y="336"/>
                    </a:lnTo>
                    <a:lnTo>
                      <a:pt x="191" y="336"/>
                    </a:lnTo>
                    <a:lnTo>
                      <a:pt x="189" y="336"/>
                    </a:lnTo>
                    <a:lnTo>
                      <a:pt x="187" y="338"/>
                    </a:lnTo>
                    <a:lnTo>
                      <a:pt x="182" y="342"/>
                    </a:lnTo>
                    <a:lnTo>
                      <a:pt x="178" y="344"/>
                    </a:lnTo>
                    <a:lnTo>
                      <a:pt x="174" y="348"/>
                    </a:lnTo>
                    <a:lnTo>
                      <a:pt x="174" y="348"/>
                    </a:lnTo>
                    <a:lnTo>
                      <a:pt x="174" y="348"/>
                    </a:lnTo>
                    <a:lnTo>
                      <a:pt x="174" y="348"/>
                    </a:lnTo>
                    <a:lnTo>
                      <a:pt x="174" y="348"/>
                    </a:lnTo>
                    <a:lnTo>
                      <a:pt x="174" y="348"/>
                    </a:lnTo>
                    <a:lnTo>
                      <a:pt x="172" y="348"/>
                    </a:lnTo>
                    <a:lnTo>
                      <a:pt x="172" y="346"/>
                    </a:lnTo>
                    <a:lnTo>
                      <a:pt x="172" y="346"/>
                    </a:lnTo>
                    <a:lnTo>
                      <a:pt x="172" y="346"/>
                    </a:lnTo>
                    <a:lnTo>
                      <a:pt x="170" y="346"/>
                    </a:lnTo>
                    <a:lnTo>
                      <a:pt x="170" y="346"/>
                    </a:lnTo>
                    <a:lnTo>
                      <a:pt x="170" y="346"/>
                    </a:lnTo>
                    <a:lnTo>
                      <a:pt x="170" y="346"/>
                    </a:lnTo>
                    <a:lnTo>
                      <a:pt x="170" y="344"/>
                    </a:lnTo>
                    <a:lnTo>
                      <a:pt x="168" y="344"/>
                    </a:lnTo>
                    <a:lnTo>
                      <a:pt x="168" y="344"/>
                    </a:lnTo>
                    <a:lnTo>
                      <a:pt x="166" y="344"/>
                    </a:lnTo>
                    <a:lnTo>
                      <a:pt x="166" y="344"/>
                    </a:lnTo>
                    <a:lnTo>
                      <a:pt x="164" y="344"/>
                    </a:lnTo>
                    <a:lnTo>
                      <a:pt x="164" y="346"/>
                    </a:lnTo>
                    <a:lnTo>
                      <a:pt x="164" y="346"/>
                    </a:lnTo>
                    <a:lnTo>
                      <a:pt x="162" y="346"/>
                    </a:lnTo>
                    <a:lnTo>
                      <a:pt x="162" y="348"/>
                    </a:lnTo>
                    <a:lnTo>
                      <a:pt x="162" y="348"/>
                    </a:lnTo>
                    <a:lnTo>
                      <a:pt x="162" y="348"/>
                    </a:lnTo>
                    <a:lnTo>
                      <a:pt x="162" y="348"/>
                    </a:lnTo>
                    <a:lnTo>
                      <a:pt x="162" y="350"/>
                    </a:lnTo>
                    <a:lnTo>
                      <a:pt x="162" y="350"/>
                    </a:lnTo>
                    <a:lnTo>
                      <a:pt x="164" y="352"/>
                    </a:lnTo>
                    <a:lnTo>
                      <a:pt x="164" y="352"/>
                    </a:lnTo>
                    <a:lnTo>
                      <a:pt x="164" y="354"/>
                    </a:lnTo>
                    <a:lnTo>
                      <a:pt x="164" y="354"/>
                    </a:lnTo>
                    <a:lnTo>
                      <a:pt x="164" y="357"/>
                    </a:lnTo>
                    <a:lnTo>
                      <a:pt x="164" y="357"/>
                    </a:lnTo>
                    <a:lnTo>
                      <a:pt x="158" y="361"/>
                    </a:lnTo>
                    <a:lnTo>
                      <a:pt x="158" y="361"/>
                    </a:lnTo>
                    <a:lnTo>
                      <a:pt x="158" y="361"/>
                    </a:lnTo>
                    <a:lnTo>
                      <a:pt x="156" y="361"/>
                    </a:lnTo>
                    <a:lnTo>
                      <a:pt x="156" y="361"/>
                    </a:lnTo>
                    <a:lnTo>
                      <a:pt x="154" y="361"/>
                    </a:lnTo>
                    <a:lnTo>
                      <a:pt x="152" y="363"/>
                    </a:lnTo>
                    <a:lnTo>
                      <a:pt x="152" y="363"/>
                    </a:lnTo>
                    <a:lnTo>
                      <a:pt x="144" y="365"/>
                    </a:lnTo>
                    <a:lnTo>
                      <a:pt x="137" y="369"/>
                    </a:lnTo>
                    <a:lnTo>
                      <a:pt x="135" y="371"/>
                    </a:lnTo>
                    <a:lnTo>
                      <a:pt x="135" y="369"/>
                    </a:lnTo>
                    <a:lnTo>
                      <a:pt x="135" y="369"/>
                    </a:lnTo>
                    <a:lnTo>
                      <a:pt x="135" y="369"/>
                    </a:lnTo>
                    <a:lnTo>
                      <a:pt x="135" y="369"/>
                    </a:lnTo>
                    <a:lnTo>
                      <a:pt x="135" y="369"/>
                    </a:lnTo>
                    <a:lnTo>
                      <a:pt x="133" y="369"/>
                    </a:lnTo>
                    <a:lnTo>
                      <a:pt x="133" y="367"/>
                    </a:lnTo>
                    <a:lnTo>
                      <a:pt x="129" y="365"/>
                    </a:lnTo>
                    <a:lnTo>
                      <a:pt x="127" y="365"/>
                    </a:lnTo>
                    <a:lnTo>
                      <a:pt x="127" y="365"/>
                    </a:lnTo>
                    <a:lnTo>
                      <a:pt x="125" y="363"/>
                    </a:lnTo>
                    <a:lnTo>
                      <a:pt x="125" y="363"/>
                    </a:lnTo>
                    <a:lnTo>
                      <a:pt x="125" y="363"/>
                    </a:lnTo>
                    <a:lnTo>
                      <a:pt x="123" y="363"/>
                    </a:lnTo>
                    <a:lnTo>
                      <a:pt x="123" y="363"/>
                    </a:lnTo>
                    <a:lnTo>
                      <a:pt x="121" y="363"/>
                    </a:lnTo>
                    <a:lnTo>
                      <a:pt x="121" y="363"/>
                    </a:lnTo>
                    <a:lnTo>
                      <a:pt x="121" y="365"/>
                    </a:lnTo>
                    <a:lnTo>
                      <a:pt x="121" y="365"/>
                    </a:lnTo>
                    <a:lnTo>
                      <a:pt x="121" y="367"/>
                    </a:lnTo>
                    <a:lnTo>
                      <a:pt x="121" y="367"/>
                    </a:lnTo>
                    <a:lnTo>
                      <a:pt x="119" y="369"/>
                    </a:lnTo>
                    <a:lnTo>
                      <a:pt x="119" y="369"/>
                    </a:lnTo>
                    <a:lnTo>
                      <a:pt x="119" y="371"/>
                    </a:lnTo>
                    <a:lnTo>
                      <a:pt x="115" y="371"/>
                    </a:lnTo>
                    <a:lnTo>
                      <a:pt x="113" y="371"/>
                    </a:lnTo>
                    <a:lnTo>
                      <a:pt x="113" y="371"/>
                    </a:lnTo>
                    <a:lnTo>
                      <a:pt x="113" y="373"/>
                    </a:lnTo>
                    <a:lnTo>
                      <a:pt x="109" y="377"/>
                    </a:lnTo>
                    <a:lnTo>
                      <a:pt x="109" y="379"/>
                    </a:lnTo>
                    <a:lnTo>
                      <a:pt x="109" y="379"/>
                    </a:lnTo>
                    <a:lnTo>
                      <a:pt x="107" y="379"/>
                    </a:lnTo>
                    <a:lnTo>
                      <a:pt x="101" y="379"/>
                    </a:lnTo>
                    <a:lnTo>
                      <a:pt x="101" y="379"/>
                    </a:lnTo>
                    <a:lnTo>
                      <a:pt x="96" y="379"/>
                    </a:lnTo>
                    <a:lnTo>
                      <a:pt x="94" y="377"/>
                    </a:lnTo>
                    <a:lnTo>
                      <a:pt x="94" y="377"/>
                    </a:lnTo>
                    <a:lnTo>
                      <a:pt x="92" y="377"/>
                    </a:lnTo>
                    <a:lnTo>
                      <a:pt x="90" y="375"/>
                    </a:lnTo>
                    <a:lnTo>
                      <a:pt x="90" y="375"/>
                    </a:lnTo>
                    <a:lnTo>
                      <a:pt x="90" y="375"/>
                    </a:lnTo>
                    <a:lnTo>
                      <a:pt x="90" y="373"/>
                    </a:lnTo>
                    <a:lnTo>
                      <a:pt x="90" y="373"/>
                    </a:lnTo>
                    <a:lnTo>
                      <a:pt x="88" y="373"/>
                    </a:lnTo>
                    <a:lnTo>
                      <a:pt x="86" y="373"/>
                    </a:lnTo>
                    <a:lnTo>
                      <a:pt x="86" y="373"/>
                    </a:lnTo>
                    <a:lnTo>
                      <a:pt x="84" y="375"/>
                    </a:lnTo>
                    <a:lnTo>
                      <a:pt x="84" y="373"/>
                    </a:lnTo>
                    <a:lnTo>
                      <a:pt x="82" y="373"/>
                    </a:lnTo>
                    <a:lnTo>
                      <a:pt x="82" y="373"/>
                    </a:lnTo>
                    <a:lnTo>
                      <a:pt x="82" y="373"/>
                    </a:lnTo>
                    <a:lnTo>
                      <a:pt x="82" y="373"/>
                    </a:lnTo>
                    <a:lnTo>
                      <a:pt x="80" y="371"/>
                    </a:lnTo>
                    <a:lnTo>
                      <a:pt x="80" y="371"/>
                    </a:lnTo>
                    <a:lnTo>
                      <a:pt x="80" y="369"/>
                    </a:lnTo>
                    <a:lnTo>
                      <a:pt x="78" y="369"/>
                    </a:lnTo>
                    <a:lnTo>
                      <a:pt x="74" y="367"/>
                    </a:lnTo>
                    <a:lnTo>
                      <a:pt x="74" y="367"/>
                    </a:lnTo>
                    <a:lnTo>
                      <a:pt x="74" y="367"/>
                    </a:lnTo>
                    <a:lnTo>
                      <a:pt x="74" y="365"/>
                    </a:lnTo>
                    <a:lnTo>
                      <a:pt x="74" y="365"/>
                    </a:lnTo>
                    <a:lnTo>
                      <a:pt x="72" y="365"/>
                    </a:lnTo>
                    <a:lnTo>
                      <a:pt x="72" y="363"/>
                    </a:lnTo>
                    <a:lnTo>
                      <a:pt x="72" y="361"/>
                    </a:lnTo>
                    <a:lnTo>
                      <a:pt x="72" y="361"/>
                    </a:lnTo>
                    <a:lnTo>
                      <a:pt x="72" y="361"/>
                    </a:lnTo>
                    <a:lnTo>
                      <a:pt x="72" y="361"/>
                    </a:lnTo>
                    <a:lnTo>
                      <a:pt x="72" y="359"/>
                    </a:lnTo>
                    <a:lnTo>
                      <a:pt x="72" y="359"/>
                    </a:lnTo>
                    <a:lnTo>
                      <a:pt x="72" y="359"/>
                    </a:lnTo>
                    <a:lnTo>
                      <a:pt x="68" y="357"/>
                    </a:lnTo>
                    <a:lnTo>
                      <a:pt x="68" y="357"/>
                    </a:lnTo>
                    <a:lnTo>
                      <a:pt x="68" y="357"/>
                    </a:lnTo>
                    <a:lnTo>
                      <a:pt x="68" y="357"/>
                    </a:lnTo>
                    <a:lnTo>
                      <a:pt x="68" y="354"/>
                    </a:lnTo>
                    <a:lnTo>
                      <a:pt x="68" y="354"/>
                    </a:lnTo>
                    <a:lnTo>
                      <a:pt x="70" y="352"/>
                    </a:lnTo>
                    <a:lnTo>
                      <a:pt x="70" y="352"/>
                    </a:lnTo>
                    <a:lnTo>
                      <a:pt x="70" y="352"/>
                    </a:lnTo>
                    <a:lnTo>
                      <a:pt x="70" y="352"/>
                    </a:lnTo>
                    <a:lnTo>
                      <a:pt x="70" y="352"/>
                    </a:lnTo>
                    <a:lnTo>
                      <a:pt x="70" y="350"/>
                    </a:lnTo>
                    <a:lnTo>
                      <a:pt x="70" y="350"/>
                    </a:lnTo>
                    <a:lnTo>
                      <a:pt x="68" y="350"/>
                    </a:lnTo>
                    <a:lnTo>
                      <a:pt x="68" y="350"/>
                    </a:lnTo>
                    <a:lnTo>
                      <a:pt x="68" y="348"/>
                    </a:lnTo>
                    <a:lnTo>
                      <a:pt x="66" y="348"/>
                    </a:lnTo>
                    <a:lnTo>
                      <a:pt x="66" y="348"/>
                    </a:lnTo>
                    <a:lnTo>
                      <a:pt x="62" y="350"/>
                    </a:lnTo>
                    <a:lnTo>
                      <a:pt x="62" y="350"/>
                    </a:lnTo>
                    <a:lnTo>
                      <a:pt x="53" y="348"/>
                    </a:lnTo>
                    <a:lnTo>
                      <a:pt x="53" y="348"/>
                    </a:lnTo>
                    <a:lnTo>
                      <a:pt x="51" y="348"/>
                    </a:lnTo>
                    <a:lnTo>
                      <a:pt x="51" y="346"/>
                    </a:lnTo>
                    <a:lnTo>
                      <a:pt x="51" y="346"/>
                    </a:lnTo>
                    <a:lnTo>
                      <a:pt x="51" y="346"/>
                    </a:lnTo>
                    <a:lnTo>
                      <a:pt x="51" y="346"/>
                    </a:lnTo>
                    <a:lnTo>
                      <a:pt x="51" y="344"/>
                    </a:lnTo>
                    <a:lnTo>
                      <a:pt x="51" y="344"/>
                    </a:lnTo>
                    <a:lnTo>
                      <a:pt x="47" y="342"/>
                    </a:lnTo>
                    <a:lnTo>
                      <a:pt x="47" y="342"/>
                    </a:lnTo>
                    <a:lnTo>
                      <a:pt x="47" y="342"/>
                    </a:lnTo>
                    <a:lnTo>
                      <a:pt x="45" y="342"/>
                    </a:lnTo>
                    <a:lnTo>
                      <a:pt x="45" y="342"/>
                    </a:lnTo>
                    <a:lnTo>
                      <a:pt x="43" y="340"/>
                    </a:lnTo>
                    <a:lnTo>
                      <a:pt x="43" y="340"/>
                    </a:lnTo>
                    <a:lnTo>
                      <a:pt x="43" y="340"/>
                    </a:lnTo>
                    <a:lnTo>
                      <a:pt x="41" y="340"/>
                    </a:lnTo>
                    <a:lnTo>
                      <a:pt x="37" y="338"/>
                    </a:lnTo>
                    <a:lnTo>
                      <a:pt x="37" y="338"/>
                    </a:lnTo>
                    <a:lnTo>
                      <a:pt x="37" y="338"/>
                    </a:lnTo>
                    <a:lnTo>
                      <a:pt x="37" y="336"/>
                    </a:lnTo>
                    <a:lnTo>
                      <a:pt x="35" y="334"/>
                    </a:lnTo>
                    <a:lnTo>
                      <a:pt x="35" y="332"/>
                    </a:lnTo>
                    <a:lnTo>
                      <a:pt x="35" y="332"/>
                    </a:lnTo>
                    <a:lnTo>
                      <a:pt x="33" y="332"/>
                    </a:lnTo>
                    <a:lnTo>
                      <a:pt x="33" y="330"/>
                    </a:lnTo>
                    <a:lnTo>
                      <a:pt x="25" y="326"/>
                    </a:lnTo>
                    <a:lnTo>
                      <a:pt x="25" y="324"/>
                    </a:lnTo>
                    <a:lnTo>
                      <a:pt x="25" y="324"/>
                    </a:lnTo>
                    <a:lnTo>
                      <a:pt x="25" y="324"/>
                    </a:lnTo>
                    <a:lnTo>
                      <a:pt x="25" y="320"/>
                    </a:lnTo>
                    <a:lnTo>
                      <a:pt x="23" y="320"/>
                    </a:lnTo>
                    <a:lnTo>
                      <a:pt x="23" y="318"/>
                    </a:lnTo>
                    <a:lnTo>
                      <a:pt x="23" y="318"/>
                    </a:lnTo>
                    <a:lnTo>
                      <a:pt x="23" y="318"/>
                    </a:lnTo>
                    <a:lnTo>
                      <a:pt x="21" y="318"/>
                    </a:lnTo>
                    <a:lnTo>
                      <a:pt x="17" y="316"/>
                    </a:lnTo>
                    <a:lnTo>
                      <a:pt x="17" y="314"/>
                    </a:lnTo>
                    <a:lnTo>
                      <a:pt x="17" y="314"/>
                    </a:lnTo>
                    <a:lnTo>
                      <a:pt x="17" y="314"/>
                    </a:lnTo>
                    <a:lnTo>
                      <a:pt x="17" y="311"/>
                    </a:lnTo>
                    <a:lnTo>
                      <a:pt x="19" y="311"/>
                    </a:lnTo>
                    <a:lnTo>
                      <a:pt x="19" y="311"/>
                    </a:lnTo>
                    <a:lnTo>
                      <a:pt x="17" y="309"/>
                    </a:lnTo>
                    <a:lnTo>
                      <a:pt x="17" y="309"/>
                    </a:lnTo>
                    <a:lnTo>
                      <a:pt x="17" y="309"/>
                    </a:lnTo>
                    <a:lnTo>
                      <a:pt x="17" y="309"/>
                    </a:lnTo>
                    <a:lnTo>
                      <a:pt x="10" y="305"/>
                    </a:lnTo>
                    <a:lnTo>
                      <a:pt x="10" y="305"/>
                    </a:lnTo>
                    <a:lnTo>
                      <a:pt x="10" y="303"/>
                    </a:lnTo>
                    <a:lnTo>
                      <a:pt x="8" y="301"/>
                    </a:lnTo>
                    <a:lnTo>
                      <a:pt x="8" y="301"/>
                    </a:lnTo>
                    <a:lnTo>
                      <a:pt x="0" y="293"/>
                    </a:lnTo>
                    <a:lnTo>
                      <a:pt x="0" y="293"/>
                    </a:lnTo>
                    <a:lnTo>
                      <a:pt x="0" y="291"/>
                    </a:lnTo>
                    <a:lnTo>
                      <a:pt x="0" y="291"/>
                    </a:lnTo>
                    <a:lnTo>
                      <a:pt x="0" y="291"/>
                    </a:lnTo>
                    <a:lnTo>
                      <a:pt x="0" y="291"/>
                    </a:lnTo>
                    <a:lnTo>
                      <a:pt x="0" y="291"/>
                    </a:lnTo>
                    <a:lnTo>
                      <a:pt x="2" y="289"/>
                    </a:lnTo>
                    <a:lnTo>
                      <a:pt x="2" y="289"/>
                    </a:lnTo>
                    <a:lnTo>
                      <a:pt x="2" y="287"/>
                    </a:lnTo>
                    <a:lnTo>
                      <a:pt x="2" y="287"/>
                    </a:lnTo>
                    <a:lnTo>
                      <a:pt x="2" y="287"/>
                    </a:lnTo>
                    <a:lnTo>
                      <a:pt x="2" y="285"/>
                    </a:lnTo>
                    <a:lnTo>
                      <a:pt x="2" y="285"/>
                    </a:lnTo>
                    <a:lnTo>
                      <a:pt x="2" y="285"/>
                    </a:lnTo>
                    <a:lnTo>
                      <a:pt x="2" y="283"/>
                    </a:lnTo>
                    <a:lnTo>
                      <a:pt x="2" y="283"/>
                    </a:lnTo>
                    <a:lnTo>
                      <a:pt x="4" y="283"/>
                    </a:lnTo>
                    <a:lnTo>
                      <a:pt x="4" y="283"/>
                    </a:lnTo>
                    <a:lnTo>
                      <a:pt x="4" y="283"/>
                    </a:lnTo>
                    <a:lnTo>
                      <a:pt x="4" y="283"/>
                    </a:lnTo>
                    <a:lnTo>
                      <a:pt x="4" y="281"/>
                    </a:lnTo>
                    <a:lnTo>
                      <a:pt x="4" y="281"/>
                    </a:lnTo>
                    <a:lnTo>
                      <a:pt x="4" y="279"/>
                    </a:lnTo>
                    <a:lnTo>
                      <a:pt x="4" y="277"/>
                    </a:lnTo>
                    <a:lnTo>
                      <a:pt x="4" y="277"/>
                    </a:lnTo>
                    <a:lnTo>
                      <a:pt x="2" y="275"/>
                    </a:lnTo>
                    <a:lnTo>
                      <a:pt x="2" y="275"/>
                    </a:lnTo>
                    <a:lnTo>
                      <a:pt x="0" y="270"/>
                    </a:lnTo>
                    <a:lnTo>
                      <a:pt x="0" y="270"/>
                    </a:lnTo>
                    <a:lnTo>
                      <a:pt x="0" y="270"/>
                    </a:lnTo>
                    <a:lnTo>
                      <a:pt x="0" y="268"/>
                    </a:lnTo>
                    <a:lnTo>
                      <a:pt x="0" y="266"/>
                    </a:lnTo>
                    <a:lnTo>
                      <a:pt x="0" y="264"/>
                    </a:lnTo>
                    <a:lnTo>
                      <a:pt x="0" y="264"/>
                    </a:lnTo>
                    <a:lnTo>
                      <a:pt x="0" y="264"/>
                    </a:lnTo>
                    <a:lnTo>
                      <a:pt x="2" y="266"/>
                    </a:lnTo>
                    <a:lnTo>
                      <a:pt x="6" y="264"/>
                    </a:lnTo>
                    <a:lnTo>
                      <a:pt x="12" y="260"/>
                    </a:lnTo>
                    <a:lnTo>
                      <a:pt x="19" y="260"/>
                    </a:lnTo>
                    <a:lnTo>
                      <a:pt x="21" y="258"/>
                    </a:lnTo>
                    <a:lnTo>
                      <a:pt x="23" y="256"/>
                    </a:lnTo>
                    <a:lnTo>
                      <a:pt x="23" y="254"/>
                    </a:lnTo>
                    <a:lnTo>
                      <a:pt x="23" y="244"/>
                    </a:lnTo>
                    <a:lnTo>
                      <a:pt x="23" y="242"/>
                    </a:lnTo>
                    <a:lnTo>
                      <a:pt x="25" y="242"/>
                    </a:lnTo>
                    <a:lnTo>
                      <a:pt x="29" y="242"/>
                    </a:lnTo>
                    <a:lnTo>
                      <a:pt x="31" y="240"/>
                    </a:lnTo>
                    <a:lnTo>
                      <a:pt x="31" y="238"/>
                    </a:lnTo>
                    <a:lnTo>
                      <a:pt x="31" y="238"/>
                    </a:lnTo>
                    <a:lnTo>
                      <a:pt x="31" y="236"/>
                    </a:lnTo>
                    <a:lnTo>
                      <a:pt x="31" y="236"/>
                    </a:lnTo>
                    <a:lnTo>
                      <a:pt x="29" y="234"/>
                    </a:lnTo>
                    <a:lnTo>
                      <a:pt x="29" y="232"/>
                    </a:lnTo>
                    <a:lnTo>
                      <a:pt x="29" y="229"/>
                    </a:lnTo>
                    <a:lnTo>
                      <a:pt x="29" y="227"/>
                    </a:lnTo>
                    <a:lnTo>
                      <a:pt x="27" y="225"/>
                    </a:lnTo>
                    <a:lnTo>
                      <a:pt x="27" y="225"/>
                    </a:lnTo>
                    <a:lnTo>
                      <a:pt x="25" y="223"/>
                    </a:lnTo>
                    <a:lnTo>
                      <a:pt x="25" y="221"/>
                    </a:lnTo>
                    <a:lnTo>
                      <a:pt x="27" y="219"/>
                    </a:lnTo>
                    <a:lnTo>
                      <a:pt x="29" y="217"/>
                    </a:lnTo>
                    <a:lnTo>
                      <a:pt x="29" y="215"/>
                    </a:lnTo>
                    <a:lnTo>
                      <a:pt x="29" y="213"/>
                    </a:lnTo>
                    <a:lnTo>
                      <a:pt x="29" y="211"/>
                    </a:lnTo>
                    <a:lnTo>
                      <a:pt x="29" y="207"/>
                    </a:lnTo>
                    <a:lnTo>
                      <a:pt x="31" y="205"/>
                    </a:lnTo>
                    <a:lnTo>
                      <a:pt x="33" y="199"/>
                    </a:lnTo>
                    <a:lnTo>
                      <a:pt x="35" y="195"/>
                    </a:lnTo>
                    <a:lnTo>
                      <a:pt x="37" y="193"/>
                    </a:lnTo>
                    <a:lnTo>
                      <a:pt x="39" y="193"/>
                    </a:lnTo>
                    <a:lnTo>
                      <a:pt x="41" y="193"/>
                    </a:lnTo>
                    <a:lnTo>
                      <a:pt x="41" y="195"/>
                    </a:lnTo>
                    <a:lnTo>
                      <a:pt x="45" y="195"/>
                    </a:lnTo>
                    <a:lnTo>
                      <a:pt x="45" y="197"/>
                    </a:lnTo>
                    <a:lnTo>
                      <a:pt x="47" y="199"/>
                    </a:lnTo>
                    <a:lnTo>
                      <a:pt x="47" y="199"/>
                    </a:lnTo>
                    <a:lnTo>
                      <a:pt x="47" y="201"/>
                    </a:lnTo>
                    <a:lnTo>
                      <a:pt x="49" y="201"/>
                    </a:lnTo>
                    <a:lnTo>
                      <a:pt x="49" y="201"/>
                    </a:lnTo>
                    <a:lnTo>
                      <a:pt x="49" y="201"/>
                    </a:lnTo>
                    <a:lnTo>
                      <a:pt x="47" y="203"/>
                    </a:lnTo>
                    <a:lnTo>
                      <a:pt x="47" y="203"/>
                    </a:lnTo>
                    <a:lnTo>
                      <a:pt x="47" y="203"/>
                    </a:lnTo>
                    <a:lnTo>
                      <a:pt x="47" y="205"/>
                    </a:lnTo>
                    <a:lnTo>
                      <a:pt x="47" y="205"/>
                    </a:lnTo>
                    <a:lnTo>
                      <a:pt x="47" y="205"/>
                    </a:lnTo>
                    <a:lnTo>
                      <a:pt x="47" y="207"/>
                    </a:lnTo>
                    <a:lnTo>
                      <a:pt x="49" y="207"/>
                    </a:lnTo>
                    <a:lnTo>
                      <a:pt x="51" y="205"/>
                    </a:lnTo>
                    <a:lnTo>
                      <a:pt x="53" y="203"/>
                    </a:lnTo>
                    <a:lnTo>
                      <a:pt x="53" y="203"/>
                    </a:lnTo>
                    <a:lnTo>
                      <a:pt x="53" y="199"/>
                    </a:lnTo>
                    <a:lnTo>
                      <a:pt x="53" y="199"/>
                    </a:lnTo>
                    <a:lnTo>
                      <a:pt x="55" y="197"/>
                    </a:lnTo>
                    <a:lnTo>
                      <a:pt x="55" y="197"/>
                    </a:lnTo>
                    <a:lnTo>
                      <a:pt x="58" y="199"/>
                    </a:lnTo>
                    <a:lnTo>
                      <a:pt x="58" y="199"/>
                    </a:lnTo>
                    <a:lnTo>
                      <a:pt x="60" y="199"/>
                    </a:lnTo>
                    <a:lnTo>
                      <a:pt x="60" y="197"/>
                    </a:lnTo>
                    <a:lnTo>
                      <a:pt x="60" y="197"/>
                    </a:lnTo>
                    <a:lnTo>
                      <a:pt x="58" y="195"/>
                    </a:lnTo>
                    <a:lnTo>
                      <a:pt x="58" y="191"/>
                    </a:lnTo>
                    <a:lnTo>
                      <a:pt x="58" y="189"/>
                    </a:lnTo>
                    <a:lnTo>
                      <a:pt x="55" y="189"/>
                    </a:lnTo>
                    <a:lnTo>
                      <a:pt x="55" y="189"/>
                    </a:lnTo>
                    <a:lnTo>
                      <a:pt x="55" y="186"/>
                    </a:lnTo>
                    <a:lnTo>
                      <a:pt x="53" y="186"/>
                    </a:lnTo>
                    <a:lnTo>
                      <a:pt x="53" y="186"/>
                    </a:lnTo>
                    <a:lnTo>
                      <a:pt x="53" y="184"/>
                    </a:lnTo>
                    <a:lnTo>
                      <a:pt x="53" y="184"/>
                    </a:lnTo>
                    <a:lnTo>
                      <a:pt x="53" y="184"/>
                    </a:lnTo>
                    <a:lnTo>
                      <a:pt x="58" y="182"/>
                    </a:lnTo>
                    <a:lnTo>
                      <a:pt x="58" y="180"/>
                    </a:lnTo>
                    <a:lnTo>
                      <a:pt x="58" y="178"/>
                    </a:lnTo>
                    <a:lnTo>
                      <a:pt x="58" y="174"/>
                    </a:lnTo>
                    <a:lnTo>
                      <a:pt x="58" y="172"/>
                    </a:lnTo>
                    <a:lnTo>
                      <a:pt x="58" y="172"/>
                    </a:lnTo>
                    <a:lnTo>
                      <a:pt x="60" y="166"/>
                    </a:lnTo>
                    <a:lnTo>
                      <a:pt x="62" y="162"/>
                    </a:lnTo>
                    <a:lnTo>
                      <a:pt x="62" y="162"/>
                    </a:lnTo>
                    <a:lnTo>
                      <a:pt x="64" y="162"/>
                    </a:lnTo>
                    <a:lnTo>
                      <a:pt x="66" y="160"/>
                    </a:lnTo>
                    <a:lnTo>
                      <a:pt x="68" y="160"/>
                    </a:lnTo>
                    <a:lnTo>
                      <a:pt x="68" y="160"/>
                    </a:lnTo>
                    <a:lnTo>
                      <a:pt x="68" y="160"/>
                    </a:lnTo>
                    <a:lnTo>
                      <a:pt x="68" y="160"/>
                    </a:lnTo>
                    <a:lnTo>
                      <a:pt x="70" y="160"/>
                    </a:lnTo>
                    <a:lnTo>
                      <a:pt x="70" y="158"/>
                    </a:lnTo>
                    <a:lnTo>
                      <a:pt x="70" y="154"/>
                    </a:lnTo>
                    <a:lnTo>
                      <a:pt x="70" y="152"/>
                    </a:lnTo>
                    <a:lnTo>
                      <a:pt x="76" y="145"/>
                    </a:lnTo>
                    <a:lnTo>
                      <a:pt x="76" y="145"/>
                    </a:lnTo>
                    <a:lnTo>
                      <a:pt x="80" y="143"/>
                    </a:lnTo>
                    <a:lnTo>
                      <a:pt x="82" y="145"/>
                    </a:lnTo>
                    <a:lnTo>
                      <a:pt x="82" y="148"/>
                    </a:lnTo>
                    <a:lnTo>
                      <a:pt x="84" y="148"/>
                    </a:lnTo>
                    <a:lnTo>
                      <a:pt x="86" y="150"/>
                    </a:lnTo>
                    <a:lnTo>
                      <a:pt x="88" y="150"/>
                    </a:lnTo>
                    <a:lnTo>
                      <a:pt x="90" y="145"/>
                    </a:lnTo>
                    <a:lnTo>
                      <a:pt x="92" y="145"/>
                    </a:lnTo>
                    <a:lnTo>
                      <a:pt x="94" y="143"/>
                    </a:lnTo>
                    <a:lnTo>
                      <a:pt x="94" y="143"/>
                    </a:lnTo>
                    <a:lnTo>
                      <a:pt x="96" y="141"/>
                    </a:lnTo>
                    <a:lnTo>
                      <a:pt x="98" y="141"/>
                    </a:lnTo>
                    <a:lnTo>
                      <a:pt x="101" y="137"/>
                    </a:lnTo>
                    <a:lnTo>
                      <a:pt x="101" y="137"/>
                    </a:lnTo>
                    <a:lnTo>
                      <a:pt x="105" y="135"/>
                    </a:lnTo>
                    <a:lnTo>
                      <a:pt x="105" y="133"/>
                    </a:lnTo>
                    <a:lnTo>
                      <a:pt x="107" y="129"/>
                    </a:lnTo>
                    <a:lnTo>
                      <a:pt x="109" y="125"/>
                    </a:lnTo>
                    <a:lnTo>
                      <a:pt x="117" y="117"/>
                    </a:lnTo>
                    <a:lnTo>
                      <a:pt x="121" y="113"/>
                    </a:lnTo>
                    <a:lnTo>
                      <a:pt x="121" y="113"/>
                    </a:lnTo>
                    <a:lnTo>
                      <a:pt x="123" y="109"/>
                    </a:lnTo>
                    <a:lnTo>
                      <a:pt x="123" y="109"/>
                    </a:lnTo>
                    <a:lnTo>
                      <a:pt x="121" y="107"/>
                    </a:lnTo>
                    <a:lnTo>
                      <a:pt x="121" y="107"/>
                    </a:lnTo>
                    <a:lnTo>
                      <a:pt x="121" y="107"/>
                    </a:lnTo>
                    <a:lnTo>
                      <a:pt x="123" y="104"/>
                    </a:lnTo>
                    <a:lnTo>
                      <a:pt x="123" y="102"/>
                    </a:lnTo>
                    <a:lnTo>
                      <a:pt x="123" y="100"/>
                    </a:lnTo>
                    <a:lnTo>
                      <a:pt x="121" y="100"/>
                    </a:lnTo>
                    <a:lnTo>
                      <a:pt x="121" y="98"/>
                    </a:lnTo>
                    <a:lnTo>
                      <a:pt x="119" y="98"/>
                    </a:lnTo>
                    <a:lnTo>
                      <a:pt x="119" y="96"/>
                    </a:lnTo>
                    <a:lnTo>
                      <a:pt x="121" y="96"/>
                    </a:lnTo>
                    <a:lnTo>
                      <a:pt x="121" y="94"/>
                    </a:lnTo>
                    <a:lnTo>
                      <a:pt x="121" y="92"/>
                    </a:lnTo>
                    <a:lnTo>
                      <a:pt x="121" y="90"/>
                    </a:lnTo>
                    <a:lnTo>
                      <a:pt x="123" y="90"/>
                    </a:lnTo>
                    <a:lnTo>
                      <a:pt x="123" y="88"/>
                    </a:lnTo>
                    <a:lnTo>
                      <a:pt x="123" y="86"/>
                    </a:lnTo>
                    <a:lnTo>
                      <a:pt x="123" y="86"/>
                    </a:lnTo>
                    <a:lnTo>
                      <a:pt x="123" y="84"/>
                    </a:lnTo>
                    <a:lnTo>
                      <a:pt x="123" y="84"/>
                    </a:lnTo>
                    <a:lnTo>
                      <a:pt x="123" y="82"/>
                    </a:lnTo>
                    <a:lnTo>
                      <a:pt x="123" y="80"/>
                    </a:lnTo>
                    <a:lnTo>
                      <a:pt x="123" y="80"/>
                    </a:lnTo>
                    <a:lnTo>
                      <a:pt x="125" y="82"/>
                    </a:lnTo>
                    <a:lnTo>
                      <a:pt x="125" y="80"/>
                    </a:lnTo>
                    <a:lnTo>
                      <a:pt x="125" y="80"/>
                    </a:lnTo>
                    <a:lnTo>
                      <a:pt x="125" y="78"/>
                    </a:lnTo>
                    <a:lnTo>
                      <a:pt x="125" y="78"/>
                    </a:lnTo>
                    <a:lnTo>
                      <a:pt x="125" y="78"/>
                    </a:lnTo>
                    <a:lnTo>
                      <a:pt x="125" y="76"/>
                    </a:lnTo>
                    <a:lnTo>
                      <a:pt x="125" y="74"/>
                    </a:lnTo>
                    <a:lnTo>
                      <a:pt x="125" y="72"/>
                    </a:lnTo>
                    <a:lnTo>
                      <a:pt x="125" y="70"/>
                    </a:lnTo>
                    <a:lnTo>
                      <a:pt x="125" y="66"/>
                    </a:lnTo>
                    <a:lnTo>
                      <a:pt x="125" y="63"/>
                    </a:lnTo>
                    <a:lnTo>
                      <a:pt x="125" y="61"/>
                    </a:lnTo>
                    <a:lnTo>
                      <a:pt x="127" y="57"/>
                    </a:lnTo>
                    <a:lnTo>
                      <a:pt x="127" y="55"/>
                    </a:lnTo>
                    <a:lnTo>
                      <a:pt x="127" y="51"/>
                    </a:lnTo>
                    <a:lnTo>
                      <a:pt x="127" y="49"/>
                    </a:lnTo>
                    <a:lnTo>
                      <a:pt x="127" y="43"/>
                    </a:lnTo>
                    <a:lnTo>
                      <a:pt x="129" y="43"/>
                    </a:lnTo>
                    <a:lnTo>
                      <a:pt x="131" y="41"/>
                    </a:lnTo>
                    <a:lnTo>
                      <a:pt x="131" y="41"/>
                    </a:lnTo>
                    <a:lnTo>
                      <a:pt x="131" y="37"/>
                    </a:lnTo>
                    <a:lnTo>
                      <a:pt x="131" y="37"/>
                    </a:lnTo>
                    <a:lnTo>
                      <a:pt x="131" y="35"/>
                    </a:lnTo>
                    <a:lnTo>
                      <a:pt x="129" y="33"/>
                    </a:lnTo>
                    <a:lnTo>
                      <a:pt x="129" y="31"/>
                    </a:lnTo>
                    <a:lnTo>
                      <a:pt x="129" y="31"/>
                    </a:lnTo>
                    <a:lnTo>
                      <a:pt x="129" y="31"/>
                    </a:lnTo>
                    <a:lnTo>
                      <a:pt x="129" y="31"/>
                    </a:lnTo>
                    <a:lnTo>
                      <a:pt x="129" y="29"/>
                    </a:lnTo>
                    <a:lnTo>
                      <a:pt x="129" y="29"/>
                    </a:lnTo>
                    <a:lnTo>
                      <a:pt x="127" y="29"/>
                    </a:lnTo>
                    <a:lnTo>
                      <a:pt x="127" y="27"/>
                    </a:lnTo>
                    <a:lnTo>
                      <a:pt x="129" y="23"/>
                    </a:lnTo>
                    <a:lnTo>
                      <a:pt x="129" y="20"/>
                    </a:lnTo>
                    <a:lnTo>
                      <a:pt x="127" y="18"/>
                    </a:lnTo>
                    <a:lnTo>
                      <a:pt x="127" y="16"/>
                    </a:lnTo>
                    <a:lnTo>
                      <a:pt x="125" y="14"/>
                    </a:lnTo>
                    <a:lnTo>
                      <a:pt x="121" y="10"/>
                    </a:lnTo>
                    <a:lnTo>
                      <a:pt x="121" y="8"/>
                    </a:lnTo>
                    <a:lnTo>
                      <a:pt x="121" y="6"/>
                    </a:lnTo>
                    <a:lnTo>
                      <a:pt x="123" y="6"/>
                    </a:lnTo>
                    <a:lnTo>
                      <a:pt x="123" y="4"/>
                    </a:lnTo>
                    <a:lnTo>
                      <a:pt x="127" y="4"/>
                    </a:lnTo>
                    <a:lnTo>
                      <a:pt x="127" y="4"/>
                    </a:lnTo>
                    <a:lnTo>
                      <a:pt x="131" y="2"/>
                    </a:lnTo>
                    <a:lnTo>
                      <a:pt x="131" y="0"/>
                    </a:lnTo>
                    <a:lnTo>
                      <a:pt x="131" y="0"/>
                    </a:lnTo>
                    <a:lnTo>
                      <a:pt x="131" y="0"/>
                    </a:lnTo>
                    <a:lnTo>
                      <a:pt x="131" y="0"/>
                    </a:lnTo>
                    <a:lnTo>
                      <a:pt x="131" y="0"/>
                    </a:lnTo>
                    <a:lnTo>
                      <a:pt x="131" y="2"/>
                    </a:lnTo>
                    <a:lnTo>
                      <a:pt x="131" y="2"/>
                    </a:lnTo>
                    <a:lnTo>
                      <a:pt x="131" y="2"/>
                    </a:lnTo>
                    <a:lnTo>
                      <a:pt x="131" y="2"/>
                    </a:lnTo>
                    <a:lnTo>
                      <a:pt x="133" y="10"/>
                    </a:lnTo>
                    <a:lnTo>
                      <a:pt x="135" y="18"/>
                    </a:lnTo>
                    <a:lnTo>
                      <a:pt x="137" y="27"/>
                    </a:lnTo>
                    <a:lnTo>
                      <a:pt x="137" y="35"/>
                    </a:lnTo>
                    <a:lnTo>
                      <a:pt x="139" y="43"/>
                    </a:lnTo>
                    <a:lnTo>
                      <a:pt x="141" y="51"/>
                    </a:lnTo>
                    <a:lnTo>
                      <a:pt x="144" y="59"/>
                    </a:lnTo>
                    <a:lnTo>
                      <a:pt x="144" y="70"/>
                    </a:lnTo>
                    <a:lnTo>
                      <a:pt x="146" y="76"/>
                    </a:lnTo>
                    <a:lnTo>
                      <a:pt x="148" y="84"/>
                    </a:lnTo>
                    <a:lnTo>
                      <a:pt x="148" y="90"/>
                    </a:lnTo>
                    <a:lnTo>
                      <a:pt x="150" y="98"/>
                    </a:lnTo>
                    <a:lnTo>
                      <a:pt x="160" y="96"/>
                    </a:lnTo>
                    <a:lnTo>
                      <a:pt x="170" y="94"/>
                    </a:lnTo>
                    <a:lnTo>
                      <a:pt x="182" y="92"/>
                    </a:lnTo>
                    <a:lnTo>
                      <a:pt x="193" y="90"/>
                    </a:lnTo>
                    <a:lnTo>
                      <a:pt x="203" y="88"/>
                    </a:lnTo>
                    <a:lnTo>
                      <a:pt x="213" y="86"/>
                    </a:lnTo>
                    <a:lnTo>
                      <a:pt x="225" y="84"/>
                    </a:lnTo>
                    <a:lnTo>
                      <a:pt x="236" y="82"/>
                    </a:lnTo>
                    <a:lnTo>
                      <a:pt x="236" y="82"/>
                    </a:lnTo>
                    <a:close/>
                  </a:path>
                </a:pathLst>
              </a:custGeom>
              <a:solidFill>
                <a:schemeClr val="tx1"/>
              </a:solidFill>
              <a:ln w="3175" cap="rnd">
                <a:solidFill>
                  <a:schemeClr val="bg1"/>
                </a:solidFill>
                <a:prstDash val="solid"/>
                <a:round/>
                <a:headEnd/>
                <a:tailEnd/>
              </a:ln>
            </p:spPr>
            <p:txBody>
              <a:bodyPr vert="horz" wrap="square" lIns="0" tIns="144000" rIns="144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WV</a:t>
                </a:r>
              </a:p>
            </p:txBody>
          </p:sp>
          <p:sp>
            <p:nvSpPr>
              <p:cNvPr id="11" name="Freeform 7">
                <a:extLst>
                  <a:ext uri="{FF2B5EF4-FFF2-40B4-BE49-F238E27FC236}">
                    <a16:creationId xmlns:a16="http://schemas.microsoft.com/office/drawing/2014/main" id="{ADF7B404-714B-4462-9C7A-A7D92F891235}"/>
                  </a:ext>
                </a:extLst>
              </p:cNvPr>
              <p:cNvSpPr>
                <a:spLocks noEditPoints="1"/>
              </p:cNvSpPr>
              <p:nvPr/>
            </p:nvSpPr>
            <p:spPr bwMode="auto">
              <a:xfrm>
                <a:off x="3290" y="344"/>
                <a:ext cx="475" cy="478"/>
              </a:xfrm>
              <a:custGeom>
                <a:avLst/>
                <a:gdLst>
                  <a:gd name="T0" fmla="*/ 167 w 475"/>
                  <a:gd name="T1" fmla="*/ 23 h 478"/>
                  <a:gd name="T2" fmla="*/ 172 w 475"/>
                  <a:gd name="T3" fmla="*/ 13 h 478"/>
                  <a:gd name="T4" fmla="*/ 139 w 475"/>
                  <a:gd name="T5" fmla="*/ 17 h 478"/>
                  <a:gd name="T6" fmla="*/ 417 w 475"/>
                  <a:gd name="T7" fmla="*/ 213 h 478"/>
                  <a:gd name="T8" fmla="*/ 395 w 475"/>
                  <a:gd name="T9" fmla="*/ 244 h 478"/>
                  <a:gd name="T10" fmla="*/ 395 w 475"/>
                  <a:gd name="T11" fmla="*/ 226 h 478"/>
                  <a:gd name="T12" fmla="*/ 415 w 475"/>
                  <a:gd name="T13" fmla="*/ 197 h 478"/>
                  <a:gd name="T14" fmla="*/ 409 w 475"/>
                  <a:gd name="T15" fmla="*/ 177 h 478"/>
                  <a:gd name="T16" fmla="*/ 409 w 475"/>
                  <a:gd name="T17" fmla="*/ 154 h 478"/>
                  <a:gd name="T18" fmla="*/ 395 w 475"/>
                  <a:gd name="T19" fmla="*/ 158 h 478"/>
                  <a:gd name="T20" fmla="*/ 399 w 475"/>
                  <a:gd name="T21" fmla="*/ 144 h 478"/>
                  <a:gd name="T22" fmla="*/ 397 w 475"/>
                  <a:gd name="T23" fmla="*/ 127 h 478"/>
                  <a:gd name="T24" fmla="*/ 389 w 475"/>
                  <a:gd name="T25" fmla="*/ 119 h 478"/>
                  <a:gd name="T26" fmla="*/ 376 w 475"/>
                  <a:gd name="T27" fmla="*/ 117 h 478"/>
                  <a:gd name="T28" fmla="*/ 370 w 475"/>
                  <a:gd name="T29" fmla="*/ 103 h 478"/>
                  <a:gd name="T30" fmla="*/ 354 w 475"/>
                  <a:gd name="T31" fmla="*/ 99 h 478"/>
                  <a:gd name="T32" fmla="*/ 339 w 475"/>
                  <a:gd name="T33" fmla="*/ 97 h 478"/>
                  <a:gd name="T34" fmla="*/ 325 w 475"/>
                  <a:gd name="T35" fmla="*/ 97 h 478"/>
                  <a:gd name="T36" fmla="*/ 311 w 475"/>
                  <a:gd name="T37" fmla="*/ 97 h 478"/>
                  <a:gd name="T38" fmla="*/ 243 w 475"/>
                  <a:gd name="T39" fmla="*/ 80 h 478"/>
                  <a:gd name="T40" fmla="*/ 202 w 475"/>
                  <a:gd name="T41" fmla="*/ 60 h 478"/>
                  <a:gd name="T42" fmla="*/ 190 w 475"/>
                  <a:gd name="T43" fmla="*/ 56 h 478"/>
                  <a:gd name="T44" fmla="*/ 157 w 475"/>
                  <a:gd name="T45" fmla="*/ 41 h 478"/>
                  <a:gd name="T46" fmla="*/ 145 w 475"/>
                  <a:gd name="T47" fmla="*/ 50 h 478"/>
                  <a:gd name="T48" fmla="*/ 155 w 475"/>
                  <a:gd name="T49" fmla="*/ 21 h 478"/>
                  <a:gd name="T50" fmla="*/ 145 w 475"/>
                  <a:gd name="T51" fmla="*/ 17 h 478"/>
                  <a:gd name="T52" fmla="*/ 133 w 475"/>
                  <a:gd name="T53" fmla="*/ 23 h 478"/>
                  <a:gd name="T54" fmla="*/ 122 w 475"/>
                  <a:gd name="T55" fmla="*/ 29 h 478"/>
                  <a:gd name="T56" fmla="*/ 57 w 475"/>
                  <a:gd name="T57" fmla="*/ 47 h 478"/>
                  <a:gd name="T58" fmla="*/ 47 w 475"/>
                  <a:gd name="T59" fmla="*/ 52 h 478"/>
                  <a:gd name="T60" fmla="*/ 40 w 475"/>
                  <a:gd name="T61" fmla="*/ 78 h 478"/>
                  <a:gd name="T62" fmla="*/ 34 w 475"/>
                  <a:gd name="T63" fmla="*/ 121 h 478"/>
                  <a:gd name="T64" fmla="*/ 16 w 475"/>
                  <a:gd name="T65" fmla="*/ 134 h 478"/>
                  <a:gd name="T66" fmla="*/ 12 w 475"/>
                  <a:gd name="T67" fmla="*/ 173 h 478"/>
                  <a:gd name="T68" fmla="*/ 12 w 475"/>
                  <a:gd name="T69" fmla="*/ 203 h 478"/>
                  <a:gd name="T70" fmla="*/ 16 w 475"/>
                  <a:gd name="T71" fmla="*/ 238 h 478"/>
                  <a:gd name="T72" fmla="*/ 45 w 475"/>
                  <a:gd name="T73" fmla="*/ 271 h 478"/>
                  <a:gd name="T74" fmla="*/ 108 w 475"/>
                  <a:gd name="T75" fmla="*/ 322 h 478"/>
                  <a:gd name="T76" fmla="*/ 133 w 475"/>
                  <a:gd name="T77" fmla="*/ 332 h 478"/>
                  <a:gd name="T78" fmla="*/ 145 w 475"/>
                  <a:gd name="T79" fmla="*/ 351 h 478"/>
                  <a:gd name="T80" fmla="*/ 147 w 475"/>
                  <a:gd name="T81" fmla="*/ 379 h 478"/>
                  <a:gd name="T82" fmla="*/ 155 w 475"/>
                  <a:gd name="T83" fmla="*/ 414 h 478"/>
                  <a:gd name="T84" fmla="*/ 169 w 475"/>
                  <a:gd name="T85" fmla="*/ 459 h 478"/>
                  <a:gd name="T86" fmla="*/ 204 w 475"/>
                  <a:gd name="T87" fmla="*/ 478 h 478"/>
                  <a:gd name="T88" fmla="*/ 247 w 475"/>
                  <a:gd name="T89" fmla="*/ 476 h 478"/>
                  <a:gd name="T90" fmla="*/ 432 w 475"/>
                  <a:gd name="T91" fmla="*/ 449 h 478"/>
                  <a:gd name="T92" fmla="*/ 426 w 475"/>
                  <a:gd name="T93" fmla="*/ 410 h 478"/>
                  <a:gd name="T94" fmla="*/ 419 w 475"/>
                  <a:gd name="T95" fmla="*/ 384 h 478"/>
                  <a:gd name="T96" fmla="*/ 428 w 475"/>
                  <a:gd name="T97" fmla="*/ 328 h 478"/>
                  <a:gd name="T98" fmla="*/ 426 w 475"/>
                  <a:gd name="T99" fmla="*/ 298 h 478"/>
                  <a:gd name="T100" fmla="*/ 434 w 475"/>
                  <a:gd name="T101" fmla="*/ 259 h 478"/>
                  <a:gd name="T102" fmla="*/ 157 w 475"/>
                  <a:gd name="T103" fmla="*/ 19 h 478"/>
                  <a:gd name="T104" fmla="*/ 182 w 475"/>
                  <a:gd name="T105" fmla="*/ 2 h 478"/>
                  <a:gd name="T106" fmla="*/ 473 w 475"/>
                  <a:gd name="T107" fmla="*/ 144 h 478"/>
                  <a:gd name="T108" fmla="*/ 475 w 475"/>
                  <a:gd name="T109" fmla="*/ 152 h 478"/>
                  <a:gd name="T110" fmla="*/ 458 w 475"/>
                  <a:gd name="T111" fmla="*/ 160 h 478"/>
                  <a:gd name="T112" fmla="*/ 446 w 475"/>
                  <a:gd name="T113" fmla="*/ 175 h 478"/>
                  <a:gd name="T114" fmla="*/ 440 w 475"/>
                  <a:gd name="T115" fmla="*/ 207 h 478"/>
                  <a:gd name="T116" fmla="*/ 458 w 475"/>
                  <a:gd name="T117" fmla="*/ 183 h 478"/>
                  <a:gd name="T118" fmla="*/ 460 w 475"/>
                  <a:gd name="T119" fmla="*/ 173 h 478"/>
                  <a:gd name="T120" fmla="*/ 466 w 475"/>
                  <a:gd name="T121" fmla="*/ 16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5" h="478">
                    <a:moveTo>
                      <a:pt x="153" y="33"/>
                    </a:moveTo>
                    <a:lnTo>
                      <a:pt x="155" y="35"/>
                    </a:lnTo>
                    <a:lnTo>
                      <a:pt x="155" y="37"/>
                    </a:lnTo>
                    <a:lnTo>
                      <a:pt x="159" y="33"/>
                    </a:lnTo>
                    <a:lnTo>
                      <a:pt x="163" y="33"/>
                    </a:lnTo>
                    <a:lnTo>
                      <a:pt x="163" y="31"/>
                    </a:lnTo>
                    <a:lnTo>
                      <a:pt x="163" y="31"/>
                    </a:lnTo>
                    <a:lnTo>
                      <a:pt x="163" y="29"/>
                    </a:lnTo>
                    <a:lnTo>
                      <a:pt x="165" y="27"/>
                    </a:lnTo>
                    <a:lnTo>
                      <a:pt x="167" y="27"/>
                    </a:lnTo>
                    <a:lnTo>
                      <a:pt x="169" y="27"/>
                    </a:lnTo>
                    <a:lnTo>
                      <a:pt x="169" y="25"/>
                    </a:lnTo>
                    <a:lnTo>
                      <a:pt x="169" y="25"/>
                    </a:lnTo>
                    <a:lnTo>
                      <a:pt x="167" y="23"/>
                    </a:lnTo>
                    <a:lnTo>
                      <a:pt x="167" y="23"/>
                    </a:lnTo>
                    <a:lnTo>
                      <a:pt x="163" y="25"/>
                    </a:lnTo>
                    <a:lnTo>
                      <a:pt x="161" y="27"/>
                    </a:lnTo>
                    <a:lnTo>
                      <a:pt x="161" y="29"/>
                    </a:lnTo>
                    <a:lnTo>
                      <a:pt x="155" y="31"/>
                    </a:lnTo>
                    <a:lnTo>
                      <a:pt x="153" y="33"/>
                    </a:lnTo>
                    <a:close/>
                    <a:moveTo>
                      <a:pt x="167" y="19"/>
                    </a:moveTo>
                    <a:lnTo>
                      <a:pt x="169" y="19"/>
                    </a:lnTo>
                    <a:lnTo>
                      <a:pt x="172" y="19"/>
                    </a:lnTo>
                    <a:lnTo>
                      <a:pt x="172" y="19"/>
                    </a:lnTo>
                    <a:lnTo>
                      <a:pt x="172" y="17"/>
                    </a:lnTo>
                    <a:lnTo>
                      <a:pt x="172" y="17"/>
                    </a:lnTo>
                    <a:lnTo>
                      <a:pt x="172" y="15"/>
                    </a:lnTo>
                    <a:lnTo>
                      <a:pt x="174" y="15"/>
                    </a:lnTo>
                    <a:lnTo>
                      <a:pt x="174" y="13"/>
                    </a:lnTo>
                    <a:lnTo>
                      <a:pt x="172" y="13"/>
                    </a:lnTo>
                    <a:lnTo>
                      <a:pt x="169" y="15"/>
                    </a:lnTo>
                    <a:lnTo>
                      <a:pt x="165" y="15"/>
                    </a:lnTo>
                    <a:lnTo>
                      <a:pt x="163" y="17"/>
                    </a:lnTo>
                    <a:lnTo>
                      <a:pt x="163" y="19"/>
                    </a:lnTo>
                    <a:lnTo>
                      <a:pt x="163" y="19"/>
                    </a:lnTo>
                    <a:lnTo>
                      <a:pt x="167" y="19"/>
                    </a:lnTo>
                    <a:close/>
                    <a:moveTo>
                      <a:pt x="139" y="17"/>
                    </a:moveTo>
                    <a:lnTo>
                      <a:pt x="141" y="15"/>
                    </a:lnTo>
                    <a:lnTo>
                      <a:pt x="141" y="15"/>
                    </a:lnTo>
                    <a:lnTo>
                      <a:pt x="143" y="13"/>
                    </a:lnTo>
                    <a:lnTo>
                      <a:pt x="141" y="11"/>
                    </a:lnTo>
                    <a:lnTo>
                      <a:pt x="141" y="13"/>
                    </a:lnTo>
                    <a:lnTo>
                      <a:pt x="139" y="15"/>
                    </a:lnTo>
                    <a:lnTo>
                      <a:pt x="139" y="15"/>
                    </a:lnTo>
                    <a:lnTo>
                      <a:pt x="139" y="17"/>
                    </a:lnTo>
                    <a:close/>
                    <a:moveTo>
                      <a:pt x="444" y="211"/>
                    </a:moveTo>
                    <a:lnTo>
                      <a:pt x="442" y="211"/>
                    </a:lnTo>
                    <a:lnTo>
                      <a:pt x="440" y="209"/>
                    </a:lnTo>
                    <a:lnTo>
                      <a:pt x="436" y="205"/>
                    </a:lnTo>
                    <a:lnTo>
                      <a:pt x="434" y="205"/>
                    </a:lnTo>
                    <a:lnTo>
                      <a:pt x="432" y="205"/>
                    </a:lnTo>
                    <a:lnTo>
                      <a:pt x="432" y="207"/>
                    </a:lnTo>
                    <a:lnTo>
                      <a:pt x="430" y="207"/>
                    </a:lnTo>
                    <a:lnTo>
                      <a:pt x="426" y="209"/>
                    </a:lnTo>
                    <a:lnTo>
                      <a:pt x="426" y="211"/>
                    </a:lnTo>
                    <a:lnTo>
                      <a:pt x="426" y="209"/>
                    </a:lnTo>
                    <a:lnTo>
                      <a:pt x="423" y="209"/>
                    </a:lnTo>
                    <a:lnTo>
                      <a:pt x="421" y="211"/>
                    </a:lnTo>
                    <a:lnTo>
                      <a:pt x="419" y="211"/>
                    </a:lnTo>
                    <a:lnTo>
                      <a:pt x="417" y="213"/>
                    </a:lnTo>
                    <a:lnTo>
                      <a:pt x="415" y="220"/>
                    </a:lnTo>
                    <a:lnTo>
                      <a:pt x="413" y="224"/>
                    </a:lnTo>
                    <a:lnTo>
                      <a:pt x="415" y="226"/>
                    </a:lnTo>
                    <a:lnTo>
                      <a:pt x="413" y="228"/>
                    </a:lnTo>
                    <a:lnTo>
                      <a:pt x="413" y="230"/>
                    </a:lnTo>
                    <a:lnTo>
                      <a:pt x="413" y="230"/>
                    </a:lnTo>
                    <a:lnTo>
                      <a:pt x="411" y="232"/>
                    </a:lnTo>
                    <a:lnTo>
                      <a:pt x="407" y="234"/>
                    </a:lnTo>
                    <a:lnTo>
                      <a:pt x="403" y="238"/>
                    </a:lnTo>
                    <a:lnTo>
                      <a:pt x="401" y="238"/>
                    </a:lnTo>
                    <a:lnTo>
                      <a:pt x="401" y="240"/>
                    </a:lnTo>
                    <a:lnTo>
                      <a:pt x="401" y="244"/>
                    </a:lnTo>
                    <a:lnTo>
                      <a:pt x="399" y="244"/>
                    </a:lnTo>
                    <a:lnTo>
                      <a:pt x="397" y="244"/>
                    </a:lnTo>
                    <a:lnTo>
                      <a:pt x="395" y="244"/>
                    </a:lnTo>
                    <a:lnTo>
                      <a:pt x="393" y="244"/>
                    </a:lnTo>
                    <a:lnTo>
                      <a:pt x="393" y="242"/>
                    </a:lnTo>
                    <a:lnTo>
                      <a:pt x="391" y="242"/>
                    </a:lnTo>
                    <a:lnTo>
                      <a:pt x="391" y="240"/>
                    </a:lnTo>
                    <a:lnTo>
                      <a:pt x="393" y="238"/>
                    </a:lnTo>
                    <a:lnTo>
                      <a:pt x="393" y="236"/>
                    </a:lnTo>
                    <a:lnTo>
                      <a:pt x="393" y="234"/>
                    </a:lnTo>
                    <a:lnTo>
                      <a:pt x="393" y="234"/>
                    </a:lnTo>
                    <a:lnTo>
                      <a:pt x="393" y="232"/>
                    </a:lnTo>
                    <a:lnTo>
                      <a:pt x="395" y="232"/>
                    </a:lnTo>
                    <a:lnTo>
                      <a:pt x="395" y="232"/>
                    </a:lnTo>
                    <a:lnTo>
                      <a:pt x="393" y="230"/>
                    </a:lnTo>
                    <a:lnTo>
                      <a:pt x="393" y="230"/>
                    </a:lnTo>
                    <a:lnTo>
                      <a:pt x="393" y="226"/>
                    </a:lnTo>
                    <a:lnTo>
                      <a:pt x="395" y="226"/>
                    </a:lnTo>
                    <a:lnTo>
                      <a:pt x="395" y="224"/>
                    </a:lnTo>
                    <a:lnTo>
                      <a:pt x="397" y="222"/>
                    </a:lnTo>
                    <a:lnTo>
                      <a:pt x="397" y="222"/>
                    </a:lnTo>
                    <a:lnTo>
                      <a:pt x="397" y="220"/>
                    </a:lnTo>
                    <a:lnTo>
                      <a:pt x="397" y="220"/>
                    </a:lnTo>
                    <a:lnTo>
                      <a:pt x="397" y="218"/>
                    </a:lnTo>
                    <a:lnTo>
                      <a:pt x="399" y="218"/>
                    </a:lnTo>
                    <a:lnTo>
                      <a:pt x="399" y="216"/>
                    </a:lnTo>
                    <a:lnTo>
                      <a:pt x="403" y="209"/>
                    </a:lnTo>
                    <a:lnTo>
                      <a:pt x="403" y="207"/>
                    </a:lnTo>
                    <a:lnTo>
                      <a:pt x="403" y="205"/>
                    </a:lnTo>
                    <a:lnTo>
                      <a:pt x="403" y="201"/>
                    </a:lnTo>
                    <a:lnTo>
                      <a:pt x="407" y="199"/>
                    </a:lnTo>
                    <a:lnTo>
                      <a:pt x="413" y="197"/>
                    </a:lnTo>
                    <a:lnTo>
                      <a:pt x="415" y="197"/>
                    </a:lnTo>
                    <a:lnTo>
                      <a:pt x="417" y="195"/>
                    </a:lnTo>
                    <a:lnTo>
                      <a:pt x="417" y="193"/>
                    </a:lnTo>
                    <a:lnTo>
                      <a:pt x="417" y="191"/>
                    </a:lnTo>
                    <a:lnTo>
                      <a:pt x="417" y="189"/>
                    </a:lnTo>
                    <a:lnTo>
                      <a:pt x="417" y="189"/>
                    </a:lnTo>
                    <a:lnTo>
                      <a:pt x="417" y="187"/>
                    </a:lnTo>
                    <a:lnTo>
                      <a:pt x="419" y="185"/>
                    </a:lnTo>
                    <a:lnTo>
                      <a:pt x="419" y="183"/>
                    </a:lnTo>
                    <a:lnTo>
                      <a:pt x="415" y="183"/>
                    </a:lnTo>
                    <a:lnTo>
                      <a:pt x="413" y="181"/>
                    </a:lnTo>
                    <a:lnTo>
                      <a:pt x="413" y="181"/>
                    </a:lnTo>
                    <a:lnTo>
                      <a:pt x="413" y="181"/>
                    </a:lnTo>
                    <a:lnTo>
                      <a:pt x="411" y="179"/>
                    </a:lnTo>
                    <a:lnTo>
                      <a:pt x="411" y="177"/>
                    </a:lnTo>
                    <a:lnTo>
                      <a:pt x="409" y="177"/>
                    </a:lnTo>
                    <a:lnTo>
                      <a:pt x="409" y="175"/>
                    </a:lnTo>
                    <a:lnTo>
                      <a:pt x="407" y="175"/>
                    </a:lnTo>
                    <a:lnTo>
                      <a:pt x="407" y="170"/>
                    </a:lnTo>
                    <a:lnTo>
                      <a:pt x="409" y="170"/>
                    </a:lnTo>
                    <a:lnTo>
                      <a:pt x="409" y="166"/>
                    </a:lnTo>
                    <a:lnTo>
                      <a:pt x="411" y="160"/>
                    </a:lnTo>
                    <a:lnTo>
                      <a:pt x="411" y="160"/>
                    </a:lnTo>
                    <a:lnTo>
                      <a:pt x="413" y="158"/>
                    </a:lnTo>
                    <a:lnTo>
                      <a:pt x="413" y="158"/>
                    </a:lnTo>
                    <a:lnTo>
                      <a:pt x="413" y="158"/>
                    </a:lnTo>
                    <a:lnTo>
                      <a:pt x="413" y="156"/>
                    </a:lnTo>
                    <a:lnTo>
                      <a:pt x="411" y="156"/>
                    </a:lnTo>
                    <a:lnTo>
                      <a:pt x="411" y="156"/>
                    </a:lnTo>
                    <a:lnTo>
                      <a:pt x="411" y="154"/>
                    </a:lnTo>
                    <a:lnTo>
                      <a:pt x="409" y="154"/>
                    </a:lnTo>
                    <a:lnTo>
                      <a:pt x="409" y="154"/>
                    </a:lnTo>
                    <a:lnTo>
                      <a:pt x="409" y="154"/>
                    </a:lnTo>
                    <a:lnTo>
                      <a:pt x="403" y="158"/>
                    </a:lnTo>
                    <a:lnTo>
                      <a:pt x="403" y="158"/>
                    </a:lnTo>
                    <a:lnTo>
                      <a:pt x="403" y="158"/>
                    </a:lnTo>
                    <a:lnTo>
                      <a:pt x="401" y="158"/>
                    </a:lnTo>
                    <a:lnTo>
                      <a:pt x="399" y="158"/>
                    </a:lnTo>
                    <a:lnTo>
                      <a:pt x="399" y="158"/>
                    </a:lnTo>
                    <a:lnTo>
                      <a:pt x="399" y="158"/>
                    </a:lnTo>
                    <a:lnTo>
                      <a:pt x="399" y="158"/>
                    </a:lnTo>
                    <a:lnTo>
                      <a:pt x="397" y="160"/>
                    </a:lnTo>
                    <a:lnTo>
                      <a:pt x="397" y="160"/>
                    </a:lnTo>
                    <a:lnTo>
                      <a:pt x="395" y="158"/>
                    </a:lnTo>
                    <a:lnTo>
                      <a:pt x="395" y="158"/>
                    </a:lnTo>
                    <a:lnTo>
                      <a:pt x="395" y="158"/>
                    </a:lnTo>
                    <a:lnTo>
                      <a:pt x="395" y="156"/>
                    </a:lnTo>
                    <a:lnTo>
                      <a:pt x="395" y="154"/>
                    </a:lnTo>
                    <a:lnTo>
                      <a:pt x="395" y="154"/>
                    </a:lnTo>
                    <a:lnTo>
                      <a:pt x="395" y="152"/>
                    </a:lnTo>
                    <a:lnTo>
                      <a:pt x="395" y="152"/>
                    </a:lnTo>
                    <a:lnTo>
                      <a:pt x="395" y="150"/>
                    </a:lnTo>
                    <a:lnTo>
                      <a:pt x="395" y="150"/>
                    </a:lnTo>
                    <a:lnTo>
                      <a:pt x="395" y="150"/>
                    </a:lnTo>
                    <a:lnTo>
                      <a:pt x="397" y="148"/>
                    </a:lnTo>
                    <a:lnTo>
                      <a:pt x="399" y="148"/>
                    </a:lnTo>
                    <a:lnTo>
                      <a:pt x="399" y="146"/>
                    </a:lnTo>
                    <a:lnTo>
                      <a:pt x="399" y="146"/>
                    </a:lnTo>
                    <a:lnTo>
                      <a:pt x="399" y="144"/>
                    </a:lnTo>
                    <a:lnTo>
                      <a:pt x="399" y="144"/>
                    </a:lnTo>
                    <a:lnTo>
                      <a:pt x="399" y="144"/>
                    </a:lnTo>
                    <a:lnTo>
                      <a:pt x="399" y="144"/>
                    </a:lnTo>
                    <a:lnTo>
                      <a:pt x="399" y="140"/>
                    </a:lnTo>
                    <a:lnTo>
                      <a:pt x="397" y="138"/>
                    </a:lnTo>
                    <a:lnTo>
                      <a:pt x="397" y="138"/>
                    </a:lnTo>
                    <a:lnTo>
                      <a:pt x="397" y="136"/>
                    </a:lnTo>
                    <a:lnTo>
                      <a:pt x="399" y="136"/>
                    </a:lnTo>
                    <a:lnTo>
                      <a:pt x="399" y="136"/>
                    </a:lnTo>
                    <a:lnTo>
                      <a:pt x="399" y="136"/>
                    </a:lnTo>
                    <a:lnTo>
                      <a:pt x="399" y="136"/>
                    </a:lnTo>
                    <a:lnTo>
                      <a:pt x="399" y="134"/>
                    </a:lnTo>
                    <a:lnTo>
                      <a:pt x="399" y="134"/>
                    </a:lnTo>
                    <a:lnTo>
                      <a:pt x="399" y="132"/>
                    </a:lnTo>
                    <a:lnTo>
                      <a:pt x="399" y="132"/>
                    </a:lnTo>
                    <a:lnTo>
                      <a:pt x="397" y="129"/>
                    </a:lnTo>
                    <a:lnTo>
                      <a:pt x="397" y="127"/>
                    </a:lnTo>
                    <a:lnTo>
                      <a:pt x="397" y="127"/>
                    </a:lnTo>
                    <a:lnTo>
                      <a:pt x="397" y="127"/>
                    </a:lnTo>
                    <a:lnTo>
                      <a:pt x="397" y="125"/>
                    </a:lnTo>
                    <a:lnTo>
                      <a:pt x="397" y="125"/>
                    </a:lnTo>
                    <a:lnTo>
                      <a:pt x="397" y="125"/>
                    </a:lnTo>
                    <a:lnTo>
                      <a:pt x="397" y="125"/>
                    </a:lnTo>
                    <a:lnTo>
                      <a:pt x="397" y="125"/>
                    </a:lnTo>
                    <a:lnTo>
                      <a:pt x="397" y="123"/>
                    </a:lnTo>
                    <a:lnTo>
                      <a:pt x="395" y="123"/>
                    </a:lnTo>
                    <a:lnTo>
                      <a:pt x="395" y="121"/>
                    </a:lnTo>
                    <a:lnTo>
                      <a:pt x="393" y="121"/>
                    </a:lnTo>
                    <a:lnTo>
                      <a:pt x="391" y="121"/>
                    </a:lnTo>
                    <a:lnTo>
                      <a:pt x="391" y="119"/>
                    </a:lnTo>
                    <a:lnTo>
                      <a:pt x="391" y="119"/>
                    </a:lnTo>
                    <a:lnTo>
                      <a:pt x="389" y="119"/>
                    </a:lnTo>
                    <a:lnTo>
                      <a:pt x="389" y="119"/>
                    </a:lnTo>
                    <a:lnTo>
                      <a:pt x="389" y="117"/>
                    </a:lnTo>
                    <a:lnTo>
                      <a:pt x="389" y="117"/>
                    </a:lnTo>
                    <a:lnTo>
                      <a:pt x="385" y="117"/>
                    </a:lnTo>
                    <a:lnTo>
                      <a:pt x="382" y="117"/>
                    </a:lnTo>
                    <a:lnTo>
                      <a:pt x="382" y="117"/>
                    </a:lnTo>
                    <a:lnTo>
                      <a:pt x="382" y="117"/>
                    </a:lnTo>
                    <a:lnTo>
                      <a:pt x="382" y="117"/>
                    </a:lnTo>
                    <a:lnTo>
                      <a:pt x="380" y="115"/>
                    </a:lnTo>
                    <a:lnTo>
                      <a:pt x="380" y="115"/>
                    </a:lnTo>
                    <a:lnTo>
                      <a:pt x="380" y="115"/>
                    </a:lnTo>
                    <a:lnTo>
                      <a:pt x="380" y="115"/>
                    </a:lnTo>
                    <a:lnTo>
                      <a:pt x="378" y="117"/>
                    </a:lnTo>
                    <a:lnTo>
                      <a:pt x="376" y="117"/>
                    </a:lnTo>
                    <a:lnTo>
                      <a:pt x="376" y="117"/>
                    </a:lnTo>
                    <a:lnTo>
                      <a:pt x="374" y="117"/>
                    </a:lnTo>
                    <a:lnTo>
                      <a:pt x="374" y="115"/>
                    </a:lnTo>
                    <a:lnTo>
                      <a:pt x="372" y="115"/>
                    </a:lnTo>
                    <a:lnTo>
                      <a:pt x="372" y="115"/>
                    </a:lnTo>
                    <a:lnTo>
                      <a:pt x="370" y="115"/>
                    </a:lnTo>
                    <a:lnTo>
                      <a:pt x="370" y="113"/>
                    </a:lnTo>
                    <a:lnTo>
                      <a:pt x="370" y="113"/>
                    </a:lnTo>
                    <a:lnTo>
                      <a:pt x="370" y="113"/>
                    </a:lnTo>
                    <a:lnTo>
                      <a:pt x="370" y="111"/>
                    </a:lnTo>
                    <a:lnTo>
                      <a:pt x="372" y="109"/>
                    </a:lnTo>
                    <a:lnTo>
                      <a:pt x="372" y="109"/>
                    </a:lnTo>
                    <a:lnTo>
                      <a:pt x="372" y="109"/>
                    </a:lnTo>
                    <a:lnTo>
                      <a:pt x="372" y="107"/>
                    </a:lnTo>
                    <a:lnTo>
                      <a:pt x="372" y="107"/>
                    </a:lnTo>
                    <a:lnTo>
                      <a:pt x="370" y="103"/>
                    </a:lnTo>
                    <a:lnTo>
                      <a:pt x="370" y="103"/>
                    </a:lnTo>
                    <a:lnTo>
                      <a:pt x="368" y="101"/>
                    </a:lnTo>
                    <a:lnTo>
                      <a:pt x="368" y="101"/>
                    </a:lnTo>
                    <a:lnTo>
                      <a:pt x="366" y="101"/>
                    </a:lnTo>
                    <a:lnTo>
                      <a:pt x="364" y="101"/>
                    </a:lnTo>
                    <a:lnTo>
                      <a:pt x="364" y="99"/>
                    </a:lnTo>
                    <a:lnTo>
                      <a:pt x="364" y="99"/>
                    </a:lnTo>
                    <a:lnTo>
                      <a:pt x="362" y="101"/>
                    </a:lnTo>
                    <a:lnTo>
                      <a:pt x="362" y="101"/>
                    </a:lnTo>
                    <a:lnTo>
                      <a:pt x="362" y="101"/>
                    </a:lnTo>
                    <a:lnTo>
                      <a:pt x="360" y="101"/>
                    </a:lnTo>
                    <a:lnTo>
                      <a:pt x="358" y="99"/>
                    </a:lnTo>
                    <a:lnTo>
                      <a:pt x="358" y="99"/>
                    </a:lnTo>
                    <a:lnTo>
                      <a:pt x="356" y="99"/>
                    </a:lnTo>
                    <a:lnTo>
                      <a:pt x="354" y="99"/>
                    </a:lnTo>
                    <a:lnTo>
                      <a:pt x="354" y="99"/>
                    </a:lnTo>
                    <a:lnTo>
                      <a:pt x="352" y="99"/>
                    </a:lnTo>
                    <a:lnTo>
                      <a:pt x="350" y="97"/>
                    </a:lnTo>
                    <a:lnTo>
                      <a:pt x="350" y="97"/>
                    </a:lnTo>
                    <a:lnTo>
                      <a:pt x="350" y="97"/>
                    </a:lnTo>
                    <a:lnTo>
                      <a:pt x="348" y="99"/>
                    </a:lnTo>
                    <a:lnTo>
                      <a:pt x="346" y="99"/>
                    </a:lnTo>
                    <a:lnTo>
                      <a:pt x="346" y="99"/>
                    </a:lnTo>
                    <a:lnTo>
                      <a:pt x="344" y="97"/>
                    </a:lnTo>
                    <a:lnTo>
                      <a:pt x="342" y="97"/>
                    </a:lnTo>
                    <a:lnTo>
                      <a:pt x="342" y="97"/>
                    </a:lnTo>
                    <a:lnTo>
                      <a:pt x="342" y="97"/>
                    </a:lnTo>
                    <a:lnTo>
                      <a:pt x="342" y="97"/>
                    </a:lnTo>
                    <a:lnTo>
                      <a:pt x="339" y="97"/>
                    </a:lnTo>
                    <a:lnTo>
                      <a:pt x="339" y="97"/>
                    </a:lnTo>
                    <a:lnTo>
                      <a:pt x="337" y="97"/>
                    </a:lnTo>
                    <a:lnTo>
                      <a:pt x="337" y="95"/>
                    </a:lnTo>
                    <a:lnTo>
                      <a:pt x="335" y="95"/>
                    </a:lnTo>
                    <a:lnTo>
                      <a:pt x="335" y="97"/>
                    </a:lnTo>
                    <a:lnTo>
                      <a:pt x="335" y="97"/>
                    </a:lnTo>
                    <a:lnTo>
                      <a:pt x="333" y="97"/>
                    </a:lnTo>
                    <a:lnTo>
                      <a:pt x="333" y="97"/>
                    </a:lnTo>
                    <a:lnTo>
                      <a:pt x="333" y="97"/>
                    </a:lnTo>
                    <a:lnTo>
                      <a:pt x="333" y="97"/>
                    </a:lnTo>
                    <a:lnTo>
                      <a:pt x="331" y="97"/>
                    </a:lnTo>
                    <a:lnTo>
                      <a:pt x="331" y="97"/>
                    </a:lnTo>
                    <a:lnTo>
                      <a:pt x="329" y="99"/>
                    </a:lnTo>
                    <a:lnTo>
                      <a:pt x="329" y="99"/>
                    </a:lnTo>
                    <a:lnTo>
                      <a:pt x="329" y="99"/>
                    </a:lnTo>
                    <a:lnTo>
                      <a:pt x="325" y="97"/>
                    </a:lnTo>
                    <a:lnTo>
                      <a:pt x="323" y="97"/>
                    </a:lnTo>
                    <a:lnTo>
                      <a:pt x="323" y="97"/>
                    </a:lnTo>
                    <a:lnTo>
                      <a:pt x="321" y="97"/>
                    </a:lnTo>
                    <a:lnTo>
                      <a:pt x="321" y="97"/>
                    </a:lnTo>
                    <a:lnTo>
                      <a:pt x="321" y="97"/>
                    </a:lnTo>
                    <a:lnTo>
                      <a:pt x="319" y="97"/>
                    </a:lnTo>
                    <a:lnTo>
                      <a:pt x="319" y="97"/>
                    </a:lnTo>
                    <a:lnTo>
                      <a:pt x="317" y="97"/>
                    </a:lnTo>
                    <a:lnTo>
                      <a:pt x="317" y="97"/>
                    </a:lnTo>
                    <a:lnTo>
                      <a:pt x="317" y="97"/>
                    </a:lnTo>
                    <a:lnTo>
                      <a:pt x="315" y="97"/>
                    </a:lnTo>
                    <a:lnTo>
                      <a:pt x="315" y="97"/>
                    </a:lnTo>
                    <a:lnTo>
                      <a:pt x="313" y="97"/>
                    </a:lnTo>
                    <a:lnTo>
                      <a:pt x="313" y="97"/>
                    </a:lnTo>
                    <a:lnTo>
                      <a:pt x="311" y="97"/>
                    </a:lnTo>
                    <a:lnTo>
                      <a:pt x="307" y="95"/>
                    </a:lnTo>
                    <a:lnTo>
                      <a:pt x="301" y="93"/>
                    </a:lnTo>
                    <a:lnTo>
                      <a:pt x="296" y="91"/>
                    </a:lnTo>
                    <a:lnTo>
                      <a:pt x="292" y="88"/>
                    </a:lnTo>
                    <a:lnTo>
                      <a:pt x="290" y="88"/>
                    </a:lnTo>
                    <a:lnTo>
                      <a:pt x="286" y="86"/>
                    </a:lnTo>
                    <a:lnTo>
                      <a:pt x="286" y="86"/>
                    </a:lnTo>
                    <a:lnTo>
                      <a:pt x="284" y="86"/>
                    </a:lnTo>
                    <a:lnTo>
                      <a:pt x="280" y="86"/>
                    </a:lnTo>
                    <a:lnTo>
                      <a:pt x="276" y="84"/>
                    </a:lnTo>
                    <a:lnTo>
                      <a:pt x="270" y="84"/>
                    </a:lnTo>
                    <a:lnTo>
                      <a:pt x="264" y="84"/>
                    </a:lnTo>
                    <a:lnTo>
                      <a:pt x="258" y="82"/>
                    </a:lnTo>
                    <a:lnTo>
                      <a:pt x="249" y="82"/>
                    </a:lnTo>
                    <a:lnTo>
                      <a:pt x="243" y="80"/>
                    </a:lnTo>
                    <a:lnTo>
                      <a:pt x="237" y="78"/>
                    </a:lnTo>
                    <a:lnTo>
                      <a:pt x="229" y="78"/>
                    </a:lnTo>
                    <a:lnTo>
                      <a:pt x="225" y="76"/>
                    </a:lnTo>
                    <a:lnTo>
                      <a:pt x="219" y="76"/>
                    </a:lnTo>
                    <a:lnTo>
                      <a:pt x="217" y="76"/>
                    </a:lnTo>
                    <a:lnTo>
                      <a:pt x="213" y="76"/>
                    </a:lnTo>
                    <a:lnTo>
                      <a:pt x="213" y="76"/>
                    </a:lnTo>
                    <a:lnTo>
                      <a:pt x="210" y="74"/>
                    </a:lnTo>
                    <a:lnTo>
                      <a:pt x="210" y="74"/>
                    </a:lnTo>
                    <a:lnTo>
                      <a:pt x="210" y="74"/>
                    </a:lnTo>
                    <a:lnTo>
                      <a:pt x="208" y="72"/>
                    </a:lnTo>
                    <a:lnTo>
                      <a:pt x="206" y="70"/>
                    </a:lnTo>
                    <a:lnTo>
                      <a:pt x="204" y="66"/>
                    </a:lnTo>
                    <a:lnTo>
                      <a:pt x="204" y="62"/>
                    </a:lnTo>
                    <a:lnTo>
                      <a:pt x="202" y="60"/>
                    </a:lnTo>
                    <a:lnTo>
                      <a:pt x="202" y="60"/>
                    </a:lnTo>
                    <a:lnTo>
                      <a:pt x="200" y="58"/>
                    </a:lnTo>
                    <a:lnTo>
                      <a:pt x="200" y="58"/>
                    </a:lnTo>
                    <a:lnTo>
                      <a:pt x="198" y="58"/>
                    </a:lnTo>
                    <a:lnTo>
                      <a:pt x="198" y="58"/>
                    </a:lnTo>
                    <a:lnTo>
                      <a:pt x="196" y="58"/>
                    </a:lnTo>
                    <a:lnTo>
                      <a:pt x="196" y="58"/>
                    </a:lnTo>
                    <a:lnTo>
                      <a:pt x="196" y="56"/>
                    </a:lnTo>
                    <a:lnTo>
                      <a:pt x="194" y="56"/>
                    </a:lnTo>
                    <a:lnTo>
                      <a:pt x="194" y="56"/>
                    </a:lnTo>
                    <a:lnTo>
                      <a:pt x="192" y="56"/>
                    </a:lnTo>
                    <a:lnTo>
                      <a:pt x="192" y="54"/>
                    </a:lnTo>
                    <a:lnTo>
                      <a:pt x="192" y="54"/>
                    </a:lnTo>
                    <a:lnTo>
                      <a:pt x="190" y="54"/>
                    </a:lnTo>
                    <a:lnTo>
                      <a:pt x="190" y="56"/>
                    </a:lnTo>
                    <a:lnTo>
                      <a:pt x="188" y="56"/>
                    </a:lnTo>
                    <a:lnTo>
                      <a:pt x="188" y="56"/>
                    </a:lnTo>
                    <a:lnTo>
                      <a:pt x="188" y="56"/>
                    </a:lnTo>
                    <a:lnTo>
                      <a:pt x="186" y="56"/>
                    </a:lnTo>
                    <a:lnTo>
                      <a:pt x="186" y="56"/>
                    </a:lnTo>
                    <a:lnTo>
                      <a:pt x="186" y="54"/>
                    </a:lnTo>
                    <a:lnTo>
                      <a:pt x="186" y="52"/>
                    </a:lnTo>
                    <a:lnTo>
                      <a:pt x="186" y="52"/>
                    </a:lnTo>
                    <a:lnTo>
                      <a:pt x="184" y="54"/>
                    </a:lnTo>
                    <a:lnTo>
                      <a:pt x="182" y="54"/>
                    </a:lnTo>
                    <a:lnTo>
                      <a:pt x="180" y="52"/>
                    </a:lnTo>
                    <a:lnTo>
                      <a:pt x="174" y="50"/>
                    </a:lnTo>
                    <a:lnTo>
                      <a:pt x="165" y="47"/>
                    </a:lnTo>
                    <a:lnTo>
                      <a:pt x="159" y="43"/>
                    </a:lnTo>
                    <a:lnTo>
                      <a:pt x="157" y="41"/>
                    </a:lnTo>
                    <a:lnTo>
                      <a:pt x="159" y="41"/>
                    </a:lnTo>
                    <a:lnTo>
                      <a:pt x="159" y="43"/>
                    </a:lnTo>
                    <a:lnTo>
                      <a:pt x="159" y="43"/>
                    </a:lnTo>
                    <a:lnTo>
                      <a:pt x="159" y="43"/>
                    </a:lnTo>
                    <a:lnTo>
                      <a:pt x="157" y="43"/>
                    </a:lnTo>
                    <a:lnTo>
                      <a:pt x="157" y="45"/>
                    </a:lnTo>
                    <a:lnTo>
                      <a:pt x="157" y="45"/>
                    </a:lnTo>
                    <a:lnTo>
                      <a:pt x="159" y="45"/>
                    </a:lnTo>
                    <a:lnTo>
                      <a:pt x="159" y="47"/>
                    </a:lnTo>
                    <a:lnTo>
                      <a:pt x="157" y="50"/>
                    </a:lnTo>
                    <a:lnTo>
                      <a:pt x="147" y="54"/>
                    </a:lnTo>
                    <a:lnTo>
                      <a:pt x="145" y="54"/>
                    </a:lnTo>
                    <a:lnTo>
                      <a:pt x="143" y="54"/>
                    </a:lnTo>
                    <a:lnTo>
                      <a:pt x="145" y="52"/>
                    </a:lnTo>
                    <a:lnTo>
                      <a:pt x="145" y="50"/>
                    </a:lnTo>
                    <a:lnTo>
                      <a:pt x="149" y="43"/>
                    </a:lnTo>
                    <a:lnTo>
                      <a:pt x="149" y="41"/>
                    </a:lnTo>
                    <a:lnTo>
                      <a:pt x="149" y="41"/>
                    </a:lnTo>
                    <a:lnTo>
                      <a:pt x="149" y="39"/>
                    </a:lnTo>
                    <a:lnTo>
                      <a:pt x="149" y="39"/>
                    </a:lnTo>
                    <a:lnTo>
                      <a:pt x="149" y="37"/>
                    </a:lnTo>
                    <a:lnTo>
                      <a:pt x="149" y="35"/>
                    </a:lnTo>
                    <a:lnTo>
                      <a:pt x="149" y="33"/>
                    </a:lnTo>
                    <a:lnTo>
                      <a:pt x="151" y="31"/>
                    </a:lnTo>
                    <a:lnTo>
                      <a:pt x="151" y="31"/>
                    </a:lnTo>
                    <a:lnTo>
                      <a:pt x="153" y="25"/>
                    </a:lnTo>
                    <a:lnTo>
                      <a:pt x="155" y="25"/>
                    </a:lnTo>
                    <a:lnTo>
                      <a:pt x="155" y="23"/>
                    </a:lnTo>
                    <a:lnTo>
                      <a:pt x="153" y="23"/>
                    </a:lnTo>
                    <a:lnTo>
                      <a:pt x="155" y="21"/>
                    </a:lnTo>
                    <a:lnTo>
                      <a:pt x="155" y="21"/>
                    </a:lnTo>
                    <a:lnTo>
                      <a:pt x="155" y="21"/>
                    </a:lnTo>
                    <a:lnTo>
                      <a:pt x="153" y="19"/>
                    </a:lnTo>
                    <a:lnTo>
                      <a:pt x="153" y="17"/>
                    </a:lnTo>
                    <a:lnTo>
                      <a:pt x="153" y="17"/>
                    </a:lnTo>
                    <a:lnTo>
                      <a:pt x="151" y="17"/>
                    </a:lnTo>
                    <a:lnTo>
                      <a:pt x="149" y="17"/>
                    </a:lnTo>
                    <a:lnTo>
                      <a:pt x="149" y="17"/>
                    </a:lnTo>
                    <a:lnTo>
                      <a:pt x="149" y="15"/>
                    </a:lnTo>
                    <a:lnTo>
                      <a:pt x="149" y="15"/>
                    </a:lnTo>
                    <a:lnTo>
                      <a:pt x="149" y="15"/>
                    </a:lnTo>
                    <a:lnTo>
                      <a:pt x="147" y="15"/>
                    </a:lnTo>
                    <a:lnTo>
                      <a:pt x="147" y="15"/>
                    </a:lnTo>
                    <a:lnTo>
                      <a:pt x="145" y="15"/>
                    </a:lnTo>
                    <a:lnTo>
                      <a:pt x="145" y="17"/>
                    </a:lnTo>
                    <a:lnTo>
                      <a:pt x="145" y="17"/>
                    </a:lnTo>
                    <a:lnTo>
                      <a:pt x="145" y="17"/>
                    </a:lnTo>
                    <a:lnTo>
                      <a:pt x="145" y="17"/>
                    </a:lnTo>
                    <a:lnTo>
                      <a:pt x="143" y="19"/>
                    </a:lnTo>
                    <a:lnTo>
                      <a:pt x="143" y="19"/>
                    </a:lnTo>
                    <a:lnTo>
                      <a:pt x="141" y="19"/>
                    </a:lnTo>
                    <a:lnTo>
                      <a:pt x="141" y="17"/>
                    </a:lnTo>
                    <a:lnTo>
                      <a:pt x="139" y="17"/>
                    </a:lnTo>
                    <a:lnTo>
                      <a:pt x="139" y="19"/>
                    </a:lnTo>
                    <a:lnTo>
                      <a:pt x="139" y="19"/>
                    </a:lnTo>
                    <a:lnTo>
                      <a:pt x="139" y="19"/>
                    </a:lnTo>
                    <a:lnTo>
                      <a:pt x="139" y="19"/>
                    </a:lnTo>
                    <a:lnTo>
                      <a:pt x="135" y="21"/>
                    </a:lnTo>
                    <a:lnTo>
                      <a:pt x="135" y="21"/>
                    </a:lnTo>
                    <a:lnTo>
                      <a:pt x="133" y="23"/>
                    </a:lnTo>
                    <a:lnTo>
                      <a:pt x="133" y="23"/>
                    </a:lnTo>
                    <a:lnTo>
                      <a:pt x="133" y="23"/>
                    </a:lnTo>
                    <a:lnTo>
                      <a:pt x="133" y="23"/>
                    </a:lnTo>
                    <a:lnTo>
                      <a:pt x="131" y="25"/>
                    </a:lnTo>
                    <a:lnTo>
                      <a:pt x="131" y="25"/>
                    </a:lnTo>
                    <a:lnTo>
                      <a:pt x="131" y="25"/>
                    </a:lnTo>
                    <a:lnTo>
                      <a:pt x="129" y="27"/>
                    </a:lnTo>
                    <a:lnTo>
                      <a:pt x="129" y="27"/>
                    </a:lnTo>
                    <a:lnTo>
                      <a:pt x="126" y="27"/>
                    </a:lnTo>
                    <a:lnTo>
                      <a:pt x="126" y="27"/>
                    </a:lnTo>
                    <a:lnTo>
                      <a:pt x="126" y="27"/>
                    </a:lnTo>
                    <a:lnTo>
                      <a:pt x="126" y="27"/>
                    </a:lnTo>
                    <a:lnTo>
                      <a:pt x="126" y="25"/>
                    </a:lnTo>
                    <a:lnTo>
                      <a:pt x="124" y="27"/>
                    </a:lnTo>
                    <a:lnTo>
                      <a:pt x="122" y="29"/>
                    </a:lnTo>
                    <a:lnTo>
                      <a:pt x="122" y="27"/>
                    </a:lnTo>
                    <a:lnTo>
                      <a:pt x="122" y="25"/>
                    </a:lnTo>
                    <a:lnTo>
                      <a:pt x="120" y="27"/>
                    </a:lnTo>
                    <a:lnTo>
                      <a:pt x="116" y="29"/>
                    </a:lnTo>
                    <a:lnTo>
                      <a:pt x="110" y="33"/>
                    </a:lnTo>
                    <a:lnTo>
                      <a:pt x="108" y="37"/>
                    </a:lnTo>
                    <a:lnTo>
                      <a:pt x="106" y="37"/>
                    </a:lnTo>
                    <a:lnTo>
                      <a:pt x="100" y="39"/>
                    </a:lnTo>
                    <a:lnTo>
                      <a:pt x="94" y="41"/>
                    </a:lnTo>
                    <a:lnTo>
                      <a:pt x="77" y="47"/>
                    </a:lnTo>
                    <a:lnTo>
                      <a:pt x="67" y="50"/>
                    </a:lnTo>
                    <a:lnTo>
                      <a:pt x="65" y="50"/>
                    </a:lnTo>
                    <a:lnTo>
                      <a:pt x="59" y="47"/>
                    </a:lnTo>
                    <a:lnTo>
                      <a:pt x="59" y="47"/>
                    </a:lnTo>
                    <a:lnTo>
                      <a:pt x="57" y="47"/>
                    </a:lnTo>
                    <a:lnTo>
                      <a:pt x="55" y="45"/>
                    </a:lnTo>
                    <a:lnTo>
                      <a:pt x="53" y="43"/>
                    </a:lnTo>
                    <a:lnTo>
                      <a:pt x="53" y="43"/>
                    </a:lnTo>
                    <a:lnTo>
                      <a:pt x="53" y="43"/>
                    </a:lnTo>
                    <a:lnTo>
                      <a:pt x="51" y="45"/>
                    </a:lnTo>
                    <a:lnTo>
                      <a:pt x="51" y="45"/>
                    </a:lnTo>
                    <a:lnTo>
                      <a:pt x="49" y="47"/>
                    </a:lnTo>
                    <a:lnTo>
                      <a:pt x="49" y="47"/>
                    </a:lnTo>
                    <a:lnTo>
                      <a:pt x="49" y="47"/>
                    </a:lnTo>
                    <a:lnTo>
                      <a:pt x="49" y="47"/>
                    </a:lnTo>
                    <a:lnTo>
                      <a:pt x="47" y="50"/>
                    </a:lnTo>
                    <a:lnTo>
                      <a:pt x="47" y="50"/>
                    </a:lnTo>
                    <a:lnTo>
                      <a:pt x="47" y="50"/>
                    </a:lnTo>
                    <a:lnTo>
                      <a:pt x="47" y="50"/>
                    </a:lnTo>
                    <a:lnTo>
                      <a:pt x="47" y="52"/>
                    </a:lnTo>
                    <a:lnTo>
                      <a:pt x="47" y="54"/>
                    </a:lnTo>
                    <a:lnTo>
                      <a:pt x="47" y="54"/>
                    </a:lnTo>
                    <a:lnTo>
                      <a:pt x="47" y="54"/>
                    </a:lnTo>
                    <a:lnTo>
                      <a:pt x="45" y="54"/>
                    </a:lnTo>
                    <a:lnTo>
                      <a:pt x="45" y="56"/>
                    </a:lnTo>
                    <a:lnTo>
                      <a:pt x="45" y="56"/>
                    </a:lnTo>
                    <a:lnTo>
                      <a:pt x="43" y="56"/>
                    </a:lnTo>
                    <a:lnTo>
                      <a:pt x="40" y="56"/>
                    </a:lnTo>
                    <a:lnTo>
                      <a:pt x="40" y="56"/>
                    </a:lnTo>
                    <a:lnTo>
                      <a:pt x="40" y="56"/>
                    </a:lnTo>
                    <a:lnTo>
                      <a:pt x="40" y="56"/>
                    </a:lnTo>
                    <a:lnTo>
                      <a:pt x="40" y="58"/>
                    </a:lnTo>
                    <a:lnTo>
                      <a:pt x="40" y="64"/>
                    </a:lnTo>
                    <a:lnTo>
                      <a:pt x="40" y="70"/>
                    </a:lnTo>
                    <a:lnTo>
                      <a:pt x="40" y="78"/>
                    </a:lnTo>
                    <a:lnTo>
                      <a:pt x="43" y="84"/>
                    </a:lnTo>
                    <a:lnTo>
                      <a:pt x="43" y="91"/>
                    </a:lnTo>
                    <a:lnTo>
                      <a:pt x="43" y="97"/>
                    </a:lnTo>
                    <a:lnTo>
                      <a:pt x="43" y="103"/>
                    </a:lnTo>
                    <a:lnTo>
                      <a:pt x="43" y="111"/>
                    </a:lnTo>
                    <a:lnTo>
                      <a:pt x="43" y="111"/>
                    </a:lnTo>
                    <a:lnTo>
                      <a:pt x="45" y="115"/>
                    </a:lnTo>
                    <a:lnTo>
                      <a:pt x="43" y="115"/>
                    </a:lnTo>
                    <a:lnTo>
                      <a:pt x="40" y="117"/>
                    </a:lnTo>
                    <a:lnTo>
                      <a:pt x="40" y="117"/>
                    </a:lnTo>
                    <a:lnTo>
                      <a:pt x="40" y="119"/>
                    </a:lnTo>
                    <a:lnTo>
                      <a:pt x="38" y="121"/>
                    </a:lnTo>
                    <a:lnTo>
                      <a:pt x="38" y="121"/>
                    </a:lnTo>
                    <a:lnTo>
                      <a:pt x="36" y="121"/>
                    </a:lnTo>
                    <a:lnTo>
                      <a:pt x="34" y="121"/>
                    </a:lnTo>
                    <a:lnTo>
                      <a:pt x="34" y="121"/>
                    </a:lnTo>
                    <a:lnTo>
                      <a:pt x="32" y="121"/>
                    </a:lnTo>
                    <a:lnTo>
                      <a:pt x="30" y="125"/>
                    </a:lnTo>
                    <a:lnTo>
                      <a:pt x="30" y="125"/>
                    </a:lnTo>
                    <a:lnTo>
                      <a:pt x="26" y="125"/>
                    </a:lnTo>
                    <a:lnTo>
                      <a:pt x="26" y="125"/>
                    </a:lnTo>
                    <a:lnTo>
                      <a:pt x="26" y="127"/>
                    </a:lnTo>
                    <a:lnTo>
                      <a:pt x="24" y="127"/>
                    </a:lnTo>
                    <a:lnTo>
                      <a:pt x="24" y="127"/>
                    </a:lnTo>
                    <a:lnTo>
                      <a:pt x="24" y="127"/>
                    </a:lnTo>
                    <a:lnTo>
                      <a:pt x="24" y="129"/>
                    </a:lnTo>
                    <a:lnTo>
                      <a:pt x="24" y="129"/>
                    </a:lnTo>
                    <a:lnTo>
                      <a:pt x="22" y="129"/>
                    </a:lnTo>
                    <a:lnTo>
                      <a:pt x="20" y="129"/>
                    </a:lnTo>
                    <a:lnTo>
                      <a:pt x="16" y="134"/>
                    </a:lnTo>
                    <a:lnTo>
                      <a:pt x="16" y="134"/>
                    </a:lnTo>
                    <a:lnTo>
                      <a:pt x="14" y="136"/>
                    </a:lnTo>
                    <a:lnTo>
                      <a:pt x="12" y="138"/>
                    </a:lnTo>
                    <a:lnTo>
                      <a:pt x="8" y="144"/>
                    </a:lnTo>
                    <a:lnTo>
                      <a:pt x="8" y="146"/>
                    </a:lnTo>
                    <a:lnTo>
                      <a:pt x="6" y="150"/>
                    </a:lnTo>
                    <a:lnTo>
                      <a:pt x="0" y="156"/>
                    </a:lnTo>
                    <a:lnTo>
                      <a:pt x="0" y="158"/>
                    </a:lnTo>
                    <a:lnTo>
                      <a:pt x="0" y="160"/>
                    </a:lnTo>
                    <a:lnTo>
                      <a:pt x="0" y="166"/>
                    </a:lnTo>
                    <a:lnTo>
                      <a:pt x="2" y="170"/>
                    </a:lnTo>
                    <a:lnTo>
                      <a:pt x="4" y="170"/>
                    </a:lnTo>
                    <a:lnTo>
                      <a:pt x="8" y="170"/>
                    </a:lnTo>
                    <a:lnTo>
                      <a:pt x="12" y="173"/>
                    </a:lnTo>
                    <a:lnTo>
                      <a:pt x="12" y="173"/>
                    </a:lnTo>
                    <a:lnTo>
                      <a:pt x="14" y="177"/>
                    </a:lnTo>
                    <a:lnTo>
                      <a:pt x="14" y="179"/>
                    </a:lnTo>
                    <a:lnTo>
                      <a:pt x="16" y="181"/>
                    </a:lnTo>
                    <a:lnTo>
                      <a:pt x="18" y="183"/>
                    </a:lnTo>
                    <a:lnTo>
                      <a:pt x="18" y="183"/>
                    </a:lnTo>
                    <a:lnTo>
                      <a:pt x="20" y="185"/>
                    </a:lnTo>
                    <a:lnTo>
                      <a:pt x="20" y="187"/>
                    </a:lnTo>
                    <a:lnTo>
                      <a:pt x="18" y="191"/>
                    </a:lnTo>
                    <a:lnTo>
                      <a:pt x="16" y="193"/>
                    </a:lnTo>
                    <a:lnTo>
                      <a:pt x="16" y="195"/>
                    </a:lnTo>
                    <a:lnTo>
                      <a:pt x="16" y="197"/>
                    </a:lnTo>
                    <a:lnTo>
                      <a:pt x="14" y="197"/>
                    </a:lnTo>
                    <a:lnTo>
                      <a:pt x="14" y="199"/>
                    </a:lnTo>
                    <a:lnTo>
                      <a:pt x="12" y="201"/>
                    </a:lnTo>
                    <a:lnTo>
                      <a:pt x="12" y="203"/>
                    </a:lnTo>
                    <a:lnTo>
                      <a:pt x="14" y="207"/>
                    </a:lnTo>
                    <a:lnTo>
                      <a:pt x="12" y="209"/>
                    </a:lnTo>
                    <a:lnTo>
                      <a:pt x="12" y="211"/>
                    </a:lnTo>
                    <a:lnTo>
                      <a:pt x="12" y="211"/>
                    </a:lnTo>
                    <a:lnTo>
                      <a:pt x="14" y="216"/>
                    </a:lnTo>
                    <a:lnTo>
                      <a:pt x="14" y="218"/>
                    </a:lnTo>
                    <a:lnTo>
                      <a:pt x="14" y="220"/>
                    </a:lnTo>
                    <a:lnTo>
                      <a:pt x="14" y="220"/>
                    </a:lnTo>
                    <a:lnTo>
                      <a:pt x="12" y="222"/>
                    </a:lnTo>
                    <a:lnTo>
                      <a:pt x="12" y="222"/>
                    </a:lnTo>
                    <a:lnTo>
                      <a:pt x="12" y="224"/>
                    </a:lnTo>
                    <a:lnTo>
                      <a:pt x="14" y="230"/>
                    </a:lnTo>
                    <a:lnTo>
                      <a:pt x="14" y="234"/>
                    </a:lnTo>
                    <a:lnTo>
                      <a:pt x="16" y="238"/>
                    </a:lnTo>
                    <a:lnTo>
                      <a:pt x="16" y="238"/>
                    </a:lnTo>
                    <a:lnTo>
                      <a:pt x="14" y="240"/>
                    </a:lnTo>
                    <a:lnTo>
                      <a:pt x="14" y="242"/>
                    </a:lnTo>
                    <a:lnTo>
                      <a:pt x="14" y="244"/>
                    </a:lnTo>
                    <a:lnTo>
                      <a:pt x="14" y="246"/>
                    </a:lnTo>
                    <a:lnTo>
                      <a:pt x="14" y="248"/>
                    </a:lnTo>
                    <a:lnTo>
                      <a:pt x="12" y="257"/>
                    </a:lnTo>
                    <a:lnTo>
                      <a:pt x="14" y="259"/>
                    </a:lnTo>
                    <a:lnTo>
                      <a:pt x="18" y="261"/>
                    </a:lnTo>
                    <a:lnTo>
                      <a:pt x="24" y="265"/>
                    </a:lnTo>
                    <a:lnTo>
                      <a:pt x="26" y="267"/>
                    </a:lnTo>
                    <a:lnTo>
                      <a:pt x="26" y="267"/>
                    </a:lnTo>
                    <a:lnTo>
                      <a:pt x="28" y="269"/>
                    </a:lnTo>
                    <a:lnTo>
                      <a:pt x="28" y="269"/>
                    </a:lnTo>
                    <a:lnTo>
                      <a:pt x="32" y="271"/>
                    </a:lnTo>
                    <a:lnTo>
                      <a:pt x="45" y="271"/>
                    </a:lnTo>
                    <a:lnTo>
                      <a:pt x="47" y="273"/>
                    </a:lnTo>
                    <a:lnTo>
                      <a:pt x="49" y="275"/>
                    </a:lnTo>
                    <a:lnTo>
                      <a:pt x="53" y="277"/>
                    </a:lnTo>
                    <a:lnTo>
                      <a:pt x="55" y="281"/>
                    </a:lnTo>
                    <a:lnTo>
                      <a:pt x="55" y="283"/>
                    </a:lnTo>
                    <a:lnTo>
                      <a:pt x="57" y="283"/>
                    </a:lnTo>
                    <a:lnTo>
                      <a:pt x="57" y="283"/>
                    </a:lnTo>
                    <a:lnTo>
                      <a:pt x="67" y="285"/>
                    </a:lnTo>
                    <a:lnTo>
                      <a:pt x="71" y="285"/>
                    </a:lnTo>
                    <a:lnTo>
                      <a:pt x="83" y="295"/>
                    </a:lnTo>
                    <a:lnTo>
                      <a:pt x="88" y="300"/>
                    </a:lnTo>
                    <a:lnTo>
                      <a:pt x="94" y="310"/>
                    </a:lnTo>
                    <a:lnTo>
                      <a:pt x="96" y="312"/>
                    </a:lnTo>
                    <a:lnTo>
                      <a:pt x="98" y="314"/>
                    </a:lnTo>
                    <a:lnTo>
                      <a:pt x="108" y="322"/>
                    </a:lnTo>
                    <a:lnTo>
                      <a:pt x="110" y="322"/>
                    </a:lnTo>
                    <a:lnTo>
                      <a:pt x="110" y="322"/>
                    </a:lnTo>
                    <a:lnTo>
                      <a:pt x="118" y="322"/>
                    </a:lnTo>
                    <a:lnTo>
                      <a:pt x="118" y="322"/>
                    </a:lnTo>
                    <a:lnTo>
                      <a:pt x="124" y="324"/>
                    </a:lnTo>
                    <a:lnTo>
                      <a:pt x="124" y="324"/>
                    </a:lnTo>
                    <a:lnTo>
                      <a:pt x="124" y="324"/>
                    </a:lnTo>
                    <a:lnTo>
                      <a:pt x="129" y="324"/>
                    </a:lnTo>
                    <a:lnTo>
                      <a:pt x="129" y="326"/>
                    </a:lnTo>
                    <a:lnTo>
                      <a:pt x="129" y="326"/>
                    </a:lnTo>
                    <a:lnTo>
                      <a:pt x="131" y="326"/>
                    </a:lnTo>
                    <a:lnTo>
                      <a:pt x="131" y="326"/>
                    </a:lnTo>
                    <a:lnTo>
                      <a:pt x="131" y="328"/>
                    </a:lnTo>
                    <a:lnTo>
                      <a:pt x="131" y="330"/>
                    </a:lnTo>
                    <a:lnTo>
                      <a:pt x="133" y="332"/>
                    </a:lnTo>
                    <a:lnTo>
                      <a:pt x="133" y="332"/>
                    </a:lnTo>
                    <a:lnTo>
                      <a:pt x="137" y="334"/>
                    </a:lnTo>
                    <a:lnTo>
                      <a:pt x="139" y="334"/>
                    </a:lnTo>
                    <a:lnTo>
                      <a:pt x="139" y="334"/>
                    </a:lnTo>
                    <a:lnTo>
                      <a:pt x="139" y="336"/>
                    </a:lnTo>
                    <a:lnTo>
                      <a:pt x="141" y="336"/>
                    </a:lnTo>
                    <a:lnTo>
                      <a:pt x="141" y="341"/>
                    </a:lnTo>
                    <a:lnTo>
                      <a:pt x="141" y="343"/>
                    </a:lnTo>
                    <a:lnTo>
                      <a:pt x="141" y="345"/>
                    </a:lnTo>
                    <a:lnTo>
                      <a:pt x="141" y="347"/>
                    </a:lnTo>
                    <a:lnTo>
                      <a:pt x="141" y="347"/>
                    </a:lnTo>
                    <a:lnTo>
                      <a:pt x="141" y="349"/>
                    </a:lnTo>
                    <a:lnTo>
                      <a:pt x="143" y="349"/>
                    </a:lnTo>
                    <a:lnTo>
                      <a:pt x="143" y="349"/>
                    </a:lnTo>
                    <a:lnTo>
                      <a:pt x="145" y="351"/>
                    </a:lnTo>
                    <a:lnTo>
                      <a:pt x="145" y="351"/>
                    </a:lnTo>
                    <a:lnTo>
                      <a:pt x="145" y="353"/>
                    </a:lnTo>
                    <a:lnTo>
                      <a:pt x="145" y="355"/>
                    </a:lnTo>
                    <a:lnTo>
                      <a:pt x="145" y="361"/>
                    </a:lnTo>
                    <a:lnTo>
                      <a:pt x="145" y="363"/>
                    </a:lnTo>
                    <a:lnTo>
                      <a:pt x="145" y="365"/>
                    </a:lnTo>
                    <a:lnTo>
                      <a:pt x="145" y="365"/>
                    </a:lnTo>
                    <a:lnTo>
                      <a:pt x="145" y="369"/>
                    </a:lnTo>
                    <a:lnTo>
                      <a:pt x="145" y="371"/>
                    </a:lnTo>
                    <a:lnTo>
                      <a:pt x="147" y="373"/>
                    </a:lnTo>
                    <a:lnTo>
                      <a:pt x="147" y="375"/>
                    </a:lnTo>
                    <a:lnTo>
                      <a:pt x="147" y="375"/>
                    </a:lnTo>
                    <a:lnTo>
                      <a:pt x="147" y="379"/>
                    </a:lnTo>
                    <a:lnTo>
                      <a:pt x="147" y="379"/>
                    </a:lnTo>
                    <a:lnTo>
                      <a:pt x="147" y="379"/>
                    </a:lnTo>
                    <a:lnTo>
                      <a:pt x="147" y="382"/>
                    </a:lnTo>
                    <a:lnTo>
                      <a:pt x="147" y="384"/>
                    </a:lnTo>
                    <a:lnTo>
                      <a:pt x="147" y="384"/>
                    </a:lnTo>
                    <a:lnTo>
                      <a:pt x="149" y="386"/>
                    </a:lnTo>
                    <a:lnTo>
                      <a:pt x="149" y="388"/>
                    </a:lnTo>
                    <a:lnTo>
                      <a:pt x="149" y="388"/>
                    </a:lnTo>
                    <a:lnTo>
                      <a:pt x="149" y="392"/>
                    </a:lnTo>
                    <a:lnTo>
                      <a:pt x="151" y="392"/>
                    </a:lnTo>
                    <a:lnTo>
                      <a:pt x="151" y="392"/>
                    </a:lnTo>
                    <a:lnTo>
                      <a:pt x="159" y="394"/>
                    </a:lnTo>
                    <a:lnTo>
                      <a:pt x="161" y="396"/>
                    </a:lnTo>
                    <a:lnTo>
                      <a:pt x="161" y="400"/>
                    </a:lnTo>
                    <a:lnTo>
                      <a:pt x="159" y="404"/>
                    </a:lnTo>
                    <a:lnTo>
                      <a:pt x="157" y="410"/>
                    </a:lnTo>
                    <a:lnTo>
                      <a:pt x="155" y="414"/>
                    </a:lnTo>
                    <a:lnTo>
                      <a:pt x="157" y="420"/>
                    </a:lnTo>
                    <a:lnTo>
                      <a:pt x="157" y="425"/>
                    </a:lnTo>
                    <a:lnTo>
                      <a:pt x="157" y="429"/>
                    </a:lnTo>
                    <a:lnTo>
                      <a:pt x="157" y="431"/>
                    </a:lnTo>
                    <a:lnTo>
                      <a:pt x="159" y="431"/>
                    </a:lnTo>
                    <a:lnTo>
                      <a:pt x="159" y="437"/>
                    </a:lnTo>
                    <a:lnTo>
                      <a:pt x="159" y="439"/>
                    </a:lnTo>
                    <a:lnTo>
                      <a:pt x="161" y="439"/>
                    </a:lnTo>
                    <a:lnTo>
                      <a:pt x="163" y="443"/>
                    </a:lnTo>
                    <a:lnTo>
                      <a:pt x="163" y="443"/>
                    </a:lnTo>
                    <a:lnTo>
                      <a:pt x="165" y="445"/>
                    </a:lnTo>
                    <a:lnTo>
                      <a:pt x="165" y="451"/>
                    </a:lnTo>
                    <a:lnTo>
                      <a:pt x="165" y="451"/>
                    </a:lnTo>
                    <a:lnTo>
                      <a:pt x="169" y="457"/>
                    </a:lnTo>
                    <a:lnTo>
                      <a:pt x="169" y="459"/>
                    </a:lnTo>
                    <a:lnTo>
                      <a:pt x="172" y="459"/>
                    </a:lnTo>
                    <a:lnTo>
                      <a:pt x="176" y="461"/>
                    </a:lnTo>
                    <a:lnTo>
                      <a:pt x="190" y="461"/>
                    </a:lnTo>
                    <a:lnTo>
                      <a:pt x="194" y="464"/>
                    </a:lnTo>
                    <a:lnTo>
                      <a:pt x="196" y="464"/>
                    </a:lnTo>
                    <a:lnTo>
                      <a:pt x="198" y="464"/>
                    </a:lnTo>
                    <a:lnTo>
                      <a:pt x="198" y="466"/>
                    </a:lnTo>
                    <a:lnTo>
                      <a:pt x="200" y="470"/>
                    </a:lnTo>
                    <a:lnTo>
                      <a:pt x="202" y="472"/>
                    </a:lnTo>
                    <a:lnTo>
                      <a:pt x="204" y="474"/>
                    </a:lnTo>
                    <a:lnTo>
                      <a:pt x="204" y="476"/>
                    </a:lnTo>
                    <a:lnTo>
                      <a:pt x="204" y="476"/>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19" y="478"/>
                    </a:lnTo>
                    <a:lnTo>
                      <a:pt x="233" y="476"/>
                    </a:lnTo>
                    <a:lnTo>
                      <a:pt x="247" y="476"/>
                    </a:lnTo>
                    <a:lnTo>
                      <a:pt x="262" y="474"/>
                    </a:lnTo>
                    <a:lnTo>
                      <a:pt x="276" y="474"/>
                    </a:lnTo>
                    <a:lnTo>
                      <a:pt x="290" y="472"/>
                    </a:lnTo>
                    <a:lnTo>
                      <a:pt x="305" y="470"/>
                    </a:lnTo>
                    <a:lnTo>
                      <a:pt x="319" y="470"/>
                    </a:lnTo>
                    <a:lnTo>
                      <a:pt x="333" y="468"/>
                    </a:lnTo>
                    <a:lnTo>
                      <a:pt x="348" y="468"/>
                    </a:lnTo>
                    <a:lnTo>
                      <a:pt x="362" y="466"/>
                    </a:lnTo>
                    <a:lnTo>
                      <a:pt x="376" y="464"/>
                    </a:lnTo>
                    <a:lnTo>
                      <a:pt x="391" y="464"/>
                    </a:lnTo>
                    <a:lnTo>
                      <a:pt x="405" y="461"/>
                    </a:lnTo>
                    <a:lnTo>
                      <a:pt x="419" y="459"/>
                    </a:lnTo>
                    <a:lnTo>
                      <a:pt x="434" y="459"/>
                    </a:lnTo>
                    <a:lnTo>
                      <a:pt x="432" y="451"/>
                    </a:lnTo>
                    <a:lnTo>
                      <a:pt x="432" y="449"/>
                    </a:lnTo>
                    <a:lnTo>
                      <a:pt x="434" y="447"/>
                    </a:lnTo>
                    <a:lnTo>
                      <a:pt x="434" y="447"/>
                    </a:lnTo>
                    <a:lnTo>
                      <a:pt x="432" y="445"/>
                    </a:lnTo>
                    <a:lnTo>
                      <a:pt x="432" y="443"/>
                    </a:lnTo>
                    <a:lnTo>
                      <a:pt x="432" y="443"/>
                    </a:lnTo>
                    <a:lnTo>
                      <a:pt x="432" y="441"/>
                    </a:lnTo>
                    <a:lnTo>
                      <a:pt x="432" y="439"/>
                    </a:lnTo>
                    <a:lnTo>
                      <a:pt x="434" y="437"/>
                    </a:lnTo>
                    <a:lnTo>
                      <a:pt x="434" y="429"/>
                    </a:lnTo>
                    <a:lnTo>
                      <a:pt x="434" y="427"/>
                    </a:lnTo>
                    <a:lnTo>
                      <a:pt x="432" y="425"/>
                    </a:lnTo>
                    <a:lnTo>
                      <a:pt x="428" y="420"/>
                    </a:lnTo>
                    <a:lnTo>
                      <a:pt x="428" y="418"/>
                    </a:lnTo>
                    <a:lnTo>
                      <a:pt x="428" y="418"/>
                    </a:lnTo>
                    <a:lnTo>
                      <a:pt x="426" y="410"/>
                    </a:lnTo>
                    <a:lnTo>
                      <a:pt x="426" y="408"/>
                    </a:lnTo>
                    <a:lnTo>
                      <a:pt x="423" y="406"/>
                    </a:lnTo>
                    <a:lnTo>
                      <a:pt x="421" y="404"/>
                    </a:lnTo>
                    <a:lnTo>
                      <a:pt x="419" y="404"/>
                    </a:lnTo>
                    <a:lnTo>
                      <a:pt x="419" y="402"/>
                    </a:lnTo>
                    <a:lnTo>
                      <a:pt x="421" y="398"/>
                    </a:lnTo>
                    <a:lnTo>
                      <a:pt x="421" y="396"/>
                    </a:lnTo>
                    <a:lnTo>
                      <a:pt x="421" y="396"/>
                    </a:lnTo>
                    <a:lnTo>
                      <a:pt x="421" y="396"/>
                    </a:lnTo>
                    <a:lnTo>
                      <a:pt x="419" y="394"/>
                    </a:lnTo>
                    <a:lnTo>
                      <a:pt x="419" y="392"/>
                    </a:lnTo>
                    <a:lnTo>
                      <a:pt x="419" y="390"/>
                    </a:lnTo>
                    <a:lnTo>
                      <a:pt x="419" y="390"/>
                    </a:lnTo>
                    <a:lnTo>
                      <a:pt x="419" y="388"/>
                    </a:lnTo>
                    <a:lnTo>
                      <a:pt x="419" y="384"/>
                    </a:lnTo>
                    <a:lnTo>
                      <a:pt x="417" y="384"/>
                    </a:lnTo>
                    <a:lnTo>
                      <a:pt x="417" y="382"/>
                    </a:lnTo>
                    <a:lnTo>
                      <a:pt x="417" y="377"/>
                    </a:lnTo>
                    <a:lnTo>
                      <a:pt x="417" y="369"/>
                    </a:lnTo>
                    <a:lnTo>
                      <a:pt x="417" y="367"/>
                    </a:lnTo>
                    <a:lnTo>
                      <a:pt x="421" y="357"/>
                    </a:lnTo>
                    <a:lnTo>
                      <a:pt x="423" y="351"/>
                    </a:lnTo>
                    <a:lnTo>
                      <a:pt x="421" y="349"/>
                    </a:lnTo>
                    <a:lnTo>
                      <a:pt x="421" y="347"/>
                    </a:lnTo>
                    <a:lnTo>
                      <a:pt x="423" y="345"/>
                    </a:lnTo>
                    <a:lnTo>
                      <a:pt x="426" y="334"/>
                    </a:lnTo>
                    <a:lnTo>
                      <a:pt x="428" y="330"/>
                    </a:lnTo>
                    <a:lnTo>
                      <a:pt x="428" y="328"/>
                    </a:lnTo>
                    <a:lnTo>
                      <a:pt x="428" y="328"/>
                    </a:lnTo>
                    <a:lnTo>
                      <a:pt x="428" y="328"/>
                    </a:lnTo>
                    <a:lnTo>
                      <a:pt x="428" y="326"/>
                    </a:lnTo>
                    <a:lnTo>
                      <a:pt x="428" y="326"/>
                    </a:lnTo>
                    <a:lnTo>
                      <a:pt x="428" y="324"/>
                    </a:lnTo>
                    <a:lnTo>
                      <a:pt x="428" y="324"/>
                    </a:lnTo>
                    <a:lnTo>
                      <a:pt x="428" y="322"/>
                    </a:lnTo>
                    <a:lnTo>
                      <a:pt x="426" y="320"/>
                    </a:lnTo>
                    <a:lnTo>
                      <a:pt x="426" y="320"/>
                    </a:lnTo>
                    <a:lnTo>
                      <a:pt x="423" y="318"/>
                    </a:lnTo>
                    <a:lnTo>
                      <a:pt x="423" y="316"/>
                    </a:lnTo>
                    <a:lnTo>
                      <a:pt x="423" y="308"/>
                    </a:lnTo>
                    <a:lnTo>
                      <a:pt x="423" y="306"/>
                    </a:lnTo>
                    <a:lnTo>
                      <a:pt x="426" y="304"/>
                    </a:lnTo>
                    <a:lnTo>
                      <a:pt x="426" y="304"/>
                    </a:lnTo>
                    <a:lnTo>
                      <a:pt x="426" y="300"/>
                    </a:lnTo>
                    <a:lnTo>
                      <a:pt x="426" y="298"/>
                    </a:lnTo>
                    <a:lnTo>
                      <a:pt x="428" y="287"/>
                    </a:lnTo>
                    <a:lnTo>
                      <a:pt x="430" y="287"/>
                    </a:lnTo>
                    <a:lnTo>
                      <a:pt x="430" y="285"/>
                    </a:lnTo>
                    <a:lnTo>
                      <a:pt x="436" y="283"/>
                    </a:lnTo>
                    <a:lnTo>
                      <a:pt x="436" y="281"/>
                    </a:lnTo>
                    <a:lnTo>
                      <a:pt x="438" y="279"/>
                    </a:lnTo>
                    <a:lnTo>
                      <a:pt x="438" y="277"/>
                    </a:lnTo>
                    <a:lnTo>
                      <a:pt x="438" y="275"/>
                    </a:lnTo>
                    <a:lnTo>
                      <a:pt x="438" y="273"/>
                    </a:lnTo>
                    <a:lnTo>
                      <a:pt x="434" y="269"/>
                    </a:lnTo>
                    <a:lnTo>
                      <a:pt x="434" y="265"/>
                    </a:lnTo>
                    <a:lnTo>
                      <a:pt x="434" y="265"/>
                    </a:lnTo>
                    <a:lnTo>
                      <a:pt x="434" y="263"/>
                    </a:lnTo>
                    <a:lnTo>
                      <a:pt x="434" y="261"/>
                    </a:lnTo>
                    <a:lnTo>
                      <a:pt x="434" y="259"/>
                    </a:lnTo>
                    <a:lnTo>
                      <a:pt x="434" y="257"/>
                    </a:lnTo>
                    <a:lnTo>
                      <a:pt x="434" y="254"/>
                    </a:lnTo>
                    <a:lnTo>
                      <a:pt x="436" y="242"/>
                    </a:lnTo>
                    <a:lnTo>
                      <a:pt x="436" y="238"/>
                    </a:lnTo>
                    <a:lnTo>
                      <a:pt x="438" y="234"/>
                    </a:lnTo>
                    <a:lnTo>
                      <a:pt x="442" y="228"/>
                    </a:lnTo>
                    <a:lnTo>
                      <a:pt x="442" y="226"/>
                    </a:lnTo>
                    <a:lnTo>
                      <a:pt x="442" y="224"/>
                    </a:lnTo>
                    <a:lnTo>
                      <a:pt x="444" y="224"/>
                    </a:lnTo>
                    <a:lnTo>
                      <a:pt x="444" y="224"/>
                    </a:lnTo>
                    <a:lnTo>
                      <a:pt x="444" y="222"/>
                    </a:lnTo>
                    <a:lnTo>
                      <a:pt x="444" y="213"/>
                    </a:lnTo>
                    <a:lnTo>
                      <a:pt x="444" y="211"/>
                    </a:lnTo>
                    <a:lnTo>
                      <a:pt x="444" y="211"/>
                    </a:lnTo>
                    <a:close/>
                    <a:moveTo>
                      <a:pt x="157" y="19"/>
                    </a:moveTo>
                    <a:lnTo>
                      <a:pt x="159" y="19"/>
                    </a:lnTo>
                    <a:lnTo>
                      <a:pt x="159" y="19"/>
                    </a:lnTo>
                    <a:lnTo>
                      <a:pt x="159" y="17"/>
                    </a:lnTo>
                    <a:lnTo>
                      <a:pt x="159" y="15"/>
                    </a:lnTo>
                    <a:lnTo>
                      <a:pt x="157" y="15"/>
                    </a:lnTo>
                    <a:lnTo>
                      <a:pt x="157" y="15"/>
                    </a:lnTo>
                    <a:lnTo>
                      <a:pt x="155" y="15"/>
                    </a:lnTo>
                    <a:lnTo>
                      <a:pt x="155" y="15"/>
                    </a:lnTo>
                    <a:lnTo>
                      <a:pt x="155" y="15"/>
                    </a:lnTo>
                    <a:lnTo>
                      <a:pt x="155" y="17"/>
                    </a:lnTo>
                    <a:lnTo>
                      <a:pt x="155" y="17"/>
                    </a:lnTo>
                    <a:lnTo>
                      <a:pt x="157" y="19"/>
                    </a:lnTo>
                    <a:lnTo>
                      <a:pt x="157" y="19"/>
                    </a:lnTo>
                    <a:close/>
                    <a:moveTo>
                      <a:pt x="182" y="4"/>
                    </a:moveTo>
                    <a:lnTo>
                      <a:pt x="182" y="2"/>
                    </a:lnTo>
                    <a:lnTo>
                      <a:pt x="182" y="2"/>
                    </a:lnTo>
                    <a:lnTo>
                      <a:pt x="182" y="0"/>
                    </a:lnTo>
                    <a:lnTo>
                      <a:pt x="182" y="0"/>
                    </a:lnTo>
                    <a:lnTo>
                      <a:pt x="182" y="0"/>
                    </a:lnTo>
                    <a:lnTo>
                      <a:pt x="180" y="0"/>
                    </a:lnTo>
                    <a:lnTo>
                      <a:pt x="178" y="2"/>
                    </a:lnTo>
                    <a:lnTo>
                      <a:pt x="178" y="7"/>
                    </a:lnTo>
                    <a:lnTo>
                      <a:pt x="178" y="9"/>
                    </a:lnTo>
                    <a:lnTo>
                      <a:pt x="180" y="7"/>
                    </a:lnTo>
                    <a:lnTo>
                      <a:pt x="182" y="4"/>
                    </a:lnTo>
                    <a:close/>
                    <a:moveTo>
                      <a:pt x="475" y="150"/>
                    </a:moveTo>
                    <a:lnTo>
                      <a:pt x="475" y="150"/>
                    </a:lnTo>
                    <a:lnTo>
                      <a:pt x="475" y="148"/>
                    </a:lnTo>
                    <a:lnTo>
                      <a:pt x="475" y="146"/>
                    </a:lnTo>
                    <a:lnTo>
                      <a:pt x="473" y="144"/>
                    </a:lnTo>
                    <a:lnTo>
                      <a:pt x="473" y="144"/>
                    </a:lnTo>
                    <a:lnTo>
                      <a:pt x="471" y="146"/>
                    </a:lnTo>
                    <a:lnTo>
                      <a:pt x="469" y="146"/>
                    </a:lnTo>
                    <a:lnTo>
                      <a:pt x="469" y="144"/>
                    </a:lnTo>
                    <a:lnTo>
                      <a:pt x="466" y="144"/>
                    </a:lnTo>
                    <a:lnTo>
                      <a:pt x="466" y="144"/>
                    </a:lnTo>
                    <a:lnTo>
                      <a:pt x="466" y="146"/>
                    </a:lnTo>
                    <a:lnTo>
                      <a:pt x="466" y="148"/>
                    </a:lnTo>
                    <a:lnTo>
                      <a:pt x="466" y="150"/>
                    </a:lnTo>
                    <a:lnTo>
                      <a:pt x="466" y="152"/>
                    </a:lnTo>
                    <a:lnTo>
                      <a:pt x="466" y="152"/>
                    </a:lnTo>
                    <a:lnTo>
                      <a:pt x="466" y="152"/>
                    </a:lnTo>
                    <a:lnTo>
                      <a:pt x="469" y="152"/>
                    </a:lnTo>
                    <a:lnTo>
                      <a:pt x="469" y="152"/>
                    </a:lnTo>
                    <a:lnTo>
                      <a:pt x="475" y="152"/>
                    </a:lnTo>
                    <a:lnTo>
                      <a:pt x="475" y="152"/>
                    </a:lnTo>
                    <a:lnTo>
                      <a:pt x="475" y="150"/>
                    </a:lnTo>
                    <a:close/>
                    <a:moveTo>
                      <a:pt x="466" y="162"/>
                    </a:moveTo>
                    <a:lnTo>
                      <a:pt x="464" y="160"/>
                    </a:lnTo>
                    <a:lnTo>
                      <a:pt x="466" y="160"/>
                    </a:lnTo>
                    <a:lnTo>
                      <a:pt x="466" y="158"/>
                    </a:lnTo>
                    <a:lnTo>
                      <a:pt x="464" y="158"/>
                    </a:lnTo>
                    <a:lnTo>
                      <a:pt x="462" y="158"/>
                    </a:lnTo>
                    <a:lnTo>
                      <a:pt x="460" y="158"/>
                    </a:lnTo>
                    <a:lnTo>
                      <a:pt x="460" y="158"/>
                    </a:lnTo>
                    <a:lnTo>
                      <a:pt x="458" y="158"/>
                    </a:lnTo>
                    <a:lnTo>
                      <a:pt x="458" y="158"/>
                    </a:lnTo>
                    <a:lnTo>
                      <a:pt x="458" y="158"/>
                    </a:lnTo>
                    <a:lnTo>
                      <a:pt x="458" y="160"/>
                    </a:lnTo>
                    <a:lnTo>
                      <a:pt x="458" y="160"/>
                    </a:lnTo>
                    <a:lnTo>
                      <a:pt x="458" y="162"/>
                    </a:lnTo>
                    <a:lnTo>
                      <a:pt x="456" y="162"/>
                    </a:lnTo>
                    <a:lnTo>
                      <a:pt x="456" y="162"/>
                    </a:lnTo>
                    <a:lnTo>
                      <a:pt x="456" y="162"/>
                    </a:lnTo>
                    <a:lnTo>
                      <a:pt x="456" y="166"/>
                    </a:lnTo>
                    <a:lnTo>
                      <a:pt x="454" y="168"/>
                    </a:lnTo>
                    <a:lnTo>
                      <a:pt x="454" y="170"/>
                    </a:lnTo>
                    <a:lnTo>
                      <a:pt x="452" y="170"/>
                    </a:lnTo>
                    <a:lnTo>
                      <a:pt x="452" y="173"/>
                    </a:lnTo>
                    <a:lnTo>
                      <a:pt x="452" y="173"/>
                    </a:lnTo>
                    <a:lnTo>
                      <a:pt x="450" y="173"/>
                    </a:lnTo>
                    <a:lnTo>
                      <a:pt x="448" y="173"/>
                    </a:lnTo>
                    <a:lnTo>
                      <a:pt x="448" y="173"/>
                    </a:lnTo>
                    <a:lnTo>
                      <a:pt x="446" y="175"/>
                    </a:lnTo>
                    <a:lnTo>
                      <a:pt x="446" y="175"/>
                    </a:lnTo>
                    <a:lnTo>
                      <a:pt x="446" y="177"/>
                    </a:lnTo>
                    <a:lnTo>
                      <a:pt x="446" y="181"/>
                    </a:lnTo>
                    <a:lnTo>
                      <a:pt x="446" y="183"/>
                    </a:lnTo>
                    <a:lnTo>
                      <a:pt x="444" y="183"/>
                    </a:lnTo>
                    <a:lnTo>
                      <a:pt x="444" y="185"/>
                    </a:lnTo>
                    <a:lnTo>
                      <a:pt x="444" y="185"/>
                    </a:lnTo>
                    <a:lnTo>
                      <a:pt x="444" y="185"/>
                    </a:lnTo>
                    <a:lnTo>
                      <a:pt x="444" y="187"/>
                    </a:lnTo>
                    <a:lnTo>
                      <a:pt x="444" y="187"/>
                    </a:lnTo>
                    <a:lnTo>
                      <a:pt x="444" y="187"/>
                    </a:lnTo>
                    <a:lnTo>
                      <a:pt x="440" y="193"/>
                    </a:lnTo>
                    <a:lnTo>
                      <a:pt x="438" y="195"/>
                    </a:lnTo>
                    <a:lnTo>
                      <a:pt x="438" y="201"/>
                    </a:lnTo>
                    <a:lnTo>
                      <a:pt x="438" y="205"/>
                    </a:lnTo>
                    <a:lnTo>
                      <a:pt x="440" y="207"/>
                    </a:lnTo>
                    <a:lnTo>
                      <a:pt x="444" y="211"/>
                    </a:lnTo>
                    <a:lnTo>
                      <a:pt x="446" y="209"/>
                    </a:lnTo>
                    <a:lnTo>
                      <a:pt x="448" y="209"/>
                    </a:lnTo>
                    <a:lnTo>
                      <a:pt x="452" y="203"/>
                    </a:lnTo>
                    <a:lnTo>
                      <a:pt x="452" y="203"/>
                    </a:lnTo>
                    <a:lnTo>
                      <a:pt x="452" y="201"/>
                    </a:lnTo>
                    <a:lnTo>
                      <a:pt x="452" y="199"/>
                    </a:lnTo>
                    <a:lnTo>
                      <a:pt x="452" y="199"/>
                    </a:lnTo>
                    <a:lnTo>
                      <a:pt x="454" y="197"/>
                    </a:lnTo>
                    <a:lnTo>
                      <a:pt x="454" y="197"/>
                    </a:lnTo>
                    <a:lnTo>
                      <a:pt x="452" y="195"/>
                    </a:lnTo>
                    <a:lnTo>
                      <a:pt x="454" y="191"/>
                    </a:lnTo>
                    <a:lnTo>
                      <a:pt x="456" y="187"/>
                    </a:lnTo>
                    <a:lnTo>
                      <a:pt x="456" y="183"/>
                    </a:lnTo>
                    <a:lnTo>
                      <a:pt x="458" y="183"/>
                    </a:lnTo>
                    <a:lnTo>
                      <a:pt x="458" y="183"/>
                    </a:lnTo>
                    <a:lnTo>
                      <a:pt x="458" y="183"/>
                    </a:lnTo>
                    <a:lnTo>
                      <a:pt x="460" y="183"/>
                    </a:lnTo>
                    <a:lnTo>
                      <a:pt x="460" y="183"/>
                    </a:lnTo>
                    <a:lnTo>
                      <a:pt x="460" y="183"/>
                    </a:lnTo>
                    <a:lnTo>
                      <a:pt x="460" y="181"/>
                    </a:lnTo>
                    <a:lnTo>
                      <a:pt x="460" y="181"/>
                    </a:lnTo>
                    <a:lnTo>
                      <a:pt x="460" y="179"/>
                    </a:lnTo>
                    <a:lnTo>
                      <a:pt x="460" y="179"/>
                    </a:lnTo>
                    <a:lnTo>
                      <a:pt x="462" y="179"/>
                    </a:lnTo>
                    <a:lnTo>
                      <a:pt x="462" y="179"/>
                    </a:lnTo>
                    <a:lnTo>
                      <a:pt x="462" y="177"/>
                    </a:lnTo>
                    <a:lnTo>
                      <a:pt x="460" y="175"/>
                    </a:lnTo>
                    <a:lnTo>
                      <a:pt x="458" y="173"/>
                    </a:lnTo>
                    <a:lnTo>
                      <a:pt x="460" y="173"/>
                    </a:lnTo>
                    <a:lnTo>
                      <a:pt x="460" y="173"/>
                    </a:lnTo>
                    <a:lnTo>
                      <a:pt x="462" y="175"/>
                    </a:lnTo>
                    <a:lnTo>
                      <a:pt x="462" y="173"/>
                    </a:lnTo>
                    <a:lnTo>
                      <a:pt x="462" y="170"/>
                    </a:lnTo>
                    <a:lnTo>
                      <a:pt x="460" y="170"/>
                    </a:lnTo>
                    <a:lnTo>
                      <a:pt x="460" y="168"/>
                    </a:lnTo>
                    <a:lnTo>
                      <a:pt x="462" y="166"/>
                    </a:lnTo>
                    <a:lnTo>
                      <a:pt x="462" y="164"/>
                    </a:lnTo>
                    <a:lnTo>
                      <a:pt x="460" y="164"/>
                    </a:lnTo>
                    <a:lnTo>
                      <a:pt x="460" y="164"/>
                    </a:lnTo>
                    <a:lnTo>
                      <a:pt x="462" y="164"/>
                    </a:lnTo>
                    <a:lnTo>
                      <a:pt x="462" y="164"/>
                    </a:lnTo>
                    <a:lnTo>
                      <a:pt x="466" y="166"/>
                    </a:lnTo>
                    <a:lnTo>
                      <a:pt x="466" y="162"/>
                    </a:lnTo>
                    <a:lnTo>
                      <a:pt x="466" y="162"/>
                    </a:lnTo>
                    <a:lnTo>
                      <a:pt x="466" y="16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WI</a:t>
                </a:r>
              </a:p>
            </p:txBody>
          </p:sp>
          <p:sp>
            <p:nvSpPr>
              <p:cNvPr id="12" name="Freeform 8">
                <a:extLst>
                  <a:ext uri="{FF2B5EF4-FFF2-40B4-BE49-F238E27FC236}">
                    <a16:creationId xmlns:a16="http://schemas.microsoft.com/office/drawing/2014/main" id="{A9DCF448-BE73-41AB-A01A-05E5DF595632}"/>
                  </a:ext>
                </a:extLst>
              </p:cNvPr>
              <p:cNvSpPr>
                <a:spLocks noEditPoints="1"/>
              </p:cNvSpPr>
              <p:nvPr/>
            </p:nvSpPr>
            <p:spPr bwMode="auto">
              <a:xfrm>
                <a:off x="865" y="0"/>
                <a:ext cx="587" cy="387"/>
              </a:xfrm>
              <a:custGeom>
                <a:avLst/>
                <a:gdLst>
                  <a:gd name="T0" fmla="*/ 147 w 587"/>
                  <a:gd name="T1" fmla="*/ 57 h 387"/>
                  <a:gd name="T2" fmla="*/ 137 w 587"/>
                  <a:gd name="T3" fmla="*/ 37 h 387"/>
                  <a:gd name="T4" fmla="*/ 149 w 587"/>
                  <a:gd name="T5" fmla="*/ 35 h 387"/>
                  <a:gd name="T6" fmla="*/ 149 w 587"/>
                  <a:gd name="T7" fmla="*/ 94 h 387"/>
                  <a:gd name="T8" fmla="*/ 149 w 587"/>
                  <a:gd name="T9" fmla="*/ 27 h 387"/>
                  <a:gd name="T10" fmla="*/ 143 w 587"/>
                  <a:gd name="T11" fmla="*/ 43 h 387"/>
                  <a:gd name="T12" fmla="*/ 149 w 587"/>
                  <a:gd name="T13" fmla="*/ 78 h 387"/>
                  <a:gd name="T14" fmla="*/ 166 w 587"/>
                  <a:gd name="T15" fmla="*/ 111 h 387"/>
                  <a:gd name="T16" fmla="*/ 161 w 587"/>
                  <a:gd name="T17" fmla="*/ 103 h 387"/>
                  <a:gd name="T18" fmla="*/ 163 w 587"/>
                  <a:gd name="T19" fmla="*/ 76 h 387"/>
                  <a:gd name="T20" fmla="*/ 163 w 587"/>
                  <a:gd name="T21" fmla="*/ 35 h 387"/>
                  <a:gd name="T22" fmla="*/ 161 w 587"/>
                  <a:gd name="T23" fmla="*/ 43 h 387"/>
                  <a:gd name="T24" fmla="*/ 159 w 587"/>
                  <a:gd name="T25" fmla="*/ 172 h 387"/>
                  <a:gd name="T26" fmla="*/ 149 w 587"/>
                  <a:gd name="T27" fmla="*/ 174 h 387"/>
                  <a:gd name="T28" fmla="*/ 155 w 587"/>
                  <a:gd name="T29" fmla="*/ 146 h 387"/>
                  <a:gd name="T30" fmla="*/ 127 w 587"/>
                  <a:gd name="T31" fmla="*/ 191 h 387"/>
                  <a:gd name="T32" fmla="*/ 114 w 587"/>
                  <a:gd name="T33" fmla="*/ 180 h 387"/>
                  <a:gd name="T34" fmla="*/ 20 w 587"/>
                  <a:gd name="T35" fmla="*/ 234 h 387"/>
                  <a:gd name="T36" fmla="*/ 139 w 587"/>
                  <a:gd name="T37" fmla="*/ 27 h 387"/>
                  <a:gd name="T38" fmla="*/ 133 w 587"/>
                  <a:gd name="T39" fmla="*/ 55 h 387"/>
                  <a:gd name="T40" fmla="*/ 546 w 587"/>
                  <a:gd name="T41" fmla="*/ 76 h 387"/>
                  <a:gd name="T42" fmla="*/ 166 w 587"/>
                  <a:gd name="T43" fmla="*/ 6 h 387"/>
                  <a:gd name="T44" fmla="*/ 166 w 587"/>
                  <a:gd name="T45" fmla="*/ 33 h 387"/>
                  <a:gd name="T46" fmla="*/ 172 w 587"/>
                  <a:gd name="T47" fmla="*/ 47 h 387"/>
                  <a:gd name="T48" fmla="*/ 157 w 587"/>
                  <a:gd name="T49" fmla="*/ 55 h 387"/>
                  <a:gd name="T50" fmla="*/ 172 w 587"/>
                  <a:gd name="T51" fmla="*/ 72 h 387"/>
                  <a:gd name="T52" fmla="*/ 174 w 587"/>
                  <a:gd name="T53" fmla="*/ 105 h 387"/>
                  <a:gd name="T54" fmla="*/ 182 w 587"/>
                  <a:gd name="T55" fmla="*/ 109 h 387"/>
                  <a:gd name="T56" fmla="*/ 166 w 587"/>
                  <a:gd name="T57" fmla="*/ 129 h 387"/>
                  <a:gd name="T58" fmla="*/ 161 w 587"/>
                  <a:gd name="T59" fmla="*/ 152 h 387"/>
                  <a:gd name="T60" fmla="*/ 147 w 587"/>
                  <a:gd name="T61" fmla="*/ 178 h 387"/>
                  <a:gd name="T62" fmla="*/ 114 w 587"/>
                  <a:gd name="T63" fmla="*/ 189 h 387"/>
                  <a:gd name="T64" fmla="*/ 110 w 587"/>
                  <a:gd name="T65" fmla="*/ 187 h 387"/>
                  <a:gd name="T66" fmla="*/ 127 w 587"/>
                  <a:gd name="T67" fmla="*/ 164 h 387"/>
                  <a:gd name="T68" fmla="*/ 129 w 587"/>
                  <a:gd name="T69" fmla="*/ 178 h 387"/>
                  <a:gd name="T70" fmla="*/ 143 w 587"/>
                  <a:gd name="T71" fmla="*/ 178 h 387"/>
                  <a:gd name="T72" fmla="*/ 143 w 587"/>
                  <a:gd name="T73" fmla="*/ 148 h 387"/>
                  <a:gd name="T74" fmla="*/ 157 w 587"/>
                  <a:gd name="T75" fmla="*/ 135 h 387"/>
                  <a:gd name="T76" fmla="*/ 151 w 587"/>
                  <a:gd name="T77" fmla="*/ 123 h 387"/>
                  <a:gd name="T78" fmla="*/ 125 w 587"/>
                  <a:gd name="T79" fmla="*/ 160 h 387"/>
                  <a:gd name="T80" fmla="*/ 133 w 587"/>
                  <a:gd name="T81" fmla="*/ 119 h 387"/>
                  <a:gd name="T82" fmla="*/ 147 w 587"/>
                  <a:gd name="T83" fmla="*/ 119 h 387"/>
                  <a:gd name="T84" fmla="*/ 137 w 587"/>
                  <a:gd name="T85" fmla="*/ 92 h 387"/>
                  <a:gd name="T86" fmla="*/ 123 w 587"/>
                  <a:gd name="T87" fmla="*/ 88 h 387"/>
                  <a:gd name="T88" fmla="*/ 69 w 587"/>
                  <a:gd name="T89" fmla="*/ 72 h 387"/>
                  <a:gd name="T90" fmla="*/ 6 w 587"/>
                  <a:gd name="T91" fmla="*/ 49 h 387"/>
                  <a:gd name="T92" fmla="*/ 14 w 587"/>
                  <a:gd name="T93" fmla="*/ 103 h 387"/>
                  <a:gd name="T94" fmla="*/ 14 w 587"/>
                  <a:gd name="T95" fmla="*/ 189 h 387"/>
                  <a:gd name="T96" fmla="*/ 32 w 587"/>
                  <a:gd name="T97" fmla="*/ 189 h 387"/>
                  <a:gd name="T98" fmla="*/ 16 w 587"/>
                  <a:gd name="T99" fmla="*/ 195 h 387"/>
                  <a:gd name="T100" fmla="*/ 37 w 587"/>
                  <a:gd name="T101" fmla="*/ 223 h 387"/>
                  <a:gd name="T102" fmla="*/ 22 w 587"/>
                  <a:gd name="T103" fmla="*/ 240 h 387"/>
                  <a:gd name="T104" fmla="*/ 16 w 587"/>
                  <a:gd name="T105" fmla="*/ 221 h 387"/>
                  <a:gd name="T106" fmla="*/ 14 w 587"/>
                  <a:gd name="T107" fmla="*/ 256 h 387"/>
                  <a:gd name="T108" fmla="*/ 63 w 587"/>
                  <a:gd name="T109" fmla="*/ 281 h 387"/>
                  <a:gd name="T110" fmla="*/ 96 w 587"/>
                  <a:gd name="T111" fmla="*/ 322 h 387"/>
                  <a:gd name="T112" fmla="*/ 163 w 587"/>
                  <a:gd name="T113" fmla="*/ 351 h 387"/>
                  <a:gd name="T114" fmla="*/ 245 w 587"/>
                  <a:gd name="T115" fmla="*/ 369 h 387"/>
                  <a:gd name="T116" fmla="*/ 340 w 587"/>
                  <a:gd name="T117" fmla="*/ 363 h 387"/>
                  <a:gd name="T118" fmla="*/ 553 w 587"/>
                  <a:gd name="T119" fmla="*/ 387 h 387"/>
                  <a:gd name="T120" fmla="*/ 573 w 587"/>
                  <a:gd name="T121" fmla="*/ 178 h 387"/>
                  <a:gd name="T122" fmla="*/ 127 w 587"/>
                  <a:gd name="T123" fmla="*/ 2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7" h="387">
                    <a:moveTo>
                      <a:pt x="151" y="51"/>
                    </a:moveTo>
                    <a:lnTo>
                      <a:pt x="149" y="51"/>
                    </a:lnTo>
                    <a:lnTo>
                      <a:pt x="149" y="51"/>
                    </a:lnTo>
                    <a:lnTo>
                      <a:pt x="147" y="51"/>
                    </a:lnTo>
                    <a:lnTo>
                      <a:pt x="147" y="51"/>
                    </a:lnTo>
                    <a:lnTo>
                      <a:pt x="149" y="51"/>
                    </a:lnTo>
                    <a:lnTo>
                      <a:pt x="149" y="53"/>
                    </a:lnTo>
                    <a:lnTo>
                      <a:pt x="149" y="53"/>
                    </a:lnTo>
                    <a:lnTo>
                      <a:pt x="149" y="53"/>
                    </a:lnTo>
                    <a:lnTo>
                      <a:pt x="149" y="55"/>
                    </a:lnTo>
                    <a:lnTo>
                      <a:pt x="149" y="55"/>
                    </a:lnTo>
                    <a:lnTo>
                      <a:pt x="149" y="55"/>
                    </a:lnTo>
                    <a:lnTo>
                      <a:pt x="149" y="53"/>
                    </a:lnTo>
                    <a:lnTo>
                      <a:pt x="151" y="53"/>
                    </a:lnTo>
                    <a:lnTo>
                      <a:pt x="151" y="53"/>
                    </a:lnTo>
                    <a:lnTo>
                      <a:pt x="151" y="51"/>
                    </a:lnTo>
                    <a:lnTo>
                      <a:pt x="151" y="51"/>
                    </a:lnTo>
                    <a:lnTo>
                      <a:pt x="151" y="51"/>
                    </a:lnTo>
                    <a:lnTo>
                      <a:pt x="151" y="51"/>
                    </a:lnTo>
                    <a:lnTo>
                      <a:pt x="151" y="51"/>
                    </a:lnTo>
                    <a:close/>
                    <a:moveTo>
                      <a:pt x="147" y="62"/>
                    </a:moveTo>
                    <a:lnTo>
                      <a:pt x="147" y="60"/>
                    </a:lnTo>
                    <a:lnTo>
                      <a:pt x="149" y="60"/>
                    </a:lnTo>
                    <a:lnTo>
                      <a:pt x="149" y="57"/>
                    </a:lnTo>
                    <a:lnTo>
                      <a:pt x="149" y="55"/>
                    </a:lnTo>
                    <a:lnTo>
                      <a:pt x="147" y="57"/>
                    </a:lnTo>
                    <a:lnTo>
                      <a:pt x="147" y="55"/>
                    </a:lnTo>
                    <a:lnTo>
                      <a:pt x="145" y="55"/>
                    </a:lnTo>
                    <a:lnTo>
                      <a:pt x="145" y="53"/>
                    </a:lnTo>
                    <a:lnTo>
                      <a:pt x="147" y="49"/>
                    </a:lnTo>
                    <a:lnTo>
                      <a:pt x="147" y="47"/>
                    </a:lnTo>
                    <a:lnTo>
                      <a:pt x="147" y="45"/>
                    </a:lnTo>
                    <a:lnTo>
                      <a:pt x="145" y="45"/>
                    </a:lnTo>
                    <a:lnTo>
                      <a:pt x="143" y="47"/>
                    </a:lnTo>
                    <a:lnTo>
                      <a:pt x="143" y="47"/>
                    </a:lnTo>
                    <a:lnTo>
                      <a:pt x="143" y="47"/>
                    </a:lnTo>
                    <a:lnTo>
                      <a:pt x="143" y="49"/>
                    </a:lnTo>
                    <a:lnTo>
                      <a:pt x="143" y="49"/>
                    </a:lnTo>
                    <a:lnTo>
                      <a:pt x="141" y="51"/>
                    </a:lnTo>
                    <a:lnTo>
                      <a:pt x="141" y="51"/>
                    </a:lnTo>
                    <a:lnTo>
                      <a:pt x="139" y="53"/>
                    </a:lnTo>
                    <a:lnTo>
                      <a:pt x="139" y="55"/>
                    </a:lnTo>
                    <a:lnTo>
                      <a:pt x="141" y="55"/>
                    </a:lnTo>
                    <a:lnTo>
                      <a:pt x="143" y="57"/>
                    </a:lnTo>
                    <a:lnTo>
                      <a:pt x="143" y="57"/>
                    </a:lnTo>
                    <a:lnTo>
                      <a:pt x="143" y="60"/>
                    </a:lnTo>
                    <a:lnTo>
                      <a:pt x="147" y="62"/>
                    </a:lnTo>
                    <a:close/>
                    <a:moveTo>
                      <a:pt x="141" y="33"/>
                    </a:moveTo>
                    <a:lnTo>
                      <a:pt x="139" y="35"/>
                    </a:lnTo>
                    <a:lnTo>
                      <a:pt x="137" y="35"/>
                    </a:lnTo>
                    <a:lnTo>
                      <a:pt x="137" y="35"/>
                    </a:lnTo>
                    <a:lnTo>
                      <a:pt x="137" y="37"/>
                    </a:lnTo>
                    <a:lnTo>
                      <a:pt x="137" y="37"/>
                    </a:lnTo>
                    <a:lnTo>
                      <a:pt x="137" y="39"/>
                    </a:lnTo>
                    <a:lnTo>
                      <a:pt x="139" y="41"/>
                    </a:lnTo>
                    <a:lnTo>
                      <a:pt x="139" y="39"/>
                    </a:lnTo>
                    <a:lnTo>
                      <a:pt x="139" y="39"/>
                    </a:lnTo>
                    <a:lnTo>
                      <a:pt x="139" y="37"/>
                    </a:lnTo>
                    <a:lnTo>
                      <a:pt x="141" y="37"/>
                    </a:lnTo>
                    <a:lnTo>
                      <a:pt x="141" y="37"/>
                    </a:lnTo>
                    <a:lnTo>
                      <a:pt x="143" y="39"/>
                    </a:lnTo>
                    <a:lnTo>
                      <a:pt x="143" y="39"/>
                    </a:lnTo>
                    <a:lnTo>
                      <a:pt x="143" y="41"/>
                    </a:lnTo>
                    <a:lnTo>
                      <a:pt x="143" y="41"/>
                    </a:lnTo>
                    <a:lnTo>
                      <a:pt x="143" y="43"/>
                    </a:lnTo>
                    <a:lnTo>
                      <a:pt x="145" y="43"/>
                    </a:lnTo>
                    <a:lnTo>
                      <a:pt x="147" y="43"/>
                    </a:lnTo>
                    <a:lnTo>
                      <a:pt x="149" y="41"/>
                    </a:lnTo>
                    <a:lnTo>
                      <a:pt x="145" y="35"/>
                    </a:lnTo>
                    <a:lnTo>
                      <a:pt x="147" y="35"/>
                    </a:lnTo>
                    <a:lnTo>
                      <a:pt x="147" y="35"/>
                    </a:lnTo>
                    <a:lnTo>
                      <a:pt x="147" y="33"/>
                    </a:lnTo>
                    <a:lnTo>
                      <a:pt x="147" y="33"/>
                    </a:lnTo>
                    <a:lnTo>
                      <a:pt x="147" y="31"/>
                    </a:lnTo>
                    <a:lnTo>
                      <a:pt x="147" y="31"/>
                    </a:lnTo>
                    <a:lnTo>
                      <a:pt x="149" y="33"/>
                    </a:lnTo>
                    <a:lnTo>
                      <a:pt x="149" y="33"/>
                    </a:lnTo>
                    <a:lnTo>
                      <a:pt x="149" y="35"/>
                    </a:lnTo>
                    <a:lnTo>
                      <a:pt x="149" y="37"/>
                    </a:lnTo>
                    <a:lnTo>
                      <a:pt x="149" y="41"/>
                    </a:lnTo>
                    <a:lnTo>
                      <a:pt x="151" y="41"/>
                    </a:lnTo>
                    <a:lnTo>
                      <a:pt x="151" y="41"/>
                    </a:lnTo>
                    <a:lnTo>
                      <a:pt x="153" y="41"/>
                    </a:lnTo>
                    <a:lnTo>
                      <a:pt x="153" y="41"/>
                    </a:lnTo>
                    <a:lnTo>
                      <a:pt x="153" y="41"/>
                    </a:lnTo>
                    <a:lnTo>
                      <a:pt x="153" y="41"/>
                    </a:lnTo>
                    <a:lnTo>
                      <a:pt x="157" y="39"/>
                    </a:lnTo>
                    <a:lnTo>
                      <a:pt x="157" y="39"/>
                    </a:lnTo>
                    <a:lnTo>
                      <a:pt x="157" y="37"/>
                    </a:lnTo>
                    <a:lnTo>
                      <a:pt x="151" y="31"/>
                    </a:lnTo>
                    <a:lnTo>
                      <a:pt x="147" y="31"/>
                    </a:lnTo>
                    <a:lnTo>
                      <a:pt x="147" y="31"/>
                    </a:lnTo>
                    <a:lnTo>
                      <a:pt x="145" y="31"/>
                    </a:lnTo>
                    <a:lnTo>
                      <a:pt x="141" y="33"/>
                    </a:lnTo>
                    <a:lnTo>
                      <a:pt x="141" y="33"/>
                    </a:lnTo>
                    <a:close/>
                    <a:moveTo>
                      <a:pt x="145" y="98"/>
                    </a:moveTo>
                    <a:lnTo>
                      <a:pt x="147" y="100"/>
                    </a:lnTo>
                    <a:lnTo>
                      <a:pt x="147" y="103"/>
                    </a:lnTo>
                    <a:lnTo>
                      <a:pt x="147" y="105"/>
                    </a:lnTo>
                    <a:lnTo>
                      <a:pt x="149" y="105"/>
                    </a:lnTo>
                    <a:lnTo>
                      <a:pt x="149" y="103"/>
                    </a:lnTo>
                    <a:lnTo>
                      <a:pt x="151" y="100"/>
                    </a:lnTo>
                    <a:lnTo>
                      <a:pt x="149" y="98"/>
                    </a:lnTo>
                    <a:lnTo>
                      <a:pt x="149" y="94"/>
                    </a:lnTo>
                    <a:lnTo>
                      <a:pt x="149" y="94"/>
                    </a:lnTo>
                    <a:lnTo>
                      <a:pt x="149" y="94"/>
                    </a:lnTo>
                    <a:lnTo>
                      <a:pt x="147" y="94"/>
                    </a:lnTo>
                    <a:lnTo>
                      <a:pt x="149" y="96"/>
                    </a:lnTo>
                    <a:lnTo>
                      <a:pt x="149" y="98"/>
                    </a:lnTo>
                    <a:lnTo>
                      <a:pt x="149" y="100"/>
                    </a:lnTo>
                    <a:lnTo>
                      <a:pt x="147" y="100"/>
                    </a:lnTo>
                    <a:lnTo>
                      <a:pt x="147" y="98"/>
                    </a:lnTo>
                    <a:lnTo>
                      <a:pt x="147" y="96"/>
                    </a:lnTo>
                    <a:lnTo>
                      <a:pt x="147" y="96"/>
                    </a:lnTo>
                    <a:lnTo>
                      <a:pt x="147" y="96"/>
                    </a:lnTo>
                    <a:lnTo>
                      <a:pt x="147" y="96"/>
                    </a:lnTo>
                    <a:lnTo>
                      <a:pt x="145" y="98"/>
                    </a:lnTo>
                    <a:close/>
                    <a:moveTo>
                      <a:pt x="147" y="25"/>
                    </a:moveTo>
                    <a:lnTo>
                      <a:pt x="147" y="25"/>
                    </a:lnTo>
                    <a:lnTo>
                      <a:pt x="147" y="27"/>
                    </a:lnTo>
                    <a:lnTo>
                      <a:pt x="147" y="27"/>
                    </a:lnTo>
                    <a:lnTo>
                      <a:pt x="147" y="27"/>
                    </a:lnTo>
                    <a:lnTo>
                      <a:pt x="147" y="27"/>
                    </a:lnTo>
                    <a:lnTo>
                      <a:pt x="147" y="27"/>
                    </a:lnTo>
                    <a:lnTo>
                      <a:pt x="149" y="27"/>
                    </a:lnTo>
                    <a:lnTo>
                      <a:pt x="147" y="27"/>
                    </a:lnTo>
                    <a:lnTo>
                      <a:pt x="149" y="27"/>
                    </a:lnTo>
                    <a:lnTo>
                      <a:pt x="149" y="27"/>
                    </a:lnTo>
                    <a:lnTo>
                      <a:pt x="149" y="27"/>
                    </a:lnTo>
                    <a:lnTo>
                      <a:pt x="149" y="27"/>
                    </a:lnTo>
                    <a:lnTo>
                      <a:pt x="149" y="27"/>
                    </a:lnTo>
                    <a:lnTo>
                      <a:pt x="147" y="25"/>
                    </a:lnTo>
                    <a:lnTo>
                      <a:pt x="149" y="25"/>
                    </a:lnTo>
                    <a:lnTo>
                      <a:pt x="149" y="25"/>
                    </a:lnTo>
                    <a:lnTo>
                      <a:pt x="149" y="25"/>
                    </a:lnTo>
                    <a:lnTo>
                      <a:pt x="149" y="25"/>
                    </a:lnTo>
                    <a:lnTo>
                      <a:pt x="149" y="25"/>
                    </a:lnTo>
                    <a:lnTo>
                      <a:pt x="147" y="25"/>
                    </a:lnTo>
                    <a:lnTo>
                      <a:pt x="147" y="25"/>
                    </a:lnTo>
                    <a:lnTo>
                      <a:pt x="147" y="25"/>
                    </a:lnTo>
                    <a:lnTo>
                      <a:pt x="147" y="25"/>
                    </a:lnTo>
                    <a:lnTo>
                      <a:pt x="147" y="25"/>
                    </a:lnTo>
                    <a:close/>
                    <a:moveTo>
                      <a:pt x="139" y="45"/>
                    </a:moveTo>
                    <a:lnTo>
                      <a:pt x="139" y="45"/>
                    </a:lnTo>
                    <a:lnTo>
                      <a:pt x="141" y="45"/>
                    </a:lnTo>
                    <a:lnTo>
                      <a:pt x="141" y="45"/>
                    </a:lnTo>
                    <a:lnTo>
                      <a:pt x="141" y="45"/>
                    </a:lnTo>
                    <a:lnTo>
                      <a:pt x="141" y="45"/>
                    </a:lnTo>
                    <a:lnTo>
                      <a:pt x="141" y="45"/>
                    </a:lnTo>
                    <a:lnTo>
                      <a:pt x="143" y="45"/>
                    </a:lnTo>
                    <a:lnTo>
                      <a:pt x="143" y="45"/>
                    </a:lnTo>
                    <a:lnTo>
                      <a:pt x="143" y="45"/>
                    </a:lnTo>
                    <a:lnTo>
                      <a:pt x="143" y="45"/>
                    </a:lnTo>
                    <a:lnTo>
                      <a:pt x="143" y="45"/>
                    </a:lnTo>
                    <a:lnTo>
                      <a:pt x="143" y="43"/>
                    </a:lnTo>
                    <a:lnTo>
                      <a:pt x="143" y="43"/>
                    </a:lnTo>
                    <a:lnTo>
                      <a:pt x="143" y="43"/>
                    </a:lnTo>
                    <a:lnTo>
                      <a:pt x="143" y="43"/>
                    </a:lnTo>
                    <a:lnTo>
                      <a:pt x="143" y="43"/>
                    </a:lnTo>
                    <a:lnTo>
                      <a:pt x="143" y="43"/>
                    </a:lnTo>
                    <a:lnTo>
                      <a:pt x="143" y="43"/>
                    </a:lnTo>
                    <a:lnTo>
                      <a:pt x="141" y="43"/>
                    </a:lnTo>
                    <a:lnTo>
                      <a:pt x="143" y="43"/>
                    </a:lnTo>
                    <a:lnTo>
                      <a:pt x="143" y="43"/>
                    </a:lnTo>
                    <a:lnTo>
                      <a:pt x="141" y="41"/>
                    </a:lnTo>
                    <a:lnTo>
                      <a:pt x="141" y="41"/>
                    </a:lnTo>
                    <a:lnTo>
                      <a:pt x="137" y="41"/>
                    </a:lnTo>
                    <a:lnTo>
                      <a:pt x="137" y="41"/>
                    </a:lnTo>
                    <a:lnTo>
                      <a:pt x="137" y="41"/>
                    </a:lnTo>
                    <a:lnTo>
                      <a:pt x="137" y="41"/>
                    </a:lnTo>
                    <a:lnTo>
                      <a:pt x="137" y="43"/>
                    </a:lnTo>
                    <a:lnTo>
                      <a:pt x="137" y="43"/>
                    </a:lnTo>
                    <a:lnTo>
                      <a:pt x="139" y="43"/>
                    </a:lnTo>
                    <a:lnTo>
                      <a:pt x="139" y="43"/>
                    </a:lnTo>
                    <a:lnTo>
                      <a:pt x="139" y="45"/>
                    </a:lnTo>
                    <a:close/>
                    <a:moveTo>
                      <a:pt x="163" y="66"/>
                    </a:moveTo>
                    <a:lnTo>
                      <a:pt x="163" y="66"/>
                    </a:lnTo>
                    <a:lnTo>
                      <a:pt x="161" y="68"/>
                    </a:lnTo>
                    <a:lnTo>
                      <a:pt x="161" y="68"/>
                    </a:lnTo>
                    <a:lnTo>
                      <a:pt x="159" y="68"/>
                    </a:lnTo>
                    <a:lnTo>
                      <a:pt x="157" y="70"/>
                    </a:lnTo>
                    <a:lnTo>
                      <a:pt x="149" y="78"/>
                    </a:lnTo>
                    <a:lnTo>
                      <a:pt x="149" y="80"/>
                    </a:lnTo>
                    <a:lnTo>
                      <a:pt x="149" y="84"/>
                    </a:lnTo>
                    <a:lnTo>
                      <a:pt x="149" y="84"/>
                    </a:lnTo>
                    <a:lnTo>
                      <a:pt x="149" y="86"/>
                    </a:lnTo>
                    <a:lnTo>
                      <a:pt x="151" y="86"/>
                    </a:lnTo>
                    <a:lnTo>
                      <a:pt x="151" y="86"/>
                    </a:lnTo>
                    <a:lnTo>
                      <a:pt x="151" y="86"/>
                    </a:lnTo>
                    <a:lnTo>
                      <a:pt x="153" y="90"/>
                    </a:lnTo>
                    <a:lnTo>
                      <a:pt x="155" y="90"/>
                    </a:lnTo>
                    <a:lnTo>
                      <a:pt x="157" y="90"/>
                    </a:lnTo>
                    <a:lnTo>
                      <a:pt x="157" y="90"/>
                    </a:lnTo>
                    <a:lnTo>
                      <a:pt x="157" y="92"/>
                    </a:lnTo>
                    <a:lnTo>
                      <a:pt x="155" y="98"/>
                    </a:lnTo>
                    <a:lnTo>
                      <a:pt x="155" y="100"/>
                    </a:lnTo>
                    <a:lnTo>
                      <a:pt x="157" y="103"/>
                    </a:lnTo>
                    <a:lnTo>
                      <a:pt x="155" y="105"/>
                    </a:lnTo>
                    <a:lnTo>
                      <a:pt x="157" y="107"/>
                    </a:lnTo>
                    <a:lnTo>
                      <a:pt x="157" y="109"/>
                    </a:lnTo>
                    <a:lnTo>
                      <a:pt x="159" y="109"/>
                    </a:lnTo>
                    <a:lnTo>
                      <a:pt x="159" y="111"/>
                    </a:lnTo>
                    <a:lnTo>
                      <a:pt x="159" y="111"/>
                    </a:lnTo>
                    <a:lnTo>
                      <a:pt x="161" y="111"/>
                    </a:lnTo>
                    <a:lnTo>
                      <a:pt x="161" y="111"/>
                    </a:lnTo>
                    <a:lnTo>
                      <a:pt x="163" y="109"/>
                    </a:lnTo>
                    <a:lnTo>
                      <a:pt x="163" y="109"/>
                    </a:lnTo>
                    <a:lnTo>
                      <a:pt x="166" y="111"/>
                    </a:lnTo>
                    <a:lnTo>
                      <a:pt x="166" y="113"/>
                    </a:lnTo>
                    <a:lnTo>
                      <a:pt x="166" y="115"/>
                    </a:lnTo>
                    <a:lnTo>
                      <a:pt x="166" y="117"/>
                    </a:lnTo>
                    <a:lnTo>
                      <a:pt x="166" y="119"/>
                    </a:lnTo>
                    <a:lnTo>
                      <a:pt x="166" y="119"/>
                    </a:lnTo>
                    <a:lnTo>
                      <a:pt x="168" y="117"/>
                    </a:lnTo>
                    <a:lnTo>
                      <a:pt x="170" y="119"/>
                    </a:lnTo>
                    <a:lnTo>
                      <a:pt x="168" y="119"/>
                    </a:lnTo>
                    <a:lnTo>
                      <a:pt x="168" y="119"/>
                    </a:lnTo>
                    <a:lnTo>
                      <a:pt x="170" y="119"/>
                    </a:lnTo>
                    <a:lnTo>
                      <a:pt x="170" y="119"/>
                    </a:lnTo>
                    <a:lnTo>
                      <a:pt x="170" y="119"/>
                    </a:lnTo>
                    <a:lnTo>
                      <a:pt x="170" y="119"/>
                    </a:lnTo>
                    <a:lnTo>
                      <a:pt x="172" y="117"/>
                    </a:lnTo>
                    <a:lnTo>
                      <a:pt x="172" y="115"/>
                    </a:lnTo>
                    <a:lnTo>
                      <a:pt x="174" y="115"/>
                    </a:lnTo>
                    <a:lnTo>
                      <a:pt x="174" y="115"/>
                    </a:lnTo>
                    <a:lnTo>
                      <a:pt x="172" y="113"/>
                    </a:lnTo>
                    <a:lnTo>
                      <a:pt x="172" y="111"/>
                    </a:lnTo>
                    <a:lnTo>
                      <a:pt x="172" y="109"/>
                    </a:lnTo>
                    <a:lnTo>
                      <a:pt x="168" y="103"/>
                    </a:lnTo>
                    <a:lnTo>
                      <a:pt x="166" y="103"/>
                    </a:lnTo>
                    <a:lnTo>
                      <a:pt x="166" y="100"/>
                    </a:lnTo>
                    <a:lnTo>
                      <a:pt x="163" y="98"/>
                    </a:lnTo>
                    <a:lnTo>
                      <a:pt x="161" y="100"/>
                    </a:lnTo>
                    <a:lnTo>
                      <a:pt x="161" y="103"/>
                    </a:lnTo>
                    <a:lnTo>
                      <a:pt x="163" y="105"/>
                    </a:lnTo>
                    <a:lnTo>
                      <a:pt x="161" y="107"/>
                    </a:lnTo>
                    <a:lnTo>
                      <a:pt x="159" y="107"/>
                    </a:lnTo>
                    <a:lnTo>
                      <a:pt x="159" y="105"/>
                    </a:lnTo>
                    <a:lnTo>
                      <a:pt x="159" y="100"/>
                    </a:lnTo>
                    <a:lnTo>
                      <a:pt x="161" y="94"/>
                    </a:lnTo>
                    <a:lnTo>
                      <a:pt x="161" y="90"/>
                    </a:lnTo>
                    <a:lnTo>
                      <a:pt x="161" y="88"/>
                    </a:lnTo>
                    <a:lnTo>
                      <a:pt x="159" y="86"/>
                    </a:lnTo>
                    <a:lnTo>
                      <a:pt x="157" y="84"/>
                    </a:lnTo>
                    <a:lnTo>
                      <a:pt x="157" y="84"/>
                    </a:lnTo>
                    <a:lnTo>
                      <a:pt x="155" y="82"/>
                    </a:lnTo>
                    <a:lnTo>
                      <a:pt x="155" y="82"/>
                    </a:lnTo>
                    <a:lnTo>
                      <a:pt x="153" y="82"/>
                    </a:lnTo>
                    <a:lnTo>
                      <a:pt x="151" y="82"/>
                    </a:lnTo>
                    <a:lnTo>
                      <a:pt x="151" y="80"/>
                    </a:lnTo>
                    <a:lnTo>
                      <a:pt x="155" y="82"/>
                    </a:lnTo>
                    <a:lnTo>
                      <a:pt x="157" y="80"/>
                    </a:lnTo>
                    <a:lnTo>
                      <a:pt x="157" y="80"/>
                    </a:lnTo>
                    <a:lnTo>
                      <a:pt x="157" y="78"/>
                    </a:lnTo>
                    <a:lnTo>
                      <a:pt x="157" y="76"/>
                    </a:lnTo>
                    <a:lnTo>
                      <a:pt x="159" y="80"/>
                    </a:lnTo>
                    <a:lnTo>
                      <a:pt x="159" y="78"/>
                    </a:lnTo>
                    <a:lnTo>
                      <a:pt x="161" y="76"/>
                    </a:lnTo>
                    <a:lnTo>
                      <a:pt x="161" y="76"/>
                    </a:lnTo>
                    <a:lnTo>
                      <a:pt x="163" y="76"/>
                    </a:lnTo>
                    <a:lnTo>
                      <a:pt x="163" y="78"/>
                    </a:lnTo>
                    <a:lnTo>
                      <a:pt x="166" y="78"/>
                    </a:lnTo>
                    <a:lnTo>
                      <a:pt x="166" y="78"/>
                    </a:lnTo>
                    <a:lnTo>
                      <a:pt x="168" y="78"/>
                    </a:lnTo>
                    <a:lnTo>
                      <a:pt x="168" y="76"/>
                    </a:lnTo>
                    <a:lnTo>
                      <a:pt x="163" y="72"/>
                    </a:lnTo>
                    <a:lnTo>
                      <a:pt x="163" y="70"/>
                    </a:lnTo>
                    <a:lnTo>
                      <a:pt x="163" y="68"/>
                    </a:lnTo>
                    <a:lnTo>
                      <a:pt x="163" y="68"/>
                    </a:lnTo>
                    <a:lnTo>
                      <a:pt x="163" y="68"/>
                    </a:lnTo>
                    <a:lnTo>
                      <a:pt x="163" y="66"/>
                    </a:lnTo>
                    <a:close/>
                    <a:moveTo>
                      <a:pt x="168" y="35"/>
                    </a:moveTo>
                    <a:lnTo>
                      <a:pt x="168" y="35"/>
                    </a:lnTo>
                    <a:lnTo>
                      <a:pt x="166" y="35"/>
                    </a:lnTo>
                    <a:lnTo>
                      <a:pt x="166" y="35"/>
                    </a:lnTo>
                    <a:lnTo>
                      <a:pt x="166" y="35"/>
                    </a:lnTo>
                    <a:lnTo>
                      <a:pt x="168" y="37"/>
                    </a:lnTo>
                    <a:lnTo>
                      <a:pt x="170" y="37"/>
                    </a:lnTo>
                    <a:lnTo>
                      <a:pt x="170" y="35"/>
                    </a:lnTo>
                    <a:lnTo>
                      <a:pt x="170" y="35"/>
                    </a:lnTo>
                    <a:lnTo>
                      <a:pt x="168" y="33"/>
                    </a:lnTo>
                    <a:lnTo>
                      <a:pt x="168" y="35"/>
                    </a:lnTo>
                    <a:lnTo>
                      <a:pt x="168" y="35"/>
                    </a:lnTo>
                    <a:lnTo>
                      <a:pt x="168" y="35"/>
                    </a:lnTo>
                    <a:lnTo>
                      <a:pt x="168" y="35"/>
                    </a:lnTo>
                    <a:close/>
                    <a:moveTo>
                      <a:pt x="163" y="35"/>
                    </a:moveTo>
                    <a:lnTo>
                      <a:pt x="163" y="31"/>
                    </a:lnTo>
                    <a:lnTo>
                      <a:pt x="161" y="31"/>
                    </a:lnTo>
                    <a:lnTo>
                      <a:pt x="161" y="31"/>
                    </a:lnTo>
                    <a:lnTo>
                      <a:pt x="161" y="33"/>
                    </a:lnTo>
                    <a:lnTo>
                      <a:pt x="161" y="33"/>
                    </a:lnTo>
                    <a:lnTo>
                      <a:pt x="163" y="37"/>
                    </a:lnTo>
                    <a:lnTo>
                      <a:pt x="163" y="39"/>
                    </a:lnTo>
                    <a:lnTo>
                      <a:pt x="166" y="39"/>
                    </a:lnTo>
                    <a:lnTo>
                      <a:pt x="166" y="41"/>
                    </a:lnTo>
                    <a:lnTo>
                      <a:pt x="168" y="41"/>
                    </a:lnTo>
                    <a:lnTo>
                      <a:pt x="168" y="41"/>
                    </a:lnTo>
                    <a:lnTo>
                      <a:pt x="168" y="41"/>
                    </a:lnTo>
                    <a:lnTo>
                      <a:pt x="168" y="39"/>
                    </a:lnTo>
                    <a:lnTo>
                      <a:pt x="168" y="37"/>
                    </a:lnTo>
                    <a:lnTo>
                      <a:pt x="168" y="37"/>
                    </a:lnTo>
                    <a:lnTo>
                      <a:pt x="166" y="37"/>
                    </a:lnTo>
                    <a:lnTo>
                      <a:pt x="166" y="35"/>
                    </a:lnTo>
                    <a:lnTo>
                      <a:pt x="163" y="35"/>
                    </a:lnTo>
                    <a:close/>
                    <a:moveTo>
                      <a:pt x="161" y="43"/>
                    </a:moveTo>
                    <a:lnTo>
                      <a:pt x="161" y="43"/>
                    </a:lnTo>
                    <a:lnTo>
                      <a:pt x="163" y="45"/>
                    </a:lnTo>
                    <a:lnTo>
                      <a:pt x="163" y="43"/>
                    </a:lnTo>
                    <a:lnTo>
                      <a:pt x="163" y="43"/>
                    </a:lnTo>
                    <a:lnTo>
                      <a:pt x="163" y="43"/>
                    </a:lnTo>
                    <a:lnTo>
                      <a:pt x="161" y="43"/>
                    </a:lnTo>
                    <a:lnTo>
                      <a:pt x="161" y="43"/>
                    </a:lnTo>
                    <a:close/>
                    <a:moveTo>
                      <a:pt x="159" y="45"/>
                    </a:moveTo>
                    <a:lnTo>
                      <a:pt x="159" y="45"/>
                    </a:lnTo>
                    <a:lnTo>
                      <a:pt x="159" y="43"/>
                    </a:lnTo>
                    <a:lnTo>
                      <a:pt x="157" y="43"/>
                    </a:lnTo>
                    <a:lnTo>
                      <a:pt x="157" y="45"/>
                    </a:lnTo>
                    <a:lnTo>
                      <a:pt x="157" y="47"/>
                    </a:lnTo>
                    <a:lnTo>
                      <a:pt x="157" y="49"/>
                    </a:lnTo>
                    <a:lnTo>
                      <a:pt x="157" y="49"/>
                    </a:lnTo>
                    <a:lnTo>
                      <a:pt x="159" y="51"/>
                    </a:lnTo>
                    <a:lnTo>
                      <a:pt x="159" y="51"/>
                    </a:lnTo>
                    <a:lnTo>
                      <a:pt x="159" y="49"/>
                    </a:lnTo>
                    <a:lnTo>
                      <a:pt x="159" y="49"/>
                    </a:lnTo>
                    <a:lnTo>
                      <a:pt x="161" y="49"/>
                    </a:lnTo>
                    <a:lnTo>
                      <a:pt x="161" y="47"/>
                    </a:lnTo>
                    <a:lnTo>
                      <a:pt x="161" y="47"/>
                    </a:lnTo>
                    <a:lnTo>
                      <a:pt x="159" y="45"/>
                    </a:lnTo>
                    <a:lnTo>
                      <a:pt x="159" y="45"/>
                    </a:lnTo>
                    <a:close/>
                    <a:moveTo>
                      <a:pt x="153" y="172"/>
                    </a:moveTo>
                    <a:lnTo>
                      <a:pt x="151" y="172"/>
                    </a:lnTo>
                    <a:lnTo>
                      <a:pt x="151" y="172"/>
                    </a:lnTo>
                    <a:lnTo>
                      <a:pt x="151" y="174"/>
                    </a:lnTo>
                    <a:lnTo>
                      <a:pt x="151" y="176"/>
                    </a:lnTo>
                    <a:lnTo>
                      <a:pt x="153" y="174"/>
                    </a:lnTo>
                    <a:lnTo>
                      <a:pt x="155" y="172"/>
                    </a:lnTo>
                    <a:lnTo>
                      <a:pt x="159" y="172"/>
                    </a:lnTo>
                    <a:lnTo>
                      <a:pt x="159" y="172"/>
                    </a:lnTo>
                    <a:lnTo>
                      <a:pt x="159" y="170"/>
                    </a:lnTo>
                    <a:lnTo>
                      <a:pt x="157" y="170"/>
                    </a:lnTo>
                    <a:lnTo>
                      <a:pt x="155" y="168"/>
                    </a:lnTo>
                    <a:lnTo>
                      <a:pt x="155" y="166"/>
                    </a:lnTo>
                    <a:lnTo>
                      <a:pt x="155" y="166"/>
                    </a:lnTo>
                    <a:lnTo>
                      <a:pt x="155" y="164"/>
                    </a:lnTo>
                    <a:lnTo>
                      <a:pt x="155" y="162"/>
                    </a:lnTo>
                    <a:lnTo>
                      <a:pt x="155" y="162"/>
                    </a:lnTo>
                    <a:lnTo>
                      <a:pt x="155" y="162"/>
                    </a:lnTo>
                    <a:lnTo>
                      <a:pt x="155" y="160"/>
                    </a:lnTo>
                    <a:lnTo>
                      <a:pt x="155" y="160"/>
                    </a:lnTo>
                    <a:lnTo>
                      <a:pt x="155" y="160"/>
                    </a:lnTo>
                    <a:lnTo>
                      <a:pt x="153" y="160"/>
                    </a:lnTo>
                    <a:lnTo>
                      <a:pt x="151" y="162"/>
                    </a:lnTo>
                    <a:lnTo>
                      <a:pt x="151" y="162"/>
                    </a:lnTo>
                    <a:lnTo>
                      <a:pt x="149" y="170"/>
                    </a:lnTo>
                    <a:lnTo>
                      <a:pt x="147" y="170"/>
                    </a:lnTo>
                    <a:lnTo>
                      <a:pt x="147" y="172"/>
                    </a:lnTo>
                    <a:lnTo>
                      <a:pt x="147" y="172"/>
                    </a:lnTo>
                    <a:lnTo>
                      <a:pt x="147" y="174"/>
                    </a:lnTo>
                    <a:lnTo>
                      <a:pt x="147" y="174"/>
                    </a:lnTo>
                    <a:lnTo>
                      <a:pt x="147" y="174"/>
                    </a:lnTo>
                    <a:lnTo>
                      <a:pt x="149" y="176"/>
                    </a:lnTo>
                    <a:lnTo>
                      <a:pt x="149" y="174"/>
                    </a:lnTo>
                    <a:lnTo>
                      <a:pt x="149" y="174"/>
                    </a:lnTo>
                    <a:lnTo>
                      <a:pt x="149" y="174"/>
                    </a:lnTo>
                    <a:lnTo>
                      <a:pt x="151" y="172"/>
                    </a:lnTo>
                    <a:lnTo>
                      <a:pt x="151" y="170"/>
                    </a:lnTo>
                    <a:lnTo>
                      <a:pt x="151" y="170"/>
                    </a:lnTo>
                    <a:lnTo>
                      <a:pt x="153" y="170"/>
                    </a:lnTo>
                    <a:lnTo>
                      <a:pt x="153" y="170"/>
                    </a:lnTo>
                    <a:lnTo>
                      <a:pt x="153" y="170"/>
                    </a:lnTo>
                    <a:lnTo>
                      <a:pt x="155" y="170"/>
                    </a:lnTo>
                    <a:lnTo>
                      <a:pt x="153" y="170"/>
                    </a:lnTo>
                    <a:lnTo>
                      <a:pt x="153" y="172"/>
                    </a:lnTo>
                    <a:close/>
                    <a:moveTo>
                      <a:pt x="149" y="148"/>
                    </a:moveTo>
                    <a:lnTo>
                      <a:pt x="149" y="148"/>
                    </a:lnTo>
                    <a:lnTo>
                      <a:pt x="149" y="148"/>
                    </a:lnTo>
                    <a:lnTo>
                      <a:pt x="151" y="148"/>
                    </a:lnTo>
                    <a:lnTo>
                      <a:pt x="151" y="150"/>
                    </a:lnTo>
                    <a:lnTo>
                      <a:pt x="153" y="152"/>
                    </a:lnTo>
                    <a:lnTo>
                      <a:pt x="155" y="150"/>
                    </a:lnTo>
                    <a:lnTo>
                      <a:pt x="155" y="150"/>
                    </a:lnTo>
                    <a:lnTo>
                      <a:pt x="155" y="150"/>
                    </a:lnTo>
                    <a:lnTo>
                      <a:pt x="155" y="150"/>
                    </a:lnTo>
                    <a:lnTo>
                      <a:pt x="155" y="148"/>
                    </a:lnTo>
                    <a:lnTo>
                      <a:pt x="155" y="148"/>
                    </a:lnTo>
                    <a:lnTo>
                      <a:pt x="155" y="148"/>
                    </a:lnTo>
                    <a:lnTo>
                      <a:pt x="155" y="146"/>
                    </a:lnTo>
                    <a:lnTo>
                      <a:pt x="153" y="146"/>
                    </a:lnTo>
                    <a:lnTo>
                      <a:pt x="155" y="146"/>
                    </a:lnTo>
                    <a:lnTo>
                      <a:pt x="155" y="146"/>
                    </a:lnTo>
                    <a:lnTo>
                      <a:pt x="155" y="144"/>
                    </a:lnTo>
                    <a:lnTo>
                      <a:pt x="155" y="144"/>
                    </a:lnTo>
                    <a:lnTo>
                      <a:pt x="155" y="141"/>
                    </a:lnTo>
                    <a:lnTo>
                      <a:pt x="155" y="137"/>
                    </a:lnTo>
                    <a:lnTo>
                      <a:pt x="155" y="137"/>
                    </a:lnTo>
                    <a:lnTo>
                      <a:pt x="155" y="137"/>
                    </a:lnTo>
                    <a:lnTo>
                      <a:pt x="153" y="135"/>
                    </a:lnTo>
                    <a:lnTo>
                      <a:pt x="153" y="135"/>
                    </a:lnTo>
                    <a:lnTo>
                      <a:pt x="153" y="135"/>
                    </a:lnTo>
                    <a:lnTo>
                      <a:pt x="151" y="137"/>
                    </a:lnTo>
                    <a:lnTo>
                      <a:pt x="151" y="137"/>
                    </a:lnTo>
                    <a:lnTo>
                      <a:pt x="151" y="139"/>
                    </a:lnTo>
                    <a:lnTo>
                      <a:pt x="149" y="139"/>
                    </a:lnTo>
                    <a:lnTo>
                      <a:pt x="149" y="141"/>
                    </a:lnTo>
                    <a:lnTo>
                      <a:pt x="149" y="141"/>
                    </a:lnTo>
                    <a:lnTo>
                      <a:pt x="149" y="144"/>
                    </a:lnTo>
                    <a:lnTo>
                      <a:pt x="149" y="144"/>
                    </a:lnTo>
                    <a:lnTo>
                      <a:pt x="149" y="146"/>
                    </a:lnTo>
                    <a:lnTo>
                      <a:pt x="149" y="148"/>
                    </a:lnTo>
                    <a:close/>
                    <a:moveTo>
                      <a:pt x="131" y="187"/>
                    </a:moveTo>
                    <a:lnTo>
                      <a:pt x="129" y="187"/>
                    </a:lnTo>
                    <a:lnTo>
                      <a:pt x="129" y="189"/>
                    </a:lnTo>
                    <a:lnTo>
                      <a:pt x="129" y="189"/>
                    </a:lnTo>
                    <a:lnTo>
                      <a:pt x="127" y="189"/>
                    </a:lnTo>
                    <a:lnTo>
                      <a:pt x="127" y="189"/>
                    </a:lnTo>
                    <a:lnTo>
                      <a:pt x="127" y="191"/>
                    </a:lnTo>
                    <a:lnTo>
                      <a:pt x="127" y="191"/>
                    </a:lnTo>
                    <a:lnTo>
                      <a:pt x="127" y="193"/>
                    </a:lnTo>
                    <a:lnTo>
                      <a:pt x="129" y="193"/>
                    </a:lnTo>
                    <a:lnTo>
                      <a:pt x="129" y="193"/>
                    </a:lnTo>
                    <a:lnTo>
                      <a:pt x="129" y="193"/>
                    </a:lnTo>
                    <a:lnTo>
                      <a:pt x="131" y="193"/>
                    </a:lnTo>
                    <a:lnTo>
                      <a:pt x="131" y="193"/>
                    </a:lnTo>
                    <a:lnTo>
                      <a:pt x="133" y="191"/>
                    </a:lnTo>
                    <a:lnTo>
                      <a:pt x="133" y="189"/>
                    </a:lnTo>
                    <a:lnTo>
                      <a:pt x="133" y="189"/>
                    </a:lnTo>
                    <a:lnTo>
                      <a:pt x="131" y="189"/>
                    </a:lnTo>
                    <a:lnTo>
                      <a:pt x="131" y="187"/>
                    </a:lnTo>
                    <a:close/>
                    <a:moveTo>
                      <a:pt x="120" y="176"/>
                    </a:moveTo>
                    <a:lnTo>
                      <a:pt x="120" y="174"/>
                    </a:lnTo>
                    <a:lnTo>
                      <a:pt x="120" y="174"/>
                    </a:lnTo>
                    <a:lnTo>
                      <a:pt x="123" y="174"/>
                    </a:lnTo>
                    <a:lnTo>
                      <a:pt x="120" y="174"/>
                    </a:lnTo>
                    <a:lnTo>
                      <a:pt x="120" y="174"/>
                    </a:lnTo>
                    <a:lnTo>
                      <a:pt x="118" y="174"/>
                    </a:lnTo>
                    <a:lnTo>
                      <a:pt x="118" y="174"/>
                    </a:lnTo>
                    <a:lnTo>
                      <a:pt x="116" y="174"/>
                    </a:lnTo>
                    <a:lnTo>
                      <a:pt x="116" y="174"/>
                    </a:lnTo>
                    <a:lnTo>
                      <a:pt x="116" y="176"/>
                    </a:lnTo>
                    <a:lnTo>
                      <a:pt x="114" y="178"/>
                    </a:lnTo>
                    <a:lnTo>
                      <a:pt x="114" y="178"/>
                    </a:lnTo>
                    <a:lnTo>
                      <a:pt x="114" y="180"/>
                    </a:lnTo>
                    <a:lnTo>
                      <a:pt x="116" y="182"/>
                    </a:lnTo>
                    <a:lnTo>
                      <a:pt x="116" y="182"/>
                    </a:lnTo>
                    <a:lnTo>
                      <a:pt x="116" y="182"/>
                    </a:lnTo>
                    <a:lnTo>
                      <a:pt x="116" y="185"/>
                    </a:lnTo>
                    <a:lnTo>
                      <a:pt x="116" y="185"/>
                    </a:lnTo>
                    <a:lnTo>
                      <a:pt x="116" y="187"/>
                    </a:lnTo>
                    <a:lnTo>
                      <a:pt x="118" y="185"/>
                    </a:lnTo>
                    <a:lnTo>
                      <a:pt x="120" y="185"/>
                    </a:lnTo>
                    <a:lnTo>
                      <a:pt x="120" y="182"/>
                    </a:lnTo>
                    <a:lnTo>
                      <a:pt x="120" y="180"/>
                    </a:lnTo>
                    <a:lnTo>
                      <a:pt x="120" y="180"/>
                    </a:lnTo>
                    <a:lnTo>
                      <a:pt x="118" y="178"/>
                    </a:lnTo>
                    <a:lnTo>
                      <a:pt x="118" y="176"/>
                    </a:lnTo>
                    <a:lnTo>
                      <a:pt x="120" y="176"/>
                    </a:lnTo>
                    <a:close/>
                    <a:moveTo>
                      <a:pt x="18" y="238"/>
                    </a:moveTo>
                    <a:lnTo>
                      <a:pt x="18" y="238"/>
                    </a:lnTo>
                    <a:lnTo>
                      <a:pt x="18" y="240"/>
                    </a:lnTo>
                    <a:lnTo>
                      <a:pt x="20" y="244"/>
                    </a:lnTo>
                    <a:lnTo>
                      <a:pt x="20" y="242"/>
                    </a:lnTo>
                    <a:lnTo>
                      <a:pt x="20" y="242"/>
                    </a:lnTo>
                    <a:lnTo>
                      <a:pt x="22" y="240"/>
                    </a:lnTo>
                    <a:lnTo>
                      <a:pt x="22" y="238"/>
                    </a:lnTo>
                    <a:lnTo>
                      <a:pt x="20" y="236"/>
                    </a:lnTo>
                    <a:lnTo>
                      <a:pt x="20" y="236"/>
                    </a:lnTo>
                    <a:lnTo>
                      <a:pt x="20" y="236"/>
                    </a:lnTo>
                    <a:lnTo>
                      <a:pt x="20" y="234"/>
                    </a:lnTo>
                    <a:lnTo>
                      <a:pt x="20" y="234"/>
                    </a:lnTo>
                    <a:lnTo>
                      <a:pt x="18" y="236"/>
                    </a:lnTo>
                    <a:lnTo>
                      <a:pt x="18" y="236"/>
                    </a:lnTo>
                    <a:lnTo>
                      <a:pt x="18" y="238"/>
                    </a:lnTo>
                    <a:lnTo>
                      <a:pt x="18" y="238"/>
                    </a:lnTo>
                    <a:close/>
                    <a:moveTo>
                      <a:pt x="127" y="33"/>
                    </a:moveTo>
                    <a:lnTo>
                      <a:pt x="129" y="33"/>
                    </a:lnTo>
                    <a:lnTo>
                      <a:pt x="129" y="35"/>
                    </a:lnTo>
                    <a:lnTo>
                      <a:pt x="131" y="35"/>
                    </a:lnTo>
                    <a:lnTo>
                      <a:pt x="131" y="35"/>
                    </a:lnTo>
                    <a:lnTo>
                      <a:pt x="131" y="35"/>
                    </a:lnTo>
                    <a:lnTo>
                      <a:pt x="131" y="35"/>
                    </a:lnTo>
                    <a:lnTo>
                      <a:pt x="131" y="35"/>
                    </a:lnTo>
                    <a:lnTo>
                      <a:pt x="129" y="33"/>
                    </a:lnTo>
                    <a:lnTo>
                      <a:pt x="129" y="33"/>
                    </a:lnTo>
                    <a:lnTo>
                      <a:pt x="129" y="33"/>
                    </a:lnTo>
                    <a:lnTo>
                      <a:pt x="127" y="33"/>
                    </a:lnTo>
                    <a:lnTo>
                      <a:pt x="127" y="33"/>
                    </a:lnTo>
                    <a:close/>
                    <a:moveTo>
                      <a:pt x="137" y="31"/>
                    </a:moveTo>
                    <a:lnTo>
                      <a:pt x="137" y="31"/>
                    </a:lnTo>
                    <a:lnTo>
                      <a:pt x="137" y="31"/>
                    </a:lnTo>
                    <a:lnTo>
                      <a:pt x="139" y="31"/>
                    </a:lnTo>
                    <a:lnTo>
                      <a:pt x="139" y="31"/>
                    </a:lnTo>
                    <a:lnTo>
                      <a:pt x="139" y="31"/>
                    </a:lnTo>
                    <a:lnTo>
                      <a:pt x="139" y="29"/>
                    </a:lnTo>
                    <a:lnTo>
                      <a:pt x="139" y="27"/>
                    </a:lnTo>
                    <a:lnTo>
                      <a:pt x="137" y="27"/>
                    </a:lnTo>
                    <a:lnTo>
                      <a:pt x="137" y="29"/>
                    </a:lnTo>
                    <a:lnTo>
                      <a:pt x="135" y="29"/>
                    </a:lnTo>
                    <a:lnTo>
                      <a:pt x="135" y="29"/>
                    </a:lnTo>
                    <a:lnTo>
                      <a:pt x="137" y="31"/>
                    </a:lnTo>
                    <a:lnTo>
                      <a:pt x="137" y="31"/>
                    </a:lnTo>
                    <a:close/>
                    <a:moveTo>
                      <a:pt x="129" y="37"/>
                    </a:moveTo>
                    <a:lnTo>
                      <a:pt x="127" y="37"/>
                    </a:lnTo>
                    <a:lnTo>
                      <a:pt x="125" y="37"/>
                    </a:lnTo>
                    <a:lnTo>
                      <a:pt x="125" y="39"/>
                    </a:lnTo>
                    <a:lnTo>
                      <a:pt x="125" y="39"/>
                    </a:lnTo>
                    <a:lnTo>
                      <a:pt x="125" y="43"/>
                    </a:lnTo>
                    <a:lnTo>
                      <a:pt x="125" y="47"/>
                    </a:lnTo>
                    <a:lnTo>
                      <a:pt x="125" y="47"/>
                    </a:lnTo>
                    <a:lnTo>
                      <a:pt x="125" y="49"/>
                    </a:lnTo>
                    <a:lnTo>
                      <a:pt x="127" y="49"/>
                    </a:lnTo>
                    <a:lnTo>
                      <a:pt x="127" y="49"/>
                    </a:lnTo>
                    <a:lnTo>
                      <a:pt x="129" y="51"/>
                    </a:lnTo>
                    <a:lnTo>
                      <a:pt x="129" y="51"/>
                    </a:lnTo>
                    <a:lnTo>
                      <a:pt x="131" y="51"/>
                    </a:lnTo>
                    <a:lnTo>
                      <a:pt x="131" y="51"/>
                    </a:lnTo>
                    <a:lnTo>
                      <a:pt x="131" y="51"/>
                    </a:lnTo>
                    <a:lnTo>
                      <a:pt x="133" y="53"/>
                    </a:lnTo>
                    <a:lnTo>
                      <a:pt x="133" y="53"/>
                    </a:lnTo>
                    <a:lnTo>
                      <a:pt x="133" y="53"/>
                    </a:lnTo>
                    <a:lnTo>
                      <a:pt x="133" y="55"/>
                    </a:lnTo>
                    <a:lnTo>
                      <a:pt x="135" y="55"/>
                    </a:lnTo>
                    <a:lnTo>
                      <a:pt x="135" y="55"/>
                    </a:lnTo>
                    <a:lnTo>
                      <a:pt x="137" y="55"/>
                    </a:lnTo>
                    <a:lnTo>
                      <a:pt x="137" y="55"/>
                    </a:lnTo>
                    <a:lnTo>
                      <a:pt x="137" y="55"/>
                    </a:lnTo>
                    <a:lnTo>
                      <a:pt x="137" y="53"/>
                    </a:lnTo>
                    <a:lnTo>
                      <a:pt x="135" y="53"/>
                    </a:lnTo>
                    <a:lnTo>
                      <a:pt x="135" y="53"/>
                    </a:lnTo>
                    <a:lnTo>
                      <a:pt x="135" y="49"/>
                    </a:lnTo>
                    <a:lnTo>
                      <a:pt x="135" y="49"/>
                    </a:lnTo>
                    <a:lnTo>
                      <a:pt x="135" y="49"/>
                    </a:lnTo>
                    <a:lnTo>
                      <a:pt x="135" y="49"/>
                    </a:lnTo>
                    <a:lnTo>
                      <a:pt x="137" y="49"/>
                    </a:lnTo>
                    <a:lnTo>
                      <a:pt x="137" y="49"/>
                    </a:lnTo>
                    <a:lnTo>
                      <a:pt x="137" y="47"/>
                    </a:lnTo>
                    <a:lnTo>
                      <a:pt x="139" y="47"/>
                    </a:lnTo>
                    <a:lnTo>
                      <a:pt x="137" y="45"/>
                    </a:lnTo>
                    <a:lnTo>
                      <a:pt x="135" y="43"/>
                    </a:lnTo>
                    <a:lnTo>
                      <a:pt x="133" y="41"/>
                    </a:lnTo>
                    <a:lnTo>
                      <a:pt x="133" y="41"/>
                    </a:lnTo>
                    <a:lnTo>
                      <a:pt x="131" y="39"/>
                    </a:lnTo>
                    <a:lnTo>
                      <a:pt x="131" y="37"/>
                    </a:lnTo>
                    <a:lnTo>
                      <a:pt x="129" y="37"/>
                    </a:lnTo>
                    <a:close/>
                    <a:moveTo>
                      <a:pt x="579" y="80"/>
                    </a:moveTo>
                    <a:lnTo>
                      <a:pt x="563" y="78"/>
                    </a:lnTo>
                    <a:lnTo>
                      <a:pt x="546" y="76"/>
                    </a:lnTo>
                    <a:lnTo>
                      <a:pt x="530" y="72"/>
                    </a:lnTo>
                    <a:lnTo>
                      <a:pt x="514" y="70"/>
                    </a:lnTo>
                    <a:lnTo>
                      <a:pt x="497" y="68"/>
                    </a:lnTo>
                    <a:lnTo>
                      <a:pt x="481" y="64"/>
                    </a:lnTo>
                    <a:lnTo>
                      <a:pt x="465" y="62"/>
                    </a:lnTo>
                    <a:lnTo>
                      <a:pt x="448" y="60"/>
                    </a:lnTo>
                    <a:lnTo>
                      <a:pt x="432" y="55"/>
                    </a:lnTo>
                    <a:lnTo>
                      <a:pt x="415" y="53"/>
                    </a:lnTo>
                    <a:lnTo>
                      <a:pt x="399" y="49"/>
                    </a:lnTo>
                    <a:lnTo>
                      <a:pt x="383" y="47"/>
                    </a:lnTo>
                    <a:lnTo>
                      <a:pt x="366" y="45"/>
                    </a:lnTo>
                    <a:lnTo>
                      <a:pt x="350" y="41"/>
                    </a:lnTo>
                    <a:lnTo>
                      <a:pt x="333" y="39"/>
                    </a:lnTo>
                    <a:lnTo>
                      <a:pt x="317" y="35"/>
                    </a:lnTo>
                    <a:lnTo>
                      <a:pt x="301" y="33"/>
                    </a:lnTo>
                    <a:lnTo>
                      <a:pt x="284" y="29"/>
                    </a:lnTo>
                    <a:lnTo>
                      <a:pt x="270" y="25"/>
                    </a:lnTo>
                    <a:lnTo>
                      <a:pt x="254" y="23"/>
                    </a:lnTo>
                    <a:lnTo>
                      <a:pt x="237" y="19"/>
                    </a:lnTo>
                    <a:lnTo>
                      <a:pt x="221" y="16"/>
                    </a:lnTo>
                    <a:lnTo>
                      <a:pt x="204" y="12"/>
                    </a:lnTo>
                    <a:lnTo>
                      <a:pt x="188" y="10"/>
                    </a:lnTo>
                    <a:lnTo>
                      <a:pt x="172" y="6"/>
                    </a:lnTo>
                    <a:lnTo>
                      <a:pt x="163" y="4"/>
                    </a:lnTo>
                    <a:lnTo>
                      <a:pt x="163" y="4"/>
                    </a:lnTo>
                    <a:lnTo>
                      <a:pt x="166" y="6"/>
                    </a:lnTo>
                    <a:lnTo>
                      <a:pt x="166" y="8"/>
                    </a:lnTo>
                    <a:lnTo>
                      <a:pt x="161" y="6"/>
                    </a:lnTo>
                    <a:lnTo>
                      <a:pt x="159" y="6"/>
                    </a:lnTo>
                    <a:lnTo>
                      <a:pt x="159" y="8"/>
                    </a:lnTo>
                    <a:lnTo>
                      <a:pt x="159" y="10"/>
                    </a:lnTo>
                    <a:lnTo>
                      <a:pt x="163" y="10"/>
                    </a:lnTo>
                    <a:lnTo>
                      <a:pt x="163" y="12"/>
                    </a:lnTo>
                    <a:lnTo>
                      <a:pt x="163" y="12"/>
                    </a:lnTo>
                    <a:lnTo>
                      <a:pt x="161" y="12"/>
                    </a:lnTo>
                    <a:lnTo>
                      <a:pt x="161" y="14"/>
                    </a:lnTo>
                    <a:lnTo>
                      <a:pt x="161" y="14"/>
                    </a:lnTo>
                    <a:lnTo>
                      <a:pt x="161" y="16"/>
                    </a:lnTo>
                    <a:lnTo>
                      <a:pt x="161" y="16"/>
                    </a:lnTo>
                    <a:lnTo>
                      <a:pt x="163" y="21"/>
                    </a:lnTo>
                    <a:lnTo>
                      <a:pt x="166" y="23"/>
                    </a:lnTo>
                    <a:lnTo>
                      <a:pt x="166" y="23"/>
                    </a:lnTo>
                    <a:lnTo>
                      <a:pt x="163" y="27"/>
                    </a:lnTo>
                    <a:lnTo>
                      <a:pt x="166" y="25"/>
                    </a:lnTo>
                    <a:lnTo>
                      <a:pt x="166" y="25"/>
                    </a:lnTo>
                    <a:lnTo>
                      <a:pt x="168" y="27"/>
                    </a:lnTo>
                    <a:lnTo>
                      <a:pt x="168" y="29"/>
                    </a:lnTo>
                    <a:lnTo>
                      <a:pt x="168" y="29"/>
                    </a:lnTo>
                    <a:lnTo>
                      <a:pt x="166" y="31"/>
                    </a:lnTo>
                    <a:lnTo>
                      <a:pt x="166" y="31"/>
                    </a:lnTo>
                    <a:lnTo>
                      <a:pt x="166" y="33"/>
                    </a:lnTo>
                    <a:lnTo>
                      <a:pt x="166" y="33"/>
                    </a:lnTo>
                    <a:lnTo>
                      <a:pt x="166" y="33"/>
                    </a:lnTo>
                    <a:lnTo>
                      <a:pt x="168" y="33"/>
                    </a:lnTo>
                    <a:lnTo>
                      <a:pt x="170" y="31"/>
                    </a:lnTo>
                    <a:lnTo>
                      <a:pt x="172" y="29"/>
                    </a:lnTo>
                    <a:lnTo>
                      <a:pt x="174" y="29"/>
                    </a:lnTo>
                    <a:lnTo>
                      <a:pt x="174" y="29"/>
                    </a:lnTo>
                    <a:lnTo>
                      <a:pt x="176" y="31"/>
                    </a:lnTo>
                    <a:lnTo>
                      <a:pt x="178" y="33"/>
                    </a:lnTo>
                    <a:lnTo>
                      <a:pt x="178" y="33"/>
                    </a:lnTo>
                    <a:lnTo>
                      <a:pt x="176" y="37"/>
                    </a:lnTo>
                    <a:lnTo>
                      <a:pt x="176" y="39"/>
                    </a:lnTo>
                    <a:lnTo>
                      <a:pt x="176" y="39"/>
                    </a:lnTo>
                    <a:lnTo>
                      <a:pt x="176" y="39"/>
                    </a:lnTo>
                    <a:lnTo>
                      <a:pt x="176" y="43"/>
                    </a:lnTo>
                    <a:lnTo>
                      <a:pt x="176" y="43"/>
                    </a:lnTo>
                    <a:lnTo>
                      <a:pt x="178" y="45"/>
                    </a:lnTo>
                    <a:lnTo>
                      <a:pt x="178" y="45"/>
                    </a:lnTo>
                    <a:lnTo>
                      <a:pt x="178" y="45"/>
                    </a:lnTo>
                    <a:lnTo>
                      <a:pt x="178" y="45"/>
                    </a:lnTo>
                    <a:lnTo>
                      <a:pt x="180" y="49"/>
                    </a:lnTo>
                    <a:lnTo>
                      <a:pt x="180" y="51"/>
                    </a:lnTo>
                    <a:lnTo>
                      <a:pt x="178" y="51"/>
                    </a:lnTo>
                    <a:lnTo>
                      <a:pt x="176" y="53"/>
                    </a:lnTo>
                    <a:lnTo>
                      <a:pt x="176" y="51"/>
                    </a:lnTo>
                    <a:lnTo>
                      <a:pt x="174" y="49"/>
                    </a:lnTo>
                    <a:lnTo>
                      <a:pt x="172" y="47"/>
                    </a:lnTo>
                    <a:lnTo>
                      <a:pt x="170" y="47"/>
                    </a:lnTo>
                    <a:lnTo>
                      <a:pt x="170" y="49"/>
                    </a:lnTo>
                    <a:lnTo>
                      <a:pt x="174" y="51"/>
                    </a:lnTo>
                    <a:lnTo>
                      <a:pt x="174" y="53"/>
                    </a:lnTo>
                    <a:lnTo>
                      <a:pt x="174" y="55"/>
                    </a:lnTo>
                    <a:lnTo>
                      <a:pt x="174" y="57"/>
                    </a:lnTo>
                    <a:lnTo>
                      <a:pt x="174" y="60"/>
                    </a:lnTo>
                    <a:lnTo>
                      <a:pt x="174" y="60"/>
                    </a:lnTo>
                    <a:lnTo>
                      <a:pt x="174" y="62"/>
                    </a:lnTo>
                    <a:lnTo>
                      <a:pt x="174" y="62"/>
                    </a:lnTo>
                    <a:lnTo>
                      <a:pt x="174" y="62"/>
                    </a:lnTo>
                    <a:lnTo>
                      <a:pt x="172" y="64"/>
                    </a:lnTo>
                    <a:lnTo>
                      <a:pt x="172" y="62"/>
                    </a:lnTo>
                    <a:lnTo>
                      <a:pt x="170" y="62"/>
                    </a:lnTo>
                    <a:lnTo>
                      <a:pt x="170" y="60"/>
                    </a:lnTo>
                    <a:lnTo>
                      <a:pt x="168" y="57"/>
                    </a:lnTo>
                    <a:lnTo>
                      <a:pt x="166" y="57"/>
                    </a:lnTo>
                    <a:lnTo>
                      <a:pt x="166" y="62"/>
                    </a:lnTo>
                    <a:lnTo>
                      <a:pt x="166" y="60"/>
                    </a:lnTo>
                    <a:lnTo>
                      <a:pt x="163" y="55"/>
                    </a:lnTo>
                    <a:lnTo>
                      <a:pt x="163" y="53"/>
                    </a:lnTo>
                    <a:lnTo>
                      <a:pt x="161" y="55"/>
                    </a:lnTo>
                    <a:lnTo>
                      <a:pt x="159" y="55"/>
                    </a:lnTo>
                    <a:lnTo>
                      <a:pt x="159" y="55"/>
                    </a:lnTo>
                    <a:lnTo>
                      <a:pt x="157" y="55"/>
                    </a:lnTo>
                    <a:lnTo>
                      <a:pt x="157" y="55"/>
                    </a:lnTo>
                    <a:lnTo>
                      <a:pt x="157" y="57"/>
                    </a:lnTo>
                    <a:lnTo>
                      <a:pt x="159" y="57"/>
                    </a:lnTo>
                    <a:lnTo>
                      <a:pt x="159" y="57"/>
                    </a:lnTo>
                    <a:lnTo>
                      <a:pt x="159" y="60"/>
                    </a:lnTo>
                    <a:lnTo>
                      <a:pt x="159" y="62"/>
                    </a:lnTo>
                    <a:lnTo>
                      <a:pt x="157" y="62"/>
                    </a:lnTo>
                    <a:lnTo>
                      <a:pt x="157" y="62"/>
                    </a:lnTo>
                    <a:lnTo>
                      <a:pt x="157" y="64"/>
                    </a:lnTo>
                    <a:lnTo>
                      <a:pt x="159" y="64"/>
                    </a:lnTo>
                    <a:lnTo>
                      <a:pt x="159" y="66"/>
                    </a:lnTo>
                    <a:lnTo>
                      <a:pt x="161" y="66"/>
                    </a:lnTo>
                    <a:lnTo>
                      <a:pt x="161" y="66"/>
                    </a:lnTo>
                    <a:lnTo>
                      <a:pt x="163" y="64"/>
                    </a:lnTo>
                    <a:lnTo>
                      <a:pt x="166" y="64"/>
                    </a:lnTo>
                    <a:lnTo>
                      <a:pt x="166" y="64"/>
                    </a:lnTo>
                    <a:lnTo>
                      <a:pt x="166" y="64"/>
                    </a:lnTo>
                    <a:lnTo>
                      <a:pt x="168" y="64"/>
                    </a:lnTo>
                    <a:lnTo>
                      <a:pt x="168" y="64"/>
                    </a:lnTo>
                    <a:lnTo>
                      <a:pt x="166" y="66"/>
                    </a:lnTo>
                    <a:lnTo>
                      <a:pt x="166" y="66"/>
                    </a:lnTo>
                    <a:lnTo>
                      <a:pt x="168" y="68"/>
                    </a:lnTo>
                    <a:lnTo>
                      <a:pt x="168" y="70"/>
                    </a:lnTo>
                    <a:lnTo>
                      <a:pt x="168" y="70"/>
                    </a:lnTo>
                    <a:lnTo>
                      <a:pt x="170" y="72"/>
                    </a:lnTo>
                    <a:lnTo>
                      <a:pt x="172" y="72"/>
                    </a:lnTo>
                    <a:lnTo>
                      <a:pt x="172" y="72"/>
                    </a:lnTo>
                    <a:lnTo>
                      <a:pt x="174" y="74"/>
                    </a:lnTo>
                    <a:lnTo>
                      <a:pt x="176" y="76"/>
                    </a:lnTo>
                    <a:lnTo>
                      <a:pt x="178" y="78"/>
                    </a:lnTo>
                    <a:lnTo>
                      <a:pt x="178" y="80"/>
                    </a:lnTo>
                    <a:lnTo>
                      <a:pt x="178" y="80"/>
                    </a:lnTo>
                    <a:lnTo>
                      <a:pt x="178" y="82"/>
                    </a:lnTo>
                    <a:lnTo>
                      <a:pt x="178" y="82"/>
                    </a:lnTo>
                    <a:lnTo>
                      <a:pt x="176" y="84"/>
                    </a:lnTo>
                    <a:lnTo>
                      <a:pt x="176" y="84"/>
                    </a:lnTo>
                    <a:lnTo>
                      <a:pt x="176" y="86"/>
                    </a:lnTo>
                    <a:lnTo>
                      <a:pt x="176" y="86"/>
                    </a:lnTo>
                    <a:lnTo>
                      <a:pt x="174" y="84"/>
                    </a:lnTo>
                    <a:lnTo>
                      <a:pt x="174" y="84"/>
                    </a:lnTo>
                    <a:lnTo>
                      <a:pt x="174" y="82"/>
                    </a:lnTo>
                    <a:lnTo>
                      <a:pt x="172" y="82"/>
                    </a:lnTo>
                    <a:lnTo>
                      <a:pt x="170" y="82"/>
                    </a:lnTo>
                    <a:lnTo>
                      <a:pt x="168" y="82"/>
                    </a:lnTo>
                    <a:lnTo>
                      <a:pt x="166" y="84"/>
                    </a:lnTo>
                    <a:lnTo>
                      <a:pt x="166" y="86"/>
                    </a:lnTo>
                    <a:lnTo>
                      <a:pt x="163" y="88"/>
                    </a:lnTo>
                    <a:lnTo>
                      <a:pt x="163" y="90"/>
                    </a:lnTo>
                    <a:lnTo>
                      <a:pt x="166" y="92"/>
                    </a:lnTo>
                    <a:lnTo>
                      <a:pt x="166" y="94"/>
                    </a:lnTo>
                    <a:lnTo>
                      <a:pt x="172" y="100"/>
                    </a:lnTo>
                    <a:lnTo>
                      <a:pt x="172" y="100"/>
                    </a:lnTo>
                    <a:lnTo>
                      <a:pt x="174" y="105"/>
                    </a:lnTo>
                    <a:lnTo>
                      <a:pt x="174" y="105"/>
                    </a:lnTo>
                    <a:lnTo>
                      <a:pt x="176" y="105"/>
                    </a:lnTo>
                    <a:lnTo>
                      <a:pt x="174" y="100"/>
                    </a:lnTo>
                    <a:lnTo>
                      <a:pt x="174" y="100"/>
                    </a:lnTo>
                    <a:lnTo>
                      <a:pt x="172" y="98"/>
                    </a:lnTo>
                    <a:lnTo>
                      <a:pt x="172" y="98"/>
                    </a:lnTo>
                    <a:lnTo>
                      <a:pt x="170" y="96"/>
                    </a:lnTo>
                    <a:lnTo>
                      <a:pt x="170" y="94"/>
                    </a:lnTo>
                    <a:lnTo>
                      <a:pt x="170" y="94"/>
                    </a:lnTo>
                    <a:lnTo>
                      <a:pt x="168" y="92"/>
                    </a:lnTo>
                    <a:lnTo>
                      <a:pt x="168" y="90"/>
                    </a:lnTo>
                    <a:lnTo>
                      <a:pt x="170" y="88"/>
                    </a:lnTo>
                    <a:lnTo>
                      <a:pt x="172" y="88"/>
                    </a:lnTo>
                    <a:lnTo>
                      <a:pt x="172" y="86"/>
                    </a:lnTo>
                    <a:lnTo>
                      <a:pt x="172" y="86"/>
                    </a:lnTo>
                    <a:lnTo>
                      <a:pt x="172" y="86"/>
                    </a:lnTo>
                    <a:lnTo>
                      <a:pt x="174" y="86"/>
                    </a:lnTo>
                    <a:lnTo>
                      <a:pt x="174" y="86"/>
                    </a:lnTo>
                    <a:lnTo>
                      <a:pt x="174" y="86"/>
                    </a:lnTo>
                    <a:lnTo>
                      <a:pt x="176" y="88"/>
                    </a:lnTo>
                    <a:lnTo>
                      <a:pt x="176" y="90"/>
                    </a:lnTo>
                    <a:lnTo>
                      <a:pt x="176" y="94"/>
                    </a:lnTo>
                    <a:lnTo>
                      <a:pt x="176" y="98"/>
                    </a:lnTo>
                    <a:lnTo>
                      <a:pt x="176" y="100"/>
                    </a:lnTo>
                    <a:lnTo>
                      <a:pt x="178" y="105"/>
                    </a:lnTo>
                    <a:lnTo>
                      <a:pt x="182" y="109"/>
                    </a:lnTo>
                    <a:lnTo>
                      <a:pt x="184" y="109"/>
                    </a:lnTo>
                    <a:lnTo>
                      <a:pt x="186" y="109"/>
                    </a:lnTo>
                    <a:lnTo>
                      <a:pt x="186" y="109"/>
                    </a:lnTo>
                    <a:lnTo>
                      <a:pt x="186" y="109"/>
                    </a:lnTo>
                    <a:lnTo>
                      <a:pt x="186" y="111"/>
                    </a:lnTo>
                    <a:lnTo>
                      <a:pt x="186" y="111"/>
                    </a:lnTo>
                    <a:lnTo>
                      <a:pt x="186" y="111"/>
                    </a:lnTo>
                    <a:lnTo>
                      <a:pt x="184" y="111"/>
                    </a:lnTo>
                    <a:lnTo>
                      <a:pt x="184" y="113"/>
                    </a:lnTo>
                    <a:lnTo>
                      <a:pt x="184" y="113"/>
                    </a:lnTo>
                    <a:lnTo>
                      <a:pt x="182" y="115"/>
                    </a:lnTo>
                    <a:lnTo>
                      <a:pt x="182" y="115"/>
                    </a:lnTo>
                    <a:lnTo>
                      <a:pt x="178" y="115"/>
                    </a:lnTo>
                    <a:lnTo>
                      <a:pt x="178" y="115"/>
                    </a:lnTo>
                    <a:lnTo>
                      <a:pt x="178" y="115"/>
                    </a:lnTo>
                    <a:lnTo>
                      <a:pt x="176" y="117"/>
                    </a:lnTo>
                    <a:lnTo>
                      <a:pt x="176" y="117"/>
                    </a:lnTo>
                    <a:lnTo>
                      <a:pt x="174" y="117"/>
                    </a:lnTo>
                    <a:lnTo>
                      <a:pt x="174" y="119"/>
                    </a:lnTo>
                    <a:lnTo>
                      <a:pt x="174" y="119"/>
                    </a:lnTo>
                    <a:lnTo>
                      <a:pt x="172" y="121"/>
                    </a:lnTo>
                    <a:lnTo>
                      <a:pt x="172" y="123"/>
                    </a:lnTo>
                    <a:lnTo>
                      <a:pt x="170" y="125"/>
                    </a:lnTo>
                    <a:lnTo>
                      <a:pt x="168" y="125"/>
                    </a:lnTo>
                    <a:lnTo>
                      <a:pt x="168" y="127"/>
                    </a:lnTo>
                    <a:lnTo>
                      <a:pt x="166" y="129"/>
                    </a:lnTo>
                    <a:lnTo>
                      <a:pt x="166" y="129"/>
                    </a:lnTo>
                    <a:lnTo>
                      <a:pt x="166" y="131"/>
                    </a:lnTo>
                    <a:lnTo>
                      <a:pt x="166" y="133"/>
                    </a:lnTo>
                    <a:lnTo>
                      <a:pt x="166" y="135"/>
                    </a:lnTo>
                    <a:lnTo>
                      <a:pt x="166" y="135"/>
                    </a:lnTo>
                    <a:lnTo>
                      <a:pt x="166" y="137"/>
                    </a:lnTo>
                    <a:lnTo>
                      <a:pt x="166" y="139"/>
                    </a:lnTo>
                    <a:lnTo>
                      <a:pt x="163" y="141"/>
                    </a:lnTo>
                    <a:lnTo>
                      <a:pt x="163" y="141"/>
                    </a:lnTo>
                    <a:lnTo>
                      <a:pt x="163" y="141"/>
                    </a:lnTo>
                    <a:lnTo>
                      <a:pt x="161" y="144"/>
                    </a:lnTo>
                    <a:lnTo>
                      <a:pt x="161" y="144"/>
                    </a:lnTo>
                    <a:lnTo>
                      <a:pt x="161" y="144"/>
                    </a:lnTo>
                    <a:lnTo>
                      <a:pt x="161" y="144"/>
                    </a:lnTo>
                    <a:lnTo>
                      <a:pt x="161" y="146"/>
                    </a:lnTo>
                    <a:lnTo>
                      <a:pt x="161" y="146"/>
                    </a:lnTo>
                    <a:lnTo>
                      <a:pt x="166" y="148"/>
                    </a:lnTo>
                    <a:lnTo>
                      <a:pt x="166" y="150"/>
                    </a:lnTo>
                    <a:lnTo>
                      <a:pt x="166" y="152"/>
                    </a:lnTo>
                    <a:lnTo>
                      <a:pt x="166" y="152"/>
                    </a:lnTo>
                    <a:lnTo>
                      <a:pt x="166" y="154"/>
                    </a:lnTo>
                    <a:lnTo>
                      <a:pt x="163" y="154"/>
                    </a:lnTo>
                    <a:lnTo>
                      <a:pt x="163" y="152"/>
                    </a:lnTo>
                    <a:lnTo>
                      <a:pt x="163" y="150"/>
                    </a:lnTo>
                    <a:lnTo>
                      <a:pt x="161" y="150"/>
                    </a:lnTo>
                    <a:lnTo>
                      <a:pt x="161" y="152"/>
                    </a:lnTo>
                    <a:lnTo>
                      <a:pt x="161" y="152"/>
                    </a:lnTo>
                    <a:lnTo>
                      <a:pt x="161" y="154"/>
                    </a:lnTo>
                    <a:lnTo>
                      <a:pt x="161" y="158"/>
                    </a:lnTo>
                    <a:lnTo>
                      <a:pt x="161" y="160"/>
                    </a:lnTo>
                    <a:lnTo>
                      <a:pt x="161" y="160"/>
                    </a:lnTo>
                    <a:lnTo>
                      <a:pt x="161" y="162"/>
                    </a:lnTo>
                    <a:lnTo>
                      <a:pt x="161" y="166"/>
                    </a:lnTo>
                    <a:lnTo>
                      <a:pt x="161" y="168"/>
                    </a:lnTo>
                    <a:lnTo>
                      <a:pt x="163" y="170"/>
                    </a:lnTo>
                    <a:lnTo>
                      <a:pt x="163" y="172"/>
                    </a:lnTo>
                    <a:lnTo>
                      <a:pt x="163" y="174"/>
                    </a:lnTo>
                    <a:lnTo>
                      <a:pt x="161" y="176"/>
                    </a:lnTo>
                    <a:lnTo>
                      <a:pt x="161" y="176"/>
                    </a:lnTo>
                    <a:lnTo>
                      <a:pt x="159" y="176"/>
                    </a:lnTo>
                    <a:lnTo>
                      <a:pt x="157" y="176"/>
                    </a:lnTo>
                    <a:lnTo>
                      <a:pt x="155" y="178"/>
                    </a:lnTo>
                    <a:lnTo>
                      <a:pt x="153" y="178"/>
                    </a:lnTo>
                    <a:lnTo>
                      <a:pt x="153" y="178"/>
                    </a:lnTo>
                    <a:lnTo>
                      <a:pt x="153" y="180"/>
                    </a:lnTo>
                    <a:lnTo>
                      <a:pt x="153" y="180"/>
                    </a:lnTo>
                    <a:lnTo>
                      <a:pt x="155" y="182"/>
                    </a:lnTo>
                    <a:lnTo>
                      <a:pt x="153" y="182"/>
                    </a:lnTo>
                    <a:lnTo>
                      <a:pt x="153" y="182"/>
                    </a:lnTo>
                    <a:lnTo>
                      <a:pt x="151" y="182"/>
                    </a:lnTo>
                    <a:lnTo>
                      <a:pt x="149" y="180"/>
                    </a:lnTo>
                    <a:lnTo>
                      <a:pt x="147" y="178"/>
                    </a:lnTo>
                    <a:lnTo>
                      <a:pt x="145" y="176"/>
                    </a:lnTo>
                    <a:lnTo>
                      <a:pt x="145" y="180"/>
                    </a:lnTo>
                    <a:lnTo>
                      <a:pt x="143" y="185"/>
                    </a:lnTo>
                    <a:lnTo>
                      <a:pt x="141" y="187"/>
                    </a:lnTo>
                    <a:lnTo>
                      <a:pt x="133" y="193"/>
                    </a:lnTo>
                    <a:lnTo>
                      <a:pt x="131" y="195"/>
                    </a:lnTo>
                    <a:lnTo>
                      <a:pt x="127" y="197"/>
                    </a:lnTo>
                    <a:lnTo>
                      <a:pt x="127" y="195"/>
                    </a:lnTo>
                    <a:lnTo>
                      <a:pt x="127" y="195"/>
                    </a:lnTo>
                    <a:lnTo>
                      <a:pt x="125" y="193"/>
                    </a:lnTo>
                    <a:lnTo>
                      <a:pt x="125" y="193"/>
                    </a:lnTo>
                    <a:lnTo>
                      <a:pt x="123" y="191"/>
                    </a:lnTo>
                    <a:lnTo>
                      <a:pt x="123" y="189"/>
                    </a:lnTo>
                    <a:lnTo>
                      <a:pt x="123" y="189"/>
                    </a:lnTo>
                    <a:lnTo>
                      <a:pt x="120" y="187"/>
                    </a:lnTo>
                    <a:lnTo>
                      <a:pt x="120" y="189"/>
                    </a:lnTo>
                    <a:lnTo>
                      <a:pt x="120" y="189"/>
                    </a:lnTo>
                    <a:lnTo>
                      <a:pt x="120" y="189"/>
                    </a:lnTo>
                    <a:lnTo>
                      <a:pt x="120" y="191"/>
                    </a:lnTo>
                    <a:lnTo>
                      <a:pt x="118" y="191"/>
                    </a:lnTo>
                    <a:lnTo>
                      <a:pt x="116" y="191"/>
                    </a:lnTo>
                    <a:lnTo>
                      <a:pt x="118" y="189"/>
                    </a:lnTo>
                    <a:lnTo>
                      <a:pt x="118" y="189"/>
                    </a:lnTo>
                    <a:lnTo>
                      <a:pt x="118" y="189"/>
                    </a:lnTo>
                    <a:lnTo>
                      <a:pt x="118" y="187"/>
                    </a:lnTo>
                    <a:lnTo>
                      <a:pt x="114" y="189"/>
                    </a:lnTo>
                    <a:lnTo>
                      <a:pt x="114" y="189"/>
                    </a:lnTo>
                    <a:lnTo>
                      <a:pt x="114" y="191"/>
                    </a:lnTo>
                    <a:lnTo>
                      <a:pt x="114" y="193"/>
                    </a:lnTo>
                    <a:lnTo>
                      <a:pt x="114" y="193"/>
                    </a:lnTo>
                    <a:lnTo>
                      <a:pt x="112" y="195"/>
                    </a:lnTo>
                    <a:lnTo>
                      <a:pt x="112" y="195"/>
                    </a:lnTo>
                    <a:lnTo>
                      <a:pt x="112" y="197"/>
                    </a:lnTo>
                    <a:lnTo>
                      <a:pt x="112" y="199"/>
                    </a:lnTo>
                    <a:lnTo>
                      <a:pt x="112" y="197"/>
                    </a:lnTo>
                    <a:lnTo>
                      <a:pt x="112" y="197"/>
                    </a:lnTo>
                    <a:lnTo>
                      <a:pt x="110" y="195"/>
                    </a:lnTo>
                    <a:lnTo>
                      <a:pt x="110" y="193"/>
                    </a:lnTo>
                    <a:lnTo>
                      <a:pt x="112" y="193"/>
                    </a:lnTo>
                    <a:lnTo>
                      <a:pt x="112" y="191"/>
                    </a:lnTo>
                    <a:lnTo>
                      <a:pt x="112" y="191"/>
                    </a:lnTo>
                    <a:lnTo>
                      <a:pt x="112" y="189"/>
                    </a:lnTo>
                    <a:lnTo>
                      <a:pt x="110" y="191"/>
                    </a:lnTo>
                    <a:lnTo>
                      <a:pt x="108" y="193"/>
                    </a:lnTo>
                    <a:lnTo>
                      <a:pt x="106" y="193"/>
                    </a:lnTo>
                    <a:lnTo>
                      <a:pt x="104" y="193"/>
                    </a:lnTo>
                    <a:lnTo>
                      <a:pt x="106" y="193"/>
                    </a:lnTo>
                    <a:lnTo>
                      <a:pt x="108" y="191"/>
                    </a:lnTo>
                    <a:lnTo>
                      <a:pt x="112" y="187"/>
                    </a:lnTo>
                    <a:lnTo>
                      <a:pt x="112" y="185"/>
                    </a:lnTo>
                    <a:lnTo>
                      <a:pt x="112" y="185"/>
                    </a:lnTo>
                    <a:lnTo>
                      <a:pt x="110" y="187"/>
                    </a:lnTo>
                    <a:lnTo>
                      <a:pt x="110" y="187"/>
                    </a:lnTo>
                    <a:lnTo>
                      <a:pt x="108" y="187"/>
                    </a:lnTo>
                    <a:lnTo>
                      <a:pt x="102" y="191"/>
                    </a:lnTo>
                    <a:lnTo>
                      <a:pt x="100" y="191"/>
                    </a:lnTo>
                    <a:lnTo>
                      <a:pt x="102" y="189"/>
                    </a:lnTo>
                    <a:lnTo>
                      <a:pt x="102" y="189"/>
                    </a:lnTo>
                    <a:lnTo>
                      <a:pt x="104" y="189"/>
                    </a:lnTo>
                    <a:lnTo>
                      <a:pt x="106" y="189"/>
                    </a:lnTo>
                    <a:lnTo>
                      <a:pt x="106" y="187"/>
                    </a:lnTo>
                    <a:lnTo>
                      <a:pt x="104" y="187"/>
                    </a:lnTo>
                    <a:lnTo>
                      <a:pt x="102" y="187"/>
                    </a:lnTo>
                    <a:lnTo>
                      <a:pt x="100" y="187"/>
                    </a:lnTo>
                    <a:lnTo>
                      <a:pt x="102" y="185"/>
                    </a:lnTo>
                    <a:lnTo>
                      <a:pt x="104" y="185"/>
                    </a:lnTo>
                    <a:lnTo>
                      <a:pt x="108" y="185"/>
                    </a:lnTo>
                    <a:lnTo>
                      <a:pt x="110" y="182"/>
                    </a:lnTo>
                    <a:lnTo>
                      <a:pt x="112" y="180"/>
                    </a:lnTo>
                    <a:lnTo>
                      <a:pt x="116" y="174"/>
                    </a:lnTo>
                    <a:lnTo>
                      <a:pt x="116" y="174"/>
                    </a:lnTo>
                    <a:lnTo>
                      <a:pt x="118" y="174"/>
                    </a:lnTo>
                    <a:lnTo>
                      <a:pt x="118" y="174"/>
                    </a:lnTo>
                    <a:lnTo>
                      <a:pt x="120" y="172"/>
                    </a:lnTo>
                    <a:lnTo>
                      <a:pt x="123" y="172"/>
                    </a:lnTo>
                    <a:lnTo>
                      <a:pt x="123" y="170"/>
                    </a:lnTo>
                    <a:lnTo>
                      <a:pt x="127" y="166"/>
                    </a:lnTo>
                    <a:lnTo>
                      <a:pt x="127" y="164"/>
                    </a:lnTo>
                    <a:lnTo>
                      <a:pt x="127" y="166"/>
                    </a:lnTo>
                    <a:lnTo>
                      <a:pt x="127" y="166"/>
                    </a:lnTo>
                    <a:lnTo>
                      <a:pt x="127" y="166"/>
                    </a:lnTo>
                    <a:lnTo>
                      <a:pt x="127" y="168"/>
                    </a:lnTo>
                    <a:lnTo>
                      <a:pt x="127" y="168"/>
                    </a:lnTo>
                    <a:lnTo>
                      <a:pt x="127" y="170"/>
                    </a:lnTo>
                    <a:lnTo>
                      <a:pt x="127" y="172"/>
                    </a:lnTo>
                    <a:lnTo>
                      <a:pt x="127" y="174"/>
                    </a:lnTo>
                    <a:lnTo>
                      <a:pt x="125" y="176"/>
                    </a:lnTo>
                    <a:lnTo>
                      <a:pt x="125" y="176"/>
                    </a:lnTo>
                    <a:lnTo>
                      <a:pt x="123" y="178"/>
                    </a:lnTo>
                    <a:lnTo>
                      <a:pt x="123" y="185"/>
                    </a:lnTo>
                    <a:lnTo>
                      <a:pt x="125" y="187"/>
                    </a:lnTo>
                    <a:lnTo>
                      <a:pt x="127" y="187"/>
                    </a:lnTo>
                    <a:lnTo>
                      <a:pt x="127" y="185"/>
                    </a:lnTo>
                    <a:lnTo>
                      <a:pt x="127" y="185"/>
                    </a:lnTo>
                    <a:lnTo>
                      <a:pt x="127" y="185"/>
                    </a:lnTo>
                    <a:lnTo>
                      <a:pt x="127" y="182"/>
                    </a:lnTo>
                    <a:lnTo>
                      <a:pt x="129" y="182"/>
                    </a:lnTo>
                    <a:lnTo>
                      <a:pt x="129" y="182"/>
                    </a:lnTo>
                    <a:lnTo>
                      <a:pt x="129" y="182"/>
                    </a:lnTo>
                    <a:lnTo>
                      <a:pt x="129" y="182"/>
                    </a:lnTo>
                    <a:lnTo>
                      <a:pt x="129" y="182"/>
                    </a:lnTo>
                    <a:lnTo>
                      <a:pt x="129" y="182"/>
                    </a:lnTo>
                    <a:lnTo>
                      <a:pt x="131" y="180"/>
                    </a:lnTo>
                    <a:lnTo>
                      <a:pt x="129" y="178"/>
                    </a:lnTo>
                    <a:lnTo>
                      <a:pt x="129" y="176"/>
                    </a:lnTo>
                    <a:lnTo>
                      <a:pt x="129" y="174"/>
                    </a:lnTo>
                    <a:lnTo>
                      <a:pt x="131" y="174"/>
                    </a:lnTo>
                    <a:lnTo>
                      <a:pt x="131" y="172"/>
                    </a:lnTo>
                    <a:lnTo>
                      <a:pt x="131" y="172"/>
                    </a:lnTo>
                    <a:lnTo>
                      <a:pt x="133" y="170"/>
                    </a:lnTo>
                    <a:lnTo>
                      <a:pt x="133" y="170"/>
                    </a:lnTo>
                    <a:lnTo>
                      <a:pt x="133" y="170"/>
                    </a:lnTo>
                    <a:lnTo>
                      <a:pt x="133" y="170"/>
                    </a:lnTo>
                    <a:lnTo>
                      <a:pt x="135" y="170"/>
                    </a:lnTo>
                    <a:lnTo>
                      <a:pt x="135" y="168"/>
                    </a:lnTo>
                    <a:lnTo>
                      <a:pt x="139" y="168"/>
                    </a:lnTo>
                    <a:lnTo>
                      <a:pt x="139" y="168"/>
                    </a:lnTo>
                    <a:lnTo>
                      <a:pt x="141" y="166"/>
                    </a:lnTo>
                    <a:lnTo>
                      <a:pt x="141" y="168"/>
                    </a:lnTo>
                    <a:lnTo>
                      <a:pt x="139" y="170"/>
                    </a:lnTo>
                    <a:lnTo>
                      <a:pt x="137" y="170"/>
                    </a:lnTo>
                    <a:lnTo>
                      <a:pt x="137" y="172"/>
                    </a:lnTo>
                    <a:lnTo>
                      <a:pt x="135" y="174"/>
                    </a:lnTo>
                    <a:lnTo>
                      <a:pt x="135" y="174"/>
                    </a:lnTo>
                    <a:lnTo>
                      <a:pt x="135" y="176"/>
                    </a:lnTo>
                    <a:lnTo>
                      <a:pt x="135" y="176"/>
                    </a:lnTo>
                    <a:lnTo>
                      <a:pt x="141" y="180"/>
                    </a:lnTo>
                    <a:lnTo>
                      <a:pt x="143" y="180"/>
                    </a:lnTo>
                    <a:lnTo>
                      <a:pt x="143" y="178"/>
                    </a:lnTo>
                    <a:lnTo>
                      <a:pt x="143" y="178"/>
                    </a:lnTo>
                    <a:lnTo>
                      <a:pt x="143" y="174"/>
                    </a:lnTo>
                    <a:lnTo>
                      <a:pt x="143" y="174"/>
                    </a:lnTo>
                    <a:lnTo>
                      <a:pt x="145" y="172"/>
                    </a:lnTo>
                    <a:lnTo>
                      <a:pt x="145" y="172"/>
                    </a:lnTo>
                    <a:lnTo>
                      <a:pt x="147" y="170"/>
                    </a:lnTo>
                    <a:lnTo>
                      <a:pt x="145" y="168"/>
                    </a:lnTo>
                    <a:lnTo>
                      <a:pt x="147" y="166"/>
                    </a:lnTo>
                    <a:lnTo>
                      <a:pt x="147" y="164"/>
                    </a:lnTo>
                    <a:lnTo>
                      <a:pt x="149" y="162"/>
                    </a:lnTo>
                    <a:lnTo>
                      <a:pt x="149" y="160"/>
                    </a:lnTo>
                    <a:lnTo>
                      <a:pt x="151" y="158"/>
                    </a:lnTo>
                    <a:lnTo>
                      <a:pt x="151" y="156"/>
                    </a:lnTo>
                    <a:lnTo>
                      <a:pt x="151" y="156"/>
                    </a:lnTo>
                    <a:lnTo>
                      <a:pt x="149" y="154"/>
                    </a:lnTo>
                    <a:lnTo>
                      <a:pt x="151" y="152"/>
                    </a:lnTo>
                    <a:lnTo>
                      <a:pt x="149" y="150"/>
                    </a:lnTo>
                    <a:lnTo>
                      <a:pt x="147" y="150"/>
                    </a:lnTo>
                    <a:lnTo>
                      <a:pt x="145" y="152"/>
                    </a:lnTo>
                    <a:lnTo>
                      <a:pt x="143" y="152"/>
                    </a:lnTo>
                    <a:lnTo>
                      <a:pt x="139" y="152"/>
                    </a:lnTo>
                    <a:lnTo>
                      <a:pt x="139" y="152"/>
                    </a:lnTo>
                    <a:lnTo>
                      <a:pt x="141" y="152"/>
                    </a:lnTo>
                    <a:lnTo>
                      <a:pt x="143" y="150"/>
                    </a:lnTo>
                    <a:lnTo>
                      <a:pt x="143" y="148"/>
                    </a:lnTo>
                    <a:lnTo>
                      <a:pt x="143" y="148"/>
                    </a:lnTo>
                    <a:lnTo>
                      <a:pt x="143" y="148"/>
                    </a:lnTo>
                    <a:lnTo>
                      <a:pt x="141" y="146"/>
                    </a:lnTo>
                    <a:lnTo>
                      <a:pt x="139" y="146"/>
                    </a:lnTo>
                    <a:lnTo>
                      <a:pt x="139" y="144"/>
                    </a:lnTo>
                    <a:lnTo>
                      <a:pt x="139" y="144"/>
                    </a:lnTo>
                    <a:lnTo>
                      <a:pt x="141" y="141"/>
                    </a:lnTo>
                    <a:lnTo>
                      <a:pt x="141" y="141"/>
                    </a:lnTo>
                    <a:lnTo>
                      <a:pt x="141" y="139"/>
                    </a:lnTo>
                    <a:lnTo>
                      <a:pt x="143" y="146"/>
                    </a:lnTo>
                    <a:lnTo>
                      <a:pt x="145" y="150"/>
                    </a:lnTo>
                    <a:lnTo>
                      <a:pt x="147" y="148"/>
                    </a:lnTo>
                    <a:lnTo>
                      <a:pt x="147" y="148"/>
                    </a:lnTo>
                    <a:lnTo>
                      <a:pt x="147" y="148"/>
                    </a:lnTo>
                    <a:lnTo>
                      <a:pt x="147" y="137"/>
                    </a:lnTo>
                    <a:lnTo>
                      <a:pt x="147" y="135"/>
                    </a:lnTo>
                    <a:lnTo>
                      <a:pt x="145" y="135"/>
                    </a:lnTo>
                    <a:lnTo>
                      <a:pt x="145" y="135"/>
                    </a:lnTo>
                    <a:lnTo>
                      <a:pt x="145" y="133"/>
                    </a:lnTo>
                    <a:lnTo>
                      <a:pt x="145" y="133"/>
                    </a:lnTo>
                    <a:lnTo>
                      <a:pt x="145" y="133"/>
                    </a:lnTo>
                    <a:lnTo>
                      <a:pt x="149" y="137"/>
                    </a:lnTo>
                    <a:lnTo>
                      <a:pt x="151" y="137"/>
                    </a:lnTo>
                    <a:lnTo>
                      <a:pt x="151" y="135"/>
                    </a:lnTo>
                    <a:lnTo>
                      <a:pt x="153" y="135"/>
                    </a:lnTo>
                    <a:lnTo>
                      <a:pt x="153" y="133"/>
                    </a:lnTo>
                    <a:lnTo>
                      <a:pt x="153" y="133"/>
                    </a:lnTo>
                    <a:lnTo>
                      <a:pt x="157" y="135"/>
                    </a:lnTo>
                    <a:lnTo>
                      <a:pt x="157" y="135"/>
                    </a:lnTo>
                    <a:lnTo>
                      <a:pt x="159" y="133"/>
                    </a:lnTo>
                    <a:lnTo>
                      <a:pt x="159" y="133"/>
                    </a:lnTo>
                    <a:lnTo>
                      <a:pt x="159" y="133"/>
                    </a:lnTo>
                    <a:lnTo>
                      <a:pt x="159" y="131"/>
                    </a:lnTo>
                    <a:lnTo>
                      <a:pt x="159" y="131"/>
                    </a:lnTo>
                    <a:lnTo>
                      <a:pt x="159" y="129"/>
                    </a:lnTo>
                    <a:lnTo>
                      <a:pt x="159" y="129"/>
                    </a:lnTo>
                    <a:lnTo>
                      <a:pt x="157" y="129"/>
                    </a:lnTo>
                    <a:lnTo>
                      <a:pt x="159" y="127"/>
                    </a:lnTo>
                    <a:lnTo>
                      <a:pt x="159" y="127"/>
                    </a:lnTo>
                    <a:lnTo>
                      <a:pt x="159" y="125"/>
                    </a:lnTo>
                    <a:lnTo>
                      <a:pt x="157" y="125"/>
                    </a:lnTo>
                    <a:lnTo>
                      <a:pt x="159" y="121"/>
                    </a:lnTo>
                    <a:lnTo>
                      <a:pt x="159" y="119"/>
                    </a:lnTo>
                    <a:lnTo>
                      <a:pt x="159" y="117"/>
                    </a:lnTo>
                    <a:lnTo>
                      <a:pt x="157" y="115"/>
                    </a:lnTo>
                    <a:lnTo>
                      <a:pt x="153" y="111"/>
                    </a:lnTo>
                    <a:lnTo>
                      <a:pt x="153" y="113"/>
                    </a:lnTo>
                    <a:lnTo>
                      <a:pt x="153" y="115"/>
                    </a:lnTo>
                    <a:lnTo>
                      <a:pt x="153" y="117"/>
                    </a:lnTo>
                    <a:lnTo>
                      <a:pt x="153" y="121"/>
                    </a:lnTo>
                    <a:lnTo>
                      <a:pt x="153" y="123"/>
                    </a:lnTo>
                    <a:lnTo>
                      <a:pt x="153" y="125"/>
                    </a:lnTo>
                    <a:lnTo>
                      <a:pt x="151" y="125"/>
                    </a:lnTo>
                    <a:lnTo>
                      <a:pt x="151" y="123"/>
                    </a:lnTo>
                    <a:lnTo>
                      <a:pt x="151" y="123"/>
                    </a:lnTo>
                    <a:lnTo>
                      <a:pt x="151" y="121"/>
                    </a:lnTo>
                    <a:lnTo>
                      <a:pt x="151" y="121"/>
                    </a:lnTo>
                    <a:lnTo>
                      <a:pt x="149" y="121"/>
                    </a:lnTo>
                    <a:lnTo>
                      <a:pt x="149" y="123"/>
                    </a:lnTo>
                    <a:lnTo>
                      <a:pt x="139" y="131"/>
                    </a:lnTo>
                    <a:lnTo>
                      <a:pt x="139" y="131"/>
                    </a:lnTo>
                    <a:lnTo>
                      <a:pt x="137" y="135"/>
                    </a:lnTo>
                    <a:lnTo>
                      <a:pt x="137" y="137"/>
                    </a:lnTo>
                    <a:lnTo>
                      <a:pt x="135" y="137"/>
                    </a:lnTo>
                    <a:lnTo>
                      <a:pt x="133" y="137"/>
                    </a:lnTo>
                    <a:lnTo>
                      <a:pt x="127" y="139"/>
                    </a:lnTo>
                    <a:lnTo>
                      <a:pt x="123" y="141"/>
                    </a:lnTo>
                    <a:lnTo>
                      <a:pt x="120" y="141"/>
                    </a:lnTo>
                    <a:lnTo>
                      <a:pt x="114" y="148"/>
                    </a:lnTo>
                    <a:lnTo>
                      <a:pt x="108" y="154"/>
                    </a:lnTo>
                    <a:lnTo>
                      <a:pt x="108" y="156"/>
                    </a:lnTo>
                    <a:lnTo>
                      <a:pt x="106" y="158"/>
                    </a:lnTo>
                    <a:lnTo>
                      <a:pt x="104" y="158"/>
                    </a:lnTo>
                    <a:lnTo>
                      <a:pt x="104" y="160"/>
                    </a:lnTo>
                    <a:lnTo>
                      <a:pt x="104" y="162"/>
                    </a:lnTo>
                    <a:lnTo>
                      <a:pt x="108" y="164"/>
                    </a:lnTo>
                    <a:lnTo>
                      <a:pt x="114" y="162"/>
                    </a:lnTo>
                    <a:lnTo>
                      <a:pt x="120" y="160"/>
                    </a:lnTo>
                    <a:lnTo>
                      <a:pt x="123" y="160"/>
                    </a:lnTo>
                    <a:lnTo>
                      <a:pt x="125" y="160"/>
                    </a:lnTo>
                    <a:lnTo>
                      <a:pt x="123" y="162"/>
                    </a:lnTo>
                    <a:lnTo>
                      <a:pt x="120" y="162"/>
                    </a:lnTo>
                    <a:lnTo>
                      <a:pt x="106" y="164"/>
                    </a:lnTo>
                    <a:lnTo>
                      <a:pt x="102" y="164"/>
                    </a:lnTo>
                    <a:lnTo>
                      <a:pt x="100" y="162"/>
                    </a:lnTo>
                    <a:lnTo>
                      <a:pt x="100" y="160"/>
                    </a:lnTo>
                    <a:lnTo>
                      <a:pt x="102" y="158"/>
                    </a:lnTo>
                    <a:lnTo>
                      <a:pt x="104" y="154"/>
                    </a:lnTo>
                    <a:lnTo>
                      <a:pt x="106" y="152"/>
                    </a:lnTo>
                    <a:lnTo>
                      <a:pt x="108" y="152"/>
                    </a:lnTo>
                    <a:lnTo>
                      <a:pt x="110" y="150"/>
                    </a:lnTo>
                    <a:lnTo>
                      <a:pt x="112" y="146"/>
                    </a:lnTo>
                    <a:lnTo>
                      <a:pt x="114" y="144"/>
                    </a:lnTo>
                    <a:lnTo>
                      <a:pt x="123" y="137"/>
                    </a:lnTo>
                    <a:lnTo>
                      <a:pt x="123" y="137"/>
                    </a:lnTo>
                    <a:lnTo>
                      <a:pt x="125" y="137"/>
                    </a:lnTo>
                    <a:lnTo>
                      <a:pt x="125" y="137"/>
                    </a:lnTo>
                    <a:lnTo>
                      <a:pt x="125" y="135"/>
                    </a:lnTo>
                    <a:lnTo>
                      <a:pt x="127" y="133"/>
                    </a:lnTo>
                    <a:lnTo>
                      <a:pt x="129" y="131"/>
                    </a:lnTo>
                    <a:lnTo>
                      <a:pt x="131" y="129"/>
                    </a:lnTo>
                    <a:lnTo>
                      <a:pt x="133" y="129"/>
                    </a:lnTo>
                    <a:lnTo>
                      <a:pt x="131" y="125"/>
                    </a:lnTo>
                    <a:lnTo>
                      <a:pt x="131" y="123"/>
                    </a:lnTo>
                    <a:lnTo>
                      <a:pt x="131" y="121"/>
                    </a:lnTo>
                    <a:lnTo>
                      <a:pt x="133" y="119"/>
                    </a:lnTo>
                    <a:lnTo>
                      <a:pt x="133" y="121"/>
                    </a:lnTo>
                    <a:lnTo>
                      <a:pt x="133" y="123"/>
                    </a:lnTo>
                    <a:lnTo>
                      <a:pt x="133" y="125"/>
                    </a:lnTo>
                    <a:lnTo>
                      <a:pt x="135" y="123"/>
                    </a:lnTo>
                    <a:lnTo>
                      <a:pt x="135" y="123"/>
                    </a:lnTo>
                    <a:lnTo>
                      <a:pt x="135" y="121"/>
                    </a:lnTo>
                    <a:lnTo>
                      <a:pt x="137" y="119"/>
                    </a:lnTo>
                    <a:lnTo>
                      <a:pt x="137" y="123"/>
                    </a:lnTo>
                    <a:lnTo>
                      <a:pt x="135" y="125"/>
                    </a:lnTo>
                    <a:lnTo>
                      <a:pt x="133" y="131"/>
                    </a:lnTo>
                    <a:lnTo>
                      <a:pt x="131" y="133"/>
                    </a:lnTo>
                    <a:lnTo>
                      <a:pt x="131" y="135"/>
                    </a:lnTo>
                    <a:lnTo>
                      <a:pt x="133" y="135"/>
                    </a:lnTo>
                    <a:lnTo>
                      <a:pt x="133" y="135"/>
                    </a:lnTo>
                    <a:lnTo>
                      <a:pt x="135" y="135"/>
                    </a:lnTo>
                    <a:lnTo>
                      <a:pt x="135" y="135"/>
                    </a:lnTo>
                    <a:lnTo>
                      <a:pt x="135" y="133"/>
                    </a:lnTo>
                    <a:lnTo>
                      <a:pt x="137" y="131"/>
                    </a:lnTo>
                    <a:lnTo>
                      <a:pt x="137" y="129"/>
                    </a:lnTo>
                    <a:lnTo>
                      <a:pt x="139" y="127"/>
                    </a:lnTo>
                    <a:lnTo>
                      <a:pt x="141" y="125"/>
                    </a:lnTo>
                    <a:lnTo>
                      <a:pt x="145" y="121"/>
                    </a:lnTo>
                    <a:lnTo>
                      <a:pt x="145" y="121"/>
                    </a:lnTo>
                    <a:lnTo>
                      <a:pt x="147" y="119"/>
                    </a:lnTo>
                    <a:lnTo>
                      <a:pt x="147" y="119"/>
                    </a:lnTo>
                    <a:lnTo>
                      <a:pt x="147" y="119"/>
                    </a:lnTo>
                    <a:lnTo>
                      <a:pt x="151" y="119"/>
                    </a:lnTo>
                    <a:lnTo>
                      <a:pt x="151" y="119"/>
                    </a:lnTo>
                    <a:lnTo>
                      <a:pt x="151" y="117"/>
                    </a:lnTo>
                    <a:lnTo>
                      <a:pt x="147" y="111"/>
                    </a:lnTo>
                    <a:lnTo>
                      <a:pt x="147" y="111"/>
                    </a:lnTo>
                    <a:lnTo>
                      <a:pt x="147" y="109"/>
                    </a:lnTo>
                    <a:lnTo>
                      <a:pt x="147" y="109"/>
                    </a:lnTo>
                    <a:lnTo>
                      <a:pt x="147" y="107"/>
                    </a:lnTo>
                    <a:lnTo>
                      <a:pt x="147" y="107"/>
                    </a:lnTo>
                    <a:lnTo>
                      <a:pt x="145" y="105"/>
                    </a:lnTo>
                    <a:lnTo>
                      <a:pt x="143" y="98"/>
                    </a:lnTo>
                    <a:lnTo>
                      <a:pt x="143" y="98"/>
                    </a:lnTo>
                    <a:lnTo>
                      <a:pt x="143" y="96"/>
                    </a:lnTo>
                    <a:lnTo>
                      <a:pt x="143" y="96"/>
                    </a:lnTo>
                    <a:lnTo>
                      <a:pt x="143" y="94"/>
                    </a:lnTo>
                    <a:lnTo>
                      <a:pt x="143" y="94"/>
                    </a:lnTo>
                    <a:lnTo>
                      <a:pt x="143" y="92"/>
                    </a:lnTo>
                    <a:lnTo>
                      <a:pt x="145" y="92"/>
                    </a:lnTo>
                    <a:lnTo>
                      <a:pt x="147" y="92"/>
                    </a:lnTo>
                    <a:lnTo>
                      <a:pt x="145" y="90"/>
                    </a:lnTo>
                    <a:lnTo>
                      <a:pt x="143" y="88"/>
                    </a:lnTo>
                    <a:lnTo>
                      <a:pt x="141" y="90"/>
                    </a:lnTo>
                    <a:lnTo>
                      <a:pt x="139" y="90"/>
                    </a:lnTo>
                    <a:lnTo>
                      <a:pt x="137" y="90"/>
                    </a:lnTo>
                    <a:lnTo>
                      <a:pt x="137" y="92"/>
                    </a:lnTo>
                    <a:lnTo>
                      <a:pt x="137" y="92"/>
                    </a:lnTo>
                    <a:lnTo>
                      <a:pt x="137" y="94"/>
                    </a:lnTo>
                    <a:lnTo>
                      <a:pt x="139" y="98"/>
                    </a:lnTo>
                    <a:lnTo>
                      <a:pt x="139" y="98"/>
                    </a:lnTo>
                    <a:lnTo>
                      <a:pt x="137" y="103"/>
                    </a:lnTo>
                    <a:lnTo>
                      <a:pt x="137" y="103"/>
                    </a:lnTo>
                    <a:lnTo>
                      <a:pt x="135" y="103"/>
                    </a:lnTo>
                    <a:lnTo>
                      <a:pt x="135" y="103"/>
                    </a:lnTo>
                    <a:lnTo>
                      <a:pt x="137" y="100"/>
                    </a:lnTo>
                    <a:lnTo>
                      <a:pt x="137" y="98"/>
                    </a:lnTo>
                    <a:lnTo>
                      <a:pt x="135" y="96"/>
                    </a:lnTo>
                    <a:lnTo>
                      <a:pt x="135" y="96"/>
                    </a:lnTo>
                    <a:lnTo>
                      <a:pt x="135" y="94"/>
                    </a:lnTo>
                    <a:lnTo>
                      <a:pt x="133" y="94"/>
                    </a:lnTo>
                    <a:lnTo>
                      <a:pt x="133" y="94"/>
                    </a:lnTo>
                    <a:lnTo>
                      <a:pt x="133" y="92"/>
                    </a:lnTo>
                    <a:lnTo>
                      <a:pt x="133" y="92"/>
                    </a:lnTo>
                    <a:lnTo>
                      <a:pt x="131" y="90"/>
                    </a:lnTo>
                    <a:lnTo>
                      <a:pt x="131" y="90"/>
                    </a:lnTo>
                    <a:lnTo>
                      <a:pt x="127" y="90"/>
                    </a:lnTo>
                    <a:lnTo>
                      <a:pt x="127" y="92"/>
                    </a:lnTo>
                    <a:lnTo>
                      <a:pt x="127" y="96"/>
                    </a:lnTo>
                    <a:lnTo>
                      <a:pt x="125" y="96"/>
                    </a:lnTo>
                    <a:lnTo>
                      <a:pt x="125" y="94"/>
                    </a:lnTo>
                    <a:lnTo>
                      <a:pt x="123" y="94"/>
                    </a:lnTo>
                    <a:lnTo>
                      <a:pt x="125" y="90"/>
                    </a:lnTo>
                    <a:lnTo>
                      <a:pt x="123" y="88"/>
                    </a:lnTo>
                    <a:lnTo>
                      <a:pt x="120" y="86"/>
                    </a:lnTo>
                    <a:lnTo>
                      <a:pt x="118" y="84"/>
                    </a:lnTo>
                    <a:lnTo>
                      <a:pt x="116" y="84"/>
                    </a:lnTo>
                    <a:lnTo>
                      <a:pt x="116" y="82"/>
                    </a:lnTo>
                    <a:lnTo>
                      <a:pt x="118" y="82"/>
                    </a:lnTo>
                    <a:lnTo>
                      <a:pt x="118" y="82"/>
                    </a:lnTo>
                    <a:lnTo>
                      <a:pt x="120" y="82"/>
                    </a:lnTo>
                    <a:lnTo>
                      <a:pt x="120" y="80"/>
                    </a:lnTo>
                    <a:lnTo>
                      <a:pt x="116" y="82"/>
                    </a:lnTo>
                    <a:lnTo>
                      <a:pt x="110" y="84"/>
                    </a:lnTo>
                    <a:lnTo>
                      <a:pt x="108" y="84"/>
                    </a:lnTo>
                    <a:lnTo>
                      <a:pt x="96" y="82"/>
                    </a:lnTo>
                    <a:lnTo>
                      <a:pt x="96" y="80"/>
                    </a:lnTo>
                    <a:lnTo>
                      <a:pt x="96" y="80"/>
                    </a:lnTo>
                    <a:lnTo>
                      <a:pt x="96" y="80"/>
                    </a:lnTo>
                    <a:lnTo>
                      <a:pt x="96" y="80"/>
                    </a:lnTo>
                    <a:lnTo>
                      <a:pt x="98" y="80"/>
                    </a:lnTo>
                    <a:lnTo>
                      <a:pt x="92" y="80"/>
                    </a:lnTo>
                    <a:lnTo>
                      <a:pt x="90" y="78"/>
                    </a:lnTo>
                    <a:lnTo>
                      <a:pt x="88" y="76"/>
                    </a:lnTo>
                    <a:lnTo>
                      <a:pt x="84" y="76"/>
                    </a:lnTo>
                    <a:lnTo>
                      <a:pt x="82" y="78"/>
                    </a:lnTo>
                    <a:lnTo>
                      <a:pt x="80" y="76"/>
                    </a:lnTo>
                    <a:lnTo>
                      <a:pt x="77" y="74"/>
                    </a:lnTo>
                    <a:lnTo>
                      <a:pt x="75" y="74"/>
                    </a:lnTo>
                    <a:lnTo>
                      <a:pt x="69" y="72"/>
                    </a:lnTo>
                    <a:lnTo>
                      <a:pt x="59" y="70"/>
                    </a:lnTo>
                    <a:lnTo>
                      <a:pt x="49" y="64"/>
                    </a:lnTo>
                    <a:lnTo>
                      <a:pt x="49" y="64"/>
                    </a:lnTo>
                    <a:lnTo>
                      <a:pt x="47" y="60"/>
                    </a:lnTo>
                    <a:lnTo>
                      <a:pt x="45" y="57"/>
                    </a:lnTo>
                    <a:lnTo>
                      <a:pt x="39" y="55"/>
                    </a:lnTo>
                    <a:lnTo>
                      <a:pt x="39" y="53"/>
                    </a:lnTo>
                    <a:lnTo>
                      <a:pt x="34" y="53"/>
                    </a:lnTo>
                    <a:lnTo>
                      <a:pt x="32" y="53"/>
                    </a:lnTo>
                    <a:lnTo>
                      <a:pt x="32" y="51"/>
                    </a:lnTo>
                    <a:lnTo>
                      <a:pt x="30" y="49"/>
                    </a:lnTo>
                    <a:lnTo>
                      <a:pt x="26" y="47"/>
                    </a:lnTo>
                    <a:lnTo>
                      <a:pt x="24" y="45"/>
                    </a:lnTo>
                    <a:lnTo>
                      <a:pt x="14" y="37"/>
                    </a:lnTo>
                    <a:lnTo>
                      <a:pt x="10" y="35"/>
                    </a:lnTo>
                    <a:lnTo>
                      <a:pt x="6" y="33"/>
                    </a:lnTo>
                    <a:lnTo>
                      <a:pt x="6" y="35"/>
                    </a:lnTo>
                    <a:lnTo>
                      <a:pt x="6" y="37"/>
                    </a:lnTo>
                    <a:lnTo>
                      <a:pt x="8" y="39"/>
                    </a:lnTo>
                    <a:lnTo>
                      <a:pt x="8" y="41"/>
                    </a:lnTo>
                    <a:lnTo>
                      <a:pt x="8" y="41"/>
                    </a:lnTo>
                    <a:lnTo>
                      <a:pt x="8" y="41"/>
                    </a:lnTo>
                    <a:lnTo>
                      <a:pt x="8" y="43"/>
                    </a:lnTo>
                    <a:lnTo>
                      <a:pt x="6" y="45"/>
                    </a:lnTo>
                    <a:lnTo>
                      <a:pt x="6" y="47"/>
                    </a:lnTo>
                    <a:lnTo>
                      <a:pt x="6" y="49"/>
                    </a:lnTo>
                    <a:lnTo>
                      <a:pt x="4" y="49"/>
                    </a:lnTo>
                    <a:lnTo>
                      <a:pt x="4" y="49"/>
                    </a:lnTo>
                    <a:lnTo>
                      <a:pt x="4" y="49"/>
                    </a:lnTo>
                    <a:lnTo>
                      <a:pt x="4" y="51"/>
                    </a:lnTo>
                    <a:lnTo>
                      <a:pt x="4" y="51"/>
                    </a:lnTo>
                    <a:lnTo>
                      <a:pt x="4" y="55"/>
                    </a:lnTo>
                    <a:lnTo>
                      <a:pt x="2" y="55"/>
                    </a:lnTo>
                    <a:lnTo>
                      <a:pt x="2" y="55"/>
                    </a:lnTo>
                    <a:lnTo>
                      <a:pt x="0" y="57"/>
                    </a:lnTo>
                    <a:lnTo>
                      <a:pt x="2" y="64"/>
                    </a:lnTo>
                    <a:lnTo>
                      <a:pt x="2" y="66"/>
                    </a:lnTo>
                    <a:lnTo>
                      <a:pt x="0" y="70"/>
                    </a:lnTo>
                    <a:lnTo>
                      <a:pt x="0" y="74"/>
                    </a:lnTo>
                    <a:lnTo>
                      <a:pt x="2" y="78"/>
                    </a:lnTo>
                    <a:lnTo>
                      <a:pt x="2" y="82"/>
                    </a:lnTo>
                    <a:lnTo>
                      <a:pt x="4" y="86"/>
                    </a:lnTo>
                    <a:lnTo>
                      <a:pt x="4" y="86"/>
                    </a:lnTo>
                    <a:lnTo>
                      <a:pt x="6" y="88"/>
                    </a:lnTo>
                    <a:lnTo>
                      <a:pt x="6" y="88"/>
                    </a:lnTo>
                    <a:lnTo>
                      <a:pt x="8" y="88"/>
                    </a:lnTo>
                    <a:lnTo>
                      <a:pt x="10" y="94"/>
                    </a:lnTo>
                    <a:lnTo>
                      <a:pt x="12" y="96"/>
                    </a:lnTo>
                    <a:lnTo>
                      <a:pt x="12" y="100"/>
                    </a:lnTo>
                    <a:lnTo>
                      <a:pt x="12" y="103"/>
                    </a:lnTo>
                    <a:lnTo>
                      <a:pt x="12" y="103"/>
                    </a:lnTo>
                    <a:lnTo>
                      <a:pt x="14" y="103"/>
                    </a:lnTo>
                    <a:lnTo>
                      <a:pt x="14" y="105"/>
                    </a:lnTo>
                    <a:lnTo>
                      <a:pt x="14" y="107"/>
                    </a:lnTo>
                    <a:lnTo>
                      <a:pt x="16" y="113"/>
                    </a:lnTo>
                    <a:lnTo>
                      <a:pt x="16" y="115"/>
                    </a:lnTo>
                    <a:lnTo>
                      <a:pt x="14" y="123"/>
                    </a:lnTo>
                    <a:lnTo>
                      <a:pt x="14" y="127"/>
                    </a:lnTo>
                    <a:lnTo>
                      <a:pt x="14" y="144"/>
                    </a:lnTo>
                    <a:lnTo>
                      <a:pt x="14" y="144"/>
                    </a:lnTo>
                    <a:lnTo>
                      <a:pt x="16" y="146"/>
                    </a:lnTo>
                    <a:lnTo>
                      <a:pt x="16" y="146"/>
                    </a:lnTo>
                    <a:lnTo>
                      <a:pt x="16" y="146"/>
                    </a:lnTo>
                    <a:lnTo>
                      <a:pt x="14" y="148"/>
                    </a:lnTo>
                    <a:lnTo>
                      <a:pt x="14" y="148"/>
                    </a:lnTo>
                    <a:lnTo>
                      <a:pt x="16" y="150"/>
                    </a:lnTo>
                    <a:lnTo>
                      <a:pt x="16" y="150"/>
                    </a:lnTo>
                    <a:lnTo>
                      <a:pt x="16" y="150"/>
                    </a:lnTo>
                    <a:lnTo>
                      <a:pt x="18" y="154"/>
                    </a:lnTo>
                    <a:lnTo>
                      <a:pt x="18" y="158"/>
                    </a:lnTo>
                    <a:lnTo>
                      <a:pt x="18" y="162"/>
                    </a:lnTo>
                    <a:lnTo>
                      <a:pt x="18" y="170"/>
                    </a:lnTo>
                    <a:lnTo>
                      <a:pt x="18" y="176"/>
                    </a:lnTo>
                    <a:lnTo>
                      <a:pt x="18" y="178"/>
                    </a:lnTo>
                    <a:lnTo>
                      <a:pt x="16" y="185"/>
                    </a:lnTo>
                    <a:lnTo>
                      <a:pt x="14" y="187"/>
                    </a:lnTo>
                    <a:lnTo>
                      <a:pt x="14" y="187"/>
                    </a:lnTo>
                    <a:lnTo>
                      <a:pt x="14" y="189"/>
                    </a:lnTo>
                    <a:lnTo>
                      <a:pt x="14" y="189"/>
                    </a:lnTo>
                    <a:lnTo>
                      <a:pt x="14" y="189"/>
                    </a:lnTo>
                    <a:lnTo>
                      <a:pt x="14" y="189"/>
                    </a:lnTo>
                    <a:lnTo>
                      <a:pt x="18" y="187"/>
                    </a:lnTo>
                    <a:lnTo>
                      <a:pt x="18" y="187"/>
                    </a:lnTo>
                    <a:lnTo>
                      <a:pt x="18" y="187"/>
                    </a:lnTo>
                    <a:lnTo>
                      <a:pt x="18" y="187"/>
                    </a:lnTo>
                    <a:lnTo>
                      <a:pt x="18" y="185"/>
                    </a:lnTo>
                    <a:lnTo>
                      <a:pt x="18" y="185"/>
                    </a:lnTo>
                    <a:lnTo>
                      <a:pt x="18" y="182"/>
                    </a:lnTo>
                    <a:lnTo>
                      <a:pt x="18" y="180"/>
                    </a:lnTo>
                    <a:lnTo>
                      <a:pt x="18" y="180"/>
                    </a:lnTo>
                    <a:lnTo>
                      <a:pt x="18" y="178"/>
                    </a:lnTo>
                    <a:lnTo>
                      <a:pt x="20" y="178"/>
                    </a:lnTo>
                    <a:lnTo>
                      <a:pt x="22" y="178"/>
                    </a:lnTo>
                    <a:lnTo>
                      <a:pt x="24" y="178"/>
                    </a:lnTo>
                    <a:lnTo>
                      <a:pt x="26" y="180"/>
                    </a:lnTo>
                    <a:lnTo>
                      <a:pt x="26" y="182"/>
                    </a:lnTo>
                    <a:lnTo>
                      <a:pt x="28" y="182"/>
                    </a:lnTo>
                    <a:lnTo>
                      <a:pt x="28" y="187"/>
                    </a:lnTo>
                    <a:lnTo>
                      <a:pt x="28" y="187"/>
                    </a:lnTo>
                    <a:lnTo>
                      <a:pt x="30" y="189"/>
                    </a:lnTo>
                    <a:lnTo>
                      <a:pt x="34" y="189"/>
                    </a:lnTo>
                    <a:lnTo>
                      <a:pt x="34" y="189"/>
                    </a:lnTo>
                    <a:lnTo>
                      <a:pt x="34" y="189"/>
                    </a:lnTo>
                    <a:lnTo>
                      <a:pt x="32" y="189"/>
                    </a:lnTo>
                    <a:lnTo>
                      <a:pt x="39" y="191"/>
                    </a:lnTo>
                    <a:lnTo>
                      <a:pt x="41" y="191"/>
                    </a:lnTo>
                    <a:lnTo>
                      <a:pt x="43" y="193"/>
                    </a:lnTo>
                    <a:lnTo>
                      <a:pt x="37" y="193"/>
                    </a:lnTo>
                    <a:lnTo>
                      <a:pt x="30" y="193"/>
                    </a:lnTo>
                    <a:lnTo>
                      <a:pt x="26" y="195"/>
                    </a:lnTo>
                    <a:lnTo>
                      <a:pt x="26" y="195"/>
                    </a:lnTo>
                    <a:lnTo>
                      <a:pt x="24" y="195"/>
                    </a:lnTo>
                    <a:lnTo>
                      <a:pt x="22" y="195"/>
                    </a:lnTo>
                    <a:lnTo>
                      <a:pt x="22" y="197"/>
                    </a:lnTo>
                    <a:lnTo>
                      <a:pt x="22" y="197"/>
                    </a:lnTo>
                    <a:lnTo>
                      <a:pt x="24" y="197"/>
                    </a:lnTo>
                    <a:lnTo>
                      <a:pt x="24" y="199"/>
                    </a:lnTo>
                    <a:lnTo>
                      <a:pt x="24" y="199"/>
                    </a:lnTo>
                    <a:lnTo>
                      <a:pt x="24" y="201"/>
                    </a:lnTo>
                    <a:lnTo>
                      <a:pt x="22" y="201"/>
                    </a:lnTo>
                    <a:lnTo>
                      <a:pt x="22" y="201"/>
                    </a:lnTo>
                    <a:lnTo>
                      <a:pt x="22" y="201"/>
                    </a:lnTo>
                    <a:lnTo>
                      <a:pt x="20" y="199"/>
                    </a:lnTo>
                    <a:lnTo>
                      <a:pt x="20" y="199"/>
                    </a:lnTo>
                    <a:lnTo>
                      <a:pt x="20" y="197"/>
                    </a:lnTo>
                    <a:lnTo>
                      <a:pt x="18" y="195"/>
                    </a:lnTo>
                    <a:lnTo>
                      <a:pt x="18" y="195"/>
                    </a:lnTo>
                    <a:lnTo>
                      <a:pt x="18" y="193"/>
                    </a:lnTo>
                    <a:lnTo>
                      <a:pt x="16" y="193"/>
                    </a:lnTo>
                    <a:lnTo>
                      <a:pt x="16" y="195"/>
                    </a:lnTo>
                    <a:lnTo>
                      <a:pt x="16" y="199"/>
                    </a:lnTo>
                    <a:lnTo>
                      <a:pt x="16" y="203"/>
                    </a:lnTo>
                    <a:lnTo>
                      <a:pt x="16" y="209"/>
                    </a:lnTo>
                    <a:lnTo>
                      <a:pt x="16" y="211"/>
                    </a:lnTo>
                    <a:lnTo>
                      <a:pt x="18" y="211"/>
                    </a:lnTo>
                    <a:lnTo>
                      <a:pt x="20" y="213"/>
                    </a:lnTo>
                    <a:lnTo>
                      <a:pt x="22" y="213"/>
                    </a:lnTo>
                    <a:lnTo>
                      <a:pt x="22" y="213"/>
                    </a:lnTo>
                    <a:lnTo>
                      <a:pt x="22" y="213"/>
                    </a:lnTo>
                    <a:lnTo>
                      <a:pt x="24" y="215"/>
                    </a:lnTo>
                    <a:lnTo>
                      <a:pt x="24" y="215"/>
                    </a:lnTo>
                    <a:lnTo>
                      <a:pt x="24" y="215"/>
                    </a:lnTo>
                    <a:lnTo>
                      <a:pt x="24" y="213"/>
                    </a:lnTo>
                    <a:lnTo>
                      <a:pt x="24" y="213"/>
                    </a:lnTo>
                    <a:lnTo>
                      <a:pt x="28" y="215"/>
                    </a:lnTo>
                    <a:lnTo>
                      <a:pt x="28" y="215"/>
                    </a:lnTo>
                    <a:lnTo>
                      <a:pt x="30" y="213"/>
                    </a:lnTo>
                    <a:lnTo>
                      <a:pt x="30" y="213"/>
                    </a:lnTo>
                    <a:lnTo>
                      <a:pt x="32" y="213"/>
                    </a:lnTo>
                    <a:lnTo>
                      <a:pt x="32" y="213"/>
                    </a:lnTo>
                    <a:lnTo>
                      <a:pt x="34" y="215"/>
                    </a:lnTo>
                    <a:lnTo>
                      <a:pt x="37" y="219"/>
                    </a:lnTo>
                    <a:lnTo>
                      <a:pt x="37" y="219"/>
                    </a:lnTo>
                    <a:lnTo>
                      <a:pt x="39" y="221"/>
                    </a:lnTo>
                    <a:lnTo>
                      <a:pt x="39" y="221"/>
                    </a:lnTo>
                    <a:lnTo>
                      <a:pt x="37" y="223"/>
                    </a:lnTo>
                    <a:lnTo>
                      <a:pt x="34" y="221"/>
                    </a:lnTo>
                    <a:lnTo>
                      <a:pt x="34" y="221"/>
                    </a:lnTo>
                    <a:lnTo>
                      <a:pt x="34" y="219"/>
                    </a:lnTo>
                    <a:lnTo>
                      <a:pt x="34" y="217"/>
                    </a:lnTo>
                    <a:lnTo>
                      <a:pt x="30" y="217"/>
                    </a:lnTo>
                    <a:lnTo>
                      <a:pt x="28" y="219"/>
                    </a:lnTo>
                    <a:lnTo>
                      <a:pt x="26" y="221"/>
                    </a:lnTo>
                    <a:lnTo>
                      <a:pt x="26" y="223"/>
                    </a:lnTo>
                    <a:lnTo>
                      <a:pt x="28" y="228"/>
                    </a:lnTo>
                    <a:lnTo>
                      <a:pt x="26" y="225"/>
                    </a:lnTo>
                    <a:lnTo>
                      <a:pt x="24" y="223"/>
                    </a:lnTo>
                    <a:lnTo>
                      <a:pt x="24" y="223"/>
                    </a:lnTo>
                    <a:lnTo>
                      <a:pt x="24" y="225"/>
                    </a:lnTo>
                    <a:lnTo>
                      <a:pt x="26" y="228"/>
                    </a:lnTo>
                    <a:lnTo>
                      <a:pt x="26" y="232"/>
                    </a:lnTo>
                    <a:lnTo>
                      <a:pt x="26" y="232"/>
                    </a:lnTo>
                    <a:lnTo>
                      <a:pt x="26" y="232"/>
                    </a:lnTo>
                    <a:lnTo>
                      <a:pt x="26" y="234"/>
                    </a:lnTo>
                    <a:lnTo>
                      <a:pt x="26" y="236"/>
                    </a:lnTo>
                    <a:lnTo>
                      <a:pt x="26" y="236"/>
                    </a:lnTo>
                    <a:lnTo>
                      <a:pt x="24" y="236"/>
                    </a:lnTo>
                    <a:lnTo>
                      <a:pt x="22" y="236"/>
                    </a:lnTo>
                    <a:lnTo>
                      <a:pt x="22" y="238"/>
                    </a:lnTo>
                    <a:lnTo>
                      <a:pt x="22" y="238"/>
                    </a:lnTo>
                    <a:lnTo>
                      <a:pt x="22" y="240"/>
                    </a:lnTo>
                    <a:lnTo>
                      <a:pt x="22" y="240"/>
                    </a:lnTo>
                    <a:lnTo>
                      <a:pt x="22" y="240"/>
                    </a:lnTo>
                    <a:lnTo>
                      <a:pt x="24" y="242"/>
                    </a:lnTo>
                    <a:lnTo>
                      <a:pt x="24" y="242"/>
                    </a:lnTo>
                    <a:lnTo>
                      <a:pt x="24" y="242"/>
                    </a:lnTo>
                    <a:lnTo>
                      <a:pt x="24" y="242"/>
                    </a:lnTo>
                    <a:lnTo>
                      <a:pt x="24" y="244"/>
                    </a:lnTo>
                    <a:lnTo>
                      <a:pt x="24" y="244"/>
                    </a:lnTo>
                    <a:lnTo>
                      <a:pt x="26" y="246"/>
                    </a:lnTo>
                    <a:lnTo>
                      <a:pt x="28" y="246"/>
                    </a:lnTo>
                    <a:lnTo>
                      <a:pt x="26" y="248"/>
                    </a:lnTo>
                    <a:lnTo>
                      <a:pt x="26" y="246"/>
                    </a:lnTo>
                    <a:lnTo>
                      <a:pt x="22" y="244"/>
                    </a:lnTo>
                    <a:lnTo>
                      <a:pt x="22" y="244"/>
                    </a:lnTo>
                    <a:lnTo>
                      <a:pt x="22" y="244"/>
                    </a:lnTo>
                    <a:lnTo>
                      <a:pt x="22" y="246"/>
                    </a:lnTo>
                    <a:lnTo>
                      <a:pt x="20" y="248"/>
                    </a:lnTo>
                    <a:lnTo>
                      <a:pt x="18" y="248"/>
                    </a:lnTo>
                    <a:lnTo>
                      <a:pt x="16" y="248"/>
                    </a:lnTo>
                    <a:lnTo>
                      <a:pt x="16" y="246"/>
                    </a:lnTo>
                    <a:lnTo>
                      <a:pt x="14" y="244"/>
                    </a:lnTo>
                    <a:lnTo>
                      <a:pt x="14" y="238"/>
                    </a:lnTo>
                    <a:lnTo>
                      <a:pt x="16" y="236"/>
                    </a:lnTo>
                    <a:lnTo>
                      <a:pt x="18" y="228"/>
                    </a:lnTo>
                    <a:lnTo>
                      <a:pt x="18" y="225"/>
                    </a:lnTo>
                    <a:lnTo>
                      <a:pt x="16" y="223"/>
                    </a:lnTo>
                    <a:lnTo>
                      <a:pt x="16" y="221"/>
                    </a:lnTo>
                    <a:lnTo>
                      <a:pt x="18" y="219"/>
                    </a:lnTo>
                    <a:lnTo>
                      <a:pt x="16" y="221"/>
                    </a:lnTo>
                    <a:lnTo>
                      <a:pt x="14" y="225"/>
                    </a:lnTo>
                    <a:lnTo>
                      <a:pt x="12" y="242"/>
                    </a:lnTo>
                    <a:lnTo>
                      <a:pt x="12" y="246"/>
                    </a:lnTo>
                    <a:lnTo>
                      <a:pt x="10" y="248"/>
                    </a:lnTo>
                    <a:lnTo>
                      <a:pt x="10" y="250"/>
                    </a:lnTo>
                    <a:lnTo>
                      <a:pt x="10" y="252"/>
                    </a:lnTo>
                    <a:lnTo>
                      <a:pt x="8" y="252"/>
                    </a:lnTo>
                    <a:lnTo>
                      <a:pt x="8" y="254"/>
                    </a:lnTo>
                    <a:lnTo>
                      <a:pt x="6" y="256"/>
                    </a:lnTo>
                    <a:lnTo>
                      <a:pt x="6" y="256"/>
                    </a:lnTo>
                    <a:lnTo>
                      <a:pt x="6" y="258"/>
                    </a:lnTo>
                    <a:lnTo>
                      <a:pt x="8" y="258"/>
                    </a:lnTo>
                    <a:lnTo>
                      <a:pt x="10" y="258"/>
                    </a:lnTo>
                    <a:lnTo>
                      <a:pt x="10" y="258"/>
                    </a:lnTo>
                    <a:lnTo>
                      <a:pt x="10" y="258"/>
                    </a:lnTo>
                    <a:lnTo>
                      <a:pt x="10" y="258"/>
                    </a:lnTo>
                    <a:lnTo>
                      <a:pt x="10" y="258"/>
                    </a:lnTo>
                    <a:lnTo>
                      <a:pt x="10" y="258"/>
                    </a:lnTo>
                    <a:lnTo>
                      <a:pt x="10" y="256"/>
                    </a:lnTo>
                    <a:lnTo>
                      <a:pt x="10" y="256"/>
                    </a:lnTo>
                    <a:lnTo>
                      <a:pt x="10" y="256"/>
                    </a:lnTo>
                    <a:lnTo>
                      <a:pt x="12" y="254"/>
                    </a:lnTo>
                    <a:lnTo>
                      <a:pt x="14" y="254"/>
                    </a:lnTo>
                    <a:lnTo>
                      <a:pt x="14" y="256"/>
                    </a:lnTo>
                    <a:lnTo>
                      <a:pt x="16" y="256"/>
                    </a:lnTo>
                    <a:lnTo>
                      <a:pt x="18" y="262"/>
                    </a:lnTo>
                    <a:lnTo>
                      <a:pt x="20" y="262"/>
                    </a:lnTo>
                    <a:lnTo>
                      <a:pt x="22" y="262"/>
                    </a:lnTo>
                    <a:lnTo>
                      <a:pt x="24" y="262"/>
                    </a:lnTo>
                    <a:lnTo>
                      <a:pt x="26" y="262"/>
                    </a:lnTo>
                    <a:lnTo>
                      <a:pt x="28" y="260"/>
                    </a:lnTo>
                    <a:lnTo>
                      <a:pt x="28" y="260"/>
                    </a:lnTo>
                    <a:lnTo>
                      <a:pt x="30" y="262"/>
                    </a:lnTo>
                    <a:lnTo>
                      <a:pt x="30" y="262"/>
                    </a:lnTo>
                    <a:lnTo>
                      <a:pt x="32" y="262"/>
                    </a:lnTo>
                    <a:lnTo>
                      <a:pt x="34" y="260"/>
                    </a:lnTo>
                    <a:lnTo>
                      <a:pt x="37" y="260"/>
                    </a:lnTo>
                    <a:lnTo>
                      <a:pt x="37" y="260"/>
                    </a:lnTo>
                    <a:lnTo>
                      <a:pt x="37" y="262"/>
                    </a:lnTo>
                    <a:lnTo>
                      <a:pt x="39" y="262"/>
                    </a:lnTo>
                    <a:lnTo>
                      <a:pt x="39" y="264"/>
                    </a:lnTo>
                    <a:lnTo>
                      <a:pt x="39" y="264"/>
                    </a:lnTo>
                    <a:lnTo>
                      <a:pt x="43" y="266"/>
                    </a:lnTo>
                    <a:lnTo>
                      <a:pt x="53" y="266"/>
                    </a:lnTo>
                    <a:lnTo>
                      <a:pt x="55" y="266"/>
                    </a:lnTo>
                    <a:lnTo>
                      <a:pt x="55" y="269"/>
                    </a:lnTo>
                    <a:lnTo>
                      <a:pt x="57" y="271"/>
                    </a:lnTo>
                    <a:lnTo>
                      <a:pt x="57" y="273"/>
                    </a:lnTo>
                    <a:lnTo>
                      <a:pt x="57" y="275"/>
                    </a:lnTo>
                    <a:lnTo>
                      <a:pt x="63" y="281"/>
                    </a:lnTo>
                    <a:lnTo>
                      <a:pt x="63" y="281"/>
                    </a:lnTo>
                    <a:lnTo>
                      <a:pt x="65" y="283"/>
                    </a:lnTo>
                    <a:lnTo>
                      <a:pt x="67" y="283"/>
                    </a:lnTo>
                    <a:lnTo>
                      <a:pt x="71" y="281"/>
                    </a:lnTo>
                    <a:lnTo>
                      <a:pt x="73" y="281"/>
                    </a:lnTo>
                    <a:lnTo>
                      <a:pt x="77" y="281"/>
                    </a:lnTo>
                    <a:lnTo>
                      <a:pt x="80" y="283"/>
                    </a:lnTo>
                    <a:lnTo>
                      <a:pt x="80" y="283"/>
                    </a:lnTo>
                    <a:lnTo>
                      <a:pt x="82" y="287"/>
                    </a:lnTo>
                    <a:lnTo>
                      <a:pt x="84" y="287"/>
                    </a:lnTo>
                    <a:lnTo>
                      <a:pt x="86" y="287"/>
                    </a:lnTo>
                    <a:lnTo>
                      <a:pt x="88" y="289"/>
                    </a:lnTo>
                    <a:lnTo>
                      <a:pt x="90" y="291"/>
                    </a:lnTo>
                    <a:lnTo>
                      <a:pt x="92" y="293"/>
                    </a:lnTo>
                    <a:lnTo>
                      <a:pt x="92" y="295"/>
                    </a:lnTo>
                    <a:lnTo>
                      <a:pt x="94" y="297"/>
                    </a:lnTo>
                    <a:lnTo>
                      <a:pt x="94" y="299"/>
                    </a:lnTo>
                    <a:lnTo>
                      <a:pt x="94" y="303"/>
                    </a:lnTo>
                    <a:lnTo>
                      <a:pt x="96" y="305"/>
                    </a:lnTo>
                    <a:lnTo>
                      <a:pt x="96" y="305"/>
                    </a:lnTo>
                    <a:lnTo>
                      <a:pt x="96" y="307"/>
                    </a:lnTo>
                    <a:lnTo>
                      <a:pt x="98" y="310"/>
                    </a:lnTo>
                    <a:lnTo>
                      <a:pt x="96" y="314"/>
                    </a:lnTo>
                    <a:lnTo>
                      <a:pt x="98" y="318"/>
                    </a:lnTo>
                    <a:lnTo>
                      <a:pt x="96" y="320"/>
                    </a:lnTo>
                    <a:lnTo>
                      <a:pt x="96" y="322"/>
                    </a:lnTo>
                    <a:lnTo>
                      <a:pt x="96" y="324"/>
                    </a:lnTo>
                    <a:lnTo>
                      <a:pt x="96" y="328"/>
                    </a:lnTo>
                    <a:lnTo>
                      <a:pt x="96" y="328"/>
                    </a:lnTo>
                    <a:lnTo>
                      <a:pt x="96" y="330"/>
                    </a:lnTo>
                    <a:lnTo>
                      <a:pt x="96" y="332"/>
                    </a:lnTo>
                    <a:lnTo>
                      <a:pt x="96" y="332"/>
                    </a:lnTo>
                    <a:lnTo>
                      <a:pt x="96" y="336"/>
                    </a:lnTo>
                    <a:lnTo>
                      <a:pt x="96" y="340"/>
                    </a:lnTo>
                    <a:lnTo>
                      <a:pt x="96" y="340"/>
                    </a:lnTo>
                    <a:lnTo>
                      <a:pt x="96" y="342"/>
                    </a:lnTo>
                    <a:lnTo>
                      <a:pt x="98" y="344"/>
                    </a:lnTo>
                    <a:lnTo>
                      <a:pt x="100" y="346"/>
                    </a:lnTo>
                    <a:lnTo>
                      <a:pt x="106" y="348"/>
                    </a:lnTo>
                    <a:lnTo>
                      <a:pt x="108" y="348"/>
                    </a:lnTo>
                    <a:lnTo>
                      <a:pt x="110" y="348"/>
                    </a:lnTo>
                    <a:lnTo>
                      <a:pt x="112" y="351"/>
                    </a:lnTo>
                    <a:lnTo>
                      <a:pt x="116" y="353"/>
                    </a:lnTo>
                    <a:lnTo>
                      <a:pt x="118" y="355"/>
                    </a:lnTo>
                    <a:lnTo>
                      <a:pt x="125" y="355"/>
                    </a:lnTo>
                    <a:lnTo>
                      <a:pt x="131" y="359"/>
                    </a:lnTo>
                    <a:lnTo>
                      <a:pt x="131" y="359"/>
                    </a:lnTo>
                    <a:lnTo>
                      <a:pt x="133" y="359"/>
                    </a:lnTo>
                    <a:lnTo>
                      <a:pt x="139" y="357"/>
                    </a:lnTo>
                    <a:lnTo>
                      <a:pt x="153" y="355"/>
                    </a:lnTo>
                    <a:lnTo>
                      <a:pt x="157" y="355"/>
                    </a:lnTo>
                    <a:lnTo>
                      <a:pt x="163" y="351"/>
                    </a:lnTo>
                    <a:lnTo>
                      <a:pt x="168" y="351"/>
                    </a:lnTo>
                    <a:lnTo>
                      <a:pt x="170" y="351"/>
                    </a:lnTo>
                    <a:lnTo>
                      <a:pt x="176" y="353"/>
                    </a:lnTo>
                    <a:lnTo>
                      <a:pt x="186" y="353"/>
                    </a:lnTo>
                    <a:lnTo>
                      <a:pt x="209" y="359"/>
                    </a:lnTo>
                    <a:lnTo>
                      <a:pt x="213" y="361"/>
                    </a:lnTo>
                    <a:lnTo>
                      <a:pt x="215" y="363"/>
                    </a:lnTo>
                    <a:lnTo>
                      <a:pt x="215" y="365"/>
                    </a:lnTo>
                    <a:lnTo>
                      <a:pt x="215" y="367"/>
                    </a:lnTo>
                    <a:lnTo>
                      <a:pt x="215" y="369"/>
                    </a:lnTo>
                    <a:lnTo>
                      <a:pt x="217" y="369"/>
                    </a:lnTo>
                    <a:lnTo>
                      <a:pt x="219" y="369"/>
                    </a:lnTo>
                    <a:lnTo>
                      <a:pt x="225" y="369"/>
                    </a:lnTo>
                    <a:lnTo>
                      <a:pt x="225" y="369"/>
                    </a:lnTo>
                    <a:lnTo>
                      <a:pt x="227" y="369"/>
                    </a:lnTo>
                    <a:lnTo>
                      <a:pt x="229" y="369"/>
                    </a:lnTo>
                    <a:lnTo>
                      <a:pt x="229" y="369"/>
                    </a:lnTo>
                    <a:lnTo>
                      <a:pt x="231" y="369"/>
                    </a:lnTo>
                    <a:lnTo>
                      <a:pt x="233" y="369"/>
                    </a:lnTo>
                    <a:lnTo>
                      <a:pt x="233" y="371"/>
                    </a:lnTo>
                    <a:lnTo>
                      <a:pt x="237" y="371"/>
                    </a:lnTo>
                    <a:lnTo>
                      <a:pt x="239" y="371"/>
                    </a:lnTo>
                    <a:lnTo>
                      <a:pt x="241" y="371"/>
                    </a:lnTo>
                    <a:lnTo>
                      <a:pt x="241" y="371"/>
                    </a:lnTo>
                    <a:lnTo>
                      <a:pt x="245" y="369"/>
                    </a:lnTo>
                    <a:lnTo>
                      <a:pt x="245" y="369"/>
                    </a:lnTo>
                    <a:lnTo>
                      <a:pt x="252" y="369"/>
                    </a:lnTo>
                    <a:lnTo>
                      <a:pt x="256" y="369"/>
                    </a:lnTo>
                    <a:lnTo>
                      <a:pt x="256" y="367"/>
                    </a:lnTo>
                    <a:lnTo>
                      <a:pt x="256" y="367"/>
                    </a:lnTo>
                    <a:lnTo>
                      <a:pt x="258" y="367"/>
                    </a:lnTo>
                    <a:lnTo>
                      <a:pt x="260" y="367"/>
                    </a:lnTo>
                    <a:lnTo>
                      <a:pt x="270" y="371"/>
                    </a:lnTo>
                    <a:lnTo>
                      <a:pt x="272" y="371"/>
                    </a:lnTo>
                    <a:lnTo>
                      <a:pt x="274" y="371"/>
                    </a:lnTo>
                    <a:lnTo>
                      <a:pt x="274" y="371"/>
                    </a:lnTo>
                    <a:lnTo>
                      <a:pt x="278" y="371"/>
                    </a:lnTo>
                    <a:lnTo>
                      <a:pt x="278" y="371"/>
                    </a:lnTo>
                    <a:lnTo>
                      <a:pt x="280" y="371"/>
                    </a:lnTo>
                    <a:lnTo>
                      <a:pt x="284" y="371"/>
                    </a:lnTo>
                    <a:lnTo>
                      <a:pt x="284" y="371"/>
                    </a:lnTo>
                    <a:lnTo>
                      <a:pt x="286" y="371"/>
                    </a:lnTo>
                    <a:lnTo>
                      <a:pt x="288" y="371"/>
                    </a:lnTo>
                    <a:lnTo>
                      <a:pt x="290" y="371"/>
                    </a:lnTo>
                    <a:lnTo>
                      <a:pt x="293" y="371"/>
                    </a:lnTo>
                    <a:lnTo>
                      <a:pt x="295" y="371"/>
                    </a:lnTo>
                    <a:lnTo>
                      <a:pt x="297" y="369"/>
                    </a:lnTo>
                    <a:lnTo>
                      <a:pt x="299" y="367"/>
                    </a:lnTo>
                    <a:lnTo>
                      <a:pt x="303" y="367"/>
                    </a:lnTo>
                    <a:lnTo>
                      <a:pt x="315" y="365"/>
                    </a:lnTo>
                    <a:lnTo>
                      <a:pt x="336" y="365"/>
                    </a:lnTo>
                    <a:lnTo>
                      <a:pt x="340" y="363"/>
                    </a:lnTo>
                    <a:lnTo>
                      <a:pt x="342" y="361"/>
                    </a:lnTo>
                    <a:lnTo>
                      <a:pt x="344" y="361"/>
                    </a:lnTo>
                    <a:lnTo>
                      <a:pt x="346" y="361"/>
                    </a:lnTo>
                    <a:lnTo>
                      <a:pt x="352" y="363"/>
                    </a:lnTo>
                    <a:lnTo>
                      <a:pt x="356" y="363"/>
                    </a:lnTo>
                    <a:lnTo>
                      <a:pt x="362" y="363"/>
                    </a:lnTo>
                    <a:lnTo>
                      <a:pt x="381" y="365"/>
                    </a:lnTo>
                    <a:lnTo>
                      <a:pt x="385" y="365"/>
                    </a:lnTo>
                    <a:lnTo>
                      <a:pt x="389" y="361"/>
                    </a:lnTo>
                    <a:lnTo>
                      <a:pt x="391" y="361"/>
                    </a:lnTo>
                    <a:lnTo>
                      <a:pt x="393" y="363"/>
                    </a:lnTo>
                    <a:lnTo>
                      <a:pt x="403" y="365"/>
                    </a:lnTo>
                    <a:lnTo>
                      <a:pt x="413" y="365"/>
                    </a:lnTo>
                    <a:lnTo>
                      <a:pt x="424" y="367"/>
                    </a:lnTo>
                    <a:lnTo>
                      <a:pt x="434" y="369"/>
                    </a:lnTo>
                    <a:lnTo>
                      <a:pt x="442" y="371"/>
                    </a:lnTo>
                    <a:lnTo>
                      <a:pt x="463" y="373"/>
                    </a:lnTo>
                    <a:lnTo>
                      <a:pt x="473" y="375"/>
                    </a:lnTo>
                    <a:lnTo>
                      <a:pt x="483" y="377"/>
                    </a:lnTo>
                    <a:lnTo>
                      <a:pt x="493" y="379"/>
                    </a:lnTo>
                    <a:lnTo>
                      <a:pt x="503" y="381"/>
                    </a:lnTo>
                    <a:lnTo>
                      <a:pt x="512" y="381"/>
                    </a:lnTo>
                    <a:lnTo>
                      <a:pt x="522" y="383"/>
                    </a:lnTo>
                    <a:lnTo>
                      <a:pt x="532" y="385"/>
                    </a:lnTo>
                    <a:lnTo>
                      <a:pt x="542" y="387"/>
                    </a:lnTo>
                    <a:lnTo>
                      <a:pt x="553" y="387"/>
                    </a:lnTo>
                    <a:lnTo>
                      <a:pt x="553" y="383"/>
                    </a:lnTo>
                    <a:lnTo>
                      <a:pt x="549" y="377"/>
                    </a:lnTo>
                    <a:lnTo>
                      <a:pt x="549" y="377"/>
                    </a:lnTo>
                    <a:lnTo>
                      <a:pt x="551" y="375"/>
                    </a:lnTo>
                    <a:lnTo>
                      <a:pt x="553" y="373"/>
                    </a:lnTo>
                    <a:lnTo>
                      <a:pt x="553" y="371"/>
                    </a:lnTo>
                    <a:lnTo>
                      <a:pt x="553" y="369"/>
                    </a:lnTo>
                    <a:lnTo>
                      <a:pt x="553" y="367"/>
                    </a:lnTo>
                    <a:lnTo>
                      <a:pt x="553" y="361"/>
                    </a:lnTo>
                    <a:lnTo>
                      <a:pt x="551" y="359"/>
                    </a:lnTo>
                    <a:lnTo>
                      <a:pt x="549" y="355"/>
                    </a:lnTo>
                    <a:lnTo>
                      <a:pt x="546" y="348"/>
                    </a:lnTo>
                    <a:lnTo>
                      <a:pt x="546" y="348"/>
                    </a:lnTo>
                    <a:lnTo>
                      <a:pt x="546" y="346"/>
                    </a:lnTo>
                    <a:lnTo>
                      <a:pt x="549" y="342"/>
                    </a:lnTo>
                    <a:lnTo>
                      <a:pt x="549" y="340"/>
                    </a:lnTo>
                    <a:lnTo>
                      <a:pt x="551" y="324"/>
                    </a:lnTo>
                    <a:lnTo>
                      <a:pt x="555" y="307"/>
                    </a:lnTo>
                    <a:lnTo>
                      <a:pt x="557" y="291"/>
                    </a:lnTo>
                    <a:lnTo>
                      <a:pt x="559" y="275"/>
                    </a:lnTo>
                    <a:lnTo>
                      <a:pt x="561" y="258"/>
                    </a:lnTo>
                    <a:lnTo>
                      <a:pt x="563" y="242"/>
                    </a:lnTo>
                    <a:lnTo>
                      <a:pt x="565" y="225"/>
                    </a:lnTo>
                    <a:lnTo>
                      <a:pt x="569" y="209"/>
                    </a:lnTo>
                    <a:lnTo>
                      <a:pt x="571" y="195"/>
                    </a:lnTo>
                    <a:lnTo>
                      <a:pt x="573" y="178"/>
                    </a:lnTo>
                    <a:lnTo>
                      <a:pt x="575" y="162"/>
                    </a:lnTo>
                    <a:lnTo>
                      <a:pt x="577" y="146"/>
                    </a:lnTo>
                    <a:lnTo>
                      <a:pt x="581" y="129"/>
                    </a:lnTo>
                    <a:lnTo>
                      <a:pt x="583" y="113"/>
                    </a:lnTo>
                    <a:lnTo>
                      <a:pt x="585" y="98"/>
                    </a:lnTo>
                    <a:lnTo>
                      <a:pt x="587" y="82"/>
                    </a:lnTo>
                    <a:lnTo>
                      <a:pt x="579" y="80"/>
                    </a:lnTo>
                    <a:close/>
                    <a:moveTo>
                      <a:pt x="143" y="0"/>
                    </a:moveTo>
                    <a:lnTo>
                      <a:pt x="139" y="0"/>
                    </a:lnTo>
                    <a:lnTo>
                      <a:pt x="139" y="0"/>
                    </a:lnTo>
                    <a:lnTo>
                      <a:pt x="139" y="2"/>
                    </a:lnTo>
                    <a:lnTo>
                      <a:pt x="143" y="0"/>
                    </a:lnTo>
                    <a:lnTo>
                      <a:pt x="143" y="0"/>
                    </a:lnTo>
                    <a:close/>
                    <a:moveTo>
                      <a:pt x="125" y="31"/>
                    </a:moveTo>
                    <a:lnTo>
                      <a:pt x="127" y="31"/>
                    </a:lnTo>
                    <a:lnTo>
                      <a:pt x="125" y="31"/>
                    </a:lnTo>
                    <a:lnTo>
                      <a:pt x="125" y="31"/>
                    </a:lnTo>
                    <a:lnTo>
                      <a:pt x="125" y="29"/>
                    </a:lnTo>
                    <a:lnTo>
                      <a:pt x="125" y="31"/>
                    </a:lnTo>
                    <a:lnTo>
                      <a:pt x="127" y="31"/>
                    </a:lnTo>
                    <a:lnTo>
                      <a:pt x="127" y="31"/>
                    </a:lnTo>
                    <a:lnTo>
                      <a:pt x="127" y="31"/>
                    </a:lnTo>
                    <a:lnTo>
                      <a:pt x="127" y="29"/>
                    </a:lnTo>
                    <a:lnTo>
                      <a:pt x="127" y="29"/>
                    </a:lnTo>
                    <a:lnTo>
                      <a:pt x="127" y="29"/>
                    </a:lnTo>
                    <a:lnTo>
                      <a:pt x="127" y="29"/>
                    </a:lnTo>
                    <a:lnTo>
                      <a:pt x="125" y="29"/>
                    </a:lnTo>
                    <a:lnTo>
                      <a:pt x="125" y="29"/>
                    </a:lnTo>
                    <a:lnTo>
                      <a:pt x="125" y="29"/>
                    </a:lnTo>
                    <a:lnTo>
                      <a:pt x="125" y="29"/>
                    </a:lnTo>
                    <a:lnTo>
                      <a:pt x="123" y="27"/>
                    </a:lnTo>
                    <a:lnTo>
                      <a:pt x="123" y="27"/>
                    </a:lnTo>
                    <a:lnTo>
                      <a:pt x="123" y="29"/>
                    </a:lnTo>
                    <a:lnTo>
                      <a:pt x="125" y="31"/>
                    </a:lnTo>
                    <a:close/>
                    <a:moveTo>
                      <a:pt x="163" y="53"/>
                    </a:moveTo>
                    <a:lnTo>
                      <a:pt x="163" y="53"/>
                    </a:lnTo>
                    <a:lnTo>
                      <a:pt x="166" y="53"/>
                    </a:lnTo>
                    <a:lnTo>
                      <a:pt x="168" y="53"/>
                    </a:lnTo>
                    <a:lnTo>
                      <a:pt x="168" y="53"/>
                    </a:lnTo>
                    <a:lnTo>
                      <a:pt x="168" y="53"/>
                    </a:lnTo>
                    <a:lnTo>
                      <a:pt x="168" y="53"/>
                    </a:lnTo>
                    <a:lnTo>
                      <a:pt x="168" y="51"/>
                    </a:lnTo>
                    <a:lnTo>
                      <a:pt x="166" y="49"/>
                    </a:lnTo>
                    <a:lnTo>
                      <a:pt x="163" y="47"/>
                    </a:lnTo>
                    <a:lnTo>
                      <a:pt x="163" y="47"/>
                    </a:lnTo>
                    <a:lnTo>
                      <a:pt x="163" y="47"/>
                    </a:lnTo>
                    <a:lnTo>
                      <a:pt x="163" y="49"/>
                    </a:lnTo>
                    <a:lnTo>
                      <a:pt x="163" y="49"/>
                    </a:lnTo>
                    <a:lnTo>
                      <a:pt x="161" y="51"/>
                    </a:lnTo>
                    <a:lnTo>
                      <a:pt x="163" y="53"/>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WA</a:t>
                </a:r>
              </a:p>
            </p:txBody>
          </p:sp>
          <p:sp>
            <p:nvSpPr>
              <p:cNvPr id="13" name="Freeform 9">
                <a:extLst>
                  <a:ext uri="{FF2B5EF4-FFF2-40B4-BE49-F238E27FC236}">
                    <a16:creationId xmlns:a16="http://schemas.microsoft.com/office/drawing/2014/main" id="{DCBFD105-BB1E-46A1-B122-6F4932DDBDCA}"/>
                  </a:ext>
                </a:extLst>
              </p:cNvPr>
              <p:cNvSpPr>
                <a:spLocks/>
              </p:cNvSpPr>
              <p:nvPr/>
            </p:nvSpPr>
            <p:spPr bwMode="auto">
              <a:xfrm>
                <a:off x="4815" y="303"/>
                <a:ext cx="150" cy="265"/>
              </a:xfrm>
              <a:custGeom>
                <a:avLst/>
                <a:gdLst>
                  <a:gd name="T0" fmla="*/ 2 w 150"/>
                  <a:gd name="T1" fmla="*/ 37 h 265"/>
                  <a:gd name="T2" fmla="*/ 2 w 150"/>
                  <a:gd name="T3" fmla="*/ 41 h 265"/>
                  <a:gd name="T4" fmla="*/ 0 w 150"/>
                  <a:gd name="T5" fmla="*/ 45 h 265"/>
                  <a:gd name="T6" fmla="*/ 2 w 150"/>
                  <a:gd name="T7" fmla="*/ 56 h 265"/>
                  <a:gd name="T8" fmla="*/ 4 w 150"/>
                  <a:gd name="T9" fmla="*/ 62 h 265"/>
                  <a:gd name="T10" fmla="*/ 2 w 150"/>
                  <a:gd name="T11" fmla="*/ 64 h 265"/>
                  <a:gd name="T12" fmla="*/ 7 w 150"/>
                  <a:gd name="T13" fmla="*/ 68 h 265"/>
                  <a:gd name="T14" fmla="*/ 2 w 150"/>
                  <a:gd name="T15" fmla="*/ 68 h 265"/>
                  <a:gd name="T16" fmla="*/ 2 w 150"/>
                  <a:gd name="T17" fmla="*/ 76 h 265"/>
                  <a:gd name="T18" fmla="*/ 4 w 150"/>
                  <a:gd name="T19" fmla="*/ 78 h 265"/>
                  <a:gd name="T20" fmla="*/ 9 w 150"/>
                  <a:gd name="T21" fmla="*/ 84 h 265"/>
                  <a:gd name="T22" fmla="*/ 13 w 150"/>
                  <a:gd name="T23" fmla="*/ 93 h 265"/>
                  <a:gd name="T24" fmla="*/ 13 w 150"/>
                  <a:gd name="T25" fmla="*/ 101 h 265"/>
                  <a:gd name="T26" fmla="*/ 15 w 150"/>
                  <a:gd name="T27" fmla="*/ 95 h 265"/>
                  <a:gd name="T28" fmla="*/ 19 w 150"/>
                  <a:gd name="T29" fmla="*/ 105 h 265"/>
                  <a:gd name="T30" fmla="*/ 17 w 150"/>
                  <a:gd name="T31" fmla="*/ 119 h 265"/>
                  <a:gd name="T32" fmla="*/ 19 w 150"/>
                  <a:gd name="T33" fmla="*/ 138 h 265"/>
                  <a:gd name="T34" fmla="*/ 21 w 150"/>
                  <a:gd name="T35" fmla="*/ 140 h 265"/>
                  <a:gd name="T36" fmla="*/ 25 w 150"/>
                  <a:gd name="T37" fmla="*/ 152 h 265"/>
                  <a:gd name="T38" fmla="*/ 27 w 150"/>
                  <a:gd name="T39" fmla="*/ 158 h 265"/>
                  <a:gd name="T40" fmla="*/ 31 w 150"/>
                  <a:gd name="T41" fmla="*/ 164 h 265"/>
                  <a:gd name="T42" fmla="*/ 31 w 150"/>
                  <a:gd name="T43" fmla="*/ 179 h 265"/>
                  <a:gd name="T44" fmla="*/ 33 w 150"/>
                  <a:gd name="T45" fmla="*/ 185 h 265"/>
                  <a:gd name="T46" fmla="*/ 35 w 150"/>
                  <a:gd name="T47" fmla="*/ 183 h 265"/>
                  <a:gd name="T48" fmla="*/ 35 w 150"/>
                  <a:gd name="T49" fmla="*/ 179 h 265"/>
                  <a:gd name="T50" fmla="*/ 37 w 150"/>
                  <a:gd name="T51" fmla="*/ 177 h 265"/>
                  <a:gd name="T52" fmla="*/ 43 w 150"/>
                  <a:gd name="T53" fmla="*/ 181 h 265"/>
                  <a:gd name="T54" fmla="*/ 47 w 150"/>
                  <a:gd name="T55" fmla="*/ 185 h 265"/>
                  <a:gd name="T56" fmla="*/ 50 w 150"/>
                  <a:gd name="T57" fmla="*/ 201 h 265"/>
                  <a:gd name="T58" fmla="*/ 58 w 150"/>
                  <a:gd name="T59" fmla="*/ 238 h 265"/>
                  <a:gd name="T60" fmla="*/ 62 w 150"/>
                  <a:gd name="T61" fmla="*/ 252 h 265"/>
                  <a:gd name="T62" fmla="*/ 66 w 150"/>
                  <a:gd name="T63" fmla="*/ 265 h 265"/>
                  <a:gd name="T64" fmla="*/ 93 w 150"/>
                  <a:gd name="T65" fmla="*/ 259 h 265"/>
                  <a:gd name="T66" fmla="*/ 113 w 150"/>
                  <a:gd name="T67" fmla="*/ 257 h 265"/>
                  <a:gd name="T68" fmla="*/ 129 w 150"/>
                  <a:gd name="T69" fmla="*/ 252 h 265"/>
                  <a:gd name="T70" fmla="*/ 119 w 150"/>
                  <a:gd name="T71" fmla="*/ 242 h 265"/>
                  <a:gd name="T72" fmla="*/ 117 w 150"/>
                  <a:gd name="T73" fmla="*/ 236 h 265"/>
                  <a:gd name="T74" fmla="*/ 121 w 150"/>
                  <a:gd name="T75" fmla="*/ 226 h 265"/>
                  <a:gd name="T76" fmla="*/ 119 w 150"/>
                  <a:gd name="T77" fmla="*/ 207 h 265"/>
                  <a:gd name="T78" fmla="*/ 117 w 150"/>
                  <a:gd name="T79" fmla="*/ 201 h 265"/>
                  <a:gd name="T80" fmla="*/ 117 w 150"/>
                  <a:gd name="T81" fmla="*/ 197 h 265"/>
                  <a:gd name="T82" fmla="*/ 117 w 150"/>
                  <a:gd name="T83" fmla="*/ 191 h 265"/>
                  <a:gd name="T84" fmla="*/ 115 w 150"/>
                  <a:gd name="T85" fmla="*/ 160 h 265"/>
                  <a:gd name="T86" fmla="*/ 115 w 150"/>
                  <a:gd name="T87" fmla="*/ 148 h 265"/>
                  <a:gd name="T88" fmla="*/ 121 w 150"/>
                  <a:gd name="T89" fmla="*/ 136 h 265"/>
                  <a:gd name="T90" fmla="*/ 125 w 150"/>
                  <a:gd name="T91" fmla="*/ 117 h 265"/>
                  <a:gd name="T92" fmla="*/ 123 w 150"/>
                  <a:gd name="T93" fmla="*/ 113 h 265"/>
                  <a:gd name="T94" fmla="*/ 121 w 150"/>
                  <a:gd name="T95" fmla="*/ 84 h 265"/>
                  <a:gd name="T96" fmla="*/ 133 w 150"/>
                  <a:gd name="T97" fmla="*/ 74 h 265"/>
                  <a:gd name="T98" fmla="*/ 144 w 150"/>
                  <a:gd name="T99" fmla="*/ 62 h 265"/>
                  <a:gd name="T100" fmla="*/ 148 w 150"/>
                  <a:gd name="T101" fmla="*/ 52 h 265"/>
                  <a:gd name="T102" fmla="*/ 150 w 150"/>
                  <a:gd name="T103" fmla="*/ 45 h 265"/>
                  <a:gd name="T104" fmla="*/ 144 w 150"/>
                  <a:gd name="T105" fmla="*/ 35 h 265"/>
                  <a:gd name="T106" fmla="*/ 140 w 150"/>
                  <a:gd name="T107" fmla="*/ 27 h 265"/>
                  <a:gd name="T108" fmla="*/ 144 w 150"/>
                  <a:gd name="T109" fmla="*/ 9 h 265"/>
                  <a:gd name="T110" fmla="*/ 144 w 150"/>
                  <a:gd name="T111" fmla="*/ 0 h 265"/>
                  <a:gd name="T112" fmla="*/ 105 w 150"/>
                  <a:gd name="T113" fmla="*/ 11 h 265"/>
                  <a:gd name="T114" fmla="*/ 66 w 150"/>
                  <a:gd name="T115" fmla="*/ 21 h 265"/>
                  <a:gd name="T116" fmla="*/ 21 w 150"/>
                  <a:gd name="T117" fmla="*/ 3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 h="265">
                    <a:moveTo>
                      <a:pt x="17" y="33"/>
                    </a:moveTo>
                    <a:lnTo>
                      <a:pt x="13" y="33"/>
                    </a:lnTo>
                    <a:lnTo>
                      <a:pt x="13" y="35"/>
                    </a:lnTo>
                    <a:lnTo>
                      <a:pt x="7" y="35"/>
                    </a:lnTo>
                    <a:lnTo>
                      <a:pt x="2" y="37"/>
                    </a:lnTo>
                    <a:lnTo>
                      <a:pt x="2" y="37"/>
                    </a:lnTo>
                    <a:lnTo>
                      <a:pt x="0" y="37"/>
                    </a:lnTo>
                    <a:lnTo>
                      <a:pt x="2" y="39"/>
                    </a:lnTo>
                    <a:lnTo>
                      <a:pt x="2" y="41"/>
                    </a:lnTo>
                    <a:lnTo>
                      <a:pt x="2" y="41"/>
                    </a:lnTo>
                    <a:lnTo>
                      <a:pt x="2" y="43"/>
                    </a:lnTo>
                    <a:lnTo>
                      <a:pt x="2" y="43"/>
                    </a:lnTo>
                    <a:lnTo>
                      <a:pt x="0" y="43"/>
                    </a:lnTo>
                    <a:lnTo>
                      <a:pt x="0" y="43"/>
                    </a:lnTo>
                    <a:lnTo>
                      <a:pt x="0" y="45"/>
                    </a:lnTo>
                    <a:lnTo>
                      <a:pt x="2" y="48"/>
                    </a:lnTo>
                    <a:lnTo>
                      <a:pt x="2" y="52"/>
                    </a:lnTo>
                    <a:lnTo>
                      <a:pt x="2" y="54"/>
                    </a:lnTo>
                    <a:lnTo>
                      <a:pt x="2" y="56"/>
                    </a:lnTo>
                    <a:lnTo>
                      <a:pt x="2" y="56"/>
                    </a:lnTo>
                    <a:lnTo>
                      <a:pt x="4" y="58"/>
                    </a:lnTo>
                    <a:lnTo>
                      <a:pt x="4" y="58"/>
                    </a:lnTo>
                    <a:lnTo>
                      <a:pt x="4" y="60"/>
                    </a:lnTo>
                    <a:lnTo>
                      <a:pt x="4" y="62"/>
                    </a:lnTo>
                    <a:lnTo>
                      <a:pt x="4" y="62"/>
                    </a:lnTo>
                    <a:lnTo>
                      <a:pt x="4" y="62"/>
                    </a:lnTo>
                    <a:lnTo>
                      <a:pt x="2" y="62"/>
                    </a:lnTo>
                    <a:lnTo>
                      <a:pt x="2" y="64"/>
                    </a:lnTo>
                    <a:lnTo>
                      <a:pt x="2" y="64"/>
                    </a:lnTo>
                    <a:lnTo>
                      <a:pt x="2" y="64"/>
                    </a:lnTo>
                    <a:lnTo>
                      <a:pt x="4" y="66"/>
                    </a:lnTo>
                    <a:lnTo>
                      <a:pt x="4" y="66"/>
                    </a:lnTo>
                    <a:lnTo>
                      <a:pt x="7" y="66"/>
                    </a:lnTo>
                    <a:lnTo>
                      <a:pt x="7" y="68"/>
                    </a:lnTo>
                    <a:lnTo>
                      <a:pt x="7" y="68"/>
                    </a:lnTo>
                    <a:lnTo>
                      <a:pt x="7" y="70"/>
                    </a:lnTo>
                    <a:lnTo>
                      <a:pt x="7" y="70"/>
                    </a:lnTo>
                    <a:lnTo>
                      <a:pt x="4" y="68"/>
                    </a:lnTo>
                    <a:lnTo>
                      <a:pt x="4" y="68"/>
                    </a:lnTo>
                    <a:lnTo>
                      <a:pt x="2" y="68"/>
                    </a:lnTo>
                    <a:lnTo>
                      <a:pt x="2" y="68"/>
                    </a:lnTo>
                    <a:lnTo>
                      <a:pt x="2" y="70"/>
                    </a:lnTo>
                    <a:lnTo>
                      <a:pt x="4" y="72"/>
                    </a:lnTo>
                    <a:lnTo>
                      <a:pt x="4" y="74"/>
                    </a:lnTo>
                    <a:lnTo>
                      <a:pt x="2" y="76"/>
                    </a:lnTo>
                    <a:lnTo>
                      <a:pt x="4" y="76"/>
                    </a:lnTo>
                    <a:lnTo>
                      <a:pt x="4" y="78"/>
                    </a:lnTo>
                    <a:lnTo>
                      <a:pt x="4" y="78"/>
                    </a:lnTo>
                    <a:lnTo>
                      <a:pt x="4" y="78"/>
                    </a:lnTo>
                    <a:lnTo>
                      <a:pt x="4" y="78"/>
                    </a:lnTo>
                    <a:lnTo>
                      <a:pt x="4" y="80"/>
                    </a:lnTo>
                    <a:lnTo>
                      <a:pt x="7" y="82"/>
                    </a:lnTo>
                    <a:lnTo>
                      <a:pt x="7" y="84"/>
                    </a:lnTo>
                    <a:lnTo>
                      <a:pt x="9" y="84"/>
                    </a:lnTo>
                    <a:lnTo>
                      <a:pt x="9" y="84"/>
                    </a:lnTo>
                    <a:lnTo>
                      <a:pt x="11" y="86"/>
                    </a:lnTo>
                    <a:lnTo>
                      <a:pt x="11" y="88"/>
                    </a:lnTo>
                    <a:lnTo>
                      <a:pt x="9" y="91"/>
                    </a:lnTo>
                    <a:lnTo>
                      <a:pt x="11" y="93"/>
                    </a:lnTo>
                    <a:lnTo>
                      <a:pt x="13" y="93"/>
                    </a:lnTo>
                    <a:lnTo>
                      <a:pt x="13" y="95"/>
                    </a:lnTo>
                    <a:lnTo>
                      <a:pt x="11" y="97"/>
                    </a:lnTo>
                    <a:lnTo>
                      <a:pt x="11" y="97"/>
                    </a:lnTo>
                    <a:lnTo>
                      <a:pt x="13" y="99"/>
                    </a:lnTo>
                    <a:lnTo>
                      <a:pt x="13" y="101"/>
                    </a:lnTo>
                    <a:lnTo>
                      <a:pt x="13" y="99"/>
                    </a:lnTo>
                    <a:lnTo>
                      <a:pt x="13" y="97"/>
                    </a:lnTo>
                    <a:lnTo>
                      <a:pt x="13" y="95"/>
                    </a:lnTo>
                    <a:lnTo>
                      <a:pt x="13" y="95"/>
                    </a:lnTo>
                    <a:lnTo>
                      <a:pt x="15" y="95"/>
                    </a:lnTo>
                    <a:lnTo>
                      <a:pt x="15" y="101"/>
                    </a:lnTo>
                    <a:lnTo>
                      <a:pt x="15" y="101"/>
                    </a:lnTo>
                    <a:lnTo>
                      <a:pt x="17" y="101"/>
                    </a:lnTo>
                    <a:lnTo>
                      <a:pt x="17" y="103"/>
                    </a:lnTo>
                    <a:lnTo>
                      <a:pt x="19" y="105"/>
                    </a:lnTo>
                    <a:lnTo>
                      <a:pt x="19" y="109"/>
                    </a:lnTo>
                    <a:lnTo>
                      <a:pt x="19" y="109"/>
                    </a:lnTo>
                    <a:lnTo>
                      <a:pt x="21" y="111"/>
                    </a:lnTo>
                    <a:lnTo>
                      <a:pt x="21" y="113"/>
                    </a:lnTo>
                    <a:lnTo>
                      <a:pt x="17" y="119"/>
                    </a:lnTo>
                    <a:lnTo>
                      <a:pt x="15" y="121"/>
                    </a:lnTo>
                    <a:lnTo>
                      <a:pt x="17" y="123"/>
                    </a:lnTo>
                    <a:lnTo>
                      <a:pt x="17" y="136"/>
                    </a:lnTo>
                    <a:lnTo>
                      <a:pt x="19" y="140"/>
                    </a:lnTo>
                    <a:lnTo>
                      <a:pt x="19" y="138"/>
                    </a:lnTo>
                    <a:lnTo>
                      <a:pt x="19" y="138"/>
                    </a:lnTo>
                    <a:lnTo>
                      <a:pt x="21" y="138"/>
                    </a:lnTo>
                    <a:lnTo>
                      <a:pt x="21" y="138"/>
                    </a:lnTo>
                    <a:lnTo>
                      <a:pt x="21" y="138"/>
                    </a:lnTo>
                    <a:lnTo>
                      <a:pt x="21" y="140"/>
                    </a:lnTo>
                    <a:lnTo>
                      <a:pt x="21" y="142"/>
                    </a:lnTo>
                    <a:lnTo>
                      <a:pt x="23" y="146"/>
                    </a:lnTo>
                    <a:lnTo>
                      <a:pt x="23" y="148"/>
                    </a:lnTo>
                    <a:lnTo>
                      <a:pt x="25" y="150"/>
                    </a:lnTo>
                    <a:lnTo>
                      <a:pt x="25" y="152"/>
                    </a:lnTo>
                    <a:lnTo>
                      <a:pt x="27" y="152"/>
                    </a:lnTo>
                    <a:lnTo>
                      <a:pt x="27" y="154"/>
                    </a:lnTo>
                    <a:lnTo>
                      <a:pt x="27" y="154"/>
                    </a:lnTo>
                    <a:lnTo>
                      <a:pt x="27" y="156"/>
                    </a:lnTo>
                    <a:lnTo>
                      <a:pt x="27" y="158"/>
                    </a:lnTo>
                    <a:lnTo>
                      <a:pt x="27" y="158"/>
                    </a:lnTo>
                    <a:lnTo>
                      <a:pt x="29" y="160"/>
                    </a:lnTo>
                    <a:lnTo>
                      <a:pt x="31" y="160"/>
                    </a:lnTo>
                    <a:lnTo>
                      <a:pt x="31" y="162"/>
                    </a:lnTo>
                    <a:lnTo>
                      <a:pt x="31" y="164"/>
                    </a:lnTo>
                    <a:lnTo>
                      <a:pt x="31" y="164"/>
                    </a:lnTo>
                    <a:lnTo>
                      <a:pt x="31" y="166"/>
                    </a:lnTo>
                    <a:lnTo>
                      <a:pt x="31" y="177"/>
                    </a:lnTo>
                    <a:lnTo>
                      <a:pt x="31" y="177"/>
                    </a:lnTo>
                    <a:lnTo>
                      <a:pt x="31" y="179"/>
                    </a:lnTo>
                    <a:lnTo>
                      <a:pt x="31" y="181"/>
                    </a:lnTo>
                    <a:lnTo>
                      <a:pt x="31" y="183"/>
                    </a:lnTo>
                    <a:lnTo>
                      <a:pt x="31" y="183"/>
                    </a:lnTo>
                    <a:lnTo>
                      <a:pt x="33" y="185"/>
                    </a:lnTo>
                    <a:lnTo>
                      <a:pt x="33" y="185"/>
                    </a:lnTo>
                    <a:lnTo>
                      <a:pt x="33" y="185"/>
                    </a:lnTo>
                    <a:lnTo>
                      <a:pt x="33" y="185"/>
                    </a:lnTo>
                    <a:lnTo>
                      <a:pt x="35" y="183"/>
                    </a:lnTo>
                    <a:lnTo>
                      <a:pt x="35" y="183"/>
                    </a:lnTo>
                    <a:lnTo>
                      <a:pt x="35" y="183"/>
                    </a:lnTo>
                    <a:lnTo>
                      <a:pt x="35" y="183"/>
                    </a:lnTo>
                    <a:lnTo>
                      <a:pt x="35" y="181"/>
                    </a:lnTo>
                    <a:lnTo>
                      <a:pt x="35" y="179"/>
                    </a:lnTo>
                    <a:lnTo>
                      <a:pt x="35" y="179"/>
                    </a:lnTo>
                    <a:lnTo>
                      <a:pt x="35" y="179"/>
                    </a:lnTo>
                    <a:lnTo>
                      <a:pt x="35" y="179"/>
                    </a:lnTo>
                    <a:lnTo>
                      <a:pt x="37" y="177"/>
                    </a:lnTo>
                    <a:lnTo>
                      <a:pt x="37" y="177"/>
                    </a:lnTo>
                    <a:lnTo>
                      <a:pt x="37" y="177"/>
                    </a:lnTo>
                    <a:lnTo>
                      <a:pt x="37" y="177"/>
                    </a:lnTo>
                    <a:lnTo>
                      <a:pt x="39" y="177"/>
                    </a:lnTo>
                    <a:lnTo>
                      <a:pt x="39" y="177"/>
                    </a:lnTo>
                    <a:lnTo>
                      <a:pt x="41" y="177"/>
                    </a:lnTo>
                    <a:lnTo>
                      <a:pt x="41" y="179"/>
                    </a:lnTo>
                    <a:lnTo>
                      <a:pt x="43" y="181"/>
                    </a:lnTo>
                    <a:lnTo>
                      <a:pt x="43" y="183"/>
                    </a:lnTo>
                    <a:lnTo>
                      <a:pt x="45" y="183"/>
                    </a:lnTo>
                    <a:lnTo>
                      <a:pt x="45" y="183"/>
                    </a:lnTo>
                    <a:lnTo>
                      <a:pt x="45" y="183"/>
                    </a:lnTo>
                    <a:lnTo>
                      <a:pt x="47" y="185"/>
                    </a:lnTo>
                    <a:lnTo>
                      <a:pt x="47" y="187"/>
                    </a:lnTo>
                    <a:lnTo>
                      <a:pt x="47" y="189"/>
                    </a:lnTo>
                    <a:lnTo>
                      <a:pt x="47" y="191"/>
                    </a:lnTo>
                    <a:lnTo>
                      <a:pt x="50" y="195"/>
                    </a:lnTo>
                    <a:lnTo>
                      <a:pt x="50" y="201"/>
                    </a:lnTo>
                    <a:lnTo>
                      <a:pt x="52" y="207"/>
                    </a:lnTo>
                    <a:lnTo>
                      <a:pt x="54" y="214"/>
                    </a:lnTo>
                    <a:lnTo>
                      <a:pt x="56" y="226"/>
                    </a:lnTo>
                    <a:lnTo>
                      <a:pt x="58" y="232"/>
                    </a:lnTo>
                    <a:lnTo>
                      <a:pt x="58" y="238"/>
                    </a:lnTo>
                    <a:lnTo>
                      <a:pt x="60" y="242"/>
                    </a:lnTo>
                    <a:lnTo>
                      <a:pt x="60" y="246"/>
                    </a:lnTo>
                    <a:lnTo>
                      <a:pt x="62" y="250"/>
                    </a:lnTo>
                    <a:lnTo>
                      <a:pt x="62" y="252"/>
                    </a:lnTo>
                    <a:lnTo>
                      <a:pt x="62" y="252"/>
                    </a:lnTo>
                    <a:lnTo>
                      <a:pt x="62" y="254"/>
                    </a:lnTo>
                    <a:lnTo>
                      <a:pt x="62" y="257"/>
                    </a:lnTo>
                    <a:lnTo>
                      <a:pt x="62" y="261"/>
                    </a:lnTo>
                    <a:lnTo>
                      <a:pt x="64" y="263"/>
                    </a:lnTo>
                    <a:lnTo>
                      <a:pt x="66" y="265"/>
                    </a:lnTo>
                    <a:lnTo>
                      <a:pt x="78" y="263"/>
                    </a:lnTo>
                    <a:lnTo>
                      <a:pt x="82" y="263"/>
                    </a:lnTo>
                    <a:lnTo>
                      <a:pt x="86" y="261"/>
                    </a:lnTo>
                    <a:lnTo>
                      <a:pt x="88" y="261"/>
                    </a:lnTo>
                    <a:lnTo>
                      <a:pt x="93" y="259"/>
                    </a:lnTo>
                    <a:lnTo>
                      <a:pt x="97" y="259"/>
                    </a:lnTo>
                    <a:lnTo>
                      <a:pt x="101" y="259"/>
                    </a:lnTo>
                    <a:lnTo>
                      <a:pt x="105" y="257"/>
                    </a:lnTo>
                    <a:lnTo>
                      <a:pt x="109" y="257"/>
                    </a:lnTo>
                    <a:lnTo>
                      <a:pt x="113" y="257"/>
                    </a:lnTo>
                    <a:lnTo>
                      <a:pt x="117" y="254"/>
                    </a:lnTo>
                    <a:lnTo>
                      <a:pt x="121" y="254"/>
                    </a:lnTo>
                    <a:lnTo>
                      <a:pt x="125" y="252"/>
                    </a:lnTo>
                    <a:lnTo>
                      <a:pt x="129" y="252"/>
                    </a:lnTo>
                    <a:lnTo>
                      <a:pt x="129" y="252"/>
                    </a:lnTo>
                    <a:lnTo>
                      <a:pt x="127" y="248"/>
                    </a:lnTo>
                    <a:lnTo>
                      <a:pt x="125" y="248"/>
                    </a:lnTo>
                    <a:lnTo>
                      <a:pt x="121" y="244"/>
                    </a:lnTo>
                    <a:lnTo>
                      <a:pt x="119" y="244"/>
                    </a:lnTo>
                    <a:lnTo>
                      <a:pt x="119" y="242"/>
                    </a:lnTo>
                    <a:lnTo>
                      <a:pt x="119" y="242"/>
                    </a:lnTo>
                    <a:lnTo>
                      <a:pt x="117" y="240"/>
                    </a:lnTo>
                    <a:lnTo>
                      <a:pt x="117" y="238"/>
                    </a:lnTo>
                    <a:lnTo>
                      <a:pt x="117" y="238"/>
                    </a:lnTo>
                    <a:lnTo>
                      <a:pt x="117" y="236"/>
                    </a:lnTo>
                    <a:lnTo>
                      <a:pt x="119" y="234"/>
                    </a:lnTo>
                    <a:lnTo>
                      <a:pt x="117" y="230"/>
                    </a:lnTo>
                    <a:lnTo>
                      <a:pt x="117" y="228"/>
                    </a:lnTo>
                    <a:lnTo>
                      <a:pt x="119" y="228"/>
                    </a:lnTo>
                    <a:lnTo>
                      <a:pt x="121" y="226"/>
                    </a:lnTo>
                    <a:lnTo>
                      <a:pt x="121" y="224"/>
                    </a:lnTo>
                    <a:lnTo>
                      <a:pt x="119" y="220"/>
                    </a:lnTo>
                    <a:lnTo>
                      <a:pt x="119" y="214"/>
                    </a:lnTo>
                    <a:lnTo>
                      <a:pt x="119" y="211"/>
                    </a:lnTo>
                    <a:lnTo>
                      <a:pt x="119" y="207"/>
                    </a:lnTo>
                    <a:lnTo>
                      <a:pt x="117" y="207"/>
                    </a:lnTo>
                    <a:lnTo>
                      <a:pt x="117" y="203"/>
                    </a:lnTo>
                    <a:lnTo>
                      <a:pt x="117" y="201"/>
                    </a:lnTo>
                    <a:lnTo>
                      <a:pt x="117" y="201"/>
                    </a:lnTo>
                    <a:lnTo>
                      <a:pt x="117" y="201"/>
                    </a:lnTo>
                    <a:lnTo>
                      <a:pt x="117" y="199"/>
                    </a:lnTo>
                    <a:lnTo>
                      <a:pt x="117" y="199"/>
                    </a:lnTo>
                    <a:lnTo>
                      <a:pt x="117" y="199"/>
                    </a:lnTo>
                    <a:lnTo>
                      <a:pt x="117" y="199"/>
                    </a:lnTo>
                    <a:lnTo>
                      <a:pt x="117" y="197"/>
                    </a:lnTo>
                    <a:lnTo>
                      <a:pt x="117" y="197"/>
                    </a:lnTo>
                    <a:lnTo>
                      <a:pt x="117" y="195"/>
                    </a:lnTo>
                    <a:lnTo>
                      <a:pt x="117" y="195"/>
                    </a:lnTo>
                    <a:lnTo>
                      <a:pt x="119" y="193"/>
                    </a:lnTo>
                    <a:lnTo>
                      <a:pt x="117" y="191"/>
                    </a:lnTo>
                    <a:lnTo>
                      <a:pt x="117" y="187"/>
                    </a:lnTo>
                    <a:lnTo>
                      <a:pt x="113" y="168"/>
                    </a:lnTo>
                    <a:lnTo>
                      <a:pt x="113" y="166"/>
                    </a:lnTo>
                    <a:lnTo>
                      <a:pt x="113" y="164"/>
                    </a:lnTo>
                    <a:lnTo>
                      <a:pt x="115" y="160"/>
                    </a:lnTo>
                    <a:lnTo>
                      <a:pt x="115" y="158"/>
                    </a:lnTo>
                    <a:lnTo>
                      <a:pt x="115" y="156"/>
                    </a:lnTo>
                    <a:lnTo>
                      <a:pt x="115" y="152"/>
                    </a:lnTo>
                    <a:lnTo>
                      <a:pt x="115" y="148"/>
                    </a:lnTo>
                    <a:lnTo>
                      <a:pt x="115" y="148"/>
                    </a:lnTo>
                    <a:lnTo>
                      <a:pt x="117" y="146"/>
                    </a:lnTo>
                    <a:lnTo>
                      <a:pt x="117" y="144"/>
                    </a:lnTo>
                    <a:lnTo>
                      <a:pt x="121" y="140"/>
                    </a:lnTo>
                    <a:lnTo>
                      <a:pt x="121" y="138"/>
                    </a:lnTo>
                    <a:lnTo>
                      <a:pt x="121" y="136"/>
                    </a:lnTo>
                    <a:lnTo>
                      <a:pt x="121" y="134"/>
                    </a:lnTo>
                    <a:lnTo>
                      <a:pt x="121" y="132"/>
                    </a:lnTo>
                    <a:lnTo>
                      <a:pt x="121" y="127"/>
                    </a:lnTo>
                    <a:lnTo>
                      <a:pt x="121" y="125"/>
                    </a:lnTo>
                    <a:lnTo>
                      <a:pt x="125" y="117"/>
                    </a:lnTo>
                    <a:lnTo>
                      <a:pt x="125" y="117"/>
                    </a:lnTo>
                    <a:lnTo>
                      <a:pt x="123" y="117"/>
                    </a:lnTo>
                    <a:lnTo>
                      <a:pt x="123" y="115"/>
                    </a:lnTo>
                    <a:lnTo>
                      <a:pt x="123" y="115"/>
                    </a:lnTo>
                    <a:lnTo>
                      <a:pt x="123" y="113"/>
                    </a:lnTo>
                    <a:lnTo>
                      <a:pt x="125" y="107"/>
                    </a:lnTo>
                    <a:lnTo>
                      <a:pt x="125" y="103"/>
                    </a:lnTo>
                    <a:lnTo>
                      <a:pt x="123" y="99"/>
                    </a:lnTo>
                    <a:lnTo>
                      <a:pt x="121" y="91"/>
                    </a:lnTo>
                    <a:lnTo>
                      <a:pt x="121" y="84"/>
                    </a:lnTo>
                    <a:lnTo>
                      <a:pt x="121" y="80"/>
                    </a:lnTo>
                    <a:lnTo>
                      <a:pt x="123" y="78"/>
                    </a:lnTo>
                    <a:lnTo>
                      <a:pt x="127" y="76"/>
                    </a:lnTo>
                    <a:lnTo>
                      <a:pt x="131" y="76"/>
                    </a:lnTo>
                    <a:lnTo>
                      <a:pt x="133" y="74"/>
                    </a:lnTo>
                    <a:lnTo>
                      <a:pt x="136" y="74"/>
                    </a:lnTo>
                    <a:lnTo>
                      <a:pt x="136" y="70"/>
                    </a:lnTo>
                    <a:lnTo>
                      <a:pt x="138" y="68"/>
                    </a:lnTo>
                    <a:lnTo>
                      <a:pt x="144" y="62"/>
                    </a:lnTo>
                    <a:lnTo>
                      <a:pt x="144" y="62"/>
                    </a:lnTo>
                    <a:lnTo>
                      <a:pt x="146" y="60"/>
                    </a:lnTo>
                    <a:lnTo>
                      <a:pt x="146" y="58"/>
                    </a:lnTo>
                    <a:lnTo>
                      <a:pt x="148" y="56"/>
                    </a:lnTo>
                    <a:lnTo>
                      <a:pt x="150" y="52"/>
                    </a:lnTo>
                    <a:lnTo>
                      <a:pt x="148" y="52"/>
                    </a:lnTo>
                    <a:lnTo>
                      <a:pt x="148" y="50"/>
                    </a:lnTo>
                    <a:lnTo>
                      <a:pt x="148" y="48"/>
                    </a:lnTo>
                    <a:lnTo>
                      <a:pt x="148" y="45"/>
                    </a:lnTo>
                    <a:lnTo>
                      <a:pt x="150" y="45"/>
                    </a:lnTo>
                    <a:lnTo>
                      <a:pt x="150" y="45"/>
                    </a:lnTo>
                    <a:lnTo>
                      <a:pt x="150" y="43"/>
                    </a:lnTo>
                    <a:lnTo>
                      <a:pt x="150" y="43"/>
                    </a:lnTo>
                    <a:lnTo>
                      <a:pt x="150" y="41"/>
                    </a:lnTo>
                    <a:lnTo>
                      <a:pt x="148" y="41"/>
                    </a:lnTo>
                    <a:lnTo>
                      <a:pt x="144" y="35"/>
                    </a:lnTo>
                    <a:lnTo>
                      <a:pt x="144" y="35"/>
                    </a:lnTo>
                    <a:lnTo>
                      <a:pt x="144" y="33"/>
                    </a:lnTo>
                    <a:lnTo>
                      <a:pt x="142" y="31"/>
                    </a:lnTo>
                    <a:lnTo>
                      <a:pt x="140" y="31"/>
                    </a:lnTo>
                    <a:lnTo>
                      <a:pt x="140" y="27"/>
                    </a:lnTo>
                    <a:lnTo>
                      <a:pt x="142" y="23"/>
                    </a:lnTo>
                    <a:lnTo>
                      <a:pt x="144" y="19"/>
                    </a:lnTo>
                    <a:lnTo>
                      <a:pt x="146" y="13"/>
                    </a:lnTo>
                    <a:lnTo>
                      <a:pt x="146" y="11"/>
                    </a:lnTo>
                    <a:lnTo>
                      <a:pt x="144" y="9"/>
                    </a:lnTo>
                    <a:lnTo>
                      <a:pt x="144" y="7"/>
                    </a:lnTo>
                    <a:lnTo>
                      <a:pt x="142" y="4"/>
                    </a:lnTo>
                    <a:lnTo>
                      <a:pt x="142" y="2"/>
                    </a:lnTo>
                    <a:lnTo>
                      <a:pt x="142" y="0"/>
                    </a:lnTo>
                    <a:lnTo>
                      <a:pt x="144" y="0"/>
                    </a:lnTo>
                    <a:lnTo>
                      <a:pt x="136" y="2"/>
                    </a:lnTo>
                    <a:lnTo>
                      <a:pt x="127" y="4"/>
                    </a:lnTo>
                    <a:lnTo>
                      <a:pt x="119" y="7"/>
                    </a:lnTo>
                    <a:lnTo>
                      <a:pt x="113" y="9"/>
                    </a:lnTo>
                    <a:lnTo>
                      <a:pt x="105" y="11"/>
                    </a:lnTo>
                    <a:lnTo>
                      <a:pt x="97" y="13"/>
                    </a:lnTo>
                    <a:lnTo>
                      <a:pt x="90" y="15"/>
                    </a:lnTo>
                    <a:lnTo>
                      <a:pt x="82" y="17"/>
                    </a:lnTo>
                    <a:lnTo>
                      <a:pt x="74" y="19"/>
                    </a:lnTo>
                    <a:lnTo>
                      <a:pt x="66" y="21"/>
                    </a:lnTo>
                    <a:lnTo>
                      <a:pt x="60" y="23"/>
                    </a:lnTo>
                    <a:lnTo>
                      <a:pt x="52" y="25"/>
                    </a:lnTo>
                    <a:lnTo>
                      <a:pt x="35" y="29"/>
                    </a:lnTo>
                    <a:lnTo>
                      <a:pt x="29" y="31"/>
                    </a:lnTo>
                    <a:lnTo>
                      <a:pt x="21" y="31"/>
                    </a:lnTo>
                    <a:lnTo>
                      <a:pt x="21" y="31"/>
                    </a:lnTo>
                    <a:lnTo>
                      <a:pt x="19" y="33"/>
                    </a:lnTo>
                    <a:lnTo>
                      <a:pt x="17" y="33"/>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VT</a:t>
                </a:r>
              </a:p>
            </p:txBody>
          </p:sp>
          <p:sp>
            <p:nvSpPr>
              <p:cNvPr id="14" name="Freeform 10">
                <a:extLst>
                  <a:ext uri="{FF2B5EF4-FFF2-40B4-BE49-F238E27FC236}">
                    <a16:creationId xmlns:a16="http://schemas.microsoft.com/office/drawing/2014/main" id="{346DD4B1-DB68-4E36-BC04-850B8A1BD61B}"/>
                  </a:ext>
                </a:extLst>
              </p:cNvPr>
              <p:cNvSpPr>
                <a:spLocks noEditPoints="1"/>
              </p:cNvSpPr>
              <p:nvPr/>
            </p:nvSpPr>
            <p:spPr bwMode="auto">
              <a:xfrm>
                <a:off x="4151" y="1002"/>
                <a:ext cx="688" cy="379"/>
              </a:xfrm>
              <a:custGeom>
                <a:avLst/>
                <a:gdLst>
                  <a:gd name="T0" fmla="*/ 665 w 688"/>
                  <a:gd name="T1" fmla="*/ 166 h 379"/>
                  <a:gd name="T2" fmla="*/ 655 w 688"/>
                  <a:gd name="T3" fmla="*/ 111 h 379"/>
                  <a:gd name="T4" fmla="*/ 651 w 688"/>
                  <a:gd name="T5" fmla="*/ 129 h 379"/>
                  <a:gd name="T6" fmla="*/ 641 w 688"/>
                  <a:gd name="T7" fmla="*/ 150 h 379"/>
                  <a:gd name="T8" fmla="*/ 641 w 688"/>
                  <a:gd name="T9" fmla="*/ 170 h 379"/>
                  <a:gd name="T10" fmla="*/ 649 w 688"/>
                  <a:gd name="T11" fmla="*/ 201 h 379"/>
                  <a:gd name="T12" fmla="*/ 655 w 688"/>
                  <a:gd name="T13" fmla="*/ 170 h 379"/>
                  <a:gd name="T14" fmla="*/ 665 w 688"/>
                  <a:gd name="T15" fmla="*/ 156 h 379"/>
                  <a:gd name="T16" fmla="*/ 676 w 688"/>
                  <a:gd name="T17" fmla="*/ 101 h 379"/>
                  <a:gd name="T18" fmla="*/ 680 w 688"/>
                  <a:gd name="T19" fmla="*/ 113 h 379"/>
                  <a:gd name="T20" fmla="*/ 624 w 688"/>
                  <a:gd name="T21" fmla="*/ 232 h 379"/>
                  <a:gd name="T22" fmla="*/ 608 w 688"/>
                  <a:gd name="T23" fmla="*/ 234 h 379"/>
                  <a:gd name="T24" fmla="*/ 585 w 688"/>
                  <a:gd name="T25" fmla="*/ 209 h 379"/>
                  <a:gd name="T26" fmla="*/ 536 w 688"/>
                  <a:gd name="T27" fmla="*/ 207 h 379"/>
                  <a:gd name="T28" fmla="*/ 553 w 688"/>
                  <a:gd name="T29" fmla="*/ 205 h 379"/>
                  <a:gd name="T30" fmla="*/ 571 w 688"/>
                  <a:gd name="T31" fmla="*/ 205 h 379"/>
                  <a:gd name="T32" fmla="*/ 598 w 688"/>
                  <a:gd name="T33" fmla="*/ 217 h 379"/>
                  <a:gd name="T34" fmla="*/ 620 w 688"/>
                  <a:gd name="T35" fmla="*/ 209 h 379"/>
                  <a:gd name="T36" fmla="*/ 579 w 688"/>
                  <a:gd name="T37" fmla="*/ 187 h 379"/>
                  <a:gd name="T38" fmla="*/ 598 w 688"/>
                  <a:gd name="T39" fmla="*/ 195 h 379"/>
                  <a:gd name="T40" fmla="*/ 604 w 688"/>
                  <a:gd name="T41" fmla="*/ 183 h 379"/>
                  <a:gd name="T42" fmla="*/ 614 w 688"/>
                  <a:gd name="T43" fmla="*/ 174 h 379"/>
                  <a:gd name="T44" fmla="*/ 604 w 688"/>
                  <a:gd name="T45" fmla="*/ 162 h 379"/>
                  <a:gd name="T46" fmla="*/ 573 w 688"/>
                  <a:gd name="T47" fmla="*/ 146 h 379"/>
                  <a:gd name="T48" fmla="*/ 549 w 688"/>
                  <a:gd name="T49" fmla="*/ 129 h 379"/>
                  <a:gd name="T50" fmla="*/ 534 w 688"/>
                  <a:gd name="T51" fmla="*/ 115 h 379"/>
                  <a:gd name="T52" fmla="*/ 575 w 688"/>
                  <a:gd name="T53" fmla="*/ 144 h 379"/>
                  <a:gd name="T54" fmla="*/ 596 w 688"/>
                  <a:gd name="T55" fmla="*/ 156 h 379"/>
                  <a:gd name="T56" fmla="*/ 604 w 688"/>
                  <a:gd name="T57" fmla="*/ 146 h 379"/>
                  <a:gd name="T58" fmla="*/ 602 w 688"/>
                  <a:gd name="T59" fmla="*/ 123 h 379"/>
                  <a:gd name="T60" fmla="*/ 573 w 688"/>
                  <a:gd name="T61" fmla="*/ 111 h 379"/>
                  <a:gd name="T62" fmla="*/ 540 w 688"/>
                  <a:gd name="T63" fmla="*/ 107 h 379"/>
                  <a:gd name="T64" fmla="*/ 530 w 688"/>
                  <a:gd name="T65" fmla="*/ 88 h 379"/>
                  <a:gd name="T66" fmla="*/ 506 w 688"/>
                  <a:gd name="T67" fmla="*/ 88 h 379"/>
                  <a:gd name="T68" fmla="*/ 514 w 688"/>
                  <a:gd name="T69" fmla="*/ 66 h 379"/>
                  <a:gd name="T70" fmla="*/ 518 w 688"/>
                  <a:gd name="T71" fmla="*/ 39 h 379"/>
                  <a:gd name="T72" fmla="*/ 483 w 688"/>
                  <a:gd name="T73" fmla="*/ 25 h 379"/>
                  <a:gd name="T74" fmla="*/ 450 w 688"/>
                  <a:gd name="T75" fmla="*/ 4 h 379"/>
                  <a:gd name="T76" fmla="*/ 397 w 688"/>
                  <a:gd name="T77" fmla="*/ 4 h 379"/>
                  <a:gd name="T78" fmla="*/ 397 w 688"/>
                  <a:gd name="T79" fmla="*/ 29 h 379"/>
                  <a:gd name="T80" fmla="*/ 385 w 688"/>
                  <a:gd name="T81" fmla="*/ 56 h 379"/>
                  <a:gd name="T82" fmla="*/ 372 w 688"/>
                  <a:gd name="T83" fmla="*/ 70 h 379"/>
                  <a:gd name="T84" fmla="*/ 352 w 688"/>
                  <a:gd name="T85" fmla="*/ 94 h 379"/>
                  <a:gd name="T86" fmla="*/ 340 w 688"/>
                  <a:gd name="T87" fmla="*/ 123 h 379"/>
                  <a:gd name="T88" fmla="*/ 307 w 688"/>
                  <a:gd name="T89" fmla="*/ 113 h 379"/>
                  <a:gd name="T90" fmla="*/ 301 w 688"/>
                  <a:gd name="T91" fmla="*/ 140 h 379"/>
                  <a:gd name="T92" fmla="*/ 293 w 688"/>
                  <a:gd name="T93" fmla="*/ 162 h 379"/>
                  <a:gd name="T94" fmla="*/ 276 w 688"/>
                  <a:gd name="T95" fmla="*/ 222 h 379"/>
                  <a:gd name="T96" fmla="*/ 272 w 688"/>
                  <a:gd name="T97" fmla="*/ 236 h 379"/>
                  <a:gd name="T98" fmla="*/ 245 w 688"/>
                  <a:gd name="T99" fmla="*/ 250 h 379"/>
                  <a:gd name="T100" fmla="*/ 227 w 688"/>
                  <a:gd name="T101" fmla="*/ 252 h 379"/>
                  <a:gd name="T102" fmla="*/ 217 w 688"/>
                  <a:gd name="T103" fmla="*/ 269 h 379"/>
                  <a:gd name="T104" fmla="*/ 184 w 688"/>
                  <a:gd name="T105" fmla="*/ 271 h 379"/>
                  <a:gd name="T106" fmla="*/ 157 w 688"/>
                  <a:gd name="T107" fmla="*/ 285 h 379"/>
                  <a:gd name="T108" fmla="*/ 137 w 688"/>
                  <a:gd name="T109" fmla="*/ 275 h 379"/>
                  <a:gd name="T110" fmla="*/ 133 w 688"/>
                  <a:gd name="T111" fmla="*/ 260 h 379"/>
                  <a:gd name="T112" fmla="*/ 75 w 688"/>
                  <a:gd name="T113" fmla="*/ 316 h 379"/>
                  <a:gd name="T114" fmla="*/ 63 w 688"/>
                  <a:gd name="T115" fmla="*/ 338 h 379"/>
                  <a:gd name="T116" fmla="*/ 22 w 688"/>
                  <a:gd name="T117" fmla="*/ 367 h 379"/>
                  <a:gd name="T118" fmla="*/ 143 w 688"/>
                  <a:gd name="T119" fmla="*/ 357 h 379"/>
                  <a:gd name="T120" fmla="*/ 311 w 688"/>
                  <a:gd name="T121" fmla="*/ 330 h 379"/>
                  <a:gd name="T122" fmla="*/ 626 w 688"/>
                  <a:gd name="T123" fmla="*/ 271 h 379"/>
                  <a:gd name="T124" fmla="*/ 667 w 688"/>
                  <a:gd name="T125" fmla="*/ 25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8" h="379">
                    <a:moveTo>
                      <a:pt x="663" y="260"/>
                    </a:moveTo>
                    <a:lnTo>
                      <a:pt x="663" y="262"/>
                    </a:lnTo>
                    <a:lnTo>
                      <a:pt x="663" y="262"/>
                    </a:lnTo>
                    <a:lnTo>
                      <a:pt x="663" y="262"/>
                    </a:lnTo>
                    <a:lnTo>
                      <a:pt x="665" y="262"/>
                    </a:lnTo>
                    <a:lnTo>
                      <a:pt x="665" y="262"/>
                    </a:lnTo>
                    <a:lnTo>
                      <a:pt x="665" y="260"/>
                    </a:lnTo>
                    <a:lnTo>
                      <a:pt x="663" y="260"/>
                    </a:lnTo>
                    <a:close/>
                    <a:moveTo>
                      <a:pt x="657" y="189"/>
                    </a:moveTo>
                    <a:lnTo>
                      <a:pt x="655" y="189"/>
                    </a:lnTo>
                    <a:lnTo>
                      <a:pt x="657" y="191"/>
                    </a:lnTo>
                    <a:lnTo>
                      <a:pt x="659" y="189"/>
                    </a:lnTo>
                    <a:lnTo>
                      <a:pt x="659" y="187"/>
                    </a:lnTo>
                    <a:lnTo>
                      <a:pt x="659" y="185"/>
                    </a:lnTo>
                    <a:lnTo>
                      <a:pt x="659" y="181"/>
                    </a:lnTo>
                    <a:lnTo>
                      <a:pt x="659" y="181"/>
                    </a:lnTo>
                    <a:lnTo>
                      <a:pt x="659" y="183"/>
                    </a:lnTo>
                    <a:lnTo>
                      <a:pt x="659" y="185"/>
                    </a:lnTo>
                    <a:lnTo>
                      <a:pt x="657" y="187"/>
                    </a:lnTo>
                    <a:lnTo>
                      <a:pt x="657" y="189"/>
                    </a:lnTo>
                    <a:close/>
                    <a:moveTo>
                      <a:pt x="665" y="166"/>
                    </a:moveTo>
                    <a:lnTo>
                      <a:pt x="665" y="164"/>
                    </a:lnTo>
                    <a:lnTo>
                      <a:pt x="665" y="162"/>
                    </a:lnTo>
                    <a:lnTo>
                      <a:pt x="665" y="162"/>
                    </a:lnTo>
                    <a:lnTo>
                      <a:pt x="663" y="162"/>
                    </a:lnTo>
                    <a:lnTo>
                      <a:pt x="663" y="168"/>
                    </a:lnTo>
                    <a:lnTo>
                      <a:pt x="663" y="170"/>
                    </a:lnTo>
                    <a:lnTo>
                      <a:pt x="663" y="170"/>
                    </a:lnTo>
                    <a:lnTo>
                      <a:pt x="663" y="170"/>
                    </a:lnTo>
                    <a:lnTo>
                      <a:pt x="665" y="166"/>
                    </a:lnTo>
                    <a:close/>
                    <a:moveTo>
                      <a:pt x="676" y="99"/>
                    </a:moveTo>
                    <a:lnTo>
                      <a:pt x="674" y="99"/>
                    </a:lnTo>
                    <a:lnTo>
                      <a:pt x="669" y="101"/>
                    </a:lnTo>
                    <a:lnTo>
                      <a:pt x="665" y="103"/>
                    </a:lnTo>
                    <a:lnTo>
                      <a:pt x="661" y="103"/>
                    </a:lnTo>
                    <a:lnTo>
                      <a:pt x="659" y="105"/>
                    </a:lnTo>
                    <a:lnTo>
                      <a:pt x="657" y="105"/>
                    </a:lnTo>
                    <a:lnTo>
                      <a:pt x="657" y="105"/>
                    </a:lnTo>
                    <a:lnTo>
                      <a:pt x="655" y="107"/>
                    </a:lnTo>
                    <a:lnTo>
                      <a:pt x="655" y="109"/>
                    </a:lnTo>
                    <a:lnTo>
                      <a:pt x="657" y="109"/>
                    </a:lnTo>
                    <a:lnTo>
                      <a:pt x="655" y="111"/>
                    </a:lnTo>
                    <a:lnTo>
                      <a:pt x="655" y="111"/>
                    </a:lnTo>
                    <a:lnTo>
                      <a:pt x="651" y="113"/>
                    </a:lnTo>
                    <a:lnTo>
                      <a:pt x="651" y="115"/>
                    </a:lnTo>
                    <a:lnTo>
                      <a:pt x="649" y="117"/>
                    </a:lnTo>
                    <a:lnTo>
                      <a:pt x="649" y="117"/>
                    </a:lnTo>
                    <a:lnTo>
                      <a:pt x="651" y="117"/>
                    </a:lnTo>
                    <a:lnTo>
                      <a:pt x="653" y="117"/>
                    </a:lnTo>
                    <a:lnTo>
                      <a:pt x="655" y="117"/>
                    </a:lnTo>
                    <a:lnTo>
                      <a:pt x="655" y="119"/>
                    </a:lnTo>
                    <a:lnTo>
                      <a:pt x="655" y="119"/>
                    </a:lnTo>
                    <a:lnTo>
                      <a:pt x="655" y="121"/>
                    </a:lnTo>
                    <a:lnTo>
                      <a:pt x="655" y="121"/>
                    </a:lnTo>
                    <a:lnTo>
                      <a:pt x="657" y="121"/>
                    </a:lnTo>
                    <a:lnTo>
                      <a:pt x="655" y="123"/>
                    </a:lnTo>
                    <a:lnTo>
                      <a:pt x="653" y="123"/>
                    </a:lnTo>
                    <a:lnTo>
                      <a:pt x="653" y="123"/>
                    </a:lnTo>
                    <a:lnTo>
                      <a:pt x="653" y="123"/>
                    </a:lnTo>
                    <a:lnTo>
                      <a:pt x="653" y="125"/>
                    </a:lnTo>
                    <a:lnTo>
                      <a:pt x="653" y="125"/>
                    </a:lnTo>
                    <a:lnTo>
                      <a:pt x="655" y="127"/>
                    </a:lnTo>
                    <a:lnTo>
                      <a:pt x="651" y="129"/>
                    </a:lnTo>
                    <a:lnTo>
                      <a:pt x="649" y="129"/>
                    </a:lnTo>
                    <a:lnTo>
                      <a:pt x="649" y="127"/>
                    </a:lnTo>
                    <a:lnTo>
                      <a:pt x="647" y="127"/>
                    </a:lnTo>
                    <a:lnTo>
                      <a:pt x="647" y="129"/>
                    </a:lnTo>
                    <a:lnTo>
                      <a:pt x="649" y="131"/>
                    </a:lnTo>
                    <a:lnTo>
                      <a:pt x="649" y="131"/>
                    </a:lnTo>
                    <a:lnTo>
                      <a:pt x="649" y="133"/>
                    </a:lnTo>
                    <a:lnTo>
                      <a:pt x="647" y="135"/>
                    </a:lnTo>
                    <a:lnTo>
                      <a:pt x="647" y="135"/>
                    </a:lnTo>
                    <a:lnTo>
                      <a:pt x="649" y="135"/>
                    </a:lnTo>
                    <a:lnTo>
                      <a:pt x="649" y="135"/>
                    </a:lnTo>
                    <a:lnTo>
                      <a:pt x="647" y="140"/>
                    </a:lnTo>
                    <a:lnTo>
                      <a:pt x="647" y="142"/>
                    </a:lnTo>
                    <a:lnTo>
                      <a:pt x="647" y="144"/>
                    </a:lnTo>
                    <a:lnTo>
                      <a:pt x="645" y="144"/>
                    </a:lnTo>
                    <a:lnTo>
                      <a:pt x="645" y="144"/>
                    </a:lnTo>
                    <a:lnTo>
                      <a:pt x="643" y="146"/>
                    </a:lnTo>
                    <a:lnTo>
                      <a:pt x="643" y="148"/>
                    </a:lnTo>
                    <a:lnTo>
                      <a:pt x="645" y="148"/>
                    </a:lnTo>
                    <a:lnTo>
                      <a:pt x="643" y="150"/>
                    </a:lnTo>
                    <a:lnTo>
                      <a:pt x="641" y="150"/>
                    </a:lnTo>
                    <a:lnTo>
                      <a:pt x="641" y="152"/>
                    </a:lnTo>
                    <a:lnTo>
                      <a:pt x="641" y="152"/>
                    </a:lnTo>
                    <a:lnTo>
                      <a:pt x="641" y="152"/>
                    </a:lnTo>
                    <a:lnTo>
                      <a:pt x="641" y="154"/>
                    </a:lnTo>
                    <a:lnTo>
                      <a:pt x="641" y="156"/>
                    </a:lnTo>
                    <a:lnTo>
                      <a:pt x="643" y="156"/>
                    </a:lnTo>
                    <a:lnTo>
                      <a:pt x="643" y="158"/>
                    </a:lnTo>
                    <a:lnTo>
                      <a:pt x="641" y="160"/>
                    </a:lnTo>
                    <a:lnTo>
                      <a:pt x="641" y="162"/>
                    </a:lnTo>
                    <a:lnTo>
                      <a:pt x="641" y="164"/>
                    </a:lnTo>
                    <a:lnTo>
                      <a:pt x="643" y="164"/>
                    </a:lnTo>
                    <a:lnTo>
                      <a:pt x="643" y="164"/>
                    </a:lnTo>
                    <a:lnTo>
                      <a:pt x="643" y="164"/>
                    </a:lnTo>
                    <a:lnTo>
                      <a:pt x="641" y="166"/>
                    </a:lnTo>
                    <a:lnTo>
                      <a:pt x="641" y="168"/>
                    </a:lnTo>
                    <a:lnTo>
                      <a:pt x="641" y="170"/>
                    </a:lnTo>
                    <a:lnTo>
                      <a:pt x="641" y="172"/>
                    </a:lnTo>
                    <a:lnTo>
                      <a:pt x="641" y="172"/>
                    </a:lnTo>
                    <a:lnTo>
                      <a:pt x="641" y="172"/>
                    </a:lnTo>
                    <a:lnTo>
                      <a:pt x="641" y="170"/>
                    </a:lnTo>
                    <a:lnTo>
                      <a:pt x="641" y="170"/>
                    </a:lnTo>
                    <a:lnTo>
                      <a:pt x="643" y="170"/>
                    </a:lnTo>
                    <a:lnTo>
                      <a:pt x="643" y="172"/>
                    </a:lnTo>
                    <a:lnTo>
                      <a:pt x="641" y="174"/>
                    </a:lnTo>
                    <a:lnTo>
                      <a:pt x="641" y="174"/>
                    </a:lnTo>
                    <a:lnTo>
                      <a:pt x="641" y="176"/>
                    </a:lnTo>
                    <a:lnTo>
                      <a:pt x="641" y="176"/>
                    </a:lnTo>
                    <a:lnTo>
                      <a:pt x="641" y="178"/>
                    </a:lnTo>
                    <a:lnTo>
                      <a:pt x="639" y="185"/>
                    </a:lnTo>
                    <a:lnTo>
                      <a:pt x="641" y="183"/>
                    </a:lnTo>
                    <a:lnTo>
                      <a:pt x="641" y="183"/>
                    </a:lnTo>
                    <a:lnTo>
                      <a:pt x="643" y="183"/>
                    </a:lnTo>
                    <a:lnTo>
                      <a:pt x="641" y="185"/>
                    </a:lnTo>
                    <a:lnTo>
                      <a:pt x="641" y="187"/>
                    </a:lnTo>
                    <a:lnTo>
                      <a:pt x="641" y="191"/>
                    </a:lnTo>
                    <a:lnTo>
                      <a:pt x="643" y="191"/>
                    </a:lnTo>
                    <a:lnTo>
                      <a:pt x="643" y="193"/>
                    </a:lnTo>
                    <a:lnTo>
                      <a:pt x="643" y="193"/>
                    </a:lnTo>
                    <a:lnTo>
                      <a:pt x="645" y="197"/>
                    </a:lnTo>
                    <a:lnTo>
                      <a:pt x="647" y="199"/>
                    </a:lnTo>
                    <a:lnTo>
                      <a:pt x="647" y="201"/>
                    </a:lnTo>
                    <a:lnTo>
                      <a:pt x="649" y="201"/>
                    </a:lnTo>
                    <a:lnTo>
                      <a:pt x="651" y="201"/>
                    </a:lnTo>
                    <a:lnTo>
                      <a:pt x="651" y="199"/>
                    </a:lnTo>
                    <a:lnTo>
                      <a:pt x="651" y="197"/>
                    </a:lnTo>
                    <a:lnTo>
                      <a:pt x="651" y="193"/>
                    </a:lnTo>
                    <a:lnTo>
                      <a:pt x="651" y="193"/>
                    </a:lnTo>
                    <a:lnTo>
                      <a:pt x="651" y="191"/>
                    </a:lnTo>
                    <a:lnTo>
                      <a:pt x="651" y="191"/>
                    </a:lnTo>
                    <a:lnTo>
                      <a:pt x="653" y="191"/>
                    </a:lnTo>
                    <a:lnTo>
                      <a:pt x="653" y="195"/>
                    </a:lnTo>
                    <a:lnTo>
                      <a:pt x="653" y="197"/>
                    </a:lnTo>
                    <a:lnTo>
                      <a:pt x="655" y="195"/>
                    </a:lnTo>
                    <a:lnTo>
                      <a:pt x="655" y="195"/>
                    </a:lnTo>
                    <a:lnTo>
                      <a:pt x="653" y="193"/>
                    </a:lnTo>
                    <a:lnTo>
                      <a:pt x="653" y="191"/>
                    </a:lnTo>
                    <a:lnTo>
                      <a:pt x="653" y="189"/>
                    </a:lnTo>
                    <a:lnTo>
                      <a:pt x="653" y="187"/>
                    </a:lnTo>
                    <a:lnTo>
                      <a:pt x="653" y="176"/>
                    </a:lnTo>
                    <a:lnTo>
                      <a:pt x="653" y="176"/>
                    </a:lnTo>
                    <a:lnTo>
                      <a:pt x="653" y="174"/>
                    </a:lnTo>
                    <a:lnTo>
                      <a:pt x="653" y="172"/>
                    </a:lnTo>
                    <a:lnTo>
                      <a:pt x="655" y="170"/>
                    </a:lnTo>
                    <a:lnTo>
                      <a:pt x="655" y="168"/>
                    </a:lnTo>
                    <a:lnTo>
                      <a:pt x="653" y="168"/>
                    </a:lnTo>
                    <a:lnTo>
                      <a:pt x="653" y="166"/>
                    </a:lnTo>
                    <a:lnTo>
                      <a:pt x="653" y="166"/>
                    </a:lnTo>
                    <a:lnTo>
                      <a:pt x="655" y="162"/>
                    </a:lnTo>
                    <a:lnTo>
                      <a:pt x="655" y="162"/>
                    </a:lnTo>
                    <a:lnTo>
                      <a:pt x="655" y="160"/>
                    </a:lnTo>
                    <a:lnTo>
                      <a:pt x="661" y="158"/>
                    </a:lnTo>
                    <a:lnTo>
                      <a:pt x="661" y="158"/>
                    </a:lnTo>
                    <a:lnTo>
                      <a:pt x="659" y="158"/>
                    </a:lnTo>
                    <a:lnTo>
                      <a:pt x="659" y="158"/>
                    </a:lnTo>
                    <a:lnTo>
                      <a:pt x="657" y="158"/>
                    </a:lnTo>
                    <a:lnTo>
                      <a:pt x="657" y="156"/>
                    </a:lnTo>
                    <a:lnTo>
                      <a:pt x="659" y="154"/>
                    </a:lnTo>
                    <a:lnTo>
                      <a:pt x="659" y="152"/>
                    </a:lnTo>
                    <a:lnTo>
                      <a:pt x="661" y="154"/>
                    </a:lnTo>
                    <a:lnTo>
                      <a:pt x="661" y="156"/>
                    </a:lnTo>
                    <a:lnTo>
                      <a:pt x="663" y="156"/>
                    </a:lnTo>
                    <a:lnTo>
                      <a:pt x="663" y="158"/>
                    </a:lnTo>
                    <a:lnTo>
                      <a:pt x="665" y="158"/>
                    </a:lnTo>
                    <a:lnTo>
                      <a:pt x="665" y="156"/>
                    </a:lnTo>
                    <a:lnTo>
                      <a:pt x="667" y="154"/>
                    </a:lnTo>
                    <a:lnTo>
                      <a:pt x="669" y="152"/>
                    </a:lnTo>
                    <a:lnTo>
                      <a:pt x="669" y="148"/>
                    </a:lnTo>
                    <a:lnTo>
                      <a:pt x="667" y="148"/>
                    </a:lnTo>
                    <a:lnTo>
                      <a:pt x="667" y="146"/>
                    </a:lnTo>
                    <a:lnTo>
                      <a:pt x="667" y="142"/>
                    </a:lnTo>
                    <a:lnTo>
                      <a:pt x="669" y="137"/>
                    </a:lnTo>
                    <a:lnTo>
                      <a:pt x="669" y="133"/>
                    </a:lnTo>
                    <a:lnTo>
                      <a:pt x="671" y="119"/>
                    </a:lnTo>
                    <a:lnTo>
                      <a:pt x="676" y="115"/>
                    </a:lnTo>
                    <a:lnTo>
                      <a:pt x="676" y="113"/>
                    </a:lnTo>
                    <a:lnTo>
                      <a:pt x="674" y="111"/>
                    </a:lnTo>
                    <a:lnTo>
                      <a:pt x="676" y="111"/>
                    </a:lnTo>
                    <a:lnTo>
                      <a:pt x="676" y="109"/>
                    </a:lnTo>
                    <a:lnTo>
                      <a:pt x="676" y="109"/>
                    </a:lnTo>
                    <a:lnTo>
                      <a:pt x="674" y="109"/>
                    </a:lnTo>
                    <a:lnTo>
                      <a:pt x="674" y="105"/>
                    </a:lnTo>
                    <a:lnTo>
                      <a:pt x="674" y="103"/>
                    </a:lnTo>
                    <a:lnTo>
                      <a:pt x="674" y="103"/>
                    </a:lnTo>
                    <a:lnTo>
                      <a:pt x="674" y="101"/>
                    </a:lnTo>
                    <a:lnTo>
                      <a:pt x="676" y="101"/>
                    </a:lnTo>
                    <a:lnTo>
                      <a:pt x="676" y="99"/>
                    </a:lnTo>
                    <a:lnTo>
                      <a:pt x="676" y="99"/>
                    </a:lnTo>
                    <a:lnTo>
                      <a:pt x="676" y="99"/>
                    </a:lnTo>
                    <a:close/>
                    <a:moveTo>
                      <a:pt x="688" y="94"/>
                    </a:moveTo>
                    <a:lnTo>
                      <a:pt x="686" y="94"/>
                    </a:lnTo>
                    <a:lnTo>
                      <a:pt x="686" y="94"/>
                    </a:lnTo>
                    <a:lnTo>
                      <a:pt x="686" y="97"/>
                    </a:lnTo>
                    <a:lnTo>
                      <a:pt x="684" y="101"/>
                    </a:lnTo>
                    <a:lnTo>
                      <a:pt x="684" y="101"/>
                    </a:lnTo>
                    <a:lnTo>
                      <a:pt x="684" y="105"/>
                    </a:lnTo>
                    <a:lnTo>
                      <a:pt x="684" y="107"/>
                    </a:lnTo>
                    <a:lnTo>
                      <a:pt x="682" y="107"/>
                    </a:lnTo>
                    <a:lnTo>
                      <a:pt x="682" y="109"/>
                    </a:lnTo>
                    <a:lnTo>
                      <a:pt x="682" y="109"/>
                    </a:lnTo>
                    <a:lnTo>
                      <a:pt x="680" y="109"/>
                    </a:lnTo>
                    <a:lnTo>
                      <a:pt x="680" y="109"/>
                    </a:lnTo>
                    <a:lnTo>
                      <a:pt x="682" y="111"/>
                    </a:lnTo>
                    <a:lnTo>
                      <a:pt x="682" y="111"/>
                    </a:lnTo>
                    <a:lnTo>
                      <a:pt x="682" y="113"/>
                    </a:lnTo>
                    <a:lnTo>
                      <a:pt x="682" y="113"/>
                    </a:lnTo>
                    <a:lnTo>
                      <a:pt x="680" y="113"/>
                    </a:lnTo>
                    <a:lnTo>
                      <a:pt x="680" y="113"/>
                    </a:lnTo>
                    <a:lnTo>
                      <a:pt x="680" y="113"/>
                    </a:lnTo>
                    <a:lnTo>
                      <a:pt x="682" y="113"/>
                    </a:lnTo>
                    <a:lnTo>
                      <a:pt x="684" y="111"/>
                    </a:lnTo>
                    <a:lnTo>
                      <a:pt x="686" y="107"/>
                    </a:lnTo>
                    <a:lnTo>
                      <a:pt x="688" y="92"/>
                    </a:lnTo>
                    <a:lnTo>
                      <a:pt x="688" y="94"/>
                    </a:lnTo>
                    <a:close/>
                    <a:moveTo>
                      <a:pt x="655" y="236"/>
                    </a:moveTo>
                    <a:lnTo>
                      <a:pt x="653" y="228"/>
                    </a:lnTo>
                    <a:lnTo>
                      <a:pt x="651" y="226"/>
                    </a:lnTo>
                    <a:lnTo>
                      <a:pt x="649" y="226"/>
                    </a:lnTo>
                    <a:lnTo>
                      <a:pt x="647" y="228"/>
                    </a:lnTo>
                    <a:lnTo>
                      <a:pt x="643" y="228"/>
                    </a:lnTo>
                    <a:lnTo>
                      <a:pt x="639" y="228"/>
                    </a:lnTo>
                    <a:lnTo>
                      <a:pt x="635" y="228"/>
                    </a:lnTo>
                    <a:lnTo>
                      <a:pt x="626" y="226"/>
                    </a:lnTo>
                    <a:lnTo>
                      <a:pt x="624" y="226"/>
                    </a:lnTo>
                    <a:lnTo>
                      <a:pt x="622" y="230"/>
                    </a:lnTo>
                    <a:lnTo>
                      <a:pt x="622" y="230"/>
                    </a:lnTo>
                    <a:lnTo>
                      <a:pt x="624" y="232"/>
                    </a:lnTo>
                    <a:lnTo>
                      <a:pt x="624" y="232"/>
                    </a:lnTo>
                    <a:lnTo>
                      <a:pt x="624" y="234"/>
                    </a:lnTo>
                    <a:lnTo>
                      <a:pt x="624" y="234"/>
                    </a:lnTo>
                    <a:lnTo>
                      <a:pt x="624" y="236"/>
                    </a:lnTo>
                    <a:lnTo>
                      <a:pt x="626" y="238"/>
                    </a:lnTo>
                    <a:lnTo>
                      <a:pt x="624" y="238"/>
                    </a:lnTo>
                    <a:lnTo>
                      <a:pt x="624" y="238"/>
                    </a:lnTo>
                    <a:lnTo>
                      <a:pt x="622" y="236"/>
                    </a:lnTo>
                    <a:lnTo>
                      <a:pt x="622" y="236"/>
                    </a:lnTo>
                    <a:lnTo>
                      <a:pt x="620" y="234"/>
                    </a:lnTo>
                    <a:lnTo>
                      <a:pt x="618" y="234"/>
                    </a:lnTo>
                    <a:lnTo>
                      <a:pt x="616" y="234"/>
                    </a:lnTo>
                    <a:lnTo>
                      <a:pt x="614" y="236"/>
                    </a:lnTo>
                    <a:lnTo>
                      <a:pt x="612" y="238"/>
                    </a:lnTo>
                    <a:lnTo>
                      <a:pt x="610" y="238"/>
                    </a:lnTo>
                    <a:lnTo>
                      <a:pt x="608" y="240"/>
                    </a:lnTo>
                    <a:lnTo>
                      <a:pt x="606" y="240"/>
                    </a:lnTo>
                    <a:lnTo>
                      <a:pt x="606" y="240"/>
                    </a:lnTo>
                    <a:lnTo>
                      <a:pt x="608" y="238"/>
                    </a:lnTo>
                    <a:lnTo>
                      <a:pt x="610" y="236"/>
                    </a:lnTo>
                    <a:lnTo>
                      <a:pt x="610" y="236"/>
                    </a:lnTo>
                    <a:lnTo>
                      <a:pt x="608" y="234"/>
                    </a:lnTo>
                    <a:lnTo>
                      <a:pt x="608" y="234"/>
                    </a:lnTo>
                    <a:lnTo>
                      <a:pt x="608" y="232"/>
                    </a:lnTo>
                    <a:lnTo>
                      <a:pt x="608" y="230"/>
                    </a:lnTo>
                    <a:lnTo>
                      <a:pt x="608" y="230"/>
                    </a:lnTo>
                    <a:lnTo>
                      <a:pt x="602" y="228"/>
                    </a:lnTo>
                    <a:lnTo>
                      <a:pt x="602" y="228"/>
                    </a:lnTo>
                    <a:lnTo>
                      <a:pt x="600" y="228"/>
                    </a:lnTo>
                    <a:lnTo>
                      <a:pt x="600" y="228"/>
                    </a:lnTo>
                    <a:lnTo>
                      <a:pt x="598" y="228"/>
                    </a:lnTo>
                    <a:lnTo>
                      <a:pt x="598" y="226"/>
                    </a:lnTo>
                    <a:lnTo>
                      <a:pt x="598" y="226"/>
                    </a:lnTo>
                    <a:lnTo>
                      <a:pt x="598" y="226"/>
                    </a:lnTo>
                    <a:lnTo>
                      <a:pt x="600" y="226"/>
                    </a:lnTo>
                    <a:lnTo>
                      <a:pt x="600" y="224"/>
                    </a:lnTo>
                    <a:lnTo>
                      <a:pt x="594" y="224"/>
                    </a:lnTo>
                    <a:lnTo>
                      <a:pt x="592" y="224"/>
                    </a:lnTo>
                    <a:lnTo>
                      <a:pt x="592" y="222"/>
                    </a:lnTo>
                    <a:lnTo>
                      <a:pt x="590" y="215"/>
                    </a:lnTo>
                    <a:lnTo>
                      <a:pt x="587" y="209"/>
                    </a:lnTo>
                    <a:lnTo>
                      <a:pt x="585" y="209"/>
                    </a:lnTo>
                    <a:lnTo>
                      <a:pt x="585" y="209"/>
                    </a:lnTo>
                    <a:lnTo>
                      <a:pt x="583" y="213"/>
                    </a:lnTo>
                    <a:lnTo>
                      <a:pt x="581" y="213"/>
                    </a:lnTo>
                    <a:lnTo>
                      <a:pt x="579" y="213"/>
                    </a:lnTo>
                    <a:lnTo>
                      <a:pt x="577" y="209"/>
                    </a:lnTo>
                    <a:lnTo>
                      <a:pt x="575" y="209"/>
                    </a:lnTo>
                    <a:lnTo>
                      <a:pt x="567" y="211"/>
                    </a:lnTo>
                    <a:lnTo>
                      <a:pt x="565" y="211"/>
                    </a:lnTo>
                    <a:lnTo>
                      <a:pt x="563" y="209"/>
                    </a:lnTo>
                    <a:lnTo>
                      <a:pt x="561" y="209"/>
                    </a:lnTo>
                    <a:lnTo>
                      <a:pt x="559" y="209"/>
                    </a:lnTo>
                    <a:lnTo>
                      <a:pt x="559" y="207"/>
                    </a:lnTo>
                    <a:lnTo>
                      <a:pt x="557" y="205"/>
                    </a:lnTo>
                    <a:lnTo>
                      <a:pt x="555" y="205"/>
                    </a:lnTo>
                    <a:lnTo>
                      <a:pt x="555" y="205"/>
                    </a:lnTo>
                    <a:lnTo>
                      <a:pt x="553" y="207"/>
                    </a:lnTo>
                    <a:lnTo>
                      <a:pt x="551" y="207"/>
                    </a:lnTo>
                    <a:lnTo>
                      <a:pt x="551" y="207"/>
                    </a:lnTo>
                    <a:lnTo>
                      <a:pt x="551" y="207"/>
                    </a:lnTo>
                    <a:lnTo>
                      <a:pt x="549" y="207"/>
                    </a:lnTo>
                    <a:lnTo>
                      <a:pt x="542" y="207"/>
                    </a:lnTo>
                    <a:lnTo>
                      <a:pt x="536" y="207"/>
                    </a:lnTo>
                    <a:lnTo>
                      <a:pt x="534" y="207"/>
                    </a:lnTo>
                    <a:lnTo>
                      <a:pt x="534" y="207"/>
                    </a:lnTo>
                    <a:lnTo>
                      <a:pt x="534" y="207"/>
                    </a:lnTo>
                    <a:lnTo>
                      <a:pt x="532" y="207"/>
                    </a:lnTo>
                    <a:lnTo>
                      <a:pt x="532" y="205"/>
                    </a:lnTo>
                    <a:lnTo>
                      <a:pt x="534" y="203"/>
                    </a:lnTo>
                    <a:lnTo>
                      <a:pt x="536" y="203"/>
                    </a:lnTo>
                    <a:lnTo>
                      <a:pt x="536" y="205"/>
                    </a:lnTo>
                    <a:lnTo>
                      <a:pt x="540" y="203"/>
                    </a:lnTo>
                    <a:lnTo>
                      <a:pt x="540" y="203"/>
                    </a:lnTo>
                    <a:lnTo>
                      <a:pt x="542" y="205"/>
                    </a:lnTo>
                    <a:lnTo>
                      <a:pt x="544" y="205"/>
                    </a:lnTo>
                    <a:lnTo>
                      <a:pt x="544" y="203"/>
                    </a:lnTo>
                    <a:lnTo>
                      <a:pt x="547" y="203"/>
                    </a:lnTo>
                    <a:lnTo>
                      <a:pt x="547" y="203"/>
                    </a:lnTo>
                    <a:lnTo>
                      <a:pt x="549" y="203"/>
                    </a:lnTo>
                    <a:lnTo>
                      <a:pt x="549" y="203"/>
                    </a:lnTo>
                    <a:lnTo>
                      <a:pt x="551" y="203"/>
                    </a:lnTo>
                    <a:lnTo>
                      <a:pt x="551" y="203"/>
                    </a:lnTo>
                    <a:lnTo>
                      <a:pt x="551" y="205"/>
                    </a:lnTo>
                    <a:lnTo>
                      <a:pt x="553" y="205"/>
                    </a:lnTo>
                    <a:lnTo>
                      <a:pt x="553" y="205"/>
                    </a:lnTo>
                    <a:lnTo>
                      <a:pt x="553" y="205"/>
                    </a:lnTo>
                    <a:lnTo>
                      <a:pt x="555" y="201"/>
                    </a:lnTo>
                    <a:lnTo>
                      <a:pt x="555" y="201"/>
                    </a:lnTo>
                    <a:lnTo>
                      <a:pt x="557" y="201"/>
                    </a:lnTo>
                    <a:lnTo>
                      <a:pt x="557" y="201"/>
                    </a:lnTo>
                    <a:lnTo>
                      <a:pt x="561" y="205"/>
                    </a:lnTo>
                    <a:lnTo>
                      <a:pt x="563" y="207"/>
                    </a:lnTo>
                    <a:lnTo>
                      <a:pt x="563" y="207"/>
                    </a:lnTo>
                    <a:lnTo>
                      <a:pt x="565" y="207"/>
                    </a:lnTo>
                    <a:lnTo>
                      <a:pt x="567" y="205"/>
                    </a:lnTo>
                    <a:lnTo>
                      <a:pt x="567" y="205"/>
                    </a:lnTo>
                    <a:lnTo>
                      <a:pt x="567" y="203"/>
                    </a:lnTo>
                    <a:lnTo>
                      <a:pt x="567" y="201"/>
                    </a:lnTo>
                    <a:lnTo>
                      <a:pt x="567" y="199"/>
                    </a:lnTo>
                    <a:lnTo>
                      <a:pt x="567" y="199"/>
                    </a:lnTo>
                    <a:lnTo>
                      <a:pt x="569" y="201"/>
                    </a:lnTo>
                    <a:lnTo>
                      <a:pt x="569" y="203"/>
                    </a:lnTo>
                    <a:lnTo>
                      <a:pt x="569" y="205"/>
                    </a:lnTo>
                    <a:lnTo>
                      <a:pt x="571" y="205"/>
                    </a:lnTo>
                    <a:lnTo>
                      <a:pt x="571" y="205"/>
                    </a:lnTo>
                    <a:lnTo>
                      <a:pt x="575" y="207"/>
                    </a:lnTo>
                    <a:lnTo>
                      <a:pt x="577" y="207"/>
                    </a:lnTo>
                    <a:lnTo>
                      <a:pt x="577" y="207"/>
                    </a:lnTo>
                    <a:lnTo>
                      <a:pt x="579" y="207"/>
                    </a:lnTo>
                    <a:lnTo>
                      <a:pt x="579" y="209"/>
                    </a:lnTo>
                    <a:lnTo>
                      <a:pt x="579" y="209"/>
                    </a:lnTo>
                    <a:lnTo>
                      <a:pt x="581" y="209"/>
                    </a:lnTo>
                    <a:lnTo>
                      <a:pt x="581" y="209"/>
                    </a:lnTo>
                    <a:lnTo>
                      <a:pt x="581" y="207"/>
                    </a:lnTo>
                    <a:lnTo>
                      <a:pt x="581" y="207"/>
                    </a:lnTo>
                    <a:lnTo>
                      <a:pt x="583" y="207"/>
                    </a:lnTo>
                    <a:lnTo>
                      <a:pt x="585" y="205"/>
                    </a:lnTo>
                    <a:lnTo>
                      <a:pt x="587" y="205"/>
                    </a:lnTo>
                    <a:lnTo>
                      <a:pt x="590" y="205"/>
                    </a:lnTo>
                    <a:lnTo>
                      <a:pt x="592" y="207"/>
                    </a:lnTo>
                    <a:lnTo>
                      <a:pt x="592" y="209"/>
                    </a:lnTo>
                    <a:lnTo>
                      <a:pt x="592" y="213"/>
                    </a:lnTo>
                    <a:lnTo>
                      <a:pt x="594" y="213"/>
                    </a:lnTo>
                    <a:lnTo>
                      <a:pt x="594" y="215"/>
                    </a:lnTo>
                    <a:lnTo>
                      <a:pt x="596" y="215"/>
                    </a:lnTo>
                    <a:lnTo>
                      <a:pt x="598" y="217"/>
                    </a:lnTo>
                    <a:lnTo>
                      <a:pt x="600" y="217"/>
                    </a:lnTo>
                    <a:lnTo>
                      <a:pt x="608" y="222"/>
                    </a:lnTo>
                    <a:lnTo>
                      <a:pt x="610" y="224"/>
                    </a:lnTo>
                    <a:lnTo>
                      <a:pt x="612" y="228"/>
                    </a:lnTo>
                    <a:lnTo>
                      <a:pt x="614" y="228"/>
                    </a:lnTo>
                    <a:lnTo>
                      <a:pt x="614" y="226"/>
                    </a:lnTo>
                    <a:lnTo>
                      <a:pt x="616" y="224"/>
                    </a:lnTo>
                    <a:lnTo>
                      <a:pt x="618" y="224"/>
                    </a:lnTo>
                    <a:lnTo>
                      <a:pt x="618" y="222"/>
                    </a:lnTo>
                    <a:lnTo>
                      <a:pt x="620" y="222"/>
                    </a:lnTo>
                    <a:lnTo>
                      <a:pt x="622" y="222"/>
                    </a:lnTo>
                    <a:lnTo>
                      <a:pt x="622" y="219"/>
                    </a:lnTo>
                    <a:lnTo>
                      <a:pt x="624" y="217"/>
                    </a:lnTo>
                    <a:lnTo>
                      <a:pt x="624" y="215"/>
                    </a:lnTo>
                    <a:lnTo>
                      <a:pt x="622" y="211"/>
                    </a:lnTo>
                    <a:lnTo>
                      <a:pt x="622" y="211"/>
                    </a:lnTo>
                    <a:lnTo>
                      <a:pt x="618" y="213"/>
                    </a:lnTo>
                    <a:lnTo>
                      <a:pt x="616" y="211"/>
                    </a:lnTo>
                    <a:lnTo>
                      <a:pt x="618" y="211"/>
                    </a:lnTo>
                    <a:lnTo>
                      <a:pt x="620" y="209"/>
                    </a:lnTo>
                    <a:lnTo>
                      <a:pt x="620" y="209"/>
                    </a:lnTo>
                    <a:lnTo>
                      <a:pt x="620" y="207"/>
                    </a:lnTo>
                    <a:lnTo>
                      <a:pt x="618" y="205"/>
                    </a:lnTo>
                    <a:lnTo>
                      <a:pt x="614" y="205"/>
                    </a:lnTo>
                    <a:lnTo>
                      <a:pt x="614" y="205"/>
                    </a:lnTo>
                    <a:lnTo>
                      <a:pt x="614" y="205"/>
                    </a:lnTo>
                    <a:lnTo>
                      <a:pt x="612" y="205"/>
                    </a:lnTo>
                    <a:lnTo>
                      <a:pt x="612" y="205"/>
                    </a:lnTo>
                    <a:lnTo>
                      <a:pt x="612" y="203"/>
                    </a:lnTo>
                    <a:lnTo>
                      <a:pt x="610" y="201"/>
                    </a:lnTo>
                    <a:lnTo>
                      <a:pt x="610" y="201"/>
                    </a:lnTo>
                    <a:lnTo>
                      <a:pt x="612" y="201"/>
                    </a:lnTo>
                    <a:lnTo>
                      <a:pt x="610" y="199"/>
                    </a:lnTo>
                    <a:lnTo>
                      <a:pt x="608" y="199"/>
                    </a:lnTo>
                    <a:lnTo>
                      <a:pt x="606" y="201"/>
                    </a:lnTo>
                    <a:lnTo>
                      <a:pt x="604" y="201"/>
                    </a:lnTo>
                    <a:lnTo>
                      <a:pt x="602" y="201"/>
                    </a:lnTo>
                    <a:lnTo>
                      <a:pt x="598" y="199"/>
                    </a:lnTo>
                    <a:lnTo>
                      <a:pt x="590" y="195"/>
                    </a:lnTo>
                    <a:lnTo>
                      <a:pt x="583" y="191"/>
                    </a:lnTo>
                    <a:lnTo>
                      <a:pt x="581" y="187"/>
                    </a:lnTo>
                    <a:lnTo>
                      <a:pt x="579" y="187"/>
                    </a:lnTo>
                    <a:lnTo>
                      <a:pt x="577" y="185"/>
                    </a:lnTo>
                    <a:lnTo>
                      <a:pt x="573" y="181"/>
                    </a:lnTo>
                    <a:lnTo>
                      <a:pt x="571" y="178"/>
                    </a:lnTo>
                    <a:lnTo>
                      <a:pt x="571" y="178"/>
                    </a:lnTo>
                    <a:lnTo>
                      <a:pt x="569" y="178"/>
                    </a:lnTo>
                    <a:lnTo>
                      <a:pt x="569" y="178"/>
                    </a:lnTo>
                    <a:lnTo>
                      <a:pt x="569" y="176"/>
                    </a:lnTo>
                    <a:lnTo>
                      <a:pt x="569" y="176"/>
                    </a:lnTo>
                    <a:lnTo>
                      <a:pt x="569" y="174"/>
                    </a:lnTo>
                    <a:lnTo>
                      <a:pt x="569" y="174"/>
                    </a:lnTo>
                    <a:lnTo>
                      <a:pt x="575" y="178"/>
                    </a:lnTo>
                    <a:lnTo>
                      <a:pt x="579" y="183"/>
                    </a:lnTo>
                    <a:lnTo>
                      <a:pt x="581" y="185"/>
                    </a:lnTo>
                    <a:lnTo>
                      <a:pt x="583" y="185"/>
                    </a:lnTo>
                    <a:lnTo>
                      <a:pt x="583" y="185"/>
                    </a:lnTo>
                    <a:lnTo>
                      <a:pt x="592" y="193"/>
                    </a:lnTo>
                    <a:lnTo>
                      <a:pt x="592" y="193"/>
                    </a:lnTo>
                    <a:lnTo>
                      <a:pt x="594" y="193"/>
                    </a:lnTo>
                    <a:lnTo>
                      <a:pt x="594" y="193"/>
                    </a:lnTo>
                    <a:lnTo>
                      <a:pt x="596" y="195"/>
                    </a:lnTo>
                    <a:lnTo>
                      <a:pt x="598" y="195"/>
                    </a:lnTo>
                    <a:lnTo>
                      <a:pt x="602" y="197"/>
                    </a:lnTo>
                    <a:lnTo>
                      <a:pt x="604" y="197"/>
                    </a:lnTo>
                    <a:lnTo>
                      <a:pt x="610" y="195"/>
                    </a:lnTo>
                    <a:lnTo>
                      <a:pt x="610" y="193"/>
                    </a:lnTo>
                    <a:lnTo>
                      <a:pt x="610" y="193"/>
                    </a:lnTo>
                    <a:lnTo>
                      <a:pt x="608" y="191"/>
                    </a:lnTo>
                    <a:lnTo>
                      <a:pt x="608" y="191"/>
                    </a:lnTo>
                    <a:lnTo>
                      <a:pt x="606" y="191"/>
                    </a:lnTo>
                    <a:lnTo>
                      <a:pt x="604" y="191"/>
                    </a:lnTo>
                    <a:lnTo>
                      <a:pt x="604" y="191"/>
                    </a:lnTo>
                    <a:lnTo>
                      <a:pt x="606" y="189"/>
                    </a:lnTo>
                    <a:lnTo>
                      <a:pt x="606" y="189"/>
                    </a:lnTo>
                    <a:lnTo>
                      <a:pt x="606" y="187"/>
                    </a:lnTo>
                    <a:lnTo>
                      <a:pt x="606" y="187"/>
                    </a:lnTo>
                    <a:lnTo>
                      <a:pt x="604" y="187"/>
                    </a:lnTo>
                    <a:lnTo>
                      <a:pt x="602" y="187"/>
                    </a:lnTo>
                    <a:lnTo>
                      <a:pt x="602" y="185"/>
                    </a:lnTo>
                    <a:lnTo>
                      <a:pt x="602" y="185"/>
                    </a:lnTo>
                    <a:lnTo>
                      <a:pt x="602" y="183"/>
                    </a:lnTo>
                    <a:lnTo>
                      <a:pt x="604" y="183"/>
                    </a:lnTo>
                    <a:lnTo>
                      <a:pt x="604" y="183"/>
                    </a:lnTo>
                    <a:lnTo>
                      <a:pt x="606" y="183"/>
                    </a:lnTo>
                    <a:lnTo>
                      <a:pt x="604" y="183"/>
                    </a:lnTo>
                    <a:lnTo>
                      <a:pt x="604" y="181"/>
                    </a:lnTo>
                    <a:lnTo>
                      <a:pt x="604" y="181"/>
                    </a:lnTo>
                    <a:lnTo>
                      <a:pt x="602" y="181"/>
                    </a:lnTo>
                    <a:lnTo>
                      <a:pt x="602" y="178"/>
                    </a:lnTo>
                    <a:lnTo>
                      <a:pt x="604" y="178"/>
                    </a:lnTo>
                    <a:lnTo>
                      <a:pt x="608" y="183"/>
                    </a:lnTo>
                    <a:lnTo>
                      <a:pt x="610" y="183"/>
                    </a:lnTo>
                    <a:lnTo>
                      <a:pt x="610" y="183"/>
                    </a:lnTo>
                    <a:lnTo>
                      <a:pt x="612" y="183"/>
                    </a:lnTo>
                    <a:lnTo>
                      <a:pt x="612" y="185"/>
                    </a:lnTo>
                    <a:lnTo>
                      <a:pt x="616" y="187"/>
                    </a:lnTo>
                    <a:lnTo>
                      <a:pt x="618" y="189"/>
                    </a:lnTo>
                    <a:lnTo>
                      <a:pt x="618" y="189"/>
                    </a:lnTo>
                    <a:lnTo>
                      <a:pt x="618" y="185"/>
                    </a:lnTo>
                    <a:lnTo>
                      <a:pt x="618" y="178"/>
                    </a:lnTo>
                    <a:lnTo>
                      <a:pt x="618" y="176"/>
                    </a:lnTo>
                    <a:lnTo>
                      <a:pt x="616" y="174"/>
                    </a:lnTo>
                    <a:lnTo>
                      <a:pt x="616" y="174"/>
                    </a:lnTo>
                    <a:lnTo>
                      <a:pt x="614" y="174"/>
                    </a:lnTo>
                    <a:lnTo>
                      <a:pt x="614" y="174"/>
                    </a:lnTo>
                    <a:lnTo>
                      <a:pt x="614" y="172"/>
                    </a:lnTo>
                    <a:lnTo>
                      <a:pt x="614" y="170"/>
                    </a:lnTo>
                    <a:lnTo>
                      <a:pt x="614" y="170"/>
                    </a:lnTo>
                    <a:lnTo>
                      <a:pt x="616" y="170"/>
                    </a:lnTo>
                    <a:lnTo>
                      <a:pt x="616" y="168"/>
                    </a:lnTo>
                    <a:lnTo>
                      <a:pt x="612" y="166"/>
                    </a:lnTo>
                    <a:lnTo>
                      <a:pt x="612" y="166"/>
                    </a:lnTo>
                    <a:lnTo>
                      <a:pt x="612" y="168"/>
                    </a:lnTo>
                    <a:lnTo>
                      <a:pt x="610" y="170"/>
                    </a:lnTo>
                    <a:lnTo>
                      <a:pt x="610" y="170"/>
                    </a:lnTo>
                    <a:lnTo>
                      <a:pt x="606" y="168"/>
                    </a:lnTo>
                    <a:lnTo>
                      <a:pt x="604" y="168"/>
                    </a:lnTo>
                    <a:lnTo>
                      <a:pt x="602" y="168"/>
                    </a:lnTo>
                    <a:lnTo>
                      <a:pt x="602" y="166"/>
                    </a:lnTo>
                    <a:lnTo>
                      <a:pt x="604" y="166"/>
                    </a:lnTo>
                    <a:lnTo>
                      <a:pt x="608" y="164"/>
                    </a:lnTo>
                    <a:lnTo>
                      <a:pt x="610" y="164"/>
                    </a:lnTo>
                    <a:lnTo>
                      <a:pt x="610" y="162"/>
                    </a:lnTo>
                    <a:lnTo>
                      <a:pt x="608" y="162"/>
                    </a:lnTo>
                    <a:lnTo>
                      <a:pt x="604" y="162"/>
                    </a:lnTo>
                    <a:lnTo>
                      <a:pt x="600" y="162"/>
                    </a:lnTo>
                    <a:lnTo>
                      <a:pt x="598" y="160"/>
                    </a:lnTo>
                    <a:lnTo>
                      <a:pt x="596" y="160"/>
                    </a:lnTo>
                    <a:lnTo>
                      <a:pt x="594" y="160"/>
                    </a:lnTo>
                    <a:lnTo>
                      <a:pt x="590" y="160"/>
                    </a:lnTo>
                    <a:lnTo>
                      <a:pt x="587" y="160"/>
                    </a:lnTo>
                    <a:lnTo>
                      <a:pt x="585" y="158"/>
                    </a:lnTo>
                    <a:lnTo>
                      <a:pt x="585" y="156"/>
                    </a:lnTo>
                    <a:lnTo>
                      <a:pt x="583" y="156"/>
                    </a:lnTo>
                    <a:lnTo>
                      <a:pt x="583" y="154"/>
                    </a:lnTo>
                    <a:lnTo>
                      <a:pt x="583" y="154"/>
                    </a:lnTo>
                    <a:lnTo>
                      <a:pt x="581" y="152"/>
                    </a:lnTo>
                    <a:lnTo>
                      <a:pt x="581" y="150"/>
                    </a:lnTo>
                    <a:lnTo>
                      <a:pt x="577" y="148"/>
                    </a:lnTo>
                    <a:lnTo>
                      <a:pt x="577" y="148"/>
                    </a:lnTo>
                    <a:lnTo>
                      <a:pt x="573" y="148"/>
                    </a:lnTo>
                    <a:lnTo>
                      <a:pt x="573" y="148"/>
                    </a:lnTo>
                    <a:lnTo>
                      <a:pt x="573" y="146"/>
                    </a:lnTo>
                    <a:lnTo>
                      <a:pt x="573" y="146"/>
                    </a:lnTo>
                    <a:lnTo>
                      <a:pt x="573" y="146"/>
                    </a:lnTo>
                    <a:lnTo>
                      <a:pt x="573" y="146"/>
                    </a:lnTo>
                    <a:lnTo>
                      <a:pt x="571" y="146"/>
                    </a:lnTo>
                    <a:lnTo>
                      <a:pt x="571" y="146"/>
                    </a:lnTo>
                    <a:lnTo>
                      <a:pt x="569" y="146"/>
                    </a:lnTo>
                    <a:lnTo>
                      <a:pt x="569" y="146"/>
                    </a:lnTo>
                    <a:lnTo>
                      <a:pt x="567" y="144"/>
                    </a:lnTo>
                    <a:lnTo>
                      <a:pt x="567" y="144"/>
                    </a:lnTo>
                    <a:lnTo>
                      <a:pt x="565" y="144"/>
                    </a:lnTo>
                    <a:lnTo>
                      <a:pt x="563" y="140"/>
                    </a:lnTo>
                    <a:lnTo>
                      <a:pt x="563" y="140"/>
                    </a:lnTo>
                    <a:lnTo>
                      <a:pt x="561" y="137"/>
                    </a:lnTo>
                    <a:lnTo>
                      <a:pt x="561" y="135"/>
                    </a:lnTo>
                    <a:lnTo>
                      <a:pt x="559" y="135"/>
                    </a:lnTo>
                    <a:lnTo>
                      <a:pt x="557" y="135"/>
                    </a:lnTo>
                    <a:lnTo>
                      <a:pt x="555" y="135"/>
                    </a:lnTo>
                    <a:lnTo>
                      <a:pt x="555" y="133"/>
                    </a:lnTo>
                    <a:lnTo>
                      <a:pt x="553" y="131"/>
                    </a:lnTo>
                    <a:lnTo>
                      <a:pt x="553" y="131"/>
                    </a:lnTo>
                    <a:lnTo>
                      <a:pt x="551" y="131"/>
                    </a:lnTo>
                    <a:lnTo>
                      <a:pt x="551" y="129"/>
                    </a:lnTo>
                    <a:lnTo>
                      <a:pt x="549" y="129"/>
                    </a:lnTo>
                    <a:lnTo>
                      <a:pt x="549" y="129"/>
                    </a:lnTo>
                    <a:lnTo>
                      <a:pt x="547" y="123"/>
                    </a:lnTo>
                    <a:lnTo>
                      <a:pt x="547" y="123"/>
                    </a:lnTo>
                    <a:lnTo>
                      <a:pt x="544" y="121"/>
                    </a:lnTo>
                    <a:lnTo>
                      <a:pt x="542" y="121"/>
                    </a:lnTo>
                    <a:lnTo>
                      <a:pt x="542" y="119"/>
                    </a:lnTo>
                    <a:lnTo>
                      <a:pt x="536" y="119"/>
                    </a:lnTo>
                    <a:lnTo>
                      <a:pt x="534" y="119"/>
                    </a:lnTo>
                    <a:lnTo>
                      <a:pt x="534" y="119"/>
                    </a:lnTo>
                    <a:lnTo>
                      <a:pt x="534" y="117"/>
                    </a:lnTo>
                    <a:lnTo>
                      <a:pt x="534" y="115"/>
                    </a:lnTo>
                    <a:lnTo>
                      <a:pt x="532" y="115"/>
                    </a:lnTo>
                    <a:lnTo>
                      <a:pt x="532" y="115"/>
                    </a:lnTo>
                    <a:lnTo>
                      <a:pt x="532" y="115"/>
                    </a:lnTo>
                    <a:lnTo>
                      <a:pt x="528" y="117"/>
                    </a:lnTo>
                    <a:lnTo>
                      <a:pt x="526" y="115"/>
                    </a:lnTo>
                    <a:lnTo>
                      <a:pt x="526" y="115"/>
                    </a:lnTo>
                    <a:lnTo>
                      <a:pt x="526" y="113"/>
                    </a:lnTo>
                    <a:lnTo>
                      <a:pt x="528" y="113"/>
                    </a:lnTo>
                    <a:lnTo>
                      <a:pt x="532" y="113"/>
                    </a:lnTo>
                    <a:lnTo>
                      <a:pt x="534" y="115"/>
                    </a:lnTo>
                    <a:lnTo>
                      <a:pt x="534" y="115"/>
                    </a:lnTo>
                    <a:lnTo>
                      <a:pt x="536" y="117"/>
                    </a:lnTo>
                    <a:lnTo>
                      <a:pt x="536" y="117"/>
                    </a:lnTo>
                    <a:lnTo>
                      <a:pt x="538" y="117"/>
                    </a:lnTo>
                    <a:lnTo>
                      <a:pt x="542" y="117"/>
                    </a:lnTo>
                    <a:lnTo>
                      <a:pt x="542" y="119"/>
                    </a:lnTo>
                    <a:lnTo>
                      <a:pt x="544" y="119"/>
                    </a:lnTo>
                    <a:lnTo>
                      <a:pt x="547" y="121"/>
                    </a:lnTo>
                    <a:lnTo>
                      <a:pt x="551" y="127"/>
                    </a:lnTo>
                    <a:lnTo>
                      <a:pt x="551" y="127"/>
                    </a:lnTo>
                    <a:lnTo>
                      <a:pt x="555" y="129"/>
                    </a:lnTo>
                    <a:lnTo>
                      <a:pt x="557" y="131"/>
                    </a:lnTo>
                    <a:lnTo>
                      <a:pt x="563" y="133"/>
                    </a:lnTo>
                    <a:lnTo>
                      <a:pt x="565" y="135"/>
                    </a:lnTo>
                    <a:lnTo>
                      <a:pt x="569" y="142"/>
                    </a:lnTo>
                    <a:lnTo>
                      <a:pt x="569" y="142"/>
                    </a:lnTo>
                    <a:lnTo>
                      <a:pt x="571" y="142"/>
                    </a:lnTo>
                    <a:lnTo>
                      <a:pt x="571" y="142"/>
                    </a:lnTo>
                    <a:lnTo>
                      <a:pt x="573" y="140"/>
                    </a:lnTo>
                    <a:lnTo>
                      <a:pt x="573" y="142"/>
                    </a:lnTo>
                    <a:lnTo>
                      <a:pt x="573" y="144"/>
                    </a:lnTo>
                    <a:lnTo>
                      <a:pt x="575" y="144"/>
                    </a:lnTo>
                    <a:lnTo>
                      <a:pt x="575" y="144"/>
                    </a:lnTo>
                    <a:lnTo>
                      <a:pt x="575" y="142"/>
                    </a:lnTo>
                    <a:lnTo>
                      <a:pt x="577" y="144"/>
                    </a:lnTo>
                    <a:lnTo>
                      <a:pt x="577" y="144"/>
                    </a:lnTo>
                    <a:lnTo>
                      <a:pt x="577" y="144"/>
                    </a:lnTo>
                    <a:lnTo>
                      <a:pt x="581" y="146"/>
                    </a:lnTo>
                    <a:lnTo>
                      <a:pt x="581" y="146"/>
                    </a:lnTo>
                    <a:lnTo>
                      <a:pt x="583" y="148"/>
                    </a:lnTo>
                    <a:lnTo>
                      <a:pt x="585" y="152"/>
                    </a:lnTo>
                    <a:lnTo>
                      <a:pt x="587" y="154"/>
                    </a:lnTo>
                    <a:lnTo>
                      <a:pt x="587" y="154"/>
                    </a:lnTo>
                    <a:lnTo>
                      <a:pt x="590" y="156"/>
                    </a:lnTo>
                    <a:lnTo>
                      <a:pt x="590" y="158"/>
                    </a:lnTo>
                    <a:lnTo>
                      <a:pt x="592" y="156"/>
                    </a:lnTo>
                    <a:lnTo>
                      <a:pt x="592" y="152"/>
                    </a:lnTo>
                    <a:lnTo>
                      <a:pt x="592" y="152"/>
                    </a:lnTo>
                    <a:lnTo>
                      <a:pt x="594" y="152"/>
                    </a:lnTo>
                    <a:lnTo>
                      <a:pt x="594" y="154"/>
                    </a:lnTo>
                    <a:lnTo>
                      <a:pt x="596" y="154"/>
                    </a:lnTo>
                    <a:lnTo>
                      <a:pt x="596" y="156"/>
                    </a:lnTo>
                    <a:lnTo>
                      <a:pt x="596" y="156"/>
                    </a:lnTo>
                    <a:lnTo>
                      <a:pt x="596" y="154"/>
                    </a:lnTo>
                    <a:lnTo>
                      <a:pt x="598" y="156"/>
                    </a:lnTo>
                    <a:lnTo>
                      <a:pt x="598" y="156"/>
                    </a:lnTo>
                    <a:lnTo>
                      <a:pt x="600" y="156"/>
                    </a:lnTo>
                    <a:lnTo>
                      <a:pt x="604" y="158"/>
                    </a:lnTo>
                    <a:lnTo>
                      <a:pt x="606" y="158"/>
                    </a:lnTo>
                    <a:lnTo>
                      <a:pt x="608" y="156"/>
                    </a:lnTo>
                    <a:lnTo>
                      <a:pt x="606" y="156"/>
                    </a:lnTo>
                    <a:lnTo>
                      <a:pt x="606" y="156"/>
                    </a:lnTo>
                    <a:lnTo>
                      <a:pt x="604" y="154"/>
                    </a:lnTo>
                    <a:lnTo>
                      <a:pt x="604" y="152"/>
                    </a:lnTo>
                    <a:lnTo>
                      <a:pt x="604" y="152"/>
                    </a:lnTo>
                    <a:lnTo>
                      <a:pt x="604" y="152"/>
                    </a:lnTo>
                    <a:lnTo>
                      <a:pt x="606" y="150"/>
                    </a:lnTo>
                    <a:lnTo>
                      <a:pt x="604" y="150"/>
                    </a:lnTo>
                    <a:lnTo>
                      <a:pt x="606" y="150"/>
                    </a:lnTo>
                    <a:lnTo>
                      <a:pt x="606" y="150"/>
                    </a:lnTo>
                    <a:lnTo>
                      <a:pt x="608" y="150"/>
                    </a:lnTo>
                    <a:lnTo>
                      <a:pt x="608" y="148"/>
                    </a:lnTo>
                    <a:lnTo>
                      <a:pt x="608" y="148"/>
                    </a:lnTo>
                    <a:lnTo>
                      <a:pt x="604" y="146"/>
                    </a:lnTo>
                    <a:lnTo>
                      <a:pt x="604" y="144"/>
                    </a:lnTo>
                    <a:lnTo>
                      <a:pt x="604" y="144"/>
                    </a:lnTo>
                    <a:lnTo>
                      <a:pt x="604" y="144"/>
                    </a:lnTo>
                    <a:lnTo>
                      <a:pt x="604" y="144"/>
                    </a:lnTo>
                    <a:lnTo>
                      <a:pt x="606" y="144"/>
                    </a:lnTo>
                    <a:lnTo>
                      <a:pt x="606" y="142"/>
                    </a:lnTo>
                    <a:lnTo>
                      <a:pt x="606" y="142"/>
                    </a:lnTo>
                    <a:lnTo>
                      <a:pt x="606" y="140"/>
                    </a:lnTo>
                    <a:lnTo>
                      <a:pt x="604" y="140"/>
                    </a:lnTo>
                    <a:lnTo>
                      <a:pt x="602" y="135"/>
                    </a:lnTo>
                    <a:lnTo>
                      <a:pt x="602" y="133"/>
                    </a:lnTo>
                    <a:lnTo>
                      <a:pt x="602" y="133"/>
                    </a:lnTo>
                    <a:lnTo>
                      <a:pt x="604" y="133"/>
                    </a:lnTo>
                    <a:lnTo>
                      <a:pt x="606" y="135"/>
                    </a:lnTo>
                    <a:lnTo>
                      <a:pt x="608" y="135"/>
                    </a:lnTo>
                    <a:lnTo>
                      <a:pt x="608" y="133"/>
                    </a:lnTo>
                    <a:lnTo>
                      <a:pt x="608" y="131"/>
                    </a:lnTo>
                    <a:lnTo>
                      <a:pt x="608" y="127"/>
                    </a:lnTo>
                    <a:lnTo>
                      <a:pt x="606" y="125"/>
                    </a:lnTo>
                    <a:lnTo>
                      <a:pt x="604" y="125"/>
                    </a:lnTo>
                    <a:lnTo>
                      <a:pt x="602" y="123"/>
                    </a:lnTo>
                    <a:lnTo>
                      <a:pt x="594" y="123"/>
                    </a:lnTo>
                    <a:lnTo>
                      <a:pt x="592" y="121"/>
                    </a:lnTo>
                    <a:lnTo>
                      <a:pt x="585" y="121"/>
                    </a:lnTo>
                    <a:lnTo>
                      <a:pt x="585" y="121"/>
                    </a:lnTo>
                    <a:lnTo>
                      <a:pt x="585" y="119"/>
                    </a:lnTo>
                    <a:lnTo>
                      <a:pt x="587" y="119"/>
                    </a:lnTo>
                    <a:lnTo>
                      <a:pt x="587" y="119"/>
                    </a:lnTo>
                    <a:lnTo>
                      <a:pt x="585" y="119"/>
                    </a:lnTo>
                    <a:lnTo>
                      <a:pt x="585" y="119"/>
                    </a:lnTo>
                    <a:lnTo>
                      <a:pt x="583" y="117"/>
                    </a:lnTo>
                    <a:lnTo>
                      <a:pt x="583" y="117"/>
                    </a:lnTo>
                    <a:lnTo>
                      <a:pt x="579" y="119"/>
                    </a:lnTo>
                    <a:lnTo>
                      <a:pt x="579" y="119"/>
                    </a:lnTo>
                    <a:lnTo>
                      <a:pt x="579" y="117"/>
                    </a:lnTo>
                    <a:lnTo>
                      <a:pt x="579" y="117"/>
                    </a:lnTo>
                    <a:lnTo>
                      <a:pt x="579" y="115"/>
                    </a:lnTo>
                    <a:lnTo>
                      <a:pt x="579" y="115"/>
                    </a:lnTo>
                    <a:lnTo>
                      <a:pt x="579" y="113"/>
                    </a:lnTo>
                    <a:lnTo>
                      <a:pt x="575" y="111"/>
                    </a:lnTo>
                    <a:lnTo>
                      <a:pt x="573" y="111"/>
                    </a:lnTo>
                    <a:lnTo>
                      <a:pt x="573" y="111"/>
                    </a:lnTo>
                    <a:lnTo>
                      <a:pt x="571" y="107"/>
                    </a:lnTo>
                    <a:lnTo>
                      <a:pt x="571" y="107"/>
                    </a:lnTo>
                    <a:lnTo>
                      <a:pt x="571" y="107"/>
                    </a:lnTo>
                    <a:lnTo>
                      <a:pt x="569" y="107"/>
                    </a:lnTo>
                    <a:lnTo>
                      <a:pt x="569" y="109"/>
                    </a:lnTo>
                    <a:lnTo>
                      <a:pt x="567" y="109"/>
                    </a:lnTo>
                    <a:lnTo>
                      <a:pt x="567" y="109"/>
                    </a:lnTo>
                    <a:lnTo>
                      <a:pt x="565" y="109"/>
                    </a:lnTo>
                    <a:lnTo>
                      <a:pt x="565" y="107"/>
                    </a:lnTo>
                    <a:lnTo>
                      <a:pt x="565" y="107"/>
                    </a:lnTo>
                    <a:lnTo>
                      <a:pt x="563" y="109"/>
                    </a:lnTo>
                    <a:lnTo>
                      <a:pt x="561" y="111"/>
                    </a:lnTo>
                    <a:lnTo>
                      <a:pt x="559" y="111"/>
                    </a:lnTo>
                    <a:lnTo>
                      <a:pt x="559" y="111"/>
                    </a:lnTo>
                    <a:lnTo>
                      <a:pt x="557" y="109"/>
                    </a:lnTo>
                    <a:lnTo>
                      <a:pt x="557" y="109"/>
                    </a:lnTo>
                    <a:lnTo>
                      <a:pt x="555" y="109"/>
                    </a:lnTo>
                    <a:lnTo>
                      <a:pt x="553" y="109"/>
                    </a:lnTo>
                    <a:lnTo>
                      <a:pt x="549" y="109"/>
                    </a:lnTo>
                    <a:lnTo>
                      <a:pt x="544" y="109"/>
                    </a:lnTo>
                    <a:lnTo>
                      <a:pt x="540" y="107"/>
                    </a:lnTo>
                    <a:lnTo>
                      <a:pt x="540" y="105"/>
                    </a:lnTo>
                    <a:lnTo>
                      <a:pt x="540" y="105"/>
                    </a:lnTo>
                    <a:lnTo>
                      <a:pt x="540" y="103"/>
                    </a:lnTo>
                    <a:lnTo>
                      <a:pt x="540" y="103"/>
                    </a:lnTo>
                    <a:lnTo>
                      <a:pt x="538" y="101"/>
                    </a:lnTo>
                    <a:lnTo>
                      <a:pt x="538" y="101"/>
                    </a:lnTo>
                    <a:lnTo>
                      <a:pt x="536" y="101"/>
                    </a:lnTo>
                    <a:lnTo>
                      <a:pt x="536" y="101"/>
                    </a:lnTo>
                    <a:lnTo>
                      <a:pt x="532" y="97"/>
                    </a:lnTo>
                    <a:lnTo>
                      <a:pt x="532" y="97"/>
                    </a:lnTo>
                    <a:lnTo>
                      <a:pt x="530" y="97"/>
                    </a:lnTo>
                    <a:lnTo>
                      <a:pt x="530" y="97"/>
                    </a:lnTo>
                    <a:lnTo>
                      <a:pt x="530" y="97"/>
                    </a:lnTo>
                    <a:lnTo>
                      <a:pt x="532" y="97"/>
                    </a:lnTo>
                    <a:lnTo>
                      <a:pt x="532" y="94"/>
                    </a:lnTo>
                    <a:lnTo>
                      <a:pt x="532" y="94"/>
                    </a:lnTo>
                    <a:lnTo>
                      <a:pt x="534" y="92"/>
                    </a:lnTo>
                    <a:lnTo>
                      <a:pt x="532" y="92"/>
                    </a:lnTo>
                    <a:lnTo>
                      <a:pt x="532" y="90"/>
                    </a:lnTo>
                    <a:lnTo>
                      <a:pt x="532" y="88"/>
                    </a:lnTo>
                    <a:lnTo>
                      <a:pt x="530" y="88"/>
                    </a:lnTo>
                    <a:lnTo>
                      <a:pt x="528" y="90"/>
                    </a:lnTo>
                    <a:lnTo>
                      <a:pt x="526" y="92"/>
                    </a:lnTo>
                    <a:lnTo>
                      <a:pt x="522" y="94"/>
                    </a:lnTo>
                    <a:lnTo>
                      <a:pt x="520" y="97"/>
                    </a:lnTo>
                    <a:lnTo>
                      <a:pt x="518" y="97"/>
                    </a:lnTo>
                    <a:lnTo>
                      <a:pt x="512" y="99"/>
                    </a:lnTo>
                    <a:lnTo>
                      <a:pt x="510" y="99"/>
                    </a:lnTo>
                    <a:lnTo>
                      <a:pt x="506" y="99"/>
                    </a:lnTo>
                    <a:lnTo>
                      <a:pt x="506" y="99"/>
                    </a:lnTo>
                    <a:lnTo>
                      <a:pt x="506" y="99"/>
                    </a:lnTo>
                    <a:lnTo>
                      <a:pt x="508" y="97"/>
                    </a:lnTo>
                    <a:lnTo>
                      <a:pt x="510" y="97"/>
                    </a:lnTo>
                    <a:lnTo>
                      <a:pt x="510" y="97"/>
                    </a:lnTo>
                    <a:lnTo>
                      <a:pt x="508" y="94"/>
                    </a:lnTo>
                    <a:lnTo>
                      <a:pt x="508" y="94"/>
                    </a:lnTo>
                    <a:lnTo>
                      <a:pt x="504" y="92"/>
                    </a:lnTo>
                    <a:lnTo>
                      <a:pt x="501" y="90"/>
                    </a:lnTo>
                    <a:lnTo>
                      <a:pt x="504" y="90"/>
                    </a:lnTo>
                    <a:lnTo>
                      <a:pt x="504" y="90"/>
                    </a:lnTo>
                    <a:lnTo>
                      <a:pt x="506" y="92"/>
                    </a:lnTo>
                    <a:lnTo>
                      <a:pt x="506" y="88"/>
                    </a:lnTo>
                    <a:lnTo>
                      <a:pt x="506" y="84"/>
                    </a:lnTo>
                    <a:lnTo>
                      <a:pt x="506" y="80"/>
                    </a:lnTo>
                    <a:lnTo>
                      <a:pt x="506" y="78"/>
                    </a:lnTo>
                    <a:lnTo>
                      <a:pt x="506" y="76"/>
                    </a:lnTo>
                    <a:lnTo>
                      <a:pt x="506" y="76"/>
                    </a:lnTo>
                    <a:lnTo>
                      <a:pt x="508" y="74"/>
                    </a:lnTo>
                    <a:lnTo>
                      <a:pt x="506" y="74"/>
                    </a:lnTo>
                    <a:lnTo>
                      <a:pt x="506" y="74"/>
                    </a:lnTo>
                    <a:lnTo>
                      <a:pt x="506" y="74"/>
                    </a:lnTo>
                    <a:lnTo>
                      <a:pt x="506" y="72"/>
                    </a:lnTo>
                    <a:lnTo>
                      <a:pt x="508" y="70"/>
                    </a:lnTo>
                    <a:lnTo>
                      <a:pt x="508" y="68"/>
                    </a:lnTo>
                    <a:lnTo>
                      <a:pt x="508" y="66"/>
                    </a:lnTo>
                    <a:lnTo>
                      <a:pt x="508" y="66"/>
                    </a:lnTo>
                    <a:lnTo>
                      <a:pt x="508" y="64"/>
                    </a:lnTo>
                    <a:lnTo>
                      <a:pt x="510" y="64"/>
                    </a:lnTo>
                    <a:lnTo>
                      <a:pt x="510" y="64"/>
                    </a:lnTo>
                    <a:lnTo>
                      <a:pt x="510" y="66"/>
                    </a:lnTo>
                    <a:lnTo>
                      <a:pt x="512" y="68"/>
                    </a:lnTo>
                    <a:lnTo>
                      <a:pt x="512" y="66"/>
                    </a:lnTo>
                    <a:lnTo>
                      <a:pt x="514" y="66"/>
                    </a:lnTo>
                    <a:lnTo>
                      <a:pt x="514" y="64"/>
                    </a:lnTo>
                    <a:lnTo>
                      <a:pt x="516" y="64"/>
                    </a:lnTo>
                    <a:lnTo>
                      <a:pt x="514" y="62"/>
                    </a:lnTo>
                    <a:lnTo>
                      <a:pt x="514" y="62"/>
                    </a:lnTo>
                    <a:lnTo>
                      <a:pt x="512" y="62"/>
                    </a:lnTo>
                    <a:lnTo>
                      <a:pt x="512" y="60"/>
                    </a:lnTo>
                    <a:lnTo>
                      <a:pt x="514" y="58"/>
                    </a:lnTo>
                    <a:lnTo>
                      <a:pt x="514" y="58"/>
                    </a:lnTo>
                    <a:lnTo>
                      <a:pt x="514" y="60"/>
                    </a:lnTo>
                    <a:lnTo>
                      <a:pt x="514" y="60"/>
                    </a:lnTo>
                    <a:lnTo>
                      <a:pt x="516" y="60"/>
                    </a:lnTo>
                    <a:lnTo>
                      <a:pt x="516" y="58"/>
                    </a:lnTo>
                    <a:lnTo>
                      <a:pt x="516" y="58"/>
                    </a:lnTo>
                    <a:lnTo>
                      <a:pt x="518" y="58"/>
                    </a:lnTo>
                    <a:lnTo>
                      <a:pt x="518" y="58"/>
                    </a:lnTo>
                    <a:lnTo>
                      <a:pt x="520" y="56"/>
                    </a:lnTo>
                    <a:lnTo>
                      <a:pt x="520" y="56"/>
                    </a:lnTo>
                    <a:lnTo>
                      <a:pt x="522" y="53"/>
                    </a:lnTo>
                    <a:lnTo>
                      <a:pt x="522" y="51"/>
                    </a:lnTo>
                    <a:lnTo>
                      <a:pt x="518" y="39"/>
                    </a:lnTo>
                    <a:lnTo>
                      <a:pt x="518" y="39"/>
                    </a:lnTo>
                    <a:lnTo>
                      <a:pt x="518" y="39"/>
                    </a:lnTo>
                    <a:lnTo>
                      <a:pt x="518" y="37"/>
                    </a:lnTo>
                    <a:lnTo>
                      <a:pt x="516" y="35"/>
                    </a:lnTo>
                    <a:lnTo>
                      <a:pt x="516" y="35"/>
                    </a:lnTo>
                    <a:lnTo>
                      <a:pt x="516" y="35"/>
                    </a:lnTo>
                    <a:lnTo>
                      <a:pt x="514" y="35"/>
                    </a:lnTo>
                    <a:lnTo>
                      <a:pt x="512" y="33"/>
                    </a:lnTo>
                    <a:lnTo>
                      <a:pt x="510" y="33"/>
                    </a:lnTo>
                    <a:lnTo>
                      <a:pt x="510" y="31"/>
                    </a:lnTo>
                    <a:lnTo>
                      <a:pt x="508" y="31"/>
                    </a:lnTo>
                    <a:lnTo>
                      <a:pt x="506" y="31"/>
                    </a:lnTo>
                    <a:lnTo>
                      <a:pt x="501" y="31"/>
                    </a:lnTo>
                    <a:lnTo>
                      <a:pt x="501" y="31"/>
                    </a:lnTo>
                    <a:lnTo>
                      <a:pt x="499" y="31"/>
                    </a:lnTo>
                    <a:lnTo>
                      <a:pt x="499" y="29"/>
                    </a:lnTo>
                    <a:lnTo>
                      <a:pt x="497" y="27"/>
                    </a:lnTo>
                    <a:lnTo>
                      <a:pt x="497" y="27"/>
                    </a:lnTo>
                    <a:lnTo>
                      <a:pt x="495" y="25"/>
                    </a:lnTo>
                    <a:lnTo>
                      <a:pt x="493" y="25"/>
                    </a:lnTo>
                    <a:lnTo>
                      <a:pt x="489" y="23"/>
                    </a:lnTo>
                    <a:lnTo>
                      <a:pt x="483" y="25"/>
                    </a:lnTo>
                    <a:lnTo>
                      <a:pt x="481" y="25"/>
                    </a:lnTo>
                    <a:lnTo>
                      <a:pt x="477" y="21"/>
                    </a:lnTo>
                    <a:lnTo>
                      <a:pt x="475" y="21"/>
                    </a:lnTo>
                    <a:lnTo>
                      <a:pt x="473" y="19"/>
                    </a:lnTo>
                    <a:lnTo>
                      <a:pt x="473" y="19"/>
                    </a:lnTo>
                    <a:lnTo>
                      <a:pt x="473" y="17"/>
                    </a:lnTo>
                    <a:lnTo>
                      <a:pt x="475" y="12"/>
                    </a:lnTo>
                    <a:lnTo>
                      <a:pt x="477" y="10"/>
                    </a:lnTo>
                    <a:lnTo>
                      <a:pt x="477" y="8"/>
                    </a:lnTo>
                    <a:lnTo>
                      <a:pt x="475" y="8"/>
                    </a:lnTo>
                    <a:lnTo>
                      <a:pt x="473" y="6"/>
                    </a:lnTo>
                    <a:lnTo>
                      <a:pt x="471" y="6"/>
                    </a:lnTo>
                    <a:lnTo>
                      <a:pt x="469" y="6"/>
                    </a:lnTo>
                    <a:lnTo>
                      <a:pt x="467" y="4"/>
                    </a:lnTo>
                    <a:lnTo>
                      <a:pt x="467" y="4"/>
                    </a:lnTo>
                    <a:lnTo>
                      <a:pt x="463" y="2"/>
                    </a:lnTo>
                    <a:lnTo>
                      <a:pt x="458" y="2"/>
                    </a:lnTo>
                    <a:lnTo>
                      <a:pt x="456" y="2"/>
                    </a:lnTo>
                    <a:lnTo>
                      <a:pt x="452" y="4"/>
                    </a:lnTo>
                    <a:lnTo>
                      <a:pt x="450" y="2"/>
                    </a:lnTo>
                    <a:lnTo>
                      <a:pt x="450" y="4"/>
                    </a:lnTo>
                    <a:lnTo>
                      <a:pt x="450" y="4"/>
                    </a:lnTo>
                    <a:lnTo>
                      <a:pt x="450" y="8"/>
                    </a:lnTo>
                    <a:lnTo>
                      <a:pt x="448" y="12"/>
                    </a:lnTo>
                    <a:lnTo>
                      <a:pt x="448" y="19"/>
                    </a:lnTo>
                    <a:lnTo>
                      <a:pt x="446" y="21"/>
                    </a:lnTo>
                    <a:lnTo>
                      <a:pt x="446" y="23"/>
                    </a:lnTo>
                    <a:lnTo>
                      <a:pt x="446" y="25"/>
                    </a:lnTo>
                    <a:lnTo>
                      <a:pt x="446" y="23"/>
                    </a:lnTo>
                    <a:lnTo>
                      <a:pt x="444" y="23"/>
                    </a:lnTo>
                    <a:lnTo>
                      <a:pt x="440" y="21"/>
                    </a:lnTo>
                    <a:lnTo>
                      <a:pt x="434" y="19"/>
                    </a:lnTo>
                    <a:lnTo>
                      <a:pt x="428" y="15"/>
                    </a:lnTo>
                    <a:lnTo>
                      <a:pt x="424" y="12"/>
                    </a:lnTo>
                    <a:lnTo>
                      <a:pt x="417" y="8"/>
                    </a:lnTo>
                    <a:lnTo>
                      <a:pt x="411" y="6"/>
                    </a:lnTo>
                    <a:lnTo>
                      <a:pt x="407" y="4"/>
                    </a:lnTo>
                    <a:lnTo>
                      <a:pt x="401" y="0"/>
                    </a:lnTo>
                    <a:lnTo>
                      <a:pt x="399" y="0"/>
                    </a:lnTo>
                    <a:lnTo>
                      <a:pt x="399" y="0"/>
                    </a:lnTo>
                    <a:lnTo>
                      <a:pt x="397" y="2"/>
                    </a:lnTo>
                    <a:lnTo>
                      <a:pt x="397" y="4"/>
                    </a:lnTo>
                    <a:lnTo>
                      <a:pt x="397" y="4"/>
                    </a:lnTo>
                    <a:lnTo>
                      <a:pt x="397" y="6"/>
                    </a:lnTo>
                    <a:lnTo>
                      <a:pt x="399" y="8"/>
                    </a:lnTo>
                    <a:lnTo>
                      <a:pt x="399" y="10"/>
                    </a:lnTo>
                    <a:lnTo>
                      <a:pt x="399" y="12"/>
                    </a:lnTo>
                    <a:lnTo>
                      <a:pt x="399" y="12"/>
                    </a:lnTo>
                    <a:lnTo>
                      <a:pt x="399" y="12"/>
                    </a:lnTo>
                    <a:lnTo>
                      <a:pt x="399" y="17"/>
                    </a:lnTo>
                    <a:lnTo>
                      <a:pt x="397" y="19"/>
                    </a:lnTo>
                    <a:lnTo>
                      <a:pt x="397" y="21"/>
                    </a:lnTo>
                    <a:lnTo>
                      <a:pt x="397" y="21"/>
                    </a:lnTo>
                    <a:lnTo>
                      <a:pt x="397" y="21"/>
                    </a:lnTo>
                    <a:lnTo>
                      <a:pt x="397" y="21"/>
                    </a:lnTo>
                    <a:lnTo>
                      <a:pt x="397" y="23"/>
                    </a:lnTo>
                    <a:lnTo>
                      <a:pt x="397" y="23"/>
                    </a:lnTo>
                    <a:lnTo>
                      <a:pt x="397" y="23"/>
                    </a:lnTo>
                    <a:lnTo>
                      <a:pt x="397" y="25"/>
                    </a:lnTo>
                    <a:lnTo>
                      <a:pt x="397" y="25"/>
                    </a:lnTo>
                    <a:lnTo>
                      <a:pt x="397" y="27"/>
                    </a:lnTo>
                    <a:lnTo>
                      <a:pt x="397" y="27"/>
                    </a:lnTo>
                    <a:lnTo>
                      <a:pt x="397" y="29"/>
                    </a:lnTo>
                    <a:lnTo>
                      <a:pt x="397" y="29"/>
                    </a:lnTo>
                    <a:lnTo>
                      <a:pt x="397" y="29"/>
                    </a:lnTo>
                    <a:lnTo>
                      <a:pt x="397" y="31"/>
                    </a:lnTo>
                    <a:lnTo>
                      <a:pt x="397" y="31"/>
                    </a:lnTo>
                    <a:lnTo>
                      <a:pt x="397" y="31"/>
                    </a:lnTo>
                    <a:lnTo>
                      <a:pt x="397" y="31"/>
                    </a:lnTo>
                    <a:lnTo>
                      <a:pt x="397" y="33"/>
                    </a:lnTo>
                    <a:lnTo>
                      <a:pt x="395" y="37"/>
                    </a:lnTo>
                    <a:lnTo>
                      <a:pt x="393" y="39"/>
                    </a:lnTo>
                    <a:lnTo>
                      <a:pt x="391" y="43"/>
                    </a:lnTo>
                    <a:lnTo>
                      <a:pt x="389" y="47"/>
                    </a:lnTo>
                    <a:lnTo>
                      <a:pt x="389" y="47"/>
                    </a:lnTo>
                    <a:lnTo>
                      <a:pt x="389" y="47"/>
                    </a:lnTo>
                    <a:lnTo>
                      <a:pt x="389" y="47"/>
                    </a:lnTo>
                    <a:lnTo>
                      <a:pt x="389" y="47"/>
                    </a:lnTo>
                    <a:lnTo>
                      <a:pt x="389" y="49"/>
                    </a:lnTo>
                    <a:lnTo>
                      <a:pt x="389" y="49"/>
                    </a:lnTo>
                    <a:lnTo>
                      <a:pt x="387" y="53"/>
                    </a:lnTo>
                    <a:lnTo>
                      <a:pt x="387" y="53"/>
                    </a:lnTo>
                    <a:lnTo>
                      <a:pt x="387" y="53"/>
                    </a:lnTo>
                    <a:lnTo>
                      <a:pt x="385" y="56"/>
                    </a:lnTo>
                    <a:lnTo>
                      <a:pt x="385" y="56"/>
                    </a:lnTo>
                    <a:lnTo>
                      <a:pt x="385" y="56"/>
                    </a:lnTo>
                    <a:lnTo>
                      <a:pt x="383" y="56"/>
                    </a:lnTo>
                    <a:lnTo>
                      <a:pt x="383" y="58"/>
                    </a:lnTo>
                    <a:lnTo>
                      <a:pt x="383" y="60"/>
                    </a:lnTo>
                    <a:lnTo>
                      <a:pt x="383" y="60"/>
                    </a:lnTo>
                    <a:lnTo>
                      <a:pt x="383" y="60"/>
                    </a:lnTo>
                    <a:lnTo>
                      <a:pt x="381" y="62"/>
                    </a:lnTo>
                    <a:lnTo>
                      <a:pt x="379" y="62"/>
                    </a:lnTo>
                    <a:lnTo>
                      <a:pt x="379" y="62"/>
                    </a:lnTo>
                    <a:lnTo>
                      <a:pt x="379" y="64"/>
                    </a:lnTo>
                    <a:lnTo>
                      <a:pt x="379" y="62"/>
                    </a:lnTo>
                    <a:lnTo>
                      <a:pt x="377" y="62"/>
                    </a:lnTo>
                    <a:lnTo>
                      <a:pt x="377" y="62"/>
                    </a:lnTo>
                    <a:lnTo>
                      <a:pt x="377" y="62"/>
                    </a:lnTo>
                    <a:lnTo>
                      <a:pt x="377" y="62"/>
                    </a:lnTo>
                    <a:lnTo>
                      <a:pt x="377" y="62"/>
                    </a:lnTo>
                    <a:lnTo>
                      <a:pt x="377" y="62"/>
                    </a:lnTo>
                    <a:lnTo>
                      <a:pt x="374" y="62"/>
                    </a:lnTo>
                    <a:lnTo>
                      <a:pt x="374" y="66"/>
                    </a:lnTo>
                    <a:lnTo>
                      <a:pt x="372" y="70"/>
                    </a:lnTo>
                    <a:lnTo>
                      <a:pt x="370" y="74"/>
                    </a:lnTo>
                    <a:lnTo>
                      <a:pt x="368" y="78"/>
                    </a:lnTo>
                    <a:lnTo>
                      <a:pt x="368" y="78"/>
                    </a:lnTo>
                    <a:lnTo>
                      <a:pt x="368" y="78"/>
                    </a:lnTo>
                    <a:lnTo>
                      <a:pt x="366" y="78"/>
                    </a:lnTo>
                    <a:lnTo>
                      <a:pt x="364" y="78"/>
                    </a:lnTo>
                    <a:lnTo>
                      <a:pt x="360" y="76"/>
                    </a:lnTo>
                    <a:lnTo>
                      <a:pt x="356" y="74"/>
                    </a:lnTo>
                    <a:lnTo>
                      <a:pt x="356" y="74"/>
                    </a:lnTo>
                    <a:lnTo>
                      <a:pt x="356" y="76"/>
                    </a:lnTo>
                    <a:lnTo>
                      <a:pt x="354" y="80"/>
                    </a:lnTo>
                    <a:lnTo>
                      <a:pt x="352" y="82"/>
                    </a:lnTo>
                    <a:lnTo>
                      <a:pt x="352" y="82"/>
                    </a:lnTo>
                    <a:lnTo>
                      <a:pt x="352" y="82"/>
                    </a:lnTo>
                    <a:lnTo>
                      <a:pt x="352" y="84"/>
                    </a:lnTo>
                    <a:lnTo>
                      <a:pt x="352" y="84"/>
                    </a:lnTo>
                    <a:lnTo>
                      <a:pt x="352" y="86"/>
                    </a:lnTo>
                    <a:lnTo>
                      <a:pt x="352" y="88"/>
                    </a:lnTo>
                    <a:lnTo>
                      <a:pt x="350" y="88"/>
                    </a:lnTo>
                    <a:lnTo>
                      <a:pt x="352" y="94"/>
                    </a:lnTo>
                    <a:lnTo>
                      <a:pt x="352" y="94"/>
                    </a:lnTo>
                    <a:lnTo>
                      <a:pt x="350" y="94"/>
                    </a:lnTo>
                    <a:lnTo>
                      <a:pt x="350" y="97"/>
                    </a:lnTo>
                    <a:lnTo>
                      <a:pt x="350" y="97"/>
                    </a:lnTo>
                    <a:lnTo>
                      <a:pt x="348" y="99"/>
                    </a:lnTo>
                    <a:lnTo>
                      <a:pt x="348" y="99"/>
                    </a:lnTo>
                    <a:lnTo>
                      <a:pt x="348" y="101"/>
                    </a:lnTo>
                    <a:lnTo>
                      <a:pt x="348" y="101"/>
                    </a:lnTo>
                    <a:lnTo>
                      <a:pt x="348" y="103"/>
                    </a:lnTo>
                    <a:lnTo>
                      <a:pt x="346" y="105"/>
                    </a:lnTo>
                    <a:lnTo>
                      <a:pt x="346" y="107"/>
                    </a:lnTo>
                    <a:lnTo>
                      <a:pt x="346" y="107"/>
                    </a:lnTo>
                    <a:lnTo>
                      <a:pt x="346" y="107"/>
                    </a:lnTo>
                    <a:lnTo>
                      <a:pt x="346" y="107"/>
                    </a:lnTo>
                    <a:lnTo>
                      <a:pt x="346" y="111"/>
                    </a:lnTo>
                    <a:lnTo>
                      <a:pt x="346" y="111"/>
                    </a:lnTo>
                    <a:lnTo>
                      <a:pt x="346" y="113"/>
                    </a:lnTo>
                    <a:lnTo>
                      <a:pt x="344" y="115"/>
                    </a:lnTo>
                    <a:lnTo>
                      <a:pt x="344" y="119"/>
                    </a:lnTo>
                    <a:lnTo>
                      <a:pt x="340" y="123"/>
                    </a:lnTo>
                    <a:lnTo>
                      <a:pt x="340" y="123"/>
                    </a:lnTo>
                    <a:lnTo>
                      <a:pt x="340" y="123"/>
                    </a:lnTo>
                    <a:lnTo>
                      <a:pt x="340" y="123"/>
                    </a:lnTo>
                    <a:lnTo>
                      <a:pt x="334" y="123"/>
                    </a:lnTo>
                    <a:lnTo>
                      <a:pt x="329" y="123"/>
                    </a:lnTo>
                    <a:lnTo>
                      <a:pt x="325" y="121"/>
                    </a:lnTo>
                    <a:lnTo>
                      <a:pt x="321" y="121"/>
                    </a:lnTo>
                    <a:lnTo>
                      <a:pt x="321" y="121"/>
                    </a:lnTo>
                    <a:lnTo>
                      <a:pt x="321" y="121"/>
                    </a:lnTo>
                    <a:lnTo>
                      <a:pt x="321" y="121"/>
                    </a:lnTo>
                    <a:lnTo>
                      <a:pt x="321" y="119"/>
                    </a:lnTo>
                    <a:lnTo>
                      <a:pt x="321" y="119"/>
                    </a:lnTo>
                    <a:lnTo>
                      <a:pt x="321" y="119"/>
                    </a:lnTo>
                    <a:lnTo>
                      <a:pt x="321" y="119"/>
                    </a:lnTo>
                    <a:lnTo>
                      <a:pt x="321" y="119"/>
                    </a:lnTo>
                    <a:lnTo>
                      <a:pt x="315" y="113"/>
                    </a:lnTo>
                    <a:lnTo>
                      <a:pt x="315" y="113"/>
                    </a:lnTo>
                    <a:lnTo>
                      <a:pt x="315" y="113"/>
                    </a:lnTo>
                    <a:lnTo>
                      <a:pt x="315" y="113"/>
                    </a:lnTo>
                    <a:lnTo>
                      <a:pt x="307" y="111"/>
                    </a:lnTo>
                    <a:lnTo>
                      <a:pt x="307" y="111"/>
                    </a:lnTo>
                    <a:lnTo>
                      <a:pt x="307" y="113"/>
                    </a:lnTo>
                    <a:lnTo>
                      <a:pt x="307" y="113"/>
                    </a:lnTo>
                    <a:lnTo>
                      <a:pt x="307" y="115"/>
                    </a:lnTo>
                    <a:lnTo>
                      <a:pt x="307" y="115"/>
                    </a:lnTo>
                    <a:lnTo>
                      <a:pt x="307" y="117"/>
                    </a:lnTo>
                    <a:lnTo>
                      <a:pt x="307" y="117"/>
                    </a:lnTo>
                    <a:lnTo>
                      <a:pt x="307" y="117"/>
                    </a:lnTo>
                    <a:lnTo>
                      <a:pt x="307" y="119"/>
                    </a:lnTo>
                    <a:lnTo>
                      <a:pt x="307" y="119"/>
                    </a:lnTo>
                    <a:lnTo>
                      <a:pt x="305" y="121"/>
                    </a:lnTo>
                    <a:lnTo>
                      <a:pt x="305" y="123"/>
                    </a:lnTo>
                    <a:lnTo>
                      <a:pt x="305" y="123"/>
                    </a:lnTo>
                    <a:lnTo>
                      <a:pt x="305" y="127"/>
                    </a:lnTo>
                    <a:lnTo>
                      <a:pt x="305" y="129"/>
                    </a:lnTo>
                    <a:lnTo>
                      <a:pt x="305" y="129"/>
                    </a:lnTo>
                    <a:lnTo>
                      <a:pt x="305" y="131"/>
                    </a:lnTo>
                    <a:lnTo>
                      <a:pt x="305" y="133"/>
                    </a:lnTo>
                    <a:lnTo>
                      <a:pt x="305" y="135"/>
                    </a:lnTo>
                    <a:lnTo>
                      <a:pt x="303" y="137"/>
                    </a:lnTo>
                    <a:lnTo>
                      <a:pt x="303" y="137"/>
                    </a:lnTo>
                    <a:lnTo>
                      <a:pt x="301" y="137"/>
                    </a:lnTo>
                    <a:lnTo>
                      <a:pt x="301" y="137"/>
                    </a:lnTo>
                    <a:lnTo>
                      <a:pt x="301" y="140"/>
                    </a:lnTo>
                    <a:lnTo>
                      <a:pt x="301" y="140"/>
                    </a:lnTo>
                    <a:lnTo>
                      <a:pt x="301" y="142"/>
                    </a:lnTo>
                    <a:lnTo>
                      <a:pt x="301" y="142"/>
                    </a:lnTo>
                    <a:lnTo>
                      <a:pt x="299" y="144"/>
                    </a:lnTo>
                    <a:lnTo>
                      <a:pt x="299" y="144"/>
                    </a:lnTo>
                    <a:lnTo>
                      <a:pt x="301" y="146"/>
                    </a:lnTo>
                    <a:lnTo>
                      <a:pt x="301" y="146"/>
                    </a:lnTo>
                    <a:lnTo>
                      <a:pt x="301" y="146"/>
                    </a:lnTo>
                    <a:lnTo>
                      <a:pt x="301" y="148"/>
                    </a:lnTo>
                    <a:lnTo>
                      <a:pt x="301" y="148"/>
                    </a:lnTo>
                    <a:lnTo>
                      <a:pt x="301" y="148"/>
                    </a:lnTo>
                    <a:lnTo>
                      <a:pt x="299" y="150"/>
                    </a:lnTo>
                    <a:lnTo>
                      <a:pt x="297" y="152"/>
                    </a:lnTo>
                    <a:lnTo>
                      <a:pt x="297" y="152"/>
                    </a:lnTo>
                    <a:lnTo>
                      <a:pt x="295" y="156"/>
                    </a:lnTo>
                    <a:lnTo>
                      <a:pt x="293" y="160"/>
                    </a:lnTo>
                    <a:lnTo>
                      <a:pt x="293" y="160"/>
                    </a:lnTo>
                    <a:lnTo>
                      <a:pt x="293" y="160"/>
                    </a:lnTo>
                    <a:lnTo>
                      <a:pt x="293" y="162"/>
                    </a:lnTo>
                    <a:lnTo>
                      <a:pt x="293" y="162"/>
                    </a:lnTo>
                    <a:lnTo>
                      <a:pt x="293" y="162"/>
                    </a:lnTo>
                    <a:lnTo>
                      <a:pt x="293" y="170"/>
                    </a:lnTo>
                    <a:lnTo>
                      <a:pt x="291" y="174"/>
                    </a:lnTo>
                    <a:lnTo>
                      <a:pt x="288" y="178"/>
                    </a:lnTo>
                    <a:lnTo>
                      <a:pt x="286" y="183"/>
                    </a:lnTo>
                    <a:lnTo>
                      <a:pt x="282" y="189"/>
                    </a:lnTo>
                    <a:lnTo>
                      <a:pt x="280" y="193"/>
                    </a:lnTo>
                    <a:lnTo>
                      <a:pt x="278" y="197"/>
                    </a:lnTo>
                    <a:lnTo>
                      <a:pt x="274" y="203"/>
                    </a:lnTo>
                    <a:lnTo>
                      <a:pt x="274" y="203"/>
                    </a:lnTo>
                    <a:lnTo>
                      <a:pt x="274" y="205"/>
                    </a:lnTo>
                    <a:lnTo>
                      <a:pt x="274" y="205"/>
                    </a:lnTo>
                    <a:lnTo>
                      <a:pt x="272" y="211"/>
                    </a:lnTo>
                    <a:lnTo>
                      <a:pt x="270" y="217"/>
                    </a:lnTo>
                    <a:lnTo>
                      <a:pt x="270" y="217"/>
                    </a:lnTo>
                    <a:lnTo>
                      <a:pt x="270" y="219"/>
                    </a:lnTo>
                    <a:lnTo>
                      <a:pt x="270" y="219"/>
                    </a:lnTo>
                    <a:lnTo>
                      <a:pt x="270" y="219"/>
                    </a:lnTo>
                    <a:lnTo>
                      <a:pt x="272" y="219"/>
                    </a:lnTo>
                    <a:lnTo>
                      <a:pt x="272" y="219"/>
                    </a:lnTo>
                    <a:lnTo>
                      <a:pt x="276" y="222"/>
                    </a:lnTo>
                    <a:lnTo>
                      <a:pt x="276" y="222"/>
                    </a:lnTo>
                    <a:lnTo>
                      <a:pt x="276" y="222"/>
                    </a:lnTo>
                    <a:lnTo>
                      <a:pt x="276" y="224"/>
                    </a:lnTo>
                    <a:lnTo>
                      <a:pt x="276" y="224"/>
                    </a:lnTo>
                    <a:lnTo>
                      <a:pt x="276" y="224"/>
                    </a:lnTo>
                    <a:lnTo>
                      <a:pt x="276" y="226"/>
                    </a:lnTo>
                    <a:lnTo>
                      <a:pt x="274" y="226"/>
                    </a:lnTo>
                    <a:lnTo>
                      <a:pt x="272" y="228"/>
                    </a:lnTo>
                    <a:lnTo>
                      <a:pt x="272" y="228"/>
                    </a:lnTo>
                    <a:lnTo>
                      <a:pt x="272" y="228"/>
                    </a:lnTo>
                    <a:lnTo>
                      <a:pt x="272" y="230"/>
                    </a:lnTo>
                    <a:lnTo>
                      <a:pt x="270" y="230"/>
                    </a:lnTo>
                    <a:lnTo>
                      <a:pt x="270" y="232"/>
                    </a:lnTo>
                    <a:lnTo>
                      <a:pt x="270" y="232"/>
                    </a:lnTo>
                    <a:lnTo>
                      <a:pt x="272" y="232"/>
                    </a:lnTo>
                    <a:lnTo>
                      <a:pt x="272" y="232"/>
                    </a:lnTo>
                    <a:lnTo>
                      <a:pt x="272" y="232"/>
                    </a:lnTo>
                    <a:lnTo>
                      <a:pt x="272" y="234"/>
                    </a:lnTo>
                    <a:lnTo>
                      <a:pt x="274" y="234"/>
                    </a:lnTo>
                    <a:lnTo>
                      <a:pt x="274" y="234"/>
                    </a:lnTo>
                    <a:lnTo>
                      <a:pt x="274" y="236"/>
                    </a:lnTo>
                    <a:lnTo>
                      <a:pt x="272" y="236"/>
                    </a:lnTo>
                    <a:lnTo>
                      <a:pt x="264" y="244"/>
                    </a:lnTo>
                    <a:lnTo>
                      <a:pt x="262" y="246"/>
                    </a:lnTo>
                    <a:lnTo>
                      <a:pt x="262" y="246"/>
                    </a:lnTo>
                    <a:lnTo>
                      <a:pt x="260" y="246"/>
                    </a:lnTo>
                    <a:lnTo>
                      <a:pt x="260" y="246"/>
                    </a:lnTo>
                    <a:lnTo>
                      <a:pt x="260" y="246"/>
                    </a:lnTo>
                    <a:lnTo>
                      <a:pt x="260" y="246"/>
                    </a:lnTo>
                    <a:lnTo>
                      <a:pt x="260" y="246"/>
                    </a:lnTo>
                    <a:lnTo>
                      <a:pt x="258" y="246"/>
                    </a:lnTo>
                    <a:lnTo>
                      <a:pt x="258" y="246"/>
                    </a:lnTo>
                    <a:lnTo>
                      <a:pt x="258" y="246"/>
                    </a:lnTo>
                    <a:lnTo>
                      <a:pt x="258" y="244"/>
                    </a:lnTo>
                    <a:lnTo>
                      <a:pt x="258" y="244"/>
                    </a:lnTo>
                    <a:lnTo>
                      <a:pt x="258" y="244"/>
                    </a:lnTo>
                    <a:lnTo>
                      <a:pt x="258" y="244"/>
                    </a:lnTo>
                    <a:lnTo>
                      <a:pt x="256" y="244"/>
                    </a:lnTo>
                    <a:lnTo>
                      <a:pt x="256" y="244"/>
                    </a:lnTo>
                    <a:lnTo>
                      <a:pt x="254" y="244"/>
                    </a:lnTo>
                    <a:lnTo>
                      <a:pt x="252" y="244"/>
                    </a:lnTo>
                    <a:lnTo>
                      <a:pt x="250" y="246"/>
                    </a:lnTo>
                    <a:lnTo>
                      <a:pt x="245" y="250"/>
                    </a:lnTo>
                    <a:lnTo>
                      <a:pt x="241" y="252"/>
                    </a:lnTo>
                    <a:lnTo>
                      <a:pt x="237" y="256"/>
                    </a:lnTo>
                    <a:lnTo>
                      <a:pt x="237" y="256"/>
                    </a:lnTo>
                    <a:lnTo>
                      <a:pt x="237" y="256"/>
                    </a:lnTo>
                    <a:lnTo>
                      <a:pt x="237" y="256"/>
                    </a:lnTo>
                    <a:lnTo>
                      <a:pt x="237" y="256"/>
                    </a:lnTo>
                    <a:lnTo>
                      <a:pt x="237" y="256"/>
                    </a:lnTo>
                    <a:lnTo>
                      <a:pt x="235" y="256"/>
                    </a:lnTo>
                    <a:lnTo>
                      <a:pt x="235" y="254"/>
                    </a:lnTo>
                    <a:lnTo>
                      <a:pt x="235" y="254"/>
                    </a:lnTo>
                    <a:lnTo>
                      <a:pt x="235" y="254"/>
                    </a:lnTo>
                    <a:lnTo>
                      <a:pt x="233" y="254"/>
                    </a:lnTo>
                    <a:lnTo>
                      <a:pt x="233" y="254"/>
                    </a:lnTo>
                    <a:lnTo>
                      <a:pt x="233" y="254"/>
                    </a:lnTo>
                    <a:lnTo>
                      <a:pt x="233" y="254"/>
                    </a:lnTo>
                    <a:lnTo>
                      <a:pt x="233" y="252"/>
                    </a:lnTo>
                    <a:lnTo>
                      <a:pt x="231" y="252"/>
                    </a:lnTo>
                    <a:lnTo>
                      <a:pt x="231" y="252"/>
                    </a:lnTo>
                    <a:lnTo>
                      <a:pt x="229" y="252"/>
                    </a:lnTo>
                    <a:lnTo>
                      <a:pt x="229" y="252"/>
                    </a:lnTo>
                    <a:lnTo>
                      <a:pt x="227" y="252"/>
                    </a:lnTo>
                    <a:lnTo>
                      <a:pt x="227" y="254"/>
                    </a:lnTo>
                    <a:lnTo>
                      <a:pt x="227" y="254"/>
                    </a:lnTo>
                    <a:lnTo>
                      <a:pt x="225" y="254"/>
                    </a:lnTo>
                    <a:lnTo>
                      <a:pt x="225" y="256"/>
                    </a:lnTo>
                    <a:lnTo>
                      <a:pt x="225" y="256"/>
                    </a:lnTo>
                    <a:lnTo>
                      <a:pt x="225" y="256"/>
                    </a:lnTo>
                    <a:lnTo>
                      <a:pt x="225" y="256"/>
                    </a:lnTo>
                    <a:lnTo>
                      <a:pt x="225" y="258"/>
                    </a:lnTo>
                    <a:lnTo>
                      <a:pt x="225" y="258"/>
                    </a:lnTo>
                    <a:lnTo>
                      <a:pt x="227" y="260"/>
                    </a:lnTo>
                    <a:lnTo>
                      <a:pt x="227" y="260"/>
                    </a:lnTo>
                    <a:lnTo>
                      <a:pt x="227" y="262"/>
                    </a:lnTo>
                    <a:lnTo>
                      <a:pt x="227" y="262"/>
                    </a:lnTo>
                    <a:lnTo>
                      <a:pt x="227" y="265"/>
                    </a:lnTo>
                    <a:lnTo>
                      <a:pt x="227" y="265"/>
                    </a:lnTo>
                    <a:lnTo>
                      <a:pt x="221" y="269"/>
                    </a:lnTo>
                    <a:lnTo>
                      <a:pt x="221" y="269"/>
                    </a:lnTo>
                    <a:lnTo>
                      <a:pt x="221" y="269"/>
                    </a:lnTo>
                    <a:lnTo>
                      <a:pt x="219" y="269"/>
                    </a:lnTo>
                    <a:lnTo>
                      <a:pt x="219" y="269"/>
                    </a:lnTo>
                    <a:lnTo>
                      <a:pt x="217" y="269"/>
                    </a:lnTo>
                    <a:lnTo>
                      <a:pt x="215" y="271"/>
                    </a:lnTo>
                    <a:lnTo>
                      <a:pt x="215" y="271"/>
                    </a:lnTo>
                    <a:lnTo>
                      <a:pt x="207" y="273"/>
                    </a:lnTo>
                    <a:lnTo>
                      <a:pt x="200" y="277"/>
                    </a:lnTo>
                    <a:lnTo>
                      <a:pt x="198" y="279"/>
                    </a:lnTo>
                    <a:lnTo>
                      <a:pt x="198" y="277"/>
                    </a:lnTo>
                    <a:lnTo>
                      <a:pt x="198" y="277"/>
                    </a:lnTo>
                    <a:lnTo>
                      <a:pt x="198" y="277"/>
                    </a:lnTo>
                    <a:lnTo>
                      <a:pt x="198" y="277"/>
                    </a:lnTo>
                    <a:lnTo>
                      <a:pt x="198" y="277"/>
                    </a:lnTo>
                    <a:lnTo>
                      <a:pt x="196" y="277"/>
                    </a:lnTo>
                    <a:lnTo>
                      <a:pt x="196" y="275"/>
                    </a:lnTo>
                    <a:lnTo>
                      <a:pt x="192" y="273"/>
                    </a:lnTo>
                    <a:lnTo>
                      <a:pt x="190" y="273"/>
                    </a:lnTo>
                    <a:lnTo>
                      <a:pt x="190" y="273"/>
                    </a:lnTo>
                    <a:lnTo>
                      <a:pt x="188" y="271"/>
                    </a:lnTo>
                    <a:lnTo>
                      <a:pt x="188" y="271"/>
                    </a:lnTo>
                    <a:lnTo>
                      <a:pt x="188" y="271"/>
                    </a:lnTo>
                    <a:lnTo>
                      <a:pt x="186" y="271"/>
                    </a:lnTo>
                    <a:lnTo>
                      <a:pt x="186" y="271"/>
                    </a:lnTo>
                    <a:lnTo>
                      <a:pt x="184" y="271"/>
                    </a:lnTo>
                    <a:lnTo>
                      <a:pt x="184" y="271"/>
                    </a:lnTo>
                    <a:lnTo>
                      <a:pt x="184" y="273"/>
                    </a:lnTo>
                    <a:lnTo>
                      <a:pt x="184" y="273"/>
                    </a:lnTo>
                    <a:lnTo>
                      <a:pt x="184" y="275"/>
                    </a:lnTo>
                    <a:lnTo>
                      <a:pt x="184" y="275"/>
                    </a:lnTo>
                    <a:lnTo>
                      <a:pt x="182" y="277"/>
                    </a:lnTo>
                    <a:lnTo>
                      <a:pt x="182" y="277"/>
                    </a:lnTo>
                    <a:lnTo>
                      <a:pt x="182" y="279"/>
                    </a:lnTo>
                    <a:lnTo>
                      <a:pt x="178" y="279"/>
                    </a:lnTo>
                    <a:lnTo>
                      <a:pt x="176" y="279"/>
                    </a:lnTo>
                    <a:lnTo>
                      <a:pt x="176" y="279"/>
                    </a:lnTo>
                    <a:lnTo>
                      <a:pt x="176" y="281"/>
                    </a:lnTo>
                    <a:lnTo>
                      <a:pt x="172" y="285"/>
                    </a:lnTo>
                    <a:lnTo>
                      <a:pt x="172" y="287"/>
                    </a:lnTo>
                    <a:lnTo>
                      <a:pt x="172" y="287"/>
                    </a:lnTo>
                    <a:lnTo>
                      <a:pt x="170" y="287"/>
                    </a:lnTo>
                    <a:lnTo>
                      <a:pt x="164" y="287"/>
                    </a:lnTo>
                    <a:lnTo>
                      <a:pt x="164" y="287"/>
                    </a:lnTo>
                    <a:lnTo>
                      <a:pt x="159" y="287"/>
                    </a:lnTo>
                    <a:lnTo>
                      <a:pt x="157" y="285"/>
                    </a:lnTo>
                    <a:lnTo>
                      <a:pt x="157" y="285"/>
                    </a:lnTo>
                    <a:lnTo>
                      <a:pt x="155" y="285"/>
                    </a:lnTo>
                    <a:lnTo>
                      <a:pt x="153" y="283"/>
                    </a:lnTo>
                    <a:lnTo>
                      <a:pt x="153" y="283"/>
                    </a:lnTo>
                    <a:lnTo>
                      <a:pt x="153" y="283"/>
                    </a:lnTo>
                    <a:lnTo>
                      <a:pt x="153" y="281"/>
                    </a:lnTo>
                    <a:lnTo>
                      <a:pt x="153" y="281"/>
                    </a:lnTo>
                    <a:lnTo>
                      <a:pt x="151" y="281"/>
                    </a:lnTo>
                    <a:lnTo>
                      <a:pt x="149" y="281"/>
                    </a:lnTo>
                    <a:lnTo>
                      <a:pt x="149" y="281"/>
                    </a:lnTo>
                    <a:lnTo>
                      <a:pt x="147" y="283"/>
                    </a:lnTo>
                    <a:lnTo>
                      <a:pt x="147" y="281"/>
                    </a:lnTo>
                    <a:lnTo>
                      <a:pt x="145" y="281"/>
                    </a:lnTo>
                    <a:lnTo>
                      <a:pt x="145" y="281"/>
                    </a:lnTo>
                    <a:lnTo>
                      <a:pt x="145" y="281"/>
                    </a:lnTo>
                    <a:lnTo>
                      <a:pt x="145" y="281"/>
                    </a:lnTo>
                    <a:lnTo>
                      <a:pt x="143" y="279"/>
                    </a:lnTo>
                    <a:lnTo>
                      <a:pt x="143" y="279"/>
                    </a:lnTo>
                    <a:lnTo>
                      <a:pt x="143" y="277"/>
                    </a:lnTo>
                    <a:lnTo>
                      <a:pt x="141" y="277"/>
                    </a:lnTo>
                    <a:lnTo>
                      <a:pt x="137" y="275"/>
                    </a:lnTo>
                    <a:lnTo>
                      <a:pt x="137" y="275"/>
                    </a:lnTo>
                    <a:lnTo>
                      <a:pt x="137" y="275"/>
                    </a:lnTo>
                    <a:lnTo>
                      <a:pt x="137" y="273"/>
                    </a:lnTo>
                    <a:lnTo>
                      <a:pt x="137" y="273"/>
                    </a:lnTo>
                    <a:lnTo>
                      <a:pt x="135" y="273"/>
                    </a:lnTo>
                    <a:lnTo>
                      <a:pt x="135" y="271"/>
                    </a:lnTo>
                    <a:lnTo>
                      <a:pt x="135" y="269"/>
                    </a:lnTo>
                    <a:lnTo>
                      <a:pt x="135" y="269"/>
                    </a:lnTo>
                    <a:lnTo>
                      <a:pt x="135" y="269"/>
                    </a:lnTo>
                    <a:lnTo>
                      <a:pt x="135" y="269"/>
                    </a:lnTo>
                    <a:lnTo>
                      <a:pt x="135" y="267"/>
                    </a:lnTo>
                    <a:lnTo>
                      <a:pt x="135" y="267"/>
                    </a:lnTo>
                    <a:lnTo>
                      <a:pt x="135" y="267"/>
                    </a:lnTo>
                    <a:lnTo>
                      <a:pt x="131" y="265"/>
                    </a:lnTo>
                    <a:lnTo>
                      <a:pt x="131" y="265"/>
                    </a:lnTo>
                    <a:lnTo>
                      <a:pt x="131" y="265"/>
                    </a:lnTo>
                    <a:lnTo>
                      <a:pt x="131" y="265"/>
                    </a:lnTo>
                    <a:lnTo>
                      <a:pt x="131" y="262"/>
                    </a:lnTo>
                    <a:lnTo>
                      <a:pt x="131" y="262"/>
                    </a:lnTo>
                    <a:lnTo>
                      <a:pt x="133" y="260"/>
                    </a:lnTo>
                    <a:lnTo>
                      <a:pt x="133" y="260"/>
                    </a:lnTo>
                    <a:lnTo>
                      <a:pt x="133" y="260"/>
                    </a:lnTo>
                    <a:lnTo>
                      <a:pt x="133" y="260"/>
                    </a:lnTo>
                    <a:lnTo>
                      <a:pt x="133" y="260"/>
                    </a:lnTo>
                    <a:lnTo>
                      <a:pt x="133" y="258"/>
                    </a:lnTo>
                    <a:lnTo>
                      <a:pt x="133" y="258"/>
                    </a:lnTo>
                    <a:lnTo>
                      <a:pt x="131" y="258"/>
                    </a:lnTo>
                    <a:lnTo>
                      <a:pt x="131" y="258"/>
                    </a:lnTo>
                    <a:lnTo>
                      <a:pt x="131" y="256"/>
                    </a:lnTo>
                    <a:lnTo>
                      <a:pt x="127" y="262"/>
                    </a:lnTo>
                    <a:lnTo>
                      <a:pt x="121" y="269"/>
                    </a:lnTo>
                    <a:lnTo>
                      <a:pt x="116" y="275"/>
                    </a:lnTo>
                    <a:lnTo>
                      <a:pt x="108" y="283"/>
                    </a:lnTo>
                    <a:lnTo>
                      <a:pt x="102" y="291"/>
                    </a:lnTo>
                    <a:lnTo>
                      <a:pt x="100" y="291"/>
                    </a:lnTo>
                    <a:lnTo>
                      <a:pt x="94" y="295"/>
                    </a:lnTo>
                    <a:lnTo>
                      <a:pt x="88" y="299"/>
                    </a:lnTo>
                    <a:lnTo>
                      <a:pt x="80" y="306"/>
                    </a:lnTo>
                    <a:lnTo>
                      <a:pt x="75" y="310"/>
                    </a:lnTo>
                    <a:lnTo>
                      <a:pt x="75" y="312"/>
                    </a:lnTo>
                    <a:lnTo>
                      <a:pt x="73" y="312"/>
                    </a:lnTo>
                    <a:lnTo>
                      <a:pt x="75" y="314"/>
                    </a:lnTo>
                    <a:lnTo>
                      <a:pt x="75" y="316"/>
                    </a:lnTo>
                    <a:lnTo>
                      <a:pt x="75" y="318"/>
                    </a:lnTo>
                    <a:lnTo>
                      <a:pt x="75" y="318"/>
                    </a:lnTo>
                    <a:lnTo>
                      <a:pt x="75" y="318"/>
                    </a:lnTo>
                    <a:lnTo>
                      <a:pt x="75" y="320"/>
                    </a:lnTo>
                    <a:lnTo>
                      <a:pt x="75" y="320"/>
                    </a:lnTo>
                    <a:lnTo>
                      <a:pt x="75" y="320"/>
                    </a:lnTo>
                    <a:lnTo>
                      <a:pt x="73" y="320"/>
                    </a:lnTo>
                    <a:lnTo>
                      <a:pt x="67" y="326"/>
                    </a:lnTo>
                    <a:lnTo>
                      <a:pt x="65" y="328"/>
                    </a:lnTo>
                    <a:lnTo>
                      <a:pt x="65" y="328"/>
                    </a:lnTo>
                    <a:lnTo>
                      <a:pt x="63" y="330"/>
                    </a:lnTo>
                    <a:lnTo>
                      <a:pt x="65" y="332"/>
                    </a:lnTo>
                    <a:lnTo>
                      <a:pt x="65" y="332"/>
                    </a:lnTo>
                    <a:lnTo>
                      <a:pt x="65" y="332"/>
                    </a:lnTo>
                    <a:lnTo>
                      <a:pt x="65" y="334"/>
                    </a:lnTo>
                    <a:lnTo>
                      <a:pt x="65" y="334"/>
                    </a:lnTo>
                    <a:lnTo>
                      <a:pt x="65" y="336"/>
                    </a:lnTo>
                    <a:lnTo>
                      <a:pt x="65" y="336"/>
                    </a:lnTo>
                    <a:lnTo>
                      <a:pt x="65" y="336"/>
                    </a:lnTo>
                    <a:lnTo>
                      <a:pt x="63" y="338"/>
                    </a:lnTo>
                    <a:lnTo>
                      <a:pt x="63" y="338"/>
                    </a:lnTo>
                    <a:lnTo>
                      <a:pt x="57" y="340"/>
                    </a:lnTo>
                    <a:lnTo>
                      <a:pt x="53" y="344"/>
                    </a:lnTo>
                    <a:lnTo>
                      <a:pt x="49" y="344"/>
                    </a:lnTo>
                    <a:lnTo>
                      <a:pt x="49" y="344"/>
                    </a:lnTo>
                    <a:lnTo>
                      <a:pt x="49" y="344"/>
                    </a:lnTo>
                    <a:lnTo>
                      <a:pt x="47" y="347"/>
                    </a:lnTo>
                    <a:lnTo>
                      <a:pt x="47" y="351"/>
                    </a:lnTo>
                    <a:lnTo>
                      <a:pt x="45" y="353"/>
                    </a:lnTo>
                    <a:lnTo>
                      <a:pt x="45" y="353"/>
                    </a:lnTo>
                    <a:lnTo>
                      <a:pt x="45" y="353"/>
                    </a:lnTo>
                    <a:lnTo>
                      <a:pt x="45" y="355"/>
                    </a:lnTo>
                    <a:lnTo>
                      <a:pt x="45" y="355"/>
                    </a:lnTo>
                    <a:lnTo>
                      <a:pt x="45" y="355"/>
                    </a:lnTo>
                    <a:lnTo>
                      <a:pt x="45" y="357"/>
                    </a:lnTo>
                    <a:lnTo>
                      <a:pt x="45" y="357"/>
                    </a:lnTo>
                    <a:lnTo>
                      <a:pt x="43" y="357"/>
                    </a:lnTo>
                    <a:lnTo>
                      <a:pt x="35" y="359"/>
                    </a:lnTo>
                    <a:lnTo>
                      <a:pt x="26" y="363"/>
                    </a:lnTo>
                    <a:lnTo>
                      <a:pt x="24" y="367"/>
                    </a:lnTo>
                    <a:lnTo>
                      <a:pt x="22" y="367"/>
                    </a:lnTo>
                    <a:lnTo>
                      <a:pt x="22" y="367"/>
                    </a:lnTo>
                    <a:lnTo>
                      <a:pt x="20" y="369"/>
                    </a:lnTo>
                    <a:lnTo>
                      <a:pt x="12" y="371"/>
                    </a:lnTo>
                    <a:lnTo>
                      <a:pt x="6" y="375"/>
                    </a:lnTo>
                    <a:lnTo>
                      <a:pt x="6" y="375"/>
                    </a:lnTo>
                    <a:lnTo>
                      <a:pt x="4" y="375"/>
                    </a:lnTo>
                    <a:lnTo>
                      <a:pt x="0" y="379"/>
                    </a:lnTo>
                    <a:lnTo>
                      <a:pt x="10" y="377"/>
                    </a:lnTo>
                    <a:lnTo>
                      <a:pt x="18" y="377"/>
                    </a:lnTo>
                    <a:lnTo>
                      <a:pt x="37" y="373"/>
                    </a:lnTo>
                    <a:lnTo>
                      <a:pt x="45" y="373"/>
                    </a:lnTo>
                    <a:lnTo>
                      <a:pt x="55" y="371"/>
                    </a:lnTo>
                    <a:lnTo>
                      <a:pt x="63" y="371"/>
                    </a:lnTo>
                    <a:lnTo>
                      <a:pt x="71" y="369"/>
                    </a:lnTo>
                    <a:lnTo>
                      <a:pt x="82" y="367"/>
                    </a:lnTo>
                    <a:lnTo>
                      <a:pt x="90" y="367"/>
                    </a:lnTo>
                    <a:lnTo>
                      <a:pt x="100" y="365"/>
                    </a:lnTo>
                    <a:lnTo>
                      <a:pt x="108" y="363"/>
                    </a:lnTo>
                    <a:lnTo>
                      <a:pt x="116" y="361"/>
                    </a:lnTo>
                    <a:lnTo>
                      <a:pt x="127" y="361"/>
                    </a:lnTo>
                    <a:lnTo>
                      <a:pt x="135" y="359"/>
                    </a:lnTo>
                    <a:lnTo>
                      <a:pt x="143" y="357"/>
                    </a:lnTo>
                    <a:lnTo>
                      <a:pt x="147" y="357"/>
                    </a:lnTo>
                    <a:lnTo>
                      <a:pt x="149" y="357"/>
                    </a:lnTo>
                    <a:lnTo>
                      <a:pt x="151" y="355"/>
                    </a:lnTo>
                    <a:lnTo>
                      <a:pt x="151" y="355"/>
                    </a:lnTo>
                    <a:lnTo>
                      <a:pt x="151" y="355"/>
                    </a:lnTo>
                    <a:lnTo>
                      <a:pt x="157" y="353"/>
                    </a:lnTo>
                    <a:lnTo>
                      <a:pt x="166" y="353"/>
                    </a:lnTo>
                    <a:lnTo>
                      <a:pt x="174" y="351"/>
                    </a:lnTo>
                    <a:lnTo>
                      <a:pt x="174" y="353"/>
                    </a:lnTo>
                    <a:lnTo>
                      <a:pt x="174" y="353"/>
                    </a:lnTo>
                    <a:lnTo>
                      <a:pt x="176" y="353"/>
                    </a:lnTo>
                    <a:lnTo>
                      <a:pt x="176" y="353"/>
                    </a:lnTo>
                    <a:lnTo>
                      <a:pt x="192" y="351"/>
                    </a:lnTo>
                    <a:lnTo>
                      <a:pt x="207" y="349"/>
                    </a:lnTo>
                    <a:lnTo>
                      <a:pt x="221" y="344"/>
                    </a:lnTo>
                    <a:lnTo>
                      <a:pt x="237" y="342"/>
                    </a:lnTo>
                    <a:lnTo>
                      <a:pt x="252" y="340"/>
                    </a:lnTo>
                    <a:lnTo>
                      <a:pt x="266" y="338"/>
                    </a:lnTo>
                    <a:lnTo>
                      <a:pt x="282" y="336"/>
                    </a:lnTo>
                    <a:lnTo>
                      <a:pt x="297" y="332"/>
                    </a:lnTo>
                    <a:lnTo>
                      <a:pt x="311" y="330"/>
                    </a:lnTo>
                    <a:lnTo>
                      <a:pt x="327" y="328"/>
                    </a:lnTo>
                    <a:lnTo>
                      <a:pt x="342" y="326"/>
                    </a:lnTo>
                    <a:lnTo>
                      <a:pt x="356" y="322"/>
                    </a:lnTo>
                    <a:lnTo>
                      <a:pt x="372" y="320"/>
                    </a:lnTo>
                    <a:lnTo>
                      <a:pt x="387" y="318"/>
                    </a:lnTo>
                    <a:lnTo>
                      <a:pt x="401" y="314"/>
                    </a:lnTo>
                    <a:lnTo>
                      <a:pt x="417" y="312"/>
                    </a:lnTo>
                    <a:lnTo>
                      <a:pt x="432" y="310"/>
                    </a:lnTo>
                    <a:lnTo>
                      <a:pt x="446" y="306"/>
                    </a:lnTo>
                    <a:lnTo>
                      <a:pt x="461" y="303"/>
                    </a:lnTo>
                    <a:lnTo>
                      <a:pt x="477" y="301"/>
                    </a:lnTo>
                    <a:lnTo>
                      <a:pt x="491" y="297"/>
                    </a:lnTo>
                    <a:lnTo>
                      <a:pt x="506" y="295"/>
                    </a:lnTo>
                    <a:lnTo>
                      <a:pt x="522" y="291"/>
                    </a:lnTo>
                    <a:lnTo>
                      <a:pt x="536" y="289"/>
                    </a:lnTo>
                    <a:lnTo>
                      <a:pt x="551" y="285"/>
                    </a:lnTo>
                    <a:lnTo>
                      <a:pt x="567" y="283"/>
                    </a:lnTo>
                    <a:lnTo>
                      <a:pt x="581" y="279"/>
                    </a:lnTo>
                    <a:lnTo>
                      <a:pt x="596" y="277"/>
                    </a:lnTo>
                    <a:lnTo>
                      <a:pt x="610" y="275"/>
                    </a:lnTo>
                    <a:lnTo>
                      <a:pt x="626" y="271"/>
                    </a:lnTo>
                    <a:lnTo>
                      <a:pt x="641" y="269"/>
                    </a:lnTo>
                    <a:lnTo>
                      <a:pt x="653" y="265"/>
                    </a:lnTo>
                    <a:lnTo>
                      <a:pt x="655" y="265"/>
                    </a:lnTo>
                    <a:lnTo>
                      <a:pt x="655" y="265"/>
                    </a:lnTo>
                    <a:lnTo>
                      <a:pt x="655" y="262"/>
                    </a:lnTo>
                    <a:lnTo>
                      <a:pt x="653" y="262"/>
                    </a:lnTo>
                    <a:lnTo>
                      <a:pt x="653" y="260"/>
                    </a:lnTo>
                    <a:lnTo>
                      <a:pt x="657" y="265"/>
                    </a:lnTo>
                    <a:lnTo>
                      <a:pt x="661" y="262"/>
                    </a:lnTo>
                    <a:lnTo>
                      <a:pt x="661" y="262"/>
                    </a:lnTo>
                    <a:lnTo>
                      <a:pt x="659" y="258"/>
                    </a:lnTo>
                    <a:lnTo>
                      <a:pt x="657" y="246"/>
                    </a:lnTo>
                    <a:lnTo>
                      <a:pt x="657" y="246"/>
                    </a:lnTo>
                    <a:lnTo>
                      <a:pt x="659" y="246"/>
                    </a:lnTo>
                    <a:lnTo>
                      <a:pt x="659" y="246"/>
                    </a:lnTo>
                    <a:lnTo>
                      <a:pt x="661" y="246"/>
                    </a:lnTo>
                    <a:lnTo>
                      <a:pt x="661" y="248"/>
                    </a:lnTo>
                    <a:lnTo>
                      <a:pt x="665" y="254"/>
                    </a:lnTo>
                    <a:lnTo>
                      <a:pt x="665" y="254"/>
                    </a:lnTo>
                    <a:lnTo>
                      <a:pt x="667" y="256"/>
                    </a:lnTo>
                    <a:lnTo>
                      <a:pt x="667" y="256"/>
                    </a:lnTo>
                    <a:lnTo>
                      <a:pt x="667" y="258"/>
                    </a:lnTo>
                    <a:lnTo>
                      <a:pt x="667" y="258"/>
                    </a:lnTo>
                    <a:lnTo>
                      <a:pt x="667" y="260"/>
                    </a:lnTo>
                    <a:lnTo>
                      <a:pt x="669" y="262"/>
                    </a:lnTo>
                    <a:lnTo>
                      <a:pt x="669" y="262"/>
                    </a:lnTo>
                    <a:lnTo>
                      <a:pt x="671" y="260"/>
                    </a:lnTo>
                    <a:lnTo>
                      <a:pt x="669" y="256"/>
                    </a:lnTo>
                    <a:lnTo>
                      <a:pt x="655" y="236"/>
                    </a:lnTo>
                    <a:close/>
                  </a:path>
                </a:pathLst>
              </a:custGeom>
              <a:solidFill>
                <a:schemeClr val="accent1">
                  <a:lumMod val="60000"/>
                  <a:lumOff val="40000"/>
                </a:schemeClr>
              </a:solidFill>
              <a:ln w="3175" cap="rnd">
                <a:solidFill>
                  <a:schemeClr val="bg1"/>
                </a:solidFill>
                <a:prstDash val="solid"/>
                <a:round/>
                <a:headEnd/>
                <a:tailEnd/>
              </a:ln>
            </p:spPr>
            <p:txBody>
              <a:bodyPr vert="horz" wrap="square" lIns="19200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VA</a:t>
                </a:r>
              </a:p>
            </p:txBody>
          </p:sp>
          <p:sp>
            <p:nvSpPr>
              <p:cNvPr id="15" name="Freeform 11">
                <a:extLst>
                  <a:ext uri="{FF2B5EF4-FFF2-40B4-BE49-F238E27FC236}">
                    <a16:creationId xmlns:a16="http://schemas.microsoft.com/office/drawing/2014/main" id="{83C39076-3F84-438D-9741-DD60460F888D}"/>
                  </a:ext>
                </a:extLst>
              </p:cNvPr>
              <p:cNvSpPr>
                <a:spLocks/>
              </p:cNvSpPr>
              <p:nvPr/>
            </p:nvSpPr>
            <p:spPr bwMode="auto">
              <a:xfrm>
                <a:off x="1516" y="836"/>
                <a:ext cx="467" cy="576"/>
              </a:xfrm>
              <a:custGeom>
                <a:avLst/>
                <a:gdLst>
                  <a:gd name="T0" fmla="*/ 309 w 467"/>
                  <a:gd name="T1" fmla="*/ 41 h 576"/>
                  <a:gd name="T2" fmla="*/ 307 w 467"/>
                  <a:gd name="T3" fmla="*/ 62 h 576"/>
                  <a:gd name="T4" fmla="*/ 307 w 467"/>
                  <a:gd name="T5" fmla="*/ 80 h 576"/>
                  <a:gd name="T6" fmla="*/ 305 w 467"/>
                  <a:gd name="T7" fmla="*/ 101 h 576"/>
                  <a:gd name="T8" fmla="*/ 303 w 467"/>
                  <a:gd name="T9" fmla="*/ 121 h 576"/>
                  <a:gd name="T10" fmla="*/ 301 w 467"/>
                  <a:gd name="T11" fmla="*/ 133 h 576"/>
                  <a:gd name="T12" fmla="*/ 301 w 467"/>
                  <a:gd name="T13" fmla="*/ 133 h 576"/>
                  <a:gd name="T14" fmla="*/ 301 w 467"/>
                  <a:gd name="T15" fmla="*/ 133 h 576"/>
                  <a:gd name="T16" fmla="*/ 332 w 467"/>
                  <a:gd name="T17" fmla="*/ 137 h 576"/>
                  <a:gd name="T18" fmla="*/ 362 w 467"/>
                  <a:gd name="T19" fmla="*/ 140 h 576"/>
                  <a:gd name="T20" fmla="*/ 393 w 467"/>
                  <a:gd name="T21" fmla="*/ 142 h 576"/>
                  <a:gd name="T22" fmla="*/ 424 w 467"/>
                  <a:gd name="T23" fmla="*/ 146 h 576"/>
                  <a:gd name="T24" fmla="*/ 457 w 467"/>
                  <a:gd name="T25" fmla="*/ 148 h 576"/>
                  <a:gd name="T26" fmla="*/ 465 w 467"/>
                  <a:gd name="T27" fmla="*/ 174 h 576"/>
                  <a:gd name="T28" fmla="*/ 461 w 467"/>
                  <a:gd name="T29" fmla="*/ 215 h 576"/>
                  <a:gd name="T30" fmla="*/ 457 w 467"/>
                  <a:gd name="T31" fmla="*/ 254 h 576"/>
                  <a:gd name="T32" fmla="*/ 455 w 467"/>
                  <a:gd name="T33" fmla="*/ 295 h 576"/>
                  <a:gd name="T34" fmla="*/ 451 w 467"/>
                  <a:gd name="T35" fmla="*/ 334 h 576"/>
                  <a:gd name="T36" fmla="*/ 448 w 467"/>
                  <a:gd name="T37" fmla="*/ 375 h 576"/>
                  <a:gd name="T38" fmla="*/ 444 w 467"/>
                  <a:gd name="T39" fmla="*/ 414 h 576"/>
                  <a:gd name="T40" fmla="*/ 440 w 467"/>
                  <a:gd name="T41" fmla="*/ 455 h 576"/>
                  <a:gd name="T42" fmla="*/ 438 w 467"/>
                  <a:gd name="T43" fmla="*/ 496 h 576"/>
                  <a:gd name="T44" fmla="*/ 434 w 467"/>
                  <a:gd name="T45" fmla="*/ 535 h 576"/>
                  <a:gd name="T46" fmla="*/ 432 w 467"/>
                  <a:gd name="T47" fmla="*/ 576 h 576"/>
                  <a:gd name="T48" fmla="*/ 391 w 467"/>
                  <a:gd name="T49" fmla="*/ 572 h 576"/>
                  <a:gd name="T50" fmla="*/ 350 w 467"/>
                  <a:gd name="T51" fmla="*/ 568 h 576"/>
                  <a:gd name="T52" fmla="*/ 309 w 467"/>
                  <a:gd name="T53" fmla="*/ 564 h 576"/>
                  <a:gd name="T54" fmla="*/ 270 w 467"/>
                  <a:gd name="T55" fmla="*/ 562 h 576"/>
                  <a:gd name="T56" fmla="*/ 229 w 467"/>
                  <a:gd name="T57" fmla="*/ 558 h 576"/>
                  <a:gd name="T58" fmla="*/ 188 w 467"/>
                  <a:gd name="T59" fmla="*/ 551 h 576"/>
                  <a:gd name="T60" fmla="*/ 149 w 467"/>
                  <a:gd name="T61" fmla="*/ 547 h 576"/>
                  <a:gd name="T62" fmla="*/ 108 w 467"/>
                  <a:gd name="T63" fmla="*/ 543 h 576"/>
                  <a:gd name="T64" fmla="*/ 68 w 467"/>
                  <a:gd name="T65" fmla="*/ 539 h 576"/>
                  <a:gd name="T66" fmla="*/ 27 w 467"/>
                  <a:gd name="T67" fmla="*/ 533 h 576"/>
                  <a:gd name="T68" fmla="*/ 2 w 467"/>
                  <a:gd name="T69" fmla="*/ 513 h 576"/>
                  <a:gd name="T70" fmla="*/ 8 w 467"/>
                  <a:gd name="T71" fmla="*/ 463 h 576"/>
                  <a:gd name="T72" fmla="*/ 16 w 467"/>
                  <a:gd name="T73" fmla="*/ 414 h 576"/>
                  <a:gd name="T74" fmla="*/ 22 w 467"/>
                  <a:gd name="T75" fmla="*/ 363 h 576"/>
                  <a:gd name="T76" fmla="*/ 29 w 467"/>
                  <a:gd name="T77" fmla="*/ 314 h 576"/>
                  <a:gd name="T78" fmla="*/ 35 w 467"/>
                  <a:gd name="T79" fmla="*/ 265 h 576"/>
                  <a:gd name="T80" fmla="*/ 41 w 467"/>
                  <a:gd name="T81" fmla="*/ 215 h 576"/>
                  <a:gd name="T82" fmla="*/ 47 w 467"/>
                  <a:gd name="T83" fmla="*/ 164 h 576"/>
                  <a:gd name="T84" fmla="*/ 53 w 467"/>
                  <a:gd name="T85" fmla="*/ 115 h 576"/>
                  <a:gd name="T86" fmla="*/ 59 w 467"/>
                  <a:gd name="T87" fmla="*/ 66 h 576"/>
                  <a:gd name="T88" fmla="*/ 65 w 467"/>
                  <a:gd name="T89" fmla="*/ 17 h 576"/>
                  <a:gd name="T90" fmla="*/ 98 w 467"/>
                  <a:gd name="T91" fmla="*/ 4 h 576"/>
                  <a:gd name="T92" fmla="*/ 143 w 467"/>
                  <a:gd name="T93" fmla="*/ 10 h 576"/>
                  <a:gd name="T94" fmla="*/ 190 w 467"/>
                  <a:gd name="T95" fmla="*/ 15 h 576"/>
                  <a:gd name="T96" fmla="*/ 235 w 467"/>
                  <a:gd name="T97" fmla="*/ 21 h 576"/>
                  <a:gd name="T98" fmla="*/ 281 w 467"/>
                  <a:gd name="T99" fmla="*/ 25 h 576"/>
                  <a:gd name="T100" fmla="*/ 311 w 467"/>
                  <a:gd name="T101" fmla="*/ 2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7" h="576">
                    <a:moveTo>
                      <a:pt x="311" y="29"/>
                    </a:moveTo>
                    <a:lnTo>
                      <a:pt x="311" y="35"/>
                    </a:lnTo>
                    <a:lnTo>
                      <a:pt x="309" y="41"/>
                    </a:lnTo>
                    <a:lnTo>
                      <a:pt x="309" y="47"/>
                    </a:lnTo>
                    <a:lnTo>
                      <a:pt x="309" y="53"/>
                    </a:lnTo>
                    <a:lnTo>
                      <a:pt x="307" y="62"/>
                    </a:lnTo>
                    <a:lnTo>
                      <a:pt x="307" y="68"/>
                    </a:lnTo>
                    <a:lnTo>
                      <a:pt x="307" y="74"/>
                    </a:lnTo>
                    <a:lnTo>
                      <a:pt x="307" y="80"/>
                    </a:lnTo>
                    <a:lnTo>
                      <a:pt x="305" y="88"/>
                    </a:lnTo>
                    <a:lnTo>
                      <a:pt x="305" y="94"/>
                    </a:lnTo>
                    <a:lnTo>
                      <a:pt x="305" y="101"/>
                    </a:lnTo>
                    <a:lnTo>
                      <a:pt x="303" y="107"/>
                    </a:lnTo>
                    <a:lnTo>
                      <a:pt x="303" y="113"/>
                    </a:lnTo>
                    <a:lnTo>
                      <a:pt x="303" y="121"/>
                    </a:lnTo>
                    <a:lnTo>
                      <a:pt x="301" y="127"/>
                    </a:lnTo>
                    <a:lnTo>
                      <a:pt x="301" y="133"/>
                    </a:lnTo>
                    <a:lnTo>
                      <a:pt x="301" y="133"/>
                    </a:lnTo>
                    <a:lnTo>
                      <a:pt x="301" y="133"/>
                    </a:lnTo>
                    <a:lnTo>
                      <a:pt x="301" y="133"/>
                    </a:lnTo>
                    <a:lnTo>
                      <a:pt x="301" y="133"/>
                    </a:lnTo>
                    <a:lnTo>
                      <a:pt x="301" y="133"/>
                    </a:lnTo>
                    <a:lnTo>
                      <a:pt x="301" y="133"/>
                    </a:lnTo>
                    <a:lnTo>
                      <a:pt x="301" y="133"/>
                    </a:lnTo>
                    <a:lnTo>
                      <a:pt x="311" y="135"/>
                    </a:lnTo>
                    <a:lnTo>
                      <a:pt x="321" y="135"/>
                    </a:lnTo>
                    <a:lnTo>
                      <a:pt x="332" y="137"/>
                    </a:lnTo>
                    <a:lnTo>
                      <a:pt x="342" y="137"/>
                    </a:lnTo>
                    <a:lnTo>
                      <a:pt x="352" y="140"/>
                    </a:lnTo>
                    <a:lnTo>
                      <a:pt x="362" y="140"/>
                    </a:lnTo>
                    <a:lnTo>
                      <a:pt x="373" y="142"/>
                    </a:lnTo>
                    <a:lnTo>
                      <a:pt x="383" y="142"/>
                    </a:lnTo>
                    <a:lnTo>
                      <a:pt x="393" y="142"/>
                    </a:lnTo>
                    <a:lnTo>
                      <a:pt x="403" y="144"/>
                    </a:lnTo>
                    <a:lnTo>
                      <a:pt x="414" y="144"/>
                    </a:lnTo>
                    <a:lnTo>
                      <a:pt x="424" y="146"/>
                    </a:lnTo>
                    <a:lnTo>
                      <a:pt x="436" y="146"/>
                    </a:lnTo>
                    <a:lnTo>
                      <a:pt x="446" y="148"/>
                    </a:lnTo>
                    <a:lnTo>
                      <a:pt x="457" y="148"/>
                    </a:lnTo>
                    <a:lnTo>
                      <a:pt x="467" y="150"/>
                    </a:lnTo>
                    <a:lnTo>
                      <a:pt x="465" y="162"/>
                    </a:lnTo>
                    <a:lnTo>
                      <a:pt x="465" y="174"/>
                    </a:lnTo>
                    <a:lnTo>
                      <a:pt x="463" y="189"/>
                    </a:lnTo>
                    <a:lnTo>
                      <a:pt x="463" y="201"/>
                    </a:lnTo>
                    <a:lnTo>
                      <a:pt x="461" y="215"/>
                    </a:lnTo>
                    <a:lnTo>
                      <a:pt x="459" y="228"/>
                    </a:lnTo>
                    <a:lnTo>
                      <a:pt x="459" y="242"/>
                    </a:lnTo>
                    <a:lnTo>
                      <a:pt x="457" y="254"/>
                    </a:lnTo>
                    <a:lnTo>
                      <a:pt x="457" y="269"/>
                    </a:lnTo>
                    <a:lnTo>
                      <a:pt x="455" y="281"/>
                    </a:lnTo>
                    <a:lnTo>
                      <a:pt x="455" y="295"/>
                    </a:lnTo>
                    <a:lnTo>
                      <a:pt x="453" y="308"/>
                    </a:lnTo>
                    <a:lnTo>
                      <a:pt x="453" y="322"/>
                    </a:lnTo>
                    <a:lnTo>
                      <a:pt x="451" y="334"/>
                    </a:lnTo>
                    <a:lnTo>
                      <a:pt x="451" y="349"/>
                    </a:lnTo>
                    <a:lnTo>
                      <a:pt x="448" y="361"/>
                    </a:lnTo>
                    <a:lnTo>
                      <a:pt x="448" y="375"/>
                    </a:lnTo>
                    <a:lnTo>
                      <a:pt x="446" y="388"/>
                    </a:lnTo>
                    <a:lnTo>
                      <a:pt x="446" y="402"/>
                    </a:lnTo>
                    <a:lnTo>
                      <a:pt x="444" y="414"/>
                    </a:lnTo>
                    <a:lnTo>
                      <a:pt x="442" y="428"/>
                    </a:lnTo>
                    <a:lnTo>
                      <a:pt x="442" y="441"/>
                    </a:lnTo>
                    <a:lnTo>
                      <a:pt x="440" y="455"/>
                    </a:lnTo>
                    <a:lnTo>
                      <a:pt x="440" y="469"/>
                    </a:lnTo>
                    <a:lnTo>
                      <a:pt x="438" y="482"/>
                    </a:lnTo>
                    <a:lnTo>
                      <a:pt x="438" y="496"/>
                    </a:lnTo>
                    <a:lnTo>
                      <a:pt x="436" y="508"/>
                    </a:lnTo>
                    <a:lnTo>
                      <a:pt x="436" y="523"/>
                    </a:lnTo>
                    <a:lnTo>
                      <a:pt x="434" y="535"/>
                    </a:lnTo>
                    <a:lnTo>
                      <a:pt x="434" y="549"/>
                    </a:lnTo>
                    <a:lnTo>
                      <a:pt x="432" y="562"/>
                    </a:lnTo>
                    <a:lnTo>
                      <a:pt x="432" y="576"/>
                    </a:lnTo>
                    <a:lnTo>
                      <a:pt x="418" y="574"/>
                    </a:lnTo>
                    <a:lnTo>
                      <a:pt x="403" y="574"/>
                    </a:lnTo>
                    <a:lnTo>
                      <a:pt x="391" y="572"/>
                    </a:lnTo>
                    <a:lnTo>
                      <a:pt x="377" y="570"/>
                    </a:lnTo>
                    <a:lnTo>
                      <a:pt x="364" y="570"/>
                    </a:lnTo>
                    <a:lnTo>
                      <a:pt x="350" y="568"/>
                    </a:lnTo>
                    <a:lnTo>
                      <a:pt x="338" y="568"/>
                    </a:lnTo>
                    <a:lnTo>
                      <a:pt x="324" y="566"/>
                    </a:lnTo>
                    <a:lnTo>
                      <a:pt x="309" y="564"/>
                    </a:lnTo>
                    <a:lnTo>
                      <a:pt x="297" y="564"/>
                    </a:lnTo>
                    <a:lnTo>
                      <a:pt x="283" y="562"/>
                    </a:lnTo>
                    <a:lnTo>
                      <a:pt x="270" y="562"/>
                    </a:lnTo>
                    <a:lnTo>
                      <a:pt x="256" y="560"/>
                    </a:lnTo>
                    <a:lnTo>
                      <a:pt x="242" y="558"/>
                    </a:lnTo>
                    <a:lnTo>
                      <a:pt x="229" y="558"/>
                    </a:lnTo>
                    <a:lnTo>
                      <a:pt x="215" y="556"/>
                    </a:lnTo>
                    <a:lnTo>
                      <a:pt x="203" y="554"/>
                    </a:lnTo>
                    <a:lnTo>
                      <a:pt x="188" y="551"/>
                    </a:lnTo>
                    <a:lnTo>
                      <a:pt x="176" y="551"/>
                    </a:lnTo>
                    <a:lnTo>
                      <a:pt x="162" y="549"/>
                    </a:lnTo>
                    <a:lnTo>
                      <a:pt x="149" y="547"/>
                    </a:lnTo>
                    <a:lnTo>
                      <a:pt x="135" y="547"/>
                    </a:lnTo>
                    <a:lnTo>
                      <a:pt x="121" y="545"/>
                    </a:lnTo>
                    <a:lnTo>
                      <a:pt x="108" y="543"/>
                    </a:lnTo>
                    <a:lnTo>
                      <a:pt x="94" y="541"/>
                    </a:lnTo>
                    <a:lnTo>
                      <a:pt x="82" y="539"/>
                    </a:lnTo>
                    <a:lnTo>
                      <a:pt x="68" y="539"/>
                    </a:lnTo>
                    <a:lnTo>
                      <a:pt x="55" y="537"/>
                    </a:lnTo>
                    <a:lnTo>
                      <a:pt x="41" y="535"/>
                    </a:lnTo>
                    <a:lnTo>
                      <a:pt x="27" y="533"/>
                    </a:lnTo>
                    <a:lnTo>
                      <a:pt x="14" y="531"/>
                    </a:lnTo>
                    <a:lnTo>
                      <a:pt x="0" y="531"/>
                    </a:lnTo>
                    <a:lnTo>
                      <a:pt x="2" y="513"/>
                    </a:lnTo>
                    <a:lnTo>
                      <a:pt x="4" y="496"/>
                    </a:lnTo>
                    <a:lnTo>
                      <a:pt x="6" y="480"/>
                    </a:lnTo>
                    <a:lnTo>
                      <a:pt x="8" y="463"/>
                    </a:lnTo>
                    <a:lnTo>
                      <a:pt x="12" y="447"/>
                    </a:lnTo>
                    <a:lnTo>
                      <a:pt x="14" y="431"/>
                    </a:lnTo>
                    <a:lnTo>
                      <a:pt x="16" y="414"/>
                    </a:lnTo>
                    <a:lnTo>
                      <a:pt x="18" y="398"/>
                    </a:lnTo>
                    <a:lnTo>
                      <a:pt x="20" y="381"/>
                    </a:lnTo>
                    <a:lnTo>
                      <a:pt x="22" y="363"/>
                    </a:lnTo>
                    <a:lnTo>
                      <a:pt x="25" y="347"/>
                    </a:lnTo>
                    <a:lnTo>
                      <a:pt x="27" y="330"/>
                    </a:lnTo>
                    <a:lnTo>
                      <a:pt x="29" y="314"/>
                    </a:lnTo>
                    <a:lnTo>
                      <a:pt x="31" y="297"/>
                    </a:lnTo>
                    <a:lnTo>
                      <a:pt x="33" y="281"/>
                    </a:lnTo>
                    <a:lnTo>
                      <a:pt x="35" y="265"/>
                    </a:lnTo>
                    <a:lnTo>
                      <a:pt x="37" y="248"/>
                    </a:lnTo>
                    <a:lnTo>
                      <a:pt x="39" y="232"/>
                    </a:lnTo>
                    <a:lnTo>
                      <a:pt x="41" y="215"/>
                    </a:lnTo>
                    <a:lnTo>
                      <a:pt x="43" y="199"/>
                    </a:lnTo>
                    <a:lnTo>
                      <a:pt x="45" y="183"/>
                    </a:lnTo>
                    <a:lnTo>
                      <a:pt x="47" y="164"/>
                    </a:lnTo>
                    <a:lnTo>
                      <a:pt x="49" y="148"/>
                    </a:lnTo>
                    <a:lnTo>
                      <a:pt x="51" y="131"/>
                    </a:lnTo>
                    <a:lnTo>
                      <a:pt x="53" y="115"/>
                    </a:lnTo>
                    <a:lnTo>
                      <a:pt x="55" y="99"/>
                    </a:lnTo>
                    <a:lnTo>
                      <a:pt x="57" y="82"/>
                    </a:lnTo>
                    <a:lnTo>
                      <a:pt x="59" y="66"/>
                    </a:lnTo>
                    <a:lnTo>
                      <a:pt x="61" y="49"/>
                    </a:lnTo>
                    <a:lnTo>
                      <a:pt x="63" y="33"/>
                    </a:lnTo>
                    <a:lnTo>
                      <a:pt x="65" y="17"/>
                    </a:lnTo>
                    <a:lnTo>
                      <a:pt x="68" y="0"/>
                    </a:lnTo>
                    <a:lnTo>
                      <a:pt x="84" y="2"/>
                    </a:lnTo>
                    <a:lnTo>
                      <a:pt x="98" y="4"/>
                    </a:lnTo>
                    <a:lnTo>
                      <a:pt x="113" y="6"/>
                    </a:lnTo>
                    <a:lnTo>
                      <a:pt x="129" y="8"/>
                    </a:lnTo>
                    <a:lnTo>
                      <a:pt x="143" y="10"/>
                    </a:lnTo>
                    <a:lnTo>
                      <a:pt x="160" y="12"/>
                    </a:lnTo>
                    <a:lnTo>
                      <a:pt x="174" y="12"/>
                    </a:lnTo>
                    <a:lnTo>
                      <a:pt x="190" y="15"/>
                    </a:lnTo>
                    <a:lnTo>
                      <a:pt x="205" y="17"/>
                    </a:lnTo>
                    <a:lnTo>
                      <a:pt x="219" y="19"/>
                    </a:lnTo>
                    <a:lnTo>
                      <a:pt x="235" y="21"/>
                    </a:lnTo>
                    <a:lnTo>
                      <a:pt x="250" y="23"/>
                    </a:lnTo>
                    <a:lnTo>
                      <a:pt x="266" y="23"/>
                    </a:lnTo>
                    <a:lnTo>
                      <a:pt x="281" y="25"/>
                    </a:lnTo>
                    <a:lnTo>
                      <a:pt x="297" y="27"/>
                    </a:lnTo>
                    <a:lnTo>
                      <a:pt x="311" y="29"/>
                    </a:lnTo>
                    <a:lnTo>
                      <a:pt x="311" y="29"/>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UT</a:t>
                </a:r>
              </a:p>
            </p:txBody>
          </p:sp>
          <p:sp>
            <p:nvSpPr>
              <p:cNvPr id="16" name="Freeform 12">
                <a:extLst>
                  <a:ext uri="{FF2B5EF4-FFF2-40B4-BE49-F238E27FC236}">
                    <a16:creationId xmlns:a16="http://schemas.microsoft.com/office/drawing/2014/main" id="{2F41C972-862C-4227-B7C0-B12603C23A04}"/>
                  </a:ext>
                </a:extLst>
              </p:cNvPr>
              <p:cNvSpPr>
                <a:spLocks noEditPoints="1"/>
              </p:cNvSpPr>
              <p:nvPr/>
            </p:nvSpPr>
            <p:spPr bwMode="auto">
              <a:xfrm>
                <a:off x="2123" y="1495"/>
                <a:ext cx="1211" cy="1150"/>
              </a:xfrm>
              <a:custGeom>
                <a:avLst/>
                <a:gdLst>
                  <a:gd name="T0" fmla="*/ 862 w 1211"/>
                  <a:gd name="T1" fmla="*/ 1016 h 1150"/>
                  <a:gd name="T2" fmla="*/ 871 w 1211"/>
                  <a:gd name="T3" fmla="*/ 967 h 1150"/>
                  <a:gd name="T4" fmla="*/ 895 w 1211"/>
                  <a:gd name="T5" fmla="*/ 930 h 1150"/>
                  <a:gd name="T6" fmla="*/ 916 w 1211"/>
                  <a:gd name="T7" fmla="*/ 902 h 1150"/>
                  <a:gd name="T8" fmla="*/ 969 w 1211"/>
                  <a:gd name="T9" fmla="*/ 863 h 1150"/>
                  <a:gd name="T10" fmla="*/ 1104 w 1211"/>
                  <a:gd name="T11" fmla="*/ 764 h 1150"/>
                  <a:gd name="T12" fmla="*/ 1194 w 1211"/>
                  <a:gd name="T13" fmla="*/ 541 h 1150"/>
                  <a:gd name="T14" fmla="*/ 1178 w 1211"/>
                  <a:gd name="T15" fmla="*/ 516 h 1150"/>
                  <a:gd name="T16" fmla="*/ 1157 w 1211"/>
                  <a:gd name="T17" fmla="*/ 475 h 1150"/>
                  <a:gd name="T18" fmla="*/ 1116 w 1211"/>
                  <a:gd name="T19" fmla="*/ 305 h 1150"/>
                  <a:gd name="T20" fmla="*/ 1065 w 1211"/>
                  <a:gd name="T21" fmla="*/ 281 h 1150"/>
                  <a:gd name="T22" fmla="*/ 1020 w 1211"/>
                  <a:gd name="T23" fmla="*/ 279 h 1150"/>
                  <a:gd name="T24" fmla="*/ 987 w 1211"/>
                  <a:gd name="T25" fmla="*/ 281 h 1150"/>
                  <a:gd name="T26" fmla="*/ 926 w 1211"/>
                  <a:gd name="T27" fmla="*/ 291 h 1150"/>
                  <a:gd name="T28" fmla="*/ 895 w 1211"/>
                  <a:gd name="T29" fmla="*/ 283 h 1150"/>
                  <a:gd name="T30" fmla="*/ 862 w 1211"/>
                  <a:gd name="T31" fmla="*/ 293 h 1150"/>
                  <a:gd name="T32" fmla="*/ 828 w 1211"/>
                  <a:gd name="T33" fmla="*/ 275 h 1150"/>
                  <a:gd name="T34" fmla="*/ 752 w 1211"/>
                  <a:gd name="T35" fmla="*/ 262 h 1150"/>
                  <a:gd name="T36" fmla="*/ 674 w 1211"/>
                  <a:gd name="T37" fmla="*/ 227 h 1150"/>
                  <a:gd name="T38" fmla="*/ 610 w 1211"/>
                  <a:gd name="T39" fmla="*/ 156 h 1150"/>
                  <a:gd name="T40" fmla="*/ 342 w 1211"/>
                  <a:gd name="T41" fmla="*/ 80 h 1150"/>
                  <a:gd name="T42" fmla="*/ 127 w 1211"/>
                  <a:gd name="T43" fmla="*/ 478 h 1150"/>
                  <a:gd name="T44" fmla="*/ 43 w 1211"/>
                  <a:gd name="T45" fmla="*/ 533 h 1150"/>
                  <a:gd name="T46" fmla="*/ 123 w 1211"/>
                  <a:gd name="T47" fmla="*/ 605 h 1150"/>
                  <a:gd name="T48" fmla="*/ 156 w 1211"/>
                  <a:gd name="T49" fmla="*/ 635 h 1150"/>
                  <a:gd name="T50" fmla="*/ 172 w 1211"/>
                  <a:gd name="T51" fmla="*/ 693 h 1150"/>
                  <a:gd name="T52" fmla="*/ 215 w 1211"/>
                  <a:gd name="T53" fmla="*/ 752 h 1150"/>
                  <a:gd name="T54" fmla="*/ 299 w 1211"/>
                  <a:gd name="T55" fmla="*/ 805 h 1150"/>
                  <a:gd name="T56" fmla="*/ 340 w 1211"/>
                  <a:gd name="T57" fmla="*/ 771 h 1150"/>
                  <a:gd name="T58" fmla="*/ 359 w 1211"/>
                  <a:gd name="T59" fmla="*/ 730 h 1150"/>
                  <a:gd name="T60" fmla="*/ 410 w 1211"/>
                  <a:gd name="T61" fmla="*/ 723 h 1150"/>
                  <a:gd name="T62" fmla="*/ 473 w 1211"/>
                  <a:gd name="T63" fmla="*/ 725 h 1150"/>
                  <a:gd name="T64" fmla="*/ 514 w 1211"/>
                  <a:gd name="T65" fmla="*/ 762 h 1150"/>
                  <a:gd name="T66" fmla="*/ 555 w 1211"/>
                  <a:gd name="T67" fmla="*/ 826 h 1150"/>
                  <a:gd name="T68" fmla="*/ 584 w 1211"/>
                  <a:gd name="T69" fmla="*/ 887 h 1150"/>
                  <a:gd name="T70" fmla="*/ 621 w 1211"/>
                  <a:gd name="T71" fmla="*/ 935 h 1150"/>
                  <a:gd name="T72" fmla="*/ 658 w 1211"/>
                  <a:gd name="T73" fmla="*/ 965 h 1150"/>
                  <a:gd name="T74" fmla="*/ 664 w 1211"/>
                  <a:gd name="T75" fmla="*/ 1016 h 1150"/>
                  <a:gd name="T76" fmla="*/ 701 w 1211"/>
                  <a:gd name="T77" fmla="*/ 1092 h 1150"/>
                  <a:gd name="T78" fmla="*/ 742 w 1211"/>
                  <a:gd name="T79" fmla="*/ 1109 h 1150"/>
                  <a:gd name="T80" fmla="*/ 840 w 1211"/>
                  <a:gd name="T81" fmla="*/ 1131 h 1150"/>
                  <a:gd name="T82" fmla="*/ 877 w 1211"/>
                  <a:gd name="T83" fmla="*/ 1137 h 1150"/>
                  <a:gd name="T84" fmla="*/ 875 w 1211"/>
                  <a:gd name="T85" fmla="*/ 1121 h 1150"/>
                  <a:gd name="T86" fmla="*/ 860 w 1211"/>
                  <a:gd name="T87" fmla="*/ 1088 h 1150"/>
                  <a:gd name="T88" fmla="*/ 846 w 1211"/>
                  <a:gd name="T89" fmla="*/ 1031 h 1150"/>
                  <a:gd name="T90" fmla="*/ 828 w 1211"/>
                  <a:gd name="T91" fmla="*/ 996 h 1150"/>
                  <a:gd name="T92" fmla="*/ 848 w 1211"/>
                  <a:gd name="T93" fmla="*/ 988 h 1150"/>
                  <a:gd name="T94" fmla="*/ 871 w 1211"/>
                  <a:gd name="T95" fmla="*/ 957 h 1150"/>
                  <a:gd name="T96" fmla="*/ 864 w 1211"/>
                  <a:gd name="T97" fmla="*/ 930 h 1150"/>
                  <a:gd name="T98" fmla="*/ 887 w 1211"/>
                  <a:gd name="T99" fmla="*/ 910 h 1150"/>
                  <a:gd name="T100" fmla="*/ 899 w 1211"/>
                  <a:gd name="T101" fmla="*/ 902 h 1150"/>
                  <a:gd name="T102" fmla="*/ 916 w 1211"/>
                  <a:gd name="T103" fmla="*/ 867 h 1150"/>
                  <a:gd name="T104" fmla="*/ 944 w 1211"/>
                  <a:gd name="T105" fmla="*/ 861 h 1150"/>
                  <a:gd name="T106" fmla="*/ 940 w 1211"/>
                  <a:gd name="T107" fmla="*/ 846 h 1150"/>
                  <a:gd name="T108" fmla="*/ 950 w 1211"/>
                  <a:gd name="T109" fmla="*/ 836 h 1150"/>
                  <a:gd name="T110" fmla="*/ 971 w 1211"/>
                  <a:gd name="T111" fmla="*/ 850 h 1150"/>
                  <a:gd name="T112" fmla="*/ 1010 w 1211"/>
                  <a:gd name="T113" fmla="*/ 834 h 1150"/>
                  <a:gd name="T114" fmla="*/ 1086 w 1211"/>
                  <a:gd name="T115" fmla="*/ 766 h 1150"/>
                  <a:gd name="T116" fmla="*/ 1079 w 1211"/>
                  <a:gd name="T117" fmla="*/ 740 h 1150"/>
                  <a:gd name="T118" fmla="*/ 1104 w 1211"/>
                  <a:gd name="T119" fmla="*/ 736 h 1150"/>
                  <a:gd name="T120" fmla="*/ 1114 w 1211"/>
                  <a:gd name="T121" fmla="*/ 752 h 1150"/>
                  <a:gd name="T122" fmla="*/ 1196 w 1211"/>
                  <a:gd name="T123" fmla="*/ 658 h 1150"/>
                  <a:gd name="T124" fmla="*/ 1208 w 1211"/>
                  <a:gd name="T125" fmla="*/ 586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1" h="1150">
                    <a:moveTo>
                      <a:pt x="866" y="1057"/>
                    </a:moveTo>
                    <a:lnTo>
                      <a:pt x="868" y="1062"/>
                    </a:lnTo>
                    <a:lnTo>
                      <a:pt x="868" y="1064"/>
                    </a:lnTo>
                    <a:lnTo>
                      <a:pt x="871" y="1066"/>
                    </a:lnTo>
                    <a:lnTo>
                      <a:pt x="871" y="1068"/>
                    </a:lnTo>
                    <a:lnTo>
                      <a:pt x="873" y="1074"/>
                    </a:lnTo>
                    <a:lnTo>
                      <a:pt x="873" y="1076"/>
                    </a:lnTo>
                    <a:lnTo>
                      <a:pt x="877" y="1080"/>
                    </a:lnTo>
                    <a:lnTo>
                      <a:pt x="877" y="1082"/>
                    </a:lnTo>
                    <a:lnTo>
                      <a:pt x="879" y="1090"/>
                    </a:lnTo>
                    <a:lnTo>
                      <a:pt x="879" y="1092"/>
                    </a:lnTo>
                    <a:lnTo>
                      <a:pt x="881" y="1096"/>
                    </a:lnTo>
                    <a:lnTo>
                      <a:pt x="881" y="1098"/>
                    </a:lnTo>
                    <a:lnTo>
                      <a:pt x="883" y="1119"/>
                    </a:lnTo>
                    <a:lnTo>
                      <a:pt x="885" y="1121"/>
                    </a:lnTo>
                    <a:lnTo>
                      <a:pt x="885" y="1121"/>
                    </a:lnTo>
                    <a:lnTo>
                      <a:pt x="887" y="1121"/>
                    </a:lnTo>
                    <a:lnTo>
                      <a:pt x="887" y="1119"/>
                    </a:lnTo>
                    <a:lnTo>
                      <a:pt x="885" y="1113"/>
                    </a:lnTo>
                    <a:lnTo>
                      <a:pt x="883" y="1109"/>
                    </a:lnTo>
                    <a:lnTo>
                      <a:pt x="883" y="1107"/>
                    </a:lnTo>
                    <a:lnTo>
                      <a:pt x="883" y="1103"/>
                    </a:lnTo>
                    <a:lnTo>
                      <a:pt x="883" y="1100"/>
                    </a:lnTo>
                    <a:lnTo>
                      <a:pt x="881" y="1096"/>
                    </a:lnTo>
                    <a:lnTo>
                      <a:pt x="881" y="1090"/>
                    </a:lnTo>
                    <a:lnTo>
                      <a:pt x="879" y="1086"/>
                    </a:lnTo>
                    <a:lnTo>
                      <a:pt x="879" y="1086"/>
                    </a:lnTo>
                    <a:lnTo>
                      <a:pt x="879" y="1084"/>
                    </a:lnTo>
                    <a:lnTo>
                      <a:pt x="868" y="1051"/>
                    </a:lnTo>
                    <a:lnTo>
                      <a:pt x="864" y="1033"/>
                    </a:lnTo>
                    <a:lnTo>
                      <a:pt x="862" y="1004"/>
                    </a:lnTo>
                    <a:lnTo>
                      <a:pt x="862" y="1002"/>
                    </a:lnTo>
                    <a:lnTo>
                      <a:pt x="862" y="1004"/>
                    </a:lnTo>
                    <a:lnTo>
                      <a:pt x="862" y="1010"/>
                    </a:lnTo>
                    <a:lnTo>
                      <a:pt x="860" y="1012"/>
                    </a:lnTo>
                    <a:lnTo>
                      <a:pt x="862" y="1014"/>
                    </a:lnTo>
                    <a:lnTo>
                      <a:pt x="862" y="1016"/>
                    </a:lnTo>
                    <a:lnTo>
                      <a:pt x="860" y="1021"/>
                    </a:lnTo>
                    <a:lnTo>
                      <a:pt x="860" y="1023"/>
                    </a:lnTo>
                    <a:lnTo>
                      <a:pt x="862" y="1025"/>
                    </a:lnTo>
                    <a:lnTo>
                      <a:pt x="862" y="1035"/>
                    </a:lnTo>
                    <a:lnTo>
                      <a:pt x="862" y="1039"/>
                    </a:lnTo>
                    <a:lnTo>
                      <a:pt x="862" y="1043"/>
                    </a:lnTo>
                    <a:lnTo>
                      <a:pt x="864" y="1047"/>
                    </a:lnTo>
                    <a:lnTo>
                      <a:pt x="866" y="1049"/>
                    </a:lnTo>
                    <a:lnTo>
                      <a:pt x="866" y="1049"/>
                    </a:lnTo>
                    <a:lnTo>
                      <a:pt x="866" y="1049"/>
                    </a:lnTo>
                    <a:lnTo>
                      <a:pt x="866" y="1049"/>
                    </a:lnTo>
                    <a:lnTo>
                      <a:pt x="866" y="1051"/>
                    </a:lnTo>
                    <a:lnTo>
                      <a:pt x="864" y="1051"/>
                    </a:lnTo>
                    <a:lnTo>
                      <a:pt x="864" y="1051"/>
                    </a:lnTo>
                    <a:lnTo>
                      <a:pt x="864" y="1051"/>
                    </a:lnTo>
                    <a:lnTo>
                      <a:pt x="866" y="1053"/>
                    </a:lnTo>
                    <a:lnTo>
                      <a:pt x="866" y="1053"/>
                    </a:lnTo>
                    <a:lnTo>
                      <a:pt x="866" y="1053"/>
                    </a:lnTo>
                    <a:lnTo>
                      <a:pt x="866" y="1055"/>
                    </a:lnTo>
                    <a:lnTo>
                      <a:pt x="866" y="1057"/>
                    </a:lnTo>
                    <a:close/>
                    <a:moveTo>
                      <a:pt x="891" y="935"/>
                    </a:moveTo>
                    <a:lnTo>
                      <a:pt x="891" y="937"/>
                    </a:lnTo>
                    <a:lnTo>
                      <a:pt x="891" y="939"/>
                    </a:lnTo>
                    <a:lnTo>
                      <a:pt x="887" y="941"/>
                    </a:lnTo>
                    <a:lnTo>
                      <a:pt x="883" y="945"/>
                    </a:lnTo>
                    <a:lnTo>
                      <a:pt x="879" y="957"/>
                    </a:lnTo>
                    <a:lnTo>
                      <a:pt x="879" y="957"/>
                    </a:lnTo>
                    <a:lnTo>
                      <a:pt x="877" y="955"/>
                    </a:lnTo>
                    <a:lnTo>
                      <a:pt x="877" y="955"/>
                    </a:lnTo>
                    <a:lnTo>
                      <a:pt x="875" y="953"/>
                    </a:lnTo>
                    <a:lnTo>
                      <a:pt x="875" y="955"/>
                    </a:lnTo>
                    <a:lnTo>
                      <a:pt x="875" y="957"/>
                    </a:lnTo>
                    <a:lnTo>
                      <a:pt x="875" y="957"/>
                    </a:lnTo>
                    <a:lnTo>
                      <a:pt x="873" y="959"/>
                    </a:lnTo>
                    <a:lnTo>
                      <a:pt x="875" y="961"/>
                    </a:lnTo>
                    <a:lnTo>
                      <a:pt x="873" y="963"/>
                    </a:lnTo>
                    <a:lnTo>
                      <a:pt x="871" y="967"/>
                    </a:lnTo>
                    <a:lnTo>
                      <a:pt x="868" y="969"/>
                    </a:lnTo>
                    <a:lnTo>
                      <a:pt x="868" y="969"/>
                    </a:lnTo>
                    <a:lnTo>
                      <a:pt x="866" y="973"/>
                    </a:lnTo>
                    <a:lnTo>
                      <a:pt x="866" y="975"/>
                    </a:lnTo>
                    <a:lnTo>
                      <a:pt x="866" y="980"/>
                    </a:lnTo>
                    <a:lnTo>
                      <a:pt x="862" y="988"/>
                    </a:lnTo>
                    <a:lnTo>
                      <a:pt x="862" y="998"/>
                    </a:lnTo>
                    <a:lnTo>
                      <a:pt x="862" y="1000"/>
                    </a:lnTo>
                    <a:lnTo>
                      <a:pt x="862" y="1000"/>
                    </a:lnTo>
                    <a:lnTo>
                      <a:pt x="862" y="1000"/>
                    </a:lnTo>
                    <a:lnTo>
                      <a:pt x="864" y="998"/>
                    </a:lnTo>
                    <a:lnTo>
                      <a:pt x="864" y="996"/>
                    </a:lnTo>
                    <a:lnTo>
                      <a:pt x="866" y="986"/>
                    </a:lnTo>
                    <a:lnTo>
                      <a:pt x="873" y="971"/>
                    </a:lnTo>
                    <a:lnTo>
                      <a:pt x="881" y="953"/>
                    </a:lnTo>
                    <a:lnTo>
                      <a:pt x="893" y="935"/>
                    </a:lnTo>
                    <a:lnTo>
                      <a:pt x="893" y="935"/>
                    </a:lnTo>
                    <a:lnTo>
                      <a:pt x="893" y="932"/>
                    </a:lnTo>
                    <a:lnTo>
                      <a:pt x="891" y="935"/>
                    </a:lnTo>
                    <a:close/>
                    <a:moveTo>
                      <a:pt x="911" y="902"/>
                    </a:moveTo>
                    <a:lnTo>
                      <a:pt x="909" y="902"/>
                    </a:lnTo>
                    <a:lnTo>
                      <a:pt x="907" y="902"/>
                    </a:lnTo>
                    <a:lnTo>
                      <a:pt x="907" y="904"/>
                    </a:lnTo>
                    <a:lnTo>
                      <a:pt x="907" y="904"/>
                    </a:lnTo>
                    <a:lnTo>
                      <a:pt x="907" y="906"/>
                    </a:lnTo>
                    <a:lnTo>
                      <a:pt x="905" y="906"/>
                    </a:lnTo>
                    <a:lnTo>
                      <a:pt x="899" y="916"/>
                    </a:lnTo>
                    <a:lnTo>
                      <a:pt x="899" y="916"/>
                    </a:lnTo>
                    <a:lnTo>
                      <a:pt x="901" y="916"/>
                    </a:lnTo>
                    <a:lnTo>
                      <a:pt x="901" y="916"/>
                    </a:lnTo>
                    <a:lnTo>
                      <a:pt x="901" y="918"/>
                    </a:lnTo>
                    <a:lnTo>
                      <a:pt x="901" y="918"/>
                    </a:lnTo>
                    <a:lnTo>
                      <a:pt x="897" y="922"/>
                    </a:lnTo>
                    <a:lnTo>
                      <a:pt x="895" y="926"/>
                    </a:lnTo>
                    <a:lnTo>
                      <a:pt x="893" y="930"/>
                    </a:lnTo>
                    <a:lnTo>
                      <a:pt x="895" y="932"/>
                    </a:lnTo>
                    <a:lnTo>
                      <a:pt x="895" y="930"/>
                    </a:lnTo>
                    <a:lnTo>
                      <a:pt x="897" y="928"/>
                    </a:lnTo>
                    <a:lnTo>
                      <a:pt x="899" y="924"/>
                    </a:lnTo>
                    <a:lnTo>
                      <a:pt x="903" y="918"/>
                    </a:lnTo>
                    <a:lnTo>
                      <a:pt x="911" y="908"/>
                    </a:lnTo>
                    <a:lnTo>
                      <a:pt x="911" y="908"/>
                    </a:lnTo>
                    <a:lnTo>
                      <a:pt x="911" y="906"/>
                    </a:lnTo>
                    <a:lnTo>
                      <a:pt x="911" y="904"/>
                    </a:lnTo>
                    <a:lnTo>
                      <a:pt x="911" y="904"/>
                    </a:lnTo>
                    <a:lnTo>
                      <a:pt x="911" y="902"/>
                    </a:lnTo>
                    <a:close/>
                    <a:moveTo>
                      <a:pt x="952" y="873"/>
                    </a:moveTo>
                    <a:lnTo>
                      <a:pt x="952" y="873"/>
                    </a:lnTo>
                    <a:lnTo>
                      <a:pt x="950" y="873"/>
                    </a:lnTo>
                    <a:lnTo>
                      <a:pt x="950" y="873"/>
                    </a:lnTo>
                    <a:lnTo>
                      <a:pt x="950" y="873"/>
                    </a:lnTo>
                    <a:lnTo>
                      <a:pt x="950" y="875"/>
                    </a:lnTo>
                    <a:lnTo>
                      <a:pt x="950" y="877"/>
                    </a:lnTo>
                    <a:lnTo>
                      <a:pt x="948" y="877"/>
                    </a:lnTo>
                    <a:lnTo>
                      <a:pt x="948" y="879"/>
                    </a:lnTo>
                    <a:lnTo>
                      <a:pt x="944" y="879"/>
                    </a:lnTo>
                    <a:lnTo>
                      <a:pt x="942" y="879"/>
                    </a:lnTo>
                    <a:lnTo>
                      <a:pt x="942" y="879"/>
                    </a:lnTo>
                    <a:lnTo>
                      <a:pt x="940" y="881"/>
                    </a:lnTo>
                    <a:lnTo>
                      <a:pt x="934" y="883"/>
                    </a:lnTo>
                    <a:lnTo>
                      <a:pt x="934" y="885"/>
                    </a:lnTo>
                    <a:lnTo>
                      <a:pt x="934" y="885"/>
                    </a:lnTo>
                    <a:lnTo>
                      <a:pt x="930" y="887"/>
                    </a:lnTo>
                    <a:lnTo>
                      <a:pt x="928" y="889"/>
                    </a:lnTo>
                    <a:lnTo>
                      <a:pt x="928" y="889"/>
                    </a:lnTo>
                    <a:lnTo>
                      <a:pt x="924" y="894"/>
                    </a:lnTo>
                    <a:lnTo>
                      <a:pt x="924" y="894"/>
                    </a:lnTo>
                    <a:lnTo>
                      <a:pt x="922" y="894"/>
                    </a:lnTo>
                    <a:lnTo>
                      <a:pt x="918" y="896"/>
                    </a:lnTo>
                    <a:lnTo>
                      <a:pt x="918" y="896"/>
                    </a:lnTo>
                    <a:lnTo>
                      <a:pt x="916" y="896"/>
                    </a:lnTo>
                    <a:lnTo>
                      <a:pt x="916" y="898"/>
                    </a:lnTo>
                    <a:lnTo>
                      <a:pt x="916" y="900"/>
                    </a:lnTo>
                    <a:lnTo>
                      <a:pt x="916" y="902"/>
                    </a:lnTo>
                    <a:lnTo>
                      <a:pt x="916" y="902"/>
                    </a:lnTo>
                    <a:lnTo>
                      <a:pt x="916" y="902"/>
                    </a:lnTo>
                    <a:lnTo>
                      <a:pt x="914" y="904"/>
                    </a:lnTo>
                    <a:lnTo>
                      <a:pt x="914" y="906"/>
                    </a:lnTo>
                    <a:lnTo>
                      <a:pt x="914" y="908"/>
                    </a:lnTo>
                    <a:lnTo>
                      <a:pt x="914" y="908"/>
                    </a:lnTo>
                    <a:lnTo>
                      <a:pt x="914" y="906"/>
                    </a:lnTo>
                    <a:lnTo>
                      <a:pt x="916" y="906"/>
                    </a:lnTo>
                    <a:lnTo>
                      <a:pt x="918" y="902"/>
                    </a:lnTo>
                    <a:lnTo>
                      <a:pt x="924" y="898"/>
                    </a:lnTo>
                    <a:lnTo>
                      <a:pt x="926" y="896"/>
                    </a:lnTo>
                    <a:lnTo>
                      <a:pt x="934" y="891"/>
                    </a:lnTo>
                    <a:lnTo>
                      <a:pt x="938" y="885"/>
                    </a:lnTo>
                    <a:lnTo>
                      <a:pt x="942" y="883"/>
                    </a:lnTo>
                    <a:lnTo>
                      <a:pt x="944" y="883"/>
                    </a:lnTo>
                    <a:lnTo>
                      <a:pt x="952" y="879"/>
                    </a:lnTo>
                    <a:lnTo>
                      <a:pt x="952" y="879"/>
                    </a:lnTo>
                    <a:lnTo>
                      <a:pt x="952" y="877"/>
                    </a:lnTo>
                    <a:lnTo>
                      <a:pt x="952" y="877"/>
                    </a:lnTo>
                    <a:lnTo>
                      <a:pt x="952" y="875"/>
                    </a:lnTo>
                    <a:lnTo>
                      <a:pt x="952" y="873"/>
                    </a:lnTo>
                    <a:lnTo>
                      <a:pt x="952" y="873"/>
                    </a:lnTo>
                    <a:close/>
                    <a:moveTo>
                      <a:pt x="965" y="863"/>
                    </a:moveTo>
                    <a:lnTo>
                      <a:pt x="961" y="865"/>
                    </a:lnTo>
                    <a:lnTo>
                      <a:pt x="957" y="871"/>
                    </a:lnTo>
                    <a:lnTo>
                      <a:pt x="957" y="871"/>
                    </a:lnTo>
                    <a:lnTo>
                      <a:pt x="959" y="871"/>
                    </a:lnTo>
                    <a:lnTo>
                      <a:pt x="959" y="869"/>
                    </a:lnTo>
                    <a:lnTo>
                      <a:pt x="963" y="867"/>
                    </a:lnTo>
                    <a:lnTo>
                      <a:pt x="965" y="867"/>
                    </a:lnTo>
                    <a:lnTo>
                      <a:pt x="965" y="865"/>
                    </a:lnTo>
                    <a:lnTo>
                      <a:pt x="967" y="863"/>
                    </a:lnTo>
                    <a:lnTo>
                      <a:pt x="967" y="863"/>
                    </a:lnTo>
                    <a:lnTo>
                      <a:pt x="967" y="863"/>
                    </a:lnTo>
                    <a:lnTo>
                      <a:pt x="967" y="863"/>
                    </a:lnTo>
                    <a:lnTo>
                      <a:pt x="969" y="863"/>
                    </a:lnTo>
                    <a:lnTo>
                      <a:pt x="969" y="863"/>
                    </a:lnTo>
                    <a:lnTo>
                      <a:pt x="969" y="861"/>
                    </a:lnTo>
                    <a:lnTo>
                      <a:pt x="965" y="863"/>
                    </a:lnTo>
                    <a:close/>
                    <a:moveTo>
                      <a:pt x="1098" y="762"/>
                    </a:moveTo>
                    <a:lnTo>
                      <a:pt x="1098" y="762"/>
                    </a:lnTo>
                    <a:lnTo>
                      <a:pt x="1098" y="762"/>
                    </a:lnTo>
                    <a:lnTo>
                      <a:pt x="1098" y="762"/>
                    </a:lnTo>
                    <a:lnTo>
                      <a:pt x="1098" y="762"/>
                    </a:lnTo>
                    <a:lnTo>
                      <a:pt x="1098" y="762"/>
                    </a:lnTo>
                    <a:lnTo>
                      <a:pt x="1098" y="762"/>
                    </a:lnTo>
                    <a:lnTo>
                      <a:pt x="1098" y="762"/>
                    </a:lnTo>
                    <a:lnTo>
                      <a:pt x="1098" y="762"/>
                    </a:lnTo>
                    <a:lnTo>
                      <a:pt x="1096" y="762"/>
                    </a:lnTo>
                    <a:lnTo>
                      <a:pt x="1096" y="764"/>
                    </a:lnTo>
                    <a:lnTo>
                      <a:pt x="1098" y="764"/>
                    </a:lnTo>
                    <a:lnTo>
                      <a:pt x="1098" y="766"/>
                    </a:lnTo>
                    <a:lnTo>
                      <a:pt x="1098" y="766"/>
                    </a:lnTo>
                    <a:lnTo>
                      <a:pt x="1098" y="769"/>
                    </a:lnTo>
                    <a:lnTo>
                      <a:pt x="1096" y="769"/>
                    </a:lnTo>
                    <a:lnTo>
                      <a:pt x="1094" y="769"/>
                    </a:lnTo>
                    <a:lnTo>
                      <a:pt x="1094" y="769"/>
                    </a:lnTo>
                    <a:lnTo>
                      <a:pt x="1094" y="771"/>
                    </a:lnTo>
                    <a:lnTo>
                      <a:pt x="1090" y="775"/>
                    </a:lnTo>
                    <a:lnTo>
                      <a:pt x="1090" y="775"/>
                    </a:lnTo>
                    <a:lnTo>
                      <a:pt x="1088" y="775"/>
                    </a:lnTo>
                    <a:lnTo>
                      <a:pt x="1088" y="775"/>
                    </a:lnTo>
                    <a:lnTo>
                      <a:pt x="1086" y="777"/>
                    </a:lnTo>
                    <a:lnTo>
                      <a:pt x="1086" y="777"/>
                    </a:lnTo>
                    <a:lnTo>
                      <a:pt x="1086" y="779"/>
                    </a:lnTo>
                    <a:lnTo>
                      <a:pt x="1077" y="783"/>
                    </a:lnTo>
                    <a:lnTo>
                      <a:pt x="1075" y="787"/>
                    </a:lnTo>
                    <a:lnTo>
                      <a:pt x="1073" y="789"/>
                    </a:lnTo>
                    <a:lnTo>
                      <a:pt x="1071" y="791"/>
                    </a:lnTo>
                    <a:lnTo>
                      <a:pt x="1073" y="791"/>
                    </a:lnTo>
                    <a:lnTo>
                      <a:pt x="1073" y="789"/>
                    </a:lnTo>
                    <a:lnTo>
                      <a:pt x="1088" y="779"/>
                    </a:lnTo>
                    <a:lnTo>
                      <a:pt x="1092" y="777"/>
                    </a:lnTo>
                    <a:lnTo>
                      <a:pt x="1104" y="764"/>
                    </a:lnTo>
                    <a:lnTo>
                      <a:pt x="1100" y="762"/>
                    </a:lnTo>
                    <a:lnTo>
                      <a:pt x="1098" y="762"/>
                    </a:lnTo>
                    <a:close/>
                    <a:moveTo>
                      <a:pt x="1211" y="574"/>
                    </a:moveTo>
                    <a:lnTo>
                      <a:pt x="1208" y="572"/>
                    </a:lnTo>
                    <a:lnTo>
                      <a:pt x="1206" y="570"/>
                    </a:lnTo>
                    <a:lnTo>
                      <a:pt x="1206" y="568"/>
                    </a:lnTo>
                    <a:lnTo>
                      <a:pt x="1206" y="566"/>
                    </a:lnTo>
                    <a:lnTo>
                      <a:pt x="1206" y="566"/>
                    </a:lnTo>
                    <a:lnTo>
                      <a:pt x="1206" y="559"/>
                    </a:lnTo>
                    <a:lnTo>
                      <a:pt x="1206" y="559"/>
                    </a:lnTo>
                    <a:lnTo>
                      <a:pt x="1204" y="557"/>
                    </a:lnTo>
                    <a:lnTo>
                      <a:pt x="1202" y="559"/>
                    </a:lnTo>
                    <a:lnTo>
                      <a:pt x="1202" y="559"/>
                    </a:lnTo>
                    <a:lnTo>
                      <a:pt x="1202" y="559"/>
                    </a:lnTo>
                    <a:lnTo>
                      <a:pt x="1202" y="559"/>
                    </a:lnTo>
                    <a:lnTo>
                      <a:pt x="1202" y="559"/>
                    </a:lnTo>
                    <a:lnTo>
                      <a:pt x="1202" y="557"/>
                    </a:lnTo>
                    <a:lnTo>
                      <a:pt x="1202" y="557"/>
                    </a:lnTo>
                    <a:lnTo>
                      <a:pt x="1200" y="557"/>
                    </a:lnTo>
                    <a:lnTo>
                      <a:pt x="1200" y="555"/>
                    </a:lnTo>
                    <a:lnTo>
                      <a:pt x="1200" y="553"/>
                    </a:lnTo>
                    <a:lnTo>
                      <a:pt x="1200" y="553"/>
                    </a:lnTo>
                    <a:lnTo>
                      <a:pt x="1200" y="553"/>
                    </a:lnTo>
                    <a:lnTo>
                      <a:pt x="1200" y="551"/>
                    </a:lnTo>
                    <a:lnTo>
                      <a:pt x="1198" y="551"/>
                    </a:lnTo>
                    <a:lnTo>
                      <a:pt x="1198" y="551"/>
                    </a:lnTo>
                    <a:lnTo>
                      <a:pt x="1198" y="549"/>
                    </a:lnTo>
                    <a:lnTo>
                      <a:pt x="1198" y="549"/>
                    </a:lnTo>
                    <a:lnTo>
                      <a:pt x="1198" y="549"/>
                    </a:lnTo>
                    <a:lnTo>
                      <a:pt x="1194" y="547"/>
                    </a:lnTo>
                    <a:lnTo>
                      <a:pt x="1194" y="545"/>
                    </a:lnTo>
                    <a:lnTo>
                      <a:pt x="1194" y="545"/>
                    </a:lnTo>
                    <a:lnTo>
                      <a:pt x="1194" y="545"/>
                    </a:lnTo>
                    <a:lnTo>
                      <a:pt x="1194" y="543"/>
                    </a:lnTo>
                    <a:lnTo>
                      <a:pt x="1194" y="543"/>
                    </a:lnTo>
                    <a:lnTo>
                      <a:pt x="1194" y="541"/>
                    </a:lnTo>
                    <a:lnTo>
                      <a:pt x="1194" y="541"/>
                    </a:lnTo>
                    <a:lnTo>
                      <a:pt x="1196" y="539"/>
                    </a:lnTo>
                    <a:lnTo>
                      <a:pt x="1196" y="539"/>
                    </a:lnTo>
                    <a:lnTo>
                      <a:pt x="1196" y="539"/>
                    </a:lnTo>
                    <a:lnTo>
                      <a:pt x="1194" y="539"/>
                    </a:lnTo>
                    <a:lnTo>
                      <a:pt x="1192" y="537"/>
                    </a:lnTo>
                    <a:lnTo>
                      <a:pt x="1192" y="535"/>
                    </a:lnTo>
                    <a:lnTo>
                      <a:pt x="1192" y="535"/>
                    </a:lnTo>
                    <a:lnTo>
                      <a:pt x="1190" y="535"/>
                    </a:lnTo>
                    <a:lnTo>
                      <a:pt x="1190" y="533"/>
                    </a:lnTo>
                    <a:lnTo>
                      <a:pt x="1190" y="531"/>
                    </a:lnTo>
                    <a:lnTo>
                      <a:pt x="1190" y="531"/>
                    </a:lnTo>
                    <a:lnTo>
                      <a:pt x="1190" y="531"/>
                    </a:lnTo>
                    <a:lnTo>
                      <a:pt x="1190" y="531"/>
                    </a:lnTo>
                    <a:lnTo>
                      <a:pt x="1188" y="531"/>
                    </a:lnTo>
                    <a:lnTo>
                      <a:pt x="1188" y="531"/>
                    </a:lnTo>
                    <a:lnTo>
                      <a:pt x="1188" y="531"/>
                    </a:lnTo>
                    <a:lnTo>
                      <a:pt x="1186" y="529"/>
                    </a:lnTo>
                    <a:lnTo>
                      <a:pt x="1186" y="529"/>
                    </a:lnTo>
                    <a:lnTo>
                      <a:pt x="1186" y="529"/>
                    </a:lnTo>
                    <a:lnTo>
                      <a:pt x="1186" y="527"/>
                    </a:lnTo>
                    <a:lnTo>
                      <a:pt x="1186" y="527"/>
                    </a:lnTo>
                    <a:lnTo>
                      <a:pt x="1188" y="527"/>
                    </a:lnTo>
                    <a:lnTo>
                      <a:pt x="1188" y="527"/>
                    </a:lnTo>
                    <a:lnTo>
                      <a:pt x="1188" y="527"/>
                    </a:lnTo>
                    <a:lnTo>
                      <a:pt x="1188" y="527"/>
                    </a:lnTo>
                    <a:lnTo>
                      <a:pt x="1188" y="525"/>
                    </a:lnTo>
                    <a:lnTo>
                      <a:pt x="1188" y="525"/>
                    </a:lnTo>
                    <a:lnTo>
                      <a:pt x="1188" y="525"/>
                    </a:lnTo>
                    <a:lnTo>
                      <a:pt x="1188" y="525"/>
                    </a:lnTo>
                    <a:lnTo>
                      <a:pt x="1186" y="525"/>
                    </a:lnTo>
                    <a:lnTo>
                      <a:pt x="1184" y="523"/>
                    </a:lnTo>
                    <a:lnTo>
                      <a:pt x="1184" y="523"/>
                    </a:lnTo>
                    <a:lnTo>
                      <a:pt x="1184" y="523"/>
                    </a:lnTo>
                    <a:lnTo>
                      <a:pt x="1182" y="523"/>
                    </a:lnTo>
                    <a:lnTo>
                      <a:pt x="1180" y="521"/>
                    </a:lnTo>
                    <a:lnTo>
                      <a:pt x="1180" y="518"/>
                    </a:lnTo>
                    <a:lnTo>
                      <a:pt x="1178" y="516"/>
                    </a:lnTo>
                    <a:lnTo>
                      <a:pt x="1178" y="516"/>
                    </a:lnTo>
                    <a:lnTo>
                      <a:pt x="1178" y="516"/>
                    </a:lnTo>
                    <a:lnTo>
                      <a:pt x="1178" y="514"/>
                    </a:lnTo>
                    <a:lnTo>
                      <a:pt x="1178" y="514"/>
                    </a:lnTo>
                    <a:lnTo>
                      <a:pt x="1178" y="512"/>
                    </a:lnTo>
                    <a:lnTo>
                      <a:pt x="1178" y="512"/>
                    </a:lnTo>
                    <a:lnTo>
                      <a:pt x="1178" y="512"/>
                    </a:lnTo>
                    <a:lnTo>
                      <a:pt x="1178" y="510"/>
                    </a:lnTo>
                    <a:lnTo>
                      <a:pt x="1178" y="508"/>
                    </a:lnTo>
                    <a:lnTo>
                      <a:pt x="1178" y="506"/>
                    </a:lnTo>
                    <a:lnTo>
                      <a:pt x="1180" y="504"/>
                    </a:lnTo>
                    <a:lnTo>
                      <a:pt x="1180" y="504"/>
                    </a:lnTo>
                    <a:lnTo>
                      <a:pt x="1180" y="504"/>
                    </a:lnTo>
                    <a:lnTo>
                      <a:pt x="1178" y="504"/>
                    </a:lnTo>
                    <a:lnTo>
                      <a:pt x="1178" y="502"/>
                    </a:lnTo>
                    <a:lnTo>
                      <a:pt x="1178" y="502"/>
                    </a:lnTo>
                    <a:lnTo>
                      <a:pt x="1178" y="502"/>
                    </a:lnTo>
                    <a:lnTo>
                      <a:pt x="1178" y="500"/>
                    </a:lnTo>
                    <a:lnTo>
                      <a:pt x="1176" y="496"/>
                    </a:lnTo>
                    <a:lnTo>
                      <a:pt x="1176" y="496"/>
                    </a:lnTo>
                    <a:lnTo>
                      <a:pt x="1174" y="492"/>
                    </a:lnTo>
                    <a:lnTo>
                      <a:pt x="1174" y="492"/>
                    </a:lnTo>
                    <a:lnTo>
                      <a:pt x="1172" y="490"/>
                    </a:lnTo>
                    <a:lnTo>
                      <a:pt x="1172" y="490"/>
                    </a:lnTo>
                    <a:lnTo>
                      <a:pt x="1172" y="488"/>
                    </a:lnTo>
                    <a:lnTo>
                      <a:pt x="1170" y="486"/>
                    </a:lnTo>
                    <a:lnTo>
                      <a:pt x="1168" y="484"/>
                    </a:lnTo>
                    <a:lnTo>
                      <a:pt x="1168" y="484"/>
                    </a:lnTo>
                    <a:lnTo>
                      <a:pt x="1163" y="482"/>
                    </a:lnTo>
                    <a:lnTo>
                      <a:pt x="1163" y="482"/>
                    </a:lnTo>
                    <a:lnTo>
                      <a:pt x="1163" y="482"/>
                    </a:lnTo>
                    <a:lnTo>
                      <a:pt x="1163" y="482"/>
                    </a:lnTo>
                    <a:lnTo>
                      <a:pt x="1161" y="478"/>
                    </a:lnTo>
                    <a:lnTo>
                      <a:pt x="1159" y="478"/>
                    </a:lnTo>
                    <a:lnTo>
                      <a:pt x="1159" y="478"/>
                    </a:lnTo>
                    <a:lnTo>
                      <a:pt x="1157" y="475"/>
                    </a:lnTo>
                    <a:lnTo>
                      <a:pt x="1157" y="475"/>
                    </a:lnTo>
                    <a:lnTo>
                      <a:pt x="1157" y="475"/>
                    </a:lnTo>
                    <a:lnTo>
                      <a:pt x="1157" y="475"/>
                    </a:lnTo>
                    <a:lnTo>
                      <a:pt x="1155" y="473"/>
                    </a:lnTo>
                    <a:lnTo>
                      <a:pt x="1155" y="467"/>
                    </a:lnTo>
                    <a:lnTo>
                      <a:pt x="1155" y="453"/>
                    </a:lnTo>
                    <a:lnTo>
                      <a:pt x="1155" y="441"/>
                    </a:lnTo>
                    <a:lnTo>
                      <a:pt x="1153" y="428"/>
                    </a:lnTo>
                    <a:lnTo>
                      <a:pt x="1153" y="416"/>
                    </a:lnTo>
                    <a:lnTo>
                      <a:pt x="1153" y="404"/>
                    </a:lnTo>
                    <a:lnTo>
                      <a:pt x="1151" y="377"/>
                    </a:lnTo>
                    <a:lnTo>
                      <a:pt x="1151" y="365"/>
                    </a:lnTo>
                    <a:lnTo>
                      <a:pt x="1149" y="353"/>
                    </a:lnTo>
                    <a:lnTo>
                      <a:pt x="1149" y="340"/>
                    </a:lnTo>
                    <a:lnTo>
                      <a:pt x="1147" y="326"/>
                    </a:lnTo>
                    <a:lnTo>
                      <a:pt x="1147" y="314"/>
                    </a:lnTo>
                    <a:lnTo>
                      <a:pt x="1147" y="307"/>
                    </a:lnTo>
                    <a:lnTo>
                      <a:pt x="1147" y="307"/>
                    </a:lnTo>
                    <a:lnTo>
                      <a:pt x="1145" y="305"/>
                    </a:lnTo>
                    <a:lnTo>
                      <a:pt x="1145" y="305"/>
                    </a:lnTo>
                    <a:lnTo>
                      <a:pt x="1141" y="303"/>
                    </a:lnTo>
                    <a:lnTo>
                      <a:pt x="1141" y="305"/>
                    </a:lnTo>
                    <a:lnTo>
                      <a:pt x="1139" y="305"/>
                    </a:lnTo>
                    <a:lnTo>
                      <a:pt x="1137" y="305"/>
                    </a:lnTo>
                    <a:lnTo>
                      <a:pt x="1133" y="303"/>
                    </a:lnTo>
                    <a:lnTo>
                      <a:pt x="1133" y="303"/>
                    </a:lnTo>
                    <a:lnTo>
                      <a:pt x="1131" y="305"/>
                    </a:lnTo>
                    <a:lnTo>
                      <a:pt x="1131" y="305"/>
                    </a:lnTo>
                    <a:lnTo>
                      <a:pt x="1124" y="303"/>
                    </a:lnTo>
                    <a:lnTo>
                      <a:pt x="1124" y="303"/>
                    </a:lnTo>
                    <a:lnTo>
                      <a:pt x="1122" y="305"/>
                    </a:lnTo>
                    <a:lnTo>
                      <a:pt x="1122" y="307"/>
                    </a:lnTo>
                    <a:lnTo>
                      <a:pt x="1122" y="307"/>
                    </a:lnTo>
                    <a:lnTo>
                      <a:pt x="1120" y="307"/>
                    </a:lnTo>
                    <a:lnTo>
                      <a:pt x="1118" y="307"/>
                    </a:lnTo>
                    <a:lnTo>
                      <a:pt x="1116" y="307"/>
                    </a:lnTo>
                    <a:lnTo>
                      <a:pt x="1116" y="305"/>
                    </a:lnTo>
                    <a:lnTo>
                      <a:pt x="1116" y="305"/>
                    </a:lnTo>
                    <a:lnTo>
                      <a:pt x="1116" y="305"/>
                    </a:lnTo>
                    <a:lnTo>
                      <a:pt x="1114" y="305"/>
                    </a:lnTo>
                    <a:lnTo>
                      <a:pt x="1112" y="303"/>
                    </a:lnTo>
                    <a:lnTo>
                      <a:pt x="1110" y="303"/>
                    </a:lnTo>
                    <a:lnTo>
                      <a:pt x="1110" y="301"/>
                    </a:lnTo>
                    <a:lnTo>
                      <a:pt x="1108" y="299"/>
                    </a:lnTo>
                    <a:lnTo>
                      <a:pt x="1106" y="299"/>
                    </a:lnTo>
                    <a:lnTo>
                      <a:pt x="1106" y="299"/>
                    </a:lnTo>
                    <a:lnTo>
                      <a:pt x="1104" y="299"/>
                    </a:lnTo>
                    <a:lnTo>
                      <a:pt x="1102" y="297"/>
                    </a:lnTo>
                    <a:lnTo>
                      <a:pt x="1102" y="299"/>
                    </a:lnTo>
                    <a:lnTo>
                      <a:pt x="1098" y="297"/>
                    </a:lnTo>
                    <a:lnTo>
                      <a:pt x="1098" y="297"/>
                    </a:lnTo>
                    <a:lnTo>
                      <a:pt x="1098" y="295"/>
                    </a:lnTo>
                    <a:lnTo>
                      <a:pt x="1098" y="295"/>
                    </a:lnTo>
                    <a:lnTo>
                      <a:pt x="1096" y="295"/>
                    </a:lnTo>
                    <a:lnTo>
                      <a:pt x="1094" y="295"/>
                    </a:lnTo>
                    <a:lnTo>
                      <a:pt x="1092" y="295"/>
                    </a:lnTo>
                    <a:lnTo>
                      <a:pt x="1092" y="295"/>
                    </a:lnTo>
                    <a:lnTo>
                      <a:pt x="1090" y="295"/>
                    </a:lnTo>
                    <a:lnTo>
                      <a:pt x="1090" y="293"/>
                    </a:lnTo>
                    <a:lnTo>
                      <a:pt x="1088" y="293"/>
                    </a:lnTo>
                    <a:lnTo>
                      <a:pt x="1088" y="295"/>
                    </a:lnTo>
                    <a:lnTo>
                      <a:pt x="1088" y="295"/>
                    </a:lnTo>
                    <a:lnTo>
                      <a:pt x="1086" y="295"/>
                    </a:lnTo>
                    <a:lnTo>
                      <a:pt x="1086" y="293"/>
                    </a:lnTo>
                    <a:lnTo>
                      <a:pt x="1084" y="293"/>
                    </a:lnTo>
                    <a:lnTo>
                      <a:pt x="1081" y="291"/>
                    </a:lnTo>
                    <a:lnTo>
                      <a:pt x="1081" y="289"/>
                    </a:lnTo>
                    <a:lnTo>
                      <a:pt x="1079" y="289"/>
                    </a:lnTo>
                    <a:lnTo>
                      <a:pt x="1077" y="289"/>
                    </a:lnTo>
                    <a:lnTo>
                      <a:pt x="1071" y="289"/>
                    </a:lnTo>
                    <a:lnTo>
                      <a:pt x="1067" y="285"/>
                    </a:lnTo>
                    <a:lnTo>
                      <a:pt x="1067" y="283"/>
                    </a:lnTo>
                    <a:lnTo>
                      <a:pt x="1065" y="283"/>
                    </a:lnTo>
                    <a:lnTo>
                      <a:pt x="1065" y="281"/>
                    </a:lnTo>
                    <a:lnTo>
                      <a:pt x="1065" y="281"/>
                    </a:lnTo>
                    <a:lnTo>
                      <a:pt x="1063" y="281"/>
                    </a:lnTo>
                    <a:lnTo>
                      <a:pt x="1063" y="279"/>
                    </a:lnTo>
                    <a:lnTo>
                      <a:pt x="1063" y="279"/>
                    </a:lnTo>
                    <a:lnTo>
                      <a:pt x="1063" y="279"/>
                    </a:lnTo>
                    <a:lnTo>
                      <a:pt x="1061" y="279"/>
                    </a:lnTo>
                    <a:lnTo>
                      <a:pt x="1061" y="277"/>
                    </a:lnTo>
                    <a:lnTo>
                      <a:pt x="1059" y="277"/>
                    </a:lnTo>
                    <a:lnTo>
                      <a:pt x="1057" y="277"/>
                    </a:lnTo>
                    <a:lnTo>
                      <a:pt x="1055" y="277"/>
                    </a:lnTo>
                    <a:lnTo>
                      <a:pt x="1053" y="273"/>
                    </a:lnTo>
                    <a:lnTo>
                      <a:pt x="1051" y="273"/>
                    </a:lnTo>
                    <a:lnTo>
                      <a:pt x="1049" y="273"/>
                    </a:lnTo>
                    <a:lnTo>
                      <a:pt x="1047" y="271"/>
                    </a:lnTo>
                    <a:lnTo>
                      <a:pt x="1047" y="271"/>
                    </a:lnTo>
                    <a:lnTo>
                      <a:pt x="1047" y="271"/>
                    </a:lnTo>
                    <a:lnTo>
                      <a:pt x="1045" y="268"/>
                    </a:lnTo>
                    <a:lnTo>
                      <a:pt x="1038" y="268"/>
                    </a:lnTo>
                    <a:lnTo>
                      <a:pt x="1038" y="268"/>
                    </a:lnTo>
                    <a:lnTo>
                      <a:pt x="1036" y="268"/>
                    </a:lnTo>
                    <a:lnTo>
                      <a:pt x="1036" y="271"/>
                    </a:lnTo>
                    <a:lnTo>
                      <a:pt x="1036" y="273"/>
                    </a:lnTo>
                    <a:lnTo>
                      <a:pt x="1034" y="275"/>
                    </a:lnTo>
                    <a:lnTo>
                      <a:pt x="1034" y="273"/>
                    </a:lnTo>
                    <a:lnTo>
                      <a:pt x="1034" y="275"/>
                    </a:lnTo>
                    <a:lnTo>
                      <a:pt x="1032" y="275"/>
                    </a:lnTo>
                    <a:lnTo>
                      <a:pt x="1032" y="275"/>
                    </a:lnTo>
                    <a:lnTo>
                      <a:pt x="1032" y="277"/>
                    </a:lnTo>
                    <a:lnTo>
                      <a:pt x="1030" y="275"/>
                    </a:lnTo>
                    <a:lnTo>
                      <a:pt x="1030" y="275"/>
                    </a:lnTo>
                    <a:lnTo>
                      <a:pt x="1030" y="277"/>
                    </a:lnTo>
                    <a:lnTo>
                      <a:pt x="1030" y="277"/>
                    </a:lnTo>
                    <a:lnTo>
                      <a:pt x="1028" y="277"/>
                    </a:lnTo>
                    <a:lnTo>
                      <a:pt x="1028" y="279"/>
                    </a:lnTo>
                    <a:lnTo>
                      <a:pt x="1028" y="279"/>
                    </a:lnTo>
                    <a:lnTo>
                      <a:pt x="1028" y="279"/>
                    </a:lnTo>
                    <a:lnTo>
                      <a:pt x="1020" y="279"/>
                    </a:lnTo>
                    <a:lnTo>
                      <a:pt x="1020" y="279"/>
                    </a:lnTo>
                    <a:lnTo>
                      <a:pt x="1018" y="279"/>
                    </a:lnTo>
                    <a:lnTo>
                      <a:pt x="1018" y="277"/>
                    </a:lnTo>
                    <a:lnTo>
                      <a:pt x="1018" y="277"/>
                    </a:lnTo>
                    <a:lnTo>
                      <a:pt x="1016" y="277"/>
                    </a:lnTo>
                    <a:lnTo>
                      <a:pt x="1016" y="277"/>
                    </a:lnTo>
                    <a:lnTo>
                      <a:pt x="1016" y="279"/>
                    </a:lnTo>
                    <a:lnTo>
                      <a:pt x="1016" y="279"/>
                    </a:lnTo>
                    <a:lnTo>
                      <a:pt x="1014" y="277"/>
                    </a:lnTo>
                    <a:lnTo>
                      <a:pt x="1014" y="277"/>
                    </a:lnTo>
                    <a:lnTo>
                      <a:pt x="1014" y="277"/>
                    </a:lnTo>
                    <a:lnTo>
                      <a:pt x="1014" y="277"/>
                    </a:lnTo>
                    <a:lnTo>
                      <a:pt x="1012" y="277"/>
                    </a:lnTo>
                    <a:lnTo>
                      <a:pt x="1010" y="277"/>
                    </a:lnTo>
                    <a:lnTo>
                      <a:pt x="1012" y="275"/>
                    </a:lnTo>
                    <a:lnTo>
                      <a:pt x="1010" y="273"/>
                    </a:lnTo>
                    <a:lnTo>
                      <a:pt x="1010" y="273"/>
                    </a:lnTo>
                    <a:lnTo>
                      <a:pt x="1008" y="271"/>
                    </a:lnTo>
                    <a:lnTo>
                      <a:pt x="1006" y="271"/>
                    </a:lnTo>
                    <a:lnTo>
                      <a:pt x="1006" y="271"/>
                    </a:lnTo>
                    <a:lnTo>
                      <a:pt x="1004" y="271"/>
                    </a:lnTo>
                    <a:lnTo>
                      <a:pt x="1004" y="273"/>
                    </a:lnTo>
                    <a:lnTo>
                      <a:pt x="1004" y="273"/>
                    </a:lnTo>
                    <a:lnTo>
                      <a:pt x="1002" y="273"/>
                    </a:lnTo>
                    <a:lnTo>
                      <a:pt x="1002" y="273"/>
                    </a:lnTo>
                    <a:lnTo>
                      <a:pt x="1000" y="275"/>
                    </a:lnTo>
                    <a:lnTo>
                      <a:pt x="998" y="275"/>
                    </a:lnTo>
                    <a:lnTo>
                      <a:pt x="998" y="275"/>
                    </a:lnTo>
                    <a:lnTo>
                      <a:pt x="995" y="277"/>
                    </a:lnTo>
                    <a:lnTo>
                      <a:pt x="995" y="277"/>
                    </a:lnTo>
                    <a:lnTo>
                      <a:pt x="995" y="277"/>
                    </a:lnTo>
                    <a:lnTo>
                      <a:pt x="993" y="277"/>
                    </a:lnTo>
                    <a:lnTo>
                      <a:pt x="991" y="277"/>
                    </a:lnTo>
                    <a:lnTo>
                      <a:pt x="989" y="277"/>
                    </a:lnTo>
                    <a:lnTo>
                      <a:pt x="989" y="281"/>
                    </a:lnTo>
                    <a:lnTo>
                      <a:pt x="989" y="281"/>
                    </a:lnTo>
                    <a:lnTo>
                      <a:pt x="989" y="281"/>
                    </a:lnTo>
                    <a:lnTo>
                      <a:pt x="987" y="281"/>
                    </a:lnTo>
                    <a:lnTo>
                      <a:pt x="987" y="281"/>
                    </a:lnTo>
                    <a:lnTo>
                      <a:pt x="987" y="281"/>
                    </a:lnTo>
                    <a:lnTo>
                      <a:pt x="987" y="281"/>
                    </a:lnTo>
                    <a:lnTo>
                      <a:pt x="985" y="281"/>
                    </a:lnTo>
                    <a:lnTo>
                      <a:pt x="983" y="283"/>
                    </a:lnTo>
                    <a:lnTo>
                      <a:pt x="983" y="281"/>
                    </a:lnTo>
                    <a:lnTo>
                      <a:pt x="977" y="279"/>
                    </a:lnTo>
                    <a:lnTo>
                      <a:pt x="977" y="277"/>
                    </a:lnTo>
                    <a:lnTo>
                      <a:pt x="975" y="277"/>
                    </a:lnTo>
                    <a:lnTo>
                      <a:pt x="975" y="279"/>
                    </a:lnTo>
                    <a:lnTo>
                      <a:pt x="973" y="279"/>
                    </a:lnTo>
                    <a:lnTo>
                      <a:pt x="973" y="281"/>
                    </a:lnTo>
                    <a:lnTo>
                      <a:pt x="973" y="281"/>
                    </a:lnTo>
                    <a:lnTo>
                      <a:pt x="971" y="281"/>
                    </a:lnTo>
                    <a:lnTo>
                      <a:pt x="969" y="283"/>
                    </a:lnTo>
                    <a:lnTo>
                      <a:pt x="967" y="283"/>
                    </a:lnTo>
                    <a:lnTo>
                      <a:pt x="965" y="283"/>
                    </a:lnTo>
                    <a:lnTo>
                      <a:pt x="961" y="283"/>
                    </a:lnTo>
                    <a:lnTo>
                      <a:pt x="959" y="285"/>
                    </a:lnTo>
                    <a:lnTo>
                      <a:pt x="959" y="285"/>
                    </a:lnTo>
                    <a:lnTo>
                      <a:pt x="957" y="285"/>
                    </a:lnTo>
                    <a:lnTo>
                      <a:pt x="957" y="287"/>
                    </a:lnTo>
                    <a:lnTo>
                      <a:pt x="955" y="289"/>
                    </a:lnTo>
                    <a:lnTo>
                      <a:pt x="955" y="291"/>
                    </a:lnTo>
                    <a:lnTo>
                      <a:pt x="952" y="293"/>
                    </a:lnTo>
                    <a:lnTo>
                      <a:pt x="950" y="293"/>
                    </a:lnTo>
                    <a:lnTo>
                      <a:pt x="946" y="293"/>
                    </a:lnTo>
                    <a:lnTo>
                      <a:pt x="944" y="293"/>
                    </a:lnTo>
                    <a:lnTo>
                      <a:pt x="944" y="293"/>
                    </a:lnTo>
                    <a:lnTo>
                      <a:pt x="944" y="295"/>
                    </a:lnTo>
                    <a:lnTo>
                      <a:pt x="944" y="297"/>
                    </a:lnTo>
                    <a:lnTo>
                      <a:pt x="940" y="299"/>
                    </a:lnTo>
                    <a:lnTo>
                      <a:pt x="938" y="297"/>
                    </a:lnTo>
                    <a:lnTo>
                      <a:pt x="936" y="293"/>
                    </a:lnTo>
                    <a:lnTo>
                      <a:pt x="934" y="291"/>
                    </a:lnTo>
                    <a:lnTo>
                      <a:pt x="932" y="291"/>
                    </a:lnTo>
                    <a:lnTo>
                      <a:pt x="926" y="291"/>
                    </a:lnTo>
                    <a:lnTo>
                      <a:pt x="926" y="291"/>
                    </a:lnTo>
                    <a:lnTo>
                      <a:pt x="924" y="289"/>
                    </a:lnTo>
                    <a:lnTo>
                      <a:pt x="924" y="289"/>
                    </a:lnTo>
                    <a:lnTo>
                      <a:pt x="924" y="287"/>
                    </a:lnTo>
                    <a:lnTo>
                      <a:pt x="924" y="287"/>
                    </a:lnTo>
                    <a:lnTo>
                      <a:pt x="922" y="287"/>
                    </a:lnTo>
                    <a:lnTo>
                      <a:pt x="918" y="285"/>
                    </a:lnTo>
                    <a:lnTo>
                      <a:pt x="918" y="285"/>
                    </a:lnTo>
                    <a:lnTo>
                      <a:pt x="916" y="285"/>
                    </a:lnTo>
                    <a:lnTo>
                      <a:pt x="916" y="283"/>
                    </a:lnTo>
                    <a:lnTo>
                      <a:pt x="916" y="283"/>
                    </a:lnTo>
                    <a:lnTo>
                      <a:pt x="916" y="283"/>
                    </a:lnTo>
                    <a:lnTo>
                      <a:pt x="916" y="281"/>
                    </a:lnTo>
                    <a:lnTo>
                      <a:pt x="918" y="281"/>
                    </a:lnTo>
                    <a:lnTo>
                      <a:pt x="918" y="279"/>
                    </a:lnTo>
                    <a:lnTo>
                      <a:pt x="916" y="279"/>
                    </a:lnTo>
                    <a:lnTo>
                      <a:pt x="914" y="277"/>
                    </a:lnTo>
                    <a:lnTo>
                      <a:pt x="911" y="277"/>
                    </a:lnTo>
                    <a:lnTo>
                      <a:pt x="911" y="277"/>
                    </a:lnTo>
                    <a:lnTo>
                      <a:pt x="911" y="277"/>
                    </a:lnTo>
                    <a:lnTo>
                      <a:pt x="911" y="279"/>
                    </a:lnTo>
                    <a:lnTo>
                      <a:pt x="909" y="279"/>
                    </a:lnTo>
                    <a:lnTo>
                      <a:pt x="909" y="283"/>
                    </a:lnTo>
                    <a:lnTo>
                      <a:pt x="909" y="283"/>
                    </a:lnTo>
                    <a:lnTo>
                      <a:pt x="909" y="283"/>
                    </a:lnTo>
                    <a:lnTo>
                      <a:pt x="907" y="283"/>
                    </a:lnTo>
                    <a:lnTo>
                      <a:pt x="907" y="285"/>
                    </a:lnTo>
                    <a:lnTo>
                      <a:pt x="907" y="285"/>
                    </a:lnTo>
                    <a:lnTo>
                      <a:pt x="905" y="285"/>
                    </a:lnTo>
                    <a:lnTo>
                      <a:pt x="905" y="285"/>
                    </a:lnTo>
                    <a:lnTo>
                      <a:pt x="903" y="285"/>
                    </a:lnTo>
                    <a:lnTo>
                      <a:pt x="903" y="285"/>
                    </a:lnTo>
                    <a:lnTo>
                      <a:pt x="903" y="285"/>
                    </a:lnTo>
                    <a:lnTo>
                      <a:pt x="899" y="283"/>
                    </a:lnTo>
                    <a:lnTo>
                      <a:pt x="899" y="283"/>
                    </a:lnTo>
                    <a:lnTo>
                      <a:pt x="899" y="283"/>
                    </a:lnTo>
                    <a:lnTo>
                      <a:pt x="895" y="283"/>
                    </a:lnTo>
                    <a:lnTo>
                      <a:pt x="895" y="283"/>
                    </a:lnTo>
                    <a:lnTo>
                      <a:pt x="893" y="283"/>
                    </a:lnTo>
                    <a:lnTo>
                      <a:pt x="893" y="283"/>
                    </a:lnTo>
                    <a:lnTo>
                      <a:pt x="891" y="281"/>
                    </a:lnTo>
                    <a:lnTo>
                      <a:pt x="891" y="281"/>
                    </a:lnTo>
                    <a:lnTo>
                      <a:pt x="891" y="279"/>
                    </a:lnTo>
                    <a:lnTo>
                      <a:pt x="891" y="277"/>
                    </a:lnTo>
                    <a:lnTo>
                      <a:pt x="889" y="275"/>
                    </a:lnTo>
                    <a:lnTo>
                      <a:pt x="889" y="275"/>
                    </a:lnTo>
                    <a:lnTo>
                      <a:pt x="889" y="275"/>
                    </a:lnTo>
                    <a:lnTo>
                      <a:pt x="887" y="275"/>
                    </a:lnTo>
                    <a:lnTo>
                      <a:pt x="887" y="275"/>
                    </a:lnTo>
                    <a:lnTo>
                      <a:pt x="887" y="275"/>
                    </a:lnTo>
                    <a:lnTo>
                      <a:pt x="883" y="275"/>
                    </a:lnTo>
                    <a:lnTo>
                      <a:pt x="883" y="275"/>
                    </a:lnTo>
                    <a:lnTo>
                      <a:pt x="883" y="275"/>
                    </a:lnTo>
                    <a:lnTo>
                      <a:pt x="881" y="275"/>
                    </a:lnTo>
                    <a:lnTo>
                      <a:pt x="881" y="277"/>
                    </a:lnTo>
                    <a:lnTo>
                      <a:pt x="881" y="279"/>
                    </a:lnTo>
                    <a:lnTo>
                      <a:pt x="881" y="283"/>
                    </a:lnTo>
                    <a:lnTo>
                      <a:pt x="879" y="285"/>
                    </a:lnTo>
                    <a:lnTo>
                      <a:pt x="877" y="285"/>
                    </a:lnTo>
                    <a:lnTo>
                      <a:pt x="873" y="285"/>
                    </a:lnTo>
                    <a:lnTo>
                      <a:pt x="873" y="287"/>
                    </a:lnTo>
                    <a:lnTo>
                      <a:pt x="875" y="287"/>
                    </a:lnTo>
                    <a:lnTo>
                      <a:pt x="875" y="287"/>
                    </a:lnTo>
                    <a:lnTo>
                      <a:pt x="875" y="289"/>
                    </a:lnTo>
                    <a:lnTo>
                      <a:pt x="875" y="289"/>
                    </a:lnTo>
                    <a:lnTo>
                      <a:pt x="873" y="291"/>
                    </a:lnTo>
                    <a:lnTo>
                      <a:pt x="873" y="291"/>
                    </a:lnTo>
                    <a:lnTo>
                      <a:pt x="873" y="295"/>
                    </a:lnTo>
                    <a:lnTo>
                      <a:pt x="873" y="297"/>
                    </a:lnTo>
                    <a:lnTo>
                      <a:pt x="871" y="299"/>
                    </a:lnTo>
                    <a:lnTo>
                      <a:pt x="868" y="299"/>
                    </a:lnTo>
                    <a:lnTo>
                      <a:pt x="864" y="297"/>
                    </a:lnTo>
                    <a:lnTo>
                      <a:pt x="864" y="295"/>
                    </a:lnTo>
                    <a:lnTo>
                      <a:pt x="862" y="293"/>
                    </a:lnTo>
                    <a:lnTo>
                      <a:pt x="862" y="291"/>
                    </a:lnTo>
                    <a:lnTo>
                      <a:pt x="862" y="289"/>
                    </a:lnTo>
                    <a:lnTo>
                      <a:pt x="864" y="285"/>
                    </a:lnTo>
                    <a:lnTo>
                      <a:pt x="864" y="283"/>
                    </a:lnTo>
                    <a:lnTo>
                      <a:pt x="864" y="283"/>
                    </a:lnTo>
                    <a:lnTo>
                      <a:pt x="862" y="281"/>
                    </a:lnTo>
                    <a:lnTo>
                      <a:pt x="862" y="281"/>
                    </a:lnTo>
                    <a:lnTo>
                      <a:pt x="860" y="279"/>
                    </a:lnTo>
                    <a:lnTo>
                      <a:pt x="860" y="279"/>
                    </a:lnTo>
                    <a:lnTo>
                      <a:pt x="860" y="281"/>
                    </a:lnTo>
                    <a:lnTo>
                      <a:pt x="858" y="281"/>
                    </a:lnTo>
                    <a:lnTo>
                      <a:pt x="858" y="281"/>
                    </a:lnTo>
                    <a:lnTo>
                      <a:pt x="858" y="283"/>
                    </a:lnTo>
                    <a:lnTo>
                      <a:pt x="856" y="285"/>
                    </a:lnTo>
                    <a:lnTo>
                      <a:pt x="856" y="285"/>
                    </a:lnTo>
                    <a:lnTo>
                      <a:pt x="854" y="283"/>
                    </a:lnTo>
                    <a:lnTo>
                      <a:pt x="852" y="283"/>
                    </a:lnTo>
                    <a:lnTo>
                      <a:pt x="852" y="285"/>
                    </a:lnTo>
                    <a:lnTo>
                      <a:pt x="850" y="285"/>
                    </a:lnTo>
                    <a:lnTo>
                      <a:pt x="850" y="285"/>
                    </a:lnTo>
                    <a:lnTo>
                      <a:pt x="850" y="285"/>
                    </a:lnTo>
                    <a:lnTo>
                      <a:pt x="850" y="287"/>
                    </a:lnTo>
                    <a:lnTo>
                      <a:pt x="848" y="287"/>
                    </a:lnTo>
                    <a:lnTo>
                      <a:pt x="848" y="287"/>
                    </a:lnTo>
                    <a:lnTo>
                      <a:pt x="848" y="289"/>
                    </a:lnTo>
                    <a:lnTo>
                      <a:pt x="846" y="289"/>
                    </a:lnTo>
                    <a:lnTo>
                      <a:pt x="842" y="289"/>
                    </a:lnTo>
                    <a:lnTo>
                      <a:pt x="840" y="289"/>
                    </a:lnTo>
                    <a:lnTo>
                      <a:pt x="840" y="285"/>
                    </a:lnTo>
                    <a:lnTo>
                      <a:pt x="838" y="283"/>
                    </a:lnTo>
                    <a:lnTo>
                      <a:pt x="838" y="283"/>
                    </a:lnTo>
                    <a:lnTo>
                      <a:pt x="836" y="281"/>
                    </a:lnTo>
                    <a:lnTo>
                      <a:pt x="834" y="281"/>
                    </a:lnTo>
                    <a:lnTo>
                      <a:pt x="830" y="281"/>
                    </a:lnTo>
                    <a:lnTo>
                      <a:pt x="828" y="281"/>
                    </a:lnTo>
                    <a:lnTo>
                      <a:pt x="828" y="279"/>
                    </a:lnTo>
                    <a:lnTo>
                      <a:pt x="828" y="275"/>
                    </a:lnTo>
                    <a:lnTo>
                      <a:pt x="825" y="273"/>
                    </a:lnTo>
                    <a:lnTo>
                      <a:pt x="821" y="271"/>
                    </a:lnTo>
                    <a:lnTo>
                      <a:pt x="819" y="273"/>
                    </a:lnTo>
                    <a:lnTo>
                      <a:pt x="815" y="275"/>
                    </a:lnTo>
                    <a:lnTo>
                      <a:pt x="809" y="283"/>
                    </a:lnTo>
                    <a:lnTo>
                      <a:pt x="805" y="285"/>
                    </a:lnTo>
                    <a:lnTo>
                      <a:pt x="801" y="285"/>
                    </a:lnTo>
                    <a:lnTo>
                      <a:pt x="797" y="285"/>
                    </a:lnTo>
                    <a:lnTo>
                      <a:pt x="795" y="283"/>
                    </a:lnTo>
                    <a:lnTo>
                      <a:pt x="795" y="283"/>
                    </a:lnTo>
                    <a:lnTo>
                      <a:pt x="795" y="281"/>
                    </a:lnTo>
                    <a:lnTo>
                      <a:pt x="795" y="281"/>
                    </a:lnTo>
                    <a:lnTo>
                      <a:pt x="795" y="279"/>
                    </a:lnTo>
                    <a:lnTo>
                      <a:pt x="795" y="277"/>
                    </a:lnTo>
                    <a:lnTo>
                      <a:pt x="795" y="277"/>
                    </a:lnTo>
                    <a:lnTo>
                      <a:pt x="795" y="275"/>
                    </a:lnTo>
                    <a:lnTo>
                      <a:pt x="795" y="275"/>
                    </a:lnTo>
                    <a:lnTo>
                      <a:pt x="795" y="273"/>
                    </a:lnTo>
                    <a:lnTo>
                      <a:pt x="795" y="273"/>
                    </a:lnTo>
                    <a:lnTo>
                      <a:pt x="793" y="273"/>
                    </a:lnTo>
                    <a:lnTo>
                      <a:pt x="791" y="271"/>
                    </a:lnTo>
                    <a:lnTo>
                      <a:pt x="787" y="271"/>
                    </a:lnTo>
                    <a:lnTo>
                      <a:pt x="782" y="268"/>
                    </a:lnTo>
                    <a:lnTo>
                      <a:pt x="782" y="264"/>
                    </a:lnTo>
                    <a:lnTo>
                      <a:pt x="780" y="262"/>
                    </a:lnTo>
                    <a:lnTo>
                      <a:pt x="782" y="260"/>
                    </a:lnTo>
                    <a:lnTo>
                      <a:pt x="782" y="256"/>
                    </a:lnTo>
                    <a:lnTo>
                      <a:pt x="780" y="256"/>
                    </a:lnTo>
                    <a:lnTo>
                      <a:pt x="778" y="256"/>
                    </a:lnTo>
                    <a:lnTo>
                      <a:pt x="774" y="256"/>
                    </a:lnTo>
                    <a:lnTo>
                      <a:pt x="770" y="258"/>
                    </a:lnTo>
                    <a:lnTo>
                      <a:pt x="760" y="256"/>
                    </a:lnTo>
                    <a:lnTo>
                      <a:pt x="758" y="256"/>
                    </a:lnTo>
                    <a:lnTo>
                      <a:pt x="756" y="258"/>
                    </a:lnTo>
                    <a:lnTo>
                      <a:pt x="754" y="260"/>
                    </a:lnTo>
                    <a:lnTo>
                      <a:pt x="754" y="262"/>
                    </a:lnTo>
                    <a:lnTo>
                      <a:pt x="752" y="262"/>
                    </a:lnTo>
                    <a:lnTo>
                      <a:pt x="750" y="264"/>
                    </a:lnTo>
                    <a:lnTo>
                      <a:pt x="746" y="264"/>
                    </a:lnTo>
                    <a:lnTo>
                      <a:pt x="746" y="262"/>
                    </a:lnTo>
                    <a:lnTo>
                      <a:pt x="742" y="260"/>
                    </a:lnTo>
                    <a:lnTo>
                      <a:pt x="739" y="258"/>
                    </a:lnTo>
                    <a:lnTo>
                      <a:pt x="739" y="258"/>
                    </a:lnTo>
                    <a:lnTo>
                      <a:pt x="737" y="256"/>
                    </a:lnTo>
                    <a:lnTo>
                      <a:pt x="737" y="254"/>
                    </a:lnTo>
                    <a:lnTo>
                      <a:pt x="735" y="254"/>
                    </a:lnTo>
                    <a:lnTo>
                      <a:pt x="733" y="254"/>
                    </a:lnTo>
                    <a:lnTo>
                      <a:pt x="731" y="254"/>
                    </a:lnTo>
                    <a:lnTo>
                      <a:pt x="725" y="258"/>
                    </a:lnTo>
                    <a:lnTo>
                      <a:pt x="725" y="256"/>
                    </a:lnTo>
                    <a:lnTo>
                      <a:pt x="713" y="254"/>
                    </a:lnTo>
                    <a:lnTo>
                      <a:pt x="711" y="254"/>
                    </a:lnTo>
                    <a:lnTo>
                      <a:pt x="705" y="250"/>
                    </a:lnTo>
                    <a:lnTo>
                      <a:pt x="703" y="250"/>
                    </a:lnTo>
                    <a:lnTo>
                      <a:pt x="701" y="250"/>
                    </a:lnTo>
                    <a:lnTo>
                      <a:pt x="701" y="250"/>
                    </a:lnTo>
                    <a:lnTo>
                      <a:pt x="699" y="250"/>
                    </a:lnTo>
                    <a:lnTo>
                      <a:pt x="696" y="250"/>
                    </a:lnTo>
                    <a:lnTo>
                      <a:pt x="692" y="250"/>
                    </a:lnTo>
                    <a:lnTo>
                      <a:pt x="690" y="248"/>
                    </a:lnTo>
                    <a:lnTo>
                      <a:pt x="686" y="250"/>
                    </a:lnTo>
                    <a:lnTo>
                      <a:pt x="684" y="248"/>
                    </a:lnTo>
                    <a:lnTo>
                      <a:pt x="682" y="248"/>
                    </a:lnTo>
                    <a:lnTo>
                      <a:pt x="682" y="246"/>
                    </a:lnTo>
                    <a:lnTo>
                      <a:pt x="682" y="240"/>
                    </a:lnTo>
                    <a:lnTo>
                      <a:pt x="682" y="238"/>
                    </a:lnTo>
                    <a:lnTo>
                      <a:pt x="682" y="238"/>
                    </a:lnTo>
                    <a:lnTo>
                      <a:pt x="682" y="236"/>
                    </a:lnTo>
                    <a:lnTo>
                      <a:pt x="678" y="234"/>
                    </a:lnTo>
                    <a:lnTo>
                      <a:pt x="678" y="232"/>
                    </a:lnTo>
                    <a:lnTo>
                      <a:pt x="678" y="230"/>
                    </a:lnTo>
                    <a:lnTo>
                      <a:pt x="676" y="227"/>
                    </a:lnTo>
                    <a:lnTo>
                      <a:pt x="674" y="227"/>
                    </a:lnTo>
                    <a:lnTo>
                      <a:pt x="674" y="227"/>
                    </a:lnTo>
                    <a:lnTo>
                      <a:pt x="672" y="227"/>
                    </a:lnTo>
                    <a:lnTo>
                      <a:pt x="672" y="227"/>
                    </a:lnTo>
                    <a:lnTo>
                      <a:pt x="670" y="225"/>
                    </a:lnTo>
                    <a:lnTo>
                      <a:pt x="670" y="225"/>
                    </a:lnTo>
                    <a:lnTo>
                      <a:pt x="670" y="225"/>
                    </a:lnTo>
                    <a:lnTo>
                      <a:pt x="670" y="223"/>
                    </a:lnTo>
                    <a:lnTo>
                      <a:pt x="668" y="223"/>
                    </a:lnTo>
                    <a:lnTo>
                      <a:pt x="666" y="223"/>
                    </a:lnTo>
                    <a:lnTo>
                      <a:pt x="666" y="223"/>
                    </a:lnTo>
                    <a:lnTo>
                      <a:pt x="666" y="230"/>
                    </a:lnTo>
                    <a:lnTo>
                      <a:pt x="664" y="232"/>
                    </a:lnTo>
                    <a:lnTo>
                      <a:pt x="664" y="232"/>
                    </a:lnTo>
                    <a:lnTo>
                      <a:pt x="662" y="232"/>
                    </a:lnTo>
                    <a:lnTo>
                      <a:pt x="660" y="232"/>
                    </a:lnTo>
                    <a:lnTo>
                      <a:pt x="655" y="230"/>
                    </a:lnTo>
                    <a:lnTo>
                      <a:pt x="651" y="227"/>
                    </a:lnTo>
                    <a:lnTo>
                      <a:pt x="651" y="227"/>
                    </a:lnTo>
                    <a:lnTo>
                      <a:pt x="649" y="230"/>
                    </a:lnTo>
                    <a:lnTo>
                      <a:pt x="649" y="230"/>
                    </a:lnTo>
                    <a:lnTo>
                      <a:pt x="647" y="232"/>
                    </a:lnTo>
                    <a:lnTo>
                      <a:pt x="647" y="232"/>
                    </a:lnTo>
                    <a:lnTo>
                      <a:pt x="641" y="232"/>
                    </a:lnTo>
                    <a:lnTo>
                      <a:pt x="639" y="230"/>
                    </a:lnTo>
                    <a:lnTo>
                      <a:pt x="639" y="230"/>
                    </a:lnTo>
                    <a:lnTo>
                      <a:pt x="637" y="225"/>
                    </a:lnTo>
                    <a:lnTo>
                      <a:pt x="621" y="211"/>
                    </a:lnTo>
                    <a:lnTo>
                      <a:pt x="621" y="211"/>
                    </a:lnTo>
                    <a:lnTo>
                      <a:pt x="619" y="211"/>
                    </a:lnTo>
                    <a:lnTo>
                      <a:pt x="619" y="211"/>
                    </a:lnTo>
                    <a:lnTo>
                      <a:pt x="617" y="209"/>
                    </a:lnTo>
                    <a:lnTo>
                      <a:pt x="612" y="211"/>
                    </a:lnTo>
                    <a:lnTo>
                      <a:pt x="610" y="211"/>
                    </a:lnTo>
                    <a:lnTo>
                      <a:pt x="610" y="205"/>
                    </a:lnTo>
                    <a:lnTo>
                      <a:pt x="610" y="193"/>
                    </a:lnTo>
                    <a:lnTo>
                      <a:pt x="610" y="180"/>
                    </a:lnTo>
                    <a:lnTo>
                      <a:pt x="610" y="168"/>
                    </a:lnTo>
                    <a:lnTo>
                      <a:pt x="610" y="156"/>
                    </a:lnTo>
                    <a:lnTo>
                      <a:pt x="610" y="143"/>
                    </a:lnTo>
                    <a:lnTo>
                      <a:pt x="610" y="131"/>
                    </a:lnTo>
                    <a:lnTo>
                      <a:pt x="610" y="119"/>
                    </a:lnTo>
                    <a:lnTo>
                      <a:pt x="610" y="107"/>
                    </a:lnTo>
                    <a:lnTo>
                      <a:pt x="610" y="94"/>
                    </a:lnTo>
                    <a:lnTo>
                      <a:pt x="610" y="82"/>
                    </a:lnTo>
                    <a:lnTo>
                      <a:pt x="610" y="70"/>
                    </a:lnTo>
                    <a:lnTo>
                      <a:pt x="610" y="57"/>
                    </a:lnTo>
                    <a:lnTo>
                      <a:pt x="610" y="45"/>
                    </a:lnTo>
                    <a:lnTo>
                      <a:pt x="610" y="33"/>
                    </a:lnTo>
                    <a:lnTo>
                      <a:pt x="610" y="21"/>
                    </a:lnTo>
                    <a:lnTo>
                      <a:pt x="610" y="8"/>
                    </a:lnTo>
                    <a:lnTo>
                      <a:pt x="610" y="4"/>
                    </a:lnTo>
                    <a:lnTo>
                      <a:pt x="610" y="4"/>
                    </a:lnTo>
                    <a:lnTo>
                      <a:pt x="594" y="4"/>
                    </a:lnTo>
                    <a:lnTo>
                      <a:pt x="582" y="4"/>
                    </a:lnTo>
                    <a:lnTo>
                      <a:pt x="565" y="4"/>
                    </a:lnTo>
                    <a:lnTo>
                      <a:pt x="545" y="4"/>
                    </a:lnTo>
                    <a:lnTo>
                      <a:pt x="524" y="2"/>
                    </a:lnTo>
                    <a:lnTo>
                      <a:pt x="502" y="2"/>
                    </a:lnTo>
                    <a:lnTo>
                      <a:pt x="477" y="2"/>
                    </a:lnTo>
                    <a:lnTo>
                      <a:pt x="453" y="2"/>
                    </a:lnTo>
                    <a:lnTo>
                      <a:pt x="430" y="2"/>
                    </a:lnTo>
                    <a:lnTo>
                      <a:pt x="408" y="2"/>
                    </a:lnTo>
                    <a:lnTo>
                      <a:pt x="389" y="0"/>
                    </a:lnTo>
                    <a:lnTo>
                      <a:pt x="373" y="0"/>
                    </a:lnTo>
                    <a:lnTo>
                      <a:pt x="361" y="0"/>
                    </a:lnTo>
                    <a:lnTo>
                      <a:pt x="352" y="0"/>
                    </a:lnTo>
                    <a:lnTo>
                      <a:pt x="348" y="0"/>
                    </a:lnTo>
                    <a:lnTo>
                      <a:pt x="346" y="0"/>
                    </a:lnTo>
                    <a:lnTo>
                      <a:pt x="346" y="2"/>
                    </a:lnTo>
                    <a:lnTo>
                      <a:pt x="346" y="4"/>
                    </a:lnTo>
                    <a:lnTo>
                      <a:pt x="344" y="21"/>
                    </a:lnTo>
                    <a:lnTo>
                      <a:pt x="344" y="35"/>
                    </a:lnTo>
                    <a:lnTo>
                      <a:pt x="344" y="49"/>
                    </a:lnTo>
                    <a:lnTo>
                      <a:pt x="344" y="66"/>
                    </a:lnTo>
                    <a:lnTo>
                      <a:pt x="342" y="80"/>
                    </a:lnTo>
                    <a:lnTo>
                      <a:pt x="342" y="94"/>
                    </a:lnTo>
                    <a:lnTo>
                      <a:pt x="342" y="111"/>
                    </a:lnTo>
                    <a:lnTo>
                      <a:pt x="342" y="125"/>
                    </a:lnTo>
                    <a:lnTo>
                      <a:pt x="342" y="139"/>
                    </a:lnTo>
                    <a:lnTo>
                      <a:pt x="340" y="156"/>
                    </a:lnTo>
                    <a:lnTo>
                      <a:pt x="340" y="170"/>
                    </a:lnTo>
                    <a:lnTo>
                      <a:pt x="340" y="184"/>
                    </a:lnTo>
                    <a:lnTo>
                      <a:pt x="340" y="199"/>
                    </a:lnTo>
                    <a:lnTo>
                      <a:pt x="338" y="215"/>
                    </a:lnTo>
                    <a:lnTo>
                      <a:pt x="338" y="230"/>
                    </a:lnTo>
                    <a:lnTo>
                      <a:pt x="338" y="244"/>
                    </a:lnTo>
                    <a:lnTo>
                      <a:pt x="338" y="260"/>
                    </a:lnTo>
                    <a:lnTo>
                      <a:pt x="336" y="275"/>
                    </a:lnTo>
                    <a:lnTo>
                      <a:pt x="336" y="289"/>
                    </a:lnTo>
                    <a:lnTo>
                      <a:pt x="336" y="305"/>
                    </a:lnTo>
                    <a:lnTo>
                      <a:pt x="336" y="320"/>
                    </a:lnTo>
                    <a:lnTo>
                      <a:pt x="334" y="334"/>
                    </a:lnTo>
                    <a:lnTo>
                      <a:pt x="334" y="350"/>
                    </a:lnTo>
                    <a:lnTo>
                      <a:pt x="334" y="365"/>
                    </a:lnTo>
                    <a:lnTo>
                      <a:pt x="334" y="379"/>
                    </a:lnTo>
                    <a:lnTo>
                      <a:pt x="334" y="396"/>
                    </a:lnTo>
                    <a:lnTo>
                      <a:pt x="332" y="410"/>
                    </a:lnTo>
                    <a:lnTo>
                      <a:pt x="332" y="424"/>
                    </a:lnTo>
                    <a:lnTo>
                      <a:pt x="332" y="441"/>
                    </a:lnTo>
                    <a:lnTo>
                      <a:pt x="332" y="455"/>
                    </a:lnTo>
                    <a:lnTo>
                      <a:pt x="330" y="469"/>
                    </a:lnTo>
                    <a:lnTo>
                      <a:pt x="330" y="486"/>
                    </a:lnTo>
                    <a:lnTo>
                      <a:pt x="309" y="484"/>
                    </a:lnTo>
                    <a:lnTo>
                      <a:pt x="289" y="484"/>
                    </a:lnTo>
                    <a:lnTo>
                      <a:pt x="268" y="484"/>
                    </a:lnTo>
                    <a:lnTo>
                      <a:pt x="248" y="482"/>
                    </a:lnTo>
                    <a:lnTo>
                      <a:pt x="229" y="482"/>
                    </a:lnTo>
                    <a:lnTo>
                      <a:pt x="209" y="482"/>
                    </a:lnTo>
                    <a:lnTo>
                      <a:pt x="189" y="480"/>
                    </a:lnTo>
                    <a:lnTo>
                      <a:pt x="168" y="480"/>
                    </a:lnTo>
                    <a:lnTo>
                      <a:pt x="148" y="478"/>
                    </a:lnTo>
                    <a:lnTo>
                      <a:pt x="127" y="478"/>
                    </a:lnTo>
                    <a:lnTo>
                      <a:pt x="107" y="475"/>
                    </a:lnTo>
                    <a:lnTo>
                      <a:pt x="86" y="475"/>
                    </a:lnTo>
                    <a:lnTo>
                      <a:pt x="66" y="473"/>
                    </a:lnTo>
                    <a:lnTo>
                      <a:pt x="45" y="473"/>
                    </a:lnTo>
                    <a:lnTo>
                      <a:pt x="25" y="471"/>
                    </a:lnTo>
                    <a:lnTo>
                      <a:pt x="4" y="471"/>
                    </a:lnTo>
                    <a:lnTo>
                      <a:pt x="2" y="471"/>
                    </a:lnTo>
                    <a:lnTo>
                      <a:pt x="0" y="471"/>
                    </a:lnTo>
                    <a:lnTo>
                      <a:pt x="0" y="471"/>
                    </a:lnTo>
                    <a:lnTo>
                      <a:pt x="2" y="475"/>
                    </a:lnTo>
                    <a:lnTo>
                      <a:pt x="2" y="478"/>
                    </a:lnTo>
                    <a:lnTo>
                      <a:pt x="4" y="482"/>
                    </a:lnTo>
                    <a:lnTo>
                      <a:pt x="4" y="484"/>
                    </a:lnTo>
                    <a:lnTo>
                      <a:pt x="6" y="486"/>
                    </a:lnTo>
                    <a:lnTo>
                      <a:pt x="4" y="488"/>
                    </a:lnTo>
                    <a:lnTo>
                      <a:pt x="6" y="488"/>
                    </a:lnTo>
                    <a:lnTo>
                      <a:pt x="6" y="490"/>
                    </a:lnTo>
                    <a:lnTo>
                      <a:pt x="8" y="490"/>
                    </a:lnTo>
                    <a:lnTo>
                      <a:pt x="8" y="490"/>
                    </a:lnTo>
                    <a:lnTo>
                      <a:pt x="10" y="492"/>
                    </a:lnTo>
                    <a:lnTo>
                      <a:pt x="14" y="498"/>
                    </a:lnTo>
                    <a:lnTo>
                      <a:pt x="16" y="498"/>
                    </a:lnTo>
                    <a:lnTo>
                      <a:pt x="21" y="498"/>
                    </a:lnTo>
                    <a:lnTo>
                      <a:pt x="25" y="500"/>
                    </a:lnTo>
                    <a:lnTo>
                      <a:pt x="27" y="502"/>
                    </a:lnTo>
                    <a:lnTo>
                      <a:pt x="29" y="506"/>
                    </a:lnTo>
                    <a:lnTo>
                      <a:pt x="31" y="510"/>
                    </a:lnTo>
                    <a:lnTo>
                      <a:pt x="33" y="518"/>
                    </a:lnTo>
                    <a:lnTo>
                      <a:pt x="33" y="521"/>
                    </a:lnTo>
                    <a:lnTo>
                      <a:pt x="37" y="525"/>
                    </a:lnTo>
                    <a:lnTo>
                      <a:pt x="39" y="527"/>
                    </a:lnTo>
                    <a:lnTo>
                      <a:pt x="39" y="527"/>
                    </a:lnTo>
                    <a:lnTo>
                      <a:pt x="39" y="529"/>
                    </a:lnTo>
                    <a:lnTo>
                      <a:pt x="39" y="529"/>
                    </a:lnTo>
                    <a:lnTo>
                      <a:pt x="39" y="529"/>
                    </a:lnTo>
                    <a:lnTo>
                      <a:pt x="43" y="531"/>
                    </a:lnTo>
                    <a:lnTo>
                      <a:pt x="43" y="533"/>
                    </a:lnTo>
                    <a:lnTo>
                      <a:pt x="45" y="533"/>
                    </a:lnTo>
                    <a:lnTo>
                      <a:pt x="49" y="535"/>
                    </a:lnTo>
                    <a:lnTo>
                      <a:pt x="51" y="537"/>
                    </a:lnTo>
                    <a:lnTo>
                      <a:pt x="53" y="537"/>
                    </a:lnTo>
                    <a:lnTo>
                      <a:pt x="55" y="539"/>
                    </a:lnTo>
                    <a:lnTo>
                      <a:pt x="57" y="539"/>
                    </a:lnTo>
                    <a:lnTo>
                      <a:pt x="62" y="541"/>
                    </a:lnTo>
                    <a:lnTo>
                      <a:pt x="62" y="543"/>
                    </a:lnTo>
                    <a:lnTo>
                      <a:pt x="64" y="543"/>
                    </a:lnTo>
                    <a:lnTo>
                      <a:pt x="64" y="545"/>
                    </a:lnTo>
                    <a:lnTo>
                      <a:pt x="64" y="547"/>
                    </a:lnTo>
                    <a:lnTo>
                      <a:pt x="66" y="547"/>
                    </a:lnTo>
                    <a:lnTo>
                      <a:pt x="68" y="549"/>
                    </a:lnTo>
                    <a:lnTo>
                      <a:pt x="68" y="549"/>
                    </a:lnTo>
                    <a:lnTo>
                      <a:pt x="68" y="549"/>
                    </a:lnTo>
                    <a:lnTo>
                      <a:pt x="70" y="551"/>
                    </a:lnTo>
                    <a:lnTo>
                      <a:pt x="76" y="559"/>
                    </a:lnTo>
                    <a:lnTo>
                      <a:pt x="78" y="562"/>
                    </a:lnTo>
                    <a:lnTo>
                      <a:pt x="78" y="564"/>
                    </a:lnTo>
                    <a:lnTo>
                      <a:pt x="84" y="568"/>
                    </a:lnTo>
                    <a:lnTo>
                      <a:pt x="86" y="570"/>
                    </a:lnTo>
                    <a:lnTo>
                      <a:pt x="86" y="570"/>
                    </a:lnTo>
                    <a:lnTo>
                      <a:pt x="90" y="572"/>
                    </a:lnTo>
                    <a:lnTo>
                      <a:pt x="90" y="574"/>
                    </a:lnTo>
                    <a:lnTo>
                      <a:pt x="92" y="574"/>
                    </a:lnTo>
                    <a:lnTo>
                      <a:pt x="94" y="576"/>
                    </a:lnTo>
                    <a:lnTo>
                      <a:pt x="94" y="578"/>
                    </a:lnTo>
                    <a:lnTo>
                      <a:pt x="96" y="582"/>
                    </a:lnTo>
                    <a:lnTo>
                      <a:pt x="96" y="584"/>
                    </a:lnTo>
                    <a:lnTo>
                      <a:pt x="98" y="584"/>
                    </a:lnTo>
                    <a:lnTo>
                      <a:pt x="103" y="588"/>
                    </a:lnTo>
                    <a:lnTo>
                      <a:pt x="109" y="594"/>
                    </a:lnTo>
                    <a:lnTo>
                      <a:pt x="113" y="600"/>
                    </a:lnTo>
                    <a:lnTo>
                      <a:pt x="113" y="600"/>
                    </a:lnTo>
                    <a:lnTo>
                      <a:pt x="117" y="603"/>
                    </a:lnTo>
                    <a:lnTo>
                      <a:pt x="121" y="605"/>
                    </a:lnTo>
                    <a:lnTo>
                      <a:pt x="123" y="605"/>
                    </a:lnTo>
                    <a:lnTo>
                      <a:pt x="123" y="607"/>
                    </a:lnTo>
                    <a:lnTo>
                      <a:pt x="123" y="607"/>
                    </a:lnTo>
                    <a:lnTo>
                      <a:pt x="125" y="607"/>
                    </a:lnTo>
                    <a:lnTo>
                      <a:pt x="125" y="607"/>
                    </a:lnTo>
                    <a:lnTo>
                      <a:pt x="125" y="607"/>
                    </a:lnTo>
                    <a:lnTo>
                      <a:pt x="125" y="607"/>
                    </a:lnTo>
                    <a:lnTo>
                      <a:pt x="125" y="607"/>
                    </a:lnTo>
                    <a:lnTo>
                      <a:pt x="127" y="607"/>
                    </a:lnTo>
                    <a:lnTo>
                      <a:pt x="127" y="607"/>
                    </a:lnTo>
                    <a:lnTo>
                      <a:pt x="129" y="607"/>
                    </a:lnTo>
                    <a:lnTo>
                      <a:pt x="129" y="609"/>
                    </a:lnTo>
                    <a:lnTo>
                      <a:pt x="129" y="609"/>
                    </a:lnTo>
                    <a:lnTo>
                      <a:pt x="131" y="609"/>
                    </a:lnTo>
                    <a:lnTo>
                      <a:pt x="131" y="609"/>
                    </a:lnTo>
                    <a:lnTo>
                      <a:pt x="131" y="611"/>
                    </a:lnTo>
                    <a:lnTo>
                      <a:pt x="131" y="611"/>
                    </a:lnTo>
                    <a:lnTo>
                      <a:pt x="133" y="611"/>
                    </a:lnTo>
                    <a:lnTo>
                      <a:pt x="133" y="611"/>
                    </a:lnTo>
                    <a:lnTo>
                      <a:pt x="133" y="613"/>
                    </a:lnTo>
                    <a:lnTo>
                      <a:pt x="135" y="613"/>
                    </a:lnTo>
                    <a:lnTo>
                      <a:pt x="135" y="613"/>
                    </a:lnTo>
                    <a:lnTo>
                      <a:pt x="139" y="617"/>
                    </a:lnTo>
                    <a:lnTo>
                      <a:pt x="141" y="619"/>
                    </a:lnTo>
                    <a:lnTo>
                      <a:pt x="141" y="619"/>
                    </a:lnTo>
                    <a:lnTo>
                      <a:pt x="143" y="619"/>
                    </a:lnTo>
                    <a:lnTo>
                      <a:pt x="146" y="621"/>
                    </a:lnTo>
                    <a:lnTo>
                      <a:pt x="148" y="623"/>
                    </a:lnTo>
                    <a:lnTo>
                      <a:pt x="148" y="623"/>
                    </a:lnTo>
                    <a:lnTo>
                      <a:pt x="148" y="625"/>
                    </a:lnTo>
                    <a:lnTo>
                      <a:pt x="148" y="627"/>
                    </a:lnTo>
                    <a:lnTo>
                      <a:pt x="148" y="627"/>
                    </a:lnTo>
                    <a:lnTo>
                      <a:pt x="150" y="627"/>
                    </a:lnTo>
                    <a:lnTo>
                      <a:pt x="152" y="627"/>
                    </a:lnTo>
                    <a:lnTo>
                      <a:pt x="152" y="629"/>
                    </a:lnTo>
                    <a:lnTo>
                      <a:pt x="154" y="629"/>
                    </a:lnTo>
                    <a:lnTo>
                      <a:pt x="156" y="633"/>
                    </a:lnTo>
                    <a:lnTo>
                      <a:pt x="156" y="635"/>
                    </a:lnTo>
                    <a:lnTo>
                      <a:pt x="156" y="635"/>
                    </a:lnTo>
                    <a:lnTo>
                      <a:pt x="156" y="639"/>
                    </a:lnTo>
                    <a:lnTo>
                      <a:pt x="158" y="639"/>
                    </a:lnTo>
                    <a:lnTo>
                      <a:pt x="158" y="641"/>
                    </a:lnTo>
                    <a:lnTo>
                      <a:pt x="158" y="641"/>
                    </a:lnTo>
                    <a:lnTo>
                      <a:pt x="158" y="641"/>
                    </a:lnTo>
                    <a:lnTo>
                      <a:pt x="158" y="644"/>
                    </a:lnTo>
                    <a:lnTo>
                      <a:pt x="158" y="644"/>
                    </a:lnTo>
                    <a:lnTo>
                      <a:pt x="158" y="646"/>
                    </a:lnTo>
                    <a:lnTo>
                      <a:pt x="160" y="646"/>
                    </a:lnTo>
                    <a:lnTo>
                      <a:pt x="160" y="648"/>
                    </a:lnTo>
                    <a:lnTo>
                      <a:pt x="160" y="650"/>
                    </a:lnTo>
                    <a:lnTo>
                      <a:pt x="158" y="650"/>
                    </a:lnTo>
                    <a:lnTo>
                      <a:pt x="160" y="650"/>
                    </a:lnTo>
                    <a:lnTo>
                      <a:pt x="160" y="652"/>
                    </a:lnTo>
                    <a:lnTo>
                      <a:pt x="160" y="652"/>
                    </a:lnTo>
                    <a:lnTo>
                      <a:pt x="162" y="654"/>
                    </a:lnTo>
                    <a:lnTo>
                      <a:pt x="162" y="654"/>
                    </a:lnTo>
                    <a:lnTo>
                      <a:pt x="162" y="654"/>
                    </a:lnTo>
                    <a:lnTo>
                      <a:pt x="162" y="656"/>
                    </a:lnTo>
                    <a:lnTo>
                      <a:pt x="162" y="658"/>
                    </a:lnTo>
                    <a:lnTo>
                      <a:pt x="162" y="658"/>
                    </a:lnTo>
                    <a:lnTo>
                      <a:pt x="164" y="658"/>
                    </a:lnTo>
                    <a:lnTo>
                      <a:pt x="166" y="662"/>
                    </a:lnTo>
                    <a:lnTo>
                      <a:pt x="166" y="664"/>
                    </a:lnTo>
                    <a:lnTo>
                      <a:pt x="168" y="666"/>
                    </a:lnTo>
                    <a:lnTo>
                      <a:pt x="168" y="668"/>
                    </a:lnTo>
                    <a:lnTo>
                      <a:pt x="170" y="668"/>
                    </a:lnTo>
                    <a:lnTo>
                      <a:pt x="170" y="668"/>
                    </a:lnTo>
                    <a:lnTo>
                      <a:pt x="172" y="672"/>
                    </a:lnTo>
                    <a:lnTo>
                      <a:pt x="174" y="674"/>
                    </a:lnTo>
                    <a:lnTo>
                      <a:pt x="174" y="676"/>
                    </a:lnTo>
                    <a:lnTo>
                      <a:pt x="174" y="680"/>
                    </a:lnTo>
                    <a:lnTo>
                      <a:pt x="174" y="682"/>
                    </a:lnTo>
                    <a:lnTo>
                      <a:pt x="172" y="687"/>
                    </a:lnTo>
                    <a:lnTo>
                      <a:pt x="172" y="689"/>
                    </a:lnTo>
                    <a:lnTo>
                      <a:pt x="172" y="693"/>
                    </a:lnTo>
                    <a:lnTo>
                      <a:pt x="172" y="699"/>
                    </a:lnTo>
                    <a:lnTo>
                      <a:pt x="172" y="699"/>
                    </a:lnTo>
                    <a:lnTo>
                      <a:pt x="172" y="701"/>
                    </a:lnTo>
                    <a:lnTo>
                      <a:pt x="172" y="701"/>
                    </a:lnTo>
                    <a:lnTo>
                      <a:pt x="174" y="703"/>
                    </a:lnTo>
                    <a:lnTo>
                      <a:pt x="174" y="703"/>
                    </a:lnTo>
                    <a:lnTo>
                      <a:pt x="174" y="705"/>
                    </a:lnTo>
                    <a:lnTo>
                      <a:pt x="174" y="705"/>
                    </a:lnTo>
                    <a:lnTo>
                      <a:pt x="176" y="707"/>
                    </a:lnTo>
                    <a:lnTo>
                      <a:pt x="178" y="713"/>
                    </a:lnTo>
                    <a:lnTo>
                      <a:pt x="178" y="713"/>
                    </a:lnTo>
                    <a:lnTo>
                      <a:pt x="180" y="715"/>
                    </a:lnTo>
                    <a:lnTo>
                      <a:pt x="180" y="717"/>
                    </a:lnTo>
                    <a:lnTo>
                      <a:pt x="182" y="719"/>
                    </a:lnTo>
                    <a:lnTo>
                      <a:pt x="182" y="723"/>
                    </a:lnTo>
                    <a:lnTo>
                      <a:pt x="184" y="725"/>
                    </a:lnTo>
                    <a:lnTo>
                      <a:pt x="184" y="728"/>
                    </a:lnTo>
                    <a:lnTo>
                      <a:pt x="184" y="730"/>
                    </a:lnTo>
                    <a:lnTo>
                      <a:pt x="184" y="732"/>
                    </a:lnTo>
                    <a:lnTo>
                      <a:pt x="186" y="732"/>
                    </a:lnTo>
                    <a:lnTo>
                      <a:pt x="186" y="734"/>
                    </a:lnTo>
                    <a:lnTo>
                      <a:pt x="191" y="736"/>
                    </a:lnTo>
                    <a:lnTo>
                      <a:pt x="193" y="738"/>
                    </a:lnTo>
                    <a:lnTo>
                      <a:pt x="193" y="738"/>
                    </a:lnTo>
                    <a:lnTo>
                      <a:pt x="193" y="740"/>
                    </a:lnTo>
                    <a:lnTo>
                      <a:pt x="193" y="740"/>
                    </a:lnTo>
                    <a:lnTo>
                      <a:pt x="195" y="742"/>
                    </a:lnTo>
                    <a:lnTo>
                      <a:pt x="195" y="742"/>
                    </a:lnTo>
                    <a:lnTo>
                      <a:pt x="203" y="746"/>
                    </a:lnTo>
                    <a:lnTo>
                      <a:pt x="203" y="748"/>
                    </a:lnTo>
                    <a:lnTo>
                      <a:pt x="205" y="748"/>
                    </a:lnTo>
                    <a:lnTo>
                      <a:pt x="207" y="748"/>
                    </a:lnTo>
                    <a:lnTo>
                      <a:pt x="209" y="748"/>
                    </a:lnTo>
                    <a:lnTo>
                      <a:pt x="211" y="750"/>
                    </a:lnTo>
                    <a:lnTo>
                      <a:pt x="213" y="752"/>
                    </a:lnTo>
                    <a:lnTo>
                      <a:pt x="215" y="752"/>
                    </a:lnTo>
                    <a:lnTo>
                      <a:pt x="215" y="752"/>
                    </a:lnTo>
                    <a:lnTo>
                      <a:pt x="217" y="756"/>
                    </a:lnTo>
                    <a:lnTo>
                      <a:pt x="219" y="760"/>
                    </a:lnTo>
                    <a:lnTo>
                      <a:pt x="221" y="762"/>
                    </a:lnTo>
                    <a:lnTo>
                      <a:pt x="225" y="764"/>
                    </a:lnTo>
                    <a:lnTo>
                      <a:pt x="229" y="769"/>
                    </a:lnTo>
                    <a:lnTo>
                      <a:pt x="232" y="771"/>
                    </a:lnTo>
                    <a:lnTo>
                      <a:pt x="242" y="775"/>
                    </a:lnTo>
                    <a:lnTo>
                      <a:pt x="246" y="777"/>
                    </a:lnTo>
                    <a:lnTo>
                      <a:pt x="254" y="777"/>
                    </a:lnTo>
                    <a:lnTo>
                      <a:pt x="254" y="777"/>
                    </a:lnTo>
                    <a:lnTo>
                      <a:pt x="256" y="777"/>
                    </a:lnTo>
                    <a:lnTo>
                      <a:pt x="256" y="779"/>
                    </a:lnTo>
                    <a:lnTo>
                      <a:pt x="254" y="781"/>
                    </a:lnTo>
                    <a:lnTo>
                      <a:pt x="256" y="781"/>
                    </a:lnTo>
                    <a:lnTo>
                      <a:pt x="256" y="783"/>
                    </a:lnTo>
                    <a:lnTo>
                      <a:pt x="258" y="783"/>
                    </a:lnTo>
                    <a:lnTo>
                      <a:pt x="262" y="787"/>
                    </a:lnTo>
                    <a:lnTo>
                      <a:pt x="264" y="789"/>
                    </a:lnTo>
                    <a:lnTo>
                      <a:pt x="273" y="791"/>
                    </a:lnTo>
                    <a:lnTo>
                      <a:pt x="275" y="791"/>
                    </a:lnTo>
                    <a:lnTo>
                      <a:pt x="277" y="791"/>
                    </a:lnTo>
                    <a:lnTo>
                      <a:pt x="277" y="791"/>
                    </a:lnTo>
                    <a:lnTo>
                      <a:pt x="277" y="791"/>
                    </a:lnTo>
                    <a:lnTo>
                      <a:pt x="277" y="793"/>
                    </a:lnTo>
                    <a:lnTo>
                      <a:pt x="279" y="793"/>
                    </a:lnTo>
                    <a:lnTo>
                      <a:pt x="283" y="799"/>
                    </a:lnTo>
                    <a:lnTo>
                      <a:pt x="287" y="801"/>
                    </a:lnTo>
                    <a:lnTo>
                      <a:pt x="287" y="801"/>
                    </a:lnTo>
                    <a:lnTo>
                      <a:pt x="289" y="801"/>
                    </a:lnTo>
                    <a:lnTo>
                      <a:pt x="291" y="805"/>
                    </a:lnTo>
                    <a:lnTo>
                      <a:pt x="293" y="805"/>
                    </a:lnTo>
                    <a:lnTo>
                      <a:pt x="293" y="805"/>
                    </a:lnTo>
                    <a:lnTo>
                      <a:pt x="295" y="803"/>
                    </a:lnTo>
                    <a:lnTo>
                      <a:pt x="295" y="803"/>
                    </a:lnTo>
                    <a:lnTo>
                      <a:pt x="297" y="805"/>
                    </a:lnTo>
                    <a:lnTo>
                      <a:pt x="297" y="805"/>
                    </a:lnTo>
                    <a:lnTo>
                      <a:pt x="299" y="805"/>
                    </a:lnTo>
                    <a:lnTo>
                      <a:pt x="297" y="807"/>
                    </a:lnTo>
                    <a:lnTo>
                      <a:pt x="299" y="807"/>
                    </a:lnTo>
                    <a:lnTo>
                      <a:pt x="305" y="807"/>
                    </a:lnTo>
                    <a:lnTo>
                      <a:pt x="309" y="809"/>
                    </a:lnTo>
                    <a:lnTo>
                      <a:pt x="313" y="809"/>
                    </a:lnTo>
                    <a:lnTo>
                      <a:pt x="316" y="809"/>
                    </a:lnTo>
                    <a:lnTo>
                      <a:pt x="318" y="805"/>
                    </a:lnTo>
                    <a:lnTo>
                      <a:pt x="318" y="801"/>
                    </a:lnTo>
                    <a:lnTo>
                      <a:pt x="318" y="801"/>
                    </a:lnTo>
                    <a:lnTo>
                      <a:pt x="318" y="801"/>
                    </a:lnTo>
                    <a:lnTo>
                      <a:pt x="320" y="801"/>
                    </a:lnTo>
                    <a:lnTo>
                      <a:pt x="320" y="801"/>
                    </a:lnTo>
                    <a:lnTo>
                      <a:pt x="320" y="799"/>
                    </a:lnTo>
                    <a:lnTo>
                      <a:pt x="322" y="799"/>
                    </a:lnTo>
                    <a:lnTo>
                      <a:pt x="324" y="797"/>
                    </a:lnTo>
                    <a:lnTo>
                      <a:pt x="326" y="795"/>
                    </a:lnTo>
                    <a:lnTo>
                      <a:pt x="326" y="795"/>
                    </a:lnTo>
                    <a:lnTo>
                      <a:pt x="326" y="795"/>
                    </a:lnTo>
                    <a:lnTo>
                      <a:pt x="330" y="789"/>
                    </a:lnTo>
                    <a:lnTo>
                      <a:pt x="330" y="789"/>
                    </a:lnTo>
                    <a:lnTo>
                      <a:pt x="330" y="789"/>
                    </a:lnTo>
                    <a:lnTo>
                      <a:pt x="330" y="789"/>
                    </a:lnTo>
                    <a:lnTo>
                      <a:pt x="332" y="789"/>
                    </a:lnTo>
                    <a:lnTo>
                      <a:pt x="334" y="789"/>
                    </a:lnTo>
                    <a:lnTo>
                      <a:pt x="338" y="785"/>
                    </a:lnTo>
                    <a:lnTo>
                      <a:pt x="340" y="785"/>
                    </a:lnTo>
                    <a:lnTo>
                      <a:pt x="342" y="785"/>
                    </a:lnTo>
                    <a:lnTo>
                      <a:pt x="342" y="785"/>
                    </a:lnTo>
                    <a:lnTo>
                      <a:pt x="340" y="783"/>
                    </a:lnTo>
                    <a:lnTo>
                      <a:pt x="338" y="781"/>
                    </a:lnTo>
                    <a:lnTo>
                      <a:pt x="338" y="781"/>
                    </a:lnTo>
                    <a:lnTo>
                      <a:pt x="338" y="779"/>
                    </a:lnTo>
                    <a:lnTo>
                      <a:pt x="338" y="775"/>
                    </a:lnTo>
                    <a:lnTo>
                      <a:pt x="340" y="773"/>
                    </a:lnTo>
                    <a:lnTo>
                      <a:pt x="340" y="773"/>
                    </a:lnTo>
                    <a:lnTo>
                      <a:pt x="340" y="771"/>
                    </a:lnTo>
                    <a:lnTo>
                      <a:pt x="340" y="771"/>
                    </a:lnTo>
                    <a:lnTo>
                      <a:pt x="342" y="771"/>
                    </a:lnTo>
                    <a:lnTo>
                      <a:pt x="342" y="771"/>
                    </a:lnTo>
                    <a:lnTo>
                      <a:pt x="342" y="771"/>
                    </a:lnTo>
                    <a:lnTo>
                      <a:pt x="344" y="771"/>
                    </a:lnTo>
                    <a:lnTo>
                      <a:pt x="344" y="771"/>
                    </a:lnTo>
                    <a:lnTo>
                      <a:pt x="344" y="769"/>
                    </a:lnTo>
                    <a:lnTo>
                      <a:pt x="342" y="769"/>
                    </a:lnTo>
                    <a:lnTo>
                      <a:pt x="342" y="766"/>
                    </a:lnTo>
                    <a:lnTo>
                      <a:pt x="344" y="766"/>
                    </a:lnTo>
                    <a:lnTo>
                      <a:pt x="344" y="764"/>
                    </a:lnTo>
                    <a:lnTo>
                      <a:pt x="344" y="762"/>
                    </a:lnTo>
                    <a:lnTo>
                      <a:pt x="344" y="762"/>
                    </a:lnTo>
                    <a:lnTo>
                      <a:pt x="344" y="760"/>
                    </a:lnTo>
                    <a:lnTo>
                      <a:pt x="344" y="760"/>
                    </a:lnTo>
                    <a:lnTo>
                      <a:pt x="344" y="758"/>
                    </a:lnTo>
                    <a:lnTo>
                      <a:pt x="348" y="750"/>
                    </a:lnTo>
                    <a:lnTo>
                      <a:pt x="348" y="750"/>
                    </a:lnTo>
                    <a:lnTo>
                      <a:pt x="348" y="750"/>
                    </a:lnTo>
                    <a:lnTo>
                      <a:pt x="348" y="750"/>
                    </a:lnTo>
                    <a:lnTo>
                      <a:pt x="350" y="748"/>
                    </a:lnTo>
                    <a:lnTo>
                      <a:pt x="348" y="748"/>
                    </a:lnTo>
                    <a:lnTo>
                      <a:pt x="350" y="748"/>
                    </a:lnTo>
                    <a:lnTo>
                      <a:pt x="350" y="746"/>
                    </a:lnTo>
                    <a:lnTo>
                      <a:pt x="350" y="746"/>
                    </a:lnTo>
                    <a:lnTo>
                      <a:pt x="350" y="744"/>
                    </a:lnTo>
                    <a:lnTo>
                      <a:pt x="352" y="744"/>
                    </a:lnTo>
                    <a:lnTo>
                      <a:pt x="352" y="744"/>
                    </a:lnTo>
                    <a:lnTo>
                      <a:pt x="352" y="742"/>
                    </a:lnTo>
                    <a:lnTo>
                      <a:pt x="352" y="742"/>
                    </a:lnTo>
                    <a:lnTo>
                      <a:pt x="354" y="740"/>
                    </a:lnTo>
                    <a:lnTo>
                      <a:pt x="354" y="740"/>
                    </a:lnTo>
                    <a:lnTo>
                      <a:pt x="354" y="738"/>
                    </a:lnTo>
                    <a:lnTo>
                      <a:pt x="359" y="734"/>
                    </a:lnTo>
                    <a:lnTo>
                      <a:pt x="359" y="732"/>
                    </a:lnTo>
                    <a:lnTo>
                      <a:pt x="359" y="732"/>
                    </a:lnTo>
                    <a:lnTo>
                      <a:pt x="359" y="730"/>
                    </a:lnTo>
                    <a:lnTo>
                      <a:pt x="359" y="730"/>
                    </a:lnTo>
                    <a:lnTo>
                      <a:pt x="361" y="730"/>
                    </a:lnTo>
                    <a:lnTo>
                      <a:pt x="363" y="730"/>
                    </a:lnTo>
                    <a:lnTo>
                      <a:pt x="365" y="730"/>
                    </a:lnTo>
                    <a:lnTo>
                      <a:pt x="369" y="728"/>
                    </a:lnTo>
                    <a:lnTo>
                      <a:pt x="371" y="728"/>
                    </a:lnTo>
                    <a:lnTo>
                      <a:pt x="371" y="728"/>
                    </a:lnTo>
                    <a:lnTo>
                      <a:pt x="371" y="728"/>
                    </a:lnTo>
                    <a:lnTo>
                      <a:pt x="371" y="728"/>
                    </a:lnTo>
                    <a:lnTo>
                      <a:pt x="373" y="728"/>
                    </a:lnTo>
                    <a:lnTo>
                      <a:pt x="373" y="728"/>
                    </a:lnTo>
                    <a:lnTo>
                      <a:pt x="373" y="728"/>
                    </a:lnTo>
                    <a:lnTo>
                      <a:pt x="373" y="728"/>
                    </a:lnTo>
                    <a:lnTo>
                      <a:pt x="373" y="728"/>
                    </a:lnTo>
                    <a:lnTo>
                      <a:pt x="373" y="728"/>
                    </a:lnTo>
                    <a:lnTo>
                      <a:pt x="375" y="725"/>
                    </a:lnTo>
                    <a:lnTo>
                      <a:pt x="375" y="725"/>
                    </a:lnTo>
                    <a:lnTo>
                      <a:pt x="385" y="725"/>
                    </a:lnTo>
                    <a:lnTo>
                      <a:pt x="385" y="725"/>
                    </a:lnTo>
                    <a:lnTo>
                      <a:pt x="385" y="725"/>
                    </a:lnTo>
                    <a:lnTo>
                      <a:pt x="387" y="723"/>
                    </a:lnTo>
                    <a:lnTo>
                      <a:pt x="387" y="721"/>
                    </a:lnTo>
                    <a:lnTo>
                      <a:pt x="389" y="719"/>
                    </a:lnTo>
                    <a:lnTo>
                      <a:pt x="389" y="717"/>
                    </a:lnTo>
                    <a:lnTo>
                      <a:pt x="389" y="717"/>
                    </a:lnTo>
                    <a:lnTo>
                      <a:pt x="391" y="717"/>
                    </a:lnTo>
                    <a:lnTo>
                      <a:pt x="391" y="717"/>
                    </a:lnTo>
                    <a:lnTo>
                      <a:pt x="393" y="715"/>
                    </a:lnTo>
                    <a:lnTo>
                      <a:pt x="393" y="713"/>
                    </a:lnTo>
                    <a:lnTo>
                      <a:pt x="395" y="715"/>
                    </a:lnTo>
                    <a:lnTo>
                      <a:pt x="395" y="715"/>
                    </a:lnTo>
                    <a:lnTo>
                      <a:pt x="397" y="717"/>
                    </a:lnTo>
                    <a:lnTo>
                      <a:pt x="399" y="715"/>
                    </a:lnTo>
                    <a:lnTo>
                      <a:pt x="399" y="717"/>
                    </a:lnTo>
                    <a:lnTo>
                      <a:pt x="402" y="719"/>
                    </a:lnTo>
                    <a:lnTo>
                      <a:pt x="404" y="719"/>
                    </a:lnTo>
                    <a:lnTo>
                      <a:pt x="408" y="721"/>
                    </a:lnTo>
                    <a:lnTo>
                      <a:pt x="410" y="723"/>
                    </a:lnTo>
                    <a:lnTo>
                      <a:pt x="414" y="723"/>
                    </a:lnTo>
                    <a:lnTo>
                      <a:pt x="422" y="723"/>
                    </a:lnTo>
                    <a:lnTo>
                      <a:pt x="424" y="723"/>
                    </a:lnTo>
                    <a:lnTo>
                      <a:pt x="426" y="723"/>
                    </a:lnTo>
                    <a:lnTo>
                      <a:pt x="428" y="723"/>
                    </a:lnTo>
                    <a:lnTo>
                      <a:pt x="428" y="723"/>
                    </a:lnTo>
                    <a:lnTo>
                      <a:pt x="430" y="725"/>
                    </a:lnTo>
                    <a:lnTo>
                      <a:pt x="430" y="725"/>
                    </a:lnTo>
                    <a:lnTo>
                      <a:pt x="432" y="725"/>
                    </a:lnTo>
                    <a:lnTo>
                      <a:pt x="432" y="723"/>
                    </a:lnTo>
                    <a:lnTo>
                      <a:pt x="432" y="723"/>
                    </a:lnTo>
                    <a:lnTo>
                      <a:pt x="434" y="723"/>
                    </a:lnTo>
                    <a:lnTo>
                      <a:pt x="434" y="723"/>
                    </a:lnTo>
                    <a:lnTo>
                      <a:pt x="436" y="723"/>
                    </a:lnTo>
                    <a:lnTo>
                      <a:pt x="440" y="723"/>
                    </a:lnTo>
                    <a:lnTo>
                      <a:pt x="440" y="723"/>
                    </a:lnTo>
                    <a:lnTo>
                      <a:pt x="442" y="723"/>
                    </a:lnTo>
                    <a:lnTo>
                      <a:pt x="442" y="725"/>
                    </a:lnTo>
                    <a:lnTo>
                      <a:pt x="442" y="725"/>
                    </a:lnTo>
                    <a:lnTo>
                      <a:pt x="457" y="728"/>
                    </a:lnTo>
                    <a:lnTo>
                      <a:pt x="463" y="728"/>
                    </a:lnTo>
                    <a:lnTo>
                      <a:pt x="465" y="728"/>
                    </a:lnTo>
                    <a:lnTo>
                      <a:pt x="465" y="725"/>
                    </a:lnTo>
                    <a:lnTo>
                      <a:pt x="465" y="725"/>
                    </a:lnTo>
                    <a:lnTo>
                      <a:pt x="465" y="723"/>
                    </a:lnTo>
                    <a:lnTo>
                      <a:pt x="465" y="723"/>
                    </a:lnTo>
                    <a:lnTo>
                      <a:pt x="465" y="723"/>
                    </a:lnTo>
                    <a:lnTo>
                      <a:pt x="467" y="723"/>
                    </a:lnTo>
                    <a:lnTo>
                      <a:pt x="467" y="723"/>
                    </a:lnTo>
                    <a:lnTo>
                      <a:pt x="467" y="725"/>
                    </a:lnTo>
                    <a:lnTo>
                      <a:pt x="467" y="725"/>
                    </a:lnTo>
                    <a:lnTo>
                      <a:pt x="467" y="728"/>
                    </a:lnTo>
                    <a:lnTo>
                      <a:pt x="467" y="728"/>
                    </a:lnTo>
                    <a:lnTo>
                      <a:pt x="469" y="730"/>
                    </a:lnTo>
                    <a:lnTo>
                      <a:pt x="469" y="728"/>
                    </a:lnTo>
                    <a:lnTo>
                      <a:pt x="471" y="728"/>
                    </a:lnTo>
                    <a:lnTo>
                      <a:pt x="473" y="725"/>
                    </a:lnTo>
                    <a:lnTo>
                      <a:pt x="473" y="728"/>
                    </a:lnTo>
                    <a:lnTo>
                      <a:pt x="475" y="728"/>
                    </a:lnTo>
                    <a:lnTo>
                      <a:pt x="475" y="728"/>
                    </a:lnTo>
                    <a:lnTo>
                      <a:pt x="475" y="730"/>
                    </a:lnTo>
                    <a:lnTo>
                      <a:pt x="477" y="728"/>
                    </a:lnTo>
                    <a:lnTo>
                      <a:pt x="477" y="728"/>
                    </a:lnTo>
                    <a:lnTo>
                      <a:pt x="479" y="728"/>
                    </a:lnTo>
                    <a:lnTo>
                      <a:pt x="479" y="730"/>
                    </a:lnTo>
                    <a:lnTo>
                      <a:pt x="479" y="730"/>
                    </a:lnTo>
                    <a:lnTo>
                      <a:pt x="479" y="732"/>
                    </a:lnTo>
                    <a:lnTo>
                      <a:pt x="481" y="734"/>
                    </a:lnTo>
                    <a:lnTo>
                      <a:pt x="481" y="736"/>
                    </a:lnTo>
                    <a:lnTo>
                      <a:pt x="483" y="738"/>
                    </a:lnTo>
                    <a:lnTo>
                      <a:pt x="483" y="740"/>
                    </a:lnTo>
                    <a:lnTo>
                      <a:pt x="483" y="740"/>
                    </a:lnTo>
                    <a:lnTo>
                      <a:pt x="486" y="742"/>
                    </a:lnTo>
                    <a:lnTo>
                      <a:pt x="488" y="742"/>
                    </a:lnTo>
                    <a:lnTo>
                      <a:pt x="490" y="742"/>
                    </a:lnTo>
                    <a:lnTo>
                      <a:pt x="488" y="744"/>
                    </a:lnTo>
                    <a:lnTo>
                      <a:pt x="488" y="746"/>
                    </a:lnTo>
                    <a:lnTo>
                      <a:pt x="488" y="748"/>
                    </a:lnTo>
                    <a:lnTo>
                      <a:pt x="488" y="748"/>
                    </a:lnTo>
                    <a:lnTo>
                      <a:pt x="490" y="746"/>
                    </a:lnTo>
                    <a:lnTo>
                      <a:pt x="492" y="744"/>
                    </a:lnTo>
                    <a:lnTo>
                      <a:pt x="496" y="744"/>
                    </a:lnTo>
                    <a:lnTo>
                      <a:pt x="496" y="746"/>
                    </a:lnTo>
                    <a:lnTo>
                      <a:pt x="496" y="748"/>
                    </a:lnTo>
                    <a:lnTo>
                      <a:pt x="496" y="752"/>
                    </a:lnTo>
                    <a:lnTo>
                      <a:pt x="496" y="754"/>
                    </a:lnTo>
                    <a:lnTo>
                      <a:pt x="498" y="754"/>
                    </a:lnTo>
                    <a:lnTo>
                      <a:pt x="498" y="754"/>
                    </a:lnTo>
                    <a:lnTo>
                      <a:pt x="500" y="754"/>
                    </a:lnTo>
                    <a:lnTo>
                      <a:pt x="500" y="756"/>
                    </a:lnTo>
                    <a:lnTo>
                      <a:pt x="502" y="758"/>
                    </a:lnTo>
                    <a:lnTo>
                      <a:pt x="504" y="760"/>
                    </a:lnTo>
                    <a:lnTo>
                      <a:pt x="510" y="762"/>
                    </a:lnTo>
                    <a:lnTo>
                      <a:pt x="514" y="762"/>
                    </a:lnTo>
                    <a:lnTo>
                      <a:pt x="514" y="764"/>
                    </a:lnTo>
                    <a:lnTo>
                      <a:pt x="514" y="766"/>
                    </a:lnTo>
                    <a:lnTo>
                      <a:pt x="514" y="769"/>
                    </a:lnTo>
                    <a:lnTo>
                      <a:pt x="514" y="771"/>
                    </a:lnTo>
                    <a:lnTo>
                      <a:pt x="516" y="771"/>
                    </a:lnTo>
                    <a:lnTo>
                      <a:pt x="516" y="773"/>
                    </a:lnTo>
                    <a:lnTo>
                      <a:pt x="518" y="773"/>
                    </a:lnTo>
                    <a:lnTo>
                      <a:pt x="524" y="777"/>
                    </a:lnTo>
                    <a:lnTo>
                      <a:pt x="526" y="779"/>
                    </a:lnTo>
                    <a:lnTo>
                      <a:pt x="529" y="781"/>
                    </a:lnTo>
                    <a:lnTo>
                      <a:pt x="529" y="781"/>
                    </a:lnTo>
                    <a:lnTo>
                      <a:pt x="535" y="783"/>
                    </a:lnTo>
                    <a:lnTo>
                      <a:pt x="537" y="785"/>
                    </a:lnTo>
                    <a:lnTo>
                      <a:pt x="537" y="787"/>
                    </a:lnTo>
                    <a:lnTo>
                      <a:pt x="539" y="789"/>
                    </a:lnTo>
                    <a:lnTo>
                      <a:pt x="539" y="793"/>
                    </a:lnTo>
                    <a:lnTo>
                      <a:pt x="539" y="793"/>
                    </a:lnTo>
                    <a:lnTo>
                      <a:pt x="543" y="797"/>
                    </a:lnTo>
                    <a:lnTo>
                      <a:pt x="545" y="799"/>
                    </a:lnTo>
                    <a:lnTo>
                      <a:pt x="545" y="799"/>
                    </a:lnTo>
                    <a:lnTo>
                      <a:pt x="545" y="799"/>
                    </a:lnTo>
                    <a:lnTo>
                      <a:pt x="547" y="799"/>
                    </a:lnTo>
                    <a:lnTo>
                      <a:pt x="547" y="799"/>
                    </a:lnTo>
                    <a:lnTo>
                      <a:pt x="549" y="801"/>
                    </a:lnTo>
                    <a:lnTo>
                      <a:pt x="549" y="807"/>
                    </a:lnTo>
                    <a:lnTo>
                      <a:pt x="551" y="812"/>
                    </a:lnTo>
                    <a:lnTo>
                      <a:pt x="551" y="814"/>
                    </a:lnTo>
                    <a:lnTo>
                      <a:pt x="551" y="816"/>
                    </a:lnTo>
                    <a:lnTo>
                      <a:pt x="551" y="818"/>
                    </a:lnTo>
                    <a:lnTo>
                      <a:pt x="551" y="818"/>
                    </a:lnTo>
                    <a:lnTo>
                      <a:pt x="551" y="820"/>
                    </a:lnTo>
                    <a:lnTo>
                      <a:pt x="551" y="820"/>
                    </a:lnTo>
                    <a:lnTo>
                      <a:pt x="553" y="822"/>
                    </a:lnTo>
                    <a:lnTo>
                      <a:pt x="553" y="822"/>
                    </a:lnTo>
                    <a:lnTo>
                      <a:pt x="555" y="824"/>
                    </a:lnTo>
                    <a:lnTo>
                      <a:pt x="555" y="826"/>
                    </a:lnTo>
                    <a:lnTo>
                      <a:pt x="555" y="826"/>
                    </a:lnTo>
                    <a:lnTo>
                      <a:pt x="557" y="826"/>
                    </a:lnTo>
                    <a:lnTo>
                      <a:pt x="557" y="826"/>
                    </a:lnTo>
                    <a:lnTo>
                      <a:pt x="557" y="828"/>
                    </a:lnTo>
                    <a:lnTo>
                      <a:pt x="557" y="828"/>
                    </a:lnTo>
                    <a:lnTo>
                      <a:pt x="557" y="830"/>
                    </a:lnTo>
                    <a:lnTo>
                      <a:pt x="557" y="830"/>
                    </a:lnTo>
                    <a:lnTo>
                      <a:pt x="559" y="830"/>
                    </a:lnTo>
                    <a:lnTo>
                      <a:pt x="559" y="830"/>
                    </a:lnTo>
                    <a:lnTo>
                      <a:pt x="559" y="830"/>
                    </a:lnTo>
                    <a:lnTo>
                      <a:pt x="561" y="832"/>
                    </a:lnTo>
                    <a:lnTo>
                      <a:pt x="561" y="832"/>
                    </a:lnTo>
                    <a:lnTo>
                      <a:pt x="561" y="834"/>
                    </a:lnTo>
                    <a:lnTo>
                      <a:pt x="563" y="844"/>
                    </a:lnTo>
                    <a:lnTo>
                      <a:pt x="565" y="846"/>
                    </a:lnTo>
                    <a:lnTo>
                      <a:pt x="569" y="850"/>
                    </a:lnTo>
                    <a:lnTo>
                      <a:pt x="569" y="853"/>
                    </a:lnTo>
                    <a:lnTo>
                      <a:pt x="569" y="853"/>
                    </a:lnTo>
                    <a:lnTo>
                      <a:pt x="572" y="855"/>
                    </a:lnTo>
                    <a:lnTo>
                      <a:pt x="574" y="855"/>
                    </a:lnTo>
                    <a:lnTo>
                      <a:pt x="574" y="857"/>
                    </a:lnTo>
                    <a:lnTo>
                      <a:pt x="574" y="859"/>
                    </a:lnTo>
                    <a:lnTo>
                      <a:pt x="574" y="861"/>
                    </a:lnTo>
                    <a:lnTo>
                      <a:pt x="574" y="863"/>
                    </a:lnTo>
                    <a:lnTo>
                      <a:pt x="576" y="863"/>
                    </a:lnTo>
                    <a:lnTo>
                      <a:pt x="580" y="865"/>
                    </a:lnTo>
                    <a:lnTo>
                      <a:pt x="580" y="865"/>
                    </a:lnTo>
                    <a:lnTo>
                      <a:pt x="578" y="867"/>
                    </a:lnTo>
                    <a:lnTo>
                      <a:pt x="578" y="867"/>
                    </a:lnTo>
                    <a:lnTo>
                      <a:pt x="578" y="869"/>
                    </a:lnTo>
                    <a:lnTo>
                      <a:pt x="578" y="869"/>
                    </a:lnTo>
                    <a:lnTo>
                      <a:pt x="578" y="871"/>
                    </a:lnTo>
                    <a:lnTo>
                      <a:pt x="580" y="871"/>
                    </a:lnTo>
                    <a:lnTo>
                      <a:pt x="580" y="875"/>
                    </a:lnTo>
                    <a:lnTo>
                      <a:pt x="580" y="879"/>
                    </a:lnTo>
                    <a:lnTo>
                      <a:pt x="584" y="881"/>
                    </a:lnTo>
                    <a:lnTo>
                      <a:pt x="584" y="885"/>
                    </a:lnTo>
                    <a:lnTo>
                      <a:pt x="584" y="887"/>
                    </a:lnTo>
                    <a:lnTo>
                      <a:pt x="584" y="889"/>
                    </a:lnTo>
                    <a:lnTo>
                      <a:pt x="584" y="891"/>
                    </a:lnTo>
                    <a:lnTo>
                      <a:pt x="586" y="891"/>
                    </a:lnTo>
                    <a:lnTo>
                      <a:pt x="588" y="894"/>
                    </a:lnTo>
                    <a:lnTo>
                      <a:pt x="590" y="894"/>
                    </a:lnTo>
                    <a:lnTo>
                      <a:pt x="592" y="894"/>
                    </a:lnTo>
                    <a:lnTo>
                      <a:pt x="592" y="896"/>
                    </a:lnTo>
                    <a:lnTo>
                      <a:pt x="592" y="896"/>
                    </a:lnTo>
                    <a:lnTo>
                      <a:pt x="592" y="898"/>
                    </a:lnTo>
                    <a:lnTo>
                      <a:pt x="592" y="900"/>
                    </a:lnTo>
                    <a:lnTo>
                      <a:pt x="594" y="900"/>
                    </a:lnTo>
                    <a:lnTo>
                      <a:pt x="604" y="904"/>
                    </a:lnTo>
                    <a:lnTo>
                      <a:pt x="606" y="906"/>
                    </a:lnTo>
                    <a:lnTo>
                      <a:pt x="606" y="908"/>
                    </a:lnTo>
                    <a:lnTo>
                      <a:pt x="606" y="910"/>
                    </a:lnTo>
                    <a:lnTo>
                      <a:pt x="606" y="910"/>
                    </a:lnTo>
                    <a:lnTo>
                      <a:pt x="608" y="912"/>
                    </a:lnTo>
                    <a:lnTo>
                      <a:pt x="608" y="912"/>
                    </a:lnTo>
                    <a:lnTo>
                      <a:pt x="610" y="912"/>
                    </a:lnTo>
                    <a:lnTo>
                      <a:pt x="610" y="914"/>
                    </a:lnTo>
                    <a:lnTo>
                      <a:pt x="610" y="914"/>
                    </a:lnTo>
                    <a:lnTo>
                      <a:pt x="610" y="914"/>
                    </a:lnTo>
                    <a:lnTo>
                      <a:pt x="610" y="916"/>
                    </a:lnTo>
                    <a:lnTo>
                      <a:pt x="610" y="918"/>
                    </a:lnTo>
                    <a:lnTo>
                      <a:pt x="612" y="920"/>
                    </a:lnTo>
                    <a:lnTo>
                      <a:pt x="612" y="922"/>
                    </a:lnTo>
                    <a:lnTo>
                      <a:pt x="615" y="922"/>
                    </a:lnTo>
                    <a:lnTo>
                      <a:pt x="617" y="922"/>
                    </a:lnTo>
                    <a:lnTo>
                      <a:pt x="619" y="922"/>
                    </a:lnTo>
                    <a:lnTo>
                      <a:pt x="617" y="924"/>
                    </a:lnTo>
                    <a:lnTo>
                      <a:pt x="617" y="926"/>
                    </a:lnTo>
                    <a:lnTo>
                      <a:pt x="619" y="928"/>
                    </a:lnTo>
                    <a:lnTo>
                      <a:pt x="621" y="930"/>
                    </a:lnTo>
                    <a:lnTo>
                      <a:pt x="623" y="930"/>
                    </a:lnTo>
                    <a:lnTo>
                      <a:pt x="623" y="930"/>
                    </a:lnTo>
                    <a:lnTo>
                      <a:pt x="623" y="932"/>
                    </a:lnTo>
                    <a:lnTo>
                      <a:pt x="621" y="935"/>
                    </a:lnTo>
                    <a:lnTo>
                      <a:pt x="621" y="935"/>
                    </a:lnTo>
                    <a:lnTo>
                      <a:pt x="623" y="937"/>
                    </a:lnTo>
                    <a:lnTo>
                      <a:pt x="623" y="937"/>
                    </a:lnTo>
                    <a:lnTo>
                      <a:pt x="625" y="937"/>
                    </a:lnTo>
                    <a:lnTo>
                      <a:pt x="625" y="939"/>
                    </a:lnTo>
                    <a:lnTo>
                      <a:pt x="625" y="941"/>
                    </a:lnTo>
                    <a:lnTo>
                      <a:pt x="625" y="941"/>
                    </a:lnTo>
                    <a:lnTo>
                      <a:pt x="625" y="941"/>
                    </a:lnTo>
                    <a:lnTo>
                      <a:pt x="625" y="943"/>
                    </a:lnTo>
                    <a:lnTo>
                      <a:pt x="627" y="945"/>
                    </a:lnTo>
                    <a:lnTo>
                      <a:pt x="627" y="945"/>
                    </a:lnTo>
                    <a:lnTo>
                      <a:pt x="629" y="945"/>
                    </a:lnTo>
                    <a:lnTo>
                      <a:pt x="631" y="947"/>
                    </a:lnTo>
                    <a:lnTo>
                      <a:pt x="631" y="947"/>
                    </a:lnTo>
                    <a:lnTo>
                      <a:pt x="633" y="949"/>
                    </a:lnTo>
                    <a:lnTo>
                      <a:pt x="633" y="949"/>
                    </a:lnTo>
                    <a:lnTo>
                      <a:pt x="635" y="949"/>
                    </a:lnTo>
                    <a:lnTo>
                      <a:pt x="635" y="951"/>
                    </a:lnTo>
                    <a:lnTo>
                      <a:pt x="637" y="951"/>
                    </a:lnTo>
                    <a:lnTo>
                      <a:pt x="637" y="953"/>
                    </a:lnTo>
                    <a:lnTo>
                      <a:pt x="637" y="953"/>
                    </a:lnTo>
                    <a:lnTo>
                      <a:pt x="637" y="955"/>
                    </a:lnTo>
                    <a:lnTo>
                      <a:pt x="639" y="957"/>
                    </a:lnTo>
                    <a:lnTo>
                      <a:pt x="639" y="957"/>
                    </a:lnTo>
                    <a:lnTo>
                      <a:pt x="643" y="957"/>
                    </a:lnTo>
                    <a:lnTo>
                      <a:pt x="643" y="957"/>
                    </a:lnTo>
                    <a:lnTo>
                      <a:pt x="645" y="959"/>
                    </a:lnTo>
                    <a:lnTo>
                      <a:pt x="645" y="959"/>
                    </a:lnTo>
                    <a:lnTo>
                      <a:pt x="645" y="959"/>
                    </a:lnTo>
                    <a:lnTo>
                      <a:pt x="647" y="959"/>
                    </a:lnTo>
                    <a:lnTo>
                      <a:pt x="649" y="959"/>
                    </a:lnTo>
                    <a:lnTo>
                      <a:pt x="649" y="959"/>
                    </a:lnTo>
                    <a:lnTo>
                      <a:pt x="651" y="961"/>
                    </a:lnTo>
                    <a:lnTo>
                      <a:pt x="651" y="961"/>
                    </a:lnTo>
                    <a:lnTo>
                      <a:pt x="653" y="961"/>
                    </a:lnTo>
                    <a:lnTo>
                      <a:pt x="655" y="963"/>
                    </a:lnTo>
                    <a:lnTo>
                      <a:pt x="658" y="965"/>
                    </a:lnTo>
                    <a:lnTo>
                      <a:pt x="658" y="965"/>
                    </a:lnTo>
                    <a:lnTo>
                      <a:pt x="658" y="971"/>
                    </a:lnTo>
                    <a:lnTo>
                      <a:pt x="658" y="973"/>
                    </a:lnTo>
                    <a:lnTo>
                      <a:pt x="658" y="973"/>
                    </a:lnTo>
                    <a:lnTo>
                      <a:pt x="658" y="975"/>
                    </a:lnTo>
                    <a:lnTo>
                      <a:pt x="660" y="975"/>
                    </a:lnTo>
                    <a:lnTo>
                      <a:pt x="662" y="975"/>
                    </a:lnTo>
                    <a:lnTo>
                      <a:pt x="662" y="975"/>
                    </a:lnTo>
                    <a:lnTo>
                      <a:pt x="662" y="978"/>
                    </a:lnTo>
                    <a:lnTo>
                      <a:pt x="662" y="978"/>
                    </a:lnTo>
                    <a:lnTo>
                      <a:pt x="662" y="982"/>
                    </a:lnTo>
                    <a:lnTo>
                      <a:pt x="662" y="984"/>
                    </a:lnTo>
                    <a:lnTo>
                      <a:pt x="660" y="986"/>
                    </a:lnTo>
                    <a:lnTo>
                      <a:pt x="660" y="988"/>
                    </a:lnTo>
                    <a:lnTo>
                      <a:pt x="660" y="990"/>
                    </a:lnTo>
                    <a:lnTo>
                      <a:pt x="660" y="990"/>
                    </a:lnTo>
                    <a:lnTo>
                      <a:pt x="660" y="992"/>
                    </a:lnTo>
                    <a:lnTo>
                      <a:pt x="658" y="994"/>
                    </a:lnTo>
                    <a:lnTo>
                      <a:pt x="658" y="994"/>
                    </a:lnTo>
                    <a:lnTo>
                      <a:pt x="658" y="994"/>
                    </a:lnTo>
                    <a:lnTo>
                      <a:pt x="660" y="996"/>
                    </a:lnTo>
                    <a:lnTo>
                      <a:pt x="660" y="996"/>
                    </a:lnTo>
                    <a:lnTo>
                      <a:pt x="660" y="996"/>
                    </a:lnTo>
                    <a:lnTo>
                      <a:pt x="660" y="998"/>
                    </a:lnTo>
                    <a:lnTo>
                      <a:pt x="662" y="998"/>
                    </a:lnTo>
                    <a:lnTo>
                      <a:pt x="662" y="998"/>
                    </a:lnTo>
                    <a:lnTo>
                      <a:pt x="662" y="998"/>
                    </a:lnTo>
                    <a:lnTo>
                      <a:pt x="664" y="1000"/>
                    </a:lnTo>
                    <a:lnTo>
                      <a:pt x="664" y="1002"/>
                    </a:lnTo>
                    <a:lnTo>
                      <a:pt x="666" y="1004"/>
                    </a:lnTo>
                    <a:lnTo>
                      <a:pt x="666" y="1006"/>
                    </a:lnTo>
                    <a:lnTo>
                      <a:pt x="666" y="1008"/>
                    </a:lnTo>
                    <a:lnTo>
                      <a:pt x="664" y="1012"/>
                    </a:lnTo>
                    <a:lnTo>
                      <a:pt x="664" y="1014"/>
                    </a:lnTo>
                    <a:lnTo>
                      <a:pt x="664" y="1014"/>
                    </a:lnTo>
                    <a:lnTo>
                      <a:pt x="664" y="1016"/>
                    </a:lnTo>
                    <a:lnTo>
                      <a:pt x="664" y="1016"/>
                    </a:lnTo>
                    <a:lnTo>
                      <a:pt x="666" y="1016"/>
                    </a:lnTo>
                    <a:lnTo>
                      <a:pt x="664" y="1019"/>
                    </a:lnTo>
                    <a:lnTo>
                      <a:pt x="662" y="1023"/>
                    </a:lnTo>
                    <a:lnTo>
                      <a:pt x="664" y="1025"/>
                    </a:lnTo>
                    <a:lnTo>
                      <a:pt x="666" y="1025"/>
                    </a:lnTo>
                    <a:lnTo>
                      <a:pt x="666" y="1027"/>
                    </a:lnTo>
                    <a:lnTo>
                      <a:pt x="668" y="1027"/>
                    </a:lnTo>
                    <a:lnTo>
                      <a:pt x="668" y="1027"/>
                    </a:lnTo>
                    <a:lnTo>
                      <a:pt x="668" y="1027"/>
                    </a:lnTo>
                    <a:lnTo>
                      <a:pt x="670" y="1027"/>
                    </a:lnTo>
                    <a:lnTo>
                      <a:pt x="670" y="1029"/>
                    </a:lnTo>
                    <a:lnTo>
                      <a:pt x="670" y="1031"/>
                    </a:lnTo>
                    <a:lnTo>
                      <a:pt x="670" y="1033"/>
                    </a:lnTo>
                    <a:lnTo>
                      <a:pt x="672" y="1033"/>
                    </a:lnTo>
                    <a:lnTo>
                      <a:pt x="674" y="1037"/>
                    </a:lnTo>
                    <a:lnTo>
                      <a:pt x="676" y="1037"/>
                    </a:lnTo>
                    <a:lnTo>
                      <a:pt x="678" y="1041"/>
                    </a:lnTo>
                    <a:lnTo>
                      <a:pt x="680" y="1043"/>
                    </a:lnTo>
                    <a:lnTo>
                      <a:pt x="682" y="1045"/>
                    </a:lnTo>
                    <a:lnTo>
                      <a:pt x="684" y="1047"/>
                    </a:lnTo>
                    <a:lnTo>
                      <a:pt x="684" y="1051"/>
                    </a:lnTo>
                    <a:lnTo>
                      <a:pt x="686" y="1055"/>
                    </a:lnTo>
                    <a:lnTo>
                      <a:pt x="690" y="1068"/>
                    </a:lnTo>
                    <a:lnTo>
                      <a:pt x="690" y="1070"/>
                    </a:lnTo>
                    <a:lnTo>
                      <a:pt x="690" y="1074"/>
                    </a:lnTo>
                    <a:lnTo>
                      <a:pt x="692" y="1078"/>
                    </a:lnTo>
                    <a:lnTo>
                      <a:pt x="694" y="1078"/>
                    </a:lnTo>
                    <a:lnTo>
                      <a:pt x="696" y="1078"/>
                    </a:lnTo>
                    <a:lnTo>
                      <a:pt x="699" y="1080"/>
                    </a:lnTo>
                    <a:lnTo>
                      <a:pt x="699" y="1084"/>
                    </a:lnTo>
                    <a:lnTo>
                      <a:pt x="699" y="1084"/>
                    </a:lnTo>
                    <a:lnTo>
                      <a:pt x="699" y="1086"/>
                    </a:lnTo>
                    <a:lnTo>
                      <a:pt x="699" y="1088"/>
                    </a:lnTo>
                    <a:lnTo>
                      <a:pt x="696" y="1088"/>
                    </a:lnTo>
                    <a:lnTo>
                      <a:pt x="699" y="1090"/>
                    </a:lnTo>
                    <a:lnTo>
                      <a:pt x="699" y="1092"/>
                    </a:lnTo>
                    <a:lnTo>
                      <a:pt x="701" y="1092"/>
                    </a:lnTo>
                    <a:lnTo>
                      <a:pt x="703" y="1092"/>
                    </a:lnTo>
                    <a:lnTo>
                      <a:pt x="705" y="1092"/>
                    </a:lnTo>
                    <a:lnTo>
                      <a:pt x="705" y="1092"/>
                    </a:lnTo>
                    <a:lnTo>
                      <a:pt x="707" y="1092"/>
                    </a:lnTo>
                    <a:lnTo>
                      <a:pt x="707" y="1092"/>
                    </a:lnTo>
                    <a:lnTo>
                      <a:pt x="707" y="1092"/>
                    </a:lnTo>
                    <a:lnTo>
                      <a:pt x="709" y="1092"/>
                    </a:lnTo>
                    <a:lnTo>
                      <a:pt x="711" y="1092"/>
                    </a:lnTo>
                    <a:lnTo>
                      <a:pt x="713" y="1092"/>
                    </a:lnTo>
                    <a:lnTo>
                      <a:pt x="713" y="1094"/>
                    </a:lnTo>
                    <a:lnTo>
                      <a:pt x="715" y="1092"/>
                    </a:lnTo>
                    <a:lnTo>
                      <a:pt x="719" y="1096"/>
                    </a:lnTo>
                    <a:lnTo>
                      <a:pt x="721" y="1094"/>
                    </a:lnTo>
                    <a:lnTo>
                      <a:pt x="721" y="1096"/>
                    </a:lnTo>
                    <a:lnTo>
                      <a:pt x="723" y="1096"/>
                    </a:lnTo>
                    <a:lnTo>
                      <a:pt x="723" y="1096"/>
                    </a:lnTo>
                    <a:lnTo>
                      <a:pt x="723" y="1094"/>
                    </a:lnTo>
                    <a:lnTo>
                      <a:pt x="723" y="1094"/>
                    </a:lnTo>
                    <a:lnTo>
                      <a:pt x="725" y="1096"/>
                    </a:lnTo>
                    <a:lnTo>
                      <a:pt x="725" y="1096"/>
                    </a:lnTo>
                    <a:lnTo>
                      <a:pt x="727" y="1094"/>
                    </a:lnTo>
                    <a:lnTo>
                      <a:pt x="727" y="1094"/>
                    </a:lnTo>
                    <a:lnTo>
                      <a:pt x="727" y="1096"/>
                    </a:lnTo>
                    <a:lnTo>
                      <a:pt x="729" y="1096"/>
                    </a:lnTo>
                    <a:lnTo>
                      <a:pt x="733" y="1098"/>
                    </a:lnTo>
                    <a:lnTo>
                      <a:pt x="733" y="1100"/>
                    </a:lnTo>
                    <a:lnTo>
                      <a:pt x="733" y="1103"/>
                    </a:lnTo>
                    <a:lnTo>
                      <a:pt x="735" y="1103"/>
                    </a:lnTo>
                    <a:lnTo>
                      <a:pt x="735" y="1103"/>
                    </a:lnTo>
                    <a:lnTo>
                      <a:pt x="737" y="1103"/>
                    </a:lnTo>
                    <a:lnTo>
                      <a:pt x="737" y="1105"/>
                    </a:lnTo>
                    <a:lnTo>
                      <a:pt x="737" y="1105"/>
                    </a:lnTo>
                    <a:lnTo>
                      <a:pt x="737" y="1107"/>
                    </a:lnTo>
                    <a:lnTo>
                      <a:pt x="737" y="1107"/>
                    </a:lnTo>
                    <a:lnTo>
                      <a:pt x="739" y="1107"/>
                    </a:lnTo>
                    <a:lnTo>
                      <a:pt x="742" y="1109"/>
                    </a:lnTo>
                    <a:lnTo>
                      <a:pt x="742" y="1109"/>
                    </a:lnTo>
                    <a:lnTo>
                      <a:pt x="744" y="1109"/>
                    </a:lnTo>
                    <a:lnTo>
                      <a:pt x="748" y="1107"/>
                    </a:lnTo>
                    <a:lnTo>
                      <a:pt x="752" y="1109"/>
                    </a:lnTo>
                    <a:lnTo>
                      <a:pt x="754" y="1109"/>
                    </a:lnTo>
                    <a:lnTo>
                      <a:pt x="758" y="1111"/>
                    </a:lnTo>
                    <a:lnTo>
                      <a:pt x="760" y="1113"/>
                    </a:lnTo>
                    <a:lnTo>
                      <a:pt x="760" y="1111"/>
                    </a:lnTo>
                    <a:lnTo>
                      <a:pt x="760" y="1111"/>
                    </a:lnTo>
                    <a:lnTo>
                      <a:pt x="764" y="1111"/>
                    </a:lnTo>
                    <a:lnTo>
                      <a:pt x="766" y="1113"/>
                    </a:lnTo>
                    <a:lnTo>
                      <a:pt x="770" y="1113"/>
                    </a:lnTo>
                    <a:lnTo>
                      <a:pt x="768" y="1115"/>
                    </a:lnTo>
                    <a:lnTo>
                      <a:pt x="768" y="1117"/>
                    </a:lnTo>
                    <a:lnTo>
                      <a:pt x="770" y="1117"/>
                    </a:lnTo>
                    <a:lnTo>
                      <a:pt x="772" y="1117"/>
                    </a:lnTo>
                    <a:lnTo>
                      <a:pt x="772" y="1119"/>
                    </a:lnTo>
                    <a:lnTo>
                      <a:pt x="774" y="1121"/>
                    </a:lnTo>
                    <a:lnTo>
                      <a:pt x="776" y="1123"/>
                    </a:lnTo>
                    <a:lnTo>
                      <a:pt x="785" y="1125"/>
                    </a:lnTo>
                    <a:lnTo>
                      <a:pt x="787" y="1127"/>
                    </a:lnTo>
                    <a:lnTo>
                      <a:pt x="791" y="1127"/>
                    </a:lnTo>
                    <a:lnTo>
                      <a:pt x="795" y="1125"/>
                    </a:lnTo>
                    <a:lnTo>
                      <a:pt x="797" y="1127"/>
                    </a:lnTo>
                    <a:lnTo>
                      <a:pt x="799" y="1129"/>
                    </a:lnTo>
                    <a:lnTo>
                      <a:pt x="799" y="1129"/>
                    </a:lnTo>
                    <a:lnTo>
                      <a:pt x="801" y="1129"/>
                    </a:lnTo>
                    <a:lnTo>
                      <a:pt x="805" y="1127"/>
                    </a:lnTo>
                    <a:lnTo>
                      <a:pt x="805" y="1127"/>
                    </a:lnTo>
                    <a:lnTo>
                      <a:pt x="811" y="1127"/>
                    </a:lnTo>
                    <a:lnTo>
                      <a:pt x="817" y="1127"/>
                    </a:lnTo>
                    <a:lnTo>
                      <a:pt x="825" y="1127"/>
                    </a:lnTo>
                    <a:lnTo>
                      <a:pt x="828" y="1127"/>
                    </a:lnTo>
                    <a:lnTo>
                      <a:pt x="828" y="1129"/>
                    </a:lnTo>
                    <a:lnTo>
                      <a:pt x="828" y="1129"/>
                    </a:lnTo>
                    <a:lnTo>
                      <a:pt x="838" y="1129"/>
                    </a:lnTo>
                    <a:lnTo>
                      <a:pt x="838" y="1129"/>
                    </a:lnTo>
                    <a:lnTo>
                      <a:pt x="840" y="1131"/>
                    </a:lnTo>
                    <a:lnTo>
                      <a:pt x="842" y="1131"/>
                    </a:lnTo>
                    <a:lnTo>
                      <a:pt x="844" y="1133"/>
                    </a:lnTo>
                    <a:lnTo>
                      <a:pt x="844" y="1135"/>
                    </a:lnTo>
                    <a:lnTo>
                      <a:pt x="846" y="1137"/>
                    </a:lnTo>
                    <a:lnTo>
                      <a:pt x="848" y="1137"/>
                    </a:lnTo>
                    <a:lnTo>
                      <a:pt x="852" y="1141"/>
                    </a:lnTo>
                    <a:lnTo>
                      <a:pt x="854" y="1144"/>
                    </a:lnTo>
                    <a:lnTo>
                      <a:pt x="856" y="1144"/>
                    </a:lnTo>
                    <a:lnTo>
                      <a:pt x="858" y="1144"/>
                    </a:lnTo>
                    <a:lnTo>
                      <a:pt x="860" y="1144"/>
                    </a:lnTo>
                    <a:lnTo>
                      <a:pt x="860" y="1146"/>
                    </a:lnTo>
                    <a:lnTo>
                      <a:pt x="860" y="1148"/>
                    </a:lnTo>
                    <a:lnTo>
                      <a:pt x="862" y="1148"/>
                    </a:lnTo>
                    <a:lnTo>
                      <a:pt x="864" y="1148"/>
                    </a:lnTo>
                    <a:lnTo>
                      <a:pt x="864" y="1148"/>
                    </a:lnTo>
                    <a:lnTo>
                      <a:pt x="864" y="1148"/>
                    </a:lnTo>
                    <a:lnTo>
                      <a:pt x="864" y="1148"/>
                    </a:lnTo>
                    <a:lnTo>
                      <a:pt x="864" y="1148"/>
                    </a:lnTo>
                    <a:lnTo>
                      <a:pt x="864" y="1148"/>
                    </a:lnTo>
                    <a:lnTo>
                      <a:pt x="864" y="1148"/>
                    </a:lnTo>
                    <a:lnTo>
                      <a:pt x="866" y="1148"/>
                    </a:lnTo>
                    <a:lnTo>
                      <a:pt x="866" y="1148"/>
                    </a:lnTo>
                    <a:lnTo>
                      <a:pt x="866" y="1150"/>
                    </a:lnTo>
                    <a:lnTo>
                      <a:pt x="868" y="1150"/>
                    </a:lnTo>
                    <a:lnTo>
                      <a:pt x="871" y="1148"/>
                    </a:lnTo>
                    <a:lnTo>
                      <a:pt x="871" y="1146"/>
                    </a:lnTo>
                    <a:lnTo>
                      <a:pt x="868" y="1144"/>
                    </a:lnTo>
                    <a:lnTo>
                      <a:pt x="868" y="1141"/>
                    </a:lnTo>
                    <a:lnTo>
                      <a:pt x="868" y="1141"/>
                    </a:lnTo>
                    <a:lnTo>
                      <a:pt x="868" y="1141"/>
                    </a:lnTo>
                    <a:lnTo>
                      <a:pt x="871" y="1139"/>
                    </a:lnTo>
                    <a:lnTo>
                      <a:pt x="873" y="1141"/>
                    </a:lnTo>
                    <a:lnTo>
                      <a:pt x="875" y="1139"/>
                    </a:lnTo>
                    <a:lnTo>
                      <a:pt x="877" y="1139"/>
                    </a:lnTo>
                    <a:lnTo>
                      <a:pt x="877" y="1137"/>
                    </a:lnTo>
                    <a:lnTo>
                      <a:pt x="877" y="1137"/>
                    </a:lnTo>
                    <a:lnTo>
                      <a:pt x="877" y="1137"/>
                    </a:lnTo>
                    <a:lnTo>
                      <a:pt x="877" y="1137"/>
                    </a:lnTo>
                    <a:lnTo>
                      <a:pt x="879" y="1135"/>
                    </a:lnTo>
                    <a:lnTo>
                      <a:pt x="883" y="1137"/>
                    </a:lnTo>
                    <a:lnTo>
                      <a:pt x="889" y="1135"/>
                    </a:lnTo>
                    <a:lnTo>
                      <a:pt x="889" y="1135"/>
                    </a:lnTo>
                    <a:lnTo>
                      <a:pt x="889" y="1129"/>
                    </a:lnTo>
                    <a:lnTo>
                      <a:pt x="889" y="1127"/>
                    </a:lnTo>
                    <a:lnTo>
                      <a:pt x="889" y="1123"/>
                    </a:lnTo>
                    <a:lnTo>
                      <a:pt x="887" y="1123"/>
                    </a:lnTo>
                    <a:lnTo>
                      <a:pt x="885" y="1125"/>
                    </a:lnTo>
                    <a:lnTo>
                      <a:pt x="885" y="1125"/>
                    </a:lnTo>
                    <a:lnTo>
                      <a:pt x="885" y="1127"/>
                    </a:lnTo>
                    <a:lnTo>
                      <a:pt x="885" y="1129"/>
                    </a:lnTo>
                    <a:lnTo>
                      <a:pt x="885" y="1131"/>
                    </a:lnTo>
                    <a:lnTo>
                      <a:pt x="883" y="1131"/>
                    </a:lnTo>
                    <a:lnTo>
                      <a:pt x="881" y="1133"/>
                    </a:lnTo>
                    <a:lnTo>
                      <a:pt x="881" y="1133"/>
                    </a:lnTo>
                    <a:lnTo>
                      <a:pt x="881" y="1133"/>
                    </a:lnTo>
                    <a:lnTo>
                      <a:pt x="881" y="1133"/>
                    </a:lnTo>
                    <a:lnTo>
                      <a:pt x="879" y="1133"/>
                    </a:lnTo>
                    <a:lnTo>
                      <a:pt x="879" y="1133"/>
                    </a:lnTo>
                    <a:lnTo>
                      <a:pt x="879" y="1133"/>
                    </a:lnTo>
                    <a:lnTo>
                      <a:pt x="879" y="1131"/>
                    </a:lnTo>
                    <a:lnTo>
                      <a:pt x="879" y="1129"/>
                    </a:lnTo>
                    <a:lnTo>
                      <a:pt x="879" y="1127"/>
                    </a:lnTo>
                    <a:lnTo>
                      <a:pt x="879" y="1125"/>
                    </a:lnTo>
                    <a:lnTo>
                      <a:pt x="881" y="1125"/>
                    </a:lnTo>
                    <a:lnTo>
                      <a:pt x="881" y="1125"/>
                    </a:lnTo>
                    <a:lnTo>
                      <a:pt x="883" y="1123"/>
                    </a:lnTo>
                    <a:lnTo>
                      <a:pt x="883" y="1123"/>
                    </a:lnTo>
                    <a:lnTo>
                      <a:pt x="881" y="1121"/>
                    </a:lnTo>
                    <a:lnTo>
                      <a:pt x="881" y="1121"/>
                    </a:lnTo>
                    <a:lnTo>
                      <a:pt x="877" y="1121"/>
                    </a:lnTo>
                    <a:lnTo>
                      <a:pt x="877" y="1121"/>
                    </a:lnTo>
                    <a:lnTo>
                      <a:pt x="875" y="1121"/>
                    </a:lnTo>
                    <a:lnTo>
                      <a:pt x="875" y="1121"/>
                    </a:lnTo>
                    <a:lnTo>
                      <a:pt x="875" y="1121"/>
                    </a:lnTo>
                    <a:lnTo>
                      <a:pt x="873" y="1119"/>
                    </a:lnTo>
                    <a:lnTo>
                      <a:pt x="873" y="1117"/>
                    </a:lnTo>
                    <a:lnTo>
                      <a:pt x="873" y="1113"/>
                    </a:lnTo>
                    <a:lnTo>
                      <a:pt x="873" y="1111"/>
                    </a:lnTo>
                    <a:lnTo>
                      <a:pt x="871" y="1109"/>
                    </a:lnTo>
                    <a:lnTo>
                      <a:pt x="871" y="1109"/>
                    </a:lnTo>
                    <a:lnTo>
                      <a:pt x="871" y="1107"/>
                    </a:lnTo>
                    <a:lnTo>
                      <a:pt x="871" y="1105"/>
                    </a:lnTo>
                    <a:lnTo>
                      <a:pt x="871" y="1105"/>
                    </a:lnTo>
                    <a:lnTo>
                      <a:pt x="873" y="1105"/>
                    </a:lnTo>
                    <a:lnTo>
                      <a:pt x="871" y="1103"/>
                    </a:lnTo>
                    <a:lnTo>
                      <a:pt x="871" y="1103"/>
                    </a:lnTo>
                    <a:lnTo>
                      <a:pt x="871" y="1103"/>
                    </a:lnTo>
                    <a:lnTo>
                      <a:pt x="868" y="1103"/>
                    </a:lnTo>
                    <a:lnTo>
                      <a:pt x="868" y="1103"/>
                    </a:lnTo>
                    <a:lnTo>
                      <a:pt x="866" y="1103"/>
                    </a:lnTo>
                    <a:lnTo>
                      <a:pt x="866" y="1100"/>
                    </a:lnTo>
                    <a:lnTo>
                      <a:pt x="868" y="1096"/>
                    </a:lnTo>
                    <a:lnTo>
                      <a:pt x="868" y="1096"/>
                    </a:lnTo>
                    <a:lnTo>
                      <a:pt x="868" y="1096"/>
                    </a:lnTo>
                    <a:lnTo>
                      <a:pt x="868" y="1094"/>
                    </a:lnTo>
                    <a:lnTo>
                      <a:pt x="868" y="1094"/>
                    </a:lnTo>
                    <a:lnTo>
                      <a:pt x="868" y="1094"/>
                    </a:lnTo>
                    <a:lnTo>
                      <a:pt x="866" y="1096"/>
                    </a:lnTo>
                    <a:lnTo>
                      <a:pt x="866" y="1096"/>
                    </a:lnTo>
                    <a:lnTo>
                      <a:pt x="866" y="1096"/>
                    </a:lnTo>
                    <a:lnTo>
                      <a:pt x="866" y="1096"/>
                    </a:lnTo>
                    <a:lnTo>
                      <a:pt x="864" y="1096"/>
                    </a:lnTo>
                    <a:lnTo>
                      <a:pt x="866" y="1094"/>
                    </a:lnTo>
                    <a:lnTo>
                      <a:pt x="866" y="1092"/>
                    </a:lnTo>
                    <a:lnTo>
                      <a:pt x="866" y="1092"/>
                    </a:lnTo>
                    <a:lnTo>
                      <a:pt x="864" y="1092"/>
                    </a:lnTo>
                    <a:lnTo>
                      <a:pt x="862" y="1092"/>
                    </a:lnTo>
                    <a:lnTo>
                      <a:pt x="862" y="1090"/>
                    </a:lnTo>
                    <a:lnTo>
                      <a:pt x="862" y="1088"/>
                    </a:lnTo>
                    <a:lnTo>
                      <a:pt x="862" y="1088"/>
                    </a:lnTo>
                    <a:lnTo>
                      <a:pt x="860" y="1088"/>
                    </a:lnTo>
                    <a:lnTo>
                      <a:pt x="858" y="1088"/>
                    </a:lnTo>
                    <a:lnTo>
                      <a:pt x="858" y="1088"/>
                    </a:lnTo>
                    <a:lnTo>
                      <a:pt x="858" y="1086"/>
                    </a:lnTo>
                    <a:lnTo>
                      <a:pt x="858" y="1084"/>
                    </a:lnTo>
                    <a:lnTo>
                      <a:pt x="858" y="1082"/>
                    </a:lnTo>
                    <a:lnTo>
                      <a:pt x="858" y="1080"/>
                    </a:lnTo>
                    <a:lnTo>
                      <a:pt x="856" y="1080"/>
                    </a:lnTo>
                    <a:lnTo>
                      <a:pt x="858" y="1078"/>
                    </a:lnTo>
                    <a:lnTo>
                      <a:pt x="860" y="1078"/>
                    </a:lnTo>
                    <a:lnTo>
                      <a:pt x="860" y="1076"/>
                    </a:lnTo>
                    <a:lnTo>
                      <a:pt x="860" y="1078"/>
                    </a:lnTo>
                    <a:lnTo>
                      <a:pt x="860" y="1078"/>
                    </a:lnTo>
                    <a:lnTo>
                      <a:pt x="860" y="1078"/>
                    </a:lnTo>
                    <a:lnTo>
                      <a:pt x="860" y="1076"/>
                    </a:lnTo>
                    <a:lnTo>
                      <a:pt x="858" y="1068"/>
                    </a:lnTo>
                    <a:lnTo>
                      <a:pt x="856" y="1062"/>
                    </a:lnTo>
                    <a:lnTo>
                      <a:pt x="854" y="1053"/>
                    </a:lnTo>
                    <a:lnTo>
                      <a:pt x="854" y="1049"/>
                    </a:lnTo>
                    <a:lnTo>
                      <a:pt x="854" y="1047"/>
                    </a:lnTo>
                    <a:lnTo>
                      <a:pt x="852" y="1045"/>
                    </a:lnTo>
                    <a:lnTo>
                      <a:pt x="852" y="1045"/>
                    </a:lnTo>
                    <a:lnTo>
                      <a:pt x="850" y="1045"/>
                    </a:lnTo>
                    <a:lnTo>
                      <a:pt x="848" y="1045"/>
                    </a:lnTo>
                    <a:lnTo>
                      <a:pt x="848" y="1045"/>
                    </a:lnTo>
                    <a:lnTo>
                      <a:pt x="846" y="1043"/>
                    </a:lnTo>
                    <a:lnTo>
                      <a:pt x="846" y="1041"/>
                    </a:lnTo>
                    <a:lnTo>
                      <a:pt x="846" y="1039"/>
                    </a:lnTo>
                    <a:lnTo>
                      <a:pt x="846" y="1037"/>
                    </a:lnTo>
                    <a:lnTo>
                      <a:pt x="848" y="1037"/>
                    </a:lnTo>
                    <a:lnTo>
                      <a:pt x="848" y="1037"/>
                    </a:lnTo>
                    <a:lnTo>
                      <a:pt x="852" y="1041"/>
                    </a:lnTo>
                    <a:lnTo>
                      <a:pt x="854" y="1039"/>
                    </a:lnTo>
                    <a:lnTo>
                      <a:pt x="852" y="1037"/>
                    </a:lnTo>
                    <a:lnTo>
                      <a:pt x="848" y="1035"/>
                    </a:lnTo>
                    <a:lnTo>
                      <a:pt x="848" y="1035"/>
                    </a:lnTo>
                    <a:lnTo>
                      <a:pt x="846" y="1033"/>
                    </a:lnTo>
                    <a:lnTo>
                      <a:pt x="846" y="1031"/>
                    </a:lnTo>
                    <a:lnTo>
                      <a:pt x="846" y="1027"/>
                    </a:lnTo>
                    <a:lnTo>
                      <a:pt x="846" y="1025"/>
                    </a:lnTo>
                    <a:lnTo>
                      <a:pt x="848" y="1025"/>
                    </a:lnTo>
                    <a:lnTo>
                      <a:pt x="852" y="1025"/>
                    </a:lnTo>
                    <a:lnTo>
                      <a:pt x="854" y="1023"/>
                    </a:lnTo>
                    <a:lnTo>
                      <a:pt x="854" y="1021"/>
                    </a:lnTo>
                    <a:lnTo>
                      <a:pt x="852" y="1019"/>
                    </a:lnTo>
                    <a:lnTo>
                      <a:pt x="854" y="1016"/>
                    </a:lnTo>
                    <a:lnTo>
                      <a:pt x="852" y="1016"/>
                    </a:lnTo>
                    <a:lnTo>
                      <a:pt x="852" y="1014"/>
                    </a:lnTo>
                    <a:lnTo>
                      <a:pt x="852" y="1014"/>
                    </a:lnTo>
                    <a:lnTo>
                      <a:pt x="854" y="1014"/>
                    </a:lnTo>
                    <a:lnTo>
                      <a:pt x="854" y="1012"/>
                    </a:lnTo>
                    <a:lnTo>
                      <a:pt x="856" y="1012"/>
                    </a:lnTo>
                    <a:lnTo>
                      <a:pt x="856" y="1010"/>
                    </a:lnTo>
                    <a:lnTo>
                      <a:pt x="856" y="1010"/>
                    </a:lnTo>
                    <a:lnTo>
                      <a:pt x="856" y="1008"/>
                    </a:lnTo>
                    <a:lnTo>
                      <a:pt x="856" y="1006"/>
                    </a:lnTo>
                    <a:lnTo>
                      <a:pt x="856" y="1006"/>
                    </a:lnTo>
                    <a:lnTo>
                      <a:pt x="856" y="1004"/>
                    </a:lnTo>
                    <a:lnTo>
                      <a:pt x="856" y="1002"/>
                    </a:lnTo>
                    <a:lnTo>
                      <a:pt x="856" y="1000"/>
                    </a:lnTo>
                    <a:lnTo>
                      <a:pt x="856" y="1000"/>
                    </a:lnTo>
                    <a:lnTo>
                      <a:pt x="858" y="1000"/>
                    </a:lnTo>
                    <a:lnTo>
                      <a:pt x="858" y="998"/>
                    </a:lnTo>
                    <a:lnTo>
                      <a:pt x="858" y="996"/>
                    </a:lnTo>
                    <a:lnTo>
                      <a:pt x="858" y="996"/>
                    </a:lnTo>
                    <a:lnTo>
                      <a:pt x="852" y="998"/>
                    </a:lnTo>
                    <a:lnTo>
                      <a:pt x="850" y="998"/>
                    </a:lnTo>
                    <a:lnTo>
                      <a:pt x="848" y="1000"/>
                    </a:lnTo>
                    <a:lnTo>
                      <a:pt x="846" y="1000"/>
                    </a:lnTo>
                    <a:lnTo>
                      <a:pt x="840" y="998"/>
                    </a:lnTo>
                    <a:lnTo>
                      <a:pt x="838" y="998"/>
                    </a:lnTo>
                    <a:lnTo>
                      <a:pt x="838" y="996"/>
                    </a:lnTo>
                    <a:lnTo>
                      <a:pt x="836" y="996"/>
                    </a:lnTo>
                    <a:lnTo>
                      <a:pt x="834" y="996"/>
                    </a:lnTo>
                    <a:lnTo>
                      <a:pt x="828" y="996"/>
                    </a:lnTo>
                    <a:lnTo>
                      <a:pt x="825" y="996"/>
                    </a:lnTo>
                    <a:lnTo>
                      <a:pt x="825" y="994"/>
                    </a:lnTo>
                    <a:lnTo>
                      <a:pt x="828" y="994"/>
                    </a:lnTo>
                    <a:lnTo>
                      <a:pt x="830" y="994"/>
                    </a:lnTo>
                    <a:lnTo>
                      <a:pt x="832" y="994"/>
                    </a:lnTo>
                    <a:lnTo>
                      <a:pt x="834" y="994"/>
                    </a:lnTo>
                    <a:lnTo>
                      <a:pt x="836" y="992"/>
                    </a:lnTo>
                    <a:lnTo>
                      <a:pt x="834" y="992"/>
                    </a:lnTo>
                    <a:lnTo>
                      <a:pt x="834" y="990"/>
                    </a:lnTo>
                    <a:lnTo>
                      <a:pt x="832" y="992"/>
                    </a:lnTo>
                    <a:lnTo>
                      <a:pt x="832" y="992"/>
                    </a:lnTo>
                    <a:lnTo>
                      <a:pt x="832" y="992"/>
                    </a:lnTo>
                    <a:lnTo>
                      <a:pt x="832" y="990"/>
                    </a:lnTo>
                    <a:lnTo>
                      <a:pt x="834" y="990"/>
                    </a:lnTo>
                    <a:lnTo>
                      <a:pt x="832" y="988"/>
                    </a:lnTo>
                    <a:lnTo>
                      <a:pt x="828" y="984"/>
                    </a:lnTo>
                    <a:lnTo>
                      <a:pt x="830" y="984"/>
                    </a:lnTo>
                    <a:lnTo>
                      <a:pt x="828" y="982"/>
                    </a:lnTo>
                    <a:lnTo>
                      <a:pt x="825" y="978"/>
                    </a:lnTo>
                    <a:lnTo>
                      <a:pt x="825" y="975"/>
                    </a:lnTo>
                    <a:lnTo>
                      <a:pt x="828" y="978"/>
                    </a:lnTo>
                    <a:lnTo>
                      <a:pt x="830" y="980"/>
                    </a:lnTo>
                    <a:lnTo>
                      <a:pt x="838" y="990"/>
                    </a:lnTo>
                    <a:lnTo>
                      <a:pt x="838" y="992"/>
                    </a:lnTo>
                    <a:lnTo>
                      <a:pt x="838" y="992"/>
                    </a:lnTo>
                    <a:lnTo>
                      <a:pt x="838" y="994"/>
                    </a:lnTo>
                    <a:lnTo>
                      <a:pt x="840" y="994"/>
                    </a:lnTo>
                    <a:lnTo>
                      <a:pt x="842" y="994"/>
                    </a:lnTo>
                    <a:lnTo>
                      <a:pt x="842" y="992"/>
                    </a:lnTo>
                    <a:lnTo>
                      <a:pt x="842" y="992"/>
                    </a:lnTo>
                    <a:lnTo>
                      <a:pt x="842" y="992"/>
                    </a:lnTo>
                    <a:lnTo>
                      <a:pt x="844" y="988"/>
                    </a:lnTo>
                    <a:lnTo>
                      <a:pt x="844" y="988"/>
                    </a:lnTo>
                    <a:lnTo>
                      <a:pt x="844" y="990"/>
                    </a:lnTo>
                    <a:lnTo>
                      <a:pt x="846" y="988"/>
                    </a:lnTo>
                    <a:lnTo>
                      <a:pt x="846" y="988"/>
                    </a:lnTo>
                    <a:lnTo>
                      <a:pt x="848" y="988"/>
                    </a:lnTo>
                    <a:lnTo>
                      <a:pt x="848" y="986"/>
                    </a:lnTo>
                    <a:lnTo>
                      <a:pt x="848" y="986"/>
                    </a:lnTo>
                    <a:lnTo>
                      <a:pt x="850" y="984"/>
                    </a:lnTo>
                    <a:lnTo>
                      <a:pt x="852" y="982"/>
                    </a:lnTo>
                    <a:lnTo>
                      <a:pt x="852" y="984"/>
                    </a:lnTo>
                    <a:lnTo>
                      <a:pt x="852" y="986"/>
                    </a:lnTo>
                    <a:lnTo>
                      <a:pt x="852" y="988"/>
                    </a:lnTo>
                    <a:lnTo>
                      <a:pt x="852" y="988"/>
                    </a:lnTo>
                    <a:lnTo>
                      <a:pt x="854" y="988"/>
                    </a:lnTo>
                    <a:lnTo>
                      <a:pt x="854" y="988"/>
                    </a:lnTo>
                    <a:lnTo>
                      <a:pt x="854" y="988"/>
                    </a:lnTo>
                    <a:lnTo>
                      <a:pt x="854" y="988"/>
                    </a:lnTo>
                    <a:lnTo>
                      <a:pt x="854" y="988"/>
                    </a:lnTo>
                    <a:lnTo>
                      <a:pt x="854" y="990"/>
                    </a:lnTo>
                    <a:lnTo>
                      <a:pt x="854" y="990"/>
                    </a:lnTo>
                    <a:lnTo>
                      <a:pt x="852" y="990"/>
                    </a:lnTo>
                    <a:lnTo>
                      <a:pt x="850" y="990"/>
                    </a:lnTo>
                    <a:lnTo>
                      <a:pt x="850" y="990"/>
                    </a:lnTo>
                    <a:lnTo>
                      <a:pt x="850" y="990"/>
                    </a:lnTo>
                    <a:lnTo>
                      <a:pt x="852" y="990"/>
                    </a:lnTo>
                    <a:lnTo>
                      <a:pt x="852" y="992"/>
                    </a:lnTo>
                    <a:lnTo>
                      <a:pt x="850" y="992"/>
                    </a:lnTo>
                    <a:lnTo>
                      <a:pt x="848" y="994"/>
                    </a:lnTo>
                    <a:lnTo>
                      <a:pt x="850" y="996"/>
                    </a:lnTo>
                    <a:lnTo>
                      <a:pt x="850" y="996"/>
                    </a:lnTo>
                    <a:lnTo>
                      <a:pt x="852" y="992"/>
                    </a:lnTo>
                    <a:lnTo>
                      <a:pt x="858" y="990"/>
                    </a:lnTo>
                    <a:lnTo>
                      <a:pt x="860" y="990"/>
                    </a:lnTo>
                    <a:lnTo>
                      <a:pt x="860" y="986"/>
                    </a:lnTo>
                    <a:lnTo>
                      <a:pt x="864" y="975"/>
                    </a:lnTo>
                    <a:lnTo>
                      <a:pt x="864" y="973"/>
                    </a:lnTo>
                    <a:lnTo>
                      <a:pt x="864" y="973"/>
                    </a:lnTo>
                    <a:lnTo>
                      <a:pt x="866" y="971"/>
                    </a:lnTo>
                    <a:lnTo>
                      <a:pt x="866" y="965"/>
                    </a:lnTo>
                    <a:lnTo>
                      <a:pt x="871" y="961"/>
                    </a:lnTo>
                    <a:lnTo>
                      <a:pt x="871" y="959"/>
                    </a:lnTo>
                    <a:lnTo>
                      <a:pt x="871" y="957"/>
                    </a:lnTo>
                    <a:lnTo>
                      <a:pt x="871" y="955"/>
                    </a:lnTo>
                    <a:lnTo>
                      <a:pt x="871" y="955"/>
                    </a:lnTo>
                    <a:lnTo>
                      <a:pt x="873" y="953"/>
                    </a:lnTo>
                    <a:lnTo>
                      <a:pt x="873" y="951"/>
                    </a:lnTo>
                    <a:lnTo>
                      <a:pt x="873" y="951"/>
                    </a:lnTo>
                    <a:lnTo>
                      <a:pt x="873" y="949"/>
                    </a:lnTo>
                    <a:lnTo>
                      <a:pt x="864" y="945"/>
                    </a:lnTo>
                    <a:lnTo>
                      <a:pt x="862" y="945"/>
                    </a:lnTo>
                    <a:lnTo>
                      <a:pt x="860" y="941"/>
                    </a:lnTo>
                    <a:lnTo>
                      <a:pt x="860" y="941"/>
                    </a:lnTo>
                    <a:lnTo>
                      <a:pt x="860" y="939"/>
                    </a:lnTo>
                    <a:lnTo>
                      <a:pt x="860" y="937"/>
                    </a:lnTo>
                    <a:lnTo>
                      <a:pt x="860" y="935"/>
                    </a:lnTo>
                    <a:lnTo>
                      <a:pt x="860" y="935"/>
                    </a:lnTo>
                    <a:lnTo>
                      <a:pt x="858" y="937"/>
                    </a:lnTo>
                    <a:lnTo>
                      <a:pt x="858" y="937"/>
                    </a:lnTo>
                    <a:lnTo>
                      <a:pt x="856" y="935"/>
                    </a:lnTo>
                    <a:lnTo>
                      <a:pt x="854" y="937"/>
                    </a:lnTo>
                    <a:lnTo>
                      <a:pt x="852" y="935"/>
                    </a:lnTo>
                    <a:lnTo>
                      <a:pt x="850" y="935"/>
                    </a:lnTo>
                    <a:lnTo>
                      <a:pt x="848" y="930"/>
                    </a:lnTo>
                    <a:lnTo>
                      <a:pt x="850" y="930"/>
                    </a:lnTo>
                    <a:lnTo>
                      <a:pt x="850" y="930"/>
                    </a:lnTo>
                    <a:lnTo>
                      <a:pt x="850" y="930"/>
                    </a:lnTo>
                    <a:lnTo>
                      <a:pt x="850" y="930"/>
                    </a:lnTo>
                    <a:lnTo>
                      <a:pt x="850" y="932"/>
                    </a:lnTo>
                    <a:lnTo>
                      <a:pt x="852" y="932"/>
                    </a:lnTo>
                    <a:lnTo>
                      <a:pt x="852" y="932"/>
                    </a:lnTo>
                    <a:lnTo>
                      <a:pt x="852" y="932"/>
                    </a:lnTo>
                    <a:lnTo>
                      <a:pt x="854" y="932"/>
                    </a:lnTo>
                    <a:lnTo>
                      <a:pt x="854" y="932"/>
                    </a:lnTo>
                    <a:lnTo>
                      <a:pt x="854" y="932"/>
                    </a:lnTo>
                    <a:lnTo>
                      <a:pt x="854" y="930"/>
                    </a:lnTo>
                    <a:lnTo>
                      <a:pt x="856" y="930"/>
                    </a:lnTo>
                    <a:lnTo>
                      <a:pt x="862" y="930"/>
                    </a:lnTo>
                    <a:lnTo>
                      <a:pt x="864" y="930"/>
                    </a:lnTo>
                    <a:lnTo>
                      <a:pt x="864" y="930"/>
                    </a:lnTo>
                    <a:lnTo>
                      <a:pt x="864" y="932"/>
                    </a:lnTo>
                    <a:lnTo>
                      <a:pt x="864" y="932"/>
                    </a:lnTo>
                    <a:lnTo>
                      <a:pt x="864" y="932"/>
                    </a:lnTo>
                    <a:lnTo>
                      <a:pt x="866" y="932"/>
                    </a:lnTo>
                    <a:lnTo>
                      <a:pt x="871" y="930"/>
                    </a:lnTo>
                    <a:lnTo>
                      <a:pt x="873" y="930"/>
                    </a:lnTo>
                    <a:lnTo>
                      <a:pt x="875" y="930"/>
                    </a:lnTo>
                    <a:lnTo>
                      <a:pt x="875" y="932"/>
                    </a:lnTo>
                    <a:lnTo>
                      <a:pt x="877" y="932"/>
                    </a:lnTo>
                    <a:lnTo>
                      <a:pt x="877" y="935"/>
                    </a:lnTo>
                    <a:lnTo>
                      <a:pt x="875" y="935"/>
                    </a:lnTo>
                    <a:lnTo>
                      <a:pt x="875" y="937"/>
                    </a:lnTo>
                    <a:lnTo>
                      <a:pt x="879" y="937"/>
                    </a:lnTo>
                    <a:lnTo>
                      <a:pt x="881" y="935"/>
                    </a:lnTo>
                    <a:lnTo>
                      <a:pt x="887" y="924"/>
                    </a:lnTo>
                    <a:lnTo>
                      <a:pt x="891" y="918"/>
                    </a:lnTo>
                    <a:lnTo>
                      <a:pt x="891" y="918"/>
                    </a:lnTo>
                    <a:lnTo>
                      <a:pt x="891" y="918"/>
                    </a:lnTo>
                    <a:lnTo>
                      <a:pt x="891" y="918"/>
                    </a:lnTo>
                    <a:lnTo>
                      <a:pt x="891" y="918"/>
                    </a:lnTo>
                    <a:lnTo>
                      <a:pt x="893" y="914"/>
                    </a:lnTo>
                    <a:lnTo>
                      <a:pt x="893" y="914"/>
                    </a:lnTo>
                    <a:lnTo>
                      <a:pt x="895" y="912"/>
                    </a:lnTo>
                    <a:lnTo>
                      <a:pt x="895" y="912"/>
                    </a:lnTo>
                    <a:lnTo>
                      <a:pt x="895" y="912"/>
                    </a:lnTo>
                    <a:lnTo>
                      <a:pt x="895" y="910"/>
                    </a:lnTo>
                    <a:lnTo>
                      <a:pt x="895" y="906"/>
                    </a:lnTo>
                    <a:lnTo>
                      <a:pt x="895" y="904"/>
                    </a:lnTo>
                    <a:lnTo>
                      <a:pt x="893" y="904"/>
                    </a:lnTo>
                    <a:lnTo>
                      <a:pt x="893" y="904"/>
                    </a:lnTo>
                    <a:lnTo>
                      <a:pt x="893" y="904"/>
                    </a:lnTo>
                    <a:lnTo>
                      <a:pt x="893" y="904"/>
                    </a:lnTo>
                    <a:lnTo>
                      <a:pt x="893" y="904"/>
                    </a:lnTo>
                    <a:lnTo>
                      <a:pt x="893" y="906"/>
                    </a:lnTo>
                    <a:lnTo>
                      <a:pt x="891" y="908"/>
                    </a:lnTo>
                    <a:lnTo>
                      <a:pt x="887" y="910"/>
                    </a:lnTo>
                    <a:lnTo>
                      <a:pt x="887" y="910"/>
                    </a:lnTo>
                    <a:lnTo>
                      <a:pt x="887" y="912"/>
                    </a:lnTo>
                    <a:lnTo>
                      <a:pt x="885" y="914"/>
                    </a:lnTo>
                    <a:lnTo>
                      <a:pt x="885" y="914"/>
                    </a:lnTo>
                    <a:lnTo>
                      <a:pt x="885" y="916"/>
                    </a:lnTo>
                    <a:lnTo>
                      <a:pt x="883" y="916"/>
                    </a:lnTo>
                    <a:lnTo>
                      <a:pt x="883" y="916"/>
                    </a:lnTo>
                    <a:lnTo>
                      <a:pt x="883" y="914"/>
                    </a:lnTo>
                    <a:lnTo>
                      <a:pt x="883" y="914"/>
                    </a:lnTo>
                    <a:lnTo>
                      <a:pt x="883" y="912"/>
                    </a:lnTo>
                    <a:lnTo>
                      <a:pt x="881" y="910"/>
                    </a:lnTo>
                    <a:lnTo>
                      <a:pt x="879" y="910"/>
                    </a:lnTo>
                    <a:lnTo>
                      <a:pt x="877" y="910"/>
                    </a:lnTo>
                    <a:lnTo>
                      <a:pt x="877" y="910"/>
                    </a:lnTo>
                    <a:lnTo>
                      <a:pt x="879" y="906"/>
                    </a:lnTo>
                    <a:lnTo>
                      <a:pt x="883" y="902"/>
                    </a:lnTo>
                    <a:lnTo>
                      <a:pt x="881" y="902"/>
                    </a:lnTo>
                    <a:lnTo>
                      <a:pt x="881" y="902"/>
                    </a:lnTo>
                    <a:lnTo>
                      <a:pt x="881" y="900"/>
                    </a:lnTo>
                    <a:lnTo>
                      <a:pt x="881" y="900"/>
                    </a:lnTo>
                    <a:lnTo>
                      <a:pt x="883" y="900"/>
                    </a:lnTo>
                    <a:lnTo>
                      <a:pt x="883" y="900"/>
                    </a:lnTo>
                    <a:lnTo>
                      <a:pt x="885" y="900"/>
                    </a:lnTo>
                    <a:lnTo>
                      <a:pt x="883" y="902"/>
                    </a:lnTo>
                    <a:lnTo>
                      <a:pt x="887" y="900"/>
                    </a:lnTo>
                    <a:lnTo>
                      <a:pt x="891" y="898"/>
                    </a:lnTo>
                    <a:lnTo>
                      <a:pt x="893" y="896"/>
                    </a:lnTo>
                    <a:lnTo>
                      <a:pt x="895" y="894"/>
                    </a:lnTo>
                    <a:lnTo>
                      <a:pt x="895" y="894"/>
                    </a:lnTo>
                    <a:lnTo>
                      <a:pt x="895" y="896"/>
                    </a:lnTo>
                    <a:lnTo>
                      <a:pt x="895" y="900"/>
                    </a:lnTo>
                    <a:lnTo>
                      <a:pt x="897" y="900"/>
                    </a:lnTo>
                    <a:lnTo>
                      <a:pt x="895" y="900"/>
                    </a:lnTo>
                    <a:lnTo>
                      <a:pt x="895" y="902"/>
                    </a:lnTo>
                    <a:lnTo>
                      <a:pt x="895" y="902"/>
                    </a:lnTo>
                    <a:lnTo>
                      <a:pt x="895" y="902"/>
                    </a:lnTo>
                    <a:lnTo>
                      <a:pt x="899" y="902"/>
                    </a:lnTo>
                    <a:lnTo>
                      <a:pt x="899" y="902"/>
                    </a:lnTo>
                    <a:lnTo>
                      <a:pt x="901" y="900"/>
                    </a:lnTo>
                    <a:lnTo>
                      <a:pt x="901" y="898"/>
                    </a:lnTo>
                    <a:lnTo>
                      <a:pt x="901" y="896"/>
                    </a:lnTo>
                    <a:lnTo>
                      <a:pt x="901" y="894"/>
                    </a:lnTo>
                    <a:lnTo>
                      <a:pt x="901" y="894"/>
                    </a:lnTo>
                    <a:lnTo>
                      <a:pt x="903" y="889"/>
                    </a:lnTo>
                    <a:lnTo>
                      <a:pt x="903" y="887"/>
                    </a:lnTo>
                    <a:lnTo>
                      <a:pt x="905" y="887"/>
                    </a:lnTo>
                    <a:lnTo>
                      <a:pt x="905" y="889"/>
                    </a:lnTo>
                    <a:lnTo>
                      <a:pt x="905" y="891"/>
                    </a:lnTo>
                    <a:lnTo>
                      <a:pt x="903" y="894"/>
                    </a:lnTo>
                    <a:lnTo>
                      <a:pt x="905" y="896"/>
                    </a:lnTo>
                    <a:lnTo>
                      <a:pt x="903" y="898"/>
                    </a:lnTo>
                    <a:lnTo>
                      <a:pt x="903" y="900"/>
                    </a:lnTo>
                    <a:lnTo>
                      <a:pt x="901" y="904"/>
                    </a:lnTo>
                    <a:lnTo>
                      <a:pt x="903" y="902"/>
                    </a:lnTo>
                    <a:lnTo>
                      <a:pt x="907" y="902"/>
                    </a:lnTo>
                    <a:lnTo>
                      <a:pt x="907" y="900"/>
                    </a:lnTo>
                    <a:lnTo>
                      <a:pt x="911" y="896"/>
                    </a:lnTo>
                    <a:lnTo>
                      <a:pt x="914" y="894"/>
                    </a:lnTo>
                    <a:lnTo>
                      <a:pt x="916" y="891"/>
                    </a:lnTo>
                    <a:lnTo>
                      <a:pt x="918" y="889"/>
                    </a:lnTo>
                    <a:lnTo>
                      <a:pt x="916" y="885"/>
                    </a:lnTo>
                    <a:lnTo>
                      <a:pt x="916" y="883"/>
                    </a:lnTo>
                    <a:lnTo>
                      <a:pt x="918" y="881"/>
                    </a:lnTo>
                    <a:lnTo>
                      <a:pt x="918" y="879"/>
                    </a:lnTo>
                    <a:lnTo>
                      <a:pt x="916" y="877"/>
                    </a:lnTo>
                    <a:lnTo>
                      <a:pt x="914" y="875"/>
                    </a:lnTo>
                    <a:lnTo>
                      <a:pt x="911" y="871"/>
                    </a:lnTo>
                    <a:lnTo>
                      <a:pt x="911" y="869"/>
                    </a:lnTo>
                    <a:lnTo>
                      <a:pt x="914" y="871"/>
                    </a:lnTo>
                    <a:lnTo>
                      <a:pt x="916" y="871"/>
                    </a:lnTo>
                    <a:lnTo>
                      <a:pt x="918" y="873"/>
                    </a:lnTo>
                    <a:lnTo>
                      <a:pt x="918" y="871"/>
                    </a:lnTo>
                    <a:lnTo>
                      <a:pt x="918" y="871"/>
                    </a:lnTo>
                    <a:lnTo>
                      <a:pt x="918" y="869"/>
                    </a:lnTo>
                    <a:lnTo>
                      <a:pt x="916" y="867"/>
                    </a:lnTo>
                    <a:lnTo>
                      <a:pt x="914" y="867"/>
                    </a:lnTo>
                    <a:lnTo>
                      <a:pt x="914" y="867"/>
                    </a:lnTo>
                    <a:lnTo>
                      <a:pt x="914" y="865"/>
                    </a:lnTo>
                    <a:lnTo>
                      <a:pt x="916" y="865"/>
                    </a:lnTo>
                    <a:lnTo>
                      <a:pt x="916" y="865"/>
                    </a:lnTo>
                    <a:lnTo>
                      <a:pt x="916" y="865"/>
                    </a:lnTo>
                    <a:lnTo>
                      <a:pt x="918" y="867"/>
                    </a:lnTo>
                    <a:lnTo>
                      <a:pt x="918" y="869"/>
                    </a:lnTo>
                    <a:lnTo>
                      <a:pt x="920" y="869"/>
                    </a:lnTo>
                    <a:lnTo>
                      <a:pt x="920" y="869"/>
                    </a:lnTo>
                    <a:lnTo>
                      <a:pt x="920" y="869"/>
                    </a:lnTo>
                    <a:lnTo>
                      <a:pt x="920" y="871"/>
                    </a:lnTo>
                    <a:lnTo>
                      <a:pt x="920" y="871"/>
                    </a:lnTo>
                    <a:lnTo>
                      <a:pt x="922" y="871"/>
                    </a:lnTo>
                    <a:lnTo>
                      <a:pt x="924" y="873"/>
                    </a:lnTo>
                    <a:lnTo>
                      <a:pt x="924" y="873"/>
                    </a:lnTo>
                    <a:lnTo>
                      <a:pt x="924" y="873"/>
                    </a:lnTo>
                    <a:lnTo>
                      <a:pt x="924" y="877"/>
                    </a:lnTo>
                    <a:lnTo>
                      <a:pt x="926" y="879"/>
                    </a:lnTo>
                    <a:lnTo>
                      <a:pt x="926" y="881"/>
                    </a:lnTo>
                    <a:lnTo>
                      <a:pt x="928" y="879"/>
                    </a:lnTo>
                    <a:lnTo>
                      <a:pt x="930" y="881"/>
                    </a:lnTo>
                    <a:lnTo>
                      <a:pt x="940" y="875"/>
                    </a:lnTo>
                    <a:lnTo>
                      <a:pt x="940" y="875"/>
                    </a:lnTo>
                    <a:lnTo>
                      <a:pt x="944" y="873"/>
                    </a:lnTo>
                    <a:lnTo>
                      <a:pt x="946" y="871"/>
                    </a:lnTo>
                    <a:lnTo>
                      <a:pt x="952" y="869"/>
                    </a:lnTo>
                    <a:lnTo>
                      <a:pt x="952" y="865"/>
                    </a:lnTo>
                    <a:lnTo>
                      <a:pt x="950" y="863"/>
                    </a:lnTo>
                    <a:lnTo>
                      <a:pt x="946" y="863"/>
                    </a:lnTo>
                    <a:lnTo>
                      <a:pt x="942" y="863"/>
                    </a:lnTo>
                    <a:lnTo>
                      <a:pt x="942" y="863"/>
                    </a:lnTo>
                    <a:lnTo>
                      <a:pt x="940" y="865"/>
                    </a:lnTo>
                    <a:lnTo>
                      <a:pt x="938" y="865"/>
                    </a:lnTo>
                    <a:lnTo>
                      <a:pt x="938" y="863"/>
                    </a:lnTo>
                    <a:lnTo>
                      <a:pt x="938" y="863"/>
                    </a:lnTo>
                    <a:lnTo>
                      <a:pt x="944" y="861"/>
                    </a:lnTo>
                    <a:lnTo>
                      <a:pt x="942" y="859"/>
                    </a:lnTo>
                    <a:lnTo>
                      <a:pt x="942" y="857"/>
                    </a:lnTo>
                    <a:lnTo>
                      <a:pt x="942" y="857"/>
                    </a:lnTo>
                    <a:lnTo>
                      <a:pt x="942" y="857"/>
                    </a:lnTo>
                    <a:lnTo>
                      <a:pt x="940" y="855"/>
                    </a:lnTo>
                    <a:lnTo>
                      <a:pt x="936" y="853"/>
                    </a:lnTo>
                    <a:lnTo>
                      <a:pt x="936" y="853"/>
                    </a:lnTo>
                    <a:lnTo>
                      <a:pt x="934" y="855"/>
                    </a:lnTo>
                    <a:lnTo>
                      <a:pt x="934" y="855"/>
                    </a:lnTo>
                    <a:lnTo>
                      <a:pt x="932" y="853"/>
                    </a:lnTo>
                    <a:lnTo>
                      <a:pt x="932" y="853"/>
                    </a:lnTo>
                    <a:lnTo>
                      <a:pt x="934" y="850"/>
                    </a:lnTo>
                    <a:lnTo>
                      <a:pt x="934" y="848"/>
                    </a:lnTo>
                    <a:lnTo>
                      <a:pt x="932" y="848"/>
                    </a:lnTo>
                    <a:lnTo>
                      <a:pt x="932" y="846"/>
                    </a:lnTo>
                    <a:lnTo>
                      <a:pt x="930" y="842"/>
                    </a:lnTo>
                    <a:lnTo>
                      <a:pt x="928" y="842"/>
                    </a:lnTo>
                    <a:lnTo>
                      <a:pt x="928" y="840"/>
                    </a:lnTo>
                    <a:lnTo>
                      <a:pt x="928" y="836"/>
                    </a:lnTo>
                    <a:lnTo>
                      <a:pt x="930" y="838"/>
                    </a:lnTo>
                    <a:lnTo>
                      <a:pt x="930" y="838"/>
                    </a:lnTo>
                    <a:lnTo>
                      <a:pt x="930" y="838"/>
                    </a:lnTo>
                    <a:lnTo>
                      <a:pt x="932" y="838"/>
                    </a:lnTo>
                    <a:lnTo>
                      <a:pt x="932" y="838"/>
                    </a:lnTo>
                    <a:lnTo>
                      <a:pt x="934" y="838"/>
                    </a:lnTo>
                    <a:lnTo>
                      <a:pt x="936" y="838"/>
                    </a:lnTo>
                    <a:lnTo>
                      <a:pt x="936" y="840"/>
                    </a:lnTo>
                    <a:lnTo>
                      <a:pt x="936" y="840"/>
                    </a:lnTo>
                    <a:lnTo>
                      <a:pt x="936" y="840"/>
                    </a:lnTo>
                    <a:lnTo>
                      <a:pt x="936" y="842"/>
                    </a:lnTo>
                    <a:lnTo>
                      <a:pt x="936" y="844"/>
                    </a:lnTo>
                    <a:lnTo>
                      <a:pt x="936" y="844"/>
                    </a:lnTo>
                    <a:lnTo>
                      <a:pt x="938" y="844"/>
                    </a:lnTo>
                    <a:lnTo>
                      <a:pt x="938" y="846"/>
                    </a:lnTo>
                    <a:lnTo>
                      <a:pt x="938" y="846"/>
                    </a:lnTo>
                    <a:lnTo>
                      <a:pt x="940" y="846"/>
                    </a:lnTo>
                    <a:lnTo>
                      <a:pt x="940" y="846"/>
                    </a:lnTo>
                    <a:lnTo>
                      <a:pt x="940" y="846"/>
                    </a:lnTo>
                    <a:lnTo>
                      <a:pt x="942" y="846"/>
                    </a:lnTo>
                    <a:lnTo>
                      <a:pt x="942" y="846"/>
                    </a:lnTo>
                    <a:lnTo>
                      <a:pt x="944" y="846"/>
                    </a:lnTo>
                    <a:lnTo>
                      <a:pt x="944" y="848"/>
                    </a:lnTo>
                    <a:lnTo>
                      <a:pt x="948" y="846"/>
                    </a:lnTo>
                    <a:lnTo>
                      <a:pt x="948" y="848"/>
                    </a:lnTo>
                    <a:lnTo>
                      <a:pt x="948" y="850"/>
                    </a:lnTo>
                    <a:lnTo>
                      <a:pt x="946" y="850"/>
                    </a:lnTo>
                    <a:lnTo>
                      <a:pt x="944" y="850"/>
                    </a:lnTo>
                    <a:lnTo>
                      <a:pt x="944" y="853"/>
                    </a:lnTo>
                    <a:lnTo>
                      <a:pt x="946" y="853"/>
                    </a:lnTo>
                    <a:lnTo>
                      <a:pt x="950" y="850"/>
                    </a:lnTo>
                    <a:lnTo>
                      <a:pt x="955" y="846"/>
                    </a:lnTo>
                    <a:lnTo>
                      <a:pt x="952" y="846"/>
                    </a:lnTo>
                    <a:lnTo>
                      <a:pt x="950" y="846"/>
                    </a:lnTo>
                    <a:lnTo>
                      <a:pt x="950" y="844"/>
                    </a:lnTo>
                    <a:lnTo>
                      <a:pt x="950" y="842"/>
                    </a:lnTo>
                    <a:lnTo>
                      <a:pt x="950" y="842"/>
                    </a:lnTo>
                    <a:lnTo>
                      <a:pt x="950" y="842"/>
                    </a:lnTo>
                    <a:lnTo>
                      <a:pt x="950" y="840"/>
                    </a:lnTo>
                    <a:lnTo>
                      <a:pt x="950" y="840"/>
                    </a:lnTo>
                    <a:lnTo>
                      <a:pt x="952" y="840"/>
                    </a:lnTo>
                    <a:lnTo>
                      <a:pt x="952" y="838"/>
                    </a:lnTo>
                    <a:lnTo>
                      <a:pt x="952" y="838"/>
                    </a:lnTo>
                    <a:lnTo>
                      <a:pt x="952" y="838"/>
                    </a:lnTo>
                    <a:lnTo>
                      <a:pt x="950" y="838"/>
                    </a:lnTo>
                    <a:lnTo>
                      <a:pt x="950" y="838"/>
                    </a:lnTo>
                    <a:lnTo>
                      <a:pt x="950" y="838"/>
                    </a:lnTo>
                    <a:lnTo>
                      <a:pt x="948" y="838"/>
                    </a:lnTo>
                    <a:lnTo>
                      <a:pt x="948" y="836"/>
                    </a:lnTo>
                    <a:lnTo>
                      <a:pt x="948" y="834"/>
                    </a:lnTo>
                    <a:lnTo>
                      <a:pt x="948" y="832"/>
                    </a:lnTo>
                    <a:lnTo>
                      <a:pt x="948" y="832"/>
                    </a:lnTo>
                    <a:lnTo>
                      <a:pt x="948" y="834"/>
                    </a:lnTo>
                    <a:lnTo>
                      <a:pt x="950" y="836"/>
                    </a:lnTo>
                    <a:lnTo>
                      <a:pt x="950" y="836"/>
                    </a:lnTo>
                    <a:lnTo>
                      <a:pt x="952" y="836"/>
                    </a:lnTo>
                    <a:lnTo>
                      <a:pt x="952" y="834"/>
                    </a:lnTo>
                    <a:lnTo>
                      <a:pt x="955" y="836"/>
                    </a:lnTo>
                    <a:lnTo>
                      <a:pt x="955" y="838"/>
                    </a:lnTo>
                    <a:lnTo>
                      <a:pt x="955" y="840"/>
                    </a:lnTo>
                    <a:lnTo>
                      <a:pt x="952" y="840"/>
                    </a:lnTo>
                    <a:lnTo>
                      <a:pt x="955" y="842"/>
                    </a:lnTo>
                    <a:lnTo>
                      <a:pt x="957" y="844"/>
                    </a:lnTo>
                    <a:lnTo>
                      <a:pt x="957" y="844"/>
                    </a:lnTo>
                    <a:lnTo>
                      <a:pt x="957" y="846"/>
                    </a:lnTo>
                    <a:lnTo>
                      <a:pt x="957" y="846"/>
                    </a:lnTo>
                    <a:lnTo>
                      <a:pt x="959" y="846"/>
                    </a:lnTo>
                    <a:lnTo>
                      <a:pt x="961" y="844"/>
                    </a:lnTo>
                    <a:lnTo>
                      <a:pt x="963" y="840"/>
                    </a:lnTo>
                    <a:lnTo>
                      <a:pt x="965" y="840"/>
                    </a:lnTo>
                    <a:lnTo>
                      <a:pt x="965" y="842"/>
                    </a:lnTo>
                    <a:lnTo>
                      <a:pt x="967" y="840"/>
                    </a:lnTo>
                    <a:lnTo>
                      <a:pt x="969" y="840"/>
                    </a:lnTo>
                    <a:lnTo>
                      <a:pt x="969" y="840"/>
                    </a:lnTo>
                    <a:lnTo>
                      <a:pt x="971" y="840"/>
                    </a:lnTo>
                    <a:lnTo>
                      <a:pt x="973" y="840"/>
                    </a:lnTo>
                    <a:lnTo>
                      <a:pt x="971" y="840"/>
                    </a:lnTo>
                    <a:lnTo>
                      <a:pt x="969" y="844"/>
                    </a:lnTo>
                    <a:lnTo>
                      <a:pt x="969" y="846"/>
                    </a:lnTo>
                    <a:lnTo>
                      <a:pt x="969" y="846"/>
                    </a:lnTo>
                    <a:lnTo>
                      <a:pt x="971" y="846"/>
                    </a:lnTo>
                    <a:lnTo>
                      <a:pt x="973" y="846"/>
                    </a:lnTo>
                    <a:lnTo>
                      <a:pt x="975" y="846"/>
                    </a:lnTo>
                    <a:lnTo>
                      <a:pt x="975" y="846"/>
                    </a:lnTo>
                    <a:lnTo>
                      <a:pt x="977" y="846"/>
                    </a:lnTo>
                    <a:lnTo>
                      <a:pt x="977" y="846"/>
                    </a:lnTo>
                    <a:lnTo>
                      <a:pt x="977" y="846"/>
                    </a:lnTo>
                    <a:lnTo>
                      <a:pt x="975" y="848"/>
                    </a:lnTo>
                    <a:lnTo>
                      <a:pt x="971" y="848"/>
                    </a:lnTo>
                    <a:lnTo>
                      <a:pt x="969" y="848"/>
                    </a:lnTo>
                    <a:lnTo>
                      <a:pt x="969" y="850"/>
                    </a:lnTo>
                    <a:lnTo>
                      <a:pt x="971" y="850"/>
                    </a:lnTo>
                    <a:lnTo>
                      <a:pt x="975" y="850"/>
                    </a:lnTo>
                    <a:lnTo>
                      <a:pt x="981" y="846"/>
                    </a:lnTo>
                    <a:lnTo>
                      <a:pt x="983" y="846"/>
                    </a:lnTo>
                    <a:lnTo>
                      <a:pt x="983" y="846"/>
                    </a:lnTo>
                    <a:lnTo>
                      <a:pt x="987" y="844"/>
                    </a:lnTo>
                    <a:lnTo>
                      <a:pt x="989" y="842"/>
                    </a:lnTo>
                    <a:lnTo>
                      <a:pt x="991" y="844"/>
                    </a:lnTo>
                    <a:lnTo>
                      <a:pt x="991" y="846"/>
                    </a:lnTo>
                    <a:lnTo>
                      <a:pt x="991" y="846"/>
                    </a:lnTo>
                    <a:lnTo>
                      <a:pt x="991" y="848"/>
                    </a:lnTo>
                    <a:lnTo>
                      <a:pt x="989" y="848"/>
                    </a:lnTo>
                    <a:lnTo>
                      <a:pt x="975" y="857"/>
                    </a:lnTo>
                    <a:lnTo>
                      <a:pt x="973" y="859"/>
                    </a:lnTo>
                    <a:lnTo>
                      <a:pt x="971" y="861"/>
                    </a:lnTo>
                    <a:lnTo>
                      <a:pt x="973" y="861"/>
                    </a:lnTo>
                    <a:lnTo>
                      <a:pt x="979" y="857"/>
                    </a:lnTo>
                    <a:lnTo>
                      <a:pt x="985" y="855"/>
                    </a:lnTo>
                    <a:lnTo>
                      <a:pt x="989" y="848"/>
                    </a:lnTo>
                    <a:lnTo>
                      <a:pt x="1000" y="846"/>
                    </a:lnTo>
                    <a:lnTo>
                      <a:pt x="1006" y="842"/>
                    </a:lnTo>
                    <a:lnTo>
                      <a:pt x="1016" y="836"/>
                    </a:lnTo>
                    <a:lnTo>
                      <a:pt x="1014" y="836"/>
                    </a:lnTo>
                    <a:lnTo>
                      <a:pt x="1010" y="838"/>
                    </a:lnTo>
                    <a:lnTo>
                      <a:pt x="998" y="844"/>
                    </a:lnTo>
                    <a:lnTo>
                      <a:pt x="998" y="846"/>
                    </a:lnTo>
                    <a:lnTo>
                      <a:pt x="995" y="846"/>
                    </a:lnTo>
                    <a:lnTo>
                      <a:pt x="995" y="846"/>
                    </a:lnTo>
                    <a:lnTo>
                      <a:pt x="995" y="846"/>
                    </a:lnTo>
                    <a:lnTo>
                      <a:pt x="995" y="844"/>
                    </a:lnTo>
                    <a:lnTo>
                      <a:pt x="995" y="844"/>
                    </a:lnTo>
                    <a:lnTo>
                      <a:pt x="995" y="844"/>
                    </a:lnTo>
                    <a:lnTo>
                      <a:pt x="995" y="842"/>
                    </a:lnTo>
                    <a:lnTo>
                      <a:pt x="995" y="842"/>
                    </a:lnTo>
                    <a:lnTo>
                      <a:pt x="995" y="840"/>
                    </a:lnTo>
                    <a:lnTo>
                      <a:pt x="995" y="838"/>
                    </a:lnTo>
                    <a:lnTo>
                      <a:pt x="1008" y="834"/>
                    </a:lnTo>
                    <a:lnTo>
                      <a:pt x="1010" y="834"/>
                    </a:lnTo>
                    <a:lnTo>
                      <a:pt x="1016" y="834"/>
                    </a:lnTo>
                    <a:lnTo>
                      <a:pt x="1020" y="834"/>
                    </a:lnTo>
                    <a:lnTo>
                      <a:pt x="1024" y="832"/>
                    </a:lnTo>
                    <a:lnTo>
                      <a:pt x="1028" y="830"/>
                    </a:lnTo>
                    <a:lnTo>
                      <a:pt x="1038" y="822"/>
                    </a:lnTo>
                    <a:lnTo>
                      <a:pt x="1045" y="818"/>
                    </a:lnTo>
                    <a:lnTo>
                      <a:pt x="1047" y="816"/>
                    </a:lnTo>
                    <a:lnTo>
                      <a:pt x="1049" y="816"/>
                    </a:lnTo>
                    <a:lnTo>
                      <a:pt x="1049" y="816"/>
                    </a:lnTo>
                    <a:lnTo>
                      <a:pt x="1055" y="812"/>
                    </a:lnTo>
                    <a:lnTo>
                      <a:pt x="1059" y="805"/>
                    </a:lnTo>
                    <a:lnTo>
                      <a:pt x="1061" y="803"/>
                    </a:lnTo>
                    <a:lnTo>
                      <a:pt x="1067" y="797"/>
                    </a:lnTo>
                    <a:lnTo>
                      <a:pt x="1069" y="797"/>
                    </a:lnTo>
                    <a:lnTo>
                      <a:pt x="1069" y="795"/>
                    </a:lnTo>
                    <a:lnTo>
                      <a:pt x="1069" y="793"/>
                    </a:lnTo>
                    <a:lnTo>
                      <a:pt x="1067" y="789"/>
                    </a:lnTo>
                    <a:lnTo>
                      <a:pt x="1067" y="787"/>
                    </a:lnTo>
                    <a:lnTo>
                      <a:pt x="1069" y="783"/>
                    </a:lnTo>
                    <a:lnTo>
                      <a:pt x="1067" y="781"/>
                    </a:lnTo>
                    <a:lnTo>
                      <a:pt x="1067" y="781"/>
                    </a:lnTo>
                    <a:lnTo>
                      <a:pt x="1067" y="781"/>
                    </a:lnTo>
                    <a:lnTo>
                      <a:pt x="1069" y="781"/>
                    </a:lnTo>
                    <a:lnTo>
                      <a:pt x="1071" y="781"/>
                    </a:lnTo>
                    <a:lnTo>
                      <a:pt x="1071" y="783"/>
                    </a:lnTo>
                    <a:lnTo>
                      <a:pt x="1073" y="783"/>
                    </a:lnTo>
                    <a:lnTo>
                      <a:pt x="1075" y="781"/>
                    </a:lnTo>
                    <a:lnTo>
                      <a:pt x="1081" y="773"/>
                    </a:lnTo>
                    <a:lnTo>
                      <a:pt x="1081" y="773"/>
                    </a:lnTo>
                    <a:lnTo>
                      <a:pt x="1081" y="771"/>
                    </a:lnTo>
                    <a:lnTo>
                      <a:pt x="1081" y="771"/>
                    </a:lnTo>
                    <a:lnTo>
                      <a:pt x="1081" y="771"/>
                    </a:lnTo>
                    <a:lnTo>
                      <a:pt x="1084" y="771"/>
                    </a:lnTo>
                    <a:lnTo>
                      <a:pt x="1084" y="771"/>
                    </a:lnTo>
                    <a:lnTo>
                      <a:pt x="1086" y="771"/>
                    </a:lnTo>
                    <a:lnTo>
                      <a:pt x="1086" y="769"/>
                    </a:lnTo>
                    <a:lnTo>
                      <a:pt x="1086" y="766"/>
                    </a:lnTo>
                    <a:lnTo>
                      <a:pt x="1088" y="766"/>
                    </a:lnTo>
                    <a:lnTo>
                      <a:pt x="1088" y="769"/>
                    </a:lnTo>
                    <a:lnTo>
                      <a:pt x="1090" y="769"/>
                    </a:lnTo>
                    <a:lnTo>
                      <a:pt x="1092" y="764"/>
                    </a:lnTo>
                    <a:lnTo>
                      <a:pt x="1092" y="762"/>
                    </a:lnTo>
                    <a:lnTo>
                      <a:pt x="1092" y="760"/>
                    </a:lnTo>
                    <a:lnTo>
                      <a:pt x="1094" y="760"/>
                    </a:lnTo>
                    <a:lnTo>
                      <a:pt x="1096" y="760"/>
                    </a:lnTo>
                    <a:lnTo>
                      <a:pt x="1098" y="762"/>
                    </a:lnTo>
                    <a:lnTo>
                      <a:pt x="1098" y="760"/>
                    </a:lnTo>
                    <a:lnTo>
                      <a:pt x="1098" y="760"/>
                    </a:lnTo>
                    <a:lnTo>
                      <a:pt x="1098" y="760"/>
                    </a:lnTo>
                    <a:lnTo>
                      <a:pt x="1098" y="760"/>
                    </a:lnTo>
                    <a:lnTo>
                      <a:pt x="1094" y="758"/>
                    </a:lnTo>
                    <a:lnTo>
                      <a:pt x="1092" y="758"/>
                    </a:lnTo>
                    <a:lnTo>
                      <a:pt x="1092" y="758"/>
                    </a:lnTo>
                    <a:lnTo>
                      <a:pt x="1090" y="754"/>
                    </a:lnTo>
                    <a:lnTo>
                      <a:pt x="1090" y="754"/>
                    </a:lnTo>
                    <a:lnTo>
                      <a:pt x="1090" y="754"/>
                    </a:lnTo>
                    <a:lnTo>
                      <a:pt x="1090" y="754"/>
                    </a:lnTo>
                    <a:lnTo>
                      <a:pt x="1088" y="754"/>
                    </a:lnTo>
                    <a:lnTo>
                      <a:pt x="1088" y="754"/>
                    </a:lnTo>
                    <a:lnTo>
                      <a:pt x="1088" y="754"/>
                    </a:lnTo>
                    <a:lnTo>
                      <a:pt x="1090" y="756"/>
                    </a:lnTo>
                    <a:lnTo>
                      <a:pt x="1090" y="756"/>
                    </a:lnTo>
                    <a:lnTo>
                      <a:pt x="1088" y="756"/>
                    </a:lnTo>
                    <a:lnTo>
                      <a:pt x="1086" y="754"/>
                    </a:lnTo>
                    <a:lnTo>
                      <a:pt x="1086" y="752"/>
                    </a:lnTo>
                    <a:lnTo>
                      <a:pt x="1084" y="752"/>
                    </a:lnTo>
                    <a:lnTo>
                      <a:pt x="1084" y="752"/>
                    </a:lnTo>
                    <a:lnTo>
                      <a:pt x="1086" y="750"/>
                    </a:lnTo>
                    <a:lnTo>
                      <a:pt x="1088" y="750"/>
                    </a:lnTo>
                    <a:lnTo>
                      <a:pt x="1088" y="748"/>
                    </a:lnTo>
                    <a:lnTo>
                      <a:pt x="1088" y="748"/>
                    </a:lnTo>
                    <a:lnTo>
                      <a:pt x="1081" y="746"/>
                    </a:lnTo>
                    <a:lnTo>
                      <a:pt x="1077" y="744"/>
                    </a:lnTo>
                    <a:lnTo>
                      <a:pt x="1079" y="740"/>
                    </a:lnTo>
                    <a:lnTo>
                      <a:pt x="1079" y="740"/>
                    </a:lnTo>
                    <a:lnTo>
                      <a:pt x="1081" y="738"/>
                    </a:lnTo>
                    <a:lnTo>
                      <a:pt x="1081" y="736"/>
                    </a:lnTo>
                    <a:lnTo>
                      <a:pt x="1079" y="734"/>
                    </a:lnTo>
                    <a:lnTo>
                      <a:pt x="1077" y="732"/>
                    </a:lnTo>
                    <a:lnTo>
                      <a:pt x="1077" y="730"/>
                    </a:lnTo>
                    <a:lnTo>
                      <a:pt x="1079" y="730"/>
                    </a:lnTo>
                    <a:lnTo>
                      <a:pt x="1079" y="728"/>
                    </a:lnTo>
                    <a:lnTo>
                      <a:pt x="1079" y="728"/>
                    </a:lnTo>
                    <a:lnTo>
                      <a:pt x="1077" y="728"/>
                    </a:lnTo>
                    <a:lnTo>
                      <a:pt x="1077" y="728"/>
                    </a:lnTo>
                    <a:lnTo>
                      <a:pt x="1075" y="728"/>
                    </a:lnTo>
                    <a:lnTo>
                      <a:pt x="1075" y="728"/>
                    </a:lnTo>
                    <a:lnTo>
                      <a:pt x="1073" y="725"/>
                    </a:lnTo>
                    <a:lnTo>
                      <a:pt x="1073" y="725"/>
                    </a:lnTo>
                    <a:lnTo>
                      <a:pt x="1079" y="725"/>
                    </a:lnTo>
                    <a:lnTo>
                      <a:pt x="1084" y="725"/>
                    </a:lnTo>
                    <a:lnTo>
                      <a:pt x="1086" y="730"/>
                    </a:lnTo>
                    <a:lnTo>
                      <a:pt x="1090" y="730"/>
                    </a:lnTo>
                    <a:lnTo>
                      <a:pt x="1092" y="728"/>
                    </a:lnTo>
                    <a:lnTo>
                      <a:pt x="1094" y="723"/>
                    </a:lnTo>
                    <a:lnTo>
                      <a:pt x="1094" y="721"/>
                    </a:lnTo>
                    <a:lnTo>
                      <a:pt x="1094" y="719"/>
                    </a:lnTo>
                    <a:lnTo>
                      <a:pt x="1096" y="719"/>
                    </a:lnTo>
                    <a:lnTo>
                      <a:pt x="1100" y="717"/>
                    </a:lnTo>
                    <a:lnTo>
                      <a:pt x="1102" y="715"/>
                    </a:lnTo>
                    <a:lnTo>
                      <a:pt x="1102" y="715"/>
                    </a:lnTo>
                    <a:lnTo>
                      <a:pt x="1104" y="715"/>
                    </a:lnTo>
                    <a:lnTo>
                      <a:pt x="1104" y="717"/>
                    </a:lnTo>
                    <a:lnTo>
                      <a:pt x="1104" y="719"/>
                    </a:lnTo>
                    <a:lnTo>
                      <a:pt x="1106" y="719"/>
                    </a:lnTo>
                    <a:lnTo>
                      <a:pt x="1106" y="719"/>
                    </a:lnTo>
                    <a:lnTo>
                      <a:pt x="1106" y="721"/>
                    </a:lnTo>
                    <a:lnTo>
                      <a:pt x="1108" y="723"/>
                    </a:lnTo>
                    <a:lnTo>
                      <a:pt x="1106" y="725"/>
                    </a:lnTo>
                    <a:lnTo>
                      <a:pt x="1106" y="732"/>
                    </a:lnTo>
                    <a:lnTo>
                      <a:pt x="1104" y="736"/>
                    </a:lnTo>
                    <a:lnTo>
                      <a:pt x="1104" y="738"/>
                    </a:lnTo>
                    <a:lnTo>
                      <a:pt x="1102" y="740"/>
                    </a:lnTo>
                    <a:lnTo>
                      <a:pt x="1102" y="740"/>
                    </a:lnTo>
                    <a:lnTo>
                      <a:pt x="1100" y="742"/>
                    </a:lnTo>
                    <a:lnTo>
                      <a:pt x="1098" y="742"/>
                    </a:lnTo>
                    <a:lnTo>
                      <a:pt x="1098" y="742"/>
                    </a:lnTo>
                    <a:lnTo>
                      <a:pt x="1100" y="744"/>
                    </a:lnTo>
                    <a:lnTo>
                      <a:pt x="1100" y="744"/>
                    </a:lnTo>
                    <a:lnTo>
                      <a:pt x="1102" y="744"/>
                    </a:lnTo>
                    <a:lnTo>
                      <a:pt x="1106" y="742"/>
                    </a:lnTo>
                    <a:lnTo>
                      <a:pt x="1120" y="738"/>
                    </a:lnTo>
                    <a:lnTo>
                      <a:pt x="1122" y="738"/>
                    </a:lnTo>
                    <a:lnTo>
                      <a:pt x="1122" y="738"/>
                    </a:lnTo>
                    <a:lnTo>
                      <a:pt x="1124" y="740"/>
                    </a:lnTo>
                    <a:lnTo>
                      <a:pt x="1127" y="740"/>
                    </a:lnTo>
                    <a:lnTo>
                      <a:pt x="1129" y="740"/>
                    </a:lnTo>
                    <a:lnTo>
                      <a:pt x="1129" y="738"/>
                    </a:lnTo>
                    <a:lnTo>
                      <a:pt x="1129" y="740"/>
                    </a:lnTo>
                    <a:lnTo>
                      <a:pt x="1129" y="742"/>
                    </a:lnTo>
                    <a:lnTo>
                      <a:pt x="1127" y="744"/>
                    </a:lnTo>
                    <a:lnTo>
                      <a:pt x="1127" y="744"/>
                    </a:lnTo>
                    <a:lnTo>
                      <a:pt x="1120" y="744"/>
                    </a:lnTo>
                    <a:lnTo>
                      <a:pt x="1120" y="744"/>
                    </a:lnTo>
                    <a:lnTo>
                      <a:pt x="1118" y="744"/>
                    </a:lnTo>
                    <a:lnTo>
                      <a:pt x="1116" y="748"/>
                    </a:lnTo>
                    <a:lnTo>
                      <a:pt x="1116" y="748"/>
                    </a:lnTo>
                    <a:lnTo>
                      <a:pt x="1114" y="748"/>
                    </a:lnTo>
                    <a:lnTo>
                      <a:pt x="1114" y="748"/>
                    </a:lnTo>
                    <a:lnTo>
                      <a:pt x="1112" y="750"/>
                    </a:lnTo>
                    <a:lnTo>
                      <a:pt x="1110" y="750"/>
                    </a:lnTo>
                    <a:lnTo>
                      <a:pt x="1102" y="758"/>
                    </a:lnTo>
                    <a:lnTo>
                      <a:pt x="1102" y="760"/>
                    </a:lnTo>
                    <a:lnTo>
                      <a:pt x="1102" y="760"/>
                    </a:lnTo>
                    <a:lnTo>
                      <a:pt x="1104" y="762"/>
                    </a:lnTo>
                    <a:lnTo>
                      <a:pt x="1106" y="760"/>
                    </a:lnTo>
                    <a:lnTo>
                      <a:pt x="1110" y="754"/>
                    </a:lnTo>
                    <a:lnTo>
                      <a:pt x="1114" y="752"/>
                    </a:lnTo>
                    <a:lnTo>
                      <a:pt x="1143" y="736"/>
                    </a:lnTo>
                    <a:lnTo>
                      <a:pt x="1153" y="732"/>
                    </a:lnTo>
                    <a:lnTo>
                      <a:pt x="1161" y="728"/>
                    </a:lnTo>
                    <a:lnTo>
                      <a:pt x="1163" y="725"/>
                    </a:lnTo>
                    <a:lnTo>
                      <a:pt x="1168" y="723"/>
                    </a:lnTo>
                    <a:lnTo>
                      <a:pt x="1170" y="723"/>
                    </a:lnTo>
                    <a:lnTo>
                      <a:pt x="1182" y="723"/>
                    </a:lnTo>
                    <a:lnTo>
                      <a:pt x="1184" y="723"/>
                    </a:lnTo>
                    <a:lnTo>
                      <a:pt x="1186" y="723"/>
                    </a:lnTo>
                    <a:lnTo>
                      <a:pt x="1186" y="721"/>
                    </a:lnTo>
                    <a:lnTo>
                      <a:pt x="1186" y="719"/>
                    </a:lnTo>
                    <a:lnTo>
                      <a:pt x="1180" y="713"/>
                    </a:lnTo>
                    <a:lnTo>
                      <a:pt x="1178" y="709"/>
                    </a:lnTo>
                    <a:lnTo>
                      <a:pt x="1178" y="705"/>
                    </a:lnTo>
                    <a:lnTo>
                      <a:pt x="1184" y="695"/>
                    </a:lnTo>
                    <a:lnTo>
                      <a:pt x="1186" y="693"/>
                    </a:lnTo>
                    <a:lnTo>
                      <a:pt x="1186" y="691"/>
                    </a:lnTo>
                    <a:lnTo>
                      <a:pt x="1186" y="689"/>
                    </a:lnTo>
                    <a:lnTo>
                      <a:pt x="1190" y="689"/>
                    </a:lnTo>
                    <a:lnTo>
                      <a:pt x="1190" y="689"/>
                    </a:lnTo>
                    <a:lnTo>
                      <a:pt x="1190" y="689"/>
                    </a:lnTo>
                    <a:lnTo>
                      <a:pt x="1192" y="687"/>
                    </a:lnTo>
                    <a:lnTo>
                      <a:pt x="1198" y="680"/>
                    </a:lnTo>
                    <a:lnTo>
                      <a:pt x="1196" y="678"/>
                    </a:lnTo>
                    <a:lnTo>
                      <a:pt x="1196" y="676"/>
                    </a:lnTo>
                    <a:lnTo>
                      <a:pt x="1198" y="674"/>
                    </a:lnTo>
                    <a:lnTo>
                      <a:pt x="1198" y="672"/>
                    </a:lnTo>
                    <a:lnTo>
                      <a:pt x="1198" y="670"/>
                    </a:lnTo>
                    <a:lnTo>
                      <a:pt x="1198" y="670"/>
                    </a:lnTo>
                    <a:lnTo>
                      <a:pt x="1198" y="668"/>
                    </a:lnTo>
                    <a:lnTo>
                      <a:pt x="1198" y="666"/>
                    </a:lnTo>
                    <a:lnTo>
                      <a:pt x="1196" y="664"/>
                    </a:lnTo>
                    <a:lnTo>
                      <a:pt x="1196" y="664"/>
                    </a:lnTo>
                    <a:lnTo>
                      <a:pt x="1196" y="662"/>
                    </a:lnTo>
                    <a:lnTo>
                      <a:pt x="1196" y="660"/>
                    </a:lnTo>
                    <a:lnTo>
                      <a:pt x="1198" y="660"/>
                    </a:lnTo>
                    <a:lnTo>
                      <a:pt x="1196" y="658"/>
                    </a:lnTo>
                    <a:lnTo>
                      <a:pt x="1196" y="656"/>
                    </a:lnTo>
                    <a:lnTo>
                      <a:pt x="1194" y="654"/>
                    </a:lnTo>
                    <a:lnTo>
                      <a:pt x="1192" y="652"/>
                    </a:lnTo>
                    <a:lnTo>
                      <a:pt x="1192" y="648"/>
                    </a:lnTo>
                    <a:lnTo>
                      <a:pt x="1192" y="646"/>
                    </a:lnTo>
                    <a:lnTo>
                      <a:pt x="1194" y="644"/>
                    </a:lnTo>
                    <a:lnTo>
                      <a:pt x="1196" y="641"/>
                    </a:lnTo>
                    <a:lnTo>
                      <a:pt x="1196" y="639"/>
                    </a:lnTo>
                    <a:lnTo>
                      <a:pt x="1196" y="637"/>
                    </a:lnTo>
                    <a:lnTo>
                      <a:pt x="1196" y="635"/>
                    </a:lnTo>
                    <a:lnTo>
                      <a:pt x="1194" y="633"/>
                    </a:lnTo>
                    <a:lnTo>
                      <a:pt x="1194" y="633"/>
                    </a:lnTo>
                    <a:lnTo>
                      <a:pt x="1194" y="631"/>
                    </a:lnTo>
                    <a:lnTo>
                      <a:pt x="1194" y="629"/>
                    </a:lnTo>
                    <a:lnTo>
                      <a:pt x="1194" y="629"/>
                    </a:lnTo>
                    <a:lnTo>
                      <a:pt x="1194" y="629"/>
                    </a:lnTo>
                    <a:lnTo>
                      <a:pt x="1194" y="627"/>
                    </a:lnTo>
                    <a:lnTo>
                      <a:pt x="1194" y="625"/>
                    </a:lnTo>
                    <a:lnTo>
                      <a:pt x="1196" y="623"/>
                    </a:lnTo>
                    <a:lnTo>
                      <a:pt x="1198" y="623"/>
                    </a:lnTo>
                    <a:lnTo>
                      <a:pt x="1198" y="621"/>
                    </a:lnTo>
                    <a:lnTo>
                      <a:pt x="1198" y="617"/>
                    </a:lnTo>
                    <a:lnTo>
                      <a:pt x="1198" y="615"/>
                    </a:lnTo>
                    <a:lnTo>
                      <a:pt x="1202" y="613"/>
                    </a:lnTo>
                    <a:lnTo>
                      <a:pt x="1202" y="611"/>
                    </a:lnTo>
                    <a:lnTo>
                      <a:pt x="1204" y="605"/>
                    </a:lnTo>
                    <a:lnTo>
                      <a:pt x="1206" y="598"/>
                    </a:lnTo>
                    <a:lnTo>
                      <a:pt x="1206" y="596"/>
                    </a:lnTo>
                    <a:lnTo>
                      <a:pt x="1206" y="596"/>
                    </a:lnTo>
                    <a:lnTo>
                      <a:pt x="1206" y="594"/>
                    </a:lnTo>
                    <a:lnTo>
                      <a:pt x="1206" y="594"/>
                    </a:lnTo>
                    <a:lnTo>
                      <a:pt x="1206" y="592"/>
                    </a:lnTo>
                    <a:lnTo>
                      <a:pt x="1206" y="590"/>
                    </a:lnTo>
                    <a:lnTo>
                      <a:pt x="1206" y="590"/>
                    </a:lnTo>
                    <a:lnTo>
                      <a:pt x="1206" y="588"/>
                    </a:lnTo>
                    <a:lnTo>
                      <a:pt x="1208" y="586"/>
                    </a:lnTo>
                    <a:lnTo>
                      <a:pt x="1208" y="586"/>
                    </a:lnTo>
                    <a:lnTo>
                      <a:pt x="1208" y="586"/>
                    </a:lnTo>
                    <a:lnTo>
                      <a:pt x="1208" y="584"/>
                    </a:lnTo>
                    <a:lnTo>
                      <a:pt x="1208" y="584"/>
                    </a:lnTo>
                    <a:lnTo>
                      <a:pt x="1206" y="582"/>
                    </a:lnTo>
                    <a:lnTo>
                      <a:pt x="1204" y="578"/>
                    </a:lnTo>
                    <a:lnTo>
                      <a:pt x="1206" y="578"/>
                    </a:lnTo>
                    <a:lnTo>
                      <a:pt x="1206" y="578"/>
                    </a:lnTo>
                    <a:lnTo>
                      <a:pt x="1211" y="576"/>
                    </a:lnTo>
                    <a:lnTo>
                      <a:pt x="1211" y="576"/>
                    </a:lnTo>
                    <a:lnTo>
                      <a:pt x="1211" y="574"/>
                    </a:lnTo>
                    <a:lnTo>
                      <a:pt x="1211" y="574"/>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TX</a:t>
                </a:r>
              </a:p>
            </p:txBody>
          </p:sp>
          <p:sp>
            <p:nvSpPr>
              <p:cNvPr id="17" name="Freeform 13">
                <a:extLst>
                  <a:ext uri="{FF2B5EF4-FFF2-40B4-BE49-F238E27FC236}">
                    <a16:creationId xmlns:a16="http://schemas.microsoft.com/office/drawing/2014/main" id="{C8B5EBAD-E831-43D6-A23F-B03DDC9B1D0A}"/>
                  </a:ext>
                </a:extLst>
              </p:cNvPr>
              <p:cNvSpPr>
                <a:spLocks/>
              </p:cNvSpPr>
              <p:nvPr/>
            </p:nvSpPr>
            <p:spPr bwMode="auto">
              <a:xfrm>
                <a:off x="3592" y="1354"/>
                <a:ext cx="733" cy="268"/>
              </a:xfrm>
              <a:custGeom>
                <a:avLst/>
                <a:gdLst>
                  <a:gd name="T0" fmla="*/ 622 w 733"/>
                  <a:gd name="T1" fmla="*/ 20 h 268"/>
                  <a:gd name="T2" fmla="*/ 694 w 733"/>
                  <a:gd name="T3" fmla="*/ 8 h 268"/>
                  <a:gd name="T4" fmla="*/ 725 w 733"/>
                  <a:gd name="T5" fmla="*/ 2 h 268"/>
                  <a:gd name="T6" fmla="*/ 729 w 733"/>
                  <a:gd name="T7" fmla="*/ 22 h 268"/>
                  <a:gd name="T8" fmla="*/ 733 w 733"/>
                  <a:gd name="T9" fmla="*/ 30 h 268"/>
                  <a:gd name="T10" fmla="*/ 714 w 733"/>
                  <a:gd name="T11" fmla="*/ 39 h 268"/>
                  <a:gd name="T12" fmla="*/ 704 w 733"/>
                  <a:gd name="T13" fmla="*/ 61 h 268"/>
                  <a:gd name="T14" fmla="*/ 700 w 733"/>
                  <a:gd name="T15" fmla="*/ 59 h 268"/>
                  <a:gd name="T16" fmla="*/ 696 w 733"/>
                  <a:gd name="T17" fmla="*/ 57 h 268"/>
                  <a:gd name="T18" fmla="*/ 690 w 733"/>
                  <a:gd name="T19" fmla="*/ 59 h 268"/>
                  <a:gd name="T20" fmla="*/ 677 w 733"/>
                  <a:gd name="T21" fmla="*/ 65 h 268"/>
                  <a:gd name="T22" fmla="*/ 671 w 733"/>
                  <a:gd name="T23" fmla="*/ 77 h 268"/>
                  <a:gd name="T24" fmla="*/ 663 w 733"/>
                  <a:gd name="T25" fmla="*/ 82 h 268"/>
                  <a:gd name="T26" fmla="*/ 661 w 733"/>
                  <a:gd name="T27" fmla="*/ 75 h 268"/>
                  <a:gd name="T28" fmla="*/ 655 w 733"/>
                  <a:gd name="T29" fmla="*/ 75 h 268"/>
                  <a:gd name="T30" fmla="*/ 647 w 733"/>
                  <a:gd name="T31" fmla="*/ 84 h 268"/>
                  <a:gd name="T32" fmla="*/ 643 w 733"/>
                  <a:gd name="T33" fmla="*/ 88 h 268"/>
                  <a:gd name="T34" fmla="*/ 634 w 733"/>
                  <a:gd name="T35" fmla="*/ 90 h 268"/>
                  <a:gd name="T36" fmla="*/ 637 w 733"/>
                  <a:gd name="T37" fmla="*/ 94 h 268"/>
                  <a:gd name="T38" fmla="*/ 632 w 733"/>
                  <a:gd name="T39" fmla="*/ 106 h 268"/>
                  <a:gd name="T40" fmla="*/ 620 w 733"/>
                  <a:gd name="T41" fmla="*/ 110 h 268"/>
                  <a:gd name="T42" fmla="*/ 610 w 733"/>
                  <a:gd name="T43" fmla="*/ 118 h 268"/>
                  <a:gd name="T44" fmla="*/ 604 w 733"/>
                  <a:gd name="T45" fmla="*/ 125 h 268"/>
                  <a:gd name="T46" fmla="*/ 594 w 733"/>
                  <a:gd name="T47" fmla="*/ 133 h 268"/>
                  <a:gd name="T48" fmla="*/ 583 w 733"/>
                  <a:gd name="T49" fmla="*/ 137 h 268"/>
                  <a:gd name="T50" fmla="*/ 577 w 733"/>
                  <a:gd name="T51" fmla="*/ 139 h 268"/>
                  <a:gd name="T52" fmla="*/ 569 w 733"/>
                  <a:gd name="T53" fmla="*/ 141 h 268"/>
                  <a:gd name="T54" fmla="*/ 557 w 733"/>
                  <a:gd name="T55" fmla="*/ 147 h 268"/>
                  <a:gd name="T56" fmla="*/ 551 w 733"/>
                  <a:gd name="T57" fmla="*/ 155 h 268"/>
                  <a:gd name="T58" fmla="*/ 548 w 733"/>
                  <a:gd name="T59" fmla="*/ 164 h 268"/>
                  <a:gd name="T60" fmla="*/ 546 w 733"/>
                  <a:gd name="T61" fmla="*/ 174 h 268"/>
                  <a:gd name="T62" fmla="*/ 534 w 733"/>
                  <a:gd name="T63" fmla="*/ 180 h 268"/>
                  <a:gd name="T64" fmla="*/ 530 w 733"/>
                  <a:gd name="T65" fmla="*/ 180 h 268"/>
                  <a:gd name="T66" fmla="*/ 526 w 733"/>
                  <a:gd name="T67" fmla="*/ 192 h 268"/>
                  <a:gd name="T68" fmla="*/ 501 w 733"/>
                  <a:gd name="T69" fmla="*/ 211 h 268"/>
                  <a:gd name="T70" fmla="*/ 413 w 733"/>
                  <a:gd name="T71" fmla="*/ 223 h 268"/>
                  <a:gd name="T72" fmla="*/ 303 w 733"/>
                  <a:gd name="T73" fmla="*/ 235 h 268"/>
                  <a:gd name="T74" fmla="*/ 190 w 733"/>
                  <a:gd name="T75" fmla="*/ 248 h 268"/>
                  <a:gd name="T76" fmla="*/ 149 w 733"/>
                  <a:gd name="T77" fmla="*/ 254 h 268"/>
                  <a:gd name="T78" fmla="*/ 57 w 733"/>
                  <a:gd name="T79" fmla="*/ 264 h 268"/>
                  <a:gd name="T80" fmla="*/ 2 w 733"/>
                  <a:gd name="T81" fmla="*/ 266 h 268"/>
                  <a:gd name="T82" fmla="*/ 12 w 733"/>
                  <a:gd name="T83" fmla="*/ 254 h 268"/>
                  <a:gd name="T84" fmla="*/ 14 w 733"/>
                  <a:gd name="T85" fmla="*/ 229 h 268"/>
                  <a:gd name="T86" fmla="*/ 22 w 733"/>
                  <a:gd name="T87" fmla="*/ 211 h 268"/>
                  <a:gd name="T88" fmla="*/ 26 w 733"/>
                  <a:gd name="T89" fmla="*/ 200 h 268"/>
                  <a:gd name="T90" fmla="*/ 26 w 733"/>
                  <a:gd name="T91" fmla="*/ 186 h 268"/>
                  <a:gd name="T92" fmla="*/ 41 w 733"/>
                  <a:gd name="T93" fmla="*/ 166 h 268"/>
                  <a:gd name="T94" fmla="*/ 43 w 733"/>
                  <a:gd name="T95" fmla="*/ 155 h 268"/>
                  <a:gd name="T96" fmla="*/ 51 w 733"/>
                  <a:gd name="T97" fmla="*/ 141 h 268"/>
                  <a:gd name="T98" fmla="*/ 53 w 733"/>
                  <a:gd name="T99" fmla="*/ 125 h 268"/>
                  <a:gd name="T100" fmla="*/ 55 w 733"/>
                  <a:gd name="T101" fmla="*/ 116 h 268"/>
                  <a:gd name="T102" fmla="*/ 57 w 733"/>
                  <a:gd name="T103" fmla="*/ 100 h 268"/>
                  <a:gd name="T104" fmla="*/ 63 w 733"/>
                  <a:gd name="T105" fmla="*/ 100 h 268"/>
                  <a:gd name="T106" fmla="*/ 182 w 733"/>
                  <a:gd name="T107" fmla="*/ 88 h 268"/>
                  <a:gd name="T108" fmla="*/ 178 w 733"/>
                  <a:gd name="T109" fmla="*/ 67 h 268"/>
                  <a:gd name="T110" fmla="*/ 198 w 733"/>
                  <a:gd name="T111" fmla="*/ 71 h 268"/>
                  <a:gd name="T112" fmla="*/ 227 w 733"/>
                  <a:gd name="T113" fmla="*/ 67 h 268"/>
                  <a:gd name="T114" fmla="*/ 297 w 733"/>
                  <a:gd name="T115" fmla="*/ 59 h 268"/>
                  <a:gd name="T116" fmla="*/ 319 w 733"/>
                  <a:gd name="T117" fmla="*/ 55 h 268"/>
                  <a:gd name="T118" fmla="*/ 456 w 733"/>
                  <a:gd name="T119" fmla="*/ 43 h 268"/>
                  <a:gd name="T120" fmla="*/ 555 w 733"/>
                  <a:gd name="T121" fmla="*/ 3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3" h="268">
                    <a:moveTo>
                      <a:pt x="559" y="28"/>
                    </a:moveTo>
                    <a:lnTo>
                      <a:pt x="569" y="26"/>
                    </a:lnTo>
                    <a:lnTo>
                      <a:pt x="577" y="26"/>
                    </a:lnTo>
                    <a:lnTo>
                      <a:pt x="585" y="24"/>
                    </a:lnTo>
                    <a:lnTo>
                      <a:pt x="596" y="22"/>
                    </a:lnTo>
                    <a:lnTo>
                      <a:pt x="604" y="22"/>
                    </a:lnTo>
                    <a:lnTo>
                      <a:pt x="614" y="20"/>
                    </a:lnTo>
                    <a:lnTo>
                      <a:pt x="622" y="20"/>
                    </a:lnTo>
                    <a:lnTo>
                      <a:pt x="630" y="18"/>
                    </a:lnTo>
                    <a:lnTo>
                      <a:pt x="641" y="16"/>
                    </a:lnTo>
                    <a:lnTo>
                      <a:pt x="649" y="16"/>
                    </a:lnTo>
                    <a:lnTo>
                      <a:pt x="659" y="14"/>
                    </a:lnTo>
                    <a:lnTo>
                      <a:pt x="667" y="12"/>
                    </a:lnTo>
                    <a:lnTo>
                      <a:pt x="675" y="10"/>
                    </a:lnTo>
                    <a:lnTo>
                      <a:pt x="686" y="10"/>
                    </a:lnTo>
                    <a:lnTo>
                      <a:pt x="694" y="8"/>
                    </a:lnTo>
                    <a:lnTo>
                      <a:pt x="702" y="6"/>
                    </a:lnTo>
                    <a:lnTo>
                      <a:pt x="706" y="6"/>
                    </a:lnTo>
                    <a:lnTo>
                      <a:pt x="708" y="6"/>
                    </a:lnTo>
                    <a:lnTo>
                      <a:pt x="710" y="4"/>
                    </a:lnTo>
                    <a:lnTo>
                      <a:pt x="710" y="4"/>
                    </a:lnTo>
                    <a:lnTo>
                      <a:pt x="710" y="4"/>
                    </a:lnTo>
                    <a:lnTo>
                      <a:pt x="716" y="2"/>
                    </a:lnTo>
                    <a:lnTo>
                      <a:pt x="725" y="2"/>
                    </a:lnTo>
                    <a:lnTo>
                      <a:pt x="733" y="0"/>
                    </a:lnTo>
                    <a:lnTo>
                      <a:pt x="729" y="8"/>
                    </a:lnTo>
                    <a:lnTo>
                      <a:pt x="729" y="10"/>
                    </a:lnTo>
                    <a:lnTo>
                      <a:pt x="729" y="10"/>
                    </a:lnTo>
                    <a:lnTo>
                      <a:pt x="731" y="12"/>
                    </a:lnTo>
                    <a:lnTo>
                      <a:pt x="731" y="14"/>
                    </a:lnTo>
                    <a:lnTo>
                      <a:pt x="731" y="18"/>
                    </a:lnTo>
                    <a:lnTo>
                      <a:pt x="729" y="22"/>
                    </a:lnTo>
                    <a:lnTo>
                      <a:pt x="729" y="24"/>
                    </a:lnTo>
                    <a:lnTo>
                      <a:pt x="729" y="24"/>
                    </a:lnTo>
                    <a:lnTo>
                      <a:pt x="729" y="24"/>
                    </a:lnTo>
                    <a:lnTo>
                      <a:pt x="731" y="26"/>
                    </a:lnTo>
                    <a:lnTo>
                      <a:pt x="731" y="28"/>
                    </a:lnTo>
                    <a:lnTo>
                      <a:pt x="731" y="28"/>
                    </a:lnTo>
                    <a:lnTo>
                      <a:pt x="733" y="28"/>
                    </a:lnTo>
                    <a:lnTo>
                      <a:pt x="733" y="30"/>
                    </a:lnTo>
                    <a:lnTo>
                      <a:pt x="731" y="30"/>
                    </a:lnTo>
                    <a:lnTo>
                      <a:pt x="729" y="30"/>
                    </a:lnTo>
                    <a:lnTo>
                      <a:pt x="725" y="28"/>
                    </a:lnTo>
                    <a:lnTo>
                      <a:pt x="723" y="28"/>
                    </a:lnTo>
                    <a:lnTo>
                      <a:pt x="723" y="28"/>
                    </a:lnTo>
                    <a:lnTo>
                      <a:pt x="716" y="34"/>
                    </a:lnTo>
                    <a:lnTo>
                      <a:pt x="714" y="37"/>
                    </a:lnTo>
                    <a:lnTo>
                      <a:pt x="714" y="39"/>
                    </a:lnTo>
                    <a:lnTo>
                      <a:pt x="708" y="55"/>
                    </a:lnTo>
                    <a:lnTo>
                      <a:pt x="708" y="57"/>
                    </a:lnTo>
                    <a:lnTo>
                      <a:pt x="708" y="57"/>
                    </a:lnTo>
                    <a:lnTo>
                      <a:pt x="706" y="57"/>
                    </a:lnTo>
                    <a:lnTo>
                      <a:pt x="706" y="59"/>
                    </a:lnTo>
                    <a:lnTo>
                      <a:pt x="704" y="61"/>
                    </a:lnTo>
                    <a:lnTo>
                      <a:pt x="704" y="61"/>
                    </a:lnTo>
                    <a:lnTo>
                      <a:pt x="704" y="61"/>
                    </a:lnTo>
                    <a:lnTo>
                      <a:pt x="702" y="61"/>
                    </a:lnTo>
                    <a:lnTo>
                      <a:pt x="702" y="61"/>
                    </a:lnTo>
                    <a:lnTo>
                      <a:pt x="700" y="61"/>
                    </a:lnTo>
                    <a:lnTo>
                      <a:pt x="700" y="61"/>
                    </a:lnTo>
                    <a:lnTo>
                      <a:pt x="700" y="59"/>
                    </a:lnTo>
                    <a:lnTo>
                      <a:pt x="700" y="59"/>
                    </a:lnTo>
                    <a:lnTo>
                      <a:pt x="700" y="59"/>
                    </a:lnTo>
                    <a:lnTo>
                      <a:pt x="700" y="59"/>
                    </a:lnTo>
                    <a:lnTo>
                      <a:pt x="698" y="59"/>
                    </a:lnTo>
                    <a:lnTo>
                      <a:pt x="698" y="57"/>
                    </a:lnTo>
                    <a:lnTo>
                      <a:pt x="698" y="57"/>
                    </a:lnTo>
                    <a:lnTo>
                      <a:pt x="698" y="57"/>
                    </a:lnTo>
                    <a:lnTo>
                      <a:pt x="698" y="57"/>
                    </a:lnTo>
                    <a:lnTo>
                      <a:pt x="698" y="57"/>
                    </a:lnTo>
                    <a:lnTo>
                      <a:pt x="696" y="57"/>
                    </a:lnTo>
                    <a:lnTo>
                      <a:pt x="696" y="57"/>
                    </a:lnTo>
                    <a:lnTo>
                      <a:pt x="694" y="57"/>
                    </a:lnTo>
                    <a:lnTo>
                      <a:pt x="694" y="57"/>
                    </a:lnTo>
                    <a:lnTo>
                      <a:pt x="694" y="57"/>
                    </a:lnTo>
                    <a:lnTo>
                      <a:pt x="694" y="55"/>
                    </a:lnTo>
                    <a:lnTo>
                      <a:pt x="692" y="57"/>
                    </a:lnTo>
                    <a:lnTo>
                      <a:pt x="692" y="57"/>
                    </a:lnTo>
                    <a:lnTo>
                      <a:pt x="692" y="57"/>
                    </a:lnTo>
                    <a:lnTo>
                      <a:pt x="690" y="59"/>
                    </a:lnTo>
                    <a:lnTo>
                      <a:pt x="688" y="59"/>
                    </a:lnTo>
                    <a:lnTo>
                      <a:pt x="686" y="59"/>
                    </a:lnTo>
                    <a:lnTo>
                      <a:pt x="686" y="59"/>
                    </a:lnTo>
                    <a:lnTo>
                      <a:pt x="684" y="61"/>
                    </a:lnTo>
                    <a:lnTo>
                      <a:pt x="682" y="63"/>
                    </a:lnTo>
                    <a:lnTo>
                      <a:pt x="680" y="63"/>
                    </a:lnTo>
                    <a:lnTo>
                      <a:pt x="680" y="63"/>
                    </a:lnTo>
                    <a:lnTo>
                      <a:pt x="677" y="65"/>
                    </a:lnTo>
                    <a:lnTo>
                      <a:pt x="675" y="69"/>
                    </a:lnTo>
                    <a:lnTo>
                      <a:pt x="673" y="71"/>
                    </a:lnTo>
                    <a:lnTo>
                      <a:pt x="673" y="73"/>
                    </a:lnTo>
                    <a:lnTo>
                      <a:pt x="673" y="73"/>
                    </a:lnTo>
                    <a:lnTo>
                      <a:pt x="671" y="75"/>
                    </a:lnTo>
                    <a:lnTo>
                      <a:pt x="671" y="77"/>
                    </a:lnTo>
                    <a:lnTo>
                      <a:pt x="671" y="77"/>
                    </a:lnTo>
                    <a:lnTo>
                      <a:pt x="671" y="77"/>
                    </a:lnTo>
                    <a:lnTo>
                      <a:pt x="671" y="77"/>
                    </a:lnTo>
                    <a:lnTo>
                      <a:pt x="667" y="82"/>
                    </a:lnTo>
                    <a:lnTo>
                      <a:pt x="665" y="82"/>
                    </a:lnTo>
                    <a:lnTo>
                      <a:pt x="665" y="82"/>
                    </a:lnTo>
                    <a:lnTo>
                      <a:pt x="665" y="82"/>
                    </a:lnTo>
                    <a:lnTo>
                      <a:pt x="665" y="82"/>
                    </a:lnTo>
                    <a:lnTo>
                      <a:pt x="663" y="82"/>
                    </a:lnTo>
                    <a:lnTo>
                      <a:pt x="663" y="82"/>
                    </a:lnTo>
                    <a:lnTo>
                      <a:pt x="663" y="82"/>
                    </a:lnTo>
                    <a:lnTo>
                      <a:pt x="663" y="82"/>
                    </a:lnTo>
                    <a:lnTo>
                      <a:pt x="663" y="80"/>
                    </a:lnTo>
                    <a:lnTo>
                      <a:pt x="661" y="80"/>
                    </a:lnTo>
                    <a:lnTo>
                      <a:pt x="661" y="80"/>
                    </a:lnTo>
                    <a:lnTo>
                      <a:pt x="661" y="77"/>
                    </a:lnTo>
                    <a:lnTo>
                      <a:pt x="661" y="77"/>
                    </a:lnTo>
                    <a:lnTo>
                      <a:pt x="661" y="75"/>
                    </a:lnTo>
                    <a:lnTo>
                      <a:pt x="661" y="75"/>
                    </a:lnTo>
                    <a:lnTo>
                      <a:pt x="661" y="75"/>
                    </a:lnTo>
                    <a:lnTo>
                      <a:pt x="661" y="75"/>
                    </a:lnTo>
                    <a:lnTo>
                      <a:pt x="659" y="73"/>
                    </a:lnTo>
                    <a:lnTo>
                      <a:pt x="659" y="73"/>
                    </a:lnTo>
                    <a:lnTo>
                      <a:pt x="659" y="73"/>
                    </a:lnTo>
                    <a:lnTo>
                      <a:pt x="657" y="73"/>
                    </a:lnTo>
                    <a:lnTo>
                      <a:pt x="655" y="75"/>
                    </a:lnTo>
                    <a:lnTo>
                      <a:pt x="653" y="77"/>
                    </a:lnTo>
                    <a:lnTo>
                      <a:pt x="647" y="82"/>
                    </a:lnTo>
                    <a:lnTo>
                      <a:pt x="647" y="82"/>
                    </a:lnTo>
                    <a:lnTo>
                      <a:pt x="647" y="82"/>
                    </a:lnTo>
                    <a:lnTo>
                      <a:pt x="647" y="82"/>
                    </a:lnTo>
                    <a:lnTo>
                      <a:pt x="647" y="84"/>
                    </a:lnTo>
                    <a:lnTo>
                      <a:pt x="647" y="84"/>
                    </a:lnTo>
                    <a:lnTo>
                      <a:pt x="647" y="84"/>
                    </a:lnTo>
                    <a:lnTo>
                      <a:pt x="645" y="86"/>
                    </a:lnTo>
                    <a:lnTo>
                      <a:pt x="645" y="86"/>
                    </a:lnTo>
                    <a:lnTo>
                      <a:pt x="645" y="88"/>
                    </a:lnTo>
                    <a:lnTo>
                      <a:pt x="645" y="88"/>
                    </a:lnTo>
                    <a:lnTo>
                      <a:pt x="645" y="88"/>
                    </a:lnTo>
                    <a:lnTo>
                      <a:pt x="645" y="88"/>
                    </a:lnTo>
                    <a:lnTo>
                      <a:pt x="643" y="88"/>
                    </a:lnTo>
                    <a:lnTo>
                      <a:pt x="643" y="88"/>
                    </a:lnTo>
                    <a:lnTo>
                      <a:pt x="641" y="88"/>
                    </a:lnTo>
                    <a:lnTo>
                      <a:pt x="641" y="88"/>
                    </a:lnTo>
                    <a:lnTo>
                      <a:pt x="639" y="88"/>
                    </a:lnTo>
                    <a:lnTo>
                      <a:pt x="639" y="88"/>
                    </a:lnTo>
                    <a:lnTo>
                      <a:pt x="637" y="88"/>
                    </a:lnTo>
                    <a:lnTo>
                      <a:pt x="637" y="88"/>
                    </a:lnTo>
                    <a:lnTo>
                      <a:pt x="637" y="88"/>
                    </a:lnTo>
                    <a:lnTo>
                      <a:pt x="634" y="90"/>
                    </a:lnTo>
                    <a:lnTo>
                      <a:pt x="634" y="90"/>
                    </a:lnTo>
                    <a:lnTo>
                      <a:pt x="634" y="90"/>
                    </a:lnTo>
                    <a:lnTo>
                      <a:pt x="634" y="90"/>
                    </a:lnTo>
                    <a:lnTo>
                      <a:pt x="634" y="92"/>
                    </a:lnTo>
                    <a:lnTo>
                      <a:pt x="634" y="92"/>
                    </a:lnTo>
                    <a:lnTo>
                      <a:pt x="637" y="92"/>
                    </a:lnTo>
                    <a:lnTo>
                      <a:pt x="637" y="94"/>
                    </a:lnTo>
                    <a:lnTo>
                      <a:pt x="637" y="94"/>
                    </a:lnTo>
                    <a:lnTo>
                      <a:pt x="637" y="96"/>
                    </a:lnTo>
                    <a:lnTo>
                      <a:pt x="637" y="96"/>
                    </a:lnTo>
                    <a:lnTo>
                      <a:pt x="637" y="98"/>
                    </a:lnTo>
                    <a:lnTo>
                      <a:pt x="637" y="98"/>
                    </a:lnTo>
                    <a:lnTo>
                      <a:pt x="637" y="98"/>
                    </a:lnTo>
                    <a:lnTo>
                      <a:pt x="634" y="100"/>
                    </a:lnTo>
                    <a:lnTo>
                      <a:pt x="634" y="104"/>
                    </a:lnTo>
                    <a:lnTo>
                      <a:pt x="632" y="106"/>
                    </a:lnTo>
                    <a:lnTo>
                      <a:pt x="630" y="106"/>
                    </a:lnTo>
                    <a:lnTo>
                      <a:pt x="630" y="106"/>
                    </a:lnTo>
                    <a:lnTo>
                      <a:pt x="628" y="106"/>
                    </a:lnTo>
                    <a:lnTo>
                      <a:pt x="626" y="106"/>
                    </a:lnTo>
                    <a:lnTo>
                      <a:pt x="624" y="106"/>
                    </a:lnTo>
                    <a:lnTo>
                      <a:pt x="624" y="106"/>
                    </a:lnTo>
                    <a:lnTo>
                      <a:pt x="624" y="108"/>
                    </a:lnTo>
                    <a:lnTo>
                      <a:pt x="620" y="110"/>
                    </a:lnTo>
                    <a:lnTo>
                      <a:pt x="616" y="112"/>
                    </a:lnTo>
                    <a:lnTo>
                      <a:pt x="616" y="112"/>
                    </a:lnTo>
                    <a:lnTo>
                      <a:pt x="616" y="112"/>
                    </a:lnTo>
                    <a:lnTo>
                      <a:pt x="614" y="114"/>
                    </a:lnTo>
                    <a:lnTo>
                      <a:pt x="612" y="116"/>
                    </a:lnTo>
                    <a:lnTo>
                      <a:pt x="610" y="116"/>
                    </a:lnTo>
                    <a:lnTo>
                      <a:pt x="610" y="116"/>
                    </a:lnTo>
                    <a:lnTo>
                      <a:pt x="610" y="118"/>
                    </a:lnTo>
                    <a:lnTo>
                      <a:pt x="610" y="118"/>
                    </a:lnTo>
                    <a:lnTo>
                      <a:pt x="608" y="121"/>
                    </a:lnTo>
                    <a:lnTo>
                      <a:pt x="606" y="123"/>
                    </a:lnTo>
                    <a:lnTo>
                      <a:pt x="606" y="123"/>
                    </a:lnTo>
                    <a:lnTo>
                      <a:pt x="606" y="123"/>
                    </a:lnTo>
                    <a:lnTo>
                      <a:pt x="604" y="123"/>
                    </a:lnTo>
                    <a:lnTo>
                      <a:pt x="604" y="123"/>
                    </a:lnTo>
                    <a:lnTo>
                      <a:pt x="604" y="125"/>
                    </a:lnTo>
                    <a:lnTo>
                      <a:pt x="602" y="125"/>
                    </a:lnTo>
                    <a:lnTo>
                      <a:pt x="602" y="127"/>
                    </a:lnTo>
                    <a:lnTo>
                      <a:pt x="600" y="127"/>
                    </a:lnTo>
                    <a:lnTo>
                      <a:pt x="600" y="129"/>
                    </a:lnTo>
                    <a:lnTo>
                      <a:pt x="596" y="131"/>
                    </a:lnTo>
                    <a:lnTo>
                      <a:pt x="594" y="131"/>
                    </a:lnTo>
                    <a:lnTo>
                      <a:pt x="594" y="133"/>
                    </a:lnTo>
                    <a:lnTo>
                      <a:pt x="594" y="133"/>
                    </a:lnTo>
                    <a:lnTo>
                      <a:pt x="591" y="135"/>
                    </a:lnTo>
                    <a:lnTo>
                      <a:pt x="591" y="137"/>
                    </a:lnTo>
                    <a:lnTo>
                      <a:pt x="589" y="137"/>
                    </a:lnTo>
                    <a:lnTo>
                      <a:pt x="585" y="139"/>
                    </a:lnTo>
                    <a:lnTo>
                      <a:pt x="583" y="139"/>
                    </a:lnTo>
                    <a:lnTo>
                      <a:pt x="583" y="139"/>
                    </a:lnTo>
                    <a:lnTo>
                      <a:pt x="583" y="139"/>
                    </a:lnTo>
                    <a:lnTo>
                      <a:pt x="583" y="137"/>
                    </a:lnTo>
                    <a:lnTo>
                      <a:pt x="581" y="137"/>
                    </a:lnTo>
                    <a:lnTo>
                      <a:pt x="581" y="137"/>
                    </a:lnTo>
                    <a:lnTo>
                      <a:pt x="581" y="137"/>
                    </a:lnTo>
                    <a:lnTo>
                      <a:pt x="579" y="139"/>
                    </a:lnTo>
                    <a:lnTo>
                      <a:pt x="577" y="139"/>
                    </a:lnTo>
                    <a:lnTo>
                      <a:pt x="577" y="139"/>
                    </a:lnTo>
                    <a:lnTo>
                      <a:pt x="577" y="139"/>
                    </a:lnTo>
                    <a:lnTo>
                      <a:pt x="577" y="139"/>
                    </a:lnTo>
                    <a:lnTo>
                      <a:pt x="575" y="139"/>
                    </a:lnTo>
                    <a:lnTo>
                      <a:pt x="575" y="139"/>
                    </a:lnTo>
                    <a:lnTo>
                      <a:pt x="575" y="139"/>
                    </a:lnTo>
                    <a:lnTo>
                      <a:pt x="573" y="139"/>
                    </a:lnTo>
                    <a:lnTo>
                      <a:pt x="573" y="139"/>
                    </a:lnTo>
                    <a:lnTo>
                      <a:pt x="571" y="139"/>
                    </a:lnTo>
                    <a:lnTo>
                      <a:pt x="569" y="139"/>
                    </a:lnTo>
                    <a:lnTo>
                      <a:pt x="569" y="141"/>
                    </a:lnTo>
                    <a:lnTo>
                      <a:pt x="567" y="141"/>
                    </a:lnTo>
                    <a:lnTo>
                      <a:pt x="565" y="143"/>
                    </a:lnTo>
                    <a:lnTo>
                      <a:pt x="563" y="145"/>
                    </a:lnTo>
                    <a:lnTo>
                      <a:pt x="563" y="145"/>
                    </a:lnTo>
                    <a:lnTo>
                      <a:pt x="563" y="145"/>
                    </a:lnTo>
                    <a:lnTo>
                      <a:pt x="559" y="147"/>
                    </a:lnTo>
                    <a:lnTo>
                      <a:pt x="559" y="147"/>
                    </a:lnTo>
                    <a:lnTo>
                      <a:pt x="557" y="147"/>
                    </a:lnTo>
                    <a:lnTo>
                      <a:pt x="557" y="147"/>
                    </a:lnTo>
                    <a:lnTo>
                      <a:pt x="557" y="151"/>
                    </a:lnTo>
                    <a:lnTo>
                      <a:pt x="555" y="151"/>
                    </a:lnTo>
                    <a:lnTo>
                      <a:pt x="555" y="153"/>
                    </a:lnTo>
                    <a:lnTo>
                      <a:pt x="555" y="153"/>
                    </a:lnTo>
                    <a:lnTo>
                      <a:pt x="551" y="155"/>
                    </a:lnTo>
                    <a:lnTo>
                      <a:pt x="551" y="155"/>
                    </a:lnTo>
                    <a:lnTo>
                      <a:pt x="551" y="155"/>
                    </a:lnTo>
                    <a:lnTo>
                      <a:pt x="548" y="157"/>
                    </a:lnTo>
                    <a:lnTo>
                      <a:pt x="548" y="159"/>
                    </a:lnTo>
                    <a:lnTo>
                      <a:pt x="548" y="159"/>
                    </a:lnTo>
                    <a:lnTo>
                      <a:pt x="548" y="159"/>
                    </a:lnTo>
                    <a:lnTo>
                      <a:pt x="548" y="159"/>
                    </a:lnTo>
                    <a:lnTo>
                      <a:pt x="548" y="162"/>
                    </a:lnTo>
                    <a:lnTo>
                      <a:pt x="548" y="162"/>
                    </a:lnTo>
                    <a:lnTo>
                      <a:pt x="548" y="164"/>
                    </a:lnTo>
                    <a:lnTo>
                      <a:pt x="548" y="164"/>
                    </a:lnTo>
                    <a:lnTo>
                      <a:pt x="548" y="164"/>
                    </a:lnTo>
                    <a:lnTo>
                      <a:pt x="546" y="166"/>
                    </a:lnTo>
                    <a:lnTo>
                      <a:pt x="546" y="168"/>
                    </a:lnTo>
                    <a:lnTo>
                      <a:pt x="546" y="168"/>
                    </a:lnTo>
                    <a:lnTo>
                      <a:pt x="546" y="168"/>
                    </a:lnTo>
                    <a:lnTo>
                      <a:pt x="546" y="172"/>
                    </a:lnTo>
                    <a:lnTo>
                      <a:pt x="546" y="174"/>
                    </a:lnTo>
                    <a:lnTo>
                      <a:pt x="546" y="174"/>
                    </a:lnTo>
                    <a:lnTo>
                      <a:pt x="544" y="176"/>
                    </a:lnTo>
                    <a:lnTo>
                      <a:pt x="544" y="176"/>
                    </a:lnTo>
                    <a:lnTo>
                      <a:pt x="542" y="178"/>
                    </a:lnTo>
                    <a:lnTo>
                      <a:pt x="542" y="178"/>
                    </a:lnTo>
                    <a:lnTo>
                      <a:pt x="540" y="178"/>
                    </a:lnTo>
                    <a:lnTo>
                      <a:pt x="536" y="178"/>
                    </a:lnTo>
                    <a:lnTo>
                      <a:pt x="534" y="180"/>
                    </a:lnTo>
                    <a:lnTo>
                      <a:pt x="534" y="180"/>
                    </a:lnTo>
                    <a:lnTo>
                      <a:pt x="534" y="178"/>
                    </a:lnTo>
                    <a:lnTo>
                      <a:pt x="534" y="178"/>
                    </a:lnTo>
                    <a:lnTo>
                      <a:pt x="532" y="178"/>
                    </a:lnTo>
                    <a:lnTo>
                      <a:pt x="532" y="178"/>
                    </a:lnTo>
                    <a:lnTo>
                      <a:pt x="532" y="178"/>
                    </a:lnTo>
                    <a:lnTo>
                      <a:pt x="530" y="178"/>
                    </a:lnTo>
                    <a:lnTo>
                      <a:pt x="530" y="180"/>
                    </a:lnTo>
                    <a:lnTo>
                      <a:pt x="528" y="180"/>
                    </a:lnTo>
                    <a:lnTo>
                      <a:pt x="528" y="182"/>
                    </a:lnTo>
                    <a:lnTo>
                      <a:pt x="526" y="182"/>
                    </a:lnTo>
                    <a:lnTo>
                      <a:pt x="526" y="184"/>
                    </a:lnTo>
                    <a:lnTo>
                      <a:pt x="526" y="184"/>
                    </a:lnTo>
                    <a:lnTo>
                      <a:pt x="526" y="186"/>
                    </a:lnTo>
                    <a:lnTo>
                      <a:pt x="526" y="188"/>
                    </a:lnTo>
                    <a:lnTo>
                      <a:pt x="526" y="192"/>
                    </a:lnTo>
                    <a:lnTo>
                      <a:pt x="526" y="198"/>
                    </a:lnTo>
                    <a:lnTo>
                      <a:pt x="526" y="205"/>
                    </a:lnTo>
                    <a:lnTo>
                      <a:pt x="528" y="209"/>
                    </a:lnTo>
                    <a:lnTo>
                      <a:pt x="520" y="211"/>
                    </a:lnTo>
                    <a:lnTo>
                      <a:pt x="512" y="211"/>
                    </a:lnTo>
                    <a:lnTo>
                      <a:pt x="505" y="211"/>
                    </a:lnTo>
                    <a:lnTo>
                      <a:pt x="503" y="211"/>
                    </a:lnTo>
                    <a:lnTo>
                      <a:pt x="501" y="211"/>
                    </a:lnTo>
                    <a:lnTo>
                      <a:pt x="491" y="213"/>
                    </a:lnTo>
                    <a:lnTo>
                      <a:pt x="479" y="215"/>
                    </a:lnTo>
                    <a:lnTo>
                      <a:pt x="469" y="217"/>
                    </a:lnTo>
                    <a:lnTo>
                      <a:pt x="456" y="217"/>
                    </a:lnTo>
                    <a:lnTo>
                      <a:pt x="446" y="219"/>
                    </a:lnTo>
                    <a:lnTo>
                      <a:pt x="436" y="221"/>
                    </a:lnTo>
                    <a:lnTo>
                      <a:pt x="424" y="221"/>
                    </a:lnTo>
                    <a:lnTo>
                      <a:pt x="413" y="223"/>
                    </a:lnTo>
                    <a:lnTo>
                      <a:pt x="399" y="225"/>
                    </a:lnTo>
                    <a:lnTo>
                      <a:pt x="385" y="227"/>
                    </a:lnTo>
                    <a:lnTo>
                      <a:pt x="372" y="227"/>
                    </a:lnTo>
                    <a:lnTo>
                      <a:pt x="358" y="229"/>
                    </a:lnTo>
                    <a:lnTo>
                      <a:pt x="344" y="231"/>
                    </a:lnTo>
                    <a:lnTo>
                      <a:pt x="329" y="233"/>
                    </a:lnTo>
                    <a:lnTo>
                      <a:pt x="315" y="235"/>
                    </a:lnTo>
                    <a:lnTo>
                      <a:pt x="303" y="235"/>
                    </a:lnTo>
                    <a:lnTo>
                      <a:pt x="288" y="237"/>
                    </a:lnTo>
                    <a:lnTo>
                      <a:pt x="274" y="239"/>
                    </a:lnTo>
                    <a:lnTo>
                      <a:pt x="260" y="239"/>
                    </a:lnTo>
                    <a:lnTo>
                      <a:pt x="245" y="241"/>
                    </a:lnTo>
                    <a:lnTo>
                      <a:pt x="233" y="243"/>
                    </a:lnTo>
                    <a:lnTo>
                      <a:pt x="219" y="243"/>
                    </a:lnTo>
                    <a:lnTo>
                      <a:pt x="204" y="246"/>
                    </a:lnTo>
                    <a:lnTo>
                      <a:pt x="190" y="248"/>
                    </a:lnTo>
                    <a:lnTo>
                      <a:pt x="188" y="248"/>
                    </a:lnTo>
                    <a:lnTo>
                      <a:pt x="186" y="248"/>
                    </a:lnTo>
                    <a:lnTo>
                      <a:pt x="188" y="250"/>
                    </a:lnTo>
                    <a:lnTo>
                      <a:pt x="188" y="250"/>
                    </a:lnTo>
                    <a:lnTo>
                      <a:pt x="184" y="250"/>
                    </a:lnTo>
                    <a:lnTo>
                      <a:pt x="172" y="252"/>
                    </a:lnTo>
                    <a:lnTo>
                      <a:pt x="161" y="254"/>
                    </a:lnTo>
                    <a:lnTo>
                      <a:pt x="149" y="254"/>
                    </a:lnTo>
                    <a:lnTo>
                      <a:pt x="139" y="256"/>
                    </a:lnTo>
                    <a:lnTo>
                      <a:pt x="127" y="256"/>
                    </a:lnTo>
                    <a:lnTo>
                      <a:pt x="114" y="258"/>
                    </a:lnTo>
                    <a:lnTo>
                      <a:pt x="104" y="258"/>
                    </a:lnTo>
                    <a:lnTo>
                      <a:pt x="92" y="260"/>
                    </a:lnTo>
                    <a:lnTo>
                      <a:pt x="81" y="262"/>
                    </a:lnTo>
                    <a:lnTo>
                      <a:pt x="69" y="262"/>
                    </a:lnTo>
                    <a:lnTo>
                      <a:pt x="57" y="264"/>
                    </a:lnTo>
                    <a:lnTo>
                      <a:pt x="47" y="264"/>
                    </a:lnTo>
                    <a:lnTo>
                      <a:pt x="34" y="266"/>
                    </a:lnTo>
                    <a:lnTo>
                      <a:pt x="24" y="266"/>
                    </a:lnTo>
                    <a:lnTo>
                      <a:pt x="12" y="268"/>
                    </a:lnTo>
                    <a:lnTo>
                      <a:pt x="0" y="268"/>
                    </a:lnTo>
                    <a:lnTo>
                      <a:pt x="0" y="268"/>
                    </a:lnTo>
                    <a:lnTo>
                      <a:pt x="0" y="266"/>
                    </a:lnTo>
                    <a:lnTo>
                      <a:pt x="2" y="266"/>
                    </a:lnTo>
                    <a:lnTo>
                      <a:pt x="4" y="264"/>
                    </a:lnTo>
                    <a:lnTo>
                      <a:pt x="8" y="262"/>
                    </a:lnTo>
                    <a:lnTo>
                      <a:pt x="8" y="262"/>
                    </a:lnTo>
                    <a:lnTo>
                      <a:pt x="10" y="260"/>
                    </a:lnTo>
                    <a:lnTo>
                      <a:pt x="10" y="258"/>
                    </a:lnTo>
                    <a:lnTo>
                      <a:pt x="10" y="256"/>
                    </a:lnTo>
                    <a:lnTo>
                      <a:pt x="10" y="254"/>
                    </a:lnTo>
                    <a:lnTo>
                      <a:pt x="12" y="254"/>
                    </a:lnTo>
                    <a:lnTo>
                      <a:pt x="14" y="254"/>
                    </a:lnTo>
                    <a:lnTo>
                      <a:pt x="16" y="254"/>
                    </a:lnTo>
                    <a:lnTo>
                      <a:pt x="18" y="250"/>
                    </a:lnTo>
                    <a:lnTo>
                      <a:pt x="18" y="246"/>
                    </a:lnTo>
                    <a:lnTo>
                      <a:pt x="16" y="241"/>
                    </a:lnTo>
                    <a:lnTo>
                      <a:pt x="14" y="237"/>
                    </a:lnTo>
                    <a:lnTo>
                      <a:pt x="14" y="235"/>
                    </a:lnTo>
                    <a:lnTo>
                      <a:pt x="14" y="229"/>
                    </a:lnTo>
                    <a:lnTo>
                      <a:pt x="14" y="227"/>
                    </a:lnTo>
                    <a:lnTo>
                      <a:pt x="14" y="225"/>
                    </a:lnTo>
                    <a:lnTo>
                      <a:pt x="18" y="221"/>
                    </a:lnTo>
                    <a:lnTo>
                      <a:pt x="20" y="219"/>
                    </a:lnTo>
                    <a:lnTo>
                      <a:pt x="20" y="217"/>
                    </a:lnTo>
                    <a:lnTo>
                      <a:pt x="22" y="215"/>
                    </a:lnTo>
                    <a:lnTo>
                      <a:pt x="20" y="213"/>
                    </a:lnTo>
                    <a:lnTo>
                      <a:pt x="22" y="211"/>
                    </a:lnTo>
                    <a:lnTo>
                      <a:pt x="22" y="211"/>
                    </a:lnTo>
                    <a:lnTo>
                      <a:pt x="24" y="209"/>
                    </a:lnTo>
                    <a:lnTo>
                      <a:pt x="26" y="209"/>
                    </a:lnTo>
                    <a:lnTo>
                      <a:pt x="28" y="209"/>
                    </a:lnTo>
                    <a:lnTo>
                      <a:pt x="28" y="207"/>
                    </a:lnTo>
                    <a:lnTo>
                      <a:pt x="28" y="205"/>
                    </a:lnTo>
                    <a:lnTo>
                      <a:pt x="26" y="202"/>
                    </a:lnTo>
                    <a:lnTo>
                      <a:pt x="26" y="200"/>
                    </a:lnTo>
                    <a:lnTo>
                      <a:pt x="26" y="200"/>
                    </a:lnTo>
                    <a:lnTo>
                      <a:pt x="28" y="198"/>
                    </a:lnTo>
                    <a:lnTo>
                      <a:pt x="28" y="196"/>
                    </a:lnTo>
                    <a:lnTo>
                      <a:pt x="28" y="194"/>
                    </a:lnTo>
                    <a:lnTo>
                      <a:pt x="26" y="192"/>
                    </a:lnTo>
                    <a:lnTo>
                      <a:pt x="24" y="190"/>
                    </a:lnTo>
                    <a:lnTo>
                      <a:pt x="24" y="188"/>
                    </a:lnTo>
                    <a:lnTo>
                      <a:pt x="26" y="186"/>
                    </a:lnTo>
                    <a:lnTo>
                      <a:pt x="38" y="180"/>
                    </a:lnTo>
                    <a:lnTo>
                      <a:pt x="43" y="174"/>
                    </a:lnTo>
                    <a:lnTo>
                      <a:pt x="43" y="172"/>
                    </a:lnTo>
                    <a:lnTo>
                      <a:pt x="41" y="172"/>
                    </a:lnTo>
                    <a:lnTo>
                      <a:pt x="38" y="170"/>
                    </a:lnTo>
                    <a:lnTo>
                      <a:pt x="38" y="168"/>
                    </a:lnTo>
                    <a:lnTo>
                      <a:pt x="38" y="166"/>
                    </a:lnTo>
                    <a:lnTo>
                      <a:pt x="41" y="166"/>
                    </a:lnTo>
                    <a:lnTo>
                      <a:pt x="43" y="166"/>
                    </a:lnTo>
                    <a:lnTo>
                      <a:pt x="47" y="168"/>
                    </a:lnTo>
                    <a:lnTo>
                      <a:pt x="47" y="168"/>
                    </a:lnTo>
                    <a:lnTo>
                      <a:pt x="47" y="166"/>
                    </a:lnTo>
                    <a:lnTo>
                      <a:pt x="47" y="162"/>
                    </a:lnTo>
                    <a:lnTo>
                      <a:pt x="43" y="159"/>
                    </a:lnTo>
                    <a:lnTo>
                      <a:pt x="43" y="157"/>
                    </a:lnTo>
                    <a:lnTo>
                      <a:pt x="43" y="155"/>
                    </a:lnTo>
                    <a:lnTo>
                      <a:pt x="43" y="153"/>
                    </a:lnTo>
                    <a:lnTo>
                      <a:pt x="45" y="147"/>
                    </a:lnTo>
                    <a:lnTo>
                      <a:pt x="45" y="145"/>
                    </a:lnTo>
                    <a:lnTo>
                      <a:pt x="45" y="145"/>
                    </a:lnTo>
                    <a:lnTo>
                      <a:pt x="47" y="143"/>
                    </a:lnTo>
                    <a:lnTo>
                      <a:pt x="49" y="143"/>
                    </a:lnTo>
                    <a:lnTo>
                      <a:pt x="49" y="143"/>
                    </a:lnTo>
                    <a:lnTo>
                      <a:pt x="51" y="141"/>
                    </a:lnTo>
                    <a:lnTo>
                      <a:pt x="47" y="137"/>
                    </a:lnTo>
                    <a:lnTo>
                      <a:pt x="43" y="129"/>
                    </a:lnTo>
                    <a:lnTo>
                      <a:pt x="43" y="129"/>
                    </a:lnTo>
                    <a:lnTo>
                      <a:pt x="51" y="129"/>
                    </a:lnTo>
                    <a:lnTo>
                      <a:pt x="53" y="127"/>
                    </a:lnTo>
                    <a:lnTo>
                      <a:pt x="53" y="127"/>
                    </a:lnTo>
                    <a:lnTo>
                      <a:pt x="53" y="125"/>
                    </a:lnTo>
                    <a:lnTo>
                      <a:pt x="53" y="125"/>
                    </a:lnTo>
                    <a:lnTo>
                      <a:pt x="51" y="125"/>
                    </a:lnTo>
                    <a:lnTo>
                      <a:pt x="49" y="123"/>
                    </a:lnTo>
                    <a:lnTo>
                      <a:pt x="47" y="121"/>
                    </a:lnTo>
                    <a:lnTo>
                      <a:pt x="47" y="118"/>
                    </a:lnTo>
                    <a:lnTo>
                      <a:pt x="49" y="118"/>
                    </a:lnTo>
                    <a:lnTo>
                      <a:pt x="51" y="118"/>
                    </a:lnTo>
                    <a:lnTo>
                      <a:pt x="53" y="116"/>
                    </a:lnTo>
                    <a:lnTo>
                      <a:pt x="55" y="116"/>
                    </a:lnTo>
                    <a:lnTo>
                      <a:pt x="55" y="114"/>
                    </a:lnTo>
                    <a:lnTo>
                      <a:pt x="55" y="112"/>
                    </a:lnTo>
                    <a:lnTo>
                      <a:pt x="53" y="106"/>
                    </a:lnTo>
                    <a:lnTo>
                      <a:pt x="51" y="106"/>
                    </a:lnTo>
                    <a:lnTo>
                      <a:pt x="53" y="104"/>
                    </a:lnTo>
                    <a:lnTo>
                      <a:pt x="51" y="102"/>
                    </a:lnTo>
                    <a:lnTo>
                      <a:pt x="51" y="102"/>
                    </a:lnTo>
                    <a:lnTo>
                      <a:pt x="57" y="100"/>
                    </a:lnTo>
                    <a:lnTo>
                      <a:pt x="57" y="102"/>
                    </a:lnTo>
                    <a:lnTo>
                      <a:pt x="55" y="104"/>
                    </a:lnTo>
                    <a:lnTo>
                      <a:pt x="57" y="106"/>
                    </a:lnTo>
                    <a:lnTo>
                      <a:pt x="59" y="106"/>
                    </a:lnTo>
                    <a:lnTo>
                      <a:pt x="59" y="104"/>
                    </a:lnTo>
                    <a:lnTo>
                      <a:pt x="61" y="104"/>
                    </a:lnTo>
                    <a:lnTo>
                      <a:pt x="63" y="102"/>
                    </a:lnTo>
                    <a:lnTo>
                      <a:pt x="63" y="100"/>
                    </a:lnTo>
                    <a:lnTo>
                      <a:pt x="77" y="98"/>
                    </a:lnTo>
                    <a:lnTo>
                      <a:pt x="92" y="98"/>
                    </a:lnTo>
                    <a:lnTo>
                      <a:pt x="108" y="96"/>
                    </a:lnTo>
                    <a:lnTo>
                      <a:pt x="122" y="94"/>
                    </a:lnTo>
                    <a:lnTo>
                      <a:pt x="137" y="94"/>
                    </a:lnTo>
                    <a:lnTo>
                      <a:pt x="153" y="92"/>
                    </a:lnTo>
                    <a:lnTo>
                      <a:pt x="168" y="90"/>
                    </a:lnTo>
                    <a:lnTo>
                      <a:pt x="182" y="88"/>
                    </a:lnTo>
                    <a:lnTo>
                      <a:pt x="182" y="86"/>
                    </a:lnTo>
                    <a:lnTo>
                      <a:pt x="182" y="82"/>
                    </a:lnTo>
                    <a:lnTo>
                      <a:pt x="182" y="80"/>
                    </a:lnTo>
                    <a:lnTo>
                      <a:pt x="180" y="75"/>
                    </a:lnTo>
                    <a:lnTo>
                      <a:pt x="178" y="69"/>
                    </a:lnTo>
                    <a:lnTo>
                      <a:pt x="178" y="69"/>
                    </a:lnTo>
                    <a:lnTo>
                      <a:pt x="178" y="67"/>
                    </a:lnTo>
                    <a:lnTo>
                      <a:pt x="178" y="67"/>
                    </a:lnTo>
                    <a:lnTo>
                      <a:pt x="178" y="67"/>
                    </a:lnTo>
                    <a:lnTo>
                      <a:pt x="184" y="67"/>
                    </a:lnTo>
                    <a:lnTo>
                      <a:pt x="190" y="67"/>
                    </a:lnTo>
                    <a:lnTo>
                      <a:pt x="196" y="67"/>
                    </a:lnTo>
                    <a:lnTo>
                      <a:pt x="196" y="67"/>
                    </a:lnTo>
                    <a:lnTo>
                      <a:pt x="196" y="69"/>
                    </a:lnTo>
                    <a:lnTo>
                      <a:pt x="198" y="69"/>
                    </a:lnTo>
                    <a:lnTo>
                      <a:pt x="198" y="71"/>
                    </a:lnTo>
                    <a:lnTo>
                      <a:pt x="198" y="71"/>
                    </a:lnTo>
                    <a:lnTo>
                      <a:pt x="198" y="71"/>
                    </a:lnTo>
                    <a:lnTo>
                      <a:pt x="202" y="69"/>
                    </a:lnTo>
                    <a:lnTo>
                      <a:pt x="204" y="69"/>
                    </a:lnTo>
                    <a:lnTo>
                      <a:pt x="206" y="69"/>
                    </a:lnTo>
                    <a:lnTo>
                      <a:pt x="213" y="69"/>
                    </a:lnTo>
                    <a:lnTo>
                      <a:pt x="219" y="67"/>
                    </a:lnTo>
                    <a:lnTo>
                      <a:pt x="227" y="67"/>
                    </a:lnTo>
                    <a:lnTo>
                      <a:pt x="235" y="65"/>
                    </a:lnTo>
                    <a:lnTo>
                      <a:pt x="245" y="65"/>
                    </a:lnTo>
                    <a:lnTo>
                      <a:pt x="254" y="63"/>
                    </a:lnTo>
                    <a:lnTo>
                      <a:pt x="264" y="63"/>
                    </a:lnTo>
                    <a:lnTo>
                      <a:pt x="274" y="61"/>
                    </a:lnTo>
                    <a:lnTo>
                      <a:pt x="282" y="61"/>
                    </a:lnTo>
                    <a:lnTo>
                      <a:pt x="290" y="59"/>
                    </a:lnTo>
                    <a:lnTo>
                      <a:pt x="297" y="59"/>
                    </a:lnTo>
                    <a:lnTo>
                      <a:pt x="301" y="57"/>
                    </a:lnTo>
                    <a:lnTo>
                      <a:pt x="305" y="57"/>
                    </a:lnTo>
                    <a:lnTo>
                      <a:pt x="307" y="57"/>
                    </a:lnTo>
                    <a:lnTo>
                      <a:pt x="309" y="57"/>
                    </a:lnTo>
                    <a:lnTo>
                      <a:pt x="313" y="55"/>
                    </a:lnTo>
                    <a:lnTo>
                      <a:pt x="313" y="55"/>
                    </a:lnTo>
                    <a:lnTo>
                      <a:pt x="317" y="55"/>
                    </a:lnTo>
                    <a:lnTo>
                      <a:pt x="319" y="55"/>
                    </a:lnTo>
                    <a:lnTo>
                      <a:pt x="327" y="55"/>
                    </a:lnTo>
                    <a:lnTo>
                      <a:pt x="340" y="53"/>
                    </a:lnTo>
                    <a:lnTo>
                      <a:pt x="354" y="51"/>
                    </a:lnTo>
                    <a:lnTo>
                      <a:pt x="370" y="51"/>
                    </a:lnTo>
                    <a:lnTo>
                      <a:pt x="391" y="49"/>
                    </a:lnTo>
                    <a:lnTo>
                      <a:pt x="411" y="47"/>
                    </a:lnTo>
                    <a:lnTo>
                      <a:pt x="434" y="45"/>
                    </a:lnTo>
                    <a:lnTo>
                      <a:pt x="456" y="43"/>
                    </a:lnTo>
                    <a:lnTo>
                      <a:pt x="477" y="39"/>
                    </a:lnTo>
                    <a:lnTo>
                      <a:pt x="495" y="37"/>
                    </a:lnTo>
                    <a:lnTo>
                      <a:pt x="514" y="37"/>
                    </a:lnTo>
                    <a:lnTo>
                      <a:pt x="528" y="34"/>
                    </a:lnTo>
                    <a:lnTo>
                      <a:pt x="540" y="32"/>
                    </a:lnTo>
                    <a:lnTo>
                      <a:pt x="546" y="32"/>
                    </a:lnTo>
                    <a:lnTo>
                      <a:pt x="551" y="32"/>
                    </a:lnTo>
                    <a:lnTo>
                      <a:pt x="555" y="30"/>
                    </a:lnTo>
                    <a:lnTo>
                      <a:pt x="557" y="30"/>
                    </a:lnTo>
                    <a:lnTo>
                      <a:pt x="559" y="28"/>
                    </a:lnTo>
                    <a:lnTo>
                      <a:pt x="559" y="28"/>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TN</a:t>
                </a:r>
              </a:p>
            </p:txBody>
          </p:sp>
          <p:sp>
            <p:nvSpPr>
              <p:cNvPr id="18" name="Freeform 14">
                <a:extLst>
                  <a:ext uri="{FF2B5EF4-FFF2-40B4-BE49-F238E27FC236}">
                    <a16:creationId xmlns:a16="http://schemas.microsoft.com/office/drawing/2014/main" id="{43E12A34-DB20-4569-9FC3-E09927C72B73}"/>
                  </a:ext>
                </a:extLst>
              </p:cNvPr>
              <p:cNvSpPr>
                <a:spLocks/>
              </p:cNvSpPr>
              <p:nvPr/>
            </p:nvSpPr>
            <p:spPr bwMode="auto">
              <a:xfrm>
                <a:off x="2407" y="489"/>
                <a:ext cx="612" cy="361"/>
              </a:xfrm>
              <a:custGeom>
                <a:avLst/>
                <a:gdLst>
                  <a:gd name="T0" fmla="*/ 594 w 612"/>
                  <a:gd name="T1" fmla="*/ 10 h 361"/>
                  <a:gd name="T2" fmla="*/ 588 w 612"/>
                  <a:gd name="T3" fmla="*/ 20 h 361"/>
                  <a:gd name="T4" fmla="*/ 573 w 612"/>
                  <a:gd name="T5" fmla="*/ 33 h 361"/>
                  <a:gd name="T6" fmla="*/ 579 w 612"/>
                  <a:gd name="T7" fmla="*/ 45 h 361"/>
                  <a:gd name="T8" fmla="*/ 598 w 612"/>
                  <a:gd name="T9" fmla="*/ 59 h 361"/>
                  <a:gd name="T10" fmla="*/ 606 w 612"/>
                  <a:gd name="T11" fmla="*/ 67 h 361"/>
                  <a:gd name="T12" fmla="*/ 608 w 612"/>
                  <a:gd name="T13" fmla="*/ 164 h 361"/>
                  <a:gd name="T14" fmla="*/ 600 w 612"/>
                  <a:gd name="T15" fmla="*/ 256 h 361"/>
                  <a:gd name="T16" fmla="*/ 600 w 612"/>
                  <a:gd name="T17" fmla="*/ 262 h 361"/>
                  <a:gd name="T18" fmla="*/ 604 w 612"/>
                  <a:gd name="T19" fmla="*/ 268 h 361"/>
                  <a:gd name="T20" fmla="*/ 604 w 612"/>
                  <a:gd name="T21" fmla="*/ 279 h 361"/>
                  <a:gd name="T22" fmla="*/ 602 w 612"/>
                  <a:gd name="T23" fmla="*/ 281 h 361"/>
                  <a:gd name="T24" fmla="*/ 602 w 612"/>
                  <a:gd name="T25" fmla="*/ 283 h 361"/>
                  <a:gd name="T26" fmla="*/ 604 w 612"/>
                  <a:gd name="T27" fmla="*/ 285 h 361"/>
                  <a:gd name="T28" fmla="*/ 610 w 612"/>
                  <a:gd name="T29" fmla="*/ 287 h 361"/>
                  <a:gd name="T30" fmla="*/ 612 w 612"/>
                  <a:gd name="T31" fmla="*/ 295 h 361"/>
                  <a:gd name="T32" fmla="*/ 608 w 612"/>
                  <a:gd name="T33" fmla="*/ 303 h 361"/>
                  <a:gd name="T34" fmla="*/ 610 w 612"/>
                  <a:gd name="T35" fmla="*/ 307 h 361"/>
                  <a:gd name="T36" fmla="*/ 608 w 612"/>
                  <a:gd name="T37" fmla="*/ 311 h 361"/>
                  <a:gd name="T38" fmla="*/ 606 w 612"/>
                  <a:gd name="T39" fmla="*/ 318 h 361"/>
                  <a:gd name="T40" fmla="*/ 604 w 612"/>
                  <a:gd name="T41" fmla="*/ 322 h 361"/>
                  <a:gd name="T42" fmla="*/ 602 w 612"/>
                  <a:gd name="T43" fmla="*/ 326 h 361"/>
                  <a:gd name="T44" fmla="*/ 602 w 612"/>
                  <a:gd name="T45" fmla="*/ 328 h 361"/>
                  <a:gd name="T46" fmla="*/ 598 w 612"/>
                  <a:gd name="T47" fmla="*/ 336 h 361"/>
                  <a:gd name="T48" fmla="*/ 606 w 612"/>
                  <a:gd name="T49" fmla="*/ 344 h 361"/>
                  <a:gd name="T50" fmla="*/ 608 w 612"/>
                  <a:gd name="T51" fmla="*/ 346 h 361"/>
                  <a:gd name="T52" fmla="*/ 608 w 612"/>
                  <a:gd name="T53" fmla="*/ 350 h 361"/>
                  <a:gd name="T54" fmla="*/ 610 w 612"/>
                  <a:gd name="T55" fmla="*/ 352 h 361"/>
                  <a:gd name="T56" fmla="*/ 602 w 612"/>
                  <a:gd name="T57" fmla="*/ 358 h 361"/>
                  <a:gd name="T58" fmla="*/ 594 w 612"/>
                  <a:gd name="T59" fmla="*/ 348 h 361"/>
                  <a:gd name="T60" fmla="*/ 594 w 612"/>
                  <a:gd name="T61" fmla="*/ 344 h 361"/>
                  <a:gd name="T62" fmla="*/ 586 w 612"/>
                  <a:gd name="T63" fmla="*/ 342 h 361"/>
                  <a:gd name="T64" fmla="*/ 573 w 612"/>
                  <a:gd name="T65" fmla="*/ 336 h 361"/>
                  <a:gd name="T66" fmla="*/ 565 w 612"/>
                  <a:gd name="T67" fmla="*/ 334 h 361"/>
                  <a:gd name="T68" fmla="*/ 553 w 612"/>
                  <a:gd name="T69" fmla="*/ 328 h 361"/>
                  <a:gd name="T70" fmla="*/ 526 w 612"/>
                  <a:gd name="T71" fmla="*/ 326 h 361"/>
                  <a:gd name="T72" fmla="*/ 512 w 612"/>
                  <a:gd name="T73" fmla="*/ 326 h 361"/>
                  <a:gd name="T74" fmla="*/ 497 w 612"/>
                  <a:gd name="T75" fmla="*/ 328 h 361"/>
                  <a:gd name="T76" fmla="*/ 493 w 612"/>
                  <a:gd name="T77" fmla="*/ 334 h 361"/>
                  <a:gd name="T78" fmla="*/ 481 w 612"/>
                  <a:gd name="T79" fmla="*/ 332 h 361"/>
                  <a:gd name="T80" fmla="*/ 461 w 612"/>
                  <a:gd name="T81" fmla="*/ 320 h 361"/>
                  <a:gd name="T82" fmla="*/ 448 w 612"/>
                  <a:gd name="T83" fmla="*/ 313 h 361"/>
                  <a:gd name="T84" fmla="*/ 373 w 612"/>
                  <a:gd name="T85" fmla="*/ 313 h 361"/>
                  <a:gd name="T86" fmla="*/ 289 w 612"/>
                  <a:gd name="T87" fmla="*/ 313 h 361"/>
                  <a:gd name="T88" fmla="*/ 207 w 612"/>
                  <a:gd name="T89" fmla="*/ 313 h 361"/>
                  <a:gd name="T90" fmla="*/ 125 w 612"/>
                  <a:gd name="T91" fmla="*/ 311 h 361"/>
                  <a:gd name="T92" fmla="*/ 41 w 612"/>
                  <a:gd name="T93" fmla="*/ 309 h 361"/>
                  <a:gd name="T94" fmla="*/ 2 w 612"/>
                  <a:gd name="T95" fmla="*/ 268 h 361"/>
                  <a:gd name="T96" fmla="*/ 4 w 612"/>
                  <a:gd name="T97" fmla="*/ 188 h 361"/>
                  <a:gd name="T98" fmla="*/ 6 w 612"/>
                  <a:gd name="T99" fmla="*/ 111 h 361"/>
                  <a:gd name="T100" fmla="*/ 10 w 612"/>
                  <a:gd name="T101" fmla="*/ 67 h 361"/>
                  <a:gd name="T102" fmla="*/ 12 w 612"/>
                  <a:gd name="T103" fmla="*/ 0 h 361"/>
                  <a:gd name="T104" fmla="*/ 123 w 612"/>
                  <a:gd name="T105" fmla="*/ 2 h 361"/>
                  <a:gd name="T106" fmla="*/ 231 w 612"/>
                  <a:gd name="T107" fmla="*/ 4 h 361"/>
                  <a:gd name="T108" fmla="*/ 340 w 612"/>
                  <a:gd name="T109" fmla="*/ 4 h 361"/>
                  <a:gd name="T110" fmla="*/ 448 w 612"/>
                  <a:gd name="T111" fmla="*/ 4 h 361"/>
                  <a:gd name="T112" fmla="*/ 559 w 612"/>
                  <a:gd name="T113" fmla="*/ 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2" h="361">
                    <a:moveTo>
                      <a:pt x="596" y="0"/>
                    </a:moveTo>
                    <a:lnTo>
                      <a:pt x="594" y="2"/>
                    </a:lnTo>
                    <a:lnTo>
                      <a:pt x="594" y="2"/>
                    </a:lnTo>
                    <a:lnTo>
                      <a:pt x="594" y="2"/>
                    </a:lnTo>
                    <a:lnTo>
                      <a:pt x="594" y="4"/>
                    </a:lnTo>
                    <a:lnTo>
                      <a:pt x="594" y="10"/>
                    </a:lnTo>
                    <a:lnTo>
                      <a:pt x="594" y="12"/>
                    </a:lnTo>
                    <a:lnTo>
                      <a:pt x="592" y="14"/>
                    </a:lnTo>
                    <a:lnTo>
                      <a:pt x="590" y="18"/>
                    </a:lnTo>
                    <a:lnTo>
                      <a:pt x="590" y="20"/>
                    </a:lnTo>
                    <a:lnTo>
                      <a:pt x="588" y="20"/>
                    </a:lnTo>
                    <a:lnTo>
                      <a:pt x="588" y="20"/>
                    </a:lnTo>
                    <a:lnTo>
                      <a:pt x="586" y="22"/>
                    </a:lnTo>
                    <a:lnTo>
                      <a:pt x="579" y="27"/>
                    </a:lnTo>
                    <a:lnTo>
                      <a:pt x="579" y="27"/>
                    </a:lnTo>
                    <a:lnTo>
                      <a:pt x="577" y="29"/>
                    </a:lnTo>
                    <a:lnTo>
                      <a:pt x="575" y="31"/>
                    </a:lnTo>
                    <a:lnTo>
                      <a:pt x="573" y="33"/>
                    </a:lnTo>
                    <a:lnTo>
                      <a:pt x="573" y="33"/>
                    </a:lnTo>
                    <a:lnTo>
                      <a:pt x="573" y="35"/>
                    </a:lnTo>
                    <a:lnTo>
                      <a:pt x="571" y="37"/>
                    </a:lnTo>
                    <a:lnTo>
                      <a:pt x="573" y="39"/>
                    </a:lnTo>
                    <a:lnTo>
                      <a:pt x="577" y="43"/>
                    </a:lnTo>
                    <a:lnTo>
                      <a:pt x="579" y="45"/>
                    </a:lnTo>
                    <a:lnTo>
                      <a:pt x="583" y="51"/>
                    </a:lnTo>
                    <a:lnTo>
                      <a:pt x="586" y="55"/>
                    </a:lnTo>
                    <a:lnTo>
                      <a:pt x="586" y="57"/>
                    </a:lnTo>
                    <a:lnTo>
                      <a:pt x="592" y="57"/>
                    </a:lnTo>
                    <a:lnTo>
                      <a:pt x="596" y="57"/>
                    </a:lnTo>
                    <a:lnTo>
                      <a:pt x="598" y="59"/>
                    </a:lnTo>
                    <a:lnTo>
                      <a:pt x="600" y="59"/>
                    </a:lnTo>
                    <a:lnTo>
                      <a:pt x="602" y="61"/>
                    </a:lnTo>
                    <a:lnTo>
                      <a:pt x="602" y="61"/>
                    </a:lnTo>
                    <a:lnTo>
                      <a:pt x="604" y="65"/>
                    </a:lnTo>
                    <a:lnTo>
                      <a:pt x="604" y="67"/>
                    </a:lnTo>
                    <a:lnTo>
                      <a:pt x="606" y="67"/>
                    </a:lnTo>
                    <a:lnTo>
                      <a:pt x="606" y="67"/>
                    </a:lnTo>
                    <a:lnTo>
                      <a:pt x="606" y="72"/>
                    </a:lnTo>
                    <a:lnTo>
                      <a:pt x="606" y="94"/>
                    </a:lnTo>
                    <a:lnTo>
                      <a:pt x="606" y="117"/>
                    </a:lnTo>
                    <a:lnTo>
                      <a:pt x="608" y="141"/>
                    </a:lnTo>
                    <a:lnTo>
                      <a:pt x="608" y="164"/>
                    </a:lnTo>
                    <a:lnTo>
                      <a:pt x="608" y="186"/>
                    </a:lnTo>
                    <a:lnTo>
                      <a:pt x="610" y="209"/>
                    </a:lnTo>
                    <a:lnTo>
                      <a:pt x="610" y="233"/>
                    </a:lnTo>
                    <a:lnTo>
                      <a:pt x="612" y="256"/>
                    </a:lnTo>
                    <a:lnTo>
                      <a:pt x="600" y="256"/>
                    </a:lnTo>
                    <a:lnTo>
                      <a:pt x="600" y="256"/>
                    </a:lnTo>
                    <a:lnTo>
                      <a:pt x="600" y="258"/>
                    </a:lnTo>
                    <a:lnTo>
                      <a:pt x="600" y="258"/>
                    </a:lnTo>
                    <a:lnTo>
                      <a:pt x="600" y="258"/>
                    </a:lnTo>
                    <a:lnTo>
                      <a:pt x="600" y="260"/>
                    </a:lnTo>
                    <a:lnTo>
                      <a:pt x="600" y="260"/>
                    </a:lnTo>
                    <a:lnTo>
                      <a:pt x="600" y="262"/>
                    </a:lnTo>
                    <a:lnTo>
                      <a:pt x="600" y="262"/>
                    </a:lnTo>
                    <a:lnTo>
                      <a:pt x="600" y="264"/>
                    </a:lnTo>
                    <a:lnTo>
                      <a:pt x="602" y="264"/>
                    </a:lnTo>
                    <a:lnTo>
                      <a:pt x="602" y="266"/>
                    </a:lnTo>
                    <a:lnTo>
                      <a:pt x="604" y="266"/>
                    </a:lnTo>
                    <a:lnTo>
                      <a:pt x="604" y="268"/>
                    </a:lnTo>
                    <a:lnTo>
                      <a:pt x="604" y="268"/>
                    </a:lnTo>
                    <a:lnTo>
                      <a:pt x="606" y="268"/>
                    </a:lnTo>
                    <a:lnTo>
                      <a:pt x="606" y="274"/>
                    </a:lnTo>
                    <a:lnTo>
                      <a:pt x="606" y="277"/>
                    </a:lnTo>
                    <a:lnTo>
                      <a:pt x="604" y="279"/>
                    </a:lnTo>
                    <a:lnTo>
                      <a:pt x="604" y="279"/>
                    </a:lnTo>
                    <a:lnTo>
                      <a:pt x="604" y="279"/>
                    </a:lnTo>
                    <a:lnTo>
                      <a:pt x="604" y="279"/>
                    </a:lnTo>
                    <a:lnTo>
                      <a:pt x="602" y="279"/>
                    </a:lnTo>
                    <a:lnTo>
                      <a:pt x="602" y="279"/>
                    </a:lnTo>
                    <a:lnTo>
                      <a:pt x="602" y="279"/>
                    </a:lnTo>
                    <a:lnTo>
                      <a:pt x="602" y="281"/>
                    </a:lnTo>
                    <a:lnTo>
                      <a:pt x="602" y="281"/>
                    </a:lnTo>
                    <a:lnTo>
                      <a:pt x="604" y="281"/>
                    </a:lnTo>
                    <a:lnTo>
                      <a:pt x="604" y="283"/>
                    </a:lnTo>
                    <a:lnTo>
                      <a:pt x="604" y="283"/>
                    </a:lnTo>
                    <a:lnTo>
                      <a:pt x="604" y="283"/>
                    </a:lnTo>
                    <a:lnTo>
                      <a:pt x="602" y="283"/>
                    </a:lnTo>
                    <a:lnTo>
                      <a:pt x="602" y="285"/>
                    </a:lnTo>
                    <a:lnTo>
                      <a:pt x="602" y="285"/>
                    </a:lnTo>
                    <a:lnTo>
                      <a:pt x="602" y="285"/>
                    </a:lnTo>
                    <a:lnTo>
                      <a:pt x="604" y="285"/>
                    </a:lnTo>
                    <a:lnTo>
                      <a:pt x="604" y="285"/>
                    </a:lnTo>
                    <a:lnTo>
                      <a:pt x="604" y="285"/>
                    </a:lnTo>
                    <a:lnTo>
                      <a:pt x="606" y="285"/>
                    </a:lnTo>
                    <a:lnTo>
                      <a:pt x="608" y="287"/>
                    </a:lnTo>
                    <a:lnTo>
                      <a:pt x="608" y="287"/>
                    </a:lnTo>
                    <a:lnTo>
                      <a:pt x="608" y="285"/>
                    </a:lnTo>
                    <a:lnTo>
                      <a:pt x="610" y="285"/>
                    </a:lnTo>
                    <a:lnTo>
                      <a:pt x="610" y="287"/>
                    </a:lnTo>
                    <a:lnTo>
                      <a:pt x="610" y="287"/>
                    </a:lnTo>
                    <a:lnTo>
                      <a:pt x="610" y="287"/>
                    </a:lnTo>
                    <a:lnTo>
                      <a:pt x="610" y="289"/>
                    </a:lnTo>
                    <a:lnTo>
                      <a:pt x="612" y="293"/>
                    </a:lnTo>
                    <a:lnTo>
                      <a:pt x="612" y="293"/>
                    </a:lnTo>
                    <a:lnTo>
                      <a:pt x="612" y="295"/>
                    </a:lnTo>
                    <a:lnTo>
                      <a:pt x="612" y="295"/>
                    </a:lnTo>
                    <a:lnTo>
                      <a:pt x="612" y="295"/>
                    </a:lnTo>
                    <a:lnTo>
                      <a:pt x="612" y="301"/>
                    </a:lnTo>
                    <a:lnTo>
                      <a:pt x="612" y="301"/>
                    </a:lnTo>
                    <a:lnTo>
                      <a:pt x="610" y="301"/>
                    </a:lnTo>
                    <a:lnTo>
                      <a:pt x="608" y="303"/>
                    </a:lnTo>
                    <a:lnTo>
                      <a:pt x="608" y="305"/>
                    </a:lnTo>
                    <a:lnTo>
                      <a:pt x="608" y="305"/>
                    </a:lnTo>
                    <a:lnTo>
                      <a:pt x="608" y="305"/>
                    </a:lnTo>
                    <a:lnTo>
                      <a:pt x="608" y="305"/>
                    </a:lnTo>
                    <a:lnTo>
                      <a:pt x="608" y="307"/>
                    </a:lnTo>
                    <a:lnTo>
                      <a:pt x="610" y="307"/>
                    </a:lnTo>
                    <a:lnTo>
                      <a:pt x="608" y="307"/>
                    </a:lnTo>
                    <a:lnTo>
                      <a:pt x="608" y="309"/>
                    </a:lnTo>
                    <a:lnTo>
                      <a:pt x="608" y="309"/>
                    </a:lnTo>
                    <a:lnTo>
                      <a:pt x="608" y="309"/>
                    </a:lnTo>
                    <a:lnTo>
                      <a:pt x="608" y="309"/>
                    </a:lnTo>
                    <a:lnTo>
                      <a:pt x="608" y="311"/>
                    </a:lnTo>
                    <a:lnTo>
                      <a:pt x="608" y="313"/>
                    </a:lnTo>
                    <a:lnTo>
                      <a:pt x="608" y="313"/>
                    </a:lnTo>
                    <a:lnTo>
                      <a:pt x="608" y="313"/>
                    </a:lnTo>
                    <a:lnTo>
                      <a:pt x="606" y="315"/>
                    </a:lnTo>
                    <a:lnTo>
                      <a:pt x="606" y="315"/>
                    </a:lnTo>
                    <a:lnTo>
                      <a:pt x="606" y="318"/>
                    </a:lnTo>
                    <a:lnTo>
                      <a:pt x="606" y="320"/>
                    </a:lnTo>
                    <a:lnTo>
                      <a:pt x="606" y="322"/>
                    </a:lnTo>
                    <a:lnTo>
                      <a:pt x="606" y="322"/>
                    </a:lnTo>
                    <a:lnTo>
                      <a:pt x="606" y="322"/>
                    </a:lnTo>
                    <a:lnTo>
                      <a:pt x="606" y="322"/>
                    </a:lnTo>
                    <a:lnTo>
                      <a:pt x="604" y="322"/>
                    </a:lnTo>
                    <a:lnTo>
                      <a:pt x="604" y="324"/>
                    </a:lnTo>
                    <a:lnTo>
                      <a:pt x="604" y="324"/>
                    </a:lnTo>
                    <a:lnTo>
                      <a:pt x="604" y="326"/>
                    </a:lnTo>
                    <a:lnTo>
                      <a:pt x="604" y="326"/>
                    </a:lnTo>
                    <a:lnTo>
                      <a:pt x="604" y="326"/>
                    </a:lnTo>
                    <a:lnTo>
                      <a:pt x="602" y="326"/>
                    </a:lnTo>
                    <a:lnTo>
                      <a:pt x="602" y="326"/>
                    </a:lnTo>
                    <a:lnTo>
                      <a:pt x="602" y="326"/>
                    </a:lnTo>
                    <a:lnTo>
                      <a:pt x="602" y="328"/>
                    </a:lnTo>
                    <a:lnTo>
                      <a:pt x="602" y="328"/>
                    </a:lnTo>
                    <a:lnTo>
                      <a:pt x="602" y="328"/>
                    </a:lnTo>
                    <a:lnTo>
                      <a:pt x="602" y="328"/>
                    </a:lnTo>
                    <a:lnTo>
                      <a:pt x="602" y="330"/>
                    </a:lnTo>
                    <a:lnTo>
                      <a:pt x="602" y="330"/>
                    </a:lnTo>
                    <a:lnTo>
                      <a:pt x="600" y="332"/>
                    </a:lnTo>
                    <a:lnTo>
                      <a:pt x="600" y="334"/>
                    </a:lnTo>
                    <a:lnTo>
                      <a:pt x="600" y="334"/>
                    </a:lnTo>
                    <a:lnTo>
                      <a:pt x="598" y="336"/>
                    </a:lnTo>
                    <a:lnTo>
                      <a:pt x="600" y="336"/>
                    </a:lnTo>
                    <a:lnTo>
                      <a:pt x="600" y="338"/>
                    </a:lnTo>
                    <a:lnTo>
                      <a:pt x="600" y="340"/>
                    </a:lnTo>
                    <a:lnTo>
                      <a:pt x="602" y="340"/>
                    </a:lnTo>
                    <a:lnTo>
                      <a:pt x="602" y="340"/>
                    </a:lnTo>
                    <a:lnTo>
                      <a:pt x="606" y="344"/>
                    </a:lnTo>
                    <a:lnTo>
                      <a:pt x="608" y="344"/>
                    </a:lnTo>
                    <a:lnTo>
                      <a:pt x="608" y="344"/>
                    </a:lnTo>
                    <a:lnTo>
                      <a:pt x="608" y="346"/>
                    </a:lnTo>
                    <a:lnTo>
                      <a:pt x="608" y="346"/>
                    </a:lnTo>
                    <a:lnTo>
                      <a:pt x="608" y="346"/>
                    </a:lnTo>
                    <a:lnTo>
                      <a:pt x="608" y="346"/>
                    </a:lnTo>
                    <a:lnTo>
                      <a:pt x="608" y="348"/>
                    </a:lnTo>
                    <a:lnTo>
                      <a:pt x="606" y="348"/>
                    </a:lnTo>
                    <a:lnTo>
                      <a:pt x="606" y="348"/>
                    </a:lnTo>
                    <a:lnTo>
                      <a:pt x="608" y="348"/>
                    </a:lnTo>
                    <a:lnTo>
                      <a:pt x="608" y="348"/>
                    </a:lnTo>
                    <a:lnTo>
                      <a:pt x="608" y="350"/>
                    </a:lnTo>
                    <a:lnTo>
                      <a:pt x="610" y="350"/>
                    </a:lnTo>
                    <a:lnTo>
                      <a:pt x="610" y="350"/>
                    </a:lnTo>
                    <a:lnTo>
                      <a:pt x="610" y="350"/>
                    </a:lnTo>
                    <a:lnTo>
                      <a:pt x="610" y="352"/>
                    </a:lnTo>
                    <a:lnTo>
                      <a:pt x="610" y="352"/>
                    </a:lnTo>
                    <a:lnTo>
                      <a:pt x="610" y="352"/>
                    </a:lnTo>
                    <a:lnTo>
                      <a:pt x="610" y="354"/>
                    </a:lnTo>
                    <a:lnTo>
                      <a:pt x="610" y="354"/>
                    </a:lnTo>
                    <a:lnTo>
                      <a:pt x="612" y="354"/>
                    </a:lnTo>
                    <a:lnTo>
                      <a:pt x="612" y="356"/>
                    </a:lnTo>
                    <a:lnTo>
                      <a:pt x="612" y="361"/>
                    </a:lnTo>
                    <a:lnTo>
                      <a:pt x="602" y="358"/>
                    </a:lnTo>
                    <a:lnTo>
                      <a:pt x="600" y="358"/>
                    </a:lnTo>
                    <a:lnTo>
                      <a:pt x="600" y="356"/>
                    </a:lnTo>
                    <a:lnTo>
                      <a:pt x="600" y="354"/>
                    </a:lnTo>
                    <a:lnTo>
                      <a:pt x="598" y="352"/>
                    </a:lnTo>
                    <a:lnTo>
                      <a:pt x="594" y="350"/>
                    </a:lnTo>
                    <a:lnTo>
                      <a:pt x="594" y="348"/>
                    </a:lnTo>
                    <a:lnTo>
                      <a:pt x="594" y="348"/>
                    </a:lnTo>
                    <a:lnTo>
                      <a:pt x="594" y="346"/>
                    </a:lnTo>
                    <a:lnTo>
                      <a:pt x="594" y="346"/>
                    </a:lnTo>
                    <a:lnTo>
                      <a:pt x="594" y="344"/>
                    </a:lnTo>
                    <a:lnTo>
                      <a:pt x="594" y="344"/>
                    </a:lnTo>
                    <a:lnTo>
                      <a:pt x="594" y="344"/>
                    </a:lnTo>
                    <a:lnTo>
                      <a:pt x="592" y="342"/>
                    </a:lnTo>
                    <a:lnTo>
                      <a:pt x="592" y="342"/>
                    </a:lnTo>
                    <a:lnTo>
                      <a:pt x="588" y="344"/>
                    </a:lnTo>
                    <a:lnTo>
                      <a:pt x="588" y="344"/>
                    </a:lnTo>
                    <a:lnTo>
                      <a:pt x="586" y="342"/>
                    </a:lnTo>
                    <a:lnTo>
                      <a:pt x="586" y="342"/>
                    </a:lnTo>
                    <a:lnTo>
                      <a:pt x="586" y="342"/>
                    </a:lnTo>
                    <a:lnTo>
                      <a:pt x="583" y="340"/>
                    </a:lnTo>
                    <a:lnTo>
                      <a:pt x="583" y="340"/>
                    </a:lnTo>
                    <a:lnTo>
                      <a:pt x="583" y="338"/>
                    </a:lnTo>
                    <a:lnTo>
                      <a:pt x="581" y="338"/>
                    </a:lnTo>
                    <a:lnTo>
                      <a:pt x="573" y="336"/>
                    </a:lnTo>
                    <a:lnTo>
                      <a:pt x="571" y="336"/>
                    </a:lnTo>
                    <a:lnTo>
                      <a:pt x="571" y="336"/>
                    </a:lnTo>
                    <a:lnTo>
                      <a:pt x="571" y="336"/>
                    </a:lnTo>
                    <a:lnTo>
                      <a:pt x="569" y="334"/>
                    </a:lnTo>
                    <a:lnTo>
                      <a:pt x="567" y="334"/>
                    </a:lnTo>
                    <a:lnTo>
                      <a:pt x="565" y="334"/>
                    </a:lnTo>
                    <a:lnTo>
                      <a:pt x="565" y="334"/>
                    </a:lnTo>
                    <a:lnTo>
                      <a:pt x="561" y="334"/>
                    </a:lnTo>
                    <a:lnTo>
                      <a:pt x="559" y="332"/>
                    </a:lnTo>
                    <a:lnTo>
                      <a:pt x="557" y="332"/>
                    </a:lnTo>
                    <a:lnTo>
                      <a:pt x="555" y="330"/>
                    </a:lnTo>
                    <a:lnTo>
                      <a:pt x="553" y="328"/>
                    </a:lnTo>
                    <a:lnTo>
                      <a:pt x="551" y="326"/>
                    </a:lnTo>
                    <a:lnTo>
                      <a:pt x="549" y="324"/>
                    </a:lnTo>
                    <a:lnTo>
                      <a:pt x="547" y="324"/>
                    </a:lnTo>
                    <a:lnTo>
                      <a:pt x="545" y="322"/>
                    </a:lnTo>
                    <a:lnTo>
                      <a:pt x="528" y="326"/>
                    </a:lnTo>
                    <a:lnTo>
                      <a:pt x="526" y="326"/>
                    </a:lnTo>
                    <a:lnTo>
                      <a:pt x="520" y="324"/>
                    </a:lnTo>
                    <a:lnTo>
                      <a:pt x="518" y="326"/>
                    </a:lnTo>
                    <a:lnTo>
                      <a:pt x="516" y="328"/>
                    </a:lnTo>
                    <a:lnTo>
                      <a:pt x="514" y="328"/>
                    </a:lnTo>
                    <a:lnTo>
                      <a:pt x="512" y="326"/>
                    </a:lnTo>
                    <a:lnTo>
                      <a:pt x="512" y="326"/>
                    </a:lnTo>
                    <a:lnTo>
                      <a:pt x="510" y="326"/>
                    </a:lnTo>
                    <a:lnTo>
                      <a:pt x="506" y="326"/>
                    </a:lnTo>
                    <a:lnTo>
                      <a:pt x="502" y="326"/>
                    </a:lnTo>
                    <a:lnTo>
                      <a:pt x="500" y="326"/>
                    </a:lnTo>
                    <a:lnTo>
                      <a:pt x="497" y="326"/>
                    </a:lnTo>
                    <a:lnTo>
                      <a:pt x="497" y="328"/>
                    </a:lnTo>
                    <a:lnTo>
                      <a:pt x="497" y="328"/>
                    </a:lnTo>
                    <a:lnTo>
                      <a:pt x="495" y="330"/>
                    </a:lnTo>
                    <a:lnTo>
                      <a:pt x="495" y="332"/>
                    </a:lnTo>
                    <a:lnTo>
                      <a:pt x="495" y="332"/>
                    </a:lnTo>
                    <a:lnTo>
                      <a:pt x="495" y="332"/>
                    </a:lnTo>
                    <a:lnTo>
                      <a:pt x="493" y="334"/>
                    </a:lnTo>
                    <a:lnTo>
                      <a:pt x="491" y="334"/>
                    </a:lnTo>
                    <a:lnTo>
                      <a:pt x="489" y="334"/>
                    </a:lnTo>
                    <a:lnTo>
                      <a:pt x="487" y="334"/>
                    </a:lnTo>
                    <a:lnTo>
                      <a:pt x="481" y="332"/>
                    </a:lnTo>
                    <a:lnTo>
                      <a:pt x="481" y="332"/>
                    </a:lnTo>
                    <a:lnTo>
                      <a:pt x="481" y="332"/>
                    </a:lnTo>
                    <a:lnTo>
                      <a:pt x="479" y="330"/>
                    </a:lnTo>
                    <a:lnTo>
                      <a:pt x="469" y="326"/>
                    </a:lnTo>
                    <a:lnTo>
                      <a:pt x="465" y="324"/>
                    </a:lnTo>
                    <a:lnTo>
                      <a:pt x="461" y="322"/>
                    </a:lnTo>
                    <a:lnTo>
                      <a:pt x="461" y="320"/>
                    </a:lnTo>
                    <a:lnTo>
                      <a:pt x="461" y="320"/>
                    </a:lnTo>
                    <a:lnTo>
                      <a:pt x="459" y="320"/>
                    </a:lnTo>
                    <a:lnTo>
                      <a:pt x="450" y="315"/>
                    </a:lnTo>
                    <a:lnTo>
                      <a:pt x="450" y="315"/>
                    </a:lnTo>
                    <a:lnTo>
                      <a:pt x="448" y="313"/>
                    </a:lnTo>
                    <a:lnTo>
                      <a:pt x="448" y="313"/>
                    </a:lnTo>
                    <a:lnTo>
                      <a:pt x="448" y="313"/>
                    </a:lnTo>
                    <a:lnTo>
                      <a:pt x="440" y="313"/>
                    </a:lnTo>
                    <a:lnTo>
                      <a:pt x="428" y="313"/>
                    </a:lnTo>
                    <a:lnTo>
                      <a:pt x="414" y="313"/>
                    </a:lnTo>
                    <a:lnTo>
                      <a:pt x="399" y="313"/>
                    </a:lnTo>
                    <a:lnTo>
                      <a:pt x="387" y="313"/>
                    </a:lnTo>
                    <a:lnTo>
                      <a:pt x="373" y="313"/>
                    </a:lnTo>
                    <a:lnTo>
                      <a:pt x="358" y="313"/>
                    </a:lnTo>
                    <a:lnTo>
                      <a:pt x="344" y="313"/>
                    </a:lnTo>
                    <a:lnTo>
                      <a:pt x="332" y="313"/>
                    </a:lnTo>
                    <a:lnTo>
                      <a:pt x="317" y="313"/>
                    </a:lnTo>
                    <a:lnTo>
                      <a:pt x="303" y="313"/>
                    </a:lnTo>
                    <a:lnTo>
                      <a:pt x="289" y="313"/>
                    </a:lnTo>
                    <a:lnTo>
                      <a:pt x="276" y="313"/>
                    </a:lnTo>
                    <a:lnTo>
                      <a:pt x="262" y="313"/>
                    </a:lnTo>
                    <a:lnTo>
                      <a:pt x="248" y="313"/>
                    </a:lnTo>
                    <a:lnTo>
                      <a:pt x="233" y="313"/>
                    </a:lnTo>
                    <a:lnTo>
                      <a:pt x="221" y="313"/>
                    </a:lnTo>
                    <a:lnTo>
                      <a:pt x="207" y="313"/>
                    </a:lnTo>
                    <a:lnTo>
                      <a:pt x="192" y="311"/>
                    </a:lnTo>
                    <a:lnTo>
                      <a:pt x="180" y="311"/>
                    </a:lnTo>
                    <a:lnTo>
                      <a:pt x="166" y="311"/>
                    </a:lnTo>
                    <a:lnTo>
                      <a:pt x="151" y="311"/>
                    </a:lnTo>
                    <a:lnTo>
                      <a:pt x="137" y="311"/>
                    </a:lnTo>
                    <a:lnTo>
                      <a:pt x="125" y="311"/>
                    </a:lnTo>
                    <a:lnTo>
                      <a:pt x="110" y="311"/>
                    </a:lnTo>
                    <a:lnTo>
                      <a:pt x="96" y="309"/>
                    </a:lnTo>
                    <a:lnTo>
                      <a:pt x="82" y="309"/>
                    </a:lnTo>
                    <a:lnTo>
                      <a:pt x="69" y="309"/>
                    </a:lnTo>
                    <a:lnTo>
                      <a:pt x="55" y="309"/>
                    </a:lnTo>
                    <a:lnTo>
                      <a:pt x="41" y="309"/>
                    </a:lnTo>
                    <a:lnTo>
                      <a:pt x="26" y="309"/>
                    </a:lnTo>
                    <a:lnTo>
                      <a:pt x="14" y="307"/>
                    </a:lnTo>
                    <a:lnTo>
                      <a:pt x="0" y="307"/>
                    </a:lnTo>
                    <a:lnTo>
                      <a:pt x="0" y="295"/>
                    </a:lnTo>
                    <a:lnTo>
                      <a:pt x="0" y="281"/>
                    </a:lnTo>
                    <a:lnTo>
                      <a:pt x="2" y="268"/>
                    </a:lnTo>
                    <a:lnTo>
                      <a:pt x="2" y="254"/>
                    </a:lnTo>
                    <a:lnTo>
                      <a:pt x="2" y="242"/>
                    </a:lnTo>
                    <a:lnTo>
                      <a:pt x="2" y="227"/>
                    </a:lnTo>
                    <a:lnTo>
                      <a:pt x="4" y="215"/>
                    </a:lnTo>
                    <a:lnTo>
                      <a:pt x="4" y="203"/>
                    </a:lnTo>
                    <a:lnTo>
                      <a:pt x="4" y="188"/>
                    </a:lnTo>
                    <a:lnTo>
                      <a:pt x="4" y="176"/>
                    </a:lnTo>
                    <a:lnTo>
                      <a:pt x="4" y="162"/>
                    </a:lnTo>
                    <a:lnTo>
                      <a:pt x="6" y="149"/>
                    </a:lnTo>
                    <a:lnTo>
                      <a:pt x="6" y="137"/>
                    </a:lnTo>
                    <a:lnTo>
                      <a:pt x="6" y="123"/>
                    </a:lnTo>
                    <a:lnTo>
                      <a:pt x="6" y="111"/>
                    </a:lnTo>
                    <a:lnTo>
                      <a:pt x="6" y="96"/>
                    </a:lnTo>
                    <a:lnTo>
                      <a:pt x="10" y="98"/>
                    </a:lnTo>
                    <a:lnTo>
                      <a:pt x="10" y="96"/>
                    </a:lnTo>
                    <a:lnTo>
                      <a:pt x="10" y="90"/>
                    </a:lnTo>
                    <a:lnTo>
                      <a:pt x="10" y="78"/>
                    </a:lnTo>
                    <a:lnTo>
                      <a:pt x="10" y="67"/>
                    </a:lnTo>
                    <a:lnTo>
                      <a:pt x="10" y="55"/>
                    </a:lnTo>
                    <a:lnTo>
                      <a:pt x="12" y="45"/>
                    </a:lnTo>
                    <a:lnTo>
                      <a:pt x="12" y="33"/>
                    </a:lnTo>
                    <a:lnTo>
                      <a:pt x="12" y="22"/>
                    </a:lnTo>
                    <a:lnTo>
                      <a:pt x="12" y="10"/>
                    </a:lnTo>
                    <a:lnTo>
                      <a:pt x="12" y="0"/>
                    </a:lnTo>
                    <a:lnTo>
                      <a:pt x="31" y="0"/>
                    </a:lnTo>
                    <a:lnTo>
                      <a:pt x="49" y="0"/>
                    </a:lnTo>
                    <a:lnTo>
                      <a:pt x="67" y="0"/>
                    </a:lnTo>
                    <a:lnTo>
                      <a:pt x="86" y="2"/>
                    </a:lnTo>
                    <a:lnTo>
                      <a:pt x="104" y="2"/>
                    </a:lnTo>
                    <a:lnTo>
                      <a:pt x="123" y="2"/>
                    </a:lnTo>
                    <a:lnTo>
                      <a:pt x="139" y="2"/>
                    </a:lnTo>
                    <a:lnTo>
                      <a:pt x="157" y="4"/>
                    </a:lnTo>
                    <a:lnTo>
                      <a:pt x="176" y="4"/>
                    </a:lnTo>
                    <a:lnTo>
                      <a:pt x="194" y="4"/>
                    </a:lnTo>
                    <a:lnTo>
                      <a:pt x="213" y="4"/>
                    </a:lnTo>
                    <a:lnTo>
                      <a:pt x="231" y="4"/>
                    </a:lnTo>
                    <a:lnTo>
                      <a:pt x="250" y="4"/>
                    </a:lnTo>
                    <a:lnTo>
                      <a:pt x="268" y="4"/>
                    </a:lnTo>
                    <a:lnTo>
                      <a:pt x="284" y="4"/>
                    </a:lnTo>
                    <a:lnTo>
                      <a:pt x="303" y="4"/>
                    </a:lnTo>
                    <a:lnTo>
                      <a:pt x="321" y="4"/>
                    </a:lnTo>
                    <a:lnTo>
                      <a:pt x="340" y="4"/>
                    </a:lnTo>
                    <a:lnTo>
                      <a:pt x="358" y="4"/>
                    </a:lnTo>
                    <a:lnTo>
                      <a:pt x="377" y="4"/>
                    </a:lnTo>
                    <a:lnTo>
                      <a:pt x="395" y="4"/>
                    </a:lnTo>
                    <a:lnTo>
                      <a:pt x="414" y="4"/>
                    </a:lnTo>
                    <a:lnTo>
                      <a:pt x="432" y="4"/>
                    </a:lnTo>
                    <a:lnTo>
                      <a:pt x="448" y="4"/>
                    </a:lnTo>
                    <a:lnTo>
                      <a:pt x="467" y="4"/>
                    </a:lnTo>
                    <a:lnTo>
                      <a:pt x="485" y="4"/>
                    </a:lnTo>
                    <a:lnTo>
                      <a:pt x="504" y="2"/>
                    </a:lnTo>
                    <a:lnTo>
                      <a:pt x="522" y="2"/>
                    </a:lnTo>
                    <a:lnTo>
                      <a:pt x="540" y="2"/>
                    </a:lnTo>
                    <a:lnTo>
                      <a:pt x="559" y="2"/>
                    </a:lnTo>
                    <a:lnTo>
                      <a:pt x="577" y="2"/>
                    </a:lnTo>
                    <a:lnTo>
                      <a:pt x="596" y="0"/>
                    </a:lnTo>
                    <a:lnTo>
                      <a:pt x="596" y="0"/>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SD</a:t>
                </a:r>
              </a:p>
            </p:txBody>
          </p:sp>
          <p:sp>
            <p:nvSpPr>
              <p:cNvPr id="19" name="Freeform 15">
                <a:extLst>
                  <a:ext uri="{FF2B5EF4-FFF2-40B4-BE49-F238E27FC236}">
                    <a16:creationId xmlns:a16="http://schemas.microsoft.com/office/drawing/2014/main" id="{0A8D60AD-C763-47C3-A118-66BB0CD38405}"/>
                  </a:ext>
                </a:extLst>
              </p:cNvPr>
              <p:cNvSpPr>
                <a:spLocks noEditPoints="1"/>
              </p:cNvSpPr>
              <p:nvPr/>
            </p:nvSpPr>
            <p:spPr bwMode="auto">
              <a:xfrm>
                <a:off x="4208" y="1501"/>
                <a:ext cx="438" cy="328"/>
              </a:xfrm>
              <a:custGeom>
                <a:avLst/>
                <a:gdLst>
                  <a:gd name="T0" fmla="*/ 387 w 438"/>
                  <a:gd name="T1" fmla="*/ 193 h 328"/>
                  <a:gd name="T2" fmla="*/ 410 w 438"/>
                  <a:gd name="T3" fmla="*/ 74 h 328"/>
                  <a:gd name="T4" fmla="*/ 324 w 438"/>
                  <a:gd name="T5" fmla="*/ 15 h 328"/>
                  <a:gd name="T6" fmla="*/ 272 w 438"/>
                  <a:gd name="T7" fmla="*/ 23 h 328"/>
                  <a:gd name="T8" fmla="*/ 223 w 438"/>
                  <a:gd name="T9" fmla="*/ 29 h 328"/>
                  <a:gd name="T10" fmla="*/ 205 w 438"/>
                  <a:gd name="T11" fmla="*/ 2 h 328"/>
                  <a:gd name="T12" fmla="*/ 197 w 438"/>
                  <a:gd name="T13" fmla="*/ 6 h 328"/>
                  <a:gd name="T14" fmla="*/ 195 w 438"/>
                  <a:gd name="T15" fmla="*/ 0 h 328"/>
                  <a:gd name="T16" fmla="*/ 125 w 438"/>
                  <a:gd name="T17" fmla="*/ 6 h 328"/>
                  <a:gd name="T18" fmla="*/ 78 w 438"/>
                  <a:gd name="T19" fmla="*/ 12 h 328"/>
                  <a:gd name="T20" fmla="*/ 74 w 438"/>
                  <a:gd name="T21" fmla="*/ 17 h 328"/>
                  <a:gd name="T22" fmla="*/ 57 w 438"/>
                  <a:gd name="T23" fmla="*/ 25 h 328"/>
                  <a:gd name="T24" fmla="*/ 49 w 438"/>
                  <a:gd name="T25" fmla="*/ 31 h 328"/>
                  <a:gd name="T26" fmla="*/ 16 w 438"/>
                  <a:gd name="T27" fmla="*/ 47 h 328"/>
                  <a:gd name="T28" fmla="*/ 4 w 438"/>
                  <a:gd name="T29" fmla="*/ 66 h 328"/>
                  <a:gd name="T30" fmla="*/ 12 w 438"/>
                  <a:gd name="T31" fmla="*/ 86 h 328"/>
                  <a:gd name="T32" fmla="*/ 35 w 438"/>
                  <a:gd name="T33" fmla="*/ 99 h 328"/>
                  <a:gd name="T34" fmla="*/ 66 w 438"/>
                  <a:gd name="T35" fmla="*/ 127 h 328"/>
                  <a:gd name="T36" fmla="*/ 80 w 438"/>
                  <a:gd name="T37" fmla="*/ 142 h 328"/>
                  <a:gd name="T38" fmla="*/ 102 w 438"/>
                  <a:gd name="T39" fmla="*/ 158 h 328"/>
                  <a:gd name="T40" fmla="*/ 133 w 438"/>
                  <a:gd name="T41" fmla="*/ 181 h 328"/>
                  <a:gd name="T42" fmla="*/ 147 w 438"/>
                  <a:gd name="T43" fmla="*/ 199 h 328"/>
                  <a:gd name="T44" fmla="*/ 158 w 438"/>
                  <a:gd name="T45" fmla="*/ 207 h 328"/>
                  <a:gd name="T46" fmla="*/ 168 w 438"/>
                  <a:gd name="T47" fmla="*/ 221 h 328"/>
                  <a:gd name="T48" fmla="*/ 195 w 438"/>
                  <a:gd name="T49" fmla="*/ 236 h 328"/>
                  <a:gd name="T50" fmla="*/ 207 w 438"/>
                  <a:gd name="T51" fmla="*/ 262 h 328"/>
                  <a:gd name="T52" fmla="*/ 209 w 438"/>
                  <a:gd name="T53" fmla="*/ 273 h 328"/>
                  <a:gd name="T54" fmla="*/ 223 w 438"/>
                  <a:gd name="T55" fmla="*/ 281 h 328"/>
                  <a:gd name="T56" fmla="*/ 238 w 438"/>
                  <a:gd name="T57" fmla="*/ 299 h 328"/>
                  <a:gd name="T58" fmla="*/ 240 w 438"/>
                  <a:gd name="T59" fmla="*/ 316 h 328"/>
                  <a:gd name="T60" fmla="*/ 248 w 438"/>
                  <a:gd name="T61" fmla="*/ 326 h 328"/>
                  <a:gd name="T62" fmla="*/ 266 w 438"/>
                  <a:gd name="T63" fmla="*/ 326 h 328"/>
                  <a:gd name="T64" fmla="*/ 272 w 438"/>
                  <a:gd name="T65" fmla="*/ 303 h 328"/>
                  <a:gd name="T66" fmla="*/ 277 w 438"/>
                  <a:gd name="T67" fmla="*/ 301 h 328"/>
                  <a:gd name="T68" fmla="*/ 264 w 438"/>
                  <a:gd name="T69" fmla="*/ 279 h 328"/>
                  <a:gd name="T70" fmla="*/ 268 w 438"/>
                  <a:gd name="T71" fmla="*/ 279 h 328"/>
                  <a:gd name="T72" fmla="*/ 281 w 438"/>
                  <a:gd name="T73" fmla="*/ 291 h 328"/>
                  <a:gd name="T74" fmla="*/ 281 w 438"/>
                  <a:gd name="T75" fmla="*/ 281 h 328"/>
                  <a:gd name="T76" fmla="*/ 293 w 438"/>
                  <a:gd name="T77" fmla="*/ 297 h 328"/>
                  <a:gd name="T78" fmla="*/ 301 w 438"/>
                  <a:gd name="T79" fmla="*/ 283 h 328"/>
                  <a:gd name="T80" fmla="*/ 293 w 438"/>
                  <a:gd name="T81" fmla="*/ 287 h 328"/>
                  <a:gd name="T82" fmla="*/ 295 w 438"/>
                  <a:gd name="T83" fmla="*/ 275 h 328"/>
                  <a:gd name="T84" fmla="*/ 277 w 438"/>
                  <a:gd name="T85" fmla="*/ 273 h 328"/>
                  <a:gd name="T86" fmla="*/ 291 w 438"/>
                  <a:gd name="T87" fmla="*/ 269 h 328"/>
                  <a:gd name="T88" fmla="*/ 305 w 438"/>
                  <a:gd name="T89" fmla="*/ 269 h 328"/>
                  <a:gd name="T90" fmla="*/ 317 w 438"/>
                  <a:gd name="T91" fmla="*/ 262 h 328"/>
                  <a:gd name="T92" fmla="*/ 322 w 438"/>
                  <a:gd name="T93" fmla="*/ 260 h 328"/>
                  <a:gd name="T94" fmla="*/ 334 w 438"/>
                  <a:gd name="T95" fmla="*/ 248 h 328"/>
                  <a:gd name="T96" fmla="*/ 342 w 438"/>
                  <a:gd name="T97" fmla="*/ 238 h 328"/>
                  <a:gd name="T98" fmla="*/ 338 w 438"/>
                  <a:gd name="T99" fmla="*/ 230 h 328"/>
                  <a:gd name="T100" fmla="*/ 340 w 438"/>
                  <a:gd name="T101" fmla="*/ 232 h 328"/>
                  <a:gd name="T102" fmla="*/ 358 w 438"/>
                  <a:gd name="T103" fmla="*/ 221 h 328"/>
                  <a:gd name="T104" fmla="*/ 367 w 438"/>
                  <a:gd name="T105" fmla="*/ 211 h 328"/>
                  <a:gd name="T106" fmla="*/ 371 w 438"/>
                  <a:gd name="T107" fmla="*/ 201 h 328"/>
                  <a:gd name="T108" fmla="*/ 383 w 438"/>
                  <a:gd name="T109" fmla="*/ 195 h 328"/>
                  <a:gd name="T110" fmla="*/ 391 w 438"/>
                  <a:gd name="T111" fmla="*/ 187 h 328"/>
                  <a:gd name="T112" fmla="*/ 393 w 438"/>
                  <a:gd name="T113" fmla="*/ 183 h 328"/>
                  <a:gd name="T114" fmla="*/ 391 w 438"/>
                  <a:gd name="T115" fmla="*/ 172 h 328"/>
                  <a:gd name="T116" fmla="*/ 391 w 438"/>
                  <a:gd name="T117" fmla="*/ 154 h 328"/>
                  <a:gd name="T118" fmla="*/ 397 w 438"/>
                  <a:gd name="T119" fmla="*/ 174 h 328"/>
                  <a:gd name="T120" fmla="*/ 434 w 438"/>
                  <a:gd name="T121" fmla="*/ 9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328">
                    <a:moveTo>
                      <a:pt x="385" y="193"/>
                    </a:moveTo>
                    <a:lnTo>
                      <a:pt x="385" y="195"/>
                    </a:lnTo>
                    <a:lnTo>
                      <a:pt x="385" y="197"/>
                    </a:lnTo>
                    <a:lnTo>
                      <a:pt x="383" y="199"/>
                    </a:lnTo>
                    <a:lnTo>
                      <a:pt x="385" y="201"/>
                    </a:lnTo>
                    <a:lnTo>
                      <a:pt x="385" y="201"/>
                    </a:lnTo>
                    <a:lnTo>
                      <a:pt x="385" y="195"/>
                    </a:lnTo>
                    <a:lnTo>
                      <a:pt x="385" y="195"/>
                    </a:lnTo>
                    <a:lnTo>
                      <a:pt x="387" y="195"/>
                    </a:lnTo>
                    <a:lnTo>
                      <a:pt x="387" y="193"/>
                    </a:lnTo>
                    <a:lnTo>
                      <a:pt x="387" y="193"/>
                    </a:lnTo>
                    <a:lnTo>
                      <a:pt x="385" y="193"/>
                    </a:lnTo>
                    <a:close/>
                    <a:moveTo>
                      <a:pt x="436" y="96"/>
                    </a:moveTo>
                    <a:lnTo>
                      <a:pt x="436" y="96"/>
                    </a:lnTo>
                    <a:lnTo>
                      <a:pt x="436" y="96"/>
                    </a:lnTo>
                    <a:lnTo>
                      <a:pt x="434" y="96"/>
                    </a:lnTo>
                    <a:lnTo>
                      <a:pt x="434" y="94"/>
                    </a:lnTo>
                    <a:lnTo>
                      <a:pt x="436" y="94"/>
                    </a:lnTo>
                    <a:lnTo>
                      <a:pt x="430" y="88"/>
                    </a:lnTo>
                    <a:lnTo>
                      <a:pt x="424" y="84"/>
                    </a:lnTo>
                    <a:lnTo>
                      <a:pt x="416" y="80"/>
                    </a:lnTo>
                    <a:lnTo>
                      <a:pt x="410" y="74"/>
                    </a:lnTo>
                    <a:lnTo>
                      <a:pt x="401" y="70"/>
                    </a:lnTo>
                    <a:lnTo>
                      <a:pt x="395" y="66"/>
                    </a:lnTo>
                    <a:lnTo>
                      <a:pt x="389" y="60"/>
                    </a:lnTo>
                    <a:lnTo>
                      <a:pt x="381" y="55"/>
                    </a:lnTo>
                    <a:lnTo>
                      <a:pt x="375" y="51"/>
                    </a:lnTo>
                    <a:lnTo>
                      <a:pt x="360" y="41"/>
                    </a:lnTo>
                    <a:lnTo>
                      <a:pt x="348" y="31"/>
                    </a:lnTo>
                    <a:lnTo>
                      <a:pt x="340" y="27"/>
                    </a:lnTo>
                    <a:lnTo>
                      <a:pt x="334" y="23"/>
                    </a:lnTo>
                    <a:lnTo>
                      <a:pt x="328" y="17"/>
                    </a:lnTo>
                    <a:lnTo>
                      <a:pt x="324" y="15"/>
                    </a:lnTo>
                    <a:lnTo>
                      <a:pt x="322" y="15"/>
                    </a:lnTo>
                    <a:lnTo>
                      <a:pt x="320" y="15"/>
                    </a:lnTo>
                    <a:lnTo>
                      <a:pt x="315" y="15"/>
                    </a:lnTo>
                    <a:lnTo>
                      <a:pt x="315" y="17"/>
                    </a:lnTo>
                    <a:lnTo>
                      <a:pt x="311" y="17"/>
                    </a:lnTo>
                    <a:lnTo>
                      <a:pt x="307" y="17"/>
                    </a:lnTo>
                    <a:lnTo>
                      <a:pt x="303" y="19"/>
                    </a:lnTo>
                    <a:lnTo>
                      <a:pt x="295" y="19"/>
                    </a:lnTo>
                    <a:lnTo>
                      <a:pt x="289" y="21"/>
                    </a:lnTo>
                    <a:lnTo>
                      <a:pt x="281" y="21"/>
                    </a:lnTo>
                    <a:lnTo>
                      <a:pt x="272" y="23"/>
                    </a:lnTo>
                    <a:lnTo>
                      <a:pt x="264" y="23"/>
                    </a:lnTo>
                    <a:lnTo>
                      <a:pt x="256" y="25"/>
                    </a:lnTo>
                    <a:lnTo>
                      <a:pt x="248" y="27"/>
                    </a:lnTo>
                    <a:lnTo>
                      <a:pt x="242" y="27"/>
                    </a:lnTo>
                    <a:lnTo>
                      <a:pt x="236" y="29"/>
                    </a:lnTo>
                    <a:lnTo>
                      <a:pt x="231" y="29"/>
                    </a:lnTo>
                    <a:lnTo>
                      <a:pt x="229" y="29"/>
                    </a:lnTo>
                    <a:lnTo>
                      <a:pt x="229" y="29"/>
                    </a:lnTo>
                    <a:lnTo>
                      <a:pt x="225" y="29"/>
                    </a:lnTo>
                    <a:lnTo>
                      <a:pt x="223" y="29"/>
                    </a:lnTo>
                    <a:lnTo>
                      <a:pt x="223" y="29"/>
                    </a:lnTo>
                    <a:lnTo>
                      <a:pt x="223" y="29"/>
                    </a:lnTo>
                    <a:lnTo>
                      <a:pt x="223" y="29"/>
                    </a:lnTo>
                    <a:lnTo>
                      <a:pt x="221" y="17"/>
                    </a:lnTo>
                    <a:lnTo>
                      <a:pt x="221" y="17"/>
                    </a:lnTo>
                    <a:lnTo>
                      <a:pt x="221" y="17"/>
                    </a:lnTo>
                    <a:lnTo>
                      <a:pt x="217" y="10"/>
                    </a:lnTo>
                    <a:lnTo>
                      <a:pt x="211" y="6"/>
                    </a:lnTo>
                    <a:lnTo>
                      <a:pt x="207" y="2"/>
                    </a:lnTo>
                    <a:lnTo>
                      <a:pt x="207" y="2"/>
                    </a:lnTo>
                    <a:lnTo>
                      <a:pt x="207" y="2"/>
                    </a:lnTo>
                    <a:lnTo>
                      <a:pt x="205" y="2"/>
                    </a:lnTo>
                    <a:lnTo>
                      <a:pt x="205" y="2"/>
                    </a:lnTo>
                    <a:lnTo>
                      <a:pt x="199" y="8"/>
                    </a:lnTo>
                    <a:lnTo>
                      <a:pt x="199" y="8"/>
                    </a:lnTo>
                    <a:lnTo>
                      <a:pt x="199" y="8"/>
                    </a:lnTo>
                    <a:lnTo>
                      <a:pt x="197" y="8"/>
                    </a:lnTo>
                    <a:lnTo>
                      <a:pt x="197" y="8"/>
                    </a:lnTo>
                    <a:lnTo>
                      <a:pt x="197" y="8"/>
                    </a:lnTo>
                    <a:lnTo>
                      <a:pt x="197" y="6"/>
                    </a:lnTo>
                    <a:lnTo>
                      <a:pt x="197" y="6"/>
                    </a:lnTo>
                    <a:lnTo>
                      <a:pt x="197" y="6"/>
                    </a:lnTo>
                    <a:lnTo>
                      <a:pt x="197" y="6"/>
                    </a:lnTo>
                    <a:lnTo>
                      <a:pt x="197" y="6"/>
                    </a:lnTo>
                    <a:lnTo>
                      <a:pt x="197" y="2"/>
                    </a:lnTo>
                    <a:lnTo>
                      <a:pt x="197" y="2"/>
                    </a:lnTo>
                    <a:lnTo>
                      <a:pt x="197" y="2"/>
                    </a:lnTo>
                    <a:lnTo>
                      <a:pt x="197" y="2"/>
                    </a:lnTo>
                    <a:lnTo>
                      <a:pt x="197" y="0"/>
                    </a:lnTo>
                    <a:lnTo>
                      <a:pt x="197" y="0"/>
                    </a:lnTo>
                    <a:lnTo>
                      <a:pt x="197" y="0"/>
                    </a:lnTo>
                    <a:lnTo>
                      <a:pt x="195" y="0"/>
                    </a:lnTo>
                    <a:lnTo>
                      <a:pt x="195" y="0"/>
                    </a:lnTo>
                    <a:lnTo>
                      <a:pt x="195" y="0"/>
                    </a:lnTo>
                    <a:lnTo>
                      <a:pt x="193" y="0"/>
                    </a:lnTo>
                    <a:lnTo>
                      <a:pt x="188" y="0"/>
                    </a:lnTo>
                    <a:lnTo>
                      <a:pt x="182" y="0"/>
                    </a:lnTo>
                    <a:lnTo>
                      <a:pt x="178" y="2"/>
                    </a:lnTo>
                    <a:lnTo>
                      <a:pt x="170" y="2"/>
                    </a:lnTo>
                    <a:lnTo>
                      <a:pt x="164" y="2"/>
                    </a:lnTo>
                    <a:lnTo>
                      <a:pt x="156" y="4"/>
                    </a:lnTo>
                    <a:lnTo>
                      <a:pt x="147" y="4"/>
                    </a:lnTo>
                    <a:lnTo>
                      <a:pt x="139" y="6"/>
                    </a:lnTo>
                    <a:lnTo>
                      <a:pt x="133" y="6"/>
                    </a:lnTo>
                    <a:lnTo>
                      <a:pt x="125" y="6"/>
                    </a:lnTo>
                    <a:lnTo>
                      <a:pt x="117" y="8"/>
                    </a:lnTo>
                    <a:lnTo>
                      <a:pt x="111" y="8"/>
                    </a:lnTo>
                    <a:lnTo>
                      <a:pt x="104" y="10"/>
                    </a:lnTo>
                    <a:lnTo>
                      <a:pt x="100" y="10"/>
                    </a:lnTo>
                    <a:lnTo>
                      <a:pt x="96" y="10"/>
                    </a:lnTo>
                    <a:lnTo>
                      <a:pt x="92" y="10"/>
                    </a:lnTo>
                    <a:lnTo>
                      <a:pt x="92" y="10"/>
                    </a:lnTo>
                    <a:lnTo>
                      <a:pt x="86" y="12"/>
                    </a:lnTo>
                    <a:lnTo>
                      <a:pt x="80" y="12"/>
                    </a:lnTo>
                    <a:lnTo>
                      <a:pt x="80" y="12"/>
                    </a:lnTo>
                    <a:lnTo>
                      <a:pt x="78" y="12"/>
                    </a:lnTo>
                    <a:lnTo>
                      <a:pt x="78" y="12"/>
                    </a:lnTo>
                    <a:lnTo>
                      <a:pt x="78" y="12"/>
                    </a:lnTo>
                    <a:lnTo>
                      <a:pt x="78" y="12"/>
                    </a:lnTo>
                    <a:lnTo>
                      <a:pt x="78" y="12"/>
                    </a:lnTo>
                    <a:lnTo>
                      <a:pt x="78" y="12"/>
                    </a:lnTo>
                    <a:lnTo>
                      <a:pt x="76" y="12"/>
                    </a:lnTo>
                    <a:lnTo>
                      <a:pt x="76" y="12"/>
                    </a:lnTo>
                    <a:lnTo>
                      <a:pt x="74" y="15"/>
                    </a:lnTo>
                    <a:lnTo>
                      <a:pt x="74" y="15"/>
                    </a:lnTo>
                    <a:lnTo>
                      <a:pt x="74" y="17"/>
                    </a:lnTo>
                    <a:lnTo>
                      <a:pt x="74" y="17"/>
                    </a:lnTo>
                    <a:lnTo>
                      <a:pt x="74" y="17"/>
                    </a:lnTo>
                    <a:lnTo>
                      <a:pt x="70" y="17"/>
                    </a:lnTo>
                    <a:lnTo>
                      <a:pt x="70" y="19"/>
                    </a:lnTo>
                    <a:lnTo>
                      <a:pt x="70" y="19"/>
                    </a:lnTo>
                    <a:lnTo>
                      <a:pt x="68" y="19"/>
                    </a:lnTo>
                    <a:lnTo>
                      <a:pt x="68" y="19"/>
                    </a:lnTo>
                    <a:lnTo>
                      <a:pt x="68" y="19"/>
                    </a:lnTo>
                    <a:lnTo>
                      <a:pt x="64" y="21"/>
                    </a:lnTo>
                    <a:lnTo>
                      <a:pt x="64" y="21"/>
                    </a:lnTo>
                    <a:lnTo>
                      <a:pt x="59" y="23"/>
                    </a:lnTo>
                    <a:lnTo>
                      <a:pt x="57" y="25"/>
                    </a:lnTo>
                    <a:lnTo>
                      <a:pt x="55" y="25"/>
                    </a:lnTo>
                    <a:lnTo>
                      <a:pt x="55" y="25"/>
                    </a:lnTo>
                    <a:lnTo>
                      <a:pt x="53" y="25"/>
                    </a:lnTo>
                    <a:lnTo>
                      <a:pt x="53" y="25"/>
                    </a:lnTo>
                    <a:lnTo>
                      <a:pt x="53" y="27"/>
                    </a:lnTo>
                    <a:lnTo>
                      <a:pt x="53" y="27"/>
                    </a:lnTo>
                    <a:lnTo>
                      <a:pt x="53" y="27"/>
                    </a:lnTo>
                    <a:lnTo>
                      <a:pt x="51" y="29"/>
                    </a:lnTo>
                    <a:lnTo>
                      <a:pt x="51" y="29"/>
                    </a:lnTo>
                    <a:lnTo>
                      <a:pt x="49" y="31"/>
                    </a:lnTo>
                    <a:lnTo>
                      <a:pt x="49" y="31"/>
                    </a:lnTo>
                    <a:lnTo>
                      <a:pt x="47" y="33"/>
                    </a:lnTo>
                    <a:lnTo>
                      <a:pt x="47" y="33"/>
                    </a:lnTo>
                    <a:lnTo>
                      <a:pt x="47" y="33"/>
                    </a:lnTo>
                    <a:lnTo>
                      <a:pt x="47" y="31"/>
                    </a:lnTo>
                    <a:lnTo>
                      <a:pt x="45" y="31"/>
                    </a:lnTo>
                    <a:lnTo>
                      <a:pt x="43" y="33"/>
                    </a:lnTo>
                    <a:lnTo>
                      <a:pt x="18" y="45"/>
                    </a:lnTo>
                    <a:lnTo>
                      <a:pt x="16" y="45"/>
                    </a:lnTo>
                    <a:lnTo>
                      <a:pt x="16" y="45"/>
                    </a:lnTo>
                    <a:lnTo>
                      <a:pt x="16" y="47"/>
                    </a:lnTo>
                    <a:lnTo>
                      <a:pt x="16" y="47"/>
                    </a:lnTo>
                    <a:lnTo>
                      <a:pt x="16" y="49"/>
                    </a:lnTo>
                    <a:lnTo>
                      <a:pt x="16" y="49"/>
                    </a:lnTo>
                    <a:lnTo>
                      <a:pt x="12" y="51"/>
                    </a:lnTo>
                    <a:lnTo>
                      <a:pt x="12" y="51"/>
                    </a:lnTo>
                    <a:lnTo>
                      <a:pt x="8" y="55"/>
                    </a:lnTo>
                    <a:lnTo>
                      <a:pt x="8" y="55"/>
                    </a:lnTo>
                    <a:lnTo>
                      <a:pt x="8" y="58"/>
                    </a:lnTo>
                    <a:lnTo>
                      <a:pt x="6" y="62"/>
                    </a:lnTo>
                    <a:lnTo>
                      <a:pt x="6" y="64"/>
                    </a:lnTo>
                    <a:lnTo>
                      <a:pt x="6" y="64"/>
                    </a:lnTo>
                    <a:lnTo>
                      <a:pt x="4" y="66"/>
                    </a:lnTo>
                    <a:lnTo>
                      <a:pt x="4" y="66"/>
                    </a:lnTo>
                    <a:lnTo>
                      <a:pt x="2" y="68"/>
                    </a:lnTo>
                    <a:lnTo>
                      <a:pt x="2" y="70"/>
                    </a:lnTo>
                    <a:lnTo>
                      <a:pt x="2" y="70"/>
                    </a:lnTo>
                    <a:lnTo>
                      <a:pt x="2" y="70"/>
                    </a:lnTo>
                    <a:lnTo>
                      <a:pt x="2" y="72"/>
                    </a:lnTo>
                    <a:lnTo>
                      <a:pt x="2" y="72"/>
                    </a:lnTo>
                    <a:lnTo>
                      <a:pt x="0" y="74"/>
                    </a:lnTo>
                    <a:lnTo>
                      <a:pt x="0" y="80"/>
                    </a:lnTo>
                    <a:lnTo>
                      <a:pt x="4" y="82"/>
                    </a:lnTo>
                    <a:lnTo>
                      <a:pt x="12" y="86"/>
                    </a:lnTo>
                    <a:lnTo>
                      <a:pt x="16" y="88"/>
                    </a:lnTo>
                    <a:lnTo>
                      <a:pt x="18" y="86"/>
                    </a:lnTo>
                    <a:lnTo>
                      <a:pt x="18" y="86"/>
                    </a:lnTo>
                    <a:lnTo>
                      <a:pt x="18" y="88"/>
                    </a:lnTo>
                    <a:lnTo>
                      <a:pt x="21" y="90"/>
                    </a:lnTo>
                    <a:lnTo>
                      <a:pt x="23" y="90"/>
                    </a:lnTo>
                    <a:lnTo>
                      <a:pt x="27" y="92"/>
                    </a:lnTo>
                    <a:lnTo>
                      <a:pt x="29" y="94"/>
                    </a:lnTo>
                    <a:lnTo>
                      <a:pt x="29" y="96"/>
                    </a:lnTo>
                    <a:lnTo>
                      <a:pt x="31" y="99"/>
                    </a:lnTo>
                    <a:lnTo>
                      <a:pt x="35" y="99"/>
                    </a:lnTo>
                    <a:lnTo>
                      <a:pt x="39" y="99"/>
                    </a:lnTo>
                    <a:lnTo>
                      <a:pt x="45" y="96"/>
                    </a:lnTo>
                    <a:lnTo>
                      <a:pt x="49" y="99"/>
                    </a:lnTo>
                    <a:lnTo>
                      <a:pt x="49" y="101"/>
                    </a:lnTo>
                    <a:lnTo>
                      <a:pt x="51" y="105"/>
                    </a:lnTo>
                    <a:lnTo>
                      <a:pt x="53" y="107"/>
                    </a:lnTo>
                    <a:lnTo>
                      <a:pt x="53" y="109"/>
                    </a:lnTo>
                    <a:lnTo>
                      <a:pt x="59" y="115"/>
                    </a:lnTo>
                    <a:lnTo>
                      <a:pt x="61" y="117"/>
                    </a:lnTo>
                    <a:lnTo>
                      <a:pt x="64" y="127"/>
                    </a:lnTo>
                    <a:lnTo>
                      <a:pt x="66" y="127"/>
                    </a:lnTo>
                    <a:lnTo>
                      <a:pt x="66" y="129"/>
                    </a:lnTo>
                    <a:lnTo>
                      <a:pt x="68" y="129"/>
                    </a:lnTo>
                    <a:lnTo>
                      <a:pt x="70" y="131"/>
                    </a:lnTo>
                    <a:lnTo>
                      <a:pt x="72" y="131"/>
                    </a:lnTo>
                    <a:lnTo>
                      <a:pt x="72" y="133"/>
                    </a:lnTo>
                    <a:lnTo>
                      <a:pt x="74" y="133"/>
                    </a:lnTo>
                    <a:lnTo>
                      <a:pt x="74" y="135"/>
                    </a:lnTo>
                    <a:lnTo>
                      <a:pt x="76" y="137"/>
                    </a:lnTo>
                    <a:lnTo>
                      <a:pt x="78" y="140"/>
                    </a:lnTo>
                    <a:lnTo>
                      <a:pt x="78" y="140"/>
                    </a:lnTo>
                    <a:lnTo>
                      <a:pt x="80" y="142"/>
                    </a:lnTo>
                    <a:lnTo>
                      <a:pt x="82" y="146"/>
                    </a:lnTo>
                    <a:lnTo>
                      <a:pt x="82" y="148"/>
                    </a:lnTo>
                    <a:lnTo>
                      <a:pt x="84" y="148"/>
                    </a:lnTo>
                    <a:lnTo>
                      <a:pt x="86" y="148"/>
                    </a:lnTo>
                    <a:lnTo>
                      <a:pt x="86" y="148"/>
                    </a:lnTo>
                    <a:lnTo>
                      <a:pt x="88" y="150"/>
                    </a:lnTo>
                    <a:lnTo>
                      <a:pt x="90" y="152"/>
                    </a:lnTo>
                    <a:lnTo>
                      <a:pt x="92" y="154"/>
                    </a:lnTo>
                    <a:lnTo>
                      <a:pt x="96" y="156"/>
                    </a:lnTo>
                    <a:lnTo>
                      <a:pt x="98" y="156"/>
                    </a:lnTo>
                    <a:lnTo>
                      <a:pt x="102" y="158"/>
                    </a:lnTo>
                    <a:lnTo>
                      <a:pt x="107" y="160"/>
                    </a:lnTo>
                    <a:lnTo>
                      <a:pt x="113" y="164"/>
                    </a:lnTo>
                    <a:lnTo>
                      <a:pt x="115" y="166"/>
                    </a:lnTo>
                    <a:lnTo>
                      <a:pt x="117" y="170"/>
                    </a:lnTo>
                    <a:lnTo>
                      <a:pt x="119" y="172"/>
                    </a:lnTo>
                    <a:lnTo>
                      <a:pt x="119" y="174"/>
                    </a:lnTo>
                    <a:lnTo>
                      <a:pt x="121" y="178"/>
                    </a:lnTo>
                    <a:lnTo>
                      <a:pt x="123" y="178"/>
                    </a:lnTo>
                    <a:lnTo>
                      <a:pt x="125" y="181"/>
                    </a:lnTo>
                    <a:lnTo>
                      <a:pt x="127" y="181"/>
                    </a:lnTo>
                    <a:lnTo>
                      <a:pt x="133" y="181"/>
                    </a:lnTo>
                    <a:lnTo>
                      <a:pt x="133" y="183"/>
                    </a:lnTo>
                    <a:lnTo>
                      <a:pt x="137" y="183"/>
                    </a:lnTo>
                    <a:lnTo>
                      <a:pt x="141" y="187"/>
                    </a:lnTo>
                    <a:lnTo>
                      <a:pt x="143" y="189"/>
                    </a:lnTo>
                    <a:lnTo>
                      <a:pt x="147" y="191"/>
                    </a:lnTo>
                    <a:lnTo>
                      <a:pt x="147" y="193"/>
                    </a:lnTo>
                    <a:lnTo>
                      <a:pt x="147" y="195"/>
                    </a:lnTo>
                    <a:lnTo>
                      <a:pt x="150" y="195"/>
                    </a:lnTo>
                    <a:lnTo>
                      <a:pt x="150" y="197"/>
                    </a:lnTo>
                    <a:lnTo>
                      <a:pt x="147" y="197"/>
                    </a:lnTo>
                    <a:lnTo>
                      <a:pt x="147" y="199"/>
                    </a:lnTo>
                    <a:lnTo>
                      <a:pt x="150" y="201"/>
                    </a:lnTo>
                    <a:lnTo>
                      <a:pt x="150" y="201"/>
                    </a:lnTo>
                    <a:lnTo>
                      <a:pt x="150" y="203"/>
                    </a:lnTo>
                    <a:lnTo>
                      <a:pt x="154" y="207"/>
                    </a:lnTo>
                    <a:lnTo>
                      <a:pt x="156" y="207"/>
                    </a:lnTo>
                    <a:lnTo>
                      <a:pt x="156" y="207"/>
                    </a:lnTo>
                    <a:lnTo>
                      <a:pt x="156" y="207"/>
                    </a:lnTo>
                    <a:lnTo>
                      <a:pt x="156" y="205"/>
                    </a:lnTo>
                    <a:lnTo>
                      <a:pt x="158" y="207"/>
                    </a:lnTo>
                    <a:lnTo>
                      <a:pt x="158" y="207"/>
                    </a:lnTo>
                    <a:lnTo>
                      <a:pt x="158" y="207"/>
                    </a:lnTo>
                    <a:lnTo>
                      <a:pt x="158" y="209"/>
                    </a:lnTo>
                    <a:lnTo>
                      <a:pt x="160" y="209"/>
                    </a:lnTo>
                    <a:lnTo>
                      <a:pt x="160" y="211"/>
                    </a:lnTo>
                    <a:lnTo>
                      <a:pt x="160" y="211"/>
                    </a:lnTo>
                    <a:lnTo>
                      <a:pt x="158" y="213"/>
                    </a:lnTo>
                    <a:lnTo>
                      <a:pt x="160" y="215"/>
                    </a:lnTo>
                    <a:lnTo>
                      <a:pt x="162" y="215"/>
                    </a:lnTo>
                    <a:lnTo>
                      <a:pt x="164" y="215"/>
                    </a:lnTo>
                    <a:lnTo>
                      <a:pt x="166" y="215"/>
                    </a:lnTo>
                    <a:lnTo>
                      <a:pt x="166" y="217"/>
                    </a:lnTo>
                    <a:lnTo>
                      <a:pt x="168" y="221"/>
                    </a:lnTo>
                    <a:lnTo>
                      <a:pt x="168" y="221"/>
                    </a:lnTo>
                    <a:lnTo>
                      <a:pt x="172" y="224"/>
                    </a:lnTo>
                    <a:lnTo>
                      <a:pt x="180" y="226"/>
                    </a:lnTo>
                    <a:lnTo>
                      <a:pt x="184" y="228"/>
                    </a:lnTo>
                    <a:lnTo>
                      <a:pt x="186" y="230"/>
                    </a:lnTo>
                    <a:lnTo>
                      <a:pt x="188" y="230"/>
                    </a:lnTo>
                    <a:lnTo>
                      <a:pt x="191" y="230"/>
                    </a:lnTo>
                    <a:lnTo>
                      <a:pt x="193" y="232"/>
                    </a:lnTo>
                    <a:lnTo>
                      <a:pt x="193" y="232"/>
                    </a:lnTo>
                    <a:lnTo>
                      <a:pt x="195" y="234"/>
                    </a:lnTo>
                    <a:lnTo>
                      <a:pt x="195" y="236"/>
                    </a:lnTo>
                    <a:lnTo>
                      <a:pt x="195" y="240"/>
                    </a:lnTo>
                    <a:lnTo>
                      <a:pt x="195" y="242"/>
                    </a:lnTo>
                    <a:lnTo>
                      <a:pt x="197" y="242"/>
                    </a:lnTo>
                    <a:lnTo>
                      <a:pt x="203" y="250"/>
                    </a:lnTo>
                    <a:lnTo>
                      <a:pt x="205" y="252"/>
                    </a:lnTo>
                    <a:lnTo>
                      <a:pt x="205" y="254"/>
                    </a:lnTo>
                    <a:lnTo>
                      <a:pt x="205" y="256"/>
                    </a:lnTo>
                    <a:lnTo>
                      <a:pt x="205" y="258"/>
                    </a:lnTo>
                    <a:lnTo>
                      <a:pt x="207" y="258"/>
                    </a:lnTo>
                    <a:lnTo>
                      <a:pt x="207" y="260"/>
                    </a:lnTo>
                    <a:lnTo>
                      <a:pt x="207" y="262"/>
                    </a:lnTo>
                    <a:lnTo>
                      <a:pt x="207" y="262"/>
                    </a:lnTo>
                    <a:lnTo>
                      <a:pt x="207" y="265"/>
                    </a:lnTo>
                    <a:lnTo>
                      <a:pt x="207" y="265"/>
                    </a:lnTo>
                    <a:lnTo>
                      <a:pt x="207" y="267"/>
                    </a:lnTo>
                    <a:lnTo>
                      <a:pt x="209" y="267"/>
                    </a:lnTo>
                    <a:lnTo>
                      <a:pt x="209" y="267"/>
                    </a:lnTo>
                    <a:lnTo>
                      <a:pt x="209" y="267"/>
                    </a:lnTo>
                    <a:lnTo>
                      <a:pt x="209" y="269"/>
                    </a:lnTo>
                    <a:lnTo>
                      <a:pt x="209" y="271"/>
                    </a:lnTo>
                    <a:lnTo>
                      <a:pt x="209" y="273"/>
                    </a:lnTo>
                    <a:lnTo>
                      <a:pt x="209" y="273"/>
                    </a:lnTo>
                    <a:lnTo>
                      <a:pt x="211" y="275"/>
                    </a:lnTo>
                    <a:lnTo>
                      <a:pt x="213" y="277"/>
                    </a:lnTo>
                    <a:lnTo>
                      <a:pt x="213" y="277"/>
                    </a:lnTo>
                    <a:lnTo>
                      <a:pt x="215" y="277"/>
                    </a:lnTo>
                    <a:lnTo>
                      <a:pt x="219" y="277"/>
                    </a:lnTo>
                    <a:lnTo>
                      <a:pt x="219" y="277"/>
                    </a:lnTo>
                    <a:lnTo>
                      <a:pt x="221" y="279"/>
                    </a:lnTo>
                    <a:lnTo>
                      <a:pt x="221" y="279"/>
                    </a:lnTo>
                    <a:lnTo>
                      <a:pt x="223" y="281"/>
                    </a:lnTo>
                    <a:lnTo>
                      <a:pt x="223" y="281"/>
                    </a:lnTo>
                    <a:lnTo>
                      <a:pt x="223" y="281"/>
                    </a:lnTo>
                    <a:lnTo>
                      <a:pt x="225" y="281"/>
                    </a:lnTo>
                    <a:lnTo>
                      <a:pt x="225" y="281"/>
                    </a:lnTo>
                    <a:lnTo>
                      <a:pt x="227" y="283"/>
                    </a:lnTo>
                    <a:lnTo>
                      <a:pt x="227" y="283"/>
                    </a:lnTo>
                    <a:lnTo>
                      <a:pt x="227" y="285"/>
                    </a:lnTo>
                    <a:lnTo>
                      <a:pt x="229" y="285"/>
                    </a:lnTo>
                    <a:lnTo>
                      <a:pt x="231" y="285"/>
                    </a:lnTo>
                    <a:lnTo>
                      <a:pt x="231" y="287"/>
                    </a:lnTo>
                    <a:lnTo>
                      <a:pt x="231" y="291"/>
                    </a:lnTo>
                    <a:lnTo>
                      <a:pt x="236" y="299"/>
                    </a:lnTo>
                    <a:lnTo>
                      <a:pt x="238" y="299"/>
                    </a:lnTo>
                    <a:lnTo>
                      <a:pt x="240" y="299"/>
                    </a:lnTo>
                    <a:lnTo>
                      <a:pt x="240" y="301"/>
                    </a:lnTo>
                    <a:lnTo>
                      <a:pt x="240" y="303"/>
                    </a:lnTo>
                    <a:lnTo>
                      <a:pt x="240" y="306"/>
                    </a:lnTo>
                    <a:lnTo>
                      <a:pt x="240" y="308"/>
                    </a:lnTo>
                    <a:lnTo>
                      <a:pt x="240" y="308"/>
                    </a:lnTo>
                    <a:lnTo>
                      <a:pt x="240" y="310"/>
                    </a:lnTo>
                    <a:lnTo>
                      <a:pt x="240" y="312"/>
                    </a:lnTo>
                    <a:lnTo>
                      <a:pt x="240" y="312"/>
                    </a:lnTo>
                    <a:lnTo>
                      <a:pt x="240" y="314"/>
                    </a:lnTo>
                    <a:lnTo>
                      <a:pt x="240" y="316"/>
                    </a:lnTo>
                    <a:lnTo>
                      <a:pt x="240" y="316"/>
                    </a:lnTo>
                    <a:lnTo>
                      <a:pt x="242" y="320"/>
                    </a:lnTo>
                    <a:lnTo>
                      <a:pt x="242" y="320"/>
                    </a:lnTo>
                    <a:lnTo>
                      <a:pt x="242" y="320"/>
                    </a:lnTo>
                    <a:lnTo>
                      <a:pt x="242" y="320"/>
                    </a:lnTo>
                    <a:lnTo>
                      <a:pt x="244" y="322"/>
                    </a:lnTo>
                    <a:lnTo>
                      <a:pt x="244" y="322"/>
                    </a:lnTo>
                    <a:lnTo>
                      <a:pt x="244" y="322"/>
                    </a:lnTo>
                    <a:lnTo>
                      <a:pt x="246" y="322"/>
                    </a:lnTo>
                    <a:lnTo>
                      <a:pt x="248" y="326"/>
                    </a:lnTo>
                    <a:lnTo>
                      <a:pt x="248" y="326"/>
                    </a:lnTo>
                    <a:lnTo>
                      <a:pt x="254" y="324"/>
                    </a:lnTo>
                    <a:lnTo>
                      <a:pt x="256" y="324"/>
                    </a:lnTo>
                    <a:lnTo>
                      <a:pt x="260" y="326"/>
                    </a:lnTo>
                    <a:lnTo>
                      <a:pt x="260" y="326"/>
                    </a:lnTo>
                    <a:lnTo>
                      <a:pt x="262" y="328"/>
                    </a:lnTo>
                    <a:lnTo>
                      <a:pt x="262" y="328"/>
                    </a:lnTo>
                    <a:lnTo>
                      <a:pt x="264" y="328"/>
                    </a:lnTo>
                    <a:lnTo>
                      <a:pt x="266" y="328"/>
                    </a:lnTo>
                    <a:lnTo>
                      <a:pt x="266" y="328"/>
                    </a:lnTo>
                    <a:lnTo>
                      <a:pt x="266" y="328"/>
                    </a:lnTo>
                    <a:lnTo>
                      <a:pt x="266" y="326"/>
                    </a:lnTo>
                    <a:lnTo>
                      <a:pt x="266" y="324"/>
                    </a:lnTo>
                    <a:lnTo>
                      <a:pt x="270" y="320"/>
                    </a:lnTo>
                    <a:lnTo>
                      <a:pt x="270" y="316"/>
                    </a:lnTo>
                    <a:lnTo>
                      <a:pt x="270" y="314"/>
                    </a:lnTo>
                    <a:lnTo>
                      <a:pt x="270" y="314"/>
                    </a:lnTo>
                    <a:lnTo>
                      <a:pt x="272" y="312"/>
                    </a:lnTo>
                    <a:lnTo>
                      <a:pt x="272" y="310"/>
                    </a:lnTo>
                    <a:lnTo>
                      <a:pt x="272" y="308"/>
                    </a:lnTo>
                    <a:lnTo>
                      <a:pt x="272" y="306"/>
                    </a:lnTo>
                    <a:lnTo>
                      <a:pt x="272" y="306"/>
                    </a:lnTo>
                    <a:lnTo>
                      <a:pt x="272" y="303"/>
                    </a:lnTo>
                    <a:lnTo>
                      <a:pt x="274" y="308"/>
                    </a:lnTo>
                    <a:lnTo>
                      <a:pt x="272" y="316"/>
                    </a:lnTo>
                    <a:lnTo>
                      <a:pt x="272" y="320"/>
                    </a:lnTo>
                    <a:lnTo>
                      <a:pt x="279" y="314"/>
                    </a:lnTo>
                    <a:lnTo>
                      <a:pt x="281" y="310"/>
                    </a:lnTo>
                    <a:lnTo>
                      <a:pt x="283" y="306"/>
                    </a:lnTo>
                    <a:lnTo>
                      <a:pt x="283" y="306"/>
                    </a:lnTo>
                    <a:lnTo>
                      <a:pt x="281" y="303"/>
                    </a:lnTo>
                    <a:lnTo>
                      <a:pt x="281" y="301"/>
                    </a:lnTo>
                    <a:lnTo>
                      <a:pt x="279" y="301"/>
                    </a:lnTo>
                    <a:lnTo>
                      <a:pt x="277" y="301"/>
                    </a:lnTo>
                    <a:lnTo>
                      <a:pt x="277" y="301"/>
                    </a:lnTo>
                    <a:lnTo>
                      <a:pt x="272" y="297"/>
                    </a:lnTo>
                    <a:lnTo>
                      <a:pt x="270" y="297"/>
                    </a:lnTo>
                    <a:lnTo>
                      <a:pt x="270" y="297"/>
                    </a:lnTo>
                    <a:lnTo>
                      <a:pt x="270" y="295"/>
                    </a:lnTo>
                    <a:lnTo>
                      <a:pt x="270" y="293"/>
                    </a:lnTo>
                    <a:lnTo>
                      <a:pt x="268" y="289"/>
                    </a:lnTo>
                    <a:lnTo>
                      <a:pt x="266" y="287"/>
                    </a:lnTo>
                    <a:lnTo>
                      <a:pt x="264" y="283"/>
                    </a:lnTo>
                    <a:lnTo>
                      <a:pt x="264" y="281"/>
                    </a:lnTo>
                    <a:lnTo>
                      <a:pt x="264" y="279"/>
                    </a:lnTo>
                    <a:lnTo>
                      <a:pt x="264" y="279"/>
                    </a:lnTo>
                    <a:lnTo>
                      <a:pt x="262" y="275"/>
                    </a:lnTo>
                    <a:lnTo>
                      <a:pt x="260" y="275"/>
                    </a:lnTo>
                    <a:lnTo>
                      <a:pt x="260" y="275"/>
                    </a:lnTo>
                    <a:lnTo>
                      <a:pt x="262" y="273"/>
                    </a:lnTo>
                    <a:lnTo>
                      <a:pt x="262" y="275"/>
                    </a:lnTo>
                    <a:lnTo>
                      <a:pt x="264" y="275"/>
                    </a:lnTo>
                    <a:lnTo>
                      <a:pt x="264" y="277"/>
                    </a:lnTo>
                    <a:lnTo>
                      <a:pt x="266" y="277"/>
                    </a:lnTo>
                    <a:lnTo>
                      <a:pt x="268" y="277"/>
                    </a:lnTo>
                    <a:lnTo>
                      <a:pt x="268" y="279"/>
                    </a:lnTo>
                    <a:lnTo>
                      <a:pt x="266" y="281"/>
                    </a:lnTo>
                    <a:lnTo>
                      <a:pt x="268" y="283"/>
                    </a:lnTo>
                    <a:lnTo>
                      <a:pt x="268" y="285"/>
                    </a:lnTo>
                    <a:lnTo>
                      <a:pt x="272" y="291"/>
                    </a:lnTo>
                    <a:lnTo>
                      <a:pt x="279" y="295"/>
                    </a:lnTo>
                    <a:lnTo>
                      <a:pt x="281" y="297"/>
                    </a:lnTo>
                    <a:lnTo>
                      <a:pt x="283" y="295"/>
                    </a:lnTo>
                    <a:lnTo>
                      <a:pt x="283" y="293"/>
                    </a:lnTo>
                    <a:lnTo>
                      <a:pt x="281" y="293"/>
                    </a:lnTo>
                    <a:lnTo>
                      <a:pt x="281" y="291"/>
                    </a:lnTo>
                    <a:lnTo>
                      <a:pt x="281" y="291"/>
                    </a:lnTo>
                    <a:lnTo>
                      <a:pt x="279" y="283"/>
                    </a:lnTo>
                    <a:lnTo>
                      <a:pt x="279" y="281"/>
                    </a:lnTo>
                    <a:lnTo>
                      <a:pt x="279" y="281"/>
                    </a:lnTo>
                    <a:lnTo>
                      <a:pt x="279" y="281"/>
                    </a:lnTo>
                    <a:lnTo>
                      <a:pt x="279" y="279"/>
                    </a:lnTo>
                    <a:lnTo>
                      <a:pt x="279" y="281"/>
                    </a:lnTo>
                    <a:lnTo>
                      <a:pt x="279" y="281"/>
                    </a:lnTo>
                    <a:lnTo>
                      <a:pt x="279" y="281"/>
                    </a:lnTo>
                    <a:lnTo>
                      <a:pt x="277" y="279"/>
                    </a:lnTo>
                    <a:lnTo>
                      <a:pt x="281" y="279"/>
                    </a:lnTo>
                    <a:lnTo>
                      <a:pt x="281" y="281"/>
                    </a:lnTo>
                    <a:lnTo>
                      <a:pt x="281" y="289"/>
                    </a:lnTo>
                    <a:lnTo>
                      <a:pt x="281" y="289"/>
                    </a:lnTo>
                    <a:lnTo>
                      <a:pt x="285" y="287"/>
                    </a:lnTo>
                    <a:lnTo>
                      <a:pt x="285" y="293"/>
                    </a:lnTo>
                    <a:lnTo>
                      <a:pt x="285" y="297"/>
                    </a:lnTo>
                    <a:lnTo>
                      <a:pt x="285" y="299"/>
                    </a:lnTo>
                    <a:lnTo>
                      <a:pt x="287" y="299"/>
                    </a:lnTo>
                    <a:lnTo>
                      <a:pt x="289" y="297"/>
                    </a:lnTo>
                    <a:lnTo>
                      <a:pt x="291" y="297"/>
                    </a:lnTo>
                    <a:lnTo>
                      <a:pt x="291" y="297"/>
                    </a:lnTo>
                    <a:lnTo>
                      <a:pt x="293" y="297"/>
                    </a:lnTo>
                    <a:lnTo>
                      <a:pt x="299" y="291"/>
                    </a:lnTo>
                    <a:lnTo>
                      <a:pt x="299" y="289"/>
                    </a:lnTo>
                    <a:lnTo>
                      <a:pt x="297" y="289"/>
                    </a:lnTo>
                    <a:lnTo>
                      <a:pt x="299" y="289"/>
                    </a:lnTo>
                    <a:lnTo>
                      <a:pt x="299" y="289"/>
                    </a:lnTo>
                    <a:lnTo>
                      <a:pt x="299" y="287"/>
                    </a:lnTo>
                    <a:lnTo>
                      <a:pt x="299" y="287"/>
                    </a:lnTo>
                    <a:lnTo>
                      <a:pt x="299" y="287"/>
                    </a:lnTo>
                    <a:lnTo>
                      <a:pt x="301" y="287"/>
                    </a:lnTo>
                    <a:lnTo>
                      <a:pt x="301" y="285"/>
                    </a:lnTo>
                    <a:lnTo>
                      <a:pt x="301" y="283"/>
                    </a:lnTo>
                    <a:lnTo>
                      <a:pt x="301" y="281"/>
                    </a:lnTo>
                    <a:lnTo>
                      <a:pt x="301" y="281"/>
                    </a:lnTo>
                    <a:lnTo>
                      <a:pt x="301" y="283"/>
                    </a:lnTo>
                    <a:lnTo>
                      <a:pt x="299" y="283"/>
                    </a:lnTo>
                    <a:lnTo>
                      <a:pt x="299" y="285"/>
                    </a:lnTo>
                    <a:lnTo>
                      <a:pt x="297" y="285"/>
                    </a:lnTo>
                    <a:lnTo>
                      <a:pt x="295" y="287"/>
                    </a:lnTo>
                    <a:lnTo>
                      <a:pt x="293" y="289"/>
                    </a:lnTo>
                    <a:lnTo>
                      <a:pt x="291" y="289"/>
                    </a:lnTo>
                    <a:lnTo>
                      <a:pt x="291" y="289"/>
                    </a:lnTo>
                    <a:lnTo>
                      <a:pt x="293" y="287"/>
                    </a:lnTo>
                    <a:lnTo>
                      <a:pt x="295" y="285"/>
                    </a:lnTo>
                    <a:lnTo>
                      <a:pt x="299" y="283"/>
                    </a:lnTo>
                    <a:lnTo>
                      <a:pt x="299" y="281"/>
                    </a:lnTo>
                    <a:lnTo>
                      <a:pt x="297" y="279"/>
                    </a:lnTo>
                    <a:lnTo>
                      <a:pt x="295" y="277"/>
                    </a:lnTo>
                    <a:lnTo>
                      <a:pt x="287" y="279"/>
                    </a:lnTo>
                    <a:lnTo>
                      <a:pt x="289" y="277"/>
                    </a:lnTo>
                    <a:lnTo>
                      <a:pt x="291" y="277"/>
                    </a:lnTo>
                    <a:lnTo>
                      <a:pt x="293" y="275"/>
                    </a:lnTo>
                    <a:lnTo>
                      <a:pt x="295" y="275"/>
                    </a:lnTo>
                    <a:lnTo>
                      <a:pt x="295" y="275"/>
                    </a:lnTo>
                    <a:lnTo>
                      <a:pt x="295" y="275"/>
                    </a:lnTo>
                    <a:lnTo>
                      <a:pt x="291" y="273"/>
                    </a:lnTo>
                    <a:lnTo>
                      <a:pt x="291" y="273"/>
                    </a:lnTo>
                    <a:lnTo>
                      <a:pt x="289" y="273"/>
                    </a:lnTo>
                    <a:lnTo>
                      <a:pt x="289" y="275"/>
                    </a:lnTo>
                    <a:lnTo>
                      <a:pt x="287" y="275"/>
                    </a:lnTo>
                    <a:lnTo>
                      <a:pt x="279" y="275"/>
                    </a:lnTo>
                    <a:lnTo>
                      <a:pt x="277" y="275"/>
                    </a:lnTo>
                    <a:lnTo>
                      <a:pt x="277" y="275"/>
                    </a:lnTo>
                    <a:lnTo>
                      <a:pt x="277" y="275"/>
                    </a:lnTo>
                    <a:lnTo>
                      <a:pt x="277" y="273"/>
                    </a:lnTo>
                    <a:lnTo>
                      <a:pt x="279" y="273"/>
                    </a:lnTo>
                    <a:lnTo>
                      <a:pt x="281" y="273"/>
                    </a:lnTo>
                    <a:lnTo>
                      <a:pt x="287" y="273"/>
                    </a:lnTo>
                    <a:lnTo>
                      <a:pt x="289" y="271"/>
                    </a:lnTo>
                    <a:lnTo>
                      <a:pt x="289" y="271"/>
                    </a:lnTo>
                    <a:lnTo>
                      <a:pt x="289" y="269"/>
                    </a:lnTo>
                    <a:lnTo>
                      <a:pt x="289" y="269"/>
                    </a:lnTo>
                    <a:lnTo>
                      <a:pt x="289" y="267"/>
                    </a:lnTo>
                    <a:lnTo>
                      <a:pt x="289" y="267"/>
                    </a:lnTo>
                    <a:lnTo>
                      <a:pt x="289" y="269"/>
                    </a:lnTo>
                    <a:lnTo>
                      <a:pt x="291" y="269"/>
                    </a:lnTo>
                    <a:lnTo>
                      <a:pt x="295" y="271"/>
                    </a:lnTo>
                    <a:lnTo>
                      <a:pt x="295" y="271"/>
                    </a:lnTo>
                    <a:lnTo>
                      <a:pt x="297" y="271"/>
                    </a:lnTo>
                    <a:lnTo>
                      <a:pt x="299" y="271"/>
                    </a:lnTo>
                    <a:lnTo>
                      <a:pt x="299" y="273"/>
                    </a:lnTo>
                    <a:lnTo>
                      <a:pt x="301" y="273"/>
                    </a:lnTo>
                    <a:lnTo>
                      <a:pt x="301" y="273"/>
                    </a:lnTo>
                    <a:lnTo>
                      <a:pt x="303" y="273"/>
                    </a:lnTo>
                    <a:lnTo>
                      <a:pt x="305" y="273"/>
                    </a:lnTo>
                    <a:lnTo>
                      <a:pt x="305" y="271"/>
                    </a:lnTo>
                    <a:lnTo>
                      <a:pt x="305" y="269"/>
                    </a:lnTo>
                    <a:lnTo>
                      <a:pt x="305" y="267"/>
                    </a:lnTo>
                    <a:lnTo>
                      <a:pt x="305" y="267"/>
                    </a:lnTo>
                    <a:lnTo>
                      <a:pt x="305" y="269"/>
                    </a:lnTo>
                    <a:lnTo>
                      <a:pt x="307" y="269"/>
                    </a:lnTo>
                    <a:lnTo>
                      <a:pt x="307" y="271"/>
                    </a:lnTo>
                    <a:lnTo>
                      <a:pt x="309" y="271"/>
                    </a:lnTo>
                    <a:lnTo>
                      <a:pt x="309" y="271"/>
                    </a:lnTo>
                    <a:lnTo>
                      <a:pt x="309" y="271"/>
                    </a:lnTo>
                    <a:lnTo>
                      <a:pt x="311" y="269"/>
                    </a:lnTo>
                    <a:lnTo>
                      <a:pt x="315" y="265"/>
                    </a:lnTo>
                    <a:lnTo>
                      <a:pt x="317" y="262"/>
                    </a:lnTo>
                    <a:lnTo>
                      <a:pt x="317" y="262"/>
                    </a:lnTo>
                    <a:lnTo>
                      <a:pt x="317" y="260"/>
                    </a:lnTo>
                    <a:lnTo>
                      <a:pt x="320" y="260"/>
                    </a:lnTo>
                    <a:lnTo>
                      <a:pt x="317" y="260"/>
                    </a:lnTo>
                    <a:lnTo>
                      <a:pt x="317" y="260"/>
                    </a:lnTo>
                    <a:lnTo>
                      <a:pt x="313" y="256"/>
                    </a:lnTo>
                    <a:lnTo>
                      <a:pt x="311" y="256"/>
                    </a:lnTo>
                    <a:lnTo>
                      <a:pt x="313" y="256"/>
                    </a:lnTo>
                    <a:lnTo>
                      <a:pt x="315" y="256"/>
                    </a:lnTo>
                    <a:lnTo>
                      <a:pt x="317" y="258"/>
                    </a:lnTo>
                    <a:lnTo>
                      <a:pt x="322" y="260"/>
                    </a:lnTo>
                    <a:lnTo>
                      <a:pt x="322" y="260"/>
                    </a:lnTo>
                    <a:lnTo>
                      <a:pt x="324" y="258"/>
                    </a:lnTo>
                    <a:lnTo>
                      <a:pt x="326" y="256"/>
                    </a:lnTo>
                    <a:lnTo>
                      <a:pt x="328" y="256"/>
                    </a:lnTo>
                    <a:lnTo>
                      <a:pt x="330" y="254"/>
                    </a:lnTo>
                    <a:lnTo>
                      <a:pt x="336" y="252"/>
                    </a:lnTo>
                    <a:lnTo>
                      <a:pt x="336" y="252"/>
                    </a:lnTo>
                    <a:lnTo>
                      <a:pt x="336" y="250"/>
                    </a:lnTo>
                    <a:lnTo>
                      <a:pt x="334" y="250"/>
                    </a:lnTo>
                    <a:lnTo>
                      <a:pt x="332" y="248"/>
                    </a:lnTo>
                    <a:lnTo>
                      <a:pt x="334" y="248"/>
                    </a:lnTo>
                    <a:lnTo>
                      <a:pt x="334" y="248"/>
                    </a:lnTo>
                    <a:lnTo>
                      <a:pt x="336" y="248"/>
                    </a:lnTo>
                    <a:lnTo>
                      <a:pt x="340" y="248"/>
                    </a:lnTo>
                    <a:lnTo>
                      <a:pt x="340" y="248"/>
                    </a:lnTo>
                    <a:lnTo>
                      <a:pt x="344" y="242"/>
                    </a:lnTo>
                    <a:lnTo>
                      <a:pt x="346" y="240"/>
                    </a:lnTo>
                    <a:lnTo>
                      <a:pt x="344" y="238"/>
                    </a:lnTo>
                    <a:lnTo>
                      <a:pt x="344" y="238"/>
                    </a:lnTo>
                    <a:lnTo>
                      <a:pt x="344" y="238"/>
                    </a:lnTo>
                    <a:lnTo>
                      <a:pt x="344" y="238"/>
                    </a:lnTo>
                    <a:lnTo>
                      <a:pt x="342" y="238"/>
                    </a:lnTo>
                    <a:lnTo>
                      <a:pt x="342" y="236"/>
                    </a:lnTo>
                    <a:lnTo>
                      <a:pt x="342" y="236"/>
                    </a:lnTo>
                    <a:lnTo>
                      <a:pt x="338" y="236"/>
                    </a:lnTo>
                    <a:lnTo>
                      <a:pt x="336" y="236"/>
                    </a:lnTo>
                    <a:lnTo>
                      <a:pt x="336" y="234"/>
                    </a:lnTo>
                    <a:lnTo>
                      <a:pt x="334" y="232"/>
                    </a:lnTo>
                    <a:lnTo>
                      <a:pt x="336" y="234"/>
                    </a:lnTo>
                    <a:lnTo>
                      <a:pt x="338" y="234"/>
                    </a:lnTo>
                    <a:lnTo>
                      <a:pt x="338" y="234"/>
                    </a:lnTo>
                    <a:lnTo>
                      <a:pt x="338" y="232"/>
                    </a:lnTo>
                    <a:lnTo>
                      <a:pt x="338" y="230"/>
                    </a:lnTo>
                    <a:lnTo>
                      <a:pt x="336" y="228"/>
                    </a:lnTo>
                    <a:lnTo>
                      <a:pt x="336" y="226"/>
                    </a:lnTo>
                    <a:lnTo>
                      <a:pt x="336" y="226"/>
                    </a:lnTo>
                    <a:lnTo>
                      <a:pt x="340" y="228"/>
                    </a:lnTo>
                    <a:lnTo>
                      <a:pt x="340" y="228"/>
                    </a:lnTo>
                    <a:lnTo>
                      <a:pt x="340" y="226"/>
                    </a:lnTo>
                    <a:lnTo>
                      <a:pt x="340" y="226"/>
                    </a:lnTo>
                    <a:lnTo>
                      <a:pt x="340" y="226"/>
                    </a:lnTo>
                    <a:lnTo>
                      <a:pt x="342" y="226"/>
                    </a:lnTo>
                    <a:lnTo>
                      <a:pt x="340" y="230"/>
                    </a:lnTo>
                    <a:lnTo>
                      <a:pt x="340" y="232"/>
                    </a:lnTo>
                    <a:lnTo>
                      <a:pt x="342" y="232"/>
                    </a:lnTo>
                    <a:lnTo>
                      <a:pt x="342" y="232"/>
                    </a:lnTo>
                    <a:lnTo>
                      <a:pt x="344" y="234"/>
                    </a:lnTo>
                    <a:lnTo>
                      <a:pt x="346" y="234"/>
                    </a:lnTo>
                    <a:lnTo>
                      <a:pt x="346" y="234"/>
                    </a:lnTo>
                    <a:lnTo>
                      <a:pt x="348" y="234"/>
                    </a:lnTo>
                    <a:lnTo>
                      <a:pt x="350" y="232"/>
                    </a:lnTo>
                    <a:lnTo>
                      <a:pt x="354" y="228"/>
                    </a:lnTo>
                    <a:lnTo>
                      <a:pt x="356" y="226"/>
                    </a:lnTo>
                    <a:lnTo>
                      <a:pt x="356" y="224"/>
                    </a:lnTo>
                    <a:lnTo>
                      <a:pt x="358" y="221"/>
                    </a:lnTo>
                    <a:lnTo>
                      <a:pt x="360" y="219"/>
                    </a:lnTo>
                    <a:lnTo>
                      <a:pt x="360" y="219"/>
                    </a:lnTo>
                    <a:lnTo>
                      <a:pt x="360" y="219"/>
                    </a:lnTo>
                    <a:lnTo>
                      <a:pt x="360" y="217"/>
                    </a:lnTo>
                    <a:lnTo>
                      <a:pt x="363" y="217"/>
                    </a:lnTo>
                    <a:lnTo>
                      <a:pt x="363" y="217"/>
                    </a:lnTo>
                    <a:lnTo>
                      <a:pt x="367" y="213"/>
                    </a:lnTo>
                    <a:lnTo>
                      <a:pt x="367" y="213"/>
                    </a:lnTo>
                    <a:lnTo>
                      <a:pt x="367" y="211"/>
                    </a:lnTo>
                    <a:lnTo>
                      <a:pt x="367" y="211"/>
                    </a:lnTo>
                    <a:lnTo>
                      <a:pt x="367" y="211"/>
                    </a:lnTo>
                    <a:lnTo>
                      <a:pt x="365" y="213"/>
                    </a:lnTo>
                    <a:lnTo>
                      <a:pt x="365" y="213"/>
                    </a:lnTo>
                    <a:lnTo>
                      <a:pt x="363" y="213"/>
                    </a:lnTo>
                    <a:lnTo>
                      <a:pt x="363" y="211"/>
                    </a:lnTo>
                    <a:lnTo>
                      <a:pt x="363" y="209"/>
                    </a:lnTo>
                    <a:lnTo>
                      <a:pt x="365" y="205"/>
                    </a:lnTo>
                    <a:lnTo>
                      <a:pt x="365" y="203"/>
                    </a:lnTo>
                    <a:lnTo>
                      <a:pt x="367" y="203"/>
                    </a:lnTo>
                    <a:lnTo>
                      <a:pt x="369" y="199"/>
                    </a:lnTo>
                    <a:lnTo>
                      <a:pt x="371" y="199"/>
                    </a:lnTo>
                    <a:lnTo>
                      <a:pt x="371" y="201"/>
                    </a:lnTo>
                    <a:lnTo>
                      <a:pt x="371" y="201"/>
                    </a:lnTo>
                    <a:lnTo>
                      <a:pt x="373" y="203"/>
                    </a:lnTo>
                    <a:lnTo>
                      <a:pt x="373" y="203"/>
                    </a:lnTo>
                    <a:lnTo>
                      <a:pt x="375" y="203"/>
                    </a:lnTo>
                    <a:lnTo>
                      <a:pt x="377" y="201"/>
                    </a:lnTo>
                    <a:lnTo>
                      <a:pt x="379" y="201"/>
                    </a:lnTo>
                    <a:lnTo>
                      <a:pt x="381" y="201"/>
                    </a:lnTo>
                    <a:lnTo>
                      <a:pt x="383" y="199"/>
                    </a:lnTo>
                    <a:lnTo>
                      <a:pt x="383" y="199"/>
                    </a:lnTo>
                    <a:lnTo>
                      <a:pt x="383" y="197"/>
                    </a:lnTo>
                    <a:lnTo>
                      <a:pt x="383" y="195"/>
                    </a:lnTo>
                    <a:lnTo>
                      <a:pt x="385" y="193"/>
                    </a:lnTo>
                    <a:lnTo>
                      <a:pt x="387" y="191"/>
                    </a:lnTo>
                    <a:lnTo>
                      <a:pt x="389" y="189"/>
                    </a:lnTo>
                    <a:lnTo>
                      <a:pt x="389" y="187"/>
                    </a:lnTo>
                    <a:lnTo>
                      <a:pt x="387" y="185"/>
                    </a:lnTo>
                    <a:lnTo>
                      <a:pt x="385" y="185"/>
                    </a:lnTo>
                    <a:lnTo>
                      <a:pt x="383" y="185"/>
                    </a:lnTo>
                    <a:lnTo>
                      <a:pt x="385" y="185"/>
                    </a:lnTo>
                    <a:lnTo>
                      <a:pt x="387" y="185"/>
                    </a:lnTo>
                    <a:lnTo>
                      <a:pt x="389" y="185"/>
                    </a:lnTo>
                    <a:lnTo>
                      <a:pt x="391" y="187"/>
                    </a:lnTo>
                    <a:lnTo>
                      <a:pt x="391" y="187"/>
                    </a:lnTo>
                    <a:lnTo>
                      <a:pt x="391" y="187"/>
                    </a:lnTo>
                    <a:lnTo>
                      <a:pt x="391" y="185"/>
                    </a:lnTo>
                    <a:lnTo>
                      <a:pt x="391" y="185"/>
                    </a:lnTo>
                    <a:lnTo>
                      <a:pt x="391" y="185"/>
                    </a:lnTo>
                    <a:lnTo>
                      <a:pt x="389" y="183"/>
                    </a:lnTo>
                    <a:lnTo>
                      <a:pt x="389" y="183"/>
                    </a:lnTo>
                    <a:lnTo>
                      <a:pt x="391" y="181"/>
                    </a:lnTo>
                    <a:lnTo>
                      <a:pt x="391" y="181"/>
                    </a:lnTo>
                    <a:lnTo>
                      <a:pt x="393" y="183"/>
                    </a:lnTo>
                    <a:lnTo>
                      <a:pt x="393" y="183"/>
                    </a:lnTo>
                    <a:lnTo>
                      <a:pt x="395" y="183"/>
                    </a:lnTo>
                    <a:lnTo>
                      <a:pt x="395" y="181"/>
                    </a:lnTo>
                    <a:lnTo>
                      <a:pt x="395" y="178"/>
                    </a:lnTo>
                    <a:lnTo>
                      <a:pt x="397" y="178"/>
                    </a:lnTo>
                    <a:lnTo>
                      <a:pt x="395" y="178"/>
                    </a:lnTo>
                    <a:lnTo>
                      <a:pt x="395" y="178"/>
                    </a:lnTo>
                    <a:lnTo>
                      <a:pt x="395" y="176"/>
                    </a:lnTo>
                    <a:lnTo>
                      <a:pt x="393" y="174"/>
                    </a:lnTo>
                    <a:lnTo>
                      <a:pt x="393" y="174"/>
                    </a:lnTo>
                    <a:lnTo>
                      <a:pt x="393" y="172"/>
                    </a:lnTo>
                    <a:lnTo>
                      <a:pt x="391" y="172"/>
                    </a:lnTo>
                    <a:lnTo>
                      <a:pt x="387" y="172"/>
                    </a:lnTo>
                    <a:lnTo>
                      <a:pt x="385" y="170"/>
                    </a:lnTo>
                    <a:lnTo>
                      <a:pt x="385" y="168"/>
                    </a:lnTo>
                    <a:lnTo>
                      <a:pt x="385" y="166"/>
                    </a:lnTo>
                    <a:lnTo>
                      <a:pt x="385" y="164"/>
                    </a:lnTo>
                    <a:lnTo>
                      <a:pt x="385" y="162"/>
                    </a:lnTo>
                    <a:lnTo>
                      <a:pt x="389" y="154"/>
                    </a:lnTo>
                    <a:lnTo>
                      <a:pt x="389" y="154"/>
                    </a:lnTo>
                    <a:lnTo>
                      <a:pt x="391" y="152"/>
                    </a:lnTo>
                    <a:lnTo>
                      <a:pt x="391" y="152"/>
                    </a:lnTo>
                    <a:lnTo>
                      <a:pt x="391" y="154"/>
                    </a:lnTo>
                    <a:lnTo>
                      <a:pt x="389" y="158"/>
                    </a:lnTo>
                    <a:lnTo>
                      <a:pt x="387" y="162"/>
                    </a:lnTo>
                    <a:lnTo>
                      <a:pt x="387" y="166"/>
                    </a:lnTo>
                    <a:lnTo>
                      <a:pt x="387" y="166"/>
                    </a:lnTo>
                    <a:lnTo>
                      <a:pt x="391" y="166"/>
                    </a:lnTo>
                    <a:lnTo>
                      <a:pt x="391" y="166"/>
                    </a:lnTo>
                    <a:lnTo>
                      <a:pt x="393" y="168"/>
                    </a:lnTo>
                    <a:lnTo>
                      <a:pt x="393" y="170"/>
                    </a:lnTo>
                    <a:lnTo>
                      <a:pt x="395" y="174"/>
                    </a:lnTo>
                    <a:lnTo>
                      <a:pt x="395" y="174"/>
                    </a:lnTo>
                    <a:lnTo>
                      <a:pt x="397" y="174"/>
                    </a:lnTo>
                    <a:lnTo>
                      <a:pt x="395" y="172"/>
                    </a:lnTo>
                    <a:lnTo>
                      <a:pt x="395" y="160"/>
                    </a:lnTo>
                    <a:lnTo>
                      <a:pt x="397" y="158"/>
                    </a:lnTo>
                    <a:lnTo>
                      <a:pt x="395" y="158"/>
                    </a:lnTo>
                    <a:lnTo>
                      <a:pt x="397" y="152"/>
                    </a:lnTo>
                    <a:lnTo>
                      <a:pt x="404" y="140"/>
                    </a:lnTo>
                    <a:lnTo>
                      <a:pt x="410" y="125"/>
                    </a:lnTo>
                    <a:lnTo>
                      <a:pt x="414" y="117"/>
                    </a:lnTo>
                    <a:lnTo>
                      <a:pt x="422" y="109"/>
                    </a:lnTo>
                    <a:lnTo>
                      <a:pt x="430" y="101"/>
                    </a:lnTo>
                    <a:lnTo>
                      <a:pt x="434" y="99"/>
                    </a:lnTo>
                    <a:lnTo>
                      <a:pt x="438" y="96"/>
                    </a:lnTo>
                    <a:lnTo>
                      <a:pt x="436" y="96"/>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96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SC</a:t>
                </a:r>
              </a:p>
            </p:txBody>
          </p:sp>
          <p:sp>
            <p:nvSpPr>
              <p:cNvPr id="20" name="Freeform 16">
                <a:extLst>
                  <a:ext uri="{FF2B5EF4-FFF2-40B4-BE49-F238E27FC236}">
                    <a16:creationId xmlns:a16="http://schemas.microsoft.com/office/drawing/2014/main" id="{44005DC2-0A96-4D8E-9CCD-118F398EB22B}"/>
                  </a:ext>
                </a:extLst>
              </p:cNvPr>
              <p:cNvSpPr>
                <a:spLocks noEditPoints="1"/>
              </p:cNvSpPr>
              <p:nvPr/>
            </p:nvSpPr>
            <p:spPr bwMode="auto">
              <a:xfrm>
                <a:off x="5014" y="607"/>
                <a:ext cx="59" cy="92"/>
              </a:xfrm>
              <a:custGeom>
                <a:avLst/>
                <a:gdLst>
                  <a:gd name="T0" fmla="*/ 41 w 59"/>
                  <a:gd name="T1" fmla="*/ 86 h 92"/>
                  <a:gd name="T2" fmla="*/ 39 w 59"/>
                  <a:gd name="T3" fmla="*/ 86 h 92"/>
                  <a:gd name="T4" fmla="*/ 37 w 59"/>
                  <a:gd name="T5" fmla="*/ 90 h 92"/>
                  <a:gd name="T6" fmla="*/ 43 w 59"/>
                  <a:gd name="T7" fmla="*/ 92 h 92"/>
                  <a:gd name="T8" fmla="*/ 43 w 59"/>
                  <a:gd name="T9" fmla="*/ 88 h 92"/>
                  <a:gd name="T10" fmla="*/ 47 w 59"/>
                  <a:gd name="T11" fmla="*/ 45 h 92"/>
                  <a:gd name="T12" fmla="*/ 47 w 59"/>
                  <a:gd name="T13" fmla="*/ 49 h 92"/>
                  <a:gd name="T14" fmla="*/ 47 w 59"/>
                  <a:gd name="T15" fmla="*/ 51 h 92"/>
                  <a:gd name="T16" fmla="*/ 47 w 59"/>
                  <a:gd name="T17" fmla="*/ 57 h 92"/>
                  <a:gd name="T18" fmla="*/ 49 w 59"/>
                  <a:gd name="T19" fmla="*/ 53 h 92"/>
                  <a:gd name="T20" fmla="*/ 59 w 59"/>
                  <a:gd name="T21" fmla="*/ 49 h 92"/>
                  <a:gd name="T22" fmla="*/ 57 w 59"/>
                  <a:gd name="T23" fmla="*/ 39 h 92"/>
                  <a:gd name="T24" fmla="*/ 53 w 59"/>
                  <a:gd name="T25" fmla="*/ 35 h 92"/>
                  <a:gd name="T26" fmla="*/ 53 w 59"/>
                  <a:gd name="T27" fmla="*/ 41 h 92"/>
                  <a:gd name="T28" fmla="*/ 53 w 59"/>
                  <a:gd name="T29" fmla="*/ 45 h 92"/>
                  <a:gd name="T30" fmla="*/ 51 w 59"/>
                  <a:gd name="T31" fmla="*/ 49 h 92"/>
                  <a:gd name="T32" fmla="*/ 51 w 59"/>
                  <a:gd name="T33" fmla="*/ 53 h 92"/>
                  <a:gd name="T34" fmla="*/ 53 w 59"/>
                  <a:gd name="T35" fmla="*/ 55 h 92"/>
                  <a:gd name="T36" fmla="*/ 57 w 59"/>
                  <a:gd name="T37" fmla="*/ 51 h 92"/>
                  <a:gd name="T38" fmla="*/ 53 w 59"/>
                  <a:gd name="T39" fmla="*/ 30 h 92"/>
                  <a:gd name="T40" fmla="*/ 53 w 59"/>
                  <a:gd name="T41" fmla="*/ 28 h 92"/>
                  <a:gd name="T42" fmla="*/ 47 w 59"/>
                  <a:gd name="T43" fmla="*/ 22 h 92"/>
                  <a:gd name="T44" fmla="*/ 43 w 59"/>
                  <a:gd name="T45" fmla="*/ 20 h 92"/>
                  <a:gd name="T46" fmla="*/ 41 w 59"/>
                  <a:gd name="T47" fmla="*/ 14 h 92"/>
                  <a:gd name="T48" fmla="*/ 41 w 59"/>
                  <a:gd name="T49" fmla="*/ 12 h 92"/>
                  <a:gd name="T50" fmla="*/ 39 w 59"/>
                  <a:gd name="T51" fmla="*/ 12 h 92"/>
                  <a:gd name="T52" fmla="*/ 35 w 59"/>
                  <a:gd name="T53" fmla="*/ 4 h 92"/>
                  <a:gd name="T54" fmla="*/ 23 w 59"/>
                  <a:gd name="T55" fmla="*/ 2 h 92"/>
                  <a:gd name="T56" fmla="*/ 2 w 59"/>
                  <a:gd name="T57" fmla="*/ 14 h 92"/>
                  <a:gd name="T58" fmla="*/ 8 w 59"/>
                  <a:gd name="T59" fmla="*/ 39 h 92"/>
                  <a:gd name="T60" fmla="*/ 14 w 59"/>
                  <a:gd name="T61" fmla="*/ 59 h 92"/>
                  <a:gd name="T62" fmla="*/ 14 w 59"/>
                  <a:gd name="T63" fmla="*/ 71 h 92"/>
                  <a:gd name="T64" fmla="*/ 23 w 59"/>
                  <a:gd name="T65" fmla="*/ 78 h 92"/>
                  <a:gd name="T66" fmla="*/ 41 w 59"/>
                  <a:gd name="T67" fmla="*/ 67 h 92"/>
                  <a:gd name="T68" fmla="*/ 43 w 59"/>
                  <a:gd name="T69" fmla="*/ 65 h 92"/>
                  <a:gd name="T70" fmla="*/ 43 w 59"/>
                  <a:gd name="T71" fmla="*/ 49 h 92"/>
                  <a:gd name="T72" fmla="*/ 43 w 59"/>
                  <a:gd name="T73" fmla="*/ 43 h 92"/>
                  <a:gd name="T74" fmla="*/ 41 w 59"/>
                  <a:gd name="T75" fmla="*/ 37 h 92"/>
                  <a:gd name="T76" fmla="*/ 39 w 59"/>
                  <a:gd name="T77" fmla="*/ 32 h 92"/>
                  <a:gd name="T78" fmla="*/ 43 w 59"/>
                  <a:gd name="T79" fmla="*/ 35 h 92"/>
                  <a:gd name="T80" fmla="*/ 43 w 59"/>
                  <a:gd name="T81" fmla="*/ 28 h 92"/>
                  <a:gd name="T82" fmla="*/ 41 w 59"/>
                  <a:gd name="T83" fmla="*/ 26 h 92"/>
                  <a:gd name="T84" fmla="*/ 41 w 59"/>
                  <a:gd name="T85" fmla="*/ 20 h 92"/>
                  <a:gd name="T86" fmla="*/ 43 w 59"/>
                  <a:gd name="T87" fmla="*/ 26 h 92"/>
                  <a:gd name="T88" fmla="*/ 47 w 59"/>
                  <a:gd name="T89" fmla="*/ 26 h 92"/>
                  <a:gd name="T90" fmla="*/ 49 w 59"/>
                  <a:gd name="T91" fmla="*/ 24 h 92"/>
                  <a:gd name="T92" fmla="*/ 49 w 59"/>
                  <a:gd name="T93" fmla="*/ 32 h 92"/>
                  <a:gd name="T94" fmla="*/ 53 w 59"/>
                  <a:gd name="T95"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92">
                    <a:moveTo>
                      <a:pt x="43" y="88"/>
                    </a:moveTo>
                    <a:lnTo>
                      <a:pt x="41" y="88"/>
                    </a:lnTo>
                    <a:lnTo>
                      <a:pt x="41" y="86"/>
                    </a:lnTo>
                    <a:lnTo>
                      <a:pt x="41" y="86"/>
                    </a:lnTo>
                    <a:lnTo>
                      <a:pt x="41" y="84"/>
                    </a:lnTo>
                    <a:lnTo>
                      <a:pt x="41" y="84"/>
                    </a:lnTo>
                    <a:lnTo>
                      <a:pt x="39" y="84"/>
                    </a:lnTo>
                    <a:lnTo>
                      <a:pt x="39" y="86"/>
                    </a:lnTo>
                    <a:lnTo>
                      <a:pt x="41" y="86"/>
                    </a:lnTo>
                    <a:lnTo>
                      <a:pt x="39" y="88"/>
                    </a:lnTo>
                    <a:lnTo>
                      <a:pt x="39" y="88"/>
                    </a:lnTo>
                    <a:lnTo>
                      <a:pt x="37" y="90"/>
                    </a:lnTo>
                    <a:lnTo>
                      <a:pt x="39" y="90"/>
                    </a:lnTo>
                    <a:lnTo>
                      <a:pt x="39" y="92"/>
                    </a:lnTo>
                    <a:lnTo>
                      <a:pt x="41" y="92"/>
                    </a:lnTo>
                    <a:lnTo>
                      <a:pt x="43" y="92"/>
                    </a:lnTo>
                    <a:lnTo>
                      <a:pt x="43" y="90"/>
                    </a:lnTo>
                    <a:lnTo>
                      <a:pt x="43" y="90"/>
                    </a:lnTo>
                    <a:lnTo>
                      <a:pt x="43" y="90"/>
                    </a:lnTo>
                    <a:lnTo>
                      <a:pt x="43" y="88"/>
                    </a:lnTo>
                    <a:close/>
                    <a:moveTo>
                      <a:pt x="49" y="47"/>
                    </a:moveTo>
                    <a:lnTo>
                      <a:pt x="49" y="45"/>
                    </a:lnTo>
                    <a:lnTo>
                      <a:pt x="47" y="45"/>
                    </a:lnTo>
                    <a:lnTo>
                      <a:pt x="47" y="45"/>
                    </a:lnTo>
                    <a:lnTo>
                      <a:pt x="47" y="45"/>
                    </a:lnTo>
                    <a:lnTo>
                      <a:pt x="47" y="45"/>
                    </a:lnTo>
                    <a:lnTo>
                      <a:pt x="45" y="49"/>
                    </a:lnTo>
                    <a:lnTo>
                      <a:pt x="47" y="49"/>
                    </a:lnTo>
                    <a:lnTo>
                      <a:pt x="47" y="51"/>
                    </a:lnTo>
                    <a:lnTo>
                      <a:pt x="47" y="51"/>
                    </a:lnTo>
                    <a:lnTo>
                      <a:pt x="47" y="51"/>
                    </a:lnTo>
                    <a:lnTo>
                      <a:pt x="47" y="51"/>
                    </a:lnTo>
                    <a:lnTo>
                      <a:pt x="47" y="53"/>
                    </a:lnTo>
                    <a:lnTo>
                      <a:pt x="47" y="53"/>
                    </a:lnTo>
                    <a:lnTo>
                      <a:pt x="47" y="55"/>
                    </a:lnTo>
                    <a:lnTo>
                      <a:pt x="47" y="57"/>
                    </a:lnTo>
                    <a:lnTo>
                      <a:pt x="47" y="55"/>
                    </a:lnTo>
                    <a:lnTo>
                      <a:pt x="49" y="55"/>
                    </a:lnTo>
                    <a:lnTo>
                      <a:pt x="49" y="55"/>
                    </a:lnTo>
                    <a:lnTo>
                      <a:pt x="49" y="53"/>
                    </a:lnTo>
                    <a:lnTo>
                      <a:pt x="49" y="53"/>
                    </a:lnTo>
                    <a:lnTo>
                      <a:pt x="49" y="51"/>
                    </a:lnTo>
                    <a:lnTo>
                      <a:pt x="49" y="47"/>
                    </a:lnTo>
                    <a:close/>
                    <a:moveTo>
                      <a:pt x="59" y="49"/>
                    </a:moveTo>
                    <a:lnTo>
                      <a:pt x="59" y="49"/>
                    </a:lnTo>
                    <a:lnTo>
                      <a:pt x="59" y="47"/>
                    </a:lnTo>
                    <a:lnTo>
                      <a:pt x="59" y="45"/>
                    </a:lnTo>
                    <a:lnTo>
                      <a:pt x="57" y="39"/>
                    </a:lnTo>
                    <a:lnTo>
                      <a:pt x="57" y="35"/>
                    </a:lnTo>
                    <a:lnTo>
                      <a:pt x="57" y="32"/>
                    </a:lnTo>
                    <a:lnTo>
                      <a:pt x="55" y="32"/>
                    </a:lnTo>
                    <a:lnTo>
                      <a:pt x="53" y="35"/>
                    </a:lnTo>
                    <a:lnTo>
                      <a:pt x="53" y="37"/>
                    </a:lnTo>
                    <a:lnTo>
                      <a:pt x="53" y="37"/>
                    </a:lnTo>
                    <a:lnTo>
                      <a:pt x="53" y="41"/>
                    </a:lnTo>
                    <a:lnTo>
                      <a:pt x="53" y="41"/>
                    </a:lnTo>
                    <a:lnTo>
                      <a:pt x="53" y="43"/>
                    </a:lnTo>
                    <a:lnTo>
                      <a:pt x="51" y="43"/>
                    </a:lnTo>
                    <a:lnTo>
                      <a:pt x="51" y="43"/>
                    </a:lnTo>
                    <a:lnTo>
                      <a:pt x="53" y="45"/>
                    </a:lnTo>
                    <a:lnTo>
                      <a:pt x="53" y="45"/>
                    </a:lnTo>
                    <a:lnTo>
                      <a:pt x="53" y="47"/>
                    </a:lnTo>
                    <a:lnTo>
                      <a:pt x="51" y="47"/>
                    </a:lnTo>
                    <a:lnTo>
                      <a:pt x="51" y="49"/>
                    </a:lnTo>
                    <a:lnTo>
                      <a:pt x="53" y="49"/>
                    </a:lnTo>
                    <a:lnTo>
                      <a:pt x="53" y="51"/>
                    </a:lnTo>
                    <a:lnTo>
                      <a:pt x="53" y="51"/>
                    </a:lnTo>
                    <a:lnTo>
                      <a:pt x="51" y="53"/>
                    </a:lnTo>
                    <a:lnTo>
                      <a:pt x="51" y="55"/>
                    </a:lnTo>
                    <a:lnTo>
                      <a:pt x="51" y="55"/>
                    </a:lnTo>
                    <a:lnTo>
                      <a:pt x="51" y="55"/>
                    </a:lnTo>
                    <a:lnTo>
                      <a:pt x="53" y="55"/>
                    </a:lnTo>
                    <a:lnTo>
                      <a:pt x="53" y="53"/>
                    </a:lnTo>
                    <a:lnTo>
                      <a:pt x="55" y="53"/>
                    </a:lnTo>
                    <a:lnTo>
                      <a:pt x="55" y="51"/>
                    </a:lnTo>
                    <a:lnTo>
                      <a:pt x="57" y="51"/>
                    </a:lnTo>
                    <a:lnTo>
                      <a:pt x="59" y="51"/>
                    </a:lnTo>
                    <a:lnTo>
                      <a:pt x="59" y="49"/>
                    </a:lnTo>
                    <a:close/>
                    <a:moveTo>
                      <a:pt x="53" y="32"/>
                    </a:moveTo>
                    <a:lnTo>
                      <a:pt x="53" y="30"/>
                    </a:lnTo>
                    <a:lnTo>
                      <a:pt x="55" y="30"/>
                    </a:lnTo>
                    <a:lnTo>
                      <a:pt x="53" y="30"/>
                    </a:lnTo>
                    <a:lnTo>
                      <a:pt x="53" y="28"/>
                    </a:lnTo>
                    <a:lnTo>
                      <a:pt x="53" y="28"/>
                    </a:lnTo>
                    <a:lnTo>
                      <a:pt x="53" y="28"/>
                    </a:lnTo>
                    <a:lnTo>
                      <a:pt x="51" y="24"/>
                    </a:lnTo>
                    <a:lnTo>
                      <a:pt x="49" y="22"/>
                    </a:lnTo>
                    <a:lnTo>
                      <a:pt x="47" y="22"/>
                    </a:lnTo>
                    <a:lnTo>
                      <a:pt x="47" y="22"/>
                    </a:lnTo>
                    <a:lnTo>
                      <a:pt x="45" y="22"/>
                    </a:lnTo>
                    <a:lnTo>
                      <a:pt x="43" y="22"/>
                    </a:lnTo>
                    <a:lnTo>
                      <a:pt x="43" y="20"/>
                    </a:lnTo>
                    <a:lnTo>
                      <a:pt x="43" y="20"/>
                    </a:lnTo>
                    <a:lnTo>
                      <a:pt x="43" y="20"/>
                    </a:lnTo>
                    <a:lnTo>
                      <a:pt x="43" y="16"/>
                    </a:lnTo>
                    <a:lnTo>
                      <a:pt x="41" y="14"/>
                    </a:lnTo>
                    <a:lnTo>
                      <a:pt x="41" y="14"/>
                    </a:lnTo>
                    <a:lnTo>
                      <a:pt x="41" y="14"/>
                    </a:lnTo>
                    <a:lnTo>
                      <a:pt x="41" y="12"/>
                    </a:lnTo>
                    <a:lnTo>
                      <a:pt x="41" y="12"/>
                    </a:lnTo>
                    <a:lnTo>
                      <a:pt x="41" y="12"/>
                    </a:lnTo>
                    <a:lnTo>
                      <a:pt x="41" y="10"/>
                    </a:lnTo>
                    <a:lnTo>
                      <a:pt x="39" y="10"/>
                    </a:lnTo>
                    <a:lnTo>
                      <a:pt x="39" y="12"/>
                    </a:lnTo>
                    <a:lnTo>
                      <a:pt x="37" y="12"/>
                    </a:lnTo>
                    <a:lnTo>
                      <a:pt x="37" y="10"/>
                    </a:lnTo>
                    <a:lnTo>
                      <a:pt x="37" y="10"/>
                    </a:lnTo>
                    <a:lnTo>
                      <a:pt x="35" y="4"/>
                    </a:lnTo>
                    <a:lnTo>
                      <a:pt x="35" y="0"/>
                    </a:lnTo>
                    <a:lnTo>
                      <a:pt x="33" y="0"/>
                    </a:lnTo>
                    <a:lnTo>
                      <a:pt x="29" y="0"/>
                    </a:lnTo>
                    <a:lnTo>
                      <a:pt x="23" y="2"/>
                    </a:lnTo>
                    <a:lnTo>
                      <a:pt x="14" y="4"/>
                    </a:lnTo>
                    <a:lnTo>
                      <a:pt x="8" y="6"/>
                    </a:lnTo>
                    <a:lnTo>
                      <a:pt x="0" y="8"/>
                    </a:lnTo>
                    <a:lnTo>
                      <a:pt x="2" y="14"/>
                    </a:lnTo>
                    <a:lnTo>
                      <a:pt x="4" y="20"/>
                    </a:lnTo>
                    <a:lnTo>
                      <a:pt x="6" y="26"/>
                    </a:lnTo>
                    <a:lnTo>
                      <a:pt x="8" y="32"/>
                    </a:lnTo>
                    <a:lnTo>
                      <a:pt x="8" y="39"/>
                    </a:lnTo>
                    <a:lnTo>
                      <a:pt x="10" y="45"/>
                    </a:lnTo>
                    <a:lnTo>
                      <a:pt x="12" y="49"/>
                    </a:lnTo>
                    <a:lnTo>
                      <a:pt x="14" y="55"/>
                    </a:lnTo>
                    <a:lnTo>
                      <a:pt x="14" y="59"/>
                    </a:lnTo>
                    <a:lnTo>
                      <a:pt x="14" y="63"/>
                    </a:lnTo>
                    <a:lnTo>
                      <a:pt x="16" y="69"/>
                    </a:lnTo>
                    <a:lnTo>
                      <a:pt x="16" y="69"/>
                    </a:lnTo>
                    <a:lnTo>
                      <a:pt x="14" y="71"/>
                    </a:lnTo>
                    <a:lnTo>
                      <a:pt x="14" y="73"/>
                    </a:lnTo>
                    <a:lnTo>
                      <a:pt x="16" y="78"/>
                    </a:lnTo>
                    <a:lnTo>
                      <a:pt x="16" y="80"/>
                    </a:lnTo>
                    <a:lnTo>
                      <a:pt x="23" y="78"/>
                    </a:lnTo>
                    <a:lnTo>
                      <a:pt x="35" y="69"/>
                    </a:lnTo>
                    <a:lnTo>
                      <a:pt x="39" y="67"/>
                    </a:lnTo>
                    <a:lnTo>
                      <a:pt x="39" y="67"/>
                    </a:lnTo>
                    <a:lnTo>
                      <a:pt x="41" y="67"/>
                    </a:lnTo>
                    <a:lnTo>
                      <a:pt x="43" y="67"/>
                    </a:lnTo>
                    <a:lnTo>
                      <a:pt x="43" y="67"/>
                    </a:lnTo>
                    <a:lnTo>
                      <a:pt x="43" y="67"/>
                    </a:lnTo>
                    <a:lnTo>
                      <a:pt x="43" y="65"/>
                    </a:lnTo>
                    <a:lnTo>
                      <a:pt x="43" y="65"/>
                    </a:lnTo>
                    <a:lnTo>
                      <a:pt x="45" y="57"/>
                    </a:lnTo>
                    <a:lnTo>
                      <a:pt x="45" y="55"/>
                    </a:lnTo>
                    <a:lnTo>
                      <a:pt x="43" y="49"/>
                    </a:lnTo>
                    <a:lnTo>
                      <a:pt x="43" y="47"/>
                    </a:lnTo>
                    <a:lnTo>
                      <a:pt x="41" y="45"/>
                    </a:lnTo>
                    <a:lnTo>
                      <a:pt x="41" y="45"/>
                    </a:lnTo>
                    <a:lnTo>
                      <a:pt x="43" y="43"/>
                    </a:lnTo>
                    <a:lnTo>
                      <a:pt x="43" y="41"/>
                    </a:lnTo>
                    <a:lnTo>
                      <a:pt x="43" y="39"/>
                    </a:lnTo>
                    <a:lnTo>
                      <a:pt x="41" y="37"/>
                    </a:lnTo>
                    <a:lnTo>
                      <a:pt x="41" y="37"/>
                    </a:lnTo>
                    <a:lnTo>
                      <a:pt x="39" y="35"/>
                    </a:lnTo>
                    <a:lnTo>
                      <a:pt x="39" y="35"/>
                    </a:lnTo>
                    <a:lnTo>
                      <a:pt x="39" y="32"/>
                    </a:lnTo>
                    <a:lnTo>
                      <a:pt x="39" y="32"/>
                    </a:lnTo>
                    <a:lnTo>
                      <a:pt x="41" y="32"/>
                    </a:lnTo>
                    <a:lnTo>
                      <a:pt x="41" y="32"/>
                    </a:lnTo>
                    <a:lnTo>
                      <a:pt x="43" y="32"/>
                    </a:lnTo>
                    <a:lnTo>
                      <a:pt x="43" y="35"/>
                    </a:lnTo>
                    <a:lnTo>
                      <a:pt x="43" y="32"/>
                    </a:lnTo>
                    <a:lnTo>
                      <a:pt x="43" y="30"/>
                    </a:lnTo>
                    <a:lnTo>
                      <a:pt x="43" y="30"/>
                    </a:lnTo>
                    <a:lnTo>
                      <a:pt x="43" y="28"/>
                    </a:lnTo>
                    <a:lnTo>
                      <a:pt x="43" y="28"/>
                    </a:lnTo>
                    <a:lnTo>
                      <a:pt x="41" y="28"/>
                    </a:lnTo>
                    <a:lnTo>
                      <a:pt x="41" y="26"/>
                    </a:lnTo>
                    <a:lnTo>
                      <a:pt x="41" y="26"/>
                    </a:lnTo>
                    <a:lnTo>
                      <a:pt x="39" y="22"/>
                    </a:lnTo>
                    <a:lnTo>
                      <a:pt x="39" y="20"/>
                    </a:lnTo>
                    <a:lnTo>
                      <a:pt x="39" y="20"/>
                    </a:lnTo>
                    <a:lnTo>
                      <a:pt x="41" y="20"/>
                    </a:lnTo>
                    <a:lnTo>
                      <a:pt x="41" y="22"/>
                    </a:lnTo>
                    <a:lnTo>
                      <a:pt x="41" y="22"/>
                    </a:lnTo>
                    <a:lnTo>
                      <a:pt x="43" y="24"/>
                    </a:lnTo>
                    <a:lnTo>
                      <a:pt x="43" y="26"/>
                    </a:lnTo>
                    <a:lnTo>
                      <a:pt x="45" y="26"/>
                    </a:lnTo>
                    <a:lnTo>
                      <a:pt x="47" y="28"/>
                    </a:lnTo>
                    <a:lnTo>
                      <a:pt x="47" y="28"/>
                    </a:lnTo>
                    <a:lnTo>
                      <a:pt x="47" y="26"/>
                    </a:lnTo>
                    <a:lnTo>
                      <a:pt x="47" y="24"/>
                    </a:lnTo>
                    <a:lnTo>
                      <a:pt x="47" y="24"/>
                    </a:lnTo>
                    <a:lnTo>
                      <a:pt x="49" y="24"/>
                    </a:lnTo>
                    <a:lnTo>
                      <a:pt x="49" y="24"/>
                    </a:lnTo>
                    <a:lnTo>
                      <a:pt x="49" y="24"/>
                    </a:lnTo>
                    <a:lnTo>
                      <a:pt x="49" y="28"/>
                    </a:lnTo>
                    <a:lnTo>
                      <a:pt x="49" y="30"/>
                    </a:lnTo>
                    <a:lnTo>
                      <a:pt x="49" y="32"/>
                    </a:lnTo>
                    <a:lnTo>
                      <a:pt x="49" y="32"/>
                    </a:lnTo>
                    <a:lnTo>
                      <a:pt x="49" y="35"/>
                    </a:lnTo>
                    <a:lnTo>
                      <a:pt x="51" y="35"/>
                    </a:lnTo>
                    <a:lnTo>
                      <a:pt x="53" y="3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Freeform 17">
                <a:extLst>
                  <a:ext uri="{FF2B5EF4-FFF2-40B4-BE49-F238E27FC236}">
                    <a16:creationId xmlns:a16="http://schemas.microsoft.com/office/drawing/2014/main" id="{41349D1E-C040-48F3-8262-916F9807172A}"/>
                  </a:ext>
                </a:extLst>
              </p:cNvPr>
              <p:cNvSpPr>
                <a:spLocks/>
              </p:cNvSpPr>
              <p:nvPr/>
            </p:nvSpPr>
            <p:spPr bwMode="auto">
              <a:xfrm>
                <a:off x="4318" y="685"/>
                <a:ext cx="510" cy="323"/>
              </a:xfrm>
              <a:custGeom>
                <a:avLst/>
                <a:gdLst>
                  <a:gd name="T0" fmla="*/ 491 w 510"/>
                  <a:gd name="T1" fmla="*/ 166 h 323"/>
                  <a:gd name="T2" fmla="*/ 475 w 510"/>
                  <a:gd name="T3" fmla="*/ 157 h 323"/>
                  <a:gd name="T4" fmla="*/ 463 w 510"/>
                  <a:gd name="T5" fmla="*/ 145 h 323"/>
                  <a:gd name="T6" fmla="*/ 458 w 510"/>
                  <a:gd name="T7" fmla="*/ 135 h 323"/>
                  <a:gd name="T8" fmla="*/ 458 w 510"/>
                  <a:gd name="T9" fmla="*/ 127 h 323"/>
                  <a:gd name="T10" fmla="*/ 458 w 510"/>
                  <a:gd name="T11" fmla="*/ 123 h 323"/>
                  <a:gd name="T12" fmla="*/ 465 w 510"/>
                  <a:gd name="T13" fmla="*/ 114 h 323"/>
                  <a:gd name="T14" fmla="*/ 460 w 510"/>
                  <a:gd name="T15" fmla="*/ 106 h 323"/>
                  <a:gd name="T16" fmla="*/ 458 w 510"/>
                  <a:gd name="T17" fmla="*/ 106 h 323"/>
                  <a:gd name="T18" fmla="*/ 456 w 510"/>
                  <a:gd name="T19" fmla="*/ 100 h 323"/>
                  <a:gd name="T20" fmla="*/ 467 w 510"/>
                  <a:gd name="T21" fmla="*/ 88 h 323"/>
                  <a:gd name="T22" fmla="*/ 467 w 510"/>
                  <a:gd name="T23" fmla="*/ 84 h 323"/>
                  <a:gd name="T24" fmla="*/ 473 w 510"/>
                  <a:gd name="T25" fmla="*/ 67 h 323"/>
                  <a:gd name="T26" fmla="*/ 477 w 510"/>
                  <a:gd name="T27" fmla="*/ 59 h 323"/>
                  <a:gd name="T28" fmla="*/ 483 w 510"/>
                  <a:gd name="T29" fmla="*/ 55 h 323"/>
                  <a:gd name="T30" fmla="*/ 477 w 510"/>
                  <a:gd name="T31" fmla="*/ 47 h 323"/>
                  <a:gd name="T32" fmla="*/ 467 w 510"/>
                  <a:gd name="T33" fmla="*/ 49 h 323"/>
                  <a:gd name="T34" fmla="*/ 456 w 510"/>
                  <a:gd name="T35" fmla="*/ 45 h 323"/>
                  <a:gd name="T36" fmla="*/ 446 w 510"/>
                  <a:gd name="T37" fmla="*/ 26 h 323"/>
                  <a:gd name="T38" fmla="*/ 442 w 510"/>
                  <a:gd name="T39" fmla="*/ 18 h 323"/>
                  <a:gd name="T40" fmla="*/ 438 w 510"/>
                  <a:gd name="T41" fmla="*/ 12 h 323"/>
                  <a:gd name="T42" fmla="*/ 426 w 510"/>
                  <a:gd name="T43" fmla="*/ 10 h 323"/>
                  <a:gd name="T44" fmla="*/ 415 w 510"/>
                  <a:gd name="T45" fmla="*/ 2 h 323"/>
                  <a:gd name="T46" fmla="*/ 381 w 510"/>
                  <a:gd name="T47" fmla="*/ 8 h 323"/>
                  <a:gd name="T48" fmla="*/ 315 w 510"/>
                  <a:gd name="T49" fmla="*/ 22 h 323"/>
                  <a:gd name="T50" fmla="*/ 250 w 510"/>
                  <a:gd name="T51" fmla="*/ 36 h 323"/>
                  <a:gd name="T52" fmla="*/ 184 w 510"/>
                  <a:gd name="T53" fmla="*/ 49 h 323"/>
                  <a:gd name="T54" fmla="*/ 118 w 510"/>
                  <a:gd name="T55" fmla="*/ 63 h 323"/>
                  <a:gd name="T56" fmla="*/ 61 w 510"/>
                  <a:gd name="T57" fmla="*/ 73 h 323"/>
                  <a:gd name="T58" fmla="*/ 57 w 510"/>
                  <a:gd name="T59" fmla="*/ 55 h 323"/>
                  <a:gd name="T60" fmla="*/ 43 w 510"/>
                  <a:gd name="T61" fmla="*/ 55 h 323"/>
                  <a:gd name="T62" fmla="*/ 28 w 510"/>
                  <a:gd name="T63" fmla="*/ 65 h 323"/>
                  <a:gd name="T64" fmla="*/ 32 w 510"/>
                  <a:gd name="T65" fmla="*/ 61 h 323"/>
                  <a:gd name="T66" fmla="*/ 26 w 510"/>
                  <a:gd name="T67" fmla="*/ 67 h 323"/>
                  <a:gd name="T68" fmla="*/ 4 w 510"/>
                  <a:gd name="T69" fmla="*/ 84 h 323"/>
                  <a:gd name="T70" fmla="*/ 14 w 510"/>
                  <a:gd name="T71" fmla="*/ 159 h 323"/>
                  <a:gd name="T72" fmla="*/ 24 w 510"/>
                  <a:gd name="T73" fmla="*/ 225 h 323"/>
                  <a:gd name="T74" fmla="*/ 24 w 510"/>
                  <a:gd name="T75" fmla="*/ 227 h 323"/>
                  <a:gd name="T76" fmla="*/ 32 w 510"/>
                  <a:gd name="T77" fmla="*/ 268 h 323"/>
                  <a:gd name="T78" fmla="*/ 41 w 510"/>
                  <a:gd name="T79" fmla="*/ 315 h 323"/>
                  <a:gd name="T80" fmla="*/ 96 w 510"/>
                  <a:gd name="T81" fmla="*/ 313 h 323"/>
                  <a:gd name="T82" fmla="*/ 157 w 510"/>
                  <a:gd name="T83" fmla="*/ 301 h 323"/>
                  <a:gd name="T84" fmla="*/ 215 w 510"/>
                  <a:gd name="T85" fmla="*/ 291 h 323"/>
                  <a:gd name="T86" fmla="*/ 272 w 510"/>
                  <a:gd name="T87" fmla="*/ 278 h 323"/>
                  <a:gd name="T88" fmla="*/ 329 w 510"/>
                  <a:gd name="T89" fmla="*/ 268 h 323"/>
                  <a:gd name="T90" fmla="*/ 385 w 510"/>
                  <a:gd name="T91" fmla="*/ 256 h 323"/>
                  <a:gd name="T92" fmla="*/ 434 w 510"/>
                  <a:gd name="T93" fmla="*/ 245 h 323"/>
                  <a:gd name="T94" fmla="*/ 440 w 510"/>
                  <a:gd name="T95" fmla="*/ 231 h 323"/>
                  <a:gd name="T96" fmla="*/ 456 w 510"/>
                  <a:gd name="T97" fmla="*/ 227 h 323"/>
                  <a:gd name="T98" fmla="*/ 465 w 510"/>
                  <a:gd name="T99" fmla="*/ 223 h 323"/>
                  <a:gd name="T100" fmla="*/ 481 w 510"/>
                  <a:gd name="T101" fmla="*/ 213 h 323"/>
                  <a:gd name="T102" fmla="*/ 487 w 510"/>
                  <a:gd name="T103" fmla="*/ 200 h 323"/>
                  <a:gd name="T104" fmla="*/ 497 w 510"/>
                  <a:gd name="T105" fmla="*/ 190 h 323"/>
                  <a:gd name="T106" fmla="*/ 508 w 510"/>
                  <a:gd name="T107" fmla="*/ 18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0" h="323">
                    <a:moveTo>
                      <a:pt x="506" y="176"/>
                    </a:moveTo>
                    <a:lnTo>
                      <a:pt x="499" y="174"/>
                    </a:lnTo>
                    <a:lnTo>
                      <a:pt x="495" y="170"/>
                    </a:lnTo>
                    <a:lnTo>
                      <a:pt x="493" y="168"/>
                    </a:lnTo>
                    <a:lnTo>
                      <a:pt x="493" y="166"/>
                    </a:lnTo>
                    <a:lnTo>
                      <a:pt x="491" y="166"/>
                    </a:lnTo>
                    <a:lnTo>
                      <a:pt x="487" y="163"/>
                    </a:lnTo>
                    <a:lnTo>
                      <a:pt x="485" y="159"/>
                    </a:lnTo>
                    <a:lnTo>
                      <a:pt x="483" y="157"/>
                    </a:lnTo>
                    <a:lnTo>
                      <a:pt x="479" y="159"/>
                    </a:lnTo>
                    <a:lnTo>
                      <a:pt x="477" y="159"/>
                    </a:lnTo>
                    <a:lnTo>
                      <a:pt x="475" y="157"/>
                    </a:lnTo>
                    <a:lnTo>
                      <a:pt x="475" y="155"/>
                    </a:lnTo>
                    <a:lnTo>
                      <a:pt x="473" y="147"/>
                    </a:lnTo>
                    <a:lnTo>
                      <a:pt x="471" y="145"/>
                    </a:lnTo>
                    <a:lnTo>
                      <a:pt x="465" y="145"/>
                    </a:lnTo>
                    <a:lnTo>
                      <a:pt x="463" y="145"/>
                    </a:lnTo>
                    <a:lnTo>
                      <a:pt x="463" y="145"/>
                    </a:lnTo>
                    <a:lnTo>
                      <a:pt x="460" y="143"/>
                    </a:lnTo>
                    <a:lnTo>
                      <a:pt x="460" y="141"/>
                    </a:lnTo>
                    <a:lnTo>
                      <a:pt x="460" y="141"/>
                    </a:lnTo>
                    <a:lnTo>
                      <a:pt x="460" y="139"/>
                    </a:lnTo>
                    <a:lnTo>
                      <a:pt x="458" y="137"/>
                    </a:lnTo>
                    <a:lnTo>
                      <a:pt x="458" y="135"/>
                    </a:lnTo>
                    <a:lnTo>
                      <a:pt x="458" y="135"/>
                    </a:lnTo>
                    <a:lnTo>
                      <a:pt x="458" y="133"/>
                    </a:lnTo>
                    <a:lnTo>
                      <a:pt x="458" y="133"/>
                    </a:lnTo>
                    <a:lnTo>
                      <a:pt x="458" y="131"/>
                    </a:lnTo>
                    <a:lnTo>
                      <a:pt x="458" y="127"/>
                    </a:lnTo>
                    <a:lnTo>
                      <a:pt x="458" y="127"/>
                    </a:lnTo>
                    <a:lnTo>
                      <a:pt x="456" y="127"/>
                    </a:lnTo>
                    <a:lnTo>
                      <a:pt x="456" y="127"/>
                    </a:lnTo>
                    <a:lnTo>
                      <a:pt x="456" y="125"/>
                    </a:lnTo>
                    <a:lnTo>
                      <a:pt x="458" y="125"/>
                    </a:lnTo>
                    <a:lnTo>
                      <a:pt x="458" y="125"/>
                    </a:lnTo>
                    <a:lnTo>
                      <a:pt x="458" y="123"/>
                    </a:lnTo>
                    <a:lnTo>
                      <a:pt x="460" y="123"/>
                    </a:lnTo>
                    <a:lnTo>
                      <a:pt x="463" y="123"/>
                    </a:lnTo>
                    <a:lnTo>
                      <a:pt x="463" y="120"/>
                    </a:lnTo>
                    <a:lnTo>
                      <a:pt x="463" y="118"/>
                    </a:lnTo>
                    <a:lnTo>
                      <a:pt x="463" y="116"/>
                    </a:lnTo>
                    <a:lnTo>
                      <a:pt x="465" y="114"/>
                    </a:lnTo>
                    <a:lnTo>
                      <a:pt x="465" y="114"/>
                    </a:lnTo>
                    <a:lnTo>
                      <a:pt x="465" y="112"/>
                    </a:lnTo>
                    <a:lnTo>
                      <a:pt x="465" y="110"/>
                    </a:lnTo>
                    <a:lnTo>
                      <a:pt x="463" y="108"/>
                    </a:lnTo>
                    <a:lnTo>
                      <a:pt x="460" y="106"/>
                    </a:lnTo>
                    <a:lnTo>
                      <a:pt x="460" y="106"/>
                    </a:lnTo>
                    <a:lnTo>
                      <a:pt x="460" y="106"/>
                    </a:lnTo>
                    <a:lnTo>
                      <a:pt x="460" y="106"/>
                    </a:lnTo>
                    <a:lnTo>
                      <a:pt x="458" y="106"/>
                    </a:lnTo>
                    <a:lnTo>
                      <a:pt x="458" y="106"/>
                    </a:lnTo>
                    <a:lnTo>
                      <a:pt x="458" y="106"/>
                    </a:lnTo>
                    <a:lnTo>
                      <a:pt x="458" y="106"/>
                    </a:lnTo>
                    <a:lnTo>
                      <a:pt x="458" y="104"/>
                    </a:lnTo>
                    <a:lnTo>
                      <a:pt x="458" y="104"/>
                    </a:lnTo>
                    <a:lnTo>
                      <a:pt x="456" y="104"/>
                    </a:lnTo>
                    <a:lnTo>
                      <a:pt x="456" y="102"/>
                    </a:lnTo>
                    <a:lnTo>
                      <a:pt x="456" y="102"/>
                    </a:lnTo>
                    <a:lnTo>
                      <a:pt x="456" y="100"/>
                    </a:lnTo>
                    <a:lnTo>
                      <a:pt x="458" y="98"/>
                    </a:lnTo>
                    <a:lnTo>
                      <a:pt x="458" y="96"/>
                    </a:lnTo>
                    <a:lnTo>
                      <a:pt x="460" y="96"/>
                    </a:lnTo>
                    <a:lnTo>
                      <a:pt x="463" y="94"/>
                    </a:lnTo>
                    <a:lnTo>
                      <a:pt x="463" y="94"/>
                    </a:lnTo>
                    <a:lnTo>
                      <a:pt x="467" y="88"/>
                    </a:lnTo>
                    <a:lnTo>
                      <a:pt x="467" y="88"/>
                    </a:lnTo>
                    <a:lnTo>
                      <a:pt x="467" y="88"/>
                    </a:lnTo>
                    <a:lnTo>
                      <a:pt x="465" y="86"/>
                    </a:lnTo>
                    <a:lnTo>
                      <a:pt x="467" y="86"/>
                    </a:lnTo>
                    <a:lnTo>
                      <a:pt x="467" y="86"/>
                    </a:lnTo>
                    <a:lnTo>
                      <a:pt x="467" y="84"/>
                    </a:lnTo>
                    <a:lnTo>
                      <a:pt x="467" y="84"/>
                    </a:lnTo>
                    <a:lnTo>
                      <a:pt x="469" y="84"/>
                    </a:lnTo>
                    <a:lnTo>
                      <a:pt x="471" y="77"/>
                    </a:lnTo>
                    <a:lnTo>
                      <a:pt x="473" y="71"/>
                    </a:lnTo>
                    <a:lnTo>
                      <a:pt x="473" y="69"/>
                    </a:lnTo>
                    <a:lnTo>
                      <a:pt x="473" y="67"/>
                    </a:lnTo>
                    <a:lnTo>
                      <a:pt x="473" y="67"/>
                    </a:lnTo>
                    <a:lnTo>
                      <a:pt x="477" y="61"/>
                    </a:lnTo>
                    <a:lnTo>
                      <a:pt x="477" y="61"/>
                    </a:lnTo>
                    <a:lnTo>
                      <a:pt x="477" y="59"/>
                    </a:lnTo>
                    <a:lnTo>
                      <a:pt x="477" y="59"/>
                    </a:lnTo>
                    <a:lnTo>
                      <a:pt x="477" y="59"/>
                    </a:lnTo>
                    <a:lnTo>
                      <a:pt x="477" y="59"/>
                    </a:lnTo>
                    <a:lnTo>
                      <a:pt x="479" y="57"/>
                    </a:lnTo>
                    <a:lnTo>
                      <a:pt x="479" y="57"/>
                    </a:lnTo>
                    <a:lnTo>
                      <a:pt x="481" y="57"/>
                    </a:lnTo>
                    <a:lnTo>
                      <a:pt x="483" y="55"/>
                    </a:lnTo>
                    <a:lnTo>
                      <a:pt x="483" y="55"/>
                    </a:lnTo>
                    <a:lnTo>
                      <a:pt x="481" y="53"/>
                    </a:lnTo>
                    <a:lnTo>
                      <a:pt x="479" y="51"/>
                    </a:lnTo>
                    <a:lnTo>
                      <a:pt x="479" y="51"/>
                    </a:lnTo>
                    <a:lnTo>
                      <a:pt x="477" y="49"/>
                    </a:lnTo>
                    <a:lnTo>
                      <a:pt x="477" y="49"/>
                    </a:lnTo>
                    <a:lnTo>
                      <a:pt x="477" y="47"/>
                    </a:lnTo>
                    <a:lnTo>
                      <a:pt x="475" y="49"/>
                    </a:lnTo>
                    <a:lnTo>
                      <a:pt x="475" y="49"/>
                    </a:lnTo>
                    <a:lnTo>
                      <a:pt x="475" y="49"/>
                    </a:lnTo>
                    <a:lnTo>
                      <a:pt x="473" y="49"/>
                    </a:lnTo>
                    <a:lnTo>
                      <a:pt x="471" y="47"/>
                    </a:lnTo>
                    <a:lnTo>
                      <a:pt x="467" y="49"/>
                    </a:lnTo>
                    <a:lnTo>
                      <a:pt x="465" y="49"/>
                    </a:lnTo>
                    <a:lnTo>
                      <a:pt x="465" y="49"/>
                    </a:lnTo>
                    <a:lnTo>
                      <a:pt x="463" y="47"/>
                    </a:lnTo>
                    <a:lnTo>
                      <a:pt x="460" y="47"/>
                    </a:lnTo>
                    <a:lnTo>
                      <a:pt x="458" y="47"/>
                    </a:lnTo>
                    <a:lnTo>
                      <a:pt x="456" y="45"/>
                    </a:lnTo>
                    <a:lnTo>
                      <a:pt x="454" y="45"/>
                    </a:lnTo>
                    <a:lnTo>
                      <a:pt x="448" y="36"/>
                    </a:lnTo>
                    <a:lnTo>
                      <a:pt x="448" y="36"/>
                    </a:lnTo>
                    <a:lnTo>
                      <a:pt x="446" y="34"/>
                    </a:lnTo>
                    <a:lnTo>
                      <a:pt x="446" y="30"/>
                    </a:lnTo>
                    <a:lnTo>
                      <a:pt x="446" y="26"/>
                    </a:lnTo>
                    <a:lnTo>
                      <a:pt x="444" y="24"/>
                    </a:lnTo>
                    <a:lnTo>
                      <a:pt x="444" y="22"/>
                    </a:lnTo>
                    <a:lnTo>
                      <a:pt x="444" y="22"/>
                    </a:lnTo>
                    <a:lnTo>
                      <a:pt x="444" y="20"/>
                    </a:lnTo>
                    <a:lnTo>
                      <a:pt x="444" y="18"/>
                    </a:lnTo>
                    <a:lnTo>
                      <a:pt x="442" y="18"/>
                    </a:lnTo>
                    <a:lnTo>
                      <a:pt x="440" y="18"/>
                    </a:lnTo>
                    <a:lnTo>
                      <a:pt x="440" y="16"/>
                    </a:lnTo>
                    <a:lnTo>
                      <a:pt x="440" y="14"/>
                    </a:lnTo>
                    <a:lnTo>
                      <a:pt x="440" y="14"/>
                    </a:lnTo>
                    <a:lnTo>
                      <a:pt x="440" y="12"/>
                    </a:lnTo>
                    <a:lnTo>
                      <a:pt x="438" y="12"/>
                    </a:lnTo>
                    <a:lnTo>
                      <a:pt x="438" y="12"/>
                    </a:lnTo>
                    <a:lnTo>
                      <a:pt x="434" y="10"/>
                    </a:lnTo>
                    <a:lnTo>
                      <a:pt x="432" y="10"/>
                    </a:lnTo>
                    <a:lnTo>
                      <a:pt x="432" y="10"/>
                    </a:lnTo>
                    <a:lnTo>
                      <a:pt x="428" y="12"/>
                    </a:lnTo>
                    <a:lnTo>
                      <a:pt x="426" y="10"/>
                    </a:lnTo>
                    <a:lnTo>
                      <a:pt x="426" y="8"/>
                    </a:lnTo>
                    <a:lnTo>
                      <a:pt x="424" y="6"/>
                    </a:lnTo>
                    <a:lnTo>
                      <a:pt x="424" y="4"/>
                    </a:lnTo>
                    <a:lnTo>
                      <a:pt x="422" y="4"/>
                    </a:lnTo>
                    <a:lnTo>
                      <a:pt x="417" y="4"/>
                    </a:lnTo>
                    <a:lnTo>
                      <a:pt x="415" y="2"/>
                    </a:lnTo>
                    <a:lnTo>
                      <a:pt x="415" y="0"/>
                    </a:lnTo>
                    <a:lnTo>
                      <a:pt x="415" y="0"/>
                    </a:lnTo>
                    <a:lnTo>
                      <a:pt x="413" y="2"/>
                    </a:lnTo>
                    <a:lnTo>
                      <a:pt x="403" y="4"/>
                    </a:lnTo>
                    <a:lnTo>
                      <a:pt x="391" y="6"/>
                    </a:lnTo>
                    <a:lnTo>
                      <a:pt x="381" y="8"/>
                    </a:lnTo>
                    <a:lnTo>
                      <a:pt x="370" y="10"/>
                    </a:lnTo>
                    <a:lnTo>
                      <a:pt x="358" y="14"/>
                    </a:lnTo>
                    <a:lnTo>
                      <a:pt x="348" y="16"/>
                    </a:lnTo>
                    <a:lnTo>
                      <a:pt x="338" y="18"/>
                    </a:lnTo>
                    <a:lnTo>
                      <a:pt x="325" y="20"/>
                    </a:lnTo>
                    <a:lnTo>
                      <a:pt x="315" y="22"/>
                    </a:lnTo>
                    <a:lnTo>
                      <a:pt x="305" y="24"/>
                    </a:lnTo>
                    <a:lnTo>
                      <a:pt x="293" y="26"/>
                    </a:lnTo>
                    <a:lnTo>
                      <a:pt x="282" y="30"/>
                    </a:lnTo>
                    <a:lnTo>
                      <a:pt x="272" y="32"/>
                    </a:lnTo>
                    <a:lnTo>
                      <a:pt x="260" y="34"/>
                    </a:lnTo>
                    <a:lnTo>
                      <a:pt x="250" y="36"/>
                    </a:lnTo>
                    <a:lnTo>
                      <a:pt x="239" y="38"/>
                    </a:lnTo>
                    <a:lnTo>
                      <a:pt x="227" y="41"/>
                    </a:lnTo>
                    <a:lnTo>
                      <a:pt x="217" y="43"/>
                    </a:lnTo>
                    <a:lnTo>
                      <a:pt x="207" y="45"/>
                    </a:lnTo>
                    <a:lnTo>
                      <a:pt x="194" y="47"/>
                    </a:lnTo>
                    <a:lnTo>
                      <a:pt x="184" y="49"/>
                    </a:lnTo>
                    <a:lnTo>
                      <a:pt x="174" y="51"/>
                    </a:lnTo>
                    <a:lnTo>
                      <a:pt x="161" y="53"/>
                    </a:lnTo>
                    <a:lnTo>
                      <a:pt x="151" y="55"/>
                    </a:lnTo>
                    <a:lnTo>
                      <a:pt x="141" y="59"/>
                    </a:lnTo>
                    <a:lnTo>
                      <a:pt x="129" y="61"/>
                    </a:lnTo>
                    <a:lnTo>
                      <a:pt x="118" y="63"/>
                    </a:lnTo>
                    <a:lnTo>
                      <a:pt x="108" y="65"/>
                    </a:lnTo>
                    <a:lnTo>
                      <a:pt x="96" y="67"/>
                    </a:lnTo>
                    <a:lnTo>
                      <a:pt x="86" y="69"/>
                    </a:lnTo>
                    <a:lnTo>
                      <a:pt x="75" y="71"/>
                    </a:lnTo>
                    <a:lnTo>
                      <a:pt x="63" y="73"/>
                    </a:lnTo>
                    <a:lnTo>
                      <a:pt x="61" y="73"/>
                    </a:lnTo>
                    <a:lnTo>
                      <a:pt x="61" y="69"/>
                    </a:lnTo>
                    <a:lnTo>
                      <a:pt x="59" y="67"/>
                    </a:lnTo>
                    <a:lnTo>
                      <a:pt x="59" y="63"/>
                    </a:lnTo>
                    <a:lnTo>
                      <a:pt x="59" y="61"/>
                    </a:lnTo>
                    <a:lnTo>
                      <a:pt x="57" y="57"/>
                    </a:lnTo>
                    <a:lnTo>
                      <a:pt x="57" y="55"/>
                    </a:lnTo>
                    <a:lnTo>
                      <a:pt x="57" y="51"/>
                    </a:lnTo>
                    <a:lnTo>
                      <a:pt x="57" y="49"/>
                    </a:lnTo>
                    <a:lnTo>
                      <a:pt x="55" y="45"/>
                    </a:lnTo>
                    <a:lnTo>
                      <a:pt x="55" y="45"/>
                    </a:lnTo>
                    <a:lnTo>
                      <a:pt x="47" y="51"/>
                    </a:lnTo>
                    <a:lnTo>
                      <a:pt x="43" y="55"/>
                    </a:lnTo>
                    <a:lnTo>
                      <a:pt x="41" y="55"/>
                    </a:lnTo>
                    <a:lnTo>
                      <a:pt x="37" y="59"/>
                    </a:lnTo>
                    <a:lnTo>
                      <a:pt x="34" y="61"/>
                    </a:lnTo>
                    <a:lnTo>
                      <a:pt x="30" y="65"/>
                    </a:lnTo>
                    <a:lnTo>
                      <a:pt x="28" y="65"/>
                    </a:lnTo>
                    <a:lnTo>
                      <a:pt x="28" y="65"/>
                    </a:lnTo>
                    <a:lnTo>
                      <a:pt x="28" y="63"/>
                    </a:lnTo>
                    <a:lnTo>
                      <a:pt x="30" y="63"/>
                    </a:lnTo>
                    <a:lnTo>
                      <a:pt x="30" y="63"/>
                    </a:lnTo>
                    <a:lnTo>
                      <a:pt x="32" y="61"/>
                    </a:lnTo>
                    <a:lnTo>
                      <a:pt x="32" y="61"/>
                    </a:lnTo>
                    <a:lnTo>
                      <a:pt x="32" y="61"/>
                    </a:lnTo>
                    <a:lnTo>
                      <a:pt x="30" y="59"/>
                    </a:lnTo>
                    <a:lnTo>
                      <a:pt x="30" y="61"/>
                    </a:lnTo>
                    <a:lnTo>
                      <a:pt x="28" y="63"/>
                    </a:lnTo>
                    <a:lnTo>
                      <a:pt x="26" y="63"/>
                    </a:lnTo>
                    <a:lnTo>
                      <a:pt x="26" y="67"/>
                    </a:lnTo>
                    <a:lnTo>
                      <a:pt x="26" y="67"/>
                    </a:lnTo>
                    <a:lnTo>
                      <a:pt x="24" y="67"/>
                    </a:lnTo>
                    <a:lnTo>
                      <a:pt x="22" y="69"/>
                    </a:lnTo>
                    <a:lnTo>
                      <a:pt x="12" y="79"/>
                    </a:lnTo>
                    <a:lnTo>
                      <a:pt x="6" y="82"/>
                    </a:lnTo>
                    <a:lnTo>
                      <a:pt x="6" y="82"/>
                    </a:lnTo>
                    <a:lnTo>
                      <a:pt x="4" y="84"/>
                    </a:lnTo>
                    <a:lnTo>
                      <a:pt x="0" y="86"/>
                    </a:lnTo>
                    <a:lnTo>
                      <a:pt x="2" y="94"/>
                    </a:lnTo>
                    <a:lnTo>
                      <a:pt x="6" y="116"/>
                    </a:lnTo>
                    <a:lnTo>
                      <a:pt x="10" y="137"/>
                    </a:lnTo>
                    <a:lnTo>
                      <a:pt x="12" y="149"/>
                    </a:lnTo>
                    <a:lnTo>
                      <a:pt x="14" y="159"/>
                    </a:lnTo>
                    <a:lnTo>
                      <a:pt x="16" y="172"/>
                    </a:lnTo>
                    <a:lnTo>
                      <a:pt x="18" y="182"/>
                    </a:lnTo>
                    <a:lnTo>
                      <a:pt x="20" y="192"/>
                    </a:lnTo>
                    <a:lnTo>
                      <a:pt x="20" y="204"/>
                    </a:lnTo>
                    <a:lnTo>
                      <a:pt x="22" y="215"/>
                    </a:lnTo>
                    <a:lnTo>
                      <a:pt x="24" y="225"/>
                    </a:lnTo>
                    <a:lnTo>
                      <a:pt x="24" y="225"/>
                    </a:lnTo>
                    <a:lnTo>
                      <a:pt x="24" y="225"/>
                    </a:lnTo>
                    <a:lnTo>
                      <a:pt x="24" y="225"/>
                    </a:lnTo>
                    <a:lnTo>
                      <a:pt x="24" y="225"/>
                    </a:lnTo>
                    <a:lnTo>
                      <a:pt x="24" y="227"/>
                    </a:lnTo>
                    <a:lnTo>
                      <a:pt x="24" y="227"/>
                    </a:lnTo>
                    <a:lnTo>
                      <a:pt x="24" y="227"/>
                    </a:lnTo>
                    <a:lnTo>
                      <a:pt x="24" y="227"/>
                    </a:lnTo>
                    <a:lnTo>
                      <a:pt x="28" y="243"/>
                    </a:lnTo>
                    <a:lnTo>
                      <a:pt x="30" y="252"/>
                    </a:lnTo>
                    <a:lnTo>
                      <a:pt x="30" y="260"/>
                    </a:lnTo>
                    <a:lnTo>
                      <a:pt x="32" y="268"/>
                    </a:lnTo>
                    <a:lnTo>
                      <a:pt x="34" y="276"/>
                    </a:lnTo>
                    <a:lnTo>
                      <a:pt x="37" y="284"/>
                    </a:lnTo>
                    <a:lnTo>
                      <a:pt x="37" y="295"/>
                    </a:lnTo>
                    <a:lnTo>
                      <a:pt x="39" y="301"/>
                    </a:lnTo>
                    <a:lnTo>
                      <a:pt x="41" y="309"/>
                    </a:lnTo>
                    <a:lnTo>
                      <a:pt x="41" y="315"/>
                    </a:lnTo>
                    <a:lnTo>
                      <a:pt x="43" y="323"/>
                    </a:lnTo>
                    <a:lnTo>
                      <a:pt x="53" y="321"/>
                    </a:lnTo>
                    <a:lnTo>
                      <a:pt x="63" y="319"/>
                    </a:lnTo>
                    <a:lnTo>
                      <a:pt x="75" y="317"/>
                    </a:lnTo>
                    <a:lnTo>
                      <a:pt x="86" y="315"/>
                    </a:lnTo>
                    <a:lnTo>
                      <a:pt x="96" y="313"/>
                    </a:lnTo>
                    <a:lnTo>
                      <a:pt x="106" y="311"/>
                    </a:lnTo>
                    <a:lnTo>
                      <a:pt x="118" y="309"/>
                    </a:lnTo>
                    <a:lnTo>
                      <a:pt x="129" y="307"/>
                    </a:lnTo>
                    <a:lnTo>
                      <a:pt x="139" y="305"/>
                    </a:lnTo>
                    <a:lnTo>
                      <a:pt x="147" y="303"/>
                    </a:lnTo>
                    <a:lnTo>
                      <a:pt x="157" y="301"/>
                    </a:lnTo>
                    <a:lnTo>
                      <a:pt x="168" y="301"/>
                    </a:lnTo>
                    <a:lnTo>
                      <a:pt x="176" y="299"/>
                    </a:lnTo>
                    <a:lnTo>
                      <a:pt x="186" y="297"/>
                    </a:lnTo>
                    <a:lnTo>
                      <a:pt x="196" y="295"/>
                    </a:lnTo>
                    <a:lnTo>
                      <a:pt x="204" y="293"/>
                    </a:lnTo>
                    <a:lnTo>
                      <a:pt x="215" y="291"/>
                    </a:lnTo>
                    <a:lnTo>
                      <a:pt x="223" y="288"/>
                    </a:lnTo>
                    <a:lnTo>
                      <a:pt x="233" y="286"/>
                    </a:lnTo>
                    <a:lnTo>
                      <a:pt x="243" y="284"/>
                    </a:lnTo>
                    <a:lnTo>
                      <a:pt x="252" y="282"/>
                    </a:lnTo>
                    <a:lnTo>
                      <a:pt x="262" y="280"/>
                    </a:lnTo>
                    <a:lnTo>
                      <a:pt x="272" y="278"/>
                    </a:lnTo>
                    <a:lnTo>
                      <a:pt x="280" y="278"/>
                    </a:lnTo>
                    <a:lnTo>
                      <a:pt x="291" y="276"/>
                    </a:lnTo>
                    <a:lnTo>
                      <a:pt x="301" y="274"/>
                    </a:lnTo>
                    <a:lnTo>
                      <a:pt x="309" y="272"/>
                    </a:lnTo>
                    <a:lnTo>
                      <a:pt x="319" y="270"/>
                    </a:lnTo>
                    <a:lnTo>
                      <a:pt x="329" y="268"/>
                    </a:lnTo>
                    <a:lnTo>
                      <a:pt x="338" y="266"/>
                    </a:lnTo>
                    <a:lnTo>
                      <a:pt x="348" y="264"/>
                    </a:lnTo>
                    <a:lnTo>
                      <a:pt x="356" y="262"/>
                    </a:lnTo>
                    <a:lnTo>
                      <a:pt x="366" y="260"/>
                    </a:lnTo>
                    <a:lnTo>
                      <a:pt x="377" y="258"/>
                    </a:lnTo>
                    <a:lnTo>
                      <a:pt x="385" y="256"/>
                    </a:lnTo>
                    <a:lnTo>
                      <a:pt x="395" y="254"/>
                    </a:lnTo>
                    <a:lnTo>
                      <a:pt x="405" y="252"/>
                    </a:lnTo>
                    <a:lnTo>
                      <a:pt x="413" y="250"/>
                    </a:lnTo>
                    <a:lnTo>
                      <a:pt x="424" y="248"/>
                    </a:lnTo>
                    <a:lnTo>
                      <a:pt x="432" y="245"/>
                    </a:lnTo>
                    <a:lnTo>
                      <a:pt x="434" y="245"/>
                    </a:lnTo>
                    <a:lnTo>
                      <a:pt x="434" y="245"/>
                    </a:lnTo>
                    <a:lnTo>
                      <a:pt x="434" y="241"/>
                    </a:lnTo>
                    <a:lnTo>
                      <a:pt x="436" y="237"/>
                    </a:lnTo>
                    <a:lnTo>
                      <a:pt x="438" y="233"/>
                    </a:lnTo>
                    <a:lnTo>
                      <a:pt x="438" y="233"/>
                    </a:lnTo>
                    <a:lnTo>
                      <a:pt x="440" y="231"/>
                    </a:lnTo>
                    <a:lnTo>
                      <a:pt x="442" y="229"/>
                    </a:lnTo>
                    <a:lnTo>
                      <a:pt x="444" y="229"/>
                    </a:lnTo>
                    <a:lnTo>
                      <a:pt x="446" y="227"/>
                    </a:lnTo>
                    <a:lnTo>
                      <a:pt x="448" y="227"/>
                    </a:lnTo>
                    <a:lnTo>
                      <a:pt x="452" y="227"/>
                    </a:lnTo>
                    <a:lnTo>
                      <a:pt x="456" y="227"/>
                    </a:lnTo>
                    <a:lnTo>
                      <a:pt x="458" y="227"/>
                    </a:lnTo>
                    <a:lnTo>
                      <a:pt x="460" y="229"/>
                    </a:lnTo>
                    <a:lnTo>
                      <a:pt x="460" y="229"/>
                    </a:lnTo>
                    <a:lnTo>
                      <a:pt x="463" y="225"/>
                    </a:lnTo>
                    <a:lnTo>
                      <a:pt x="463" y="225"/>
                    </a:lnTo>
                    <a:lnTo>
                      <a:pt x="465" y="223"/>
                    </a:lnTo>
                    <a:lnTo>
                      <a:pt x="469" y="221"/>
                    </a:lnTo>
                    <a:lnTo>
                      <a:pt x="471" y="221"/>
                    </a:lnTo>
                    <a:lnTo>
                      <a:pt x="473" y="219"/>
                    </a:lnTo>
                    <a:lnTo>
                      <a:pt x="477" y="217"/>
                    </a:lnTo>
                    <a:lnTo>
                      <a:pt x="481" y="215"/>
                    </a:lnTo>
                    <a:lnTo>
                      <a:pt x="481" y="213"/>
                    </a:lnTo>
                    <a:lnTo>
                      <a:pt x="481" y="211"/>
                    </a:lnTo>
                    <a:lnTo>
                      <a:pt x="481" y="209"/>
                    </a:lnTo>
                    <a:lnTo>
                      <a:pt x="481" y="207"/>
                    </a:lnTo>
                    <a:lnTo>
                      <a:pt x="483" y="204"/>
                    </a:lnTo>
                    <a:lnTo>
                      <a:pt x="485" y="204"/>
                    </a:lnTo>
                    <a:lnTo>
                      <a:pt x="487" y="200"/>
                    </a:lnTo>
                    <a:lnTo>
                      <a:pt x="489" y="200"/>
                    </a:lnTo>
                    <a:lnTo>
                      <a:pt x="491" y="198"/>
                    </a:lnTo>
                    <a:lnTo>
                      <a:pt x="491" y="196"/>
                    </a:lnTo>
                    <a:lnTo>
                      <a:pt x="493" y="192"/>
                    </a:lnTo>
                    <a:lnTo>
                      <a:pt x="495" y="192"/>
                    </a:lnTo>
                    <a:lnTo>
                      <a:pt x="497" y="190"/>
                    </a:lnTo>
                    <a:lnTo>
                      <a:pt x="499" y="190"/>
                    </a:lnTo>
                    <a:lnTo>
                      <a:pt x="501" y="186"/>
                    </a:lnTo>
                    <a:lnTo>
                      <a:pt x="501" y="186"/>
                    </a:lnTo>
                    <a:lnTo>
                      <a:pt x="504" y="184"/>
                    </a:lnTo>
                    <a:lnTo>
                      <a:pt x="506" y="184"/>
                    </a:lnTo>
                    <a:lnTo>
                      <a:pt x="508" y="182"/>
                    </a:lnTo>
                    <a:lnTo>
                      <a:pt x="510" y="180"/>
                    </a:lnTo>
                    <a:lnTo>
                      <a:pt x="508" y="178"/>
                    </a:lnTo>
                    <a:lnTo>
                      <a:pt x="506" y="176"/>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PA</a:t>
                </a:r>
              </a:p>
            </p:txBody>
          </p:sp>
          <p:sp>
            <p:nvSpPr>
              <p:cNvPr id="22" name="Freeform 18">
                <a:extLst>
                  <a:ext uri="{FF2B5EF4-FFF2-40B4-BE49-F238E27FC236}">
                    <a16:creationId xmlns:a16="http://schemas.microsoft.com/office/drawing/2014/main" id="{5A1FB2CB-66CE-4E21-A9B3-8C75E85A8FA9}"/>
                  </a:ext>
                </a:extLst>
              </p:cNvPr>
              <p:cNvSpPr>
                <a:spLocks/>
              </p:cNvSpPr>
              <p:nvPr/>
            </p:nvSpPr>
            <p:spPr bwMode="auto">
              <a:xfrm>
                <a:off x="752" y="264"/>
                <a:ext cx="692" cy="537"/>
              </a:xfrm>
              <a:custGeom>
                <a:avLst/>
                <a:gdLst>
                  <a:gd name="T0" fmla="*/ 205 w 692"/>
                  <a:gd name="T1" fmla="*/ 31 h 537"/>
                  <a:gd name="T2" fmla="*/ 209 w 692"/>
                  <a:gd name="T3" fmla="*/ 58 h 537"/>
                  <a:gd name="T4" fmla="*/ 211 w 692"/>
                  <a:gd name="T5" fmla="*/ 80 h 537"/>
                  <a:gd name="T6" fmla="*/ 246 w 692"/>
                  <a:gd name="T7" fmla="*/ 95 h 537"/>
                  <a:gd name="T8" fmla="*/ 328 w 692"/>
                  <a:gd name="T9" fmla="*/ 99 h 537"/>
                  <a:gd name="T10" fmla="*/ 344 w 692"/>
                  <a:gd name="T11" fmla="*/ 105 h 537"/>
                  <a:gd name="T12" fmla="*/ 369 w 692"/>
                  <a:gd name="T13" fmla="*/ 103 h 537"/>
                  <a:gd name="T14" fmla="*/ 397 w 692"/>
                  <a:gd name="T15" fmla="*/ 107 h 537"/>
                  <a:gd name="T16" fmla="*/ 449 w 692"/>
                  <a:gd name="T17" fmla="*/ 101 h 537"/>
                  <a:gd name="T18" fmla="*/ 504 w 692"/>
                  <a:gd name="T19" fmla="*/ 97 h 537"/>
                  <a:gd name="T20" fmla="*/ 606 w 692"/>
                  <a:gd name="T21" fmla="*/ 115 h 537"/>
                  <a:gd name="T22" fmla="*/ 672 w 692"/>
                  <a:gd name="T23" fmla="*/ 142 h 537"/>
                  <a:gd name="T24" fmla="*/ 692 w 692"/>
                  <a:gd name="T25" fmla="*/ 166 h 537"/>
                  <a:gd name="T26" fmla="*/ 678 w 692"/>
                  <a:gd name="T27" fmla="*/ 189 h 537"/>
                  <a:gd name="T28" fmla="*/ 653 w 692"/>
                  <a:gd name="T29" fmla="*/ 226 h 537"/>
                  <a:gd name="T30" fmla="*/ 641 w 692"/>
                  <a:gd name="T31" fmla="*/ 250 h 537"/>
                  <a:gd name="T32" fmla="*/ 621 w 692"/>
                  <a:gd name="T33" fmla="*/ 273 h 537"/>
                  <a:gd name="T34" fmla="*/ 614 w 692"/>
                  <a:gd name="T35" fmla="*/ 287 h 537"/>
                  <a:gd name="T36" fmla="*/ 621 w 692"/>
                  <a:gd name="T37" fmla="*/ 298 h 537"/>
                  <a:gd name="T38" fmla="*/ 631 w 692"/>
                  <a:gd name="T39" fmla="*/ 304 h 537"/>
                  <a:gd name="T40" fmla="*/ 635 w 692"/>
                  <a:gd name="T41" fmla="*/ 314 h 537"/>
                  <a:gd name="T42" fmla="*/ 631 w 692"/>
                  <a:gd name="T43" fmla="*/ 328 h 537"/>
                  <a:gd name="T44" fmla="*/ 619 w 692"/>
                  <a:gd name="T45" fmla="*/ 347 h 537"/>
                  <a:gd name="T46" fmla="*/ 608 w 692"/>
                  <a:gd name="T47" fmla="*/ 421 h 537"/>
                  <a:gd name="T48" fmla="*/ 590 w 692"/>
                  <a:gd name="T49" fmla="*/ 537 h 537"/>
                  <a:gd name="T50" fmla="*/ 426 w 692"/>
                  <a:gd name="T51" fmla="*/ 511 h 537"/>
                  <a:gd name="T52" fmla="*/ 223 w 692"/>
                  <a:gd name="T53" fmla="*/ 474 h 537"/>
                  <a:gd name="T54" fmla="*/ 14 w 692"/>
                  <a:gd name="T55" fmla="*/ 429 h 537"/>
                  <a:gd name="T56" fmla="*/ 2 w 692"/>
                  <a:gd name="T57" fmla="*/ 396 h 537"/>
                  <a:gd name="T58" fmla="*/ 4 w 692"/>
                  <a:gd name="T59" fmla="*/ 378 h 537"/>
                  <a:gd name="T60" fmla="*/ 8 w 692"/>
                  <a:gd name="T61" fmla="*/ 353 h 537"/>
                  <a:gd name="T62" fmla="*/ 10 w 692"/>
                  <a:gd name="T63" fmla="*/ 326 h 537"/>
                  <a:gd name="T64" fmla="*/ 29 w 692"/>
                  <a:gd name="T65" fmla="*/ 289 h 537"/>
                  <a:gd name="T66" fmla="*/ 35 w 692"/>
                  <a:gd name="T67" fmla="*/ 289 h 537"/>
                  <a:gd name="T68" fmla="*/ 43 w 692"/>
                  <a:gd name="T69" fmla="*/ 283 h 537"/>
                  <a:gd name="T70" fmla="*/ 47 w 692"/>
                  <a:gd name="T71" fmla="*/ 279 h 537"/>
                  <a:gd name="T72" fmla="*/ 49 w 692"/>
                  <a:gd name="T73" fmla="*/ 261 h 537"/>
                  <a:gd name="T74" fmla="*/ 57 w 692"/>
                  <a:gd name="T75" fmla="*/ 255 h 537"/>
                  <a:gd name="T76" fmla="*/ 53 w 692"/>
                  <a:gd name="T77" fmla="*/ 255 h 537"/>
                  <a:gd name="T78" fmla="*/ 66 w 692"/>
                  <a:gd name="T79" fmla="*/ 220 h 537"/>
                  <a:gd name="T80" fmla="*/ 72 w 692"/>
                  <a:gd name="T81" fmla="*/ 193 h 537"/>
                  <a:gd name="T82" fmla="*/ 78 w 692"/>
                  <a:gd name="T83" fmla="*/ 181 h 537"/>
                  <a:gd name="T84" fmla="*/ 84 w 692"/>
                  <a:gd name="T85" fmla="*/ 162 h 537"/>
                  <a:gd name="T86" fmla="*/ 90 w 692"/>
                  <a:gd name="T87" fmla="*/ 138 h 537"/>
                  <a:gd name="T88" fmla="*/ 98 w 692"/>
                  <a:gd name="T89" fmla="*/ 119 h 537"/>
                  <a:gd name="T90" fmla="*/ 104 w 692"/>
                  <a:gd name="T91" fmla="*/ 99 h 537"/>
                  <a:gd name="T92" fmla="*/ 104 w 692"/>
                  <a:gd name="T93" fmla="*/ 89 h 537"/>
                  <a:gd name="T94" fmla="*/ 111 w 692"/>
                  <a:gd name="T95" fmla="*/ 84 h 537"/>
                  <a:gd name="T96" fmla="*/ 113 w 692"/>
                  <a:gd name="T97" fmla="*/ 76 h 537"/>
                  <a:gd name="T98" fmla="*/ 115 w 692"/>
                  <a:gd name="T99" fmla="*/ 68 h 537"/>
                  <a:gd name="T100" fmla="*/ 123 w 692"/>
                  <a:gd name="T101" fmla="*/ 56 h 537"/>
                  <a:gd name="T102" fmla="*/ 117 w 692"/>
                  <a:gd name="T103" fmla="*/ 52 h 537"/>
                  <a:gd name="T104" fmla="*/ 121 w 692"/>
                  <a:gd name="T105" fmla="*/ 27 h 537"/>
                  <a:gd name="T106" fmla="*/ 127 w 692"/>
                  <a:gd name="T107" fmla="*/ 0 h 537"/>
                  <a:gd name="T108" fmla="*/ 137 w 692"/>
                  <a:gd name="T109" fmla="*/ 11 h 537"/>
                  <a:gd name="T110" fmla="*/ 137 w 692"/>
                  <a:gd name="T111" fmla="*/ 9 h 537"/>
                  <a:gd name="T112" fmla="*/ 145 w 692"/>
                  <a:gd name="T113" fmla="*/ 9 h 537"/>
                  <a:gd name="T114" fmla="*/ 162 w 692"/>
                  <a:gd name="T115" fmla="*/ 7 h 537"/>
                  <a:gd name="T116" fmla="*/ 186 w 692"/>
                  <a:gd name="T117" fmla="*/ 1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2" h="537">
                    <a:moveTo>
                      <a:pt x="186" y="17"/>
                    </a:moveTo>
                    <a:lnTo>
                      <a:pt x="190" y="17"/>
                    </a:lnTo>
                    <a:lnTo>
                      <a:pt x="193" y="19"/>
                    </a:lnTo>
                    <a:lnTo>
                      <a:pt x="193" y="19"/>
                    </a:lnTo>
                    <a:lnTo>
                      <a:pt x="195" y="23"/>
                    </a:lnTo>
                    <a:lnTo>
                      <a:pt x="197" y="23"/>
                    </a:lnTo>
                    <a:lnTo>
                      <a:pt x="199" y="23"/>
                    </a:lnTo>
                    <a:lnTo>
                      <a:pt x="201" y="25"/>
                    </a:lnTo>
                    <a:lnTo>
                      <a:pt x="203" y="27"/>
                    </a:lnTo>
                    <a:lnTo>
                      <a:pt x="205" y="29"/>
                    </a:lnTo>
                    <a:lnTo>
                      <a:pt x="205" y="31"/>
                    </a:lnTo>
                    <a:lnTo>
                      <a:pt x="207" y="33"/>
                    </a:lnTo>
                    <a:lnTo>
                      <a:pt x="207" y="35"/>
                    </a:lnTo>
                    <a:lnTo>
                      <a:pt x="207" y="39"/>
                    </a:lnTo>
                    <a:lnTo>
                      <a:pt x="209" y="41"/>
                    </a:lnTo>
                    <a:lnTo>
                      <a:pt x="209" y="41"/>
                    </a:lnTo>
                    <a:lnTo>
                      <a:pt x="209" y="43"/>
                    </a:lnTo>
                    <a:lnTo>
                      <a:pt x="211" y="46"/>
                    </a:lnTo>
                    <a:lnTo>
                      <a:pt x="209" y="50"/>
                    </a:lnTo>
                    <a:lnTo>
                      <a:pt x="211" y="54"/>
                    </a:lnTo>
                    <a:lnTo>
                      <a:pt x="209" y="56"/>
                    </a:lnTo>
                    <a:lnTo>
                      <a:pt x="209" y="58"/>
                    </a:lnTo>
                    <a:lnTo>
                      <a:pt x="209" y="60"/>
                    </a:lnTo>
                    <a:lnTo>
                      <a:pt x="209" y="64"/>
                    </a:lnTo>
                    <a:lnTo>
                      <a:pt x="209" y="64"/>
                    </a:lnTo>
                    <a:lnTo>
                      <a:pt x="209" y="66"/>
                    </a:lnTo>
                    <a:lnTo>
                      <a:pt x="209" y="68"/>
                    </a:lnTo>
                    <a:lnTo>
                      <a:pt x="209" y="68"/>
                    </a:lnTo>
                    <a:lnTo>
                      <a:pt x="209" y="72"/>
                    </a:lnTo>
                    <a:lnTo>
                      <a:pt x="209" y="76"/>
                    </a:lnTo>
                    <a:lnTo>
                      <a:pt x="209" y="76"/>
                    </a:lnTo>
                    <a:lnTo>
                      <a:pt x="209" y="78"/>
                    </a:lnTo>
                    <a:lnTo>
                      <a:pt x="211" y="80"/>
                    </a:lnTo>
                    <a:lnTo>
                      <a:pt x="213" y="82"/>
                    </a:lnTo>
                    <a:lnTo>
                      <a:pt x="219" y="84"/>
                    </a:lnTo>
                    <a:lnTo>
                      <a:pt x="221" y="84"/>
                    </a:lnTo>
                    <a:lnTo>
                      <a:pt x="223" y="84"/>
                    </a:lnTo>
                    <a:lnTo>
                      <a:pt x="225" y="87"/>
                    </a:lnTo>
                    <a:lnTo>
                      <a:pt x="229" y="89"/>
                    </a:lnTo>
                    <a:lnTo>
                      <a:pt x="231" y="91"/>
                    </a:lnTo>
                    <a:lnTo>
                      <a:pt x="238" y="91"/>
                    </a:lnTo>
                    <a:lnTo>
                      <a:pt x="244" y="95"/>
                    </a:lnTo>
                    <a:lnTo>
                      <a:pt x="244" y="95"/>
                    </a:lnTo>
                    <a:lnTo>
                      <a:pt x="246" y="95"/>
                    </a:lnTo>
                    <a:lnTo>
                      <a:pt x="252" y="93"/>
                    </a:lnTo>
                    <a:lnTo>
                      <a:pt x="266" y="91"/>
                    </a:lnTo>
                    <a:lnTo>
                      <a:pt x="270" y="91"/>
                    </a:lnTo>
                    <a:lnTo>
                      <a:pt x="276" y="87"/>
                    </a:lnTo>
                    <a:lnTo>
                      <a:pt x="281" y="87"/>
                    </a:lnTo>
                    <a:lnTo>
                      <a:pt x="283" y="87"/>
                    </a:lnTo>
                    <a:lnTo>
                      <a:pt x="289" y="89"/>
                    </a:lnTo>
                    <a:lnTo>
                      <a:pt x="299" y="89"/>
                    </a:lnTo>
                    <a:lnTo>
                      <a:pt x="322" y="95"/>
                    </a:lnTo>
                    <a:lnTo>
                      <a:pt x="326" y="97"/>
                    </a:lnTo>
                    <a:lnTo>
                      <a:pt x="328" y="99"/>
                    </a:lnTo>
                    <a:lnTo>
                      <a:pt x="328" y="101"/>
                    </a:lnTo>
                    <a:lnTo>
                      <a:pt x="328" y="103"/>
                    </a:lnTo>
                    <a:lnTo>
                      <a:pt x="328" y="105"/>
                    </a:lnTo>
                    <a:lnTo>
                      <a:pt x="330" y="105"/>
                    </a:lnTo>
                    <a:lnTo>
                      <a:pt x="332" y="105"/>
                    </a:lnTo>
                    <a:lnTo>
                      <a:pt x="338" y="105"/>
                    </a:lnTo>
                    <a:lnTo>
                      <a:pt x="338" y="105"/>
                    </a:lnTo>
                    <a:lnTo>
                      <a:pt x="340" y="105"/>
                    </a:lnTo>
                    <a:lnTo>
                      <a:pt x="342" y="105"/>
                    </a:lnTo>
                    <a:lnTo>
                      <a:pt x="342" y="105"/>
                    </a:lnTo>
                    <a:lnTo>
                      <a:pt x="344" y="105"/>
                    </a:lnTo>
                    <a:lnTo>
                      <a:pt x="346" y="105"/>
                    </a:lnTo>
                    <a:lnTo>
                      <a:pt x="346" y="107"/>
                    </a:lnTo>
                    <a:lnTo>
                      <a:pt x="350" y="107"/>
                    </a:lnTo>
                    <a:lnTo>
                      <a:pt x="352" y="107"/>
                    </a:lnTo>
                    <a:lnTo>
                      <a:pt x="354" y="107"/>
                    </a:lnTo>
                    <a:lnTo>
                      <a:pt x="354" y="107"/>
                    </a:lnTo>
                    <a:lnTo>
                      <a:pt x="358" y="105"/>
                    </a:lnTo>
                    <a:lnTo>
                      <a:pt x="358" y="105"/>
                    </a:lnTo>
                    <a:lnTo>
                      <a:pt x="365" y="105"/>
                    </a:lnTo>
                    <a:lnTo>
                      <a:pt x="369" y="105"/>
                    </a:lnTo>
                    <a:lnTo>
                      <a:pt x="369" y="103"/>
                    </a:lnTo>
                    <a:lnTo>
                      <a:pt x="369" y="103"/>
                    </a:lnTo>
                    <a:lnTo>
                      <a:pt x="371" y="103"/>
                    </a:lnTo>
                    <a:lnTo>
                      <a:pt x="373" y="103"/>
                    </a:lnTo>
                    <a:lnTo>
                      <a:pt x="383" y="107"/>
                    </a:lnTo>
                    <a:lnTo>
                      <a:pt x="385" y="107"/>
                    </a:lnTo>
                    <a:lnTo>
                      <a:pt x="387" y="107"/>
                    </a:lnTo>
                    <a:lnTo>
                      <a:pt x="387" y="107"/>
                    </a:lnTo>
                    <a:lnTo>
                      <a:pt x="391" y="107"/>
                    </a:lnTo>
                    <a:lnTo>
                      <a:pt x="391" y="107"/>
                    </a:lnTo>
                    <a:lnTo>
                      <a:pt x="393" y="107"/>
                    </a:lnTo>
                    <a:lnTo>
                      <a:pt x="397" y="107"/>
                    </a:lnTo>
                    <a:lnTo>
                      <a:pt x="397" y="107"/>
                    </a:lnTo>
                    <a:lnTo>
                      <a:pt x="399" y="107"/>
                    </a:lnTo>
                    <a:lnTo>
                      <a:pt x="401" y="107"/>
                    </a:lnTo>
                    <a:lnTo>
                      <a:pt x="403" y="107"/>
                    </a:lnTo>
                    <a:lnTo>
                      <a:pt x="406" y="107"/>
                    </a:lnTo>
                    <a:lnTo>
                      <a:pt x="408" y="107"/>
                    </a:lnTo>
                    <a:lnTo>
                      <a:pt x="410" y="105"/>
                    </a:lnTo>
                    <a:lnTo>
                      <a:pt x="412" y="103"/>
                    </a:lnTo>
                    <a:lnTo>
                      <a:pt x="416" y="103"/>
                    </a:lnTo>
                    <a:lnTo>
                      <a:pt x="428" y="101"/>
                    </a:lnTo>
                    <a:lnTo>
                      <a:pt x="449" y="101"/>
                    </a:lnTo>
                    <a:lnTo>
                      <a:pt x="453" y="99"/>
                    </a:lnTo>
                    <a:lnTo>
                      <a:pt x="455" y="97"/>
                    </a:lnTo>
                    <a:lnTo>
                      <a:pt x="457" y="97"/>
                    </a:lnTo>
                    <a:lnTo>
                      <a:pt x="459" y="97"/>
                    </a:lnTo>
                    <a:lnTo>
                      <a:pt x="465" y="99"/>
                    </a:lnTo>
                    <a:lnTo>
                      <a:pt x="469" y="99"/>
                    </a:lnTo>
                    <a:lnTo>
                      <a:pt x="475" y="99"/>
                    </a:lnTo>
                    <a:lnTo>
                      <a:pt x="494" y="101"/>
                    </a:lnTo>
                    <a:lnTo>
                      <a:pt x="498" y="101"/>
                    </a:lnTo>
                    <a:lnTo>
                      <a:pt x="502" y="97"/>
                    </a:lnTo>
                    <a:lnTo>
                      <a:pt x="504" y="97"/>
                    </a:lnTo>
                    <a:lnTo>
                      <a:pt x="506" y="99"/>
                    </a:lnTo>
                    <a:lnTo>
                      <a:pt x="516" y="101"/>
                    </a:lnTo>
                    <a:lnTo>
                      <a:pt x="526" y="101"/>
                    </a:lnTo>
                    <a:lnTo>
                      <a:pt x="537" y="103"/>
                    </a:lnTo>
                    <a:lnTo>
                      <a:pt x="547" y="105"/>
                    </a:lnTo>
                    <a:lnTo>
                      <a:pt x="555" y="107"/>
                    </a:lnTo>
                    <a:lnTo>
                      <a:pt x="565" y="109"/>
                    </a:lnTo>
                    <a:lnTo>
                      <a:pt x="576" y="109"/>
                    </a:lnTo>
                    <a:lnTo>
                      <a:pt x="586" y="111"/>
                    </a:lnTo>
                    <a:lnTo>
                      <a:pt x="596" y="113"/>
                    </a:lnTo>
                    <a:lnTo>
                      <a:pt x="606" y="115"/>
                    </a:lnTo>
                    <a:lnTo>
                      <a:pt x="616" y="117"/>
                    </a:lnTo>
                    <a:lnTo>
                      <a:pt x="625" y="117"/>
                    </a:lnTo>
                    <a:lnTo>
                      <a:pt x="635" y="119"/>
                    </a:lnTo>
                    <a:lnTo>
                      <a:pt x="645" y="121"/>
                    </a:lnTo>
                    <a:lnTo>
                      <a:pt x="655" y="123"/>
                    </a:lnTo>
                    <a:lnTo>
                      <a:pt x="666" y="123"/>
                    </a:lnTo>
                    <a:lnTo>
                      <a:pt x="666" y="125"/>
                    </a:lnTo>
                    <a:lnTo>
                      <a:pt x="666" y="127"/>
                    </a:lnTo>
                    <a:lnTo>
                      <a:pt x="668" y="134"/>
                    </a:lnTo>
                    <a:lnTo>
                      <a:pt x="672" y="140"/>
                    </a:lnTo>
                    <a:lnTo>
                      <a:pt x="672" y="142"/>
                    </a:lnTo>
                    <a:lnTo>
                      <a:pt x="672" y="142"/>
                    </a:lnTo>
                    <a:lnTo>
                      <a:pt x="678" y="144"/>
                    </a:lnTo>
                    <a:lnTo>
                      <a:pt x="678" y="146"/>
                    </a:lnTo>
                    <a:lnTo>
                      <a:pt x="680" y="148"/>
                    </a:lnTo>
                    <a:lnTo>
                      <a:pt x="684" y="150"/>
                    </a:lnTo>
                    <a:lnTo>
                      <a:pt x="686" y="152"/>
                    </a:lnTo>
                    <a:lnTo>
                      <a:pt x="688" y="152"/>
                    </a:lnTo>
                    <a:lnTo>
                      <a:pt x="688" y="154"/>
                    </a:lnTo>
                    <a:lnTo>
                      <a:pt x="690" y="156"/>
                    </a:lnTo>
                    <a:lnTo>
                      <a:pt x="690" y="160"/>
                    </a:lnTo>
                    <a:lnTo>
                      <a:pt x="692" y="166"/>
                    </a:lnTo>
                    <a:lnTo>
                      <a:pt x="692" y="168"/>
                    </a:lnTo>
                    <a:lnTo>
                      <a:pt x="692" y="171"/>
                    </a:lnTo>
                    <a:lnTo>
                      <a:pt x="692" y="173"/>
                    </a:lnTo>
                    <a:lnTo>
                      <a:pt x="690" y="175"/>
                    </a:lnTo>
                    <a:lnTo>
                      <a:pt x="688" y="177"/>
                    </a:lnTo>
                    <a:lnTo>
                      <a:pt x="686" y="177"/>
                    </a:lnTo>
                    <a:lnTo>
                      <a:pt x="684" y="179"/>
                    </a:lnTo>
                    <a:lnTo>
                      <a:pt x="684" y="181"/>
                    </a:lnTo>
                    <a:lnTo>
                      <a:pt x="684" y="183"/>
                    </a:lnTo>
                    <a:lnTo>
                      <a:pt x="680" y="187"/>
                    </a:lnTo>
                    <a:lnTo>
                      <a:pt x="678" y="189"/>
                    </a:lnTo>
                    <a:lnTo>
                      <a:pt x="674" y="193"/>
                    </a:lnTo>
                    <a:lnTo>
                      <a:pt x="674" y="195"/>
                    </a:lnTo>
                    <a:lnTo>
                      <a:pt x="672" y="197"/>
                    </a:lnTo>
                    <a:lnTo>
                      <a:pt x="672" y="201"/>
                    </a:lnTo>
                    <a:lnTo>
                      <a:pt x="672" y="201"/>
                    </a:lnTo>
                    <a:lnTo>
                      <a:pt x="670" y="203"/>
                    </a:lnTo>
                    <a:lnTo>
                      <a:pt x="668" y="209"/>
                    </a:lnTo>
                    <a:lnTo>
                      <a:pt x="666" y="214"/>
                    </a:lnTo>
                    <a:lnTo>
                      <a:pt x="655" y="224"/>
                    </a:lnTo>
                    <a:lnTo>
                      <a:pt x="653" y="226"/>
                    </a:lnTo>
                    <a:lnTo>
                      <a:pt x="653" y="226"/>
                    </a:lnTo>
                    <a:lnTo>
                      <a:pt x="653" y="228"/>
                    </a:lnTo>
                    <a:lnTo>
                      <a:pt x="653" y="228"/>
                    </a:lnTo>
                    <a:lnTo>
                      <a:pt x="653" y="230"/>
                    </a:lnTo>
                    <a:lnTo>
                      <a:pt x="653" y="230"/>
                    </a:lnTo>
                    <a:lnTo>
                      <a:pt x="653" y="232"/>
                    </a:lnTo>
                    <a:lnTo>
                      <a:pt x="651" y="236"/>
                    </a:lnTo>
                    <a:lnTo>
                      <a:pt x="651" y="238"/>
                    </a:lnTo>
                    <a:lnTo>
                      <a:pt x="649" y="242"/>
                    </a:lnTo>
                    <a:lnTo>
                      <a:pt x="643" y="246"/>
                    </a:lnTo>
                    <a:lnTo>
                      <a:pt x="643" y="248"/>
                    </a:lnTo>
                    <a:lnTo>
                      <a:pt x="641" y="250"/>
                    </a:lnTo>
                    <a:lnTo>
                      <a:pt x="635" y="253"/>
                    </a:lnTo>
                    <a:lnTo>
                      <a:pt x="635" y="253"/>
                    </a:lnTo>
                    <a:lnTo>
                      <a:pt x="633" y="255"/>
                    </a:lnTo>
                    <a:lnTo>
                      <a:pt x="631" y="259"/>
                    </a:lnTo>
                    <a:lnTo>
                      <a:pt x="627" y="263"/>
                    </a:lnTo>
                    <a:lnTo>
                      <a:pt x="627" y="265"/>
                    </a:lnTo>
                    <a:lnTo>
                      <a:pt x="625" y="269"/>
                    </a:lnTo>
                    <a:lnTo>
                      <a:pt x="625" y="271"/>
                    </a:lnTo>
                    <a:lnTo>
                      <a:pt x="623" y="273"/>
                    </a:lnTo>
                    <a:lnTo>
                      <a:pt x="621" y="273"/>
                    </a:lnTo>
                    <a:lnTo>
                      <a:pt x="621" y="273"/>
                    </a:lnTo>
                    <a:lnTo>
                      <a:pt x="619" y="273"/>
                    </a:lnTo>
                    <a:lnTo>
                      <a:pt x="619" y="275"/>
                    </a:lnTo>
                    <a:lnTo>
                      <a:pt x="619" y="275"/>
                    </a:lnTo>
                    <a:lnTo>
                      <a:pt x="619" y="275"/>
                    </a:lnTo>
                    <a:lnTo>
                      <a:pt x="616" y="277"/>
                    </a:lnTo>
                    <a:lnTo>
                      <a:pt x="616" y="277"/>
                    </a:lnTo>
                    <a:lnTo>
                      <a:pt x="616" y="279"/>
                    </a:lnTo>
                    <a:lnTo>
                      <a:pt x="616" y="281"/>
                    </a:lnTo>
                    <a:lnTo>
                      <a:pt x="614" y="283"/>
                    </a:lnTo>
                    <a:lnTo>
                      <a:pt x="614" y="285"/>
                    </a:lnTo>
                    <a:lnTo>
                      <a:pt x="614" y="287"/>
                    </a:lnTo>
                    <a:lnTo>
                      <a:pt x="614" y="289"/>
                    </a:lnTo>
                    <a:lnTo>
                      <a:pt x="614" y="291"/>
                    </a:lnTo>
                    <a:lnTo>
                      <a:pt x="614" y="291"/>
                    </a:lnTo>
                    <a:lnTo>
                      <a:pt x="614" y="293"/>
                    </a:lnTo>
                    <a:lnTo>
                      <a:pt x="614" y="293"/>
                    </a:lnTo>
                    <a:lnTo>
                      <a:pt x="614" y="296"/>
                    </a:lnTo>
                    <a:lnTo>
                      <a:pt x="614" y="298"/>
                    </a:lnTo>
                    <a:lnTo>
                      <a:pt x="619" y="300"/>
                    </a:lnTo>
                    <a:lnTo>
                      <a:pt x="619" y="300"/>
                    </a:lnTo>
                    <a:lnTo>
                      <a:pt x="619" y="300"/>
                    </a:lnTo>
                    <a:lnTo>
                      <a:pt x="621" y="298"/>
                    </a:lnTo>
                    <a:lnTo>
                      <a:pt x="621" y="298"/>
                    </a:lnTo>
                    <a:lnTo>
                      <a:pt x="623" y="298"/>
                    </a:lnTo>
                    <a:lnTo>
                      <a:pt x="623" y="300"/>
                    </a:lnTo>
                    <a:lnTo>
                      <a:pt x="623" y="300"/>
                    </a:lnTo>
                    <a:lnTo>
                      <a:pt x="623" y="302"/>
                    </a:lnTo>
                    <a:lnTo>
                      <a:pt x="625" y="302"/>
                    </a:lnTo>
                    <a:lnTo>
                      <a:pt x="627" y="302"/>
                    </a:lnTo>
                    <a:lnTo>
                      <a:pt x="629" y="302"/>
                    </a:lnTo>
                    <a:lnTo>
                      <a:pt x="631" y="302"/>
                    </a:lnTo>
                    <a:lnTo>
                      <a:pt x="631" y="302"/>
                    </a:lnTo>
                    <a:lnTo>
                      <a:pt x="631" y="304"/>
                    </a:lnTo>
                    <a:lnTo>
                      <a:pt x="631" y="304"/>
                    </a:lnTo>
                    <a:lnTo>
                      <a:pt x="631" y="306"/>
                    </a:lnTo>
                    <a:lnTo>
                      <a:pt x="631" y="308"/>
                    </a:lnTo>
                    <a:lnTo>
                      <a:pt x="631" y="308"/>
                    </a:lnTo>
                    <a:lnTo>
                      <a:pt x="633" y="308"/>
                    </a:lnTo>
                    <a:lnTo>
                      <a:pt x="635" y="310"/>
                    </a:lnTo>
                    <a:lnTo>
                      <a:pt x="635" y="312"/>
                    </a:lnTo>
                    <a:lnTo>
                      <a:pt x="635" y="312"/>
                    </a:lnTo>
                    <a:lnTo>
                      <a:pt x="635" y="314"/>
                    </a:lnTo>
                    <a:lnTo>
                      <a:pt x="635" y="314"/>
                    </a:lnTo>
                    <a:lnTo>
                      <a:pt x="635" y="314"/>
                    </a:lnTo>
                    <a:lnTo>
                      <a:pt x="635" y="316"/>
                    </a:lnTo>
                    <a:lnTo>
                      <a:pt x="633" y="316"/>
                    </a:lnTo>
                    <a:lnTo>
                      <a:pt x="633" y="318"/>
                    </a:lnTo>
                    <a:lnTo>
                      <a:pt x="633" y="318"/>
                    </a:lnTo>
                    <a:lnTo>
                      <a:pt x="631" y="318"/>
                    </a:lnTo>
                    <a:lnTo>
                      <a:pt x="631" y="318"/>
                    </a:lnTo>
                    <a:lnTo>
                      <a:pt x="629" y="318"/>
                    </a:lnTo>
                    <a:lnTo>
                      <a:pt x="629" y="320"/>
                    </a:lnTo>
                    <a:lnTo>
                      <a:pt x="629" y="322"/>
                    </a:lnTo>
                    <a:lnTo>
                      <a:pt x="631" y="324"/>
                    </a:lnTo>
                    <a:lnTo>
                      <a:pt x="631" y="328"/>
                    </a:lnTo>
                    <a:lnTo>
                      <a:pt x="631" y="328"/>
                    </a:lnTo>
                    <a:lnTo>
                      <a:pt x="629" y="330"/>
                    </a:lnTo>
                    <a:lnTo>
                      <a:pt x="629" y="330"/>
                    </a:lnTo>
                    <a:lnTo>
                      <a:pt x="629" y="330"/>
                    </a:lnTo>
                    <a:lnTo>
                      <a:pt x="627" y="334"/>
                    </a:lnTo>
                    <a:lnTo>
                      <a:pt x="627" y="339"/>
                    </a:lnTo>
                    <a:lnTo>
                      <a:pt x="625" y="341"/>
                    </a:lnTo>
                    <a:lnTo>
                      <a:pt x="625" y="343"/>
                    </a:lnTo>
                    <a:lnTo>
                      <a:pt x="623" y="345"/>
                    </a:lnTo>
                    <a:lnTo>
                      <a:pt x="621" y="345"/>
                    </a:lnTo>
                    <a:lnTo>
                      <a:pt x="619" y="347"/>
                    </a:lnTo>
                    <a:lnTo>
                      <a:pt x="619" y="349"/>
                    </a:lnTo>
                    <a:lnTo>
                      <a:pt x="619" y="351"/>
                    </a:lnTo>
                    <a:lnTo>
                      <a:pt x="619" y="351"/>
                    </a:lnTo>
                    <a:lnTo>
                      <a:pt x="619" y="351"/>
                    </a:lnTo>
                    <a:lnTo>
                      <a:pt x="619" y="361"/>
                    </a:lnTo>
                    <a:lnTo>
                      <a:pt x="616" y="365"/>
                    </a:lnTo>
                    <a:lnTo>
                      <a:pt x="616" y="375"/>
                    </a:lnTo>
                    <a:lnTo>
                      <a:pt x="614" y="388"/>
                    </a:lnTo>
                    <a:lnTo>
                      <a:pt x="612" y="398"/>
                    </a:lnTo>
                    <a:lnTo>
                      <a:pt x="610" y="408"/>
                    </a:lnTo>
                    <a:lnTo>
                      <a:pt x="608" y="421"/>
                    </a:lnTo>
                    <a:lnTo>
                      <a:pt x="608" y="431"/>
                    </a:lnTo>
                    <a:lnTo>
                      <a:pt x="606" y="441"/>
                    </a:lnTo>
                    <a:lnTo>
                      <a:pt x="604" y="451"/>
                    </a:lnTo>
                    <a:lnTo>
                      <a:pt x="602" y="464"/>
                    </a:lnTo>
                    <a:lnTo>
                      <a:pt x="600" y="474"/>
                    </a:lnTo>
                    <a:lnTo>
                      <a:pt x="600" y="484"/>
                    </a:lnTo>
                    <a:lnTo>
                      <a:pt x="598" y="494"/>
                    </a:lnTo>
                    <a:lnTo>
                      <a:pt x="596" y="507"/>
                    </a:lnTo>
                    <a:lnTo>
                      <a:pt x="594" y="517"/>
                    </a:lnTo>
                    <a:lnTo>
                      <a:pt x="592" y="527"/>
                    </a:lnTo>
                    <a:lnTo>
                      <a:pt x="590" y="537"/>
                    </a:lnTo>
                    <a:lnTo>
                      <a:pt x="576" y="535"/>
                    </a:lnTo>
                    <a:lnTo>
                      <a:pt x="561" y="533"/>
                    </a:lnTo>
                    <a:lnTo>
                      <a:pt x="545" y="531"/>
                    </a:lnTo>
                    <a:lnTo>
                      <a:pt x="530" y="529"/>
                    </a:lnTo>
                    <a:lnTo>
                      <a:pt x="516" y="527"/>
                    </a:lnTo>
                    <a:lnTo>
                      <a:pt x="500" y="523"/>
                    </a:lnTo>
                    <a:lnTo>
                      <a:pt x="485" y="521"/>
                    </a:lnTo>
                    <a:lnTo>
                      <a:pt x="471" y="519"/>
                    </a:lnTo>
                    <a:lnTo>
                      <a:pt x="455" y="517"/>
                    </a:lnTo>
                    <a:lnTo>
                      <a:pt x="440" y="513"/>
                    </a:lnTo>
                    <a:lnTo>
                      <a:pt x="426" y="511"/>
                    </a:lnTo>
                    <a:lnTo>
                      <a:pt x="410" y="509"/>
                    </a:lnTo>
                    <a:lnTo>
                      <a:pt x="395" y="507"/>
                    </a:lnTo>
                    <a:lnTo>
                      <a:pt x="381" y="503"/>
                    </a:lnTo>
                    <a:lnTo>
                      <a:pt x="365" y="500"/>
                    </a:lnTo>
                    <a:lnTo>
                      <a:pt x="350" y="498"/>
                    </a:lnTo>
                    <a:lnTo>
                      <a:pt x="330" y="494"/>
                    </a:lnTo>
                    <a:lnTo>
                      <a:pt x="307" y="490"/>
                    </a:lnTo>
                    <a:lnTo>
                      <a:pt x="287" y="486"/>
                    </a:lnTo>
                    <a:lnTo>
                      <a:pt x="266" y="482"/>
                    </a:lnTo>
                    <a:lnTo>
                      <a:pt x="244" y="478"/>
                    </a:lnTo>
                    <a:lnTo>
                      <a:pt x="223" y="474"/>
                    </a:lnTo>
                    <a:lnTo>
                      <a:pt x="203" y="470"/>
                    </a:lnTo>
                    <a:lnTo>
                      <a:pt x="182" y="466"/>
                    </a:lnTo>
                    <a:lnTo>
                      <a:pt x="160" y="462"/>
                    </a:lnTo>
                    <a:lnTo>
                      <a:pt x="139" y="457"/>
                    </a:lnTo>
                    <a:lnTo>
                      <a:pt x="119" y="451"/>
                    </a:lnTo>
                    <a:lnTo>
                      <a:pt x="98" y="447"/>
                    </a:lnTo>
                    <a:lnTo>
                      <a:pt x="76" y="443"/>
                    </a:lnTo>
                    <a:lnTo>
                      <a:pt x="55" y="439"/>
                    </a:lnTo>
                    <a:lnTo>
                      <a:pt x="35" y="435"/>
                    </a:lnTo>
                    <a:lnTo>
                      <a:pt x="14" y="429"/>
                    </a:lnTo>
                    <a:lnTo>
                      <a:pt x="14" y="429"/>
                    </a:lnTo>
                    <a:lnTo>
                      <a:pt x="12" y="429"/>
                    </a:lnTo>
                    <a:lnTo>
                      <a:pt x="10" y="427"/>
                    </a:lnTo>
                    <a:lnTo>
                      <a:pt x="6" y="423"/>
                    </a:lnTo>
                    <a:lnTo>
                      <a:pt x="4" y="416"/>
                    </a:lnTo>
                    <a:lnTo>
                      <a:pt x="2" y="416"/>
                    </a:lnTo>
                    <a:lnTo>
                      <a:pt x="2" y="414"/>
                    </a:lnTo>
                    <a:lnTo>
                      <a:pt x="4" y="404"/>
                    </a:lnTo>
                    <a:lnTo>
                      <a:pt x="2" y="400"/>
                    </a:lnTo>
                    <a:lnTo>
                      <a:pt x="2" y="400"/>
                    </a:lnTo>
                    <a:lnTo>
                      <a:pt x="2" y="398"/>
                    </a:lnTo>
                    <a:lnTo>
                      <a:pt x="2" y="396"/>
                    </a:lnTo>
                    <a:lnTo>
                      <a:pt x="2" y="392"/>
                    </a:lnTo>
                    <a:lnTo>
                      <a:pt x="2" y="392"/>
                    </a:lnTo>
                    <a:lnTo>
                      <a:pt x="2" y="392"/>
                    </a:lnTo>
                    <a:lnTo>
                      <a:pt x="0" y="390"/>
                    </a:lnTo>
                    <a:lnTo>
                      <a:pt x="2" y="390"/>
                    </a:lnTo>
                    <a:lnTo>
                      <a:pt x="2" y="390"/>
                    </a:lnTo>
                    <a:lnTo>
                      <a:pt x="4" y="388"/>
                    </a:lnTo>
                    <a:lnTo>
                      <a:pt x="4" y="386"/>
                    </a:lnTo>
                    <a:lnTo>
                      <a:pt x="4" y="384"/>
                    </a:lnTo>
                    <a:lnTo>
                      <a:pt x="4" y="382"/>
                    </a:lnTo>
                    <a:lnTo>
                      <a:pt x="4" y="378"/>
                    </a:lnTo>
                    <a:lnTo>
                      <a:pt x="4" y="378"/>
                    </a:lnTo>
                    <a:lnTo>
                      <a:pt x="6" y="375"/>
                    </a:lnTo>
                    <a:lnTo>
                      <a:pt x="8" y="371"/>
                    </a:lnTo>
                    <a:lnTo>
                      <a:pt x="8" y="371"/>
                    </a:lnTo>
                    <a:lnTo>
                      <a:pt x="10" y="367"/>
                    </a:lnTo>
                    <a:lnTo>
                      <a:pt x="10" y="361"/>
                    </a:lnTo>
                    <a:lnTo>
                      <a:pt x="10" y="359"/>
                    </a:lnTo>
                    <a:lnTo>
                      <a:pt x="10" y="357"/>
                    </a:lnTo>
                    <a:lnTo>
                      <a:pt x="10" y="355"/>
                    </a:lnTo>
                    <a:lnTo>
                      <a:pt x="10" y="355"/>
                    </a:lnTo>
                    <a:lnTo>
                      <a:pt x="8" y="353"/>
                    </a:lnTo>
                    <a:lnTo>
                      <a:pt x="8" y="351"/>
                    </a:lnTo>
                    <a:lnTo>
                      <a:pt x="8" y="349"/>
                    </a:lnTo>
                    <a:lnTo>
                      <a:pt x="6" y="347"/>
                    </a:lnTo>
                    <a:lnTo>
                      <a:pt x="6" y="347"/>
                    </a:lnTo>
                    <a:lnTo>
                      <a:pt x="4" y="347"/>
                    </a:lnTo>
                    <a:lnTo>
                      <a:pt x="4" y="341"/>
                    </a:lnTo>
                    <a:lnTo>
                      <a:pt x="4" y="339"/>
                    </a:lnTo>
                    <a:lnTo>
                      <a:pt x="4" y="339"/>
                    </a:lnTo>
                    <a:lnTo>
                      <a:pt x="2" y="337"/>
                    </a:lnTo>
                    <a:lnTo>
                      <a:pt x="4" y="337"/>
                    </a:lnTo>
                    <a:lnTo>
                      <a:pt x="10" y="326"/>
                    </a:lnTo>
                    <a:lnTo>
                      <a:pt x="14" y="322"/>
                    </a:lnTo>
                    <a:lnTo>
                      <a:pt x="16" y="320"/>
                    </a:lnTo>
                    <a:lnTo>
                      <a:pt x="16" y="318"/>
                    </a:lnTo>
                    <a:lnTo>
                      <a:pt x="18" y="318"/>
                    </a:lnTo>
                    <a:lnTo>
                      <a:pt x="20" y="316"/>
                    </a:lnTo>
                    <a:lnTo>
                      <a:pt x="20" y="314"/>
                    </a:lnTo>
                    <a:lnTo>
                      <a:pt x="23" y="310"/>
                    </a:lnTo>
                    <a:lnTo>
                      <a:pt x="29" y="296"/>
                    </a:lnTo>
                    <a:lnTo>
                      <a:pt x="29" y="291"/>
                    </a:lnTo>
                    <a:lnTo>
                      <a:pt x="29" y="289"/>
                    </a:lnTo>
                    <a:lnTo>
                      <a:pt x="29" y="289"/>
                    </a:lnTo>
                    <a:lnTo>
                      <a:pt x="31" y="287"/>
                    </a:lnTo>
                    <a:lnTo>
                      <a:pt x="31" y="287"/>
                    </a:lnTo>
                    <a:lnTo>
                      <a:pt x="33" y="287"/>
                    </a:lnTo>
                    <a:lnTo>
                      <a:pt x="33" y="285"/>
                    </a:lnTo>
                    <a:lnTo>
                      <a:pt x="35" y="285"/>
                    </a:lnTo>
                    <a:lnTo>
                      <a:pt x="33" y="291"/>
                    </a:lnTo>
                    <a:lnTo>
                      <a:pt x="35" y="293"/>
                    </a:lnTo>
                    <a:lnTo>
                      <a:pt x="35" y="293"/>
                    </a:lnTo>
                    <a:lnTo>
                      <a:pt x="35" y="291"/>
                    </a:lnTo>
                    <a:lnTo>
                      <a:pt x="37" y="289"/>
                    </a:lnTo>
                    <a:lnTo>
                      <a:pt x="35" y="289"/>
                    </a:lnTo>
                    <a:lnTo>
                      <a:pt x="37" y="289"/>
                    </a:lnTo>
                    <a:lnTo>
                      <a:pt x="37" y="289"/>
                    </a:lnTo>
                    <a:lnTo>
                      <a:pt x="37" y="287"/>
                    </a:lnTo>
                    <a:lnTo>
                      <a:pt x="39" y="287"/>
                    </a:lnTo>
                    <a:lnTo>
                      <a:pt x="37" y="285"/>
                    </a:lnTo>
                    <a:lnTo>
                      <a:pt x="39" y="283"/>
                    </a:lnTo>
                    <a:lnTo>
                      <a:pt x="41" y="281"/>
                    </a:lnTo>
                    <a:lnTo>
                      <a:pt x="43" y="281"/>
                    </a:lnTo>
                    <a:lnTo>
                      <a:pt x="45" y="281"/>
                    </a:lnTo>
                    <a:lnTo>
                      <a:pt x="45" y="283"/>
                    </a:lnTo>
                    <a:lnTo>
                      <a:pt x="43" y="283"/>
                    </a:lnTo>
                    <a:lnTo>
                      <a:pt x="45" y="285"/>
                    </a:lnTo>
                    <a:lnTo>
                      <a:pt x="45" y="287"/>
                    </a:lnTo>
                    <a:lnTo>
                      <a:pt x="47" y="287"/>
                    </a:lnTo>
                    <a:lnTo>
                      <a:pt x="47" y="289"/>
                    </a:lnTo>
                    <a:lnTo>
                      <a:pt x="49" y="289"/>
                    </a:lnTo>
                    <a:lnTo>
                      <a:pt x="47" y="283"/>
                    </a:lnTo>
                    <a:lnTo>
                      <a:pt x="47" y="281"/>
                    </a:lnTo>
                    <a:lnTo>
                      <a:pt x="47" y="281"/>
                    </a:lnTo>
                    <a:lnTo>
                      <a:pt x="47" y="279"/>
                    </a:lnTo>
                    <a:lnTo>
                      <a:pt x="47" y="279"/>
                    </a:lnTo>
                    <a:lnTo>
                      <a:pt x="47" y="279"/>
                    </a:lnTo>
                    <a:lnTo>
                      <a:pt x="47" y="277"/>
                    </a:lnTo>
                    <a:lnTo>
                      <a:pt x="45" y="277"/>
                    </a:lnTo>
                    <a:lnTo>
                      <a:pt x="41" y="279"/>
                    </a:lnTo>
                    <a:lnTo>
                      <a:pt x="39" y="283"/>
                    </a:lnTo>
                    <a:lnTo>
                      <a:pt x="37" y="285"/>
                    </a:lnTo>
                    <a:lnTo>
                      <a:pt x="35" y="283"/>
                    </a:lnTo>
                    <a:lnTo>
                      <a:pt x="37" y="281"/>
                    </a:lnTo>
                    <a:lnTo>
                      <a:pt x="45" y="269"/>
                    </a:lnTo>
                    <a:lnTo>
                      <a:pt x="45" y="267"/>
                    </a:lnTo>
                    <a:lnTo>
                      <a:pt x="47" y="265"/>
                    </a:lnTo>
                    <a:lnTo>
                      <a:pt x="49" y="261"/>
                    </a:lnTo>
                    <a:lnTo>
                      <a:pt x="49" y="259"/>
                    </a:lnTo>
                    <a:lnTo>
                      <a:pt x="51" y="259"/>
                    </a:lnTo>
                    <a:lnTo>
                      <a:pt x="53" y="257"/>
                    </a:lnTo>
                    <a:lnTo>
                      <a:pt x="55" y="257"/>
                    </a:lnTo>
                    <a:lnTo>
                      <a:pt x="55" y="255"/>
                    </a:lnTo>
                    <a:lnTo>
                      <a:pt x="55" y="253"/>
                    </a:lnTo>
                    <a:lnTo>
                      <a:pt x="57" y="253"/>
                    </a:lnTo>
                    <a:lnTo>
                      <a:pt x="57" y="253"/>
                    </a:lnTo>
                    <a:lnTo>
                      <a:pt x="57" y="253"/>
                    </a:lnTo>
                    <a:lnTo>
                      <a:pt x="57" y="255"/>
                    </a:lnTo>
                    <a:lnTo>
                      <a:pt x="57" y="255"/>
                    </a:lnTo>
                    <a:lnTo>
                      <a:pt x="57" y="255"/>
                    </a:lnTo>
                    <a:lnTo>
                      <a:pt x="61" y="255"/>
                    </a:lnTo>
                    <a:lnTo>
                      <a:pt x="61" y="255"/>
                    </a:lnTo>
                    <a:lnTo>
                      <a:pt x="61" y="255"/>
                    </a:lnTo>
                    <a:lnTo>
                      <a:pt x="59" y="253"/>
                    </a:lnTo>
                    <a:lnTo>
                      <a:pt x="57" y="250"/>
                    </a:lnTo>
                    <a:lnTo>
                      <a:pt x="57" y="250"/>
                    </a:lnTo>
                    <a:lnTo>
                      <a:pt x="55" y="253"/>
                    </a:lnTo>
                    <a:lnTo>
                      <a:pt x="53" y="255"/>
                    </a:lnTo>
                    <a:lnTo>
                      <a:pt x="53" y="257"/>
                    </a:lnTo>
                    <a:lnTo>
                      <a:pt x="53" y="255"/>
                    </a:lnTo>
                    <a:lnTo>
                      <a:pt x="53" y="253"/>
                    </a:lnTo>
                    <a:lnTo>
                      <a:pt x="55" y="248"/>
                    </a:lnTo>
                    <a:lnTo>
                      <a:pt x="59" y="236"/>
                    </a:lnTo>
                    <a:lnTo>
                      <a:pt x="61" y="232"/>
                    </a:lnTo>
                    <a:lnTo>
                      <a:pt x="61" y="230"/>
                    </a:lnTo>
                    <a:lnTo>
                      <a:pt x="63" y="226"/>
                    </a:lnTo>
                    <a:lnTo>
                      <a:pt x="63" y="226"/>
                    </a:lnTo>
                    <a:lnTo>
                      <a:pt x="63" y="224"/>
                    </a:lnTo>
                    <a:lnTo>
                      <a:pt x="66" y="224"/>
                    </a:lnTo>
                    <a:lnTo>
                      <a:pt x="66" y="224"/>
                    </a:lnTo>
                    <a:lnTo>
                      <a:pt x="66" y="220"/>
                    </a:lnTo>
                    <a:lnTo>
                      <a:pt x="66" y="220"/>
                    </a:lnTo>
                    <a:lnTo>
                      <a:pt x="66" y="218"/>
                    </a:lnTo>
                    <a:lnTo>
                      <a:pt x="66" y="218"/>
                    </a:lnTo>
                    <a:lnTo>
                      <a:pt x="68" y="214"/>
                    </a:lnTo>
                    <a:lnTo>
                      <a:pt x="70" y="205"/>
                    </a:lnTo>
                    <a:lnTo>
                      <a:pt x="72" y="199"/>
                    </a:lnTo>
                    <a:lnTo>
                      <a:pt x="72" y="195"/>
                    </a:lnTo>
                    <a:lnTo>
                      <a:pt x="72" y="195"/>
                    </a:lnTo>
                    <a:lnTo>
                      <a:pt x="72" y="193"/>
                    </a:lnTo>
                    <a:lnTo>
                      <a:pt x="72" y="193"/>
                    </a:lnTo>
                    <a:lnTo>
                      <a:pt x="72" y="193"/>
                    </a:lnTo>
                    <a:lnTo>
                      <a:pt x="74" y="191"/>
                    </a:lnTo>
                    <a:lnTo>
                      <a:pt x="74" y="191"/>
                    </a:lnTo>
                    <a:lnTo>
                      <a:pt x="76" y="185"/>
                    </a:lnTo>
                    <a:lnTo>
                      <a:pt x="78" y="183"/>
                    </a:lnTo>
                    <a:lnTo>
                      <a:pt x="78" y="183"/>
                    </a:lnTo>
                    <a:lnTo>
                      <a:pt x="80" y="183"/>
                    </a:lnTo>
                    <a:lnTo>
                      <a:pt x="82" y="185"/>
                    </a:lnTo>
                    <a:lnTo>
                      <a:pt x="82" y="181"/>
                    </a:lnTo>
                    <a:lnTo>
                      <a:pt x="80" y="181"/>
                    </a:lnTo>
                    <a:lnTo>
                      <a:pt x="80" y="181"/>
                    </a:lnTo>
                    <a:lnTo>
                      <a:pt x="78" y="181"/>
                    </a:lnTo>
                    <a:lnTo>
                      <a:pt x="78" y="179"/>
                    </a:lnTo>
                    <a:lnTo>
                      <a:pt x="78" y="175"/>
                    </a:lnTo>
                    <a:lnTo>
                      <a:pt x="84" y="162"/>
                    </a:lnTo>
                    <a:lnTo>
                      <a:pt x="84" y="162"/>
                    </a:lnTo>
                    <a:lnTo>
                      <a:pt x="86" y="164"/>
                    </a:lnTo>
                    <a:lnTo>
                      <a:pt x="88" y="164"/>
                    </a:lnTo>
                    <a:lnTo>
                      <a:pt x="88" y="162"/>
                    </a:lnTo>
                    <a:lnTo>
                      <a:pt x="88" y="162"/>
                    </a:lnTo>
                    <a:lnTo>
                      <a:pt x="86" y="162"/>
                    </a:lnTo>
                    <a:lnTo>
                      <a:pt x="86" y="162"/>
                    </a:lnTo>
                    <a:lnTo>
                      <a:pt x="84" y="162"/>
                    </a:lnTo>
                    <a:lnTo>
                      <a:pt x="84" y="160"/>
                    </a:lnTo>
                    <a:lnTo>
                      <a:pt x="84" y="160"/>
                    </a:lnTo>
                    <a:lnTo>
                      <a:pt x="84" y="158"/>
                    </a:lnTo>
                    <a:lnTo>
                      <a:pt x="84" y="156"/>
                    </a:lnTo>
                    <a:lnTo>
                      <a:pt x="84" y="156"/>
                    </a:lnTo>
                    <a:lnTo>
                      <a:pt x="86" y="150"/>
                    </a:lnTo>
                    <a:lnTo>
                      <a:pt x="86" y="148"/>
                    </a:lnTo>
                    <a:lnTo>
                      <a:pt x="86" y="148"/>
                    </a:lnTo>
                    <a:lnTo>
                      <a:pt x="88" y="140"/>
                    </a:lnTo>
                    <a:lnTo>
                      <a:pt x="88" y="140"/>
                    </a:lnTo>
                    <a:lnTo>
                      <a:pt x="90" y="138"/>
                    </a:lnTo>
                    <a:lnTo>
                      <a:pt x="92" y="136"/>
                    </a:lnTo>
                    <a:lnTo>
                      <a:pt x="92" y="134"/>
                    </a:lnTo>
                    <a:lnTo>
                      <a:pt x="92" y="134"/>
                    </a:lnTo>
                    <a:lnTo>
                      <a:pt x="92" y="134"/>
                    </a:lnTo>
                    <a:lnTo>
                      <a:pt x="94" y="132"/>
                    </a:lnTo>
                    <a:lnTo>
                      <a:pt x="94" y="130"/>
                    </a:lnTo>
                    <a:lnTo>
                      <a:pt x="94" y="130"/>
                    </a:lnTo>
                    <a:lnTo>
                      <a:pt x="94" y="130"/>
                    </a:lnTo>
                    <a:lnTo>
                      <a:pt x="94" y="127"/>
                    </a:lnTo>
                    <a:lnTo>
                      <a:pt x="96" y="123"/>
                    </a:lnTo>
                    <a:lnTo>
                      <a:pt x="98" y="119"/>
                    </a:lnTo>
                    <a:lnTo>
                      <a:pt x="96" y="117"/>
                    </a:lnTo>
                    <a:lnTo>
                      <a:pt x="96" y="117"/>
                    </a:lnTo>
                    <a:lnTo>
                      <a:pt x="98" y="115"/>
                    </a:lnTo>
                    <a:lnTo>
                      <a:pt x="100" y="113"/>
                    </a:lnTo>
                    <a:lnTo>
                      <a:pt x="102" y="111"/>
                    </a:lnTo>
                    <a:lnTo>
                      <a:pt x="102" y="109"/>
                    </a:lnTo>
                    <a:lnTo>
                      <a:pt x="102" y="107"/>
                    </a:lnTo>
                    <a:lnTo>
                      <a:pt x="102" y="105"/>
                    </a:lnTo>
                    <a:lnTo>
                      <a:pt x="102" y="103"/>
                    </a:lnTo>
                    <a:lnTo>
                      <a:pt x="104" y="103"/>
                    </a:lnTo>
                    <a:lnTo>
                      <a:pt x="104" y="99"/>
                    </a:lnTo>
                    <a:lnTo>
                      <a:pt x="104" y="99"/>
                    </a:lnTo>
                    <a:lnTo>
                      <a:pt x="104" y="99"/>
                    </a:lnTo>
                    <a:lnTo>
                      <a:pt x="107" y="99"/>
                    </a:lnTo>
                    <a:lnTo>
                      <a:pt x="107" y="97"/>
                    </a:lnTo>
                    <a:lnTo>
                      <a:pt x="107" y="97"/>
                    </a:lnTo>
                    <a:lnTo>
                      <a:pt x="107" y="95"/>
                    </a:lnTo>
                    <a:lnTo>
                      <a:pt x="107" y="91"/>
                    </a:lnTo>
                    <a:lnTo>
                      <a:pt x="107" y="91"/>
                    </a:lnTo>
                    <a:lnTo>
                      <a:pt x="104" y="91"/>
                    </a:lnTo>
                    <a:lnTo>
                      <a:pt x="104" y="89"/>
                    </a:lnTo>
                    <a:lnTo>
                      <a:pt x="104" y="89"/>
                    </a:lnTo>
                    <a:lnTo>
                      <a:pt x="107" y="89"/>
                    </a:lnTo>
                    <a:lnTo>
                      <a:pt x="107" y="89"/>
                    </a:lnTo>
                    <a:lnTo>
                      <a:pt x="109" y="87"/>
                    </a:lnTo>
                    <a:lnTo>
                      <a:pt x="109" y="84"/>
                    </a:lnTo>
                    <a:lnTo>
                      <a:pt x="109" y="84"/>
                    </a:lnTo>
                    <a:lnTo>
                      <a:pt x="109" y="82"/>
                    </a:lnTo>
                    <a:lnTo>
                      <a:pt x="109" y="82"/>
                    </a:lnTo>
                    <a:lnTo>
                      <a:pt x="111" y="82"/>
                    </a:lnTo>
                    <a:lnTo>
                      <a:pt x="109" y="82"/>
                    </a:lnTo>
                    <a:lnTo>
                      <a:pt x="109" y="87"/>
                    </a:lnTo>
                    <a:lnTo>
                      <a:pt x="111" y="84"/>
                    </a:lnTo>
                    <a:lnTo>
                      <a:pt x="111" y="84"/>
                    </a:lnTo>
                    <a:lnTo>
                      <a:pt x="113" y="82"/>
                    </a:lnTo>
                    <a:lnTo>
                      <a:pt x="111" y="80"/>
                    </a:lnTo>
                    <a:lnTo>
                      <a:pt x="109" y="78"/>
                    </a:lnTo>
                    <a:lnTo>
                      <a:pt x="111" y="74"/>
                    </a:lnTo>
                    <a:lnTo>
                      <a:pt x="111" y="72"/>
                    </a:lnTo>
                    <a:lnTo>
                      <a:pt x="113" y="68"/>
                    </a:lnTo>
                    <a:lnTo>
                      <a:pt x="113" y="68"/>
                    </a:lnTo>
                    <a:lnTo>
                      <a:pt x="113" y="72"/>
                    </a:lnTo>
                    <a:lnTo>
                      <a:pt x="113" y="74"/>
                    </a:lnTo>
                    <a:lnTo>
                      <a:pt x="113" y="76"/>
                    </a:lnTo>
                    <a:lnTo>
                      <a:pt x="115" y="76"/>
                    </a:lnTo>
                    <a:lnTo>
                      <a:pt x="117" y="78"/>
                    </a:lnTo>
                    <a:lnTo>
                      <a:pt x="117" y="76"/>
                    </a:lnTo>
                    <a:lnTo>
                      <a:pt x="117" y="76"/>
                    </a:lnTo>
                    <a:lnTo>
                      <a:pt x="119" y="76"/>
                    </a:lnTo>
                    <a:lnTo>
                      <a:pt x="119" y="74"/>
                    </a:lnTo>
                    <a:lnTo>
                      <a:pt x="117" y="74"/>
                    </a:lnTo>
                    <a:lnTo>
                      <a:pt x="117" y="72"/>
                    </a:lnTo>
                    <a:lnTo>
                      <a:pt x="117" y="70"/>
                    </a:lnTo>
                    <a:lnTo>
                      <a:pt x="117" y="68"/>
                    </a:lnTo>
                    <a:lnTo>
                      <a:pt x="115" y="68"/>
                    </a:lnTo>
                    <a:lnTo>
                      <a:pt x="113" y="66"/>
                    </a:lnTo>
                    <a:lnTo>
                      <a:pt x="113" y="66"/>
                    </a:lnTo>
                    <a:lnTo>
                      <a:pt x="113" y="64"/>
                    </a:lnTo>
                    <a:lnTo>
                      <a:pt x="115" y="62"/>
                    </a:lnTo>
                    <a:lnTo>
                      <a:pt x="117" y="60"/>
                    </a:lnTo>
                    <a:lnTo>
                      <a:pt x="119" y="58"/>
                    </a:lnTo>
                    <a:lnTo>
                      <a:pt x="119" y="58"/>
                    </a:lnTo>
                    <a:lnTo>
                      <a:pt x="119" y="56"/>
                    </a:lnTo>
                    <a:lnTo>
                      <a:pt x="121" y="56"/>
                    </a:lnTo>
                    <a:lnTo>
                      <a:pt x="121" y="56"/>
                    </a:lnTo>
                    <a:lnTo>
                      <a:pt x="123" y="56"/>
                    </a:lnTo>
                    <a:lnTo>
                      <a:pt x="121" y="56"/>
                    </a:lnTo>
                    <a:lnTo>
                      <a:pt x="121" y="56"/>
                    </a:lnTo>
                    <a:lnTo>
                      <a:pt x="121" y="56"/>
                    </a:lnTo>
                    <a:lnTo>
                      <a:pt x="121" y="56"/>
                    </a:lnTo>
                    <a:lnTo>
                      <a:pt x="119" y="54"/>
                    </a:lnTo>
                    <a:lnTo>
                      <a:pt x="119" y="54"/>
                    </a:lnTo>
                    <a:lnTo>
                      <a:pt x="119" y="56"/>
                    </a:lnTo>
                    <a:lnTo>
                      <a:pt x="117" y="56"/>
                    </a:lnTo>
                    <a:lnTo>
                      <a:pt x="117" y="58"/>
                    </a:lnTo>
                    <a:lnTo>
                      <a:pt x="117" y="54"/>
                    </a:lnTo>
                    <a:lnTo>
                      <a:pt x="117" y="52"/>
                    </a:lnTo>
                    <a:lnTo>
                      <a:pt x="117" y="48"/>
                    </a:lnTo>
                    <a:lnTo>
                      <a:pt x="115" y="48"/>
                    </a:lnTo>
                    <a:lnTo>
                      <a:pt x="117" y="43"/>
                    </a:lnTo>
                    <a:lnTo>
                      <a:pt x="119" y="41"/>
                    </a:lnTo>
                    <a:lnTo>
                      <a:pt x="119" y="35"/>
                    </a:lnTo>
                    <a:lnTo>
                      <a:pt x="121" y="33"/>
                    </a:lnTo>
                    <a:lnTo>
                      <a:pt x="119" y="31"/>
                    </a:lnTo>
                    <a:lnTo>
                      <a:pt x="119" y="29"/>
                    </a:lnTo>
                    <a:lnTo>
                      <a:pt x="119" y="27"/>
                    </a:lnTo>
                    <a:lnTo>
                      <a:pt x="121" y="27"/>
                    </a:lnTo>
                    <a:lnTo>
                      <a:pt x="121" y="27"/>
                    </a:lnTo>
                    <a:lnTo>
                      <a:pt x="123" y="25"/>
                    </a:lnTo>
                    <a:lnTo>
                      <a:pt x="123" y="25"/>
                    </a:lnTo>
                    <a:lnTo>
                      <a:pt x="125" y="25"/>
                    </a:lnTo>
                    <a:lnTo>
                      <a:pt x="125" y="21"/>
                    </a:lnTo>
                    <a:lnTo>
                      <a:pt x="127" y="19"/>
                    </a:lnTo>
                    <a:lnTo>
                      <a:pt x="127" y="17"/>
                    </a:lnTo>
                    <a:lnTo>
                      <a:pt x="127" y="15"/>
                    </a:lnTo>
                    <a:lnTo>
                      <a:pt x="127" y="11"/>
                    </a:lnTo>
                    <a:lnTo>
                      <a:pt x="125" y="2"/>
                    </a:lnTo>
                    <a:lnTo>
                      <a:pt x="125" y="0"/>
                    </a:lnTo>
                    <a:lnTo>
                      <a:pt x="127" y="0"/>
                    </a:lnTo>
                    <a:lnTo>
                      <a:pt x="125" y="0"/>
                    </a:lnTo>
                    <a:lnTo>
                      <a:pt x="125" y="0"/>
                    </a:lnTo>
                    <a:lnTo>
                      <a:pt x="125" y="0"/>
                    </a:lnTo>
                    <a:lnTo>
                      <a:pt x="127" y="2"/>
                    </a:lnTo>
                    <a:lnTo>
                      <a:pt x="129" y="2"/>
                    </a:lnTo>
                    <a:lnTo>
                      <a:pt x="131" y="5"/>
                    </a:lnTo>
                    <a:lnTo>
                      <a:pt x="131" y="7"/>
                    </a:lnTo>
                    <a:lnTo>
                      <a:pt x="133" y="9"/>
                    </a:lnTo>
                    <a:lnTo>
                      <a:pt x="135" y="9"/>
                    </a:lnTo>
                    <a:lnTo>
                      <a:pt x="137" y="9"/>
                    </a:lnTo>
                    <a:lnTo>
                      <a:pt x="137" y="11"/>
                    </a:lnTo>
                    <a:lnTo>
                      <a:pt x="137" y="13"/>
                    </a:lnTo>
                    <a:lnTo>
                      <a:pt x="135" y="13"/>
                    </a:lnTo>
                    <a:lnTo>
                      <a:pt x="137" y="15"/>
                    </a:lnTo>
                    <a:lnTo>
                      <a:pt x="137" y="13"/>
                    </a:lnTo>
                    <a:lnTo>
                      <a:pt x="137" y="13"/>
                    </a:lnTo>
                    <a:lnTo>
                      <a:pt x="137" y="13"/>
                    </a:lnTo>
                    <a:lnTo>
                      <a:pt x="139" y="13"/>
                    </a:lnTo>
                    <a:lnTo>
                      <a:pt x="139" y="11"/>
                    </a:lnTo>
                    <a:lnTo>
                      <a:pt x="139" y="11"/>
                    </a:lnTo>
                    <a:lnTo>
                      <a:pt x="137" y="9"/>
                    </a:lnTo>
                    <a:lnTo>
                      <a:pt x="137" y="9"/>
                    </a:lnTo>
                    <a:lnTo>
                      <a:pt x="137" y="7"/>
                    </a:lnTo>
                    <a:lnTo>
                      <a:pt x="135" y="7"/>
                    </a:lnTo>
                    <a:lnTo>
                      <a:pt x="135" y="7"/>
                    </a:lnTo>
                    <a:lnTo>
                      <a:pt x="135" y="7"/>
                    </a:lnTo>
                    <a:lnTo>
                      <a:pt x="135" y="5"/>
                    </a:lnTo>
                    <a:lnTo>
                      <a:pt x="139" y="7"/>
                    </a:lnTo>
                    <a:lnTo>
                      <a:pt x="141" y="5"/>
                    </a:lnTo>
                    <a:lnTo>
                      <a:pt x="141" y="5"/>
                    </a:lnTo>
                    <a:lnTo>
                      <a:pt x="141" y="7"/>
                    </a:lnTo>
                    <a:lnTo>
                      <a:pt x="143" y="9"/>
                    </a:lnTo>
                    <a:lnTo>
                      <a:pt x="145" y="9"/>
                    </a:lnTo>
                    <a:lnTo>
                      <a:pt x="145" y="9"/>
                    </a:lnTo>
                    <a:lnTo>
                      <a:pt x="154" y="9"/>
                    </a:lnTo>
                    <a:lnTo>
                      <a:pt x="154" y="9"/>
                    </a:lnTo>
                    <a:lnTo>
                      <a:pt x="154" y="9"/>
                    </a:lnTo>
                    <a:lnTo>
                      <a:pt x="154" y="7"/>
                    </a:lnTo>
                    <a:lnTo>
                      <a:pt x="154" y="7"/>
                    </a:lnTo>
                    <a:lnTo>
                      <a:pt x="156" y="9"/>
                    </a:lnTo>
                    <a:lnTo>
                      <a:pt x="158" y="9"/>
                    </a:lnTo>
                    <a:lnTo>
                      <a:pt x="160" y="7"/>
                    </a:lnTo>
                    <a:lnTo>
                      <a:pt x="162" y="7"/>
                    </a:lnTo>
                    <a:lnTo>
                      <a:pt x="162" y="7"/>
                    </a:lnTo>
                    <a:lnTo>
                      <a:pt x="164" y="7"/>
                    </a:lnTo>
                    <a:lnTo>
                      <a:pt x="164" y="9"/>
                    </a:lnTo>
                    <a:lnTo>
                      <a:pt x="168" y="15"/>
                    </a:lnTo>
                    <a:lnTo>
                      <a:pt x="168" y="15"/>
                    </a:lnTo>
                    <a:lnTo>
                      <a:pt x="168" y="17"/>
                    </a:lnTo>
                    <a:lnTo>
                      <a:pt x="176" y="19"/>
                    </a:lnTo>
                    <a:lnTo>
                      <a:pt x="180" y="21"/>
                    </a:lnTo>
                    <a:lnTo>
                      <a:pt x="182" y="21"/>
                    </a:lnTo>
                    <a:lnTo>
                      <a:pt x="184" y="19"/>
                    </a:lnTo>
                    <a:lnTo>
                      <a:pt x="186" y="17"/>
                    </a:lnTo>
                    <a:lnTo>
                      <a:pt x="186" y="17"/>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OR</a:t>
                </a:r>
              </a:p>
            </p:txBody>
          </p:sp>
          <p:sp>
            <p:nvSpPr>
              <p:cNvPr id="23" name="Freeform 19">
                <a:extLst>
                  <a:ext uri="{FF2B5EF4-FFF2-40B4-BE49-F238E27FC236}">
                    <a16:creationId xmlns:a16="http://schemas.microsoft.com/office/drawing/2014/main" id="{A45BA82C-1D7E-44AF-A18E-15466E9734CE}"/>
                  </a:ext>
                </a:extLst>
              </p:cNvPr>
              <p:cNvSpPr>
                <a:spLocks/>
              </p:cNvSpPr>
              <p:nvPr/>
            </p:nvSpPr>
            <p:spPr bwMode="auto">
              <a:xfrm>
                <a:off x="2471" y="1434"/>
                <a:ext cx="758" cy="360"/>
              </a:xfrm>
              <a:custGeom>
                <a:avLst/>
                <a:gdLst>
                  <a:gd name="T0" fmla="*/ 750 w 758"/>
                  <a:gd name="T1" fmla="*/ 157 h 360"/>
                  <a:gd name="T2" fmla="*/ 758 w 758"/>
                  <a:gd name="T3" fmla="*/ 336 h 360"/>
                  <a:gd name="T4" fmla="*/ 750 w 758"/>
                  <a:gd name="T5" fmla="*/ 356 h 360"/>
                  <a:gd name="T6" fmla="*/ 740 w 758"/>
                  <a:gd name="T7" fmla="*/ 354 h 360"/>
                  <a:gd name="T8" fmla="*/ 731 w 758"/>
                  <a:gd name="T9" fmla="*/ 350 h 360"/>
                  <a:gd name="T10" fmla="*/ 715 w 758"/>
                  <a:gd name="T11" fmla="*/ 342 h 360"/>
                  <a:gd name="T12" fmla="*/ 707 w 758"/>
                  <a:gd name="T13" fmla="*/ 338 h 360"/>
                  <a:gd name="T14" fmla="*/ 690 w 758"/>
                  <a:gd name="T15" fmla="*/ 329 h 360"/>
                  <a:gd name="T16" fmla="*/ 684 w 758"/>
                  <a:gd name="T17" fmla="*/ 336 h 360"/>
                  <a:gd name="T18" fmla="*/ 680 w 758"/>
                  <a:gd name="T19" fmla="*/ 340 h 360"/>
                  <a:gd name="T20" fmla="*/ 668 w 758"/>
                  <a:gd name="T21" fmla="*/ 338 h 360"/>
                  <a:gd name="T22" fmla="*/ 664 w 758"/>
                  <a:gd name="T23" fmla="*/ 338 h 360"/>
                  <a:gd name="T24" fmla="*/ 656 w 758"/>
                  <a:gd name="T25" fmla="*/ 332 h 360"/>
                  <a:gd name="T26" fmla="*/ 647 w 758"/>
                  <a:gd name="T27" fmla="*/ 338 h 360"/>
                  <a:gd name="T28" fmla="*/ 641 w 758"/>
                  <a:gd name="T29" fmla="*/ 342 h 360"/>
                  <a:gd name="T30" fmla="*/ 629 w 758"/>
                  <a:gd name="T31" fmla="*/ 340 h 360"/>
                  <a:gd name="T32" fmla="*/ 621 w 758"/>
                  <a:gd name="T33" fmla="*/ 344 h 360"/>
                  <a:gd name="T34" fmla="*/ 607 w 758"/>
                  <a:gd name="T35" fmla="*/ 350 h 360"/>
                  <a:gd name="T36" fmla="*/ 596 w 758"/>
                  <a:gd name="T37" fmla="*/ 358 h 360"/>
                  <a:gd name="T38" fmla="*/ 576 w 758"/>
                  <a:gd name="T39" fmla="*/ 350 h 360"/>
                  <a:gd name="T40" fmla="*/ 568 w 758"/>
                  <a:gd name="T41" fmla="*/ 346 h 360"/>
                  <a:gd name="T42" fmla="*/ 566 w 758"/>
                  <a:gd name="T43" fmla="*/ 338 h 360"/>
                  <a:gd name="T44" fmla="*/ 561 w 758"/>
                  <a:gd name="T45" fmla="*/ 344 h 360"/>
                  <a:gd name="T46" fmla="*/ 555 w 758"/>
                  <a:gd name="T47" fmla="*/ 346 h 360"/>
                  <a:gd name="T48" fmla="*/ 543 w 758"/>
                  <a:gd name="T49" fmla="*/ 342 h 360"/>
                  <a:gd name="T50" fmla="*/ 539 w 758"/>
                  <a:gd name="T51" fmla="*/ 336 h 360"/>
                  <a:gd name="T52" fmla="*/ 533 w 758"/>
                  <a:gd name="T53" fmla="*/ 344 h 360"/>
                  <a:gd name="T54" fmla="*/ 527 w 758"/>
                  <a:gd name="T55" fmla="*/ 350 h 360"/>
                  <a:gd name="T56" fmla="*/ 516 w 758"/>
                  <a:gd name="T57" fmla="*/ 356 h 360"/>
                  <a:gd name="T58" fmla="*/ 514 w 758"/>
                  <a:gd name="T59" fmla="*/ 342 h 360"/>
                  <a:gd name="T60" fmla="*/ 508 w 758"/>
                  <a:gd name="T61" fmla="*/ 346 h 360"/>
                  <a:gd name="T62" fmla="*/ 500 w 758"/>
                  <a:gd name="T63" fmla="*/ 348 h 360"/>
                  <a:gd name="T64" fmla="*/ 490 w 758"/>
                  <a:gd name="T65" fmla="*/ 344 h 360"/>
                  <a:gd name="T66" fmla="*/ 473 w 758"/>
                  <a:gd name="T67" fmla="*/ 332 h 360"/>
                  <a:gd name="T68" fmla="*/ 447 w 758"/>
                  <a:gd name="T69" fmla="*/ 344 h 360"/>
                  <a:gd name="T70" fmla="*/ 447 w 758"/>
                  <a:gd name="T71" fmla="*/ 334 h 360"/>
                  <a:gd name="T72" fmla="*/ 434 w 758"/>
                  <a:gd name="T73" fmla="*/ 321 h 360"/>
                  <a:gd name="T74" fmla="*/ 408 w 758"/>
                  <a:gd name="T75" fmla="*/ 319 h 360"/>
                  <a:gd name="T76" fmla="*/ 391 w 758"/>
                  <a:gd name="T77" fmla="*/ 319 h 360"/>
                  <a:gd name="T78" fmla="*/ 377 w 758"/>
                  <a:gd name="T79" fmla="*/ 317 h 360"/>
                  <a:gd name="T80" fmla="*/ 348 w 758"/>
                  <a:gd name="T81" fmla="*/ 311 h 360"/>
                  <a:gd name="T82" fmla="*/ 334 w 758"/>
                  <a:gd name="T83" fmla="*/ 299 h 360"/>
                  <a:gd name="T84" fmla="*/ 326 w 758"/>
                  <a:gd name="T85" fmla="*/ 288 h 360"/>
                  <a:gd name="T86" fmla="*/ 318 w 758"/>
                  <a:gd name="T87" fmla="*/ 284 h 360"/>
                  <a:gd name="T88" fmla="*/ 303 w 758"/>
                  <a:gd name="T89" fmla="*/ 288 h 360"/>
                  <a:gd name="T90" fmla="*/ 291 w 758"/>
                  <a:gd name="T91" fmla="*/ 291 h 360"/>
                  <a:gd name="T92" fmla="*/ 262 w 758"/>
                  <a:gd name="T93" fmla="*/ 272 h 360"/>
                  <a:gd name="T94" fmla="*/ 262 w 758"/>
                  <a:gd name="T95" fmla="*/ 192 h 360"/>
                  <a:gd name="T96" fmla="*/ 262 w 758"/>
                  <a:gd name="T97" fmla="*/ 94 h 360"/>
                  <a:gd name="T98" fmla="*/ 234 w 758"/>
                  <a:gd name="T99" fmla="*/ 65 h 360"/>
                  <a:gd name="T100" fmla="*/ 60 w 758"/>
                  <a:gd name="T101" fmla="*/ 63 h 360"/>
                  <a:gd name="T102" fmla="*/ 2 w 758"/>
                  <a:gd name="T103" fmla="*/ 20 h 360"/>
                  <a:gd name="T104" fmla="*/ 78 w 758"/>
                  <a:gd name="T105" fmla="*/ 10 h 360"/>
                  <a:gd name="T106" fmla="*/ 228 w 758"/>
                  <a:gd name="T107" fmla="*/ 10 h 360"/>
                  <a:gd name="T108" fmla="*/ 389 w 758"/>
                  <a:gd name="T109" fmla="*/ 10 h 360"/>
                  <a:gd name="T110" fmla="*/ 549 w 758"/>
                  <a:gd name="T111" fmla="*/ 6 h 360"/>
                  <a:gd name="T112" fmla="*/ 709 w 758"/>
                  <a:gd name="T11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8" h="360">
                    <a:moveTo>
                      <a:pt x="731" y="53"/>
                    </a:moveTo>
                    <a:lnTo>
                      <a:pt x="736" y="67"/>
                    </a:lnTo>
                    <a:lnTo>
                      <a:pt x="738" y="84"/>
                    </a:lnTo>
                    <a:lnTo>
                      <a:pt x="740" y="98"/>
                    </a:lnTo>
                    <a:lnTo>
                      <a:pt x="744" y="112"/>
                    </a:lnTo>
                    <a:lnTo>
                      <a:pt x="746" y="127"/>
                    </a:lnTo>
                    <a:lnTo>
                      <a:pt x="748" y="143"/>
                    </a:lnTo>
                    <a:lnTo>
                      <a:pt x="750" y="157"/>
                    </a:lnTo>
                    <a:lnTo>
                      <a:pt x="754" y="172"/>
                    </a:lnTo>
                    <a:lnTo>
                      <a:pt x="754" y="196"/>
                    </a:lnTo>
                    <a:lnTo>
                      <a:pt x="754" y="219"/>
                    </a:lnTo>
                    <a:lnTo>
                      <a:pt x="756" y="241"/>
                    </a:lnTo>
                    <a:lnTo>
                      <a:pt x="756" y="266"/>
                    </a:lnTo>
                    <a:lnTo>
                      <a:pt x="756" y="288"/>
                    </a:lnTo>
                    <a:lnTo>
                      <a:pt x="758" y="313"/>
                    </a:lnTo>
                    <a:lnTo>
                      <a:pt x="758" y="336"/>
                    </a:lnTo>
                    <a:lnTo>
                      <a:pt x="758" y="360"/>
                    </a:lnTo>
                    <a:lnTo>
                      <a:pt x="758" y="360"/>
                    </a:lnTo>
                    <a:lnTo>
                      <a:pt x="756" y="360"/>
                    </a:lnTo>
                    <a:lnTo>
                      <a:pt x="754" y="358"/>
                    </a:lnTo>
                    <a:lnTo>
                      <a:pt x="754" y="360"/>
                    </a:lnTo>
                    <a:lnTo>
                      <a:pt x="750" y="358"/>
                    </a:lnTo>
                    <a:lnTo>
                      <a:pt x="750" y="358"/>
                    </a:lnTo>
                    <a:lnTo>
                      <a:pt x="750" y="356"/>
                    </a:lnTo>
                    <a:lnTo>
                      <a:pt x="750" y="356"/>
                    </a:lnTo>
                    <a:lnTo>
                      <a:pt x="748" y="356"/>
                    </a:lnTo>
                    <a:lnTo>
                      <a:pt x="746" y="356"/>
                    </a:lnTo>
                    <a:lnTo>
                      <a:pt x="744" y="356"/>
                    </a:lnTo>
                    <a:lnTo>
                      <a:pt x="744" y="356"/>
                    </a:lnTo>
                    <a:lnTo>
                      <a:pt x="742" y="356"/>
                    </a:lnTo>
                    <a:lnTo>
                      <a:pt x="742" y="354"/>
                    </a:lnTo>
                    <a:lnTo>
                      <a:pt x="740" y="354"/>
                    </a:lnTo>
                    <a:lnTo>
                      <a:pt x="740" y="356"/>
                    </a:lnTo>
                    <a:lnTo>
                      <a:pt x="740" y="356"/>
                    </a:lnTo>
                    <a:lnTo>
                      <a:pt x="738" y="356"/>
                    </a:lnTo>
                    <a:lnTo>
                      <a:pt x="738" y="354"/>
                    </a:lnTo>
                    <a:lnTo>
                      <a:pt x="736" y="354"/>
                    </a:lnTo>
                    <a:lnTo>
                      <a:pt x="733" y="352"/>
                    </a:lnTo>
                    <a:lnTo>
                      <a:pt x="733" y="350"/>
                    </a:lnTo>
                    <a:lnTo>
                      <a:pt x="731" y="350"/>
                    </a:lnTo>
                    <a:lnTo>
                      <a:pt x="729" y="350"/>
                    </a:lnTo>
                    <a:lnTo>
                      <a:pt x="723" y="350"/>
                    </a:lnTo>
                    <a:lnTo>
                      <a:pt x="719" y="346"/>
                    </a:lnTo>
                    <a:lnTo>
                      <a:pt x="719" y="344"/>
                    </a:lnTo>
                    <a:lnTo>
                      <a:pt x="717" y="344"/>
                    </a:lnTo>
                    <a:lnTo>
                      <a:pt x="717" y="342"/>
                    </a:lnTo>
                    <a:lnTo>
                      <a:pt x="717" y="342"/>
                    </a:lnTo>
                    <a:lnTo>
                      <a:pt x="715" y="342"/>
                    </a:lnTo>
                    <a:lnTo>
                      <a:pt x="715" y="340"/>
                    </a:lnTo>
                    <a:lnTo>
                      <a:pt x="715" y="340"/>
                    </a:lnTo>
                    <a:lnTo>
                      <a:pt x="715" y="340"/>
                    </a:lnTo>
                    <a:lnTo>
                      <a:pt x="713" y="340"/>
                    </a:lnTo>
                    <a:lnTo>
                      <a:pt x="713" y="338"/>
                    </a:lnTo>
                    <a:lnTo>
                      <a:pt x="711" y="338"/>
                    </a:lnTo>
                    <a:lnTo>
                      <a:pt x="709" y="338"/>
                    </a:lnTo>
                    <a:lnTo>
                      <a:pt x="707" y="338"/>
                    </a:lnTo>
                    <a:lnTo>
                      <a:pt x="705" y="334"/>
                    </a:lnTo>
                    <a:lnTo>
                      <a:pt x="703" y="334"/>
                    </a:lnTo>
                    <a:lnTo>
                      <a:pt x="701" y="334"/>
                    </a:lnTo>
                    <a:lnTo>
                      <a:pt x="699" y="332"/>
                    </a:lnTo>
                    <a:lnTo>
                      <a:pt x="699" y="332"/>
                    </a:lnTo>
                    <a:lnTo>
                      <a:pt x="699" y="332"/>
                    </a:lnTo>
                    <a:lnTo>
                      <a:pt x="697" y="329"/>
                    </a:lnTo>
                    <a:lnTo>
                      <a:pt x="690" y="329"/>
                    </a:lnTo>
                    <a:lnTo>
                      <a:pt x="690" y="329"/>
                    </a:lnTo>
                    <a:lnTo>
                      <a:pt x="688" y="329"/>
                    </a:lnTo>
                    <a:lnTo>
                      <a:pt x="688" y="332"/>
                    </a:lnTo>
                    <a:lnTo>
                      <a:pt x="688" y="334"/>
                    </a:lnTo>
                    <a:lnTo>
                      <a:pt x="686" y="336"/>
                    </a:lnTo>
                    <a:lnTo>
                      <a:pt x="686" y="334"/>
                    </a:lnTo>
                    <a:lnTo>
                      <a:pt x="686" y="336"/>
                    </a:lnTo>
                    <a:lnTo>
                      <a:pt x="684" y="336"/>
                    </a:lnTo>
                    <a:lnTo>
                      <a:pt x="684" y="336"/>
                    </a:lnTo>
                    <a:lnTo>
                      <a:pt x="684" y="338"/>
                    </a:lnTo>
                    <a:lnTo>
                      <a:pt x="682" y="336"/>
                    </a:lnTo>
                    <a:lnTo>
                      <a:pt x="682" y="336"/>
                    </a:lnTo>
                    <a:lnTo>
                      <a:pt x="682" y="338"/>
                    </a:lnTo>
                    <a:lnTo>
                      <a:pt x="682" y="338"/>
                    </a:lnTo>
                    <a:lnTo>
                      <a:pt x="680" y="338"/>
                    </a:lnTo>
                    <a:lnTo>
                      <a:pt x="680" y="340"/>
                    </a:lnTo>
                    <a:lnTo>
                      <a:pt x="680" y="340"/>
                    </a:lnTo>
                    <a:lnTo>
                      <a:pt x="680" y="340"/>
                    </a:lnTo>
                    <a:lnTo>
                      <a:pt x="672" y="340"/>
                    </a:lnTo>
                    <a:lnTo>
                      <a:pt x="672" y="340"/>
                    </a:lnTo>
                    <a:lnTo>
                      <a:pt x="670" y="340"/>
                    </a:lnTo>
                    <a:lnTo>
                      <a:pt x="670" y="338"/>
                    </a:lnTo>
                    <a:lnTo>
                      <a:pt x="670" y="338"/>
                    </a:lnTo>
                    <a:lnTo>
                      <a:pt x="668" y="338"/>
                    </a:lnTo>
                    <a:lnTo>
                      <a:pt x="668" y="338"/>
                    </a:lnTo>
                    <a:lnTo>
                      <a:pt x="668" y="340"/>
                    </a:lnTo>
                    <a:lnTo>
                      <a:pt x="668" y="340"/>
                    </a:lnTo>
                    <a:lnTo>
                      <a:pt x="666" y="338"/>
                    </a:lnTo>
                    <a:lnTo>
                      <a:pt x="666" y="338"/>
                    </a:lnTo>
                    <a:lnTo>
                      <a:pt x="666" y="338"/>
                    </a:lnTo>
                    <a:lnTo>
                      <a:pt x="666" y="338"/>
                    </a:lnTo>
                    <a:lnTo>
                      <a:pt x="664" y="338"/>
                    </a:lnTo>
                    <a:lnTo>
                      <a:pt x="662" y="338"/>
                    </a:lnTo>
                    <a:lnTo>
                      <a:pt x="664" y="336"/>
                    </a:lnTo>
                    <a:lnTo>
                      <a:pt x="662" y="334"/>
                    </a:lnTo>
                    <a:lnTo>
                      <a:pt x="662" y="334"/>
                    </a:lnTo>
                    <a:lnTo>
                      <a:pt x="660" y="332"/>
                    </a:lnTo>
                    <a:lnTo>
                      <a:pt x="658" y="332"/>
                    </a:lnTo>
                    <a:lnTo>
                      <a:pt x="658" y="332"/>
                    </a:lnTo>
                    <a:lnTo>
                      <a:pt x="656" y="332"/>
                    </a:lnTo>
                    <a:lnTo>
                      <a:pt x="656" y="334"/>
                    </a:lnTo>
                    <a:lnTo>
                      <a:pt x="656" y="334"/>
                    </a:lnTo>
                    <a:lnTo>
                      <a:pt x="654" y="334"/>
                    </a:lnTo>
                    <a:lnTo>
                      <a:pt x="654" y="334"/>
                    </a:lnTo>
                    <a:lnTo>
                      <a:pt x="652" y="336"/>
                    </a:lnTo>
                    <a:lnTo>
                      <a:pt x="650" y="336"/>
                    </a:lnTo>
                    <a:lnTo>
                      <a:pt x="650" y="336"/>
                    </a:lnTo>
                    <a:lnTo>
                      <a:pt x="647" y="338"/>
                    </a:lnTo>
                    <a:lnTo>
                      <a:pt x="647" y="338"/>
                    </a:lnTo>
                    <a:lnTo>
                      <a:pt x="647" y="338"/>
                    </a:lnTo>
                    <a:lnTo>
                      <a:pt x="645" y="338"/>
                    </a:lnTo>
                    <a:lnTo>
                      <a:pt x="643" y="338"/>
                    </a:lnTo>
                    <a:lnTo>
                      <a:pt x="641" y="338"/>
                    </a:lnTo>
                    <a:lnTo>
                      <a:pt x="641" y="342"/>
                    </a:lnTo>
                    <a:lnTo>
                      <a:pt x="641" y="342"/>
                    </a:lnTo>
                    <a:lnTo>
                      <a:pt x="641" y="342"/>
                    </a:lnTo>
                    <a:lnTo>
                      <a:pt x="639" y="342"/>
                    </a:lnTo>
                    <a:lnTo>
                      <a:pt x="639" y="342"/>
                    </a:lnTo>
                    <a:lnTo>
                      <a:pt x="639" y="342"/>
                    </a:lnTo>
                    <a:lnTo>
                      <a:pt x="639" y="342"/>
                    </a:lnTo>
                    <a:lnTo>
                      <a:pt x="637" y="342"/>
                    </a:lnTo>
                    <a:lnTo>
                      <a:pt x="635" y="344"/>
                    </a:lnTo>
                    <a:lnTo>
                      <a:pt x="635" y="342"/>
                    </a:lnTo>
                    <a:lnTo>
                      <a:pt x="629" y="340"/>
                    </a:lnTo>
                    <a:lnTo>
                      <a:pt x="629" y="338"/>
                    </a:lnTo>
                    <a:lnTo>
                      <a:pt x="627" y="338"/>
                    </a:lnTo>
                    <a:lnTo>
                      <a:pt x="627" y="340"/>
                    </a:lnTo>
                    <a:lnTo>
                      <a:pt x="625" y="340"/>
                    </a:lnTo>
                    <a:lnTo>
                      <a:pt x="625" y="342"/>
                    </a:lnTo>
                    <a:lnTo>
                      <a:pt x="625" y="342"/>
                    </a:lnTo>
                    <a:lnTo>
                      <a:pt x="623" y="342"/>
                    </a:lnTo>
                    <a:lnTo>
                      <a:pt x="621" y="344"/>
                    </a:lnTo>
                    <a:lnTo>
                      <a:pt x="619" y="344"/>
                    </a:lnTo>
                    <a:lnTo>
                      <a:pt x="617" y="344"/>
                    </a:lnTo>
                    <a:lnTo>
                      <a:pt x="613" y="344"/>
                    </a:lnTo>
                    <a:lnTo>
                      <a:pt x="611" y="346"/>
                    </a:lnTo>
                    <a:lnTo>
                      <a:pt x="611" y="346"/>
                    </a:lnTo>
                    <a:lnTo>
                      <a:pt x="609" y="346"/>
                    </a:lnTo>
                    <a:lnTo>
                      <a:pt x="609" y="348"/>
                    </a:lnTo>
                    <a:lnTo>
                      <a:pt x="607" y="350"/>
                    </a:lnTo>
                    <a:lnTo>
                      <a:pt x="607" y="352"/>
                    </a:lnTo>
                    <a:lnTo>
                      <a:pt x="604" y="354"/>
                    </a:lnTo>
                    <a:lnTo>
                      <a:pt x="602" y="354"/>
                    </a:lnTo>
                    <a:lnTo>
                      <a:pt x="598" y="354"/>
                    </a:lnTo>
                    <a:lnTo>
                      <a:pt x="596" y="354"/>
                    </a:lnTo>
                    <a:lnTo>
                      <a:pt x="596" y="354"/>
                    </a:lnTo>
                    <a:lnTo>
                      <a:pt x="596" y="356"/>
                    </a:lnTo>
                    <a:lnTo>
                      <a:pt x="596" y="358"/>
                    </a:lnTo>
                    <a:lnTo>
                      <a:pt x="592" y="360"/>
                    </a:lnTo>
                    <a:lnTo>
                      <a:pt x="590" y="358"/>
                    </a:lnTo>
                    <a:lnTo>
                      <a:pt x="588" y="354"/>
                    </a:lnTo>
                    <a:lnTo>
                      <a:pt x="586" y="352"/>
                    </a:lnTo>
                    <a:lnTo>
                      <a:pt x="584" y="352"/>
                    </a:lnTo>
                    <a:lnTo>
                      <a:pt x="578" y="352"/>
                    </a:lnTo>
                    <a:lnTo>
                      <a:pt x="578" y="352"/>
                    </a:lnTo>
                    <a:lnTo>
                      <a:pt x="576" y="350"/>
                    </a:lnTo>
                    <a:lnTo>
                      <a:pt x="576" y="350"/>
                    </a:lnTo>
                    <a:lnTo>
                      <a:pt x="576" y="348"/>
                    </a:lnTo>
                    <a:lnTo>
                      <a:pt x="576" y="348"/>
                    </a:lnTo>
                    <a:lnTo>
                      <a:pt x="574" y="348"/>
                    </a:lnTo>
                    <a:lnTo>
                      <a:pt x="574" y="348"/>
                    </a:lnTo>
                    <a:lnTo>
                      <a:pt x="570" y="346"/>
                    </a:lnTo>
                    <a:lnTo>
                      <a:pt x="570" y="346"/>
                    </a:lnTo>
                    <a:lnTo>
                      <a:pt x="568" y="346"/>
                    </a:lnTo>
                    <a:lnTo>
                      <a:pt x="568" y="344"/>
                    </a:lnTo>
                    <a:lnTo>
                      <a:pt x="568" y="344"/>
                    </a:lnTo>
                    <a:lnTo>
                      <a:pt x="568" y="344"/>
                    </a:lnTo>
                    <a:lnTo>
                      <a:pt x="568" y="342"/>
                    </a:lnTo>
                    <a:lnTo>
                      <a:pt x="570" y="342"/>
                    </a:lnTo>
                    <a:lnTo>
                      <a:pt x="570" y="340"/>
                    </a:lnTo>
                    <a:lnTo>
                      <a:pt x="568" y="340"/>
                    </a:lnTo>
                    <a:lnTo>
                      <a:pt x="566" y="338"/>
                    </a:lnTo>
                    <a:lnTo>
                      <a:pt x="563" y="338"/>
                    </a:lnTo>
                    <a:lnTo>
                      <a:pt x="563" y="338"/>
                    </a:lnTo>
                    <a:lnTo>
                      <a:pt x="563" y="338"/>
                    </a:lnTo>
                    <a:lnTo>
                      <a:pt x="563" y="340"/>
                    </a:lnTo>
                    <a:lnTo>
                      <a:pt x="561" y="340"/>
                    </a:lnTo>
                    <a:lnTo>
                      <a:pt x="561" y="344"/>
                    </a:lnTo>
                    <a:lnTo>
                      <a:pt x="561" y="344"/>
                    </a:lnTo>
                    <a:lnTo>
                      <a:pt x="561" y="344"/>
                    </a:lnTo>
                    <a:lnTo>
                      <a:pt x="559" y="344"/>
                    </a:lnTo>
                    <a:lnTo>
                      <a:pt x="559" y="346"/>
                    </a:lnTo>
                    <a:lnTo>
                      <a:pt x="559" y="346"/>
                    </a:lnTo>
                    <a:lnTo>
                      <a:pt x="557" y="346"/>
                    </a:lnTo>
                    <a:lnTo>
                      <a:pt x="557" y="346"/>
                    </a:lnTo>
                    <a:lnTo>
                      <a:pt x="555" y="346"/>
                    </a:lnTo>
                    <a:lnTo>
                      <a:pt x="555" y="346"/>
                    </a:lnTo>
                    <a:lnTo>
                      <a:pt x="555" y="346"/>
                    </a:lnTo>
                    <a:lnTo>
                      <a:pt x="551" y="344"/>
                    </a:lnTo>
                    <a:lnTo>
                      <a:pt x="551" y="344"/>
                    </a:lnTo>
                    <a:lnTo>
                      <a:pt x="551" y="344"/>
                    </a:lnTo>
                    <a:lnTo>
                      <a:pt x="547" y="344"/>
                    </a:lnTo>
                    <a:lnTo>
                      <a:pt x="547" y="344"/>
                    </a:lnTo>
                    <a:lnTo>
                      <a:pt x="545" y="344"/>
                    </a:lnTo>
                    <a:lnTo>
                      <a:pt x="545" y="344"/>
                    </a:lnTo>
                    <a:lnTo>
                      <a:pt x="543" y="342"/>
                    </a:lnTo>
                    <a:lnTo>
                      <a:pt x="543" y="342"/>
                    </a:lnTo>
                    <a:lnTo>
                      <a:pt x="543" y="340"/>
                    </a:lnTo>
                    <a:lnTo>
                      <a:pt x="543" y="338"/>
                    </a:lnTo>
                    <a:lnTo>
                      <a:pt x="541" y="336"/>
                    </a:lnTo>
                    <a:lnTo>
                      <a:pt x="541" y="336"/>
                    </a:lnTo>
                    <a:lnTo>
                      <a:pt x="541" y="336"/>
                    </a:lnTo>
                    <a:lnTo>
                      <a:pt x="539" y="336"/>
                    </a:lnTo>
                    <a:lnTo>
                      <a:pt x="539" y="336"/>
                    </a:lnTo>
                    <a:lnTo>
                      <a:pt x="539" y="336"/>
                    </a:lnTo>
                    <a:lnTo>
                      <a:pt x="535" y="336"/>
                    </a:lnTo>
                    <a:lnTo>
                      <a:pt x="535" y="336"/>
                    </a:lnTo>
                    <a:lnTo>
                      <a:pt x="535" y="336"/>
                    </a:lnTo>
                    <a:lnTo>
                      <a:pt x="533" y="336"/>
                    </a:lnTo>
                    <a:lnTo>
                      <a:pt x="533" y="338"/>
                    </a:lnTo>
                    <a:lnTo>
                      <a:pt x="533" y="340"/>
                    </a:lnTo>
                    <a:lnTo>
                      <a:pt x="533" y="344"/>
                    </a:lnTo>
                    <a:lnTo>
                      <a:pt x="531" y="346"/>
                    </a:lnTo>
                    <a:lnTo>
                      <a:pt x="529" y="346"/>
                    </a:lnTo>
                    <a:lnTo>
                      <a:pt x="525" y="346"/>
                    </a:lnTo>
                    <a:lnTo>
                      <a:pt x="525" y="348"/>
                    </a:lnTo>
                    <a:lnTo>
                      <a:pt x="527" y="348"/>
                    </a:lnTo>
                    <a:lnTo>
                      <a:pt x="527" y="348"/>
                    </a:lnTo>
                    <a:lnTo>
                      <a:pt x="527" y="350"/>
                    </a:lnTo>
                    <a:lnTo>
                      <a:pt x="527" y="350"/>
                    </a:lnTo>
                    <a:lnTo>
                      <a:pt x="525" y="352"/>
                    </a:lnTo>
                    <a:lnTo>
                      <a:pt x="525" y="352"/>
                    </a:lnTo>
                    <a:lnTo>
                      <a:pt x="525" y="356"/>
                    </a:lnTo>
                    <a:lnTo>
                      <a:pt x="525" y="358"/>
                    </a:lnTo>
                    <a:lnTo>
                      <a:pt x="523" y="360"/>
                    </a:lnTo>
                    <a:lnTo>
                      <a:pt x="520" y="360"/>
                    </a:lnTo>
                    <a:lnTo>
                      <a:pt x="516" y="358"/>
                    </a:lnTo>
                    <a:lnTo>
                      <a:pt x="516" y="356"/>
                    </a:lnTo>
                    <a:lnTo>
                      <a:pt x="514" y="354"/>
                    </a:lnTo>
                    <a:lnTo>
                      <a:pt x="514" y="352"/>
                    </a:lnTo>
                    <a:lnTo>
                      <a:pt x="514" y="350"/>
                    </a:lnTo>
                    <a:lnTo>
                      <a:pt x="516" y="346"/>
                    </a:lnTo>
                    <a:lnTo>
                      <a:pt x="516" y="344"/>
                    </a:lnTo>
                    <a:lnTo>
                      <a:pt x="516" y="344"/>
                    </a:lnTo>
                    <a:lnTo>
                      <a:pt x="514" y="342"/>
                    </a:lnTo>
                    <a:lnTo>
                      <a:pt x="514" y="342"/>
                    </a:lnTo>
                    <a:lnTo>
                      <a:pt x="512" y="340"/>
                    </a:lnTo>
                    <a:lnTo>
                      <a:pt x="512" y="340"/>
                    </a:lnTo>
                    <a:lnTo>
                      <a:pt x="512" y="342"/>
                    </a:lnTo>
                    <a:lnTo>
                      <a:pt x="510" y="342"/>
                    </a:lnTo>
                    <a:lnTo>
                      <a:pt x="510" y="342"/>
                    </a:lnTo>
                    <a:lnTo>
                      <a:pt x="510" y="344"/>
                    </a:lnTo>
                    <a:lnTo>
                      <a:pt x="508" y="346"/>
                    </a:lnTo>
                    <a:lnTo>
                      <a:pt x="508" y="346"/>
                    </a:lnTo>
                    <a:lnTo>
                      <a:pt x="506" y="344"/>
                    </a:lnTo>
                    <a:lnTo>
                      <a:pt x="504" y="344"/>
                    </a:lnTo>
                    <a:lnTo>
                      <a:pt x="504" y="346"/>
                    </a:lnTo>
                    <a:lnTo>
                      <a:pt x="502" y="346"/>
                    </a:lnTo>
                    <a:lnTo>
                      <a:pt x="502" y="346"/>
                    </a:lnTo>
                    <a:lnTo>
                      <a:pt x="502" y="346"/>
                    </a:lnTo>
                    <a:lnTo>
                      <a:pt x="502" y="348"/>
                    </a:lnTo>
                    <a:lnTo>
                      <a:pt x="500" y="348"/>
                    </a:lnTo>
                    <a:lnTo>
                      <a:pt x="500" y="348"/>
                    </a:lnTo>
                    <a:lnTo>
                      <a:pt x="500" y="350"/>
                    </a:lnTo>
                    <a:lnTo>
                      <a:pt x="498" y="350"/>
                    </a:lnTo>
                    <a:lnTo>
                      <a:pt x="494" y="350"/>
                    </a:lnTo>
                    <a:lnTo>
                      <a:pt x="492" y="350"/>
                    </a:lnTo>
                    <a:lnTo>
                      <a:pt x="492" y="346"/>
                    </a:lnTo>
                    <a:lnTo>
                      <a:pt x="490" y="344"/>
                    </a:lnTo>
                    <a:lnTo>
                      <a:pt x="490" y="344"/>
                    </a:lnTo>
                    <a:lnTo>
                      <a:pt x="488" y="342"/>
                    </a:lnTo>
                    <a:lnTo>
                      <a:pt x="486" y="342"/>
                    </a:lnTo>
                    <a:lnTo>
                      <a:pt x="482" y="342"/>
                    </a:lnTo>
                    <a:lnTo>
                      <a:pt x="480" y="342"/>
                    </a:lnTo>
                    <a:lnTo>
                      <a:pt x="480" y="340"/>
                    </a:lnTo>
                    <a:lnTo>
                      <a:pt x="480" y="336"/>
                    </a:lnTo>
                    <a:lnTo>
                      <a:pt x="477" y="334"/>
                    </a:lnTo>
                    <a:lnTo>
                      <a:pt x="473" y="332"/>
                    </a:lnTo>
                    <a:lnTo>
                      <a:pt x="471" y="334"/>
                    </a:lnTo>
                    <a:lnTo>
                      <a:pt x="467" y="336"/>
                    </a:lnTo>
                    <a:lnTo>
                      <a:pt x="461" y="344"/>
                    </a:lnTo>
                    <a:lnTo>
                      <a:pt x="457" y="346"/>
                    </a:lnTo>
                    <a:lnTo>
                      <a:pt x="453" y="346"/>
                    </a:lnTo>
                    <a:lnTo>
                      <a:pt x="449" y="346"/>
                    </a:lnTo>
                    <a:lnTo>
                      <a:pt x="447" y="344"/>
                    </a:lnTo>
                    <a:lnTo>
                      <a:pt x="447" y="344"/>
                    </a:lnTo>
                    <a:lnTo>
                      <a:pt x="447" y="342"/>
                    </a:lnTo>
                    <a:lnTo>
                      <a:pt x="447" y="342"/>
                    </a:lnTo>
                    <a:lnTo>
                      <a:pt x="447" y="340"/>
                    </a:lnTo>
                    <a:lnTo>
                      <a:pt x="447" y="338"/>
                    </a:lnTo>
                    <a:lnTo>
                      <a:pt x="447" y="338"/>
                    </a:lnTo>
                    <a:lnTo>
                      <a:pt x="447" y="336"/>
                    </a:lnTo>
                    <a:lnTo>
                      <a:pt x="447" y="336"/>
                    </a:lnTo>
                    <a:lnTo>
                      <a:pt x="447" y="334"/>
                    </a:lnTo>
                    <a:lnTo>
                      <a:pt x="447" y="334"/>
                    </a:lnTo>
                    <a:lnTo>
                      <a:pt x="445" y="334"/>
                    </a:lnTo>
                    <a:lnTo>
                      <a:pt x="443" y="332"/>
                    </a:lnTo>
                    <a:lnTo>
                      <a:pt x="439" y="332"/>
                    </a:lnTo>
                    <a:lnTo>
                      <a:pt x="434" y="329"/>
                    </a:lnTo>
                    <a:lnTo>
                      <a:pt x="434" y="325"/>
                    </a:lnTo>
                    <a:lnTo>
                      <a:pt x="432" y="323"/>
                    </a:lnTo>
                    <a:lnTo>
                      <a:pt x="434" y="321"/>
                    </a:lnTo>
                    <a:lnTo>
                      <a:pt x="434" y="317"/>
                    </a:lnTo>
                    <a:lnTo>
                      <a:pt x="432" y="317"/>
                    </a:lnTo>
                    <a:lnTo>
                      <a:pt x="430" y="317"/>
                    </a:lnTo>
                    <a:lnTo>
                      <a:pt x="426" y="317"/>
                    </a:lnTo>
                    <a:lnTo>
                      <a:pt x="422" y="319"/>
                    </a:lnTo>
                    <a:lnTo>
                      <a:pt x="412" y="317"/>
                    </a:lnTo>
                    <a:lnTo>
                      <a:pt x="410" y="317"/>
                    </a:lnTo>
                    <a:lnTo>
                      <a:pt x="408" y="319"/>
                    </a:lnTo>
                    <a:lnTo>
                      <a:pt x="406" y="321"/>
                    </a:lnTo>
                    <a:lnTo>
                      <a:pt x="406" y="323"/>
                    </a:lnTo>
                    <a:lnTo>
                      <a:pt x="404" y="323"/>
                    </a:lnTo>
                    <a:lnTo>
                      <a:pt x="402" y="325"/>
                    </a:lnTo>
                    <a:lnTo>
                      <a:pt x="398" y="325"/>
                    </a:lnTo>
                    <a:lnTo>
                      <a:pt x="398" y="323"/>
                    </a:lnTo>
                    <a:lnTo>
                      <a:pt x="394" y="321"/>
                    </a:lnTo>
                    <a:lnTo>
                      <a:pt x="391" y="319"/>
                    </a:lnTo>
                    <a:lnTo>
                      <a:pt x="391" y="319"/>
                    </a:lnTo>
                    <a:lnTo>
                      <a:pt x="389" y="317"/>
                    </a:lnTo>
                    <a:lnTo>
                      <a:pt x="389" y="315"/>
                    </a:lnTo>
                    <a:lnTo>
                      <a:pt x="387" y="315"/>
                    </a:lnTo>
                    <a:lnTo>
                      <a:pt x="385" y="315"/>
                    </a:lnTo>
                    <a:lnTo>
                      <a:pt x="383" y="315"/>
                    </a:lnTo>
                    <a:lnTo>
                      <a:pt x="377" y="319"/>
                    </a:lnTo>
                    <a:lnTo>
                      <a:pt x="377" y="317"/>
                    </a:lnTo>
                    <a:lnTo>
                      <a:pt x="365" y="315"/>
                    </a:lnTo>
                    <a:lnTo>
                      <a:pt x="363" y="315"/>
                    </a:lnTo>
                    <a:lnTo>
                      <a:pt x="357" y="311"/>
                    </a:lnTo>
                    <a:lnTo>
                      <a:pt x="355" y="311"/>
                    </a:lnTo>
                    <a:lnTo>
                      <a:pt x="353" y="311"/>
                    </a:lnTo>
                    <a:lnTo>
                      <a:pt x="353" y="311"/>
                    </a:lnTo>
                    <a:lnTo>
                      <a:pt x="351" y="311"/>
                    </a:lnTo>
                    <a:lnTo>
                      <a:pt x="348" y="311"/>
                    </a:lnTo>
                    <a:lnTo>
                      <a:pt x="344" y="311"/>
                    </a:lnTo>
                    <a:lnTo>
                      <a:pt x="342" y="309"/>
                    </a:lnTo>
                    <a:lnTo>
                      <a:pt x="338" y="311"/>
                    </a:lnTo>
                    <a:lnTo>
                      <a:pt x="336" y="309"/>
                    </a:lnTo>
                    <a:lnTo>
                      <a:pt x="334" y="309"/>
                    </a:lnTo>
                    <a:lnTo>
                      <a:pt x="334" y="307"/>
                    </a:lnTo>
                    <a:lnTo>
                      <a:pt x="334" y="301"/>
                    </a:lnTo>
                    <a:lnTo>
                      <a:pt x="334" y="299"/>
                    </a:lnTo>
                    <a:lnTo>
                      <a:pt x="334" y="299"/>
                    </a:lnTo>
                    <a:lnTo>
                      <a:pt x="334" y="297"/>
                    </a:lnTo>
                    <a:lnTo>
                      <a:pt x="330" y="295"/>
                    </a:lnTo>
                    <a:lnTo>
                      <a:pt x="330" y="293"/>
                    </a:lnTo>
                    <a:lnTo>
                      <a:pt x="330" y="291"/>
                    </a:lnTo>
                    <a:lnTo>
                      <a:pt x="328" y="288"/>
                    </a:lnTo>
                    <a:lnTo>
                      <a:pt x="326" y="288"/>
                    </a:lnTo>
                    <a:lnTo>
                      <a:pt x="326" y="288"/>
                    </a:lnTo>
                    <a:lnTo>
                      <a:pt x="324" y="288"/>
                    </a:lnTo>
                    <a:lnTo>
                      <a:pt x="324" y="288"/>
                    </a:lnTo>
                    <a:lnTo>
                      <a:pt x="322" y="286"/>
                    </a:lnTo>
                    <a:lnTo>
                      <a:pt x="322" y="286"/>
                    </a:lnTo>
                    <a:lnTo>
                      <a:pt x="322" y="286"/>
                    </a:lnTo>
                    <a:lnTo>
                      <a:pt x="322" y="284"/>
                    </a:lnTo>
                    <a:lnTo>
                      <a:pt x="320" y="284"/>
                    </a:lnTo>
                    <a:lnTo>
                      <a:pt x="318" y="284"/>
                    </a:lnTo>
                    <a:lnTo>
                      <a:pt x="318" y="284"/>
                    </a:lnTo>
                    <a:lnTo>
                      <a:pt x="318" y="291"/>
                    </a:lnTo>
                    <a:lnTo>
                      <a:pt x="316" y="293"/>
                    </a:lnTo>
                    <a:lnTo>
                      <a:pt x="316" y="293"/>
                    </a:lnTo>
                    <a:lnTo>
                      <a:pt x="314" y="293"/>
                    </a:lnTo>
                    <a:lnTo>
                      <a:pt x="312" y="293"/>
                    </a:lnTo>
                    <a:lnTo>
                      <a:pt x="307" y="291"/>
                    </a:lnTo>
                    <a:lnTo>
                      <a:pt x="303" y="288"/>
                    </a:lnTo>
                    <a:lnTo>
                      <a:pt x="303" y="288"/>
                    </a:lnTo>
                    <a:lnTo>
                      <a:pt x="301" y="291"/>
                    </a:lnTo>
                    <a:lnTo>
                      <a:pt x="301" y="291"/>
                    </a:lnTo>
                    <a:lnTo>
                      <a:pt x="299" y="293"/>
                    </a:lnTo>
                    <a:lnTo>
                      <a:pt x="299" y="293"/>
                    </a:lnTo>
                    <a:lnTo>
                      <a:pt x="293" y="293"/>
                    </a:lnTo>
                    <a:lnTo>
                      <a:pt x="291" y="291"/>
                    </a:lnTo>
                    <a:lnTo>
                      <a:pt x="291" y="291"/>
                    </a:lnTo>
                    <a:lnTo>
                      <a:pt x="289" y="286"/>
                    </a:lnTo>
                    <a:lnTo>
                      <a:pt x="273" y="272"/>
                    </a:lnTo>
                    <a:lnTo>
                      <a:pt x="273" y="272"/>
                    </a:lnTo>
                    <a:lnTo>
                      <a:pt x="271" y="272"/>
                    </a:lnTo>
                    <a:lnTo>
                      <a:pt x="271" y="272"/>
                    </a:lnTo>
                    <a:lnTo>
                      <a:pt x="269" y="270"/>
                    </a:lnTo>
                    <a:lnTo>
                      <a:pt x="264" y="272"/>
                    </a:lnTo>
                    <a:lnTo>
                      <a:pt x="262" y="272"/>
                    </a:lnTo>
                    <a:lnTo>
                      <a:pt x="262" y="270"/>
                    </a:lnTo>
                    <a:lnTo>
                      <a:pt x="262" y="266"/>
                    </a:lnTo>
                    <a:lnTo>
                      <a:pt x="262" y="254"/>
                    </a:lnTo>
                    <a:lnTo>
                      <a:pt x="262" y="241"/>
                    </a:lnTo>
                    <a:lnTo>
                      <a:pt x="262" y="229"/>
                    </a:lnTo>
                    <a:lnTo>
                      <a:pt x="262" y="217"/>
                    </a:lnTo>
                    <a:lnTo>
                      <a:pt x="262" y="204"/>
                    </a:lnTo>
                    <a:lnTo>
                      <a:pt x="262" y="192"/>
                    </a:lnTo>
                    <a:lnTo>
                      <a:pt x="262" y="180"/>
                    </a:lnTo>
                    <a:lnTo>
                      <a:pt x="262" y="168"/>
                    </a:lnTo>
                    <a:lnTo>
                      <a:pt x="262" y="155"/>
                    </a:lnTo>
                    <a:lnTo>
                      <a:pt x="262" y="143"/>
                    </a:lnTo>
                    <a:lnTo>
                      <a:pt x="262" y="131"/>
                    </a:lnTo>
                    <a:lnTo>
                      <a:pt x="262" y="118"/>
                    </a:lnTo>
                    <a:lnTo>
                      <a:pt x="262" y="106"/>
                    </a:lnTo>
                    <a:lnTo>
                      <a:pt x="262" y="94"/>
                    </a:lnTo>
                    <a:lnTo>
                      <a:pt x="262" y="82"/>
                    </a:lnTo>
                    <a:lnTo>
                      <a:pt x="262" y="69"/>
                    </a:lnTo>
                    <a:lnTo>
                      <a:pt x="262" y="65"/>
                    </a:lnTo>
                    <a:lnTo>
                      <a:pt x="262" y="65"/>
                    </a:lnTo>
                    <a:lnTo>
                      <a:pt x="256" y="65"/>
                    </a:lnTo>
                    <a:lnTo>
                      <a:pt x="254" y="65"/>
                    </a:lnTo>
                    <a:lnTo>
                      <a:pt x="246" y="65"/>
                    </a:lnTo>
                    <a:lnTo>
                      <a:pt x="234" y="65"/>
                    </a:lnTo>
                    <a:lnTo>
                      <a:pt x="217" y="65"/>
                    </a:lnTo>
                    <a:lnTo>
                      <a:pt x="197" y="65"/>
                    </a:lnTo>
                    <a:lnTo>
                      <a:pt x="176" y="63"/>
                    </a:lnTo>
                    <a:lnTo>
                      <a:pt x="154" y="63"/>
                    </a:lnTo>
                    <a:lnTo>
                      <a:pt x="129" y="63"/>
                    </a:lnTo>
                    <a:lnTo>
                      <a:pt x="105" y="63"/>
                    </a:lnTo>
                    <a:lnTo>
                      <a:pt x="82" y="63"/>
                    </a:lnTo>
                    <a:lnTo>
                      <a:pt x="60" y="63"/>
                    </a:lnTo>
                    <a:lnTo>
                      <a:pt x="41" y="61"/>
                    </a:lnTo>
                    <a:lnTo>
                      <a:pt x="25" y="61"/>
                    </a:lnTo>
                    <a:lnTo>
                      <a:pt x="13" y="61"/>
                    </a:lnTo>
                    <a:lnTo>
                      <a:pt x="4" y="61"/>
                    </a:lnTo>
                    <a:lnTo>
                      <a:pt x="0" y="61"/>
                    </a:lnTo>
                    <a:lnTo>
                      <a:pt x="2" y="47"/>
                    </a:lnTo>
                    <a:lnTo>
                      <a:pt x="2" y="34"/>
                    </a:lnTo>
                    <a:lnTo>
                      <a:pt x="2" y="20"/>
                    </a:lnTo>
                    <a:lnTo>
                      <a:pt x="2" y="8"/>
                    </a:lnTo>
                    <a:lnTo>
                      <a:pt x="13" y="8"/>
                    </a:lnTo>
                    <a:lnTo>
                      <a:pt x="25" y="8"/>
                    </a:lnTo>
                    <a:lnTo>
                      <a:pt x="35" y="8"/>
                    </a:lnTo>
                    <a:lnTo>
                      <a:pt x="45" y="8"/>
                    </a:lnTo>
                    <a:lnTo>
                      <a:pt x="56" y="8"/>
                    </a:lnTo>
                    <a:lnTo>
                      <a:pt x="68" y="8"/>
                    </a:lnTo>
                    <a:lnTo>
                      <a:pt x="78" y="10"/>
                    </a:lnTo>
                    <a:lnTo>
                      <a:pt x="88" y="10"/>
                    </a:lnTo>
                    <a:lnTo>
                      <a:pt x="109" y="10"/>
                    </a:lnTo>
                    <a:lnTo>
                      <a:pt x="129" y="10"/>
                    </a:lnTo>
                    <a:lnTo>
                      <a:pt x="148" y="10"/>
                    </a:lnTo>
                    <a:lnTo>
                      <a:pt x="168" y="10"/>
                    </a:lnTo>
                    <a:lnTo>
                      <a:pt x="189" y="10"/>
                    </a:lnTo>
                    <a:lnTo>
                      <a:pt x="209" y="10"/>
                    </a:lnTo>
                    <a:lnTo>
                      <a:pt x="228" y="10"/>
                    </a:lnTo>
                    <a:lnTo>
                      <a:pt x="248" y="10"/>
                    </a:lnTo>
                    <a:lnTo>
                      <a:pt x="269" y="10"/>
                    </a:lnTo>
                    <a:lnTo>
                      <a:pt x="289" y="10"/>
                    </a:lnTo>
                    <a:lnTo>
                      <a:pt x="310" y="10"/>
                    </a:lnTo>
                    <a:lnTo>
                      <a:pt x="328" y="10"/>
                    </a:lnTo>
                    <a:lnTo>
                      <a:pt x="348" y="10"/>
                    </a:lnTo>
                    <a:lnTo>
                      <a:pt x="369" y="10"/>
                    </a:lnTo>
                    <a:lnTo>
                      <a:pt x="389" y="10"/>
                    </a:lnTo>
                    <a:lnTo>
                      <a:pt x="410" y="10"/>
                    </a:lnTo>
                    <a:lnTo>
                      <a:pt x="428" y="10"/>
                    </a:lnTo>
                    <a:lnTo>
                      <a:pt x="449" y="10"/>
                    </a:lnTo>
                    <a:lnTo>
                      <a:pt x="469" y="8"/>
                    </a:lnTo>
                    <a:lnTo>
                      <a:pt x="490" y="8"/>
                    </a:lnTo>
                    <a:lnTo>
                      <a:pt x="508" y="8"/>
                    </a:lnTo>
                    <a:lnTo>
                      <a:pt x="529" y="8"/>
                    </a:lnTo>
                    <a:lnTo>
                      <a:pt x="549" y="6"/>
                    </a:lnTo>
                    <a:lnTo>
                      <a:pt x="570" y="6"/>
                    </a:lnTo>
                    <a:lnTo>
                      <a:pt x="590" y="6"/>
                    </a:lnTo>
                    <a:lnTo>
                      <a:pt x="609" y="4"/>
                    </a:lnTo>
                    <a:lnTo>
                      <a:pt x="629" y="4"/>
                    </a:lnTo>
                    <a:lnTo>
                      <a:pt x="650" y="4"/>
                    </a:lnTo>
                    <a:lnTo>
                      <a:pt x="670" y="2"/>
                    </a:lnTo>
                    <a:lnTo>
                      <a:pt x="688" y="2"/>
                    </a:lnTo>
                    <a:lnTo>
                      <a:pt x="709" y="0"/>
                    </a:lnTo>
                    <a:lnTo>
                      <a:pt x="729" y="0"/>
                    </a:lnTo>
                    <a:lnTo>
                      <a:pt x="729" y="12"/>
                    </a:lnTo>
                    <a:lnTo>
                      <a:pt x="731" y="26"/>
                    </a:lnTo>
                    <a:lnTo>
                      <a:pt x="731" y="41"/>
                    </a:lnTo>
                    <a:lnTo>
                      <a:pt x="731" y="53"/>
                    </a:lnTo>
                    <a:lnTo>
                      <a:pt x="731" y="53"/>
                    </a:lnTo>
                    <a:close/>
                  </a:path>
                </a:pathLst>
              </a:custGeom>
              <a:solidFill>
                <a:schemeClr val="accent1">
                  <a:lumMod val="20000"/>
                  <a:lumOff val="80000"/>
                </a:schemeClr>
              </a:solidFill>
              <a:ln w="3175" cap="rnd">
                <a:solidFill>
                  <a:schemeClr val="bg1"/>
                </a:solidFill>
                <a:prstDash val="solid"/>
                <a:round/>
                <a:headEnd/>
                <a:tailEnd/>
              </a:ln>
            </p:spPr>
            <p:txBody>
              <a:bodyPr vert="horz" wrap="square" lIns="38400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OK</a:t>
                </a:r>
              </a:p>
            </p:txBody>
          </p:sp>
          <p:sp>
            <p:nvSpPr>
              <p:cNvPr id="24" name="Freeform 20">
                <a:extLst>
                  <a:ext uri="{FF2B5EF4-FFF2-40B4-BE49-F238E27FC236}">
                    <a16:creationId xmlns:a16="http://schemas.microsoft.com/office/drawing/2014/main" id="{10F3A2C1-FBE5-46E2-96C3-976F60A3A610}"/>
                  </a:ext>
                </a:extLst>
              </p:cNvPr>
              <p:cNvSpPr>
                <a:spLocks/>
              </p:cNvSpPr>
              <p:nvPr/>
            </p:nvSpPr>
            <p:spPr bwMode="auto">
              <a:xfrm>
                <a:off x="3976" y="772"/>
                <a:ext cx="366" cy="405"/>
              </a:xfrm>
              <a:custGeom>
                <a:avLst/>
                <a:gdLst>
                  <a:gd name="T0" fmla="*/ 362 w 366"/>
                  <a:gd name="T1" fmla="*/ 118 h 405"/>
                  <a:gd name="T2" fmla="*/ 344 w 366"/>
                  <a:gd name="T3" fmla="*/ 8 h 405"/>
                  <a:gd name="T4" fmla="*/ 313 w 366"/>
                  <a:gd name="T5" fmla="*/ 16 h 405"/>
                  <a:gd name="T6" fmla="*/ 250 w 366"/>
                  <a:gd name="T7" fmla="*/ 67 h 405"/>
                  <a:gd name="T8" fmla="*/ 227 w 366"/>
                  <a:gd name="T9" fmla="*/ 69 h 405"/>
                  <a:gd name="T10" fmla="*/ 196 w 366"/>
                  <a:gd name="T11" fmla="*/ 88 h 405"/>
                  <a:gd name="T12" fmla="*/ 178 w 366"/>
                  <a:gd name="T13" fmla="*/ 82 h 405"/>
                  <a:gd name="T14" fmla="*/ 174 w 366"/>
                  <a:gd name="T15" fmla="*/ 84 h 405"/>
                  <a:gd name="T16" fmla="*/ 161 w 366"/>
                  <a:gd name="T17" fmla="*/ 88 h 405"/>
                  <a:gd name="T18" fmla="*/ 145 w 366"/>
                  <a:gd name="T19" fmla="*/ 88 h 405"/>
                  <a:gd name="T20" fmla="*/ 153 w 366"/>
                  <a:gd name="T21" fmla="*/ 84 h 405"/>
                  <a:gd name="T22" fmla="*/ 174 w 366"/>
                  <a:gd name="T23" fmla="*/ 77 h 405"/>
                  <a:gd name="T24" fmla="*/ 166 w 366"/>
                  <a:gd name="T25" fmla="*/ 75 h 405"/>
                  <a:gd name="T26" fmla="*/ 161 w 366"/>
                  <a:gd name="T27" fmla="*/ 77 h 405"/>
                  <a:gd name="T28" fmla="*/ 143 w 366"/>
                  <a:gd name="T29" fmla="*/ 73 h 405"/>
                  <a:gd name="T30" fmla="*/ 120 w 366"/>
                  <a:gd name="T31" fmla="*/ 65 h 405"/>
                  <a:gd name="T32" fmla="*/ 94 w 366"/>
                  <a:gd name="T33" fmla="*/ 67 h 405"/>
                  <a:gd name="T34" fmla="*/ 41 w 366"/>
                  <a:gd name="T35" fmla="*/ 77 h 405"/>
                  <a:gd name="T36" fmla="*/ 2 w 366"/>
                  <a:gd name="T37" fmla="*/ 102 h 405"/>
                  <a:gd name="T38" fmla="*/ 12 w 366"/>
                  <a:gd name="T39" fmla="*/ 178 h 405"/>
                  <a:gd name="T40" fmla="*/ 22 w 366"/>
                  <a:gd name="T41" fmla="*/ 248 h 405"/>
                  <a:gd name="T42" fmla="*/ 30 w 366"/>
                  <a:gd name="T43" fmla="*/ 317 h 405"/>
                  <a:gd name="T44" fmla="*/ 43 w 366"/>
                  <a:gd name="T45" fmla="*/ 354 h 405"/>
                  <a:gd name="T46" fmla="*/ 63 w 366"/>
                  <a:gd name="T47" fmla="*/ 354 h 405"/>
                  <a:gd name="T48" fmla="*/ 80 w 366"/>
                  <a:gd name="T49" fmla="*/ 360 h 405"/>
                  <a:gd name="T50" fmla="*/ 88 w 366"/>
                  <a:gd name="T51" fmla="*/ 373 h 405"/>
                  <a:gd name="T52" fmla="*/ 104 w 366"/>
                  <a:gd name="T53" fmla="*/ 385 h 405"/>
                  <a:gd name="T54" fmla="*/ 133 w 366"/>
                  <a:gd name="T55" fmla="*/ 393 h 405"/>
                  <a:gd name="T56" fmla="*/ 151 w 366"/>
                  <a:gd name="T57" fmla="*/ 385 h 405"/>
                  <a:gd name="T58" fmla="*/ 166 w 366"/>
                  <a:gd name="T59" fmla="*/ 389 h 405"/>
                  <a:gd name="T60" fmla="*/ 176 w 366"/>
                  <a:gd name="T61" fmla="*/ 391 h 405"/>
                  <a:gd name="T62" fmla="*/ 188 w 366"/>
                  <a:gd name="T63" fmla="*/ 383 h 405"/>
                  <a:gd name="T64" fmla="*/ 202 w 366"/>
                  <a:gd name="T65" fmla="*/ 373 h 405"/>
                  <a:gd name="T66" fmla="*/ 221 w 366"/>
                  <a:gd name="T67" fmla="*/ 391 h 405"/>
                  <a:gd name="T68" fmla="*/ 241 w 366"/>
                  <a:gd name="T69" fmla="*/ 403 h 405"/>
                  <a:gd name="T70" fmla="*/ 260 w 366"/>
                  <a:gd name="T71" fmla="*/ 381 h 405"/>
                  <a:gd name="T72" fmla="*/ 264 w 366"/>
                  <a:gd name="T73" fmla="*/ 371 h 405"/>
                  <a:gd name="T74" fmla="*/ 264 w 366"/>
                  <a:gd name="T75" fmla="*/ 356 h 405"/>
                  <a:gd name="T76" fmla="*/ 272 w 366"/>
                  <a:gd name="T77" fmla="*/ 332 h 405"/>
                  <a:gd name="T78" fmla="*/ 282 w 366"/>
                  <a:gd name="T79" fmla="*/ 340 h 405"/>
                  <a:gd name="T80" fmla="*/ 282 w 366"/>
                  <a:gd name="T81" fmla="*/ 344 h 405"/>
                  <a:gd name="T82" fmla="*/ 288 w 366"/>
                  <a:gd name="T83" fmla="*/ 338 h 405"/>
                  <a:gd name="T84" fmla="*/ 293 w 366"/>
                  <a:gd name="T85" fmla="*/ 334 h 405"/>
                  <a:gd name="T86" fmla="*/ 288 w 366"/>
                  <a:gd name="T87" fmla="*/ 323 h 405"/>
                  <a:gd name="T88" fmla="*/ 293 w 366"/>
                  <a:gd name="T89" fmla="*/ 311 h 405"/>
                  <a:gd name="T90" fmla="*/ 303 w 366"/>
                  <a:gd name="T91" fmla="*/ 299 h 405"/>
                  <a:gd name="T92" fmla="*/ 315 w 366"/>
                  <a:gd name="T93" fmla="*/ 282 h 405"/>
                  <a:gd name="T94" fmla="*/ 329 w 366"/>
                  <a:gd name="T95" fmla="*/ 282 h 405"/>
                  <a:gd name="T96" fmla="*/ 342 w 366"/>
                  <a:gd name="T97" fmla="*/ 268 h 405"/>
                  <a:gd name="T98" fmla="*/ 356 w 366"/>
                  <a:gd name="T99" fmla="*/ 246 h 405"/>
                  <a:gd name="T100" fmla="*/ 354 w 366"/>
                  <a:gd name="T101" fmla="*/ 235 h 405"/>
                  <a:gd name="T102" fmla="*/ 358 w 366"/>
                  <a:gd name="T103" fmla="*/ 225 h 405"/>
                  <a:gd name="T104" fmla="*/ 360 w 366"/>
                  <a:gd name="T105" fmla="*/ 219 h 405"/>
                  <a:gd name="T106" fmla="*/ 360 w 366"/>
                  <a:gd name="T107" fmla="*/ 205 h 405"/>
                  <a:gd name="T108" fmla="*/ 364 w 366"/>
                  <a:gd name="T109" fmla="*/ 182 h 405"/>
                  <a:gd name="T110" fmla="*/ 364 w 366"/>
                  <a:gd name="T111" fmla="*/ 170 h 405"/>
                  <a:gd name="T112" fmla="*/ 364 w 366"/>
                  <a:gd name="T113" fmla="*/ 15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05">
                    <a:moveTo>
                      <a:pt x="358" y="145"/>
                    </a:moveTo>
                    <a:lnTo>
                      <a:pt x="358" y="143"/>
                    </a:lnTo>
                    <a:lnTo>
                      <a:pt x="362" y="143"/>
                    </a:lnTo>
                    <a:lnTo>
                      <a:pt x="362" y="143"/>
                    </a:lnTo>
                    <a:lnTo>
                      <a:pt x="366" y="141"/>
                    </a:lnTo>
                    <a:lnTo>
                      <a:pt x="366" y="139"/>
                    </a:lnTo>
                    <a:lnTo>
                      <a:pt x="364" y="129"/>
                    </a:lnTo>
                    <a:lnTo>
                      <a:pt x="362" y="118"/>
                    </a:lnTo>
                    <a:lnTo>
                      <a:pt x="362" y="106"/>
                    </a:lnTo>
                    <a:lnTo>
                      <a:pt x="360" y="96"/>
                    </a:lnTo>
                    <a:lnTo>
                      <a:pt x="358" y="86"/>
                    </a:lnTo>
                    <a:lnTo>
                      <a:pt x="356" y="73"/>
                    </a:lnTo>
                    <a:lnTo>
                      <a:pt x="354" y="63"/>
                    </a:lnTo>
                    <a:lnTo>
                      <a:pt x="352" y="51"/>
                    </a:lnTo>
                    <a:lnTo>
                      <a:pt x="348" y="30"/>
                    </a:lnTo>
                    <a:lnTo>
                      <a:pt x="344" y="8"/>
                    </a:lnTo>
                    <a:lnTo>
                      <a:pt x="342" y="0"/>
                    </a:lnTo>
                    <a:lnTo>
                      <a:pt x="323" y="10"/>
                    </a:lnTo>
                    <a:lnTo>
                      <a:pt x="319" y="12"/>
                    </a:lnTo>
                    <a:lnTo>
                      <a:pt x="317" y="14"/>
                    </a:lnTo>
                    <a:lnTo>
                      <a:pt x="315" y="14"/>
                    </a:lnTo>
                    <a:lnTo>
                      <a:pt x="315" y="14"/>
                    </a:lnTo>
                    <a:lnTo>
                      <a:pt x="315" y="16"/>
                    </a:lnTo>
                    <a:lnTo>
                      <a:pt x="313" y="16"/>
                    </a:lnTo>
                    <a:lnTo>
                      <a:pt x="311" y="18"/>
                    </a:lnTo>
                    <a:lnTo>
                      <a:pt x="309" y="20"/>
                    </a:lnTo>
                    <a:lnTo>
                      <a:pt x="305" y="22"/>
                    </a:lnTo>
                    <a:lnTo>
                      <a:pt x="280" y="39"/>
                    </a:lnTo>
                    <a:lnTo>
                      <a:pt x="258" y="63"/>
                    </a:lnTo>
                    <a:lnTo>
                      <a:pt x="254" y="65"/>
                    </a:lnTo>
                    <a:lnTo>
                      <a:pt x="252" y="67"/>
                    </a:lnTo>
                    <a:lnTo>
                      <a:pt x="250" y="67"/>
                    </a:lnTo>
                    <a:lnTo>
                      <a:pt x="247" y="67"/>
                    </a:lnTo>
                    <a:lnTo>
                      <a:pt x="247" y="67"/>
                    </a:lnTo>
                    <a:lnTo>
                      <a:pt x="245" y="67"/>
                    </a:lnTo>
                    <a:lnTo>
                      <a:pt x="243" y="69"/>
                    </a:lnTo>
                    <a:lnTo>
                      <a:pt x="243" y="69"/>
                    </a:lnTo>
                    <a:lnTo>
                      <a:pt x="241" y="69"/>
                    </a:lnTo>
                    <a:lnTo>
                      <a:pt x="231" y="69"/>
                    </a:lnTo>
                    <a:lnTo>
                      <a:pt x="227" y="69"/>
                    </a:lnTo>
                    <a:lnTo>
                      <a:pt x="217" y="75"/>
                    </a:lnTo>
                    <a:lnTo>
                      <a:pt x="211" y="80"/>
                    </a:lnTo>
                    <a:lnTo>
                      <a:pt x="209" y="82"/>
                    </a:lnTo>
                    <a:lnTo>
                      <a:pt x="202" y="82"/>
                    </a:lnTo>
                    <a:lnTo>
                      <a:pt x="200" y="84"/>
                    </a:lnTo>
                    <a:lnTo>
                      <a:pt x="200" y="84"/>
                    </a:lnTo>
                    <a:lnTo>
                      <a:pt x="196" y="88"/>
                    </a:lnTo>
                    <a:lnTo>
                      <a:pt x="196" y="88"/>
                    </a:lnTo>
                    <a:lnTo>
                      <a:pt x="192" y="88"/>
                    </a:lnTo>
                    <a:lnTo>
                      <a:pt x="188" y="88"/>
                    </a:lnTo>
                    <a:lnTo>
                      <a:pt x="182" y="84"/>
                    </a:lnTo>
                    <a:lnTo>
                      <a:pt x="180" y="84"/>
                    </a:lnTo>
                    <a:lnTo>
                      <a:pt x="180" y="84"/>
                    </a:lnTo>
                    <a:lnTo>
                      <a:pt x="178" y="84"/>
                    </a:lnTo>
                    <a:lnTo>
                      <a:pt x="178" y="82"/>
                    </a:lnTo>
                    <a:lnTo>
                      <a:pt x="178" y="82"/>
                    </a:lnTo>
                    <a:lnTo>
                      <a:pt x="176" y="80"/>
                    </a:lnTo>
                    <a:lnTo>
                      <a:pt x="176" y="80"/>
                    </a:lnTo>
                    <a:lnTo>
                      <a:pt x="178" y="82"/>
                    </a:lnTo>
                    <a:lnTo>
                      <a:pt x="180" y="86"/>
                    </a:lnTo>
                    <a:lnTo>
                      <a:pt x="182" y="86"/>
                    </a:lnTo>
                    <a:lnTo>
                      <a:pt x="178" y="84"/>
                    </a:lnTo>
                    <a:lnTo>
                      <a:pt x="176" y="84"/>
                    </a:lnTo>
                    <a:lnTo>
                      <a:pt x="174" y="84"/>
                    </a:lnTo>
                    <a:lnTo>
                      <a:pt x="174" y="84"/>
                    </a:lnTo>
                    <a:lnTo>
                      <a:pt x="172" y="84"/>
                    </a:lnTo>
                    <a:lnTo>
                      <a:pt x="172" y="84"/>
                    </a:lnTo>
                    <a:lnTo>
                      <a:pt x="170" y="86"/>
                    </a:lnTo>
                    <a:lnTo>
                      <a:pt x="170" y="84"/>
                    </a:lnTo>
                    <a:lnTo>
                      <a:pt x="168" y="84"/>
                    </a:lnTo>
                    <a:lnTo>
                      <a:pt x="164" y="86"/>
                    </a:lnTo>
                    <a:lnTo>
                      <a:pt x="161" y="88"/>
                    </a:lnTo>
                    <a:lnTo>
                      <a:pt x="157" y="90"/>
                    </a:lnTo>
                    <a:lnTo>
                      <a:pt x="153" y="88"/>
                    </a:lnTo>
                    <a:lnTo>
                      <a:pt x="153" y="90"/>
                    </a:lnTo>
                    <a:lnTo>
                      <a:pt x="153" y="90"/>
                    </a:lnTo>
                    <a:lnTo>
                      <a:pt x="151" y="90"/>
                    </a:lnTo>
                    <a:lnTo>
                      <a:pt x="151" y="88"/>
                    </a:lnTo>
                    <a:lnTo>
                      <a:pt x="151" y="88"/>
                    </a:lnTo>
                    <a:lnTo>
                      <a:pt x="145" y="88"/>
                    </a:lnTo>
                    <a:lnTo>
                      <a:pt x="147" y="88"/>
                    </a:lnTo>
                    <a:lnTo>
                      <a:pt x="149" y="88"/>
                    </a:lnTo>
                    <a:lnTo>
                      <a:pt x="151" y="86"/>
                    </a:lnTo>
                    <a:lnTo>
                      <a:pt x="151" y="88"/>
                    </a:lnTo>
                    <a:lnTo>
                      <a:pt x="153" y="86"/>
                    </a:lnTo>
                    <a:lnTo>
                      <a:pt x="153" y="86"/>
                    </a:lnTo>
                    <a:lnTo>
                      <a:pt x="153" y="84"/>
                    </a:lnTo>
                    <a:lnTo>
                      <a:pt x="153" y="84"/>
                    </a:lnTo>
                    <a:lnTo>
                      <a:pt x="155" y="84"/>
                    </a:lnTo>
                    <a:lnTo>
                      <a:pt x="157" y="84"/>
                    </a:lnTo>
                    <a:lnTo>
                      <a:pt x="159" y="82"/>
                    </a:lnTo>
                    <a:lnTo>
                      <a:pt x="161" y="82"/>
                    </a:lnTo>
                    <a:lnTo>
                      <a:pt x="164" y="82"/>
                    </a:lnTo>
                    <a:lnTo>
                      <a:pt x="166" y="80"/>
                    </a:lnTo>
                    <a:lnTo>
                      <a:pt x="168" y="80"/>
                    </a:lnTo>
                    <a:lnTo>
                      <a:pt x="174" y="77"/>
                    </a:lnTo>
                    <a:lnTo>
                      <a:pt x="174" y="77"/>
                    </a:lnTo>
                    <a:lnTo>
                      <a:pt x="172" y="75"/>
                    </a:lnTo>
                    <a:lnTo>
                      <a:pt x="172" y="75"/>
                    </a:lnTo>
                    <a:lnTo>
                      <a:pt x="168" y="75"/>
                    </a:lnTo>
                    <a:lnTo>
                      <a:pt x="168" y="75"/>
                    </a:lnTo>
                    <a:lnTo>
                      <a:pt x="166" y="77"/>
                    </a:lnTo>
                    <a:lnTo>
                      <a:pt x="166" y="75"/>
                    </a:lnTo>
                    <a:lnTo>
                      <a:pt x="166" y="75"/>
                    </a:lnTo>
                    <a:lnTo>
                      <a:pt x="166" y="75"/>
                    </a:lnTo>
                    <a:lnTo>
                      <a:pt x="164" y="73"/>
                    </a:lnTo>
                    <a:lnTo>
                      <a:pt x="161" y="73"/>
                    </a:lnTo>
                    <a:lnTo>
                      <a:pt x="161" y="71"/>
                    </a:lnTo>
                    <a:lnTo>
                      <a:pt x="161" y="73"/>
                    </a:lnTo>
                    <a:lnTo>
                      <a:pt x="161" y="73"/>
                    </a:lnTo>
                    <a:lnTo>
                      <a:pt x="161" y="75"/>
                    </a:lnTo>
                    <a:lnTo>
                      <a:pt x="161" y="77"/>
                    </a:lnTo>
                    <a:lnTo>
                      <a:pt x="159" y="77"/>
                    </a:lnTo>
                    <a:lnTo>
                      <a:pt x="159" y="80"/>
                    </a:lnTo>
                    <a:lnTo>
                      <a:pt x="155" y="80"/>
                    </a:lnTo>
                    <a:lnTo>
                      <a:pt x="153" y="80"/>
                    </a:lnTo>
                    <a:lnTo>
                      <a:pt x="151" y="80"/>
                    </a:lnTo>
                    <a:lnTo>
                      <a:pt x="149" y="80"/>
                    </a:lnTo>
                    <a:lnTo>
                      <a:pt x="147" y="77"/>
                    </a:lnTo>
                    <a:lnTo>
                      <a:pt x="143" y="73"/>
                    </a:lnTo>
                    <a:lnTo>
                      <a:pt x="139" y="73"/>
                    </a:lnTo>
                    <a:lnTo>
                      <a:pt x="137" y="73"/>
                    </a:lnTo>
                    <a:lnTo>
                      <a:pt x="135" y="73"/>
                    </a:lnTo>
                    <a:lnTo>
                      <a:pt x="129" y="71"/>
                    </a:lnTo>
                    <a:lnTo>
                      <a:pt x="127" y="69"/>
                    </a:lnTo>
                    <a:lnTo>
                      <a:pt x="123" y="67"/>
                    </a:lnTo>
                    <a:lnTo>
                      <a:pt x="120" y="65"/>
                    </a:lnTo>
                    <a:lnTo>
                      <a:pt x="120" y="65"/>
                    </a:lnTo>
                    <a:lnTo>
                      <a:pt x="118" y="67"/>
                    </a:lnTo>
                    <a:lnTo>
                      <a:pt x="116" y="67"/>
                    </a:lnTo>
                    <a:lnTo>
                      <a:pt x="114" y="67"/>
                    </a:lnTo>
                    <a:lnTo>
                      <a:pt x="108" y="67"/>
                    </a:lnTo>
                    <a:lnTo>
                      <a:pt x="108" y="65"/>
                    </a:lnTo>
                    <a:lnTo>
                      <a:pt x="108" y="65"/>
                    </a:lnTo>
                    <a:lnTo>
                      <a:pt x="102" y="65"/>
                    </a:lnTo>
                    <a:lnTo>
                      <a:pt x="94" y="67"/>
                    </a:lnTo>
                    <a:lnTo>
                      <a:pt x="88" y="69"/>
                    </a:lnTo>
                    <a:lnTo>
                      <a:pt x="82" y="69"/>
                    </a:lnTo>
                    <a:lnTo>
                      <a:pt x="75" y="71"/>
                    </a:lnTo>
                    <a:lnTo>
                      <a:pt x="67" y="71"/>
                    </a:lnTo>
                    <a:lnTo>
                      <a:pt x="61" y="73"/>
                    </a:lnTo>
                    <a:lnTo>
                      <a:pt x="55" y="75"/>
                    </a:lnTo>
                    <a:lnTo>
                      <a:pt x="47" y="75"/>
                    </a:lnTo>
                    <a:lnTo>
                      <a:pt x="41" y="77"/>
                    </a:lnTo>
                    <a:lnTo>
                      <a:pt x="34" y="77"/>
                    </a:lnTo>
                    <a:lnTo>
                      <a:pt x="28" y="80"/>
                    </a:lnTo>
                    <a:lnTo>
                      <a:pt x="20" y="82"/>
                    </a:lnTo>
                    <a:lnTo>
                      <a:pt x="14" y="82"/>
                    </a:lnTo>
                    <a:lnTo>
                      <a:pt x="8" y="84"/>
                    </a:lnTo>
                    <a:lnTo>
                      <a:pt x="0" y="84"/>
                    </a:lnTo>
                    <a:lnTo>
                      <a:pt x="2" y="92"/>
                    </a:lnTo>
                    <a:lnTo>
                      <a:pt x="2" y="102"/>
                    </a:lnTo>
                    <a:lnTo>
                      <a:pt x="6" y="118"/>
                    </a:lnTo>
                    <a:lnTo>
                      <a:pt x="6" y="127"/>
                    </a:lnTo>
                    <a:lnTo>
                      <a:pt x="8" y="135"/>
                    </a:lnTo>
                    <a:lnTo>
                      <a:pt x="8" y="145"/>
                    </a:lnTo>
                    <a:lnTo>
                      <a:pt x="10" y="153"/>
                    </a:lnTo>
                    <a:lnTo>
                      <a:pt x="10" y="162"/>
                    </a:lnTo>
                    <a:lnTo>
                      <a:pt x="12" y="170"/>
                    </a:lnTo>
                    <a:lnTo>
                      <a:pt x="12" y="178"/>
                    </a:lnTo>
                    <a:lnTo>
                      <a:pt x="14" y="188"/>
                    </a:lnTo>
                    <a:lnTo>
                      <a:pt x="14" y="196"/>
                    </a:lnTo>
                    <a:lnTo>
                      <a:pt x="16" y="205"/>
                    </a:lnTo>
                    <a:lnTo>
                      <a:pt x="18" y="213"/>
                    </a:lnTo>
                    <a:lnTo>
                      <a:pt x="18" y="221"/>
                    </a:lnTo>
                    <a:lnTo>
                      <a:pt x="20" y="231"/>
                    </a:lnTo>
                    <a:lnTo>
                      <a:pt x="20" y="239"/>
                    </a:lnTo>
                    <a:lnTo>
                      <a:pt x="22" y="248"/>
                    </a:lnTo>
                    <a:lnTo>
                      <a:pt x="22" y="256"/>
                    </a:lnTo>
                    <a:lnTo>
                      <a:pt x="24" y="264"/>
                    </a:lnTo>
                    <a:lnTo>
                      <a:pt x="24" y="274"/>
                    </a:lnTo>
                    <a:lnTo>
                      <a:pt x="26" y="282"/>
                    </a:lnTo>
                    <a:lnTo>
                      <a:pt x="26" y="291"/>
                    </a:lnTo>
                    <a:lnTo>
                      <a:pt x="28" y="299"/>
                    </a:lnTo>
                    <a:lnTo>
                      <a:pt x="28" y="307"/>
                    </a:lnTo>
                    <a:lnTo>
                      <a:pt x="30" y="317"/>
                    </a:lnTo>
                    <a:lnTo>
                      <a:pt x="32" y="325"/>
                    </a:lnTo>
                    <a:lnTo>
                      <a:pt x="32" y="334"/>
                    </a:lnTo>
                    <a:lnTo>
                      <a:pt x="34" y="342"/>
                    </a:lnTo>
                    <a:lnTo>
                      <a:pt x="34" y="350"/>
                    </a:lnTo>
                    <a:lnTo>
                      <a:pt x="37" y="360"/>
                    </a:lnTo>
                    <a:lnTo>
                      <a:pt x="41" y="356"/>
                    </a:lnTo>
                    <a:lnTo>
                      <a:pt x="41" y="354"/>
                    </a:lnTo>
                    <a:lnTo>
                      <a:pt x="43" y="354"/>
                    </a:lnTo>
                    <a:lnTo>
                      <a:pt x="43" y="354"/>
                    </a:lnTo>
                    <a:lnTo>
                      <a:pt x="45" y="354"/>
                    </a:lnTo>
                    <a:lnTo>
                      <a:pt x="45" y="354"/>
                    </a:lnTo>
                    <a:lnTo>
                      <a:pt x="47" y="356"/>
                    </a:lnTo>
                    <a:lnTo>
                      <a:pt x="47" y="356"/>
                    </a:lnTo>
                    <a:lnTo>
                      <a:pt x="53" y="360"/>
                    </a:lnTo>
                    <a:lnTo>
                      <a:pt x="55" y="360"/>
                    </a:lnTo>
                    <a:lnTo>
                      <a:pt x="63" y="354"/>
                    </a:lnTo>
                    <a:lnTo>
                      <a:pt x="65" y="354"/>
                    </a:lnTo>
                    <a:lnTo>
                      <a:pt x="67" y="354"/>
                    </a:lnTo>
                    <a:lnTo>
                      <a:pt x="69" y="356"/>
                    </a:lnTo>
                    <a:lnTo>
                      <a:pt x="71" y="358"/>
                    </a:lnTo>
                    <a:lnTo>
                      <a:pt x="71" y="358"/>
                    </a:lnTo>
                    <a:lnTo>
                      <a:pt x="73" y="358"/>
                    </a:lnTo>
                    <a:lnTo>
                      <a:pt x="75" y="360"/>
                    </a:lnTo>
                    <a:lnTo>
                      <a:pt x="80" y="360"/>
                    </a:lnTo>
                    <a:lnTo>
                      <a:pt x="82" y="362"/>
                    </a:lnTo>
                    <a:lnTo>
                      <a:pt x="82" y="364"/>
                    </a:lnTo>
                    <a:lnTo>
                      <a:pt x="82" y="366"/>
                    </a:lnTo>
                    <a:lnTo>
                      <a:pt x="84" y="366"/>
                    </a:lnTo>
                    <a:lnTo>
                      <a:pt x="84" y="368"/>
                    </a:lnTo>
                    <a:lnTo>
                      <a:pt x="86" y="371"/>
                    </a:lnTo>
                    <a:lnTo>
                      <a:pt x="86" y="371"/>
                    </a:lnTo>
                    <a:lnTo>
                      <a:pt x="88" y="373"/>
                    </a:lnTo>
                    <a:lnTo>
                      <a:pt x="88" y="373"/>
                    </a:lnTo>
                    <a:lnTo>
                      <a:pt x="90" y="375"/>
                    </a:lnTo>
                    <a:lnTo>
                      <a:pt x="90" y="377"/>
                    </a:lnTo>
                    <a:lnTo>
                      <a:pt x="90" y="379"/>
                    </a:lnTo>
                    <a:lnTo>
                      <a:pt x="92" y="381"/>
                    </a:lnTo>
                    <a:lnTo>
                      <a:pt x="94" y="383"/>
                    </a:lnTo>
                    <a:lnTo>
                      <a:pt x="102" y="385"/>
                    </a:lnTo>
                    <a:lnTo>
                      <a:pt x="104" y="385"/>
                    </a:lnTo>
                    <a:lnTo>
                      <a:pt x="112" y="383"/>
                    </a:lnTo>
                    <a:lnTo>
                      <a:pt x="114" y="383"/>
                    </a:lnTo>
                    <a:lnTo>
                      <a:pt x="118" y="383"/>
                    </a:lnTo>
                    <a:lnTo>
                      <a:pt x="123" y="383"/>
                    </a:lnTo>
                    <a:lnTo>
                      <a:pt x="123" y="385"/>
                    </a:lnTo>
                    <a:lnTo>
                      <a:pt x="125" y="387"/>
                    </a:lnTo>
                    <a:lnTo>
                      <a:pt x="127" y="389"/>
                    </a:lnTo>
                    <a:lnTo>
                      <a:pt x="133" y="393"/>
                    </a:lnTo>
                    <a:lnTo>
                      <a:pt x="137" y="395"/>
                    </a:lnTo>
                    <a:lnTo>
                      <a:pt x="141" y="395"/>
                    </a:lnTo>
                    <a:lnTo>
                      <a:pt x="141" y="395"/>
                    </a:lnTo>
                    <a:lnTo>
                      <a:pt x="143" y="393"/>
                    </a:lnTo>
                    <a:lnTo>
                      <a:pt x="143" y="391"/>
                    </a:lnTo>
                    <a:lnTo>
                      <a:pt x="143" y="389"/>
                    </a:lnTo>
                    <a:lnTo>
                      <a:pt x="145" y="389"/>
                    </a:lnTo>
                    <a:lnTo>
                      <a:pt x="151" y="385"/>
                    </a:lnTo>
                    <a:lnTo>
                      <a:pt x="151" y="385"/>
                    </a:lnTo>
                    <a:lnTo>
                      <a:pt x="153" y="385"/>
                    </a:lnTo>
                    <a:lnTo>
                      <a:pt x="155" y="387"/>
                    </a:lnTo>
                    <a:lnTo>
                      <a:pt x="157" y="387"/>
                    </a:lnTo>
                    <a:lnTo>
                      <a:pt x="157" y="387"/>
                    </a:lnTo>
                    <a:lnTo>
                      <a:pt x="161" y="387"/>
                    </a:lnTo>
                    <a:lnTo>
                      <a:pt x="161" y="387"/>
                    </a:lnTo>
                    <a:lnTo>
                      <a:pt x="166" y="389"/>
                    </a:lnTo>
                    <a:lnTo>
                      <a:pt x="166" y="389"/>
                    </a:lnTo>
                    <a:lnTo>
                      <a:pt x="168" y="389"/>
                    </a:lnTo>
                    <a:lnTo>
                      <a:pt x="170" y="393"/>
                    </a:lnTo>
                    <a:lnTo>
                      <a:pt x="170" y="393"/>
                    </a:lnTo>
                    <a:lnTo>
                      <a:pt x="172" y="393"/>
                    </a:lnTo>
                    <a:lnTo>
                      <a:pt x="174" y="393"/>
                    </a:lnTo>
                    <a:lnTo>
                      <a:pt x="176" y="391"/>
                    </a:lnTo>
                    <a:lnTo>
                      <a:pt x="176" y="391"/>
                    </a:lnTo>
                    <a:lnTo>
                      <a:pt x="178" y="389"/>
                    </a:lnTo>
                    <a:lnTo>
                      <a:pt x="182" y="391"/>
                    </a:lnTo>
                    <a:lnTo>
                      <a:pt x="184" y="389"/>
                    </a:lnTo>
                    <a:lnTo>
                      <a:pt x="186" y="389"/>
                    </a:lnTo>
                    <a:lnTo>
                      <a:pt x="186" y="387"/>
                    </a:lnTo>
                    <a:lnTo>
                      <a:pt x="186" y="385"/>
                    </a:lnTo>
                    <a:lnTo>
                      <a:pt x="186" y="385"/>
                    </a:lnTo>
                    <a:lnTo>
                      <a:pt x="188" y="383"/>
                    </a:lnTo>
                    <a:lnTo>
                      <a:pt x="190" y="383"/>
                    </a:lnTo>
                    <a:lnTo>
                      <a:pt x="190" y="381"/>
                    </a:lnTo>
                    <a:lnTo>
                      <a:pt x="192" y="379"/>
                    </a:lnTo>
                    <a:lnTo>
                      <a:pt x="192" y="379"/>
                    </a:lnTo>
                    <a:lnTo>
                      <a:pt x="194" y="377"/>
                    </a:lnTo>
                    <a:lnTo>
                      <a:pt x="196" y="377"/>
                    </a:lnTo>
                    <a:lnTo>
                      <a:pt x="200" y="373"/>
                    </a:lnTo>
                    <a:lnTo>
                      <a:pt x="202" y="373"/>
                    </a:lnTo>
                    <a:lnTo>
                      <a:pt x="204" y="373"/>
                    </a:lnTo>
                    <a:lnTo>
                      <a:pt x="204" y="375"/>
                    </a:lnTo>
                    <a:lnTo>
                      <a:pt x="204" y="377"/>
                    </a:lnTo>
                    <a:lnTo>
                      <a:pt x="207" y="379"/>
                    </a:lnTo>
                    <a:lnTo>
                      <a:pt x="209" y="385"/>
                    </a:lnTo>
                    <a:lnTo>
                      <a:pt x="213" y="389"/>
                    </a:lnTo>
                    <a:lnTo>
                      <a:pt x="217" y="391"/>
                    </a:lnTo>
                    <a:lnTo>
                      <a:pt x="221" y="391"/>
                    </a:lnTo>
                    <a:lnTo>
                      <a:pt x="223" y="393"/>
                    </a:lnTo>
                    <a:lnTo>
                      <a:pt x="231" y="397"/>
                    </a:lnTo>
                    <a:lnTo>
                      <a:pt x="231" y="399"/>
                    </a:lnTo>
                    <a:lnTo>
                      <a:pt x="233" y="403"/>
                    </a:lnTo>
                    <a:lnTo>
                      <a:pt x="235" y="403"/>
                    </a:lnTo>
                    <a:lnTo>
                      <a:pt x="235" y="403"/>
                    </a:lnTo>
                    <a:lnTo>
                      <a:pt x="237" y="405"/>
                    </a:lnTo>
                    <a:lnTo>
                      <a:pt x="241" y="403"/>
                    </a:lnTo>
                    <a:lnTo>
                      <a:pt x="247" y="399"/>
                    </a:lnTo>
                    <a:lnTo>
                      <a:pt x="254" y="399"/>
                    </a:lnTo>
                    <a:lnTo>
                      <a:pt x="256" y="397"/>
                    </a:lnTo>
                    <a:lnTo>
                      <a:pt x="258" y="395"/>
                    </a:lnTo>
                    <a:lnTo>
                      <a:pt x="258" y="393"/>
                    </a:lnTo>
                    <a:lnTo>
                      <a:pt x="258" y="383"/>
                    </a:lnTo>
                    <a:lnTo>
                      <a:pt x="258" y="381"/>
                    </a:lnTo>
                    <a:lnTo>
                      <a:pt x="260" y="381"/>
                    </a:lnTo>
                    <a:lnTo>
                      <a:pt x="264" y="381"/>
                    </a:lnTo>
                    <a:lnTo>
                      <a:pt x="266" y="379"/>
                    </a:lnTo>
                    <a:lnTo>
                      <a:pt x="266" y="377"/>
                    </a:lnTo>
                    <a:lnTo>
                      <a:pt x="266" y="377"/>
                    </a:lnTo>
                    <a:lnTo>
                      <a:pt x="266" y="375"/>
                    </a:lnTo>
                    <a:lnTo>
                      <a:pt x="266" y="375"/>
                    </a:lnTo>
                    <a:lnTo>
                      <a:pt x="264" y="373"/>
                    </a:lnTo>
                    <a:lnTo>
                      <a:pt x="264" y="371"/>
                    </a:lnTo>
                    <a:lnTo>
                      <a:pt x="264" y="368"/>
                    </a:lnTo>
                    <a:lnTo>
                      <a:pt x="264" y="366"/>
                    </a:lnTo>
                    <a:lnTo>
                      <a:pt x="262" y="364"/>
                    </a:lnTo>
                    <a:lnTo>
                      <a:pt x="262" y="364"/>
                    </a:lnTo>
                    <a:lnTo>
                      <a:pt x="260" y="362"/>
                    </a:lnTo>
                    <a:lnTo>
                      <a:pt x="260" y="360"/>
                    </a:lnTo>
                    <a:lnTo>
                      <a:pt x="262" y="358"/>
                    </a:lnTo>
                    <a:lnTo>
                      <a:pt x="264" y="356"/>
                    </a:lnTo>
                    <a:lnTo>
                      <a:pt x="264" y="354"/>
                    </a:lnTo>
                    <a:lnTo>
                      <a:pt x="264" y="352"/>
                    </a:lnTo>
                    <a:lnTo>
                      <a:pt x="264" y="350"/>
                    </a:lnTo>
                    <a:lnTo>
                      <a:pt x="264" y="346"/>
                    </a:lnTo>
                    <a:lnTo>
                      <a:pt x="266" y="344"/>
                    </a:lnTo>
                    <a:lnTo>
                      <a:pt x="268" y="338"/>
                    </a:lnTo>
                    <a:lnTo>
                      <a:pt x="270" y="334"/>
                    </a:lnTo>
                    <a:lnTo>
                      <a:pt x="272" y="332"/>
                    </a:lnTo>
                    <a:lnTo>
                      <a:pt x="274" y="332"/>
                    </a:lnTo>
                    <a:lnTo>
                      <a:pt x="276" y="332"/>
                    </a:lnTo>
                    <a:lnTo>
                      <a:pt x="276" y="334"/>
                    </a:lnTo>
                    <a:lnTo>
                      <a:pt x="280" y="334"/>
                    </a:lnTo>
                    <a:lnTo>
                      <a:pt x="280" y="336"/>
                    </a:lnTo>
                    <a:lnTo>
                      <a:pt x="282" y="338"/>
                    </a:lnTo>
                    <a:lnTo>
                      <a:pt x="282" y="338"/>
                    </a:lnTo>
                    <a:lnTo>
                      <a:pt x="282" y="340"/>
                    </a:lnTo>
                    <a:lnTo>
                      <a:pt x="284" y="340"/>
                    </a:lnTo>
                    <a:lnTo>
                      <a:pt x="284" y="340"/>
                    </a:lnTo>
                    <a:lnTo>
                      <a:pt x="284" y="340"/>
                    </a:lnTo>
                    <a:lnTo>
                      <a:pt x="282" y="342"/>
                    </a:lnTo>
                    <a:lnTo>
                      <a:pt x="282" y="342"/>
                    </a:lnTo>
                    <a:lnTo>
                      <a:pt x="282" y="342"/>
                    </a:lnTo>
                    <a:lnTo>
                      <a:pt x="282" y="344"/>
                    </a:lnTo>
                    <a:lnTo>
                      <a:pt x="282" y="344"/>
                    </a:lnTo>
                    <a:lnTo>
                      <a:pt x="282" y="344"/>
                    </a:lnTo>
                    <a:lnTo>
                      <a:pt x="282" y="346"/>
                    </a:lnTo>
                    <a:lnTo>
                      <a:pt x="284" y="346"/>
                    </a:lnTo>
                    <a:lnTo>
                      <a:pt x="286" y="344"/>
                    </a:lnTo>
                    <a:lnTo>
                      <a:pt x="288" y="342"/>
                    </a:lnTo>
                    <a:lnTo>
                      <a:pt x="288" y="342"/>
                    </a:lnTo>
                    <a:lnTo>
                      <a:pt x="288" y="338"/>
                    </a:lnTo>
                    <a:lnTo>
                      <a:pt x="288" y="338"/>
                    </a:lnTo>
                    <a:lnTo>
                      <a:pt x="290" y="336"/>
                    </a:lnTo>
                    <a:lnTo>
                      <a:pt x="290" y="336"/>
                    </a:lnTo>
                    <a:lnTo>
                      <a:pt x="293" y="338"/>
                    </a:lnTo>
                    <a:lnTo>
                      <a:pt x="293" y="338"/>
                    </a:lnTo>
                    <a:lnTo>
                      <a:pt x="295" y="338"/>
                    </a:lnTo>
                    <a:lnTo>
                      <a:pt x="295" y="336"/>
                    </a:lnTo>
                    <a:lnTo>
                      <a:pt x="295" y="336"/>
                    </a:lnTo>
                    <a:lnTo>
                      <a:pt x="293" y="334"/>
                    </a:lnTo>
                    <a:lnTo>
                      <a:pt x="293" y="330"/>
                    </a:lnTo>
                    <a:lnTo>
                      <a:pt x="293" y="328"/>
                    </a:lnTo>
                    <a:lnTo>
                      <a:pt x="290" y="328"/>
                    </a:lnTo>
                    <a:lnTo>
                      <a:pt x="290" y="328"/>
                    </a:lnTo>
                    <a:lnTo>
                      <a:pt x="290" y="325"/>
                    </a:lnTo>
                    <a:lnTo>
                      <a:pt x="288" y="325"/>
                    </a:lnTo>
                    <a:lnTo>
                      <a:pt x="288" y="325"/>
                    </a:lnTo>
                    <a:lnTo>
                      <a:pt x="288" y="323"/>
                    </a:lnTo>
                    <a:lnTo>
                      <a:pt x="288" y="323"/>
                    </a:lnTo>
                    <a:lnTo>
                      <a:pt x="288" y="323"/>
                    </a:lnTo>
                    <a:lnTo>
                      <a:pt x="293" y="321"/>
                    </a:lnTo>
                    <a:lnTo>
                      <a:pt x="293" y="319"/>
                    </a:lnTo>
                    <a:lnTo>
                      <a:pt x="293" y="317"/>
                    </a:lnTo>
                    <a:lnTo>
                      <a:pt x="293" y="313"/>
                    </a:lnTo>
                    <a:lnTo>
                      <a:pt x="293" y="311"/>
                    </a:lnTo>
                    <a:lnTo>
                      <a:pt x="293" y="311"/>
                    </a:lnTo>
                    <a:lnTo>
                      <a:pt x="295" y="305"/>
                    </a:lnTo>
                    <a:lnTo>
                      <a:pt x="297" y="301"/>
                    </a:lnTo>
                    <a:lnTo>
                      <a:pt x="297" y="301"/>
                    </a:lnTo>
                    <a:lnTo>
                      <a:pt x="299" y="301"/>
                    </a:lnTo>
                    <a:lnTo>
                      <a:pt x="301" y="299"/>
                    </a:lnTo>
                    <a:lnTo>
                      <a:pt x="303" y="299"/>
                    </a:lnTo>
                    <a:lnTo>
                      <a:pt x="303" y="299"/>
                    </a:lnTo>
                    <a:lnTo>
                      <a:pt x="303" y="299"/>
                    </a:lnTo>
                    <a:lnTo>
                      <a:pt x="303" y="299"/>
                    </a:lnTo>
                    <a:lnTo>
                      <a:pt x="305" y="299"/>
                    </a:lnTo>
                    <a:lnTo>
                      <a:pt x="305" y="297"/>
                    </a:lnTo>
                    <a:lnTo>
                      <a:pt x="305" y="293"/>
                    </a:lnTo>
                    <a:lnTo>
                      <a:pt x="305" y="291"/>
                    </a:lnTo>
                    <a:lnTo>
                      <a:pt x="311" y="284"/>
                    </a:lnTo>
                    <a:lnTo>
                      <a:pt x="311" y="284"/>
                    </a:lnTo>
                    <a:lnTo>
                      <a:pt x="315" y="282"/>
                    </a:lnTo>
                    <a:lnTo>
                      <a:pt x="317" y="284"/>
                    </a:lnTo>
                    <a:lnTo>
                      <a:pt x="317" y="287"/>
                    </a:lnTo>
                    <a:lnTo>
                      <a:pt x="319" y="287"/>
                    </a:lnTo>
                    <a:lnTo>
                      <a:pt x="321" y="289"/>
                    </a:lnTo>
                    <a:lnTo>
                      <a:pt x="323" y="289"/>
                    </a:lnTo>
                    <a:lnTo>
                      <a:pt x="325" y="284"/>
                    </a:lnTo>
                    <a:lnTo>
                      <a:pt x="327" y="284"/>
                    </a:lnTo>
                    <a:lnTo>
                      <a:pt x="329" y="282"/>
                    </a:lnTo>
                    <a:lnTo>
                      <a:pt x="329" y="282"/>
                    </a:lnTo>
                    <a:lnTo>
                      <a:pt x="331" y="280"/>
                    </a:lnTo>
                    <a:lnTo>
                      <a:pt x="333" y="280"/>
                    </a:lnTo>
                    <a:lnTo>
                      <a:pt x="336" y="276"/>
                    </a:lnTo>
                    <a:lnTo>
                      <a:pt x="336" y="276"/>
                    </a:lnTo>
                    <a:lnTo>
                      <a:pt x="340" y="274"/>
                    </a:lnTo>
                    <a:lnTo>
                      <a:pt x="340" y="272"/>
                    </a:lnTo>
                    <a:lnTo>
                      <a:pt x="342" y="268"/>
                    </a:lnTo>
                    <a:lnTo>
                      <a:pt x="344" y="264"/>
                    </a:lnTo>
                    <a:lnTo>
                      <a:pt x="352" y="256"/>
                    </a:lnTo>
                    <a:lnTo>
                      <a:pt x="356" y="252"/>
                    </a:lnTo>
                    <a:lnTo>
                      <a:pt x="356" y="252"/>
                    </a:lnTo>
                    <a:lnTo>
                      <a:pt x="358" y="248"/>
                    </a:lnTo>
                    <a:lnTo>
                      <a:pt x="358" y="248"/>
                    </a:lnTo>
                    <a:lnTo>
                      <a:pt x="356" y="246"/>
                    </a:lnTo>
                    <a:lnTo>
                      <a:pt x="356" y="246"/>
                    </a:lnTo>
                    <a:lnTo>
                      <a:pt x="356" y="246"/>
                    </a:lnTo>
                    <a:lnTo>
                      <a:pt x="358" y="243"/>
                    </a:lnTo>
                    <a:lnTo>
                      <a:pt x="358" y="241"/>
                    </a:lnTo>
                    <a:lnTo>
                      <a:pt x="358" y="239"/>
                    </a:lnTo>
                    <a:lnTo>
                      <a:pt x="356" y="239"/>
                    </a:lnTo>
                    <a:lnTo>
                      <a:pt x="356" y="237"/>
                    </a:lnTo>
                    <a:lnTo>
                      <a:pt x="354" y="237"/>
                    </a:lnTo>
                    <a:lnTo>
                      <a:pt x="354" y="235"/>
                    </a:lnTo>
                    <a:lnTo>
                      <a:pt x="356" y="235"/>
                    </a:lnTo>
                    <a:lnTo>
                      <a:pt x="356" y="233"/>
                    </a:lnTo>
                    <a:lnTo>
                      <a:pt x="356" y="231"/>
                    </a:lnTo>
                    <a:lnTo>
                      <a:pt x="356" y="229"/>
                    </a:lnTo>
                    <a:lnTo>
                      <a:pt x="358" y="229"/>
                    </a:lnTo>
                    <a:lnTo>
                      <a:pt x="358" y="227"/>
                    </a:lnTo>
                    <a:lnTo>
                      <a:pt x="358" y="225"/>
                    </a:lnTo>
                    <a:lnTo>
                      <a:pt x="358" y="225"/>
                    </a:lnTo>
                    <a:lnTo>
                      <a:pt x="358" y="223"/>
                    </a:lnTo>
                    <a:lnTo>
                      <a:pt x="358" y="223"/>
                    </a:lnTo>
                    <a:lnTo>
                      <a:pt x="358" y="221"/>
                    </a:lnTo>
                    <a:lnTo>
                      <a:pt x="358" y="219"/>
                    </a:lnTo>
                    <a:lnTo>
                      <a:pt x="358" y="219"/>
                    </a:lnTo>
                    <a:lnTo>
                      <a:pt x="360" y="221"/>
                    </a:lnTo>
                    <a:lnTo>
                      <a:pt x="360" y="219"/>
                    </a:lnTo>
                    <a:lnTo>
                      <a:pt x="360" y="219"/>
                    </a:lnTo>
                    <a:lnTo>
                      <a:pt x="360" y="217"/>
                    </a:lnTo>
                    <a:lnTo>
                      <a:pt x="360" y="217"/>
                    </a:lnTo>
                    <a:lnTo>
                      <a:pt x="360" y="217"/>
                    </a:lnTo>
                    <a:lnTo>
                      <a:pt x="360" y="215"/>
                    </a:lnTo>
                    <a:lnTo>
                      <a:pt x="360" y="213"/>
                    </a:lnTo>
                    <a:lnTo>
                      <a:pt x="360" y="211"/>
                    </a:lnTo>
                    <a:lnTo>
                      <a:pt x="360" y="209"/>
                    </a:lnTo>
                    <a:lnTo>
                      <a:pt x="360" y="205"/>
                    </a:lnTo>
                    <a:lnTo>
                      <a:pt x="360" y="202"/>
                    </a:lnTo>
                    <a:lnTo>
                      <a:pt x="360" y="200"/>
                    </a:lnTo>
                    <a:lnTo>
                      <a:pt x="362" y="196"/>
                    </a:lnTo>
                    <a:lnTo>
                      <a:pt x="362" y="194"/>
                    </a:lnTo>
                    <a:lnTo>
                      <a:pt x="362" y="190"/>
                    </a:lnTo>
                    <a:lnTo>
                      <a:pt x="362" y="188"/>
                    </a:lnTo>
                    <a:lnTo>
                      <a:pt x="362" y="182"/>
                    </a:lnTo>
                    <a:lnTo>
                      <a:pt x="364" y="182"/>
                    </a:lnTo>
                    <a:lnTo>
                      <a:pt x="366" y="180"/>
                    </a:lnTo>
                    <a:lnTo>
                      <a:pt x="366" y="180"/>
                    </a:lnTo>
                    <a:lnTo>
                      <a:pt x="366" y="176"/>
                    </a:lnTo>
                    <a:lnTo>
                      <a:pt x="366" y="176"/>
                    </a:lnTo>
                    <a:lnTo>
                      <a:pt x="366" y="174"/>
                    </a:lnTo>
                    <a:lnTo>
                      <a:pt x="364" y="172"/>
                    </a:lnTo>
                    <a:lnTo>
                      <a:pt x="364" y="170"/>
                    </a:lnTo>
                    <a:lnTo>
                      <a:pt x="364" y="170"/>
                    </a:lnTo>
                    <a:lnTo>
                      <a:pt x="364" y="170"/>
                    </a:lnTo>
                    <a:lnTo>
                      <a:pt x="364" y="170"/>
                    </a:lnTo>
                    <a:lnTo>
                      <a:pt x="364" y="168"/>
                    </a:lnTo>
                    <a:lnTo>
                      <a:pt x="364" y="168"/>
                    </a:lnTo>
                    <a:lnTo>
                      <a:pt x="362" y="168"/>
                    </a:lnTo>
                    <a:lnTo>
                      <a:pt x="362" y="166"/>
                    </a:lnTo>
                    <a:lnTo>
                      <a:pt x="364" y="162"/>
                    </a:lnTo>
                    <a:lnTo>
                      <a:pt x="364" y="159"/>
                    </a:lnTo>
                    <a:lnTo>
                      <a:pt x="362" y="157"/>
                    </a:lnTo>
                    <a:lnTo>
                      <a:pt x="362" y="155"/>
                    </a:lnTo>
                    <a:lnTo>
                      <a:pt x="360" y="153"/>
                    </a:lnTo>
                    <a:lnTo>
                      <a:pt x="356" y="149"/>
                    </a:lnTo>
                    <a:lnTo>
                      <a:pt x="356" y="147"/>
                    </a:lnTo>
                    <a:lnTo>
                      <a:pt x="356" y="145"/>
                    </a:lnTo>
                    <a:lnTo>
                      <a:pt x="358" y="145"/>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OH</a:t>
                </a:r>
              </a:p>
            </p:txBody>
          </p:sp>
          <p:sp>
            <p:nvSpPr>
              <p:cNvPr id="25" name="Freeform 21">
                <a:extLst>
                  <a:ext uri="{FF2B5EF4-FFF2-40B4-BE49-F238E27FC236}">
                    <a16:creationId xmlns:a16="http://schemas.microsoft.com/office/drawing/2014/main" id="{890A0F40-0D2D-4B1F-82CB-B3E039B2E87F}"/>
                  </a:ext>
                </a:extLst>
              </p:cNvPr>
              <p:cNvSpPr>
                <a:spLocks/>
              </p:cNvSpPr>
              <p:nvPr/>
            </p:nvSpPr>
            <p:spPr bwMode="auto">
              <a:xfrm>
                <a:off x="1045" y="762"/>
                <a:ext cx="539" cy="810"/>
              </a:xfrm>
              <a:custGeom>
                <a:avLst/>
                <a:gdLst>
                  <a:gd name="T0" fmla="*/ 453 w 539"/>
                  <a:gd name="T1" fmla="*/ 701 h 810"/>
                  <a:gd name="T2" fmla="*/ 442 w 539"/>
                  <a:gd name="T3" fmla="*/ 707 h 810"/>
                  <a:gd name="T4" fmla="*/ 436 w 539"/>
                  <a:gd name="T5" fmla="*/ 701 h 810"/>
                  <a:gd name="T6" fmla="*/ 434 w 539"/>
                  <a:gd name="T7" fmla="*/ 693 h 810"/>
                  <a:gd name="T8" fmla="*/ 430 w 539"/>
                  <a:gd name="T9" fmla="*/ 691 h 810"/>
                  <a:gd name="T10" fmla="*/ 426 w 539"/>
                  <a:gd name="T11" fmla="*/ 693 h 810"/>
                  <a:gd name="T12" fmla="*/ 424 w 539"/>
                  <a:gd name="T13" fmla="*/ 693 h 810"/>
                  <a:gd name="T14" fmla="*/ 422 w 539"/>
                  <a:gd name="T15" fmla="*/ 691 h 810"/>
                  <a:gd name="T16" fmla="*/ 416 w 539"/>
                  <a:gd name="T17" fmla="*/ 689 h 810"/>
                  <a:gd name="T18" fmla="*/ 401 w 539"/>
                  <a:gd name="T19" fmla="*/ 691 h 810"/>
                  <a:gd name="T20" fmla="*/ 399 w 539"/>
                  <a:gd name="T21" fmla="*/ 693 h 810"/>
                  <a:gd name="T22" fmla="*/ 399 w 539"/>
                  <a:gd name="T23" fmla="*/ 699 h 810"/>
                  <a:gd name="T24" fmla="*/ 397 w 539"/>
                  <a:gd name="T25" fmla="*/ 707 h 810"/>
                  <a:gd name="T26" fmla="*/ 401 w 539"/>
                  <a:gd name="T27" fmla="*/ 718 h 810"/>
                  <a:gd name="T28" fmla="*/ 397 w 539"/>
                  <a:gd name="T29" fmla="*/ 728 h 810"/>
                  <a:gd name="T30" fmla="*/ 399 w 539"/>
                  <a:gd name="T31" fmla="*/ 744 h 810"/>
                  <a:gd name="T32" fmla="*/ 397 w 539"/>
                  <a:gd name="T33" fmla="*/ 761 h 810"/>
                  <a:gd name="T34" fmla="*/ 401 w 539"/>
                  <a:gd name="T35" fmla="*/ 777 h 810"/>
                  <a:gd name="T36" fmla="*/ 399 w 539"/>
                  <a:gd name="T37" fmla="*/ 791 h 810"/>
                  <a:gd name="T38" fmla="*/ 395 w 539"/>
                  <a:gd name="T39" fmla="*/ 796 h 810"/>
                  <a:gd name="T40" fmla="*/ 393 w 539"/>
                  <a:gd name="T41" fmla="*/ 800 h 810"/>
                  <a:gd name="T42" fmla="*/ 393 w 539"/>
                  <a:gd name="T43" fmla="*/ 806 h 810"/>
                  <a:gd name="T44" fmla="*/ 379 w 539"/>
                  <a:gd name="T45" fmla="*/ 793 h 810"/>
                  <a:gd name="T46" fmla="*/ 323 w 539"/>
                  <a:gd name="T47" fmla="*/ 726 h 810"/>
                  <a:gd name="T48" fmla="*/ 276 w 539"/>
                  <a:gd name="T49" fmla="*/ 662 h 810"/>
                  <a:gd name="T50" fmla="*/ 227 w 539"/>
                  <a:gd name="T51" fmla="*/ 599 h 810"/>
                  <a:gd name="T52" fmla="*/ 172 w 539"/>
                  <a:gd name="T53" fmla="*/ 531 h 810"/>
                  <a:gd name="T54" fmla="*/ 117 w 539"/>
                  <a:gd name="T55" fmla="*/ 459 h 810"/>
                  <a:gd name="T56" fmla="*/ 49 w 539"/>
                  <a:gd name="T57" fmla="*/ 377 h 810"/>
                  <a:gd name="T58" fmla="*/ 0 w 539"/>
                  <a:gd name="T59" fmla="*/ 312 h 810"/>
                  <a:gd name="T60" fmla="*/ 12 w 539"/>
                  <a:gd name="T61" fmla="*/ 248 h 810"/>
                  <a:gd name="T62" fmla="*/ 24 w 539"/>
                  <a:gd name="T63" fmla="*/ 173 h 810"/>
                  <a:gd name="T64" fmla="*/ 39 w 539"/>
                  <a:gd name="T65" fmla="*/ 95 h 810"/>
                  <a:gd name="T66" fmla="*/ 53 w 539"/>
                  <a:gd name="T67" fmla="*/ 19 h 810"/>
                  <a:gd name="T68" fmla="*/ 102 w 539"/>
                  <a:gd name="T69" fmla="*/ 9 h 810"/>
                  <a:gd name="T70" fmla="*/ 162 w 539"/>
                  <a:gd name="T71" fmla="*/ 19 h 810"/>
                  <a:gd name="T72" fmla="*/ 223 w 539"/>
                  <a:gd name="T73" fmla="*/ 29 h 810"/>
                  <a:gd name="T74" fmla="*/ 283 w 539"/>
                  <a:gd name="T75" fmla="*/ 37 h 810"/>
                  <a:gd name="T76" fmla="*/ 344 w 539"/>
                  <a:gd name="T77" fmla="*/ 48 h 810"/>
                  <a:gd name="T78" fmla="*/ 403 w 539"/>
                  <a:gd name="T79" fmla="*/ 56 h 810"/>
                  <a:gd name="T80" fmla="*/ 463 w 539"/>
                  <a:gd name="T81" fmla="*/ 64 h 810"/>
                  <a:gd name="T82" fmla="*/ 524 w 539"/>
                  <a:gd name="T83" fmla="*/ 72 h 810"/>
                  <a:gd name="T84" fmla="*/ 532 w 539"/>
                  <a:gd name="T85" fmla="*/ 123 h 810"/>
                  <a:gd name="T86" fmla="*/ 524 w 539"/>
                  <a:gd name="T87" fmla="*/ 189 h 810"/>
                  <a:gd name="T88" fmla="*/ 516 w 539"/>
                  <a:gd name="T89" fmla="*/ 257 h 810"/>
                  <a:gd name="T90" fmla="*/ 508 w 539"/>
                  <a:gd name="T91" fmla="*/ 322 h 810"/>
                  <a:gd name="T92" fmla="*/ 500 w 539"/>
                  <a:gd name="T93" fmla="*/ 388 h 810"/>
                  <a:gd name="T94" fmla="*/ 491 w 539"/>
                  <a:gd name="T95" fmla="*/ 455 h 810"/>
                  <a:gd name="T96" fmla="*/ 483 w 539"/>
                  <a:gd name="T97" fmla="*/ 521 h 810"/>
                  <a:gd name="T98" fmla="*/ 473 w 539"/>
                  <a:gd name="T99" fmla="*/ 587 h 810"/>
                  <a:gd name="T100" fmla="*/ 471 w 539"/>
                  <a:gd name="T101" fmla="*/ 611 h 810"/>
                  <a:gd name="T102" fmla="*/ 467 w 539"/>
                  <a:gd name="T103" fmla="*/ 636 h 810"/>
                  <a:gd name="T104" fmla="*/ 465 w 539"/>
                  <a:gd name="T105" fmla="*/ 664 h 810"/>
                  <a:gd name="T106" fmla="*/ 461 w 539"/>
                  <a:gd name="T107" fmla="*/ 683 h 810"/>
                  <a:gd name="T108" fmla="*/ 461 w 539"/>
                  <a:gd name="T109" fmla="*/ 6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810">
                    <a:moveTo>
                      <a:pt x="459" y="691"/>
                    </a:moveTo>
                    <a:lnTo>
                      <a:pt x="457" y="693"/>
                    </a:lnTo>
                    <a:lnTo>
                      <a:pt x="455" y="697"/>
                    </a:lnTo>
                    <a:lnTo>
                      <a:pt x="453" y="701"/>
                    </a:lnTo>
                    <a:lnTo>
                      <a:pt x="450" y="705"/>
                    </a:lnTo>
                    <a:lnTo>
                      <a:pt x="448" y="707"/>
                    </a:lnTo>
                    <a:lnTo>
                      <a:pt x="444" y="707"/>
                    </a:lnTo>
                    <a:lnTo>
                      <a:pt x="442" y="707"/>
                    </a:lnTo>
                    <a:lnTo>
                      <a:pt x="440" y="705"/>
                    </a:lnTo>
                    <a:lnTo>
                      <a:pt x="438" y="703"/>
                    </a:lnTo>
                    <a:lnTo>
                      <a:pt x="438" y="701"/>
                    </a:lnTo>
                    <a:lnTo>
                      <a:pt x="436" y="701"/>
                    </a:lnTo>
                    <a:lnTo>
                      <a:pt x="436" y="695"/>
                    </a:lnTo>
                    <a:lnTo>
                      <a:pt x="434" y="695"/>
                    </a:lnTo>
                    <a:lnTo>
                      <a:pt x="434" y="693"/>
                    </a:lnTo>
                    <a:lnTo>
                      <a:pt x="434" y="693"/>
                    </a:lnTo>
                    <a:lnTo>
                      <a:pt x="432" y="693"/>
                    </a:lnTo>
                    <a:lnTo>
                      <a:pt x="432" y="691"/>
                    </a:lnTo>
                    <a:lnTo>
                      <a:pt x="432" y="691"/>
                    </a:lnTo>
                    <a:lnTo>
                      <a:pt x="430" y="691"/>
                    </a:lnTo>
                    <a:lnTo>
                      <a:pt x="430" y="691"/>
                    </a:lnTo>
                    <a:lnTo>
                      <a:pt x="430" y="691"/>
                    </a:lnTo>
                    <a:lnTo>
                      <a:pt x="430" y="691"/>
                    </a:lnTo>
                    <a:lnTo>
                      <a:pt x="426" y="693"/>
                    </a:lnTo>
                    <a:lnTo>
                      <a:pt x="426" y="693"/>
                    </a:lnTo>
                    <a:lnTo>
                      <a:pt x="426" y="693"/>
                    </a:lnTo>
                    <a:lnTo>
                      <a:pt x="424" y="693"/>
                    </a:lnTo>
                    <a:lnTo>
                      <a:pt x="424" y="693"/>
                    </a:lnTo>
                    <a:lnTo>
                      <a:pt x="424" y="693"/>
                    </a:lnTo>
                    <a:lnTo>
                      <a:pt x="422" y="691"/>
                    </a:lnTo>
                    <a:lnTo>
                      <a:pt x="422" y="691"/>
                    </a:lnTo>
                    <a:lnTo>
                      <a:pt x="422" y="691"/>
                    </a:lnTo>
                    <a:lnTo>
                      <a:pt x="422" y="691"/>
                    </a:lnTo>
                    <a:lnTo>
                      <a:pt x="416" y="689"/>
                    </a:lnTo>
                    <a:lnTo>
                      <a:pt x="416" y="689"/>
                    </a:lnTo>
                    <a:lnTo>
                      <a:pt x="416" y="689"/>
                    </a:lnTo>
                    <a:lnTo>
                      <a:pt x="414" y="689"/>
                    </a:lnTo>
                    <a:lnTo>
                      <a:pt x="407" y="689"/>
                    </a:lnTo>
                    <a:lnTo>
                      <a:pt x="405" y="691"/>
                    </a:lnTo>
                    <a:lnTo>
                      <a:pt x="401" y="691"/>
                    </a:lnTo>
                    <a:lnTo>
                      <a:pt x="401" y="691"/>
                    </a:lnTo>
                    <a:lnTo>
                      <a:pt x="401" y="693"/>
                    </a:lnTo>
                    <a:lnTo>
                      <a:pt x="401" y="693"/>
                    </a:lnTo>
                    <a:lnTo>
                      <a:pt x="399" y="693"/>
                    </a:lnTo>
                    <a:lnTo>
                      <a:pt x="399" y="695"/>
                    </a:lnTo>
                    <a:lnTo>
                      <a:pt x="399" y="695"/>
                    </a:lnTo>
                    <a:lnTo>
                      <a:pt x="399" y="697"/>
                    </a:lnTo>
                    <a:lnTo>
                      <a:pt x="399" y="699"/>
                    </a:lnTo>
                    <a:lnTo>
                      <a:pt x="399" y="701"/>
                    </a:lnTo>
                    <a:lnTo>
                      <a:pt x="397" y="701"/>
                    </a:lnTo>
                    <a:lnTo>
                      <a:pt x="397" y="705"/>
                    </a:lnTo>
                    <a:lnTo>
                      <a:pt x="397" y="707"/>
                    </a:lnTo>
                    <a:lnTo>
                      <a:pt x="399" y="709"/>
                    </a:lnTo>
                    <a:lnTo>
                      <a:pt x="401" y="716"/>
                    </a:lnTo>
                    <a:lnTo>
                      <a:pt x="401" y="716"/>
                    </a:lnTo>
                    <a:lnTo>
                      <a:pt x="401" y="718"/>
                    </a:lnTo>
                    <a:lnTo>
                      <a:pt x="401" y="718"/>
                    </a:lnTo>
                    <a:lnTo>
                      <a:pt x="399" y="722"/>
                    </a:lnTo>
                    <a:lnTo>
                      <a:pt x="399" y="722"/>
                    </a:lnTo>
                    <a:lnTo>
                      <a:pt x="397" y="728"/>
                    </a:lnTo>
                    <a:lnTo>
                      <a:pt x="397" y="732"/>
                    </a:lnTo>
                    <a:lnTo>
                      <a:pt x="397" y="734"/>
                    </a:lnTo>
                    <a:lnTo>
                      <a:pt x="399" y="742"/>
                    </a:lnTo>
                    <a:lnTo>
                      <a:pt x="399" y="744"/>
                    </a:lnTo>
                    <a:lnTo>
                      <a:pt x="399" y="746"/>
                    </a:lnTo>
                    <a:lnTo>
                      <a:pt x="399" y="750"/>
                    </a:lnTo>
                    <a:lnTo>
                      <a:pt x="397" y="757"/>
                    </a:lnTo>
                    <a:lnTo>
                      <a:pt x="397" y="761"/>
                    </a:lnTo>
                    <a:lnTo>
                      <a:pt x="399" y="765"/>
                    </a:lnTo>
                    <a:lnTo>
                      <a:pt x="401" y="771"/>
                    </a:lnTo>
                    <a:lnTo>
                      <a:pt x="401" y="773"/>
                    </a:lnTo>
                    <a:lnTo>
                      <a:pt x="401" y="777"/>
                    </a:lnTo>
                    <a:lnTo>
                      <a:pt x="399" y="779"/>
                    </a:lnTo>
                    <a:lnTo>
                      <a:pt x="401" y="785"/>
                    </a:lnTo>
                    <a:lnTo>
                      <a:pt x="401" y="789"/>
                    </a:lnTo>
                    <a:lnTo>
                      <a:pt x="399" y="791"/>
                    </a:lnTo>
                    <a:lnTo>
                      <a:pt x="399" y="796"/>
                    </a:lnTo>
                    <a:lnTo>
                      <a:pt x="399" y="796"/>
                    </a:lnTo>
                    <a:lnTo>
                      <a:pt x="397" y="796"/>
                    </a:lnTo>
                    <a:lnTo>
                      <a:pt x="395" y="796"/>
                    </a:lnTo>
                    <a:lnTo>
                      <a:pt x="395" y="796"/>
                    </a:lnTo>
                    <a:lnTo>
                      <a:pt x="393" y="796"/>
                    </a:lnTo>
                    <a:lnTo>
                      <a:pt x="393" y="798"/>
                    </a:lnTo>
                    <a:lnTo>
                      <a:pt x="393" y="800"/>
                    </a:lnTo>
                    <a:lnTo>
                      <a:pt x="395" y="802"/>
                    </a:lnTo>
                    <a:lnTo>
                      <a:pt x="395" y="802"/>
                    </a:lnTo>
                    <a:lnTo>
                      <a:pt x="395" y="804"/>
                    </a:lnTo>
                    <a:lnTo>
                      <a:pt x="393" y="806"/>
                    </a:lnTo>
                    <a:lnTo>
                      <a:pt x="393" y="810"/>
                    </a:lnTo>
                    <a:lnTo>
                      <a:pt x="393" y="810"/>
                    </a:lnTo>
                    <a:lnTo>
                      <a:pt x="393" y="810"/>
                    </a:lnTo>
                    <a:lnTo>
                      <a:pt x="379" y="793"/>
                    </a:lnTo>
                    <a:lnTo>
                      <a:pt x="364" y="775"/>
                    </a:lnTo>
                    <a:lnTo>
                      <a:pt x="350" y="759"/>
                    </a:lnTo>
                    <a:lnTo>
                      <a:pt x="336" y="740"/>
                    </a:lnTo>
                    <a:lnTo>
                      <a:pt x="323" y="726"/>
                    </a:lnTo>
                    <a:lnTo>
                      <a:pt x="311" y="709"/>
                    </a:lnTo>
                    <a:lnTo>
                      <a:pt x="299" y="695"/>
                    </a:lnTo>
                    <a:lnTo>
                      <a:pt x="287" y="679"/>
                    </a:lnTo>
                    <a:lnTo>
                      <a:pt x="276" y="662"/>
                    </a:lnTo>
                    <a:lnTo>
                      <a:pt x="264" y="648"/>
                    </a:lnTo>
                    <a:lnTo>
                      <a:pt x="252" y="632"/>
                    </a:lnTo>
                    <a:lnTo>
                      <a:pt x="240" y="617"/>
                    </a:lnTo>
                    <a:lnTo>
                      <a:pt x="227" y="599"/>
                    </a:lnTo>
                    <a:lnTo>
                      <a:pt x="213" y="582"/>
                    </a:lnTo>
                    <a:lnTo>
                      <a:pt x="199" y="566"/>
                    </a:lnTo>
                    <a:lnTo>
                      <a:pt x="186" y="548"/>
                    </a:lnTo>
                    <a:lnTo>
                      <a:pt x="172" y="531"/>
                    </a:lnTo>
                    <a:lnTo>
                      <a:pt x="160" y="515"/>
                    </a:lnTo>
                    <a:lnTo>
                      <a:pt x="145" y="496"/>
                    </a:lnTo>
                    <a:lnTo>
                      <a:pt x="133" y="480"/>
                    </a:lnTo>
                    <a:lnTo>
                      <a:pt x="117" y="459"/>
                    </a:lnTo>
                    <a:lnTo>
                      <a:pt x="100" y="439"/>
                    </a:lnTo>
                    <a:lnTo>
                      <a:pt x="82" y="418"/>
                    </a:lnTo>
                    <a:lnTo>
                      <a:pt x="65" y="398"/>
                    </a:lnTo>
                    <a:lnTo>
                      <a:pt x="49" y="377"/>
                    </a:lnTo>
                    <a:lnTo>
                      <a:pt x="33" y="355"/>
                    </a:lnTo>
                    <a:lnTo>
                      <a:pt x="16" y="334"/>
                    </a:lnTo>
                    <a:lnTo>
                      <a:pt x="0" y="314"/>
                    </a:lnTo>
                    <a:lnTo>
                      <a:pt x="0" y="312"/>
                    </a:lnTo>
                    <a:lnTo>
                      <a:pt x="0" y="308"/>
                    </a:lnTo>
                    <a:lnTo>
                      <a:pt x="4" y="287"/>
                    </a:lnTo>
                    <a:lnTo>
                      <a:pt x="8" y="269"/>
                    </a:lnTo>
                    <a:lnTo>
                      <a:pt x="12" y="248"/>
                    </a:lnTo>
                    <a:lnTo>
                      <a:pt x="14" y="230"/>
                    </a:lnTo>
                    <a:lnTo>
                      <a:pt x="18" y="211"/>
                    </a:lnTo>
                    <a:lnTo>
                      <a:pt x="22" y="191"/>
                    </a:lnTo>
                    <a:lnTo>
                      <a:pt x="24" y="173"/>
                    </a:lnTo>
                    <a:lnTo>
                      <a:pt x="29" y="152"/>
                    </a:lnTo>
                    <a:lnTo>
                      <a:pt x="33" y="134"/>
                    </a:lnTo>
                    <a:lnTo>
                      <a:pt x="37" y="115"/>
                    </a:lnTo>
                    <a:lnTo>
                      <a:pt x="39" y="95"/>
                    </a:lnTo>
                    <a:lnTo>
                      <a:pt x="43" y="76"/>
                    </a:lnTo>
                    <a:lnTo>
                      <a:pt x="47" y="58"/>
                    </a:lnTo>
                    <a:lnTo>
                      <a:pt x="49" y="37"/>
                    </a:lnTo>
                    <a:lnTo>
                      <a:pt x="53" y="19"/>
                    </a:lnTo>
                    <a:lnTo>
                      <a:pt x="57" y="0"/>
                    </a:lnTo>
                    <a:lnTo>
                      <a:pt x="72" y="2"/>
                    </a:lnTo>
                    <a:lnTo>
                      <a:pt x="88" y="5"/>
                    </a:lnTo>
                    <a:lnTo>
                      <a:pt x="102" y="9"/>
                    </a:lnTo>
                    <a:lnTo>
                      <a:pt x="117" y="11"/>
                    </a:lnTo>
                    <a:lnTo>
                      <a:pt x="133" y="13"/>
                    </a:lnTo>
                    <a:lnTo>
                      <a:pt x="147" y="15"/>
                    </a:lnTo>
                    <a:lnTo>
                      <a:pt x="162" y="19"/>
                    </a:lnTo>
                    <a:lnTo>
                      <a:pt x="178" y="21"/>
                    </a:lnTo>
                    <a:lnTo>
                      <a:pt x="192" y="23"/>
                    </a:lnTo>
                    <a:lnTo>
                      <a:pt x="207" y="25"/>
                    </a:lnTo>
                    <a:lnTo>
                      <a:pt x="223" y="29"/>
                    </a:lnTo>
                    <a:lnTo>
                      <a:pt x="237" y="31"/>
                    </a:lnTo>
                    <a:lnTo>
                      <a:pt x="252" y="33"/>
                    </a:lnTo>
                    <a:lnTo>
                      <a:pt x="268" y="35"/>
                    </a:lnTo>
                    <a:lnTo>
                      <a:pt x="283" y="37"/>
                    </a:lnTo>
                    <a:lnTo>
                      <a:pt x="297" y="39"/>
                    </a:lnTo>
                    <a:lnTo>
                      <a:pt x="313" y="43"/>
                    </a:lnTo>
                    <a:lnTo>
                      <a:pt x="328" y="46"/>
                    </a:lnTo>
                    <a:lnTo>
                      <a:pt x="344" y="48"/>
                    </a:lnTo>
                    <a:lnTo>
                      <a:pt x="358" y="50"/>
                    </a:lnTo>
                    <a:lnTo>
                      <a:pt x="373" y="52"/>
                    </a:lnTo>
                    <a:lnTo>
                      <a:pt x="389" y="54"/>
                    </a:lnTo>
                    <a:lnTo>
                      <a:pt x="403" y="56"/>
                    </a:lnTo>
                    <a:lnTo>
                      <a:pt x="418" y="58"/>
                    </a:lnTo>
                    <a:lnTo>
                      <a:pt x="434" y="60"/>
                    </a:lnTo>
                    <a:lnTo>
                      <a:pt x="448" y="62"/>
                    </a:lnTo>
                    <a:lnTo>
                      <a:pt x="463" y="64"/>
                    </a:lnTo>
                    <a:lnTo>
                      <a:pt x="479" y="66"/>
                    </a:lnTo>
                    <a:lnTo>
                      <a:pt x="493" y="68"/>
                    </a:lnTo>
                    <a:lnTo>
                      <a:pt x="508" y="70"/>
                    </a:lnTo>
                    <a:lnTo>
                      <a:pt x="524" y="72"/>
                    </a:lnTo>
                    <a:lnTo>
                      <a:pt x="539" y="74"/>
                    </a:lnTo>
                    <a:lnTo>
                      <a:pt x="536" y="91"/>
                    </a:lnTo>
                    <a:lnTo>
                      <a:pt x="534" y="107"/>
                    </a:lnTo>
                    <a:lnTo>
                      <a:pt x="532" y="123"/>
                    </a:lnTo>
                    <a:lnTo>
                      <a:pt x="530" y="140"/>
                    </a:lnTo>
                    <a:lnTo>
                      <a:pt x="528" y="156"/>
                    </a:lnTo>
                    <a:lnTo>
                      <a:pt x="526" y="173"/>
                    </a:lnTo>
                    <a:lnTo>
                      <a:pt x="524" y="189"/>
                    </a:lnTo>
                    <a:lnTo>
                      <a:pt x="522" y="205"/>
                    </a:lnTo>
                    <a:lnTo>
                      <a:pt x="520" y="222"/>
                    </a:lnTo>
                    <a:lnTo>
                      <a:pt x="518" y="238"/>
                    </a:lnTo>
                    <a:lnTo>
                      <a:pt x="516" y="257"/>
                    </a:lnTo>
                    <a:lnTo>
                      <a:pt x="514" y="273"/>
                    </a:lnTo>
                    <a:lnTo>
                      <a:pt x="512" y="289"/>
                    </a:lnTo>
                    <a:lnTo>
                      <a:pt x="510" y="306"/>
                    </a:lnTo>
                    <a:lnTo>
                      <a:pt x="508" y="322"/>
                    </a:lnTo>
                    <a:lnTo>
                      <a:pt x="506" y="339"/>
                    </a:lnTo>
                    <a:lnTo>
                      <a:pt x="504" y="355"/>
                    </a:lnTo>
                    <a:lnTo>
                      <a:pt x="502" y="371"/>
                    </a:lnTo>
                    <a:lnTo>
                      <a:pt x="500" y="388"/>
                    </a:lnTo>
                    <a:lnTo>
                      <a:pt x="498" y="404"/>
                    </a:lnTo>
                    <a:lnTo>
                      <a:pt x="496" y="421"/>
                    </a:lnTo>
                    <a:lnTo>
                      <a:pt x="493" y="437"/>
                    </a:lnTo>
                    <a:lnTo>
                      <a:pt x="491" y="455"/>
                    </a:lnTo>
                    <a:lnTo>
                      <a:pt x="489" y="472"/>
                    </a:lnTo>
                    <a:lnTo>
                      <a:pt x="487" y="488"/>
                    </a:lnTo>
                    <a:lnTo>
                      <a:pt x="485" y="505"/>
                    </a:lnTo>
                    <a:lnTo>
                      <a:pt x="483" y="521"/>
                    </a:lnTo>
                    <a:lnTo>
                      <a:pt x="479" y="537"/>
                    </a:lnTo>
                    <a:lnTo>
                      <a:pt x="477" y="554"/>
                    </a:lnTo>
                    <a:lnTo>
                      <a:pt x="475" y="570"/>
                    </a:lnTo>
                    <a:lnTo>
                      <a:pt x="473" y="587"/>
                    </a:lnTo>
                    <a:lnTo>
                      <a:pt x="471" y="605"/>
                    </a:lnTo>
                    <a:lnTo>
                      <a:pt x="471" y="605"/>
                    </a:lnTo>
                    <a:lnTo>
                      <a:pt x="471" y="607"/>
                    </a:lnTo>
                    <a:lnTo>
                      <a:pt x="471" y="611"/>
                    </a:lnTo>
                    <a:lnTo>
                      <a:pt x="471" y="617"/>
                    </a:lnTo>
                    <a:lnTo>
                      <a:pt x="469" y="623"/>
                    </a:lnTo>
                    <a:lnTo>
                      <a:pt x="469" y="630"/>
                    </a:lnTo>
                    <a:lnTo>
                      <a:pt x="467" y="636"/>
                    </a:lnTo>
                    <a:lnTo>
                      <a:pt x="467" y="644"/>
                    </a:lnTo>
                    <a:lnTo>
                      <a:pt x="465" y="650"/>
                    </a:lnTo>
                    <a:lnTo>
                      <a:pt x="465" y="658"/>
                    </a:lnTo>
                    <a:lnTo>
                      <a:pt x="465" y="664"/>
                    </a:lnTo>
                    <a:lnTo>
                      <a:pt x="463" y="671"/>
                    </a:lnTo>
                    <a:lnTo>
                      <a:pt x="463" y="677"/>
                    </a:lnTo>
                    <a:lnTo>
                      <a:pt x="463" y="681"/>
                    </a:lnTo>
                    <a:lnTo>
                      <a:pt x="461" y="683"/>
                    </a:lnTo>
                    <a:lnTo>
                      <a:pt x="461" y="683"/>
                    </a:lnTo>
                    <a:lnTo>
                      <a:pt x="461" y="687"/>
                    </a:lnTo>
                    <a:lnTo>
                      <a:pt x="461" y="689"/>
                    </a:lnTo>
                    <a:lnTo>
                      <a:pt x="461" y="689"/>
                    </a:lnTo>
                    <a:lnTo>
                      <a:pt x="459" y="691"/>
                    </a:lnTo>
                    <a:lnTo>
                      <a:pt x="459" y="691"/>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240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NV</a:t>
                </a:r>
              </a:p>
            </p:txBody>
          </p:sp>
          <p:sp>
            <p:nvSpPr>
              <p:cNvPr id="26" name="Freeform 22">
                <a:extLst>
                  <a:ext uri="{FF2B5EF4-FFF2-40B4-BE49-F238E27FC236}">
                    <a16:creationId xmlns:a16="http://schemas.microsoft.com/office/drawing/2014/main" id="{3DCA57AF-B0A0-4F8E-9635-C55B84FF4306}"/>
                  </a:ext>
                </a:extLst>
              </p:cNvPr>
              <p:cNvSpPr>
                <a:spLocks/>
              </p:cNvSpPr>
              <p:nvPr/>
            </p:nvSpPr>
            <p:spPr bwMode="auto">
              <a:xfrm>
                <a:off x="1899" y="1413"/>
                <a:ext cx="573" cy="615"/>
              </a:xfrm>
              <a:custGeom>
                <a:avLst/>
                <a:gdLst>
                  <a:gd name="T0" fmla="*/ 229 w 573"/>
                  <a:gd name="T1" fmla="*/ 578 h 615"/>
                  <a:gd name="T2" fmla="*/ 215 w 573"/>
                  <a:gd name="T3" fmla="*/ 576 h 615"/>
                  <a:gd name="T4" fmla="*/ 201 w 573"/>
                  <a:gd name="T5" fmla="*/ 576 h 615"/>
                  <a:gd name="T6" fmla="*/ 186 w 573"/>
                  <a:gd name="T7" fmla="*/ 574 h 615"/>
                  <a:gd name="T8" fmla="*/ 172 w 573"/>
                  <a:gd name="T9" fmla="*/ 574 h 615"/>
                  <a:gd name="T10" fmla="*/ 158 w 573"/>
                  <a:gd name="T11" fmla="*/ 572 h 615"/>
                  <a:gd name="T12" fmla="*/ 145 w 573"/>
                  <a:gd name="T13" fmla="*/ 572 h 615"/>
                  <a:gd name="T14" fmla="*/ 131 w 573"/>
                  <a:gd name="T15" fmla="*/ 570 h 615"/>
                  <a:gd name="T16" fmla="*/ 117 w 573"/>
                  <a:gd name="T17" fmla="*/ 570 h 615"/>
                  <a:gd name="T18" fmla="*/ 102 w 573"/>
                  <a:gd name="T19" fmla="*/ 568 h 615"/>
                  <a:gd name="T20" fmla="*/ 88 w 573"/>
                  <a:gd name="T21" fmla="*/ 568 h 615"/>
                  <a:gd name="T22" fmla="*/ 80 w 573"/>
                  <a:gd name="T23" fmla="*/ 568 h 615"/>
                  <a:gd name="T24" fmla="*/ 80 w 573"/>
                  <a:gd name="T25" fmla="*/ 572 h 615"/>
                  <a:gd name="T26" fmla="*/ 80 w 573"/>
                  <a:gd name="T27" fmla="*/ 578 h 615"/>
                  <a:gd name="T28" fmla="*/ 80 w 573"/>
                  <a:gd name="T29" fmla="*/ 582 h 615"/>
                  <a:gd name="T30" fmla="*/ 80 w 573"/>
                  <a:gd name="T31" fmla="*/ 586 h 615"/>
                  <a:gd name="T32" fmla="*/ 78 w 573"/>
                  <a:gd name="T33" fmla="*/ 590 h 615"/>
                  <a:gd name="T34" fmla="*/ 78 w 573"/>
                  <a:gd name="T35" fmla="*/ 596 h 615"/>
                  <a:gd name="T36" fmla="*/ 78 w 573"/>
                  <a:gd name="T37" fmla="*/ 600 h 615"/>
                  <a:gd name="T38" fmla="*/ 78 w 573"/>
                  <a:gd name="T39" fmla="*/ 605 h 615"/>
                  <a:gd name="T40" fmla="*/ 78 w 573"/>
                  <a:gd name="T41" fmla="*/ 609 h 615"/>
                  <a:gd name="T42" fmla="*/ 78 w 573"/>
                  <a:gd name="T43" fmla="*/ 613 h 615"/>
                  <a:gd name="T44" fmla="*/ 65 w 573"/>
                  <a:gd name="T45" fmla="*/ 615 h 615"/>
                  <a:gd name="T46" fmla="*/ 41 w 573"/>
                  <a:gd name="T47" fmla="*/ 613 h 615"/>
                  <a:gd name="T48" fmla="*/ 18 w 573"/>
                  <a:gd name="T49" fmla="*/ 611 h 615"/>
                  <a:gd name="T50" fmla="*/ 0 w 573"/>
                  <a:gd name="T51" fmla="*/ 609 h 615"/>
                  <a:gd name="T52" fmla="*/ 0 w 573"/>
                  <a:gd name="T53" fmla="*/ 609 h 615"/>
                  <a:gd name="T54" fmla="*/ 0 w 573"/>
                  <a:gd name="T55" fmla="*/ 609 h 615"/>
                  <a:gd name="T56" fmla="*/ 0 w 573"/>
                  <a:gd name="T57" fmla="*/ 609 h 615"/>
                  <a:gd name="T58" fmla="*/ 0 w 573"/>
                  <a:gd name="T59" fmla="*/ 609 h 615"/>
                  <a:gd name="T60" fmla="*/ 0 w 573"/>
                  <a:gd name="T61" fmla="*/ 609 h 615"/>
                  <a:gd name="T62" fmla="*/ 8 w 573"/>
                  <a:gd name="T63" fmla="*/ 512 h 615"/>
                  <a:gd name="T64" fmla="*/ 18 w 573"/>
                  <a:gd name="T65" fmla="*/ 400 h 615"/>
                  <a:gd name="T66" fmla="*/ 26 w 573"/>
                  <a:gd name="T67" fmla="*/ 285 h 615"/>
                  <a:gd name="T68" fmla="*/ 37 w 573"/>
                  <a:gd name="T69" fmla="*/ 170 h 615"/>
                  <a:gd name="T70" fmla="*/ 45 w 573"/>
                  <a:gd name="T71" fmla="*/ 57 h 615"/>
                  <a:gd name="T72" fmla="*/ 100 w 573"/>
                  <a:gd name="T73" fmla="*/ 4 h 615"/>
                  <a:gd name="T74" fmla="*/ 196 w 573"/>
                  <a:gd name="T75" fmla="*/ 10 h 615"/>
                  <a:gd name="T76" fmla="*/ 295 w 573"/>
                  <a:gd name="T77" fmla="*/ 16 h 615"/>
                  <a:gd name="T78" fmla="*/ 393 w 573"/>
                  <a:gd name="T79" fmla="*/ 21 h 615"/>
                  <a:gd name="T80" fmla="*/ 491 w 573"/>
                  <a:gd name="T81" fmla="*/ 25 h 615"/>
                  <a:gd name="T82" fmla="*/ 573 w 573"/>
                  <a:gd name="T83" fmla="*/ 41 h 615"/>
                  <a:gd name="T84" fmla="*/ 569 w 573"/>
                  <a:gd name="T85" fmla="*/ 86 h 615"/>
                  <a:gd name="T86" fmla="*/ 565 w 573"/>
                  <a:gd name="T87" fmla="*/ 176 h 615"/>
                  <a:gd name="T88" fmla="*/ 563 w 573"/>
                  <a:gd name="T89" fmla="*/ 266 h 615"/>
                  <a:gd name="T90" fmla="*/ 559 w 573"/>
                  <a:gd name="T91" fmla="*/ 357 h 615"/>
                  <a:gd name="T92" fmla="*/ 557 w 573"/>
                  <a:gd name="T93" fmla="*/ 447 h 615"/>
                  <a:gd name="T94" fmla="*/ 555 w 573"/>
                  <a:gd name="T95" fmla="*/ 537 h 615"/>
                  <a:gd name="T96" fmla="*/ 471 w 573"/>
                  <a:gd name="T97" fmla="*/ 564 h 615"/>
                  <a:gd name="T98" fmla="*/ 350 w 573"/>
                  <a:gd name="T99" fmla="*/ 560 h 615"/>
                  <a:gd name="T100" fmla="*/ 227 w 573"/>
                  <a:gd name="T101" fmla="*/ 553 h 615"/>
                  <a:gd name="T102" fmla="*/ 227 w 573"/>
                  <a:gd name="T103" fmla="*/ 564 h 615"/>
                  <a:gd name="T104" fmla="*/ 231 w 573"/>
                  <a:gd name="T105" fmla="*/ 572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615">
                    <a:moveTo>
                      <a:pt x="233" y="574"/>
                    </a:moveTo>
                    <a:lnTo>
                      <a:pt x="237" y="580"/>
                    </a:lnTo>
                    <a:lnTo>
                      <a:pt x="237" y="578"/>
                    </a:lnTo>
                    <a:lnTo>
                      <a:pt x="235" y="578"/>
                    </a:lnTo>
                    <a:lnTo>
                      <a:pt x="231" y="578"/>
                    </a:lnTo>
                    <a:lnTo>
                      <a:pt x="229" y="578"/>
                    </a:lnTo>
                    <a:lnTo>
                      <a:pt x="227" y="578"/>
                    </a:lnTo>
                    <a:lnTo>
                      <a:pt x="225" y="576"/>
                    </a:lnTo>
                    <a:lnTo>
                      <a:pt x="223" y="576"/>
                    </a:lnTo>
                    <a:lnTo>
                      <a:pt x="221" y="576"/>
                    </a:lnTo>
                    <a:lnTo>
                      <a:pt x="217" y="576"/>
                    </a:lnTo>
                    <a:lnTo>
                      <a:pt x="215" y="576"/>
                    </a:lnTo>
                    <a:lnTo>
                      <a:pt x="213" y="576"/>
                    </a:lnTo>
                    <a:lnTo>
                      <a:pt x="211" y="576"/>
                    </a:lnTo>
                    <a:lnTo>
                      <a:pt x="209" y="576"/>
                    </a:lnTo>
                    <a:lnTo>
                      <a:pt x="207" y="576"/>
                    </a:lnTo>
                    <a:lnTo>
                      <a:pt x="203" y="576"/>
                    </a:lnTo>
                    <a:lnTo>
                      <a:pt x="201" y="576"/>
                    </a:lnTo>
                    <a:lnTo>
                      <a:pt x="199" y="576"/>
                    </a:lnTo>
                    <a:lnTo>
                      <a:pt x="196" y="576"/>
                    </a:lnTo>
                    <a:lnTo>
                      <a:pt x="194" y="574"/>
                    </a:lnTo>
                    <a:lnTo>
                      <a:pt x="192" y="574"/>
                    </a:lnTo>
                    <a:lnTo>
                      <a:pt x="190" y="574"/>
                    </a:lnTo>
                    <a:lnTo>
                      <a:pt x="186" y="574"/>
                    </a:lnTo>
                    <a:lnTo>
                      <a:pt x="184" y="574"/>
                    </a:lnTo>
                    <a:lnTo>
                      <a:pt x="182" y="574"/>
                    </a:lnTo>
                    <a:lnTo>
                      <a:pt x="180" y="574"/>
                    </a:lnTo>
                    <a:lnTo>
                      <a:pt x="178" y="574"/>
                    </a:lnTo>
                    <a:lnTo>
                      <a:pt x="176" y="574"/>
                    </a:lnTo>
                    <a:lnTo>
                      <a:pt x="172" y="574"/>
                    </a:lnTo>
                    <a:lnTo>
                      <a:pt x="170" y="574"/>
                    </a:lnTo>
                    <a:lnTo>
                      <a:pt x="168" y="574"/>
                    </a:lnTo>
                    <a:lnTo>
                      <a:pt x="166" y="574"/>
                    </a:lnTo>
                    <a:lnTo>
                      <a:pt x="164" y="572"/>
                    </a:lnTo>
                    <a:lnTo>
                      <a:pt x="162" y="572"/>
                    </a:lnTo>
                    <a:lnTo>
                      <a:pt x="158" y="572"/>
                    </a:lnTo>
                    <a:lnTo>
                      <a:pt x="156" y="572"/>
                    </a:lnTo>
                    <a:lnTo>
                      <a:pt x="153" y="572"/>
                    </a:lnTo>
                    <a:lnTo>
                      <a:pt x="151" y="572"/>
                    </a:lnTo>
                    <a:lnTo>
                      <a:pt x="149" y="572"/>
                    </a:lnTo>
                    <a:lnTo>
                      <a:pt x="147" y="572"/>
                    </a:lnTo>
                    <a:lnTo>
                      <a:pt x="145" y="572"/>
                    </a:lnTo>
                    <a:lnTo>
                      <a:pt x="141" y="572"/>
                    </a:lnTo>
                    <a:lnTo>
                      <a:pt x="139" y="572"/>
                    </a:lnTo>
                    <a:lnTo>
                      <a:pt x="137" y="572"/>
                    </a:lnTo>
                    <a:lnTo>
                      <a:pt x="135" y="572"/>
                    </a:lnTo>
                    <a:lnTo>
                      <a:pt x="133" y="570"/>
                    </a:lnTo>
                    <a:lnTo>
                      <a:pt x="131" y="570"/>
                    </a:lnTo>
                    <a:lnTo>
                      <a:pt x="127" y="570"/>
                    </a:lnTo>
                    <a:lnTo>
                      <a:pt x="125" y="570"/>
                    </a:lnTo>
                    <a:lnTo>
                      <a:pt x="123" y="570"/>
                    </a:lnTo>
                    <a:lnTo>
                      <a:pt x="121" y="570"/>
                    </a:lnTo>
                    <a:lnTo>
                      <a:pt x="119" y="570"/>
                    </a:lnTo>
                    <a:lnTo>
                      <a:pt x="117" y="570"/>
                    </a:lnTo>
                    <a:lnTo>
                      <a:pt x="113" y="570"/>
                    </a:lnTo>
                    <a:lnTo>
                      <a:pt x="110" y="570"/>
                    </a:lnTo>
                    <a:lnTo>
                      <a:pt x="108" y="570"/>
                    </a:lnTo>
                    <a:lnTo>
                      <a:pt x="106" y="568"/>
                    </a:lnTo>
                    <a:lnTo>
                      <a:pt x="104" y="568"/>
                    </a:lnTo>
                    <a:lnTo>
                      <a:pt x="102" y="568"/>
                    </a:lnTo>
                    <a:lnTo>
                      <a:pt x="100" y="568"/>
                    </a:lnTo>
                    <a:lnTo>
                      <a:pt x="96" y="568"/>
                    </a:lnTo>
                    <a:lnTo>
                      <a:pt x="94" y="568"/>
                    </a:lnTo>
                    <a:lnTo>
                      <a:pt x="92" y="568"/>
                    </a:lnTo>
                    <a:lnTo>
                      <a:pt x="90" y="568"/>
                    </a:lnTo>
                    <a:lnTo>
                      <a:pt x="88" y="568"/>
                    </a:lnTo>
                    <a:lnTo>
                      <a:pt x="86" y="568"/>
                    </a:lnTo>
                    <a:lnTo>
                      <a:pt x="82" y="568"/>
                    </a:lnTo>
                    <a:lnTo>
                      <a:pt x="80" y="568"/>
                    </a:lnTo>
                    <a:lnTo>
                      <a:pt x="80" y="568"/>
                    </a:lnTo>
                    <a:lnTo>
                      <a:pt x="80" y="568"/>
                    </a:lnTo>
                    <a:lnTo>
                      <a:pt x="80" y="568"/>
                    </a:lnTo>
                    <a:lnTo>
                      <a:pt x="80" y="570"/>
                    </a:lnTo>
                    <a:lnTo>
                      <a:pt x="80" y="570"/>
                    </a:lnTo>
                    <a:lnTo>
                      <a:pt x="80" y="570"/>
                    </a:lnTo>
                    <a:lnTo>
                      <a:pt x="80" y="572"/>
                    </a:lnTo>
                    <a:lnTo>
                      <a:pt x="80" y="572"/>
                    </a:lnTo>
                    <a:lnTo>
                      <a:pt x="80" y="572"/>
                    </a:lnTo>
                    <a:lnTo>
                      <a:pt x="80" y="574"/>
                    </a:lnTo>
                    <a:lnTo>
                      <a:pt x="80" y="574"/>
                    </a:lnTo>
                    <a:lnTo>
                      <a:pt x="80" y="576"/>
                    </a:lnTo>
                    <a:lnTo>
                      <a:pt x="80" y="576"/>
                    </a:lnTo>
                    <a:lnTo>
                      <a:pt x="80" y="576"/>
                    </a:lnTo>
                    <a:lnTo>
                      <a:pt x="80" y="578"/>
                    </a:lnTo>
                    <a:lnTo>
                      <a:pt x="80" y="578"/>
                    </a:lnTo>
                    <a:lnTo>
                      <a:pt x="80" y="578"/>
                    </a:lnTo>
                    <a:lnTo>
                      <a:pt x="80" y="580"/>
                    </a:lnTo>
                    <a:lnTo>
                      <a:pt x="80" y="580"/>
                    </a:lnTo>
                    <a:lnTo>
                      <a:pt x="80" y="582"/>
                    </a:lnTo>
                    <a:lnTo>
                      <a:pt x="80" y="582"/>
                    </a:lnTo>
                    <a:lnTo>
                      <a:pt x="80" y="582"/>
                    </a:lnTo>
                    <a:lnTo>
                      <a:pt x="80" y="584"/>
                    </a:lnTo>
                    <a:lnTo>
                      <a:pt x="80" y="584"/>
                    </a:lnTo>
                    <a:lnTo>
                      <a:pt x="80" y="584"/>
                    </a:lnTo>
                    <a:lnTo>
                      <a:pt x="80" y="586"/>
                    </a:lnTo>
                    <a:lnTo>
                      <a:pt x="80" y="586"/>
                    </a:lnTo>
                    <a:lnTo>
                      <a:pt x="80" y="586"/>
                    </a:lnTo>
                    <a:lnTo>
                      <a:pt x="80" y="588"/>
                    </a:lnTo>
                    <a:lnTo>
                      <a:pt x="78" y="588"/>
                    </a:lnTo>
                    <a:lnTo>
                      <a:pt x="78" y="590"/>
                    </a:lnTo>
                    <a:lnTo>
                      <a:pt x="78" y="590"/>
                    </a:lnTo>
                    <a:lnTo>
                      <a:pt x="78" y="590"/>
                    </a:lnTo>
                    <a:lnTo>
                      <a:pt x="78" y="592"/>
                    </a:lnTo>
                    <a:lnTo>
                      <a:pt x="78" y="592"/>
                    </a:lnTo>
                    <a:lnTo>
                      <a:pt x="78" y="592"/>
                    </a:lnTo>
                    <a:lnTo>
                      <a:pt x="78" y="594"/>
                    </a:lnTo>
                    <a:lnTo>
                      <a:pt x="78" y="594"/>
                    </a:lnTo>
                    <a:lnTo>
                      <a:pt x="78" y="596"/>
                    </a:lnTo>
                    <a:lnTo>
                      <a:pt x="78" y="596"/>
                    </a:lnTo>
                    <a:lnTo>
                      <a:pt x="78" y="596"/>
                    </a:lnTo>
                    <a:lnTo>
                      <a:pt x="78" y="598"/>
                    </a:lnTo>
                    <a:lnTo>
                      <a:pt x="78" y="598"/>
                    </a:lnTo>
                    <a:lnTo>
                      <a:pt x="78" y="598"/>
                    </a:lnTo>
                    <a:lnTo>
                      <a:pt x="78" y="600"/>
                    </a:lnTo>
                    <a:lnTo>
                      <a:pt x="78" y="600"/>
                    </a:lnTo>
                    <a:lnTo>
                      <a:pt x="78" y="603"/>
                    </a:lnTo>
                    <a:lnTo>
                      <a:pt x="78" y="603"/>
                    </a:lnTo>
                    <a:lnTo>
                      <a:pt x="78" y="603"/>
                    </a:lnTo>
                    <a:lnTo>
                      <a:pt x="78" y="605"/>
                    </a:lnTo>
                    <a:lnTo>
                      <a:pt x="78" y="605"/>
                    </a:lnTo>
                    <a:lnTo>
                      <a:pt x="78" y="605"/>
                    </a:lnTo>
                    <a:lnTo>
                      <a:pt x="78" y="607"/>
                    </a:lnTo>
                    <a:lnTo>
                      <a:pt x="78" y="607"/>
                    </a:lnTo>
                    <a:lnTo>
                      <a:pt x="78" y="607"/>
                    </a:lnTo>
                    <a:lnTo>
                      <a:pt x="78" y="609"/>
                    </a:lnTo>
                    <a:lnTo>
                      <a:pt x="78" y="609"/>
                    </a:lnTo>
                    <a:lnTo>
                      <a:pt x="78" y="611"/>
                    </a:lnTo>
                    <a:lnTo>
                      <a:pt x="78" y="611"/>
                    </a:lnTo>
                    <a:lnTo>
                      <a:pt x="78" y="611"/>
                    </a:lnTo>
                    <a:lnTo>
                      <a:pt x="78" y="613"/>
                    </a:lnTo>
                    <a:lnTo>
                      <a:pt x="78" y="613"/>
                    </a:lnTo>
                    <a:lnTo>
                      <a:pt x="78" y="613"/>
                    </a:lnTo>
                    <a:lnTo>
                      <a:pt x="78" y="615"/>
                    </a:lnTo>
                    <a:lnTo>
                      <a:pt x="78" y="615"/>
                    </a:lnTo>
                    <a:lnTo>
                      <a:pt x="78" y="615"/>
                    </a:lnTo>
                    <a:lnTo>
                      <a:pt x="74" y="615"/>
                    </a:lnTo>
                    <a:lnTo>
                      <a:pt x="70" y="615"/>
                    </a:lnTo>
                    <a:lnTo>
                      <a:pt x="65" y="615"/>
                    </a:lnTo>
                    <a:lnTo>
                      <a:pt x="61" y="615"/>
                    </a:lnTo>
                    <a:lnTo>
                      <a:pt x="57" y="613"/>
                    </a:lnTo>
                    <a:lnTo>
                      <a:pt x="53" y="613"/>
                    </a:lnTo>
                    <a:lnTo>
                      <a:pt x="49" y="613"/>
                    </a:lnTo>
                    <a:lnTo>
                      <a:pt x="45" y="613"/>
                    </a:lnTo>
                    <a:lnTo>
                      <a:pt x="41" y="613"/>
                    </a:lnTo>
                    <a:lnTo>
                      <a:pt x="37" y="613"/>
                    </a:lnTo>
                    <a:lnTo>
                      <a:pt x="33" y="613"/>
                    </a:lnTo>
                    <a:lnTo>
                      <a:pt x="31" y="611"/>
                    </a:lnTo>
                    <a:lnTo>
                      <a:pt x="26" y="611"/>
                    </a:lnTo>
                    <a:lnTo>
                      <a:pt x="22" y="611"/>
                    </a:lnTo>
                    <a:lnTo>
                      <a:pt x="18" y="611"/>
                    </a:lnTo>
                    <a:lnTo>
                      <a:pt x="14" y="611"/>
                    </a:lnTo>
                    <a:lnTo>
                      <a:pt x="10" y="611"/>
                    </a:lnTo>
                    <a:lnTo>
                      <a:pt x="6" y="609"/>
                    </a:lnTo>
                    <a:lnTo>
                      <a:pt x="2"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2" y="590"/>
                    </a:lnTo>
                    <a:lnTo>
                      <a:pt x="4" y="570"/>
                    </a:lnTo>
                    <a:lnTo>
                      <a:pt x="6" y="551"/>
                    </a:lnTo>
                    <a:lnTo>
                      <a:pt x="6" y="533"/>
                    </a:lnTo>
                    <a:lnTo>
                      <a:pt x="8" y="512"/>
                    </a:lnTo>
                    <a:lnTo>
                      <a:pt x="10" y="494"/>
                    </a:lnTo>
                    <a:lnTo>
                      <a:pt x="12" y="475"/>
                    </a:lnTo>
                    <a:lnTo>
                      <a:pt x="12" y="457"/>
                    </a:lnTo>
                    <a:lnTo>
                      <a:pt x="14" y="437"/>
                    </a:lnTo>
                    <a:lnTo>
                      <a:pt x="16" y="418"/>
                    </a:lnTo>
                    <a:lnTo>
                      <a:pt x="18" y="400"/>
                    </a:lnTo>
                    <a:lnTo>
                      <a:pt x="18" y="379"/>
                    </a:lnTo>
                    <a:lnTo>
                      <a:pt x="20" y="361"/>
                    </a:lnTo>
                    <a:lnTo>
                      <a:pt x="22" y="342"/>
                    </a:lnTo>
                    <a:lnTo>
                      <a:pt x="24" y="324"/>
                    </a:lnTo>
                    <a:lnTo>
                      <a:pt x="24" y="303"/>
                    </a:lnTo>
                    <a:lnTo>
                      <a:pt x="26" y="285"/>
                    </a:lnTo>
                    <a:lnTo>
                      <a:pt x="29" y="266"/>
                    </a:lnTo>
                    <a:lnTo>
                      <a:pt x="31" y="246"/>
                    </a:lnTo>
                    <a:lnTo>
                      <a:pt x="31" y="228"/>
                    </a:lnTo>
                    <a:lnTo>
                      <a:pt x="33" y="209"/>
                    </a:lnTo>
                    <a:lnTo>
                      <a:pt x="35" y="191"/>
                    </a:lnTo>
                    <a:lnTo>
                      <a:pt x="37" y="170"/>
                    </a:lnTo>
                    <a:lnTo>
                      <a:pt x="39" y="152"/>
                    </a:lnTo>
                    <a:lnTo>
                      <a:pt x="39" y="133"/>
                    </a:lnTo>
                    <a:lnTo>
                      <a:pt x="41" y="113"/>
                    </a:lnTo>
                    <a:lnTo>
                      <a:pt x="43" y="94"/>
                    </a:lnTo>
                    <a:lnTo>
                      <a:pt x="45" y="76"/>
                    </a:lnTo>
                    <a:lnTo>
                      <a:pt x="45" y="57"/>
                    </a:lnTo>
                    <a:lnTo>
                      <a:pt x="47" y="37"/>
                    </a:lnTo>
                    <a:lnTo>
                      <a:pt x="49" y="18"/>
                    </a:lnTo>
                    <a:lnTo>
                      <a:pt x="51" y="0"/>
                    </a:lnTo>
                    <a:lnTo>
                      <a:pt x="67" y="0"/>
                    </a:lnTo>
                    <a:lnTo>
                      <a:pt x="84" y="2"/>
                    </a:lnTo>
                    <a:lnTo>
                      <a:pt x="100" y="4"/>
                    </a:lnTo>
                    <a:lnTo>
                      <a:pt x="117" y="4"/>
                    </a:lnTo>
                    <a:lnTo>
                      <a:pt x="131" y="6"/>
                    </a:lnTo>
                    <a:lnTo>
                      <a:pt x="147" y="6"/>
                    </a:lnTo>
                    <a:lnTo>
                      <a:pt x="164" y="8"/>
                    </a:lnTo>
                    <a:lnTo>
                      <a:pt x="180" y="10"/>
                    </a:lnTo>
                    <a:lnTo>
                      <a:pt x="196" y="10"/>
                    </a:lnTo>
                    <a:lnTo>
                      <a:pt x="213" y="12"/>
                    </a:lnTo>
                    <a:lnTo>
                      <a:pt x="229" y="12"/>
                    </a:lnTo>
                    <a:lnTo>
                      <a:pt x="246" y="14"/>
                    </a:lnTo>
                    <a:lnTo>
                      <a:pt x="262" y="14"/>
                    </a:lnTo>
                    <a:lnTo>
                      <a:pt x="278" y="16"/>
                    </a:lnTo>
                    <a:lnTo>
                      <a:pt x="295" y="16"/>
                    </a:lnTo>
                    <a:lnTo>
                      <a:pt x="311" y="16"/>
                    </a:lnTo>
                    <a:lnTo>
                      <a:pt x="328" y="18"/>
                    </a:lnTo>
                    <a:lnTo>
                      <a:pt x="344" y="18"/>
                    </a:lnTo>
                    <a:lnTo>
                      <a:pt x="360" y="21"/>
                    </a:lnTo>
                    <a:lnTo>
                      <a:pt x="377" y="21"/>
                    </a:lnTo>
                    <a:lnTo>
                      <a:pt x="393" y="21"/>
                    </a:lnTo>
                    <a:lnTo>
                      <a:pt x="409" y="23"/>
                    </a:lnTo>
                    <a:lnTo>
                      <a:pt x="426" y="23"/>
                    </a:lnTo>
                    <a:lnTo>
                      <a:pt x="442" y="23"/>
                    </a:lnTo>
                    <a:lnTo>
                      <a:pt x="459" y="25"/>
                    </a:lnTo>
                    <a:lnTo>
                      <a:pt x="475" y="25"/>
                    </a:lnTo>
                    <a:lnTo>
                      <a:pt x="491" y="25"/>
                    </a:lnTo>
                    <a:lnTo>
                      <a:pt x="508" y="27"/>
                    </a:lnTo>
                    <a:lnTo>
                      <a:pt x="524" y="27"/>
                    </a:lnTo>
                    <a:lnTo>
                      <a:pt x="541" y="27"/>
                    </a:lnTo>
                    <a:lnTo>
                      <a:pt x="557" y="27"/>
                    </a:lnTo>
                    <a:lnTo>
                      <a:pt x="573" y="29"/>
                    </a:lnTo>
                    <a:lnTo>
                      <a:pt x="573" y="41"/>
                    </a:lnTo>
                    <a:lnTo>
                      <a:pt x="573" y="55"/>
                    </a:lnTo>
                    <a:lnTo>
                      <a:pt x="573" y="68"/>
                    </a:lnTo>
                    <a:lnTo>
                      <a:pt x="571" y="82"/>
                    </a:lnTo>
                    <a:lnTo>
                      <a:pt x="569" y="82"/>
                    </a:lnTo>
                    <a:lnTo>
                      <a:pt x="569" y="84"/>
                    </a:lnTo>
                    <a:lnTo>
                      <a:pt x="569" y="86"/>
                    </a:lnTo>
                    <a:lnTo>
                      <a:pt x="567" y="103"/>
                    </a:lnTo>
                    <a:lnTo>
                      <a:pt x="567" y="117"/>
                    </a:lnTo>
                    <a:lnTo>
                      <a:pt x="567" y="131"/>
                    </a:lnTo>
                    <a:lnTo>
                      <a:pt x="567" y="148"/>
                    </a:lnTo>
                    <a:lnTo>
                      <a:pt x="565" y="162"/>
                    </a:lnTo>
                    <a:lnTo>
                      <a:pt x="565" y="176"/>
                    </a:lnTo>
                    <a:lnTo>
                      <a:pt x="565" y="193"/>
                    </a:lnTo>
                    <a:lnTo>
                      <a:pt x="565" y="207"/>
                    </a:lnTo>
                    <a:lnTo>
                      <a:pt x="565" y="221"/>
                    </a:lnTo>
                    <a:lnTo>
                      <a:pt x="563" y="238"/>
                    </a:lnTo>
                    <a:lnTo>
                      <a:pt x="563" y="252"/>
                    </a:lnTo>
                    <a:lnTo>
                      <a:pt x="563" y="266"/>
                    </a:lnTo>
                    <a:lnTo>
                      <a:pt x="563" y="281"/>
                    </a:lnTo>
                    <a:lnTo>
                      <a:pt x="561" y="297"/>
                    </a:lnTo>
                    <a:lnTo>
                      <a:pt x="561" y="312"/>
                    </a:lnTo>
                    <a:lnTo>
                      <a:pt x="561" y="326"/>
                    </a:lnTo>
                    <a:lnTo>
                      <a:pt x="561" y="342"/>
                    </a:lnTo>
                    <a:lnTo>
                      <a:pt x="559" y="357"/>
                    </a:lnTo>
                    <a:lnTo>
                      <a:pt x="559" y="371"/>
                    </a:lnTo>
                    <a:lnTo>
                      <a:pt x="559" y="387"/>
                    </a:lnTo>
                    <a:lnTo>
                      <a:pt x="559" y="402"/>
                    </a:lnTo>
                    <a:lnTo>
                      <a:pt x="557" y="416"/>
                    </a:lnTo>
                    <a:lnTo>
                      <a:pt x="557" y="432"/>
                    </a:lnTo>
                    <a:lnTo>
                      <a:pt x="557" y="447"/>
                    </a:lnTo>
                    <a:lnTo>
                      <a:pt x="557" y="461"/>
                    </a:lnTo>
                    <a:lnTo>
                      <a:pt x="557" y="478"/>
                    </a:lnTo>
                    <a:lnTo>
                      <a:pt x="555" y="492"/>
                    </a:lnTo>
                    <a:lnTo>
                      <a:pt x="555" y="506"/>
                    </a:lnTo>
                    <a:lnTo>
                      <a:pt x="555" y="523"/>
                    </a:lnTo>
                    <a:lnTo>
                      <a:pt x="555" y="537"/>
                    </a:lnTo>
                    <a:lnTo>
                      <a:pt x="553" y="551"/>
                    </a:lnTo>
                    <a:lnTo>
                      <a:pt x="553" y="568"/>
                    </a:lnTo>
                    <a:lnTo>
                      <a:pt x="532" y="566"/>
                    </a:lnTo>
                    <a:lnTo>
                      <a:pt x="512" y="566"/>
                    </a:lnTo>
                    <a:lnTo>
                      <a:pt x="491" y="566"/>
                    </a:lnTo>
                    <a:lnTo>
                      <a:pt x="471" y="564"/>
                    </a:lnTo>
                    <a:lnTo>
                      <a:pt x="452" y="564"/>
                    </a:lnTo>
                    <a:lnTo>
                      <a:pt x="432" y="564"/>
                    </a:lnTo>
                    <a:lnTo>
                      <a:pt x="412" y="562"/>
                    </a:lnTo>
                    <a:lnTo>
                      <a:pt x="391" y="562"/>
                    </a:lnTo>
                    <a:lnTo>
                      <a:pt x="371" y="560"/>
                    </a:lnTo>
                    <a:lnTo>
                      <a:pt x="350" y="560"/>
                    </a:lnTo>
                    <a:lnTo>
                      <a:pt x="330" y="557"/>
                    </a:lnTo>
                    <a:lnTo>
                      <a:pt x="309" y="557"/>
                    </a:lnTo>
                    <a:lnTo>
                      <a:pt x="289" y="555"/>
                    </a:lnTo>
                    <a:lnTo>
                      <a:pt x="268" y="555"/>
                    </a:lnTo>
                    <a:lnTo>
                      <a:pt x="248" y="553"/>
                    </a:lnTo>
                    <a:lnTo>
                      <a:pt x="227" y="553"/>
                    </a:lnTo>
                    <a:lnTo>
                      <a:pt x="225" y="553"/>
                    </a:lnTo>
                    <a:lnTo>
                      <a:pt x="223" y="553"/>
                    </a:lnTo>
                    <a:lnTo>
                      <a:pt x="223" y="553"/>
                    </a:lnTo>
                    <a:lnTo>
                      <a:pt x="225" y="557"/>
                    </a:lnTo>
                    <a:lnTo>
                      <a:pt x="225" y="560"/>
                    </a:lnTo>
                    <a:lnTo>
                      <a:pt x="227" y="564"/>
                    </a:lnTo>
                    <a:lnTo>
                      <a:pt x="227" y="566"/>
                    </a:lnTo>
                    <a:lnTo>
                      <a:pt x="229" y="568"/>
                    </a:lnTo>
                    <a:lnTo>
                      <a:pt x="227" y="570"/>
                    </a:lnTo>
                    <a:lnTo>
                      <a:pt x="229" y="570"/>
                    </a:lnTo>
                    <a:lnTo>
                      <a:pt x="229" y="572"/>
                    </a:lnTo>
                    <a:lnTo>
                      <a:pt x="231" y="572"/>
                    </a:lnTo>
                    <a:lnTo>
                      <a:pt x="231" y="572"/>
                    </a:lnTo>
                    <a:lnTo>
                      <a:pt x="231" y="572"/>
                    </a:lnTo>
                    <a:lnTo>
                      <a:pt x="233" y="574"/>
                    </a:lnTo>
                    <a:lnTo>
                      <a:pt x="233" y="574"/>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NM</a:t>
                </a:r>
              </a:p>
            </p:txBody>
          </p:sp>
          <p:sp>
            <p:nvSpPr>
              <p:cNvPr id="27" name="Freeform 23">
                <a:extLst>
                  <a:ext uri="{FF2B5EF4-FFF2-40B4-BE49-F238E27FC236}">
                    <a16:creationId xmlns:a16="http://schemas.microsoft.com/office/drawing/2014/main" id="{FC5D7ACC-9C0F-487C-AE67-77E7BA4372F5}"/>
                  </a:ext>
                </a:extLst>
              </p:cNvPr>
              <p:cNvSpPr>
                <a:spLocks noEditPoints="1"/>
              </p:cNvSpPr>
              <p:nvPr/>
            </p:nvSpPr>
            <p:spPr bwMode="auto">
              <a:xfrm>
                <a:off x="4373" y="340"/>
                <a:ext cx="662" cy="480"/>
              </a:xfrm>
              <a:custGeom>
                <a:avLst/>
                <a:gdLst>
                  <a:gd name="T0" fmla="*/ 485 w 662"/>
                  <a:gd name="T1" fmla="*/ 480 h 480"/>
                  <a:gd name="T2" fmla="*/ 549 w 662"/>
                  <a:gd name="T3" fmla="*/ 449 h 480"/>
                  <a:gd name="T4" fmla="*/ 573 w 662"/>
                  <a:gd name="T5" fmla="*/ 441 h 480"/>
                  <a:gd name="T6" fmla="*/ 596 w 662"/>
                  <a:gd name="T7" fmla="*/ 422 h 480"/>
                  <a:gd name="T8" fmla="*/ 639 w 662"/>
                  <a:gd name="T9" fmla="*/ 379 h 480"/>
                  <a:gd name="T10" fmla="*/ 627 w 662"/>
                  <a:gd name="T11" fmla="*/ 388 h 480"/>
                  <a:gd name="T12" fmla="*/ 604 w 662"/>
                  <a:gd name="T13" fmla="*/ 406 h 480"/>
                  <a:gd name="T14" fmla="*/ 618 w 662"/>
                  <a:gd name="T15" fmla="*/ 394 h 480"/>
                  <a:gd name="T16" fmla="*/ 629 w 662"/>
                  <a:gd name="T17" fmla="*/ 375 h 480"/>
                  <a:gd name="T18" fmla="*/ 594 w 662"/>
                  <a:gd name="T19" fmla="*/ 402 h 480"/>
                  <a:gd name="T20" fmla="*/ 553 w 662"/>
                  <a:gd name="T21" fmla="*/ 416 h 480"/>
                  <a:gd name="T22" fmla="*/ 539 w 662"/>
                  <a:gd name="T23" fmla="*/ 418 h 480"/>
                  <a:gd name="T24" fmla="*/ 522 w 662"/>
                  <a:gd name="T25" fmla="*/ 433 h 480"/>
                  <a:gd name="T26" fmla="*/ 514 w 662"/>
                  <a:gd name="T27" fmla="*/ 439 h 480"/>
                  <a:gd name="T28" fmla="*/ 502 w 662"/>
                  <a:gd name="T29" fmla="*/ 468 h 480"/>
                  <a:gd name="T30" fmla="*/ 516 w 662"/>
                  <a:gd name="T31" fmla="*/ 455 h 480"/>
                  <a:gd name="T32" fmla="*/ 526 w 662"/>
                  <a:gd name="T33" fmla="*/ 455 h 480"/>
                  <a:gd name="T34" fmla="*/ 567 w 662"/>
                  <a:gd name="T35" fmla="*/ 433 h 480"/>
                  <a:gd name="T36" fmla="*/ 594 w 662"/>
                  <a:gd name="T37" fmla="*/ 422 h 480"/>
                  <a:gd name="T38" fmla="*/ 614 w 662"/>
                  <a:gd name="T39" fmla="*/ 412 h 480"/>
                  <a:gd name="T40" fmla="*/ 641 w 662"/>
                  <a:gd name="T41" fmla="*/ 392 h 480"/>
                  <a:gd name="T42" fmla="*/ 643 w 662"/>
                  <a:gd name="T43" fmla="*/ 355 h 480"/>
                  <a:gd name="T44" fmla="*/ 250 w 662"/>
                  <a:gd name="T45" fmla="*/ 119 h 480"/>
                  <a:gd name="T46" fmla="*/ 260 w 662"/>
                  <a:gd name="T47" fmla="*/ 113 h 480"/>
                  <a:gd name="T48" fmla="*/ 254 w 662"/>
                  <a:gd name="T49" fmla="*/ 115 h 480"/>
                  <a:gd name="T50" fmla="*/ 242 w 662"/>
                  <a:gd name="T51" fmla="*/ 158 h 480"/>
                  <a:gd name="T52" fmla="*/ 487 w 662"/>
                  <a:gd name="T53" fmla="*/ 392 h 480"/>
                  <a:gd name="T54" fmla="*/ 502 w 662"/>
                  <a:gd name="T55" fmla="*/ 437 h 480"/>
                  <a:gd name="T56" fmla="*/ 512 w 662"/>
                  <a:gd name="T57" fmla="*/ 433 h 480"/>
                  <a:gd name="T58" fmla="*/ 518 w 662"/>
                  <a:gd name="T59" fmla="*/ 414 h 480"/>
                  <a:gd name="T60" fmla="*/ 520 w 662"/>
                  <a:gd name="T61" fmla="*/ 381 h 480"/>
                  <a:gd name="T62" fmla="*/ 504 w 662"/>
                  <a:gd name="T63" fmla="*/ 302 h 480"/>
                  <a:gd name="T64" fmla="*/ 504 w 662"/>
                  <a:gd name="T65" fmla="*/ 215 h 480"/>
                  <a:gd name="T66" fmla="*/ 487 w 662"/>
                  <a:gd name="T67" fmla="*/ 146 h 480"/>
                  <a:gd name="T68" fmla="*/ 477 w 662"/>
                  <a:gd name="T69" fmla="*/ 146 h 480"/>
                  <a:gd name="T70" fmla="*/ 473 w 662"/>
                  <a:gd name="T71" fmla="*/ 123 h 480"/>
                  <a:gd name="T72" fmla="*/ 461 w 662"/>
                  <a:gd name="T73" fmla="*/ 101 h 480"/>
                  <a:gd name="T74" fmla="*/ 455 w 662"/>
                  <a:gd name="T75" fmla="*/ 58 h 480"/>
                  <a:gd name="T76" fmla="*/ 449 w 662"/>
                  <a:gd name="T77" fmla="*/ 45 h 480"/>
                  <a:gd name="T78" fmla="*/ 449 w 662"/>
                  <a:gd name="T79" fmla="*/ 31 h 480"/>
                  <a:gd name="T80" fmla="*/ 444 w 662"/>
                  <a:gd name="T81" fmla="*/ 17 h 480"/>
                  <a:gd name="T82" fmla="*/ 410 w 662"/>
                  <a:gd name="T83" fmla="*/ 8 h 480"/>
                  <a:gd name="T84" fmla="*/ 317 w 662"/>
                  <a:gd name="T85" fmla="*/ 35 h 480"/>
                  <a:gd name="T86" fmla="*/ 266 w 662"/>
                  <a:gd name="T87" fmla="*/ 107 h 480"/>
                  <a:gd name="T88" fmla="*/ 238 w 662"/>
                  <a:gd name="T89" fmla="*/ 150 h 480"/>
                  <a:gd name="T90" fmla="*/ 250 w 662"/>
                  <a:gd name="T91" fmla="*/ 148 h 480"/>
                  <a:gd name="T92" fmla="*/ 258 w 662"/>
                  <a:gd name="T93" fmla="*/ 154 h 480"/>
                  <a:gd name="T94" fmla="*/ 244 w 662"/>
                  <a:gd name="T95" fmla="*/ 170 h 480"/>
                  <a:gd name="T96" fmla="*/ 256 w 662"/>
                  <a:gd name="T97" fmla="*/ 187 h 480"/>
                  <a:gd name="T98" fmla="*/ 221 w 662"/>
                  <a:gd name="T99" fmla="*/ 230 h 480"/>
                  <a:gd name="T100" fmla="*/ 203 w 662"/>
                  <a:gd name="T101" fmla="*/ 244 h 480"/>
                  <a:gd name="T102" fmla="*/ 88 w 662"/>
                  <a:gd name="T103" fmla="*/ 252 h 480"/>
                  <a:gd name="T104" fmla="*/ 55 w 662"/>
                  <a:gd name="T105" fmla="*/ 295 h 480"/>
                  <a:gd name="T106" fmla="*/ 53 w 662"/>
                  <a:gd name="T107" fmla="*/ 330 h 480"/>
                  <a:gd name="T108" fmla="*/ 27 w 662"/>
                  <a:gd name="T109" fmla="*/ 363 h 480"/>
                  <a:gd name="T110" fmla="*/ 4 w 662"/>
                  <a:gd name="T111" fmla="*/ 406 h 480"/>
                  <a:gd name="T112" fmla="*/ 139 w 662"/>
                  <a:gd name="T113" fmla="*/ 392 h 480"/>
                  <a:gd name="T114" fmla="*/ 326 w 662"/>
                  <a:gd name="T115" fmla="*/ 353 h 480"/>
                  <a:gd name="T116" fmla="*/ 383 w 662"/>
                  <a:gd name="T117" fmla="*/ 357 h 480"/>
                  <a:gd name="T118" fmla="*/ 393 w 662"/>
                  <a:gd name="T119" fmla="*/ 381 h 480"/>
                  <a:gd name="T120" fmla="*/ 424 w 662"/>
                  <a:gd name="T121" fmla="*/ 396 h 480"/>
                  <a:gd name="T122" fmla="*/ 53 w 662"/>
                  <a:gd name="T123" fmla="*/ 29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2" h="480">
                    <a:moveTo>
                      <a:pt x="494" y="461"/>
                    </a:moveTo>
                    <a:lnTo>
                      <a:pt x="494" y="461"/>
                    </a:lnTo>
                    <a:lnTo>
                      <a:pt x="492" y="463"/>
                    </a:lnTo>
                    <a:lnTo>
                      <a:pt x="492" y="463"/>
                    </a:lnTo>
                    <a:lnTo>
                      <a:pt x="489" y="463"/>
                    </a:lnTo>
                    <a:lnTo>
                      <a:pt x="487" y="463"/>
                    </a:lnTo>
                    <a:lnTo>
                      <a:pt x="487" y="463"/>
                    </a:lnTo>
                    <a:lnTo>
                      <a:pt x="485" y="465"/>
                    </a:lnTo>
                    <a:lnTo>
                      <a:pt x="487" y="468"/>
                    </a:lnTo>
                    <a:lnTo>
                      <a:pt x="487" y="472"/>
                    </a:lnTo>
                    <a:lnTo>
                      <a:pt x="487" y="472"/>
                    </a:lnTo>
                    <a:lnTo>
                      <a:pt x="485" y="474"/>
                    </a:lnTo>
                    <a:lnTo>
                      <a:pt x="485" y="474"/>
                    </a:lnTo>
                    <a:lnTo>
                      <a:pt x="485" y="474"/>
                    </a:lnTo>
                    <a:lnTo>
                      <a:pt x="485" y="476"/>
                    </a:lnTo>
                    <a:lnTo>
                      <a:pt x="485" y="476"/>
                    </a:lnTo>
                    <a:lnTo>
                      <a:pt x="485" y="480"/>
                    </a:lnTo>
                    <a:lnTo>
                      <a:pt x="494" y="472"/>
                    </a:lnTo>
                    <a:lnTo>
                      <a:pt x="498" y="468"/>
                    </a:lnTo>
                    <a:lnTo>
                      <a:pt x="496" y="461"/>
                    </a:lnTo>
                    <a:lnTo>
                      <a:pt x="494" y="461"/>
                    </a:lnTo>
                    <a:close/>
                    <a:moveTo>
                      <a:pt x="561" y="445"/>
                    </a:moveTo>
                    <a:lnTo>
                      <a:pt x="561" y="445"/>
                    </a:lnTo>
                    <a:lnTo>
                      <a:pt x="561" y="443"/>
                    </a:lnTo>
                    <a:lnTo>
                      <a:pt x="561" y="443"/>
                    </a:lnTo>
                    <a:lnTo>
                      <a:pt x="561" y="443"/>
                    </a:lnTo>
                    <a:lnTo>
                      <a:pt x="559" y="445"/>
                    </a:lnTo>
                    <a:lnTo>
                      <a:pt x="555" y="445"/>
                    </a:lnTo>
                    <a:lnTo>
                      <a:pt x="553" y="445"/>
                    </a:lnTo>
                    <a:lnTo>
                      <a:pt x="553" y="447"/>
                    </a:lnTo>
                    <a:lnTo>
                      <a:pt x="553" y="447"/>
                    </a:lnTo>
                    <a:lnTo>
                      <a:pt x="551" y="449"/>
                    </a:lnTo>
                    <a:lnTo>
                      <a:pt x="551" y="449"/>
                    </a:lnTo>
                    <a:lnTo>
                      <a:pt x="549" y="449"/>
                    </a:lnTo>
                    <a:lnTo>
                      <a:pt x="539" y="455"/>
                    </a:lnTo>
                    <a:lnTo>
                      <a:pt x="541" y="455"/>
                    </a:lnTo>
                    <a:lnTo>
                      <a:pt x="551" y="451"/>
                    </a:lnTo>
                    <a:lnTo>
                      <a:pt x="555" y="447"/>
                    </a:lnTo>
                    <a:lnTo>
                      <a:pt x="561" y="445"/>
                    </a:lnTo>
                    <a:lnTo>
                      <a:pt x="561" y="445"/>
                    </a:lnTo>
                    <a:close/>
                    <a:moveTo>
                      <a:pt x="596" y="422"/>
                    </a:moveTo>
                    <a:lnTo>
                      <a:pt x="592" y="427"/>
                    </a:lnTo>
                    <a:lnTo>
                      <a:pt x="588" y="429"/>
                    </a:lnTo>
                    <a:lnTo>
                      <a:pt x="588" y="429"/>
                    </a:lnTo>
                    <a:lnTo>
                      <a:pt x="586" y="431"/>
                    </a:lnTo>
                    <a:lnTo>
                      <a:pt x="584" y="431"/>
                    </a:lnTo>
                    <a:lnTo>
                      <a:pt x="582" y="433"/>
                    </a:lnTo>
                    <a:lnTo>
                      <a:pt x="582" y="433"/>
                    </a:lnTo>
                    <a:lnTo>
                      <a:pt x="580" y="435"/>
                    </a:lnTo>
                    <a:lnTo>
                      <a:pt x="578" y="437"/>
                    </a:lnTo>
                    <a:lnTo>
                      <a:pt x="573" y="441"/>
                    </a:lnTo>
                    <a:lnTo>
                      <a:pt x="565" y="443"/>
                    </a:lnTo>
                    <a:lnTo>
                      <a:pt x="563" y="445"/>
                    </a:lnTo>
                    <a:lnTo>
                      <a:pt x="561" y="447"/>
                    </a:lnTo>
                    <a:lnTo>
                      <a:pt x="559" y="447"/>
                    </a:lnTo>
                    <a:lnTo>
                      <a:pt x="559" y="447"/>
                    </a:lnTo>
                    <a:lnTo>
                      <a:pt x="563" y="447"/>
                    </a:lnTo>
                    <a:lnTo>
                      <a:pt x="569" y="443"/>
                    </a:lnTo>
                    <a:lnTo>
                      <a:pt x="578" y="437"/>
                    </a:lnTo>
                    <a:lnTo>
                      <a:pt x="580" y="437"/>
                    </a:lnTo>
                    <a:lnTo>
                      <a:pt x="582" y="435"/>
                    </a:lnTo>
                    <a:lnTo>
                      <a:pt x="586" y="431"/>
                    </a:lnTo>
                    <a:lnTo>
                      <a:pt x="592" y="427"/>
                    </a:lnTo>
                    <a:lnTo>
                      <a:pt x="594" y="427"/>
                    </a:lnTo>
                    <a:lnTo>
                      <a:pt x="594" y="424"/>
                    </a:lnTo>
                    <a:lnTo>
                      <a:pt x="598" y="422"/>
                    </a:lnTo>
                    <a:lnTo>
                      <a:pt x="598" y="422"/>
                    </a:lnTo>
                    <a:lnTo>
                      <a:pt x="596" y="422"/>
                    </a:lnTo>
                    <a:close/>
                    <a:moveTo>
                      <a:pt x="662" y="373"/>
                    </a:moveTo>
                    <a:lnTo>
                      <a:pt x="659" y="373"/>
                    </a:lnTo>
                    <a:lnTo>
                      <a:pt x="657" y="373"/>
                    </a:lnTo>
                    <a:lnTo>
                      <a:pt x="657" y="375"/>
                    </a:lnTo>
                    <a:lnTo>
                      <a:pt x="657" y="375"/>
                    </a:lnTo>
                    <a:lnTo>
                      <a:pt x="655" y="375"/>
                    </a:lnTo>
                    <a:lnTo>
                      <a:pt x="655" y="375"/>
                    </a:lnTo>
                    <a:lnTo>
                      <a:pt x="653" y="375"/>
                    </a:lnTo>
                    <a:lnTo>
                      <a:pt x="653" y="377"/>
                    </a:lnTo>
                    <a:lnTo>
                      <a:pt x="651" y="377"/>
                    </a:lnTo>
                    <a:lnTo>
                      <a:pt x="651" y="379"/>
                    </a:lnTo>
                    <a:lnTo>
                      <a:pt x="649" y="381"/>
                    </a:lnTo>
                    <a:lnTo>
                      <a:pt x="645" y="383"/>
                    </a:lnTo>
                    <a:lnTo>
                      <a:pt x="645" y="386"/>
                    </a:lnTo>
                    <a:lnTo>
                      <a:pt x="643" y="383"/>
                    </a:lnTo>
                    <a:lnTo>
                      <a:pt x="643" y="383"/>
                    </a:lnTo>
                    <a:lnTo>
                      <a:pt x="639" y="379"/>
                    </a:lnTo>
                    <a:lnTo>
                      <a:pt x="637" y="379"/>
                    </a:lnTo>
                    <a:lnTo>
                      <a:pt x="637" y="381"/>
                    </a:lnTo>
                    <a:lnTo>
                      <a:pt x="637" y="383"/>
                    </a:lnTo>
                    <a:lnTo>
                      <a:pt x="637" y="386"/>
                    </a:lnTo>
                    <a:lnTo>
                      <a:pt x="633" y="383"/>
                    </a:lnTo>
                    <a:lnTo>
                      <a:pt x="633" y="383"/>
                    </a:lnTo>
                    <a:lnTo>
                      <a:pt x="633" y="383"/>
                    </a:lnTo>
                    <a:lnTo>
                      <a:pt x="633" y="386"/>
                    </a:lnTo>
                    <a:lnTo>
                      <a:pt x="633" y="386"/>
                    </a:lnTo>
                    <a:lnTo>
                      <a:pt x="631" y="386"/>
                    </a:lnTo>
                    <a:lnTo>
                      <a:pt x="629" y="388"/>
                    </a:lnTo>
                    <a:lnTo>
                      <a:pt x="629" y="388"/>
                    </a:lnTo>
                    <a:lnTo>
                      <a:pt x="627" y="388"/>
                    </a:lnTo>
                    <a:lnTo>
                      <a:pt x="627" y="386"/>
                    </a:lnTo>
                    <a:lnTo>
                      <a:pt x="627" y="386"/>
                    </a:lnTo>
                    <a:lnTo>
                      <a:pt x="625" y="386"/>
                    </a:lnTo>
                    <a:lnTo>
                      <a:pt x="627" y="388"/>
                    </a:lnTo>
                    <a:lnTo>
                      <a:pt x="625" y="390"/>
                    </a:lnTo>
                    <a:lnTo>
                      <a:pt x="623" y="392"/>
                    </a:lnTo>
                    <a:lnTo>
                      <a:pt x="621" y="396"/>
                    </a:lnTo>
                    <a:lnTo>
                      <a:pt x="618" y="398"/>
                    </a:lnTo>
                    <a:lnTo>
                      <a:pt x="618" y="400"/>
                    </a:lnTo>
                    <a:lnTo>
                      <a:pt x="621" y="400"/>
                    </a:lnTo>
                    <a:lnTo>
                      <a:pt x="618" y="402"/>
                    </a:lnTo>
                    <a:lnTo>
                      <a:pt x="616" y="402"/>
                    </a:lnTo>
                    <a:lnTo>
                      <a:pt x="614" y="404"/>
                    </a:lnTo>
                    <a:lnTo>
                      <a:pt x="614" y="404"/>
                    </a:lnTo>
                    <a:lnTo>
                      <a:pt x="612" y="404"/>
                    </a:lnTo>
                    <a:lnTo>
                      <a:pt x="610" y="404"/>
                    </a:lnTo>
                    <a:lnTo>
                      <a:pt x="608" y="406"/>
                    </a:lnTo>
                    <a:lnTo>
                      <a:pt x="608" y="404"/>
                    </a:lnTo>
                    <a:lnTo>
                      <a:pt x="606" y="404"/>
                    </a:lnTo>
                    <a:lnTo>
                      <a:pt x="606" y="404"/>
                    </a:lnTo>
                    <a:lnTo>
                      <a:pt x="604" y="406"/>
                    </a:lnTo>
                    <a:lnTo>
                      <a:pt x="606" y="404"/>
                    </a:lnTo>
                    <a:lnTo>
                      <a:pt x="606" y="402"/>
                    </a:lnTo>
                    <a:lnTo>
                      <a:pt x="608" y="400"/>
                    </a:lnTo>
                    <a:lnTo>
                      <a:pt x="610" y="400"/>
                    </a:lnTo>
                    <a:lnTo>
                      <a:pt x="610" y="398"/>
                    </a:lnTo>
                    <a:lnTo>
                      <a:pt x="610" y="396"/>
                    </a:lnTo>
                    <a:lnTo>
                      <a:pt x="610" y="396"/>
                    </a:lnTo>
                    <a:lnTo>
                      <a:pt x="612" y="396"/>
                    </a:lnTo>
                    <a:lnTo>
                      <a:pt x="612" y="394"/>
                    </a:lnTo>
                    <a:lnTo>
                      <a:pt x="612" y="394"/>
                    </a:lnTo>
                    <a:lnTo>
                      <a:pt x="612" y="394"/>
                    </a:lnTo>
                    <a:lnTo>
                      <a:pt x="614" y="394"/>
                    </a:lnTo>
                    <a:lnTo>
                      <a:pt x="614" y="392"/>
                    </a:lnTo>
                    <a:lnTo>
                      <a:pt x="616" y="392"/>
                    </a:lnTo>
                    <a:lnTo>
                      <a:pt x="616" y="392"/>
                    </a:lnTo>
                    <a:lnTo>
                      <a:pt x="616" y="394"/>
                    </a:lnTo>
                    <a:lnTo>
                      <a:pt x="618" y="394"/>
                    </a:lnTo>
                    <a:lnTo>
                      <a:pt x="618" y="392"/>
                    </a:lnTo>
                    <a:lnTo>
                      <a:pt x="618" y="392"/>
                    </a:lnTo>
                    <a:lnTo>
                      <a:pt x="616" y="390"/>
                    </a:lnTo>
                    <a:lnTo>
                      <a:pt x="616" y="390"/>
                    </a:lnTo>
                    <a:lnTo>
                      <a:pt x="618" y="388"/>
                    </a:lnTo>
                    <a:lnTo>
                      <a:pt x="618" y="388"/>
                    </a:lnTo>
                    <a:lnTo>
                      <a:pt x="621" y="388"/>
                    </a:lnTo>
                    <a:lnTo>
                      <a:pt x="621" y="386"/>
                    </a:lnTo>
                    <a:lnTo>
                      <a:pt x="621" y="386"/>
                    </a:lnTo>
                    <a:lnTo>
                      <a:pt x="618" y="386"/>
                    </a:lnTo>
                    <a:lnTo>
                      <a:pt x="618" y="386"/>
                    </a:lnTo>
                    <a:lnTo>
                      <a:pt x="618" y="386"/>
                    </a:lnTo>
                    <a:lnTo>
                      <a:pt x="623" y="377"/>
                    </a:lnTo>
                    <a:lnTo>
                      <a:pt x="625" y="375"/>
                    </a:lnTo>
                    <a:lnTo>
                      <a:pt x="627" y="377"/>
                    </a:lnTo>
                    <a:lnTo>
                      <a:pt x="627" y="377"/>
                    </a:lnTo>
                    <a:lnTo>
                      <a:pt x="629" y="375"/>
                    </a:lnTo>
                    <a:lnTo>
                      <a:pt x="629" y="373"/>
                    </a:lnTo>
                    <a:lnTo>
                      <a:pt x="629" y="373"/>
                    </a:lnTo>
                    <a:lnTo>
                      <a:pt x="629" y="371"/>
                    </a:lnTo>
                    <a:lnTo>
                      <a:pt x="629" y="371"/>
                    </a:lnTo>
                    <a:lnTo>
                      <a:pt x="627" y="371"/>
                    </a:lnTo>
                    <a:lnTo>
                      <a:pt x="625" y="371"/>
                    </a:lnTo>
                    <a:lnTo>
                      <a:pt x="623" y="375"/>
                    </a:lnTo>
                    <a:lnTo>
                      <a:pt x="621" y="377"/>
                    </a:lnTo>
                    <a:lnTo>
                      <a:pt x="618" y="379"/>
                    </a:lnTo>
                    <a:lnTo>
                      <a:pt x="618" y="381"/>
                    </a:lnTo>
                    <a:lnTo>
                      <a:pt x="614" y="383"/>
                    </a:lnTo>
                    <a:lnTo>
                      <a:pt x="614" y="383"/>
                    </a:lnTo>
                    <a:lnTo>
                      <a:pt x="612" y="388"/>
                    </a:lnTo>
                    <a:lnTo>
                      <a:pt x="608" y="390"/>
                    </a:lnTo>
                    <a:lnTo>
                      <a:pt x="604" y="396"/>
                    </a:lnTo>
                    <a:lnTo>
                      <a:pt x="602" y="398"/>
                    </a:lnTo>
                    <a:lnTo>
                      <a:pt x="594" y="402"/>
                    </a:lnTo>
                    <a:lnTo>
                      <a:pt x="580" y="404"/>
                    </a:lnTo>
                    <a:lnTo>
                      <a:pt x="567" y="408"/>
                    </a:lnTo>
                    <a:lnTo>
                      <a:pt x="567" y="408"/>
                    </a:lnTo>
                    <a:lnTo>
                      <a:pt x="567" y="410"/>
                    </a:lnTo>
                    <a:lnTo>
                      <a:pt x="567" y="410"/>
                    </a:lnTo>
                    <a:lnTo>
                      <a:pt x="565" y="410"/>
                    </a:lnTo>
                    <a:lnTo>
                      <a:pt x="565" y="408"/>
                    </a:lnTo>
                    <a:lnTo>
                      <a:pt x="563" y="408"/>
                    </a:lnTo>
                    <a:lnTo>
                      <a:pt x="563" y="408"/>
                    </a:lnTo>
                    <a:lnTo>
                      <a:pt x="561" y="410"/>
                    </a:lnTo>
                    <a:lnTo>
                      <a:pt x="561" y="412"/>
                    </a:lnTo>
                    <a:lnTo>
                      <a:pt x="561" y="414"/>
                    </a:lnTo>
                    <a:lnTo>
                      <a:pt x="561" y="414"/>
                    </a:lnTo>
                    <a:lnTo>
                      <a:pt x="557" y="416"/>
                    </a:lnTo>
                    <a:lnTo>
                      <a:pt x="555" y="418"/>
                    </a:lnTo>
                    <a:lnTo>
                      <a:pt x="555" y="416"/>
                    </a:lnTo>
                    <a:lnTo>
                      <a:pt x="553" y="416"/>
                    </a:lnTo>
                    <a:lnTo>
                      <a:pt x="553" y="416"/>
                    </a:lnTo>
                    <a:lnTo>
                      <a:pt x="551" y="416"/>
                    </a:lnTo>
                    <a:lnTo>
                      <a:pt x="543" y="416"/>
                    </a:lnTo>
                    <a:lnTo>
                      <a:pt x="541" y="416"/>
                    </a:lnTo>
                    <a:lnTo>
                      <a:pt x="541" y="418"/>
                    </a:lnTo>
                    <a:lnTo>
                      <a:pt x="543" y="418"/>
                    </a:lnTo>
                    <a:lnTo>
                      <a:pt x="545" y="418"/>
                    </a:lnTo>
                    <a:lnTo>
                      <a:pt x="545" y="418"/>
                    </a:lnTo>
                    <a:lnTo>
                      <a:pt x="547" y="418"/>
                    </a:lnTo>
                    <a:lnTo>
                      <a:pt x="547" y="420"/>
                    </a:lnTo>
                    <a:lnTo>
                      <a:pt x="545" y="420"/>
                    </a:lnTo>
                    <a:lnTo>
                      <a:pt x="545" y="420"/>
                    </a:lnTo>
                    <a:lnTo>
                      <a:pt x="543" y="420"/>
                    </a:lnTo>
                    <a:lnTo>
                      <a:pt x="541" y="422"/>
                    </a:lnTo>
                    <a:lnTo>
                      <a:pt x="541" y="420"/>
                    </a:lnTo>
                    <a:lnTo>
                      <a:pt x="539" y="420"/>
                    </a:lnTo>
                    <a:lnTo>
                      <a:pt x="539" y="418"/>
                    </a:lnTo>
                    <a:lnTo>
                      <a:pt x="539" y="418"/>
                    </a:lnTo>
                    <a:lnTo>
                      <a:pt x="537" y="418"/>
                    </a:lnTo>
                    <a:lnTo>
                      <a:pt x="535" y="420"/>
                    </a:lnTo>
                    <a:lnTo>
                      <a:pt x="537" y="420"/>
                    </a:lnTo>
                    <a:lnTo>
                      <a:pt x="537" y="422"/>
                    </a:lnTo>
                    <a:lnTo>
                      <a:pt x="539" y="422"/>
                    </a:lnTo>
                    <a:lnTo>
                      <a:pt x="537" y="424"/>
                    </a:lnTo>
                    <a:lnTo>
                      <a:pt x="535" y="424"/>
                    </a:lnTo>
                    <a:lnTo>
                      <a:pt x="535" y="424"/>
                    </a:lnTo>
                    <a:lnTo>
                      <a:pt x="535" y="422"/>
                    </a:lnTo>
                    <a:lnTo>
                      <a:pt x="535" y="422"/>
                    </a:lnTo>
                    <a:lnTo>
                      <a:pt x="530" y="422"/>
                    </a:lnTo>
                    <a:lnTo>
                      <a:pt x="524" y="424"/>
                    </a:lnTo>
                    <a:lnTo>
                      <a:pt x="522" y="429"/>
                    </a:lnTo>
                    <a:lnTo>
                      <a:pt x="526" y="435"/>
                    </a:lnTo>
                    <a:lnTo>
                      <a:pt x="524" y="435"/>
                    </a:lnTo>
                    <a:lnTo>
                      <a:pt x="522" y="433"/>
                    </a:lnTo>
                    <a:lnTo>
                      <a:pt x="520" y="431"/>
                    </a:lnTo>
                    <a:lnTo>
                      <a:pt x="518" y="431"/>
                    </a:lnTo>
                    <a:lnTo>
                      <a:pt x="518" y="431"/>
                    </a:lnTo>
                    <a:lnTo>
                      <a:pt x="518" y="433"/>
                    </a:lnTo>
                    <a:lnTo>
                      <a:pt x="518" y="435"/>
                    </a:lnTo>
                    <a:lnTo>
                      <a:pt x="520" y="435"/>
                    </a:lnTo>
                    <a:lnTo>
                      <a:pt x="520" y="435"/>
                    </a:lnTo>
                    <a:lnTo>
                      <a:pt x="520" y="437"/>
                    </a:lnTo>
                    <a:lnTo>
                      <a:pt x="520" y="437"/>
                    </a:lnTo>
                    <a:lnTo>
                      <a:pt x="520" y="437"/>
                    </a:lnTo>
                    <a:lnTo>
                      <a:pt x="518" y="437"/>
                    </a:lnTo>
                    <a:lnTo>
                      <a:pt x="518" y="435"/>
                    </a:lnTo>
                    <a:lnTo>
                      <a:pt x="516" y="435"/>
                    </a:lnTo>
                    <a:lnTo>
                      <a:pt x="516" y="437"/>
                    </a:lnTo>
                    <a:lnTo>
                      <a:pt x="516" y="439"/>
                    </a:lnTo>
                    <a:lnTo>
                      <a:pt x="516" y="441"/>
                    </a:lnTo>
                    <a:lnTo>
                      <a:pt x="514" y="439"/>
                    </a:lnTo>
                    <a:lnTo>
                      <a:pt x="512" y="439"/>
                    </a:lnTo>
                    <a:lnTo>
                      <a:pt x="510" y="441"/>
                    </a:lnTo>
                    <a:lnTo>
                      <a:pt x="510" y="443"/>
                    </a:lnTo>
                    <a:lnTo>
                      <a:pt x="506" y="443"/>
                    </a:lnTo>
                    <a:lnTo>
                      <a:pt x="504" y="445"/>
                    </a:lnTo>
                    <a:lnTo>
                      <a:pt x="502" y="453"/>
                    </a:lnTo>
                    <a:lnTo>
                      <a:pt x="502" y="453"/>
                    </a:lnTo>
                    <a:lnTo>
                      <a:pt x="500" y="453"/>
                    </a:lnTo>
                    <a:lnTo>
                      <a:pt x="500" y="455"/>
                    </a:lnTo>
                    <a:lnTo>
                      <a:pt x="500" y="455"/>
                    </a:lnTo>
                    <a:lnTo>
                      <a:pt x="500" y="455"/>
                    </a:lnTo>
                    <a:lnTo>
                      <a:pt x="500" y="455"/>
                    </a:lnTo>
                    <a:lnTo>
                      <a:pt x="498" y="459"/>
                    </a:lnTo>
                    <a:lnTo>
                      <a:pt x="498" y="459"/>
                    </a:lnTo>
                    <a:lnTo>
                      <a:pt x="500" y="463"/>
                    </a:lnTo>
                    <a:lnTo>
                      <a:pt x="502" y="465"/>
                    </a:lnTo>
                    <a:lnTo>
                      <a:pt x="502" y="468"/>
                    </a:lnTo>
                    <a:lnTo>
                      <a:pt x="504" y="465"/>
                    </a:lnTo>
                    <a:lnTo>
                      <a:pt x="508" y="465"/>
                    </a:lnTo>
                    <a:lnTo>
                      <a:pt x="508" y="463"/>
                    </a:lnTo>
                    <a:lnTo>
                      <a:pt x="508" y="463"/>
                    </a:lnTo>
                    <a:lnTo>
                      <a:pt x="510" y="463"/>
                    </a:lnTo>
                    <a:lnTo>
                      <a:pt x="510" y="463"/>
                    </a:lnTo>
                    <a:lnTo>
                      <a:pt x="510" y="463"/>
                    </a:lnTo>
                    <a:lnTo>
                      <a:pt x="512" y="463"/>
                    </a:lnTo>
                    <a:lnTo>
                      <a:pt x="512" y="461"/>
                    </a:lnTo>
                    <a:lnTo>
                      <a:pt x="510" y="459"/>
                    </a:lnTo>
                    <a:lnTo>
                      <a:pt x="510" y="459"/>
                    </a:lnTo>
                    <a:lnTo>
                      <a:pt x="510" y="459"/>
                    </a:lnTo>
                    <a:lnTo>
                      <a:pt x="510" y="459"/>
                    </a:lnTo>
                    <a:lnTo>
                      <a:pt x="512" y="457"/>
                    </a:lnTo>
                    <a:lnTo>
                      <a:pt x="512" y="455"/>
                    </a:lnTo>
                    <a:lnTo>
                      <a:pt x="514" y="455"/>
                    </a:lnTo>
                    <a:lnTo>
                      <a:pt x="516" y="455"/>
                    </a:lnTo>
                    <a:lnTo>
                      <a:pt x="518" y="455"/>
                    </a:lnTo>
                    <a:lnTo>
                      <a:pt x="520" y="455"/>
                    </a:lnTo>
                    <a:lnTo>
                      <a:pt x="520" y="457"/>
                    </a:lnTo>
                    <a:lnTo>
                      <a:pt x="520" y="457"/>
                    </a:lnTo>
                    <a:lnTo>
                      <a:pt x="520" y="457"/>
                    </a:lnTo>
                    <a:lnTo>
                      <a:pt x="520" y="457"/>
                    </a:lnTo>
                    <a:lnTo>
                      <a:pt x="520" y="459"/>
                    </a:lnTo>
                    <a:lnTo>
                      <a:pt x="510" y="465"/>
                    </a:lnTo>
                    <a:lnTo>
                      <a:pt x="508" y="468"/>
                    </a:lnTo>
                    <a:lnTo>
                      <a:pt x="512" y="468"/>
                    </a:lnTo>
                    <a:lnTo>
                      <a:pt x="522" y="459"/>
                    </a:lnTo>
                    <a:lnTo>
                      <a:pt x="537" y="457"/>
                    </a:lnTo>
                    <a:lnTo>
                      <a:pt x="537" y="455"/>
                    </a:lnTo>
                    <a:lnTo>
                      <a:pt x="535" y="455"/>
                    </a:lnTo>
                    <a:lnTo>
                      <a:pt x="528" y="459"/>
                    </a:lnTo>
                    <a:lnTo>
                      <a:pt x="526" y="457"/>
                    </a:lnTo>
                    <a:lnTo>
                      <a:pt x="526" y="455"/>
                    </a:lnTo>
                    <a:lnTo>
                      <a:pt x="528" y="455"/>
                    </a:lnTo>
                    <a:lnTo>
                      <a:pt x="532" y="453"/>
                    </a:lnTo>
                    <a:lnTo>
                      <a:pt x="541" y="449"/>
                    </a:lnTo>
                    <a:lnTo>
                      <a:pt x="549" y="447"/>
                    </a:lnTo>
                    <a:lnTo>
                      <a:pt x="551" y="445"/>
                    </a:lnTo>
                    <a:lnTo>
                      <a:pt x="553" y="443"/>
                    </a:lnTo>
                    <a:lnTo>
                      <a:pt x="559" y="441"/>
                    </a:lnTo>
                    <a:lnTo>
                      <a:pt x="559" y="439"/>
                    </a:lnTo>
                    <a:lnTo>
                      <a:pt x="559" y="439"/>
                    </a:lnTo>
                    <a:lnTo>
                      <a:pt x="561" y="437"/>
                    </a:lnTo>
                    <a:lnTo>
                      <a:pt x="561" y="437"/>
                    </a:lnTo>
                    <a:lnTo>
                      <a:pt x="565" y="437"/>
                    </a:lnTo>
                    <a:lnTo>
                      <a:pt x="567" y="437"/>
                    </a:lnTo>
                    <a:lnTo>
                      <a:pt x="569" y="437"/>
                    </a:lnTo>
                    <a:lnTo>
                      <a:pt x="569" y="435"/>
                    </a:lnTo>
                    <a:lnTo>
                      <a:pt x="567" y="435"/>
                    </a:lnTo>
                    <a:lnTo>
                      <a:pt x="567" y="433"/>
                    </a:lnTo>
                    <a:lnTo>
                      <a:pt x="569" y="433"/>
                    </a:lnTo>
                    <a:lnTo>
                      <a:pt x="569" y="433"/>
                    </a:lnTo>
                    <a:lnTo>
                      <a:pt x="571" y="433"/>
                    </a:lnTo>
                    <a:lnTo>
                      <a:pt x="571" y="433"/>
                    </a:lnTo>
                    <a:lnTo>
                      <a:pt x="573" y="433"/>
                    </a:lnTo>
                    <a:lnTo>
                      <a:pt x="575" y="431"/>
                    </a:lnTo>
                    <a:lnTo>
                      <a:pt x="578" y="431"/>
                    </a:lnTo>
                    <a:lnTo>
                      <a:pt x="578" y="429"/>
                    </a:lnTo>
                    <a:lnTo>
                      <a:pt x="584" y="429"/>
                    </a:lnTo>
                    <a:lnTo>
                      <a:pt x="586" y="427"/>
                    </a:lnTo>
                    <a:lnTo>
                      <a:pt x="586" y="424"/>
                    </a:lnTo>
                    <a:lnTo>
                      <a:pt x="588" y="424"/>
                    </a:lnTo>
                    <a:lnTo>
                      <a:pt x="590" y="424"/>
                    </a:lnTo>
                    <a:lnTo>
                      <a:pt x="590" y="424"/>
                    </a:lnTo>
                    <a:lnTo>
                      <a:pt x="592" y="424"/>
                    </a:lnTo>
                    <a:lnTo>
                      <a:pt x="594" y="422"/>
                    </a:lnTo>
                    <a:lnTo>
                      <a:pt x="594" y="422"/>
                    </a:lnTo>
                    <a:lnTo>
                      <a:pt x="592" y="420"/>
                    </a:lnTo>
                    <a:lnTo>
                      <a:pt x="594" y="420"/>
                    </a:lnTo>
                    <a:lnTo>
                      <a:pt x="604" y="416"/>
                    </a:lnTo>
                    <a:lnTo>
                      <a:pt x="606" y="416"/>
                    </a:lnTo>
                    <a:lnTo>
                      <a:pt x="604" y="416"/>
                    </a:lnTo>
                    <a:lnTo>
                      <a:pt x="604" y="418"/>
                    </a:lnTo>
                    <a:lnTo>
                      <a:pt x="600" y="420"/>
                    </a:lnTo>
                    <a:lnTo>
                      <a:pt x="600" y="420"/>
                    </a:lnTo>
                    <a:lnTo>
                      <a:pt x="600" y="420"/>
                    </a:lnTo>
                    <a:lnTo>
                      <a:pt x="600" y="420"/>
                    </a:lnTo>
                    <a:lnTo>
                      <a:pt x="600" y="422"/>
                    </a:lnTo>
                    <a:lnTo>
                      <a:pt x="600" y="420"/>
                    </a:lnTo>
                    <a:lnTo>
                      <a:pt x="600" y="420"/>
                    </a:lnTo>
                    <a:lnTo>
                      <a:pt x="600" y="420"/>
                    </a:lnTo>
                    <a:lnTo>
                      <a:pt x="602" y="420"/>
                    </a:lnTo>
                    <a:lnTo>
                      <a:pt x="610" y="414"/>
                    </a:lnTo>
                    <a:lnTo>
                      <a:pt x="614" y="412"/>
                    </a:lnTo>
                    <a:lnTo>
                      <a:pt x="616" y="410"/>
                    </a:lnTo>
                    <a:lnTo>
                      <a:pt x="618" y="408"/>
                    </a:lnTo>
                    <a:lnTo>
                      <a:pt x="616" y="408"/>
                    </a:lnTo>
                    <a:lnTo>
                      <a:pt x="616" y="406"/>
                    </a:lnTo>
                    <a:lnTo>
                      <a:pt x="616" y="406"/>
                    </a:lnTo>
                    <a:lnTo>
                      <a:pt x="616" y="404"/>
                    </a:lnTo>
                    <a:lnTo>
                      <a:pt x="616" y="404"/>
                    </a:lnTo>
                    <a:lnTo>
                      <a:pt x="618" y="404"/>
                    </a:lnTo>
                    <a:lnTo>
                      <a:pt x="621" y="404"/>
                    </a:lnTo>
                    <a:lnTo>
                      <a:pt x="621" y="406"/>
                    </a:lnTo>
                    <a:lnTo>
                      <a:pt x="621" y="408"/>
                    </a:lnTo>
                    <a:lnTo>
                      <a:pt x="621" y="406"/>
                    </a:lnTo>
                    <a:lnTo>
                      <a:pt x="625" y="404"/>
                    </a:lnTo>
                    <a:lnTo>
                      <a:pt x="627" y="404"/>
                    </a:lnTo>
                    <a:lnTo>
                      <a:pt x="631" y="400"/>
                    </a:lnTo>
                    <a:lnTo>
                      <a:pt x="637" y="394"/>
                    </a:lnTo>
                    <a:lnTo>
                      <a:pt x="641" y="392"/>
                    </a:lnTo>
                    <a:lnTo>
                      <a:pt x="647" y="386"/>
                    </a:lnTo>
                    <a:lnTo>
                      <a:pt x="651" y="383"/>
                    </a:lnTo>
                    <a:lnTo>
                      <a:pt x="659" y="375"/>
                    </a:lnTo>
                    <a:lnTo>
                      <a:pt x="662" y="375"/>
                    </a:lnTo>
                    <a:lnTo>
                      <a:pt x="662" y="373"/>
                    </a:lnTo>
                    <a:lnTo>
                      <a:pt x="662" y="373"/>
                    </a:lnTo>
                    <a:lnTo>
                      <a:pt x="662" y="373"/>
                    </a:lnTo>
                    <a:close/>
                    <a:moveTo>
                      <a:pt x="645" y="357"/>
                    </a:moveTo>
                    <a:lnTo>
                      <a:pt x="645" y="357"/>
                    </a:lnTo>
                    <a:lnTo>
                      <a:pt x="647" y="355"/>
                    </a:lnTo>
                    <a:lnTo>
                      <a:pt x="647" y="353"/>
                    </a:lnTo>
                    <a:lnTo>
                      <a:pt x="649" y="353"/>
                    </a:lnTo>
                    <a:lnTo>
                      <a:pt x="649" y="353"/>
                    </a:lnTo>
                    <a:lnTo>
                      <a:pt x="649" y="353"/>
                    </a:lnTo>
                    <a:lnTo>
                      <a:pt x="649" y="351"/>
                    </a:lnTo>
                    <a:lnTo>
                      <a:pt x="643" y="355"/>
                    </a:lnTo>
                    <a:lnTo>
                      <a:pt x="643" y="355"/>
                    </a:lnTo>
                    <a:lnTo>
                      <a:pt x="643" y="357"/>
                    </a:lnTo>
                    <a:lnTo>
                      <a:pt x="643" y="357"/>
                    </a:lnTo>
                    <a:lnTo>
                      <a:pt x="645" y="357"/>
                    </a:lnTo>
                    <a:close/>
                    <a:moveTo>
                      <a:pt x="465" y="78"/>
                    </a:moveTo>
                    <a:lnTo>
                      <a:pt x="465" y="78"/>
                    </a:lnTo>
                    <a:lnTo>
                      <a:pt x="465" y="78"/>
                    </a:lnTo>
                    <a:lnTo>
                      <a:pt x="465" y="78"/>
                    </a:lnTo>
                    <a:close/>
                    <a:moveTo>
                      <a:pt x="244" y="125"/>
                    </a:moveTo>
                    <a:lnTo>
                      <a:pt x="246" y="125"/>
                    </a:lnTo>
                    <a:lnTo>
                      <a:pt x="246" y="125"/>
                    </a:lnTo>
                    <a:lnTo>
                      <a:pt x="250" y="123"/>
                    </a:lnTo>
                    <a:lnTo>
                      <a:pt x="250" y="121"/>
                    </a:lnTo>
                    <a:lnTo>
                      <a:pt x="250" y="121"/>
                    </a:lnTo>
                    <a:lnTo>
                      <a:pt x="250" y="119"/>
                    </a:lnTo>
                    <a:lnTo>
                      <a:pt x="250" y="119"/>
                    </a:lnTo>
                    <a:lnTo>
                      <a:pt x="250" y="119"/>
                    </a:lnTo>
                    <a:lnTo>
                      <a:pt x="250" y="119"/>
                    </a:lnTo>
                    <a:lnTo>
                      <a:pt x="248" y="121"/>
                    </a:lnTo>
                    <a:lnTo>
                      <a:pt x="248" y="121"/>
                    </a:lnTo>
                    <a:lnTo>
                      <a:pt x="246" y="121"/>
                    </a:lnTo>
                    <a:lnTo>
                      <a:pt x="244" y="123"/>
                    </a:lnTo>
                    <a:lnTo>
                      <a:pt x="244" y="123"/>
                    </a:lnTo>
                    <a:lnTo>
                      <a:pt x="244" y="123"/>
                    </a:lnTo>
                    <a:lnTo>
                      <a:pt x="244" y="125"/>
                    </a:lnTo>
                    <a:lnTo>
                      <a:pt x="244" y="125"/>
                    </a:lnTo>
                    <a:close/>
                    <a:moveTo>
                      <a:pt x="252" y="117"/>
                    </a:moveTo>
                    <a:lnTo>
                      <a:pt x="252" y="119"/>
                    </a:lnTo>
                    <a:lnTo>
                      <a:pt x="252" y="119"/>
                    </a:lnTo>
                    <a:lnTo>
                      <a:pt x="254" y="121"/>
                    </a:lnTo>
                    <a:lnTo>
                      <a:pt x="254" y="119"/>
                    </a:lnTo>
                    <a:lnTo>
                      <a:pt x="256" y="117"/>
                    </a:lnTo>
                    <a:lnTo>
                      <a:pt x="258" y="117"/>
                    </a:lnTo>
                    <a:lnTo>
                      <a:pt x="258" y="115"/>
                    </a:lnTo>
                    <a:lnTo>
                      <a:pt x="260" y="113"/>
                    </a:lnTo>
                    <a:lnTo>
                      <a:pt x="260" y="111"/>
                    </a:lnTo>
                    <a:lnTo>
                      <a:pt x="260" y="111"/>
                    </a:lnTo>
                    <a:lnTo>
                      <a:pt x="260" y="111"/>
                    </a:lnTo>
                    <a:lnTo>
                      <a:pt x="260" y="109"/>
                    </a:lnTo>
                    <a:lnTo>
                      <a:pt x="260" y="111"/>
                    </a:lnTo>
                    <a:lnTo>
                      <a:pt x="258" y="111"/>
                    </a:lnTo>
                    <a:lnTo>
                      <a:pt x="258" y="113"/>
                    </a:lnTo>
                    <a:lnTo>
                      <a:pt x="258" y="111"/>
                    </a:lnTo>
                    <a:lnTo>
                      <a:pt x="256" y="113"/>
                    </a:lnTo>
                    <a:lnTo>
                      <a:pt x="256" y="115"/>
                    </a:lnTo>
                    <a:lnTo>
                      <a:pt x="254" y="115"/>
                    </a:lnTo>
                    <a:lnTo>
                      <a:pt x="254" y="115"/>
                    </a:lnTo>
                    <a:lnTo>
                      <a:pt x="254" y="115"/>
                    </a:lnTo>
                    <a:lnTo>
                      <a:pt x="254" y="115"/>
                    </a:lnTo>
                    <a:lnTo>
                      <a:pt x="254" y="115"/>
                    </a:lnTo>
                    <a:lnTo>
                      <a:pt x="254" y="115"/>
                    </a:lnTo>
                    <a:lnTo>
                      <a:pt x="254" y="115"/>
                    </a:lnTo>
                    <a:lnTo>
                      <a:pt x="252" y="115"/>
                    </a:lnTo>
                    <a:lnTo>
                      <a:pt x="252" y="117"/>
                    </a:lnTo>
                    <a:lnTo>
                      <a:pt x="252" y="115"/>
                    </a:lnTo>
                    <a:lnTo>
                      <a:pt x="252" y="117"/>
                    </a:lnTo>
                    <a:lnTo>
                      <a:pt x="252" y="117"/>
                    </a:lnTo>
                    <a:lnTo>
                      <a:pt x="250" y="117"/>
                    </a:lnTo>
                    <a:lnTo>
                      <a:pt x="252" y="117"/>
                    </a:lnTo>
                    <a:lnTo>
                      <a:pt x="252" y="117"/>
                    </a:lnTo>
                    <a:close/>
                    <a:moveTo>
                      <a:pt x="244" y="154"/>
                    </a:moveTo>
                    <a:lnTo>
                      <a:pt x="246" y="152"/>
                    </a:lnTo>
                    <a:lnTo>
                      <a:pt x="246" y="150"/>
                    </a:lnTo>
                    <a:lnTo>
                      <a:pt x="244" y="150"/>
                    </a:lnTo>
                    <a:lnTo>
                      <a:pt x="244" y="150"/>
                    </a:lnTo>
                    <a:lnTo>
                      <a:pt x="242" y="152"/>
                    </a:lnTo>
                    <a:lnTo>
                      <a:pt x="242" y="154"/>
                    </a:lnTo>
                    <a:lnTo>
                      <a:pt x="240" y="154"/>
                    </a:lnTo>
                    <a:lnTo>
                      <a:pt x="242" y="158"/>
                    </a:lnTo>
                    <a:lnTo>
                      <a:pt x="244" y="154"/>
                    </a:lnTo>
                    <a:lnTo>
                      <a:pt x="244" y="154"/>
                    </a:lnTo>
                    <a:close/>
                    <a:moveTo>
                      <a:pt x="500" y="422"/>
                    </a:moveTo>
                    <a:lnTo>
                      <a:pt x="500" y="420"/>
                    </a:lnTo>
                    <a:lnTo>
                      <a:pt x="496" y="412"/>
                    </a:lnTo>
                    <a:lnTo>
                      <a:pt x="496" y="406"/>
                    </a:lnTo>
                    <a:lnTo>
                      <a:pt x="496" y="404"/>
                    </a:lnTo>
                    <a:lnTo>
                      <a:pt x="494" y="404"/>
                    </a:lnTo>
                    <a:lnTo>
                      <a:pt x="492" y="402"/>
                    </a:lnTo>
                    <a:lnTo>
                      <a:pt x="492" y="402"/>
                    </a:lnTo>
                    <a:lnTo>
                      <a:pt x="489" y="400"/>
                    </a:lnTo>
                    <a:lnTo>
                      <a:pt x="487" y="396"/>
                    </a:lnTo>
                    <a:lnTo>
                      <a:pt x="487" y="396"/>
                    </a:lnTo>
                    <a:lnTo>
                      <a:pt x="487" y="396"/>
                    </a:lnTo>
                    <a:lnTo>
                      <a:pt x="487" y="394"/>
                    </a:lnTo>
                    <a:lnTo>
                      <a:pt x="487" y="394"/>
                    </a:lnTo>
                    <a:lnTo>
                      <a:pt x="487" y="392"/>
                    </a:lnTo>
                    <a:lnTo>
                      <a:pt x="489" y="390"/>
                    </a:lnTo>
                    <a:lnTo>
                      <a:pt x="489" y="392"/>
                    </a:lnTo>
                    <a:lnTo>
                      <a:pt x="489" y="394"/>
                    </a:lnTo>
                    <a:lnTo>
                      <a:pt x="489" y="396"/>
                    </a:lnTo>
                    <a:lnTo>
                      <a:pt x="492" y="398"/>
                    </a:lnTo>
                    <a:lnTo>
                      <a:pt x="494" y="400"/>
                    </a:lnTo>
                    <a:lnTo>
                      <a:pt x="496" y="400"/>
                    </a:lnTo>
                    <a:lnTo>
                      <a:pt x="498" y="402"/>
                    </a:lnTo>
                    <a:lnTo>
                      <a:pt x="498" y="406"/>
                    </a:lnTo>
                    <a:lnTo>
                      <a:pt x="500" y="408"/>
                    </a:lnTo>
                    <a:lnTo>
                      <a:pt x="502" y="418"/>
                    </a:lnTo>
                    <a:lnTo>
                      <a:pt x="502" y="420"/>
                    </a:lnTo>
                    <a:lnTo>
                      <a:pt x="502" y="424"/>
                    </a:lnTo>
                    <a:lnTo>
                      <a:pt x="502" y="429"/>
                    </a:lnTo>
                    <a:lnTo>
                      <a:pt x="502" y="433"/>
                    </a:lnTo>
                    <a:lnTo>
                      <a:pt x="502" y="435"/>
                    </a:lnTo>
                    <a:lnTo>
                      <a:pt x="502" y="437"/>
                    </a:lnTo>
                    <a:lnTo>
                      <a:pt x="498" y="447"/>
                    </a:lnTo>
                    <a:lnTo>
                      <a:pt x="498" y="449"/>
                    </a:lnTo>
                    <a:lnTo>
                      <a:pt x="498" y="451"/>
                    </a:lnTo>
                    <a:lnTo>
                      <a:pt x="500" y="453"/>
                    </a:lnTo>
                    <a:lnTo>
                      <a:pt x="500" y="451"/>
                    </a:lnTo>
                    <a:lnTo>
                      <a:pt x="502" y="445"/>
                    </a:lnTo>
                    <a:lnTo>
                      <a:pt x="504" y="441"/>
                    </a:lnTo>
                    <a:lnTo>
                      <a:pt x="504" y="441"/>
                    </a:lnTo>
                    <a:lnTo>
                      <a:pt x="508" y="439"/>
                    </a:lnTo>
                    <a:lnTo>
                      <a:pt x="510" y="437"/>
                    </a:lnTo>
                    <a:lnTo>
                      <a:pt x="514" y="437"/>
                    </a:lnTo>
                    <a:lnTo>
                      <a:pt x="512" y="437"/>
                    </a:lnTo>
                    <a:lnTo>
                      <a:pt x="510" y="435"/>
                    </a:lnTo>
                    <a:lnTo>
                      <a:pt x="510" y="435"/>
                    </a:lnTo>
                    <a:lnTo>
                      <a:pt x="510" y="433"/>
                    </a:lnTo>
                    <a:lnTo>
                      <a:pt x="512" y="433"/>
                    </a:lnTo>
                    <a:lnTo>
                      <a:pt x="512" y="433"/>
                    </a:lnTo>
                    <a:lnTo>
                      <a:pt x="512" y="433"/>
                    </a:lnTo>
                    <a:lnTo>
                      <a:pt x="512" y="431"/>
                    </a:lnTo>
                    <a:lnTo>
                      <a:pt x="514" y="429"/>
                    </a:lnTo>
                    <a:lnTo>
                      <a:pt x="516" y="424"/>
                    </a:lnTo>
                    <a:lnTo>
                      <a:pt x="516" y="422"/>
                    </a:lnTo>
                    <a:lnTo>
                      <a:pt x="518" y="422"/>
                    </a:lnTo>
                    <a:lnTo>
                      <a:pt x="520" y="422"/>
                    </a:lnTo>
                    <a:lnTo>
                      <a:pt x="520" y="420"/>
                    </a:lnTo>
                    <a:lnTo>
                      <a:pt x="520" y="418"/>
                    </a:lnTo>
                    <a:lnTo>
                      <a:pt x="520" y="418"/>
                    </a:lnTo>
                    <a:lnTo>
                      <a:pt x="520" y="416"/>
                    </a:lnTo>
                    <a:lnTo>
                      <a:pt x="520" y="416"/>
                    </a:lnTo>
                    <a:lnTo>
                      <a:pt x="520" y="416"/>
                    </a:lnTo>
                    <a:lnTo>
                      <a:pt x="520" y="416"/>
                    </a:lnTo>
                    <a:lnTo>
                      <a:pt x="520" y="414"/>
                    </a:lnTo>
                    <a:lnTo>
                      <a:pt x="520" y="414"/>
                    </a:lnTo>
                    <a:lnTo>
                      <a:pt x="518" y="414"/>
                    </a:lnTo>
                    <a:lnTo>
                      <a:pt x="518" y="414"/>
                    </a:lnTo>
                    <a:lnTo>
                      <a:pt x="518" y="414"/>
                    </a:lnTo>
                    <a:lnTo>
                      <a:pt x="518" y="412"/>
                    </a:lnTo>
                    <a:lnTo>
                      <a:pt x="516" y="410"/>
                    </a:lnTo>
                    <a:lnTo>
                      <a:pt x="512" y="408"/>
                    </a:lnTo>
                    <a:lnTo>
                      <a:pt x="512" y="408"/>
                    </a:lnTo>
                    <a:lnTo>
                      <a:pt x="512" y="406"/>
                    </a:lnTo>
                    <a:lnTo>
                      <a:pt x="516" y="404"/>
                    </a:lnTo>
                    <a:lnTo>
                      <a:pt x="520" y="400"/>
                    </a:lnTo>
                    <a:lnTo>
                      <a:pt x="524" y="396"/>
                    </a:lnTo>
                    <a:lnTo>
                      <a:pt x="526" y="392"/>
                    </a:lnTo>
                    <a:lnTo>
                      <a:pt x="528" y="392"/>
                    </a:lnTo>
                    <a:lnTo>
                      <a:pt x="526" y="390"/>
                    </a:lnTo>
                    <a:lnTo>
                      <a:pt x="524" y="388"/>
                    </a:lnTo>
                    <a:lnTo>
                      <a:pt x="524" y="386"/>
                    </a:lnTo>
                    <a:lnTo>
                      <a:pt x="522" y="383"/>
                    </a:lnTo>
                    <a:lnTo>
                      <a:pt x="520" y="381"/>
                    </a:lnTo>
                    <a:lnTo>
                      <a:pt x="520" y="377"/>
                    </a:lnTo>
                    <a:lnTo>
                      <a:pt x="520" y="373"/>
                    </a:lnTo>
                    <a:lnTo>
                      <a:pt x="518" y="367"/>
                    </a:lnTo>
                    <a:lnTo>
                      <a:pt x="518" y="363"/>
                    </a:lnTo>
                    <a:lnTo>
                      <a:pt x="516" y="357"/>
                    </a:lnTo>
                    <a:lnTo>
                      <a:pt x="516" y="353"/>
                    </a:lnTo>
                    <a:lnTo>
                      <a:pt x="516" y="349"/>
                    </a:lnTo>
                    <a:lnTo>
                      <a:pt x="514" y="342"/>
                    </a:lnTo>
                    <a:lnTo>
                      <a:pt x="514" y="338"/>
                    </a:lnTo>
                    <a:lnTo>
                      <a:pt x="512" y="334"/>
                    </a:lnTo>
                    <a:lnTo>
                      <a:pt x="512" y="328"/>
                    </a:lnTo>
                    <a:lnTo>
                      <a:pt x="510" y="324"/>
                    </a:lnTo>
                    <a:lnTo>
                      <a:pt x="510" y="320"/>
                    </a:lnTo>
                    <a:lnTo>
                      <a:pt x="510" y="314"/>
                    </a:lnTo>
                    <a:lnTo>
                      <a:pt x="508" y="310"/>
                    </a:lnTo>
                    <a:lnTo>
                      <a:pt x="508" y="304"/>
                    </a:lnTo>
                    <a:lnTo>
                      <a:pt x="504" y="302"/>
                    </a:lnTo>
                    <a:lnTo>
                      <a:pt x="504" y="299"/>
                    </a:lnTo>
                    <a:lnTo>
                      <a:pt x="506" y="297"/>
                    </a:lnTo>
                    <a:lnTo>
                      <a:pt x="506" y="289"/>
                    </a:lnTo>
                    <a:lnTo>
                      <a:pt x="506" y="273"/>
                    </a:lnTo>
                    <a:lnTo>
                      <a:pt x="506" y="265"/>
                    </a:lnTo>
                    <a:lnTo>
                      <a:pt x="506" y="256"/>
                    </a:lnTo>
                    <a:lnTo>
                      <a:pt x="506" y="248"/>
                    </a:lnTo>
                    <a:lnTo>
                      <a:pt x="506" y="240"/>
                    </a:lnTo>
                    <a:lnTo>
                      <a:pt x="508" y="234"/>
                    </a:lnTo>
                    <a:lnTo>
                      <a:pt x="508" y="230"/>
                    </a:lnTo>
                    <a:lnTo>
                      <a:pt x="508" y="228"/>
                    </a:lnTo>
                    <a:lnTo>
                      <a:pt x="506" y="226"/>
                    </a:lnTo>
                    <a:lnTo>
                      <a:pt x="504" y="224"/>
                    </a:lnTo>
                    <a:lnTo>
                      <a:pt x="504" y="220"/>
                    </a:lnTo>
                    <a:lnTo>
                      <a:pt x="504" y="217"/>
                    </a:lnTo>
                    <a:lnTo>
                      <a:pt x="504" y="215"/>
                    </a:lnTo>
                    <a:lnTo>
                      <a:pt x="504" y="215"/>
                    </a:lnTo>
                    <a:lnTo>
                      <a:pt x="504" y="213"/>
                    </a:lnTo>
                    <a:lnTo>
                      <a:pt x="502" y="209"/>
                    </a:lnTo>
                    <a:lnTo>
                      <a:pt x="502" y="205"/>
                    </a:lnTo>
                    <a:lnTo>
                      <a:pt x="500" y="201"/>
                    </a:lnTo>
                    <a:lnTo>
                      <a:pt x="500" y="195"/>
                    </a:lnTo>
                    <a:lnTo>
                      <a:pt x="498" y="189"/>
                    </a:lnTo>
                    <a:lnTo>
                      <a:pt x="496" y="177"/>
                    </a:lnTo>
                    <a:lnTo>
                      <a:pt x="494" y="170"/>
                    </a:lnTo>
                    <a:lnTo>
                      <a:pt x="492" y="164"/>
                    </a:lnTo>
                    <a:lnTo>
                      <a:pt x="492" y="158"/>
                    </a:lnTo>
                    <a:lnTo>
                      <a:pt x="489" y="154"/>
                    </a:lnTo>
                    <a:lnTo>
                      <a:pt x="489" y="152"/>
                    </a:lnTo>
                    <a:lnTo>
                      <a:pt x="489" y="150"/>
                    </a:lnTo>
                    <a:lnTo>
                      <a:pt x="489" y="148"/>
                    </a:lnTo>
                    <a:lnTo>
                      <a:pt x="487" y="146"/>
                    </a:lnTo>
                    <a:lnTo>
                      <a:pt x="487" y="146"/>
                    </a:lnTo>
                    <a:lnTo>
                      <a:pt x="487" y="146"/>
                    </a:lnTo>
                    <a:lnTo>
                      <a:pt x="485" y="146"/>
                    </a:lnTo>
                    <a:lnTo>
                      <a:pt x="485" y="144"/>
                    </a:lnTo>
                    <a:lnTo>
                      <a:pt x="483" y="142"/>
                    </a:lnTo>
                    <a:lnTo>
                      <a:pt x="483" y="140"/>
                    </a:lnTo>
                    <a:lnTo>
                      <a:pt x="481" y="140"/>
                    </a:lnTo>
                    <a:lnTo>
                      <a:pt x="481" y="140"/>
                    </a:lnTo>
                    <a:lnTo>
                      <a:pt x="479" y="140"/>
                    </a:lnTo>
                    <a:lnTo>
                      <a:pt x="479" y="140"/>
                    </a:lnTo>
                    <a:lnTo>
                      <a:pt x="479" y="140"/>
                    </a:lnTo>
                    <a:lnTo>
                      <a:pt x="479" y="140"/>
                    </a:lnTo>
                    <a:lnTo>
                      <a:pt x="477" y="142"/>
                    </a:lnTo>
                    <a:lnTo>
                      <a:pt x="477" y="142"/>
                    </a:lnTo>
                    <a:lnTo>
                      <a:pt x="477" y="142"/>
                    </a:lnTo>
                    <a:lnTo>
                      <a:pt x="477" y="142"/>
                    </a:lnTo>
                    <a:lnTo>
                      <a:pt x="477" y="144"/>
                    </a:lnTo>
                    <a:lnTo>
                      <a:pt x="477" y="146"/>
                    </a:lnTo>
                    <a:lnTo>
                      <a:pt x="477" y="146"/>
                    </a:lnTo>
                    <a:lnTo>
                      <a:pt x="477" y="146"/>
                    </a:lnTo>
                    <a:lnTo>
                      <a:pt x="477" y="146"/>
                    </a:lnTo>
                    <a:lnTo>
                      <a:pt x="475" y="148"/>
                    </a:lnTo>
                    <a:lnTo>
                      <a:pt x="475" y="148"/>
                    </a:lnTo>
                    <a:lnTo>
                      <a:pt x="475" y="148"/>
                    </a:lnTo>
                    <a:lnTo>
                      <a:pt x="475" y="148"/>
                    </a:lnTo>
                    <a:lnTo>
                      <a:pt x="473" y="146"/>
                    </a:lnTo>
                    <a:lnTo>
                      <a:pt x="473" y="146"/>
                    </a:lnTo>
                    <a:lnTo>
                      <a:pt x="473" y="144"/>
                    </a:lnTo>
                    <a:lnTo>
                      <a:pt x="473" y="142"/>
                    </a:lnTo>
                    <a:lnTo>
                      <a:pt x="473" y="140"/>
                    </a:lnTo>
                    <a:lnTo>
                      <a:pt x="473" y="140"/>
                    </a:lnTo>
                    <a:lnTo>
                      <a:pt x="473" y="129"/>
                    </a:lnTo>
                    <a:lnTo>
                      <a:pt x="473" y="127"/>
                    </a:lnTo>
                    <a:lnTo>
                      <a:pt x="473" y="127"/>
                    </a:lnTo>
                    <a:lnTo>
                      <a:pt x="473" y="125"/>
                    </a:lnTo>
                    <a:lnTo>
                      <a:pt x="473" y="123"/>
                    </a:lnTo>
                    <a:lnTo>
                      <a:pt x="471" y="123"/>
                    </a:lnTo>
                    <a:lnTo>
                      <a:pt x="469" y="121"/>
                    </a:lnTo>
                    <a:lnTo>
                      <a:pt x="469" y="121"/>
                    </a:lnTo>
                    <a:lnTo>
                      <a:pt x="469" y="119"/>
                    </a:lnTo>
                    <a:lnTo>
                      <a:pt x="469" y="117"/>
                    </a:lnTo>
                    <a:lnTo>
                      <a:pt x="469" y="117"/>
                    </a:lnTo>
                    <a:lnTo>
                      <a:pt x="469" y="115"/>
                    </a:lnTo>
                    <a:lnTo>
                      <a:pt x="467" y="115"/>
                    </a:lnTo>
                    <a:lnTo>
                      <a:pt x="467" y="113"/>
                    </a:lnTo>
                    <a:lnTo>
                      <a:pt x="465" y="111"/>
                    </a:lnTo>
                    <a:lnTo>
                      <a:pt x="465" y="109"/>
                    </a:lnTo>
                    <a:lnTo>
                      <a:pt x="463" y="105"/>
                    </a:lnTo>
                    <a:lnTo>
                      <a:pt x="463" y="103"/>
                    </a:lnTo>
                    <a:lnTo>
                      <a:pt x="463" y="101"/>
                    </a:lnTo>
                    <a:lnTo>
                      <a:pt x="463" y="101"/>
                    </a:lnTo>
                    <a:lnTo>
                      <a:pt x="463" y="101"/>
                    </a:lnTo>
                    <a:lnTo>
                      <a:pt x="461" y="101"/>
                    </a:lnTo>
                    <a:lnTo>
                      <a:pt x="461" y="101"/>
                    </a:lnTo>
                    <a:lnTo>
                      <a:pt x="461" y="103"/>
                    </a:lnTo>
                    <a:lnTo>
                      <a:pt x="459" y="99"/>
                    </a:lnTo>
                    <a:lnTo>
                      <a:pt x="459" y="86"/>
                    </a:lnTo>
                    <a:lnTo>
                      <a:pt x="457" y="84"/>
                    </a:lnTo>
                    <a:lnTo>
                      <a:pt x="459" y="82"/>
                    </a:lnTo>
                    <a:lnTo>
                      <a:pt x="463" y="76"/>
                    </a:lnTo>
                    <a:lnTo>
                      <a:pt x="463" y="74"/>
                    </a:lnTo>
                    <a:lnTo>
                      <a:pt x="461" y="72"/>
                    </a:lnTo>
                    <a:lnTo>
                      <a:pt x="461" y="72"/>
                    </a:lnTo>
                    <a:lnTo>
                      <a:pt x="461" y="68"/>
                    </a:lnTo>
                    <a:lnTo>
                      <a:pt x="459" y="66"/>
                    </a:lnTo>
                    <a:lnTo>
                      <a:pt x="459" y="64"/>
                    </a:lnTo>
                    <a:lnTo>
                      <a:pt x="457" y="64"/>
                    </a:lnTo>
                    <a:lnTo>
                      <a:pt x="457" y="64"/>
                    </a:lnTo>
                    <a:lnTo>
                      <a:pt x="457" y="58"/>
                    </a:lnTo>
                    <a:lnTo>
                      <a:pt x="455" y="58"/>
                    </a:lnTo>
                    <a:lnTo>
                      <a:pt x="455" y="58"/>
                    </a:lnTo>
                    <a:lnTo>
                      <a:pt x="455" y="60"/>
                    </a:lnTo>
                    <a:lnTo>
                      <a:pt x="455" y="62"/>
                    </a:lnTo>
                    <a:lnTo>
                      <a:pt x="455" y="64"/>
                    </a:lnTo>
                    <a:lnTo>
                      <a:pt x="455" y="62"/>
                    </a:lnTo>
                    <a:lnTo>
                      <a:pt x="453" y="60"/>
                    </a:lnTo>
                    <a:lnTo>
                      <a:pt x="453" y="60"/>
                    </a:lnTo>
                    <a:lnTo>
                      <a:pt x="455" y="58"/>
                    </a:lnTo>
                    <a:lnTo>
                      <a:pt x="455" y="56"/>
                    </a:lnTo>
                    <a:lnTo>
                      <a:pt x="453" y="56"/>
                    </a:lnTo>
                    <a:lnTo>
                      <a:pt x="451" y="54"/>
                    </a:lnTo>
                    <a:lnTo>
                      <a:pt x="453" y="51"/>
                    </a:lnTo>
                    <a:lnTo>
                      <a:pt x="453" y="49"/>
                    </a:lnTo>
                    <a:lnTo>
                      <a:pt x="451" y="47"/>
                    </a:lnTo>
                    <a:lnTo>
                      <a:pt x="451" y="47"/>
                    </a:lnTo>
                    <a:lnTo>
                      <a:pt x="449" y="47"/>
                    </a:lnTo>
                    <a:lnTo>
                      <a:pt x="449" y="45"/>
                    </a:lnTo>
                    <a:lnTo>
                      <a:pt x="446" y="43"/>
                    </a:lnTo>
                    <a:lnTo>
                      <a:pt x="446" y="41"/>
                    </a:lnTo>
                    <a:lnTo>
                      <a:pt x="446" y="41"/>
                    </a:lnTo>
                    <a:lnTo>
                      <a:pt x="446" y="41"/>
                    </a:lnTo>
                    <a:lnTo>
                      <a:pt x="446" y="41"/>
                    </a:lnTo>
                    <a:lnTo>
                      <a:pt x="446" y="39"/>
                    </a:lnTo>
                    <a:lnTo>
                      <a:pt x="444" y="39"/>
                    </a:lnTo>
                    <a:lnTo>
                      <a:pt x="446" y="37"/>
                    </a:lnTo>
                    <a:lnTo>
                      <a:pt x="446" y="35"/>
                    </a:lnTo>
                    <a:lnTo>
                      <a:pt x="444" y="33"/>
                    </a:lnTo>
                    <a:lnTo>
                      <a:pt x="444" y="31"/>
                    </a:lnTo>
                    <a:lnTo>
                      <a:pt x="444" y="31"/>
                    </a:lnTo>
                    <a:lnTo>
                      <a:pt x="446" y="31"/>
                    </a:lnTo>
                    <a:lnTo>
                      <a:pt x="446" y="31"/>
                    </a:lnTo>
                    <a:lnTo>
                      <a:pt x="449" y="33"/>
                    </a:lnTo>
                    <a:lnTo>
                      <a:pt x="449" y="33"/>
                    </a:lnTo>
                    <a:lnTo>
                      <a:pt x="449" y="31"/>
                    </a:lnTo>
                    <a:lnTo>
                      <a:pt x="449" y="31"/>
                    </a:lnTo>
                    <a:lnTo>
                      <a:pt x="449" y="29"/>
                    </a:lnTo>
                    <a:lnTo>
                      <a:pt x="446" y="29"/>
                    </a:lnTo>
                    <a:lnTo>
                      <a:pt x="446" y="29"/>
                    </a:lnTo>
                    <a:lnTo>
                      <a:pt x="444" y="27"/>
                    </a:lnTo>
                    <a:lnTo>
                      <a:pt x="444" y="27"/>
                    </a:lnTo>
                    <a:lnTo>
                      <a:pt x="444" y="27"/>
                    </a:lnTo>
                    <a:lnTo>
                      <a:pt x="444" y="25"/>
                    </a:lnTo>
                    <a:lnTo>
                      <a:pt x="446" y="25"/>
                    </a:lnTo>
                    <a:lnTo>
                      <a:pt x="446" y="25"/>
                    </a:lnTo>
                    <a:lnTo>
                      <a:pt x="446" y="25"/>
                    </a:lnTo>
                    <a:lnTo>
                      <a:pt x="446" y="23"/>
                    </a:lnTo>
                    <a:lnTo>
                      <a:pt x="446" y="21"/>
                    </a:lnTo>
                    <a:lnTo>
                      <a:pt x="446" y="21"/>
                    </a:lnTo>
                    <a:lnTo>
                      <a:pt x="444" y="19"/>
                    </a:lnTo>
                    <a:lnTo>
                      <a:pt x="444" y="19"/>
                    </a:lnTo>
                    <a:lnTo>
                      <a:pt x="444" y="17"/>
                    </a:lnTo>
                    <a:lnTo>
                      <a:pt x="444" y="15"/>
                    </a:lnTo>
                    <a:lnTo>
                      <a:pt x="444" y="11"/>
                    </a:lnTo>
                    <a:lnTo>
                      <a:pt x="442" y="8"/>
                    </a:lnTo>
                    <a:lnTo>
                      <a:pt x="442" y="6"/>
                    </a:lnTo>
                    <a:lnTo>
                      <a:pt x="442" y="6"/>
                    </a:lnTo>
                    <a:lnTo>
                      <a:pt x="444" y="6"/>
                    </a:lnTo>
                    <a:lnTo>
                      <a:pt x="444" y="6"/>
                    </a:lnTo>
                    <a:lnTo>
                      <a:pt x="444" y="4"/>
                    </a:lnTo>
                    <a:lnTo>
                      <a:pt x="444" y="4"/>
                    </a:lnTo>
                    <a:lnTo>
                      <a:pt x="444" y="2"/>
                    </a:lnTo>
                    <a:lnTo>
                      <a:pt x="442" y="0"/>
                    </a:lnTo>
                    <a:lnTo>
                      <a:pt x="442" y="0"/>
                    </a:lnTo>
                    <a:lnTo>
                      <a:pt x="440" y="0"/>
                    </a:lnTo>
                    <a:lnTo>
                      <a:pt x="432" y="2"/>
                    </a:lnTo>
                    <a:lnTo>
                      <a:pt x="424" y="4"/>
                    </a:lnTo>
                    <a:lnTo>
                      <a:pt x="418" y="6"/>
                    </a:lnTo>
                    <a:lnTo>
                      <a:pt x="410" y="8"/>
                    </a:lnTo>
                    <a:lnTo>
                      <a:pt x="401" y="11"/>
                    </a:lnTo>
                    <a:lnTo>
                      <a:pt x="393" y="13"/>
                    </a:lnTo>
                    <a:lnTo>
                      <a:pt x="387" y="15"/>
                    </a:lnTo>
                    <a:lnTo>
                      <a:pt x="379" y="17"/>
                    </a:lnTo>
                    <a:lnTo>
                      <a:pt x="371" y="19"/>
                    </a:lnTo>
                    <a:lnTo>
                      <a:pt x="362" y="21"/>
                    </a:lnTo>
                    <a:lnTo>
                      <a:pt x="356" y="21"/>
                    </a:lnTo>
                    <a:lnTo>
                      <a:pt x="348" y="23"/>
                    </a:lnTo>
                    <a:lnTo>
                      <a:pt x="340" y="25"/>
                    </a:lnTo>
                    <a:lnTo>
                      <a:pt x="340" y="25"/>
                    </a:lnTo>
                    <a:lnTo>
                      <a:pt x="338" y="27"/>
                    </a:lnTo>
                    <a:lnTo>
                      <a:pt x="328" y="27"/>
                    </a:lnTo>
                    <a:lnTo>
                      <a:pt x="326" y="27"/>
                    </a:lnTo>
                    <a:lnTo>
                      <a:pt x="324" y="29"/>
                    </a:lnTo>
                    <a:lnTo>
                      <a:pt x="322" y="31"/>
                    </a:lnTo>
                    <a:lnTo>
                      <a:pt x="317" y="33"/>
                    </a:lnTo>
                    <a:lnTo>
                      <a:pt x="317" y="35"/>
                    </a:lnTo>
                    <a:lnTo>
                      <a:pt x="313" y="37"/>
                    </a:lnTo>
                    <a:lnTo>
                      <a:pt x="313" y="39"/>
                    </a:lnTo>
                    <a:lnTo>
                      <a:pt x="309" y="41"/>
                    </a:lnTo>
                    <a:lnTo>
                      <a:pt x="299" y="49"/>
                    </a:lnTo>
                    <a:lnTo>
                      <a:pt x="295" y="56"/>
                    </a:lnTo>
                    <a:lnTo>
                      <a:pt x="289" y="66"/>
                    </a:lnTo>
                    <a:lnTo>
                      <a:pt x="281" y="76"/>
                    </a:lnTo>
                    <a:lnTo>
                      <a:pt x="272" y="86"/>
                    </a:lnTo>
                    <a:lnTo>
                      <a:pt x="270" y="92"/>
                    </a:lnTo>
                    <a:lnTo>
                      <a:pt x="268" y="97"/>
                    </a:lnTo>
                    <a:lnTo>
                      <a:pt x="268" y="97"/>
                    </a:lnTo>
                    <a:lnTo>
                      <a:pt x="268" y="97"/>
                    </a:lnTo>
                    <a:lnTo>
                      <a:pt x="268" y="97"/>
                    </a:lnTo>
                    <a:lnTo>
                      <a:pt x="270" y="99"/>
                    </a:lnTo>
                    <a:lnTo>
                      <a:pt x="270" y="101"/>
                    </a:lnTo>
                    <a:lnTo>
                      <a:pt x="270" y="103"/>
                    </a:lnTo>
                    <a:lnTo>
                      <a:pt x="266" y="107"/>
                    </a:lnTo>
                    <a:lnTo>
                      <a:pt x="266" y="107"/>
                    </a:lnTo>
                    <a:lnTo>
                      <a:pt x="266" y="107"/>
                    </a:lnTo>
                    <a:lnTo>
                      <a:pt x="266" y="109"/>
                    </a:lnTo>
                    <a:lnTo>
                      <a:pt x="266" y="109"/>
                    </a:lnTo>
                    <a:lnTo>
                      <a:pt x="264" y="109"/>
                    </a:lnTo>
                    <a:lnTo>
                      <a:pt x="262" y="111"/>
                    </a:lnTo>
                    <a:lnTo>
                      <a:pt x="260" y="113"/>
                    </a:lnTo>
                    <a:lnTo>
                      <a:pt x="260" y="113"/>
                    </a:lnTo>
                    <a:lnTo>
                      <a:pt x="252" y="123"/>
                    </a:lnTo>
                    <a:lnTo>
                      <a:pt x="244" y="131"/>
                    </a:lnTo>
                    <a:lnTo>
                      <a:pt x="231" y="144"/>
                    </a:lnTo>
                    <a:lnTo>
                      <a:pt x="231" y="144"/>
                    </a:lnTo>
                    <a:lnTo>
                      <a:pt x="231" y="148"/>
                    </a:lnTo>
                    <a:lnTo>
                      <a:pt x="233" y="148"/>
                    </a:lnTo>
                    <a:lnTo>
                      <a:pt x="236" y="148"/>
                    </a:lnTo>
                    <a:lnTo>
                      <a:pt x="236" y="148"/>
                    </a:lnTo>
                    <a:lnTo>
                      <a:pt x="238" y="150"/>
                    </a:lnTo>
                    <a:lnTo>
                      <a:pt x="238" y="150"/>
                    </a:lnTo>
                    <a:lnTo>
                      <a:pt x="238" y="152"/>
                    </a:lnTo>
                    <a:lnTo>
                      <a:pt x="238" y="152"/>
                    </a:lnTo>
                    <a:lnTo>
                      <a:pt x="238" y="152"/>
                    </a:lnTo>
                    <a:lnTo>
                      <a:pt x="240" y="152"/>
                    </a:lnTo>
                    <a:lnTo>
                      <a:pt x="240" y="152"/>
                    </a:lnTo>
                    <a:lnTo>
                      <a:pt x="240" y="150"/>
                    </a:lnTo>
                    <a:lnTo>
                      <a:pt x="240" y="148"/>
                    </a:lnTo>
                    <a:lnTo>
                      <a:pt x="244" y="146"/>
                    </a:lnTo>
                    <a:lnTo>
                      <a:pt x="246" y="146"/>
                    </a:lnTo>
                    <a:lnTo>
                      <a:pt x="248" y="146"/>
                    </a:lnTo>
                    <a:lnTo>
                      <a:pt x="250" y="146"/>
                    </a:lnTo>
                    <a:lnTo>
                      <a:pt x="250" y="148"/>
                    </a:lnTo>
                    <a:lnTo>
                      <a:pt x="250" y="148"/>
                    </a:lnTo>
                    <a:lnTo>
                      <a:pt x="250" y="148"/>
                    </a:lnTo>
                    <a:lnTo>
                      <a:pt x="250" y="148"/>
                    </a:lnTo>
                    <a:lnTo>
                      <a:pt x="250" y="148"/>
                    </a:lnTo>
                    <a:lnTo>
                      <a:pt x="250" y="148"/>
                    </a:lnTo>
                    <a:lnTo>
                      <a:pt x="252" y="146"/>
                    </a:lnTo>
                    <a:lnTo>
                      <a:pt x="252" y="148"/>
                    </a:lnTo>
                    <a:lnTo>
                      <a:pt x="250" y="150"/>
                    </a:lnTo>
                    <a:lnTo>
                      <a:pt x="250" y="152"/>
                    </a:lnTo>
                    <a:lnTo>
                      <a:pt x="248" y="152"/>
                    </a:lnTo>
                    <a:lnTo>
                      <a:pt x="246" y="154"/>
                    </a:lnTo>
                    <a:lnTo>
                      <a:pt x="246" y="156"/>
                    </a:lnTo>
                    <a:lnTo>
                      <a:pt x="246" y="156"/>
                    </a:lnTo>
                    <a:lnTo>
                      <a:pt x="252" y="154"/>
                    </a:lnTo>
                    <a:lnTo>
                      <a:pt x="254" y="154"/>
                    </a:lnTo>
                    <a:lnTo>
                      <a:pt x="254" y="152"/>
                    </a:lnTo>
                    <a:lnTo>
                      <a:pt x="256" y="150"/>
                    </a:lnTo>
                    <a:lnTo>
                      <a:pt x="258" y="150"/>
                    </a:lnTo>
                    <a:lnTo>
                      <a:pt x="258" y="152"/>
                    </a:lnTo>
                    <a:lnTo>
                      <a:pt x="258" y="152"/>
                    </a:lnTo>
                    <a:lnTo>
                      <a:pt x="258" y="154"/>
                    </a:lnTo>
                    <a:lnTo>
                      <a:pt x="256" y="156"/>
                    </a:lnTo>
                    <a:lnTo>
                      <a:pt x="254" y="156"/>
                    </a:lnTo>
                    <a:lnTo>
                      <a:pt x="254" y="158"/>
                    </a:lnTo>
                    <a:lnTo>
                      <a:pt x="252" y="158"/>
                    </a:lnTo>
                    <a:lnTo>
                      <a:pt x="254" y="160"/>
                    </a:lnTo>
                    <a:lnTo>
                      <a:pt x="254" y="162"/>
                    </a:lnTo>
                    <a:lnTo>
                      <a:pt x="252" y="164"/>
                    </a:lnTo>
                    <a:lnTo>
                      <a:pt x="250" y="166"/>
                    </a:lnTo>
                    <a:lnTo>
                      <a:pt x="248" y="168"/>
                    </a:lnTo>
                    <a:lnTo>
                      <a:pt x="246" y="168"/>
                    </a:lnTo>
                    <a:lnTo>
                      <a:pt x="246" y="166"/>
                    </a:lnTo>
                    <a:lnTo>
                      <a:pt x="248" y="164"/>
                    </a:lnTo>
                    <a:lnTo>
                      <a:pt x="244" y="166"/>
                    </a:lnTo>
                    <a:lnTo>
                      <a:pt x="242" y="168"/>
                    </a:lnTo>
                    <a:lnTo>
                      <a:pt x="242" y="170"/>
                    </a:lnTo>
                    <a:lnTo>
                      <a:pt x="242" y="170"/>
                    </a:lnTo>
                    <a:lnTo>
                      <a:pt x="244" y="170"/>
                    </a:lnTo>
                    <a:lnTo>
                      <a:pt x="246" y="172"/>
                    </a:lnTo>
                    <a:lnTo>
                      <a:pt x="246" y="172"/>
                    </a:lnTo>
                    <a:lnTo>
                      <a:pt x="248" y="172"/>
                    </a:lnTo>
                    <a:lnTo>
                      <a:pt x="248" y="172"/>
                    </a:lnTo>
                    <a:lnTo>
                      <a:pt x="248" y="174"/>
                    </a:lnTo>
                    <a:lnTo>
                      <a:pt x="248" y="174"/>
                    </a:lnTo>
                    <a:lnTo>
                      <a:pt x="248" y="174"/>
                    </a:lnTo>
                    <a:lnTo>
                      <a:pt x="250" y="177"/>
                    </a:lnTo>
                    <a:lnTo>
                      <a:pt x="252" y="181"/>
                    </a:lnTo>
                    <a:lnTo>
                      <a:pt x="252" y="181"/>
                    </a:lnTo>
                    <a:lnTo>
                      <a:pt x="252" y="183"/>
                    </a:lnTo>
                    <a:lnTo>
                      <a:pt x="252" y="185"/>
                    </a:lnTo>
                    <a:lnTo>
                      <a:pt x="254" y="189"/>
                    </a:lnTo>
                    <a:lnTo>
                      <a:pt x="254" y="191"/>
                    </a:lnTo>
                    <a:lnTo>
                      <a:pt x="254" y="189"/>
                    </a:lnTo>
                    <a:lnTo>
                      <a:pt x="254" y="187"/>
                    </a:lnTo>
                    <a:lnTo>
                      <a:pt x="256" y="187"/>
                    </a:lnTo>
                    <a:lnTo>
                      <a:pt x="256" y="187"/>
                    </a:lnTo>
                    <a:lnTo>
                      <a:pt x="254" y="193"/>
                    </a:lnTo>
                    <a:lnTo>
                      <a:pt x="254" y="195"/>
                    </a:lnTo>
                    <a:lnTo>
                      <a:pt x="258" y="197"/>
                    </a:lnTo>
                    <a:lnTo>
                      <a:pt x="256" y="197"/>
                    </a:lnTo>
                    <a:lnTo>
                      <a:pt x="254" y="203"/>
                    </a:lnTo>
                    <a:lnTo>
                      <a:pt x="252" y="203"/>
                    </a:lnTo>
                    <a:lnTo>
                      <a:pt x="248" y="205"/>
                    </a:lnTo>
                    <a:lnTo>
                      <a:pt x="246" y="205"/>
                    </a:lnTo>
                    <a:lnTo>
                      <a:pt x="242" y="205"/>
                    </a:lnTo>
                    <a:lnTo>
                      <a:pt x="240" y="205"/>
                    </a:lnTo>
                    <a:lnTo>
                      <a:pt x="238" y="211"/>
                    </a:lnTo>
                    <a:lnTo>
                      <a:pt x="236" y="211"/>
                    </a:lnTo>
                    <a:lnTo>
                      <a:pt x="227" y="217"/>
                    </a:lnTo>
                    <a:lnTo>
                      <a:pt x="225" y="220"/>
                    </a:lnTo>
                    <a:lnTo>
                      <a:pt x="223" y="224"/>
                    </a:lnTo>
                    <a:lnTo>
                      <a:pt x="221" y="230"/>
                    </a:lnTo>
                    <a:lnTo>
                      <a:pt x="219" y="230"/>
                    </a:lnTo>
                    <a:lnTo>
                      <a:pt x="217" y="230"/>
                    </a:lnTo>
                    <a:lnTo>
                      <a:pt x="217" y="232"/>
                    </a:lnTo>
                    <a:lnTo>
                      <a:pt x="217" y="232"/>
                    </a:lnTo>
                    <a:lnTo>
                      <a:pt x="213" y="234"/>
                    </a:lnTo>
                    <a:lnTo>
                      <a:pt x="205" y="238"/>
                    </a:lnTo>
                    <a:lnTo>
                      <a:pt x="205" y="238"/>
                    </a:lnTo>
                    <a:lnTo>
                      <a:pt x="205" y="240"/>
                    </a:lnTo>
                    <a:lnTo>
                      <a:pt x="205" y="240"/>
                    </a:lnTo>
                    <a:lnTo>
                      <a:pt x="205" y="240"/>
                    </a:lnTo>
                    <a:lnTo>
                      <a:pt x="205" y="242"/>
                    </a:lnTo>
                    <a:lnTo>
                      <a:pt x="205" y="242"/>
                    </a:lnTo>
                    <a:lnTo>
                      <a:pt x="205" y="242"/>
                    </a:lnTo>
                    <a:lnTo>
                      <a:pt x="205" y="242"/>
                    </a:lnTo>
                    <a:lnTo>
                      <a:pt x="205" y="244"/>
                    </a:lnTo>
                    <a:lnTo>
                      <a:pt x="203" y="244"/>
                    </a:lnTo>
                    <a:lnTo>
                      <a:pt x="203" y="244"/>
                    </a:lnTo>
                    <a:lnTo>
                      <a:pt x="201" y="242"/>
                    </a:lnTo>
                    <a:lnTo>
                      <a:pt x="201" y="242"/>
                    </a:lnTo>
                    <a:lnTo>
                      <a:pt x="201" y="242"/>
                    </a:lnTo>
                    <a:lnTo>
                      <a:pt x="201" y="240"/>
                    </a:lnTo>
                    <a:lnTo>
                      <a:pt x="170" y="246"/>
                    </a:lnTo>
                    <a:lnTo>
                      <a:pt x="168" y="248"/>
                    </a:lnTo>
                    <a:lnTo>
                      <a:pt x="158" y="252"/>
                    </a:lnTo>
                    <a:lnTo>
                      <a:pt x="154" y="254"/>
                    </a:lnTo>
                    <a:lnTo>
                      <a:pt x="152" y="252"/>
                    </a:lnTo>
                    <a:lnTo>
                      <a:pt x="143" y="248"/>
                    </a:lnTo>
                    <a:lnTo>
                      <a:pt x="143" y="248"/>
                    </a:lnTo>
                    <a:lnTo>
                      <a:pt x="141" y="248"/>
                    </a:lnTo>
                    <a:lnTo>
                      <a:pt x="141" y="248"/>
                    </a:lnTo>
                    <a:lnTo>
                      <a:pt x="139" y="246"/>
                    </a:lnTo>
                    <a:lnTo>
                      <a:pt x="111" y="248"/>
                    </a:lnTo>
                    <a:lnTo>
                      <a:pt x="100" y="250"/>
                    </a:lnTo>
                    <a:lnTo>
                      <a:pt x="88" y="252"/>
                    </a:lnTo>
                    <a:lnTo>
                      <a:pt x="66" y="261"/>
                    </a:lnTo>
                    <a:lnTo>
                      <a:pt x="59" y="265"/>
                    </a:lnTo>
                    <a:lnTo>
                      <a:pt x="51" y="267"/>
                    </a:lnTo>
                    <a:lnTo>
                      <a:pt x="43" y="273"/>
                    </a:lnTo>
                    <a:lnTo>
                      <a:pt x="37" y="275"/>
                    </a:lnTo>
                    <a:lnTo>
                      <a:pt x="39" y="277"/>
                    </a:lnTo>
                    <a:lnTo>
                      <a:pt x="41" y="285"/>
                    </a:lnTo>
                    <a:lnTo>
                      <a:pt x="41" y="287"/>
                    </a:lnTo>
                    <a:lnTo>
                      <a:pt x="41" y="287"/>
                    </a:lnTo>
                    <a:lnTo>
                      <a:pt x="41" y="289"/>
                    </a:lnTo>
                    <a:lnTo>
                      <a:pt x="39" y="289"/>
                    </a:lnTo>
                    <a:lnTo>
                      <a:pt x="39" y="291"/>
                    </a:lnTo>
                    <a:lnTo>
                      <a:pt x="41" y="293"/>
                    </a:lnTo>
                    <a:lnTo>
                      <a:pt x="41" y="293"/>
                    </a:lnTo>
                    <a:lnTo>
                      <a:pt x="43" y="293"/>
                    </a:lnTo>
                    <a:lnTo>
                      <a:pt x="53" y="293"/>
                    </a:lnTo>
                    <a:lnTo>
                      <a:pt x="55" y="295"/>
                    </a:lnTo>
                    <a:lnTo>
                      <a:pt x="55" y="297"/>
                    </a:lnTo>
                    <a:lnTo>
                      <a:pt x="53" y="302"/>
                    </a:lnTo>
                    <a:lnTo>
                      <a:pt x="53" y="304"/>
                    </a:lnTo>
                    <a:lnTo>
                      <a:pt x="53" y="304"/>
                    </a:lnTo>
                    <a:lnTo>
                      <a:pt x="55" y="306"/>
                    </a:lnTo>
                    <a:lnTo>
                      <a:pt x="55" y="306"/>
                    </a:lnTo>
                    <a:lnTo>
                      <a:pt x="57" y="310"/>
                    </a:lnTo>
                    <a:lnTo>
                      <a:pt x="57" y="312"/>
                    </a:lnTo>
                    <a:lnTo>
                      <a:pt x="59" y="314"/>
                    </a:lnTo>
                    <a:lnTo>
                      <a:pt x="61" y="316"/>
                    </a:lnTo>
                    <a:lnTo>
                      <a:pt x="61" y="316"/>
                    </a:lnTo>
                    <a:lnTo>
                      <a:pt x="61" y="318"/>
                    </a:lnTo>
                    <a:lnTo>
                      <a:pt x="61" y="322"/>
                    </a:lnTo>
                    <a:lnTo>
                      <a:pt x="61" y="324"/>
                    </a:lnTo>
                    <a:lnTo>
                      <a:pt x="59" y="324"/>
                    </a:lnTo>
                    <a:lnTo>
                      <a:pt x="59" y="326"/>
                    </a:lnTo>
                    <a:lnTo>
                      <a:pt x="53" y="330"/>
                    </a:lnTo>
                    <a:lnTo>
                      <a:pt x="51" y="332"/>
                    </a:lnTo>
                    <a:lnTo>
                      <a:pt x="49" y="336"/>
                    </a:lnTo>
                    <a:lnTo>
                      <a:pt x="47" y="340"/>
                    </a:lnTo>
                    <a:lnTo>
                      <a:pt x="47" y="342"/>
                    </a:lnTo>
                    <a:lnTo>
                      <a:pt x="45" y="342"/>
                    </a:lnTo>
                    <a:lnTo>
                      <a:pt x="45" y="342"/>
                    </a:lnTo>
                    <a:lnTo>
                      <a:pt x="45" y="347"/>
                    </a:lnTo>
                    <a:lnTo>
                      <a:pt x="43" y="349"/>
                    </a:lnTo>
                    <a:lnTo>
                      <a:pt x="43" y="349"/>
                    </a:lnTo>
                    <a:lnTo>
                      <a:pt x="43" y="349"/>
                    </a:lnTo>
                    <a:lnTo>
                      <a:pt x="37" y="353"/>
                    </a:lnTo>
                    <a:lnTo>
                      <a:pt x="37" y="355"/>
                    </a:lnTo>
                    <a:lnTo>
                      <a:pt x="33" y="359"/>
                    </a:lnTo>
                    <a:lnTo>
                      <a:pt x="29" y="361"/>
                    </a:lnTo>
                    <a:lnTo>
                      <a:pt x="29" y="361"/>
                    </a:lnTo>
                    <a:lnTo>
                      <a:pt x="27" y="361"/>
                    </a:lnTo>
                    <a:lnTo>
                      <a:pt x="27" y="363"/>
                    </a:lnTo>
                    <a:lnTo>
                      <a:pt x="27" y="363"/>
                    </a:lnTo>
                    <a:lnTo>
                      <a:pt x="25" y="365"/>
                    </a:lnTo>
                    <a:lnTo>
                      <a:pt x="20" y="371"/>
                    </a:lnTo>
                    <a:lnTo>
                      <a:pt x="18" y="375"/>
                    </a:lnTo>
                    <a:lnTo>
                      <a:pt x="16" y="375"/>
                    </a:lnTo>
                    <a:lnTo>
                      <a:pt x="14" y="377"/>
                    </a:lnTo>
                    <a:lnTo>
                      <a:pt x="10" y="381"/>
                    </a:lnTo>
                    <a:lnTo>
                      <a:pt x="4" y="386"/>
                    </a:lnTo>
                    <a:lnTo>
                      <a:pt x="2" y="388"/>
                    </a:lnTo>
                    <a:lnTo>
                      <a:pt x="2" y="390"/>
                    </a:lnTo>
                    <a:lnTo>
                      <a:pt x="0" y="390"/>
                    </a:lnTo>
                    <a:lnTo>
                      <a:pt x="0" y="390"/>
                    </a:lnTo>
                    <a:lnTo>
                      <a:pt x="2" y="394"/>
                    </a:lnTo>
                    <a:lnTo>
                      <a:pt x="2" y="396"/>
                    </a:lnTo>
                    <a:lnTo>
                      <a:pt x="2" y="400"/>
                    </a:lnTo>
                    <a:lnTo>
                      <a:pt x="2" y="402"/>
                    </a:lnTo>
                    <a:lnTo>
                      <a:pt x="4" y="406"/>
                    </a:lnTo>
                    <a:lnTo>
                      <a:pt x="4" y="408"/>
                    </a:lnTo>
                    <a:lnTo>
                      <a:pt x="4" y="412"/>
                    </a:lnTo>
                    <a:lnTo>
                      <a:pt x="6" y="414"/>
                    </a:lnTo>
                    <a:lnTo>
                      <a:pt x="6" y="418"/>
                    </a:lnTo>
                    <a:lnTo>
                      <a:pt x="8" y="418"/>
                    </a:lnTo>
                    <a:lnTo>
                      <a:pt x="20" y="416"/>
                    </a:lnTo>
                    <a:lnTo>
                      <a:pt x="31" y="414"/>
                    </a:lnTo>
                    <a:lnTo>
                      <a:pt x="41" y="412"/>
                    </a:lnTo>
                    <a:lnTo>
                      <a:pt x="53" y="410"/>
                    </a:lnTo>
                    <a:lnTo>
                      <a:pt x="63" y="408"/>
                    </a:lnTo>
                    <a:lnTo>
                      <a:pt x="74" y="406"/>
                    </a:lnTo>
                    <a:lnTo>
                      <a:pt x="86" y="404"/>
                    </a:lnTo>
                    <a:lnTo>
                      <a:pt x="96" y="400"/>
                    </a:lnTo>
                    <a:lnTo>
                      <a:pt x="106" y="398"/>
                    </a:lnTo>
                    <a:lnTo>
                      <a:pt x="119" y="396"/>
                    </a:lnTo>
                    <a:lnTo>
                      <a:pt x="129" y="394"/>
                    </a:lnTo>
                    <a:lnTo>
                      <a:pt x="139" y="392"/>
                    </a:lnTo>
                    <a:lnTo>
                      <a:pt x="152" y="390"/>
                    </a:lnTo>
                    <a:lnTo>
                      <a:pt x="162" y="388"/>
                    </a:lnTo>
                    <a:lnTo>
                      <a:pt x="172" y="386"/>
                    </a:lnTo>
                    <a:lnTo>
                      <a:pt x="184" y="383"/>
                    </a:lnTo>
                    <a:lnTo>
                      <a:pt x="195" y="381"/>
                    </a:lnTo>
                    <a:lnTo>
                      <a:pt x="205" y="379"/>
                    </a:lnTo>
                    <a:lnTo>
                      <a:pt x="217" y="377"/>
                    </a:lnTo>
                    <a:lnTo>
                      <a:pt x="227" y="375"/>
                    </a:lnTo>
                    <a:lnTo>
                      <a:pt x="238" y="371"/>
                    </a:lnTo>
                    <a:lnTo>
                      <a:pt x="250" y="369"/>
                    </a:lnTo>
                    <a:lnTo>
                      <a:pt x="260" y="367"/>
                    </a:lnTo>
                    <a:lnTo>
                      <a:pt x="270" y="365"/>
                    </a:lnTo>
                    <a:lnTo>
                      <a:pt x="283" y="363"/>
                    </a:lnTo>
                    <a:lnTo>
                      <a:pt x="293" y="361"/>
                    </a:lnTo>
                    <a:lnTo>
                      <a:pt x="303" y="359"/>
                    </a:lnTo>
                    <a:lnTo>
                      <a:pt x="315" y="355"/>
                    </a:lnTo>
                    <a:lnTo>
                      <a:pt x="326" y="353"/>
                    </a:lnTo>
                    <a:lnTo>
                      <a:pt x="336" y="351"/>
                    </a:lnTo>
                    <a:lnTo>
                      <a:pt x="348" y="349"/>
                    </a:lnTo>
                    <a:lnTo>
                      <a:pt x="358" y="347"/>
                    </a:lnTo>
                    <a:lnTo>
                      <a:pt x="360" y="345"/>
                    </a:lnTo>
                    <a:lnTo>
                      <a:pt x="360" y="345"/>
                    </a:lnTo>
                    <a:lnTo>
                      <a:pt x="360" y="347"/>
                    </a:lnTo>
                    <a:lnTo>
                      <a:pt x="362" y="349"/>
                    </a:lnTo>
                    <a:lnTo>
                      <a:pt x="367" y="349"/>
                    </a:lnTo>
                    <a:lnTo>
                      <a:pt x="369" y="349"/>
                    </a:lnTo>
                    <a:lnTo>
                      <a:pt x="369" y="351"/>
                    </a:lnTo>
                    <a:lnTo>
                      <a:pt x="371" y="353"/>
                    </a:lnTo>
                    <a:lnTo>
                      <a:pt x="371" y="355"/>
                    </a:lnTo>
                    <a:lnTo>
                      <a:pt x="373" y="357"/>
                    </a:lnTo>
                    <a:lnTo>
                      <a:pt x="377" y="355"/>
                    </a:lnTo>
                    <a:lnTo>
                      <a:pt x="377" y="355"/>
                    </a:lnTo>
                    <a:lnTo>
                      <a:pt x="379" y="355"/>
                    </a:lnTo>
                    <a:lnTo>
                      <a:pt x="383" y="357"/>
                    </a:lnTo>
                    <a:lnTo>
                      <a:pt x="383" y="357"/>
                    </a:lnTo>
                    <a:lnTo>
                      <a:pt x="385" y="357"/>
                    </a:lnTo>
                    <a:lnTo>
                      <a:pt x="385" y="359"/>
                    </a:lnTo>
                    <a:lnTo>
                      <a:pt x="385" y="359"/>
                    </a:lnTo>
                    <a:lnTo>
                      <a:pt x="385" y="361"/>
                    </a:lnTo>
                    <a:lnTo>
                      <a:pt x="385" y="363"/>
                    </a:lnTo>
                    <a:lnTo>
                      <a:pt x="387" y="363"/>
                    </a:lnTo>
                    <a:lnTo>
                      <a:pt x="389" y="363"/>
                    </a:lnTo>
                    <a:lnTo>
                      <a:pt x="389" y="365"/>
                    </a:lnTo>
                    <a:lnTo>
                      <a:pt x="389" y="367"/>
                    </a:lnTo>
                    <a:lnTo>
                      <a:pt x="389" y="367"/>
                    </a:lnTo>
                    <a:lnTo>
                      <a:pt x="389" y="369"/>
                    </a:lnTo>
                    <a:lnTo>
                      <a:pt x="391" y="371"/>
                    </a:lnTo>
                    <a:lnTo>
                      <a:pt x="391" y="375"/>
                    </a:lnTo>
                    <a:lnTo>
                      <a:pt x="391" y="379"/>
                    </a:lnTo>
                    <a:lnTo>
                      <a:pt x="393" y="381"/>
                    </a:lnTo>
                    <a:lnTo>
                      <a:pt x="393" y="381"/>
                    </a:lnTo>
                    <a:lnTo>
                      <a:pt x="399" y="390"/>
                    </a:lnTo>
                    <a:lnTo>
                      <a:pt x="401" y="390"/>
                    </a:lnTo>
                    <a:lnTo>
                      <a:pt x="403" y="392"/>
                    </a:lnTo>
                    <a:lnTo>
                      <a:pt x="405" y="392"/>
                    </a:lnTo>
                    <a:lnTo>
                      <a:pt x="408" y="392"/>
                    </a:lnTo>
                    <a:lnTo>
                      <a:pt x="410" y="394"/>
                    </a:lnTo>
                    <a:lnTo>
                      <a:pt x="410" y="394"/>
                    </a:lnTo>
                    <a:lnTo>
                      <a:pt x="412" y="394"/>
                    </a:lnTo>
                    <a:lnTo>
                      <a:pt x="416" y="392"/>
                    </a:lnTo>
                    <a:lnTo>
                      <a:pt x="418" y="394"/>
                    </a:lnTo>
                    <a:lnTo>
                      <a:pt x="420" y="394"/>
                    </a:lnTo>
                    <a:lnTo>
                      <a:pt x="420" y="394"/>
                    </a:lnTo>
                    <a:lnTo>
                      <a:pt x="420" y="394"/>
                    </a:lnTo>
                    <a:lnTo>
                      <a:pt x="422" y="392"/>
                    </a:lnTo>
                    <a:lnTo>
                      <a:pt x="422" y="394"/>
                    </a:lnTo>
                    <a:lnTo>
                      <a:pt x="422" y="394"/>
                    </a:lnTo>
                    <a:lnTo>
                      <a:pt x="424" y="396"/>
                    </a:lnTo>
                    <a:lnTo>
                      <a:pt x="424" y="396"/>
                    </a:lnTo>
                    <a:lnTo>
                      <a:pt x="426" y="398"/>
                    </a:lnTo>
                    <a:lnTo>
                      <a:pt x="428" y="400"/>
                    </a:lnTo>
                    <a:lnTo>
                      <a:pt x="436" y="402"/>
                    </a:lnTo>
                    <a:lnTo>
                      <a:pt x="444" y="406"/>
                    </a:lnTo>
                    <a:lnTo>
                      <a:pt x="455" y="408"/>
                    </a:lnTo>
                    <a:lnTo>
                      <a:pt x="463" y="412"/>
                    </a:lnTo>
                    <a:lnTo>
                      <a:pt x="473" y="414"/>
                    </a:lnTo>
                    <a:lnTo>
                      <a:pt x="481" y="416"/>
                    </a:lnTo>
                    <a:lnTo>
                      <a:pt x="492" y="420"/>
                    </a:lnTo>
                    <a:lnTo>
                      <a:pt x="500" y="422"/>
                    </a:lnTo>
                    <a:close/>
                    <a:moveTo>
                      <a:pt x="45" y="302"/>
                    </a:moveTo>
                    <a:lnTo>
                      <a:pt x="47" y="302"/>
                    </a:lnTo>
                    <a:lnTo>
                      <a:pt x="47" y="304"/>
                    </a:lnTo>
                    <a:lnTo>
                      <a:pt x="49" y="304"/>
                    </a:lnTo>
                    <a:lnTo>
                      <a:pt x="51" y="304"/>
                    </a:lnTo>
                    <a:lnTo>
                      <a:pt x="53" y="297"/>
                    </a:lnTo>
                    <a:lnTo>
                      <a:pt x="53" y="295"/>
                    </a:lnTo>
                    <a:lnTo>
                      <a:pt x="53" y="295"/>
                    </a:lnTo>
                    <a:lnTo>
                      <a:pt x="51" y="295"/>
                    </a:lnTo>
                    <a:lnTo>
                      <a:pt x="49" y="295"/>
                    </a:lnTo>
                    <a:lnTo>
                      <a:pt x="47" y="295"/>
                    </a:lnTo>
                    <a:lnTo>
                      <a:pt x="47" y="295"/>
                    </a:lnTo>
                    <a:lnTo>
                      <a:pt x="45" y="295"/>
                    </a:lnTo>
                    <a:lnTo>
                      <a:pt x="45" y="297"/>
                    </a:lnTo>
                    <a:lnTo>
                      <a:pt x="45" y="302"/>
                    </a:lnTo>
                    <a:lnTo>
                      <a:pt x="45" y="302"/>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NY</a:t>
                </a:r>
              </a:p>
            </p:txBody>
          </p:sp>
          <p:sp>
            <p:nvSpPr>
              <p:cNvPr id="28" name="Freeform 24">
                <a:extLst>
                  <a:ext uri="{FF2B5EF4-FFF2-40B4-BE49-F238E27FC236}">
                    <a16:creationId xmlns:a16="http://schemas.microsoft.com/office/drawing/2014/main" id="{563BBC90-322E-4862-A1CE-6D8A67FA48D3}"/>
                  </a:ext>
                </a:extLst>
              </p:cNvPr>
              <p:cNvSpPr>
                <a:spLocks noEditPoints="1"/>
              </p:cNvSpPr>
              <p:nvPr/>
            </p:nvSpPr>
            <p:spPr bwMode="auto">
              <a:xfrm>
                <a:off x="4772" y="740"/>
                <a:ext cx="117" cy="258"/>
              </a:xfrm>
              <a:custGeom>
                <a:avLst/>
                <a:gdLst>
                  <a:gd name="T0" fmla="*/ 99 w 117"/>
                  <a:gd name="T1" fmla="*/ 197 h 258"/>
                  <a:gd name="T2" fmla="*/ 105 w 117"/>
                  <a:gd name="T3" fmla="*/ 190 h 258"/>
                  <a:gd name="T4" fmla="*/ 115 w 117"/>
                  <a:gd name="T5" fmla="*/ 156 h 258"/>
                  <a:gd name="T6" fmla="*/ 109 w 117"/>
                  <a:gd name="T7" fmla="*/ 182 h 258"/>
                  <a:gd name="T8" fmla="*/ 115 w 117"/>
                  <a:gd name="T9" fmla="*/ 156 h 258"/>
                  <a:gd name="T10" fmla="*/ 115 w 117"/>
                  <a:gd name="T11" fmla="*/ 121 h 258"/>
                  <a:gd name="T12" fmla="*/ 115 w 117"/>
                  <a:gd name="T13" fmla="*/ 98 h 258"/>
                  <a:gd name="T14" fmla="*/ 109 w 117"/>
                  <a:gd name="T15" fmla="*/ 84 h 258"/>
                  <a:gd name="T16" fmla="*/ 90 w 117"/>
                  <a:gd name="T17" fmla="*/ 86 h 258"/>
                  <a:gd name="T18" fmla="*/ 84 w 117"/>
                  <a:gd name="T19" fmla="*/ 76 h 258"/>
                  <a:gd name="T20" fmla="*/ 86 w 117"/>
                  <a:gd name="T21" fmla="*/ 63 h 258"/>
                  <a:gd name="T22" fmla="*/ 90 w 117"/>
                  <a:gd name="T23" fmla="*/ 55 h 258"/>
                  <a:gd name="T24" fmla="*/ 97 w 117"/>
                  <a:gd name="T25" fmla="*/ 55 h 258"/>
                  <a:gd name="T26" fmla="*/ 99 w 117"/>
                  <a:gd name="T27" fmla="*/ 43 h 258"/>
                  <a:gd name="T28" fmla="*/ 74 w 117"/>
                  <a:gd name="T29" fmla="*/ 14 h 258"/>
                  <a:gd name="T30" fmla="*/ 27 w 117"/>
                  <a:gd name="T31" fmla="*/ 2 h 258"/>
                  <a:gd name="T32" fmla="*/ 23 w 117"/>
                  <a:gd name="T33" fmla="*/ 6 h 258"/>
                  <a:gd name="T34" fmla="*/ 15 w 117"/>
                  <a:gd name="T35" fmla="*/ 29 h 258"/>
                  <a:gd name="T36" fmla="*/ 13 w 117"/>
                  <a:gd name="T37" fmla="*/ 33 h 258"/>
                  <a:gd name="T38" fmla="*/ 2 w 117"/>
                  <a:gd name="T39" fmla="*/ 45 h 258"/>
                  <a:gd name="T40" fmla="*/ 4 w 117"/>
                  <a:gd name="T41" fmla="*/ 51 h 258"/>
                  <a:gd name="T42" fmla="*/ 9 w 117"/>
                  <a:gd name="T43" fmla="*/ 53 h 258"/>
                  <a:gd name="T44" fmla="*/ 9 w 117"/>
                  <a:gd name="T45" fmla="*/ 65 h 258"/>
                  <a:gd name="T46" fmla="*/ 2 w 117"/>
                  <a:gd name="T47" fmla="*/ 72 h 258"/>
                  <a:gd name="T48" fmla="*/ 4 w 117"/>
                  <a:gd name="T49" fmla="*/ 80 h 258"/>
                  <a:gd name="T50" fmla="*/ 9 w 117"/>
                  <a:gd name="T51" fmla="*/ 90 h 258"/>
                  <a:gd name="T52" fmla="*/ 23 w 117"/>
                  <a:gd name="T53" fmla="*/ 104 h 258"/>
                  <a:gd name="T54" fmla="*/ 39 w 117"/>
                  <a:gd name="T55" fmla="*/ 113 h 258"/>
                  <a:gd name="T56" fmla="*/ 52 w 117"/>
                  <a:gd name="T57" fmla="*/ 129 h 258"/>
                  <a:gd name="T58" fmla="*/ 39 w 117"/>
                  <a:gd name="T59" fmla="*/ 137 h 258"/>
                  <a:gd name="T60" fmla="*/ 29 w 117"/>
                  <a:gd name="T61" fmla="*/ 154 h 258"/>
                  <a:gd name="T62" fmla="*/ 27 w 117"/>
                  <a:gd name="T63" fmla="*/ 162 h 258"/>
                  <a:gd name="T64" fmla="*/ 21 w 117"/>
                  <a:gd name="T65" fmla="*/ 166 h 258"/>
                  <a:gd name="T66" fmla="*/ 4 w 117"/>
                  <a:gd name="T67" fmla="*/ 184 h 258"/>
                  <a:gd name="T68" fmla="*/ 2 w 117"/>
                  <a:gd name="T69" fmla="*/ 190 h 258"/>
                  <a:gd name="T70" fmla="*/ 4 w 117"/>
                  <a:gd name="T71" fmla="*/ 201 h 258"/>
                  <a:gd name="T72" fmla="*/ 4 w 117"/>
                  <a:gd name="T73" fmla="*/ 211 h 258"/>
                  <a:gd name="T74" fmla="*/ 23 w 117"/>
                  <a:gd name="T75" fmla="*/ 221 h 258"/>
                  <a:gd name="T76" fmla="*/ 29 w 117"/>
                  <a:gd name="T77" fmla="*/ 225 h 258"/>
                  <a:gd name="T78" fmla="*/ 41 w 117"/>
                  <a:gd name="T79" fmla="*/ 229 h 258"/>
                  <a:gd name="T80" fmla="*/ 45 w 117"/>
                  <a:gd name="T81" fmla="*/ 233 h 258"/>
                  <a:gd name="T82" fmla="*/ 54 w 117"/>
                  <a:gd name="T83" fmla="*/ 229 h 258"/>
                  <a:gd name="T84" fmla="*/ 62 w 117"/>
                  <a:gd name="T85" fmla="*/ 229 h 258"/>
                  <a:gd name="T86" fmla="*/ 64 w 117"/>
                  <a:gd name="T87" fmla="*/ 252 h 258"/>
                  <a:gd name="T88" fmla="*/ 68 w 117"/>
                  <a:gd name="T89" fmla="*/ 256 h 258"/>
                  <a:gd name="T90" fmla="*/ 76 w 117"/>
                  <a:gd name="T91" fmla="*/ 242 h 258"/>
                  <a:gd name="T92" fmla="*/ 82 w 117"/>
                  <a:gd name="T93" fmla="*/ 233 h 258"/>
                  <a:gd name="T94" fmla="*/ 78 w 117"/>
                  <a:gd name="T95" fmla="*/ 233 h 258"/>
                  <a:gd name="T96" fmla="*/ 86 w 117"/>
                  <a:gd name="T97" fmla="*/ 219 h 258"/>
                  <a:gd name="T98" fmla="*/ 82 w 117"/>
                  <a:gd name="T99" fmla="*/ 213 h 258"/>
                  <a:gd name="T100" fmla="*/ 90 w 117"/>
                  <a:gd name="T101" fmla="*/ 205 h 258"/>
                  <a:gd name="T102" fmla="*/ 95 w 117"/>
                  <a:gd name="T103" fmla="*/ 207 h 258"/>
                  <a:gd name="T104" fmla="*/ 95 w 117"/>
                  <a:gd name="T105" fmla="*/ 197 h 258"/>
                  <a:gd name="T106" fmla="*/ 99 w 117"/>
                  <a:gd name="T107" fmla="*/ 193 h 258"/>
                  <a:gd name="T108" fmla="*/ 97 w 117"/>
                  <a:gd name="T109" fmla="*/ 182 h 258"/>
                  <a:gd name="T110" fmla="*/ 105 w 117"/>
                  <a:gd name="T111" fmla="*/ 184 h 258"/>
                  <a:gd name="T112" fmla="*/ 105 w 117"/>
                  <a:gd name="T113" fmla="*/ 174 h 258"/>
                  <a:gd name="T114" fmla="*/ 111 w 117"/>
                  <a:gd name="T115" fmla="*/ 166 h 258"/>
                  <a:gd name="T116" fmla="*/ 109 w 117"/>
                  <a:gd name="T117" fmla="*/ 154 h 258"/>
                  <a:gd name="T118" fmla="*/ 111 w 117"/>
                  <a:gd name="T119" fmla="*/ 139 h 258"/>
                  <a:gd name="T120" fmla="*/ 109 w 117"/>
                  <a:gd name="T121" fmla="*/ 131 h 258"/>
                  <a:gd name="T122" fmla="*/ 113 w 117"/>
                  <a:gd name="T123" fmla="*/ 123 h 258"/>
                  <a:gd name="T124" fmla="*/ 115 w 117"/>
                  <a:gd name="T125"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258">
                    <a:moveTo>
                      <a:pt x="101" y="190"/>
                    </a:moveTo>
                    <a:lnTo>
                      <a:pt x="103" y="193"/>
                    </a:lnTo>
                    <a:lnTo>
                      <a:pt x="101" y="193"/>
                    </a:lnTo>
                    <a:lnTo>
                      <a:pt x="101" y="197"/>
                    </a:lnTo>
                    <a:lnTo>
                      <a:pt x="101" y="197"/>
                    </a:lnTo>
                    <a:lnTo>
                      <a:pt x="99" y="197"/>
                    </a:lnTo>
                    <a:lnTo>
                      <a:pt x="99" y="197"/>
                    </a:lnTo>
                    <a:lnTo>
                      <a:pt x="97" y="195"/>
                    </a:lnTo>
                    <a:lnTo>
                      <a:pt x="97" y="197"/>
                    </a:lnTo>
                    <a:lnTo>
                      <a:pt x="99" y="199"/>
                    </a:lnTo>
                    <a:lnTo>
                      <a:pt x="101" y="199"/>
                    </a:lnTo>
                    <a:lnTo>
                      <a:pt x="103" y="197"/>
                    </a:lnTo>
                    <a:lnTo>
                      <a:pt x="105" y="193"/>
                    </a:lnTo>
                    <a:lnTo>
                      <a:pt x="105" y="190"/>
                    </a:lnTo>
                    <a:lnTo>
                      <a:pt x="107" y="190"/>
                    </a:lnTo>
                    <a:lnTo>
                      <a:pt x="107" y="188"/>
                    </a:lnTo>
                    <a:lnTo>
                      <a:pt x="107" y="188"/>
                    </a:lnTo>
                    <a:lnTo>
                      <a:pt x="103" y="188"/>
                    </a:lnTo>
                    <a:lnTo>
                      <a:pt x="101" y="190"/>
                    </a:lnTo>
                    <a:close/>
                    <a:moveTo>
                      <a:pt x="115" y="156"/>
                    </a:moveTo>
                    <a:lnTo>
                      <a:pt x="115" y="156"/>
                    </a:lnTo>
                    <a:lnTo>
                      <a:pt x="115" y="160"/>
                    </a:lnTo>
                    <a:lnTo>
                      <a:pt x="115" y="162"/>
                    </a:lnTo>
                    <a:lnTo>
                      <a:pt x="109" y="176"/>
                    </a:lnTo>
                    <a:lnTo>
                      <a:pt x="109" y="180"/>
                    </a:lnTo>
                    <a:lnTo>
                      <a:pt x="109" y="180"/>
                    </a:lnTo>
                    <a:lnTo>
                      <a:pt x="109" y="180"/>
                    </a:lnTo>
                    <a:lnTo>
                      <a:pt x="109" y="182"/>
                    </a:lnTo>
                    <a:lnTo>
                      <a:pt x="111" y="178"/>
                    </a:lnTo>
                    <a:lnTo>
                      <a:pt x="113" y="170"/>
                    </a:lnTo>
                    <a:lnTo>
                      <a:pt x="115" y="166"/>
                    </a:lnTo>
                    <a:lnTo>
                      <a:pt x="115" y="162"/>
                    </a:lnTo>
                    <a:lnTo>
                      <a:pt x="117" y="158"/>
                    </a:lnTo>
                    <a:lnTo>
                      <a:pt x="117" y="154"/>
                    </a:lnTo>
                    <a:lnTo>
                      <a:pt x="115" y="156"/>
                    </a:lnTo>
                    <a:close/>
                    <a:moveTo>
                      <a:pt x="115" y="139"/>
                    </a:moveTo>
                    <a:lnTo>
                      <a:pt x="117" y="135"/>
                    </a:lnTo>
                    <a:lnTo>
                      <a:pt x="115" y="135"/>
                    </a:lnTo>
                    <a:lnTo>
                      <a:pt x="115" y="133"/>
                    </a:lnTo>
                    <a:lnTo>
                      <a:pt x="115" y="127"/>
                    </a:lnTo>
                    <a:lnTo>
                      <a:pt x="115" y="123"/>
                    </a:lnTo>
                    <a:lnTo>
                      <a:pt x="115" y="121"/>
                    </a:lnTo>
                    <a:lnTo>
                      <a:pt x="113" y="119"/>
                    </a:lnTo>
                    <a:lnTo>
                      <a:pt x="113" y="119"/>
                    </a:lnTo>
                    <a:lnTo>
                      <a:pt x="113" y="115"/>
                    </a:lnTo>
                    <a:lnTo>
                      <a:pt x="113" y="106"/>
                    </a:lnTo>
                    <a:lnTo>
                      <a:pt x="113" y="104"/>
                    </a:lnTo>
                    <a:lnTo>
                      <a:pt x="113" y="100"/>
                    </a:lnTo>
                    <a:lnTo>
                      <a:pt x="115" y="98"/>
                    </a:lnTo>
                    <a:lnTo>
                      <a:pt x="115" y="96"/>
                    </a:lnTo>
                    <a:lnTo>
                      <a:pt x="111" y="82"/>
                    </a:lnTo>
                    <a:lnTo>
                      <a:pt x="109" y="80"/>
                    </a:lnTo>
                    <a:lnTo>
                      <a:pt x="107" y="78"/>
                    </a:lnTo>
                    <a:lnTo>
                      <a:pt x="107" y="80"/>
                    </a:lnTo>
                    <a:lnTo>
                      <a:pt x="107" y="82"/>
                    </a:lnTo>
                    <a:lnTo>
                      <a:pt x="109" y="84"/>
                    </a:lnTo>
                    <a:lnTo>
                      <a:pt x="111" y="84"/>
                    </a:lnTo>
                    <a:lnTo>
                      <a:pt x="109" y="86"/>
                    </a:lnTo>
                    <a:lnTo>
                      <a:pt x="105" y="84"/>
                    </a:lnTo>
                    <a:lnTo>
                      <a:pt x="97" y="84"/>
                    </a:lnTo>
                    <a:lnTo>
                      <a:pt x="95" y="84"/>
                    </a:lnTo>
                    <a:lnTo>
                      <a:pt x="90" y="86"/>
                    </a:lnTo>
                    <a:lnTo>
                      <a:pt x="90" y="86"/>
                    </a:lnTo>
                    <a:lnTo>
                      <a:pt x="88" y="84"/>
                    </a:lnTo>
                    <a:lnTo>
                      <a:pt x="86" y="84"/>
                    </a:lnTo>
                    <a:lnTo>
                      <a:pt x="84" y="84"/>
                    </a:lnTo>
                    <a:lnTo>
                      <a:pt x="84" y="82"/>
                    </a:lnTo>
                    <a:lnTo>
                      <a:pt x="84" y="80"/>
                    </a:lnTo>
                    <a:lnTo>
                      <a:pt x="84" y="78"/>
                    </a:lnTo>
                    <a:lnTo>
                      <a:pt x="84" y="76"/>
                    </a:lnTo>
                    <a:lnTo>
                      <a:pt x="84" y="76"/>
                    </a:lnTo>
                    <a:lnTo>
                      <a:pt x="84" y="74"/>
                    </a:lnTo>
                    <a:lnTo>
                      <a:pt x="84" y="72"/>
                    </a:lnTo>
                    <a:lnTo>
                      <a:pt x="86" y="72"/>
                    </a:lnTo>
                    <a:lnTo>
                      <a:pt x="86" y="70"/>
                    </a:lnTo>
                    <a:lnTo>
                      <a:pt x="86" y="65"/>
                    </a:lnTo>
                    <a:lnTo>
                      <a:pt x="86" y="63"/>
                    </a:lnTo>
                    <a:lnTo>
                      <a:pt x="86" y="61"/>
                    </a:lnTo>
                    <a:lnTo>
                      <a:pt x="88" y="61"/>
                    </a:lnTo>
                    <a:lnTo>
                      <a:pt x="88" y="59"/>
                    </a:lnTo>
                    <a:lnTo>
                      <a:pt x="88" y="59"/>
                    </a:lnTo>
                    <a:lnTo>
                      <a:pt x="88" y="57"/>
                    </a:lnTo>
                    <a:lnTo>
                      <a:pt x="90" y="55"/>
                    </a:lnTo>
                    <a:lnTo>
                      <a:pt x="90" y="55"/>
                    </a:lnTo>
                    <a:lnTo>
                      <a:pt x="93" y="55"/>
                    </a:lnTo>
                    <a:lnTo>
                      <a:pt x="90" y="61"/>
                    </a:lnTo>
                    <a:lnTo>
                      <a:pt x="93" y="59"/>
                    </a:lnTo>
                    <a:lnTo>
                      <a:pt x="93" y="59"/>
                    </a:lnTo>
                    <a:lnTo>
                      <a:pt x="95" y="59"/>
                    </a:lnTo>
                    <a:lnTo>
                      <a:pt x="95" y="57"/>
                    </a:lnTo>
                    <a:lnTo>
                      <a:pt x="97" y="55"/>
                    </a:lnTo>
                    <a:lnTo>
                      <a:pt x="99" y="53"/>
                    </a:lnTo>
                    <a:lnTo>
                      <a:pt x="99" y="51"/>
                    </a:lnTo>
                    <a:lnTo>
                      <a:pt x="99" y="51"/>
                    </a:lnTo>
                    <a:lnTo>
                      <a:pt x="99" y="49"/>
                    </a:lnTo>
                    <a:lnTo>
                      <a:pt x="99" y="49"/>
                    </a:lnTo>
                    <a:lnTo>
                      <a:pt x="99" y="47"/>
                    </a:lnTo>
                    <a:lnTo>
                      <a:pt x="99" y="43"/>
                    </a:lnTo>
                    <a:lnTo>
                      <a:pt x="101" y="37"/>
                    </a:lnTo>
                    <a:lnTo>
                      <a:pt x="101" y="29"/>
                    </a:lnTo>
                    <a:lnTo>
                      <a:pt x="101" y="24"/>
                    </a:lnTo>
                    <a:lnTo>
                      <a:pt x="101" y="22"/>
                    </a:lnTo>
                    <a:lnTo>
                      <a:pt x="93" y="20"/>
                    </a:lnTo>
                    <a:lnTo>
                      <a:pt x="82" y="16"/>
                    </a:lnTo>
                    <a:lnTo>
                      <a:pt x="74" y="14"/>
                    </a:lnTo>
                    <a:lnTo>
                      <a:pt x="64" y="12"/>
                    </a:lnTo>
                    <a:lnTo>
                      <a:pt x="56" y="8"/>
                    </a:lnTo>
                    <a:lnTo>
                      <a:pt x="45" y="6"/>
                    </a:lnTo>
                    <a:lnTo>
                      <a:pt x="37" y="2"/>
                    </a:lnTo>
                    <a:lnTo>
                      <a:pt x="29" y="0"/>
                    </a:lnTo>
                    <a:lnTo>
                      <a:pt x="29" y="0"/>
                    </a:lnTo>
                    <a:lnTo>
                      <a:pt x="27" y="2"/>
                    </a:lnTo>
                    <a:lnTo>
                      <a:pt x="25" y="2"/>
                    </a:lnTo>
                    <a:lnTo>
                      <a:pt x="25" y="2"/>
                    </a:lnTo>
                    <a:lnTo>
                      <a:pt x="23" y="4"/>
                    </a:lnTo>
                    <a:lnTo>
                      <a:pt x="23" y="4"/>
                    </a:lnTo>
                    <a:lnTo>
                      <a:pt x="23" y="4"/>
                    </a:lnTo>
                    <a:lnTo>
                      <a:pt x="23" y="4"/>
                    </a:lnTo>
                    <a:lnTo>
                      <a:pt x="23" y="6"/>
                    </a:lnTo>
                    <a:lnTo>
                      <a:pt x="23" y="6"/>
                    </a:lnTo>
                    <a:lnTo>
                      <a:pt x="19" y="12"/>
                    </a:lnTo>
                    <a:lnTo>
                      <a:pt x="19" y="12"/>
                    </a:lnTo>
                    <a:lnTo>
                      <a:pt x="19" y="14"/>
                    </a:lnTo>
                    <a:lnTo>
                      <a:pt x="19" y="16"/>
                    </a:lnTo>
                    <a:lnTo>
                      <a:pt x="17" y="22"/>
                    </a:lnTo>
                    <a:lnTo>
                      <a:pt x="15" y="29"/>
                    </a:lnTo>
                    <a:lnTo>
                      <a:pt x="13" y="29"/>
                    </a:lnTo>
                    <a:lnTo>
                      <a:pt x="13" y="29"/>
                    </a:lnTo>
                    <a:lnTo>
                      <a:pt x="13" y="31"/>
                    </a:lnTo>
                    <a:lnTo>
                      <a:pt x="13" y="31"/>
                    </a:lnTo>
                    <a:lnTo>
                      <a:pt x="11" y="31"/>
                    </a:lnTo>
                    <a:lnTo>
                      <a:pt x="13" y="33"/>
                    </a:lnTo>
                    <a:lnTo>
                      <a:pt x="13" y="33"/>
                    </a:lnTo>
                    <a:lnTo>
                      <a:pt x="13" y="33"/>
                    </a:lnTo>
                    <a:lnTo>
                      <a:pt x="9" y="39"/>
                    </a:lnTo>
                    <a:lnTo>
                      <a:pt x="9" y="39"/>
                    </a:lnTo>
                    <a:lnTo>
                      <a:pt x="6" y="41"/>
                    </a:lnTo>
                    <a:lnTo>
                      <a:pt x="4" y="41"/>
                    </a:lnTo>
                    <a:lnTo>
                      <a:pt x="4" y="43"/>
                    </a:lnTo>
                    <a:lnTo>
                      <a:pt x="2" y="45"/>
                    </a:lnTo>
                    <a:lnTo>
                      <a:pt x="2" y="47"/>
                    </a:lnTo>
                    <a:lnTo>
                      <a:pt x="2" y="47"/>
                    </a:lnTo>
                    <a:lnTo>
                      <a:pt x="2" y="49"/>
                    </a:lnTo>
                    <a:lnTo>
                      <a:pt x="4" y="49"/>
                    </a:lnTo>
                    <a:lnTo>
                      <a:pt x="4" y="49"/>
                    </a:lnTo>
                    <a:lnTo>
                      <a:pt x="4" y="51"/>
                    </a:lnTo>
                    <a:lnTo>
                      <a:pt x="4" y="51"/>
                    </a:lnTo>
                    <a:lnTo>
                      <a:pt x="4" y="51"/>
                    </a:lnTo>
                    <a:lnTo>
                      <a:pt x="4" y="51"/>
                    </a:lnTo>
                    <a:lnTo>
                      <a:pt x="6" y="51"/>
                    </a:lnTo>
                    <a:lnTo>
                      <a:pt x="6" y="51"/>
                    </a:lnTo>
                    <a:lnTo>
                      <a:pt x="6" y="51"/>
                    </a:lnTo>
                    <a:lnTo>
                      <a:pt x="6" y="51"/>
                    </a:lnTo>
                    <a:lnTo>
                      <a:pt x="9" y="53"/>
                    </a:lnTo>
                    <a:lnTo>
                      <a:pt x="11" y="55"/>
                    </a:lnTo>
                    <a:lnTo>
                      <a:pt x="11" y="57"/>
                    </a:lnTo>
                    <a:lnTo>
                      <a:pt x="11" y="59"/>
                    </a:lnTo>
                    <a:lnTo>
                      <a:pt x="11" y="59"/>
                    </a:lnTo>
                    <a:lnTo>
                      <a:pt x="9" y="61"/>
                    </a:lnTo>
                    <a:lnTo>
                      <a:pt x="9" y="63"/>
                    </a:lnTo>
                    <a:lnTo>
                      <a:pt x="9" y="65"/>
                    </a:lnTo>
                    <a:lnTo>
                      <a:pt x="9" y="68"/>
                    </a:lnTo>
                    <a:lnTo>
                      <a:pt x="6" y="68"/>
                    </a:lnTo>
                    <a:lnTo>
                      <a:pt x="4" y="68"/>
                    </a:lnTo>
                    <a:lnTo>
                      <a:pt x="4" y="70"/>
                    </a:lnTo>
                    <a:lnTo>
                      <a:pt x="4" y="70"/>
                    </a:lnTo>
                    <a:lnTo>
                      <a:pt x="2" y="70"/>
                    </a:lnTo>
                    <a:lnTo>
                      <a:pt x="2" y="72"/>
                    </a:lnTo>
                    <a:lnTo>
                      <a:pt x="2" y="72"/>
                    </a:lnTo>
                    <a:lnTo>
                      <a:pt x="4" y="72"/>
                    </a:lnTo>
                    <a:lnTo>
                      <a:pt x="4" y="72"/>
                    </a:lnTo>
                    <a:lnTo>
                      <a:pt x="4" y="76"/>
                    </a:lnTo>
                    <a:lnTo>
                      <a:pt x="4" y="78"/>
                    </a:lnTo>
                    <a:lnTo>
                      <a:pt x="4" y="78"/>
                    </a:lnTo>
                    <a:lnTo>
                      <a:pt x="4" y="80"/>
                    </a:lnTo>
                    <a:lnTo>
                      <a:pt x="4" y="80"/>
                    </a:lnTo>
                    <a:lnTo>
                      <a:pt x="4" y="82"/>
                    </a:lnTo>
                    <a:lnTo>
                      <a:pt x="6" y="84"/>
                    </a:lnTo>
                    <a:lnTo>
                      <a:pt x="6" y="86"/>
                    </a:lnTo>
                    <a:lnTo>
                      <a:pt x="6" y="86"/>
                    </a:lnTo>
                    <a:lnTo>
                      <a:pt x="6" y="88"/>
                    </a:lnTo>
                    <a:lnTo>
                      <a:pt x="9" y="90"/>
                    </a:lnTo>
                    <a:lnTo>
                      <a:pt x="9" y="90"/>
                    </a:lnTo>
                    <a:lnTo>
                      <a:pt x="11" y="90"/>
                    </a:lnTo>
                    <a:lnTo>
                      <a:pt x="17" y="90"/>
                    </a:lnTo>
                    <a:lnTo>
                      <a:pt x="19" y="92"/>
                    </a:lnTo>
                    <a:lnTo>
                      <a:pt x="21" y="100"/>
                    </a:lnTo>
                    <a:lnTo>
                      <a:pt x="21" y="102"/>
                    </a:lnTo>
                    <a:lnTo>
                      <a:pt x="23" y="104"/>
                    </a:lnTo>
                    <a:lnTo>
                      <a:pt x="25" y="104"/>
                    </a:lnTo>
                    <a:lnTo>
                      <a:pt x="29" y="102"/>
                    </a:lnTo>
                    <a:lnTo>
                      <a:pt x="31" y="104"/>
                    </a:lnTo>
                    <a:lnTo>
                      <a:pt x="33" y="108"/>
                    </a:lnTo>
                    <a:lnTo>
                      <a:pt x="37" y="111"/>
                    </a:lnTo>
                    <a:lnTo>
                      <a:pt x="39" y="111"/>
                    </a:lnTo>
                    <a:lnTo>
                      <a:pt x="39" y="113"/>
                    </a:lnTo>
                    <a:lnTo>
                      <a:pt x="41" y="115"/>
                    </a:lnTo>
                    <a:lnTo>
                      <a:pt x="45" y="119"/>
                    </a:lnTo>
                    <a:lnTo>
                      <a:pt x="52" y="121"/>
                    </a:lnTo>
                    <a:lnTo>
                      <a:pt x="54" y="123"/>
                    </a:lnTo>
                    <a:lnTo>
                      <a:pt x="56" y="125"/>
                    </a:lnTo>
                    <a:lnTo>
                      <a:pt x="54" y="127"/>
                    </a:lnTo>
                    <a:lnTo>
                      <a:pt x="52" y="129"/>
                    </a:lnTo>
                    <a:lnTo>
                      <a:pt x="50" y="129"/>
                    </a:lnTo>
                    <a:lnTo>
                      <a:pt x="47" y="131"/>
                    </a:lnTo>
                    <a:lnTo>
                      <a:pt x="47" y="131"/>
                    </a:lnTo>
                    <a:lnTo>
                      <a:pt x="45" y="135"/>
                    </a:lnTo>
                    <a:lnTo>
                      <a:pt x="43" y="135"/>
                    </a:lnTo>
                    <a:lnTo>
                      <a:pt x="41" y="137"/>
                    </a:lnTo>
                    <a:lnTo>
                      <a:pt x="39" y="137"/>
                    </a:lnTo>
                    <a:lnTo>
                      <a:pt x="37" y="141"/>
                    </a:lnTo>
                    <a:lnTo>
                      <a:pt x="37" y="143"/>
                    </a:lnTo>
                    <a:lnTo>
                      <a:pt x="35" y="145"/>
                    </a:lnTo>
                    <a:lnTo>
                      <a:pt x="33" y="147"/>
                    </a:lnTo>
                    <a:lnTo>
                      <a:pt x="31" y="152"/>
                    </a:lnTo>
                    <a:lnTo>
                      <a:pt x="31" y="152"/>
                    </a:lnTo>
                    <a:lnTo>
                      <a:pt x="29" y="154"/>
                    </a:lnTo>
                    <a:lnTo>
                      <a:pt x="29" y="154"/>
                    </a:lnTo>
                    <a:lnTo>
                      <a:pt x="29" y="156"/>
                    </a:lnTo>
                    <a:lnTo>
                      <a:pt x="29" y="156"/>
                    </a:lnTo>
                    <a:lnTo>
                      <a:pt x="31" y="158"/>
                    </a:lnTo>
                    <a:lnTo>
                      <a:pt x="29" y="160"/>
                    </a:lnTo>
                    <a:lnTo>
                      <a:pt x="29" y="162"/>
                    </a:lnTo>
                    <a:lnTo>
                      <a:pt x="27" y="162"/>
                    </a:lnTo>
                    <a:lnTo>
                      <a:pt x="27" y="162"/>
                    </a:lnTo>
                    <a:lnTo>
                      <a:pt x="25" y="162"/>
                    </a:lnTo>
                    <a:lnTo>
                      <a:pt x="25" y="162"/>
                    </a:lnTo>
                    <a:lnTo>
                      <a:pt x="25" y="162"/>
                    </a:lnTo>
                    <a:lnTo>
                      <a:pt x="23" y="164"/>
                    </a:lnTo>
                    <a:lnTo>
                      <a:pt x="21" y="166"/>
                    </a:lnTo>
                    <a:lnTo>
                      <a:pt x="21" y="166"/>
                    </a:lnTo>
                    <a:lnTo>
                      <a:pt x="19" y="166"/>
                    </a:lnTo>
                    <a:lnTo>
                      <a:pt x="15" y="168"/>
                    </a:lnTo>
                    <a:lnTo>
                      <a:pt x="11" y="172"/>
                    </a:lnTo>
                    <a:lnTo>
                      <a:pt x="9" y="174"/>
                    </a:lnTo>
                    <a:lnTo>
                      <a:pt x="6" y="178"/>
                    </a:lnTo>
                    <a:lnTo>
                      <a:pt x="4" y="180"/>
                    </a:lnTo>
                    <a:lnTo>
                      <a:pt x="4" y="184"/>
                    </a:lnTo>
                    <a:lnTo>
                      <a:pt x="4" y="184"/>
                    </a:lnTo>
                    <a:lnTo>
                      <a:pt x="4" y="184"/>
                    </a:lnTo>
                    <a:lnTo>
                      <a:pt x="4" y="186"/>
                    </a:lnTo>
                    <a:lnTo>
                      <a:pt x="4" y="186"/>
                    </a:lnTo>
                    <a:lnTo>
                      <a:pt x="2" y="188"/>
                    </a:lnTo>
                    <a:lnTo>
                      <a:pt x="2" y="188"/>
                    </a:lnTo>
                    <a:lnTo>
                      <a:pt x="2" y="190"/>
                    </a:lnTo>
                    <a:lnTo>
                      <a:pt x="2" y="193"/>
                    </a:lnTo>
                    <a:lnTo>
                      <a:pt x="2" y="193"/>
                    </a:lnTo>
                    <a:lnTo>
                      <a:pt x="0" y="195"/>
                    </a:lnTo>
                    <a:lnTo>
                      <a:pt x="0" y="197"/>
                    </a:lnTo>
                    <a:lnTo>
                      <a:pt x="0" y="197"/>
                    </a:lnTo>
                    <a:lnTo>
                      <a:pt x="0" y="199"/>
                    </a:lnTo>
                    <a:lnTo>
                      <a:pt x="4" y="201"/>
                    </a:lnTo>
                    <a:lnTo>
                      <a:pt x="4" y="201"/>
                    </a:lnTo>
                    <a:lnTo>
                      <a:pt x="4" y="207"/>
                    </a:lnTo>
                    <a:lnTo>
                      <a:pt x="4" y="209"/>
                    </a:lnTo>
                    <a:lnTo>
                      <a:pt x="4" y="209"/>
                    </a:lnTo>
                    <a:lnTo>
                      <a:pt x="4" y="209"/>
                    </a:lnTo>
                    <a:lnTo>
                      <a:pt x="4" y="207"/>
                    </a:lnTo>
                    <a:lnTo>
                      <a:pt x="4" y="211"/>
                    </a:lnTo>
                    <a:lnTo>
                      <a:pt x="9" y="213"/>
                    </a:lnTo>
                    <a:lnTo>
                      <a:pt x="11" y="213"/>
                    </a:lnTo>
                    <a:lnTo>
                      <a:pt x="21" y="221"/>
                    </a:lnTo>
                    <a:lnTo>
                      <a:pt x="21" y="221"/>
                    </a:lnTo>
                    <a:lnTo>
                      <a:pt x="23" y="221"/>
                    </a:lnTo>
                    <a:lnTo>
                      <a:pt x="23" y="221"/>
                    </a:lnTo>
                    <a:lnTo>
                      <a:pt x="23" y="221"/>
                    </a:lnTo>
                    <a:lnTo>
                      <a:pt x="23" y="221"/>
                    </a:lnTo>
                    <a:lnTo>
                      <a:pt x="25" y="221"/>
                    </a:lnTo>
                    <a:lnTo>
                      <a:pt x="25" y="221"/>
                    </a:lnTo>
                    <a:lnTo>
                      <a:pt x="27" y="221"/>
                    </a:lnTo>
                    <a:lnTo>
                      <a:pt x="27" y="223"/>
                    </a:lnTo>
                    <a:lnTo>
                      <a:pt x="29" y="225"/>
                    </a:lnTo>
                    <a:lnTo>
                      <a:pt x="29" y="225"/>
                    </a:lnTo>
                    <a:lnTo>
                      <a:pt x="33" y="223"/>
                    </a:lnTo>
                    <a:lnTo>
                      <a:pt x="33" y="225"/>
                    </a:lnTo>
                    <a:lnTo>
                      <a:pt x="35" y="227"/>
                    </a:lnTo>
                    <a:lnTo>
                      <a:pt x="35" y="227"/>
                    </a:lnTo>
                    <a:lnTo>
                      <a:pt x="37" y="227"/>
                    </a:lnTo>
                    <a:lnTo>
                      <a:pt x="39" y="229"/>
                    </a:lnTo>
                    <a:lnTo>
                      <a:pt x="41" y="229"/>
                    </a:lnTo>
                    <a:lnTo>
                      <a:pt x="41" y="229"/>
                    </a:lnTo>
                    <a:lnTo>
                      <a:pt x="41" y="231"/>
                    </a:lnTo>
                    <a:lnTo>
                      <a:pt x="41" y="231"/>
                    </a:lnTo>
                    <a:lnTo>
                      <a:pt x="43" y="233"/>
                    </a:lnTo>
                    <a:lnTo>
                      <a:pt x="43" y="233"/>
                    </a:lnTo>
                    <a:lnTo>
                      <a:pt x="43" y="233"/>
                    </a:lnTo>
                    <a:lnTo>
                      <a:pt x="45" y="233"/>
                    </a:lnTo>
                    <a:lnTo>
                      <a:pt x="45" y="233"/>
                    </a:lnTo>
                    <a:lnTo>
                      <a:pt x="47" y="231"/>
                    </a:lnTo>
                    <a:lnTo>
                      <a:pt x="47" y="231"/>
                    </a:lnTo>
                    <a:lnTo>
                      <a:pt x="50" y="229"/>
                    </a:lnTo>
                    <a:lnTo>
                      <a:pt x="52" y="229"/>
                    </a:lnTo>
                    <a:lnTo>
                      <a:pt x="54" y="229"/>
                    </a:lnTo>
                    <a:lnTo>
                      <a:pt x="54" y="229"/>
                    </a:lnTo>
                    <a:lnTo>
                      <a:pt x="54" y="231"/>
                    </a:lnTo>
                    <a:lnTo>
                      <a:pt x="54" y="231"/>
                    </a:lnTo>
                    <a:lnTo>
                      <a:pt x="56" y="231"/>
                    </a:lnTo>
                    <a:lnTo>
                      <a:pt x="56" y="231"/>
                    </a:lnTo>
                    <a:lnTo>
                      <a:pt x="58" y="229"/>
                    </a:lnTo>
                    <a:lnTo>
                      <a:pt x="58" y="229"/>
                    </a:lnTo>
                    <a:lnTo>
                      <a:pt x="62" y="229"/>
                    </a:lnTo>
                    <a:lnTo>
                      <a:pt x="62" y="229"/>
                    </a:lnTo>
                    <a:lnTo>
                      <a:pt x="64" y="229"/>
                    </a:lnTo>
                    <a:lnTo>
                      <a:pt x="66" y="233"/>
                    </a:lnTo>
                    <a:lnTo>
                      <a:pt x="66" y="238"/>
                    </a:lnTo>
                    <a:lnTo>
                      <a:pt x="64" y="248"/>
                    </a:lnTo>
                    <a:lnTo>
                      <a:pt x="64" y="250"/>
                    </a:lnTo>
                    <a:lnTo>
                      <a:pt x="64" y="252"/>
                    </a:lnTo>
                    <a:lnTo>
                      <a:pt x="66" y="254"/>
                    </a:lnTo>
                    <a:lnTo>
                      <a:pt x="66" y="254"/>
                    </a:lnTo>
                    <a:lnTo>
                      <a:pt x="64" y="256"/>
                    </a:lnTo>
                    <a:lnTo>
                      <a:pt x="64" y="256"/>
                    </a:lnTo>
                    <a:lnTo>
                      <a:pt x="66" y="258"/>
                    </a:lnTo>
                    <a:lnTo>
                      <a:pt x="66" y="258"/>
                    </a:lnTo>
                    <a:lnTo>
                      <a:pt x="68" y="256"/>
                    </a:lnTo>
                    <a:lnTo>
                      <a:pt x="72" y="254"/>
                    </a:lnTo>
                    <a:lnTo>
                      <a:pt x="74" y="252"/>
                    </a:lnTo>
                    <a:lnTo>
                      <a:pt x="76" y="248"/>
                    </a:lnTo>
                    <a:lnTo>
                      <a:pt x="78" y="244"/>
                    </a:lnTo>
                    <a:lnTo>
                      <a:pt x="78" y="244"/>
                    </a:lnTo>
                    <a:lnTo>
                      <a:pt x="76" y="244"/>
                    </a:lnTo>
                    <a:lnTo>
                      <a:pt x="76" y="242"/>
                    </a:lnTo>
                    <a:lnTo>
                      <a:pt x="78" y="242"/>
                    </a:lnTo>
                    <a:lnTo>
                      <a:pt x="80" y="240"/>
                    </a:lnTo>
                    <a:lnTo>
                      <a:pt x="80" y="240"/>
                    </a:lnTo>
                    <a:lnTo>
                      <a:pt x="80" y="238"/>
                    </a:lnTo>
                    <a:lnTo>
                      <a:pt x="82" y="236"/>
                    </a:lnTo>
                    <a:lnTo>
                      <a:pt x="82" y="236"/>
                    </a:lnTo>
                    <a:lnTo>
                      <a:pt x="82" y="233"/>
                    </a:lnTo>
                    <a:lnTo>
                      <a:pt x="80" y="233"/>
                    </a:lnTo>
                    <a:lnTo>
                      <a:pt x="80" y="233"/>
                    </a:lnTo>
                    <a:lnTo>
                      <a:pt x="80" y="233"/>
                    </a:lnTo>
                    <a:lnTo>
                      <a:pt x="80" y="233"/>
                    </a:lnTo>
                    <a:lnTo>
                      <a:pt x="80" y="233"/>
                    </a:lnTo>
                    <a:lnTo>
                      <a:pt x="78" y="233"/>
                    </a:lnTo>
                    <a:lnTo>
                      <a:pt x="78" y="233"/>
                    </a:lnTo>
                    <a:lnTo>
                      <a:pt x="80" y="231"/>
                    </a:lnTo>
                    <a:lnTo>
                      <a:pt x="80" y="231"/>
                    </a:lnTo>
                    <a:lnTo>
                      <a:pt x="80" y="231"/>
                    </a:lnTo>
                    <a:lnTo>
                      <a:pt x="82" y="231"/>
                    </a:lnTo>
                    <a:lnTo>
                      <a:pt x="84" y="223"/>
                    </a:lnTo>
                    <a:lnTo>
                      <a:pt x="84" y="221"/>
                    </a:lnTo>
                    <a:lnTo>
                      <a:pt x="86" y="219"/>
                    </a:lnTo>
                    <a:lnTo>
                      <a:pt x="88" y="215"/>
                    </a:lnTo>
                    <a:lnTo>
                      <a:pt x="90" y="213"/>
                    </a:lnTo>
                    <a:lnTo>
                      <a:pt x="90" y="211"/>
                    </a:lnTo>
                    <a:lnTo>
                      <a:pt x="86" y="215"/>
                    </a:lnTo>
                    <a:lnTo>
                      <a:pt x="84" y="215"/>
                    </a:lnTo>
                    <a:lnTo>
                      <a:pt x="84" y="213"/>
                    </a:lnTo>
                    <a:lnTo>
                      <a:pt x="82" y="213"/>
                    </a:lnTo>
                    <a:lnTo>
                      <a:pt x="82" y="213"/>
                    </a:lnTo>
                    <a:lnTo>
                      <a:pt x="82" y="211"/>
                    </a:lnTo>
                    <a:lnTo>
                      <a:pt x="84" y="211"/>
                    </a:lnTo>
                    <a:lnTo>
                      <a:pt x="90" y="209"/>
                    </a:lnTo>
                    <a:lnTo>
                      <a:pt x="90" y="209"/>
                    </a:lnTo>
                    <a:lnTo>
                      <a:pt x="88" y="207"/>
                    </a:lnTo>
                    <a:lnTo>
                      <a:pt x="90" y="205"/>
                    </a:lnTo>
                    <a:lnTo>
                      <a:pt x="93" y="201"/>
                    </a:lnTo>
                    <a:lnTo>
                      <a:pt x="95" y="203"/>
                    </a:lnTo>
                    <a:lnTo>
                      <a:pt x="93" y="205"/>
                    </a:lnTo>
                    <a:lnTo>
                      <a:pt x="93" y="207"/>
                    </a:lnTo>
                    <a:lnTo>
                      <a:pt x="90" y="209"/>
                    </a:lnTo>
                    <a:lnTo>
                      <a:pt x="93" y="209"/>
                    </a:lnTo>
                    <a:lnTo>
                      <a:pt x="95" y="207"/>
                    </a:lnTo>
                    <a:lnTo>
                      <a:pt x="99" y="203"/>
                    </a:lnTo>
                    <a:lnTo>
                      <a:pt x="101" y="203"/>
                    </a:lnTo>
                    <a:lnTo>
                      <a:pt x="99" y="201"/>
                    </a:lnTo>
                    <a:lnTo>
                      <a:pt x="97" y="199"/>
                    </a:lnTo>
                    <a:lnTo>
                      <a:pt x="97" y="197"/>
                    </a:lnTo>
                    <a:lnTo>
                      <a:pt x="95" y="199"/>
                    </a:lnTo>
                    <a:lnTo>
                      <a:pt x="95" y="197"/>
                    </a:lnTo>
                    <a:lnTo>
                      <a:pt x="95" y="197"/>
                    </a:lnTo>
                    <a:lnTo>
                      <a:pt x="95" y="195"/>
                    </a:lnTo>
                    <a:lnTo>
                      <a:pt x="95" y="193"/>
                    </a:lnTo>
                    <a:lnTo>
                      <a:pt x="97" y="193"/>
                    </a:lnTo>
                    <a:lnTo>
                      <a:pt x="97" y="193"/>
                    </a:lnTo>
                    <a:lnTo>
                      <a:pt x="99" y="193"/>
                    </a:lnTo>
                    <a:lnTo>
                      <a:pt x="99" y="193"/>
                    </a:lnTo>
                    <a:lnTo>
                      <a:pt x="101" y="190"/>
                    </a:lnTo>
                    <a:lnTo>
                      <a:pt x="99" y="188"/>
                    </a:lnTo>
                    <a:lnTo>
                      <a:pt x="99" y="186"/>
                    </a:lnTo>
                    <a:lnTo>
                      <a:pt x="97" y="186"/>
                    </a:lnTo>
                    <a:lnTo>
                      <a:pt x="97" y="184"/>
                    </a:lnTo>
                    <a:lnTo>
                      <a:pt x="97" y="180"/>
                    </a:lnTo>
                    <a:lnTo>
                      <a:pt x="97" y="182"/>
                    </a:lnTo>
                    <a:lnTo>
                      <a:pt x="99" y="182"/>
                    </a:lnTo>
                    <a:lnTo>
                      <a:pt x="99" y="182"/>
                    </a:lnTo>
                    <a:lnTo>
                      <a:pt x="101" y="180"/>
                    </a:lnTo>
                    <a:lnTo>
                      <a:pt x="103" y="182"/>
                    </a:lnTo>
                    <a:lnTo>
                      <a:pt x="105" y="182"/>
                    </a:lnTo>
                    <a:lnTo>
                      <a:pt x="105" y="184"/>
                    </a:lnTo>
                    <a:lnTo>
                      <a:pt x="105" y="184"/>
                    </a:lnTo>
                    <a:lnTo>
                      <a:pt x="107" y="184"/>
                    </a:lnTo>
                    <a:lnTo>
                      <a:pt x="107" y="182"/>
                    </a:lnTo>
                    <a:lnTo>
                      <a:pt x="105" y="180"/>
                    </a:lnTo>
                    <a:lnTo>
                      <a:pt x="103" y="178"/>
                    </a:lnTo>
                    <a:lnTo>
                      <a:pt x="103" y="176"/>
                    </a:lnTo>
                    <a:lnTo>
                      <a:pt x="105" y="176"/>
                    </a:lnTo>
                    <a:lnTo>
                      <a:pt x="105" y="174"/>
                    </a:lnTo>
                    <a:lnTo>
                      <a:pt x="105" y="174"/>
                    </a:lnTo>
                    <a:lnTo>
                      <a:pt x="107" y="172"/>
                    </a:lnTo>
                    <a:lnTo>
                      <a:pt x="107" y="172"/>
                    </a:lnTo>
                    <a:lnTo>
                      <a:pt x="107" y="170"/>
                    </a:lnTo>
                    <a:lnTo>
                      <a:pt x="109" y="168"/>
                    </a:lnTo>
                    <a:lnTo>
                      <a:pt x="111" y="168"/>
                    </a:lnTo>
                    <a:lnTo>
                      <a:pt x="111" y="166"/>
                    </a:lnTo>
                    <a:lnTo>
                      <a:pt x="111" y="162"/>
                    </a:lnTo>
                    <a:lnTo>
                      <a:pt x="111" y="162"/>
                    </a:lnTo>
                    <a:lnTo>
                      <a:pt x="113" y="160"/>
                    </a:lnTo>
                    <a:lnTo>
                      <a:pt x="113" y="158"/>
                    </a:lnTo>
                    <a:lnTo>
                      <a:pt x="111" y="158"/>
                    </a:lnTo>
                    <a:lnTo>
                      <a:pt x="109" y="158"/>
                    </a:lnTo>
                    <a:lnTo>
                      <a:pt x="109" y="154"/>
                    </a:lnTo>
                    <a:lnTo>
                      <a:pt x="109" y="149"/>
                    </a:lnTo>
                    <a:lnTo>
                      <a:pt x="111" y="147"/>
                    </a:lnTo>
                    <a:lnTo>
                      <a:pt x="111" y="145"/>
                    </a:lnTo>
                    <a:lnTo>
                      <a:pt x="111" y="145"/>
                    </a:lnTo>
                    <a:lnTo>
                      <a:pt x="111" y="143"/>
                    </a:lnTo>
                    <a:lnTo>
                      <a:pt x="111" y="141"/>
                    </a:lnTo>
                    <a:lnTo>
                      <a:pt x="111" y="139"/>
                    </a:lnTo>
                    <a:lnTo>
                      <a:pt x="113" y="137"/>
                    </a:lnTo>
                    <a:lnTo>
                      <a:pt x="111" y="137"/>
                    </a:lnTo>
                    <a:lnTo>
                      <a:pt x="109" y="137"/>
                    </a:lnTo>
                    <a:lnTo>
                      <a:pt x="111" y="135"/>
                    </a:lnTo>
                    <a:lnTo>
                      <a:pt x="111" y="133"/>
                    </a:lnTo>
                    <a:lnTo>
                      <a:pt x="109" y="131"/>
                    </a:lnTo>
                    <a:lnTo>
                      <a:pt x="109" y="131"/>
                    </a:lnTo>
                    <a:lnTo>
                      <a:pt x="109" y="129"/>
                    </a:lnTo>
                    <a:lnTo>
                      <a:pt x="109" y="129"/>
                    </a:lnTo>
                    <a:lnTo>
                      <a:pt x="111" y="129"/>
                    </a:lnTo>
                    <a:lnTo>
                      <a:pt x="111" y="127"/>
                    </a:lnTo>
                    <a:lnTo>
                      <a:pt x="113" y="127"/>
                    </a:lnTo>
                    <a:lnTo>
                      <a:pt x="113" y="125"/>
                    </a:lnTo>
                    <a:lnTo>
                      <a:pt x="113" y="123"/>
                    </a:lnTo>
                    <a:lnTo>
                      <a:pt x="111" y="125"/>
                    </a:lnTo>
                    <a:lnTo>
                      <a:pt x="111" y="123"/>
                    </a:lnTo>
                    <a:lnTo>
                      <a:pt x="111" y="123"/>
                    </a:lnTo>
                    <a:lnTo>
                      <a:pt x="113" y="123"/>
                    </a:lnTo>
                    <a:lnTo>
                      <a:pt x="113" y="125"/>
                    </a:lnTo>
                    <a:lnTo>
                      <a:pt x="115" y="127"/>
                    </a:lnTo>
                    <a:lnTo>
                      <a:pt x="115" y="129"/>
                    </a:lnTo>
                    <a:lnTo>
                      <a:pt x="115" y="131"/>
                    </a:lnTo>
                    <a:lnTo>
                      <a:pt x="113" y="135"/>
                    </a:lnTo>
                    <a:lnTo>
                      <a:pt x="117" y="152"/>
                    </a:lnTo>
                    <a:lnTo>
                      <a:pt x="117" y="149"/>
                    </a:lnTo>
                    <a:lnTo>
                      <a:pt x="115" y="139"/>
                    </a:lnTo>
                    <a:close/>
                  </a:path>
                </a:pathLst>
              </a:custGeom>
              <a:solidFill>
                <a:schemeClr val="accent1"/>
              </a:solidFill>
              <a:ln w="3175" cap="rnd">
                <a:solidFill>
                  <a:schemeClr val="bg1"/>
                </a:solidFill>
                <a:prstDash val="solid"/>
                <a:round/>
                <a:headEnd/>
                <a:tailEnd/>
              </a:ln>
            </p:spPr>
            <p:txBody>
              <a:bodyPr vert="horz" wrap="square" lIns="48000" tIns="0" rIns="0" bIns="144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NJ</a:t>
                </a:r>
              </a:p>
            </p:txBody>
          </p:sp>
          <p:sp>
            <p:nvSpPr>
              <p:cNvPr id="29" name="Freeform 26">
                <a:extLst>
                  <a:ext uri="{FF2B5EF4-FFF2-40B4-BE49-F238E27FC236}">
                    <a16:creationId xmlns:a16="http://schemas.microsoft.com/office/drawing/2014/main" id="{EB0AACE4-814D-4484-8EA4-BAAB5F644048}"/>
                  </a:ext>
                </a:extLst>
              </p:cNvPr>
              <p:cNvSpPr>
                <a:spLocks/>
              </p:cNvSpPr>
              <p:nvPr/>
            </p:nvSpPr>
            <p:spPr bwMode="auto">
              <a:xfrm>
                <a:off x="2401" y="797"/>
                <a:ext cx="725" cy="324"/>
              </a:xfrm>
              <a:custGeom>
                <a:avLst/>
                <a:gdLst>
                  <a:gd name="T0" fmla="*/ 626 w 725"/>
                  <a:gd name="T1" fmla="*/ 64 h 324"/>
                  <a:gd name="T2" fmla="*/ 630 w 725"/>
                  <a:gd name="T3" fmla="*/ 78 h 324"/>
                  <a:gd name="T4" fmla="*/ 632 w 725"/>
                  <a:gd name="T5" fmla="*/ 90 h 324"/>
                  <a:gd name="T6" fmla="*/ 639 w 725"/>
                  <a:gd name="T7" fmla="*/ 101 h 324"/>
                  <a:gd name="T8" fmla="*/ 647 w 725"/>
                  <a:gd name="T9" fmla="*/ 115 h 324"/>
                  <a:gd name="T10" fmla="*/ 655 w 725"/>
                  <a:gd name="T11" fmla="*/ 127 h 324"/>
                  <a:gd name="T12" fmla="*/ 653 w 725"/>
                  <a:gd name="T13" fmla="*/ 138 h 324"/>
                  <a:gd name="T14" fmla="*/ 653 w 725"/>
                  <a:gd name="T15" fmla="*/ 148 h 324"/>
                  <a:gd name="T16" fmla="*/ 657 w 725"/>
                  <a:gd name="T17" fmla="*/ 156 h 324"/>
                  <a:gd name="T18" fmla="*/ 661 w 725"/>
                  <a:gd name="T19" fmla="*/ 156 h 324"/>
                  <a:gd name="T20" fmla="*/ 663 w 725"/>
                  <a:gd name="T21" fmla="*/ 162 h 324"/>
                  <a:gd name="T22" fmla="*/ 667 w 725"/>
                  <a:gd name="T23" fmla="*/ 170 h 324"/>
                  <a:gd name="T24" fmla="*/ 671 w 725"/>
                  <a:gd name="T25" fmla="*/ 181 h 324"/>
                  <a:gd name="T26" fmla="*/ 673 w 725"/>
                  <a:gd name="T27" fmla="*/ 193 h 324"/>
                  <a:gd name="T28" fmla="*/ 673 w 725"/>
                  <a:gd name="T29" fmla="*/ 203 h 324"/>
                  <a:gd name="T30" fmla="*/ 673 w 725"/>
                  <a:gd name="T31" fmla="*/ 207 h 324"/>
                  <a:gd name="T32" fmla="*/ 676 w 725"/>
                  <a:gd name="T33" fmla="*/ 211 h 324"/>
                  <a:gd name="T34" fmla="*/ 678 w 725"/>
                  <a:gd name="T35" fmla="*/ 222 h 324"/>
                  <a:gd name="T36" fmla="*/ 678 w 725"/>
                  <a:gd name="T37" fmla="*/ 234 h 324"/>
                  <a:gd name="T38" fmla="*/ 676 w 725"/>
                  <a:gd name="T39" fmla="*/ 240 h 324"/>
                  <a:gd name="T40" fmla="*/ 684 w 725"/>
                  <a:gd name="T41" fmla="*/ 248 h 324"/>
                  <a:gd name="T42" fmla="*/ 686 w 725"/>
                  <a:gd name="T43" fmla="*/ 261 h 324"/>
                  <a:gd name="T44" fmla="*/ 690 w 725"/>
                  <a:gd name="T45" fmla="*/ 267 h 324"/>
                  <a:gd name="T46" fmla="*/ 694 w 725"/>
                  <a:gd name="T47" fmla="*/ 275 h 324"/>
                  <a:gd name="T48" fmla="*/ 696 w 725"/>
                  <a:gd name="T49" fmla="*/ 283 h 324"/>
                  <a:gd name="T50" fmla="*/ 702 w 725"/>
                  <a:gd name="T51" fmla="*/ 285 h 324"/>
                  <a:gd name="T52" fmla="*/ 710 w 725"/>
                  <a:gd name="T53" fmla="*/ 291 h 324"/>
                  <a:gd name="T54" fmla="*/ 714 w 725"/>
                  <a:gd name="T55" fmla="*/ 302 h 324"/>
                  <a:gd name="T56" fmla="*/ 716 w 725"/>
                  <a:gd name="T57" fmla="*/ 312 h 324"/>
                  <a:gd name="T58" fmla="*/ 690 w 725"/>
                  <a:gd name="T59" fmla="*/ 318 h 324"/>
                  <a:gd name="T60" fmla="*/ 583 w 725"/>
                  <a:gd name="T61" fmla="*/ 322 h 324"/>
                  <a:gd name="T62" fmla="*/ 479 w 725"/>
                  <a:gd name="T63" fmla="*/ 324 h 324"/>
                  <a:gd name="T64" fmla="*/ 372 w 725"/>
                  <a:gd name="T65" fmla="*/ 324 h 324"/>
                  <a:gd name="T66" fmla="*/ 268 w 725"/>
                  <a:gd name="T67" fmla="*/ 324 h 324"/>
                  <a:gd name="T68" fmla="*/ 161 w 725"/>
                  <a:gd name="T69" fmla="*/ 324 h 324"/>
                  <a:gd name="T70" fmla="*/ 163 w 725"/>
                  <a:gd name="T71" fmla="*/ 283 h 324"/>
                  <a:gd name="T72" fmla="*/ 163 w 725"/>
                  <a:gd name="T73" fmla="*/ 244 h 324"/>
                  <a:gd name="T74" fmla="*/ 147 w 725"/>
                  <a:gd name="T75" fmla="*/ 217 h 324"/>
                  <a:gd name="T76" fmla="*/ 88 w 725"/>
                  <a:gd name="T77" fmla="*/ 215 h 324"/>
                  <a:gd name="T78" fmla="*/ 28 w 725"/>
                  <a:gd name="T79" fmla="*/ 213 h 324"/>
                  <a:gd name="T80" fmla="*/ 0 w 725"/>
                  <a:gd name="T81" fmla="*/ 172 h 324"/>
                  <a:gd name="T82" fmla="*/ 2 w 725"/>
                  <a:gd name="T83" fmla="*/ 92 h 324"/>
                  <a:gd name="T84" fmla="*/ 6 w 725"/>
                  <a:gd name="T85" fmla="*/ 13 h 324"/>
                  <a:gd name="T86" fmla="*/ 75 w 725"/>
                  <a:gd name="T87" fmla="*/ 2 h 324"/>
                  <a:gd name="T88" fmla="*/ 157 w 725"/>
                  <a:gd name="T89" fmla="*/ 4 h 324"/>
                  <a:gd name="T90" fmla="*/ 239 w 725"/>
                  <a:gd name="T91" fmla="*/ 6 h 324"/>
                  <a:gd name="T92" fmla="*/ 323 w 725"/>
                  <a:gd name="T93" fmla="*/ 6 h 324"/>
                  <a:gd name="T94" fmla="*/ 405 w 725"/>
                  <a:gd name="T95" fmla="*/ 6 h 324"/>
                  <a:gd name="T96" fmla="*/ 454 w 725"/>
                  <a:gd name="T97" fmla="*/ 6 h 324"/>
                  <a:gd name="T98" fmla="*/ 467 w 725"/>
                  <a:gd name="T99" fmla="*/ 15 h 324"/>
                  <a:gd name="T100" fmla="*/ 487 w 725"/>
                  <a:gd name="T101" fmla="*/ 25 h 324"/>
                  <a:gd name="T102" fmla="*/ 501 w 725"/>
                  <a:gd name="T103" fmla="*/ 25 h 324"/>
                  <a:gd name="T104" fmla="*/ 506 w 725"/>
                  <a:gd name="T105" fmla="*/ 19 h 324"/>
                  <a:gd name="T106" fmla="*/ 520 w 725"/>
                  <a:gd name="T107" fmla="*/ 21 h 324"/>
                  <a:gd name="T108" fmla="*/ 551 w 725"/>
                  <a:gd name="T109" fmla="*/ 15 h 324"/>
                  <a:gd name="T110" fmla="*/ 563 w 725"/>
                  <a:gd name="T111" fmla="*/ 25 h 324"/>
                  <a:gd name="T112" fmla="*/ 575 w 725"/>
                  <a:gd name="T113" fmla="*/ 27 h 324"/>
                  <a:gd name="T114" fmla="*/ 589 w 725"/>
                  <a:gd name="T115" fmla="*/ 31 h 324"/>
                  <a:gd name="T116" fmla="*/ 594 w 725"/>
                  <a:gd name="T117" fmla="*/ 37 h 324"/>
                  <a:gd name="T118" fmla="*/ 600 w 725"/>
                  <a:gd name="T119" fmla="*/ 37 h 324"/>
                  <a:gd name="T120" fmla="*/ 604 w 725"/>
                  <a:gd name="T121" fmla="*/ 45 h 324"/>
                  <a:gd name="T122" fmla="*/ 618 w 725"/>
                  <a:gd name="T123" fmla="*/ 5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5" h="324">
                    <a:moveTo>
                      <a:pt x="618" y="54"/>
                    </a:moveTo>
                    <a:lnTo>
                      <a:pt x="622" y="54"/>
                    </a:lnTo>
                    <a:lnTo>
                      <a:pt x="624" y="54"/>
                    </a:lnTo>
                    <a:lnTo>
                      <a:pt x="624" y="56"/>
                    </a:lnTo>
                    <a:lnTo>
                      <a:pt x="626" y="60"/>
                    </a:lnTo>
                    <a:lnTo>
                      <a:pt x="626" y="64"/>
                    </a:lnTo>
                    <a:lnTo>
                      <a:pt x="624" y="68"/>
                    </a:lnTo>
                    <a:lnTo>
                      <a:pt x="628" y="72"/>
                    </a:lnTo>
                    <a:lnTo>
                      <a:pt x="628" y="74"/>
                    </a:lnTo>
                    <a:lnTo>
                      <a:pt x="628" y="74"/>
                    </a:lnTo>
                    <a:lnTo>
                      <a:pt x="630" y="76"/>
                    </a:lnTo>
                    <a:lnTo>
                      <a:pt x="630" y="78"/>
                    </a:lnTo>
                    <a:lnTo>
                      <a:pt x="630" y="80"/>
                    </a:lnTo>
                    <a:lnTo>
                      <a:pt x="630" y="82"/>
                    </a:lnTo>
                    <a:lnTo>
                      <a:pt x="630" y="84"/>
                    </a:lnTo>
                    <a:lnTo>
                      <a:pt x="630" y="86"/>
                    </a:lnTo>
                    <a:lnTo>
                      <a:pt x="630" y="88"/>
                    </a:lnTo>
                    <a:lnTo>
                      <a:pt x="632" y="90"/>
                    </a:lnTo>
                    <a:lnTo>
                      <a:pt x="635" y="90"/>
                    </a:lnTo>
                    <a:lnTo>
                      <a:pt x="637" y="92"/>
                    </a:lnTo>
                    <a:lnTo>
                      <a:pt x="637" y="95"/>
                    </a:lnTo>
                    <a:lnTo>
                      <a:pt x="637" y="97"/>
                    </a:lnTo>
                    <a:lnTo>
                      <a:pt x="637" y="99"/>
                    </a:lnTo>
                    <a:lnTo>
                      <a:pt x="639" y="101"/>
                    </a:lnTo>
                    <a:lnTo>
                      <a:pt x="641" y="105"/>
                    </a:lnTo>
                    <a:lnTo>
                      <a:pt x="643" y="105"/>
                    </a:lnTo>
                    <a:lnTo>
                      <a:pt x="647" y="109"/>
                    </a:lnTo>
                    <a:lnTo>
                      <a:pt x="649" y="113"/>
                    </a:lnTo>
                    <a:lnTo>
                      <a:pt x="647" y="113"/>
                    </a:lnTo>
                    <a:lnTo>
                      <a:pt x="647" y="115"/>
                    </a:lnTo>
                    <a:lnTo>
                      <a:pt x="647" y="117"/>
                    </a:lnTo>
                    <a:lnTo>
                      <a:pt x="647" y="117"/>
                    </a:lnTo>
                    <a:lnTo>
                      <a:pt x="649" y="121"/>
                    </a:lnTo>
                    <a:lnTo>
                      <a:pt x="649" y="121"/>
                    </a:lnTo>
                    <a:lnTo>
                      <a:pt x="653" y="125"/>
                    </a:lnTo>
                    <a:lnTo>
                      <a:pt x="655" y="127"/>
                    </a:lnTo>
                    <a:lnTo>
                      <a:pt x="655" y="129"/>
                    </a:lnTo>
                    <a:lnTo>
                      <a:pt x="653" y="131"/>
                    </a:lnTo>
                    <a:lnTo>
                      <a:pt x="653" y="133"/>
                    </a:lnTo>
                    <a:lnTo>
                      <a:pt x="653" y="136"/>
                    </a:lnTo>
                    <a:lnTo>
                      <a:pt x="653" y="136"/>
                    </a:lnTo>
                    <a:lnTo>
                      <a:pt x="653" y="138"/>
                    </a:lnTo>
                    <a:lnTo>
                      <a:pt x="653" y="138"/>
                    </a:lnTo>
                    <a:lnTo>
                      <a:pt x="653" y="140"/>
                    </a:lnTo>
                    <a:lnTo>
                      <a:pt x="653" y="140"/>
                    </a:lnTo>
                    <a:lnTo>
                      <a:pt x="653" y="144"/>
                    </a:lnTo>
                    <a:lnTo>
                      <a:pt x="653" y="146"/>
                    </a:lnTo>
                    <a:lnTo>
                      <a:pt x="653" y="148"/>
                    </a:lnTo>
                    <a:lnTo>
                      <a:pt x="655" y="150"/>
                    </a:lnTo>
                    <a:lnTo>
                      <a:pt x="655" y="150"/>
                    </a:lnTo>
                    <a:lnTo>
                      <a:pt x="655" y="152"/>
                    </a:lnTo>
                    <a:lnTo>
                      <a:pt x="655" y="154"/>
                    </a:lnTo>
                    <a:lnTo>
                      <a:pt x="657" y="156"/>
                    </a:lnTo>
                    <a:lnTo>
                      <a:pt x="657" y="156"/>
                    </a:lnTo>
                    <a:lnTo>
                      <a:pt x="659" y="154"/>
                    </a:lnTo>
                    <a:lnTo>
                      <a:pt x="659" y="154"/>
                    </a:lnTo>
                    <a:lnTo>
                      <a:pt x="661" y="154"/>
                    </a:lnTo>
                    <a:lnTo>
                      <a:pt x="661" y="154"/>
                    </a:lnTo>
                    <a:lnTo>
                      <a:pt x="661" y="156"/>
                    </a:lnTo>
                    <a:lnTo>
                      <a:pt x="661" y="156"/>
                    </a:lnTo>
                    <a:lnTo>
                      <a:pt x="661" y="156"/>
                    </a:lnTo>
                    <a:lnTo>
                      <a:pt x="661" y="158"/>
                    </a:lnTo>
                    <a:lnTo>
                      <a:pt x="661" y="160"/>
                    </a:lnTo>
                    <a:lnTo>
                      <a:pt x="661" y="160"/>
                    </a:lnTo>
                    <a:lnTo>
                      <a:pt x="661" y="162"/>
                    </a:lnTo>
                    <a:lnTo>
                      <a:pt x="663" y="162"/>
                    </a:lnTo>
                    <a:lnTo>
                      <a:pt x="665" y="162"/>
                    </a:lnTo>
                    <a:lnTo>
                      <a:pt x="667" y="162"/>
                    </a:lnTo>
                    <a:lnTo>
                      <a:pt x="667" y="162"/>
                    </a:lnTo>
                    <a:lnTo>
                      <a:pt x="667" y="164"/>
                    </a:lnTo>
                    <a:lnTo>
                      <a:pt x="667" y="168"/>
                    </a:lnTo>
                    <a:lnTo>
                      <a:pt x="667" y="170"/>
                    </a:lnTo>
                    <a:lnTo>
                      <a:pt x="665" y="176"/>
                    </a:lnTo>
                    <a:lnTo>
                      <a:pt x="667" y="176"/>
                    </a:lnTo>
                    <a:lnTo>
                      <a:pt x="671" y="179"/>
                    </a:lnTo>
                    <a:lnTo>
                      <a:pt x="671" y="179"/>
                    </a:lnTo>
                    <a:lnTo>
                      <a:pt x="673" y="179"/>
                    </a:lnTo>
                    <a:lnTo>
                      <a:pt x="671" y="181"/>
                    </a:lnTo>
                    <a:lnTo>
                      <a:pt x="669" y="183"/>
                    </a:lnTo>
                    <a:lnTo>
                      <a:pt x="669" y="185"/>
                    </a:lnTo>
                    <a:lnTo>
                      <a:pt x="669" y="189"/>
                    </a:lnTo>
                    <a:lnTo>
                      <a:pt x="669" y="191"/>
                    </a:lnTo>
                    <a:lnTo>
                      <a:pt x="669" y="191"/>
                    </a:lnTo>
                    <a:lnTo>
                      <a:pt x="673" y="193"/>
                    </a:lnTo>
                    <a:lnTo>
                      <a:pt x="676" y="193"/>
                    </a:lnTo>
                    <a:lnTo>
                      <a:pt x="673" y="195"/>
                    </a:lnTo>
                    <a:lnTo>
                      <a:pt x="673" y="195"/>
                    </a:lnTo>
                    <a:lnTo>
                      <a:pt x="673" y="199"/>
                    </a:lnTo>
                    <a:lnTo>
                      <a:pt x="673" y="201"/>
                    </a:lnTo>
                    <a:lnTo>
                      <a:pt x="673" y="203"/>
                    </a:lnTo>
                    <a:lnTo>
                      <a:pt x="673" y="205"/>
                    </a:lnTo>
                    <a:lnTo>
                      <a:pt x="673" y="205"/>
                    </a:lnTo>
                    <a:lnTo>
                      <a:pt x="673" y="205"/>
                    </a:lnTo>
                    <a:lnTo>
                      <a:pt x="673" y="205"/>
                    </a:lnTo>
                    <a:lnTo>
                      <a:pt x="673" y="205"/>
                    </a:lnTo>
                    <a:lnTo>
                      <a:pt x="673" y="207"/>
                    </a:lnTo>
                    <a:lnTo>
                      <a:pt x="673" y="207"/>
                    </a:lnTo>
                    <a:lnTo>
                      <a:pt x="673" y="207"/>
                    </a:lnTo>
                    <a:lnTo>
                      <a:pt x="673" y="209"/>
                    </a:lnTo>
                    <a:lnTo>
                      <a:pt x="673" y="209"/>
                    </a:lnTo>
                    <a:lnTo>
                      <a:pt x="673" y="211"/>
                    </a:lnTo>
                    <a:lnTo>
                      <a:pt x="676" y="211"/>
                    </a:lnTo>
                    <a:lnTo>
                      <a:pt x="676" y="213"/>
                    </a:lnTo>
                    <a:lnTo>
                      <a:pt x="678" y="213"/>
                    </a:lnTo>
                    <a:lnTo>
                      <a:pt x="678" y="215"/>
                    </a:lnTo>
                    <a:lnTo>
                      <a:pt x="676" y="217"/>
                    </a:lnTo>
                    <a:lnTo>
                      <a:pt x="678" y="217"/>
                    </a:lnTo>
                    <a:lnTo>
                      <a:pt x="678" y="222"/>
                    </a:lnTo>
                    <a:lnTo>
                      <a:pt x="678" y="224"/>
                    </a:lnTo>
                    <a:lnTo>
                      <a:pt x="678" y="226"/>
                    </a:lnTo>
                    <a:lnTo>
                      <a:pt x="678" y="228"/>
                    </a:lnTo>
                    <a:lnTo>
                      <a:pt x="678" y="230"/>
                    </a:lnTo>
                    <a:lnTo>
                      <a:pt x="678" y="232"/>
                    </a:lnTo>
                    <a:lnTo>
                      <a:pt x="678" y="234"/>
                    </a:lnTo>
                    <a:lnTo>
                      <a:pt x="678" y="234"/>
                    </a:lnTo>
                    <a:lnTo>
                      <a:pt x="678" y="236"/>
                    </a:lnTo>
                    <a:lnTo>
                      <a:pt x="676" y="238"/>
                    </a:lnTo>
                    <a:lnTo>
                      <a:pt x="676" y="238"/>
                    </a:lnTo>
                    <a:lnTo>
                      <a:pt x="676" y="240"/>
                    </a:lnTo>
                    <a:lnTo>
                      <a:pt x="676" y="240"/>
                    </a:lnTo>
                    <a:lnTo>
                      <a:pt x="676" y="242"/>
                    </a:lnTo>
                    <a:lnTo>
                      <a:pt x="676" y="242"/>
                    </a:lnTo>
                    <a:lnTo>
                      <a:pt x="676" y="244"/>
                    </a:lnTo>
                    <a:lnTo>
                      <a:pt x="678" y="246"/>
                    </a:lnTo>
                    <a:lnTo>
                      <a:pt x="682" y="246"/>
                    </a:lnTo>
                    <a:lnTo>
                      <a:pt x="684" y="248"/>
                    </a:lnTo>
                    <a:lnTo>
                      <a:pt x="684" y="250"/>
                    </a:lnTo>
                    <a:lnTo>
                      <a:pt x="684" y="252"/>
                    </a:lnTo>
                    <a:lnTo>
                      <a:pt x="684" y="254"/>
                    </a:lnTo>
                    <a:lnTo>
                      <a:pt x="684" y="256"/>
                    </a:lnTo>
                    <a:lnTo>
                      <a:pt x="684" y="261"/>
                    </a:lnTo>
                    <a:lnTo>
                      <a:pt x="686" y="261"/>
                    </a:lnTo>
                    <a:lnTo>
                      <a:pt x="688" y="261"/>
                    </a:lnTo>
                    <a:lnTo>
                      <a:pt x="690" y="263"/>
                    </a:lnTo>
                    <a:lnTo>
                      <a:pt x="690" y="263"/>
                    </a:lnTo>
                    <a:lnTo>
                      <a:pt x="690" y="265"/>
                    </a:lnTo>
                    <a:lnTo>
                      <a:pt x="690" y="265"/>
                    </a:lnTo>
                    <a:lnTo>
                      <a:pt x="690" y="267"/>
                    </a:lnTo>
                    <a:lnTo>
                      <a:pt x="692" y="269"/>
                    </a:lnTo>
                    <a:lnTo>
                      <a:pt x="692" y="271"/>
                    </a:lnTo>
                    <a:lnTo>
                      <a:pt x="694" y="271"/>
                    </a:lnTo>
                    <a:lnTo>
                      <a:pt x="694" y="273"/>
                    </a:lnTo>
                    <a:lnTo>
                      <a:pt x="694" y="275"/>
                    </a:lnTo>
                    <a:lnTo>
                      <a:pt x="694" y="275"/>
                    </a:lnTo>
                    <a:lnTo>
                      <a:pt x="694" y="275"/>
                    </a:lnTo>
                    <a:lnTo>
                      <a:pt x="696" y="277"/>
                    </a:lnTo>
                    <a:lnTo>
                      <a:pt x="696" y="281"/>
                    </a:lnTo>
                    <a:lnTo>
                      <a:pt x="696" y="281"/>
                    </a:lnTo>
                    <a:lnTo>
                      <a:pt x="696" y="281"/>
                    </a:lnTo>
                    <a:lnTo>
                      <a:pt x="696" y="283"/>
                    </a:lnTo>
                    <a:lnTo>
                      <a:pt x="694" y="283"/>
                    </a:lnTo>
                    <a:lnTo>
                      <a:pt x="696" y="285"/>
                    </a:lnTo>
                    <a:lnTo>
                      <a:pt x="696" y="285"/>
                    </a:lnTo>
                    <a:lnTo>
                      <a:pt x="698" y="285"/>
                    </a:lnTo>
                    <a:lnTo>
                      <a:pt x="700" y="285"/>
                    </a:lnTo>
                    <a:lnTo>
                      <a:pt x="702" y="285"/>
                    </a:lnTo>
                    <a:lnTo>
                      <a:pt x="702" y="287"/>
                    </a:lnTo>
                    <a:lnTo>
                      <a:pt x="702" y="289"/>
                    </a:lnTo>
                    <a:lnTo>
                      <a:pt x="704" y="289"/>
                    </a:lnTo>
                    <a:lnTo>
                      <a:pt x="704" y="289"/>
                    </a:lnTo>
                    <a:lnTo>
                      <a:pt x="708" y="291"/>
                    </a:lnTo>
                    <a:lnTo>
                      <a:pt x="710" y="291"/>
                    </a:lnTo>
                    <a:lnTo>
                      <a:pt x="710" y="291"/>
                    </a:lnTo>
                    <a:lnTo>
                      <a:pt x="710" y="293"/>
                    </a:lnTo>
                    <a:lnTo>
                      <a:pt x="710" y="295"/>
                    </a:lnTo>
                    <a:lnTo>
                      <a:pt x="712" y="299"/>
                    </a:lnTo>
                    <a:lnTo>
                      <a:pt x="712" y="299"/>
                    </a:lnTo>
                    <a:lnTo>
                      <a:pt x="714" y="302"/>
                    </a:lnTo>
                    <a:lnTo>
                      <a:pt x="716" y="304"/>
                    </a:lnTo>
                    <a:lnTo>
                      <a:pt x="716" y="306"/>
                    </a:lnTo>
                    <a:lnTo>
                      <a:pt x="716" y="306"/>
                    </a:lnTo>
                    <a:lnTo>
                      <a:pt x="716" y="308"/>
                    </a:lnTo>
                    <a:lnTo>
                      <a:pt x="714" y="310"/>
                    </a:lnTo>
                    <a:lnTo>
                      <a:pt x="716" y="312"/>
                    </a:lnTo>
                    <a:lnTo>
                      <a:pt x="716" y="314"/>
                    </a:lnTo>
                    <a:lnTo>
                      <a:pt x="721" y="314"/>
                    </a:lnTo>
                    <a:lnTo>
                      <a:pt x="723" y="314"/>
                    </a:lnTo>
                    <a:lnTo>
                      <a:pt x="725" y="316"/>
                    </a:lnTo>
                    <a:lnTo>
                      <a:pt x="706" y="318"/>
                    </a:lnTo>
                    <a:lnTo>
                      <a:pt x="690" y="318"/>
                    </a:lnTo>
                    <a:lnTo>
                      <a:pt x="671" y="318"/>
                    </a:lnTo>
                    <a:lnTo>
                      <a:pt x="655" y="320"/>
                    </a:lnTo>
                    <a:lnTo>
                      <a:pt x="637" y="320"/>
                    </a:lnTo>
                    <a:lnTo>
                      <a:pt x="618" y="320"/>
                    </a:lnTo>
                    <a:lnTo>
                      <a:pt x="602" y="322"/>
                    </a:lnTo>
                    <a:lnTo>
                      <a:pt x="583" y="322"/>
                    </a:lnTo>
                    <a:lnTo>
                      <a:pt x="567" y="322"/>
                    </a:lnTo>
                    <a:lnTo>
                      <a:pt x="549" y="322"/>
                    </a:lnTo>
                    <a:lnTo>
                      <a:pt x="530" y="322"/>
                    </a:lnTo>
                    <a:lnTo>
                      <a:pt x="514" y="324"/>
                    </a:lnTo>
                    <a:lnTo>
                      <a:pt x="495" y="324"/>
                    </a:lnTo>
                    <a:lnTo>
                      <a:pt x="479" y="324"/>
                    </a:lnTo>
                    <a:lnTo>
                      <a:pt x="460" y="324"/>
                    </a:lnTo>
                    <a:lnTo>
                      <a:pt x="444" y="324"/>
                    </a:lnTo>
                    <a:lnTo>
                      <a:pt x="426" y="324"/>
                    </a:lnTo>
                    <a:lnTo>
                      <a:pt x="407" y="324"/>
                    </a:lnTo>
                    <a:lnTo>
                      <a:pt x="391" y="324"/>
                    </a:lnTo>
                    <a:lnTo>
                      <a:pt x="372" y="324"/>
                    </a:lnTo>
                    <a:lnTo>
                      <a:pt x="356" y="324"/>
                    </a:lnTo>
                    <a:lnTo>
                      <a:pt x="338" y="324"/>
                    </a:lnTo>
                    <a:lnTo>
                      <a:pt x="321" y="324"/>
                    </a:lnTo>
                    <a:lnTo>
                      <a:pt x="303" y="324"/>
                    </a:lnTo>
                    <a:lnTo>
                      <a:pt x="284" y="324"/>
                    </a:lnTo>
                    <a:lnTo>
                      <a:pt x="268" y="324"/>
                    </a:lnTo>
                    <a:lnTo>
                      <a:pt x="250" y="324"/>
                    </a:lnTo>
                    <a:lnTo>
                      <a:pt x="233" y="324"/>
                    </a:lnTo>
                    <a:lnTo>
                      <a:pt x="215" y="324"/>
                    </a:lnTo>
                    <a:lnTo>
                      <a:pt x="198" y="324"/>
                    </a:lnTo>
                    <a:lnTo>
                      <a:pt x="180" y="324"/>
                    </a:lnTo>
                    <a:lnTo>
                      <a:pt x="161" y="324"/>
                    </a:lnTo>
                    <a:lnTo>
                      <a:pt x="161" y="316"/>
                    </a:lnTo>
                    <a:lnTo>
                      <a:pt x="161" y="310"/>
                    </a:lnTo>
                    <a:lnTo>
                      <a:pt x="163" y="304"/>
                    </a:lnTo>
                    <a:lnTo>
                      <a:pt x="163" y="297"/>
                    </a:lnTo>
                    <a:lnTo>
                      <a:pt x="163" y="289"/>
                    </a:lnTo>
                    <a:lnTo>
                      <a:pt x="163" y="283"/>
                    </a:lnTo>
                    <a:lnTo>
                      <a:pt x="163" y="277"/>
                    </a:lnTo>
                    <a:lnTo>
                      <a:pt x="163" y="271"/>
                    </a:lnTo>
                    <a:lnTo>
                      <a:pt x="163" y="263"/>
                    </a:lnTo>
                    <a:lnTo>
                      <a:pt x="163" y="256"/>
                    </a:lnTo>
                    <a:lnTo>
                      <a:pt x="163" y="250"/>
                    </a:lnTo>
                    <a:lnTo>
                      <a:pt x="163" y="244"/>
                    </a:lnTo>
                    <a:lnTo>
                      <a:pt x="163" y="236"/>
                    </a:lnTo>
                    <a:lnTo>
                      <a:pt x="163" y="230"/>
                    </a:lnTo>
                    <a:lnTo>
                      <a:pt x="163" y="224"/>
                    </a:lnTo>
                    <a:lnTo>
                      <a:pt x="163" y="217"/>
                    </a:lnTo>
                    <a:lnTo>
                      <a:pt x="157" y="217"/>
                    </a:lnTo>
                    <a:lnTo>
                      <a:pt x="147" y="217"/>
                    </a:lnTo>
                    <a:lnTo>
                      <a:pt x="137" y="215"/>
                    </a:lnTo>
                    <a:lnTo>
                      <a:pt x="127" y="215"/>
                    </a:lnTo>
                    <a:lnTo>
                      <a:pt x="116" y="215"/>
                    </a:lnTo>
                    <a:lnTo>
                      <a:pt x="106" y="215"/>
                    </a:lnTo>
                    <a:lnTo>
                      <a:pt x="98" y="215"/>
                    </a:lnTo>
                    <a:lnTo>
                      <a:pt x="88" y="215"/>
                    </a:lnTo>
                    <a:lnTo>
                      <a:pt x="77" y="215"/>
                    </a:lnTo>
                    <a:lnTo>
                      <a:pt x="67" y="215"/>
                    </a:lnTo>
                    <a:lnTo>
                      <a:pt x="57" y="213"/>
                    </a:lnTo>
                    <a:lnTo>
                      <a:pt x="49" y="213"/>
                    </a:lnTo>
                    <a:lnTo>
                      <a:pt x="39" y="213"/>
                    </a:lnTo>
                    <a:lnTo>
                      <a:pt x="28" y="213"/>
                    </a:lnTo>
                    <a:lnTo>
                      <a:pt x="18" y="213"/>
                    </a:lnTo>
                    <a:lnTo>
                      <a:pt x="8" y="213"/>
                    </a:lnTo>
                    <a:lnTo>
                      <a:pt x="0" y="213"/>
                    </a:lnTo>
                    <a:lnTo>
                      <a:pt x="0" y="199"/>
                    </a:lnTo>
                    <a:lnTo>
                      <a:pt x="0" y="187"/>
                    </a:lnTo>
                    <a:lnTo>
                      <a:pt x="0" y="172"/>
                    </a:lnTo>
                    <a:lnTo>
                      <a:pt x="0" y="160"/>
                    </a:lnTo>
                    <a:lnTo>
                      <a:pt x="2" y="146"/>
                    </a:lnTo>
                    <a:lnTo>
                      <a:pt x="2" y="133"/>
                    </a:lnTo>
                    <a:lnTo>
                      <a:pt x="2" y="119"/>
                    </a:lnTo>
                    <a:lnTo>
                      <a:pt x="2" y="107"/>
                    </a:lnTo>
                    <a:lnTo>
                      <a:pt x="2" y="92"/>
                    </a:lnTo>
                    <a:lnTo>
                      <a:pt x="4" y="80"/>
                    </a:lnTo>
                    <a:lnTo>
                      <a:pt x="4" y="66"/>
                    </a:lnTo>
                    <a:lnTo>
                      <a:pt x="4" y="54"/>
                    </a:lnTo>
                    <a:lnTo>
                      <a:pt x="4" y="39"/>
                    </a:lnTo>
                    <a:lnTo>
                      <a:pt x="6" y="27"/>
                    </a:lnTo>
                    <a:lnTo>
                      <a:pt x="6" y="13"/>
                    </a:lnTo>
                    <a:lnTo>
                      <a:pt x="6" y="0"/>
                    </a:lnTo>
                    <a:lnTo>
                      <a:pt x="20" y="0"/>
                    </a:lnTo>
                    <a:lnTo>
                      <a:pt x="32" y="2"/>
                    </a:lnTo>
                    <a:lnTo>
                      <a:pt x="47" y="2"/>
                    </a:lnTo>
                    <a:lnTo>
                      <a:pt x="61" y="2"/>
                    </a:lnTo>
                    <a:lnTo>
                      <a:pt x="75" y="2"/>
                    </a:lnTo>
                    <a:lnTo>
                      <a:pt x="88" y="2"/>
                    </a:lnTo>
                    <a:lnTo>
                      <a:pt x="102" y="2"/>
                    </a:lnTo>
                    <a:lnTo>
                      <a:pt x="116" y="4"/>
                    </a:lnTo>
                    <a:lnTo>
                      <a:pt x="131" y="4"/>
                    </a:lnTo>
                    <a:lnTo>
                      <a:pt x="143" y="4"/>
                    </a:lnTo>
                    <a:lnTo>
                      <a:pt x="157" y="4"/>
                    </a:lnTo>
                    <a:lnTo>
                      <a:pt x="172" y="4"/>
                    </a:lnTo>
                    <a:lnTo>
                      <a:pt x="186" y="4"/>
                    </a:lnTo>
                    <a:lnTo>
                      <a:pt x="198" y="4"/>
                    </a:lnTo>
                    <a:lnTo>
                      <a:pt x="213" y="6"/>
                    </a:lnTo>
                    <a:lnTo>
                      <a:pt x="227" y="6"/>
                    </a:lnTo>
                    <a:lnTo>
                      <a:pt x="239" y="6"/>
                    </a:lnTo>
                    <a:lnTo>
                      <a:pt x="254" y="6"/>
                    </a:lnTo>
                    <a:lnTo>
                      <a:pt x="268" y="6"/>
                    </a:lnTo>
                    <a:lnTo>
                      <a:pt x="282" y="6"/>
                    </a:lnTo>
                    <a:lnTo>
                      <a:pt x="295" y="6"/>
                    </a:lnTo>
                    <a:lnTo>
                      <a:pt x="309" y="6"/>
                    </a:lnTo>
                    <a:lnTo>
                      <a:pt x="323" y="6"/>
                    </a:lnTo>
                    <a:lnTo>
                      <a:pt x="338" y="6"/>
                    </a:lnTo>
                    <a:lnTo>
                      <a:pt x="350" y="6"/>
                    </a:lnTo>
                    <a:lnTo>
                      <a:pt x="364" y="6"/>
                    </a:lnTo>
                    <a:lnTo>
                      <a:pt x="379" y="6"/>
                    </a:lnTo>
                    <a:lnTo>
                      <a:pt x="393" y="6"/>
                    </a:lnTo>
                    <a:lnTo>
                      <a:pt x="405" y="6"/>
                    </a:lnTo>
                    <a:lnTo>
                      <a:pt x="420" y="6"/>
                    </a:lnTo>
                    <a:lnTo>
                      <a:pt x="434" y="6"/>
                    </a:lnTo>
                    <a:lnTo>
                      <a:pt x="446" y="6"/>
                    </a:lnTo>
                    <a:lnTo>
                      <a:pt x="454" y="6"/>
                    </a:lnTo>
                    <a:lnTo>
                      <a:pt x="454" y="6"/>
                    </a:lnTo>
                    <a:lnTo>
                      <a:pt x="454" y="6"/>
                    </a:lnTo>
                    <a:lnTo>
                      <a:pt x="456" y="8"/>
                    </a:lnTo>
                    <a:lnTo>
                      <a:pt x="456" y="8"/>
                    </a:lnTo>
                    <a:lnTo>
                      <a:pt x="465" y="13"/>
                    </a:lnTo>
                    <a:lnTo>
                      <a:pt x="467" y="13"/>
                    </a:lnTo>
                    <a:lnTo>
                      <a:pt x="467" y="13"/>
                    </a:lnTo>
                    <a:lnTo>
                      <a:pt x="467" y="15"/>
                    </a:lnTo>
                    <a:lnTo>
                      <a:pt x="471" y="17"/>
                    </a:lnTo>
                    <a:lnTo>
                      <a:pt x="475" y="19"/>
                    </a:lnTo>
                    <a:lnTo>
                      <a:pt x="485" y="23"/>
                    </a:lnTo>
                    <a:lnTo>
                      <a:pt x="487" y="25"/>
                    </a:lnTo>
                    <a:lnTo>
                      <a:pt x="487" y="25"/>
                    </a:lnTo>
                    <a:lnTo>
                      <a:pt x="487" y="25"/>
                    </a:lnTo>
                    <a:lnTo>
                      <a:pt x="493" y="27"/>
                    </a:lnTo>
                    <a:lnTo>
                      <a:pt x="495" y="27"/>
                    </a:lnTo>
                    <a:lnTo>
                      <a:pt x="497" y="27"/>
                    </a:lnTo>
                    <a:lnTo>
                      <a:pt x="499" y="27"/>
                    </a:lnTo>
                    <a:lnTo>
                      <a:pt x="501" y="25"/>
                    </a:lnTo>
                    <a:lnTo>
                      <a:pt x="501" y="25"/>
                    </a:lnTo>
                    <a:lnTo>
                      <a:pt x="501" y="25"/>
                    </a:lnTo>
                    <a:lnTo>
                      <a:pt x="501" y="23"/>
                    </a:lnTo>
                    <a:lnTo>
                      <a:pt x="503" y="21"/>
                    </a:lnTo>
                    <a:lnTo>
                      <a:pt x="503" y="21"/>
                    </a:lnTo>
                    <a:lnTo>
                      <a:pt x="503" y="19"/>
                    </a:lnTo>
                    <a:lnTo>
                      <a:pt x="506" y="19"/>
                    </a:lnTo>
                    <a:lnTo>
                      <a:pt x="508" y="19"/>
                    </a:lnTo>
                    <a:lnTo>
                      <a:pt x="512" y="19"/>
                    </a:lnTo>
                    <a:lnTo>
                      <a:pt x="516" y="19"/>
                    </a:lnTo>
                    <a:lnTo>
                      <a:pt x="518" y="19"/>
                    </a:lnTo>
                    <a:lnTo>
                      <a:pt x="518" y="19"/>
                    </a:lnTo>
                    <a:lnTo>
                      <a:pt x="520" y="21"/>
                    </a:lnTo>
                    <a:lnTo>
                      <a:pt x="522" y="21"/>
                    </a:lnTo>
                    <a:lnTo>
                      <a:pt x="524" y="19"/>
                    </a:lnTo>
                    <a:lnTo>
                      <a:pt x="526" y="17"/>
                    </a:lnTo>
                    <a:lnTo>
                      <a:pt x="532" y="19"/>
                    </a:lnTo>
                    <a:lnTo>
                      <a:pt x="534" y="19"/>
                    </a:lnTo>
                    <a:lnTo>
                      <a:pt x="551" y="15"/>
                    </a:lnTo>
                    <a:lnTo>
                      <a:pt x="553" y="17"/>
                    </a:lnTo>
                    <a:lnTo>
                      <a:pt x="555" y="17"/>
                    </a:lnTo>
                    <a:lnTo>
                      <a:pt x="557" y="19"/>
                    </a:lnTo>
                    <a:lnTo>
                      <a:pt x="559" y="21"/>
                    </a:lnTo>
                    <a:lnTo>
                      <a:pt x="561" y="23"/>
                    </a:lnTo>
                    <a:lnTo>
                      <a:pt x="563" y="25"/>
                    </a:lnTo>
                    <a:lnTo>
                      <a:pt x="565" y="25"/>
                    </a:lnTo>
                    <a:lnTo>
                      <a:pt x="567" y="27"/>
                    </a:lnTo>
                    <a:lnTo>
                      <a:pt x="571" y="27"/>
                    </a:lnTo>
                    <a:lnTo>
                      <a:pt x="571" y="27"/>
                    </a:lnTo>
                    <a:lnTo>
                      <a:pt x="573" y="27"/>
                    </a:lnTo>
                    <a:lnTo>
                      <a:pt x="575" y="27"/>
                    </a:lnTo>
                    <a:lnTo>
                      <a:pt x="577" y="29"/>
                    </a:lnTo>
                    <a:lnTo>
                      <a:pt x="577" y="29"/>
                    </a:lnTo>
                    <a:lnTo>
                      <a:pt x="577" y="29"/>
                    </a:lnTo>
                    <a:lnTo>
                      <a:pt x="579" y="29"/>
                    </a:lnTo>
                    <a:lnTo>
                      <a:pt x="587" y="31"/>
                    </a:lnTo>
                    <a:lnTo>
                      <a:pt x="589" y="31"/>
                    </a:lnTo>
                    <a:lnTo>
                      <a:pt x="589" y="33"/>
                    </a:lnTo>
                    <a:lnTo>
                      <a:pt x="589" y="33"/>
                    </a:lnTo>
                    <a:lnTo>
                      <a:pt x="592" y="35"/>
                    </a:lnTo>
                    <a:lnTo>
                      <a:pt x="592" y="35"/>
                    </a:lnTo>
                    <a:lnTo>
                      <a:pt x="592" y="35"/>
                    </a:lnTo>
                    <a:lnTo>
                      <a:pt x="594" y="37"/>
                    </a:lnTo>
                    <a:lnTo>
                      <a:pt x="594" y="37"/>
                    </a:lnTo>
                    <a:lnTo>
                      <a:pt x="598" y="35"/>
                    </a:lnTo>
                    <a:lnTo>
                      <a:pt x="598" y="35"/>
                    </a:lnTo>
                    <a:lnTo>
                      <a:pt x="600" y="37"/>
                    </a:lnTo>
                    <a:lnTo>
                      <a:pt x="600" y="37"/>
                    </a:lnTo>
                    <a:lnTo>
                      <a:pt x="600" y="37"/>
                    </a:lnTo>
                    <a:lnTo>
                      <a:pt x="600" y="39"/>
                    </a:lnTo>
                    <a:lnTo>
                      <a:pt x="600" y="39"/>
                    </a:lnTo>
                    <a:lnTo>
                      <a:pt x="600" y="41"/>
                    </a:lnTo>
                    <a:lnTo>
                      <a:pt x="600" y="41"/>
                    </a:lnTo>
                    <a:lnTo>
                      <a:pt x="600" y="43"/>
                    </a:lnTo>
                    <a:lnTo>
                      <a:pt x="604" y="45"/>
                    </a:lnTo>
                    <a:lnTo>
                      <a:pt x="606" y="47"/>
                    </a:lnTo>
                    <a:lnTo>
                      <a:pt x="606" y="49"/>
                    </a:lnTo>
                    <a:lnTo>
                      <a:pt x="606" y="51"/>
                    </a:lnTo>
                    <a:lnTo>
                      <a:pt x="608" y="51"/>
                    </a:lnTo>
                    <a:lnTo>
                      <a:pt x="618" y="54"/>
                    </a:lnTo>
                    <a:lnTo>
                      <a:pt x="618" y="54"/>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NE</a:t>
                </a:r>
              </a:p>
            </p:txBody>
          </p:sp>
          <p:sp>
            <p:nvSpPr>
              <p:cNvPr id="30" name="Freeform 27">
                <a:extLst>
                  <a:ext uri="{FF2B5EF4-FFF2-40B4-BE49-F238E27FC236}">
                    <a16:creationId xmlns:a16="http://schemas.microsoft.com/office/drawing/2014/main" id="{5252188B-DD11-433F-9D49-74426526C80F}"/>
                  </a:ext>
                </a:extLst>
              </p:cNvPr>
              <p:cNvSpPr>
                <a:spLocks/>
              </p:cNvSpPr>
              <p:nvPr/>
            </p:nvSpPr>
            <p:spPr bwMode="auto">
              <a:xfrm>
                <a:off x="2419" y="173"/>
                <a:ext cx="584" cy="320"/>
              </a:xfrm>
              <a:custGeom>
                <a:avLst/>
                <a:gdLst>
                  <a:gd name="T0" fmla="*/ 528 w 584"/>
                  <a:gd name="T1" fmla="*/ 318 h 320"/>
                  <a:gd name="T2" fmla="*/ 455 w 584"/>
                  <a:gd name="T3" fmla="*/ 320 h 320"/>
                  <a:gd name="T4" fmla="*/ 383 w 584"/>
                  <a:gd name="T5" fmla="*/ 320 h 320"/>
                  <a:gd name="T6" fmla="*/ 309 w 584"/>
                  <a:gd name="T7" fmla="*/ 320 h 320"/>
                  <a:gd name="T8" fmla="*/ 238 w 584"/>
                  <a:gd name="T9" fmla="*/ 320 h 320"/>
                  <a:gd name="T10" fmla="*/ 164 w 584"/>
                  <a:gd name="T11" fmla="*/ 320 h 320"/>
                  <a:gd name="T12" fmla="*/ 92 w 584"/>
                  <a:gd name="T13" fmla="*/ 318 h 320"/>
                  <a:gd name="T14" fmla="*/ 19 w 584"/>
                  <a:gd name="T15" fmla="*/ 316 h 320"/>
                  <a:gd name="T16" fmla="*/ 2 w 584"/>
                  <a:gd name="T17" fmla="*/ 256 h 320"/>
                  <a:gd name="T18" fmla="*/ 4 w 584"/>
                  <a:gd name="T19" fmla="*/ 177 h 320"/>
                  <a:gd name="T20" fmla="*/ 6 w 584"/>
                  <a:gd name="T21" fmla="*/ 99 h 320"/>
                  <a:gd name="T22" fmla="*/ 10 w 584"/>
                  <a:gd name="T23" fmla="*/ 21 h 320"/>
                  <a:gd name="T24" fmla="*/ 47 w 584"/>
                  <a:gd name="T25" fmla="*/ 2 h 320"/>
                  <a:gd name="T26" fmla="*/ 115 w 584"/>
                  <a:gd name="T27" fmla="*/ 4 h 320"/>
                  <a:gd name="T28" fmla="*/ 180 w 584"/>
                  <a:gd name="T29" fmla="*/ 4 h 320"/>
                  <a:gd name="T30" fmla="*/ 229 w 584"/>
                  <a:gd name="T31" fmla="*/ 6 h 320"/>
                  <a:gd name="T32" fmla="*/ 297 w 584"/>
                  <a:gd name="T33" fmla="*/ 6 h 320"/>
                  <a:gd name="T34" fmla="*/ 363 w 584"/>
                  <a:gd name="T35" fmla="*/ 6 h 320"/>
                  <a:gd name="T36" fmla="*/ 428 w 584"/>
                  <a:gd name="T37" fmla="*/ 4 h 320"/>
                  <a:gd name="T38" fmla="*/ 496 w 584"/>
                  <a:gd name="T39" fmla="*/ 4 h 320"/>
                  <a:gd name="T40" fmla="*/ 522 w 584"/>
                  <a:gd name="T41" fmla="*/ 6 h 320"/>
                  <a:gd name="T42" fmla="*/ 524 w 584"/>
                  <a:gd name="T43" fmla="*/ 13 h 320"/>
                  <a:gd name="T44" fmla="*/ 526 w 584"/>
                  <a:gd name="T45" fmla="*/ 19 h 320"/>
                  <a:gd name="T46" fmla="*/ 533 w 584"/>
                  <a:gd name="T47" fmla="*/ 33 h 320"/>
                  <a:gd name="T48" fmla="*/ 528 w 584"/>
                  <a:gd name="T49" fmla="*/ 49 h 320"/>
                  <a:gd name="T50" fmla="*/ 533 w 584"/>
                  <a:gd name="T51" fmla="*/ 62 h 320"/>
                  <a:gd name="T52" fmla="*/ 533 w 584"/>
                  <a:gd name="T53" fmla="*/ 74 h 320"/>
                  <a:gd name="T54" fmla="*/ 533 w 584"/>
                  <a:gd name="T55" fmla="*/ 88 h 320"/>
                  <a:gd name="T56" fmla="*/ 539 w 584"/>
                  <a:gd name="T57" fmla="*/ 107 h 320"/>
                  <a:gd name="T58" fmla="*/ 543 w 584"/>
                  <a:gd name="T59" fmla="*/ 117 h 320"/>
                  <a:gd name="T60" fmla="*/ 543 w 584"/>
                  <a:gd name="T61" fmla="*/ 123 h 320"/>
                  <a:gd name="T62" fmla="*/ 545 w 584"/>
                  <a:gd name="T63" fmla="*/ 125 h 320"/>
                  <a:gd name="T64" fmla="*/ 549 w 584"/>
                  <a:gd name="T65" fmla="*/ 131 h 320"/>
                  <a:gd name="T66" fmla="*/ 553 w 584"/>
                  <a:gd name="T67" fmla="*/ 142 h 320"/>
                  <a:gd name="T68" fmla="*/ 555 w 584"/>
                  <a:gd name="T69" fmla="*/ 146 h 320"/>
                  <a:gd name="T70" fmla="*/ 555 w 584"/>
                  <a:gd name="T71" fmla="*/ 150 h 320"/>
                  <a:gd name="T72" fmla="*/ 555 w 584"/>
                  <a:gd name="T73" fmla="*/ 156 h 320"/>
                  <a:gd name="T74" fmla="*/ 555 w 584"/>
                  <a:gd name="T75" fmla="*/ 166 h 320"/>
                  <a:gd name="T76" fmla="*/ 557 w 584"/>
                  <a:gd name="T77" fmla="*/ 183 h 320"/>
                  <a:gd name="T78" fmla="*/ 557 w 584"/>
                  <a:gd name="T79" fmla="*/ 191 h 320"/>
                  <a:gd name="T80" fmla="*/ 559 w 584"/>
                  <a:gd name="T81" fmla="*/ 201 h 320"/>
                  <a:gd name="T82" fmla="*/ 561 w 584"/>
                  <a:gd name="T83" fmla="*/ 211 h 320"/>
                  <a:gd name="T84" fmla="*/ 561 w 584"/>
                  <a:gd name="T85" fmla="*/ 213 h 320"/>
                  <a:gd name="T86" fmla="*/ 563 w 584"/>
                  <a:gd name="T87" fmla="*/ 215 h 320"/>
                  <a:gd name="T88" fmla="*/ 563 w 584"/>
                  <a:gd name="T89" fmla="*/ 217 h 320"/>
                  <a:gd name="T90" fmla="*/ 561 w 584"/>
                  <a:gd name="T91" fmla="*/ 226 h 320"/>
                  <a:gd name="T92" fmla="*/ 561 w 584"/>
                  <a:gd name="T93" fmla="*/ 230 h 320"/>
                  <a:gd name="T94" fmla="*/ 561 w 584"/>
                  <a:gd name="T95" fmla="*/ 242 h 320"/>
                  <a:gd name="T96" fmla="*/ 565 w 584"/>
                  <a:gd name="T97" fmla="*/ 250 h 320"/>
                  <a:gd name="T98" fmla="*/ 567 w 584"/>
                  <a:gd name="T99" fmla="*/ 261 h 320"/>
                  <a:gd name="T100" fmla="*/ 569 w 584"/>
                  <a:gd name="T101" fmla="*/ 263 h 320"/>
                  <a:gd name="T102" fmla="*/ 578 w 584"/>
                  <a:gd name="T103" fmla="*/ 275 h 320"/>
                  <a:gd name="T104" fmla="*/ 580 w 584"/>
                  <a:gd name="T105" fmla="*/ 287 h 320"/>
                  <a:gd name="T106" fmla="*/ 582 w 584"/>
                  <a:gd name="T107" fmla="*/ 293 h 320"/>
                  <a:gd name="T108" fmla="*/ 582 w 584"/>
                  <a:gd name="T109" fmla="*/ 299 h 320"/>
                  <a:gd name="T110" fmla="*/ 582 w 584"/>
                  <a:gd name="T111" fmla="*/ 31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4" h="320">
                    <a:moveTo>
                      <a:pt x="584" y="316"/>
                    </a:moveTo>
                    <a:lnTo>
                      <a:pt x="565" y="318"/>
                    </a:lnTo>
                    <a:lnTo>
                      <a:pt x="547" y="318"/>
                    </a:lnTo>
                    <a:lnTo>
                      <a:pt x="528" y="318"/>
                    </a:lnTo>
                    <a:lnTo>
                      <a:pt x="510" y="318"/>
                    </a:lnTo>
                    <a:lnTo>
                      <a:pt x="492" y="318"/>
                    </a:lnTo>
                    <a:lnTo>
                      <a:pt x="473" y="320"/>
                    </a:lnTo>
                    <a:lnTo>
                      <a:pt x="455" y="320"/>
                    </a:lnTo>
                    <a:lnTo>
                      <a:pt x="436" y="320"/>
                    </a:lnTo>
                    <a:lnTo>
                      <a:pt x="420" y="320"/>
                    </a:lnTo>
                    <a:lnTo>
                      <a:pt x="402" y="320"/>
                    </a:lnTo>
                    <a:lnTo>
                      <a:pt x="383" y="320"/>
                    </a:lnTo>
                    <a:lnTo>
                      <a:pt x="365" y="320"/>
                    </a:lnTo>
                    <a:lnTo>
                      <a:pt x="346" y="320"/>
                    </a:lnTo>
                    <a:lnTo>
                      <a:pt x="328" y="320"/>
                    </a:lnTo>
                    <a:lnTo>
                      <a:pt x="309" y="320"/>
                    </a:lnTo>
                    <a:lnTo>
                      <a:pt x="291" y="320"/>
                    </a:lnTo>
                    <a:lnTo>
                      <a:pt x="272" y="320"/>
                    </a:lnTo>
                    <a:lnTo>
                      <a:pt x="256" y="320"/>
                    </a:lnTo>
                    <a:lnTo>
                      <a:pt x="238" y="320"/>
                    </a:lnTo>
                    <a:lnTo>
                      <a:pt x="219" y="320"/>
                    </a:lnTo>
                    <a:lnTo>
                      <a:pt x="201" y="320"/>
                    </a:lnTo>
                    <a:lnTo>
                      <a:pt x="182" y="320"/>
                    </a:lnTo>
                    <a:lnTo>
                      <a:pt x="164" y="320"/>
                    </a:lnTo>
                    <a:lnTo>
                      <a:pt x="145" y="320"/>
                    </a:lnTo>
                    <a:lnTo>
                      <a:pt x="127" y="318"/>
                    </a:lnTo>
                    <a:lnTo>
                      <a:pt x="111" y="318"/>
                    </a:lnTo>
                    <a:lnTo>
                      <a:pt x="92" y="318"/>
                    </a:lnTo>
                    <a:lnTo>
                      <a:pt x="74" y="318"/>
                    </a:lnTo>
                    <a:lnTo>
                      <a:pt x="55" y="316"/>
                    </a:lnTo>
                    <a:lnTo>
                      <a:pt x="37" y="316"/>
                    </a:lnTo>
                    <a:lnTo>
                      <a:pt x="19" y="316"/>
                    </a:lnTo>
                    <a:lnTo>
                      <a:pt x="0" y="316"/>
                    </a:lnTo>
                    <a:lnTo>
                      <a:pt x="0" y="295"/>
                    </a:lnTo>
                    <a:lnTo>
                      <a:pt x="2" y="275"/>
                    </a:lnTo>
                    <a:lnTo>
                      <a:pt x="2" y="256"/>
                    </a:lnTo>
                    <a:lnTo>
                      <a:pt x="2" y="236"/>
                    </a:lnTo>
                    <a:lnTo>
                      <a:pt x="4" y="215"/>
                    </a:lnTo>
                    <a:lnTo>
                      <a:pt x="4" y="197"/>
                    </a:lnTo>
                    <a:lnTo>
                      <a:pt x="4" y="177"/>
                    </a:lnTo>
                    <a:lnTo>
                      <a:pt x="6" y="156"/>
                    </a:lnTo>
                    <a:lnTo>
                      <a:pt x="6" y="138"/>
                    </a:lnTo>
                    <a:lnTo>
                      <a:pt x="6" y="117"/>
                    </a:lnTo>
                    <a:lnTo>
                      <a:pt x="6" y="99"/>
                    </a:lnTo>
                    <a:lnTo>
                      <a:pt x="8" y="78"/>
                    </a:lnTo>
                    <a:lnTo>
                      <a:pt x="8" y="60"/>
                    </a:lnTo>
                    <a:lnTo>
                      <a:pt x="8" y="39"/>
                    </a:lnTo>
                    <a:lnTo>
                      <a:pt x="10" y="21"/>
                    </a:lnTo>
                    <a:lnTo>
                      <a:pt x="10" y="0"/>
                    </a:lnTo>
                    <a:lnTo>
                      <a:pt x="14" y="0"/>
                    </a:lnTo>
                    <a:lnTo>
                      <a:pt x="31" y="2"/>
                    </a:lnTo>
                    <a:lnTo>
                      <a:pt x="47" y="2"/>
                    </a:lnTo>
                    <a:lnTo>
                      <a:pt x="64" y="2"/>
                    </a:lnTo>
                    <a:lnTo>
                      <a:pt x="82" y="2"/>
                    </a:lnTo>
                    <a:lnTo>
                      <a:pt x="98" y="4"/>
                    </a:lnTo>
                    <a:lnTo>
                      <a:pt x="115" y="4"/>
                    </a:lnTo>
                    <a:lnTo>
                      <a:pt x="131" y="4"/>
                    </a:lnTo>
                    <a:lnTo>
                      <a:pt x="148" y="4"/>
                    </a:lnTo>
                    <a:lnTo>
                      <a:pt x="164" y="4"/>
                    </a:lnTo>
                    <a:lnTo>
                      <a:pt x="180" y="4"/>
                    </a:lnTo>
                    <a:lnTo>
                      <a:pt x="197" y="4"/>
                    </a:lnTo>
                    <a:lnTo>
                      <a:pt x="211" y="6"/>
                    </a:lnTo>
                    <a:lnTo>
                      <a:pt x="213" y="6"/>
                    </a:lnTo>
                    <a:lnTo>
                      <a:pt x="229" y="6"/>
                    </a:lnTo>
                    <a:lnTo>
                      <a:pt x="246" y="6"/>
                    </a:lnTo>
                    <a:lnTo>
                      <a:pt x="262" y="6"/>
                    </a:lnTo>
                    <a:lnTo>
                      <a:pt x="281" y="6"/>
                    </a:lnTo>
                    <a:lnTo>
                      <a:pt x="297" y="6"/>
                    </a:lnTo>
                    <a:lnTo>
                      <a:pt x="313" y="6"/>
                    </a:lnTo>
                    <a:lnTo>
                      <a:pt x="330" y="6"/>
                    </a:lnTo>
                    <a:lnTo>
                      <a:pt x="346" y="6"/>
                    </a:lnTo>
                    <a:lnTo>
                      <a:pt x="363" y="6"/>
                    </a:lnTo>
                    <a:lnTo>
                      <a:pt x="379" y="6"/>
                    </a:lnTo>
                    <a:lnTo>
                      <a:pt x="395" y="6"/>
                    </a:lnTo>
                    <a:lnTo>
                      <a:pt x="412" y="6"/>
                    </a:lnTo>
                    <a:lnTo>
                      <a:pt x="428" y="4"/>
                    </a:lnTo>
                    <a:lnTo>
                      <a:pt x="445" y="4"/>
                    </a:lnTo>
                    <a:lnTo>
                      <a:pt x="461" y="4"/>
                    </a:lnTo>
                    <a:lnTo>
                      <a:pt x="479" y="4"/>
                    </a:lnTo>
                    <a:lnTo>
                      <a:pt x="496" y="4"/>
                    </a:lnTo>
                    <a:lnTo>
                      <a:pt x="512" y="4"/>
                    </a:lnTo>
                    <a:lnTo>
                      <a:pt x="522" y="4"/>
                    </a:lnTo>
                    <a:lnTo>
                      <a:pt x="522" y="4"/>
                    </a:lnTo>
                    <a:lnTo>
                      <a:pt x="522" y="6"/>
                    </a:lnTo>
                    <a:lnTo>
                      <a:pt x="522" y="8"/>
                    </a:lnTo>
                    <a:lnTo>
                      <a:pt x="524" y="8"/>
                    </a:lnTo>
                    <a:lnTo>
                      <a:pt x="524" y="11"/>
                    </a:lnTo>
                    <a:lnTo>
                      <a:pt x="524" y="13"/>
                    </a:lnTo>
                    <a:lnTo>
                      <a:pt x="524" y="13"/>
                    </a:lnTo>
                    <a:lnTo>
                      <a:pt x="526" y="15"/>
                    </a:lnTo>
                    <a:lnTo>
                      <a:pt x="526" y="15"/>
                    </a:lnTo>
                    <a:lnTo>
                      <a:pt x="526" y="19"/>
                    </a:lnTo>
                    <a:lnTo>
                      <a:pt x="528" y="25"/>
                    </a:lnTo>
                    <a:lnTo>
                      <a:pt x="531" y="29"/>
                    </a:lnTo>
                    <a:lnTo>
                      <a:pt x="531" y="29"/>
                    </a:lnTo>
                    <a:lnTo>
                      <a:pt x="533" y="33"/>
                    </a:lnTo>
                    <a:lnTo>
                      <a:pt x="533" y="39"/>
                    </a:lnTo>
                    <a:lnTo>
                      <a:pt x="533" y="41"/>
                    </a:lnTo>
                    <a:lnTo>
                      <a:pt x="531" y="45"/>
                    </a:lnTo>
                    <a:lnTo>
                      <a:pt x="528" y="49"/>
                    </a:lnTo>
                    <a:lnTo>
                      <a:pt x="531" y="56"/>
                    </a:lnTo>
                    <a:lnTo>
                      <a:pt x="531" y="60"/>
                    </a:lnTo>
                    <a:lnTo>
                      <a:pt x="533" y="62"/>
                    </a:lnTo>
                    <a:lnTo>
                      <a:pt x="533" y="62"/>
                    </a:lnTo>
                    <a:lnTo>
                      <a:pt x="533" y="64"/>
                    </a:lnTo>
                    <a:lnTo>
                      <a:pt x="531" y="66"/>
                    </a:lnTo>
                    <a:lnTo>
                      <a:pt x="531" y="66"/>
                    </a:lnTo>
                    <a:lnTo>
                      <a:pt x="533" y="74"/>
                    </a:lnTo>
                    <a:lnTo>
                      <a:pt x="533" y="74"/>
                    </a:lnTo>
                    <a:lnTo>
                      <a:pt x="533" y="76"/>
                    </a:lnTo>
                    <a:lnTo>
                      <a:pt x="533" y="82"/>
                    </a:lnTo>
                    <a:lnTo>
                      <a:pt x="533" y="88"/>
                    </a:lnTo>
                    <a:lnTo>
                      <a:pt x="533" y="90"/>
                    </a:lnTo>
                    <a:lnTo>
                      <a:pt x="535" y="95"/>
                    </a:lnTo>
                    <a:lnTo>
                      <a:pt x="539" y="103"/>
                    </a:lnTo>
                    <a:lnTo>
                      <a:pt x="539" y="107"/>
                    </a:lnTo>
                    <a:lnTo>
                      <a:pt x="541" y="109"/>
                    </a:lnTo>
                    <a:lnTo>
                      <a:pt x="543" y="113"/>
                    </a:lnTo>
                    <a:lnTo>
                      <a:pt x="541" y="115"/>
                    </a:lnTo>
                    <a:lnTo>
                      <a:pt x="543" y="117"/>
                    </a:lnTo>
                    <a:lnTo>
                      <a:pt x="545" y="123"/>
                    </a:lnTo>
                    <a:lnTo>
                      <a:pt x="545" y="123"/>
                    </a:lnTo>
                    <a:lnTo>
                      <a:pt x="543" y="123"/>
                    </a:lnTo>
                    <a:lnTo>
                      <a:pt x="543" y="123"/>
                    </a:lnTo>
                    <a:lnTo>
                      <a:pt x="545" y="125"/>
                    </a:lnTo>
                    <a:lnTo>
                      <a:pt x="545" y="125"/>
                    </a:lnTo>
                    <a:lnTo>
                      <a:pt x="545" y="125"/>
                    </a:lnTo>
                    <a:lnTo>
                      <a:pt x="545" y="125"/>
                    </a:lnTo>
                    <a:lnTo>
                      <a:pt x="545" y="125"/>
                    </a:lnTo>
                    <a:lnTo>
                      <a:pt x="547" y="127"/>
                    </a:lnTo>
                    <a:lnTo>
                      <a:pt x="547" y="129"/>
                    </a:lnTo>
                    <a:lnTo>
                      <a:pt x="549" y="131"/>
                    </a:lnTo>
                    <a:lnTo>
                      <a:pt x="549" y="133"/>
                    </a:lnTo>
                    <a:lnTo>
                      <a:pt x="551" y="136"/>
                    </a:lnTo>
                    <a:lnTo>
                      <a:pt x="551" y="138"/>
                    </a:lnTo>
                    <a:lnTo>
                      <a:pt x="553" y="142"/>
                    </a:lnTo>
                    <a:lnTo>
                      <a:pt x="553" y="144"/>
                    </a:lnTo>
                    <a:lnTo>
                      <a:pt x="555" y="146"/>
                    </a:lnTo>
                    <a:lnTo>
                      <a:pt x="555" y="146"/>
                    </a:lnTo>
                    <a:lnTo>
                      <a:pt x="555" y="146"/>
                    </a:lnTo>
                    <a:lnTo>
                      <a:pt x="555" y="146"/>
                    </a:lnTo>
                    <a:lnTo>
                      <a:pt x="555" y="148"/>
                    </a:lnTo>
                    <a:lnTo>
                      <a:pt x="555" y="148"/>
                    </a:lnTo>
                    <a:lnTo>
                      <a:pt x="555" y="150"/>
                    </a:lnTo>
                    <a:lnTo>
                      <a:pt x="555" y="152"/>
                    </a:lnTo>
                    <a:lnTo>
                      <a:pt x="555" y="154"/>
                    </a:lnTo>
                    <a:lnTo>
                      <a:pt x="555" y="156"/>
                    </a:lnTo>
                    <a:lnTo>
                      <a:pt x="555" y="156"/>
                    </a:lnTo>
                    <a:lnTo>
                      <a:pt x="555" y="162"/>
                    </a:lnTo>
                    <a:lnTo>
                      <a:pt x="555" y="164"/>
                    </a:lnTo>
                    <a:lnTo>
                      <a:pt x="555" y="164"/>
                    </a:lnTo>
                    <a:lnTo>
                      <a:pt x="555" y="166"/>
                    </a:lnTo>
                    <a:lnTo>
                      <a:pt x="555" y="166"/>
                    </a:lnTo>
                    <a:lnTo>
                      <a:pt x="557" y="168"/>
                    </a:lnTo>
                    <a:lnTo>
                      <a:pt x="557" y="181"/>
                    </a:lnTo>
                    <a:lnTo>
                      <a:pt x="557" y="183"/>
                    </a:lnTo>
                    <a:lnTo>
                      <a:pt x="557" y="189"/>
                    </a:lnTo>
                    <a:lnTo>
                      <a:pt x="557" y="191"/>
                    </a:lnTo>
                    <a:lnTo>
                      <a:pt x="557" y="191"/>
                    </a:lnTo>
                    <a:lnTo>
                      <a:pt x="557" y="191"/>
                    </a:lnTo>
                    <a:lnTo>
                      <a:pt x="557" y="193"/>
                    </a:lnTo>
                    <a:lnTo>
                      <a:pt x="557" y="195"/>
                    </a:lnTo>
                    <a:lnTo>
                      <a:pt x="559" y="199"/>
                    </a:lnTo>
                    <a:lnTo>
                      <a:pt x="559" y="201"/>
                    </a:lnTo>
                    <a:lnTo>
                      <a:pt x="559" y="207"/>
                    </a:lnTo>
                    <a:lnTo>
                      <a:pt x="559" y="209"/>
                    </a:lnTo>
                    <a:lnTo>
                      <a:pt x="559" y="209"/>
                    </a:lnTo>
                    <a:lnTo>
                      <a:pt x="561" y="211"/>
                    </a:lnTo>
                    <a:lnTo>
                      <a:pt x="561" y="211"/>
                    </a:lnTo>
                    <a:lnTo>
                      <a:pt x="561" y="213"/>
                    </a:lnTo>
                    <a:lnTo>
                      <a:pt x="561" y="213"/>
                    </a:lnTo>
                    <a:lnTo>
                      <a:pt x="561" y="213"/>
                    </a:lnTo>
                    <a:lnTo>
                      <a:pt x="561" y="213"/>
                    </a:lnTo>
                    <a:lnTo>
                      <a:pt x="563" y="213"/>
                    </a:lnTo>
                    <a:lnTo>
                      <a:pt x="563" y="213"/>
                    </a:lnTo>
                    <a:lnTo>
                      <a:pt x="563" y="215"/>
                    </a:lnTo>
                    <a:lnTo>
                      <a:pt x="563" y="215"/>
                    </a:lnTo>
                    <a:lnTo>
                      <a:pt x="563" y="215"/>
                    </a:lnTo>
                    <a:lnTo>
                      <a:pt x="563" y="215"/>
                    </a:lnTo>
                    <a:lnTo>
                      <a:pt x="563" y="217"/>
                    </a:lnTo>
                    <a:lnTo>
                      <a:pt x="563" y="220"/>
                    </a:lnTo>
                    <a:lnTo>
                      <a:pt x="561" y="220"/>
                    </a:lnTo>
                    <a:lnTo>
                      <a:pt x="563" y="224"/>
                    </a:lnTo>
                    <a:lnTo>
                      <a:pt x="561" y="226"/>
                    </a:lnTo>
                    <a:lnTo>
                      <a:pt x="561" y="226"/>
                    </a:lnTo>
                    <a:lnTo>
                      <a:pt x="561" y="228"/>
                    </a:lnTo>
                    <a:lnTo>
                      <a:pt x="561" y="228"/>
                    </a:lnTo>
                    <a:lnTo>
                      <a:pt x="561" y="230"/>
                    </a:lnTo>
                    <a:lnTo>
                      <a:pt x="563" y="234"/>
                    </a:lnTo>
                    <a:lnTo>
                      <a:pt x="563" y="236"/>
                    </a:lnTo>
                    <a:lnTo>
                      <a:pt x="563" y="238"/>
                    </a:lnTo>
                    <a:lnTo>
                      <a:pt x="561" y="242"/>
                    </a:lnTo>
                    <a:lnTo>
                      <a:pt x="561" y="244"/>
                    </a:lnTo>
                    <a:lnTo>
                      <a:pt x="563" y="246"/>
                    </a:lnTo>
                    <a:lnTo>
                      <a:pt x="565" y="248"/>
                    </a:lnTo>
                    <a:lnTo>
                      <a:pt x="565" y="250"/>
                    </a:lnTo>
                    <a:lnTo>
                      <a:pt x="567" y="254"/>
                    </a:lnTo>
                    <a:lnTo>
                      <a:pt x="567" y="256"/>
                    </a:lnTo>
                    <a:lnTo>
                      <a:pt x="567" y="258"/>
                    </a:lnTo>
                    <a:lnTo>
                      <a:pt x="567" y="261"/>
                    </a:lnTo>
                    <a:lnTo>
                      <a:pt x="567" y="261"/>
                    </a:lnTo>
                    <a:lnTo>
                      <a:pt x="569" y="263"/>
                    </a:lnTo>
                    <a:lnTo>
                      <a:pt x="569" y="263"/>
                    </a:lnTo>
                    <a:lnTo>
                      <a:pt x="569" y="263"/>
                    </a:lnTo>
                    <a:lnTo>
                      <a:pt x="569" y="265"/>
                    </a:lnTo>
                    <a:lnTo>
                      <a:pt x="569" y="267"/>
                    </a:lnTo>
                    <a:lnTo>
                      <a:pt x="574" y="273"/>
                    </a:lnTo>
                    <a:lnTo>
                      <a:pt x="578" y="275"/>
                    </a:lnTo>
                    <a:lnTo>
                      <a:pt x="578" y="277"/>
                    </a:lnTo>
                    <a:lnTo>
                      <a:pt x="580" y="279"/>
                    </a:lnTo>
                    <a:lnTo>
                      <a:pt x="580" y="285"/>
                    </a:lnTo>
                    <a:lnTo>
                      <a:pt x="580" y="287"/>
                    </a:lnTo>
                    <a:lnTo>
                      <a:pt x="580" y="289"/>
                    </a:lnTo>
                    <a:lnTo>
                      <a:pt x="580" y="289"/>
                    </a:lnTo>
                    <a:lnTo>
                      <a:pt x="582" y="293"/>
                    </a:lnTo>
                    <a:lnTo>
                      <a:pt x="582" y="293"/>
                    </a:lnTo>
                    <a:lnTo>
                      <a:pt x="582" y="293"/>
                    </a:lnTo>
                    <a:lnTo>
                      <a:pt x="582" y="295"/>
                    </a:lnTo>
                    <a:lnTo>
                      <a:pt x="582" y="295"/>
                    </a:lnTo>
                    <a:lnTo>
                      <a:pt x="582" y="299"/>
                    </a:lnTo>
                    <a:lnTo>
                      <a:pt x="582" y="302"/>
                    </a:lnTo>
                    <a:lnTo>
                      <a:pt x="582" y="304"/>
                    </a:lnTo>
                    <a:lnTo>
                      <a:pt x="582" y="306"/>
                    </a:lnTo>
                    <a:lnTo>
                      <a:pt x="582" y="310"/>
                    </a:lnTo>
                    <a:lnTo>
                      <a:pt x="584" y="316"/>
                    </a:lnTo>
                    <a:lnTo>
                      <a:pt x="584" y="316"/>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ND</a:t>
                </a:r>
              </a:p>
            </p:txBody>
          </p:sp>
          <p:sp>
            <p:nvSpPr>
              <p:cNvPr id="31" name="Freeform 28">
                <a:extLst>
                  <a:ext uri="{FF2B5EF4-FFF2-40B4-BE49-F238E27FC236}">
                    <a16:creationId xmlns:a16="http://schemas.microsoft.com/office/drawing/2014/main" id="{C636C26B-E4A0-44F6-A292-3B28693D06DF}"/>
                  </a:ext>
                </a:extLst>
              </p:cNvPr>
              <p:cNvSpPr>
                <a:spLocks noEditPoints="1"/>
              </p:cNvSpPr>
              <p:nvPr/>
            </p:nvSpPr>
            <p:spPr bwMode="auto">
              <a:xfrm>
                <a:off x="4118" y="1262"/>
                <a:ext cx="764" cy="332"/>
              </a:xfrm>
              <a:custGeom>
                <a:avLst/>
                <a:gdLst>
                  <a:gd name="T0" fmla="*/ 588 w 764"/>
                  <a:gd name="T1" fmla="*/ 287 h 332"/>
                  <a:gd name="T2" fmla="*/ 678 w 764"/>
                  <a:gd name="T3" fmla="*/ 214 h 332"/>
                  <a:gd name="T4" fmla="*/ 690 w 764"/>
                  <a:gd name="T5" fmla="*/ 216 h 332"/>
                  <a:gd name="T6" fmla="*/ 721 w 764"/>
                  <a:gd name="T7" fmla="*/ 162 h 332"/>
                  <a:gd name="T8" fmla="*/ 760 w 764"/>
                  <a:gd name="T9" fmla="*/ 91 h 332"/>
                  <a:gd name="T10" fmla="*/ 762 w 764"/>
                  <a:gd name="T11" fmla="*/ 123 h 332"/>
                  <a:gd name="T12" fmla="*/ 750 w 764"/>
                  <a:gd name="T13" fmla="*/ 140 h 332"/>
                  <a:gd name="T14" fmla="*/ 731 w 764"/>
                  <a:gd name="T15" fmla="*/ 66 h 332"/>
                  <a:gd name="T16" fmla="*/ 711 w 764"/>
                  <a:gd name="T17" fmla="*/ 19 h 332"/>
                  <a:gd name="T18" fmla="*/ 723 w 764"/>
                  <a:gd name="T19" fmla="*/ 46 h 332"/>
                  <a:gd name="T20" fmla="*/ 745 w 764"/>
                  <a:gd name="T21" fmla="*/ 72 h 332"/>
                  <a:gd name="T22" fmla="*/ 729 w 764"/>
                  <a:gd name="T23" fmla="*/ 101 h 332"/>
                  <a:gd name="T24" fmla="*/ 735 w 764"/>
                  <a:gd name="T25" fmla="*/ 87 h 332"/>
                  <a:gd name="T26" fmla="*/ 717 w 764"/>
                  <a:gd name="T27" fmla="*/ 66 h 332"/>
                  <a:gd name="T28" fmla="*/ 709 w 764"/>
                  <a:gd name="T29" fmla="*/ 97 h 332"/>
                  <a:gd name="T30" fmla="*/ 698 w 764"/>
                  <a:gd name="T31" fmla="*/ 84 h 332"/>
                  <a:gd name="T32" fmla="*/ 682 w 764"/>
                  <a:gd name="T33" fmla="*/ 74 h 332"/>
                  <a:gd name="T34" fmla="*/ 643 w 764"/>
                  <a:gd name="T35" fmla="*/ 72 h 332"/>
                  <a:gd name="T36" fmla="*/ 637 w 764"/>
                  <a:gd name="T37" fmla="*/ 50 h 332"/>
                  <a:gd name="T38" fmla="*/ 674 w 764"/>
                  <a:gd name="T39" fmla="*/ 56 h 332"/>
                  <a:gd name="T40" fmla="*/ 676 w 764"/>
                  <a:gd name="T41" fmla="*/ 48 h 332"/>
                  <a:gd name="T42" fmla="*/ 688 w 764"/>
                  <a:gd name="T43" fmla="*/ 41 h 332"/>
                  <a:gd name="T44" fmla="*/ 702 w 764"/>
                  <a:gd name="T45" fmla="*/ 41 h 332"/>
                  <a:gd name="T46" fmla="*/ 711 w 764"/>
                  <a:gd name="T47" fmla="*/ 39 h 332"/>
                  <a:gd name="T48" fmla="*/ 700 w 764"/>
                  <a:gd name="T49" fmla="*/ 17 h 332"/>
                  <a:gd name="T50" fmla="*/ 614 w 764"/>
                  <a:gd name="T51" fmla="*/ 19 h 332"/>
                  <a:gd name="T52" fmla="*/ 254 w 764"/>
                  <a:gd name="T53" fmla="*/ 84 h 332"/>
                  <a:gd name="T54" fmla="*/ 203 w 764"/>
                  <a:gd name="T55" fmla="*/ 121 h 332"/>
                  <a:gd name="T56" fmla="*/ 172 w 764"/>
                  <a:gd name="T57" fmla="*/ 148 h 332"/>
                  <a:gd name="T58" fmla="*/ 147 w 764"/>
                  <a:gd name="T59" fmla="*/ 162 h 332"/>
                  <a:gd name="T60" fmla="*/ 135 w 764"/>
                  <a:gd name="T61" fmla="*/ 166 h 332"/>
                  <a:gd name="T62" fmla="*/ 115 w 764"/>
                  <a:gd name="T63" fmla="*/ 179 h 332"/>
                  <a:gd name="T64" fmla="*/ 104 w 764"/>
                  <a:gd name="T65" fmla="*/ 197 h 332"/>
                  <a:gd name="T66" fmla="*/ 76 w 764"/>
                  <a:gd name="T67" fmla="*/ 218 h 332"/>
                  <a:gd name="T68" fmla="*/ 49 w 764"/>
                  <a:gd name="T69" fmla="*/ 230 h 332"/>
                  <a:gd name="T70" fmla="*/ 22 w 764"/>
                  <a:gd name="T71" fmla="*/ 250 h 332"/>
                  <a:gd name="T72" fmla="*/ 8 w 764"/>
                  <a:gd name="T73" fmla="*/ 269 h 332"/>
                  <a:gd name="T74" fmla="*/ 55 w 764"/>
                  <a:gd name="T75" fmla="*/ 291 h 332"/>
                  <a:gd name="T76" fmla="*/ 143 w 764"/>
                  <a:gd name="T77" fmla="*/ 263 h 332"/>
                  <a:gd name="T78" fmla="*/ 168 w 764"/>
                  <a:gd name="T79" fmla="*/ 250 h 332"/>
                  <a:gd name="T80" fmla="*/ 285 w 764"/>
                  <a:gd name="T81" fmla="*/ 238 h 332"/>
                  <a:gd name="T82" fmla="*/ 297 w 764"/>
                  <a:gd name="T83" fmla="*/ 240 h 332"/>
                  <a:gd name="T84" fmla="*/ 397 w 764"/>
                  <a:gd name="T85" fmla="*/ 255 h 332"/>
                  <a:gd name="T86" fmla="*/ 528 w 764"/>
                  <a:gd name="T87" fmla="*/ 332 h 332"/>
                  <a:gd name="T88" fmla="*/ 577 w 764"/>
                  <a:gd name="T89" fmla="*/ 304 h 332"/>
                  <a:gd name="T90" fmla="*/ 596 w 764"/>
                  <a:gd name="T91" fmla="*/ 263 h 332"/>
                  <a:gd name="T92" fmla="*/ 614 w 764"/>
                  <a:gd name="T93" fmla="*/ 228 h 332"/>
                  <a:gd name="T94" fmla="*/ 618 w 764"/>
                  <a:gd name="T95" fmla="*/ 236 h 332"/>
                  <a:gd name="T96" fmla="*/ 637 w 764"/>
                  <a:gd name="T97" fmla="*/ 216 h 332"/>
                  <a:gd name="T98" fmla="*/ 680 w 764"/>
                  <a:gd name="T99" fmla="*/ 209 h 332"/>
                  <a:gd name="T100" fmla="*/ 694 w 764"/>
                  <a:gd name="T101" fmla="*/ 191 h 332"/>
                  <a:gd name="T102" fmla="*/ 698 w 764"/>
                  <a:gd name="T103" fmla="*/ 171 h 332"/>
                  <a:gd name="T104" fmla="*/ 688 w 764"/>
                  <a:gd name="T105" fmla="*/ 171 h 332"/>
                  <a:gd name="T106" fmla="*/ 676 w 764"/>
                  <a:gd name="T107" fmla="*/ 183 h 332"/>
                  <a:gd name="T108" fmla="*/ 635 w 764"/>
                  <a:gd name="T109" fmla="*/ 177 h 332"/>
                  <a:gd name="T110" fmla="*/ 674 w 764"/>
                  <a:gd name="T111" fmla="*/ 160 h 332"/>
                  <a:gd name="T112" fmla="*/ 680 w 764"/>
                  <a:gd name="T113" fmla="*/ 152 h 332"/>
                  <a:gd name="T114" fmla="*/ 629 w 764"/>
                  <a:gd name="T115" fmla="*/ 132 h 332"/>
                  <a:gd name="T116" fmla="*/ 666 w 764"/>
                  <a:gd name="T117" fmla="*/ 134 h 332"/>
                  <a:gd name="T118" fmla="*/ 668 w 764"/>
                  <a:gd name="T119" fmla="*/ 128 h 332"/>
                  <a:gd name="T120" fmla="*/ 682 w 764"/>
                  <a:gd name="T121" fmla="*/ 125 h 332"/>
                  <a:gd name="T122" fmla="*/ 696 w 764"/>
                  <a:gd name="T123" fmla="*/ 136 h 332"/>
                  <a:gd name="T124" fmla="*/ 717 w 764"/>
                  <a:gd name="T125" fmla="*/ 1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332">
                    <a:moveTo>
                      <a:pt x="580" y="320"/>
                    </a:moveTo>
                    <a:lnTo>
                      <a:pt x="580" y="320"/>
                    </a:lnTo>
                    <a:lnTo>
                      <a:pt x="577" y="320"/>
                    </a:lnTo>
                    <a:lnTo>
                      <a:pt x="575" y="320"/>
                    </a:lnTo>
                    <a:lnTo>
                      <a:pt x="575" y="322"/>
                    </a:lnTo>
                    <a:lnTo>
                      <a:pt x="577" y="324"/>
                    </a:lnTo>
                    <a:lnTo>
                      <a:pt x="577" y="324"/>
                    </a:lnTo>
                    <a:lnTo>
                      <a:pt x="580" y="324"/>
                    </a:lnTo>
                    <a:lnTo>
                      <a:pt x="582" y="324"/>
                    </a:lnTo>
                    <a:lnTo>
                      <a:pt x="582" y="324"/>
                    </a:lnTo>
                    <a:lnTo>
                      <a:pt x="582" y="318"/>
                    </a:lnTo>
                    <a:lnTo>
                      <a:pt x="580" y="320"/>
                    </a:lnTo>
                    <a:lnTo>
                      <a:pt x="580" y="320"/>
                    </a:lnTo>
                    <a:close/>
                    <a:moveTo>
                      <a:pt x="586" y="289"/>
                    </a:moveTo>
                    <a:lnTo>
                      <a:pt x="584" y="291"/>
                    </a:lnTo>
                    <a:lnTo>
                      <a:pt x="584" y="296"/>
                    </a:lnTo>
                    <a:lnTo>
                      <a:pt x="584" y="298"/>
                    </a:lnTo>
                    <a:lnTo>
                      <a:pt x="586" y="296"/>
                    </a:lnTo>
                    <a:lnTo>
                      <a:pt x="586" y="293"/>
                    </a:lnTo>
                    <a:lnTo>
                      <a:pt x="586" y="287"/>
                    </a:lnTo>
                    <a:lnTo>
                      <a:pt x="588" y="287"/>
                    </a:lnTo>
                    <a:lnTo>
                      <a:pt x="588" y="287"/>
                    </a:lnTo>
                    <a:lnTo>
                      <a:pt x="588" y="287"/>
                    </a:lnTo>
                    <a:lnTo>
                      <a:pt x="588" y="287"/>
                    </a:lnTo>
                    <a:lnTo>
                      <a:pt x="586" y="289"/>
                    </a:lnTo>
                    <a:close/>
                    <a:moveTo>
                      <a:pt x="618" y="242"/>
                    </a:moveTo>
                    <a:lnTo>
                      <a:pt x="616" y="246"/>
                    </a:lnTo>
                    <a:lnTo>
                      <a:pt x="614" y="246"/>
                    </a:lnTo>
                    <a:lnTo>
                      <a:pt x="612" y="246"/>
                    </a:lnTo>
                    <a:lnTo>
                      <a:pt x="602" y="257"/>
                    </a:lnTo>
                    <a:lnTo>
                      <a:pt x="600" y="261"/>
                    </a:lnTo>
                    <a:lnTo>
                      <a:pt x="600" y="265"/>
                    </a:lnTo>
                    <a:lnTo>
                      <a:pt x="600" y="263"/>
                    </a:lnTo>
                    <a:lnTo>
                      <a:pt x="608" y="253"/>
                    </a:lnTo>
                    <a:lnTo>
                      <a:pt x="608" y="253"/>
                    </a:lnTo>
                    <a:lnTo>
                      <a:pt x="612" y="250"/>
                    </a:lnTo>
                    <a:lnTo>
                      <a:pt x="618" y="244"/>
                    </a:lnTo>
                    <a:lnTo>
                      <a:pt x="620" y="242"/>
                    </a:lnTo>
                    <a:lnTo>
                      <a:pt x="620" y="242"/>
                    </a:lnTo>
                    <a:lnTo>
                      <a:pt x="620" y="242"/>
                    </a:lnTo>
                    <a:lnTo>
                      <a:pt x="620" y="242"/>
                    </a:lnTo>
                    <a:lnTo>
                      <a:pt x="620" y="242"/>
                    </a:lnTo>
                    <a:lnTo>
                      <a:pt x="618" y="242"/>
                    </a:lnTo>
                    <a:close/>
                    <a:moveTo>
                      <a:pt x="686" y="214"/>
                    </a:moveTo>
                    <a:lnTo>
                      <a:pt x="686" y="212"/>
                    </a:lnTo>
                    <a:lnTo>
                      <a:pt x="680" y="212"/>
                    </a:lnTo>
                    <a:lnTo>
                      <a:pt x="678" y="212"/>
                    </a:lnTo>
                    <a:lnTo>
                      <a:pt x="678" y="214"/>
                    </a:lnTo>
                    <a:lnTo>
                      <a:pt x="678" y="214"/>
                    </a:lnTo>
                    <a:lnTo>
                      <a:pt x="684" y="214"/>
                    </a:lnTo>
                    <a:lnTo>
                      <a:pt x="688" y="216"/>
                    </a:lnTo>
                    <a:lnTo>
                      <a:pt x="688" y="216"/>
                    </a:lnTo>
                    <a:lnTo>
                      <a:pt x="688" y="216"/>
                    </a:lnTo>
                    <a:lnTo>
                      <a:pt x="688" y="214"/>
                    </a:lnTo>
                    <a:lnTo>
                      <a:pt x="686" y="214"/>
                    </a:lnTo>
                    <a:close/>
                    <a:moveTo>
                      <a:pt x="670" y="212"/>
                    </a:moveTo>
                    <a:lnTo>
                      <a:pt x="655" y="216"/>
                    </a:lnTo>
                    <a:lnTo>
                      <a:pt x="643" y="222"/>
                    </a:lnTo>
                    <a:lnTo>
                      <a:pt x="641" y="222"/>
                    </a:lnTo>
                    <a:lnTo>
                      <a:pt x="639" y="224"/>
                    </a:lnTo>
                    <a:lnTo>
                      <a:pt x="661" y="214"/>
                    </a:lnTo>
                    <a:lnTo>
                      <a:pt x="663" y="214"/>
                    </a:lnTo>
                    <a:lnTo>
                      <a:pt x="676" y="212"/>
                    </a:lnTo>
                    <a:lnTo>
                      <a:pt x="674" y="212"/>
                    </a:lnTo>
                    <a:lnTo>
                      <a:pt x="670" y="212"/>
                    </a:lnTo>
                    <a:close/>
                    <a:moveTo>
                      <a:pt x="709" y="179"/>
                    </a:moveTo>
                    <a:lnTo>
                      <a:pt x="707" y="181"/>
                    </a:lnTo>
                    <a:lnTo>
                      <a:pt x="707" y="181"/>
                    </a:lnTo>
                    <a:lnTo>
                      <a:pt x="707" y="181"/>
                    </a:lnTo>
                    <a:lnTo>
                      <a:pt x="702" y="185"/>
                    </a:lnTo>
                    <a:lnTo>
                      <a:pt x="696" y="197"/>
                    </a:lnTo>
                    <a:lnTo>
                      <a:pt x="690" y="216"/>
                    </a:lnTo>
                    <a:lnTo>
                      <a:pt x="690" y="218"/>
                    </a:lnTo>
                    <a:lnTo>
                      <a:pt x="690" y="220"/>
                    </a:lnTo>
                    <a:lnTo>
                      <a:pt x="690" y="218"/>
                    </a:lnTo>
                    <a:lnTo>
                      <a:pt x="698" y="197"/>
                    </a:lnTo>
                    <a:lnTo>
                      <a:pt x="700" y="191"/>
                    </a:lnTo>
                    <a:lnTo>
                      <a:pt x="702" y="189"/>
                    </a:lnTo>
                    <a:lnTo>
                      <a:pt x="704" y="187"/>
                    </a:lnTo>
                    <a:lnTo>
                      <a:pt x="709" y="183"/>
                    </a:lnTo>
                    <a:lnTo>
                      <a:pt x="711" y="181"/>
                    </a:lnTo>
                    <a:lnTo>
                      <a:pt x="711" y="177"/>
                    </a:lnTo>
                    <a:lnTo>
                      <a:pt x="711" y="177"/>
                    </a:lnTo>
                    <a:lnTo>
                      <a:pt x="709" y="179"/>
                    </a:lnTo>
                    <a:close/>
                    <a:moveTo>
                      <a:pt x="719" y="160"/>
                    </a:moveTo>
                    <a:lnTo>
                      <a:pt x="719" y="160"/>
                    </a:lnTo>
                    <a:lnTo>
                      <a:pt x="719" y="162"/>
                    </a:lnTo>
                    <a:lnTo>
                      <a:pt x="719" y="162"/>
                    </a:lnTo>
                    <a:lnTo>
                      <a:pt x="717" y="164"/>
                    </a:lnTo>
                    <a:lnTo>
                      <a:pt x="717" y="164"/>
                    </a:lnTo>
                    <a:lnTo>
                      <a:pt x="717" y="166"/>
                    </a:lnTo>
                    <a:lnTo>
                      <a:pt x="715" y="168"/>
                    </a:lnTo>
                    <a:lnTo>
                      <a:pt x="715" y="171"/>
                    </a:lnTo>
                    <a:lnTo>
                      <a:pt x="715" y="171"/>
                    </a:lnTo>
                    <a:lnTo>
                      <a:pt x="717" y="168"/>
                    </a:lnTo>
                    <a:lnTo>
                      <a:pt x="721" y="162"/>
                    </a:lnTo>
                    <a:lnTo>
                      <a:pt x="721" y="162"/>
                    </a:lnTo>
                    <a:lnTo>
                      <a:pt x="723" y="162"/>
                    </a:lnTo>
                    <a:lnTo>
                      <a:pt x="723" y="162"/>
                    </a:lnTo>
                    <a:lnTo>
                      <a:pt x="723" y="160"/>
                    </a:lnTo>
                    <a:lnTo>
                      <a:pt x="721" y="160"/>
                    </a:lnTo>
                    <a:lnTo>
                      <a:pt x="719" y="160"/>
                    </a:lnTo>
                    <a:close/>
                    <a:moveTo>
                      <a:pt x="733" y="148"/>
                    </a:moveTo>
                    <a:lnTo>
                      <a:pt x="729" y="152"/>
                    </a:lnTo>
                    <a:lnTo>
                      <a:pt x="727" y="154"/>
                    </a:lnTo>
                    <a:lnTo>
                      <a:pt x="725" y="154"/>
                    </a:lnTo>
                    <a:lnTo>
                      <a:pt x="725" y="156"/>
                    </a:lnTo>
                    <a:lnTo>
                      <a:pt x="725" y="158"/>
                    </a:lnTo>
                    <a:lnTo>
                      <a:pt x="723" y="160"/>
                    </a:lnTo>
                    <a:lnTo>
                      <a:pt x="731" y="150"/>
                    </a:lnTo>
                    <a:lnTo>
                      <a:pt x="739" y="146"/>
                    </a:lnTo>
                    <a:lnTo>
                      <a:pt x="741" y="144"/>
                    </a:lnTo>
                    <a:lnTo>
                      <a:pt x="741" y="144"/>
                    </a:lnTo>
                    <a:lnTo>
                      <a:pt x="741" y="142"/>
                    </a:lnTo>
                    <a:lnTo>
                      <a:pt x="743" y="142"/>
                    </a:lnTo>
                    <a:lnTo>
                      <a:pt x="739" y="144"/>
                    </a:lnTo>
                    <a:lnTo>
                      <a:pt x="733" y="148"/>
                    </a:lnTo>
                    <a:close/>
                    <a:moveTo>
                      <a:pt x="762" y="103"/>
                    </a:moveTo>
                    <a:lnTo>
                      <a:pt x="762" y="95"/>
                    </a:lnTo>
                    <a:lnTo>
                      <a:pt x="760" y="91"/>
                    </a:lnTo>
                    <a:lnTo>
                      <a:pt x="758" y="87"/>
                    </a:lnTo>
                    <a:lnTo>
                      <a:pt x="756" y="84"/>
                    </a:lnTo>
                    <a:lnTo>
                      <a:pt x="756" y="82"/>
                    </a:lnTo>
                    <a:lnTo>
                      <a:pt x="754" y="78"/>
                    </a:lnTo>
                    <a:lnTo>
                      <a:pt x="752" y="76"/>
                    </a:lnTo>
                    <a:lnTo>
                      <a:pt x="750" y="76"/>
                    </a:lnTo>
                    <a:lnTo>
                      <a:pt x="750" y="76"/>
                    </a:lnTo>
                    <a:lnTo>
                      <a:pt x="752" y="78"/>
                    </a:lnTo>
                    <a:lnTo>
                      <a:pt x="754" y="80"/>
                    </a:lnTo>
                    <a:lnTo>
                      <a:pt x="754" y="82"/>
                    </a:lnTo>
                    <a:lnTo>
                      <a:pt x="758" y="91"/>
                    </a:lnTo>
                    <a:lnTo>
                      <a:pt x="760" y="95"/>
                    </a:lnTo>
                    <a:lnTo>
                      <a:pt x="760" y="97"/>
                    </a:lnTo>
                    <a:lnTo>
                      <a:pt x="760" y="99"/>
                    </a:lnTo>
                    <a:lnTo>
                      <a:pt x="760" y="101"/>
                    </a:lnTo>
                    <a:lnTo>
                      <a:pt x="760" y="103"/>
                    </a:lnTo>
                    <a:lnTo>
                      <a:pt x="760" y="103"/>
                    </a:lnTo>
                    <a:lnTo>
                      <a:pt x="760" y="105"/>
                    </a:lnTo>
                    <a:lnTo>
                      <a:pt x="760" y="107"/>
                    </a:lnTo>
                    <a:lnTo>
                      <a:pt x="762" y="109"/>
                    </a:lnTo>
                    <a:lnTo>
                      <a:pt x="762" y="113"/>
                    </a:lnTo>
                    <a:lnTo>
                      <a:pt x="762" y="117"/>
                    </a:lnTo>
                    <a:lnTo>
                      <a:pt x="762" y="123"/>
                    </a:lnTo>
                    <a:lnTo>
                      <a:pt x="762" y="123"/>
                    </a:lnTo>
                    <a:lnTo>
                      <a:pt x="762" y="128"/>
                    </a:lnTo>
                    <a:lnTo>
                      <a:pt x="760" y="130"/>
                    </a:lnTo>
                    <a:lnTo>
                      <a:pt x="756" y="134"/>
                    </a:lnTo>
                    <a:lnTo>
                      <a:pt x="750" y="138"/>
                    </a:lnTo>
                    <a:lnTo>
                      <a:pt x="750" y="138"/>
                    </a:lnTo>
                    <a:lnTo>
                      <a:pt x="750" y="138"/>
                    </a:lnTo>
                    <a:lnTo>
                      <a:pt x="750" y="136"/>
                    </a:lnTo>
                    <a:lnTo>
                      <a:pt x="750" y="136"/>
                    </a:lnTo>
                    <a:lnTo>
                      <a:pt x="750" y="136"/>
                    </a:lnTo>
                    <a:lnTo>
                      <a:pt x="747" y="138"/>
                    </a:lnTo>
                    <a:lnTo>
                      <a:pt x="750" y="138"/>
                    </a:lnTo>
                    <a:lnTo>
                      <a:pt x="747" y="138"/>
                    </a:lnTo>
                    <a:lnTo>
                      <a:pt x="747" y="138"/>
                    </a:lnTo>
                    <a:lnTo>
                      <a:pt x="747" y="140"/>
                    </a:lnTo>
                    <a:lnTo>
                      <a:pt x="747" y="140"/>
                    </a:lnTo>
                    <a:lnTo>
                      <a:pt x="747" y="140"/>
                    </a:lnTo>
                    <a:lnTo>
                      <a:pt x="745" y="140"/>
                    </a:lnTo>
                    <a:lnTo>
                      <a:pt x="745" y="142"/>
                    </a:lnTo>
                    <a:lnTo>
                      <a:pt x="745" y="142"/>
                    </a:lnTo>
                    <a:lnTo>
                      <a:pt x="747" y="142"/>
                    </a:lnTo>
                    <a:lnTo>
                      <a:pt x="747" y="142"/>
                    </a:lnTo>
                    <a:lnTo>
                      <a:pt x="747" y="140"/>
                    </a:lnTo>
                    <a:lnTo>
                      <a:pt x="750" y="140"/>
                    </a:lnTo>
                    <a:lnTo>
                      <a:pt x="750" y="140"/>
                    </a:lnTo>
                    <a:lnTo>
                      <a:pt x="754" y="138"/>
                    </a:lnTo>
                    <a:lnTo>
                      <a:pt x="756" y="136"/>
                    </a:lnTo>
                    <a:lnTo>
                      <a:pt x="758" y="134"/>
                    </a:lnTo>
                    <a:lnTo>
                      <a:pt x="760" y="134"/>
                    </a:lnTo>
                    <a:lnTo>
                      <a:pt x="762" y="134"/>
                    </a:lnTo>
                    <a:lnTo>
                      <a:pt x="762" y="132"/>
                    </a:lnTo>
                    <a:lnTo>
                      <a:pt x="764" y="130"/>
                    </a:lnTo>
                    <a:lnTo>
                      <a:pt x="764" y="121"/>
                    </a:lnTo>
                    <a:lnTo>
                      <a:pt x="762" y="103"/>
                    </a:lnTo>
                    <a:close/>
                    <a:moveTo>
                      <a:pt x="737" y="66"/>
                    </a:moveTo>
                    <a:lnTo>
                      <a:pt x="735" y="64"/>
                    </a:lnTo>
                    <a:lnTo>
                      <a:pt x="735" y="64"/>
                    </a:lnTo>
                    <a:lnTo>
                      <a:pt x="733" y="62"/>
                    </a:lnTo>
                    <a:lnTo>
                      <a:pt x="733" y="62"/>
                    </a:lnTo>
                    <a:lnTo>
                      <a:pt x="733" y="62"/>
                    </a:lnTo>
                    <a:lnTo>
                      <a:pt x="731" y="62"/>
                    </a:lnTo>
                    <a:lnTo>
                      <a:pt x="731" y="62"/>
                    </a:lnTo>
                    <a:lnTo>
                      <a:pt x="729" y="62"/>
                    </a:lnTo>
                    <a:lnTo>
                      <a:pt x="729" y="62"/>
                    </a:lnTo>
                    <a:lnTo>
                      <a:pt x="729" y="64"/>
                    </a:lnTo>
                    <a:lnTo>
                      <a:pt x="729" y="64"/>
                    </a:lnTo>
                    <a:lnTo>
                      <a:pt x="729" y="64"/>
                    </a:lnTo>
                    <a:lnTo>
                      <a:pt x="731" y="64"/>
                    </a:lnTo>
                    <a:lnTo>
                      <a:pt x="731" y="66"/>
                    </a:lnTo>
                    <a:lnTo>
                      <a:pt x="733" y="68"/>
                    </a:lnTo>
                    <a:lnTo>
                      <a:pt x="735" y="68"/>
                    </a:lnTo>
                    <a:lnTo>
                      <a:pt x="735" y="70"/>
                    </a:lnTo>
                    <a:lnTo>
                      <a:pt x="737" y="72"/>
                    </a:lnTo>
                    <a:lnTo>
                      <a:pt x="739" y="72"/>
                    </a:lnTo>
                    <a:lnTo>
                      <a:pt x="739" y="72"/>
                    </a:lnTo>
                    <a:lnTo>
                      <a:pt x="739" y="72"/>
                    </a:lnTo>
                    <a:lnTo>
                      <a:pt x="739" y="70"/>
                    </a:lnTo>
                    <a:lnTo>
                      <a:pt x="741" y="68"/>
                    </a:lnTo>
                    <a:lnTo>
                      <a:pt x="737" y="66"/>
                    </a:lnTo>
                    <a:close/>
                    <a:moveTo>
                      <a:pt x="745" y="72"/>
                    </a:moveTo>
                    <a:lnTo>
                      <a:pt x="745" y="74"/>
                    </a:lnTo>
                    <a:lnTo>
                      <a:pt x="747" y="74"/>
                    </a:lnTo>
                    <a:lnTo>
                      <a:pt x="750" y="74"/>
                    </a:lnTo>
                    <a:lnTo>
                      <a:pt x="750" y="74"/>
                    </a:lnTo>
                    <a:lnTo>
                      <a:pt x="745" y="68"/>
                    </a:lnTo>
                    <a:lnTo>
                      <a:pt x="743" y="64"/>
                    </a:lnTo>
                    <a:lnTo>
                      <a:pt x="725" y="43"/>
                    </a:lnTo>
                    <a:lnTo>
                      <a:pt x="719" y="33"/>
                    </a:lnTo>
                    <a:lnTo>
                      <a:pt x="715" y="27"/>
                    </a:lnTo>
                    <a:lnTo>
                      <a:pt x="715" y="27"/>
                    </a:lnTo>
                    <a:lnTo>
                      <a:pt x="715" y="23"/>
                    </a:lnTo>
                    <a:lnTo>
                      <a:pt x="713" y="21"/>
                    </a:lnTo>
                    <a:lnTo>
                      <a:pt x="711" y="19"/>
                    </a:lnTo>
                    <a:lnTo>
                      <a:pt x="704" y="0"/>
                    </a:lnTo>
                    <a:lnTo>
                      <a:pt x="704" y="0"/>
                    </a:lnTo>
                    <a:lnTo>
                      <a:pt x="702" y="2"/>
                    </a:lnTo>
                    <a:lnTo>
                      <a:pt x="702" y="2"/>
                    </a:lnTo>
                    <a:lnTo>
                      <a:pt x="702" y="2"/>
                    </a:lnTo>
                    <a:lnTo>
                      <a:pt x="702" y="2"/>
                    </a:lnTo>
                    <a:lnTo>
                      <a:pt x="704" y="7"/>
                    </a:lnTo>
                    <a:lnTo>
                      <a:pt x="704" y="9"/>
                    </a:lnTo>
                    <a:lnTo>
                      <a:pt x="707" y="11"/>
                    </a:lnTo>
                    <a:lnTo>
                      <a:pt x="707" y="13"/>
                    </a:lnTo>
                    <a:lnTo>
                      <a:pt x="709" y="15"/>
                    </a:lnTo>
                    <a:lnTo>
                      <a:pt x="711" y="17"/>
                    </a:lnTo>
                    <a:lnTo>
                      <a:pt x="713" y="23"/>
                    </a:lnTo>
                    <a:lnTo>
                      <a:pt x="713" y="27"/>
                    </a:lnTo>
                    <a:lnTo>
                      <a:pt x="713" y="27"/>
                    </a:lnTo>
                    <a:lnTo>
                      <a:pt x="713" y="27"/>
                    </a:lnTo>
                    <a:lnTo>
                      <a:pt x="713" y="27"/>
                    </a:lnTo>
                    <a:lnTo>
                      <a:pt x="713" y="27"/>
                    </a:lnTo>
                    <a:lnTo>
                      <a:pt x="715" y="29"/>
                    </a:lnTo>
                    <a:lnTo>
                      <a:pt x="719" y="33"/>
                    </a:lnTo>
                    <a:lnTo>
                      <a:pt x="719" y="35"/>
                    </a:lnTo>
                    <a:lnTo>
                      <a:pt x="721" y="39"/>
                    </a:lnTo>
                    <a:lnTo>
                      <a:pt x="723" y="41"/>
                    </a:lnTo>
                    <a:lnTo>
                      <a:pt x="723" y="46"/>
                    </a:lnTo>
                    <a:lnTo>
                      <a:pt x="723" y="46"/>
                    </a:lnTo>
                    <a:lnTo>
                      <a:pt x="725" y="48"/>
                    </a:lnTo>
                    <a:lnTo>
                      <a:pt x="725" y="50"/>
                    </a:lnTo>
                    <a:lnTo>
                      <a:pt x="727" y="50"/>
                    </a:lnTo>
                    <a:lnTo>
                      <a:pt x="727" y="52"/>
                    </a:lnTo>
                    <a:lnTo>
                      <a:pt x="729" y="50"/>
                    </a:lnTo>
                    <a:lnTo>
                      <a:pt x="729" y="50"/>
                    </a:lnTo>
                    <a:lnTo>
                      <a:pt x="731" y="52"/>
                    </a:lnTo>
                    <a:lnTo>
                      <a:pt x="731" y="54"/>
                    </a:lnTo>
                    <a:lnTo>
                      <a:pt x="729" y="54"/>
                    </a:lnTo>
                    <a:lnTo>
                      <a:pt x="729" y="54"/>
                    </a:lnTo>
                    <a:lnTo>
                      <a:pt x="727" y="54"/>
                    </a:lnTo>
                    <a:lnTo>
                      <a:pt x="727" y="56"/>
                    </a:lnTo>
                    <a:lnTo>
                      <a:pt x="729" y="56"/>
                    </a:lnTo>
                    <a:lnTo>
                      <a:pt x="731" y="56"/>
                    </a:lnTo>
                    <a:lnTo>
                      <a:pt x="731" y="56"/>
                    </a:lnTo>
                    <a:lnTo>
                      <a:pt x="731" y="56"/>
                    </a:lnTo>
                    <a:lnTo>
                      <a:pt x="739" y="62"/>
                    </a:lnTo>
                    <a:lnTo>
                      <a:pt x="741" y="64"/>
                    </a:lnTo>
                    <a:lnTo>
                      <a:pt x="743" y="68"/>
                    </a:lnTo>
                    <a:lnTo>
                      <a:pt x="743" y="70"/>
                    </a:lnTo>
                    <a:lnTo>
                      <a:pt x="745" y="70"/>
                    </a:lnTo>
                    <a:lnTo>
                      <a:pt x="745" y="72"/>
                    </a:lnTo>
                    <a:lnTo>
                      <a:pt x="745" y="72"/>
                    </a:lnTo>
                    <a:close/>
                    <a:moveTo>
                      <a:pt x="694" y="7"/>
                    </a:moveTo>
                    <a:lnTo>
                      <a:pt x="694" y="7"/>
                    </a:lnTo>
                    <a:lnTo>
                      <a:pt x="694" y="9"/>
                    </a:lnTo>
                    <a:lnTo>
                      <a:pt x="696" y="9"/>
                    </a:lnTo>
                    <a:lnTo>
                      <a:pt x="700" y="9"/>
                    </a:lnTo>
                    <a:lnTo>
                      <a:pt x="700" y="9"/>
                    </a:lnTo>
                    <a:lnTo>
                      <a:pt x="700" y="7"/>
                    </a:lnTo>
                    <a:lnTo>
                      <a:pt x="700" y="7"/>
                    </a:lnTo>
                    <a:lnTo>
                      <a:pt x="700" y="5"/>
                    </a:lnTo>
                    <a:lnTo>
                      <a:pt x="698" y="2"/>
                    </a:lnTo>
                    <a:lnTo>
                      <a:pt x="698" y="2"/>
                    </a:lnTo>
                    <a:lnTo>
                      <a:pt x="698" y="2"/>
                    </a:lnTo>
                    <a:lnTo>
                      <a:pt x="696" y="2"/>
                    </a:lnTo>
                    <a:lnTo>
                      <a:pt x="696" y="5"/>
                    </a:lnTo>
                    <a:lnTo>
                      <a:pt x="694" y="5"/>
                    </a:lnTo>
                    <a:lnTo>
                      <a:pt x="694" y="2"/>
                    </a:lnTo>
                    <a:lnTo>
                      <a:pt x="690" y="5"/>
                    </a:lnTo>
                    <a:lnTo>
                      <a:pt x="690" y="5"/>
                    </a:lnTo>
                    <a:lnTo>
                      <a:pt x="694" y="7"/>
                    </a:lnTo>
                    <a:close/>
                    <a:moveTo>
                      <a:pt x="723" y="101"/>
                    </a:moveTo>
                    <a:lnTo>
                      <a:pt x="725" y="101"/>
                    </a:lnTo>
                    <a:lnTo>
                      <a:pt x="727" y="103"/>
                    </a:lnTo>
                    <a:lnTo>
                      <a:pt x="729" y="101"/>
                    </a:lnTo>
                    <a:lnTo>
                      <a:pt x="729" y="101"/>
                    </a:lnTo>
                    <a:lnTo>
                      <a:pt x="729" y="101"/>
                    </a:lnTo>
                    <a:lnTo>
                      <a:pt x="729" y="101"/>
                    </a:lnTo>
                    <a:lnTo>
                      <a:pt x="729" y="103"/>
                    </a:lnTo>
                    <a:lnTo>
                      <a:pt x="729" y="103"/>
                    </a:lnTo>
                    <a:lnTo>
                      <a:pt x="727" y="103"/>
                    </a:lnTo>
                    <a:lnTo>
                      <a:pt x="727" y="105"/>
                    </a:lnTo>
                    <a:lnTo>
                      <a:pt x="731" y="103"/>
                    </a:lnTo>
                    <a:lnTo>
                      <a:pt x="731" y="103"/>
                    </a:lnTo>
                    <a:lnTo>
                      <a:pt x="733" y="103"/>
                    </a:lnTo>
                    <a:lnTo>
                      <a:pt x="733" y="101"/>
                    </a:lnTo>
                    <a:lnTo>
                      <a:pt x="731" y="101"/>
                    </a:lnTo>
                    <a:lnTo>
                      <a:pt x="731" y="99"/>
                    </a:lnTo>
                    <a:lnTo>
                      <a:pt x="733" y="99"/>
                    </a:lnTo>
                    <a:lnTo>
                      <a:pt x="733" y="99"/>
                    </a:lnTo>
                    <a:lnTo>
                      <a:pt x="733" y="99"/>
                    </a:lnTo>
                    <a:lnTo>
                      <a:pt x="733" y="99"/>
                    </a:lnTo>
                    <a:lnTo>
                      <a:pt x="735" y="95"/>
                    </a:lnTo>
                    <a:lnTo>
                      <a:pt x="735" y="95"/>
                    </a:lnTo>
                    <a:lnTo>
                      <a:pt x="731" y="93"/>
                    </a:lnTo>
                    <a:lnTo>
                      <a:pt x="731" y="91"/>
                    </a:lnTo>
                    <a:lnTo>
                      <a:pt x="731" y="89"/>
                    </a:lnTo>
                    <a:lnTo>
                      <a:pt x="733" y="89"/>
                    </a:lnTo>
                    <a:lnTo>
                      <a:pt x="735" y="89"/>
                    </a:lnTo>
                    <a:lnTo>
                      <a:pt x="735" y="87"/>
                    </a:lnTo>
                    <a:lnTo>
                      <a:pt x="735" y="84"/>
                    </a:lnTo>
                    <a:lnTo>
                      <a:pt x="733" y="84"/>
                    </a:lnTo>
                    <a:lnTo>
                      <a:pt x="731" y="82"/>
                    </a:lnTo>
                    <a:lnTo>
                      <a:pt x="731" y="80"/>
                    </a:lnTo>
                    <a:lnTo>
                      <a:pt x="731" y="80"/>
                    </a:lnTo>
                    <a:lnTo>
                      <a:pt x="731" y="78"/>
                    </a:lnTo>
                    <a:lnTo>
                      <a:pt x="733" y="76"/>
                    </a:lnTo>
                    <a:lnTo>
                      <a:pt x="731" y="74"/>
                    </a:lnTo>
                    <a:lnTo>
                      <a:pt x="731" y="74"/>
                    </a:lnTo>
                    <a:lnTo>
                      <a:pt x="729" y="72"/>
                    </a:lnTo>
                    <a:lnTo>
                      <a:pt x="729" y="70"/>
                    </a:lnTo>
                    <a:lnTo>
                      <a:pt x="723" y="64"/>
                    </a:lnTo>
                    <a:lnTo>
                      <a:pt x="721" y="62"/>
                    </a:lnTo>
                    <a:lnTo>
                      <a:pt x="717" y="62"/>
                    </a:lnTo>
                    <a:lnTo>
                      <a:pt x="717" y="62"/>
                    </a:lnTo>
                    <a:lnTo>
                      <a:pt x="717" y="64"/>
                    </a:lnTo>
                    <a:lnTo>
                      <a:pt x="717" y="64"/>
                    </a:lnTo>
                    <a:lnTo>
                      <a:pt x="717" y="66"/>
                    </a:lnTo>
                    <a:lnTo>
                      <a:pt x="717" y="64"/>
                    </a:lnTo>
                    <a:lnTo>
                      <a:pt x="719" y="64"/>
                    </a:lnTo>
                    <a:lnTo>
                      <a:pt x="719" y="66"/>
                    </a:lnTo>
                    <a:lnTo>
                      <a:pt x="721" y="66"/>
                    </a:lnTo>
                    <a:lnTo>
                      <a:pt x="719" y="66"/>
                    </a:lnTo>
                    <a:lnTo>
                      <a:pt x="717" y="66"/>
                    </a:lnTo>
                    <a:lnTo>
                      <a:pt x="715" y="66"/>
                    </a:lnTo>
                    <a:lnTo>
                      <a:pt x="713" y="66"/>
                    </a:lnTo>
                    <a:lnTo>
                      <a:pt x="715" y="68"/>
                    </a:lnTo>
                    <a:lnTo>
                      <a:pt x="715" y="68"/>
                    </a:lnTo>
                    <a:lnTo>
                      <a:pt x="717" y="70"/>
                    </a:lnTo>
                    <a:lnTo>
                      <a:pt x="719" y="70"/>
                    </a:lnTo>
                    <a:lnTo>
                      <a:pt x="719" y="70"/>
                    </a:lnTo>
                    <a:lnTo>
                      <a:pt x="719" y="72"/>
                    </a:lnTo>
                    <a:lnTo>
                      <a:pt x="719" y="72"/>
                    </a:lnTo>
                    <a:lnTo>
                      <a:pt x="717" y="72"/>
                    </a:lnTo>
                    <a:lnTo>
                      <a:pt x="715" y="72"/>
                    </a:lnTo>
                    <a:lnTo>
                      <a:pt x="713" y="70"/>
                    </a:lnTo>
                    <a:lnTo>
                      <a:pt x="711" y="68"/>
                    </a:lnTo>
                    <a:lnTo>
                      <a:pt x="711" y="68"/>
                    </a:lnTo>
                    <a:lnTo>
                      <a:pt x="711" y="70"/>
                    </a:lnTo>
                    <a:lnTo>
                      <a:pt x="709" y="72"/>
                    </a:lnTo>
                    <a:lnTo>
                      <a:pt x="707" y="74"/>
                    </a:lnTo>
                    <a:lnTo>
                      <a:pt x="711" y="87"/>
                    </a:lnTo>
                    <a:lnTo>
                      <a:pt x="711" y="91"/>
                    </a:lnTo>
                    <a:lnTo>
                      <a:pt x="709" y="99"/>
                    </a:lnTo>
                    <a:lnTo>
                      <a:pt x="709" y="99"/>
                    </a:lnTo>
                    <a:lnTo>
                      <a:pt x="709" y="99"/>
                    </a:lnTo>
                    <a:lnTo>
                      <a:pt x="709" y="99"/>
                    </a:lnTo>
                    <a:lnTo>
                      <a:pt x="709" y="97"/>
                    </a:lnTo>
                    <a:lnTo>
                      <a:pt x="709" y="97"/>
                    </a:lnTo>
                    <a:lnTo>
                      <a:pt x="704" y="99"/>
                    </a:lnTo>
                    <a:lnTo>
                      <a:pt x="702" y="99"/>
                    </a:lnTo>
                    <a:lnTo>
                      <a:pt x="700" y="99"/>
                    </a:lnTo>
                    <a:lnTo>
                      <a:pt x="698" y="97"/>
                    </a:lnTo>
                    <a:lnTo>
                      <a:pt x="700" y="95"/>
                    </a:lnTo>
                    <a:lnTo>
                      <a:pt x="704" y="97"/>
                    </a:lnTo>
                    <a:lnTo>
                      <a:pt x="707" y="97"/>
                    </a:lnTo>
                    <a:lnTo>
                      <a:pt x="709" y="95"/>
                    </a:lnTo>
                    <a:lnTo>
                      <a:pt x="707" y="95"/>
                    </a:lnTo>
                    <a:lnTo>
                      <a:pt x="707" y="93"/>
                    </a:lnTo>
                    <a:lnTo>
                      <a:pt x="704" y="93"/>
                    </a:lnTo>
                    <a:lnTo>
                      <a:pt x="707" y="91"/>
                    </a:lnTo>
                    <a:lnTo>
                      <a:pt x="707" y="91"/>
                    </a:lnTo>
                    <a:lnTo>
                      <a:pt x="707" y="89"/>
                    </a:lnTo>
                    <a:lnTo>
                      <a:pt x="704" y="89"/>
                    </a:lnTo>
                    <a:lnTo>
                      <a:pt x="704" y="87"/>
                    </a:lnTo>
                    <a:lnTo>
                      <a:pt x="704" y="87"/>
                    </a:lnTo>
                    <a:lnTo>
                      <a:pt x="702" y="87"/>
                    </a:lnTo>
                    <a:lnTo>
                      <a:pt x="702" y="87"/>
                    </a:lnTo>
                    <a:lnTo>
                      <a:pt x="700" y="87"/>
                    </a:lnTo>
                    <a:lnTo>
                      <a:pt x="698" y="87"/>
                    </a:lnTo>
                    <a:lnTo>
                      <a:pt x="698" y="87"/>
                    </a:lnTo>
                    <a:lnTo>
                      <a:pt x="698" y="84"/>
                    </a:lnTo>
                    <a:lnTo>
                      <a:pt x="702" y="87"/>
                    </a:lnTo>
                    <a:lnTo>
                      <a:pt x="704" y="84"/>
                    </a:lnTo>
                    <a:lnTo>
                      <a:pt x="704" y="82"/>
                    </a:lnTo>
                    <a:lnTo>
                      <a:pt x="702" y="78"/>
                    </a:lnTo>
                    <a:lnTo>
                      <a:pt x="700" y="78"/>
                    </a:lnTo>
                    <a:lnTo>
                      <a:pt x="700" y="76"/>
                    </a:lnTo>
                    <a:lnTo>
                      <a:pt x="702" y="76"/>
                    </a:lnTo>
                    <a:lnTo>
                      <a:pt x="702" y="74"/>
                    </a:lnTo>
                    <a:lnTo>
                      <a:pt x="702" y="72"/>
                    </a:lnTo>
                    <a:lnTo>
                      <a:pt x="704" y="70"/>
                    </a:lnTo>
                    <a:lnTo>
                      <a:pt x="702" y="70"/>
                    </a:lnTo>
                    <a:lnTo>
                      <a:pt x="700" y="72"/>
                    </a:lnTo>
                    <a:lnTo>
                      <a:pt x="700" y="68"/>
                    </a:lnTo>
                    <a:lnTo>
                      <a:pt x="700" y="66"/>
                    </a:lnTo>
                    <a:lnTo>
                      <a:pt x="702" y="68"/>
                    </a:lnTo>
                    <a:lnTo>
                      <a:pt x="702" y="66"/>
                    </a:lnTo>
                    <a:lnTo>
                      <a:pt x="700" y="64"/>
                    </a:lnTo>
                    <a:lnTo>
                      <a:pt x="698" y="64"/>
                    </a:lnTo>
                    <a:lnTo>
                      <a:pt x="696" y="64"/>
                    </a:lnTo>
                    <a:lnTo>
                      <a:pt x="688" y="66"/>
                    </a:lnTo>
                    <a:lnTo>
                      <a:pt x="680" y="70"/>
                    </a:lnTo>
                    <a:lnTo>
                      <a:pt x="678" y="72"/>
                    </a:lnTo>
                    <a:lnTo>
                      <a:pt x="680" y="72"/>
                    </a:lnTo>
                    <a:lnTo>
                      <a:pt x="682" y="74"/>
                    </a:lnTo>
                    <a:lnTo>
                      <a:pt x="684" y="74"/>
                    </a:lnTo>
                    <a:lnTo>
                      <a:pt x="680" y="74"/>
                    </a:lnTo>
                    <a:lnTo>
                      <a:pt x="678" y="74"/>
                    </a:lnTo>
                    <a:lnTo>
                      <a:pt x="676" y="74"/>
                    </a:lnTo>
                    <a:lnTo>
                      <a:pt x="674" y="74"/>
                    </a:lnTo>
                    <a:lnTo>
                      <a:pt x="674" y="76"/>
                    </a:lnTo>
                    <a:lnTo>
                      <a:pt x="674" y="76"/>
                    </a:lnTo>
                    <a:lnTo>
                      <a:pt x="672" y="76"/>
                    </a:lnTo>
                    <a:lnTo>
                      <a:pt x="672" y="74"/>
                    </a:lnTo>
                    <a:lnTo>
                      <a:pt x="672" y="74"/>
                    </a:lnTo>
                    <a:lnTo>
                      <a:pt x="672" y="72"/>
                    </a:lnTo>
                    <a:lnTo>
                      <a:pt x="672" y="72"/>
                    </a:lnTo>
                    <a:lnTo>
                      <a:pt x="668" y="72"/>
                    </a:lnTo>
                    <a:lnTo>
                      <a:pt x="663" y="74"/>
                    </a:lnTo>
                    <a:lnTo>
                      <a:pt x="659" y="76"/>
                    </a:lnTo>
                    <a:lnTo>
                      <a:pt x="657" y="78"/>
                    </a:lnTo>
                    <a:lnTo>
                      <a:pt x="657" y="78"/>
                    </a:lnTo>
                    <a:lnTo>
                      <a:pt x="655" y="78"/>
                    </a:lnTo>
                    <a:lnTo>
                      <a:pt x="643" y="80"/>
                    </a:lnTo>
                    <a:lnTo>
                      <a:pt x="643" y="80"/>
                    </a:lnTo>
                    <a:lnTo>
                      <a:pt x="645" y="76"/>
                    </a:lnTo>
                    <a:lnTo>
                      <a:pt x="645" y="74"/>
                    </a:lnTo>
                    <a:lnTo>
                      <a:pt x="643" y="74"/>
                    </a:lnTo>
                    <a:lnTo>
                      <a:pt x="643" y="72"/>
                    </a:lnTo>
                    <a:lnTo>
                      <a:pt x="643" y="72"/>
                    </a:lnTo>
                    <a:lnTo>
                      <a:pt x="643" y="70"/>
                    </a:lnTo>
                    <a:lnTo>
                      <a:pt x="641" y="70"/>
                    </a:lnTo>
                    <a:lnTo>
                      <a:pt x="641" y="70"/>
                    </a:lnTo>
                    <a:lnTo>
                      <a:pt x="639" y="68"/>
                    </a:lnTo>
                    <a:lnTo>
                      <a:pt x="639" y="66"/>
                    </a:lnTo>
                    <a:lnTo>
                      <a:pt x="637" y="64"/>
                    </a:lnTo>
                    <a:lnTo>
                      <a:pt x="637" y="62"/>
                    </a:lnTo>
                    <a:lnTo>
                      <a:pt x="635" y="56"/>
                    </a:lnTo>
                    <a:lnTo>
                      <a:pt x="635" y="54"/>
                    </a:lnTo>
                    <a:lnTo>
                      <a:pt x="635" y="52"/>
                    </a:lnTo>
                    <a:lnTo>
                      <a:pt x="637" y="50"/>
                    </a:lnTo>
                    <a:lnTo>
                      <a:pt x="637" y="48"/>
                    </a:lnTo>
                    <a:lnTo>
                      <a:pt x="637" y="46"/>
                    </a:lnTo>
                    <a:lnTo>
                      <a:pt x="637" y="46"/>
                    </a:lnTo>
                    <a:lnTo>
                      <a:pt x="637" y="43"/>
                    </a:lnTo>
                    <a:lnTo>
                      <a:pt x="635" y="43"/>
                    </a:lnTo>
                    <a:lnTo>
                      <a:pt x="635" y="41"/>
                    </a:lnTo>
                    <a:lnTo>
                      <a:pt x="637" y="41"/>
                    </a:lnTo>
                    <a:lnTo>
                      <a:pt x="639" y="41"/>
                    </a:lnTo>
                    <a:lnTo>
                      <a:pt x="639" y="43"/>
                    </a:lnTo>
                    <a:lnTo>
                      <a:pt x="639" y="48"/>
                    </a:lnTo>
                    <a:lnTo>
                      <a:pt x="639" y="48"/>
                    </a:lnTo>
                    <a:lnTo>
                      <a:pt x="637" y="50"/>
                    </a:lnTo>
                    <a:lnTo>
                      <a:pt x="637" y="52"/>
                    </a:lnTo>
                    <a:lnTo>
                      <a:pt x="637" y="56"/>
                    </a:lnTo>
                    <a:lnTo>
                      <a:pt x="639" y="60"/>
                    </a:lnTo>
                    <a:lnTo>
                      <a:pt x="641" y="64"/>
                    </a:lnTo>
                    <a:lnTo>
                      <a:pt x="643" y="68"/>
                    </a:lnTo>
                    <a:lnTo>
                      <a:pt x="645" y="70"/>
                    </a:lnTo>
                    <a:lnTo>
                      <a:pt x="647" y="70"/>
                    </a:lnTo>
                    <a:lnTo>
                      <a:pt x="649" y="66"/>
                    </a:lnTo>
                    <a:lnTo>
                      <a:pt x="649" y="68"/>
                    </a:lnTo>
                    <a:lnTo>
                      <a:pt x="653" y="70"/>
                    </a:lnTo>
                    <a:lnTo>
                      <a:pt x="653" y="72"/>
                    </a:lnTo>
                    <a:lnTo>
                      <a:pt x="655" y="70"/>
                    </a:lnTo>
                    <a:lnTo>
                      <a:pt x="659" y="70"/>
                    </a:lnTo>
                    <a:lnTo>
                      <a:pt x="661" y="70"/>
                    </a:lnTo>
                    <a:lnTo>
                      <a:pt x="663" y="68"/>
                    </a:lnTo>
                    <a:lnTo>
                      <a:pt x="666" y="64"/>
                    </a:lnTo>
                    <a:lnTo>
                      <a:pt x="668" y="62"/>
                    </a:lnTo>
                    <a:lnTo>
                      <a:pt x="666" y="62"/>
                    </a:lnTo>
                    <a:lnTo>
                      <a:pt x="666" y="62"/>
                    </a:lnTo>
                    <a:lnTo>
                      <a:pt x="666" y="62"/>
                    </a:lnTo>
                    <a:lnTo>
                      <a:pt x="668" y="60"/>
                    </a:lnTo>
                    <a:lnTo>
                      <a:pt x="676" y="58"/>
                    </a:lnTo>
                    <a:lnTo>
                      <a:pt x="676" y="56"/>
                    </a:lnTo>
                    <a:lnTo>
                      <a:pt x="674" y="56"/>
                    </a:lnTo>
                    <a:lnTo>
                      <a:pt x="670" y="56"/>
                    </a:lnTo>
                    <a:lnTo>
                      <a:pt x="668" y="56"/>
                    </a:lnTo>
                    <a:lnTo>
                      <a:pt x="668" y="54"/>
                    </a:lnTo>
                    <a:lnTo>
                      <a:pt x="666" y="54"/>
                    </a:lnTo>
                    <a:lnTo>
                      <a:pt x="663" y="52"/>
                    </a:lnTo>
                    <a:lnTo>
                      <a:pt x="661" y="52"/>
                    </a:lnTo>
                    <a:lnTo>
                      <a:pt x="661" y="52"/>
                    </a:lnTo>
                    <a:lnTo>
                      <a:pt x="659" y="50"/>
                    </a:lnTo>
                    <a:lnTo>
                      <a:pt x="661" y="50"/>
                    </a:lnTo>
                    <a:lnTo>
                      <a:pt x="663" y="50"/>
                    </a:lnTo>
                    <a:lnTo>
                      <a:pt x="666" y="52"/>
                    </a:lnTo>
                    <a:lnTo>
                      <a:pt x="666" y="50"/>
                    </a:lnTo>
                    <a:lnTo>
                      <a:pt x="668" y="52"/>
                    </a:lnTo>
                    <a:lnTo>
                      <a:pt x="672" y="54"/>
                    </a:lnTo>
                    <a:lnTo>
                      <a:pt x="680" y="56"/>
                    </a:lnTo>
                    <a:lnTo>
                      <a:pt x="682" y="56"/>
                    </a:lnTo>
                    <a:lnTo>
                      <a:pt x="684" y="54"/>
                    </a:lnTo>
                    <a:lnTo>
                      <a:pt x="684" y="54"/>
                    </a:lnTo>
                    <a:lnTo>
                      <a:pt x="682" y="54"/>
                    </a:lnTo>
                    <a:lnTo>
                      <a:pt x="680" y="50"/>
                    </a:lnTo>
                    <a:lnTo>
                      <a:pt x="678" y="48"/>
                    </a:lnTo>
                    <a:lnTo>
                      <a:pt x="678" y="48"/>
                    </a:lnTo>
                    <a:lnTo>
                      <a:pt x="676" y="48"/>
                    </a:lnTo>
                    <a:lnTo>
                      <a:pt x="676" y="48"/>
                    </a:lnTo>
                    <a:lnTo>
                      <a:pt x="674" y="46"/>
                    </a:lnTo>
                    <a:lnTo>
                      <a:pt x="674" y="46"/>
                    </a:lnTo>
                    <a:lnTo>
                      <a:pt x="674" y="46"/>
                    </a:lnTo>
                    <a:lnTo>
                      <a:pt x="676" y="46"/>
                    </a:lnTo>
                    <a:lnTo>
                      <a:pt x="680" y="48"/>
                    </a:lnTo>
                    <a:lnTo>
                      <a:pt x="680" y="48"/>
                    </a:lnTo>
                    <a:lnTo>
                      <a:pt x="680" y="48"/>
                    </a:lnTo>
                    <a:lnTo>
                      <a:pt x="682" y="50"/>
                    </a:lnTo>
                    <a:lnTo>
                      <a:pt x="686" y="52"/>
                    </a:lnTo>
                    <a:lnTo>
                      <a:pt x="686" y="52"/>
                    </a:lnTo>
                    <a:lnTo>
                      <a:pt x="688" y="52"/>
                    </a:lnTo>
                    <a:lnTo>
                      <a:pt x="690" y="50"/>
                    </a:lnTo>
                    <a:lnTo>
                      <a:pt x="690" y="50"/>
                    </a:lnTo>
                    <a:lnTo>
                      <a:pt x="690" y="50"/>
                    </a:lnTo>
                    <a:lnTo>
                      <a:pt x="690" y="50"/>
                    </a:lnTo>
                    <a:lnTo>
                      <a:pt x="692" y="48"/>
                    </a:lnTo>
                    <a:lnTo>
                      <a:pt x="692" y="48"/>
                    </a:lnTo>
                    <a:lnTo>
                      <a:pt x="694" y="46"/>
                    </a:lnTo>
                    <a:lnTo>
                      <a:pt x="694" y="46"/>
                    </a:lnTo>
                    <a:lnTo>
                      <a:pt x="694" y="46"/>
                    </a:lnTo>
                    <a:lnTo>
                      <a:pt x="692" y="46"/>
                    </a:lnTo>
                    <a:lnTo>
                      <a:pt x="692" y="41"/>
                    </a:lnTo>
                    <a:lnTo>
                      <a:pt x="690" y="41"/>
                    </a:lnTo>
                    <a:lnTo>
                      <a:pt x="688" y="41"/>
                    </a:lnTo>
                    <a:lnTo>
                      <a:pt x="686" y="39"/>
                    </a:lnTo>
                    <a:lnTo>
                      <a:pt x="684" y="37"/>
                    </a:lnTo>
                    <a:lnTo>
                      <a:pt x="682" y="37"/>
                    </a:lnTo>
                    <a:lnTo>
                      <a:pt x="680" y="35"/>
                    </a:lnTo>
                    <a:lnTo>
                      <a:pt x="678" y="35"/>
                    </a:lnTo>
                    <a:lnTo>
                      <a:pt x="678" y="35"/>
                    </a:lnTo>
                    <a:lnTo>
                      <a:pt x="678" y="33"/>
                    </a:lnTo>
                    <a:lnTo>
                      <a:pt x="678" y="33"/>
                    </a:lnTo>
                    <a:lnTo>
                      <a:pt x="680" y="31"/>
                    </a:lnTo>
                    <a:lnTo>
                      <a:pt x="680" y="31"/>
                    </a:lnTo>
                    <a:lnTo>
                      <a:pt x="680" y="33"/>
                    </a:lnTo>
                    <a:lnTo>
                      <a:pt x="680" y="33"/>
                    </a:lnTo>
                    <a:lnTo>
                      <a:pt x="680" y="33"/>
                    </a:lnTo>
                    <a:lnTo>
                      <a:pt x="684" y="33"/>
                    </a:lnTo>
                    <a:lnTo>
                      <a:pt x="686" y="35"/>
                    </a:lnTo>
                    <a:lnTo>
                      <a:pt x="688" y="35"/>
                    </a:lnTo>
                    <a:lnTo>
                      <a:pt x="690" y="37"/>
                    </a:lnTo>
                    <a:lnTo>
                      <a:pt x="690" y="37"/>
                    </a:lnTo>
                    <a:lnTo>
                      <a:pt x="692" y="37"/>
                    </a:lnTo>
                    <a:lnTo>
                      <a:pt x="694" y="37"/>
                    </a:lnTo>
                    <a:lnTo>
                      <a:pt x="696" y="41"/>
                    </a:lnTo>
                    <a:lnTo>
                      <a:pt x="698" y="41"/>
                    </a:lnTo>
                    <a:lnTo>
                      <a:pt x="700" y="41"/>
                    </a:lnTo>
                    <a:lnTo>
                      <a:pt x="702" y="41"/>
                    </a:lnTo>
                    <a:lnTo>
                      <a:pt x="709" y="43"/>
                    </a:lnTo>
                    <a:lnTo>
                      <a:pt x="709" y="41"/>
                    </a:lnTo>
                    <a:lnTo>
                      <a:pt x="707" y="41"/>
                    </a:lnTo>
                    <a:lnTo>
                      <a:pt x="704" y="41"/>
                    </a:lnTo>
                    <a:lnTo>
                      <a:pt x="702" y="39"/>
                    </a:lnTo>
                    <a:lnTo>
                      <a:pt x="702" y="39"/>
                    </a:lnTo>
                    <a:lnTo>
                      <a:pt x="702" y="37"/>
                    </a:lnTo>
                    <a:lnTo>
                      <a:pt x="702" y="35"/>
                    </a:lnTo>
                    <a:lnTo>
                      <a:pt x="700" y="31"/>
                    </a:lnTo>
                    <a:lnTo>
                      <a:pt x="698" y="31"/>
                    </a:lnTo>
                    <a:lnTo>
                      <a:pt x="698" y="29"/>
                    </a:lnTo>
                    <a:lnTo>
                      <a:pt x="696" y="29"/>
                    </a:lnTo>
                    <a:lnTo>
                      <a:pt x="698" y="29"/>
                    </a:lnTo>
                    <a:lnTo>
                      <a:pt x="700" y="29"/>
                    </a:lnTo>
                    <a:lnTo>
                      <a:pt x="702" y="31"/>
                    </a:lnTo>
                    <a:lnTo>
                      <a:pt x="702" y="33"/>
                    </a:lnTo>
                    <a:lnTo>
                      <a:pt x="702" y="33"/>
                    </a:lnTo>
                    <a:lnTo>
                      <a:pt x="704" y="33"/>
                    </a:lnTo>
                    <a:lnTo>
                      <a:pt x="707" y="33"/>
                    </a:lnTo>
                    <a:lnTo>
                      <a:pt x="707" y="35"/>
                    </a:lnTo>
                    <a:lnTo>
                      <a:pt x="707" y="37"/>
                    </a:lnTo>
                    <a:lnTo>
                      <a:pt x="707" y="37"/>
                    </a:lnTo>
                    <a:lnTo>
                      <a:pt x="707" y="37"/>
                    </a:lnTo>
                    <a:lnTo>
                      <a:pt x="711" y="39"/>
                    </a:lnTo>
                    <a:lnTo>
                      <a:pt x="711" y="39"/>
                    </a:lnTo>
                    <a:lnTo>
                      <a:pt x="713" y="41"/>
                    </a:lnTo>
                    <a:lnTo>
                      <a:pt x="713" y="41"/>
                    </a:lnTo>
                    <a:lnTo>
                      <a:pt x="713" y="43"/>
                    </a:lnTo>
                    <a:lnTo>
                      <a:pt x="713" y="43"/>
                    </a:lnTo>
                    <a:lnTo>
                      <a:pt x="713" y="46"/>
                    </a:lnTo>
                    <a:lnTo>
                      <a:pt x="713" y="46"/>
                    </a:lnTo>
                    <a:lnTo>
                      <a:pt x="715" y="48"/>
                    </a:lnTo>
                    <a:lnTo>
                      <a:pt x="717" y="50"/>
                    </a:lnTo>
                    <a:lnTo>
                      <a:pt x="719" y="50"/>
                    </a:lnTo>
                    <a:lnTo>
                      <a:pt x="721" y="50"/>
                    </a:lnTo>
                    <a:lnTo>
                      <a:pt x="719" y="48"/>
                    </a:lnTo>
                    <a:lnTo>
                      <a:pt x="719" y="46"/>
                    </a:lnTo>
                    <a:lnTo>
                      <a:pt x="717" y="43"/>
                    </a:lnTo>
                    <a:lnTo>
                      <a:pt x="717" y="41"/>
                    </a:lnTo>
                    <a:lnTo>
                      <a:pt x="709" y="31"/>
                    </a:lnTo>
                    <a:lnTo>
                      <a:pt x="709" y="29"/>
                    </a:lnTo>
                    <a:lnTo>
                      <a:pt x="707" y="27"/>
                    </a:lnTo>
                    <a:lnTo>
                      <a:pt x="704" y="25"/>
                    </a:lnTo>
                    <a:lnTo>
                      <a:pt x="702" y="23"/>
                    </a:lnTo>
                    <a:lnTo>
                      <a:pt x="702" y="19"/>
                    </a:lnTo>
                    <a:lnTo>
                      <a:pt x="700" y="15"/>
                    </a:lnTo>
                    <a:lnTo>
                      <a:pt x="700" y="15"/>
                    </a:lnTo>
                    <a:lnTo>
                      <a:pt x="700" y="17"/>
                    </a:lnTo>
                    <a:lnTo>
                      <a:pt x="700" y="19"/>
                    </a:lnTo>
                    <a:lnTo>
                      <a:pt x="698" y="19"/>
                    </a:lnTo>
                    <a:lnTo>
                      <a:pt x="700" y="21"/>
                    </a:lnTo>
                    <a:lnTo>
                      <a:pt x="700" y="21"/>
                    </a:lnTo>
                    <a:lnTo>
                      <a:pt x="700" y="21"/>
                    </a:lnTo>
                    <a:lnTo>
                      <a:pt x="702" y="23"/>
                    </a:lnTo>
                    <a:lnTo>
                      <a:pt x="700" y="21"/>
                    </a:lnTo>
                    <a:lnTo>
                      <a:pt x="696" y="19"/>
                    </a:lnTo>
                    <a:lnTo>
                      <a:pt x="696" y="17"/>
                    </a:lnTo>
                    <a:lnTo>
                      <a:pt x="696" y="15"/>
                    </a:lnTo>
                    <a:lnTo>
                      <a:pt x="694" y="15"/>
                    </a:lnTo>
                    <a:lnTo>
                      <a:pt x="692" y="13"/>
                    </a:lnTo>
                    <a:lnTo>
                      <a:pt x="690" y="13"/>
                    </a:lnTo>
                    <a:lnTo>
                      <a:pt x="690" y="11"/>
                    </a:lnTo>
                    <a:lnTo>
                      <a:pt x="688" y="9"/>
                    </a:lnTo>
                    <a:lnTo>
                      <a:pt x="688" y="7"/>
                    </a:lnTo>
                    <a:lnTo>
                      <a:pt x="688" y="5"/>
                    </a:lnTo>
                    <a:lnTo>
                      <a:pt x="688" y="5"/>
                    </a:lnTo>
                    <a:lnTo>
                      <a:pt x="686" y="5"/>
                    </a:lnTo>
                    <a:lnTo>
                      <a:pt x="674" y="9"/>
                    </a:lnTo>
                    <a:lnTo>
                      <a:pt x="659" y="11"/>
                    </a:lnTo>
                    <a:lnTo>
                      <a:pt x="643" y="15"/>
                    </a:lnTo>
                    <a:lnTo>
                      <a:pt x="629" y="17"/>
                    </a:lnTo>
                    <a:lnTo>
                      <a:pt x="614" y="19"/>
                    </a:lnTo>
                    <a:lnTo>
                      <a:pt x="600" y="23"/>
                    </a:lnTo>
                    <a:lnTo>
                      <a:pt x="584" y="25"/>
                    </a:lnTo>
                    <a:lnTo>
                      <a:pt x="569" y="29"/>
                    </a:lnTo>
                    <a:lnTo>
                      <a:pt x="555" y="31"/>
                    </a:lnTo>
                    <a:lnTo>
                      <a:pt x="539" y="35"/>
                    </a:lnTo>
                    <a:lnTo>
                      <a:pt x="524" y="37"/>
                    </a:lnTo>
                    <a:lnTo>
                      <a:pt x="510" y="41"/>
                    </a:lnTo>
                    <a:lnTo>
                      <a:pt x="494" y="43"/>
                    </a:lnTo>
                    <a:lnTo>
                      <a:pt x="479" y="46"/>
                    </a:lnTo>
                    <a:lnTo>
                      <a:pt x="465" y="50"/>
                    </a:lnTo>
                    <a:lnTo>
                      <a:pt x="450" y="52"/>
                    </a:lnTo>
                    <a:lnTo>
                      <a:pt x="434" y="54"/>
                    </a:lnTo>
                    <a:lnTo>
                      <a:pt x="420" y="58"/>
                    </a:lnTo>
                    <a:lnTo>
                      <a:pt x="405" y="60"/>
                    </a:lnTo>
                    <a:lnTo>
                      <a:pt x="389" y="62"/>
                    </a:lnTo>
                    <a:lnTo>
                      <a:pt x="375" y="66"/>
                    </a:lnTo>
                    <a:lnTo>
                      <a:pt x="360" y="68"/>
                    </a:lnTo>
                    <a:lnTo>
                      <a:pt x="344" y="70"/>
                    </a:lnTo>
                    <a:lnTo>
                      <a:pt x="330" y="72"/>
                    </a:lnTo>
                    <a:lnTo>
                      <a:pt x="315" y="76"/>
                    </a:lnTo>
                    <a:lnTo>
                      <a:pt x="299" y="78"/>
                    </a:lnTo>
                    <a:lnTo>
                      <a:pt x="285" y="80"/>
                    </a:lnTo>
                    <a:lnTo>
                      <a:pt x="270" y="82"/>
                    </a:lnTo>
                    <a:lnTo>
                      <a:pt x="254" y="84"/>
                    </a:lnTo>
                    <a:lnTo>
                      <a:pt x="240" y="89"/>
                    </a:lnTo>
                    <a:lnTo>
                      <a:pt x="225" y="91"/>
                    </a:lnTo>
                    <a:lnTo>
                      <a:pt x="209" y="93"/>
                    </a:lnTo>
                    <a:lnTo>
                      <a:pt x="209" y="93"/>
                    </a:lnTo>
                    <a:lnTo>
                      <a:pt x="207" y="93"/>
                    </a:lnTo>
                    <a:lnTo>
                      <a:pt x="207" y="93"/>
                    </a:lnTo>
                    <a:lnTo>
                      <a:pt x="207" y="91"/>
                    </a:lnTo>
                    <a:lnTo>
                      <a:pt x="203" y="99"/>
                    </a:lnTo>
                    <a:lnTo>
                      <a:pt x="203" y="101"/>
                    </a:lnTo>
                    <a:lnTo>
                      <a:pt x="203" y="101"/>
                    </a:lnTo>
                    <a:lnTo>
                      <a:pt x="205" y="103"/>
                    </a:lnTo>
                    <a:lnTo>
                      <a:pt x="205" y="105"/>
                    </a:lnTo>
                    <a:lnTo>
                      <a:pt x="205" y="109"/>
                    </a:lnTo>
                    <a:lnTo>
                      <a:pt x="203" y="113"/>
                    </a:lnTo>
                    <a:lnTo>
                      <a:pt x="203" y="115"/>
                    </a:lnTo>
                    <a:lnTo>
                      <a:pt x="203" y="115"/>
                    </a:lnTo>
                    <a:lnTo>
                      <a:pt x="203" y="115"/>
                    </a:lnTo>
                    <a:lnTo>
                      <a:pt x="205" y="117"/>
                    </a:lnTo>
                    <a:lnTo>
                      <a:pt x="205" y="119"/>
                    </a:lnTo>
                    <a:lnTo>
                      <a:pt x="205" y="119"/>
                    </a:lnTo>
                    <a:lnTo>
                      <a:pt x="207" y="119"/>
                    </a:lnTo>
                    <a:lnTo>
                      <a:pt x="207" y="121"/>
                    </a:lnTo>
                    <a:lnTo>
                      <a:pt x="205" y="121"/>
                    </a:lnTo>
                    <a:lnTo>
                      <a:pt x="203" y="121"/>
                    </a:lnTo>
                    <a:lnTo>
                      <a:pt x="199" y="119"/>
                    </a:lnTo>
                    <a:lnTo>
                      <a:pt x="197" y="119"/>
                    </a:lnTo>
                    <a:lnTo>
                      <a:pt x="197" y="119"/>
                    </a:lnTo>
                    <a:lnTo>
                      <a:pt x="190" y="125"/>
                    </a:lnTo>
                    <a:lnTo>
                      <a:pt x="188" y="128"/>
                    </a:lnTo>
                    <a:lnTo>
                      <a:pt x="188" y="130"/>
                    </a:lnTo>
                    <a:lnTo>
                      <a:pt x="182" y="146"/>
                    </a:lnTo>
                    <a:lnTo>
                      <a:pt x="182" y="148"/>
                    </a:lnTo>
                    <a:lnTo>
                      <a:pt x="182" y="148"/>
                    </a:lnTo>
                    <a:lnTo>
                      <a:pt x="180" y="148"/>
                    </a:lnTo>
                    <a:lnTo>
                      <a:pt x="180" y="150"/>
                    </a:lnTo>
                    <a:lnTo>
                      <a:pt x="178" y="152"/>
                    </a:lnTo>
                    <a:lnTo>
                      <a:pt x="178" y="152"/>
                    </a:lnTo>
                    <a:lnTo>
                      <a:pt x="178" y="152"/>
                    </a:lnTo>
                    <a:lnTo>
                      <a:pt x="176" y="152"/>
                    </a:lnTo>
                    <a:lnTo>
                      <a:pt x="176" y="152"/>
                    </a:lnTo>
                    <a:lnTo>
                      <a:pt x="174" y="152"/>
                    </a:lnTo>
                    <a:lnTo>
                      <a:pt x="174" y="152"/>
                    </a:lnTo>
                    <a:lnTo>
                      <a:pt x="174" y="150"/>
                    </a:lnTo>
                    <a:lnTo>
                      <a:pt x="174" y="150"/>
                    </a:lnTo>
                    <a:lnTo>
                      <a:pt x="174" y="150"/>
                    </a:lnTo>
                    <a:lnTo>
                      <a:pt x="174" y="150"/>
                    </a:lnTo>
                    <a:lnTo>
                      <a:pt x="172" y="150"/>
                    </a:lnTo>
                    <a:lnTo>
                      <a:pt x="172" y="148"/>
                    </a:lnTo>
                    <a:lnTo>
                      <a:pt x="172" y="148"/>
                    </a:lnTo>
                    <a:lnTo>
                      <a:pt x="172" y="148"/>
                    </a:lnTo>
                    <a:lnTo>
                      <a:pt x="172" y="148"/>
                    </a:lnTo>
                    <a:lnTo>
                      <a:pt x="172" y="148"/>
                    </a:lnTo>
                    <a:lnTo>
                      <a:pt x="170" y="148"/>
                    </a:lnTo>
                    <a:lnTo>
                      <a:pt x="170" y="148"/>
                    </a:lnTo>
                    <a:lnTo>
                      <a:pt x="168" y="148"/>
                    </a:lnTo>
                    <a:lnTo>
                      <a:pt x="168" y="148"/>
                    </a:lnTo>
                    <a:lnTo>
                      <a:pt x="168" y="148"/>
                    </a:lnTo>
                    <a:lnTo>
                      <a:pt x="168" y="146"/>
                    </a:lnTo>
                    <a:lnTo>
                      <a:pt x="166" y="148"/>
                    </a:lnTo>
                    <a:lnTo>
                      <a:pt x="166" y="148"/>
                    </a:lnTo>
                    <a:lnTo>
                      <a:pt x="166" y="148"/>
                    </a:lnTo>
                    <a:lnTo>
                      <a:pt x="164" y="150"/>
                    </a:lnTo>
                    <a:lnTo>
                      <a:pt x="162" y="150"/>
                    </a:lnTo>
                    <a:lnTo>
                      <a:pt x="160" y="150"/>
                    </a:lnTo>
                    <a:lnTo>
                      <a:pt x="160" y="150"/>
                    </a:lnTo>
                    <a:lnTo>
                      <a:pt x="158" y="152"/>
                    </a:lnTo>
                    <a:lnTo>
                      <a:pt x="156" y="154"/>
                    </a:lnTo>
                    <a:lnTo>
                      <a:pt x="154" y="154"/>
                    </a:lnTo>
                    <a:lnTo>
                      <a:pt x="154" y="154"/>
                    </a:lnTo>
                    <a:lnTo>
                      <a:pt x="151" y="156"/>
                    </a:lnTo>
                    <a:lnTo>
                      <a:pt x="149" y="160"/>
                    </a:lnTo>
                    <a:lnTo>
                      <a:pt x="147" y="162"/>
                    </a:lnTo>
                    <a:lnTo>
                      <a:pt x="147" y="164"/>
                    </a:lnTo>
                    <a:lnTo>
                      <a:pt x="147" y="164"/>
                    </a:lnTo>
                    <a:lnTo>
                      <a:pt x="145" y="166"/>
                    </a:lnTo>
                    <a:lnTo>
                      <a:pt x="145" y="168"/>
                    </a:lnTo>
                    <a:lnTo>
                      <a:pt x="145" y="168"/>
                    </a:lnTo>
                    <a:lnTo>
                      <a:pt x="145" y="168"/>
                    </a:lnTo>
                    <a:lnTo>
                      <a:pt x="145" y="168"/>
                    </a:lnTo>
                    <a:lnTo>
                      <a:pt x="141" y="173"/>
                    </a:lnTo>
                    <a:lnTo>
                      <a:pt x="139" y="173"/>
                    </a:lnTo>
                    <a:lnTo>
                      <a:pt x="139" y="173"/>
                    </a:lnTo>
                    <a:lnTo>
                      <a:pt x="139" y="173"/>
                    </a:lnTo>
                    <a:lnTo>
                      <a:pt x="139" y="173"/>
                    </a:lnTo>
                    <a:lnTo>
                      <a:pt x="137" y="173"/>
                    </a:lnTo>
                    <a:lnTo>
                      <a:pt x="137" y="173"/>
                    </a:lnTo>
                    <a:lnTo>
                      <a:pt x="137" y="173"/>
                    </a:lnTo>
                    <a:lnTo>
                      <a:pt x="137" y="173"/>
                    </a:lnTo>
                    <a:lnTo>
                      <a:pt x="137" y="171"/>
                    </a:lnTo>
                    <a:lnTo>
                      <a:pt x="135" y="171"/>
                    </a:lnTo>
                    <a:lnTo>
                      <a:pt x="135" y="171"/>
                    </a:lnTo>
                    <a:lnTo>
                      <a:pt x="135" y="168"/>
                    </a:lnTo>
                    <a:lnTo>
                      <a:pt x="135" y="168"/>
                    </a:lnTo>
                    <a:lnTo>
                      <a:pt x="135" y="166"/>
                    </a:lnTo>
                    <a:lnTo>
                      <a:pt x="135" y="166"/>
                    </a:lnTo>
                    <a:lnTo>
                      <a:pt x="135" y="166"/>
                    </a:lnTo>
                    <a:lnTo>
                      <a:pt x="135" y="166"/>
                    </a:lnTo>
                    <a:lnTo>
                      <a:pt x="133" y="164"/>
                    </a:lnTo>
                    <a:lnTo>
                      <a:pt x="133" y="164"/>
                    </a:lnTo>
                    <a:lnTo>
                      <a:pt x="133" y="164"/>
                    </a:lnTo>
                    <a:lnTo>
                      <a:pt x="131" y="164"/>
                    </a:lnTo>
                    <a:lnTo>
                      <a:pt x="129" y="166"/>
                    </a:lnTo>
                    <a:lnTo>
                      <a:pt x="127" y="168"/>
                    </a:lnTo>
                    <a:lnTo>
                      <a:pt x="121" y="173"/>
                    </a:lnTo>
                    <a:lnTo>
                      <a:pt x="121" y="173"/>
                    </a:lnTo>
                    <a:lnTo>
                      <a:pt x="121" y="173"/>
                    </a:lnTo>
                    <a:lnTo>
                      <a:pt x="121" y="173"/>
                    </a:lnTo>
                    <a:lnTo>
                      <a:pt x="121" y="175"/>
                    </a:lnTo>
                    <a:lnTo>
                      <a:pt x="121" y="175"/>
                    </a:lnTo>
                    <a:lnTo>
                      <a:pt x="121" y="175"/>
                    </a:lnTo>
                    <a:lnTo>
                      <a:pt x="119" y="177"/>
                    </a:lnTo>
                    <a:lnTo>
                      <a:pt x="119" y="177"/>
                    </a:lnTo>
                    <a:lnTo>
                      <a:pt x="119" y="179"/>
                    </a:lnTo>
                    <a:lnTo>
                      <a:pt x="119" y="179"/>
                    </a:lnTo>
                    <a:lnTo>
                      <a:pt x="119" y="179"/>
                    </a:lnTo>
                    <a:lnTo>
                      <a:pt x="119" y="179"/>
                    </a:lnTo>
                    <a:lnTo>
                      <a:pt x="117" y="179"/>
                    </a:lnTo>
                    <a:lnTo>
                      <a:pt x="117" y="179"/>
                    </a:lnTo>
                    <a:lnTo>
                      <a:pt x="115" y="179"/>
                    </a:lnTo>
                    <a:lnTo>
                      <a:pt x="115" y="179"/>
                    </a:lnTo>
                    <a:lnTo>
                      <a:pt x="113" y="179"/>
                    </a:lnTo>
                    <a:lnTo>
                      <a:pt x="113" y="179"/>
                    </a:lnTo>
                    <a:lnTo>
                      <a:pt x="111" y="179"/>
                    </a:lnTo>
                    <a:lnTo>
                      <a:pt x="111" y="179"/>
                    </a:lnTo>
                    <a:lnTo>
                      <a:pt x="111" y="179"/>
                    </a:lnTo>
                    <a:lnTo>
                      <a:pt x="108" y="181"/>
                    </a:lnTo>
                    <a:lnTo>
                      <a:pt x="108" y="181"/>
                    </a:lnTo>
                    <a:lnTo>
                      <a:pt x="108" y="181"/>
                    </a:lnTo>
                    <a:lnTo>
                      <a:pt x="108" y="181"/>
                    </a:lnTo>
                    <a:lnTo>
                      <a:pt x="108" y="183"/>
                    </a:lnTo>
                    <a:lnTo>
                      <a:pt x="108" y="183"/>
                    </a:lnTo>
                    <a:lnTo>
                      <a:pt x="111" y="183"/>
                    </a:lnTo>
                    <a:lnTo>
                      <a:pt x="111" y="185"/>
                    </a:lnTo>
                    <a:lnTo>
                      <a:pt x="111" y="185"/>
                    </a:lnTo>
                    <a:lnTo>
                      <a:pt x="111" y="187"/>
                    </a:lnTo>
                    <a:lnTo>
                      <a:pt x="111" y="187"/>
                    </a:lnTo>
                    <a:lnTo>
                      <a:pt x="111" y="189"/>
                    </a:lnTo>
                    <a:lnTo>
                      <a:pt x="111" y="189"/>
                    </a:lnTo>
                    <a:lnTo>
                      <a:pt x="111" y="189"/>
                    </a:lnTo>
                    <a:lnTo>
                      <a:pt x="108" y="191"/>
                    </a:lnTo>
                    <a:lnTo>
                      <a:pt x="108" y="195"/>
                    </a:lnTo>
                    <a:lnTo>
                      <a:pt x="106" y="197"/>
                    </a:lnTo>
                    <a:lnTo>
                      <a:pt x="104" y="197"/>
                    </a:lnTo>
                    <a:lnTo>
                      <a:pt x="104" y="197"/>
                    </a:lnTo>
                    <a:lnTo>
                      <a:pt x="102" y="197"/>
                    </a:lnTo>
                    <a:lnTo>
                      <a:pt x="100" y="197"/>
                    </a:lnTo>
                    <a:lnTo>
                      <a:pt x="98" y="197"/>
                    </a:lnTo>
                    <a:lnTo>
                      <a:pt x="98" y="197"/>
                    </a:lnTo>
                    <a:lnTo>
                      <a:pt x="98" y="199"/>
                    </a:lnTo>
                    <a:lnTo>
                      <a:pt x="94" y="201"/>
                    </a:lnTo>
                    <a:lnTo>
                      <a:pt x="90" y="203"/>
                    </a:lnTo>
                    <a:lnTo>
                      <a:pt x="90" y="203"/>
                    </a:lnTo>
                    <a:lnTo>
                      <a:pt x="90" y="203"/>
                    </a:lnTo>
                    <a:lnTo>
                      <a:pt x="88" y="205"/>
                    </a:lnTo>
                    <a:lnTo>
                      <a:pt x="86" y="207"/>
                    </a:lnTo>
                    <a:lnTo>
                      <a:pt x="84" y="207"/>
                    </a:lnTo>
                    <a:lnTo>
                      <a:pt x="84" y="207"/>
                    </a:lnTo>
                    <a:lnTo>
                      <a:pt x="84" y="209"/>
                    </a:lnTo>
                    <a:lnTo>
                      <a:pt x="84" y="209"/>
                    </a:lnTo>
                    <a:lnTo>
                      <a:pt x="82" y="212"/>
                    </a:lnTo>
                    <a:lnTo>
                      <a:pt x="80" y="214"/>
                    </a:lnTo>
                    <a:lnTo>
                      <a:pt x="80" y="214"/>
                    </a:lnTo>
                    <a:lnTo>
                      <a:pt x="80" y="214"/>
                    </a:lnTo>
                    <a:lnTo>
                      <a:pt x="78" y="214"/>
                    </a:lnTo>
                    <a:lnTo>
                      <a:pt x="78" y="214"/>
                    </a:lnTo>
                    <a:lnTo>
                      <a:pt x="78" y="216"/>
                    </a:lnTo>
                    <a:lnTo>
                      <a:pt x="76" y="216"/>
                    </a:lnTo>
                    <a:lnTo>
                      <a:pt x="76" y="218"/>
                    </a:lnTo>
                    <a:lnTo>
                      <a:pt x="74" y="218"/>
                    </a:lnTo>
                    <a:lnTo>
                      <a:pt x="74" y="220"/>
                    </a:lnTo>
                    <a:lnTo>
                      <a:pt x="70" y="222"/>
                    </a:lnTo>
                    <a:lnTo>
                      <a:pt x="68" y="222"/>
                    </a:lnTo>
                    <a:lnTo>
                      <a:pt x="68" y="224"/>
                    </a:lnTo>
                    <a:lnTo>
                      <a:pt x="68" y="224"/>
                    </a:lnTo>
                    <a:lnTo>
                      <a:pt x="65" y="226"/>
                    </a:lnTo>
                    <a:lnTo>
                      <a:pt x="65" y="228"/>
                    </a:lnTo>
                    <a:lnTo>
                      <a:pt x="63" y="228"/>
                    </a:lnTo>
                    <a:lnTo>
                      <a:pt x="59" y="230"/>
                    </a:lnTo>
                    <a:lnTo>
                      <a:pt x="57" y="230"/>
                    </a:lnTo>
                    <a:lnTo>
                      <a:pt x="57" y="230"/>
                    </a:lnTo>
                    <a:lnTo>
                      <a:pt x="57" y="230"/>
                    </a:lnTo>
                    <a:lnTo>
                      <a:pt x="57" y="228"/>
                    </a:lnTo>
                    <a:lnTo>
                      <a:pt x="55" y="228"/>
                    </a:lnTo>
                    <a:lnTo>
                      <a:pt x="55" y="228"/>
                    </a:lnTo>
                    <a:lnTo>
                      <a:pt x="55" y="228"/>
                    </a:lnTo>
                    <a:lnTo>
                      <a:pt x="53" y="230"/>
                    </a:lnTo>
                    <a:lnTo>
                      <a:pt x="51" y="230"/>
                    </a:lnTo>
                    <a:lnTo>
                      <a:pt x="51" y="230"/>
                    </a:lnTo>
                    <a:lnTo>
                      <a:pt x="51" y="230"/>
                    </a:lnTo>
                    <a:lnTo>
                      <a:pt x="51" y="230"/>
                    </a:lnTo>
                    <a:lnTo>
                      <a:pt x="49" y="230"/>
                    </a:lnTo>
                    <a:lnTo>
                      <a:pt x="49" y="230"/>
                    </a:lnTo>
                    <a:lnTo>
                      <a:pt x="49" y="230"/>
                    </a:lnTo>
                    <a:lnTo>
                      <a:pt x="47" y="230"/>
                    </a:lnTo>
                    <a:lnTo>
                      <a:pt x="47" y="230"/>
                    </a:lnTo>
                    <a:lnTo>
                      <a:pt x="45" y="230"/>
                    </a:lnTo>
                    <a:lnTo>
                      <a:pt x="43" y="230"/>
                    </a:lnTo>
                    <a:lnTo>
                      <a:pt x="43" y="232"/>
                    </a:lnTo>
                    <a:lnTo>
                      <a:pt x="41" y="232"/>
                    </a:lnTo>
                    <a:lnTo>
                      <a:pt x="39" y="234"/>
                    </a:lnTo>
                    <a:lnTo>
                      <a:pt x="37" y="236"/>
                    </a:lnTo>
                    <a:lnTo>
                      <a:pt x="37" y="236"/>
                    </a:lnTo>
                    <a:lnTo>
                      <a:pt x="37" y="236"/>
                    </a:lnTo>
                    <a:lnTo>
                      <a:pt x="33" y="238"/>
                    </a:lnTo>
                    <a:lnTo>
                      <a:pt x="33" y="238"/>
                    </a:lnTo>
                    <a:lnTo>
                      <a:pt x="31" y="238"/>
                    </a:lnTo>
                    <a:lnTo>
                      <a:pt x="31" y="238"/>
                    </a:lnTo>
                    <a:lnTo>
                      <a:pt x="31" y="242"/>
                    </a:lnTo>
                    <a:lnTo>
                      <a:pt x="29" y="242"/>
                    </a:lnTo>
                    <a:lnTo>
                      <a:pt x="29" y="244"/>
                    </a:lnTo>
                    <a:lnTo>
                      <a:pt x="29" y="244"/>
                    </a:lnTo>
                    <a:lnTo>
                      <a:pt x="25" y="246"/>
                    </a:lnTo>
                    <a:lnTo>
                      <a:pt x="25" y="246"/>
                    </a:lnTo>
                    <a:lnTo>
                      <a:pt x="25" y="246"/>
                    </a:lnTo>
                    <a:lnTo>
                      <a:pt x="22" y="248"/>
                    </a:lnTo>
                    <a:lnTo>
                      <a:pt x="22" y="250"/>
                    </a:lnTo>
                    <a:lnTo>
                      <a:pt x="22" y="250"/>
                    </a:lnTo>
                    <a:lnTo>
                      <a:pt x="22" y="250"/>
                    </a:lnTo>
                    <a:lnTo>
                      <a:pt x="22" y="250"/>
                    </a:lnTo>
                    <a:lnTo>
                      <a:pt x="22" y="253"/>
                    </a:lnTo>
                    <a:lnTo>
                      <a:pt x="22" y="253"/>
                    </a:lnTo>
                    <a:lnTo>
                      <a:pt x="22" y="255"/>
                    </a:lnTo>
                    <a:lnTo>
                      <a:pt x="22" y="255"/>
                    </a:lnTo>
                    <a:lnTo>
                      <a:pt x="22" y="255"/>
                    </a:lnTo>
                    <a:lnTo>
                      <a:pt x="20" y="257"/>
                    </a:lnTo>
                    <a:lnTo>
                      <a:pt x="20" y="259"/>
                    </a:lnTo>
                    <a:lnTo>
                      <a:pt x="20" y="259"/>
                    </a:lnTo>
                    <a:lnTo>
                      <a:pt x="20" y="259"/>
                    </a:lnTo>
                    <a:lnTo>
                      <a:pt x="20" y="263"/>
                    </a:lnTo>
                    <a:lnTo>
                      <a:pt x="20" y="265"/>
                    </a:lnTo>
                    <a:lnTo>
                      <a:pt x="20" y="265"/>
                    </a:lnTo>
                    <a:lnTo>
                      <a:pt x="18" y="267"/>
                    </a:lnTo>
                    <a:lnTo>
                      <a:pt x="18" y="267"/>
                    </a:lnTo>
                    <a:lnTo>
                      <a:pt x="16" y="269"/>
                    </a:lnTo>
                    <a:lnTo>
                      <a:pt x="16" y="269"/>
                    </a:lnTo>
                    <a:lnTo>
                      <a:pt x="14" y="269"/>
                    </a:lnTo>
                    <a:lnTo>
                      <a:pt x="10" y="269"/>
                    </a:lnTo>
                    <a:lnTo>
                      <a:pt x="8" y="271"/>
                    </a:lnTo>
                    <a:lnTo>
                      <a:pt x="8" y="271"/>
                    </a:lnTo>
                    <a:lnTo>
                      <a:pt x="8" y="269"/>
                    </a:lnTo>
                    <a:lnTo>
                      <a:pt x="8" y="269"/>
                    </a:lnTo>
                    <a:lnTo>
                      <a:pt x="6" y="269"/>
                    </a:lnTo>
                    <a:lnTo>
                      <a:pt x="6" y="269"/>
                    </a:lnTo>
                    <a:lnTo>
                      <a:pt x="6" y="269"/>
                    </a:lnTo>
                    <a:lnTo>
                      <a:pt x="4" y="269"/>
                    </a:lnTo>
                    <a:lnTo>
                      <a:pt x="4" y="271"/>
                    </a:lnTo>
                    <a:lnTo>
                      <a:pt x="2" y="271"/>
                    </a:lnTo>
                    <a:lnTo>
                      <a:pt x="2" y="273"/>
                    </a:lnTo>
                    <a:lnTo>
                      <a:pt x="0" y="273"/>
                    </a:lnTo>
                    <a:lnTo>
                      <a:pt x="0" y="275"/>
                    </a:lnTo>
                    <a:lnTo>
                      <a:pt x="0" y="275"/>
                    </a:lnTo>
                    <a:lnTo>
                      <a:pt x="0" y="277"/>
                    </a:lnTo>
                    <a:lnTo>
                      <a:pt x="0" y="279"/>
                    </a:lnTo>
                    <a:lnTo>
                      <a:pt x="0" y="283"/>
                    </a:lnTo>
                    <a:lnTo>
                      <a:pt x="0" y="289"/>
                    </a:lnTo>
                    <a:lnTo>
                      <a:pt x="0" y="296"/>
                    </a:lnTo>
                    <a:lnTo>
                      <a:pt x="2" y="300"/>
                    </a:lnTo>
                    <a:lnTo>
                      <a:pt x="8" y="300"/>
                    </a:lnTo>
                    <a:lnTo>
                      <a:pt x="14" y="298"/>
                    </a:lnTo>
                    <a:lnTo>
                      <a:pt x="20" y="298"/>
                    </a:lnTo>
                    <a:lnTo>
                      <a:pt x="29" y="296"/>
                    </a:lnTo>
                    <a:lnTo>
                      <a:pt x="35" y="296"/>
                    </a:lnTo>
                    <a:lnTo>
                      <a:pt x="47" y="293"/>
                    </a:lnTo>
                    <a:lnTo>
                      <a:pt x="55" y="291"/>
                    </a:lnTo>
                    <a:lnTo>
                      <a:pt x="61" y="291"/>
                    </a:lnTo>
                    <a:lnTo>
                      <a:pt x="68" y="289"/>
                    </a:lnTo>
                    <a:lnTo>
                      <a:pt x="74" y="287"/>
                    </a:lnTo>
                    <a:lnTo>
                      <a:pt x="80" y="287"/>
                    </a:lnTo>
                    <a:lnTo>
                      <a:pt x="88" y="285"/>
                    </a:lnTo>
                    <a:lnTo>
                      <a:pt x="94" y="285"/>
                    </a:lnTo>
                    <a:lnTo>
                      <a:pt x="100" y="283"/>
                    </a:lnTo>
                    <a:lnTo>
                      <a:pt x="106" y="283"/>
                    </a:lnTo>
                    <a:lnTo>
                      <a:pt x="108" y="283"/>
                    </a:lnTo>
                    <a:lnTo>
                      <a:pt x="133" y="271"/>
                    </a:lnTo>
                    <a:lnTo>
                      <a:pt x="135" y="269"/>
                    </a:lnTo>
                    <a:lnTo>
                      <a:pt x="137" y="269"/>
                    </a:lnTo>
                    <a:lnTo>
                      <a:pt x="137" y="271"/>
                    </a:lnTo>
                    <a:lnTo>
                      <a:pt x="137" y="271"/>
                    </a:lnTo>
                    <a:lnTo>
                      <a:pt x="137" y="271"/>
                    </a:lnTo>
                    <a:lnTo>
                      <a:pt x="139" y="269"/>
                    </a:lnTo>
                    <a:lnTo>
                      <a:pt x="139" y="269"/>
                    </a:lnTo>
                    <a:lnTo>
                      <a:pt x="141" y="267"/>
                    </a:lnTo>
                    <a:lnTo>
                      <a:pt x="141" y="267"/>
                    </a:lnTo>
                    <a:lnTo>
                      <a:pt x="143" y="265"/>
                    </a:lnTo>
                    <a:lnTo>
                      <a:pt x="143" y="265"/>
                    </a:lnTo>
                    <a:lnTo>
                      <a:pt x="143" y="265"/>
                    </a:lnTo>
                    <a:lnTo>
                      <a:pt x="143" y="263"/>
                    </a:lnTo>
                    <a:lnTo>
                      <a:pt x="143" y="263"/>
                    </a:lnTo>
                    <a:lnTo>
                      <a:pt x="145" y="263"/>
                    </a:lnTo>
                    <a:lnTo>
                      <a:pt x="145" y="263"/>
                    </a:lnTo>
                    <a:lnTo>
                      <a:pt x="147" y="263"/>
                    </a:lnTo>
                    <a:lnTo>
                      <a:pt x="149" y="261"/>
                    </a:lnTo>
                    <a:lnTo>
                      <a:pt x="154" y="259"/>
                    </a:lnTo>
                    <a:lnTo>
                      <a:pt x="154" y="259"/>
                    </a:lnTo>
                    <a:lnTo>
                      <a:pt x="158" y="257"/>
                    </a:lnTo>
                    <a:lnTo>
                      <a:pt x="158" y="257"/>
                    </a:lnTo>
                    <a:lnTo>
                      <a:pt x="158" y="257"/>
                    </a:lnTo>
                    <a:lnTo>
                      <a:pt x="160" y="257"/>
                    </a:lnTo>
                    <a:lnTo>
                      <a:pt x="160" y="257"/>
                    </a:lnTo>
                    <a:lnTo>
                      <a:pt x="160" y="255"/>
                    </a:lnTo>
                    <a:lnTo>
                      <a:pt x="164" y="255"/>
                    </a:lnTo>
                    <a:lnTo>
                      <a:pt x="164" y="255"/>
                    </a:lnTo>
                    <a:lnTo>
                      <a:pt x="164" y="255"/>
                    </a:lnTo>
                    <a:lnTo>
                      <a:pt x="164" y="253"/>
                    </a:lnTo>
                    <a:lnTo>
                      <a:pt x="164" y="253"/>
                    </a:lnTo>
                    <a:lnTo>
                      <a:pt x="166" y="250"/>
                    </a:lnTo>
                    <a:lnTo>
                      <a:pt x="166" y="250"/>
                    </a:lnTo>
                    <a:lnTo>
                      <a:pt x="168" y="250"/>
                    </a:lnTo>
                    <a:lnTo>
                      <a:pt x="168" y="250"/>
                    </a:lnTo>
                    <a:lnTo>
                      <a:pt x="168" y="250"/>
                    </a:lnTo>
                    <a:lnTo>
                      <a:pt x="168" y="250"/>
                    </a:lnTo>
                    <a:lnTo>
                      <a:pt x="168" y="250"/>
                    </a:lnTo>
                    <a:lnTo>
                      <a:pt x="168" y="250"/>
                    </a:lnTo>
                    <a:lnTo>
                      <a:pt x="170" y="250"/>
                    </a:lnTo>
                    <a:lnTo>
                      <a:pt x="170" y="250"/>
                    </a:lnTo>
                    <a:lnTo>
                      <a:pt x="176" y="250"/>
                    </a:lnTo>
                    <a:lnTo>
                      <a:pt x="182" y="248"/>
                    </a:lnTo>
                    <a:lnTo>
                      <a:pt x="182" y="248"/>
                    </a:lnTo>
                    <a:lnTo>
                      <a:pt x="186" y="248"/>
                    </a:lnTo>
                    <a:lnTo>
                      <a:pt x="190" y="248"/>
                    </a:lnTo>
                    <a:lnTo>
                      <a:pt x="194" y="248"/>
                    </a:lnTo>
                    <a:lnTo>
                      <a:pt x="201" y="246"/>
                    </a:lnTo>
                    <a:lnTo>
                      <a:pt x="207" y="246"/>
                    </a:lnTo>
                    <a:lnTo>
                      <a:pt x="215" y="244"/>
                    </a:lnTo>
                    <a:lnTo>
                      <a:pt x="223" y="244"/>
                    </a:lnTo>
                    <a:lnTo>
                      <a:pt x="229" y="244"/>
                    </a:lnTo>
                    <a:lnTo>
                      <a:pt x="237" y="242"/>
                    </a:lnTo>
                    <a:lnTo>
                      <a:pt x="246" y="242"/>
                    </a:lnTo>
                    <a:lnTo>
                      <a:pt x="254" y="240"/>
                    </a:lnTo>
                    <a:lnTo>
                      <a:pt x="260" y="240"/>
                    </a:lnTo>
                    <a:lnTo>
                      <a:pt x="268" y="240"/>
                    </a:lnTo>
                    <a:lnTo>
                      <a:pt x="272" y="238"/>
                    </a:lnTo>
                    <a:lnTo>
                      <a:pt x="278" y="238"/>
                    </a:lnTo>
                    <a:lnTo>
                      <a:pt x="283" y="238"/>
                    </a:lnTo>
                    <a:lnTo>
                      <a:pt x="285" y="238"/>
                    </a:lnTo>
                    <a:lnTo>
                      <a:pt x="285" y="238"/>
                    </a:lnTo>
                    <a:lnTo>
                      <a:pt x="285" y="238"/>
                    </a:lnTo>
                    <a:lnTo>
                      <a:pt x="287" y="238"/>
                    </a:lnTo>
                    <a:lnTo>
                      <a:pt x="287" y="238"/>
                    </a:lnTo>
                    <a:lnTo>
                      <a:pt x="287" y="238"/>
                    </a:lnTo>
                    <a:lnTo>
                      <a:pt x="287" y="240"/>
                    </a:lnTo>
                    <a:lnTo>
                      <a:pt x="287" y="240"/>
                    </a:lnTo>
                    <a:lnTo>
                      <a:pt x="287" y="240"/>
                    </a:lnTo>
                    <a:lnTo>
                      <a:pt x="287" y="240"/>
                    </a:lnTo>
                    <a:lnTo>
                      <a:pt x="287" y="244"/>
                    </a:lnTo>
                    <a:lnTo>
                      <a:pt x="287" y="244"/>
                    </a:lnTo>
                    <a:lnTo>
                      <a:pt x="287" y="244"/>
                    </a:lnTo>
                    <a:lnTo>
                      <a:pt x="287" y="244"/>
                    </a:lnTo>
                    <a:lnTo>
                      <a:pt x="287" y="244"/>
                    </a:lnTo>
                    <a:lnTo>
                      <a:pt x="287" y="246"/>
                    </a:lnTo>
                    <a:lnTo>
                      <a:pt x="287" y="246"/>
                    </a:lnTo>
                    <a:lnTo>
                      <a:pt x="287" y="246"/>
                    </a:lnTo>
                    <a:lnTo>
                      <a:pt x="289" y="246"/>
                    </a:lnTo>
                    <a:lnTo>
                      <a:pt x="289" y="246"/>
                    </a:lnTo>
                    <a:lnTo>
                      <a:pt x="289" y="246"/>
                    </a:lnTo>
                    <a:lnTo>
                      <a:pt x="295" y="240"/>
                    </a:lnTo>
                    <a:lnTo>
                      <a:pt x="295" y="240"/>
                    </a:lnTo>
                    <a:lnTo>
                      <a:pt x="297" y="240"/>
                    </a:lnTo>
                    <a:lnTo>
                      <a:pt x="297" y="240"/>
                    </a:lnTo>
                    <a:lnTo>
                      <a:pt x="297" y="240"/>
                    </a:lnTo>
                    <a:lnTo>
                      <a:pt x="301" y="244"/>
                    </a:lnTo>
                    <a:lnTo>
                      <a:pt x="307" y="248"/>
                    </a:lnTo>
                    <a:lnTo>
                      <a:pt x="311" y="255"/>
                    </a:lnTo>
                    <a:lnTo>
                      <a:pt x="311" y="255"/>
                    </a:lnTo>
                    <a:lnTo>
                      <a:pt x="311" y="255"/>
                    </a:lnTo>
                    <a:lnTo>
                      <a:pt x="313" y="267"/>
                    </a:lnTo>
                    <a:lnTo>
                      <a:pt x="313" y="267"/>
                    </a:lnTo>
                    <a:lnTo>
                      <a:pt x="313" y="267"/>
                    </a:lnTo>
                    <a:lnTo>
                      <a:pt x="313" y="267"/>
                    </a:lnTo>
                    <a:lnTo>
                      <a:pt x="315" y="267"/>
                    </a:lnTo>
                    <a:lnTo>
                      <a:pt x="319" y="267"/>
                    </a:lnTo>
                    <a:lnTo>
                      <a:pt x="319" y="267"/>
                    </a:lnTo>
                    <a:lnTo>
                      <a:pt x="321" y="267"/>
                    </a:lnTo>
                    <a:lnTo>
                      <a:pt x="326" y="267"/>
                    </a:lnTo>
                    <a:lnTo>
                      <a:pt x="332" y="265"/>
                    </a:lnTo>
                    <a:lnTo>
                      <a:pt x="338" y="265"/>
                    </a:lnTo>
                    <a:lnTo>
                      <a:pt x="346" y="263"/>
                    </a:lnTo>
                    <a:lnTo>
                      <a:pt x="354" y="261"/>
                    </a:lnTo>
                    <a:lnTo>
                      <a:pt x="362" y="261"/>
                    </a:lnTo>
                    <a:lnTo>
                      <a:pt x="371" y="259"/>
                    </a:lnTo>
                    <a:lnTo>
                      <a:pt x="379" y="259"/>
                    </a:lnTo>
                    <a:lnTo>
                      <a:pt x="385" y="257"/>
                    </a:lnTo>
                    <a:lnTo>
                      <a:pt x="393" y="257"/>
                    </a:lnTo>
                    <a:lnTo>
                      <a:pt x="397" y="255"/>
                    </a:lnTo>
                    <a:lnTo>
                      <a:pt x="401" y="255"/>
                    </a:lnTo>
                    <a:lnTo>
                      <a:pt x="405" y="255"/>
                    </a:lnTo>
                    <a:lnTo>
                      <a:pt x="405" y="253"/>
                    </a:lnTo>
                    <a:lnTo>
                      <a:pt x="410" y="253"/>
                    </a:lnTo>
                    <a:lnTo>
                      <a:pt x="412" y="253"/>
                    </a:lnTo>
                    <a:lnTo>
                      <a:pt x="414" y="253"/>
                    </a:lnTo>
                    <a:lnTo>
                      <a:pt x="418" y="255"/>
                    </a:lnTo>
                    <a:lnTo>
                      <a:pt x="424" y="261"/>
                    </a:lnTo>
                    <a:lnTo>
                      <a:pt x="430" y="265"/>
                    </a:lnTo>
                    <a:lnTo>
                      <a:pt x="438" y="269"/>
                    </a:lnTo>
                    <a:lnTo>
                      <a:pt x="450" y="279"/>
                    </a:lnTo>
                    <a:lnTo>
                      <a:pt x="465" y="289"/>
                    </a:lnTo>
                    <a:lnTo>
                      <a:pt x="471" y="293"/>
                    </a:lnTo>
                    <a:lnTo>
                      <a:pt x="479" y="298"/>
                    </a:lnTo>
                    <a:lnTo>
                      <a:pt x="485" y="304"/>
                    </a:lnTo>
                    <a:lnTo>
                      <a:pt x="491" y="308"/>
                    </a:lnTo>
                    <a:lnTo>
                      <a:pt x="500" y="312"/>
                    </a:lnTo>
                    <a:lnTo>
                      <a:pt x="506" y="318"/>
                    </a:lnTo>
                    <a:lnTo>
                      <a:pt x="514" y="322"/>
                    </a:lnTo>
                    <a:lnTo>
                      <a:pt x="520" y="326"/>
                    </a:lnTo>
                    <a:lnTo>
                      <a:pt x="526" y="332"/>
                    </a:lnTo>
                    <a:lnTo>
                      <a:pt x="528" y="330"/>
                    </a:lnTo>
                    <a:lnTo>
                      <a:pt x="530" y="330"/>
                    </a:lnTo>
                    <a:lnTo>
                      <a:pt x="528" y="332"/>
                    </a:lnTo>
                    <a:lnTo>
                      <a:pt x="528" y="332"/>
                    </a:lnTo>
                    <a:lnTo>
                      <a:pt x="537" y="328"/>
                    </a:lnTo>
                    <a:lnTo>
                      <a:pt x="541" y="326"/>
                    </a:lnTo>
                    <a:lnTo>
                      <a:pt x="543" y="324"/>
                    </a:lnTo>
                    <a:lnTo>
                      <a:pt x="543" y="320"/>
                    </a:lnTo>
                    <a:lnTo>
                      <a:pt x="545" y="320"/>
                    </a:lnTo>
                    <a:lnTo>
                      <a:pt x="545" y="322"/>
                    </a:lnTo>
                    <a:lnTo>
                      <a:pt x="545" y="324"/>
                    </a:lnTo>
                    <a:lnTo>
                      <a:pt x="545" y="324"/>
                    </a:lnTo>
                    <a:lnTo>
                      <a:pt x="547" y="324"/>
                    </a:lnTo>
                    <a:lnTo>
                      <a:pt x="555" y="322"/>
                    </a:lnTo>
                    <a:lnTo>
                      <a:pt x="557" y="322"/>
                    </a:lnTo>
                    <a:lnTo>
                      <a:pt x="557" y="322"/>
                    </a:lnTo>
                    <a:lnTo>
                      <a:pt x="563" y="320"/>
                    </a:lnTo>
                    <a:lnTo>
                      <a:pt x="565" y="320"/>
                    </a:lnTo>
                    <a:lnTo>
                      <a:pt x="573" y="322"/>
                    </a:lnTo>
                    <a:lnTo>
                      <a:pt x="573" y="322"/>
                    </a:lnTo>
                    <a:lnTo>
                      <a:pt x="575" y="320"/>
                    </a:lnTo>
                    <a:lnTo>
                      <a:pt x="575" y="320"/>
                    </a:lnTo>
                    <a:lnTo>
                      <a:pt x="577" y="314"/>
                    </a:lnTo>
                    <a:lnTo>
                      <a:pt x="580" y="310"/>
                    </a:lnTo>
                    <a:lnTo>
                      <a:pt x="580" y="308"/>
                    </a:lnTo>
                    <a:lnTo>
                      <a:pt x="577" y="304"/>
                    </a:lnTo>
                    <a:lnTo>
                      <a:pt x="577" y="304"/>
                    </a:lnTo>
                    <a:lnTo>
                      <a:pt x="580" y="302"/>
                    </a:lnTo>
                    <a:lnTo>
                      <a:pt x="577" y="300"/>
                    </a:lnTo>
                    <a:lnTo>
                      <a:pt x="575" y="291"/>
                    </a:lnTo>
                    <a:lnTo>
                      <a:pt x="573" y="289"/>
                    </a:lnTo>
                    <a:lnTo>
                      <a:pt x="575" y="287"/>
                    </a:lnTo>
                    <a:lnTo>
                      <a:pt x="577" y="293"/>
                    </a:lnTo>
                    <a:lnTo>
                      <a:pt x="580" y="296"/>
                    </a:lnTo>
                    <a:lnTo>
                      <a:pt x="580" y="300"/>
                    </a:lnTo>
                    <a:lnTo>
                      <a:pt x="582" y="308"/>
                    </a:lnTo>
                    <a:lnTo>
                      <a:pt x="582" y="312"/>
                    </a:lnTo>
                    <a:lnTo>
                      <a:pt x="582" y="312"/>
                    </a:lnTo>
                    <a:lnTo>
                      <a:pt x="582" y="312"/>
                    </a:lnTo>
                    <a:lnTo>
                      <a:pt x="582" y="314"/>
                    </a:lnTo>
                    <a:lnTo>
                      <a:pt x="582" y="316"/>
                    </a:lnTo>
                    <a:lnTo>
                      <a:pt x="584" y="312"/>
                    </a:lnTo>
                    <a:lnTo>
                      <a:pt x="584" y="306"/>
                    </a:lnTo>
                    <a:lnTo>
                      <a:pt x="584" y="293"/>
                    </a:lnTo>
                    <a:lnTo>
                      <a:pt x="584" y="291"/>
                    </a:lnTo>
                    <a:lnTo>
                      <a:pt x="586" y="287"/>
                    </a:lnTo>
                    <a:lnTo>
                      <a:pt x="586" y="285"/>
                    </a:lnTo>
                    <a:lnTo>
                      <a:pt x="586" y="283"/>
                    </a:lnTo>
                    <a:lnTo>
                      <a:pt x="588" y="279"/>
                    </a:lnTo>
                    <a:lnTo>
                      <a:pt x="592" y="271"/>
                    </a:lnTo>
                    <a:lnTo>
                      <a:pt x="596" y="263"/>
                    </a:lnTo>
                    <a:lnTo>
                      <a:pt x="606" y="253"/>
                    </a:lnTo>
                    <a:lnTo>
                      <a:pt x="612" y="246"/>
                    </a:lnTo>
                    <a:lnTo>
                      <a:pt x="616" y="244"/>
                    </a:lnTo>
                    <a:lnTo>
                      <a:pt x="616" y="242"/>
                    </a:lnTo>
                    <a:lnTo>
                      <a:pt x="618" y="242"/>
                    </a:lnTo>
                    <a:lnTo>
                      <a:pt x="618" y="242"/>
                    </a:lnTo>
                    <a:lnTo>
                      <a:pt x="616" y="242"/>
                    </a:lnTo>
                    <a:lnTo>
                      <a:pt x="616" y="240"/>
                    </a:lnTo>
                    <a:lnTo>
                      <a:pt x="618" y="240"/>
                    </a:lnTo>
                    <a:lnTo>
                      <a:pt x="616" y="238"/>
                    </a:lnTo>
                    <a:lnTo>
                      <a:pt x="614" y="238"/>
                    </a:lnTo>
                    <a:lnTo>
                      <a:pt x="614" y="238"/>
                    </a:lnTo>
                    <a:lnTo>
                      <a:pt x="612" y="238"/>
                    </a:lnTo>
                    <a:lnTo>
                      <a:pt x="612" y="236"/>
                    </a:lnTo>
                    <a:lnTo>
                      <a:pt x="610" y="236"/>
                    </a:lnTo>
                    <a:lnTo>
                      <a:pt x="610" y="236"/>
                    </a:lnTo>
                    <a:lnTo>
                      <a:pt x="610" y="234"/>
                    </a:lnTo>
                    <a:lnTo>
                      <a:pt x="610" y="234"/>
                    </a:lnTo>
                    <a:lnTo>
                      <a:pt x="612" y="234"/>
                    </a:lnTo>
                    <a:lnTo>
                      <a:pt x="612" y="234"/>
                    </a:lnTo>
                    <a:lnTo>
                      <a:pt x="612" y="234"/>
                    </a:lnTo>
                    <a:lnTo>
                      <a:pt x="614" y="232"/>
                    </a:lnTo>
                    <a:lnTo>
                      <a:pt x="614" y="232"/>
                    </a:lnTo>
                    <a:lnTo>
                      <a:pt x="614" y="228"/>
                    </a:lnTo>
                    <a:lnTo>
                      <a:pt x="614" y="228"/>
                    </a:lnTo>
                    <a:lnTo>
                      <a:pt x="612" y="226"/>
                    </a:lnTo>
                    <a:lnTo>
                      <a:pt x="612" y="226"/>
                    </a:lnTo>
                    <a:lnTo>
                      <a:pt x="610" y="226"/>
                    </a:lnTo>
                    <a:lnTo>
                      <a:pt x="610" y="226"/>
                    </a:lnTo>
                    <a:lnTo>
                      <a:pt x="608" y="220"/>
                    </a:lnTo>
                    <a:lnTo>
                      <a:pt x="610" y="222"/>
                    </a:lnTo>
                    <a:lnTo>
                      <a:pt x="610" y="222"/>
                    </a:lnTo>
                    <a:lnTo>
                      <a:pt x="610" y="220"/>
                    </a:lnTo>
                    <a:lnTo>
                      <a:pt x="612" y="220"/>
                    </a:lnTo>
                    <a:lnTo>
                      <a:pt x="612" y="222"/>
                    </a:lnTo>
                    <a:lnTo>
                      <a:pt x="614" y="222"/>
                    </a:lnTo>
                    <a:lnTo>
                      <a:pt x="614" y="222"/>
                    </a:lnTo>
                    <a:lnTo>
                      <a:pt x="612" y="222"/>
                    </a:lnTo>
                    <a:lnTo>
                      <a:pt x="612" y="224"/>
                    </a:lnTo>
                    <a:lnTo>
                      <a:pt x="614" y="224"/>
                    </a:lnTo>
                    <a:lnTo>
                      <a:pt x="618" y="228"/>
                    </a:lnTo>
                    <a:lnTo>
                      <a:pt x="618" y="228"/>
                    </a:lnTo>
                    <a:lnTo>
                      <a:pt x="618" y="230"/>
                    </a:lnTo>
                    <a:lnTo>
                      <a:pt x="616" y="234"/>
                    </a:lnTo>
                    <a:lnTo>
                      <a:pt x="614" y="236"/>
                    </a:lnTo>
                    <a:lnTo>
                      <a:pt x="618" y="236"/>
                    </a:lnTo>
                    <a:lnTo>
                      <a:pt x="618" y="236"/>
                    </a:lnTo>
                    <a:lnTo>
                      <a:pt x="618" y="236"/>
                    </a:lnTo>
                    <a:lnTo>
                      <a:pt x="620" y="238"/>
                    </a:lnTo>
                    <a:lnTo>
                      <a:pt x="623" y="238"/>
                    </a:lnTo>
                    <a:lnTo>
                      <a:pt x="625" y="236"/>
                    </a:lnTo>
                    <a:lnTo>
                      <a:pt x="625" y="234"/>
                    </a:lnTo>
                    <a:lnTo>
                      <a:pt x="627" y="234"/>
                    </a:lnTo>
                    <a:lnTo>
                      <a:pt x="631" y="226"/>
                    </a:lnTo>
                    <a:lnTo>
                      <a:pt x="633" y="224"/>
                    </a:lnTo>
                    <a:lnTo>
                      <a:pt x="633" y="224"/>
                    </a:lnTo>
                    <a:lnTo>
                      <a:pt x="633" y="222"/>
                    </a:lnTo>
                    <a:lnTo>
                      <a:pt x="633" y="222"/>
                    </a:lnTo>
                    <a:lnTo>
                      <a:pt x="633" y="222"/>
                    </a:lnTo>
                    <a:lnTo>
                      <a:pt x="633" y="222"/>
                    </a:lnTo>
                    <a:lnTo>
                      <a:pt x="635" y="222"/>
                    </a:lnTo>
                    <a:lnTo>
                      <a:pt x="635" y="222"/>
                    </a:lnTo>
                    <a:lnTo>
                      <a:pt x="635" y="222"/>
                    </a:lnTo>
                    <a:lnTo>
                      <a:pt x="637" y="220"/>
                    </a:lnTo>
                    <a:lnTo>
                      <a:pt x="637" y="218"/>
                    </a:lnTo>
                    <a:lnTo>
                      <a:pt x="637" y="218"/>
                    </a:lnTo>
                    <a:lnTo>
                      <a:pt x="635" y="216"/>
                    </a:lnTo>
                    <a:lnTo>
                      <a:pt x="635" y="216"/>
                    </a:lnTo>
                    <a:lnTo>
                      <a:pt x="635" y="214"/>
                    </a:lnTo>
                    <a:lnTo>
                      <a:pt x="637" y="214"/>
                    </a:lnTo>
                    <a:lnTo>
                      <a:pt x="637" y="214"/>
                    </a:lnTo>
                    <a:lnTo>
                      <a:pt x="637" y="216"/>
                    </a:lnTo>
                    <a:lnTo>
                      <a:pt x="639" y="218"/>
                    </a:lnTo>
                    <a:lnTo>
                      <a:pt x="639" y="220"/>
                    </a:lnTo>
                    <a:lnTo>
                      <a:pt x="639" y="222"/>
                    </a:lnTo>
                    <a:lnTo>
                      <a:pt x="639" y="222"/>
                    </a:lnTo>
                    <a:lnTo>
                      <a:pt x="641" y="222"/>
                    </a:lnTo>
                    <a:lnTo>
                      <a:pt x="641" y="220"/>
                    </a:lnTo>
                    <a:lnTo>
                      <a:pt x="653" y="214"/>
                    </a:lnTo>
                    <a:lnTo>
                      <a:pt x="655" y="212"/>
                    </a:lnTo>
                    <a:lnTo>
                      <a:pt x="672" y="209"/>
                    </a:lnTo>
                    <a:lnTo>
                      <a:pt x="672" y="207"/>
                    </a:lnTo>
                    <a:lnTo>
                      <a:pt x="670" y="205"/>
                    </a:lnTo>
                    <a:lnTo>
                      <a:pt x="670" y="205"/>
                    </a:lnTo>
                    <a:lnTo>
                      <a:pt x="668" y="207"/>
                    </a:lnTo>
                    <a:lnTo>
                      <a:pt x="668" y="207"/>
                    </a:lnTo>
                    <a:lnTo>
                      <a:pt x="666" y="207"/>
                    </a:lnTo>
                    <a:lnTo>
                      <a:pt x="668" y="205"/>
                    </a:lnTo>
                    <a:lnTo>
                      <a:pt x="668" y="203"/>
                    </a:lnTo>
                    <a:lnTo>
                      <a:pt x="670" y="201"/>
                    </a:lnTo>
                    <a:lnTo>
                      <a:pt x="672" y="201"/>
                    </a:lnTo>
                    <a:lnTo>
                      <a:pt x="674" y="201"/>
                    </a:lnTo>
                    <a:lnTo>
                      <a:pt x="674" y="203"/>
                    </a:lnTo>
                    <a:lnTo>
                      <a:pt x="676" y="207"/>
                    </a:lnTo>
                    <a:lnTo>
                      <a:pt x="676" y="209"/>
                    </a:lnTo>
                    <a:lnTo>
                      <a:pt x="680" y="209"/>
                    </a:lnTo>
                    <a:lnTo>
                      <a:pt x="680" y="207"/>
                    </a:lnTo>
                    <a:lnTo>
                      <a:pt x="678" y="197"/>
                    </a:lnTo>
                    <a:lnTo>
                      <a:pt x="678" y="197"/>
                    </a:lnTo>
                    <a:lnTo>
                      <a:pt x="680" y="199"/>
                    </a:lnTo>
                    <a:lnTo>
                      <a:pt x="682" y="201"/>
                    </a:lnTo>
                    <a:lnTo>
                      <a:pt x="682" y="203"/>
                    </a:lnTo>
                    <a:lnTo>
                      <a:pt x="682" y="203"/>
                    </a:lnTo>
                    <a:lnTo>
                      <a:pt x="684" y="205"/>
                    </a:lnTo>
                    <a:lnTo>
                      <a:pt x="686" y="205"/>
                    </a:lnTo>
                    <a:lnTo>
                      <a:pt x="688" y="205"/>
                    </a:lnTo>
                    <a:lnTo>
                      <a:pt x="688" y="205"/>
                    </a:lnTo>
                    <a:lnTo>
                      <a:pt x="690" y="203"/>
                    </a:lnTo>
                    <a:lnTo>
                      <a:pt x="690" y="203"/>
                    </a:lnTo>
                    <a:lnTo>
                      <a:pt x="690" y="201"/>
                    </a:lnTo>
                    <a:lnTo>
                      <a:pt x="688" y="201"/>
                    </a:lnTo>
                    <a:lnTo>
                      <a:pt x="688" y="201"/>
                    </a:lnTo>
                    <a:lnTo>
                      <a:pt x="690" y="199"/>
                    </a:lnTo>
                    <a:lnTo>
                      <a:pt x="690" y="199"/>
                    </a:lnTo>
                    <a:lnTo>
                      <a:pt x="690" y="199"/>
                    </a:lnTo>
                    <a:lnTo>
                      <a:pt x="690" y="199"/>
                    </a:lnTo>
                    <a:lnTo>
                      <a:pt x="692" y="195"/>
                    </a:lnTo>
                    <a:lnTo>
                      <a:pt x="694" y="193"/>
                    </a:lnTo>
                    <a:lnTo>
                      <a:pt x="694" y="191"/>
                    </a:lnTo>
                    <a:lnTo>
                      <a:pt x="694" y="191"/>
                    </a:lnTo>
                    <a:lnTo>
                      <a:pt x="694" y="189"/>
                    </a:lnTo>
                    <a:lnTo>
                      <a:pt x="694" y="187"/>
                    </a:lnTo>
                    <a:lnTo>
                      <a:pt x="694" y="187"/>
                    </a:lnTo>
                    <a:lnTo>
                      <a:pt x="694" y="187"/>
                    </a:lnTo>
                    <a:lnTo>
                      <a:pt x="696" y="187"/>
                    </a:lnTo>
                    <a:lnTo>
                      <a:pt x="696" y="189"/>
                    </a:lnTo>
                    <a:lnTo>
                      <a:pt x="696" y="189"/>
                    </a:lnTo>
                    <a:lnTo>
                      <a:pt x="698" y="187"/>
                    </a:lnTo>
                    <a:lnTo>
                      <a:pt x="700" y="185"/>
                    </a:lnTo>
                    <a:lnTo>
                      <a:pt x="700" y="185"/>
                    </a:lnTo>
                    <a:lnTo>
                      <a:pt x="700" y="183"/>
                    </a:lnTo>
                    <a:lnTo>
                      <a:pt x="698" y="183"/>
                    </a:lnTo>
                    <a:lnTo>
                      <a:pt x="698" y="181"/>
                    </a:lnTo>
                    <a:lnTo>
                      <a:pt x="698" y="181"/>
                    </a:lnTo>
                    <a:lnTo>
                      <a:pt x="700" y="179"/>
                    </a:lnTo>
                    <a:lnTo>
                      <a:pt x="700" y="179"/>
                    </a:lnTo>
                    <a:lnTo>
                      <a:pt x="702" y="179"/>
                    </a:lnTo>
                    <a:lnTo>
                      <a:pt x="702" y="179"/>
                    </a:lnTo>
                    <a:lnTo>
                      <a:pt x="704" y="177"/>
                    </a:lnTo>
                    <a:lnTo>
                      <a:pt x="704" y="177"/>
                    </a:lnTo>
                    <a:lnTo>
                      <a:pt x="704" y="175"/>
                    </a:lnTo>
                    <a:lnTo>
                      <a:pt x="702" y="175"/>
                    </a:lnTo>
                    <a:lnTo>
                      <a:pt x="700" y="173"/>
                    </a:lnTo>
                    <a:lnTo>
                      <a:pt x="698" y="171"/>
                    </a:lnTo>
                    <a:lnTo>
                      <a:pt x="696" y="171"/>
                    </a:lnTo>
                    <a:lnTo>
                      <a:pt x="696" y="173"/>
                    </a:lnTo>
                    <a:lnTo>
                      <a:pt x="698" y="175"/>
                    </a:lnTo>
                    <a:lnTo>
                      <a:pt x="700" y="177"/>
                    </a:lnTo>
                    <a:lnTo>
                      <a:pt x="698" y="177"/>
                    </a:lnTo>
                    <a:lnTo>
                      <a:pt x="696" y="177"/>
                    </a:lnTo>
                    <a:lnTo>
                      <a:pt x="696" y="179"/>
                    </a:lnTo>
                    <a:lnTo>
                      <a:pt x="694" y="181"/>
                    </a:lnTo>
                    <a:lnTo>
                      <a:pt x="694" y="181"/>
                    </a:lnTo>
                    <a:lnTo>
                      <a:pt x="690" y="181"/>
                    </a:lnTo>
                    <a:lnTo>
                      <a:pt x="688" y="183"/>
                    </a:lnTo>
                    <a:lnTo>
                      <a:pt x="688" y="183"/>
                    </a:lnTo>
                    <a:lnTo>
                      <a:pt x="688" y="181"/>
                    </a:lnTo>
                    <a:lnTo>
                      <a:pt x="688" y="181"/>
                    </a:lnTo>
                    <a:lnTo>
                      <a:pt x="688" y="181"/>
                    </a:lnTo>
                    <a:lnTo>
                      <a:pt x="688" y="179"/>
                    </a:lnTo>
                    <a:lnTo>
                      <a:pt x="688" y="179"/>
                    </a:lnTo>
                    <a:lnTo>
                      <a:pt x="688" y="179"/>
                    </a:lnTo>
                    <a:lnTo>
                      <a:pt x="690" y="177"/>
                    </a:lnTo>
                    <a:lnTo>
                      <a:pt x="692" y="177"/>
                    </a:lnTo>
                    <a:lnTo>
                      <a:pt x="690" y="175"/>
                    </a:lnTo>
                    <a:lnTo>
                      <a:pt x="688" y="173"/>
                    </a:lnTo>
                    <a:lnTo>
                      <a:pt x="688" y="173"/>
                    </a:lnTo>
                    <a:lnTo>
                      <a:pt x="688" y="171"/>
                    </a:lnTo>
                    <a:lnTo>
                      <a:pt x="688" y="171"/>
                    </a:lnTo>
                    <a:lnTo>
                      <a:pt x="688" y="171"/>
                    </a:lnTo>
                    <a:lnTo>
                      <a:pt x="686" y="168"/>
                    </a:lnTo>
                    <a:lnTo>
                      <a:pt x="686" y="168"/>
                    </a:lnTo>
                    <a:lnTo>
                      <a:pt x="686" y="168"/>
                    </a:lnTo>
                    <a:lnTo>
                      <a:pt x="686" y="171"/>
                    </a:lnTo>
                    <a:lnTo>
                      <a:pt x="684" y="173"/>
                    </a:lnTo>
                    <a:lnTo>
                      <a:pt x="684" y="173"/>
                    </a:lnTo>
                    <a:lnTo>
                      <a:pt x="684" y="175"/>
                    </a:lnTo>
                    <a:lnTo>
                      <a:pt x="686" y="177"/>
                    </a:lnTo>
                    <a:lnTo>
                      <a:pt x="686" y="177"/>
                    </a:lnTo>
                    <a:lnTo>
                      <a:pt x="686" y="179"/>
                    </a:lnTo>
                    <a:lnTo>
                      <a:pt x="684" y="177"/>
                    </a:lnTo>
                    <a:lnTo>
                      <a:pt x="682" y="177"/>
                    </a:lnTo>
                    <a:lnTo>
                      <a:pt x="680" y="177"/>
                    </a:lnTo>
                    <a:lnTo>
                      <a:pt x="680" y="177"/>
                    </a:lnTo>
                    <a:lnTo>
                      <a:pt x="678" y="179"/>
                    </a:lnTo>
                    <a:lnTo>
                      <a:pt x="678" y="181"/>
                    </a:lnTo>
                    <a:lnTo>
                      <a:pt x="682" y="183"/>
                    </a:lnTo>
                    <a:lnTo>
                      <a:pt x="682" y="185"/>
                    </a:lnTo>
                    <a:lnTo>
                      <a:pt x="680" y="185"/>
                    </a:lnTo>
                    <a:lnTo>
                      <a:pt x="678" y="183"/>
                    </a:lnTo>
                    <a:lnTo>
                      <a:pt x="676" y="183"/>
                    </a:lnTo>
                    <a:lnTo>
                      <a:pt x="676" y="183"/>
                    </a:lnTo>
                    <a:lnTo>
                      <a:pt x="676" y="181"/>
                    </a:lnTo>
                    <a:lnTo>
                      <a:pt x="674" y="181"/>
                    </a:lnTo>
                    <a:lnTo>
                      <a:pt x="674" y="181"/>
                    </a:lnTo>
                    <a:lnTo>
                      <a:pt x="674" y="181"/>
                    </a:lnTo>
                    <a:lnTo>
                      <a:pt x="672" y="181"/>
                    </a:lnTo>
                    <a:lnTo>
                      <a:pt x="670" y="183"/>
                    </a:lnTo>
                    <a:lnTo>
                      <a:pt x="670" y="185"/>
                    </a:lnTo>
                    <a:lnTo>
                      <a:pt x="668" y="187"/>
                    </a:lnTo>
                    <a:lnTo>
                      <a:pt x="668" y="187"/>
                    </a:lnTo>
                    <a:lnTo>
                      <a:pt x="666" y="189"/>
                    </a:lnTo>
                    <a:lnTo>
                      <a:pt x="663" y="191"/>
                    </a:lnTo>
                    <a:lnTo>
                      <a:pt x="663" y="191"/>
                    </a:lnTo>
                    <a:lnTo>
                      <a:pt x="663" y="191"/>
                    </a:lnTo>
                    <a:lnTo>
                      <a:pt x="663" y="191"/>
                    </a:lnTo>
                    <a:lnTo>
                      <a:pt x="661" y="189"/>
                    </a:lnTo>
                    <a:lnTo>
                      <a:pt x="659" y="189"/>
                    </a:lnTo>
                    <a:lnTo>
                      <a:pt x="653" y="187"/>
                    </a:lnTo>
                    <a:lnTo>
                      <a:pt x="649" y="187"/>
                    </a:lnTo>
                    <a:lnTo>
                      <a:pt x="647" y="187"/>
                    </a:lnTo>
                    <a:lnTo>
                      <a:pt x="643" y="183"/>
                    </a:lnTo>
                    <a:lnTo>
                      <a:pt x="639" y="179"/>
                    </a:lnTo>
                    <a:lnTo>
                      <a:pt x="637" y="177"/>
                    </a:lnTo>
                    <a:lnTo>
                      <a:pt x="635" y="177"/>
                    </a:lnTo>
                    <a:lnTo>
                      <a:pt x="635" y="177"/>
                    </a:lnTo>
                    <a:lnTo>
                      <a:pt x="631" y="171"/>
                    </a:lnTo>
                    <a:lnTo>
                      <a:pt x="633" y="171"/>
                    </a:lnTo>
                    <a:lnTo>
                      <a:pt x="639" y="177"/>
                    </a:lnTo>
                    <a:lnTo>
                      <a:pt x="643" y="177"/>
                    </a:lnTo>
                    <a:lnTo>
                      <a:pt x="643" y="177"/>
                    </a:lnTo>
                    <a:lnTo>
                      <a:pt x="649" y="181"/>
                    </a:lnTo>
                    <a:lnTo>
                      <a:pt x="651" y="183"/>
                    </a:lnTo>
                    <a:lnTo>
                      <a:pt x="655" y="183"/>
                    </a:lnTo>
                    <a:lnTo>
                      <a:pt x="657" y="183"/>
                    </a:lnTo>
                    <a:lnTo>
                      <a:pt x="661" y="183"/>
                    </a:lnTo>
                    <a:lnTo>
                      <a:pt x="663" y="181"/>
                    </a:lnTo>
                    <a:lnTo>
                      <a:pt x="666" y="179"/>
                    </a:lnTo>
                    <a:lnTo>
                      <a:pt x="668" y="177"/>
                    </a:lnTo>
                    <a:lnTo>
                      <a:pt x="670" y="173"/>
                    </a:lnTo>
                    <a:lnTo>
                      <a:pt x="672" y="171"/>
                    </a:lnTo>
                    <a:lnTo>
                      <a:pt x="672" y="168"/>
                    </a:lnTo>
                    <a:lnTo>
                      <a:pt x="674" y="166"/>
                    </a:lnTo>
                    <a:lnTo>
                      <a:pt x="676" y="164"/>
                    </a:lnTo>
                    <a:lnTo>
                      <a:pt x="676" y="162"/>
                    </a:lnTo>
                    <a:lnTo>
                      <a:pt x="674" y="158"/>
                    </a:lnTo>
                    <a:lnTo>
                      <a:pt x="672" y="160"/>
                    </a:lnTo>
                    <a:lnTo>
                      <a:pt x="672" y="160"/>
                    </a:lnTo>
                    <a:lnTo>
                      <a:pt x="674" y="160"/>
                    </a:lnTo>
                    <a:lnTo>
                      <a:pt x="674" y="160"/>
                    </a:lnTo>
                    <a:lnTo>
                      <a:pt x="674" y="160"/>
                    </a:lnTo>
                    <a:lnTo>
                      <a:pt x="674" y="162"/>
                    </a:lnTo>
                    <a:lnTo>
                      <a:pt x="672" y="162"/>
                    </a:lnTo>
                    <a:lnTo>
                      <a:pt x="672" y="162"/>
                    </a:lnTo>
                    <a:lnTo>
                      <a:pt x="670" y="162"/>
                    </a:lnTo>
                    <a:lnTo>
                      <a:pt x="666" y="162"/>
                    </a:lnTo>
                    <a:lnTo>
                      <a:pt x="666" y="162"/>
                    </a:lnTo>
                    <a:lnTo>
                      <a:pt x="666" y="160"/>
                    </a:lnTo>
                    <a:lnTo>
                      <a:pt x="668" y="160"/>
                    </a:lnTo>
                    <a:lnTo>
                      <a:pt x="668" y="158"/>
                    </a:lnTo>
                    <a:lnTo>
                      <a:pt x="670" y="158"/>
                    </a:lnTo>
                    <a:lnTo>
                      <a:pt x="670" y="158"/>
                    </a:lnTo>
                    <a:lnTo>
                      <a:pt x="670" y="156"/>
                    </a:lnTo>
                    <a:lnTo>
                      <a:pt x="672" y="156"/>
                    </a:lnTo>
                    <a:lnTo>
                      <a:pt x="674" y="156"/>
                    </a:lnTo>
                    <a:lnTo>
                      <a:pt x="676" y="156"/>
                    </a:lnTo>
                    <a:lnTo>
                      <a:pt x="676" y="156"/>
                    </a:lnTo>
                    <a:lnTo>
                      <a:pt x="678" y="154"/>
                    </a:lnTo>
                    <a:lnTo>
                      <a:pt x="676" y="154"/>
                    </a:lnTo>
                    <a:lnTo>
                      <a:pt x="676" y="154"/>
                    </a:lnTo>
                    <a:lnTo>
                      <a:pt x="674" y="152"/>
                    </a:lnTo>
                    <a:lnTo>
                      <a:pt x="674" y="152"/>
                    </a:lnTo>
                    <a:lnTo>
                      <a:pt x="678" y="152"/>
                    </a:lnTo>
                    <a:lnTo>
                      <a:pt x="680" y="152"/>
                    </a:lnTo>
                    <a:lnTo>
                      <a:pt x="680" y="150"/>
                    </a:lnTo>
                    <a:lnTo>
                      <a:pt x="680" y="150"/>
                    </a:lnTo>
                    <a:lnTo>
                      <a:pt x="680" y="148"/>
                    </a:lnTo>
                    <a:lnTo>
                      <a:pt x="680" y="146"/>
                    </a:lnTo>
                    <a:lnTo>
                      <a:pt x="678" y="146"/>
                    </a:lnTo>
                    <a:lnTo>
                      <a:pt x="678" y="144"/>
                    </a:lnTo>
                    <a:lnTo>
                      <a:pt x="678" y="144"/>
                    </a:lnTo>
                    <a:lnTo>
                      <a:pt x="676" y="144"/>
                    </a:lnTo>
                    <a:lnTo>
                      <a:pt x="666" y="144"/>
                    </a:lnTo>
                    <a:lnTo>
                      <a:pt x="659" y="142"/>
                    </a:lnTo>
                    <a:lnTo>
                      <a:pt x="653" y="140"/>
                    </a:lnTo>
                    <a:lnTo>
                      <a:pt x="647" y="140"/>
                    </a:lnTo>
                    <a:lnTo>
                      <a:pt x="645" y="140"/>
                    </a:lnTo>
                    <a:lnTo>
                      <a:pt x="643" y="138"/>
                    </a:lnTo>
                    <a:lnTo>
                      <a:pt x="639" y="138"/>
                    </a:lnTo>
                    <a:lnTo>
                      <a:pt x="635" y="138"/>
                    </a:lnTo>
                    <a:lnTo>
                      <a:pt x="633" y="140"/>
                    </a:lnTo>
                    <a:lnTo>
                      <a:pt x="631" y="136"/>
                    </a:lnTo>
                    <a:lnTo>
                      <a:pt x="631" y="136"/>
                    </a:lnTo>
                    <a:lnTo>
                      <a:pt x="629" y="134"/>
                    </a:lnTo>
                    <a:lnTo>
                      <a:pt x="627" y="134"/>
                    </a:lnTo>
                    <a:lnTo>
                      <a:pt x="627" y="134"/>
                    </a:lnTo>
                    <a:lnTo>
                      <a:pt x="625" y="130"/>
                    </a:lnTo>
                    <a:lnTo>
                      <a:pt x="629" y="132"/>
                    </a:lnTo>
                    <a:lnTo>
                      <a:pt x="631" y="134"/>
                    </a:lnTo>
                    <a:lnTo>
                      <a:pt x="635" y="134"/>
                    </a:lnTo>
                    <a:lnTo>
                      <a:pt x="639" y="136"/>
                    </a:lnTo>
                    <a:lnTo>
                      <a:pt x="641" y="136"/>
                    </a:lnTo>
                    <a:lnTo>
                      <a:pt x="645" y="134"/>
                    </a:lnTo>
                    <a:lnTo>
                      <a:pt x="647" y="136"/>
                    </a:lnTo>
                    <a:lnTo>
                      <a:pt x="649" y="136"/>
                    </a:lnTo>
                    <a:lnTo>
                      <a:pt x="651" y="138"/>
                    </a:lnTo>
                    <a:lnTo>
                      <a:pt x="657" y="136"/>
                    </a:lnTo>
                    <a:lnTo>
                      <a:pt x="659" y="136"/>
                    </a:lnTo>
                    <a:lnTo>
                      <a:pt x="659" y="134"/>
                    </a:lnTo>
                    <a:lnTo>
                      <a:pt x="659" y="134"/>
                    </a:lnTo>
                    <a:lnTo>
                      <a:pt x="659" y="134"/>
                    </a:lnTo>
                    <a:lnTo>
                      <a:pt x="661" y="134"/>
                    </a:lnTo>
                    <a:lnTo>
                      <a:pt x="661" y="136"/>
                    </a:lnTo>
                    <a:lnTo>
                      <a:pt x="663" y="136"/>
                    </a:lnTo>
                    <a:lnTo>
                      <a:pt x="666" y="136"/>
                    </a:lnTo>
                    <a:lnTo>
                      <a:pt x="668" y="136"/>
                    </a:lnTo>
                    <a:lnTo>
                      <a:pt x="668" y="134"/>
                    </a:lnTo>
                    <a:lnTo>
                      <a:pt x="668" y="134"/>
                    </a:lnTo>
                    <a:lnTo>
                      <a:pt x="666" y="134"/>
                    </a:lnTo>
                    <a:lnTo>
                      <a:pt x="666" y="134"/>
                    </a:lnTo>
                    <a:lnTo>
                      <a:pt x="666" y="134"/>
                    </a:lnTo>
                    <a:lnTo>
                      <a:pt x="666" y="134"/>
                    </a:lnTo>
                    <a:lnTo>
                      <a:pt x="666" y="132"/>
                    </a:lnTo>
                    <a:lnTo>
                      <a:pt x="666" y="132"/>
                    </a:lnTo>
                    <a:lnTo>
                      <a:pt x="666" y="132"/>
                    </a:lnTo>
                    <a:lnTo>
                      <a:pt x="666" y="132"/>
                    </a:lnTo>
                    <a:lnTo>
                      <a:pt x="663" y="132"/>
                    </a:lnTo>
                    <a:lnTo>
                      <a:pt x="663" y="130"/>
                    </a:lnTo>
                    <a:lnTo>
                      <a:pt x="663" y="130"/>
                    </a:lnTo>
                    <a:lnTo>
                      <a:pt x="663" y="128"/>
                    </a:lnTo>
                    <a:lnTo>
                      <a:pt x="663" y="125"/>
                    </a:lnTo>
                    <a:lnTo>
                      <a:pt x="661" y="125"/>
                    </a:lnTo>
                    <a:lnTo>
                      <a:pt x="661" y="123"/>
                    </a:lnTo>
                    <a:lnTo>
                      <a:pt x="659" y="123"/>
                    </a:lnTo>
                    <a:lnTo>
                      <a:pt x="661" y="121"/>
                    </a:lnTo>
                    <a:lnTo>
                      <a:pt x="663" y="119"/>
                    </a:lnTo>
                    <a:lnTo>
                      <a:pt x="666" y="119"/>
                    </a:lnTo>
                    <a:lnTo>
                      <a:pt x="670" y="119"/>
                    </a:lnTo>
                    <a:lnTo>
                      <a:pt x="672" y="119"/>
                    </a:lnTo>
                    <a:lnTo>
                      <a:pt x="674" y="119"/>
                    </a:lnTo>
                    <a:lnTo>
                      <a:pt x="674" y="121"/>
                    </a:lnTo>
                    <a:lnTo>
                      <a:pt x="674" y="123"/>
                    </a:lnTo>
                    <a:lnTo>
                      <a:pt x="668" y="123"/>
                    </a:lnTo>
                    <a:lnTo>
                      <a:pt x="666" y="123"/>
                    </a:lnTo>
                    <a:lnTo>
                      <a:pt x="666" y="125"/>
                    </a:lnTo>
                    <a:lnTo>
                      <a:pt x="668" y="128"/>
                    </a:lnTo>
                    <a:lnTo>
                      <a:pt x="670" y="128"/>
                    </a:lnTo>
                    <a:lnTo>
                      <a:pt x="670" y="128"/>
                    </a:lnTo>
                    <a:lnTo>
                      <a:pt x="668" y="130"/>
                    </a:lnTo>
                    <a:lnTo>
                      <a:pt x="670" y="130"/>
                    </a:lnTo>
                    <a:lnTo>
                      <a:pt x="674" y="132"/>
                    </a:lnTo>
                    <a:lnTo>
                      <a:pt x="674" y="132"/>
                    </a:lnTo>
                    <a:lnTo>
                      <a:pt x="674" y="132"/>
                    </a:lnTo>
                    <a:lnTo>
                      <a:pt x="674" y="132"/>
                    </a:lnTo>
                    <a:lnTo>
                      <a:pt x="672" y="134"/>
                    </a:lnTo>
                    <a:lnTo>
                      <a:pt x="674" y="134"/>
                    </a:lnTo>
                    <a:lnTo>
                      <a:pt x="676" y="136"/>
                    </a:lnTo>
                    <a:lnTo>
                      <a:pt x="678" y="136"/>
                    </a:lnTo>
                    <a:lnTo>
                      <a:pt x="678" y="136"/>
                    </a:lnTo>
                    <a:lnTo>
                      <a:pt x="678" y="136"/>
                    </a:lnTo>
                    <a:lnTo>
                      <a:pt x="678" y="134"/>
                    </a:lnTo>
                    <a:lnTo>
                      <a:pt x="676" y="134"/>
                    </a:lnTo>
                    <a:lnTo>
                      <a:pt x="676" y="134"/>
                    </a:lnTo>
                    <a:lnTo>
                      <a:pt x="678" y="132"/>
                    </a:lnTo>
                    <a:lnTo>
                      <a:pt x="678" y="132"/>
                    </a:lnTo>
                    <a:lnTo>
                      <a:pt x="680" y="134"/>
                    </a:lnTo>
                    <a:lnTo>
                      <a:pt x="680" y="130"/>
                    </a:lnTo>
                    <a:lnTo>
                      <a:pt x="680" y="128"/>
                    </a:lnTo>
                    <a:lnTo>
                      <a:pt x="680" y="125"/>
                    </a:lnTo>
                    <a:lnTo>
                      <a:pt x="682" y="125"/>
                    </a:lnTo>
                    <a:lnTo>
                      <a:pt x="684" y="128"/>
                    </a:lnTo>
                    <a:lnTo>
                      <a:pt x="684" y="132"/>
                    </a:lnTo>
                    <a:lnTo>
                      <a:pt x="684" y="134"/>
                    </a:lnTo>
                    <a:lnTo>
                      <a:pt x="686" y="134"/>
                    </a:lnTo>
                    <a:lnTo>
                      <a:pt x="686" y="134"/>
                    </a:lnTo>
                    <a:lnTo>
                      <a:pt x="682" y="136"/>
                    </a:lnTo>
                    <a:lnTo>
                      <a:pt x="682" y="136"/>
                    </a:lnTo>
                    <a:lnTo>
                      <a:pt x="684" y="136"/>
                    </a:lnTo>
                    <a:lnTo>
                      <a:pt x="684" y="136"/>
                    </a:lnTo>
                    <a:lnTo>
                      <a:pt x="684" y="136"/>
                    </a:lnTo>
                    <a:lnTo>
                      <a:pt x="686" y="138"/>
                    </a:lnTo>
                    <a:lnTo>
                      <a:pt x="686" y="138"/>
                    </a:lnTo>
                    <a:lnTo>
                      <a:pt x="688" y="138"/>
                    </a:lnTo>
                    <a:lnTo>
                      <a:pt x="688" y="136"/>
                    </a:lnTo>
                    <a:lnTo>
                      <a:pt x="688" y="134"/>
                    </a:lnTo>
                    <a:lnTo>
                      <a:pt x="686" y="134"/>
                    </a:lnTo>
                    <a:lnTo>
                      <a:pt x="686" y="134"/>
                    </a:lnTo>
                    <a:lnTo>
                      <a:pt x="686" y="132"/>
                    </a:lnTo>
                    <a:lnTo>
                      <a:pt x="686" y="130"/>
                    </a:lnTo>
                    <a:lnTo>
                      <a:pt x="688" y="132"/>
                    </a:lnTo>
                    <a:lnTo>
                      <a:pt x="690" y="132"/>
                    </a:lnTo>
                    <a:lnTo>
                      <a:pt x="692" y="134"/>
                    </a:lnTo>
                    <a:lnTo>
                      <a:pt x="694" y="136"/>
                    </a:lnTo>
                    <a:lnTo>
                      <a:pt x="696" y="136"/>
                    </a:lnTo>
                    <a:lnTo>
                      <a:pt x="696" y="134"/>
                    </a:lnTo>
                    <a:lnTo>
                      <a:pt x="696" y="134"/>
                    </a:lnTo>
                    <a:lnTo>
                      <a:pt x="696" y="132"/>
                    </a:lnTo>
                    <a:lnTo>
                      <a:pt x="696" y="132"/>
                    </a:lnTo>
                    <a:lnTo>
                      <a:pt x="698" y="134"/>
                    </a:lnTo>
                    <a:lnTo>
                      <a:pt x="700" y="134"/>
                    </a:lnTo>
                    <a:lnTo>
                      <a:pt x="707" y="134"/>
                    </a:lnTo>
                    <a:lnTo>
                      <a:pt x="707" y="134"/>
                    </a:lnTo>
                    <a:lnTo>
                      <a:pt x="707" y="132"/>
                    </a:lnTo>
                    <a:lnTo>
                      <a:pt x="709" y="130"/>
                    </a:lnTo>
                    <a:lnTo>
                      <a:pt x="711" y="128"/>
                    </a:lnTo>
                    <a:lnTo>
                      <a:pt x="713" y="128"/>
                    </a:lnTo>
                    <a:lnTo>
                      <a:pt x="713" y="128"/>
                    </a:lnTo>
                    <a:lnTo>
                      <a:pt x="711" y="125"/>
                    </a:lnTo>
                    <a:lnTo>
                      <a:pt x="711" y="123"/>
                    </a:lnTo>
                    <a:lnTo>
                      <a:pt x="713" y="121"/>
                    </a:lnTo>
                    <a:lnTo>
                      <a:pt x="715" y="121"/>
                    </a:lnTo>
                    <a:lnTo>
                      <a:pt x="713" y="123"/>
                    </a:lnTo>
                    <a:lnTo>
                      <a:pt x="715" y="123"/>
                    </a:lnTo>
                    <a:lnTo>
                      <a:pt x="715" y="123"/>
                    </a:lnTo>
                    <a:lnTo>
                      <a:pt x="715" y="123"/>
                    </a:lnTo>
                    <a:lnTo>
                      <a:pt x="715" y="121"/>
                    </a:lnTo>
                    <a:lnTo>
                      <a:pt x="715" y="119"/>
                    </a:lnTo>
                    <a:lnTo>
                      <a:pt x="717" y="119"/>
                    </a:lnTo>
                    <a:lnTo>
                      <a:pt x="717" y="117"/>
                    </a:lnTo>
                    <a:lnTo>
                      <a:pt x="715" y="117"/>
                    </a:lnTo>
                    <a:lnTo>
                      <a:pt x="717" y="115"/>
                    </a:lnTo>
                    <a:lnTo>
                      <a:pt x="717" y="115"/>
                    </a:lnTo>
                    <a:lnTo>
                      <a:pt x="719" y="115"/>
                    </a:lnTo>
                    <a:lnTo>
                      <a:pt x="719" y="113"/>
                    </a:lnTo>
                    <a:lnTo>
                      <a:pt x="717" y="113"/>
                    </a:lnTo>
                    <a:lnTo>
                      <a:pt x="717" y="113"/>
                    </a:lnTo>
                    <a:lnTo>
                      <a:pt x="717" y="111"/>
                    </a:lnTo>
                    <a:lnTo>
                      <a:pt x="717" y="111"/>
                    </a:lnTo>
                    <a:lnTo>
                      <a:pt x="719" y="111"/>
                    </a:lnTo>
                    <a:lnTo>
                      <a:pt x="719" y="111"/>
                    </a:lnTo>
                    <a:lnTo>
                      <a:pt x="723" y="105"/>
                    </a:lnTo>
                    <a:lnTo>
                      <a:pt x="723" y="103"/>
                    </a:lnTo>
                    <a:lnTo>
                      <a:pt x="723" y="101"/>
                    </a:lnTo>
                    <a:lnTo>
                      <a:pt x="721" y="99"/>
                    </a:lnTo>
                    <a:lnTo>
                      <a:pt x="723" y="97"/>
                    </a:lnTo>
                    <a:lnTo>
                      <a:pt x="723" y="101"/>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NC</a:t>
                </a:r>
              </a:p>
            </p:txBody>
          </p:sp>
          <p:sp>
            <p:nvSpPr>
              <p:cNvPr id="32" name="Freeform 29">
                <a:extLst>
                  <a:ext uri="{FF2B5EF4-FFF2-40B4-BE49-F238E27FC236}">
                    <a16:creationId xmlns:a16="http://schemas.microsoft.com/office/drawing/2014/main" id="{04605CF0-FA9D-4E08-B91C-4CF06DED14F3}"/>
                  </a:ext>
                </a:extLst>
              </p:cNvPr>
              <p:cNvSpPr>
                <a:spLocks/>
              </p:cNvSpPr>
              <p:nvPr/>
            </p:nvSpPr>
            <p:spPr bwMode="auto">
              <a:xfrm>
                <a:off x="1512" y="92"/>
                <a:ext cx="915" cy="511"/>
              </a:xfrm>
              <a:custGeom>
                <a:avLst/>
                <a:gdLst>
                  <a:gd name="T0" fmla="*/ 874 w 915"/>
                  <a:gd name="T1" fmla="*/ 494 h 511"/>
                  <a:gd name="T2" fmla="*/ 745 w 915"/>
                  <a:gd name="T3" fmla="*/ 488 h 511"/>
                  <a:gd name="T4" fmla="*/ 616 w 915"/>
                  <a:gd name="T5" fmla="*/ 480 h 511"/>
                  <a:gd name="T6" fmla="*/ 487 w 915"/>
                  <a:gd name="T7" fmla="*/ 470 h 511"/>
                  <a:gd name="T8" fmla="*/ 360 w 915"/>
                  <a:gd name="T9" fmla="*/ 459 h 511"/>
                  <a:gd name="T10" fmla="*/ 342 w 915"/>
                  <a:gd name="T11" fmla="*/ 496 h 511"/>
                  <a:gd name="T12" fmla="*/ 330 w 915"/>
                  <a:gd name="T13" fmla="*/ 498 h 511"/>
                  <a:gd name="T14" fmla="*/ 319 w 915"/>
                  <a:gd name="T15" fmla="*/ 480 h 511"/>
                  <a:gd name="T16" fmla="*/ 311 w 915"/>
                  <a:gd name="T17" fmla="*/ 486 h 511"/>
                  <a:gd name="T18" fmla="*/ 307 w 915"/>
                  <a:gd name="T19" fmla="*/ 496 h 511"/>
                  <a:gd name="T20" fmla="*/ 307 w 915"/>
                  <a:gd name="T21" fmla="*/ 500 h 511"/>
                  <a:gd name="T22" fmla="*/ 280 w 915"/>
                  <a:gd name="T23" fmla="*/ 500 h 511"/>
                  <a:gd name="T24" fmla="*/ 260 w 915"/>
                  <a:gd name="T25" fmla="*/ 496 h 511"/>
                  <a:gd name="T26" fmla="*/ 244 w 915"/>
                  <a:gd name="T27" fmla="*/ 494 h 511"/>
                  <a:gd name="T28" fmla="*/ 233 w 915"/>
                  <a:gd name="T29" fmla="*/ 500 h 511"/>
                  <a:gd name="T30" fmla="*/ 207 w 915"/>
                  <a:gd name="T31" fmla="*/ 496 h 511"/>
                  <a:gd name="T32" fmla="*/ 196 w 915"/>
                  <a:gd name="T33" fmla="*/ 504 h 511"/>
                  <a:gd name="T34" fmla="*/ 186 w 915"/>
                  <a:gd name="T35" fmla="*/ 492 h 511"/>
                  <a:gd name="T36" fmla="*/ 184 w 915"/>
                  <a:gd name="T37" fmla="*/ 480 h 511"/>
                  <a:gd name="T38" fmla="*/ 184 w 915"/>
                  <a:gd name="T39" fmla="*/ 472 h 511"/>
                  <a:gd name="T40" fmla="*/ 176 w 915"/>
                  <a:gd name="T41" fmla="*/ 457 h 511"/>
                  <a:gd name="T42" fmla="*/ 164 w 915"/>
                  <a:gd name="T43" fmla="*/ 455 h 511"/>
                  <a:gd name="T44" fmla="*/ 158 w 915"/>
                  <a:gd name="T45" fmla="*/ 441 h 511"/>
                  <a:gd name="T46" fmla="*/ 155 w 915"/>
                  <a:gd name="T47" fmla="*/ 422 h 511"/>
                  <a:gd name="T48" fmla="*/ 149 w 915"/>
                  <a:gd name="T49" fmla="*/ 412 h 511"/>
                  <a:gd name="T50" fmla="*/ 141 w 915"/>
                  <a:gd name="T51" fmla="*/ 400 h 511"/>
                  <a:gd name="T52" fmla="*/ 141 w 915"/>
                  <a:gd name="T53" fmla="*/ 386 h 511"/>
                  <a:gd name="T54" fmla="*/ 139 w 915"/>
                  <a:gd name="T55" fmla="*/ 373 h 511"/>
                  <a:gd name="T56" fmla="*/ 127 w 915"/>
                  <a:gd name="T57" fmla="*/ 359 h 511"/>
                  <a:gd name="T58" fmla="*/ 121 w 915"/>
                  <a:gd name="T59" fmla="*/ 363 h 511"/>
                  <a:gd name="T60" fmla="*/ 115 w 915"/>
                  <a:gd name="T61" fmla="*/ 371 h 511"/>
                  <a:gd name="T62" fmla="*/ 102 w 915"/>
                  <a:gd name="T63" fmla="*/ 377 h 511"/>
                  <a:gd name="T64" fmla="*/ 90 w 915"/>
                  <a:gd name="T65" fmla="*/ 371 h 511"/>
                  <a:gd name="T66" fmla="*/ 82 w 915"/>
                  <a:gd name="T67" fmla="*/ 361 h 511"/>
                  <a:gd name="T68" fmla="*/ 84 w 915"/>
                  <a:gd name="T69" fmla="*/ 349 h 511"/>
                  <a:gd name="T70" fmla="*/ 88 w 915"/>
                  <a:gd name="T71" fmla="*/ 338 h 511"/>
                  <a:gd name="T72" fmla="*/ 96 w 915"/>
                  <a:gd name="T73" fmla="*/ 330 h 511"/>
                  <a:gd name="T74" fmla="*/ 92 w 915"/>
                  <a:gd name="T75" fmla="*/ 320 h 511"/>
                  <a:gd name="T76" fmla="*/ 92 w 915"/>
                  <a:gd name="T77" fmla="*/ 306 h 511"/>
                  <a:gd name="T78" fmla="*/ 98 w 915"/>
                  <a:gd name="T79" fmla="*/ 299 h 511"/>
                  <a:gd name="T80" fmla="*/ 102 w 915"/>
                  <a:gd name="T81" fmla="*/ 287 h 511"/>
                  <a:gd name="T82" fmla="*/ 106 w 915"/>
                  <a:gd name="T83" fmla="*/ 275 h 511"/>
                  <a:gd name="T84" fmla="*/ 108 w 915"/>
                  <a:gd name="T85" fmla="*/ 269 h 511"/>
                  <a:gd name="T86" fmla="*/ 112 w 915"/>
                  <a:gd name="T87" fmla="*/ 256 h 511"/>
                  <a:gd name="T88" fmla="*/ 98 w 915"/>
                  <a:gd name="T89" fmla="*/ 254 h 511"/>
                  <a:gd name="T90" fmla="*/ 90 w 915"/>
                  <a:gd name="T91" fmla="*/ 248 h 511"/>
                  <a:gd name="T92" fmla="*/ 80 w 915"/>
                  <a:gd name="T93" fmla="*/ 246 h 511"/>
                  <a:gd name="T94" fmla="*/ 72 w 915"/>
                  <a:gd name="T95" fmla="*/ 234 h 511"/>
                  <a:gd name="T96" fmla="*/ 67 w 915"/>
                  <a:gd name="T97" fmla="*/ 220 h 511"/>
                  <a:gd name="T98" fmla="*/ 51 w 915"/>
                  <a:gd name="T99" fmla="*/ 197 h 511"/>
                  <a:gd name="T100" fmla="*/ 43 w 915"/>
                  <a:gd name="T101" fmla="*/ 185 h 511"/>
                  <a:gd name="T102" fmla="*/ 16 w 915"/>
                  <a:gd name="T103" fmla="*/ 162 h 511"/>
                  <a:gd name="T104" fmla="*/ 22 w 915"/>
                  <a:gd name="T105" fmla="*/ 158 h 511"/>
                  <a:gd name="T106" fmla="*/ 20 w 915"/>
                  <a:gd name="T107" fmla="*/ 148 h 511"/>
                  <a:gd name="T108" fmla="*/ 16 w 915"/>
                  <a:gd name="T109" fmla="*/ 129 h 511"/>
                  <a:gd name="T110" fmla="*/ 6 w 915"/>
                  <a:gd name="T111" fmla="*/ 113 h 511"/>
                  <a:gd name="T112" fmla="*/ 10 w 915"/>
                  <a:gd name="T113" fmla="*/ 25 h 511"/>
                  <a:gd name="T114" fmla="*/ 211 w 915"/>
                  <a:gd name="T115" fmla="*/ 27 h 511"/>
                  <a:gd name="T116" fmla="*/ 457 w 915"/>
                  <a:gd name="T117" fmla="*/ 54 h 511"/>
                  <a:gd name="T118" fmla="*/ 688 w 915"/>
                  <a:gd name="T119" fmla="*/ 72 h 511"/>
                  <a:gd name="T120" fmla="*/ 915 w 915"/>
                  <a:gd name="T121" fmla="*/ 103 h 511"/>
                  <a:gd name="T122" fmla="*/ 905 w 915"/>
                  <a:gd name="T123" fmla="*/ 398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5" h="511">
                    <a:moveTo>
                      <a:pt x="905" y="398"/>
                    </a:moveTo>
                    <a:lnTo>
                      <a:pt x="905" y="408"/>
                    </a:lnTo>
                    <a:lnTo>
                      <a:pt x="905" y="420"/>
                    </a:lnTo>
                    <a:lnTo>
                      <a:pt x="905" y="431"/>
                    </a:lnTo>
                    <a:lnTo>
                      <a:pt x="905" y="443"/>
                    </a:lnTo>
                    <a:lnTo>
                      <a:pt x="903" y="453"/>
                    </a:lnTo>
                    <a:lnTo>
                      <a:pt x="903" y="465"/>
                    </a:lnTo>
                    <a:lnTo>
                      <a:pt x="903" y="476"/>
                    </a:lnTo>
                    <a:lnTo>
                      <a:pt x="903" y="488"/>
                    </a:lnTo>
                    <a:lnTo>
                      <a:pt x="903" y="494"/>
                    </a:lnTo>
                    <a:lnTo>
                      <a:pt x="903" y="496"/>
                    </a:lnTo>
                    <a:lnTo>
                      <a:pt x="899" y="494"/>
                    </a:lnTo>
                    <a:lnTo>
                      <a:pt x="891" y="494"/>
                    </a:lnTo>
                    <a:lnTo>
                      <a:pt x="883" y="494"/>
                    </a:lnTo>
                    <a:lnTo>
                      <a:pt x="874" y="494"/>
                    </a:lnTo>
                    <a:lnTo>
                      <a:pt x="866" y="494"/>
                    </a:lnTo>
                    <a:lnTo>
                      <a:pt x="856" y="494"/>
                    </a:lnTo>
                    <a:lnTo>
                      <a:pt x="848" y="492"/>
                    </a:lnTo>
                    <a:lnTo>
                      <a:pt x="840" y="492"/>
                    </a:lnTo>
                    <a:lnTo>
                      <a:pt x="831" y="492"/>
                    </a:lnTo>
                    <a:lnTo>
                      <a:pt x="823" y="492"/>
                    </a:lnTo>
                    <a:lnTo>
                      <a:pt x="815" y="492"/>
                    </a:lnTo>
                    <a:lnTo>
                      <a:pt x="805" y="492"/>
                    </a:lnTo>
                    <a:lnTo>
                      <a:pt x="797" y="490"/>
                    </a:lnTo>
                    <a:lnTo>
                      <a:pt x="788" y="490"/>
                    </a:lnTo>
                    <a:lnTo>
                      <a:pt x="780" y="490"/>
                    </a:lnTo>
                    <a:lnTo>
                      <a:pt x="772" y="490"/>
                    </a:lnTo>
                    <a:lnTo>
                      <a:pt x="762" y="490"/>
                    </a:lnTo>
                    <a:lnTo>
                      <a:pt x="754" y="488"/>
                    </a:lnTo>
                    <a:lnTo>
                      <a:pt x="745" y="488"/>
                    </a:lnTo>
                    <a:lnTo>
                      <a:pt x="737" y="488"/>
                    </a:lnTo>
                    <a:lnTo>
                      <a:pt x="729" y="488"/>
                    </a:lnTo>
                    <a:lnTo>
                      <a:pt x="719" y="486"/>
                    </a:lnTo>
                    <a:lnTo>
                      <a:pt x="711" y="486"/>
                    </a:lnTo>
                    <a:lnTo>
                      <a:pt x="702" y="486"/>
                    </a:lnTo>
                    <a:lnTo>
                      <a:pt x="694" y="486"/>
                    </a:lnTo>
                    <a:lnTo>
                      <a:pt x="686" y="484"/>
                    </a:lnTo>
                    <a:lnTo>
                      <a:pt x="676" y="484"/>
                    </a:lnTo>
                    <a:lnTo>
                      <a:pt x="668" y="484"/>
                    </a:lnTo>
                    <a:lnTo>
                      <a:pt x="659" y="484"/>
                    </a:lnTo>
                    <a:lnTo>
                      <a:pt x="651" y="482"/>
                    </a:lnTo>
                    <a:lnTo>
                      <a:pt x="643" y="482"/>
                    </a:lnTo>
                    <a:lnTo>
                      <a:pt x="633" y="482"/>
                    </a:lnTo>
                    <a:lnTo>
                      <a:pt x="624" y="480"/>
                    </a:lnTo>
                    <a:lnTo>
                      <a:pt x="616" y="480"/>
                    </a:lnTo>
                    <a:lnTo>
                      <a:pt x="608" y="480"/>
                    </a:lnTo>
                    <a:lnTo>
                      <a:pt x="600" y="480"/>
                    </a:lnTo>
                    <a:lnTo>
                      <a:pt x="592" y="478"/>
                    </a:lnTo>
                    <a:lnTo>
                      <a:pt x="581" y="478"/>
                    </a:lnTo>
                    <a:lnTo>
                      <a:pt x="573" y="478"/>
                    </a:lnTo>
                    <a:lnTo>
                      <a:pt x="565" y="476"/>
                    </a:lnTo>
                    <a:lnTo>
                      <a:pt x="557" y="476"/>
                    </a:lnTo>
                    <a:lnTo>
                      <a:pt x="549" y="476"/>
                    </a:lnTo>
                    <a:lnTo>
                      <a:pt x="538" y="474"/>
                    </a:lnTo>
                    <a:lnTo>
                      <a:pt x="530" y="474"/>
                    </a:lnTo>
                    <a:lnTo>
                      <a:pt x="522" y="474"/>
                    </a:lnTo>
                    <a:lnTo>
                      <a:pt x="514" y="472"/>
                    </a:lnTo>
                    <a:lnTo>
                      <a:pt x="506" y="472"/>
                    </a:lnTo>
                    <a:lnTo>
                      <a:pt x="495" y="472"/>
                    </a:lnTo>
                    <a:lnTo>
                      <a:pt x="487" y="470"/>
                    </a:lnTo>
                    <a:lnTo>
                      <a:pt x="479" y="470"/>
                    </a:lnTo>
                    <a:lnTo>
                      <a:pt x="471" y="470"/>
                    </a:lnTo>
                    <a:lnTo>
                      <a:pt x="463" y="468"/>
                    </a:lnTo>
                    <a:lnTo>
                      <a:pt x="455" y="468"/>
                    </a:lnTo>
                    <a:lnTo>
                      <a:pt x="444" y="468"/>
                    </a:lnTo>
                    <a:lnTo>
                      <a:pt x="436" y="465"/>
                    </a:lnTo>
                    <a:lnTo>
                      <a:pt x="428" y="465"/>
                    </a:lnTo>
                    <a:lnTo>
                      <a:pt x="420" y="463"/>
                    </a:lnTo>
                    <a:lnTo>
                      <a:pt x="411" y="463"/>
                    </a:lnTo>
                    <a:lnTo>
                      <a:pt x="401" y="463"/>
                    </a:lnTo>
                    <a:lnTo>
                      <a:pt x="393" y="461"/>
                    </a:lnTo>
                    <a:lnTo>
                      <a:pt x="385" y="461"/>
                    </a:lnTo>
                    <a:lnTo>
                      <a:pt x="377" y="459"/>
                    </a:lnTo>
                    <a:lnTo>
                      <a:pt x="368" y="459"/>
                    </a:lnTo>
                    <a:lnTo>
                      <a:pt x="360" y="459"/>
                    </a:lnTo>
                    <a:lnTo>
                      <a:pt x="350" y="457"/>
                    </a:lnTo>
                    <a:lnTo>
                      <a:pt x="346" y="457"/>
                    </a:lnTo>
                    <a:lnTo>
                      <a:pt x="346" y="459"/>
                    </a:lnTo>
                    <a:lnTo>
                      <a:pt x="346" y="461"/>
                    </a:lnTo>
                    <a:lnTo>
                      <a:pt x="346" y="465"/>
                    </a:lnTo>
                    <a:lnTo>
                      <a:pt x="346" y="470"/>
                    </a:lnTo>
                    <a:lnTo>
                      <a:pt x="346" y="472"/>
                    </a:lnTo>
                    <a:lnTo>
                      <a:pt x="346" y="476"/>
                    </a:lnTo>
                    <a:lnTo>
                      <a:pt x="344" y="478"/>
                    </a:lnTo>
                    <a:lnTo>
                      <a:pt x="344" y="482"/>
                    </a:lnTo>
                    <a:lnTo>
                      <a:pt x="344" y="484"/>
                    </a:lnTo>
                    <a:lnTo>
                      <a:pt x="344" y="488"/>
                    </a:lnTo>
                    <a:lnTo>
                      <a:pt x="344" y="490"/>
                    </a:lnTo>
                    <a:lnTo>
                      <a:pt x="344" y="494"/>
                    </a:lnTo>
                    <a:lnTo>
                      <a:pt x="342" y="496"/>
                    </a:lnTo>
                    <a:lnTo>
                      <a:pt x="342" y="500"/>
                    </a:lnTo>
                    <a:lnTo>
                      <a:pt x="342" y="504"/>
                    </a:lnTo>
                    <a:lnTo>
                      <a:pt x="342" y="506"/>
                    </a:lnTo>
                    <a:lnTo>
                      <a:pt x="342" y="511"/>
                    </a:lnTo>
                    <a:lnTo>
                      <a:pt x="338" y="509"/>
                    </a:lnTo>
                    <a:lnTo>
                      <a:pt x="338" y="506"/>
                    </a:lnTo>
                    <a:lnTo>
                      <a:pt x="336" y="504"/>
                    </a:lnTo>
                    <a:lnTo>
                      <a:pt x="334" y="502"/>
                    </a:lnTo>
                    <a:lnTo>
                      <a:pt x="334" y="500"/>
                    </a:lnTo>
                    <a:lnTo>
                      <a:pt x="332" y="500"/>
                    </a:lnTo>
                    <a:lnTo>
                      <a:pt x="332" y="500"/>
                    </a:lnTo>
                    <a:lnTo>
                      <a:pt x="330" y="498"/>
                    </a:lnTo>
                    <a:lnTo>
                      <a:pt x="330" y="498"/>
                    </a:lnTo>
                    <a:lnTo>
                      <a:pt x="330" y="498"/>
                    </a:lnTo>
                    <a:lnTo>
                      <a:pt x="330" y="498"/>
                    </a:lnTo>
                    <a:lnTo>
                      <a:pt x="330" y="496"/>
                    </a:lnTo>
                    <a:lnTo>
                      <a:pt x="330" y="496"/>
                    </a:lnTo>
                    <a:lnTo>
                      <a:pt x="330" y="494"/>
                    </a:lnTo>
                    <a:lnTo>
                      <a:pt x="330" y="494"/>
                    </a:lnTo>
                    <a:lnTo>
                      <a:pt x="330" y="494"/>
                    </a:lnTo>
                    <a:lnTo>
                      <a:pt x="330" y="492"/>
                    </a:lnTo>
                    <a:lnTo>
                      <a:pt x="330" y="492"/>
                    </a:lnTo>
                    <a:lnTo>
                      <a:pt x="328" y="492"/>
                    </a:lnTo>
                    <a:lnTo>
                      <a:pt x="328" y="492"/>
                    </a:lnTo>
                    <a:lnTo>
                      <a:pt x="328" y="490"/>
                    </a:lnTo>
                    <a:lnTo>
                      <a:pt x="323" y="486"/>
                    </a:lnTo>
                    <a:lnTo>
                      <a:pt x="323" y="484"/>
                    </a:lnTo>
                    <a:lnTo>
                      <a:pt x="323" y="482"/>
                    </a:lnTo>
                    <a:lnTo>
                      <a:pt x="321" y="480"/>
                    </a:lnTo>
                    <a:lnTo>
                      <a:pt x="319" y="480"/>
                    </a:lnTo>
                    <a:lnTo>
                      <a:pt x="319" y="480"/>
                    </a:lnTo>
                    <a:lnTo>
                      <a:pt x="319" y="480"/>
                    </a:lnTo>
                    <a:lnTo>
                      <a:pt x="317" y="482"/>
                    </a:lnTo>
                    <a:lnTo>
                      <a:pt x="317" y="482"/>
                    </a:lnTo>
                    <a:lnTo>
                      <a:pt x="315" y="482"/>
                    </a:lnTo>
                    <a:lnTo>
                      <a:pt x="313" y="482"/>
                    </a:lnTo>
                    <a:lnTo>
                      <a:pt x="313" y="482"/>
                    </a:lnTo>
                    <a:lnTo>
                      <a:pt x="313" y="484"/>
                    </a:lnTo>
                    <a:lnTo>
                      <a:pt x="311" y="484"/>
                    </a:lnTo>
                    <a:lnTo>
                      <a:pt x="311" y="484"/>
                    </a:lnTo>
                    <a:lnTo>
                      <a:pt x="311" y="484"/>
                    </a:lnTo>
                    <a:lnTo>
                      <a:pt x="311" y="486"/>
                    </a:lnTo>
                    <a:lnTo>
                      <a:pt x="311" y="486"/>
                    </a:lnTo>
                    <a:lnTo>
                      <a:pt x="311" y="486"/>
                    </a:lnTo>
                    <a:lnTo>
                      <a:pt x="311" y="486"/>
                    </a:lnTo>
                    <a:lnTo>
                      <a:pt x="311" y="488"/>
                    </a:lnTo>
                    <a:lnTo>
                      <a:pt x="311" y="488"/>
                    </a:lnTo>
                    <a:lnTo>
                      <a:pt x="311" y="488"/>
                    </a:lnTo>
                    <a:lnTo>
                      <a:pt x="311" y="488"/>
                    </a:lnTo>
                    <a:lnTo>
                      <a:pt x="311" y="490"/>
                    </a:lnTo>
                    <a:lnTo>
                      <a:pt x="311" y="490"/>
                    </a:lnTo>
                    <a:lnTo>
                      <a:pt x="309" y="490"/>
                    </a:lnTo>
                    <a:lnTo>
                      <a:pt x="309" y="490"/>
                    </a:lnTo>
                    <a:lnTo>
                      <a:pt x="309" y="490"/>
                    </a:lnTo>
                    <a:lnTo>
                      <a:pt x="307" y="492"/>
                    </a:lnTo>
                    <a:lnTo>
                      <a:pt x="307" y="492"/>
                    </a:lnTo>
                    <a:lnTo>
                      <a:pt x="307" y="494"/>
                    </a:lnTo>
                    <a:lnTo>
                      <a:pt x="307" y="494"/>
                    </a:lnTo>
                    <a:lnTo>
                      <a:pt x="307" y="494"/>
                    </a:lnTo>
                    <a:lnTo>
                      <a:pt x="307" y="496"/>
                    </a:lnTo>
                    <a:lnTo>
                      <a:pt x="307" y="496"/>
                    </a:lnTo>
                    <a:lnTo>
                      <a:pt x="307" y="496"/>
                    </a:lnTo>
                    <a:lnTo>
                      <a:pt x="307" y="498"/>
                    </a:lnTo>
                    <a:lnTo>
                      <a:pt x="307" y="498"/>
                    </a:lnTo>
                    <a:lnTo>
                      <a:pt x="307" y="498"/>
                    </a:lnTo>
                    <a:lnTo>
                      <a:pt x="307" y="498"/>
                    </a:lnTo>
                    <a:lnTo>
                      <a:pt x="307" y="498"/>
                    </a:lnTo>
                    <a:lnTo>
                      <a:pt x="309" y="500"/>
                    </a:lnTo>
                    <a:lnTo>
                      <a:pt x="311" y="500"/>
                    </a:lnTo>
                    <a:lnTo>
                      <a:pt x="311" y="500"/>
                    </a:lnTo>
                    <a:lnTo>
                      <a:pt x="311" y="500"/>
                    </a:lnTo>
                    <a:lnTo>
                      <a:pt x="309" y="500"/>
                    </a:lnTo>
                    <a:lnTo>
                      <a:pt x="309" y="500"/>
                    </a:lnTo>
                    <a:lnTo>
                      <a:pt x="307" y="500"/>
                    </a:lnTo>
                    <a:lnTo>
                      <a:pt x="307" y="500"/>
                    </a:lnTo>
                    <a:lnTo>
                      <a:pt x="307" y="500"/>
                    </a:lnTo>
                    <a:lnTo>
                      <a:pt x="305" y="500"/>
                    </a:lnTo>
                    <a:lnTo>
                      <a:pt x="303" y="498"/>
                    </a:lnTo>
                    <a:lnTo>
                      <a:pt x="303" y="498"/>
                    </a:lnTo>
                    <a:lnTo>
                      <a:pt x="293" y="498"/>
                    </a:lnTo>
                    <a:lnTo>
                      <a:pt x="293" y="498"/>
                    </a:lnTo>
                    <a:lnTo>
                      <a:pt x="289" y="500"/>
                    </a:lnTo>
                    <a:lnTo>
                      <a:pt x="289" y="500"/>
                    </a:lnTo>
                    <a:lnTo>
                      <a:pt x="287" y="500"/>
                    </a:lnTo>
                    <a:lnTo>
                      <a:pt x="285" y="500"/>
                    </a:lnTo>
                    <a:lnTo>
                      <a:pt x="285" y="500"/>
                    </a:lnTo>
                    <a:lnTo>
                      <a:pt x="282" y="500"/>
                    </a:lnTo>
                    <a:lnTo>
                      <a:pt x="282" y="500"/>
                    </a:lnTo>
                    <a:lnTo>
                      <a:pt x="282" y="500"/>
                    </a:lnTo>
                    <a:lnTo>
                      <a:pt x="280" y="500"/>
                    </a:lnTo>
                    <a:lnTo>
                      <a:pt x="280" y="500"/>
                    </a:lnTo>
                    <a:lnTo>
                      <a:pt x="280" y="498"/>
                    </a:lnTo>
                    <a:lnTo>
                      <a:pt x="280" y="498"/>
                    </a:lnTo>
                    <a:lnTo>
                      <a:pt x="280" y="498"/>
                    </a:lnTo>
                    <a:lnTo>
                      <a:pt x="278" y="496"/>
                    </a:lnTo>
                    <a:lnTo>
                      <a:pt x="278" y="496"/>
                    </a:lnTo>
                    <a:lnTo>
                      <a:pt x="274" y="496"/>
                    </a:lnTo>
                    <a:lnTo>
                      <a:pt x="274" y="496"/>
                    </a:lnTo>
                    <a:lnTo>
                      <a:pt x="272" y="496"/>
                    </a:lnTo>
                    <a:lnTo>
                      <a:pt x="272" y="496"/>
                    </a:lnTo>
                    <a:lnTo>
                      <a:pt x="272" y="496"/>
                    </a:lnTo>
                    <a:lnTo>
                      <a:pt x="270" y="496"/>
                    </a:lnTo>
                    <a:lnTo>
                      <a:pt x="270" y="496"/>
                    </a:lnTo>
                    <a:lnTo>
                      <a:pt x="268" y="496"/>
                    </a:lnTo>
                    <a:lnTo>
                      <a:pt x="260" y="496"/>
                    </a:lnTo>
                    <a:lnTo>
                      <a:pt x="260" y="496"/>
                    </a:lnTo>
                    <a:lnTo>
                      <a:pt x="258" y="496"/>
                    </a:lnTo>
                    <a:lnTo>
                      <a:pt x="256" y="494"/>
                    </a:lnTo>
                    <a:lnTo>
                      <a:pt x="254" y="494"/>
                    </a:lnTo>
                    <a:lnTo>
                      <a:pt x="252" y="494"/>
                    </a:lnTo>
                    <a:lnTo>
                      <a:pt x="252" y="494"/>
                    </a:lnTo>
                    <a:lnTo>
                      <a:pt x="252" y="494"/>
                    </a:lnTo>
                    <a:lnTo>
                      <a:pt x="250" y="492"/>
                    </a:lnTo>
                    <a:lnTo>
                      <a:pt x="250" y="492"/>
                    </a:lnTo>
                    <a:lnTo>
                      <a:pt x="248" y="492"/>
                    </a:lnTo>
                    <a:lnTo>
                      <a:pt x="248" y="492"/>
                    </a:lnTo>
                    <a:lnTo>
                      <a:pt x="248" y="494"/>
                    </a:lnTo>
                    <a:lnTo>
                      <a:pt x="246" y="494"/>
                    </a:lnTo>
                    <a:lnTo>
                      <a:pt x="246" y="494"/>
                    </a:lnTo>
                    <a:lnTo>
                      <a:pt x="244" y="494"/>
                    </a:lnTo>
                    <a:lnTo>
                      <a:pt x="244" y="494"/>
                    </a:lnTo>
                    <a:lnTo>
                      <a:pt x="242" y="494"/>
                    </a:lnTo>
                    <a:lnTo>
                      <a:pt x="242" y="494"/>
                    </a:lnTo>
                    <a:lnTo>
                      <a:pt x="242" y="496"/>
                    </a:lnTo>
                    <a:lnTo>
                      <a:pt x="239" y="496"/>
                    </a:lnTo>
                    <a:lnTo>
                      <a:pt x="239" y="498"/>
                    </a:lnTo>
                    <a:lnTo>
                      <a:pt x="237" y="502"/>
                    </a:lnTo>
                    <a:lnTo>
                      <a:pt x="237" y="502"/>
                    </a:lnTo>
                    <a:lnTo>
                      <a:pt x="237" y="502"/>
                    </a:lnTo>
                    <a:lnTo>
                      <a:pt x="235" y="502"/>
                    </a:lnTo>
                    <a:lnTo>
                      <a:pt x="235" y="502"/>
                    </a:lnTo>
                    <a:lnTo>
                      <a:pt x="233" y="502"/>
                    </a:lnTo>
                    <a:lnTo>
                      <a:pt x="233" y="502"/>
                    </a:lnTo>
                    <a:lnTo>
                      <a:pt x="233" y="502"/>
                    </a:lnTo>
                    <a:lnTo>
                      <a:pt x="233" y="500"/>
                    </a:lnTo>
                    <a:lnTo>
                      <a:pt x="231" y="500"/>
                    </a:lnTo>
                    <a:lnTo>
                      <a:pt x="231" y="500"/>
                    </a:lnTo>
                    <a:lnTo>
                      <a:pt x="229" y="500"/>
                    </a:lnTo>
                    <a:lnTo>
                      <a:pt x="227" y="500"/>
                    </a:lnTo>
                    <a:lnTo>
                      <a:pt x="227" y="500"/>
                    </a:lnTo>
                    <a:lnTo>
                      <a:pt x="225" y="498"/>
                    </a:lnTo>
                    <a:lnTo>
                      <a:pt x="225" y="498"/>
                    </a:lnTo>
                    <a:lnTo>
                      <a:pt x="225" y="498"/>
                    </a:lnTo>
                    <a:lnTo>
                      <a:pt x="215" y="496"/>
                    </a:lnTo>
                    <a:lnTo>
                      <a:pt x="213" y="494"/>
                    </a:lnTo>
                    <a:lnTo>
                      <a:pt x="213" y="494"/>
                    </a:lnTo>
                    <a:lnTo>
                      <a:pt x="211" y="494"/>
                    </a:lnTo>
                    <a:lnTo>
                      <a:pt x="211" y="496"/>
                    </a:lnTo>
                    <a:lnTo>
                      <a:pt x="209" y="496"/>
                    </a:lnTo>
                    <a:lnTo>
                      <a:pt x="207" y="496"/>
                    </a:lnTo>
                    <a:lnTo>
                      <a:pt x="207" y="496"/>
                    </a:lnTo>
                    <a:lnTo>
                      <a:pt x="203" y="500"/>
                    </a:lnTo>
                    <a:lnTo>
                      <a:pt x="201" y="500"/>
                    </a:lnTo>
                    <a:lnTo>
                      <a:pt x="201" y="500"/>
                    </a:lnTo>
                    <a:lnTo>
                      <a:pt x="201" y="502"/>
                    </a:lnTo>
                    <a:lnTo>
                      <a:pt x="201" y="502"/>
                    </a:lnTo>
                    <a:lnTo>
                      <a:pt x="201" y="502"/>
                    </a:lnTo>
                    <a:lnTo>
                      <a:pt x="201" y="502"/>
                    </a:lnTo>
                    <a:lnTo>
                      <a:pt x="201" y="506"/>
                    </a:lnTo>
                    <a:lnTo>
                      <a:pt x="201" y="506"/>
                    </a:lnTo>
                    <a:lnTo>
                      <a:pt x="201" y="506"/>
                    </a:lnTo>
                    <a:lnTo>
                      <a:pt x="201" y="506"/>
                    </a:lnTo>
                    <a:lnTo>
                      <a:pt x="199" y="506"/>
                    </a:lnTo>
                    <a:lnTo>
                      <a:pt x="199" y="506"/>
                    </a:lnTo>
                    <a:lnTo>
                      <a:pt x="196" y="504"/>
                    </a:lnTo>
                    <a:lnTo>
                      <a:pt x="196" y="504"/>
                    </a:lnTo>
                    <a:lnTo>
                      <a:pt x="196" y="502"/>
                    </a:lnTo>
                    <a:lnTo>
                      <a:pt x="192" y="502"/>
                    </a:lnTo>
                    <a:lnTo>
                      <a:pt x="192" y="500"/>
                    </a:lnTo>
                    <a:lnTo>
                      <a:pt x="192" y="500"/>
                    </a:lnTo>
                    <a:lnTo>
                      <a:pt x="190" y="498"/>
                    </a:lnTo>
                    <a:lnTo>
                      <a:pt x="190" y="498"/>
                    </a:lnTo>
                    <a:lnTo>
                      <a:pt x="190" y="498"/>
                    </a:lnTo>
                    <a:lnTo>
                      <a:pt x="188" y="498"/>
                    </a:lnTo>
                    <a:lnTo>
                      <a:pt x="188" y="496"/>
                    </a:lnTo>
                    <a:lnTo>
                      <a:pt x="188" y="496"/>
                    </a:lnTo>
                    <a:lnTo>
                      <a:pt x="188" y="494"/>
                    </a:lnTo>
                    <a:lnTo>
                      <a:pt x="188" y="494"/>
                    </a:lnTo>
                    <a:lnTo>
                      <a:pt x="186" y="494"/>
                    </a:lnTo>
                    <a:lnTo>
                      <a:pt x="186" y="492"/>
                    </a:lnTo>
                    <a:lnTo>
                      <a:pt x="186" y="492"/>
                    </a:lnTo>
                    <a:lnTo>
                      <a:pt x="188" y="492"/>
                    </a:lnTo>
                    <a:lnTo>
                      <a:pt x="188" y="490"/>
                    </a:lnTo>
                    <a:lnTo>
                      <a:pt x="188" y="490"/>
                    </a:lnTo>
                    <a:lnTo>
                      <a:pt x="188" y="488"/>
                    </a:lnTo>
                    <a:lnTo>
                      <a:pt x="188" y="488"/>
                    </a:lnTo>
                    <a:lnTo>
                      <a:pt x="186" y="488"/>
                    </a:lnTo>
                    <a:lnTo>
                      <a:pt x="186" y="486"/>
                    </a:lnTo>
                    <a:lnTo>
                      <a:pt x="186" y="486"/>
                    </a:lnTo>
                    <a:lnTo>
                      <a:pt x="186" y="486"/>
                    </a:lnTo>
                    <a:lnTo>
                      <a:pt x="186" y="484"/>
                    </a:lnTo>
                    <a:lnTo>
                      <a:pt x="186" y="484"/>
                    </a:lnTo>
                    <a:lnTo>
                      <a:pt x="184" y="482"/>
                    </a:lnTo>
                    <a:lnTo>
                      <a:pt x="184" y="482"/>
                    </a:lnTo>
                    <a:lnTo>
                      <a:pt x="184" y="480"/>
                    </a:lnTo>
                    <a:lnTo>
                      <a:pt x="184" y="480"/>
                    </a:lnTo>
                    <a:lnTo>
                      <a:pt x="184" y="480"/>
                    </a:lnTo>
                    <a:lnTo>
                      <a:pt x="184" y="480"/>
                    </a:lnTo>
                    <a:lnTo>
                      <a:pt x="186" y="480"/>
                    </a:lnTo>
                    <a:lnTo>
                      <a:pt x="186" y="478"/>
                    </a:lnTo>
                    <a:lnTo>
                      <a:pt x="186" y="478"/>
                    </a:lnTo>
                    <a:lnTo>
                      <a:pt x="186" y="478"/>
                    </a:lnTo>
                    <a:lnTo>
                      <a:pt x="186" y="478"/>
                    </a:lnTo>
                    <a:lnTo>
                      <a:pt x="186" y="476"/>
                    </a:lnTo>
                    <a:lnTo>
                      <a:pt x="186" y="476"/>
                    </a:lnTo>
                    <a:lnTo>
                      <a:pt x="184" y="474"/>
                    </a:lnTo>
                    <a:lnTo>
                      <a:pt x="184" y="474"/>
                    </a:lnTo>
                    <a:lnTo>
                      <a:pt x="184" y="472"/>
                    </a:lnTo>
                    <a:lnTo>
                      <a:pt x="184" y="472"/>
                    </a:lnTo>
                    <a:lnTo>
                      <a:pt x="184" y="472"/>
                    </a:lnTo>
                    <a:lnTo>
                      <a:pt x="184" y="470"/>
                    </a:lnTo>
                    <a:lnTo>
                      <a:pt x="182" y="470"/>
                    </a:lnTo>
                    <a:lnTo>
                      <a:pt x="182" y="470"/>
                    </a:lnTo>
                    <a:lnTo>
                      <a:pt x="182" y="470"/>
                    </a:lnTo>
                    <a:lnTo>
                      <a:pt x="182" y="468"/>
                    </a:lnTo>
                    <a:lnTo>
                      <a:pt x="182" y="468"/>
                    </a:lnTo>
                    <a:lnTo>
                      <a:pt x="182" y="468"/>
                    </a:lnTo>
                    <a:lnTo>
                      <a:pt x="182" y="468"/>
                    </a:lnTo>
                    <a:lnTo>
                      <a:pt x="182" y="465"/>
                    </a:lnTo>
                    <a:lnTo>
                      <a:pt x="180" y="465"/>
                    </a:lnTo>
                    <a:lnTo>
                      <a:pt x="180" y="463"/>
                    </a:lnTo>
                    <a:lnTo>
                      <a:pt x="180" y="463"/>
                    </a:lnTo>
                    <a:lnTo>
                      <a:pt x="178" y="461"/>
                    </a:lnTo>
                    <a:lnTo>
                      <a:pt x="176" y="459"/>
                    </a:lnTo>
                    <a:lnTo>
                      <a:pt x="176" y="457"/>
                    </a:lnTo>
                    <a:lnTo>
                      <a:pt x="174" y="457"/>
                    </a:lnTo>
                    <a:lnTo>
                      <a:pt x="172" y="457"/>
                    </a:lnTo>
                    <a:lnTo>
                      <a:pt x="172" y="457"/>
                    </a:lnTo>
                    <a:lnTo>
                      <a:pt x="170" y="457"/>
                    </a:lnTo>
                    <a:lnTo>
                      <a:pt x="170" y="457"/>
                    </a:lnTo>
                    <a:lnTo>
                      <a:pt x="168" y="459"/>
                    </a:lnTo>
                    <a:lnTo>
                      <a:pt x="168" y="459"/>
                    </a:lnTo>
                    <a:lnTo>
                      <a:pt x="168" y="459"/>
                    </a:lnTo>
                    <a:lnTo>
                      <a:pt x="166" y="459"/>
                    </a:lnTo>
                    <a:lnTo>
                      <a:pt x="166" y="459"/>
                    </a:lnTo>
                    <a:lnTo>
                      <a:pt x="164" y="459"/>
                    </a:lnTo>
                    <a:lnTo>
                      <a:pt x="164" y="457"/>
                    </a:lnTo>
                    <a:lnTo>
                      <a:pt x="164" y="455"/>
                    </a:lnTo>
                    <a:lnTo>
                      <a:pt x="164" y="455"/>
                    </a:lnTo>
                    <a:lnTo>
                      <a:pt x="164" y="455"/>
                    </a:lnTo>
                    <a:lnTo>
                      <a:pt x="160" y="453"/>
                    </a:lnTo>
                    <a:lnTo>
                      <a:pt x="158" y="451"/>
                    </a:lnTo>
                    <a:lnTo>
                      <a:pt x="158" y="451"/>
                    </a:lnTo>
                    <a:lnTo>
                      <a:pt x="158" y="449"/>
                    </a:lnTo>
                    <a:lnTo>
                      <a:pt x="158" y="447"/>
                    </a:lnTo>
                    <a:lnTo>
                      <a:pt x="158" y="445"/>
                    </a:lnTo>
                    <a:lnTo>
                      <a:pt x="155" y="445"/>
                    </a:lnTo>
                    <a:lnTo>
                      <a:pt x="155" y="445"/>
                    </a:lnTo>
                    <a:lnTo>
                      <a:pt x="155" y="443"/>
                    </a:lnTo>
                    <a:lnTo>
                      <a:pt x="155" y="443"/>
                    </a:lnTo>
                    <a:lnTo>
                      <a:pt x="155" y="443"/>
                    </a:lnTo>
                    <a:lnTo>
                      <a:pt x="155" y="443"/>
                    </a:lnTo>
                    <a:lnTo>
                      <a:pt x="155" y="443"/>
                    </a:lnTo>
                    <a:lnTo>
                      <a:pt x="158" y="441"/>
                    </a:lnTo>
                    <a:lnTo>
                      <a:pt x="158" y="441"/>
                    </a:lnTo>
                    <a:lnTo>
                      <a:pt x="158" y="441"/>
                    </a:lnTo>
                    <a:lnTo>
                      <a:pt x="160" y="441"/>
                    </a:lnTo>
                    <a:lnTo>
                      <a:pt x="160" y="439"/>
                    </a:lnTo>
                    <a:lnTo>
                      <a:pt x="160" y="437"/>
                    </a:lnTo>
                    <a:lnTo>
                      <a:pt x="160" y="437"/>
                    </a:lnTo>
                    <a:lnTo>
                      <a:pt x="160" y="437"/>
                    </a:lnTo>
                    <a:lnTo>
                      <a:pt x="160" y="435"/>
                    </a:lnTo>
                    <a:lnTo>
                      <a:pt x="160" y="435"/>
                    </a:lnTo>
                    <a:lnTo>
                      <a:pt x="160" y="431"/>
                    </a:lnTo>
                    <a:lnTo>
                      <a:pt x="158" y="431"/>
                    </a:lnTo>
                    <a:lnTo>
                      <a:pt x="155" y="427"/>
                    </a:lnTo>
                    <a:lnTo>
                      <a:pt x="155" y="427"/>
                    </a:lnTo>
                    <a:lnTo>
                      <a:pt x="155" y="425"/>
                    </a:lnTo>
                    <a:lnTo>
                      <a:pt x="155" y="422"/>
                    </a:lnTo>
                    <a:lnTo>
                      <a:pt x="155" y="422"/>
                    </a:lnTo>
                    <a:lnTo>
                      <a:pt x="153" y="422"/>
                    </a:lnTo>
                    <a:lnTo>
                      <a:pt x="151" y="422"/>
                    </a:lnTo>
                    <a:lnTo>
                      <a:pt x="151" y="422"/>
                    </a:lnTo>
                    <a:lnTo>
                      <a:pt x="151" y="420"/>
                    </a:lnTo>
                    <a:lnTo>
                      <a:pt x="151" y="420"/>
                    </a:lnTo>
                    <a:lnTo>
                      <a:pt x="151" y="420"/>
                    </a:lnTo>
                    <a:lnTo>
                      <a:pt x="151" y="418"/>
                    </a:lnTo>
                    <a:lnTo>
                      <a:pt x="151" y="418"/>
                    </a:lnTo>
                    <a:lnTo>
                      <a:pt x="151" y="418"/>
                    </a:lnTo>
                    <a:lnTo>
                      <a:pt x="151" y="416"/>
                    </a:lnTo>
                    <a:lnTo>
                      <a:pt x="151" y="416"/>
                    </a:lnTo>
                    <a:lnTo>
                      <a:pt x="149" y="416"/>
                    </a:lnTo>
                    <a:lnTo>
                      <a:pt x="149" y="414"/>
                    </a:lnTo>
                    <a:lnTo>
                      <a:pt x="149" y="414"/>
                    </a:lnTo>
                    <a:lnTo>
                      <a:pt x="149" y="412"/>
                    </a:lnTo>
                    <a:lnTo>
                      <a:pt x="147" y="412"/>
                    </a:lnTo>
                    <a:lnTo>
                      <a:pt x="147" y="410"/>
                    </a:lnTo>
                    <a:lnTo>
                      <a:pt x="145" y="408"/>
                    </a:lnTo>
                    <a:lnTo>
                      <a:pt x="145" y="408"/>
                    </a:lnTo>
                    <a:lnTo>
                      <a:pt x="145" y="408"/>
                    </a:lnTo>
                    <a:lnTo>
                      <a:pt x="145" y="406"/>
                    </a:lnTo>
                    <a:lnTo>
                      <a:pt x="145" y="406"/>
                    </a:lnTo>
                    <a:lnTo>
                      <a:pt x="145" y="404"/>
                    </a:lnTo>
                    <a:lnTo>
                      <a:pt x="143" y="404"/>
                    </a:lnTo>
                    <a:lnTo>
                      <a:pt x="143" y="402"/>
                    </a:lnTo>
                    <a:lnTo>
                      <a:pt x="141" y="402"/>
                    </a:lnTo>
                    <a:lnTo>
                      <a:pt x="141" y="402"/>
                    </a:lnTo>
                    <a:lnTo>
                      <a:pt x="141" y="402"/>
                    </a:lnTo>
                    <a:lnTo>
                      <a:pt x="141" y="400"/>
                    </a:lnTo>
                    <a:lnTo>
                      <a:pt x="141" y="400"/>
                    </a:lnTo>
                    <a:lnTo>
                      <a:pt x="141" y="398"/>
                    </a:lnTo>
                    <a:lnTo>
                      <a:pt x="143" y="396"/>
                    </a:lnTo>
                    <a:lnTo>
                      <a:pt x="143" y="394"/>
                    </a:lnTo>
                    <a:lnTo>
                      <a:pt x="143" y="394"/>
                    </a:lnTo>
                    <a:lnTo>
                      <a:pt x="141" y="394"/>
                    </a:lnTo>
                    <a:lnTo>
                      <a:pt x="139" y="392"/>
                    </a:lnTo>
                    <a:lnTo>
                      <a:pt x="139" y="390"/>
                    </a:lnTo>
                    <a:lnTo>
                      <a:pt x="139" y="390"/>
                    </a:lnTo>
                    <a:lnTo>
                      <a:pt x="139" y="388"/>
                    </a:lnTo>
                    <a:lnTo>
                      <a:pt x="139" y="388"/>
                    </a:lnTo>
                    <a:lnTo>
                      <a:pt x="139" y="388"/>
                    </a:lnTo>
                    <a:lnTo>
                      <a:pt x="139" y="388"/>
                    </a:lnTo>
                    <a:lnTo>
                      <a:pt x="139" y="386"/>
                    </a:lnTo>
                    <a:lnTo>
                      <a:pt x="141" y="386"/>
                    </a:lnTo>
                    <a:lnTo>
                      <a:pt x="141" y="386"/>
                    </a:lnTo>
                    <a:lnTo>
                      <a:pt x="141" y="384"/>
                    </a:lnTo>
                    <a:lnTo>
                      <a:pt x="141" y="381"/>
                    </a:lnTo>
                    <a:lnTo>
                      <a:pt x="141" y="381"/>
                    </a:lnTo>
                    <a:lnTo>
                      <a:pt x="141" y="381"/>
                    </a:lnTo>
                    <a:lnTo>
                      <a:pt x="141" y="381"/>
                    </a:lnTo>
                    <a:lnTo>
                      <a:pt x="141" y="379"/>
                    </a:lnTo>
                    <a:lnTo>
                      <a:pt x="137" y="379"/>
                    </a:lnTo>
                    <a:lnTo>
                      <a:pt x="137" y="377"/>
                    </a:lnTo>
                    <a:lnTo>
                      <a:pt x="137" y="377"/>
                    </a:lnTo>
                    <a:lnTo>
                      <a:pt x="137" y="377"/>
                    </a:lnTo>
                    <a:lnTo>
                      <a:pt x="137" y="375"/>
                    </a:lnTo>
                    <a:lnTo>
                      <a:pt x="139" y="375"/>
                    </a:lnTo>
                    <a:lnTo>
                      <a:pt x="139" y="373"/>
                    </a:lnTo>
                    <a:lnTo>
                      <a:pt x="139" y="373"/>
                    </a:lnTo>
                    <a:lnTo>
                      <a:pt x="139" y="373"/>
                    </a:lnTo>
                    <a:lnTo>
                      <a:pt x="139" y="371"/>
                    </a:lnTo>
                    <a:lnTo>
                      <a:pt x="139" y="371"/>
                    </a:lnTo>
                    <a:lnTo>
                      <a:pt x="139" y="371"/>
                    </a:lnTo>
                    <a:lnTo>
                      <a:pt x="139" y="369"/>
                    </a:lnTo>
                    <a:lnTo>
                      <a:pt x="139" y="369"/>
                    </a:lnTo>
                    <a:lnTo>
                      <a:pt x="137" y="369"/>
                    </a:lnTo>
                    <a:lnTo>
                      <a:pt x="133" y="367"/>
                    </a:lnTo>
                    <a:lnTo>
                      <a:pt x="133" y="367"/>
                    </a:lnTo>
                    <a:lnTo>
                      <a:pt x="133" y="365"/>
                    </a:lnTo>
                    <a:lnTo>
                      <a:pt x="133" y="365"/>
                    </a:lnTo>
                    <a:lnTo>
                      <a:pt x="133" y="365"/>
                    </a:lnTo>
                    <a:lnTo>
                      <a:pt x="133" y="363"/>
                    </a:lnTo>
                    <a:lnTo>
                      <a:pt x="131" y="361"/>
                    </a:lnTo>
                    <a:lnTo>
                      <a:pt x="127" y="359"/>
                    </a:lnTo>
                    <a:lnTo>
                      <a:pt x="127" y="359"/>
                    </a:lnTo>
                    <a:lnTo>
                      <a:pt x="125" y="359"/>
                    </a:lnTo>
                    <a:lnTo>
                      <a:pt x="125" y="359"/>
                    </a:lnTo>
                    <a:lnTo>
                      <a:pt x="125" y="359"/>
                    </a:lnTo>
                    <a:lnTo>
                      <a:pt x="125" y="359"/>
                    </a:lnTo>
                    <a:lnTo>
                      <a:pt x="125" y="359"/>
                    </a:lnTo>
                    <a:lnTo>
                      <a:pt x="125" y="361"/>
                    </a:lnTo>
                    <a:lnTo>
                      <a:pt x="125" y="361"/>
                    </a:lnTo>
                    <a:lnTo>
                      <a:pt x="125" y="361"/>
                    </a:lnTo>
                    <a:lnTo>
                      <a:pt x="125" y="361"/>
                    </a:lnTo>
                    <a:lnTo>
                      <a:pt x="125" y="363"/>
                    </a:lnTo>
                    <a:lnTo>
                      <a:pt x="125" y="363"/>
                    </a:lnTo>
                    <a:lnTo>
                      <a:pt x="125" y="363"/>
                    </a:lnTo>
                    <a:lnTo>
                      <a:pt x="125" y="363"/>
                    </a:lnTo>
                    <a:lnTo>
                      <a:pt x="123" y="363"/>
                    </a:lnTo>
                    <a:lnTo>
                      <a:pt x="121" y="363"/>
                    </a:lnTo>
                    <a:lnTo>
                      <a:pt x="121" y="365"/>
                    </a:lnTo>
                    <a:lnTo>
                      <a:pt x="121" y="365"/>
                    </a:lnTo>
                    <a:lnTo>
                      <a:pt x="121" y="365"/>
                    </a:lnTo>
                    <a:lnTo>
                      <a:pt x="119" y="365"/>
                    </a:lnTo>
                    <a:lnTo>
                      <a:pt x="119" y="365"/>
                    </a:lnTo>
                    <a:lnTo>
                      <a:pt x="119" y="367"/>
                    </a:lnTo>
                    <a:lnTo>
                      <a:pt x="119" y="367"/>
                    </a:lnTo>
                    <a:lnTo>
                      <a:pt x="119" y="367"/>
                    </a:lnTo>
                    <a:lnTo>
                      <a:pt x="117" y="367"/>
                    </a:lnTo>
                    <a:lnTo>
                      <a:pt x="117" y="369"/>
                    </a:lnTo>
                    <a:lnTo>
                      <a:pt x="117" y="369"/>
                    </a:lnTo>
                    <a:lnTo>
                      <a:pt x="115" y="369"/>
                    </a:lnTo>
                    <a:lnTo>
                      <a:pt x="115" y="369"/>
                    </a:lnTo>
                    <a:lnTo>
                      <a:pt x="115" y="371"/>
                    </a:lnTo>
                    <a:lnTo>
                      <a:pt x="115" y="371"/>
                    </a:lnTo>
                    <a:lnTo>
                      <a:pt x="115" y="371"/>
                    </a:lnTo>
                    <a:lnTo>
                      <a:pt x="110" y="371"/>
                    </a:lnTo>
                    <a:lnTo>
                      <a:pt x="108" y="373"/>
                    </a:lnTo>
                    <a:lnTo>
                      <a:pt x="108" y="373"/>
                    </a:lnTo>
                    <a:lnTo>
                      <a:pt x="108" y="373"/>
                    </a:lnTo>
                    <a:lnTo>
                      <a:pt x="106" y="373"/>
                    </a:lnTo>
                    <a:lnTo>
                      <a:pt x="106" y="373"/>
                    </a:lnTo>
                    <a:lnTo>
                      <a:pt x="104" y="373"/>
                    </a:lnTo>
                    <a:lnTo>
                      <a:pt x="104" y="373"/>
                    </a:lnTo>
                    <a:lnTo>
                      <a:pt x="104" y="373"/>
                    </a:lnTo>
                    <a:lnTo>
                      <a:pt x="104" y="373"/>
                    </a:lnTo>
                    <a:lnTo>
                      <a:pt x="104" y="373"/>
                    </a:lnTo>
                    <a:lnTo>
                      <a:pt x="102" y="375"/>
                    </a:lnTo>
                    <a:lnTo>
                      <a:pt x="102" y="377"/>
                    </a:lnTo>
                    <a:lnTo>
                      <a:pt x="102" y="377"/>
                    </a:lnTo>
                    <a:lnTo>
                      <a:pt x="102" y="377"/>
                    </a:lnTo>
                    <a:lnTo>
                      <a:pt x="100" y="377"/>
                    </a:lnTo>
                    <a:lnTo>
                      <a:pt x="98" y="377"/>
                    </a:lnTo>
                    <a:lnTo>
                      <a:pt x="98" y="377"/>
                    </a:lnTo>
                    <a:lnTo>
                      <a:pt x="98" y="377"/>
                    </a:lnTo>
                    <a:lnTo>
                      <a:pt x="96" y="377"/>
                    </a:lnTo>
                    <a:lnTo>
                      <a:pt x="96" y="377"/>
                    </a:lnTo>
                    <a:lnTo>
                      <a:pt x="94" y="377"/>
                    </a:lnTo>
                    <a:lnTo>
                      <a:pt x="94" y="377"/>
                    </a:lnTo>
                    <a:lnTo>
                      <a:pt x="94" y="375"/>
                    </a:lnTo>
                    <a:lnTo>
                      <a:pt x="92" y="373"/>
                    </a:lnTo>
                    <a:lnTo>
                      <a:pt x="90" y="373"/>
                    </a:lnTo>
                    <a:lnTo>
                      <a:pt x="90" y="373"/>
                    </a:lnTo>
                    <a:lnTo>
                      <a:pt x="90" y="371"/>
                    </a:lnTo>
                    <a:lnTo>
                      <a:pt x="90" y="371"/>
                    </a:lnTo>
                    <a:lnTo>
                      <a:pt x="90" y="371"/>
                    </a:lnTo>
                    <a:lnTo>
                      <a:pt x="88" y="369"/>
                    </a:lnTo>
                    <a:lnTo>
                      <a:pt x="86" y="369"/>
                    </a:lnTo>
                    <a:lnTo>
                      <a:pt x="84" y="367"/>
                    </a:lnTo>
                    <a:lnTo>
                      <a:pt x="82" y="367"/>
                    </a:lnTo>
                    <a:lnTo>
                      <a:pt x="80" y="367"/>
                    </a:lnTo>
                    <a:lnTo>
                      <a:pt x="80" y="367"/>
                    </a:lnTo>
                    <a:lnTo>
                      <a:pt x="80" y="365"/>
                    </a:lnTo>
                    <a:lnTo>
                      <a:pt x="82" y="365"/>
                    </a:lnTo>
                    <a:lnTo>
                      <a:pt x="82" y="365"/>
                    </a:lnTo>
                    <a:lnTo>
                      <a:pt x="82" y="363"/>
                    </a:lnTo>
                    <a:lnTo>
                      <a:pt x="82" y="363"/>
                    </a:lnTo>
                    <a:lnTo>
                      <a:pt x="82" y="363"/>
                    </a:lnTo>
                    <a:lnTo>
                      <a:pt x="82" y="361"/>
                    </a:lnTo>
                    <a:lnTo>
                      <a:pt x="82" y="361"/>
                    </a:lnTo>
                    <a:lnTo>
                      <a:pt x="82" y="361"/>
                    </a:lnTo>
                    <a:lnTo>
                      <a:pt x="82" y="359"/>
                    </a:lnTo>
                    <a:lnTo>
                      <a:pt x="84" y="359"/>
                    </a:lnTo>
                    <a:lnTo>
                      <a:pt x="86" y="357"/>
                    </a:lnTo>
                    <a:lnTo>
                      <a:pt x="86" y="357"/>
                    </a:lnTo>
                    <a:lnTo>
                      <a:pt x="86" y="357"/>
                    </a:lnTo>
                    <a:lnTo>
                      <a:pt x="86" y="357"/>
                    </a:lnTo>
                    <a:lnTo>
                      <a:pt x="86" y="357"/>
                    </a:lnTo>
                    <a:lnTo>
                      <a:pt x="86" y="355"/>
                    </a:lnTo>
                    <a:lnTo>
                      <a:pt x="86" y="355"/>
                    </a:lnTo>
                    <a:lnTo>
                      <a:pt x="86" y="355"/>
                    </a:lnTo>
                    <a:lnTo>
                      <a:pt x="86" y="353"/>
                    </a:lnTo>
                    <a:lnTo>
                      <a:pt x="86" y="353"/>
                    </a:lnTo>
                    <a:lnTo>
                      <a:pt x="86" y="351"/>
                    </a:lnTo>
                    <a:lnTo>
                      <a:pt x="84" y="349"/>
                    </a:lnTo>
                    <a:lnTo>
                      <a:pt x="84" y="349"/>
                    </a:lnTo>
                    <a:lnTo>
                      <a:pt x="84" y="349"/>
                    </a:lnTo>
                    <a:lnTo>
                      <a:pt x="84" y="347"/>
                    </a:lnTo>
                    <a:lnTo>
                      <a:pt x="84" y="347"/>
                    </a:lnTo>
                    <a:lnTo>
                      <a:pt x="82" y="345"/>
                    </a:lnTo>
                    <a:lnTo>
                      <a:pt x="84" y="345"/>
                    </a:lnTo>
                    <a:lnTo>
                      <a:pt x="84" y="345"/>
                    </a:lnTo>
                    <a:lnTo>
                      <a:pt x="84" y="343"/>
                    </a:lnTo>
                    <a:lnTo>
                      <a:pt x="84" y="343"/>
                    </a:lnTo>
                    <a:lnTo>
                      <a:pt x="86" y="343"/>
                    </a:lnTo>
                    <a:lnTo>
                      <a:pt x="86" y="343"/>
                    </a:lnTo>
                    <a:lnTo>
                      <a:pt x="86" y="340"/>
                    </a:lnTo>
                    <a:lnTo>
                      <a:pt x="88" y="340"/>
                    </a:lnTo>
                    <a:lnTo>
                      <a:pt x="88" y="338"/>
                    </a:lnTo>
                    <a:lnTo>
                      <a:pt x="88" y="338"/>
                    </a:lnTo>
                    <a:lnTo>
                      <a:pt x="88" y="338"/>
                    </a:lnTo>
                    <a:lnTo>
                      <a:pt x="88" y="338"/>
                    </a:lnTo>
                    <a:lnTo>
                      <a:pt x="90" y="338"/>
                    </a:lnTo>
                    <a:lnTo>
                      <a:pt x="90" y="338"/>
                    </a:lnTo>
                    <a:lnTo>
                      <a:pt x="92" y="338"/>
                    </a:lnTo>
                    <a:lnTo>
                      <a:pt x="94" y="338"/>
                    </a:lnTo>
                    <a:lnTo>
                      <a:pt x="94" y="338"/>
                    </a:lnTo>
                    <a:lnTo>
                      <a:pt x="94" y="338"/>
                    </a:lnTo>
                    <a:lnTo>
                      <a:pt x="96" y="336"/>
                    </a:lnTo>
                    <a:lnTo>
                      <a:pt x="96" y="336"/>
                    </a:lnTo>
                    <a:lnTo>
                      <a:pt x="96" y="334"/>
                    </a:lnTo>
                    <a:lnTo>
                      <a:pt x="96" y="334"/>
                    </a:lnTo>
                    <a:lnTo>
                      <a:pt x="96" y="332"/>
                    </a:lnTo>
                    <a:lnTo>
                      <a:pt x="96" y="330"/>
                    </a:lnTo>
                    <a:lnTo>
                      <a:pt x="96" y="330"/>
                    </a:lnTo>
                    <a:lnTo>
                      <a:pt x="96" y="330"/>
                    </a:lnTo>
                    <a:lnTo>
                      <a:pt x="96" y="330"/>
                    </a:lnTo>
                    <a:lnTo>
                      <a:pt x="96" y="328"/>
                    </a:lnTo>
                    <a:lnTo>
                      <a:pt x="96" y="328"/>
                    </a:lnTo>
                    <a:lnTo>
                      <a:pt x="96" y="326"/>
                    </a:lnTo>
                    <a:lnTo>
                      <a:pt x="98" y="326"/>
                    </a:lnTo>
                    <a:lnTo>
                      <a:pt x="98" y="326"/>
                    </a:lnTo>
                    <a:lnTo>
                      <a:pt x="96" y="324"/>
                    </a:lnTo>
                    <a:lnTo>
                      <a:pt x="96" y="324"/>
                    </a:lnTo>
                    <a:lnTo>
                      <a:pt x="94" y="324"/>
                    </a:lnTo>
                    <a:lnTo>
                      <a:pt x="92" y="322"/>
                    </a:lnTo>
                    <a:lnTo>
                      <a:pt x="92" y="322"/>
                    </a:lnTo>
                    <a:lnTo>
                      <a:pt x="92" y="322"/>
                    </a:lnTo>
                    <a:lnTo>
                      <a:pt x="92" y="320"/>
                    </a:lnTo>
                    <a:lnTo>
                      <a:pt x="92" y="320"/>
                    </a:lnTo>
                    <a:lnTo>
                      <a:pt x="92" y="320"/>
                    </a:lnTo>
                    <a:lnTo>
                      <a:pt x="92" y="318"/>
                    </a:lnTo>
                    <a:lnTo>
                      <a:pt x="92" y="318"/>
                    </a:lnTo>
                    <a:lnTo>
                      <a:pt x="92" y="318"/>
                    </a:lnTo>
                    <a:lnTo>
                      <a:pt x="92" y="316"/>
                    </a:lnTo>
                    <a:lnTo>
                      <a:pt x="92" y="316"/>
                    </a:lnTo>
                    <a:lnTo>
                      <a:pt x="94" y="314"/>
                    </a:lnTo>
                    <a:lnTo>
                      <a:pt x="94" y="314"/>
                    </a:lnTo>
                    <a:lnTo>
                      <a:pt x="94" y="314"/>
                    </a:lnTo>
                    <a:lnTo>
                      <a:pt x="94" y="312"/>
                    </a:lnTo>
                    <a:lnTo>
                      <a:pt x="94" y="312"/>
                    </a:lnTo>
                    <a:lnTo>
                      <a:pt x="94" y="312"/>
                    </a:lnTo>
                    <a:lnTo>
                      <a:pt x="94" y="310"/>
                    </a:lnTo>
                    <a:lnTo>
                      <a:pt x="92" y="308"/>
                    </a:lnTo>
                    <a:lnTo>
                      <a:pt x="92" y="306"/>
                    </a:lnTo>
                    <a:lnTo>
                      <a:pt x="92" y="306"/>
                    </a:lnTo>
                    <a:lnTo>
                      <a:pt x="92" y="306"/>
                    </a:lnTo>
                    <a:lnTo>
                      <a:pt x="92" y="306"/>
                    </a:lnTo>
                    <a:lnTo>
                      <a:pt x="92" y="306"/>
                    </a:lnTo>
                    <a:lnTo>
                      <a:pt x="92" y="304"/>
                    </a:lnTo>
                    <a:lnTo>
                      <a:pt x="94" y="304"/>
                    </a:lnTo>
                    <a:lnTo>
                      <a:pt x="96" y="304"/>
                    </a:lnTo>
                    <a:lnTo>
                      <a:pt x="96" y="304"/>
                    </a:lnTo>
                    <a:lnTo>
                      <a:pt x="96" y="304"/>
                    </a:lnTo>
                    <a:lnTo>
                      <a:pt x="98" y="304"/>
                    </a:lnTo>
                    <a:lnTo>
                      <a:pt x="98" y="304"/>
                    </a:lnTo>
                    <a:lnTo>
                      <a:pt x="98" y="304"/>
                    </a:lnTo>
                    <a:lnTo>
                      <a:pt x="98" y="302"/>
                    </a:lnTo>
                    <a:lnTo>
                      <a:pt x="98" y="302"/>
                    </a:lnTo>
                    <a:lnTo>
                      <a:pt x="98" y="299"/>
                    </a:lnTo>
                    <a:lnTo>
                      <a:pt x="98" y="299"/>
                    </a:lnTo>
                    <a:lnTo>
                      <a:pt x="98" y="297"/>
                    </a:lnTo>
                    <a:lnTo>
                      <a:pt x="98" y="297"/>
                    </a:lnTo>
                    <a:lnTo>
                      <a:pt x="96" y="295"/>
                    </a:lnTo>
                    <a:lnTo>
                      <a:pt x="96" y="295"/>
                    </a:lnTo>
                    <a:lnTo>
                      <a:pt x="96" y="295"/>
                    </a:lnTo>
                    <a:lnTo>
                      <a:pt x="98" y="295"/>
                    </a:lnTo>
                    <a:lnTo>
                      <a:pt x="98" y="293"/>
                    </a:lnTo>
                    <a:lnTo>
                      <a:pt x="98" y="293"/>
                    </a:lnTo>
                    <a:lnTo>
                      <a:pt x="98" y="293"/>
                    </a:lnTo>
                    <a:lnTo>
                      <a:pt x="98" y="293"/>
                    </a:lnTo>
                    <a:lnTo>
                      <a:pt x="98" y="291"/>
                    </a:lnTo>
                    <a:lnTo>
                      <a:pt x="98" y="291"/>
                    </a:lnTo>
                    <a:lnTo>
                      <a:pt x="100" y="289"/>
                    </a:lnTo>
                    <a:lnTo>
                      <a:pt x="102" y="287"/>
                    </a:lnTo>
                    <a:lnTo>
                      <a:pt x="102" y="287"/>
                    </a:lnTo>
                    <a:lnTo>
                      <a:pt x="102" y="287"/>
                    </a:lnTo>
                    <a:lnTo>
                      <a:pt x="102" y="287"/>
                    </a:lnTo>
                    <a:lnTo>
                      <a:pt x="102" y="285"/>
                    </a:lnTo>
                    <a:lnTo>
                      <a:pt x="102" y="283"/>
                    </a:lnTo>
                    <a:lnTo>
                      <a:pt x="102" y="283"/>
                    </a:lnTo>
                    <a:lnTo>
                      <a:pt x="102" y="281"/>
                    </a:lnTo>
                    <a:lnTo>
                      <a:pt x="106" y="279"/>
                    </a:lnTo>
                    <a:lnTo>
                      <a:pt x="106" y="277"/>
                    </a:lnTo>
                    <a:lnTo>
                      <a:pt x="106" y="277"/>
                    </a:lnTo>
                    <a:lnTo>
                      <a:pt x="106" y="277"/>
                    </a:lnTo>
                    <a:lnTo>
                      <a:pt x="106" y="275"/>
                    </a:lnTo>
                    <a:lnTo>
                      <a:pt x="106" y="275"/>
                    </a:lnTo>
                    <a:lnTo>
                      <a:pt x="106" y="275"/>
                    </a:lnTo>
                    <a:lnTo>
                      <a:pt x="106" y="275"/>
                    </a:lnTo>
                    <a:lnTo>
                      <a:pt x="104" y="273"/>
                    </a:lnTo>
                    <a:lnTo>
                      <a:pt x="104" y="273"/>
                    </a:lnTo>
                    <a:lnTo>
                      <a:pt x="104" y="273"/>
                    </a:lnTo>
                    <a:lnTo>
                      <a:pt x="104" y="273"/>
                    </a:lnTo>
                    <a:lnTo>
                      <a:pt x="104" y="271"/>
                    </a:lnTo>
                    <a:lnTo>
                      <a:pt x="104" y="271"/>
                    </a:lnTo>
                    <a:lnTo>
                      <a:pt x="104" y="271"/>
                    </a:lnTo>
                    <a:lnTo>
                      <a:pt x="108" y="271"/>
                    </a:lnTo>
                    <a:lnTo>
                      <a:pt x="108" y="271"/>
                    </a:lnTo>
                    <a:lnTo>
                      <a:pt x="108" y="271"/>
                    </a:lnTo>
                    <a:lnTo>
                      <a:pt x="108" y="271"/>
                    </a:lnTo>
                    <a:lnTo>
                      <a:pt x="108" y="269"/>
                    </a:lnTo>
                    <a:lnTo>
                      <a:pt x="110" y="269"/>
                    </a:lnTo>
                    <a:lnTo>
                      <a:pt x="108" y="269"/>
                    </a:lnTo>
                    <a:lnTo>
                      <a:pt x="108" y="269"/>
                    </a:lnTo>
                    <a:lnTo>
                      <a:pt x="108" y="267"/>
                    </a:lnTo>
                    <a:lnTo>
                      <a:pt x="108" y="267"/>
                    </a:lnTo>
                    <a:lnTo>
                      <a:pt x="108" y="267"/>
                    </a:lnTo>
                    <a:lnTo>
                      <a:pt x="108" y="267"/>
                    </a:lnTo>
                    <a:lnTo>
                      <a:pt x="110" y="265"/>
                    </a:lnTo>
                    <a:lnTo>
                      <a:pt x="110" y="265"/>
                    </a:lnTo>
                    <a:lnTo>
                      <a:pt x="110" y="265"/>
                    </a:lnTo>
                    <a:lnTo>
                      <a:pt x="110" y="263"/>
                    </a:lnTo>
                    <a:lnTo>
                      <a:pt x="110" y="263"/>
                    </a:lnTo>
                    <a:lnTo>
                      <a:pt x="110" y="263"/>
                    </a:lnTo>
                    <a:lnTo>
                      <a:pt x="110" y="263"/>
                    </a:lnTo>
                    <a:lnTo>
                      <a:pt x="110" y="261"/>
                    </a:lnTo>
                    <a:lnTo>
                      <a:pt x="112" y="261"/>
                    </a:lnTo>
                    <a:lnTo>
                      <a:pt x="112" y="259"/>
                    </a:lnTo>
                    <a:lnTo>
                      <a:pt x="112" y="256"/>
                    </a:lnTo>
                    <a:lnTo>
                      <a:pt x="112" y="256"/>
                    </a:lnTo>
                    <a:lnTo>
                      <a:pt x="112" y="256"/>
                    </a:lnTo>
                    <a:lnTo>
                      <a:pt x="112" y="254"/>
                    </a:lnTo>
                    <a:lnTo>
                      <a:pt x="112" y="254"/>
                    </a:lnTo>
                    <a:lnTo>
                      <a:pt x="110" y="254"/>
                    </a:lnTo>
                    <a:lnTo>
                      <a:pt x="110" y="254"/>
                    </a:lnTo>
                    <a:lnTo>
                      <a:pt x="110" y="254"/>
                    </a:lnTo>
                    <a:lnTo>
                      <a:pt x="104" y="254"/>
                    </a:lnTo>
                    <a:lnTo>
                      <a:pt x="104" y="254"/>
                    </a:lnTo>
                    <a:lnTo>
                      <a:pt x="102" y="256"/>
                    </a:lnTo>
                    <a:lnTo>
                      <a:pt x="102" y="256"/>
                    </a:lnTo>
                    <a:lnTo>
                      <a:pt x="100" y="256"/>
                    </a:lnTo>
                    <a:lnTo>
                      <a:pt x="100" y="256"/>
                    </a:lnTo>
                    <a:lnTo>
                      <a:pt x="100" y="256"/>
                    </a:lnTo>
                    <a:lnTo>
                      <a:pt x="98" y="254"/>
                    </a:lnTo>
                    <a:lnTo>
                      <a:pt x="98" y="254"/>
                    </a:lnTo>
                    <a:lnTo>
                      <a:pt x="98" y="254"/>
                    </a:lnTo>
                    <a:lnTo>
                      <a:pt x="96" y="256"/>
                    </a:lnTo>
                    <a:lnTo>
                      <a:pt x="94" y="256"/>
                    </a:lnTo>
                    <a:lnTo>
                      <a:pt x="94" y="256"/>
                    </a:lnTo>
                    <a:lnTo>
                      <a:pt x="92" y="254"/>
                    </a:lnTo>
                    <a:lnTo>
                      <a:pt x="92" y="254"/>
                    </a:lnTo>
                    <a:lnTo>
                      <a:pt x="90" y="252"/>
                    </a:lnTo>
                    <a:lnTo>
                      <a:pt x="88" y="252"/>
                    </a:lnTo>
                    <a:lnTo>
                      <a:pt x="88" y="252"/>
                    </a:lnTo>
                    <a:lnTo>
                      <a:pt x="88" y="250"/>
                    </a:lnTo>
                    <a:lnTo>
                      <a:pt x="88" y="250"/>
                    </a:lnTo>
                    <a:lnTo>
                      <a:pt x="88" y="250"/>
                    </a:lnTo>
                    <a:lnTo>
                      <a:pt x="88" y="250"/>
                    </a:lnTo>
                    <a:lnTo>
                      <a:pt x="90" y="248"/>
                    </a:lnTo>
                    <a:lnTo>
                      <a:pt x="90" y="248"/>
                    </a:lnTo>
                    <a:lnTo>
                      <a:pt x="90" y="246"/>
                    </a:lnTo>
                    <a:lnTo>
                      <a:pt x="90" y="246"/>
                    </a:lnTo>
                    <a:lnTo>
                      <a:pt x="90" y="246"/>
                    </a:lnTo>
                    <a:lnTo>
                      <a:pt x="88" y="244"/>
                    </a:lnTo>
                    <a:lnTo>
                      <a:pt x="86" y="244"/>
                    </a:lnTo>
                    <a:lnTo>
                      <a:pt x="86" y="244"/>
                    </a:lnTo>
                    <a:lnTo>
                      <a:pt x="86" y="244"/>
                    </a:lnTo>
                    <a:lnTo>
                      <a:pt x="86" y="244"/>
                    </a:lnTo>
                    <a:lnTo>
                      <a:pt x="84" y="244"/>
                    </a:lnTo>
                    <a:lnTo>
                      <a:pt x="84" y="244"/>
                    </a:lnTo>
                    <a:lnTo>
                      <a:pt x="82" y="246"/>
                    </a:lnTo>
                    <a:lnTo>
                      <a:pt x="80" y="246"/>
                    </a:lnTo>
                    <a:lnTo>
                      <a:pt x="80" y="246"/>
                    </a:lnTo>
                    <a:lnTo>
                      <a:pt x="80" y="246"/>
                    </a:lnTo>
                    <a:lnTo>
                      <a:pt x="80" y="246"/>
                    </a:lnTo>
                    <a:lnTo>
                      <a:pt x="80" y="244"/>
                    </a:lnTo>
                    <a:lnTo>
                      <a:pt x="80" y="244"/>
                    </a:lnTo>
                    <a:lnTo>
                      <a:pt x="80" y="242"/>
                    </a:lnTo>
                    <a:lnTo>
                      <a:pt x="80" y="242"/>
                    </a:lnTo>
                    <a:lnTo>
                      <a:pt x="80" y="240"/>
                    </a:lnTo>
                    <a:lnTo>
                      <a:pt x="80" y="240"/>
                    </a:lnTo>
                    <a:lnTo>
                      <a:pt x="80" y="240"/>
                    </a:lnTo>
                    <a:lnTo>
                      <a:pt x="80" y="240"/>
                    </a:lnTo>
                    <a:lnTo>
                      <a:pt x="78" y="238"/>
                    </a:lnTo>
                    <a:lnTo>
                      <a:pt x="76" y="238"/>
                    </a:lnTo>
                    <a:lnTo>
                      <a:pt x="76" y="236"/>
                    </a:lnTo>
                    <a:lnTo>
                      <a:pt x="74" y="236"/>
                    </a:lnTo>
                    <a:lnTo>
                      <a:pt x="74" y="234"/>
                    </a:lnTo>
                    <a:lnTo>
                      <a:pt x="72" y="234"/>
                    </a:lnTo>
                    <a:lnTo>
                      <a:pt x="69" y="232"/>
                    </a:lnTo>
                    <a:lnTo>
                      <a:pt x="69" y="232"/>
                    </a:lnTo>
                    <a:lnTo>
                      <a:pt x="69" y="230"/>
                    </a:lnTo>
                    <a:lnTo>
                      <a:pt x="69" y="230"/>
                    </a:lnTo>
                    <a:lnTo>
                      <a:pt x="69" y="228"/>
                    </a:lnTo>
                    <a:lnTo>
                      <a:pt x="69" y="226"/>
                    </a:lnTo>
                    <a:lnTo>
                      <a:pt x="69" y="226"/>
                    </a:lnTo>
                    <a:lnTo>
                      <a:pt x="69" y="226"/>
                    </a:lnTo>
                    <a:lnTo>
                      <a:pt x="69" y="224"/>
                    </a:lnTo>
                    <a:lnTo>
                      <a:pt x="69" y="224"/>
                    </a:lnTo>
                    <a:lnTo>
                      <a:pt x="69" y="224"/>
                    </a:lnTo>
                    <a:lnTo>
                      <a:pt x="69" y="224"/>
                    </a:lnTo>
                    <a:lnTo>
                      <a:pt x="67" y="222"/>
                    </a:lnTo>
                    <a:lnTo>
                      <a:pt x="67" y="222"/>
                    </a:lnTo>
                    <a:lnTo>
                      <a:pt x="67" y="220"/>
                    </a:lnTo>
                    <a:lnTo>
                      <a:pt x="65" y="218"/>
                    </a:lnTo>
                    <a:lnTo>
                      <a:pt x="65" y="218"/>
                    </a:lnTo>
                    <a:lnTo>
                      <a:pt x="65" y="215"/>
                    </a:lnTo>
                    <a:lnTo>
                      <a:pt x="63" y="215"/>
                    </a:lnTo>
                    <a:lnTo>
                      <a:pt x="61" y="215"/>
                    </a:lnTo>
                    <a:lnTo>
                      <a:pt x="61" y="215"/>
                    </a:lnTo>
                    <a:lnTo>
                      <a:pt x="61" y="213"/>
                    </a:lnTo>
                    <a:lnTo>
                      <a:pt x="61" y="213"/>
                    </a:lnTo>
                    <a:lnTo>
                      <a:pt x="61" y="213"/>
                    </a:lnTo>
                    <a:lnTo>
                      <a:pt x="61" y="211"/>
                    </a:lnTo>
                    <a:lnTo>
                      <a:pt x="61" y="211"/>
                    </a:lnTo>
                    <a:lnTo>
                      <a:pt x="55" y="203"/>
                    </a:lnTo>
                    <a:lnTo>
                      <a:pt x="53" y="201"/>
                    </a:lnTo>
                    <a:lnTo>
                      <a:pt x="53" y="197"/>
                    </a:lnTo>
                    <a:lnTo>
                      <a:pt x="51" y="197"/>
                    </a:lnTo>
                    <a:lnTo>
                      <a:pt x="49" y="195"/>
                    </a:lnTo>
                    <a:lnTo>
                      <a:pt x="49" y="195"/>
                    </a:lnTo>
                    <a:lnTo>
                      <a:pt x="49" y="193"/>
                    </a:lnTo>
                    <a:lnTo>
                      <a:pt x="49" y="193"/>
                    </a:lnTo>
                    <a:lnTo>
                      <a:pt x="47" y="193"/>
                    </a:lnTo>
                    <a:lnTo>
                      <a:pt x="47" y="193"/>
                    </a:lnTo>
                    <a:lnTo>
                      <a:pt x="47" y="191"/>
                    </a:lnTo>
                    <a:lnTo>
                      <a:pt x="47" y="191"/>
                    </a:lnTo>
                    <a:lnTo>
                      <a:pt x="47" y="189"/>
                    </a:lnTo>
                    <a:lnTo>
                      <a:pt x="47" y="189"/>
                    </a:lnTo>
                    <a:lnTo>
                      <a:pt x="45" y="189"/>
                    </a:lnTo>
                    <a:lnTo>
                      <a:pt x="45" y="189"/>
                    </a:lnTo>
                    <a:lnTo>
                      <a:pt x="45" y="187"/>
                    </a:lnTo>
                    <a:lnTo>
                      <a:pt x="45" y="187"/>
                    </a:lnTo>
                    <a:lnTo>
                      <a:pt x="43" y="185"/>
                    </a:lnTo>
                    <a:lnTo>
                      <a:pt x="43" y="185"/>
                    </a:lnTo>
                    <a:lnTo>
                      <a:pt x="43" y="183"/>
                    </a:lnTo>
                    <a:lnTo>
                      <a:pt x="37" y="181"/>
                    </a:lnTo>
                    <a:lnTo>
                      <a:pt x="33" y="179"/>
                    </a:lnTo>
                    <a:lnTo>
                      <a:pt x="31" y="179"/>
                    </a:lnTo>
                    <a:lnTo>
                      <a:pt x="31" y="179"/>
                    </a:lnTo>
                    <a:lnTo>
                      <a:pt x="31" y="177"/>
                    </a:lnTo>
                    <a:lnTo>
                      <a:pt x="31" y="177"/>
                    </a:lnTo>
                    <a:lnTo>
                      <a:pt x="29" y="174"/>
                    </a:lnTo>
                    <a:lnTo>
                      <a:pt x="29" y="172"/>
                    </a:lnTo>
                    <a:lnTo>
                      <a:pt x="26" y="168"/>
                    </a:lnTo>
                    <a:lnTo>
                      <a:pt x="26" y="168"/>
                    </a:lnTo>
                    <a:lnTo>
                      <a:pt x="20" y="164"/>
                    </a:lnTo>
                    <a:lnTo>
                      <a:pt x="18" y="162"/>
                    </a:lnTo>
                    <a:lnTo>
                      <a:pt x="16" y="162"/>
                    </a:lnTo>
                    <a:lnTo>
                      <a:pt x="16" y="162"/>
                    </a:lnTo>
                    <a:lnTo>
                      <a:pt x="16" y="160"/>
                    </a:lnTo>
                    <a:lnTo>
                      <a:pt x="16" y="160"/>
                    </a:lnTo>
                    <a:lnTo>
                      <a:pt x="16" y="160"/>
                    </a:lnTo>
                    <a:lnTo>
                      <a:pt x="16" y="160"/>
                    </a:lnTo>
                    <a:lnTo>
                      <a:pt x="16" y="160"/>
                    </a:lnTo>
                    <a:lnTo>
                      <a:pt x="18" y="160"/>
                    </a:lnTo>
                    <a:lnTo>
                      <a:pt x="20" y="160"/>
                    </a:lnTo>
                    <a:lnTo>
                      <a:pt x="22" y="160"/>
                    </a:lnTo>
                    <a:lnTo>
                      <a:pt x="22" y="160"/>
                    </a:lnTo>
                    <a:lnTo>
                      <a:pt x="22" y="160"/>
                    </a:lnTo>
                    <a:lnTo>
                      <a:pt x="22" y="160"/>
                    </a:lnTo>
                    <a:lnTo>
                      <a:pt x="22" y="158"/>
                    </a:lnTo>
                    <a:lnTo>
                      <a:pt x="22" y="158"/>
                    </a:lnTo>
                    <a:lnTo>
                      <a:pt x="22" y="158"/>
                    </a:lnTo>
                    <a:lnTo>
                      <a:pt x="20" y="156"/>
                    </a:lnTo>
                    <a:lnTo>
                      <a:pt x="20" y="156"/>
                    </a:lnTo>
                    <a:lnTo>
                      <a:pt x="20" y="156"/>
                    </a:lnTo>
                    <a:lnTo>
                      <a:pt x="20" y="154"/>
                    </a:lnTo>
                    <a:lnTo>
                      <a:pt x="20" y="152"/>
                    </a:lnTo>
                    <a:lnTo>
                      <a:pt x="20" y="152"/>
                    </a:lnTo>
                    <a:lnTo>
                      <a:pt x="18" y="150"/>
                    </a:lnTo>
                    <a:lnTo>
                      <a:pt x="16" y="150"/>
                    </a:lnTo>
                    <a:lnTo>
                      <a:pt x="16" y="150"/>
                    </a:lnTo>
                    <a:lnTo>
                      <a:pt x="18" y="150"/>
                    </a:lnTo>
                    <a:lnTo>
                      <a:pt x="18" y="148"/>
                    </a:lnTo>
                    <a:lnTo>
                      <a:pt x="20" y="148"/>
                    </a:lnTo>
                    <a:lnTo>
                      <a:pt x="20" y="148"/>
                    </a:lnTo>
                    <a:lnTo>
                      <a:pt x="20" y="148"/>
                    </a:lnTo>
                    <a:lnTo>
                      <a:pt x="20" y="148"/>
                    </a:lnTo>
                    <a:lnTo>
                      <a:pt x="22" y="146"/>
                    </a:lnTo>
                    <a:lnTo>
                      <a:pt x="22" y="146"/>
                    </a:lnTo>
                    <a:lnTo>
                      <a:pt x="22" y="144"/>
                    </a:lnTo>
                    <a:lnTo>
                      <a:pt x="22" y="144"/>
                    </a:lnTo>
                    <a:lnTo>
                      <a:pt x="20" y="140"/>
                    </a:lnTo>
                    <a:lnTo>
                      <a:pt x="20" y="140"/>
                    </a:lnTo>
                    <a:lnTo>
                      <a:pt x="20" y="138"/>
                    </a:lnTo>
                    <a:lnTo>
                      <a:pt x="20" y="136"/>
                    </a:lnTo>
                    <a:lnTo>
                      <a:pt x="20" y="136"/>
                    </a:lnTo>
                    <a:lnTo>
                      <a:pt x="20" y="133"/>
                    </a:lnTo>
                    <a:lnTo>
                      <a:pt x="20" y="133"/>
                    </a:lnTo>
                    <a:lnTo>
                      <a:pt x="18" y="131"/>
                    </a:lnTo>
                    <a:lnTo>
                      <a:pt x="16" y="131"/>
                    </a:lnTo>
                    <a:lnTo>
                      <a:pt x="16" y="131"/>
                    </a:lnTo>
                    <a:lnTo>
                      <a:pt x="16" y="129"/>
                    </a:lnTo>
                    <a:lnTo>
                      <a:pt x="16" y="129"/>
                    </a:lnTo>
                    <a:lnTo>
                      <a:pt x="16" y="129"/>
                    </a:lnTo>
                    <a:lnTo>
                      <a:pt x="14" y="127"/>
                    </a:lnTo>
                    <a:lnTo>
                      <a:pt x="14" y="127"/>
                    </a:lnTo>
                    <a:lnTo>
                      <a:pt x="14" y="125"/>
                    </a:lnTo>
                    <a:lnTo>
                      <a:pt x="12" y="121"/>
                    </a:lnTo>
                    <a:lnTo>
                      <a:pt x="12" y="119"/>
                    </a:lnTo>
                    <a:lnTo>
                      <a:pt x="12" y="119"/>
                    </a:lnTo>
                    <a:lnTo>
                      <a:pt x="12" y="119"/>
                    </a:lnTo>
                    <a:lnTo>
                      <a:pt x="10" y="117"/>
                    </a:lnTo>
                    <a:lnTo>
                      <a:pt x="10" y="117"/>
                    </a:lnTo>
                    <a:lnTo>
                      <a:pt x="8" y="115"/>
                    </a:lnTo>
                    <a:lnTo>
                      <a:pt x="8" y="115"/>
                    </a:lnTo>
                    <a:lnTo>
                      <a:pt x="8" y="113"/>
                    </a:lnTo>
                    <a:lnTo>
                      <a:pt x="6" y="113"/>
                    </a:lnTo>
                    <a:lnTo>
                      <a:pt x="6" y="113"/>
                    </a:lnTo>
                    <a:lnTo>
                      <a:pt x="6" y="111"/>
                    </a:lnTo>
                    <a:lnTo>
                      <a:pt x="4" y="109"/>
                    </a:lnTo>
                    <a:lnTo>
                      <a:pt x="4" y="107"/>
                    </a:lnTo>
                    <a:lnTo>
                      <a:pt x="2" y="105"/>
                    </a:lnTo>
                    <a:lnTo>
                      <a:pt x="0" y="103"/>
                    </a:lnTo>
                    <a:lnTo>
                      <a:pt x="0" y="101"/>
                    </a:lnTo>
                    <a:lnTo>
                      <a:pt x="0" y="101"/>
                    </a:lnTo>
                    <a:lnTo>
                      <a:pt x="0" y="97"/>
                    </a:lnTo>
                    <a:lnTo>
                      <a:pt x="2" y="84"/>
                    </a:lnTo>
                    <a:lnTo>
                      <a:pt x="4" y="72"/>
                    </a:lnTo>
                    <a:lnTo>
                      <a:pt x="6" y="60"/>
                    </a:lnTo>
                    <a:lnTo>
                      <a:pt x="8" y="47"/>
                    </a:lnTo>
                    <a:lnTo>
                      <a:pt x="10" y="37"/>
                    </a:lnTo>
                    <a:lnTo>
                      <a:pt x="10" y="25"/>
                    </a:lnTo>
                    <a:lnTo>
                      <a:pt x="12" y="13"/>
                    </a:lnTo>
                    <a:lnTo>
                      <a:pt x="14" y="0"/>
                    </a:lnTo>
                    <a:lnTo>
                      <a:pt x="31" y="2"/>
                    </a:lnTo>
                    <a:lnTo>
                      <a:pt x="47" y="4"/>
                    </a:lnTo>
                    <a:lnTo>
                      <a:pt x="63" y="8"/>
                    </a:lnTo>
                    <a:lnTo>
                      <a:pt x="80" y="11"/>
                    </a:lnTo>
                    <a:lnTo>
                      <a:pt x="96" y="13"/>
                    </a:lnTo>
                    <a:lnTo>
                      <a:pt x="112" y="15"/>
                    </a:lnTo>
                    <a:lnTo>
                      <a:pt x="129" y="17"/>
                    </a:lnTo>
                    <a:lnTo>
                      <a:pt x="145" y="19"/>
                    </a:lnTo>
                    <a:lnTo>
                      <a:pt x="162" y="21"/>
                    </a:lnTo>
                    <a:lnTo>
                      <a:pt x="162" y="21"/>
                    </a:lnTo>
                    <a:lnTo>
                      <a:pt x="178" y="23"/>
                    </a:lnTo>
                    <a:lnTo>
                      <a:pt x="194" y="25"/>
                    </a:lnTo>
                    <a:lnTo>
                      <a:pt x="211" y="27"/>
                    </a:lnTo>
                    <a:lnTo>
                      <a:pt x="227" y="29"/>
                    </a:lnTo>
                    <a:lnTo>
                      <a:pt x="244" y="31"/>
                    </a:lnTo>
                    <a:lnTo>
                      <a:pt x="260" y="33"/>
                    </a:lnTo>
                    <a:lnTo>
                      <a:pt x="276" y="35"/>
                    </a:lnTo>
                    <a:lnTo>
                      <a:pt x="293" y="37"/>
                    </a:lnTo>
                    <a:lnTo>
                      <a:pt x="309" y="39"/>
                    </a:lnTo>
                    <a:lnTo>
                      <a:pt x="325" y="39"/>
                    </a:lnTo>
                    <a:lnTo>
                      <a:pt x="342" y="41"/>
                    </a:lnTo>
                    <a:lnTo>
                      <a:pt x="358" y="43"/>
                    </a:lnTo>
                    <a:lnTo>
                      <a:pt x="375" y="45"/>
                    </a:lnTo>
                    <a:lnTo>
                      <a:pt x="391" y="47"/>
                    </a:lnTo>
                    <a:lnTo>
                      <a:pt x="407" y="49"/>
                    </a:lnTo>
                    <a:lnTo>
                      <a:pt x="424" y="49"/>
                    </a:lnTo>
                    <a:lnTo>
                      <a:pt x="440" y="52"/>
                    </a:lnTo>
                    <a:lnTo>
                      <a:pt x="457" y="54"/>
                    </a:lnTo>
                    <a:lnTo>
                      <a:pt x="467" y="54"/>
                    </a:lnTo>
                    <a:lnTo>
                      <a:pt x="473" y="56"/>
                    </a:lnTo>
                    <a:lnTo>
                      <a:pt x="491" y="56"/>
                    </a:lnTo>
                    <a:lnTo>
                      <a:pt x="508" y="58"/>
                    </a:lnTo>
                    <a:lnTo>
                      <a:pt x="524" y="60"/>
                    </a:lnTo>
                    <a:lnTo>
                      <a:pt x="541" y="60"/>
                    </a:lnTo>
                    <a:lnTo>
                      <a:pt x="557" y="62"/>
                    </a:lnTo>
                    <a:lnTo>
                      <a:pt x="573" y="64"/>
                    </a:lnTo>
                    <a:lnTo>
                      <a:pt x="590" y="64"/>
                    </a:lnTo>
                    <a:lnTo>
                      <a:pt x="606" y="66"/>
                    </a:lnTo>
                    <a:lnTo>
                      <a:pt x="622" y="66"/>
                    </a:lnTo>
                    <a:lnTo>
                      <a:pt x="639" y="68"/>
                    </a:lnTo>
                    <a:lnTo>
                      <a:pt x="655" y="70"/>
                    </a:lnTo>
                    <a:lnTo>
                      <a:pt x="672" y="70"/>
                    </a:lnTo>
                    <a:lnTo>
                      <a:pt x="688" y="72"/>
                    </a:lnTo>
                    <a:lnTo>
                      <a:pt x="704" y="72"/>
                    </a:lnTo>
                    <a:lnTo>
                      <a:pt x="721" y="74"/>
                    </a:lnTo>
                    <a:lnTo>
                      <a:pt x="737" y="74"/>
                    </a:lnTo>
                    <a:lnTo>
                      <a:pt x="756" y="76"/>
                    </a:lnTo>
                    <a:lnTo>
                      <a:pt x="772" y="76"/>
                    </a:lnTo>
                    <a:lnTo>
                      <a:pt x="788" y="76"/>
                    </a:lnTo>
                    <a:lnTo>
                      <a:pt x="805" y="78"/>
                    </a:lnTo>
                    <a:lnTo>
                      <a:pt x="821" y="78"/>
                    </a:lnTo>
                    <a:lnTo>
                      <a:pt x="837" y="80"/>
                    </a:lnTo>
                    <a:lnTo>
                      <a:pt x="854" y="80"/>
                    </a:lnTo>
                    <a:lnTo>
                      <a:pt x="870" y="80"/>
                    </a:lnTo>
                    <a:lnTo>
                      <a:pt x="887" y="82"/>
                    </a:lnTo>
                    <a:lnTo>
                      <a:pt x="903" y="82"/>
                    </a:lnTo>
                    <a:lnTo>
                      <a:pt x="915" y="82"/>
                    </a:lnTo>
                    <a:lnTo>
                      <a:pt x="915" y="103"/>
                    </a:lnTo>
                    <a:lnTo>
                      <a:pt x="913" y="121"/>
                    </a:lnTo>
                    <a:lnTo>
                      <a:pt x="913" y="142"/>
                    </a:lnTo>
                    <a:lnTo>
                      <a:pt x="913" y="160"/>
                    </a:lnTo>
                    <a:lnTo>
                      <a:pt x="911" y="181"/>
                    </a:lnTo>
                    <a:lnTo>
                      <a:pt x="911" y="199"/>
                    </a:lnTo>
                    <a:lnTo>
                      <a:pt x="911" y="220"/>
                    </a:lnTo>
                    <a:lnTo>
                      <a:pt x="911" y="238"/>
                    </a:lnTo>
                    <a:lnTo>
                      <a:pt x="909" y="259"/>
                    </a:lnTo>
                    <a:lnTo>
                      <a:pt x="909" y="279"/>
                    </a:lnTo>
                    <a:lnTo>
                      <a:pt x="909" y="297"/>
                    </a:lnTo>
                    <a:lnTo>
                      <a:pt x="907" y="318"/>
                    </a:lnTo>
                    <a:lnTo>
                      <a:pt x="907" y="338"/>
                    </a:lnTo>
                    <a:lnTo>
                      <a:pt x="907" y="357"/>
                    </a:lnTo>
                    <a:lnTo>
                      <a:pt x="905" y="377"/>
                    </a:lnTo>
                    <a:lnTo>
                      <a:pt x="905" y="398"/>
                    </a:lnTo>
                    <a:lnTo>
                      <a:pt x="905" y="398"/>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MT</a:t>
                </a:r>
              </a:p>
            </p:txBody>
          </p:sp>
          <p:sp>
            <p:nvSpPr>
              <p:cNvPr id="33" name="Freeform 30">
                <a:extLst>
                  <a:ext uri="{FF2B5EF4-FFF2-40B4-BE49-F238E27FC236}">
                    <a16:creationId xmlns:a16="http://schemas.microsoft.com/office/drawing/2014/main" id="{5D571716-2F4D-46E3-B5D0-CE6E7F64A4B0}"/>
                  </a:ext>
                </a:extLst>
              </p:cNvPr>
              <p:cNvSpPr>
                <a:spLocks noEditPoints="1"/>
              </p:cNvSpPr>
              <p:nvPr/>
            </p:nvSpPr>
            <p:spPr bwMode="auto">
              <a:xfrm>
                <a:off x="3504" y="1604"/>
                <a:ext cx="309" cy="535"/>
              </a:xfrm>
              <a:custGeom>
                <a:avLst/>
                <a:gdLst>
                  <a:gd name="T0" fmla="*/ 245 w 309"/>
                  <a:gd name="T1" fmla="*/ 522 h 535"/>
                  <a:gd name="T2" fmla="*/ 247 w 309"/>
                  <a:gd name="T3" fmla="*/ 524 h 535"/>
                  <a:gd name="T4" fmla="*/ 247 w 309"/>
                  <a:gd name="T5" fmla="*/ 518 h 535"/>
                  <a:gd name="T6" fmla="*/ 258 w 309"/>
                  <a:gd name="T7" fmla="*/ 522 h 535"/>
                  <a:gd name="T8" fmla="*/ 309 w 309"/>
                  <a:gd name="T9" fmla="*/ 516 h 535"/>
                  <a:gd name="T10" fmla="*/ 299 w 309"/>
                  <a:gd name="T11" fmla="*/ 436 h 535"/>
                  <a:gd name="T12" fmla="*/ 286 w 309"/>
                  <a:gd name="T13" fmla="*/ 346 h 535"/>
                  <a:gd name="T14" fmla="*/ 284 w 309"/>
                  <a:gd name="T15" fmla="*/ 297 h 535"/>
                  <a:gd name="T16" fmla="*/ 284 w 309"/>
                  <a:gd name="T17" fmla="*/ 190 h 535"/>
                  <a:gd name="T18" fmla="*/ 284 w 309"/>
                  <a:gd name="T19" fmla="*/ 65 h 535"/>
                  <a:gd name="T20" fmla="*/ 284 w 309"/>
                  <a:gd name="T21" fmla="*/ 10 h 535"/>
                  <a:gd name="T22" fmla="*/ 249 w 309"/>
                  <a:gd name="T23" fmla="*/ 4 h 535"/>
                  <a:gd name="T24" fmla="*/ 157 w 309"/>
                  <a:gd name="T25" fmla="*/ 12 h 535"/>
                  <a:gd name="T26" fmla="*/ 92 w 309"/>
                  <a:gd name="T27" fmla="*/ 22 h 535"/>
                  <a:gd name="T28" fmla="*/ 77 w 309"/>
                  <a:gd name="T29" fmla="*/ 45 h 535"/>
                  <a:gd name="T30" fmla="*/ 67 w 309"/>
                  <a:gd name="T31" fmla="*/ 55 h 535"/>
                  <a:gd name="T32" fmla="*/ 61 w 309"/>
                  <a:gd name="T33" fmla="*/ 88 h 535"/>
                  <a:gd name="T34" fmla="*/ 55 w 309"/>
                  <a:gd name="T35" fmla="*/ 94 h 535"/>
                  <a:gd name="T36" fmla="*/ 49 w 309"/>
                  <a:gd name="T37" fmla="*/ 98 h 535"/>
                  <a:gd name="T38" fmla="*/ 38 w 309"/>
                  <a:gd name="T39" fmla="*/ 116 h 535"/>
                  <a:gd name="T40" fmla="*/ 32 w 309"/>
                  <a:gd name="T41" fmla="*/ 131 h 535"/>
                  <a:gd name="T42" fmla="*/ 32 w 309"/>
                  <a:gd name="T43" fmla="*/ 141 h 535"/>
                  <a:gd name="T44" fmla="*/ 28 w 309"/>
                  <a:gd name="T45" fmla="*/ 155 h 535"/>
                  <a:gd name="T46" fmla="*/ 18 w 309"/>
                  <a:gd name="T47" fmla="*/ 168 h 535"/>
                  <a:gd name="T48" fmla="*/ 20 w 309"/>
                  <a:gd name="T49" fmla="*/ 178 h 535"/>
                  <a:gd name="T50" fmla="*/ 28 w 309"/>
                  <a:gd name="T51" fmla="*/ 190 h 535"/>
                  <a:gd name="T52" fmla="*/ 30 w 309"/>
                  <a:gd name="T53" fmla="*/ 209 h 535"/>
                  <a:gd name="T54" fmla="*/ 30 w 309"/>
                  <a:gd name="T55" fmla="*/ 225 h 535"/>
                  <a:gd name="T56" fmla="*/ 34 w 309"/>
                  <a:gd name="T57" fmla="*/ 244 h 535"/>
                  <a:gd name="T58" fmla="*/ 34 w 309"/>
                  <a:gd name="T59" fmla="*/ 256 h 535"/>
                  <a:gd name="T60" fmla="*/ 38 w 309"/>
                  <a:gd name="T61" fmla="*/ 272 h 535"/>
                  <a:gd name="T62" fmla="*/ 34 w 309"/>
                  <a:gd name="T63" fmla="*/ 282 h 535"/>
                  <a:gd name="T64" fmla="*/ 38 w 309"/>
                  <a:gd name="T65" fmla="*/ 295 h 535"/>
                  <a:gd name="T66" fmla="*/ 53 w 309"/>
                  <a:gd name="T67" fmla="*/ 309 h 535"/>
                  <a:gd name="T68" fmla="*/ 51 w 309"/>
                  <a:gd name="T69" fmla="*/ 325 h 535"/>
                  <a:gd name="T70" fmla="*/ 47 w 309"/>
                  <a:gd name="T71" fmla="*/ 342 h 535"/>
                  <a:gd name="T72" fmla="*/ 32 w 309"/>
                  <a:gd name="T73" fmla="*/ 360 h 535"/>
                  <a:gd name="T74" fmla="*/ 18 w 309"/>
                  <a:gd name="T75" fmla="*/ 377 h 535"/>
                  <a:gd name="T76" fmla="*/ 10 w 309"/>
                  <a:gd name="T77" fmla="*/ 403 h 535"/>
                  <a:gd name="T78" fmla="*/ 12 w 309"/>
                  <a:gd name="T79" fmla="*/ 418 h 535"/>
                  <a:gd name="T80" fmla="*/ 0 w 309"/>
                  <a:gd name="T81" fmla="*/ 432 h 535"/>
                  <a:gd name="T82" fmla="*/ 4 w 309"/>
                  <a:gd name="T83" fmla="*/ 440 h 535"/>
                  <a:gd name="T84" fmla="*/ 6 w 309"/>
                  <a:gd name="T85" fmla="*/ 459 h 535"/>
                  <a:gd name="T86" fmla="*/ 90 w 309"/>
                  <a:gd name="T87" fmla="*/ 453 h 535"/>
                  <a:gd name="T88" fmla="*/ 172 w 309"/>
                  <a:gd name="T89" fmla="*/ 444 h 535"/>
                  <a:gd name="T90" fmla="*/ 174 w 309"/>
                  <a:gd name="T91" fmla="*/ 467 h 535"/>
                  <a:gd name="T92" fmla="*/ 176 w 309"/>
                  <a:gd name="T93" fmla="*/ 483 h 535"/>
                  <a:gd name="T94" fmla="*/ 190 w 309"/>
                  <a:gd name="T95" fmla="*/ 502 h 535"/>
                  <a:gd name="T96" fmla="*/ 194 w 309"/>
                  <a:gd name="T97" fmla="*/ 518 h 535"/>
                  <a:gd name="T98" fmla="*/ 206 w 309"/>
                  <a:gd name="T99" fmla="*/ 528 h 535"/>
                  <a:gd name="T100" fmla="*/ 213 w 309"/>
                  <a:gd name="T101" fmla="*/ 528 h 535"/>
                  <a:gd name="T102" fmla="*/ 215 w 309"/>
                  <a:gd name="T103" fmla="*/ 520 h 535"/>
                  <a:gd name="T104" fmla="*/ 221 w 309"/>
                  <a:gd name="T105" fmla="*/ 510 h 535"/>
                  <a:gd name="T106" fmla="*/ 229 w 309"/>
                  <a:gd name="T107" fmla="*/ 512 h 535"/>
                  <a:gd name="T108" fmla="*/ 251 w 309"/>
                  <a:gd name="T109" fmla="*/ 504 h 535"/>
                  <a:gd name="T110" fmla="*/ 256 w 309"/>
                  <a:gd name="T111" fmla="*/ 498 h 535"/>
                  <a:gd name="T112" fmla="*/ 290 w 309"/>
                  <a:gd name="T113" fmla="*/ 498 h 535"/>
                  <a:gd name="T114" fmla="*/ 299 w 309"/>
                  <a:gd name="T115" fmla="*/ 504 h 535"/>
                  <a:gd name="T116" fmla="*/ 309 w 309"/>
                  <a:gd name="T117" fmla="*/ 500 h 535"/>
                  <a:gd name="T118" fmla="*/ 282 w 309"/>
                  <a:gd name="T119" fmla="*/ 514 h 535"/>
                  <a:gd name="T120" fmla="*/ 290 w 309"/>
                  <a:gd name="T121" fmla="*/ 51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9" h="535">
                    <a:moveTo>
                      <a:pt x="247" y="518"/>
                    </a:moveTo>
                    <a:lnTo>
                      <a:pt x="247" y="520"/>
                    </a:lnTo>
                    <a:lnTo>
                      <a:pt x="245" y="520"/>
                    </a:lnTo>
                    <a:lnTo>
                      <a:pt x="241" y="520"/>
                    </a:lnTo>
                    <a:lnTo>
                      <a:pt x="241" y="522"/>
                    </a:lnTo>
                    <a:lnTo>
                      <a:pt x="243" y="520"/>
                    </a:lnTo>
                    <a:lnTo>
                      <a:pt x="245" y="520"/>
                    </a:lnTo>
                    <a:lnTo>
                      <a:pt x="245" y="522"/>
                    </a:lnTo>
                    <a:lnTo>
                      <a:pt x="245" y="522"/>
                    </a:lnTo>
                    <a:lnTo>
                      <a:pt x="247" y="522"/>
                    </a:lnTo>
                    <a:lnTo>
                      <a:pt x="247" y="522"/>
                    </a:lnTo>
                    <a:lnTo>
                      <a:pt x="245" y="524"/>
                    </a:lnTo>
                    <a:lnTo>
                      <a:pt x="245" y="524"/>
                    </a:lnTo>
                    <a:lnTo>
                      <a:pt x="245" y="524"/>
                    </a:lnTo>
                    <a:lnTo>
                      <a:pt x="247" y="524"/>
                    </a:lnTo>
                    <a:lnTo>
                      <a:pt x="247" y="524"/>
                    </a:lnTo>
                    <a:lnTo>
                      <a:pt x="247" y="524"/>
                    </a:lnTo>
                    <a:lnTo>
                      <a:pt x="249" y="520"/>
                    </a:lnTo>
                    <a:lnTo>
                      <a:pt x="249" y="520"/>
                    </a:lnTo>
                    <a:lnTo>
                      <a:pt x="249" y="518"/>
                    </a:lnTo>
                    <a:lnTo>
                      <a:pt x="249" y="518"/>
                    </a:lnTo>
                    <a:lnTo>
                      <a:pt x="249" y="518"/>
                    </a:lnTo>
                    <a:lnTo>
                      <a:pt x="249" y="518"/>
                    </a:lnTo>
                    <a:lnTo>
                      <a:pt x="247" y="518"/>
                    </a:lnTo>
                    <a:close/>
                    <a:moveTo>
                      <a:pt x="215" y="532"/>
                    </a:moveTo>
                    <a:lnTo>
                      <a:pt x="215" y="535"/>
                    </a:lnTo>
                    <a:lnTo>
                      <a:pt x="217" y="535"/>
                    </a:lnTo>
                    <a:lnTo>
                      <a:pt x="217" y="532"/>
                    </a:lnTo>
                    <a:lnTo>
                      <a:pt x="217" y="532"/>
                    </a:lnTo>
                    <a:lnTo>
                      <a:pt x="215" y="532"/>
                    </a:lnTo>
                    <a:close/>
                    <a:moveTo>
                      <a:pt x="258" y="522"/>
                    </a:moveTo>
                    <a:lnTo>
                      <a:pt x="258" y="522"/>
                    </a:lnTo>
                    <a:lnTo>
                      <a:pt x="260" y="520"/>
                    </a:lnTo>
                    <a:lnTo>
                      <a:pt x="262" y="520"/>
                    </a:lnTo>
                    <a:lnTo>
                      <a:pt x="260" y="520"/>
                    </a:lnTo>
                    <a:lnTo>
                      <a:pt x="258" y="522"/>
                    </a:lnTo>
                    <a:close/>
                    <a:moveTo>
                      <a:pt x="301" y="516"/>
                    </a:moveTo>
                    <a:lnTo>
                      <a:pt x="305" y="516"/>
                    </a:lnTo>
                    <a:lnTo>
                      <a:pt x="307" y="516"/>
                    </a:lnTo>
                    <a:lnTo>
                      <a:pt x="309" y="516"/>
                    </a:lnTo>
                    <a:lnTo>
                      <a:pt x="301" y="516"/>
                    </a:lnTo>
                    <a:lnTo>
                      <a:pt x="301" y="516"/>
                    </a:lnTo>
                    <a:close/>
                    <a:moveTo>
                      <a:pt x="309" y="498"/>
                    </a:moveTo>
                    <a:lnTo>
                      <a:pt x="305" y="477"/>
                    </a:lnTo>
                    <a:lnTo>
                      <a:pt x="305" y="467"/>
                    </a:lnTo>
                    <a:lnTo>
                      <a:pt x="303" y="457"/>
                    </a:lnTo>
                    <a:lnTo>
                      <a:pt x="301" y="446"/>
                    </a:lnTo>
                    <a:lnTo>
                      <a:pt x="299" y="436"/>
                    </a:lnTo>
                    <a:lnTo>
                      <a:pt x="296" y="428"/>
                    </a:lnTo>
                    <a:lnTo>
                      <a:pt x="296" y="418"/>
                    </a:lnTo>
                    <a:lnTo>
                      <a:pt x="292" y="397"/>
                    </a:lnTo>
                    <a:lnTo>
                      <a:pt x="292" y="387"/>
                    </a:lnTo>
                    <a:lnTo>
                      <a:pt x="290" y="377"/>
                    </a:lnTo>
                    <a:lnTo>
                      <a:pt x="288" y="366"/>
                    </a:lnTo>
                    <a:lnTo>
                      <a:pt x="286" y="356"/>
                    </a:lnTo>
                    <a:lnTo>
                      <a:pt x="286" y="346"/>
                    </a:lnTo>
                    <a:lnTo>
                      <a:pt x="284" y="338"/>
                    </a:lnTo>
                    <a:lnTo>
                      <a:pt x="284" y="336"/>
                    </a:lnTo>
                    <a:lnTo>
                      <a:pt x="284" y="334"/>
                    </a:lnTo>
                    <a:lnTo>
                      <a:pt x="284" y="330"/>
                    </a:lnTo>
                    <a:lnTo>
                      <a:pt x="284" y="323"/>
                    </a:lnTo>
                    <a:lnTo>
                      <a:pt x="284" y="315"/>
                    </a:lnTo>
                    <a:lnTo>
                      <a:pt x="284" y="307"/>
                    </a:lnTo>
                    <a:lnTo>
                      <a:pt x="284" y="297"/>
                    </a:lnTo>
                    <a:lnTo>
                      <a:pt x="284" y="287"/>
                    </a:lnTo>
                    <a:lnTo>
                      <a:pt x="284" y="274"/>
                    </a:lnTo>
                    <a:lnTo>
                      <a:pt x="284" y="262"/>
                    </a:lnTo>
                    <a:lnTo>
                      <a:pt x="284" y="250"/>
                    </a:lnTo>
                    <a:lnTo>
                      <a:pt x="284" y="235"/>
                    </a:lnTo>
                    <a:lnTo>
                      <a:pt x="284" y="221"/>
                    </a:lnTo>
                    <a:lnTo>
                      <a:pt x="284" y="207"/>
                    </a:lnTo>
                    <a:lnTo>
                      <a:pt x="284" y="190"/>
                    </a:lnTo>
                    <a:lnTo>
                      <a:pt x="284" y="162"/>
                    </a:lnTo>
                    <a:lnTo>
                      <a:pt x="284" y="145"/>
                    </a:lnTo>
                    <a:lnTo>
                      <a:pt x="284" y="131"/>
                    </a:lnTo>
                    <a:lnTo>
                      <a:pt x="284" y="116"/>
                    </a:lnTo>
                    <a:lnTo>
                      <a:pt x="284" y="102"/>
                    </a:lnTo>
                    <a:lnTo>
                      <a:pt x="284" y="90"/>
                    </a:lnTo>
                    <a:lnTo>
                      <a:pt x="284" y="78"/>
                    </a:lnTo>
                    <a:lnTo>
                      <a:pt x="284" y="65"/>
                    </a:lnTo>
                    <a:lnTo>
                      <a:pt x="284" y="55"/>
                    </a:lnTo>
                    <a:lnTo>
                      <a:pt x="284" y="45"/>
                    </a:lnTo>
                    <a:lnTo>
                      <a:pt x="284" y="37"/>
                    </a:lnTo>
                    <a:lnTo>
                      <a:pt x="284" y="28"/>
                    </a:lnTo>
                    <a:lnTo>
                      <a:pt x="284" y="18"/>
                    </a:lnTo>
                    <a:lnTo>
                      <a:pt x="284" y="16"/>
                    </a:lnTo>
                    <a:lnTo>
                      <a:pt x="284" y="10"/>
                    </a:lnTo>
                    <a:lnTo>
                      <a:pt x="284" y="10"/>
                    </a:lnTo>
                    <a:lnTo>
                      <a:pt x="284" y="10"/>
                    </a:lnTo>
                    <a:lnTo>
                      <a:pt x="280" y="8"/>
                    </a:lnTo>
                    <a:lnTo>
                      <a:pt x="278" y="4"/>
                    </a:lnTo>
                    <a:lnTo>
                      <a:pt x="276" y="0"/>
                    </a:lnTo>
                    <a:lnTo>
                      <a:pt x="276" y="0"/>
                    </a:lnTo>
                    <a:lnTo>
                      <a:pt x="272" y="0"/>
                    </a:lnTo>
                    <a:lnTo>
                      <a:pt x="260" y="2"/>
                    </a:lnTo>
                    <a:lnTo>
                      <a:pt x="249" y="4"/>
                    </a:lnTo>
                    <a:lnTo>
                      <a:pt x="237" y="4"/>
                    </a:lnTo>
                    <a:lnTo>
                      <a:pt x="227" y="6"/>
                    </a:lnTo>
                    <a:lnTo>
                      <a:pt x="215" y="6"/>
                    </a:lnTo>
                    <a:lnTo>
                      <a:pt x="202" y="8"/>
                    </a:lnTo>
                    <a:lnTo>
                      <a:pt x="192" y="8"/>
                    </a:lnTo>
                    <a:lnTo>
                      <a:pt x="180" y="10"/>
                    </a:lnTo>
                    <a:lnTo>
                      <a:pt x="169" y="12"/>
                    </a:lnTo>
                    <a:lnTo>
                      <a:pt x="157" y="12"/>
                    </a:lnTo>
                    <a:lnTo>
                      <a:pt x="145" y="14"/>
                    </a:lnTo>
                    <a:lnTo>
                      <a:pt x="135" y="14"/>
                    </a:lnTo>
                    <a:lnTo>
                      <a:pt x="122" y="16"/>
                    </a:lnTo>
                    <a:lnTo>
                      <a:pt x="112" y="16"/>
                    </a:lnTo>
                    <a:lnTo>
                      <a:pt x="100" y="18"/>
                    </a:lnTo>
                    <a:lnTo>
                      <a:pt x="88" y="18"/>
                    </a:lnTo>
                    <a:lnTo>
                      <a:pt x="90" y="18"/>
                    </a:lnTo>
                    <a:lnTo>
                      <a:pt x="92" y="22"/>
                    </a:lnTo>
                    <a:lnTo>
                      <a:pt x="92" y="26"/>
                    </a:lnTo>
                    <a:lnTo>
                      <a:pt x="90" y="30"/>
                    </a:lnTo>
                    <a:lnTo>
                      <a:pt x="86" y="32"/>
                    </a:lnTo>
                    <a:lnTo>
                      <a:pt x="75" y="39"/>
                    </a:lnTo>
                    <a:lnTo>
                      <a:pt x="75" y="39"/>
                    </a:lnTo>
                    <a:lnTo>
                      <a:pt x="75" y="41"/>
                    </a:lnTo>
                    <a:lnTo>
                      <a:pt x="77" y="43"/>
                    </a:lnTo>
                    <a:lnTo>
                      <a:pt x="77" y="45"/>
                    </a:lnTo>
                    <a:lnTo>
                      <a:pt x="75" y="47"/>
                    </a:lnTo>
                    <a:lnTo>
                      <a:pt x="75" y="49"/>
                    </a:lnTo>
                    <a:lnTo>
                      <a:pt x="73" y="49"/>
                    </a:lnTo>
                    <a:lnTo>
                      <a:pt x="71" y="49"/>
                    </a:lnTo>
                    <a:lnTo>
                      <a:pt x="69" y="47"/>
                    </a:lnTo>
                    <a:lnTo>
                      <a:pt x="69" y="49"/>
                    </a:lnTo>
                    <a:lnTo>
                      <a:pt x="67" y="51"/>
                    </a:lnTo>
                    <a:lnTo>
                      <a:pt x="67" y="55"/>
                    </a:lnTo>
                    <a:lnTo>
                      <a:pt x="67" y="59"/>
                    </a:lnTo>
                    <a:lnTo>
                      <a:pt x="69" y="65"/>
                    </a:lnTo>
                    <a:lnTo>
                      <a:pt x="69" y="75"/>
                    </a:lnTo>
                    <a:lnTo>
                      <a:pt x="69" y="80"/>
                    </a:lnTo>
                    <a:lnTo>
                      <a:pt x="69" y="82"/>
                    </a:lnTo>
                    <a:lnTo>
                      <a:pt x="65" y="86"/>
                    </a:lnTo>
                    <a:lnTo>
                      <a:pt x="63" y="88"/>
                    </a:lnTo>
                    <a:lnTo>
                      <a:pt x="61" y="88"/>
                    </a:lnTo>
                    <a:lnTo>
                      <a:pt x="57" y="90"/>
                    </a:lnTo>
                    <a:lnTo>
                      <a:pt x="55" y="90"/>
                    </a:lnTo>
                    <a:lnTo>
                      <a:pt x="55" y="90"/>
                    </a:lnTo>
                    <a:lnTo>
                      <a:pt x="53" y="88"/>
                    </a:lnTo>
                    <a:lnTo>
                      <a:pt x="53" y="90"/>
                    </a:lnTo>
                    <a:lnTo>
                      <a:pt x="53" y="90"/>
                    </a:lnTo>
                    <a:lnTo>
                      <a:pt x="55" y="92"/>
                    </a:lnTo>
                    <a:lnTo>
                      <a:pt x="55" y="94"/>
                    </a:lnTo>
                    <a:lnTo>
                      <a:pt x="55" y="94"/>
                    </a:lnTo>
                    <a:lnTo>
                      <a:pt x="55" y="96"/>
                    </a:lnTo>
                    <a:lnTo>
                      <a:pt x="55" y="98"/>
                    </a:lnTo>
                    <a:lnTo>
                      <a:pt x="53" y="98"/>
                    </a:lnTo>
                    <a:lnTo>
                      <a:pt x="53" y="100"/>
                    </a:lnTo>
                    <a:lnTo>
                      <a:pt x="53" y="100"/>
                    </a:lnTo>
                    <a:lnTo>
                      <a:pt x="51" y="98"/>
                    </a:lnTo>
                    <a:lnTo>
                      <a:pt x="49" y="98"/>
                    </a:lnTo>
                    <a:lnTo>
                      <a:pt x="49" y="98"/>
                    </a:lnTo>
                    <a:lnTo>
                      <a:pt x="49" y="100"/>
                    </a:lnTo>
                    <a:lnTo>
                      <a:pt x="47" y="108"/>
                    </a:lnTo>
                    <a:lnTo>
                      <a:pt x="45" y="108"/>
                    </a:lnTo>
                    <a:lnTo>
                      <a:pt x="45" y="110"/>
                    </a:lnTo>
                    <a:lnTo>
                      <a:pt x="38" y="112"/>
                    </a:lnTo>
                    <a:lnTo>
                      <a:pt x="38" y="114"/>
                    </a:lnTo>
                    <a:lnTo>
                      <a:pt x="38" y="116"/>
                    </a:lnTo>
                    <a:lnTo>
                      <a:pt x="45" y="118"/>
                    </a:lnTo>
                    <a:lnTo>
                      <a:pt x="47" y="123"/>
                    </a:lnTo>
                    <a:lnTo>
                      <a:pt x="45" y="125"/>
                    </a:lnTo>
                    <a:lnTo>
                      <a:pt x="43" y="127"/>
                    </a:lnTo>
                    <a:lnTo>
                      <a:pt x="43" y="127"/>
                    </a:lnTo>
                    <a:lnTo>
                      <a:pt x="40" y="127"/>
                    </a:lnTo>
                    <a:lnTo>
                      <a:pt x="38" y="127"/>
                    </a:lnTo>
                    <a:lnTo>
                      <a:pt x="32" y="131"/>
                    </a:lnTo>
                    <a:lnTo>
                      <a:pt x="28" y="133"/>
                    </a:lnTo>
                    <a:lnTo>
                      <a:pt x="28" y="133"/>
                    </a:lnTo>
                    <a:lnTo>
                      <a:pt x="28" y="135"/>
                    </a:lnTo>
                    <a:lnTo>
                      <a:pt x="28" y="135"/>
                    </a:lnTo>
                    <a:lnTo>
                      <a:pt x="30" y="135"/>
                    </a:lnTo>
                    <a:lnTo>
                      <a:pt x="32" y="137"/>
                    </a:lnTo>
                    <a:lnTo>
                      <a:pt x="32" y="139"/>
                    </a:lnTo>
                    <a:lnTo>
                      <a:pt x="32" y="141"/>
                    </a:lnTo>
                    <a:lnTo>
                      <a:pt x="30" y="143"/>
                    </a:lnTo>
                    <a:lnTo>
                      <a:pt x="32" y="147"/>
                    </a:lnTo>
                    <a:lnTo>
                      <a:pt x="32" y="149"/>
                    </a:lnTo>
                    <a:lnTo>
                      <a:pt x="32" y="151"/>
                    </a:lnTo>
                    <a:lnTo>
                      <a:pt x="32" y="153"/>
                    </a:lnTo>
                    <a:lnTo>
                      <a:pt x="32" y="153"/>
                    </a:lnTo>
                    <a:lnTo>
                      <a:pt x="28" y="155"/>
                    </a:lnTo>
                    <a:lnTo>
                      <a:pt x="28" y="155"/>
                    </a:lnTo>
                    <a:lnTo>
                      <a:pt x="28" y="155"/>
                    </a:lnTo>
                    <a:lnTo>
                      <a:pt x="26" y="157"/>
                    </a:lnTo>
                    <a:lnTo>
                      <a:pt x="24" y="157"/>
                    </a:lnTo>
                    <a:lnTo>
                      <a:pt x="24" y="159"/>
                    </a:lnTo>
                    <a:lnTo>
                      <a:pt x="22" y="164"/>
                    </a:lnTo>
                    <a:lnTo>
                      <a:pt x="20" y="166"/>
                    </a:lnTo>
                    <a:lnTo>
                      <a:pt x="18" y="166"/>
                    </a:lnTo>
                    <a:lnTo>
                      <a:pt x="18" y="168"/>
                    </a:lnTo>
                    <a:lnTo>
                      <a:pt x="20" y="170"/>
                    </a:lnTo>
                    <a:lnTo>
                      <a:pt x="24" y="170"/>
                    </a:lnTo>
                    <a:lnTo>
                      <a:pt x="26" y="172"/>
                    </a:lnTo>
                    <a:lnTo>
                      <a:pt x="26" y="174"/>
                    </a:lnTo>
                    <a:lnTo>
                      <a:pt x="26" y="176"/>
                    </a:lnTo>
                    <a:lnTo>
                      <a:pt x="24" y="178"/>
                    </a:lnTo>
                    <a:lnTo>
                      <a:pt x="22" y="178"/>
                    </a:lnTo>
                    <a:lnTo>
                      <a:pt x="20" y="178"/>
                    </a:lnTo>
                    <a:lnTo>
                      <a:pt x="18" y="180"/>
                    </a:lnTo>
                    <a:lnTo>
                      <a:pt x="18" y="182"/>
                    </a:lnTo>
                    <a:lnTo>
                      <a:pt x="20" y="182"/>
                    </a:lnTo>
                    <a:lnTo>
                      <a:pt x="22" y="184"/>
                    </a:lnTo>
                    <a:lnTo>
                      <a:pt x="24" y="184"/>
                    </a:lnTo>
                    <a:lnTo>
                      <a:pt x="26" y="186"/>
                    </a:lnTo>
                    <a:lnTo>
                      <a:pt x="28" y="188"/>
                    </a:lnTo>
                    <a:lnTo>
                      <a:pt x="28" y="190"/>
                    </a:lnTo>
                    <a:lnTo>
                      <a:pt x="30" y="192"/>
                    </a:lnTo>
                    <a:lnTo>
                      <a:pt x="30" y="196"/>
                    </a:lnTo>
                    <a:lnTo>
                      <a:pt x="28" y="198"/>
                    </a:lnTo>
                    <a:lnTo>
                      <a:pt x="26" y="203"/>
                    </a:lnTo>
                    <a:lnTo>
                      <a:pt x="26" y="205"/>
                    </a:lnTo>
                    <a:lnTo>
                      <a:pt x="26" y="207"/>
                    </a:lnTo>
                    <a:lnTo>
                      <a:pt x="28" y="207"/>
                    </a:lnTo>
                    <a:lnTo>
                      <a:pt x="30" y="209"/>
                    </a:lnTo>
                    <a:lnTo>
                      <a:pt x="32" y="209"/>
                    </a:lnTo>
                    <a:lnTo>
                      <a:pt x="32" y="211"/>
                    </a:lnTo>
                    <a:lnTo>
                      <a:pt x="32" y="217"/>
                    </a:lnTo>
                    <a:lnTo>
                      <a:pt x="34" y="219"/>
                    </a:lnTo>
                    <a:lnTo>
                      <a:pt x="34" y="221"/>
                    </a:lnTo>
                    <a:lnTo>
                      <a:pt x="34" y="223"/>
                    </a:lnTo>
                    <a:lnTo>
                      <a:pt x="32" y="225"/>
                    </a:lnTo>
                    <a:lnTo>
                      <a:pt x="30" y="225"/>
                    </a:lnTo>
                    <a:lnTo>
                      <a:pt x="30" y="225"/>
                    </a:lnTo>
                    <a:lnTo>
                      <a:pt x="28" y="227"/>
                    </a:lnTo>
                    <a:lnTo>
                      <a:pt x="30" y="237"/>
                    </a:lnTo>
                    <a:lnTo>
                      <a:pt x="30" y="241"/>
                    </a:lnTo>
                    <a:lnTo>
                      <a:pt x="30" y="244"/>
                    </a:lnTo>
                    <a:lnTo>
                      <a:pt x="32" y="244"/>
                    </a:lnTo>
                    <a:lnTo>
                      <a:pt x="32" y="244"/>
                    </a:lnTo>
                    <a:lnTo>
                      <a:pt x="34" y="244"/>
                    </a:lnTo>
                    <a:lnTo>
                      <a:pt x="36" y="244"/>
                    </a:lnTo>
                    <a:lnTo>
                      <a:pt x="36" y="246"/>
                    </a:lnTo>
                    <a:lnTo>
                      <a:pt x="38" y="248"/>
                    </a:lnTo>
                    <a:lnTo>
                      <a:pt x="38" y="250"/>
                    </a:lnTo>
                    <a:lnTo>
                      <a:pt x="36" y="252"/>
                    </a:lnTo>
                    <a:lnTo>
                      <a:pt x="36" y="254"/>
                    </a:lnTo>
                    <a:lnTo>
                      <a:pt x="34" y="254"/>
                    </a:lnTo>
                    <a:lnTo>
                      <a:pt x="34" y="256"/>
                    </a:lnTo>
                    <a:lnTo>
                      <a:pt x="32" y="260"/>
                    </a:lnTo>
                    <a:lnTo>
                      <a:pt x="32" y="264"/>
                    </a:lnTo>
                    <a:lnTo>
                      <a:pt x="32" y="266"/>
                    </a:lnTo>
                    <a:lnTo>
                      <a:pt x="34" y="266"/>
                    </a:lnTo>
                    <a:lnTo>
                      <a:pt x="38" y="268"/>
                    </a:lnTo>
                    <a:lnTo>
                      <a:pt x="40" y="268"/>
                    </a:lnTo>
                    <a:lnTo>
                      <a:pt x="40" y="270"/>
                    </a:lnTo>
                    <a:lnTo>
                      <a:pt x="38" y="272"/>
                    </a:lnTo>
                    <a:lnTo>
                      <a:pt x="38" y="272"/>
                    </a:lnTo>
                    <a:lnTo>
                      <a:pt x="34" y="274"/>
                    </a:lnTo>
                    <a:lnTo>
                      <a:pt x="32" y="274"/>
                    </a:lnTo>
                    <a:lnTo>
                      <a:pt x="32" y="276"/>
                    </a:lnTo>
                    <a:lnTo>
                      <a:pt x="32" y="278"/>
                    </a:lnTo>
                    <a:lnTo>
                      <a:pt x="32" y="280"/>
                    </a:lnTo>
                    <a:lnTo>
                      <a:pt x="34" y="282"/>
                    </a:lnTo>
                    <a:lnTo>
                      <a:pt x="34" y="282"/>
                    </a:lnTo>
                    <a:lnTo>
                      <a:pt x="36" y="284"/>
                    </a:lnTo>
                    <a:lnTo>
                      <a:pt x="38" y="284"/>
                    </a:lnTo>
                    <a:lnTo>
                      <a:pt x="38" y="287"/>
                    </a:lnTo>
                    <a:lnTo>
                      <a:pt x="40" y="287"/>
                    </a:lnTo>
                    <a:lnTo>
                      <a:pt x="38" y="289"/>
                    </a:lnTo>
                    <a:lnTo>
                      <a:pt x="38" y="291"/>
                    </a:lnTo>
                    <a:lnTo>
                      <a:pt x="38" y="291"/>
                    </a:lnTo>
                    <a:lnTo>
                      <a:pt x="38" y="295"/>
                    </a:lnTo>
                    <a:lnTo>
                      <a:pt x="40" y="297"/>
                    </a:lnTo>
                    <a:lnTo>
                      <a:pt x="40" y="299"/>
                    </a:lnTo>
                    <a:lnTo>
                      <a:pt x="45" y="301"/>
                    </a:lnTo>
                    <a:lnTo>
                      <a:pt x="47" y="301"/>
                    </a:lnTo>
                    <a:lnTo>
                      <a:pt x="49" y="303"/>
                    </a:lnTo>
                    <a:lnTo>
                      <a:pt x="51" y="307"/>
                    </a:lnTo>
                    <a:lnTo>
                      <a:pt x="51" y="307"/>
                    </a:lnTo>
                    <a:lnTo>
                      <a:pt x="53" y="309"/>
                    </a:lnTo>
                    <a:lnTo>
                      <a:pt x="55" y="309"/>
                    </a:lnTo>
                    <a:lnTo>
                      <a:pt x="57" y="309"/>
                    </a:lnTo>
                    <a:lnTo>
                      <a:pt x="59" y="311"/>
                    </a:lnTo>
                    <a:lnTo>
                      <a:pt x="59" y="313"/>
                    </a:lnTo>
                    <a:lnTo>
                      <a:pt x="57" y="313"/>
                    </a:lnTo>
                    <a:lnTo>
                      <a:pt x="57" y="313"/>
                    </a:lnTo>
                    <a:lnTo>
                      <a:pt x="55" y="317"/>
                    </a:lnTo>
                    <a:lnTo>
                      <a:pt x="51" y="325"/>
                    </a:lnTo>
                    <a:lnTo>
                      <a:pt x="49" y="332"/>
                    </a:lnTo>
                    <a:lnTo>
                      <a:pt x="45" y="332"/>
                    </a:lnTo>
                    <a:lnTo>
                      <a:pt x="43" y="332"/>
                    </a:lnTo>
                    <a:lnTo>
                      <a:pt x="43" y="334"/>
                    </a:lnTo>
                    <a:lnTo>
                      <a:pt x="43" y="334"/>
                    </a:lnTo>
                    <a:lnTo>
                      <a:pt x="43" y="334"/>
                    </a:lnTo>
                    <a:lnTo>
                      <a:pt x="47" y="338"/>
                    </a:lnTo>
                    <a:lnTo>
                      <a:pt x="47" y="342"/>
                    </a:lnTo>
                    <a:lnTo>
                      <a:pt x="45" y="346"/>
                    </a:lnTo>
                    <a:lnTo>
                      <a:pt x="43" y="348"/>
                    </a:lnTo>
                    <a:lnTo>
                      <a:pt x="38" y="350"/>
                    </a:lnTo>
                    <a:lnTo>
                      <a:pt x="38" y="350"/>
                    </a:lnTo>
                    <a:lnTo>
                      <a:pt x="38" y="350"/>
                    </a:lnTo>
                    <a:lnTo>
                      <a:pt x="36" y="354"/>
                    </a:lnTo>
                    <a:lnTo>
                      <a:pt x="36" y="354"/>
                    </a:lnTo>
                    <a:lnTo>
                      <a:pt x="32" y="360"/>
                    </a:lnTo>
                    <a:lnTo>
                      <a:pt x="30" y="360"/>
                    </a:lnTo>
                    <a:lnTo>
                      <a:pt x="28" y="362"/>
                    </a:lnTo>
                    <a:lnTo>
                      <a:pt x="26" y="362"/>
                    </a:lnTo>
                    <a:lnTo>
                      <a:pt x="24" y="364"/>
                    </a:lnTo>
                    <a:lnTo>
                      <a:pt x="22" y="366"/>
                    </a:lnTo>
                    <a:lnTo>
                      <a:pt x="22" y="369"/>
                    </a:lnTo>
                    <a:lnTo>
                      <a:pt x="20" y="373"/>
                    </a:lnTo>
                    <a:lnTo>
                      <a:pt x="18" y="377"/>
                    </a:lnTo>
                    <a:lnTo>
                      <a:pt x="18" y="379"/>
                    </a:lnTo>
                    <a:lnTo>
                      <a:pt x="18" y="381"/>
                    </a:lnTo>
                    <a:lnTo>
                      <a:pt x="18" y="391"/>
                    </a:lnTo>
                    <a:lnTo>
                      <a:pt x="18" y="393"/>
                    </a:lnTo>
                    <a:lnTo>
                      <a:pt x="18" y="395"/>
                    </a:lnTo>
                    <a:lnTo>
                      <a:pt x="18" y="395"/>
                    </a:lnTo>
                    <a:lnTo>
                      <a:pt x="12" y="401"/>
                    </a:lnTo>
                    <a:lnTo>
                      <a:pt x="10" y="403"/>
                    </a:lnTo>
                    <a:lnTo>
                      <a:pt x="10" y="409"/>
                    </a:lnTo>
                    <a:lnTo>
                      <a:pt x="10" y="409"/>
                    </a:lnTo>
                    <a:lnTo>
                      <a:pt x="12" y="409"/>
                    </a:lnTo>
                    <a:lnTo>
                      <a:pt x="12" y="414"/>
                    </a:lnTo>
                    <a:lnTo>
                      <a:pt x="14" y="414"/>
                    </a:lnTo>
                    <a:lnTo>
                      <a:pt x="14" y="416"/>
                    </a:lnTo>
                    <a:lnTo>
                      <a:pt x="12" y="416"/>
                    </a:lnTo>
                    <a:lnTo>
                      <a:pt x="12" y="418"/>
                    </a:lnTo>
                    <a:lnTo>
                      <a:pt x="12" y="424"/>
                    </a:lnTo>
                    <a:lnTo>
                      <a:pt x="12" y="426"/>
                    </a:lnTo>
                    <a:lnTo>
                      <a:pt x="10" y="428"/>
                    </a:lnTo>
                    <a:lnTo>
                      <a:pt x="8" y="428"/>
                    </a:lnTo>
                    <a:lnTo>
                      <a:pt x="4" y="428"/>
                    </a:lnTo>
                    <a:lnTo>
                      <a:pt x="2" y="428"/>
                    </a:lnTo>
                    <a:lnTo>
                      <a:pt x="0" y="430"/>
                    </a:lnTo>
                    <a:lnTo>
                      <a:pt x="0" y="432"/>
                    </a:lnTo>
                    <a:lnTo>
                      <a:pt x="2" y="434"/>
                    </a:lnTo>
                    <a:lnTo>
                      <a:pt x="4" y="434"/>
                    </a:lnTo>
                    <a:lnTo>
                      <a:pt x="4" y="436"/>
                    </a:lnTo>
                    <a:lnTo>
                      <a:pt x="4" y="436"/>
                    </a:lnTo>
                    <a:lnTo>
                      <a:pt x="4" y="438"/>
                    </a:lnTo>
                    <a:lnTo>
                      <a:pt x="4" y="438"/>
                    </a:lnTo>
                    <a:lnTo>
                      <a:pt x="4" y="438"/>
                    </a:lnTo>
                    <a:lnTo>
                      <a:pt x="4" y="440"/>
                    </a:lnTo>
                    <a:lnTo>
                      <a:pt x="4" y="442"/>
                    </a:lnTo>
                    <a:lnTo>
                      <a:pt x="4" y="442"/>
                    </a:lnTo>
                    <a:lnTo>
                      <a:pt x="4" y="446"/>
                    </a:lnTo>
                    <a:lnTo>
                      <a:pt x="8" y="448"/>
                    </a:lnTo>
                    <a:lnTo>
                      <a:pt x="8" y="453"/>
                    </a:lnTo>
                    <a:lnTo>
                      <a:pt x="2" y="459"/>
                    </a:lnTo>
                    <a:lnTo>
                      <a:pt x="2" y="459"/>
                    </a:lnTo>
                    <a:lnTo>
                      <a:pt x="6" y="459"/>
                    </a:lnTo>
                    <a:lnTo>
                      <a:pt x="8" y="459"/>
                    </a:lnTo>
                    <a:lnTo>
                      <a:pt x="14" y="459"/>
                    </a:lnTo>
                    <a:lnTo>
                      <a:pt x="22" y="457"/>
                    </a:lnTo>
                    <a:lnTo>
                      <a:pt x="32" y="457"/>
                    </a:lnTo>
                    <a:lnTo>
                      <a:pt x="45" y="455"/>
                    </a:lnTo>
                    <a:lnTo>
                      <a:pt x="59" y="455"/>
                    </a:lnTo>
                    <a:lnTo>
                      <a:pt x="73" y="453"/>
                    </a:lnTo>
                    <a:lnTo>
                      <a:pt x="90" y="453"/>
                    </a:lnTo>
                    <a:lnTo>
                      <a:pt x="104" y="450"/>
                    </a:lnTo>
                    <a:lnTo>
                      <a:pt x="118" y="448"/>
                    </a:lnTo>
                    <a:lnTo>
                      <a:pt x="133" y="448"/>
                    </a:lnTo>
                    <a:lnTo>
                      <a:pt x="145" y="446"/>
                    </a:lnTo>
                    <a:lnTo>
                      <a:pt x="155" y="446"/>
                    </a:lnTo>
                    <a:lnTo>
                      <a:pt x="163" y="444"/>
                    </a:lnTo>
                    <a:lnTo>
                      <a:pt x="169" y="444"/>
                    </a:lnTo>
                    <a:lnTo>
                      <a:pt x="172" y="444"/>
                    </a:lnTo>
                    <a:lnTo>
                      <a:pt x="176" y="444"/>
                    </a:lnTo>
                    <a:lnTo>
                      <a:pt x="178" y="444"/>
                    </a:lnTo>
                    <a:lnTo>
                      <a:pt x="180" y="444"/>
                    </a:lnTo>
                    <a:lnTo>
                      <a:pt x="180" y="448"/>
                    </a:lnTo>
                    <a:lnTo>
                      <a:pt x="178" y="453"/>
                    </a:lnTo>
                    <a:lnTo>
                      <a:pt x="176" y="457"/>
                    </a:lnTo>
                    <a:lnTo>
                      <a:pt x="176" y="463"/>
                    </a:lnTo>
                    <a:lnTo>
                      <a:pt x="174" y="467"/>
                    </a:lnTo>
                    <a:lnTo>
                      <a:pt x="174" y="469"/>
                    </a:lnTo>
                    <a:lnTo>
                      <a:pt x="174" y="471"/>
                    </a:lnTo>
                    <a:lnTo>
                      <a:pt x="172" y="475"/>
                    </a:lnTo>
                    <a:lnTo>
                      <a:pt x="172" y="477"/>
                    </a:lnTo>
                    <a:lnTo>
                      <a:pt x="172" y="479"/>
                    </a:lnTo>
                    <a:lnTo>
                      <a:pt x="174" y="481"/>
                    </a:lnTo>
                    <a:lnTo>
                      <a:pt x="174" y="481"/>
                    </a:lnTo>
                    <a:lnTo>
                      <a:pt x="176" y="483"/>
                    </a:lnTo>
                    <a:lnTo>
                      <a:pt x="174" y="485"/>
                    </a:lnTo>
                    <a:lnTo>
                      <a:pt x="178" y="491"/>
                    </a:lnTo>
                    <a:lnTo>
                      <a:pt x="178" y="491"/>
                    </a:lnTo>
                    <a:lnTo>
                      <a:pt x="182" y="494"/>
                    </a:lnTo>
                    <a:lnTo>
                      <a:pt x="184" y="494"/>
                    </a:lnTo>
                    <a:lnTo>
                      <a:pt x="184" y="498"/>
                    </a:lnTo>
                    <a:lnTo>
                      <a:pt x="188" y="500"/>
                    </a:lnTo>
                    <a:lnTo>
                      <a:pt x="190" y="502"/>
                    </a:lnTo>
                    <a:lnTo>
                      <a:pt x="190" y="502"/>
                    </a:lnTo>
                    <a:lnTo>
                      <a:pt x="190" y="504"/>
                    </a:lnTo>
                    <a:lnTo>
                      <a:pt x="190" y="506"/>
                    </a:lnTo>
                    <a:lnTo>
                      <a:pt x="190" y="506"/>
                    </a:lnTo>
                    <a:lnTo>
                      <a:pt x="190" y="508"/>
                    </a:lnTo>
                    <a:lnTo>
                      <a:pt x="194" y="512"/>
                    </a:lnTo>
                    <a:lnTo>
                      <a:pt x="194" y="514"/>
                    </a:lnTo>
                    <a:lnTo>
                      <a:pt x="194" y="518"/>
                    </a:lnTo>
                    <a:lnTo>
                      <a:pt x="196" y="520"/>
                    </a:lnTo>
                    <a:lnTo>
                      <a:pt x="200" y="526"/>
                    </a:lnTo>
                    <a:lnTo>
                      <a:pt x="202" y="528"/>
                    </a:lnTo>
                    <a:lnTo>
                      <a:pt x="202" y="528"/>
                    </a:lnTo>
                    <a:lnTo>
                      <a:pt x="204" y="528"/>
                    </a:lnTo>
                    <a:lnTo>
                      <a:pt x="206" y="528"/>
                    </a:lnTo>
                    <a:lnTo>
                      <a:pt x="206" y="528"/>
                    </a:lnTo>
                    <a:lnTo>
                      <a:pt x="206" y="528"/>
                    </a:lnTo>
                    <a:lnTo>
                      <a:pt x="206" y="528"/>
                    </a:lnTo>
                    <a:lnTo>
                      <a:pt x="208" y="528"/>
                    </a:lnTo>
                    <a:lnTo>
                      <a:pt x="208" y="528"/>
                    </a:lnTo>
                    <a:lnTo>
                      <a:pt x="210" y="528"/>
                    </a:lnTo>
                    <a:lnTo>
                      <a:pt x="210" y="526"/>
                    </a:lnTo>
                    <a:lnTo>
                      <a:pt x="213" y="528"/>
                    </a:lnTo>
                    <a:lnTo>
                      <a:pt x="213" y="528"/>
                    </a:lnTo>
                    <a:lnTo>
                      <a:pt x="213" y="528"/>
                    </a:lnTo>
                    <a:lnTo>
                      <a:pt x="213" y="528"/>
                    </a:lnTo>
                    <a:lnTo>
                      <a:pt x="215" y="528"/>
                    </a:lnTo>
                    <a:lnTo>
                      <a:pt x="215" y="528"/>
                    </a:lnTo>
                    <a:lnTo>
                      <a:pt x="215" y="526"/>
                    </a:lnTo>
                    <a:lnTo>
                      <a:pt x="215" y="524"/>
                    </a:lnTo>
                    <a:lnTo>
                      <a:pt x="217" y="522"/>
                    </a:lnTo>
                    <a:lnTo>
                      <a:pt x="217" y="522"/>
                    </a:lnTo>
                    <a:lnTo>
                      <a:pt x="215" y="520"/>
                    </a:lnTo>
                    <a:lnTo>
                      <a:pt x="223" y="514"/>
                    </a:lnTo>
                    <a:lnTo>
                      <a:pt x="225" y="514"/>
                    </a:lnTo>
                    <a:lnTo>
                      <a:pt x="225" y="512"/>
                    </a:lnTo>
                    <a:lnTo>
                      <a:pt x="225" y="510"/>
                    </a:lnTo>
                    <a:lnTo>
                      <a:pt x="223" y="510"/>
                    </a:lnTo>
                    <a:lnTo>
                      <a:pt x="221" y="510"/>
                    </a:lnTo>
                    <a:lnTo>
                      <a:pt x="221" y="510"/>
                    </a:lnTo>
                    <a:lnTo>
                      <a:pt x="221" y="510"/>
                    </a:lnTo>
                    <a:lnTo>
                      <a:pt x="221" y="508"/>
                    </a:lnTo>
                    <a:lnTo>
                      <a:pt x="223" y="508"/>
                    </a:lnTo>
                    <a:lnTo>
                      <a:pt x="223" y="506"/>
                    </a:lnTo>
                    <a:lnTo>
                      <a:pt x="225" y="506"/>
                    </a:lnTo>
                    <a:lnTo>
                      <a:pt x="229" y="508"/>
                    </a:lnTo>
                    <a:lnTo>
                      <a:pt x="231" y="510"/>
                    </a:lnTo>
                    <a:lnTo>
                      <a:pt x="229" y="510"/>
                    </a:lnTo>
                    <a:lnTo>
                      <a:pt x="229" y="512"/>
                    </a:lnTo>
                    <a:lnTo>
                      <a:pt x="229" y="512"/>
                    </a:lnTo>
                    <a:lnTo>
                      <a:pt x="231" y="512"/>
                    </a:lnTo>
                    <a:lnTo>
                      <a:pt x="231" y="512"/>
                    </a:lnTo>
                    <a:lnTo>
                      <a:pt x="237" y="510"/>
                    </a:lnTo>
                    <a:lnTo>
                      <a:pt x="243" y="508"/>
                    </a:lnTo>
                    <a:lnTo>
                      <a:pt x="249" y="506"/>
                    </a:lnTo>
                    <a:lnTo>
                      <a:pt x="251" y="504"/>
                    </a:lnTo>
                    <a:lnTo>
                      <a:pt x="251" y="504"/>
                    </a:lnTo>
                    <a:lnTo>
                      <a:pt x="256" y="502"/>
                    </a:lnTo>
                    <a:lnTo>
                      <a:pt x="256" y="502"/>
                    </a:lnTo>
                    <a:lnTo>
                      <a:pt x="262" y="502"/>
                    </a:lnTo>
                    <a:lnTo>
                      <a:pt x="264" y="502"/>
                    </a:lnTo>
                    <a:lnTo>
                      <a:pt x="266" y="500"/>
                    </a:lnTo>
                    <a:lnTo>
                      <a:pt x="253" y="500"/>
                    </a:lnTo>
                    <a:lnTo>
                      <a:pt x="253" y="498"/>
                    </a:lnTo>
                    <a:lnTo>
                      <a:pt x="256" y="498"/>
                    </a:lnTo>
                    <a:lnTo>
                      <a:pt x="258" y="498"/>
                    </a:lnTo>
                    <a:lnTo>
                      <a:pt x="260" y="496"/>
                    </a:lnTo>
                    <a:lnTo>
                      <a:pt x="268" y="498"/>
                    </a:lnTo>
                    <a:lnTo>
                      <a:pt x="278" y="504"/>
                    </a:lnTo>
                    <a:lnTo>
                      <a:pt x="280" y="504"/>
                    </a:lnTo>
                    <a:lnTo>
                      <a:pt x="284" y="504"/>
                    </a:lnTo>
                    <a:lnTo>
                      <a:pt x="288" y="502"/>
                    </a:lnTo>
                    <a:lnTo>
                      <a:pt x="290" y="498"/>
                    </a:lnTo>
                    <a:lnTo>
                      <a:pt x="290" y="498"/>
                    </a:lnTo>
                    <a:lnTo>
                      <a:pt x="290" y="500"/>
                    </a:lnTo>
                    <a:lnTo>
                      <a:pt x="292" y="500"/>
                    </a:lnTo>
                    <a:lnTo>
                      <a:pt x="294" y="502"/>
                    </a:lnTo>
                    <a:lnTo>
                      <a:pt x="294" y="504"/>
                    </a:lnTo>
                    <a:lnTo>
                      <a:pt x="296" y="504"/>
                    </a:lnTo>
                    <a:lnTo>
                      <a:pt x="296" y="504"/>
                    </a:lnTo>
                    <a:lnTo>
                      <a:pt x="299" y="504"/>
                    </a:lnTo>
                    <a:lnTo>
                      <a:pt x="301" y="504"/>
                    </a:lnTo>
                    <a:lnTo>
                      <a:pt x="303" y="504"/>
                    </a:lnTo>
                    <a:lnTo>
                      <a:pt x="305" y="504"/>
                    </a:lnTo>
                    <a:lnTo>
                      <a:pt x="305" y="504"/>
                    </a:lnTo>
                    <a:lnTo>
                      <a:pt x="305" y="502"/>
                    </a:lnTo>
                    <a:lnTo>
                      <a:pt x="307" y="502"/>
                    </a:lnTo>
                    <a:lnTo>
                      <a:pt x="307" y="502"/>
                    </a:lnTo>
                    <a:lnTo>
                      <a:pt x="309" y="500"/>
                    </a:lnTo>
                    <a:lnTo>
                      <a:pt x="309" y="500"/>
                    </a:lnTo>
                    <a:lnTo>
                      <a:pt x="309" y="498"/>
                    </a:lnTo>
                    <a:lnTo>
                      <a:pt x="309" y="498"/>
                    </a:lnTo>
                    <a:lnTo>
                      <a:pt x="309" y="498"/>
                    </a:lnTo>
                    <a:close/>
                    <a:moveTo>
                      <a:pt x="290" y="516"/>
                    </a:moveTo>
                    <a:lnTo>
                      <a:pt x="288" y="516"/>
                    </a:lnTo>
                    <a:lnTo>
                      <a:pt x="286" y="514"/>
                    </a:lnTo>
                    <a:lnTo>
                      <a:pt x="282" y="514"/>
                    </a:lnTo>
                    <a:lnTo>
                      <a:pt x="280" y="514"/>
                    </a:lnTo>
                    <a:lnTo>
                      <a:pt x="278" y="516"/>
                    </a:lnTo>
                    <a:lnTo>
                      <a:pt x="278" y="516"/>
                    </a:lnTo>
                    <a:lnTo>
                      <a:pt x="296" y="516"/>
                    </a:lnTo>
                    <a:lnTo>
                      <a:pt x="296" y="516"/>
                    </a:lnTo>
                    <a:lnTo>
                      <a:pt x="299" y="516"/>
                    </a:lnTo>
                    <a:lnTo>
                      <a:pt x="296" y="516"/>
                    </a:lnTo>
                    <a:lnTo>
                      <a:pt x="290" y="516"/>
                    </a:lnTo>
                    <a:close/>
                    <a:moveTo>
                      <a:pt x="266" y="518"/>
                    </a:moveTo>
                    <a:lnTo>
                      <a:pt x="264" y="518"/>
                    </a:lnTo>
                    <a:lnTo>
                      <a:pt x="264" y="520"/>
                    </a:lnTo>
                    <a:lnTo>
                      <a:pt x="264" y="518"/>
                    </a:lnTo>
                    <a:lnTo>
                      <a:pt x="266" y="518"/>
                    </a:lnTo>
                    <a:lnTo>
                      <a:pt x="266" y="518"/>
                    </a:lnTo>
                    <a:lnTo>
                      <a:pt x="266" y="518"/>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MS</a:t>
                </a:r>
              </a:p>
            </p:txBody>
          </p:sp>
          <p:sp>
            <p:nvSpPr>
              <p:cNvPr id="34" name="Freeform 31">
                <a:extLst>
                  <a:ext uri="{FF2B5EF4-FFF2-40B4-BE49-F238E27FC236}">
                    <a16:creationId xmlns:a16="http://schemas.microsoft.com/office/drawing/2014/main" id="{00E1AAFF-ECF5-4C97-B98E-727638CF1F89}"/>
                  </a:ext>
                </a:extLst>
              </p:cNvPr>
              <p:cNvSpPr>
                <a:spLocks/>
              </p:cNvSpPr>
              <p:nvPr/>
            </p:nvSpPr>
            <p:spPr bwMode="auto">
              <a:xfrm>
                <a:off x="3085" y="1029"/>
                <a:ext cx="592" cy="488"/>
              </a:xfrm>
              <a:custGeom>
                <a:avLst/>
                <a:gdLst>
                  <a:gd name="T0" fmla="*/ 360 w 592"/>
                  <a:gd name="T1" fmla="*/ 65 h 488"/>
                  <a:gd name="T2" fmla="*/ 364 w 592"/>
                  <a:gd name="T3" fmla="*/ 80 h 488"/>
                  <a:gd name="T4" fmla="*/ 374 w 592"/>
                  <a:gd name="T5" fmla="*/ 96 h 488"/>
                  <a:gd name="T6" fmla="*/ 426 w 592"/>
                  <a:gd name="T7" fmla="*/ 137 h 488"/>
                  <a:gd name="T8" fmla="*/ 434 w 592"/>
                  <a:gd name="T9" fmla="*/ 156 h 488"/>
                  <a:gd name="T10" fmla="*/ 440 w 592"/>
                  <a:gd name="T11" fmla="*/ 174 h 488"/>
                  <a:gd name="T12" fmla="*/ 467 w 592"/>
                  <a:gd name="T13" fmla="*/ 170 h 488"/>
                  <a:gd name="T14" fmla="*/ 481 w 592"/>
                  <a:gd name="T15" fmla="*/ 190 h 488"/>
                  <a:gd name="T16" fmla="*/ 469 w 592"/>
                  <a:gd name="T17" fmla="*/ 240 h 488"/>
                  <a:gd name="T18" fmla="*/ 481 w 592"/>
                  <a:gd name="T19" fmla="*/ 256 h 488"/>
                  <a:gd name="T20" fmla="*/ 504 w 592"/>
                  <a:gd name="T21" fmla="*/ 272 h 488"/>
                  <a:gd name="T22" fmla="*/ 532 w 592"/>
                  <a:gd name="T23" fmla="*/ 287 h 488"/>
                  <a:gd name="T24" fmla="*/ 549 w 592"/>
                  <a:gd name="T25" fmla="*/ 307 h 488"/>
                  <a:gd name="T26" fmla="*/ 555 w 592"/>
                  <a:gd name="T27" fmla="*/ 336 h 488"/>
                  <a:gd name="T28" fmla="*/ 559 w 592"/>
                  <a:gd name="T29" fmla="*/ 350 h 488"/>
                  <a:gd name="T30" fmla="*/ 577 w 592"/>
                  <a:gd name="T31" fmla="*/ 369 h 488"/>
                  <a:gd name="T32" fmla="*/ 577 w 592"/>
                  <a:gd name="T33" fmla="*/ 361 h 488"/>
                  <a:gd name="T34" fmla="*/ 583 w 592"/>
                  <a:gd name="T35" fmla="*/ 371 h 488"/>
                  <a:gd name="T36" fmla="*/ 592 w 592"/>
                  <a:gd name="T37" fmla="*/ 381 h 488"/>
                  <a:gd name="T38" fmla="*/ 587 w 592"/>
                  <a:gd name="T39" fmla="*/ 406 h 488"/>
                  <a:gd name="T40" fmla="*/ 571 w 592"/>
                  <a:gd name="T41" fmla="*/ 410 h 488"/>
                  <a:gd name="T42" fmla="*/ 565 w 592"/>
                  <a:gd name="T43" fmla="*/ 430 h 488"/>
                  <a:gd name="T44" fmla="*/ 555 w 592"/>
                  <a:gd name="T45" fmla="*/ 424 h 488"/>
                  <a:gd name="T46" fmla="*/ 561 w 592"/>
                  <a:gd name="T47" fmla="*/ 440 h 488"/>
                  <a:gd name="T48" fmla="*/ 559 w 592"/>
                  <a:gd name="T49" fmla="*/ 449 h 488"/>
                  <a:gd name="T50" fmla="*/ 555 w 592"/>
                  <a:gd name="T51" fmla="*/ 467 h 488"/>
                  <a:gd name="T52" fmla="*/ 547 w 592"/>
                  <a:gd name="T53" fmla="*/ 481 h 488"/>
                  <a:gd name="T54" fmla="*/ 491 w 592"/>
                  <a:gd name="T55" fmla="*/ 486 h 488"/>
                  <a:gd name="T56" fmla="*/ 497 w 592"/>
                  <a:gd name="T57" fmla="*/ 471 h 488"/>
                  <a:gd name="T58" fmla="*/ 501 w 592"/>
                  <a:gd name="T59" fmla="*/ 467 h 488"/>
                  <a:gd name="T60" fmla="*/ 510 w 592"/>
                  <a:gd name="T61" fmla="*/ 461 h 488"/>
                  <a:gd name="T62" fmla="*/ 514 w 592"/>
                  <a:gd name="T63" fmla="*/ 455 h 488"/>
                  <a:gd name="T64" fmla="*/ 514 w 592"/>
                  <a:gd name="T65" fmla="*/ 449 h 488"/>
                  <a:gd name="T66" fmla="*/ 514 w 592"/>
                  <a:gd name="T67" fmla="*/ 440 h 488"/>
                  <a:gd name="T68" fmla="*/ 508 w 592"/>
                  <a:gd name="T69" fmla="*/ 434 h 488"/>
                  <a:gd name="T70" fmla="*/ 499 w 592"/>
                  <a:gd name="T71" fmla="*/ 430 h 488"/>
                  <a:gd name="T72" fmla="*/ 284 w 592"/>
                  <a:gd name="T73" fmla="*/ 447 h 488"/>
                  <a:gd name="T74" fmla="*/ 116 w 592"/>
                  <a:gd name="T75" fmla="*/ 430 h 488"/>
                  <a:gd name="T76" fmla="*/ 110 w 592"/>
                  <a:gd name="T77" fmla="*/ 307 h 488"/>
                  <a:gd name="T78" fmla="*/ 104 w 592"/>
                  <a:gd name="T79" fmla="*/ 184 h 488"/>
                  <a:gd name="T80" fmla="*/ 102 w 592"/>
                  <a:gd name="T81" fmla="*/ 172 h 488"/>
                  <a:gd name="T82" fmla="*/ 92 w 592"/>
                  <a:gd name="T83" fmla="*/ 170 h 488"/>
                  <a:gd name="T84" fmla="*/ 78 w 592"/>
                  <a:gd name="T85" fmla="*/ 151 h 488"/>
                  <a:gd name="T86" fmla="*/ 67 w 592"/>
                  <a:gd name="T87" fmla="*/ 141 h 488"/>
                  <a:gd name="T88" fmla="*/ 63 w 592"/>
                  <a:gd name="T89" fmla="*/ 129 h 488"/>
                  <a:gd name="T90" fmla="*/ 69 w 592"/>
                  <a:gd name="T91" fmla="*/ 117 h 488"/>
                  <a:gd name="T92" fmla="*/ 78 w 592"/>
                  <a:gd name="T93" fmla="*/ 108 h 488"/>
                  <a:gd name="T94" fmla="*/ 71 w 592"/>
                  <a:gd name="T95" fmla="*/ 96 h 488"/>
                  <a:gd name="T96" fmla="*/ 59 w 592"/>
                  <a:gd name="T97" fmla="*/ 98 h 488"/>
                  <a:gd name="T98" fmla="*/ 49 w 592"/>
                  <a:gd name="T99" fmla="*/ 92 h 488"/>
                  <a:gd name="T100" fmla="*/ 32 w 592"/>
                  <a:gd name="T101" fmla="*/ 82 h 488"/>
                  <a:gd name="T102" fmla="*/ 28 w 592"/>
                  <a:gd name="T103" fmla="*/ 67 h 488"/>
                  <a:gd name="T104" fmla="*/ 18 w 592"/>
                  <a:gd name="T105" fmla="*/ 55 h 488"/>
                  <a:gd name="T106" fmla="*/ 12 w 592"/>
                  <a:gd name="T107" fmla="*/ 49 h 488"/>
                  <a:gd name="T108" fmla="*/ 8 w 592"/>
                  <a:gd name="T109" fmla="*/ 37 h 488"/>
                  <a:gd name="T110" fmla="*/ 0 w 592"/>
                  <a:gd name="T111" fmla="*/ 24 h 488"/>
                  <a:gd name="T112" fmla="*/ 0 w 592"/>
                  <a:gd name="T113" fmla="*/ 22 h 488"/>
                  <a:gd name="T114" fmla="*/ 20 w 592"/>
                  <a:gd name="T115" fmla="*/ 20 h 488"/>
                  <a:gd name="T116" fmla="*/ 202 w 592"/>
                  <a:gd name="T117" fmla="*/ 10 h 488"/>
                  <a:gd name="T118" fmla="*/ 336 w 592"/>
                  <a:gd name="T119" fmla="*/ 2 h 488"/>
                  <a:gd name="T120" fmla="*/ 342 w 592"/>
                  <a:gd name="T121" fmla="*/ 8 h 488"/>
                  <a:gd name="T122" fmla="*/ 348 w 592"/>
                  <a:gd name="T123" fmla="*/ 14 h 488"/>
                  <a:gd name="T124" fmla="*/ 352 w 592"/>
                  <a:gd name="T125" fmla="*/ 1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2" h="488">
                    <a:moveTo>
                      <a:pt x="362" y="24"/>
                    </a:moveTo>
                    <a:lnTo>
                      <a:pt x="362" y="24"/>
                    </a:lnTo>
                    <a:lnTo>
                      <a:pt x="358" y="26"/>
                    </a:lnTo>
                    <a:lnTo>
                      <a:pt x="358" y="33"/>
                    </a:lnTo>
                    <a:lnTo>
                      <a:pt x="356" y="39"/>
                    </a:lnTo>
                    <a:lnTo>
                      <a:pt x="356" y="43"/>
                    </a:lnTo>
                    <a:lnTo>
                      <a:pt x="356" y="47"/>
                    </a:lnTo>
                    <a:lnTo>
                      <a:pt x="360" y="65"/>
                    </a:lnTo>
                    <a:lnTo>
                      <a:pt x="360" y="65"/>
                    </a:lnTo>
                    <a:lnTo>
                      <a:pt x="362" y="67"/>
                    </a:lnTo>
                    <a:lnTo>
                      <a:pt x="364" y="70"/>
                    </a:lnTo>
                    <a:lnTo>
                      <a:pt x="364" y="70"/>
                    </a:lnTo>
                    <a:lnTo>
                      <a:pt x="364" y="72"/>
                    </a:lnTo>
                    <a:lnTo>
                      <a:pt x="364" y="72"/>
                    </a:lnTo>
                    <a:lnTo>
                      <a:pt x="364" y="74"/>
                    </a:lnTo>
                    <a:lnTo>
                      <a:pt x="364" y="76"/>
                    </a:lnTo>
                    <a:lnTo>
                      <a:pt x="364" y="78"/>
                    </a:lnTo>
                    <a:lnTo>
                      <a:pt x="364" y="80"/>
                    </a:lnTo>
                    <a:lnTo>
                      <a:pt x="366" y="80"/>
                    </a:lnTo>
                    <a:lnTo>
                      <a:pt x="366" y="82"/>
                    </a:lnTo>
                    <a:lnTo>
                      <a:pt x="366" y="84"/>
                    </a:lnTo>
                    <a:lnTo>
                      <a:pt x="370" y="84"/>
                    </a:lnTo>
                    <a:lnTo>
                      <a:pt x="370" y="86"/>
                    </a:lnTo>
                    <a:lnTo>
                      <a:pt x="370" y="88"/>
                    </a:lnTo>
                    <a:lnTo>
                      <a:pt x="370" y="90"/>
                    </a:lnTo>
                    <a:lnTo>
                      <a:pt x="372" y="92"/>
                    </a:lnTo>
                    <a:lnTo>
                      <a:pt x="374" y="96"/>
                    </a:lnTo>
                    <a:lnTo>
                      <a:pt x="397" y="113"/>
                    </a:lnTo>
                    <a:lnTo>
                      <a:pt x="399" y="115"/>
                    </a:lnTo>
                    <a:lnTo>
                      <a:pt x="399" y="117"/>
                    </a:lnTo>
                    <a:lnTo>
                      <a:pt x="399" y="119"/>
                    </a:lnTo>
                    <a:lnTo>
                      <a:pt x="401" y="121"/>
                    </a:lnTo>
                    <a:lnTo>
                      <a:pt x="401" y="121"/>
                    </a:lnTo>
                    <a:lnTo>
                      <a:pt x="422" y="133"/>
                    </a:lnTo>
                    <a:lnTo>
                      <a:pt x="424" y="135"/>
                    </a:lnTo>
                    <a:lnTo>
                      <a:pt x="426" y="137"/>
                    </a:lnTo>
                    <a:lnTo>
                      <a:pt x="430" y="141"/>
                    </a:lnTo>
                    <a:lnTo>
                      <a:pt x="430" y="143"/>
                    </a:lnTo>
                    <a:lnTo>
                      <a:pt x="432" y="145"/>
                    </a:lnTo>
                    <a:lnTo>
                      <a:pt x="432" y="147"/>
                    </a:lnTo>
                    <a:lnTo>
                      <a:pt x="432" y="149"/>
                    </a:lnTo>
                    <a:lnTo>
                      <a:pt x="432" y="151"/>
                    </a:lnTo>
                    <a:lnTo>
                      <a:pt x="432" y="154"/>
                    </a:lnTo>
                    <a:lnTo>
                      <a:pt x="434" y="156"/>
                    </a:lnTo>
                    <a:lnTo>
                      <a:pt x="434" y="156"/>
                    </a:lnTo>
                    <a:lnTo>
                      <a:pt x="434" y="158"/>
                    </a:lnTo>
                    <a:lnTo>
                      <a:pt x="434" y="158"/>
                    </a:lnTo>
                    <a:lnTo>
                      <a:pt x="434" y="160"/>
                    </a:lnTo>
                    <a:lnTo>
                      <a:pt x="434" y="162"/>
                    </a:lnTo>
                    <a:lnTo>
                      <a:pt x="434" y="162"/>
                    </a:lnTo>
                    <a:lnTo>
                      <a:pt x="436" y="164"/>
                    </a:lnTo>
                    <a:lnTo>
                      <a:pt x="436" y="166"/>
                    </a:lnTo>
                    <a:lnTo>
                      <a:pt x="436" y="168"/>
                    </a:lnTo>
                    <a:lnTo>
                      <a:pt x="440" y="174"/>
                    </a:lnTo>
                    <a:lnTo>
                      <a:pt x="442" y="178"/>
                    </a:lnTo>
                    <a:lnTo>
                      <a:pt x="446" y="178"/>
                    </a:lnTo>
                    <a:lnTo>
                      <a:pt x="450" y="176"/>
                    </a:lnTo>
                    <a:lnTo>
                      <a:pt x="454" y="170"/>
                    </a:lnTo>
                    <a:lnTo>
                      <a:pt x="458" y="168"/>
                    </a:lnTo>
                    <a:lnTo>
                      <a:pt x="461" y="168"/>
                    </a:lnTo>
                    <a:lnTo>
                      <a:pt x="463" y="170"/>
                    </a:lnTo>
                    <a:lnTo>
                      <a:pt x="465" y="170"/>
                    </a:lnTo>
                    <a:lnTo>
                      <a:pt x="467" y="170"/>
                    </a:lnTo>
                    <a:lnTo>
                      <a:pt x="471" y="172"/>
                    </a:lnTo>
                    <a:lnTo>
                      <a:pt x="481" y="176"/>
                    </a:lnTo>
                    <a:lnTo>
                      <a:pt x="483" y="178"/>
                    </a:lnTo>
                    <a:lnTo>
                      <a:pt x="485" y="180"/>
                    </a:lnTo>
                    <a:lnTo>
                      <a:pt x="485" y="182"/>
                    </a:lnTo>
                    <a:lnTo>
                      <a:pt x="483" y="186"/>
                    </a:lnTo>
                    <a:lnTo>
                      <a:pt x="483" y="188"/>
                    </a:lnTo>
                    <a:lnTo>
                      <a:pt x="481" y="188"/>
                    </a:lnTo>
                    <a:lnTo>
                      <a:pt x="481" y="190"/>
                    </a:lnTo>
                    <a:lnTo>
                      <a:pt x="481" y="192"/>
                    </a:lnTo>
                    <a:lnTo>
                      <a:pt x="481" y="197"/>
                    </a:lnTo>
                    <a:lnTo>
                      <a:pt x="481" y="203"/>
                    </a:lnTo>
                    <a:lnTo>
                      <a:pt x="481" y="205"/>
                    </a:lnTo>
                    <a:lnTo>
                      <a:pt x="477" y="213"/>
                    </a:lnTo>
                    <a:lnTo>
                      <a:pt x="473" y="225"/>
                    </a:lnTo>
                    <a:lnTo>
                      <a:pt x="471" y="231"/>
                    </a:lnTo>
                    <a:lnTo>
                      <a:pt x="469" y="235"/>
                    </a:lnTo>
                    <a:lnTo>
                      <a:pt x="469" y="240"/>
                    </a:lnTo>
                    <a:lnTo>
                      <a:pt x="471" y="244"/>
                    </a:lnTo>
                    <a:lnTo>
                      <a:pt x="471" y="246"/>
                    </a:lnTo>
                    <a:lnTo>
                      <a:pt x="471" y="248"/>
                    </a:lnTo>
                    <a:lnTo>
                      <a:pt x="473" y="248"/>
                    </a:lnTo>
                    <a:lnTo>
                      <a:pt x="473" y="250"/>
                    </a:lnTo>
                    <a:lnTo>
                      <a:pt x="477" y="252"/>
                    </a:lnTo>
                    <a:lnTo>
                      <a:pt x="479" y="254"/>
                    </a:lnTo>
                    <a:lnTo>
                      <a:pt x="481" y="256"/>
                    </a:lnTo>
                    <a:lnTo>
                      <a:pt x="481" y="256"/>
                    </a:lnTo>
                    <a:lnTo>
                      <a:pt x="483" y="258"/>
                    </a:lnTo>
                    <a:lnTo>
                      <a:pt x="483" y="260"/>
                    </a:lnTo>
                    <a:lnTo>
                      <a:pt x="487" y="260"/>
                    </a:lnTo>
                    <a:lnTo>
                      <a:pt x="489" y="262"/>
                    </a:lnTo>
                    <a:lnTo>
                      <a:pt x="491" y="266"/>
                    </a:lnTo>
                    <a:lnTo>
                      <a:pt x="495" y="268"/>
                    </a:lnTo>
                    <a:lnTo>
                      <a:pt x="497" y="268"/>
                    </a:lnTo>
                    <a:lnTo>
                      <a:pt x="504" y="272"/>
                    </a:lnTo>
                    <a:lnTo>
                      <a:pt x="504" y="272"/>
                    </a:lnTo>
                    <a:lnTo>
                      <a:pt x="508" y="272"/>
                    </a:lnTo>
                    <a:lnTo>
                      <a:pt x="508" y="272"/>
                    </a:lnTo>
                    <a:lnTo>
                      <a:pt x="512" y="272"/>
                    </a:lnTo>
                    <a:lnTo>
                      <a:pt x="514" y="274"/>
                    </a:lnTo>
                    <a:lnTo>
                      <a:pt x="520" y="279"/>
                    </a:lnTo>
                    <a:lnTo>
                      <a:pt x="522" y="281"/>
                    </a:lnTo>
                    <a:lnTo>
                      <a:pt x="528" y="283"/>
                    </a:lnTo>
                    <a:lnTo>
                      <a:pt x="530" y="285"/>
                    </a:lnTo>
                    <a:lnTo>
                      <a:pt x="532" y="287"/>
                    </a:lnTo>
                    <a:lnTo>
                      <a:pt x="534" y="293"/>
                    </a:lnTo>
                    <a:lnTo>
                      <a:pt x="536" y="295"/>
                    </a:lnTo>
                    <a:lnTo>
                      <a:pt x="547" y="297"/>
                    </a:lnTo>
                    <a:lnTo>
                      <a:pt x="549" y="299"/>
                    </a:lnTo>
                    <a:lnTo>
                      <a:pt x="549" y="301"/>
                    </a:lnTo>
                    <a:lnTo>
                      <a:pt x="549" y="301"/>
                    </a:lnTo>
                    <a:lnTo>
                      <a:pt x="549" y="303"/>
                    </a:lnTo>
                    <a:lnTo>
                      <a:pt x="549" y="305"/>
                    </a:lnTo>
                    <a:lnTo>
                      <a:pt x="549" y="307"/>
                    </a:lnTo>
                    <a:lnTo>
                      <a:pt x="549" y="309"/>
                    </a:lnTo>
                    <a:lnTo>
                      <a:pt x="549" y="311"/>
                    </a:lnTo>
                    <a:lnTo>
                      <a:pt x="549" y="313"/>
                    </a:lnTo>
                    <a:lnTo>
                      <a:pt x="553" y="317"/>
                    </a:lnTo>
                    <a:lnTo>
                      <a:pt x="555" y="320"/>
                    </a:lnTo>
                    <a:lnTo>
                      <a:pt x="557" y="324"/>
                    </a:lnTo>
                    <a:lnTo>
                      <a:pt x="559" y="328"/>
                    </a:lnTo>
                    <a:lnTo>
                      <a:pt x="557" y="332"/>
                    </a:lnTo>
                    <a:lnTo>
                      <a:pt x="555" y="336"/>
                    </a:lnTo>
                    <a:lnTo>
                      <a:pt x="553" y="338"/>
                    </a:lnTo>
                    <a:lnTo>
                      <a:pt x="553" y="342"/>
                    </a:lnTo>
                    <a:lnTo>
                      <a:pt x="553" y="344"/>
                    </a:lnTo>
                    <a:lnTo>
                      <a:pt x="555" y="344"/>
                    </a:lnTo>
                    <a:lnTo>
                      <a:pt x="555" y="344"/>
                    </a:lnTo>
                    <a:lnTo>
                      <a:pt x="557" y="344"/>
                    </a:lnTo>
                    <a:lnTo>
                      <a:pt x="557" y="346"/>
                    </a:lnTo>
                    <a:lnTo>
                      <a:pt x="557" y="348"/>
                    </a:lnTo>
                    <a:lnTo>
                      <a:pt x="559" y="350"/>
                    </a:lnTo>
                    <a:lnTo>
                      <a:pt x="561" y="352"/>
                    </a:lnTo>
                    <a:lnTo>
                      <a:pt x="565" y="358"/>
                    </a:lnTo>
                    <a:lnTo>
                      <a:pt x="565" y="361"/>
                    </a:lnTo>
                    <a:lnTo>
                      <a:pt x="565" y="365"/>
                    </a:lnTo>
                    <a:lnTo>
                      <a:pt x="567" y="365"/>
                    </a:lnTo>
                    <a:lnTo>
                      <a:pt x="571" y="369"/>
                    </a:lnTo>
                    <a:lnTo>
                      <a:pt x="575" y="369"/>
                    </a:lnTo>
                    <a:lnTo>
                      <a:pt x="577" y="369"/>
                    </a:lnTo>
                    <a:lnTo>
                      <a:pt x="577" y="369"/>
                    </a:lnTo>
                    <a:lnTo>
                      <a:pt x="577" y="367"/>
                    </a:lnTo>
                    <a:lnTo>
                      <a:pt x="575" y="367"/>
                    </a:lnTo>
                    <a:lnTo>
                      <a:pt x="575" y="365"/>
                    </a:lnTo>
                    <a:lnTo>
                      <a:pt x="573" y="365"/>
                    </a:lnTo>
                    <a:lnTo>
                      <a:pt x="573" y="363"/>
                    </a:lnTo>
                    <a:lnTo>
                      <a:pt x="573" y="361"/>
                    </a:lnTo>
                    <a:lnTo>
                      <a:pt x="575" y="361"/>
                    </a:lnTo>
                    <a:lnTo>
                      <a:pt x="577" y="361"/>
                    </a:lnTo>
                    <a:lnTo>
                      <a:pt x="577" y="361"/>
                    </a:lnTo>
                    <a:lnTo>
                      <a:pt x="577" y="363"/>
                    </a:lnTo>
                    <a:lnTo>
                      <a:pt x="579" y="365"/>
                    </a:lnTo>
                    <a:lnTo>
                      <a:pt x="579" y="365"/>
                    </a:lnTo>
                    <a:lnTo>
                      <a:pt x="581" y="367"/>
                    </a:lnTo>
                    <a:lnTo>
                      <a:pt x="581" y="367"/>
                    </a:lnTo>
                    <a:lnTo>
                      <a:pt x="583" y="369"/>
                    </a:lnTo>
                    <a:lnTo>
                      <a:pt x="583" y="369"/>
                    </a:lnTo>
                    <a:lnTo>
                      <a:pt x="583" y="371"/>
                    </a:lnTo>
                    <a:lnTo>
                      <a:pt x="583" y="371"/>
                    </a:lnTo>
                    <a:lnTo>
                      <a:pt x="585" y="371"/>
                    </a:lnTo>
                    <a:lnTo>
                      <a:pt x="585" y="371"/>
                    </a:lnTo>
                    <a:lnTo>
                      <a:pt x="587" y="371"/>
                    </a:lnTo>
                    <a:lnTo>
                      <a:pt x="587" y="371"/>
                    </a:lnTo>
                    <a:lnTo>
                      <a:pt x="590" y="371"/>
                    </a:lnTo>
                    <a:lnTo>
                      <a:pt x="590" y="373"/>
                    </a:lnTo>
                    <a:lnTo>
                      <a:pt x="590" y="377"/>
                    </a:lnTo>
                    <a:lnTo>
                      <a:pt x="592" y="381"/>
                    </a:lnTo>
                    <a:lnTo>
                      <a:pt x="592" y="381"/>
                    </a:lnTo>
                    <a:lnTo>
                      <a:pt x="590" y="383"/>
                    </a:lnTo>
                    <a:lnTo>
                      <a:pt x="590" y="383"/>
                    </a:lnTo>
                    <a:lnTo>
                      <a:pt x="590" y="385"/>
                    </a:lnTo>
                    <a:lnTo>
                      <a:pt x="590" y="385"/>
                    </a:lnTo>
                    <a:lnTo>
                      <a:pt x="590" y="387"/>
                    </a:lnTo>
                    <a:lnTo>
                      <a:pt x="592" y="391"/>
                    </a:lnTo>
                    <a:lnTo>
                      <a:pt x="592" y="393"/>
                    </a:lnTo>
                    <a:lnTo>
                      <a:pt x="592" y="397"/>
                    </a:lnTo>
                    <a:lnTo>
                      <a:pt x="587" y="406"/>
                    </a:lnTo>
                    <a:lnTo>
                      <a:pt x="587" y="412"/>
                    </a:lnTo>
                    <a:lnTo>
                      <a:pt x="585" y="414"/>
                    </a:lnTo>
                    <a:lnTo>
                      <a:pt x="583" y="416"/>
                    </a:lnTo>
                    <a:lnTo>
                      <a:pt x="579" y="414"/>
                    </a:lnTo>
                    <a:lnTo>
                      <a:pt x="577" y="414"/>
                    </a:lnTo>
                    <a:lnTo>
                      <a:pt x="575" y="410"/>
                    </a:lnTo>
                    <a:lnTo>
                      <a:pt x="573" y="410"/>
                    </a:lnTo>
                    <a:lnTo>
                      <a:pt x="571" y="410"/>
                    </a:lnTo>
                    <a:lnTo>
                      <a:pt x="571" y="410"/>
                    </a:lnTo>
                    <a:lnTo>
                      <a:pt x="571" y="412"/>
                    </a:lnTo>
                    <a:lnTo>
                      <a:pt x="569" y="416"/>
                    </a:lnTo>
                    <a:lnTo>
                      <a:pt x="569" y="418"/>
                    </a:lnTo>
                    <a:lnTo>
                      <a:pt x="569" y="424"/>
                    </a:lnTo>
                    <a:lnTo>
                      <a:pt x="569" y="424"/>
                    </a:lnTo>
                    <a:lnTo>
                      <a:pt x="569" y="426"/>
                    </a:lnTo>
                    <a:lnTo>
                      <a:pt x="567" y="428"/>
                    </a:lnTo>
                    <a:lnTo>
                      <a:pt x="565" y="428"/>
                    </a:lnTo>
                    <a:lnTo>
                      <a:pt x="565" y="430"/>
                    </a:lnTo>
                    <a:lnTo>
                      <a:pt x="563" y="430"/>
                    </a:lnTo>
                    <a:lnTo>
                      <a:pt x="561" y="428"/>
                    </a:lnTo>
                    <a:lnTo>
                      <a:pt x="563" y="426"/>
                    </a:lnTo>
                    <a:lnTo>
                      <a:pt x="563" y="424"/>
                    </a:lnTo>
                    <a:lnTo>
                      <a:pt x="563" y="424"/>
                    </a:lnTo>
                    <a:lnTo>
                      <a:pt x="561" y="420"/>
                    </a:lnTo>
                    <a:lnTo>
                      <a:pt x="559" y="418"/>
                    </a:lnTo>
                    <a:lnTo>
                      <a:pt x="555" y="420"/>
                    </a:lnTo>
                    <a:lnTo>
                      <a:pt x="555" y="424"/>
                    </a:lnTo>
                    <a:lnTo>
                      <a:pt x="557" y="424"/>
                    </a:lnTo>
                    <a:lnTo>
                      <a:pt x="557" y="426"/>
                    </a:lnTo>
                    <a:lnTo>
                      <a:pt x="557" y="426"/>
                    </a:lnTo>
                    <a:lnTo>
                      <a:pt x="559" y="428"/>
                    </a:lnTo>
                    <a:lnTo>
                      <a:pt x="557" y="430"/>
                    </a:lnTo>
                    <a:lnTo>
                      <a:pt x="559" y="430"/>
                    </a:lnTo>
                    <a:lnTo>
                      <a:pt x="561" y="436"/>
                    </a:lnTo>
                    <a:lnTo>
                      <a:pt x="561" y="438"/>
                    </a:lnTo>
                    <a:lnTo>
                      <a:pt x="561" y="440"/>
                    </a:lnTo>
                    <a:lnTo>
                      <a:pt x="559" y="440"/>
                    </a:lnTo>
                    <a:lnTo>
                      <a:pt x="557" y="442"/>
                    </a:lnTo>
                    <a:lnTo>
                      <a:pt x="555" y="442"/>
                    </a:lnTo>
                    <a:lnTo>
                      <a:pt x="553" y="442"/>
                    </a:lnTo>
                    <a:lnTo>
                      <a:pt x="553" y="445"/>
                    </a:lnTo>
                    <a:lnTo>
                      <a:pt x="555" y="447"/>
                    </a:lnTo>
                    <a:lnTo>
                      <a:pt x="557" y="449"/>
                    </a:lnTo>
                    <a:lnTo>
                      <a:pt x="559" y="449"/>
                    </a:lnTo>
                    <a:lnTo>
                      <a:pt x="559" y="449"/>
                    </a:lnTo>
                    <a:lnTo>
                      <a:pt x="559" y="451"/>
                    </a:lnTo>
                    <a:lnTo>
                      <a:pt x="559" y="451"/>
                    </a:lnTo>
                    <a:lnTo>
                      <a:pt x="557" y="453"/>
                    </a:lnTo>
                    <a:lnTo>
                      <a:pt x="549" y="453"/>
                    </a:lnTo>
                    <a:lnTo>
                      <a:pt x="549" y="453"/>
                    </a:lnTo>
                    <a:lnTo>
                      <a:pt x="553" y="461"/>
                    </a:lnTo>
                    <a:lnTo>
                      <a:pt x="557" y="465"/>
                    </a:lnTo>
                    <a:lnTo>
                      <a:pt x="555" y="467"/>
                    </a:lnTo>
                    <a:lnTo>
                      <a:pt x="555" y="467"/>
                    </a:lnTo>
                    <a:lnTo>
                      <a:pt x="553" y="467"/>
                    </a:lnTo>
                    <a:lnTo>
                      <a:pt x="551" y="469"/>
                    </a:lnTo>
                    <a:lnTo>
                      <a:pt x="551" y="469"/>
                    </a:lnTo>
                    <a:lnTo>
                      <a:pt x="551" y="471"/>
                    </a:lnTo>
                    <a:lnTo>
                      <a:pt x="549" y="477"/>
                    </a:lnTo>
                    <a:lnTo>
                      <a:pt x="549" y="479"/>
                    </a:lnTo>
                    <a:lnTo>
                      <a:pt x="547" y="479"/>
                    </a:lnTo>
                    <a:lnTo>
                      <a:pt x="547" y="479"/>
                    </a:lnTo>
                    <a:lnTo>
                      <a:pt x="547" y="481"/>
                    </a:lnTo>
                    <a:lnTo>
                      <a:pt x="547" y="481"/>
                    </a:lnTo>
                    <a:lnTo>
                      <a:pt x="534" y="481"/>
                    </a:lnTo>
                    <a:lnTo>
                      <a:pt x="522" y="483"/>
                    </a:lnTo>
                    <a:lnTo>
                      <a:pt x="510" y="486"/>
                    </a:lnTo>
                    <a:lnTo>
                      <a:pt x="497" y="486"/>
                    </a:lnTo>
                    <a:lnTo>
                      <a:pt x="491" y="488"/>
                    </a:lnTo>
                    <a:lnTo>
                      <a:pt x="491" y="488"/>
                    </a:lnTo>
                    <a:lnTo>
                      <a:pt x="491" y="486"/>
                    </a:lnTo>
                    <a:lnTo>
                      <a:pt x="491" y="486"/>
                    </a:lnTo>
                    <a:lnTo>
                      <a:pt x="491" y="486"/>
                    </a:lnTo>
                    <a:lnTo>
                      <a:pt x="493" y="479"/>
                    </a:lnTo>
                    <a:lnTo>
                      <a:pt x="493" y="477"/>
                    </a:lnTo>
                    <a:lnTo>
                      <a:pt x="495" y="475"/>
                    </a:lnTo>
                    <a:lnTo>
                      <a:pt x="495" y="473"/>
                    </a:lnTo>
                    <a:lnTo>
                      <a:pt x="497" y="473"/>
                    </a:lnTo>
                    <a:lnTo>
                      <a:pt x="497" y="473"/>
                    </a:lnTo>
                    <a:lnTo>
                      <a:pt x="497" y="471"/>
                    </a:lnTo>
                    <a:lnTo>
                      <a:pt x="497" y="471"/>
                    </a:lnTo>
                    <a:lnTo>
                      <a:pt x="499" y="471"/>
                    </a:lnTo>
                    <a:lnTo>
                      <a:pt x="499" y="471"/>
                    </a:lnTo>
                    <a:lnTo>
                      <a:pt x="499" y="471"/>
                    </a:lnTo>
                    <a:lnTo>
                      <a:pt x="501" y="471"/>
                    </a:lnTo>
                    <a:lnTo>
                      <a:pt x="501" y="469"/>
                    </a:lnTo>
                    <a:lnTo>
                      <a:pt x="501" y="469"/>
                    </a:lnTo>
                    <a:lnTo>
                      <a:pt x="501" y="469"/>
                    </a:lnTo>
                    <a:lnTo>
                      <a:pt x="501" y="469"/>
                    </a:lnTo>
                    <a:lnTo>
                      <a:pt x="501" y="467"/>
                    </a:lnTo>
                    <a:lnTo>
                      <a:pt x="501" y="467"/>
                    </a:lnTo>
                    <a:lnTo>
                      <a:pt x="501" y="465"/>
                    </a:lnTo>
                    <a:lnTo>
                      <a:pt x="501" y="465"/>
                    </a:lnTo>
                    <a:lnTo>
                      <a:pt x="501" y="465"/>
                    </a:lnTo>
                    <a:lnTo>
                      <a:pt x="504" y="465"/>
                    </a:lnTo>
                    <a:lnTo>
                      <a:pt x="504" y="465"/>
                    </a:lnTo>
                    <a:lnTo>
                      <a:pt x="506" y="463"/>
                    </a:lnTo>
                    <a:lnTo>
                      <a:pt x="506" y="463"/>
                    </a:lnTo>
                    <a:lnTo>
                      <a:pt x="510" y="461"/>
                    </a:lnTo>
                    <a:lnTo>
                      <a:pt x="510" y="461"/>
                    </a:lnTo>
                    <a:lnTo>
                      <a:pt x="510" y="461"/>
                    </a:lnTo>
                    <a:lnTo>
                      <a:pt x="510" y="459"/>
                    </a:lnTo>
                    <a:lnTo>
                      <a:pt x="510" y="459"/>
                    </a:lnTo>
                    <a:lnTo>
                      <a:pt x="510" y="457"/>
                    </a:lnTo>
                    <a:lnTo>
                      <a:pt x="510" y="457"/>
                    </a:lnTo>
                    <a:lnTo>
                      <a:pt x="510" y="457"/>
                    </a:lnTo>
                    <a:lnTo>
                      <a:pt x="512" y="455"/>
                    </a:lnTo>
                    <a:lnTo>
                      <a:pt x="514" y="455"/>
                    </a:lnTo>
                    <a:lnTo>
                      <a:pt x="514" y="455"/>
                    </a:lnTo>
                    <a:lnTo>
                      <a:pt x="514" y="455"/>
                    </a:lnTo>
                    <a:lnTo>
                      <a:pt x="514" y="455"/>
                    </a:lnTo>
                    <a:lnTo>
                      <a:pt x="514" y="453"/>
                    </a:lnTo>
                    <a:lnTo>
                      <a:pt x="514" y="453"/>
                    </a:lnTo>
                    <a:lnTo>
                      <a:pt x="516" y="453"/>
                    </a:lnTo>
                    <a:lnTo>
                      <a:pt x="516" y="453"/>
                    </a:lnTo>
                    <a:lnTo>
                      <a:pt x="516" y="451"/>
                    </a:lnTo>
                    <a:lnTo>
                      <a:pt x="514" y="449"/>
                    </a:lnTo>
                    <a:lnTo>
                      <a:pt x="514" y="447"/>
                    </a:lnTo>
                    <a:lnTo>
                      <a:pt x="514" y="445"/>
                    </a:lnTo>
                    <a:lnTo>
                      <a:pt x="514" y="445"/>
                    </a:lnTo>
                    <a:lnTo>
                      <a:pt x="514" y="445"/>
                    </a:lnTo>
                    <a:lnTo>
                      <a:pt x="514" y="442"/>
                    </a:lnTo>
                    <a:lnTo>
                      <a:pt x="514" y="442"/>
                    </a:lnTo>
                    <a:lnTo>
                      <a:pt x="514" y="442"/>
                    </a:lnTo>
                    <a:lnTo>
                      <a:pt x="514" y="442"/>
                    </a:lnTo>
                    <a:lnTo>
                      <a:pt x="514" y="440"/>
                    </a:lnTo>
                    <a:lnTo>
                      <a:pt x="512" y="440"/>
                    </a:lnTo>
                    <a:lnTo>
                      <a:pt x="510" y="440"/>
                    </a:lnTo>
                    <a:lnTo>
                      <a:pt x="510" y="438"/>
                    </a:lnTo>
                    <a:lnTo>
                      <a:pt x="510" y="438"/>
                    </a:lnTo>
                    <a:lnTo>
                      <a:pt x="510" y="438"/>
                    </a:lnTo>
                    <a:lnTo>
                      <a:pt x="508" y="438"/>
                    </a:lnTo>
                    <a:lnTo>
                      <a:pt x="508" y="436"/>
                    </a:lnTo>
                    <a:lnTo>
                      <a:pt x="508" y="436"/>
                    </a:lnTo>
                    <a:lnTo>
                      <a:pt x="508" y="434"/>
                    </a:lnTo>
                    <a:lnTo>
                      <a:pt x="508" y="434"/>
                    </a:lnTo>
                    <a:lnTo>
                      <a:pt x="508" y="434"/>
                    </a:lnTo>
                    <a:lnTo>
                      <a:pt x="508" y="434"/>
                    </a:lnTo>
                    <a:lnTo>
                      <a:pt x="506" y="434"/>
                    </a:lnTo>
                    <a:lnTo>
                      <a:pt x="506" y="432"/>
                    </a:lnTo>
                    <a:lnTo>
                      <a:pt x="506" y="430"/>
                    </a:lnTo>
                    <a:lnTo>
                      <a:pt x="506" y="430"/>
                    </a:lnTo>
                    <a:lnTo>
                      <a:pt x="506" y="430"/>
                    </a:lnTo>
                    <a:lnTo>
                      <a:pt x="499" y="430"/>
                    </a:lnTo>
                    <a:lnTo>
                      <a:pt x="475" y="432"/>
                    </a:lnTo>
                    <a:lnTo>
                      <a:pt x="450" y="434"/>
                    </a:lnTo>
                    <a:lnTo>
                      <a:pt x="428" y="436"/>
                    </a:lnTo>
                    <a:lnTo>
                      <a:pt x="403" y="438"/>
                    </a:lnTo>
                    <a:lnTo>
                      <a:pt x="379" y="440"/>
                    </a:lnTo>
                    <a:lnTo>
                      <a:pt x="356" y="442"/>
                    </a:lnTo>
                    <a:lnTo>
                      <a:pt x="331" y="445"/>
                    </a:lnTo>
                    <a:lnTo>
                      <a:pt x="309" y="447"/>
                    </a:lnTo>
                    <a:lnTo>
                      <a:pt x="284" y="447"/>
                    </a:lnTo>
                    <a:lnTo>
                      <a:pt x="260" y="449"/>
                    </a:lnTo>
                    <a:lnTo>
                      <a:pt x="237" y="451"/>
                    </a:lnTo>
                    <a:lnTo>
                      <a:pt x="213" y="453"/>
                    </a:lnTo>
                    <a:lnTo>
                      <a:pt x="188" y="453"/>
                    </a:lnTo>
                    <a:lnTo>
                      <a:pt x="166" y="455"/>
                    </a:lnTo>
                    <a:lnTo>
                      <a:pt x="141" y="455"/>
                    </a:lnTo>
                    <a:lnTo>
                      <a:pt x="116" y="457"/>
                    </a:lnTo>
                    <a:lnTo>
                      <a:pt x="116" y="445"/>
                    </a:lnTo>
                    <a:lnTo>
                      <a:pt x="116" y="430"/>
                    </a:lnTo>
                    <a:lnTo>
                      <a:pt x="114" y="416"/>
                    </a:lnTo>
                    <a:lnTo>
                      <a:pt x="114" y="404"/>
                    </a:lnTo>
                    <a:lnTo>
                      <a:pt x="114" y="389"/>
                    </a:lnTo>
                    <a:lnTo>
                      <a:pt x="112" y="375"/>
                    </a:lnTo>
                    <a:lnTo>
                      <a:pt x="112" y="363"/>
                    </a:lnTo>
                    <a:lnTo>
                      <a:pt x="112" y="348"/>
                    </a:lnTo>
                    <a:lnTo>
                      <a:pt x="110" y="334"/>
                    </a:lnTo>
                    <a:lnTo>
                      <a:pt x="110" y="322"/>
                    </a:lnTo>
                    <a:lnTo>
                      <a:pt x="110" y="307"/>
                    </a:lnTo>
                    <a:lnTo>
                      <a:pt x="108" y="293"/>
                    </a:lnTo>
                    <a:lnTo>
                      <a:pt x="108" y="281"/>
                    </a:lnTo>
                    <a:lnTo>
                      <a:pt x="108" y="266"/>
                    </a:lnTo>
                    <a:lnTo>
                      <a:pt x="106" y="252"/>
                    </a:lnTo>
                    <a:lnTo>
                      <a:pt x="106" y="240"/>
                    </a:lnTo>
                    <a:lnTo>
                      <a:pt x="106" y="225"/>
                    </a:lnTo>
                    <a:lnTo>
                      <a:pt x="104" y="211"/>
                    </a:lnTo>
                    <a:lnTo>
                      <a:pt x="104" y="199"/>
                    </a:lnTo>
                    <a:lnTo>
                      <a:pt x="104" y="184"/>
                    </a:lnTo>
                    <a:lnTo>
                      <a:pt x="104" y="176"/>
                    </a:lnTo>
                    <a:lnTo>
                      <a:pt x="104" y="176"/>
                    </a:lnTo>
                    <a:lnTo>
                      <a:pt x="102" y="176"/>
                    </a:lnTo>
                    <a:lnTo>
                      <a:pt x="102" y="176"/>
                    </a:lnTo>
                    <a:lnTo>
                      <a:pt x="102" y="174"/>
                    </a:lnTo>
                    <a:lnTo>
                      <a:pt x="102" y="174"/>
                    </a:lnTo>
                    <a:lnTo>
                      <a:pt x="104" y="174"/>
                    </a:lnTo>
                    <a:lnTo>
                      <a:pt x="104" y="172"/>
                    </a:lnTo>
                    <a:lnTo>
                      <a:pt x="102" y="172"/>
                    </a:lnTo>
                    <a:lnTo>
                      <a:pt x="100" y="172"/>
                    </a:lnTo>
                    <a:lnTo>
                      <a:pt x="100" y="172"/>
                    </a:lnTo>
                    <a:lnTo>
                      <a:pt x="100" y="170"/>
                    </a:lnTo>
                    <a:lnTo>
                      <a:pt x="100" y="170"/>
                    </a:lnTo>
                    <a:lnTo>
                      <a:pt x="98" y="170"/>
                    </a:lnTo>
                    <a:lnTo>
                      <a:pt x="98" y="170"/>
                    </a:lnTo>
                    <a:lnTo>
                      <a:pt x="96" y="170"/>
                    </a:lnTo>
                    <a:lnTo>
                      <a:pt x="94" y="170"/>
                    </a:lnTo>
                    <a:lnTo>
                      <a:pt x="92" y="170"/>
                    </a:lnTo>
                    <a:lnTo>
                      <a:pt x="88" y="168"/>
                    </a:lnTo>
                    <a:lnTo>
                      <a:pt x="86" y="168"/>
                    </a:lnTo>
                    <a:lnTo>
                      <a:pt x="86" y="166"/>
                    </a:lnTo>
                    <a:lnTo>
                      <a:pt x="84" y="164"/>
                    </a:lnTo>
                    <a:lnTo>
                      <a:pt x="84" y="162"/>
                    </a:lnTo>
                    <a:lnTo>
                      <a:pt x="84" y="162"/>
                    </a:lnTo>
                    <a:lnTo>
                      <a:pt x="80" y="160"/>
                    </a:lnTo>
                    <a:lnTo>
                      <a:pt x="78" y="156"/>
                    </a:lnTo>
                    <a:lnTo>
                      <a:pt x="78" y="151"/>
                    </a:lnTo>
                    <a:lnTo>
                      <a:pt x="78" y="149"/>
                    </a:lnTo>
                    <a:lnTo>
                      <a:pt x="75" y="147"/>
                    </a:lnTo>
                    <a:lnTo>
                      <a:pt x="73" y="147"/>
                    </a:lnTo>
                    <a:lnTo>
                      <a:pt x="73" y="145"/>
                    </a:lnTo>
                    <a:lnTo>
                      <a:pt x="73" y="145"/>
                    </a:lnTo>
                    <a:lnTo>
                      <a:pt x="69" y="143"/>
                    </a:lnTo>
                    <a:lnTo>
                      <a:pt x="67" y="143"/>
                    </a:lnTo>
                    <a:lnTo>
                      <a:pt x="67" y="141"/>
                    </a:lnTo>
                    <a:lnTo>
                      <a:pt x="67" y="141"/>
                    </a:lnTo>
                    <a:lnTo>
                      <a:pt x="65" y="137"/>
                    </a:lnTo>
                    <a:lnTo>
                      <a:pt x="63" y="137"/>
                    </a:lnTo>
                    <a:lnTo>
                      <a:pt x="63" y="135"/>
                    </a:lnTo>
                    <a:lnTo>
                      <a:pt x="61" y="135"/>
                    </a:lnTo>
                    <a:lnTo>
                      <a:pt x="59" y="133"/>
                    </a:lnTo>
                    <a:lnTo>
                      <a:pt x="59" y="129"/>
                    </a:lnTo>
                    <a:lnTo>
                      <a:pt x="61" y="129"/>
                    </a:lnTo>
                    <a:lnTo>
                      <a:pt x="63" y="129"/>
                    </a:lnTo>
                    <a:lnTo>
                      <a:pt x="63" y="129"/>
                    </a:lnTo>
                    <a:lnTo>
                      <a:pt x="63" y="127"/>
                    </a:lnTo>
                    <a:lnTo>
                      <a:pt x="63" y="127"/>
                    </a:lnTo>
                    <a:lnTo>
                      <a:pt x="63" y="125"/>
                    </a:lnTo>
                    <a:lnTo>
                      <a:pt x="63" y="123"/>
                    </a:lnTo>
                    <a:lnTo>
                      <a:pt x="65" y="121"/>
                    </a:lnTo>
                    <a:lnTo>
                      <a:pt x="67" y="119"/>
                    </a:lnTo>
                    <a:lnTo>
                      <a:pt x="69" y="117"/>
                    </a:lnTo>
                    <a:lnTo>
                      <a:pt x="69" y="117"/>
                    </a:lnTo>
                    <a:lnTo>
                      <a:pt x="69" y="117"/>
                    </a:lnTo>
                    <a:lnTo>
                      <a:pt x="69" y="113"/>
                    </a:lnTo>
                    <a:lnTo>
                      <a:pt x="69" y="113"/>
                    </a:lnTo>
                    <a:lnTo>
                      <a:pt x="71" y="110"/>
                    </a:lnTo>
                    <a:lnTo>
                      <a:pt x="71" y="110"/>
                    </a:lnTo>
                    <a:lnTo>
                      <a:pt x="75" y="113"/>
                    </a:lnTo>
                    <a:lnTo>
                      <a:pt x="78" y="113"/>
                    </a:lnTo>
                    <a:lnTo>
                      <a:pt x="80" y="110"/>
                    </a:lnTo>
                    <a:lnTo>
                      <a:pt x="80" y="108"/>
                    </a:lnTo>
                    <a:lnTo>
                      <a:pt x="78" y="108"/>
                    </a:lnTo>
                    <a:lnTo>
                      <a:pt x="78" y="108"/>
                    </a:lnTo>
                    <a:lnTo>
                      <a:pt x="78" y="106"/>
                    </a:lnTo>
                    <a:lnTo>
                      <a:pt x="78" y="106"/>
                    </a:lnTo>
                    <a:lnTo>
                      <a:pt x="78" y="102"/>
                    </a:lnTo>
                    <a:lnTo>
                      <a:pt x="78" y="102"/>
                    </a:lnTo>
                    <a:lnTo>
                      <a:pt x="78" y="100"/>
                    </a:lnTo>
                    <a:lnTo>
                      <a:pt x="73" y="98"/>
                    </a:lnTo>
                    <a:lnTo>
                      <a:pt x="71" y="98"/>
                    </a:lnTo>
                    <a:lnTo>
                      <a:pt x="71" y="96"/>
                    </a:lnTo>
                    <a:lnTo>
                      <a:pt x="71" y="96"/>
                    </a:lnTo>
                    <a:lnTo>
                      <a:pt x="71" y="94"/>
                    </a:lnTo>
                    <a:lnTo>
                      <a:pt x="71" y="94"/>
                    </a:lnTo>
                    <a:lnTo>
                      <a:pt x="69" y="94"/>
                    </a:lnTo>
                    <a:lnTo>
                      <a:pt x="67" y="94"/>
                    </a:lnTo>
                    <a:lnTo>
                      <a:pt x="65" y="94"/>
                    </a:lnTo>
                    <a:lnTo>
                      <a:pt x="63" y="96"/>
                    </a:lnTo>
                    <a:lnTo>
                      <a:pt x="61" y="98"/>
                    </a:lnTo>
                    <a:lnTo>
                      <a:pt x="59" y="98"/>
                    </a:lnTo>
                    <a:lnTo>
                      <a:pt x="57" y="98"/>
                    </a:lnTo>
                    <a:lnTo>
                      <a:pt x="55" y="96"/>
                    </a:lnTo>
                    <a:lnTo>
                      <a:pt x="55" y="94"/>
                    </a:lnTo>
                    <a:lnTo>
                      <a:pt x="53" y="94"/>
                    </a:lnTo>
                    <a:lnTo>
                      <a:pt x="53" y="94"/>
                    </a:lnTo>
                    <a:lnTo>
                      <a:pt x="51" y="94"/>
                    </a:lnTo>
                    <a:lnTo>
                      <a:pt x="51" y="94"/>
                    </a:lnTo>
                    <a:lnTo>
                      <a:pt x="51" y="92"/>
                    </a:lnTo>
                    <a:lnTo>
                      <a:pt x="49" y="92"/>
                    </a:lnTo>
                    <a:lnTo>
                      <a:pt x="49" y="92"/>
                    </a:lnTo>
                    <a:lnTo>
                      <a:pt x="49" y="90"/>
                    </a:lnTo>
                    <a:lnTo>
                      <a:pt x="47" y="90"/>
                    </a:lnTo>
                    <a:lnTo>
                      <a:pt x="47" y="90"/>
                    </a:lnTo>
                    <a:lnTo>
                      <a:pt x="45" y="88"/>
                    </a:lnTo>
                    <a:lnTo>
                      <a:pt x="41" y="84"/>
                    </a:lnTo>
                    <a:lnTo>
                      <a:pt x="39" y="82"/>
                    </a:lnTo>
                    <a:lnTo>
                      <a:pt x="37" y="82"/>
                    </a:lnTo>
                    <a:lnTo>
                      <a:pt x="32" y="82"/>
                    </a:lnTo>
                    <a:lnTo>
                      <a:pt x="32" y="80"/>
                    </a:lnTo>
                    <a:lnTo>
                      <a:pt x="30" y="78"/>
                    </a:lnTo>
                    <a:lnTo>
                      <a:pt x="32" y="76"/>
                    </a:lnTo>
                    <a:lnTo>
                      <a:pt x="32" y="74"/>
                    </a:lnTo>
                    <a:lnTo>
                      <a:pt x="32" y="74"/>
                    </a:lnTo>
                    <a:lnTo>
                      <a:pt x="32" y="72"/>
                    </a:lnTo>
                    <a:lnTo>
                      <a:pt x="30" y="70"/>
                    </a:lnTo>
                    <a:lnTo>
                      <a:pt x="28" y="67"/>
                    </a:lnTo>
                    <a:lnTo>
                      <a:pt x="28" y="67"/>
                    </a:lnTo>
                    <a:lnTo>
                      <a:pt x="26" y="63"/>
                    </a:lnTo>
                    <a:lnTo>
                      <a:pt x="26" y="61"/>
                    </a:lnTo>
                    <a:lnTo>
                      <a:pt x="26" y="59"/>
                    </a:lnTo>
                    <a:lnTo>
                      <a:pt x="26" y="59"/>
                    </a:lnTo>
                    <a:lnTo>
                      <a:pt x="24" y="59"/>
                    </a:lnTo>
                    <a:lnTo>
                      <a:pt x="20" y="57"/>
                    </a:lnTo>
                    <a:lnTo>
                      <a:pt x="20" y="57"/>
                    </a:lnTo>
                    <a:lnTo>
                      <a:pt x="18" y="57"/>
                    </a:lnTo>
                    <a:lnTo>
                      <a:pt x="18" y="55"/>
                    </a:lnTo>
                    <a:lnTo>
                      <a:pt x="18" y="53"/>
                    </a:lnTo>
                    <a:lnTo>
                      <a:pt x="16" y="53"/>
                    </a:lnTo>
                    <a:lnTo>
                      <a:pt x="14" y="53"/>
                    </a:lnTo>
                    <a:lnTo>
                      <a:pt x="12" y="53"/>
                    </a:lnTo>
                    <a:lnTo>
                      <a:pt x="12" y="53"/>
                    </a:lnTo>
                    <a:lnTo>
                      <a:pt x="10" y="51"/>
                    </a:lnTo>
                    <a:lnTo>
                      <a:pt x="12" y="51"/>
                    </a:lnTo>
                    <a:lnTo>
                      <a:pt x="12" y="49"/>
                    </a:lnTo>
                    <a:lnTo>
                      <a:pt x="12" y="49"/>
                    </a:lnTo>
                    <a:lnTo>
                      <a:pt x="12" y="49"/>
                    </a:lnTo>
                    <a:lnTo>
                      <a:pt x="12" y="45"/>
                    </a:lnTo>
                    <a:lnTo>
                      <a:pt x="10" y="43"/>
                    </a:lnTo>
                    <a:lnTo>
                      <a:pt x="10" y="43"/>
                    </a:lnTo>
                    <a:lnTo>
                      <a:pt x="10" y="43"/>
                    </a:lnTo>
                    <a:lnTo>
                      <a:pt x="10" y="41"/>
                    </a:lnTo>
                    <a:lnTo>
                      <a:pt x="10" y="39"/>
                    </a:lnTo>
                    <a:lnTo>
                      <a:pt x="8" y="39"/>
                    </a:lnTo>
                    <a:lnTo>
                      <a:pt x="8" y="37"/>
                    </a:lnTo>
                    <a:lnTo>
                      <a:pt x="6" y="35"/>
                    </a:lnTo>
                    <a:lnTo>
                      <a:pt x="6" y="33"/>
                    </a:lnTo>
                    <a:lnTo>
                      <a:pt x="6" y="33"/>
                    </a:lnTo>
                    <a:lnTo>
                      <a:pt x="6" y="31"/>
                    </a:lnTo>
                    <a:lnTo>
                      <a:pt x="6" y="31"/>
                    </a:lnTo>
                    <a:lnTo>
                      <a:pt x="4" y="29"/>
                    </a:lnTo>
                    <a:lnTo>
                      <a:pt x="2" y="29"/>
                    </a:lnTo>
                    <a:lnTo>
                      <a:pt x="0" y="29"/>
                    </a:lnTo>
                    <a:lnTo>
                      <a:pt x="0" y="24"/>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20" y="20"/>
                    </a:lnTo>
                    <a:lnTo>
                      <a:pt x="41" y="20"/>
                    </a:lnTo>
                    <a:lnTo>
                      <a:pt x="61" y="18"/>
                    </a:lnTo>
                    <a:lnTo>
                      <a:pt x="82" y="18"/>
                    </a:lnTo>
                    <a:lnTo>
                      <a:pt x="102" y="16"/>
                    </a:lnTo>
                    <a:lnTo>
                      <a:pt x="123" y="16"/>
                    </a:lnTo>
                    <a:lnTo>
                      <a:pt x="143" y="14"/>
                    </a:lnTo>
                    <a:lnTo>
                      <a:pt x="161" y="14"/>
                    </a:lnTo>
                    <a:lnTo>
                      <a:pt x="182" y="12"/>
                    </a:lnTo>
                    <a:lnTo>
                      <a:pt x="202" y="10"/>
                    </a:lnTo>
                    <a:lnTo>
                      <a:pt x="223" y="10"/>
                    </a:lnTo>
                    <a:lnTo>
                      <a:pt x="243" y="8"/>
                    </a:lnTo>
                    <a:lnTo>
                      <a:pt x="264" y="6"/>
                    </a:lnTo>
                    <a:lnTo>
                      <a:pt x="284" y="4"/>
                    </a:lnTo>
                    <a:lnTo>
                      <a:pt x="303" y="4"/>
                    </a:lnTo>
                    <a:lnTo>
                      <a:pt x="323" y="2"/>
                    </a:lnTo>
                    <a:lnTo>
                      <a:pt x="331" y="2"/>
                    </a:lnTo>
                    <a:lnTo>
                      <a:pt x="336" y="0"/>
                    </a:lnTo>
                    <a:lnTo>
                      <a:pt x="336" y="2"/>
                    </a:lnTo>
                    <a:lnTo>
                      <a:pt x="336" y="2"/>
                    </a:lnTo>
                    <a:lnTo>
                      <a:pt x="338" y="4"/>
                    </a:lnTo>
                    <a:lnTo>
                      <a:pt x="338" y="4"/>
                    </a:lnTo>
                    <a:lnTo>
                      <a:pt x="338" y="6"/>
                    </a:lnTo>
                    <a:lnTo>
                      <a:pt x="340" y="6"/>
                    </a:lnTo>
                    <a:lnTo>
                      <a:pt x="340" y="8"/>
                    </a:lnTo>
                    <a:lnTo>
                      <a:pt x="340" y="8"/>
                    </a:lnTo>
                    <a:lnTo>
                      <a:pt x="342" y="8"/>
                    </a:lnTo>
                    <a:lnTo>
                      <a:pt x="342" y="8"/>
                    </a:lnTo>
                    <a:lnTo>
                      <a:pt x="344" y="10"/>
                    </a:lnTo>
                    <a:lnTo>
                      <a:pt x="346" y="10"/>
                    </a:lnTo>
                    <a:lnTo>
                      <a:pt x="346" y="12"/>
                    </a:lnTo>
                    <a:lnTo>
                      <a:pt x="346" y="12"/>
                    </a:lnTo>
                    <a:lnTo>
                      <a:pt x="346" y="12"/>
                    </a:lnTo>
                    <a:lnTo>
                      <a:pt x="346" y="12"/>
                    </a:lnTo>
                    <a:lnTo>
                      <a:pt x="348" y="12"/>
                    </a:lnTo>
                    <a:lnTo>
                      <a:pt x="348" y="12"/>
                    </a:lnTo>
                    <a:lnTo>
                      <a:pt x="348" y="14"/>
                    </a:lnTo>
                    <a:lnTo>
                      <a:pt x="348" y="14"/>
                    </a:lnTo>
                    <a:lnTo>
                      <a:pt x="348" y="14"/>
                    </a:lnTo>
                    <a:lnTo>
                      <a:pt x="350" y="14"/>
                    </a:lnTo>
                    <a:lnTo>
                      <a:pt x="352" y="16"/>
                    </a:lnTo>
                    <a:lnTo>
                      <a:pt x="352" y="16"/>
                    </a:lnTo>
                    <a:lnTo>
                      <a:pt x="352" y="16"/>
                    </a:lnTo>
                    <a:lnTo>
                      <a:pt x="352" y="18"/>
                    </a:lnTo>
                    <a:lnTo>
                      <a:pt x="352" y="18"/>
                    </a:lnTo>
                    <a:lnTo>
                      <a:pt x="352" y="18"/>
                    </a:lnTo>
                    <a:lnTo>
                      <a:pt x="354" y="20"/>
                    </a:lnTo>
                    <a:lnTo>
                      <a:pt x="356" y="22"/>
                    </a:lnTo>
                    <a:lnTo>
                      <a:pt x="358" y="24"/>
                    </a:lnTo>
                    <a:lnTo>
                      <a:pt x="360" y="24"/>
                    </a:lnTo>
                    <a:lnTo>
                      <a:pt x="362" y="24"/>
                    </a:lnTo>
                    <a:lnTo>
                      <a:pt x="362" y="24"/>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MO</a:t>
                </a:r>
              </a:p>
            </p:txBody>
          </p:sp>
          <p:sp>
            <p:nvSpPr>
              <p:cNvPr id="35" name="Freeform 32">
                <a:extLst>
                  <a:ext uri="{FF2B5EF4-FFF2-40B4-BE49-F238E27FC236}">
                    <a16:creationId xmlns:a16="http://schemas.microsoft.com/office/drawing/2014/main" id="{897C50DD-68AE-4622-93E6-2B863FA44AB0}"/>
                  </a:ext>
                </a:extLst>
              </p:cNvPr>
              <p:cNvSpPr>
                <a:spLocks/>
              </p:cNvSpPr>
              <p:nvPr/>
            </p:nvSpPr>
            <p:spPr bwMode="auto">
              <a:xfrm>
                <a:off x="2941" y="133"/>
                <a:ext cx="584" cy="613"/>
              </a:xfrm>
              <a:custGeom>
                <a:avLst/>
                <a:gdLst>
                  <a:gd name="T0" fmla="*/ 562 w 584"/>
                  <a:gd name="T1" fmla="*/ 115 h 613"/>
                  <a:gd name="T2" fmla="*/ 516 w 584"/>
                  <a:gd name="T3" fmla="*/ 109 h 613"/>
                  <a:gd name="T4" fmla="*/ 500 w 584"/>
                  <a:gd name="T5" fmla="*/ 111 h 613"/>
                  <a:gd name="T6" fmla="*/ 488 w 584"/>
                  <a:gd name="T7" fmla="*/ 99 h 613"/>
                  <a:gd name="T8" fmla="*/ 455 w 584"/>
                  <a:gd name="T9" fmla="*/ 115 h 613"/>
                  <a:gd name="T10" fmla="*/ 432 w 584"/>
                  <a:gd name="T11" fmla="*/ 115 h 613"/>
                  <a:gd name="T12" fmla="*/ 410 w 584"/>
                  <a:gd name="T13" fmla="*/ 107 h 613"/>
                  <a:gd name="T14" fmla="*/ 379 w 584"/>
                  <a:gd name="T15" fmla="*/ 92 h 613"/>
                  <a:gd name="T16" fmla="*/ 371 w 584"/>
                  <a:gd name="T17" fmla="*/ 105 h 613"/>
                  <a:gd name="T18" fmla="*/ 349 w 584"/>
                  <a:gd name="T19" fmla="*/ 86 h 613"/>
                  <a:gd name="T20" fmla="*/ 342 w 584"/>
                  <a:gd name="T21" fmla="*/ 74 h 613"/>
                  <a:gd name="T22" fmla="*/ 287 w 584"/>
                  <a:gd name="T23" fmla="*/ 76 h 613"/>
                  <a:gd name="T24" fmla="*/ 254 w 584"/>
                  <a:gd name="T25" fmla="*/ 70 h 613"/>
                  <a:gd name="T26" fmla="*/ 224 w 584"/>
                  <a:gd name="T27" fmla="*/ 64 h 613"/>
                  <a:gd name="T28" fmla="*/ 191 w 584"/>
                  <a:gd name="T29" fmla="*/ 52 h 613"/>
                  <a:gd name="T30" fmla="*/ 181 w 584"/>
                  <a:gd name="T31" fmla="*/ 8 h 613"/>
                  <a:gd name="T32" fmla="*/ 156 w 584"/>
                  <a:gd name="T33" fmla="*/ 37 h 613"/>
                  <a:gd name="T34" fmla="*/ 39 w 584"/>
                  <a:gd name="T35" fmla="*/ 43 h 613"/>
                  <a:gd name="T36" fmla="*/ 2 w 584"/>
                  <a:gd name="T37" fmla="*/ 54 h 613"/>
                  <a:gd name="T38" fmla="*/ 9 w 584"/>
                  <a:gd name="T39" fmla="*/ 86 h 613"/>
                  <a:gd name="T40" fmla="*/ 11 w 584"/>
                  <a:gd name="T41" fmla="*/ 115 h 613"/>
                  <a:gd name="T42" fmla="*/ 19 w 584"/>
                  <a:gd name="T43" fmla="*/ 156 h 613"/>
                  <a:gd name="T44" fmla="*/ 23 w 584"/>
                  <a:gd name="T45" fmla="*/ 166 h 613"/>
                  <a:gd name="T46" fmla="*/ 33 w 584"/>
                  <a:gd name="T47" fmla="*/ 187 h 613"/>
                  <a:gd name="T48" fmla="*/ 33 w 584"/>
                  <a:gd name="T49" fmla="*/ 203 h 613"/>
                  <a:gd name="T50" fmla="*/ 35 w 584"/>
                  <a:gd name="T51" fmla="*/ 232 h 613"/>
                  <a:gd name="T52" fmla="*/ 39 w 584"/>
                  <a:gd name="T53" fmla="*/ 252 h 613"/>
                  <a:gd name="T54" fmla="*/ 41 w 584"/>
                  <a:gd name="T55" fmla="*/ 256 h 613"/>
                  <a:gd name="T56" fmla="*/ 41 w 584"/>
                  <a:gd name="T57" fmla="*/ 275 h 613"/>
                  <a:gd name="T58" fmla="*/ 45 w 584"/>
                  <a:gd name="T59" fmla="*/ 299 h 613"/>
                  <a:gd name="T60" fmla="*/ 56 w 584"/>
                  <a:gd name="T61" fmla="*/ 318 h 613"/>
                  <a:gd name="T62" fmla="*/ 60 w 584"/>
                  <a:gd name="T63" fmla="*/ 336 h 613"/>
                  <a:gd name="T64" fmla="*/ 60 w 584"/>
                  <a:gd name="T65" fmla="*/ 361 h 613"/>
                  <a:gd name="T66" fmla="*/ 45 w 584"/>
                  <a:gd name="T67" fmla="*/ 384 h 613"/>
                  <a:gd name="T68" fmla="*/ 49 w 584"/>
                  <a:gd name="T69" fmla="*/ 408 h 613"/>
                  <a:gd name="T70" fmla="*/ 70 w 584"/>
                  <a:gd name="T71" fmla="*/ 424 h 613"/>
                  <a:gd name="T72" fmla="*/ 76 w 584"/>
                  <a:gd name="T73" fmla="*/ 590 h 613"/>
                  <a:gd name="T74" fmla="*/ 312 w 584"/>
                  <a:gd name="T75" fmla="*/ 603 h 613"/>
                  <a:gd name="T76" fmla="*/ 496 w 584"/>
                  <a:gd name="T77" fmla="*/ 584 h 613"/>
                  <a:gd name="T78" fmla="*/ 494 w 584"/>
                  <a:gd name="T79" fmla="*/ 562 h 613"/>
                  <a:gd name="T80" fmla="*/ 488 w 584"/>
                  <a:gd name="T81" fmla="*/ 547 h 613"/>
                  <a:gd name="T82" fmla="*/ 478 w 584"/>
                  <a:gd name="T83" fmla="*/ 537 h 613"/>
                  <a:gd name="T84" fmla="*/ 457 w 584"/>
                  <a:gd name="T85" fmla="*/ 533 h 613"/>
                  <a:gd name="T86" fmla="*/ 404 w 584"/>
                  <a:gd name="T87" fmla="*/ 494 h 613"/>
                  <a:gd name="T88" fmla="*/ 375 w 584"/>
                  <a:gd name="T89" fmla="*/ 478 h 613"/>
                  <a:gd name="T90" fmla="*/ 365 w 584"/>
                  <a:gd name="T91" fmla="*/ 449 h 613"/>
                  <a:gd name="T92" fmla="*/ 363 w 584"/>
                  <a:gd name="T93" fmla="*/ 427 h 613"/>
                  <a:gd name="T94" fmla="*/ 365 w 584"/>
                  <a:gd name="T95" fmla="*/ 406 h 613"/>
                  <a:gd name="T96" fmla="*/ 361 w 584"/>
                  <a:gd name="T97" fmla="*/ 384 h 613"/>
                  <a:gd name="T98" fmla="*/ 357 w 584"/>
                  <a:gd name="T99" fmla="*/ 357 h 613"/>
                  <a:gd name="T100" fmla="*/ 373 w 584"/>
                  <a:gd name="T101" fmla="*/ 338 h 613"/>
                  <a:gd name="T102" fmla="*/ 383 w 584"/>
                  <a:gd name="T103" fmla="*/ 332 h 613"/>
                  <a:gd name="T104" fmla="*/ 392 w 584"/>
                  <a:gd name="T105" fmla="*/ 322 h 613"/>
                  <a:gd name="T106" fmla="*/ 389 w 584"/>
                  <a:gd name="T107" fmla="*/ 267 h 613"/>
                  <a:gd name="T108" fmla="*/ 396 w 584"/>
                  <a:gd name="T109" fmla="*/ 263 h 613"/>
                  <a:gd name="T110" fmla="*/ 400 w 584"/>
                  <a:gd name="T111" fmla="*/ 256 h 613"/>
                  <a:gd name="T112" fmla="*/ 428 w 584"/>
                  <a:gd name="T113" fmla="*/ 230 h 613"/>
                  <a:gd name="T114" fmla="*/ 441 w 584"/>
                  <a:gd name="T115" fmla="*/ 218 h 613"/>
                  <a:gd name="T116" fmla="*/ 549 w 584"/>
                  <a:gd name="T117" fmla="*/ 133 h 613"/>
                  <a:gd name="T118" fmla="*/ 584 w 584"/>
                  <a:gd name="T119" fmla="*/ 11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4" h="613">
                    <a:moveTo>
                      <a:pt x="584" y="111"/>
                    </a:moveTo>
                    <a:lnTo>
                      <a:pt x="580" y="111"/>
                    </a:lnTo>
                    <a:lnTo>
                      <a:pt x="578" y="111"/>
                    </a:lnTo>
                    <a:lnTo>
                      <a:pt x="574" y="111"/>
                    </a:lnTo>
                    <a:lnTo>
                      <a:pt x="574" y="111"/>
                    </a:lnTo>
                    <a:lnTo>
                      <a:pt x="572" y="111"/>
                    </a:lnTo>
                    <a:lnTo>
                      <a:pt x="572" y="111"/>
                    </a:lnTo>
                    <a:lnTo>
                      <a:pt x="570" y="111"/>
                    </a:lnTo>
                    <a:lnTo>
                      <a:pt x="568" y="111"/>
                    </a:lnTo>
                    <a:lnTo>
                      <a:pt x="562" y="115"/>
                    </a:lnTo>
                    <a:lnTo>
                      <a:pt x="559" y="115"/>
                    </a:lnTo>
                    <a:lnTo>
                      <a:pt x="555" y="113"/>
                    </a:lnTo>
                    <a:lnTo>
                      <a:pt x="553" y="113"/>
                    </a:lnTo>
                    <a:lnTo>
                      <a:pt x="551" y="111"/>
                    </a:lnTo>
                    <a:lnTo>
                      <a:pt x="547" y="105"/>
                    </a:lnTo>
                    <a:lnTo>
                      <a:pt x="547" y="105"/>
                    </a:lnTo>
                    <a:lnTo>
                      <a:pt x="543" y="103"/>
                    </a:lnTo>
                    <a:lnTo>
                      <a:pt x="539" y="103"/>
                    </a:lnTo>
                    <a:lnTo>
                      <a:pt x="516" y="109"/>
                    </a:lnTo>
                    <a:lnTo>
                      <a:pt x="516" y="109"/>
                    </a:lnTo>
                    <a:lnTo>
                      <a:pt x="516" y="109"/>
                    </a:lnTo>
                    <a:lnTo>
                      <a:pt x="514" y="107"/>
                    </a:lnTo>
                    <a:lnTo>
                      <a:pt x="514" y="109"/>
                    </a:lnTo>
                    <a:lnTo>
                      <a:pt x="512" y="109"/>
                    </a:lnTo>
                    <a:lnTo>
                      <a:pt x="510" y="109"/>
                    </a:lnTo>
                    <a:lnTo>
                      <a:pt x="510" y="109"/>
                    </a:lnTo>
                    <a:lnTo>
                      <a:pt x="508" y="109"/>
                    </a:lnTo>
                    <a:lnTo>
                      <a:pt x="508" y="107"/>
                    </a:lnTo>
                    <a:lnTo>
                      <a:pt x="506" y="107"/>
                    </a:lnTo>
                    <a:lnTo>
                      <a:pt x="500" y="111"/>
                    </a:lnTo>
                    <a:lnTo>
                      <a:pt x="496" y="111"/>
                    </a:lnTo>
                    <a:lnTo>
                      <a:pt x="492" y="109"/>
                    </a:lnTo>
                    <a:lnTo>
                      <a:pt x="492" y="107"/>
                    </a:lnTo>
                    <a:lnTo>
                      <a:pt x="490" y="105"/>
                    </a:lnTo>
                    <a:lnTo>
                      <a:pt x="490" y="103"/>
                    </a:lnTo>
                    <a:lnTo>
                      <a:pt x="490" y="103"/>
                    </a:lnTo>
                    <a:lnTo>
                      <a:pt x="488" y="103"/>
                    </a:lnTo>
                    <a:lnTo>
                      <a:pt x="488" y="103"/>
                    </a:lnTo>
                    <a:lnTo>
                      <a:pt x="488" y="101"/>
                    </a:lnTo>
                    <a:lnTo>
                      <a:pt x="488" y="99"/>
                    </a:lnTo>
                    <a:lnTo>
                      <a:pt x="488" y="99"/>
                    </a:lnTo>
                    <a:lnTo>
                      <a:pt x="488" y="97"/>
                    </a:lnTo>
                    <a:lnTo>
                      <a:pt x="486" y="97"/>
                    </a:lnTo>
                    <a:lnTo>
                      <a:pt x="482" y="97"/>
                    </a:lnTo>
                    <a:lnTo>
                      <a:pt x="475" y="101"/>
                    </a:lnTo>
                    <a:lnTo>
                      <a:pt x="473" y="103"/>
                    </a:lnTo>
                    <a:lnTo>
                      <a:pt x="469" y="105"/>
                    </a:lnTo>
                    <a:lnTo>
                      <a:pt x="461" y="111"/>
                    </a:lnTo>
                    <a:lnTo>
                      <a:pt x="459" y="113"/>
                    </a:lnTo>
                    <a:lnTo>
                      <a:pt x="455" y="115"/>
                    </a:lnTo>
                    <a:lnTo>
                      <a:pt x="449" y="117"/>
                    </a:lnTo>
                    <a:lnTo>
                      <a:pt x="445" y="119"/>
                    </a:lnTo>
                    <a:lnTo>
                      <a:pt x="443" y="119"/>
                    </a:lnTo>
                    <a:lnTo>
                      <a:pt x="441" y="119"/>
                    </a:lnTo>
                    <a:lnTo>
                      <a:pt x="441" y="119"/>
                    </a:lnTo>
                    <a:lnTo>
                      <a:pt x="432" y="119"/>
                    </a:lnTo>
                    <a:lnTo>
                      <a:pt x="432" y="119"/>
                    </a:lnTo>
                    <a:lnTo>
                      <a:pt x="432" y="119"/>
                    </a:lnTo>
                    <a:lnTo>
                      <a:pt x="432" y="117"/>
                    </a:lnTo>
                    <a:lnTo>
                      <a:pt x="432" y="115"/>
                    </a:lnTo>
                    <a:lnTo>
                      <a:pt x="432" y="115"/>
                    </a:lnTo>
                    <a:lnTo>
                      <a:pt x="430" y="115"/>
                    </a:lnTo>
                    <a:lnTo>
                      <a:pt x="430" y="115"/>
                    </a:lnTo>
                    <a:lnTo>
                      <a:pt x="424" y="115"/>
                    </a:lnTo>
                    <a:lnTo>
                      <a:pt x="422" y="113"/>
                    </a:lnTo>
                    <a:lnTo>
                      <a:pt x="422" y="111"/>
                    </a:lnTo>
                    <a:lnTo>
                      <a:pt x="420" y="109"/>
                    </a:lnTo>
                    <a:lnTo>
                      <a:pt x="420" y="107"/>
                    </a:lnTo>
                    <a:lnTo>
                      <a:pt x="418" y="107"/>
                    </a:lnTo>
                    <a:lnTo>
                      <a:pt x="410" y="107"/>
                    </a:lnTo>
                    <a:lnTo>
                      <a:pt x="402" y="103"/>
                    </a:lnTo>
                    <a:lnTo>
                      <a:pt x="402" y="103"/>
                    </a:lnTo>
                    <a:lnTo>
                      <a:pt x="400" y="101"/>
                    </a:lnTo>
                    <a:lnTo>
                      <a:pt x="398" y="101"/>
                    </a:lnTo>
                    <a:lnTo>
                      <a:pt x="398" y="97"/>
                    </a:lnTo>
                    <a:lnTo>
                      <a:pt x="396" y="95"/>
                    </a:lnTo>
                    <a:lnTo>
                      <a:pt x="396" y="92"/>
                    </a:lnTo>
                    <a:lnTo>
                      <a:pt x="394" y="92"/>
                    </a:lnTo>
                    <a:lnTo>
                      <a:pt x="387" y="92"/>
                    </a:lnTo>
                    <a:lnTo>
                      <a:pt x="379" y="92"/>
                    </a:lnTo>
                    <a:lnTo>
                      <a:pt x="377" y="95"/>
                    </a:lnTo>
                    <a:lnTo>
                      <a:pt x="375" y="97"/>
                    </a:lnTo>
                    <a:lnTo>
                      <a:pt x="375" y="99"/>
                    </a:lnTo>
                    <a:lnTo>
                      <a:pt x="377" y="101"/>
                    </a:lnTo>
                    <a:lnTo>
                      <a:pt x="377" y="103"/>
                    </a:lnTo>
                    <a:lnTo>
                      <a:pt x="377" y="105"/>
                    </a:lnTo>
                    <a:lnTo>
                      <a:pt x="375" y="105"/>
                    </a:lnTo>
                    <a:lnTo>
                      <a:pt x="373" y="105"/>
                    </a:lnTo>
                    <a:lnTo>
                      <a:pt x="371" y="107"/>
                    </a:lnTo>
                    <a:lnTo>
                      <a:pt x="371" y="105"/>
                    </a:lnTo>
                    <a:lnTo>
                      <a:pt x="367" y="101"/>
                    </a:lnTo>
                    <a:lnTo>
                      <a:pt x="365" y="97"/>
                    </a:lnTo>
                    <a:lnTo>
                      <a:pt x="363" y="95"/>
                    </a:lnTo>
                    <a:lnTo>
                      <a:pt x="363" y="92"/>
                    </a:lnTo>
                    <a:lnTo>
                      <a:pt x="363" y="88"/>
                    </a:lnTo>
                    <a:lnTo>
                      <a:pt x="363" y="86"/>
                    </a:lnTo>
                    <a:lnTo>
                      <a:pt x="361" y="84"/>
                    </a:lnTo>
                    <a:lnTo>
                      <a:pt x="359" y="84"/>
                    </a:lnTo>
                    <a:lnTo>
                      <a:pt x="355" y="84"/>
                    </a:lnTo>
                    <a:lnTo>
                      <a:pt x="349" y="86"/>
                    </a:lnTo>
                    <a:lnTo>
                      <a:pt x="346" y="84"/>
                    </a:lnTo>
                    <a:lnTo>
                      <a:pt x="344" y="84"/>
                    </a:lnTo>
                    <a:lnTo>
                      <a:pt x="342" y="84"/>
                    </a:lnTo>
                    <a:lnTo>
                      <a:pt x="344" y="80"/>
                    </a:lnTo>
                    <a:lnTo>
                      <a:pt x="344" y="80"/>
                    </a:lnTo>
                    <a:lnTo>
                      <a:pt x="349" y="80"/>
                    </a:lnTo>
                    <a:lnTo>
                      <a:pt x="351" y="78"/>
                    </a:lnTo>
                    <a:lnTo>
                      <a:pt x="351" y="76"/>
                    </a:lnTo>
                    <a:lnTo>
                      <a:pt x="349" y="76"/>
                    </a:lnTo>
                    <a:lnTo>
                      <a:pt x="342" y="74"/>
                    </a:lnTo>
                    <a:lnTo>
                      <a:pt x="330" y="72"/>
                    </a:lnTo>
                    <a:lnTo>
                      <a:pt x="324" y="70"/>
                    </a:lnTo>
                    <a:lnTo>
                      <a:pt x="322" y="68"/>
                    </a:lnTo>
                    <a:lnTo>
                      <a:pt x="312" y="68"/>
                    </a:lnTo>
                    <a:lnTo>
                      <a:pt x="301" y="68"/>
                    </a:lnTo>
                    <a:lnTo>
                      <a:pt x="291" y="70"/>
                    </a:lnTo>
                    <a:lnTo>
                      <a:pt x="289" y="72"/>
                    </a:lnTo>
                    <a:lnTo>
                      <a:pt x="287" y="72"/>
                    </a:lnTo>
                    <a:lnTo>
                      <a:pt x="287" y="74"/>
                    </a:lnTo>
                    <a:lnTo>
                      <a:pt x="287" y="76"/>
                    </a:lnTo>
                    <a:lnTo>
                      <a:pt x="287" y="76"/>
                    </a:lnTo>
                    <a:lnTo>
                      <a:pt x="285" y="78"/>
                    </a:lnTo>
                    <a:lnTo>
                      <a:pt x="279" y="80"/>
                    </a:lnTo>
                    <a:lnTo>
                      <a:pt x="277" y="80"/>
                    </a:lnTo>
                    <a:lnTo>
                      <a:pt x="275" y="80"/>
                    </a:lnTo>
                    <a:lnTo>
                      <a:pt x="265" y="82"/>
                    </a:lnTo>
                    <a:lnTo>
                      <a:pt x="262" y="82"/>
                    </a:lnTo>
                    <a:lnTo>
                      <a:pt x="260" y="80"/>
                    </a:lnTo>
                    <a:lnTo>
                      <a:pt x="258" y="72"/>
                    </a:lnTo>
                    <a:lnTo>
                      <a:pt x="254" y="70"/>
                    </a:lnTo>
                    <a:lnTo>
                      <a:pt x="242" y="70"/>
                    </a:lnTo>
                    <a:lnTo>
                      <a:pt x="228" y="70"/>
                    </a:lnTo>
                    <a:lnTo>
                      <a:pt x="226" y="70"/>
                    </a:lnTo>
                    <a:lnTo>
                      <a:pt x="226" y="70"/>
                    </a:lnTo>
                    <a:lnTo>
                      <a:pt x="226" y="68"/>
                    </a:lnTo>
                    <a:lnTo>
                      <a:pt x="226" y="66"/>
                    </a:lnTo>
                    <a:lnTo>
                      <a:pt x="226" y="66"/>
                    </a:lnTo>
                    <a:lnTo>
                      <a:pt x="224" y="66"/>
                    </a:lnTo>
                    <a:lnTo>
                      <a:pt x="224" y="66"/>
                    </a:lnTo>
                    <a:lnTo>
                      <a:pt x="224" y="64"/>
                    </a:lnTo>
                    <a:lnTo>
                      <a:pt x="222" y="64"/>
                    </a:lnTo>
                    <a:lnTo>
                      <a:pt x="209" y="66"/>
                    </a:lnTo>
                    <a:lnTo>
                      <a:pt x="205" y="66"/>
                    </a:lnTo>
                    <a:lnTo>
                      <a:pt x="201" y="64"/>
                    </a:lnTo>
                    <a:lnTo>
                      <a:pt x="193" y="60"/>
                    </a:lnTo>
                    <a:lnTo>
                      <a:pt x="191" y="58"/>
                    </a:lnTo>
                    <a:lnTo>
                      <a:pt x="191" y="56"/>
                    </a:lnTo>
                    <a:lnTo>
                      <a:pt x="191" y="56"/>
                    </a:lnTo>
                    <a:lnTo>
                      <a:pt x="191" y="54"/>
                    </a:lnTo>
                    <a:lnTo>
                      <a:pt x="191" y="52"/>
                    </a:lnTo>
                    <a:lnTo>
                      <a:pt x="191" y="52"/>
                    </a:lnTo>
                    <a:lnTo>
                      <a:pt x="191" y="45"/>
                    </a:lnTo>
                    <a:lnTo>
                      <a:pt x="187" y="35"/>
                    </a:lnTo>
                    <a:lnTo>
                      <a:pt x="183" y="25"/>
                    </a:lnTo>
                    <a:lnTo>
                      <a:pt x="183" y="23"/>
                    </a:lnTo>
                    <a:lnTo>
                      <a:pt x="183" y="21"/>
                    </a:lnTo>
                    <a:lnTo>
                      <a:pt x="183" y="17"/>
                    </a:lnTo>
                    <a:lnTo>
                      <a:pt x="181" y="15"/>
                    </a:lnTo>
                    <a:lnTo>
                      <a:pt x="181" y="13"/>
                    </a:lnTo>
                    <a:lnTo>
                      <a:pt x="181" y="8"/>
                    </a:lnTo>
                    <a:lnTo>
                      <a:pt x="179" y="6"/>
                    </a:lnTo>
                    <a:lnTo>
                      <a:pt x="179" y="4"/>
                    </a:lnTo>
                    <a:lnTo>
                      <a:pt x="172" y="2"/>
                    </a:lnTo>
                    <a:lnTo>
                      <a:pt x="168" y="2"/>
                    </a:lnTo>
                    <a:lnTo>
                      <a:pt x="158" y="2"/>
                    </a:lnTo>
                    <a:lnTo>
                      <a:pt x="154" y="0"/>
                    </a:lnTo>
                    <a:lnTo>
                      <a:pt x="154" y="6"/>
                    </a:lnTo>
                    <a:lnTo>
                      <a:pt x="156" y="15"/>
                    </a:lnTo>
                    <a:lnTo>
                      <a:pt x="156" y="27"/>
                    </a:lnTo>
                    <a:lnTo>
                      <a:pt x="156" y="37"/>
                    </a:lnTo>
                    <a:lnTo>
                      <a:pt x="156" y="39"/>
                    </a:lnTo>
                    <a:lnTo>
                      <a:pt x="156" y="39"/>
                    </a:lnTo>
                    <a:lnTo>
                      <a:pt x="154" y="39"/>
                    </a:lnTo>
                    <a:lnTo>
                      <a:pt x="138" y="39"/>
                    </a:lnTo>
                    <a:lnTo>
                      <a:pt x="121" y="41"/>
                    </a:lnTo>
                    <a:lnTo>
                      <a:pt x="105" y="41"/>
                    </a:lnTo>
                    <a:lnTo>
                      <a:pt x="88" y="41"/>
                    </a:lnTo>
                    <a:lnTo>
                      <a:pt x="72" y="43"/>
                    </a:lnTo>
                    <a:lnTo>
                      <a:pt x="56" y="43"/>
                    </a:lnTo>
                    <a:lnTo>
                      <a:pt x="39" y="43"/>
                    </a:lnTo>
                    <a:lnTo>
                      <a:pt x="23" y="43"/>
                    </a:lnTo>
                    <a:lnTo>
                      <a:pt x="6" y="45"/>
                    </a:lnTo>
                    <a:lnTo>
                      <a:pt x="0" y="45"/>
                    </a:lnTo>
                    <a:lnTo>
                      <a:pt x="0" y="45"/>
                    </a:lnTo>
                    <a:lnTo>
                      <a:pt x="0" y="47"/>
                    </a:lnTo>
                    <a:lnTo>
                      <a:pt x="0" y="49"/>
                    </a:lnTo>
                    <a:lnTo>
                      <a:pt x="2" y="49"/>
                    </a:lnTo>
                    <a:lnTo>
                      <a:pt x="2" y="52"/>
                    </a:lnTo>
                    <a:lnTo>
                      <a:pt x="2" y="54"/>
                    </a:lnTo>
                    <a:lnTo>
                      <a:pt x="2" y="54"/>
                    </a:lnTo>
                    <a:lnTo>
                      <a:pt x="4" y="56"/>
                    </a:lnTo>
                    <a:lnTo>
                      <a:pt x="4" y="56"/>
                    </a:lnTo>
                    <a:lnTo>
                      <a:pt x="4" y="60"/>
                    </a:lnTo>
                    <a:lnTo>
                      <a:pt x="6" y="66"/>
                    </a:lnTo>
                    <a:lnTo>
                      <a:pt x="9" y="70"/>
                    </a:lnTo>
                    <a:lnTo>
                      <a:pt x="9" y="70"/>
                    </a:lnTo>
                    <a:lnTo>
                      <a:pt x="11" y="74"/>
                    </a:lnTo>
                    <a:lnTo>
                      <a:pt x="11" y="80"/>
                    </a:lnTo>
                    <a:lnTo>
                      <a:pt x="11" y="82"/>
                    </a:lnTo>
                    <a:lnTo>
                      <a:pt x="9" y="86"/>
                    </a:lnTo>
                    <a:lnTo>
                      <a:pt x="6" y="90"/>
                    </a:lnTo>
                    <a:lnTo>
                      <a:pt x="9" y="97"/>
                    </a:lnTo>
                    <a:lnTo>
                      <a:pt x="9" y="101"/>
                    </a:lnTo>
                    <a:lnTo>
                      <a:pt x="11" y="103"/>
                    </a:lnTo>
                    <a:lnTo>
                      <a:pt x="11" y="103"/>
                    </a:lnTo>
                    <a:lnTo>
                      <a:pt x="11" y="105"/>
                    </a:lnTo>
                    <a:lnTo>
                      <a:pt x="9" y="107"/>
                    </a:lnTo>
                    <a:lnTo>
                      <a:pt x="9" y="107"/>
                    </a:lnTo>
                    <a:lnTo>
                      <a:pt x="11" y="115"/>
                    </a:lnTo>
                    <a:lnTo>
                      <a:pt x="11" y="115"/>
                    </a:lnTo>
                    <a:lnTo>
                      <a:pt x="11" y="117"/>
                    </a:lnTo>
                    <a:lnTo>
                      <a:pt x="11" y="123"/>
                    </a:lnTo>
                    <a:lnTo>
                      <a:pt x="11" y="129"/>
                    </a:lnTo>
                    <a:lnTo>
                      <a:pt x="11" y="131"/>
                    </a:lnTo>
                    <a:lnTo>
                      <a:pt x="13" y="136"/>
                    </a:lnTo>
                    <a:lnTo>
                      <a:pt x="17" y="144"/>
                    </a:lnTo>
                    <a:lnTo>
                      <a:pt x="17" y="148"/>
                    </a:lnTo>
                    <a:lnTo>
                      <a:pt x="19" y="150"/>
                    </a:lnTo>
                    <a:lnTo>
                      <a:pt x="21" y="154"/>
                    </a:lnTo>
                    <a:lnTo>
                      <a:pt x="19" y="156"/>
                    </a:lnTo>
                    <a:lnTo>
                      <a:pt x="21" y="158"/>
                    </a:lnTo>
                    <a:lnTo>
                      <a:pt x="23" y="164"/>
                    </a:lnTo>
                    <a:lnTo>
                      <a:pt x="23" y="164"/>
                    </a:lnTo>
                    <a:lnTo>
                      <a:pt x="21" y="164"/>
                    </a:lnTo>
                    <a:lnTo>
                      <a:pt x="21" y="164"/>
                    </a:lnTo>
                    <a:lnTo>
                      <a:pt x="23" y="166"/>
                    </a:lnTo>
                    <a:lnTo>
                      <a:pt x="23" y="166"/>
                    </a:lnTo>
                    <a:lnTo>
                      <a:pt x="23" y="166"/>
                    </a:lnTo>
                    <a:lnTo>
                      <a:pt x="23" y="166"/>
                    </a:lnTo>
                    <a:lnTo>
                      <a:pt x="23" y="166"/>
                    </a:lnTo>
                    <a:lnTo>
                      <a:pt x="25" y="168"/>
                    </a:lnTo>
                    <a:lnTo>
                      <a:pt x="25" y="170"/>
                    </a:lnTo>
                    <a:lnTo>
                      <a:pt x="27" y="172"/>
                    </a:lnTo>
                    <a:lnTo>
                      <a:pt x="27" y="174"/>
                    </a:lnTo>
                    <a:lnTo>
                      <a:pt x="29" y="177"/>
                    </a:lnTo>
                    <a:lnTo>
                      <a:pt x="29" y="179"/>
                    </a:lnTo>
                    <a:lnTo>
                      <a:pt x="31" y="183"/>
                    </a:lnTo>
                    <a:lnTo>
                      <a:pt x="31" y="185"/>
                    </a:lnTo>
                    <a:lnTo>
                      <a:pt x="33" y="187"/>
                    </a:lnTo>
                    <a:lnTo>
                      <a:pt x="33" y="187"/>
                    </a:lnTo>
                    <a:lnTo>
                      <a:pt x="33" y="187"/>
                    </a:lnTo>
                    <a:lnTo>
                      <a:pt x="33" y="187"/>
                    </a:lnTo>
                    <a:lnTo>
                      <a:pt x="33" y="189"/>
                    </a:lnTo>
                    <a:lnTo>
                      <a:pt x="33" y="189"/>
                    </a:lnTo>
                    <a:lnTo>
                      <a:pt x="33" y="191"/>
                    </a:lnTo>
                    <a:lnTo>
                      <a:pt x="33" y="193"/>
                    </a:lnTo>
                    <a:lnTo>
                      <a:pt x="33" y="195"/>
                    </a:lnTo>
                    <a:lnTo>
                      <a:pt x="33" y="197"/>
                    </a:lnTo>
                    <a:lnTo>
                      <a:pt x="33" y="197"/>
                    </a:lnTo>
                    <a:lnTo>
                      <a:pt x="33" y="203"/>
                    </a:lnTo>
                    <a:lnTo>
                      <a:pt x="33" y="205"/>
                    </a:lnTo>
                    <a:lnTo>
                      <a:pt x="33" y="205"/>
                    </a:lnTo>
                    <a:lnTo>
                      <a:pt x="33" y="207"/>
                    </a:lnTo>
                    <a:lnTo>
                      <a:pt x="33" y="207"/>
                    </a:lnTo>
                    <a:lnTo>
                      <a:pt x="35" y="209"/>
                    </a:lnTo>
                    <a:lnTo>
                      <a:pt x="35" y="222"/>
                    </a:lnTo>
                    <a:lnTo>
                      <a:pt x="35" y="224"/>
                    </a:lnTo>
                    <a:lnTo>
                      <a:pt x="35" y="230"/>
                    </a:lnTo>
                    <a:lnTo>
                      <a:pt x="35" y="232"/>
                    </a:lnTo>
                    <a:lnTo>
                      <a:pt x="35" y="232"/>
                    </a:lnTo>
                    <a:lnTo>
                      <a:pt x="35" y="232"/>
                    </a:lnTo>
                    <a:lnTo>
                      <a:pt x="35" y="234"/>
                    </a:lnTo>
                    <a:lnTo>
                      <a:pt x="35" y="236"/>
                    </a:lnTo>
                    <a:lnTo>
                      <a:pt x="37" y="240"/>
                    </a:lnTo>
                    <a:lnTo>
                      <a:pt x="37" y="242"/>
                    </a:lnTo>
                    <a:lnTo>
                      <a:pt x="37" y="248"/>
                    </a:lnTo>
                    <a:lnTo>
                      <a:pt x="37" y="250"/>
                    </a:lnTo>
                    <a:lnTo>
                      <a:pt x="37" y="250"/>
                    </a:lnTo>
                    <a:lnTo>
                      <a:pt x="39" y="252"/>
                    </a:lnTo>
                    <a:lnTo>
                      <a:pt x="39" y="252"/>
                    </a:lnTo>
                    <a:lnTo>
                      <a:pt x="39" y="254"/>
                    </a:lnTo>
                    <a:lnTo>
                      <a:pt x="39" y="254"/>
                    </a:lnTo>
                    <a:lnTo>
                      <a:pt x="39" y="254"/>
                    </a:lnTo>
                    <a:lnTo>
                      <a:pt x="39" y="254"/>
                    </a:lnTo>
                    <a:lnTo>
                      <a:pt x="41" y="254"/>
                    </a:lnTo>
                    <a:lnTo>
                      <a:pt x="41" y="254"/>
                    </a:lnTo>
                    <a:lnTo>
                      <a:pt x="41" y="256"/>
                    </a:lnTo>
                    <a:lnTo>
                      <a:pt x="41" y="256"/>
                    </a:lnTo>
                    <a:lnTo>
                      <a:pt x="41" y="256"/>
                    </a:lnTo>
                    <a:lnTo>
                      <a:pt x="41" y="256"/>
                    </a:lnTo>
                    <a:lnTo>
                      <a:pt x="41" y="258"/>
                    </a:lnTo>
                    <a:lnTo>
                      <a:pt x="41" y="261"/>
                    </a:lnTo>
                    <a:lnTo>
                      <a:pt x="39" y="261"/>
                    </a:lnTo>
                    <a:lnTo>
                      <a:pt x="41" y="265"/>
                    </a:lnTo>
                    <a:lnTo>
                      <a:pt x="39" y="267"/>
                    </a:lnTo>
                    <a:lnTo>
                      <a:pt x="39" y="267"/>
                    </a:lnTo>
                    <a:lnTo>
                      <a:pt x="39" y="269"/>
                    </a:lnTo>
                    <a:lnTo>
                      <a:pt x="39" y="269"/>
                    </a:lnTo>
                    <a:lnTo>
                      <a:pt x="39" y="271"/>
                    </a:lnTo>
                    <a:lnTo>
                      <a:pt x="41" y="275"/>
                    </a:lnTo>
                    <a:lnTo>
                      <a:pt x="41" y="277"/>
                    </a:lnTo>
                    <a:lnTo>
                      <a:pt x="41" y="279"/>
                    </a:lnTo>
                    <a:lnTo>
                      <a:pt x="39" y="283"/>
                    </a:lnTo>
                    <a:lnTo>
                      <a:pt x="39" y="285"/>
                    </a:lnTo>
                    <a:lnTo>
                      <a:pt x="41" y="287"/>
                    </a:lnTo>
                    <a:lnTo>
                      <a:pt x="43" y="289"/>
                    </a:lnTo>
                    <a:lnTo>
                      <a:pt x="43" y="291"/>
                    </a:lnTo>
                    <a:lnTo>
                      <a:pt x="45" y="295"/>
                    </a:lnTo>
                    <a:lnTo>
                      <a:pt x="45" y="297"/>
                    </a:lnTo>
                    <a:lnTo>
                      <a:pt x="45" y="299"/>
                    </a:lnTo>
                    <a:lnTo>
                      <a:pt x="45" y="302"/>
                    </a:lnTo>
                    <a:lnTo>
                      <a:pt x="45" y="302"/>
                    </a:lnTo>
                    <a:lnTo>
                      <a:pt x="47" y="304"/>
                    </a:lnTo>
                    <a:lnTo>
                      <a:pt x="47" y="304"/>
                    </a:lnTo>
                    <a:lnTo>
                      <a:pt x="47" y="304"/>
                    </a:lnTo>
                    <a:lnTo>
                      <a:pt x="47" y="306"/>
                    </a:lnTo>
                    <a:lnTo>
                      <a:pt x="47" y="308"/>
                    </a:lnTo>
                    <a:lnTo>
                      <a:pt x="52" y="314"/>
                    </a:lnTo>
                    <a:lnTo>
                      <a:pt x="56" y="316"/>
                    </a:lnTo>
                    <a:lnTo>
                      <a:pt x="56" y="318"/>
                    </a:lnTo>
                    <a:lnTo>
                      <a:pt x="58" y="320"/>
                    </a:lnTo>
                    <a:lnTo>
                      <a:pt x="58" y="326"/>
                    </a:lnTo>
                    <a:lnTo>
                      <a:pt x="58" y="328"/>
                    </a:lnTo>
                    <a:lnTo>
                      <a:pt x="58" y="330"/>
                    </a:lnTo>
                    <a:lnTo>
                      <a:pt x="58" y="330"/>
                    </a:lnTo>
                    <a:lnTo>
                      <a:pt x="60" y="334"/>
                    </a:lnTo>
                    <a:lnTo>
                      <a:pt x="60" y="334"/>
                    </a:lnTo>
                    <a:lnTo>
                      <a:pt x="60" y="334"/>
                    </a:lnTo>
                    <a:lnTo>
                      <a:pt x="60" y="336"/>
                    </a:lnTo>
                    <a:lnTo>
                      <a:pt x="60" y="336"/>
                    </a:lnTo>
                    <a:lnTo>
                      <a:pt x="60" y="340"/>
                    </a:lnTo>
                    <a:lnTo>
                      <a:pt x="60" y="343"/>
                    </a:lnTo>
                    <a:lnTo>
                      <a:pt x="60" y="345"/>
                    </a:lnTo>
                    <a:lnTo>
                      <a:pt x="60" y="347"/>
                    </a:lnTo>
                    <a:lnTo>
                      <a:pt x="60" y="351"/>
                    </a:lnTo>
                    <a:lnTo>
                      <a:pt x="62" y="357"/>
                    </a:lnTo>
                    <a:lnTo>
                      <a:pt x="60" y="359"/>
                    </a:lnTo>
                    <a:lnTo>
                      <a:pt x="60" y="359"/>
                    </a:lnTo>
                    <a:lnTo>
                      <a:pt x="60" y="359"/>
                    </a:lnTo>
                    <a:lnTo>
                      <a:pt x="60" y="361"/>
                    </a:lnTo>
                    <a:lnTo>
                      <a:pt x="60" y="367"/>
                    </a:lnTo>
                    <a:lnTo>
                      <a:pt x="60" y="369"/>
                    </a:lnTo>
                    <a:lnTo>
                      <a:pt x="58" y="371"/>
                    </a:lnTo>
                    <a:lnTo>
                      <a:pt x="56" y="375"/>
                    </a:lnTo>
                    <a:lnTo>
                      <a:pt x="56" y="377"/>
                    </a:lnTo>
                    <a:lnTo>
                      <a:pt x="54" y="377"/>
                    </a:lnTo>
                    <a:lnTo>
                      <a:pt x="54" y="377"/>
                    </a:lnTo>
                    <a:lnTo>
                      <a:pt x="52" y="379"/>
                    </a:lnTo>
                    <a:lnTo>
                      <a:pt x="45" y="384"/>
                    </a:lnTo>
                    <a:lnTo>
                      <a:pt x="45" y="384"/>
                    </a:lnTo>
                    <a:lnTo>
                      <a:pt x="43" y="386"/>
                    </a:lnTo>
                    <a:lnTo>
                      <a:pt x="41" y="388"/>
                    </a:lnTo>
                    <a:lnTo>
                      <a:pt x="39" y="390"/>
                    </a:lnTo>
                    <a:lnTo>
                      <a:pt x="39" y="390"/>
                    </a:lnTo>
                    <a:lnTo>
                      <a:pt x="39" y="392"/>
                    </a:lnTo>
                    <a:lnTo>
                      <a:pt x="37" y="394"/>
                    </a:lnTo>
                    <a:lnTo>
                      <a:pt x="39" y="396"/>
                    </a:lnTo>
                    <a:lnTo>
                      <a:pt x="43" y="400"/>
                    </a:lnTo>
                    <a:lnTo>
                      <a:pt x="45" y="402"/>
                    </a:lnTo>
                    <a:lnTo>
                      <a:pt x="49" y="408"/>
                    </a:lnTo>
                    <a:lnTo>
                      <a:pt x="52" y="412"/>
                    </a:lnTo>
                    <a:lnTo>
                      <a:pt x="52" y="414"/>
                    </a:lnTo>
                    <a:lnTo>
                      <a:pt x="58" y="414"/>
                    </a:lnTo>
                    <a:lnTo>
                      <a:pt x="62" y="414"/>
                    </a:lnTo>
                    <a:lnTo>
                      <a:pt x="64" y="416"/>
                    </a:lnTo>
                    <a:lnTo>
                      <a:pt x="66" y="416"/>
                    </a:lnTo>
                    <a:lnTo>
                      <a:pt x="68" y="418"/>
                    </a:lnTo>
                    <a:lnTo>
                      <a:pt x="68" y="418"/>
                    </a:lnTo>
                    <a:lnTo>
                      <a:pt x="70" y="422"/>
                    </a:lnTo>
                    <a:lnTo>
                      <a:pt x="70" y="424"/>
                    </a:lnTo>
                    <a:lnTo>
                      <a:pt x="72" y="424"/>
                    </a:lnTo>
                    <a:lnTo>
                      <a:pt x="72" y="424"/>
                    </a:lnTo>
                    <a:lnTo>
                      <a:pt x="72" y="429"/>
                    </a:lnTo>
                    <a:lnTo>
                      <a:pt x="72" y="451"/>
                    </a:lnTo>
                    <a:lnTo>
                      <a:pt x="72" y="474"/>
                    </a:lnTo>
                    <a:lnTo>
                      <a:pt x="74" y="498"/>
                    </a:lnTo>
                    <a:lnTo>
                      <a:pt x="74" y="521"/>
                    </a:lnTo>
                    <a:lnTo>
                      <a:pt x="74" y="543"/>
                    </a:lnTo>
                    <a:lnTo>
                      <a:pt x="76" y="566"/>
                    </a:lnTo>
                    <a:lnTo>
                      <a:pt x="76" y="590"/>
                    </a:lnTo>
                    <a:lnTo>
                      <a:pt x="78" y="613"/>
                    </a:lnTo>
                    <a:lnTo>
                      <a:pt x="103" y="613"/>
                    </a:lnTo>
                    <a:lnTo>
                      <a:pt x="129" y="611"/>
                    </a:lnTo>
                    <a:lnTo>
                      <a:pt x="156" y="611"/>
                    </a:lnTo>
                    <a:lnTo>
                      <a:pt x="183" y="609"/>
                    </a:lnTo>
                    <a:lnTo>
                      <a:pt x="207" y="607"/>
                    </a:lnTo>
                    <a:lnTo>
                      <a:pt x="234" y="607"/>
                    </a:lnTo>
                    <a:lnTo>
                      <a:pt x="260" y="605"/>
                    </a:lnTo>
                    <a:lnTo>
                      <a:pt x="287" y="603"/>
                    </a:lnTo>
                    <a:lnTo>
                      <a:pt x="312" y="603"/>
                    </a:lnTo>
                    <a:lnTo>
                      <a:pt x="338" y="601"/>
                    </a:lnTo>
                    <a:lnTo>
                      <a:pt x="365" y="599"/>
                    </a:lnTo>
                    <a:lnTo>
                      <a:pt x="392" y="597"/>
                    </a:lnTo>
                    <a:lnTo>
                      <a:pt x="416" y="595"/>
                    </a:lnTo>
                    <a:lnTo>
                      <a:pt x="443" y="595"/>
                    </a:lnTo>
                    <a:lnTo>
                      <a:pt x="469" y="593"/>
                    </a:lnTo>
                    <a:lnTo>
                      <a:pt x="496" y="590"/>
                    </a:lnTo>
                    <a:lnTo>
                      <a:pt x="496" y="586"/>
                    </a:lnTo>
                    <a:lnTo>
                      <a:pt x="496" y="586"/>
                    </a:lnTo>
                    <a:lnTo>
                      <a:pt x="496" y="584"/>
                    </a:lnTo>
                    <a:lnTo>
                      <a:pt x="494" y="582"/>
                    </a:lnTo>
                    <a:lnTo>
                      <a:pt x="494" y="580"/>
                    </a:lnTo>
                    <a:lnTo>
                      <a:pt x="494" y="576"/>
                    </a:lnTo>
                    <a:lnTo>
                      <a:pt x="494" y="576"/>
                    </a:lnTo>
                    <a:lnTo>
                      <a:pt x="494" y="574"/>
                    </a:lnTo>
                    <a:lnTo>
                      <a:pt x="494" y="572"/>
                    </a:lnTo>
                    <a:lnTo>
                      <a:pt x="494" y="566"/>
                    </a:lnTo>
                    <a:lnTo>
                      <a:pt x="494" y="564"/>
                    </a:lnTo>
                    <a:lnTo>
                      <a:pt x="494" y="562"/>
                    </a:lnTo>
                    <a:lnTo>
                      <a:pt x="494" y="562"/>
                    </a:lnTo>
                    <a:lnTo>
                      <a:pt x="492" y="560"/>
                    </a:lnTo>
                    <a:lnTo>
                      <a:pt x="492" y="560"/>
                    </a:lnTo>
                    <a:lnTo>
                      <a:pt x="490" y="560"/>
                    </a:lnTo>
                    <a:lnTo>
                      <a:pt x="490" y="558"/>
                    </a:lnTo>
                    <a:lnTo>
                      <a:pt x="490" y="558"/>
                    </a:lnTo>
                    <a:lnTo>
                      <a:pt x="490" y="556"/>
                    </a:lnTo>
                    <a:lnTo>
                      <a:pt x="490" y="554"/>
                    </a:lnTo>
                    <a:lnTo>
                      <a:pt x="490" y="552"/>
                    </a:lnTo>
                    <a:lnTo>
                      <a:pt x="490" y="547"/>
                    </a:lnTo>
                    <a:lnTo>
                      <a:pt x="488" y="547"/>
                    </a:lnTo>
                    <a:lnTo>
                      <a:pt x="488" y="545"/>
                    </a:lnTo>
                    <a:lnTo>
                      <a:pt x="488" y="545"/>
                    </a:lnTo>
                    <a:lnTo>
                      <a:pt x="486" y="545"/>
                    </a:lnTo>
                    <a:lnTo>
                      <a:pt x="482" y="543"/>
                    </a:lnTo>
                    <a:lnTo>
                      <a:pt x="482" y="543"/>
                    </a:lnTo>
                    <a:lnTo>
                      <a:pt x="480" y="541"/>
                    </a:lnTo>
                    <a:lnTo>
                      <a:pt x="480" y="539"/>
                    </a:lnTo>
                    <a:lnTo>
                      <a:pt x="480" y="537"/>
                    </a:lnTo>
                    <a:lnTo>
                      <a:pt x="480" y="537"/>
                    </a:lnTo>
                    <a:lnTo>
                      <a:pt x="478" y="537"/>
                    </a:lnTo>
                    <a:lnTo>
                      <a:pt x="478" y="537"/>
                    </a:lnTo>
                    <a:lnTo>
                      <a:pt x="478" y="535"/>
                    </a:lnTo>
                    <a:lnTo>
                      <a:pt x="473" y="535"/>
                    </a:lnTo>
                    <a:lnTo>
                      <a:pt x="473" y="535"/>
                    </a:lnTo>
                    <a:lnTo>
                      <a:pt x="473" y="535"/>
                    </a:lnTo>
                    <a:lnTo>
                      <a:pt x="467" y="533"/>
                    </a:lnTo>
                    <a:lnTo>
                      <a:pt x="467" y="533"/>
                    </a:lnTo>
                    <a:lnTo>
                      <a:pt x="459" y="533"/>
                    </a:lnTo>
                    <a:lnTo>
                      <a:pt x="459" y="533"/>
                    </a:lnTo>
                    <a:lnTo>
                      <a:pt x="457" y="533"/>
                    </a:lnTo>
                    <a:lnTo>
                      <a:pt x="447" y="525"/>
                    </a:lnTo>
                    <a:lnTo>
                      <a:pt x="445" y="523"/>
                    </a:lnTo>
                    <a:lnTo>
                      <a:pt x="443" y="521"/>
                    </a:lnTo>
                    <a:lnTo>
                      <a:pt x="437" y="511"/>
                    </a:lnTo>
                    <a:lnTo>
                      <a:pt x="432" y="506"/>
                    </a:lnTo>
                    <a:lnTo>
                      <a:pt x="420" y="496"/>
                    </a:lnTo>
                    <a:lnTo>
                      <a:pt x="416" y="496"/>
                    </a:lnTo>
                    <a:lnTo>
                      <a:pt x="406" y="494"/>
                    </a:lnTo>
                    <a:lnTo>
                      <a:pt x="406" y="494"/>
                    </a:lnTo>
                    <a:lnTo>
                      <a:pt x="404" y="494"/>
                    </a:lnTo>
                    <a:lnTo>
                      <a:pt x="404" y="492"/>
                    </a:lnTo>
                    <a:lnTo>
                      <a:pt x="402" y="488"/>
                    </a:lnTo>
                    <a:lnTo>
                      <a:pt x="398" y="486"/>
                    </a:lnTo>
                    <a:lnTo>
                      <a:pt x="396" y="484"/>
                    </a:lnTo>
                    <a:lnTo>
                      <a:pt x="394" y="482"/>
                    </a:lnTo>
                    <a:lnTo>
                      <a:pt x="381" y="482"/>
                    </a:lnTo>
                    <a:lnTo>
                      <a:pt x="377" y="480"/>
                    </a:lnTo>
                    <a:lnTo>
                      <a:pt x="377" y="480"/>
                    </a:lnTo>
                    <a:lnTo>
                      <a:pt x="375" y="478"/>
                    </a:lnTo>
                    <a:lnTo>
                      <a:pt x="375" y="478"/>
                    </a:lnTo>
                    <a:lnTo>
                      <a:pt x="373" y="476"/>
                    </a:lnTo>
                    <a:lnTo>
                      <a:pt x="367" y="472"/>
                    </a:lnTo>
                    <a:lnTo>
                      <a:pt x="363" y="470"/>
                    </a:lnTo>
                    <a:lnTo>
                      <a:pt x="361" y="468"/>
                    </a:lnTo>
                    <a:lnTo>
                      <a:pt x="363" y="459"/>
                    </a:lnTo>
                    <a:lnTo>
                      <a:pt x="363" y="457"/>
                    </a:lnTo>
                    <a:lnTo>
                      <a:pt x="363" y="455"/>
                    </a:lnTo>
                    <a:lnTo>
                      <a:pt x="363" y="453"/>
                    </a:lnTo>
                    <a:lnTo>
                      <a:pt x="363" y="451"/>
                    </a:lnTo>
                    <a:lnTo>
                      <a:pt x="365" y="449"/>
                    </a:lnTo>
                    <a:lnTo>
                      <a:pt x="365" y="449"/>
                    </a:lnTo>
                    <a:lnTo>
                      <a:pt x="363" y="445"/>
                    </a:lnTo>
                    <a:lnTo>
                      <a:pt x="363" y="441"/>
                    </a:lnTo>
                    <a:lnTo>
                      <a:pt x="361" y="435"/>
                    </a:lnTo>
                    <a:lnTo>
                      <a:pt x="361" y="433"/>
                    </a:lnTo>
                    <a:lnTo>
                      <a:pt x="361" y="433"/>
                    </a:lnTo>
                    <a:lnTo>
                      <a:pt x="363" y="431"/>
                    </a:lnTo>
                    <a:lnTo>
                      <a:pt x="363" y="431"/>
                    </a:lnTo>
                    <a:lnTo>
                      <a:pt x="363" y="429"/>
                    </a:lnTo>
                    <a:lnTo>
                      <a:pt x="363" y="427"/>
                    </a:lnTo>
                    <a:lnTo>
                      <a:pt x="361" y="422"/>
                    </a:lnTo>
                    <a:lnTo>
                      <a:pt x="361" y="422"/>
                    </a:lnTo>
                    <a:lnTo>
                      <a:pt x="361" y="420"/>
                    </a:lnTo>
                    <a:lnTo>
                      <a:pt x="363" y="418"/>
                    </a:lnTo>
                    <a:lnTo>
                      <a:pt x="361" y="414"/>
                    </a:lnTo>
                    <a:lnTo>
                      <a:pt x="361" y="412"/>
                    </a:lnTo>
                    <a:lnTo>
                      <a:pt x="363" y="410"/>
                    </a:lnTo>
                    <a:lnTo>
                      <a:pt x="363" y="408"/>
                    </a:lnTo>
                    <a:lnTo>
                      <a:pt x="365" y="408"/>
                    </a:lnTo>
                    <a:lnTo>
                      <a:pt x="365" y="406"/>
                    </a:lnTo>
                    <a:lnTo>
                      <a:pt x="365" y="404"/>
                    </a:lnTo>
                    <a:lnTo>
                      <a:pt x="367" y="402"/>
                    </a:lnTo>
                    <a:lnTo>
                      <a:pt x="369" y="398"/>
                    </a:lnTo>
                    <a:lnTo>
                      <a:pt x="369" y="396"/>
                    </a:lnTo>
                    <a:lnTo>
                      <a:pt x="367" y="394"/>
                    </a:lnTo>
                    <a:lnTo>
                      <a:pt x="367" y="394"/>
                    </a:lnTo>
                    <a:lnTo>
                      <a:pt x="365" y="392"/>
                    </a:lnTo>
                    <a:lnTo>
                      <a:pt x="363" y="390"/>
                    </a:lnTo>
                    <a:lnTo>
                      <a:pt x="363" y="388"/>
                    </a:lnTo>
                    <a:lnTo>
                      <a:pt x="361" y="384"/>
                    </a:lnTo>
                    <a:lnTo>
                      <a:pt x="361" y="384"/>
                    </a:lnTo>
                    <a:lnTo>
                      <a:pt x="357" y="381"/>
                    </a:lnTo>
                    <a:lnTo>
                      <a:pt x="353" y="381"/>
                    </a:lnTo>
                    <a:lnTo>
                      <a:pt x="351" y="381"/>
                    </a:lnTo>
                    <a:lnTo>
                      <a:pt x="349" y="377"/>
                    </a:lnTo>
                    <a:lnTo>
                      <a:pt x="349" y="371"/>
                    </a:lnTo>
                    <a:lnTo>
                      <a:pt x="349" y="369"/>
                    </a:lnTo>
                    <a:lnTo>
                      <a:pt x="349" y="367"/>
                    </a:lnTo>
                    <a:lnTo>
                      <a:pt x="355" y="361"/>
                    </a:lnTo>
                    <a:lnTo>
                      <a:pt x="357" y="357"/>
                    </a:lnTo>
                    <a:lnTo>
                      <a:pt x="357" y="355"/>
                    </a:lnTo>
                    <a:lnTo>
                      <a:pt x="361" y="349"/>
                    </a:lnTo>
                    <a:lnTo>
                      <a:pt x="363" y="347"/>
                    </a:lnTo>
                    <a:lnTo>
                      <a:pt x="365" y="345"/>
                    </a:lnTo>
                    <a:lnTo>
                      <a:pt x="365" y="345"/>
                    </a:lnTo>
                    <a:lnTo>
                      <a:pt x="369" y="340"/>
                    </a:lnTo>
                    <a:lnTo>
                      <a:pt x="371" y="340"/>
                    </a:lnTo>
                    <a:lnTo>
                      <a:pt x="373" y="340"/>
                    </a:lnTo>
                    <a:lnTo>
                      <a:pt x="373" y="340"/>
                    </a:lnTo>
                    <a:lnTo>
                      <a:pt x="373" y="338"/>
                    </a:lnTo>
                    <a:lnTo>
                      <a:pt x="373" y="338"/>
                    </a:lnTo>
                    <a:lnTo>
                      <a:pt x="373" y="338"/>
                    </a:lnTo>
                    <a:lnTo>
                      <a:pt x="375" y="338"/>
                    </a:lnTo>
                    <a:lnTo>
                      <a:pt x="375" y="336"/>
                    </a:lnTo>
                    <a:lnTo>
                      <a:pt x="375" y="336"/>
                    </a:lnTo>
                    <a:lnTo>
                      <a:pt x="379" y="336"/>
                    </a:lnTo>
                    <a:lnTo>
                      <a:pt x="379" y="336"/>
                    </a:lnTo>
                    <a:lnTo>
                      <a:pt x="381" y="332"/>
                    </a:lnTo>
                    <a:lnTo>
                      <a:pt x="383" y="332"/>
                    </a:lnTo>
                    <a:lnTo>
                      <a:pt x="383" y="332"/>
                    </a:lnTo>
                    <a:lnTo>
                      <a:pt x="385" y="332"/>
                    </a:lnTo>
                    <a:lnTo>
                      <a:pt x="387" y="332"/>
                    </a:lnTo>
                    <a:lnTo>
                      <a:pt x="387" y="332"/>
                    </a:lnTo>
                    <a:lnTo>
                      <a:pt x="389" y="330"/>
                    </a:lnTo>
                    <a:lnTo>
                      <a:pt x="389" y="328"/>
                    </a:lnTo>
                    <a:lnTo>
                      <a:pt x="389" y="328"/>
                    </a:lnTo>
                    <a:lnTo>
                      <a:pt x="392" y="326"/>
                    </a:lnTo>
                    <a:lnTo>
                      <a:pt x="394" y="326"/>
                    </a:lnTo>
                    <a:lnTo>
                      <a:pt x="392" y="322"/>
                    </a:lnTo>
                    <a:lnTo>
                      <a:pt x="392" y="322"/>
                    </a:lnTo>
                    <a:lnTo>
                      <a:pt x="392" y="314"/>
                    </a:lnTo>
                    <a:lnTo>
                      <a:pt x="392" y="308"/>
                    </a:lnTo>
                    <a:lnTo>
                      <a:pt x="392" y="302"/>
                    </a:lnTo>
                    <a:lnTo>
                      <a:pt x="392" y="295"/>
                    </a:lnTo>
                    <a:lnTo>
                      <a:pt x="389" y="289"/>
                    </a:lnTo>
                    <a:lnTo>
                      <a:pt x="389" y="281"/>
                    </a:lnTo>
                    <a:lnTo>
                      <a:pt x="389" y="275"/>
                    </a:lnTo>
                    <a:lnTo>
                      <a:pt x="389" y="269"/>
                    </a:lnTo>
                    <a:lnTo>
                      <a:pt x="389" y="267"/>
                    </a:lnTo>
                    <a:lnTo>
                      <a:pt x="389" y="267"/>
                    </a:lnTo>
                    <a:lnTo>
                      <a:pt x="389" y="267"/>
                    </a:lnTo>
                    <a:lnTo>
                      <a:pt x="389" y="267"/>
                    </a:lnTo>
                    <a:lnTo>
                      <a:pt x="392" y="267"/>
                    </a:lnTo>
                    <a:lnTo>
                      <a:pt x="394" y="267"/>
                    </a:lnTo>
                    <a:lnTo>
                      <a:pt x="394" y="267"/>
                    </a:lnTo>
                    <a:lnTo>
                      <a:pt x="394" y="265"/>
                    </a:lnTo>
                    <a:lnTo>
                      <a:pt x="396" y="265"/>
                    </a:lnTo>
                    <a:lnTo>
                      <a:pt x="396" y="265"/>
                    </a:lnTo>
                    <a:lnTo>
                      <a:pt x="396" y="265"/>
                    </a:lnTo>
                    <a:lnTo>
                      <a:pt x="396" y="263"/>
                    </a:lnTo>
                    <a:lnTo>
                      <a:pt x="396" y="261"/>
                    </a:lnTo>
                    <a:lnTo>
                      <a:pt x="396" y="261"/>
                    </a:lnTo>
                    <a:lnTo>
                      <a:pt x="396" y="261"/>
                    </a:lnTo>
                    <a:lnTo>
                      <a:pt x="396" y="261"/>
                    </a:lnTo>
                    <a:lnTo>
                      <a:pt x="398" y="258"/>
                    </a:lnTo>
                    <a:lnTo>
                      <a:pt x="398" y="258"/>
                    </a:lnTo>
                    <a:lnTo>
                      <a:pt x="398" y="258"/>
                    </a:lnTo>
                    <a:lnTo>
                      <a:pt x="398" y="258"/>
                    </a:lnTo>
                    <a:lnTo>
                      <a:pt x="400" y="256"/>
                    </a:lnTo>
                    <a:lnTo>
                      <a:pt x="400" y="256"/>
                    </a:lnTo>
                    <a:lnTo>
                      <a:pt x="402" y="254"/>
                    </a:lnTo>
                    <a:lnTo>
                      <a:pt x="402" y="254"/>
                    </a:lnTo>
                    <a:lnTo>
                      <a:pt x="402" y="254"/>
                    </a:lnTo>
                    <a:lnTo>
                      <a:pt x="402" y="250"/>
                    </a:lnTo>
                    <a:lnTo>
                      <a:pt x="406" y="246"/>
                    </a:lnTo>
                    <a:lnTo>
                      <a:pt x="412" y="242"/>
                    </a:lnTo>
                    <a:lnTo>
                      <a:pt x="418" y="238"/>
                    </a:lnTo>
                    <a:lnTo>
                      <a:pt x="420" y="238"/>
                    </a:lnTo>
                    <a:lnTo>
                      <a:pt x="424" y="234"/>
                    </a:lnTo>
                    <a:lnTo>
                      <a:pt x="428" y="230"/>
                    </a:lnTo>
                    <a:lnTo>
                      <a:pt x="430" y="228"/>
                    </a:lnTo>
                    <a:lnTo>
                      <a:pt x="435" y="224"/>
                    </a:lnTo>
                    <a:lnTo>
                      <a:pt x="435" y="224"/>
                    </a:lnTo>
                    <a:lnTo>
                      <a:pt x="437" y="222"/>
                    </a:lnTo>
                    <a:lnTo>
                      <a:pt x="437" y="222"/>
                    </a:lnTo>
                    <a:lnTo>
                      <a:pt x="437" y="222"/>
                    </a:lnTo>
                    <a:lnTo>
                      <a:pt x="439" y="220"/>
                    </a:lnTo>
                    <a:lnTo>
                      <a:pt x="439" y="220"/>
                    </a:lnTo>
                    <a:lnTo>
                      <a:pt x="439" y="220"/>
                    </a:lnTo>
                    <a:lnTo>
                      <a:pt x="441" y="218"/>
                    </a:lnTo>
                    <a:lnTo>
                      <a:pt x="445" y="213"/>
                    </a:lnTo>
                    <a:lnTo>
                      <a:pt x="480" y="172"/>
                    </a:lnTo>
                    <a:lnTo>
                      <a:pt x="486" y="170"/>
                    </a:lnTo>
                    <a:lnTo>
                      <a:pt x="496" y="158"/>
                    </a:lnTo>
                    <a:lnTo>
                      <a:pt x="514" y="148"/>
                    </a:lnTo>
                    <a:lnTo>
                      <a:pt x="525" y="144"/>
                    </a:lnTo>
                    <a:lnTo>
                      <a:pt x="529" y="142"/>
                    </a:lnTo>
                    <a:lnTo>
                      <a:pt x="531" y="142"/>
                    </a:lnTo>
                    <a:lnTo>
                      <a:pt x="533" y="140"/>
                    </a:lnTo>
                    <a:lnTo>
                      <a:pt x="549" y="133"/>
                    </a:lnTo>
                    <a:lnTo>
                      <a:pt x="574" y="119"/>
                    </a:lnTo>
                    <a:lnTo>
                      <a:pt x="574" y="119"/>
                    </a:lnTo>
                    <a:lnTo>
                      <a:pt x="576" y="115"/>
                    </a:lnTo>
                    <a:lnTo>
                      <a:pt x="578" y="115"/>
                    </a:lnTo>
                    <a:lnTo>
                      <a:pt x="580" y="113"/>
                    </a:lnTo>
                    <a:lnTo>
                      <a:pt x="580" y="111"/>
                    </a:lnTo>
                    <a:lnTo>
                      <a:pt x="584" y="113"/>
                    </a:lnTo>
                    <a:lnTo>
                      <a:pt x="584" y="113"/>
                    </a:lnTo>
                    <a:lnTo>
                      <a:pt x="584" y="111"/>
                    </a:lnTo>
                    <a:lnTo>
                      <a:pt x="584" y="111"/>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240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MN</a:t>
                </a:r>
              </a:p>
            </p:txBody>
          </p:sp>
          <p:sp>
            <p:nvSpPr>
              <p:cNvPr id="36" name="Freeform 33">
                <a:extLst>
                  <a:ext uri="{FF2B5EF4-FFF2-40B4-BE49-F238E27FC236}">
                    <a16:creationId xmlns:a16="http://schemas.microsoft.com/office/drawing/2014/main" id="{A593B15C-EF52-4894-ACE8-9CF8BF783652}"/>
                  </a:ext>
                </a:extLst>
              </p:cNvPr>
              <p:cNvSpPr>
                <a:spLocks noEditPoints="1"/>
              </p:cNvSpPr>
              <p:nvPr/>
            </p:nvSpPr>
            <p:spPr bwMode="auto">
              <a:xfrm>
                <a:off x="3474" y="218"/>
                <a:ext cx="674" cy="654"/>
              </a:xfrm>
              <a:custGeom>
                <a:avLst/>
                <a:gdLst>
                  <a:gd name="T0" fmla="*/ 541 w 674"/>
                  <a:gd name="T1" fmla="*/ 179 h 654"/>
                  <a:gd name="T2" fmla="*/ 516 w 674"/>
                  <a:gd name="T3" fmla="*/ 179 h 654"/>
                  <a:gd name="T4" fmla="*/ 477 w 674"/>
                  <a:gd name="T5" fmla="*/ 138 h 654"/>
                  <a:gd name="T6" fmla="*/ 485 w 674"/>
                  <a:gd name="T7" fmla="*/ 129 h 654"/>
                  <a:gd name="T8" fmla="*/ 395 w 674"/>
                  <a:gd name="T9" fmla="*/ 187 h 654"/>
                  <a:gd name="T10" fmla="*/ 446 w 674"/>
                  <a:gd name="T11" fmla="*/ 195 h 654"/>
                  <a:gd name="T12" fmla="*/ 475 w 674"/>
                  <a:gd name="T13" fmla="*/ 185 h 654"/>
                  <a:gd name="T14" fmla="*/ 496 w 674"/>
                  <a:gd name="T15" fmla="*/ 170 h 654"/>
                  <a:gd name="T16" fmla="*/ 479 w 674"/>
                  <a:gd name="T17" fmla="*/ 144 h 654"/>
                  <a:gd name="T18" fmla="*/ 420 w 674"/>
                  <a:gd name="T19" fmla="*/ 140 h 654"/>
                  <a:gd name="T20" fmla="*/ 332 w 674"/>
                  <a:gd name="T21" fmla="*/ 134 h 654"/>
                  <a:gd name="T22" fmla="*/ 270 w 674"/>
                  <a:gd name="T23" fmla="*/ 160 h 654"/>
                  <a:gd name="T24" fmla="*/ 225 w 674"/>
                  <a:gd name="T25" fmla="*/ 150 h 654"/>
                  <a:gd name="T26" fmla="*/ 172 w 674"/>
                  <a:gd name="T27" fmla="*/ 125 h 654"/>
                  <a:gd name="T28" fmla="*/ 147 w 674"/>
                  <a:gd name="T29" fmla="*/ 144 h 654"/>
                  <a:gd name="T30" fmla="*/ 141 w 674"/>
                  <a:gd name="T31" fmla="*/ 111 h 654"/>
                  <a:gd name="T32" fmla="*/ 76 w 674"/>
                  <a:gd name="T33" fmla="*/ 142 h 654"/>
                  <a:gd name="T34" fmla="*/ 10 w 674"/>
                  <a:gd name="T35" fmla="*/ 185 h 654"/>
                  <a:gd name="T36" fmla="*/ 98 w 674"/>
                  <a:gd name="T37" fmla="*/ 213 h 654"/>
                  <a:gd name="T38" fmla="*/ 145 w 674"/>
                  <a:gd name="T39" fmla="*/ 224 h 654"/>
                  <a:gd name="T40" fmla="*/ 172 w 674"/>
                  <a:gd name="T41" fmla="*/ 226 h 654"/>
                  <a:gd name="T42" fmla="*/ 190 w 674"/>
                  <a:gd name="T43" fmla="*/ 244 h 654"/>
                  <a:gd name="T44" fmla="*/ 211 w 674"/>
                  <a:gd name="T45" fmla="*/ 254 h 654"/>
                  <a:gd name="T46" fmla="*/ 209 w 674"/>
                  <a:gd name="T47" fmla="*/ 281 h 654"/>
                  <a:gd name="T48" fmla="*/ 223 w 674"/>
                  <a:gd name="T49" fmla="*/ 293 h 654"/>
                  <a:gd name="T50" fmla="*/ 262 w 674"/>
                  <a:gd name="T51" fmla="*/ 246 h 654"/>
                  <a:gd name="T52" fmla="*/ 276 w 674"/>
                  <a:gd name="T53" fmla="*/ 242 h 654"/>
                  <a:gd name="T54" fmla="*/ 307 w 674"/>
                  <a:gd name="T55" fmla="*/ 222 h 654"/>
                  <a:gd name="T56" fmla="*/ 303 w 674"/>
                  <a:gd name="T57" fmla="*/ 248 h 654"/>
                  <a:gd name="T58" fmla="*/ 321 w 674"/>
                  <a:gd name="T59" fmla="*/ 226 h 654"/>
                  <a:gd name="T60" fmla="*/ 293 w 674"/>
                  <a:gd name="T61" fmla="*/ 156 h 654"/>
                  <a:gd name="T62" fmla="*/ 145 w 674"/>
                  <a:gd name="T63" fmla="*/ 105 h 654"/>
                  <a:gd name="T64" fmla="*/ 162 w 674"/>
                  <a:gd name="T65" fmla="*/ 99 h 654"/>
                  <a:gd name="T66" fmla="*/ 199 w 674"/>
                  <a:gd name="T67" fmla="*/ 72 h 654"/>
                  <a:gd name="T68" fmla="*/ 80 w 674"/>
                  <a:gd name="T69" fmla="*/ 35 h 654"/>
                  <a:gd name="T70" fmla="*/ 133 w 674"/>
                  <a:gd name="T71" fmla="*/ 0 h 654"/>
                  <a:gd name="T72" fmla="*/ 352 w 674"/>
                  <a:gd name="T73" fmla="*/ 302 h 654"/>
                  <a:gd name="T74" fmla="*/ 471 w 674"/>
                  <a:gd name="T75" fmla="*/ 185 h 654"/>
                  <a:gd name="T76" fmla="*/ 674 w 674"/>
                  <a:gd name="T77" fmla="*/ 478 h 654"/>
                  <a:gd name="T78" fmla="*/ 600 w 674"/>
                  <a:gd name="T79" fmla="*/ 379 h 654"/>
                  <a:gd name="T80" fmla="*/ 563 w 674"/>
                  <a:gd name="T81" fmla="*/ 427 h 654"/>
                  <a:gd name="T82" fmla="*/ 555 w 674"/>
                  <a:gd name="T83" fmla="*/ 386 h 654"/>
                  <a:gd name="T84" fmla="*/ 577 w 674"/>
                  <a:gd name="T85" fmla="*/ 347 h 654"/>
                  <a:gd name="T86" fmla="*/ 561 w 674"/>
                  <a:gd name="T87" fmla="*/ 279 h 654"/>
                  <a:gd name="T88" fmla="*/ 569 w 674"/>
                  <a:gd name="T89" fmla="*/ 263 h 654"/>
                  <a:gd name="T90" fmla="*/ 522 w 674"/>
                  <a:gd name="T91" fmla="*/ 238 h 654"/>
                  <a:gd name="T92" fmla="*/ 428 w 674"/>
                  <a:gd name="T93" fmla="*/ 215 h 654"/>
                  <a:gd name="T94" fmla="*/ 407 w 674"/>
                  <a:gd name="T95" fmla="*/ 300 h 654"/>
                  <a:gd name="T96" fmla="*/ 397 w 674"/>
                  <a:gd name="T97" fmla="*/ 308 h 654"/>
                  <a:gd name="T98" fmla="*/ 393 w 674"/>
                  <a:gd name="T99" fmla="*/ 295 h 654"/>
                  <a:gd name="T100" fmla="*/ 366 w 674"/>
                  <a:gd name="T101" fmla="*/ 308 h 654"/>
                  <a:gd name="T102" fmla="*/ 344 w 674"/>
                  <a:gd name="T103" fmla="*/ 338 h 654"/>
                  <a:gd name="T104" fmla="*/ 342 w 674"/>
                  <a:gd name="T105" fmla="*/ 433 h 654"/>
                  <a:gd name="T106" fmla="*/ 369 w 674"/>
                  <a:gd name="T107" fmla="*/ 517 h 654"/>
                  <a:gd name="T108" fmla="*/ 420 w 674"/>
                  <a:gd name="T109" fmla="*/ 644 h 654"/>
                  <a:gd name="T110" fmla="*/ 596 w 674"/>
                  <a:gd name="T111" fmla="*/ 621 h 654"/>
                  <a:gd name="T112" fmla="*/ 629 w 674"/>
                  <a:gd name="T113" fmla="*/ 586 h 654"/>
                  <a:gd name="T114" fmla="*/ 647 w 674"/>
                  <a:gd name="T115" fmla="*/ 535 h 654"/>
                  <a:gd name="T116" fmla="*/ 663 w 674"/>
                  <a:gd name="T117" fmla="*/ 517 h 654"/>
                  <a:gd name="T118" fmla="*/ 391 w 674"/>
                  <a:gd name="T119" fmla="*/ 215 h 654"/>
                  <a:gd name="T120" fmla="*/ 475 w 674"/>
                  <a:gd name="T121" fmla="*/ 207 h 654"/>
                  <a:gd name="T122" fmla="*/ 391 w 674"/>
                  <a:gd name="T123" fmla="*/ 22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4" h="654">
                    <a:moveTo>
                      <a:pt x="512" y="183"/>
                    </a:moveTo>
                    <a:lnTo>
                      <a:pt x="512" y="183"/>
                    </a:lnTo>
                    <a:lnTo>
                      <a:pt x="512" y="183"/>
                    </a:lnTo>
                    <a:lnTo>
                      <a:pt x="512" y="181"/>
                    </a:lnTo>
                    <a:lnTo>
                      <a:pt x="514" y="181"/>
                    </a:lnTo>
                    <a:lnTo>
                      <a:pt x="514" y="181"/>
                    </a:lnTo>
                    <a:lnTo>
                      <a:pt x="514" y="183"/>
                    </a:lnTo>
                    <a:lnTo>
                      <a:pt x="516" y="183"/>
                    </a:lnTo>
                    <a:lnTo>
                      <a:pt x="518" y="183"/>
                    </a:lnTo>
                    <a:lnTo>
                      <a:pt x="518" y="185"/>
                    </a:lnTo>
                    <a:lnTo>
                      <a:pt x="518" y="185"/>
                    </a:lnTo>
                    <a:lnTo>
                      <a:pt x="518" y="185"/>
                    </a:lnTo>
                    <a:lnTo>
                      <a:pt x="520" y="185"/>
                    </a:lnTo>
                    <a:lnTo>
                      <a:pt x="520" y="185"/>
                    </a:lnTo>
                    <a:lnTo>
                      <a:pt x="522" y="183"/>
                    </a:lnTo>
                    <a:lnTo>
                      <a:pt x="524" y="185"/>
                    </a:lnTo>
                    <a:lnTo>
                      <a:pt x="524" y="185"/>
                    </a:lnTo>
                    <a:lnTo>
                      <a:pt x="526" y="185"/>
                    </a:lnTo>
                    <a:lnTo>
                      <a:pt x="526" y="185"/>
                    </a:lnTo>
                    <a:lnTo>
                      <a:pt x="528" y="183"/>
                    </a:lnTo>
                    <a:lnTo>
                      <a:pt x="528" y="183"/>
                    </a:lnTo>
                    <a:lnTo>
                      <a:pt x="532" y="183"/>
                    </a:lnTo>
                    <a:lnTo>
                      <a:pt x="534" y="185"/>
                    </a:lnTo>
                    <a:lnTo>
                      <a:pt x="536" y="185"/>
                    </a:lnTo>
                    <a:lnTo>
                      <a:pt x="539" y="183"/>
                    </a:lnTo>
                    <a:lnTo>
                      <a:pt x="541" y="183"/>
                    </a:lnTo>
                    <a:lnTo>
                      <a:pt x="541" y="179"/>
                    </a:lnTo>
                    <a:lnTo>
                      <a:pt x="541" y="179"/>
                    </a:lnTo>
                    <a:lnTo>
                      <a:pt x="543" y="177"/>
                    </a:lnTo>
                    <a:lnTo>
                      <a:pt x="543" y="174"/>
                    </a:lnTo>
                    <a:lnTo>
                      <a:pt x="541" y="174"/>
                    </a:lnTo>
                    <a:lnTo>
                      <a:pt x="539" y="174"/>
                    </a:lnTo>
                    <a:lnTo>
                      <a:pt x="536" y="172"/>
                    </a:lnTo>
                    <a:lnTo>
                      <a:pt x="536" y="170"/>
                    </a:lnTo>
                    <a:lnTo>
                      <a:pt x="534" y="168"/>
                    </a:lnTo>
                    <a:lnTo>
                      <a:pt x="532" y="168"/>
                    </a:lnTo>
                    <a:lnTo>
                      <a:pt x="530" y="166"/>
                    </a:lnTo>
                    <a:lnTo>
                      <a:pt x="524" y="166"/>
                    </a:lnTo>
                    <a:lnTo>
                      <a:pt x="522" y="166"/>
                    </a:lnTo>
                    <a:lnTo>
                      <a:pt x="522" y="168"/>
                    </a:lnTo>
                    <a:lnTo>
                      <a:pt x="524" y="168"/>
                    </a:lnTo>
                    <a:lnTo>
                      <a:pt x="524" y="170"/>
                    </a:lnTo>
                    <a:lnTo>
                      <a:pt x="526" y="170"/>
                    </a:lnTo>
                    <a:lnTo>
                      <a:pt x="526" y="170"/>
                    </a:lnTo>
                    <a:lnTo>
                      <a:pt x="526" y="170"/>
                    </a:lnTo>
                    <a:lnTo>
                      <a:pt x="526" y="172"/>
                    </a:lnTo>
                    <a:lnTo>
                      <a:pt x="526" y="172"/>
                    </a:lnTo>
                    <a:lnTo>
                      <a:pt x="524" y="172"/>
                    </a:lnTo>
                    <a:lnTo>
                      <a:pt x="524" y="174"/>
                    </a:lnTo>
                    <a:lnTo>
                      <a:pt x="522" y="174"/>
                    </a:lnTo>
                    <a:lnTo>
                      <a:pt x="520" y="177"/>
                    </a:lnTo>
                    <a:lnTo>
                      <a:pt x="520" y="177"/>
                    </a:lnTo>
                    <a:lnTo>
                      <a:pt x="518" y="177"/>
                    </a:lnTo>
                    <a:lnTo>
                      <a:pt x="518" y="179"/>
                    </a:lnTo>
                    <a:lnTo>
                      <a:pt x="518" y="179"/>
                    </a:lnTo>
                    <a:lnTo>
                      <a:pt x="516" y="179"/>
                    </a:lnTo>
                    <a:lnTo>
                      <a:pt x="514" y="177"/>
                    </a:lnTo>
                    <a:lnTo>
                      <a:pt x="512" y="177"/>
                    </a:lnTo>
                    <a:lnTo>
                      <a:pt x="512" y="179"/>
                    </a:lnTo>
                    <a:lnTo>
                      <a:pt x="512" y="181"/>
                    </a:lnTo>
                    <a:lnTo>
                      <a:pt x="512" y="183"/>
                    </a:lnTo>
                    <a:close/>
                    <a:moveTo>
                      <a:pt x="485" y="150"/>
                    </a:moveTo>
                    <a:lnTo>
                      <a:pt x="483" y="150"/>
                    </a:lnTo>
                    <a:lnTo>
                      <a:pt x="483" y="150"/>
                    </a:lnTo>
                    <a:lnTo>
                      <a:pt x="483" y="152"/>
                    </a:lnTo>
                    <a:lnTo>
                      <a:pt x="483" y="154"/>
                    </a:lnTo>
                    <a:lnTo>
                      <a:pt x="483" y="156"/>
                    </a:lnTo>
                    <a:lnTo>
                      <a:pt x="485" y="158"/>
                    </a:lnTo>
                    <a:lnTo>
                      <a:pt x="487" y="158"/>
                    </a:lnTo>
                    <a:lnTo>
                      <a:pt x="489" y="156"/>
                    </a:lnTo>
                    <a:lnTo>
                      <a:pt x="489" y="154"/>
                    </a:lnTo>
                    <a:lnTo>
                      <a:pt x="487" y="152"/>
                    </a:lnTo>
                    <a:lnTo>
                      <a:pt x="487" y="150"/>
                    </a:lnTo>
                    <a:lnTo>
                      <a:pt x="485" y="150"/>
                    </a:lnTo>
                    <a:close/>
                    <a:moveTo>
                      <a:pt x="629" y="566"/>
                    </a:moveTo>
                    <a:lnTo>
                      <a:pt x="629" y="568"/>
                    </a:lnTo>
                    <a:lnTo>
                      <a:pt x="629" y="574"/>
                    </a:lnTo>
                    <a:lnTo>
                      <a:pt x="629" y="576"/>
                    </a:lnTo>
                    <a:lnTo>
                      <a:pt x="629" y="578"/>
                    </a:lnTo>
                    <a:lnTo>
                      <a:pt x="631" y="576"/>
                    </a:lnTo>
                    <a:lnTo>
                      <a:pt x="631" y="572"/>
                    </a:lnTo>
                    <a:lnTo>
                      <a:pt x="629" y="566"/>
                    </a:lnTo>
                    <a:close/>
                    <a:moveTo>
                      <a:pt x="475" y="136"/>
                    </a:moveTo>
                    <a:lnTo>
                      <a:pt x="477" y="138"/>
                    </a:lnTo>
                    <a:lnTo>
                      <a:pt x="477" y="138"/>
                    </a:lnTo>
                    <a:lnTo>
                      <a:pt x="479" y="142"/>
                    </a:lnTo>
                    <a:lnTo>
                      <a:pt x="479" y="144"/>
                    </a:lnTo>
                    <a:lnTo>
                      <a:pt x="481" y="144"/>
                    </a:lnTo>
                    <a:lnTo>
                      <a:pt x="483" y="144"/>
                    </a:lnTo>
                    <a:lnTo>
                      <a:pt x="483" y="146"/>
                    </a:lnTo>
                    <a:lnTo>
                      <a:pt x="483" y="148"/>
                    </a:lnTo>
                    <a:lnTo>
                      <a:pt x="483" y="148"/>
                    </a:lnTo>
                    <a:lnTo>
                      <a:pt x="483" y="148"/>
                    </a:lnTo>
                    <a:lnTo>
                      <a:pt x="485" y="148"/>
                    </a:lnTo>
                    <a:lnTo>
                      <a:pt x="485" y="148"/>
                    </a:lnTo>
                    <a:lnTo>
                      <a:pt x="487" y="148"/>
                    </a:lnTo>
                    <a:lnTo>
                      <a:pt x="487" y="148"/>
                    </a:lnTo>
                    <a:lnTo>
                      <a:pt x="487" y="148"/>
                    </a:lnTo>
                    <a:lnTo>
                      <a:pt x="487" y="148"/>
                    </a:lnTo>
                    <a:lnTo>
                      <a:pt x="487" y="148"/>
                    </a:lnTo>
                    <a:lnTo>
                      <a:pt x="487" y="146"/>
                    </a:lnTo>
                    <a:lnTo>
                      <a:pt x="487" y="146"/>
                    </a:lnTo>
                    <a:lnTo>
                      <a:pt x="483" y="142"/>
                    </a:lnTo>
                    <a:lnTo>
                      <a:pt x="481" y="140"/>
                    </a:lnTo>
                    <a:lnTo>
                      <a:pt x="481" y="140"/>
                    </a:lnTo>
                    <a:lnTo>
                      <a:pt x="481" y="138"/>
                    </a:lnTo>
                    <a:lnTo>
                      <a:pt x="481" y="136"/>
                    </a:lnTo>
                    <a:lnTo>
                      <a:pt x="483" y="131"/>
                    </a:lnTo>
                    <a:lnTo>
                      <a:pt x="483" y="129"/>
                    </a:lnTo>
                    <a:lnTo>
                      <a:pt x="483" y="129"/>
                    </a:lnTo>
                    <a:lnTo>
                      <a:pt x="485" y="129"/>
                    </a:lnTo>
                    <a:lnTo>
                      <a:pt x="485" y="129"/>
                    </a:lnTo>
                    <a:lnTo>
                      <a:pt x="483" y="127"/>
                    </a:lnTo>
                    <a:lnTo>
                      <a:pt x="479" y="127"/>
                    </a:lnTo>
                    <a:lnTo>
                      <a:pt x="479" y="127"/>
                    </a:lnTo>
                    <a:lnTo>
                      <a:pt x="479" y="127"/>
                    </a:lnTo>
                    <a:lnTo>
                      <a:pt x="475" y="131"/>
                    </a:lnTo>
                    <a:lnTo>
                      <a:pt x="475" y="134"/>
                    </a:lnTo>
                    <a:lnTo>
                      <a:pt x="473" y="136"/>
                    </a:lnTo>
                    <a:lnTo>
                      <a:pt x="475" y="136"/>
                    </a:lnTo>
                    <a:lnTo>
                      <a:pt x="475" y="136"/>
                    </a:lnTo>
                    <a:close/>
                    <a:moveTo>
                      <a:pt x="344" y="205"/>
                    </a:moveTo>
                    <a:lnTo>
                      <a:pt x="350" y="207"/>
                    </a:lnTo>
                    <a:lnTo>
                      <a:pt x="354" y="209"/>
                    </a:lnTo>
                    <a:lnTo>
                      <a:pt x="354" y="207"/>
                    </a:lnTo>
                    <a:lnTo>
                      <a:pt x="354" y="205"/>
                    </a:lnTo>
                    <a:lnTo>
                      <a:pt x="356" y="203"/>
                    </a:lnTo>
                    <a:lnTo>
                      <a:pt x="364" y="201"/>
                    </a:lnTo>
                    <a:lnTo>
                      <a:pt x="375" y="201"/>
                    </a:lnTo>
                    <a:lnTo>
                      <a:pt x="375" y="199"/>
                    </a:lnTo>
                    <a:lnTo>
                      <a:pt x="377" y="199"/>
                    </a:lnTo>
                    <a:lnTo>
                      <a:pt x="377" y="195"/>
                    </a:lnTo>
                    <a:lnTo>
                      <a:pt x="381" y="189"/>
                    </a:lnTo>
                    <a:lnTo>
                      <a:pt x="383" y="187"/>
                    </a:lnTo>
                    <a:lnTo>
                      <a:pt x="389" y="187"/>
                    </a:lnTo>
                    <a:lnTo>
                      <a:pt x="391" y="185"/>
                    </a:lnTo>
                    <a:lnTo>
                      <a:pt x="391" y="185"/>
                    </a:lnTo>
                    <a:lnTo>
                      <a:pt x="393" y="185"/>
                    </a:lnTo>
                    <a:lnTo>
                      <a:pt x="393" y="187"/>
                    </a:lnTo>
                    <a:lnTo>
                      <a:pt x="395" y="187"/>
                    </a:lnTo>
                    <a:lnTo>
                      <a:pt x="395" y="187"/>
                    </a:lnTo>
                    <a:lnTo>
                      <a:pt x="397" y="185"/>
                    </a:lnTo>
                    <a:lnTo>
                      <a:pt x="399" y="185"/>
                    </a:lnTo>
                    <a:lnTo>
                      <a:pt x="401" y="187"/>
                    </a:lnTo>
                    <a:lnTo>
                      <a:pt x="403" y="187"/>
                    </a:lnTo>
                    <a:lnTo>
                      <a:pt x="409" y="187"/>
                    </a:lnTo>
                    <a:lnTo>
                      <a:pt x="412" y="187"/>
                    </a:lnTo>
                    <a:lnTo>
                      <a:pt x="416" y="189"/>
                    </a:lnTo>
                    <a:lnTo>
                      <a:pt x="422" y="191"/>
                    </a:lnTo>
                    <a:lnTo>
                      <a:pt x="424" y="191"/>
                    </a:lnTo>
                    <a:lnTo>
                      <a:pt x="428" y="193"/>
                    </a:lnTo>
                    <a:lnTo>
                      <a:pt x="428" y="195"/>
                    </a:lnTo>
                    <a:lnTo>
                      <a:pt x="430" y="195"/>
                    </a:lnTo>
                    <a:lnTo>
                      <a:pt x="432" y="197"/>
                    </a:lnTo>
                    <a:lnTo>
                      <a:pt x="432" y="197"/>
                    </a:lnTo>
                    <a:lnTo>
                      <a:pt x="434" y="197"/>
                    </a:lnTo>
                    <a:lnTo>
                      <a:pt x="436" y="199"/>
                    </a:lnTo>
                    <a:lnTo>
                      <a:pt x="438" y="199"/>
                    </a:lnTo>
                    <a:lnTo>
                      <a:pt x="438" y="201"/>
                    </a:lnTo>
                    <a:lnTo>
                      <a:pt x="440" y="203"/>
                    </a:lnTo>
                    <a:lnTo>
                      <a:pt x="444" y="203"/>
                    </a:lnTo>
                    <a:lnTo>
                      <a:pt x="446" y="205"/>
                    </a:lnTo>
                    <a:lnTo>
                      <a:pt x="448" y="201"/>
                    </a:lnTo>
                    <a:lnTo>
                      <a:pt x="448" y="201"/>
                    </a:lnTo>
                    <a:lnTo>
                      <a:pt x="446" y="199"/>
                    </a:lnTo>
                    <a:lnTo>
                      <a:pt x="446" y="197"/>
                    </a:lnTo>
                    <a:lnTo>
                      <a:pt x="448" y="195"/>
                    </a:lnTo>
                    <a:lnTo>
                      <a:pt x="446" y="195"/>
                    </a:lnTo>
                    <a:lnTo>
                      <a:pt x="446" y="195"/>
                    </a:lnTo>
                    <a:lnTo>
                      <a:pt x="446" y="193"/>
                    </a:lnTo>
                    <a:lnTo>
                      <a:pt x="446" y="191"/>
                    </a:lnTo>
                    <a:lnTo>
                      <a:pt x="448" y="191"/>
                    </a:lnTo>
                    <a:lnTo>
                      <a:pt x="448" y="191"/>
                    </a:lnTo>
                    <a:lnTo>
                      <a:pt x="448" y="191"/>
                    </a:lnTo>
                    <a:lnTo>
                      <a:pt x="448" y="185"/>
                    </a:lnTo>
                    <a:lnTo>
                      <a:pt x="450" y="183"/>
                    </a:lnTo>
                    <a:lnTo>
                      <a:pt x="453" y="183"/>
                    </a:lnTo>
                    <a:lnTo>
                      <a:pt x="455" y="185"/>
                    </a:lnTo>
                    <a:lnTo>
                      <a:pt x="457" y="183"/>
                    </a:lnTo>
                    <a:lnTo>
                      <a:pt x="459" y="183"/>
                    </a:lnTo>
                    <a:lnTo>
                      <a:pt x="461" y="185"/>
                    </a:lnTo>
                    <a:lnTo>
                      <a:pt x="461" y="187"/>
                    </a:lnTo>
                    <a:lnTo>
                      <a:pt x="461" y="187"/>
                    </a:lnTo>
                    <a:lnTo>
                      <a:pt x="461" y="189"/>
                    </a:lnTo>
                    <a:lnTo>
                      <a:pt x="463" y="189"/>
                    </a:lnTo>
                    <a:lnTo>
                      <a:pt x="463" y="187"/>
                    </a:lnTo>
                    <a:lnTo>
                      <a:pt x="463" y="187"/>
                    </a:lnTo>
                    <a:lnTo>
                      <a:pt x="465" y="187"/>
                    </a:lnTo>
                    <a:lnTo>
                      <a:pt x="467" y="189"/>
                    </a:lnTo>
                    <a:lnTo>
                      <a:pt x="467" y="187"/>
                    </a:lnTo>
                    <a:lnTo>
                      <a:pt x="467" y="185"/>
                    </a:lnTo>
                    <a:lnTo>
                      <a:pt x="471" y="185"/>
                    </a:lnTo>
                    <a:lnTo>
                      <a:pt x="473" y="187"/>
                    </a:lnTo>
                    <a:lnTo>
                      <a:pt x="475" y="187"/>
                    </a:lnTo>
                    <a:lnTo>
                      <a:pt x="475" y="187"/>
                    </a:lnTo>
                    <a:lnTo>
                      <a:pt x="475" y="185"/>
                    </a:lnTo>
                    <a:lnTo>
                      <a:pt x="475" y="185"/>
                    </a:lnTo>
                    <a:lnTo>
                      <a:pt x="477" y="185"/>
                    </a:lnTo>
                    <a:lnTo>
                      <a:pt x="477" y="185"/>
                    </a:lnTo>
                    <a:lnTo>
                      <a:pt x="479" y="185"/>
                    </a:lnTo>
                    <a:lnTo>
                      <a:pt x="479" y="185"/>
                    </a:lnTo>
                    <a:lnTo>
                      <a:pt x="485" y="185"/>
                    </a:lnTo>
                    <a:lnTo>
                      <a:pt x="502" y="185"/>
                    </a:lnTo>
                    <a:lnTo>
                      <a:pt x="502" y="185"/>
                    </a:lnTo>
                    <a:lnTo>
                      <a:pt x="502" y="185"/>
                    </a:lnTo>
                    <a:lnTo>
                      <a:pt x="504" y="185"/>
                    </a:lnTo>
                    <a:lnTo>
                      <a:pt x="504" y="185"/>
                    </a:lnTo>
                    <a:lnTo>
                      <a:pt x="504" y="185"/>
                    </a:lnTo>
                    <a:lnTo>
                      <a:pt x="508" y="183"/>
                    </a:lnTo>
                    <a:lnTo>
                      <a:pt x="510" y="183"/>
                    </a:lnTo>
                    <a:lnTo>
                      <a:pt x="510" y="183"/>
                    </a:lnTo>
                    <a:lnTo>
                      <a:pt x="510" y="181"/>
                    </a:lnTo>
                    <a:lnTo>
                      <a:pt x="510" y="179"/>
                    </a:lnTo>
                    <a:lnTo>
                      <a:pt x="510" y="179"/>
                    </a:lnTo>
                    <a:lnTo>
                      <a:pt x="508" y="179"/>
                    </a:lnTo>
                    <a:lnTo>
                      <a:pt x="506" y="177"/>
                    </a:lnTo>
                    <a:lnTo>
                      <a:pt x="506" y="177"/>
                    </a:lnTo>
                    <a:lnTo>
                      <a:pt x="504" y="177"/>
                    </a:lnTo>
                    <a:lnTo>
                      <a:pt x="504" y="177"/>
                    </a:lnTo>
                    <a:lnTo>
                      <a:pt x="502" y="177"/>
                    </a:lnTo>
                    <a:lnTo>
                      <a:pt x="500" y="174"/>
                    </a:lnTo>
                    <a:lnTo>
                      <a:pt x="498" y="172"/>
                    </a:lnTo>
                    <a:lnTo>
                      <a:pt x="496" y="172"/>
                    </a:lnTo>
                    <a:lnTo>
                      <a:pt x="496" y="170"/>
                    </a:lnTo>
                    <a:lnTo>
                      <a:pt x="496" y="168"/>
                    </a:lnTo>
                    <a:lnTo>
                      <a:pt x="498" y="168"/>
                    </a:lnTo>
                    <a:lnTo>
                      <a:pt x="498" y="166"/>
                    </a:lnTo>
                    <a:lnTo>
                      <a:pt x="498" y="166"/>
                    </a:lnTo>
                    <a:lnTo>
                      <a:pt x="496" y="166"/>
                    </a:lnTo>
                    <a:lnTo>
                      <a:pt x="493" y="166"/>
                    </a:lnTo>
                    <a:lnTo>
                      <a:pt x="493" y="166"/>
                    </a:lnTo>
                    <a:lnTo>
                      <a:pt x="491" y="166"/>
                    </a:lnTo>
                    <a:lnTo>
                      <a:pt x="491" y="166"/>
                    </a:lnTo>
                    <a:lnTo>
                      <a:pt x="491" y="166"/>
                    </a:lnTo>
                    <a:lnTo>
                      <a:pt x="489" y="164"/>
                    </a:lnTo>
                    <a:lnTo>
                      <a:pt x="489" y="164"/>
                    </a:lnTo>
                    <a:lnTo>
                      <a:pt x="487" y="164"/>
                    </a:lnTo>
                    <a:lnTo>
                      <a:pt x="485" y="164"/>
                    </a:lnTo>
                    <a:lnTo>
                      <a:pt x="483" y="164"/>
                    </a:lnTo>
                    <a:lnTo>
                      <a:pt x="483" y="166"/>
                    </a:lnTo>
                    <a:lnTo>
                      <a:pt x="481" y="164"/>
                    </a:lnTo>
                    <a:lnTo>
                      <a:pt x="479" y="162"/>
                    </a:lnTo>
                    <a:lnTo>
                      <a:pt x="479" y="162"/>
                    </a:lnTo>
                    <a:lnTo>
                      <a:pt x="481" y="160"/>
                    </a:lnTo>
                    <a:lnTo>
                      <a:pt x="483" y="158"/>
                    </a:lnTo>
                    <a:lnTo>
                      <a:pt x="485" y="158"/>
                    </a:lnTo>
                    <a:lnTo>
                      <a:pt x="483" y="156"/>
                    </a:lnTo>
                    <a:lnTo>
                      <a:pt x="481" y="154"/>
                    </a:lnTo>
                    <a:lnTo>
                      <a:pt x="481" y="152"/>
                    </a:lnTo>
                    <a:lnTo>
                      <a:pt x="479" y="148"/>
                    </a:lnTo>
                    <a:lnTo>
                      <a:pt x="479" y="146"/>
                    </a:lnTo>
                    <a:lnTo>
                      <a:pt x="479" y="144"/>
                    </a:lnTo>
                    <a:lnTo>
                      <a:pt x="475" y="140"/>
                    </a:lnTo>
                    <a:lnTo>
                      <a:pt x="473" y="138"/>
                    </a:lnTo>
                    <a:lnTo>
                      <a:pt x="471" y="134"/>
                    </a:lnTo>
                    <a:lnTo>
                      <a:pt x="469" y="134"/>
                    </a:lnTo>
                    <a:lnTo>
                      <a:pt x="467" y="134"/>
                    </a:lnTo>
                    <a:lnTo>
                      <a:pt x="465" y="134"/>
                    </a:lnTo>
                    <a:lnTo>
                      <a:pt x="463" y="134"/>
                    </a:lnTo>
                    <a:lnTo>
                      <a:pt x="463" y="134"/>
                    </a:lnTo>
                    <a:lnTo>
                      <a:pt x="461" y="140"/>
                    </a:lnTo>
                    <a:lnTo>
                      <a:pt x="459" y="142"/>
                    </a:lnTo>
                    <a:lnTo>
                      <a:pt x="455" y="144"/>
                    </a:lnTo>
                    <a:lnTo>
                      <a:pt x="453" y="144"/>
                    </a:lnTo>
                    <a:lnTo>
                      <a:pt x="448" y="144"/>
                    </a:lnTo>
                    <a:lnTo>
                      <a:pt x="450" y="142"/>
                    </a:lnTo>
                    <a:lnTo>
                      <a:pt x="446" y="138"/>
                    </a:lnTo>
                    <a:lnTo>
                      <a:pt x="444" y="138"/>
                    </a:lnTo>
                    <a:lnTo>
                      <a:pt x="442" y="138"/>
                    </a:lnTo>
                    <a:lnTo>
                      <a:pt x="440" y="140"/>
                    </a:lnTo>
                    <a:lnTo>
                      <a:pt x="438" y="142"/>
                    </a:lnTo>
                    <a:lnTo>
                      <a:pt x="434" y="142"/>
                    </a:lnTo>
                    <a:lnTo>
                      <a:pt x="432" y="144"/>
                    </a:lnTo>
                    <a:lnTo>
                      <a:pt x="430" y="144"/>
                    </a:lnTo>
                    <a:lnTo>
                      <a:pt x="428" y="142"/>
                    </a:lnTo>
                    <a:lnTo>
                      <a:pt x="424" y="142"/>
                    </a:lnTo>
                    <a:lnTo>
                      <a:pt x="424" y="142"/>
                    </a:lnTo>
                    <a:lnTo>
                      <a:pt x="422" y="140"/>
                    </a:lnTo>
                    <a:lnTo>
                      <a:pt x="422" y="140"/>
                    </a:lnTo>
                    <a:lnTo>
                      <a:pt x="420" y="140"/>
                    </a:lnTo>
                    <a:lnTo>
                      <a:pt x="418" y="142"/>
                    </a:lnTo>
                    <a:lnTo>
                      <a:pt x="418" y="142"/>
                    </a:lnTo>
                    <a:lnTo>
                      <a:pt x="416" y="142"/>
                    </a:lnTo>
                    <a:lnTo>
                      <a:pt x="414" y="142"/>
                    </a:lnTo>
                    <a:lnTo>
                      <a:pt x="414" y="140"/>
                    </a:lnTo>
                    <a:lnTo>
                      <a:pt x="414" y="138"/>
                    </a:lnTo>
                    <a:lnTo>
                      <a:pt x="416" y="136"/>
                    </a:lnTo>
                    <a:lnTo>
                      <a:pt x="416" y="134"/>
                    </a:lnTo>
                    <a:lnTo>
                      <a:pt x="414" y="129"/>
                    </a:lnTo>
                    <a:lnTo>
                      <a:pt x="414" y="117"/>
                    </a:lnTo>
                    <a:lnTo>
                      <a:pt x="414" y="117"/>
                    </a:lnTo>
                    <a:lnTo>
                      <a:pt x="416" y="115"/>
                    </a:lnTo>
                    <a:lnTo>
                      <a:pt x="416" y="113"/>
                    </a:lnTo>
                    <a:lnTo>
                      <a:pt x="418" y="113"/>
                    </a:lnTo>
                    <a:lnTo>
                      <a:pt x="418" y="111"/>
                    </a:lnTo>
                    <a:lnTo>
                      <a:pt x="416" y="111"/>
                    </a:lnTo>
                    <a:lnTo>
                      <a:pt x="412" y="113"/>
                    </a:lnTo>
                    <a:lnTo>
                      <a:pt x="412" y="113"/>
                    </a:lnTo>
                    <a:lnTo>
                      <a:pt x="403" y="113"/>
                    </a:lnTo>
                    <a:lnTo>
                      <a:pt x="399" y="115"/>
                    </a:lnTo>
                    <a:lnTo>
                      <a:pt x="391" y="117"/>
                    </a:lnTo>
                    <a:lnTo>
                      <a:pt x="379" y="125"/>
                    </a:lnTo>
                    <a:lnTo>
                      <a:pt x="375" y="127"/>
                    </a:lnTo>
                    <a:lnTo>
                      <a:pt x="348" y="127"/>
                    </a:lnTo>
                    <a:lnTo>
                      <a:pt x="346" y="129"/>
                    </a:lnTo>
                    <a:lnTo>
                      <a:pt x="346" y="127"/>
                    </a:lnTo>
                    <a:lnTo>
                      <a:pt x="344" y="129"/>
                    </a:lnTo>
                    <a:lnTo>
                      <a:pt x="332" y="134"/>
                    </a:lnTo>
                    <a:lnTo>
                      <a:pt x="330" y="134"/>
                    </a:lnTo>
                    <a:lnTo>
                      <a:pt x="328" y="134"/>
                    </a:lnTo>
                    <a:lnTo>
                      <a:pt x="317" y="142"/>
                    </a:lnTo>
                    <a:lnTo>
                      <a:pt x="309" y="146"/>
                    </a:lnTo>
                    <a:lnTo>
                      <a:pt x="307" y="148"/>
                    </a:lnTo>
                    <a:lnTo>
                      <a:pt x="303" y="150"/>
                    </a:lnTo>
                    <a:lnTo>
                      <a:pt x="303" y="150"/>
                    </a:lnTo>
                    <a:lnTo>
                      <a:pt x="299" y="154"/>
                    </a:lnTo>
                    <a:lnTo>
                      <a:pt x="299" y="154"/>
                    </a:lnTo>
                    <a:lnTo>
                      <a:pt x="295" y="160"/>
                    </a:lnTo>
                    <a:lnTo>
                      <a:pt x="293" y="162"/>
                    </a:lnTo>
                    <a:lnTo>
                      <a:pt x="291" y="164"/>
                    </a:lnTo>
                    <a:lnTo>
                      <a:pt x="291" y="164"/>
                    </a:lnTo>
                    <a:lnTo>
                      <a:pt x="291" y="162"/>
                    </a:lnTo>
                    <a:lnTo>
                      <a:pt x="291" y="162"/>
                    </a:lnTo>
                    <a:lnTo>
                      <a:pt x="289" y="162"/>
                    </a:lnTo>
                    <a:lnTo>
                      <a:pt x="287" y="162"/>
                    </a:lnTo>
                    <a:lnTo>
                      <a:pt x="287" y="160"/>
                    </a:lnTo>
                    <a:lnTo>
                      <a:pt x="285" y="160"/>
                    </a:lnTo>
                    <a:lnTo>
                      <a:pt x="283" y="158"/>
                    </a:lnTo>
                    <a:lnTo>
                      <a:pt x="280" y="158"/>
                    </a:lnTo>
                    <a:lnTo>
                      <a:pt x="278" y="162"/>
                    </a:lnTo>
                    <a:lnTo>
                      <a:pt x="276" y="162"/>
                    </a:lnTo>
                    <a:lnTo>
                      <a:pt x="274" y="164"/>
                    </a:lnTo>
                    <a:lnTo>
                      <a:pt x="272" y="164"/>
                    </a:lnTo>
                    <a:lnTo>
                      <a:pt x="272" y="162"/>
                    </a:lnTo>
                    <a:lnTo>
                      <a:pt x="272" y="162"/>
                    </a:lnTo>
                    <a:lnTo>
                      <a:pt x="270" y="160"/>
                    </a:lnTo>
                    <a:lnTo>
                      <a:pt x="270" y="162"/>
                    </a:lnTo>
                    <a:lnTo>
                      <a:pt x="268" y="160"/>
                    </a:lnTo>
                    <a:lnTo>
                      <a:pt x="266" y="158"/>
                    </a:lnTo>
                    <a:lnTo>
                      <a:pt x="266" y="158"/>
                    </a:lnTo>
                    <a:lnTo>
                      <a:pt x="266" y="156"/>
                    </a:lnTo>
                    <a:lnTo>
                      <a:pt x="266" y="156"/>
                    </a:lnTo>
                    <a:lnTo>
                      <a:pt x="264" y="156"/>
                    </a:lnTo>
                    <a:lnTo>
                      <a:pt x="264" y="156"/>
                    </a:lnTo>
                    <a:lnTo>
                      <a:pt x="262" y="154"/>
                    </a:lnTo>
                    <a:lnTo>
                      <a:pt x="262" y="156"/>
                    </a:lnTo>
                    <a:lnTo>
                      <a:pt x="260" y="156"/>
                    </a:lnTo>
                    <a:lnTo>
                      <a:pt x="260" y="156"/>
                    </a:lnTo>
                    <a:lnTo>
                      <a:pt x="260" y="156"/>
                    </a:lnTo>
                    <a:lnTo>
                      <a:pt x="258" y="156"/>
                    </a:lnTo>
                    <a:lnTo>
                      <a:pt x="256" y="158"/>
                    </a:lnTo>
                    <a:lnTo>
                      <a:pt x="256" y="160"/>
                    </a:lnTo>
                    <a:lnTo>
                      <a:pt x="256" y="160"/>
                    </a:lnTo>
                    <a:lnTo>
                      <a:pt x="254" y="160"/>
                    </a:lnTo>
                    <a:lnTo>
                      <a:pt x="250" y="160"/>
                    </a:lnTo>
                    <a:lnTo>
                      <a:pt x="246" y="162"/>
                    </a:lnTo>
                    <a:lnTo>
                      <a:pt x="237" y="162"/>
                    </a:lnTo>
                    <a:lnTo>
                      <a:pt x="235" y="160"/>
                    </a:lnTo>
                    <a:lnTo>
                      <a:pt x="233" y="158"/>
                    </a:lnTo>
                    <a:lnTo>
                      <a:pt x="231" y="154"/>
                    </a:lnTo>
                    <a:lnTo>
                      <a:pt x="231" y="154"/>
                    </a:lnTo>
                    <a:lnTo>
                      <a:pt x="231" y="152"/>
                    </a:lnTo>
                    <a:lnTo>
                      <a:pt x="227" y="152"/>
                    </a:lnTo>
                    <a:lnTo>
                      <a:pt x="225" y="150"/>
                    </a:lnTo>
                    <a:lnTo>
                      <a:pt x="225" y="150"/>
                    </a:lnTo>
                    <a:lnTo>
                      <a:pt x="225" y="148"/>
                    </a:lnTo>
                    <a:lnTo>
                      <a:pt x="223" y="148"/>
                    </a:lnTo>
                    <a:lnTo>
                      <a:pt x="221" y="146"/>
                    </a:lnTo>
                    <a:lnTo>
                      <a:pt x="221" y="144"/>
                    </a:lnTo>
                    <a:lnTo>
                      <a:pt x="219" y="144"/>
                    </a:lnTo>
                    <a:lnTo>
                      <a:pt x="215" y="140"/>
                    </a:lnTo>
                    <a:lnTo>
                      <a:pt x="215" y="138"/>
                    </a:lnTo>
                    <a:lnTo>
                      <a:pt x="213" y="134"/>
                    </a:lnTo>
                    <a:lnTo>
                      <a:pt x="211" y="131"/>
                    </a:lnTo>
                    <a:lnTo>
                      <a:pt x="209" y="134"/>
                    </a:lnTo>
                    <a:lnTo>
                      <a:pt x="209" y="134"/>
                    </a:lnTo>
                    <a:lnTo>
                      <a:pt x="209" y="131"/>
                    </a:lnTo>
                    <a:lnTo>
                      <a:pt x="207" y="129"/>
                    </a:lnTo>
                    <a:lnTo>
                      <a:pt x="207" y="129"/>
                    </a:lnTo>
                    <a:lnTo>
                      <a:pt x="205" y="131"/>
                    </a:lnTo>
                    <a:lnTo>
                      <a:pt x="205" y="131"/>
                    </a:lnTo>
                    <a:lnTo>
                      <a:pt x="203" y="129"/>
                    </a:lnTo>
                    <a:lnTo>
                      <a:pt x="203" y="129"/>
                    </a:lnTo>
                    <a:lnTo>
                      <a:pt x="201" y="127"/>
                    </a:lnTo>
                    <a:lnTo>
                      <a:pt x="201" y="127"/>
                    </a:lnTo>
                    <a:lnTo>
                      <a:pt x="201" y="127"/>
                    </a:lnTo>
                    <a:lnTo>
                      <a:pt x="199" y="127"/>
                    </a:lnTo>
                    <a:lnTo>
                      <a:pt x="199" y="127"/>
                    </a:lnTo>
                    <a:lnTo>
                      <a:pt x="199" y="125"/>
                    </a:lnTo>
                    <a:lnTo>
                      <a:pt x="188" y="125"/>
                    </a:lnTo>
                    <a:lnTo>
                      <a:pt x="176" y="125"/>
                    </a:lnTo>
                    <a:lnTo>
                      <a:pt x="172" y="125"/>
                    </a:lnTo>
                    <a:lnTo>
                      <a:pt x="166" y="129"/>
                    </a:lnTo>
                    <a:lnTo>
                      <a:pt x="166" y="129"/>
                    </a:lnTo>
                    <a:lnTo>
                      <a:pt x="166" y="131"/>
                    </a:lnTo>
                    <a:lnTo>
                      <a:pt x="164" y="134"/>
                    </a:lnTo>
                    <a:lnTo>
                      <a:pt x="162" y="136"/>
                    </a:lnTo>
                    <a:lnTo>
                      <a:pt x="160" y="138"/>
                    </a:lnTo>
                    <a:lnTo>
                      <a:pt x="160" y="136"/>
                    </a:lnTo>
                    <a:lnTo>
                      <a:pt x="162" y="134"/>
                    </a:lnTo>
                    <a:lnTo>
                      <a:pt x="162" y="131"/>
                    </a:lnTo>
                    <a:lnTo>
                      <a:pt x="164" y="129"/>
                    </a:lnTo>
                    <a:lnTo>
                      <a:pt x="168" y="125"/>
                    </a:lnTo>
                    <a:lnTo>
                      <a:pt x="170" y="123"/>
                    </a:lnTo>
                    <a:lnTo>
                      <a:pt x="170" y="121"/>
                    </a:lnTo>
                    <a:lnTo>
                      <a:pt x="168" y="121"/>
                    </a:lnTo>
                    <a:lnTo>
                      <a:pt x="168" y="123"/>
                    </a:lnTo>
                    <a:lnTo>
                      <a:pt x="164" y="125"/>
                    </a:lnTo>
                    <a:lnTo>
                      <a:pt x="160" y="129"/>
                    </a:lnTo>
                    <a:lnTo>
                      <a:pt x="158" y="129"/>
                    </a:lnTo>
                    <a:lnTo>
                      <a:pt x="156" y="134"/>
                    </a:lnTo>
                    <a:lnTo>
                      <a:pt x="156" y="134"/>
                    </a:lnTo>
                    <a:lnTo>
                      <a:pt x="153" y="134"/>
                    </a:lnTo>
                    <a:lnTo>
                      <a:pt x="151" y="136"/>
                    </a:lnTo>
                    <a:lnTo>
                      <a:pt x="153" y="136"/>
                    </a:lnTo>
                    <a:lnTo>
                      <a:pt x="149" y="142"/>
                    </a:lnTo>
                    <a:lnTo>
                      <a:pt x="147" y="146"/>
                    </a:lnTo>
                    <a:lnTo>
                      <a:pt x="145" y="144"/>
                    </a:lnTo>
                    <a:lnTo>
                      <a:pt x="145" y="144"/>
                    </a:lnTo>
                    <a:lnTo>
                      <a:pt x="147" y="144"/>
                    </a:lnTo>
                    <a:lnTo>
                      <a:pt x="147" y="144"/>
                    </a:lnTo>
                    <a:lnTo>
                      <a:pt x="147" y="142"/>
                    </a:lnTo>
                    <a:lnTo>
                      <a:pt x="147" y="142"/>
                    </a:lnTo>
                    <a:lnTo>
                      <a:pt x="147" y="142"/>
                    </a:lnTo>
                    <a:lnTo>
                      <a:pt x="145" y="138"/>
                    </a:lnTo>
                    <a:lnTo>
                      <a:pt x="145" y="138"/>
                    </a:lnTo>
                    <a:lnTo>
                      <a:pt x="145" y="136"/>
                    </a:lnTo>
                    <a:lnTo>
                      <a:pt x="145" y="136"/>
                    </a:lnTo>
                    <a:lnTo>
                      <a:pt x="145" y="134"/>
                    </a:lnTo>
                    <a:lnTo>
                      <a:pt x="145" y="134"/>
                    </a:lnTo>
                    <a:lnTo>
                      <a:pt x="145" y="131"/>
                    </a:lnTo>
                    <a:lnTo>
                      <a:pt x="147" y="131"/>
                    </a:lnTo>
                    <a:lnTo>
                      <a:pt x="147" y="127"/>
                    </a:lnTo>
                    <a:lnTo>
                      <a:pt x="147" y="125"/>
                    </a:lnTo>
                    <a:lnTo>
                      <a:pt x="147" y="123"/>
                    </a:lnTo>
                    <a:lnTo>
                      <a:pt x="147" y="121"/>
                    </a:lnTo>
                    <a:lnTo>
                      <a:pt x="145" y="119"/>
                    </a:lnTo>
                    <a:lnTo>
                      <a:pt x="143" y="117"/>
                    </a:lnTo>
                    <a:lnTo>
                      <a:pt x="143" y="117"/>
                    </a:lnTo>
                    <a:lnTo>
                      <a:pt x="141" y="117"/>
                    </a:lnTo>
                    <a:lnTo>
                      <a:pt x="141" y="117"/>
                    </a:lnTo>
                    <a:lnTo>
                      <a:pt x="141" y="117"/>
                    </a:lnTo>
                    <a:lnTo>
                      <a:pt x="141" y="117"/>
                    </a:lnTo>
                    <a:lnTo>
                      <a:pt x="141" y="117"/>
                    </a:lnTo>
                    <a:lnTo>
                      <a:pt x="141" y="115"/>
                    </a:lnTo>
                    <a:lnTo>
                      <a:pt x="141" y="113"/>
                    </a:lnTo>
                    <a:lnTo>
                      <a:pt x="141" y="111"/>
                    </a:lnTo>
                    <a:lnTo>
                      <a:pt x="141" y="111"/>
                    </a:lnTo>
                    <a:lnTo>
                      <a:pt x="139" y="109"/>
                    </a:lnTo>
                    <a:lnTo>
                      <a:pt x="135" y="109"/>
                    </a:lnTo>
                    <a:lnTo>
                      <a:pt x="133" y="109"/>
                    </a:lnTo>
                    <a:lnTo>
                      <a:pt x="131" y="107"/>
                    </a:lnTo>
                    <a:lnTo>
                      <a:pt x="131" y="105"/>
                    </a:lnTo>
                    <a:lnTo>
                      <a:pt x="131" y="103"/>
                    </a:lnTo>
                    <a:lnTo>
                      <a:pt x="131" y="101"/>
                    </a:lnTo>
                    <a:lnTo>
                      <a:pt x="129" y="99"/>
                    </a:lnTo>
                    <a:lnTo>
                      <a:pt x="129" y="99"/>
                    </a:lnTo>
                    <a:lnTo>
                      <a:pt x="127" y="101"/>
                    </a:lnTo>
                    <a:lnTo>
                      <a:pt x="115" y="111"/>
                    </a:lnTo>
                    <a:lnTo>
                      <a:pt x="113" y="113"/>
                    </a:lnTo>
                    <a:lnTo>
                      <a:pt x="113" y="113"/>
                    </a:lnTo>
                    <a:lnTo>
                      <a:pt x="110" y="117"/>
                    </a:lnTo>
                    <a:lnTo>
                      <a:pt x="110" y="117"/>
                    </a:lnTo>
                    <a:lnTo>
                      <a:pt x="110" y="117"/>
                    </a:lnTo>
                    <a:lnTo>
                      <a:pt x="108" y="121"/>
                    </a:lnTo>
                    <a:lnTo>
                      <a:pt x="106" y="123"/>
                    </a:lnTo>
                    <a:lnTo>
                      <a:pt x="106" y="123"/>
                    </a:lnTo>
                    <a:lnTo>
                      <a:pt x="102" y="125"/>
                    </a:lnTo>
                    <a:lnTo>
                      <a:pt x="100" y="125"/>
                    </a:lnTo>
                    <a:lnTo>
                      <a:pt x="100" y="125"/>
                    </a:lnTo>
                    <a:lnTo>
                      <a:pt x="96" y="125"/>
                    </a:lnTo>
                    <a:lnTo>
                      <a:pt x="94" y="125"/>
                    </a:lnTo>
                    <a:lnTo>
                      <a:pt x="92" y="127"/>
                    </a:lnTo>
                    <a:lnTo>
                      <a:pt x="88" y="134"/>
                    </a:lnTo>
                    <a:lnTo>
                      <a:pt x="82" y="140"/>
                    </a:lnTo>
                    <a:lnTo>
                      <a:pt x="76" y="142"/>
                    </a:lnTo>
                    <a:lnTo>
                      <a:pt x="45" y="150"/>
                    </a:lnTo>
                    <a:lnTo>
                      <a:pt x="41" y="150"/>
                    </a:lnTo>
                    <a:lnTo>
                      <a:pt x="29" y="164"/>
                    </a:lnTo>
                    <a:lnTo>
                      <a:pt x="27" y="166"/>
                    </a:lnTo>
                    <a:lnTo>
                      <a:pt x="12" y="172"/>
                    </a:lnTo>
                    <a:lnTo>
                      <a:pt x="8" y="174"/>
                    </a:lnTo>
                    <a:lnTo>
                      <a:pt x="8" y="174"/>
                    </a:lnTo>
                    <a:lnTo>
                      <a:pt x="6" y="174"/>
                    </a:lnTo>
                    <a:lnTo>
                      <a:pt x="4" y="177"/>
                    </a:lnTo>
                    <a:lnTo>
                      <a:pt x="2" y="177"/>
                    </a:lnTo>
                    <a:lnTo>
                      <a:pt x="0" y="179"/>
                    </a:lnTo>
                    <a:lnTo>
                      <a:pt x="0" y="179"/>
                    </a:lnTo>
                    <a:lnTo>
                      <a:pt x="0" y="181"/>
                    </a:lnTo>
                    <a:lnTo>
                      <a:pt x="0" y="183"/>
                    </a:lnTo>
                    <a:lnTo>
                      <a:pt x="0" y="183"/>
                    </a:lnTo>
                    <a:lnTo>
                      <a:pt x="2" y="183"/>
                    </a:lnTo>
                    <a:lnTo>
                      <a:pt x="2" y="183"/>
                    </a:lnTo>
                    <a:lnTo>
                      <a:pt x="2" y="183"/>
                    </a:lnTo>
                    <a:lnTo>
                      <a:pt x="4" y="183"/>
                    </a:lnTo>
                    <a:lnTo>
                      <a:pt x="4" y="181"/>
                    </a:lnTo>
                    <a:lnTo>
                      <a:pt x="6" y="181"/>
                    </a:lnTo>
                    <a:lnTo>
                      <a:pt x="6" y="181"/>
                    </a:lnTo>
                    <a:lnTo>
                      <a:pt x="6" y="183"/>
                    </a:lnTo>
                    <a:lnTo>
                      <a:pt x="8" y="183"/>
                    </a:lnTo>
                    <a:lnTo>
                      <a:pt x="8" y="183"/>
                    </a:lnTo>
                    <a:lnTo>
                      <a:pt x="10" y="183"/>
                    </a:lnTo>
                    <a:lnTo>
                      <a:pt x="10" y="185"/>
                    </a:lnTo>
                    <a:lnTo>
                      <a:pt x="10" y="185"/>
                    </a:lnTo>
                    <a:lnTo>
                      <a:pt x="12" y="185"/>
                    </a:lnTo>
                    <a:lnTo>
                      <a:pt x="12" y="185"/>
                    </a:lnTo>
                    <a:lnTo>
                      <a:pt x="14" y="185"/>
                    </a:lnTo>
                    <a:lnTo>
                      <a:pt x="14" y="185"/>
                    </a:lnTo>
                    <a:lnTo>
                      <a:pt x="16" y="187"/>
                    </a:lnTo>
                    <a:lnTo>
                      <a:pt x="16" y="187"/>
                    </a:lnTo>
                    <a:lnTo>
                      <a:pt x="18" y="189"/>
                    </a:lnTo>
                    <a:lnTo>
                      <a:pt x="18" y="193"/>
                    </a:lnTo>
                    <a:lnTo>
                      <a:pt x="20" y="197"/>
                    </a:lnTo>
                    <a:lnTo>
                      <a:pt x="22" y="199"/>
                    </a:lnTo>
                    <a:lnTo>
                      <a:pt x="24" y="201"/>
                    </a:lnTo>
                    <a:lnTo>
                      <a:pt x="24" y="201"/>
                    </a:lnTo>
                    <a:lnTo>
                      <a:pt x="24" y="201"/>
                    </a:lnTo>
                    <a:lnTo>
                      <a:pt x="27" y="203"/>
                    </a:lnTo>
                    <a:lnTo>
                      <a:pt x="27" y="203"/>
                    </a:lnTo>
                    <a:lnTo>
                      <a:pt x="31" y="203"/>
                    </a:lnTo>
                    <a:lnTo>
                      <a:pt x="33" y="203"/>
                    </a:lnTo>
                    <a:lnTo>
                      <a:pt x="39" y="203"/>
                    </a:lnTo>
                    <a:lnTo>
                      <a:pt x="43" y="205"/>
                    </a:lnTo>
                    <a:lnTo>
                      <a:pt x="51" y="205"/>
                    </a:lnTo>
                    <a:lnTo>
                      <a:pt x="57" y="207"/>
                    </a:lnTo>
                    <a:lnTo>
                      <a:pt x="63" y="209"/>
                    </a:lnTo>
                    <a:lnTo>
                      <a:pt x="72" y="209"/>
                    </a:lnTo>
                    <a:lnTo>
                      <a:pt x="78" y="211"/>
                    </a:lnTo>
                    <a:lnTo>
                      <a:pt x="84" y="211"/>
                    </a:lnTo>
                    <a:lnTo>
                      <a:pt x="90" y="211"/>
                    </a:lnTo>
                    <a:lnTo>
                      <a:pt x="94" y="213"/>
                    </a:lnTo>
                    <a:lnTo>
                      <a:pt x="98" y="213"/>
                    </a:lnTo>
                    <a:lnTo>
                      <a:pt x="100" y="213"/>
                    </a:lnTo>
                    <a:lnTo>
                      <a:pt x="100" y="213"/>
                    </a:lnTo>
                    <a:lnTo>
                      <a:pt x="104" y="215"/>
                    </a:lnTo>
                    <a:lnTo>
                      <a:pt x="106" y="215"/>
                    </a:lnTo>
                    <a:lnTo>
                      <a:pt x="110" y="218"/>
                    </a:lnTo>
                    <a:lnTo>
                      <a:pt x="115" y="220"/>
                    </a:lnTo>
                    <a:lnTo>
                      <a:pt x="121" y="222"/>
                    </a:lnTo>
                    <a:lnTo>
                      <a:pt x="125" y="224"/>
                    </a:lnTo>
                    <a:lnTo>
                      <a:pt x="127" y="224"/>
                    </a:lnTo>
                    <a:lnTo>
                      <a:pt x="127" y="224"/>
                    </a:lnTo>
                    <a:lnTo>
                      <a:pt x="129" y="224"/>
                    </a:lnTo>
                    <a:lnTo>
                      <a:pt x="129" y="224"/>
                    </a:lnTo>
                    <a:lnTo>
                      <a:pt x="131" y="224"/>
                    </a:lnTo>
                    <a:lnTo>
                      <a:pt x="131" y="224"/>
                    </a:lnTo>
                    <a:lnTo>
                      <a:pt x="131" y="224"/>
                    </a:lnTo>
                    <a:lnTo>
                      <a:pt x="133" y="224"/>
                    </a:lnTo>
                    <a:lnTo>
                      <a:pt x="133" y="224"/>
                    </a:lnTo>
                    <a:lnTo>
                      <a:pt x="135" y="224"/>
                    </a:lnTo>
                    <a:lnTo>
                      <a:pt x="135" y="224"/>
                    </a:lnTo>
                    <a:lnTo>
                      <a:pt x="135" y="224"/>
                    </a:lnTo>
                    <a:lnTo>
                      <a:pt x="137" y="224"/>
                    </a:lnTo>
                    <a:lnTo>
                      <a:pt x="137" y="224"/>
                    </a:lnTo>
                    <a:lnTo>
                      <a:pt x="139" y="224"/>
                    </a:lnTo>
                    <a:lnTo>
                      <a:pt x="143" y="226"/>
                    </a:lnTo>
                    <a:lnTo>
                      <a:pt x="143" y="226"/>
                    </a:lnTo>
                    <a:lnTo>
                      <a:pt x="143" y="226"/>
                    </a:lnTo>
                    <a:lnTo>
                      <a:pt x="145" y="224"/>
                    </a:lnTo>
                    <a:lnTo>
                      <a:pt x="145" y="224"/>
                    </a:lnTo>
                    <a:lnTo>
                      <a:pt x="147" y="224"/>
                    </a:lnTo>
                    <a:lnTo>
                      <a:pt x="147" y="224"/>
                    </a:lnTo>
                    <a:lnTo>
                      <a:pt x="147" y="224"/>
                    </a:lnTo>
                    <a:lnTo>
                      <a:pt x="147" y="224"/>
                    </a:lnTo>
                    <a:lnTo>
                      <a:pt x="149" y="224"/>
                    </a:lnTo>
                    <a:lnTo>
                      <a:pt x="149" y="224"/>
                    </a:lnTo>
                    <a:lnTo>
                      <a:pt x="149" y="222"/>
                    </a:lnTo>
                    <a:lnTo>
                      <a:pt x="151" y="222"/>
                    </a:lnTo>
                    <a:lnTo>
                      <a:pt x="151" y="224"/>
                    </a:lnTo>
                    <a:lnTo>
                      <a:pt x="153" y="224"/>
                    </a:lnTo>
                    <a:lnTo>
                      <a:pt x="153" y="224"/>
                    </a:lnTo>
                    <a:lnTo>
                      <a:pt x="156" y="224"/>
                    </a:lnTo>
                    <a:lnTo>
                      <a:pt x="156" y="224"/>
                    </a:lnTo>
                    <a:lnTo>
                      <a:pt x="156" y="224"/>
                    </a:lnTo>
                    <a:lnTo>
                      <a:pt x="156" y="224"/>
                    </a:lnTo>
                    <a:lnTo>
                      <a:pt x="158" y="224"/>
                    </a:lnTo>
                    <a:lnTo>
                      <a:pt x="160" y="226"/>
                    </a:lnTo>
                    <a:lnTo>
                      <a:pt x="160" y="226"/>
                    </a:lnTo>
                    <a:lnTo>
                      <a:pt x="162" y="226"/>
                    </a:lnTo>
                    <a:lnTo>
                      <a:pt x="164" y="224"/>
                    </a:lnTo>
                    <a:lnTo>
                      <a:pt x="164" y="224"/>
                    </a:lnTo>
                    <a:lnTo>
                      <a:pt x="164" y="224"/>
                    </a:lnTo>
                    <a:lnTo>
                      <a:pt x="166" y="226"/>
                    </a:lnTo>
                    <a:lnTo>
                      <a:pt x="168" y="226"/>
                    </a:lnTo>
                    <a:lnTo>
                      <a:pt x="168" y="226"/>
                    </a:lnTo>
                    <a:lnTo>
                      <a:pt x="170" y="226"/>
                    </a:lnTo>
                    <a:lnTo>
                      <a:pt x="172" y="226"/>
                    </a:lnTo>
                    <a:lnTo>
                      <a:pt x="172" y="226"/>
                    </a:lnTo>
                    <a:lnTo>
                      <a:pt x="174" y="228"/>
                    </a:lnTo>
                    <a:lnTo>
                      <a:pt x="176" y="228"/>
                    </a:lnTo>
                    <a:lnTo>
                      <a:pt x="176" y="228"/>
                    </a:lnTo>
                    <a:lnTo>
                      <a:pt x="176" y="228"/>
                    </a:lnTo>
                    <a:lnTo>
                      <a:pt x="178" y="226"/>
                    </a:lnTo>
                    <a:lnTo>
                      <a:pt x="178" y="226"/>
                    </a:lnTo>
                    <a:lnTo>
                      <a:pt x="178" y="228"/>
                    </a:lnTo>
                    <a:lnTo>
                      <a:pt x="180" y="228"/>
                    </a:lnTo>
                    <a:lnTo>
                      <a:pt x="182" y="228"/>
                    </a:lnTo>
                    <a:lnTo>
                      <a:pt x="182" y="228"/>
                    </a:lnTo>
                    <a:lnTo>
                      <a:pt x="184" y="230"/>
                    </a:lnTo>
                    <a:lnTo>
                      <a:pt x="184" y="230"/>
                    </a:lnTo>
                    <a:lnTo>
                      <a:pt x="186" y="234"/>
                    </a:lnTo>
                    <a:lnTo>
                      <a:pt x="186" y="234"/>
                    </a:lnTo>
                    <a:lnTo>
                      <a:pt x="186" y="236"/>
                    </a:lnTo>
                    <a:lnTo>
                      <a:pt x="186" y="236"/>
                    </a:lnTo>
                    <a:lnTo>
                      <a:pt x="186" y="236"/>
                    </a:lnTo>
                    <a:lnTo>
                      <a:pt x="184" y="238"/>
                    </a:lnTo>
                    <a:lnTo>
                      <a:pt x="184" y="240"/>
                    </a:lnTo>
                    <a:lnTo>
                      <a:pt x="184" y="240"/>
                    </a:lnTo>
                    <a:lnTo>
                      <a:pt x="184" y="240"/>
                    </a:lnTo>
                    <a:lnTo>
                      <a:pt x="184" y="242"/>
                    </a:lnTo>
                    <a:lnTo>
                      <a:pt x="186" y="242"/>
                    </a:lnTo>
                    <a:lnTo>
                      <a:pt x="186" y="242"/>
                    </a:lnTo>
                    <a:lnTo>
                      <a:pt x="188" y="242"/>
                    </a:lnTo>
                    <a:lnTo>
                      <a:pt x="188" y="244"/>
                    </a:lnTo>
                    <a:lnTo>
                      <a:pt x="190" y="244"/>
                    </a:lnTo>
                    <a:lnTo>
                      <a:pt x="190" y="244"/>
                    </a:lnTo>
                    <a:lnTo>
                      <a:pt x="192" y="244"/>
                    </a:lnTo>
                    <a:lnTo>
                      <a:pt x="194" y="242"/>
                    </a:lnTo>
                    <a:lnTo>
                      <a:pt x="194" y="242"/>
                    </a:lnTo>
                    <a:lnTo>
                      <a:pt x="194" y="242"/>
                    </a:lnTo>
                    <a:lnTo>
                      <a:pt x="194" y="242"/>
                    </a:lnTo>
                    <a:lnTo>
                      <a:pt x="196" y="244"/>
                    </a:lnTo>
                    <a:lnTo>
                      <a:pt x="196" y="244"/>
                    </a:lnTo>
                    <a:lnTo>
                      <a:pt x="196" y="244"/>
                    </a:lnTo>
                    <a:lnTo>
                      <a:pt x="196" y="244"/>
                    </a:lnTo>
                    <a:lnTo>
                      <a:pt x="199" y="244"/>
                    </a:lnTo>
                    <a:lnTo>
                      <a:pt x="203" y="244"/>
                    </a:lnTo>
                    <a:lnTo>
                      <a:pt x="203" y="244"/>
                    </a:lnTo>
                    <a:lnTo>
                      <a:pt x="203" y="246"/>
                    </a:lnTo>
                    <a:lnTo>
                      <a:pt x="203" y="246"/>
                    </a:lnTo>
                    <a:lnTo>
                      <a:pt x="205" y="246"/>
                    </a:lnTo>
                    <a:lnTo>
                      <a:pt x="205" y="246"/>
                    </a:lnTo>
                    <a:lnTo>
                      <a:pt x="205" y="248"/>
                    </a:lnTo>
                    <a:lnTo>
                      <a:pt x="207" y="248"/>
                    </a:lnTo>
                    <a:lnTo>
                      <a:pt x="209" y="248"/>
                    </a:lnTo>
                    <a:lnTo>
                      <a:pt x="209" y="250"/>
                    </a:lnTo>
                    <a:lnTo>
                      <a:pt x="211" y="250"/>
                    </a:lnTo>
                    <a:lnTo>
                      <a:pt x="211" y="252"/>
                    </a:lnTo>
                    <a:lnTo>
                      <a:pt x="211" y="252"/>
                    </a:lnTo>
                    <a:lnTo>
                      <a:pt x="211" y="252"/>
                    </a:lnTo>
                    <a:lnTo>
                      <a:pt x="211" y="252"/>
                    </a:lnTo>
                    <a:lnTo>
                      <a:pt x="211" y="252"/>
                    </a:lnTo>
                    <a:lnTo>
                      <a:pt x="211" y="254"/>
                    </a:lnTo>
                    <a:lnTo>
                      <a:pt x="211" y="254"/>
                    </a:lnTo>
                    <a:lnTo>
                      <a:pt x="211" y="254"/>
                    </a:lnTo>
                    <a:lnTo>
                      <a:pt x="211" y="256"/>
                    </a:lnTo>
                    <a:lnTo>
                      <a:pt x="213" y="259"/>
                    </a:lnTo>
                    <a:lnTo>
                      <a:pt x="213" y="259"/>
                    </a:lnTo>
                    <a:lnTo>
                      <a:pt x="213" y="261"/>
                    </a:lnTo>
                    <a:lnTo>
                      <a:pt x="213" y="261"/>
                    </a:lnTo>
                    <a:lnTo>
                      <a:pt x="213" y="263"/>
                    </a:lnTo>
                    <a:lnTo>
                      <a:pt x="213" y="263"/>
                    </a:lnTo>
                    <a:lnTo>
                      <a:pt x="213" y="263"/>
                    </a:lnTo>
                    <a:lnTo>
                      <a:pt x="213" y="263"/>
                    </a:lnTo>
                    <a:lnTo>
                      <a:pt x="211" y="263"/>
                    </a:lnTo>
                    <a:lnTo>
                      <a:pt x="211" y="265"/>
                    </a:lnTo>
                    <a:lnTo>
                      <a:pt x="211" y="265"/>
                    </a:lnTo>
                    <a:lnTo>
                      <a:pt x="213" y="267"/>
                    </a:lnTo>
                    <a:lnTo>
                      <a:pt x="213" y="271"/>
                    </a:lnTo>
                    <a:lnTo>
                      <a:pt x="213" y="271"/>
                    </a:lnTo>
                    <a:lnTo>
                      <a:pt x="213" y="271"/>
                    </a:lnTo>
                    <a:lnTo>
                      <a:pt x="213" y="271"/>
                    </a:lnTo>
                    <a:lnTo>
                      <a:pt x="213" y="273"/>
                    </a:lnTo>
                    <a:lnTo>
                      <a:pt x="213" y="273"/>
                    </a:lnTo>
                    <a:lnTo>
                      <a:pt x="213" y="275"/>
                    </a:lnTo>
                    <a:lnTo>
                      <a:pt x="211" y="275"/>
                    </a:lnTo>
                    <a:lnTo>
                      <a:pt x="209" y="277"/>
                    </a:lnTo>
                    <a:lnTo>
                      <a:pt x="209" y="277"/>
                    </a:lnTo>
                    <a:lnTo>
                      <a:pt x="209" y="277"/>
                    </a:lnTo>
                    <a:lnTo>
                      <a:pt x="209" y="279"/>
                    </a:lnTo>
                    <a:lnTo>
                      <a:pt x="209" y="279"/>
                    </a:lnTo>
                    <a:lnTo>
                      <a:pt x="209" y="281"/>
                    </a:lnTo>
                    <a:lnTo>
                      <a:pt x="209" y="281"/>
                    </a:lnTo>
                    <a:lnTo>
                      <a:pt x="209" y="283"/>
                    </a:lnTo>
                    <a:lnTo>
                      <a:pt x="209" y="285"/>
                    </a:lnTo>
                    <a:lnTo>
                      <a:pt x="209" y="285"/>
                    </a:lnTo>
                    <a:lnTo>
                      <a:pt x="209" y="285"/>
                    </a:lnTo>
                    <a:lnTo>
                      <a:pt x="211" y="287"/>
                    </a:lnTo>
                    <a:lnTo>
                      <a:pt x="211" y="287"/>
                    </a:lnTo>
                    <a:lnTo>
                      <a:pt x="213" y="285"/>
                    </a:lnTo>
                    <a:lnTo>
                      <a:pt x="213" y="285"/>
                    </a:lnTo>
                    <a:lnTo>
                      <a:pt x="213" y="285"/>
                    </a:lnTo>
                    <a:lnTo>
                      <a:pt x="213" y="285"/>
                    </a:lnTo>
                    <a:lnTo>
                      <a:pt x="215" y="285"/>
                    </a:lnTo>
                    <a:lnTo>
                      <a:pt x="217" y="285"/>
                    </a:lnTo>
                    <a:lnTo>
                      <a:pt x="217" y="285"/>
                    </a:lnTo>
                    <a:lnTo>
                      <a:pt x="217" y="285"/>
                    </a:lnTo>
                    <a:lnTo>
                      <a:pt x="223" y="281"/>
                    </a:lnTo>
                    <a:lnTo>
                      <a:pt x="223" y="281"/>
                    </a:lnTo>
                    <a:lnTo>
                      <a:pt x="223" y="281"/>
                    </a:lnTo>
                    <a:lnTo>
                      <a:pt x="225" y="281"/>
                    </a:lnTo>
                    <a:lnTo>
                      <a:pt x="225" y="283"/>
                    </a:lnTo>
                    <a:lnTo>
                      <a:pt x="225" y="283"/>
                    </a:lnTo>
                    <a:lnTo>
                      <a:pt x="227" y="283"/>
                    </a:lnTo>
                    <a:lnTo>
                      <a:pt x="227" y="285"/>
                    </a:lnTo>
                    <a:lnTo>
                      <a:pt x="227" y="285"/>
                    </a:lnTo>
                    <a:lnTo>
                      <a:pt x="227" y="285"/>
                    </a:lnTo>
                    <a:lnTo>
                      <a:pt x="225" y="287"/>
                    </a:lnTo>
                    <a:lnTo>
                      <a:pt x="225" y="287"/>
                    </a:lnTo>
                    <a:lnTo>
                      <a:pt x="223" y="293"/>
                    </a:lnTo>
                    <a:lnTo>
                      <a:pt x="223" y="297"/>
                    </a:lnTo>
                    <a:lnTo>
                      <a:pt x="221" y="297"/>
                    </a:lnTo>
                    <a:lnTo>
                      <a:pt x="221" y="302"/>
                    </a:lnTo>
                    <a:lnTo>
                      <a:pt x="223" y="302"/>
                    </a:lnTo>
                    <a:lnTo>
                      <a:pt x="223" y="304"/>
                    </a:lnTo>
                    <a:lnTo>
                      <a:pt x="225" y="304"/>
                    </a:lnTo>
                    <a:lnTo>
                      <a:pt x="225" y="306"/>
                    </a:lnTo>
                    <a:lnTo>
                      <a:pt x="227" y="308"/>
                    </a:lnTo>
                    <a:lnTo>
                      <a:pt x="227" y="308"/>
                    </a:lnTo>
                    <a:lnTo>
                      <a:pt x="227" y="308"/>
                    </a:lnTo>
                    <a:lnTo>
                      <a:pt x="229" y="310"/>
                    </a:lnTo>
                    <a:lnTo>
                      <a:pt x="233" y="310"/>
                    </a:lnTo>
                    <a:lnTo>
                      <a:pt x="233" y="310"/>
                    </a:lnTo>
                    <a:lnTo>
                      <a:pt x="233" y="306"/>
                    </a:lnTo>
                    <a:lnTo>
                      <a:pt x="233" y="304"/>
                    </a:lnTo>
                    <a:lnTo>
                      <a:pt x="235" y="302"/>
                    </a:lnTo>
                    <a:lnTo>
                      <a:pt x="250" y="275"/>
                    </a:lnTo>
                    <a:lnTo>
                      <a:pt x="250" y="273"/>
                    </a:lnTo>
                    <a:lnTo>
                      <a:pt x="250" y="271"/>
                    </a:lnTo>
                    <a:lnTo>
                      <a:pt x="250" y="271"/>
                    </a:lnTo>
                    <a:lnTo>
                      <a:pt x="252" y="269"/>
                    </a:lnTo>
                    <a:lnTo>
                      <a:pt x="252" y="267"/>
                    </a:lnTo>
                    <a:lnTo>
                      <a:pt x="254" y="263"/>
                    </a:lnTo>
                    <a:lnTo>
                      <a:pt x="254" y="261"/>
                    </a:lnTo>
                    <a:lnTo>
                      <a:pt x="256" y="256"/>
                    </a:lnTo>
                    <a:lnTo>
                      <a:pt x="258" y="254"/>
                    </a:lnTo>
                    <a:lnTo>
                      <a:pt x="260" y="248"/>
                    </a:lnTo>
                    <a:lnTo>
                      <a:pt x="262" y="246"/>
                    </a:lnTo>
                    <a:lnTo>
                      <a:pt x="264" y="244"/>
                    </a:lnTo>
                    <a:lnTo>
                      <a:pt x="266" y="244"/>
                    </a:lnTo>
                    <a:lnTo>
                      <a:pt x="266" y="240"/>
                    </a:lnTo>
                    <a:lnTo>
                      <a:pt x="266" y="240"/>
                    </a:lnTo>
                    <a:lnTo>
                      <a:pt x="266" y="236"/>
                    </a:lnTo>
                    <a:lnTo>
                      <a:pt x="268" y="232"/>
                    </a:lnTo>
                    <a:lnTo>
                      <a:pt x="268" y="230"/>
                    </a:lnTo>
                    <a:lnTo>
                      <a:pt x="270" y="228"/>
                    </a:lnTo>
                    <a:lnTo>
                      <a:pt x="270" y="228"/>
                    </a:lnTo>
                    <a:lnTo>
                      <a:pt x="270" y="222"/>
                    </a:lnTo>
                    <a:lnTo>
                      <a:pt x="272" y="220"/>
                    </a:lnTo>
                    <a:lnTo>
                      <a:pt x="272" y="220"/>
                    </a:lnTo>
                    <a:lnTo>
                      <a:pt x="274" y="222"/>
                    </a:lnTo>
                    <a:lnTo>
                      <a:pt x="274" y="222"/>
                    </a:lnTo>
                    <a:lnTo>
                      <a:pt x="274" y="224"/>
                    </a:lnTo>
                    <a:lnTo>
                      <a:pt x="272" y="226"/>
                    </a:lnTo>
                    <a:lnTo>
                      <a:pt x="272" y="228"/>
                    </a:lnTo>
                    <a:lnTo>
                      <a:pt x="272" y="228"/>
                    </a:lnTo>
                    <a:lnTo>
                      <a:pt x="272" y="230"/>
                    </a:lnTo>
                    <a:lnTo>
                      <a:pt x="272" y="232"/>
                    </a:lnTo>
                    <a:lnTo>
                      <a:pt x="272" y="234"/>
                    </a:lnTo>
                    <a:lnTo>
                      <a:pt x="274" y="234"/>
                    </a:lnTo>
                    <a:lnTo>
                      <a:pt x="274" y="236"/>
                    </a:lnTo>
                    <a:lnTo>
                      <a:pt x="274" y="240"/>
                    </a:lnTo>
                    <a:lnTo>
                      <a:pt x="274" y="242"/>
                    </a:lnTo>
                    <a:lnTo>
                      <a:pt x="276" y="244"/>
                    </a:lnTo>
                    <a:lnTo>
                      <a:pt x="276" y="244"/>
                    </a:lnTo>
                    <a:lnTo>
                      <a:pt x="276" y="242"/>
                    </a:lnTo>
                    <a:lnTo>
                      <a:pt x="276" y="242"/>
                    </a:lnTo>
                    <a:lnTo>
                      <a:pt x="280" y="240"/>
                    </a:lnTo>
                    <a:lnTo>
                      <a:pt x="283" y="240"/>
                    </a:lnTo>
                    <a:lnTo>
                      <a:pt x="283" y="240"/>
                    </a:lnTo>
                    <a:lnTo>
                      <a:pt x="285" y="238"/>
                    </a:lnTo>
                    <a:lnTo>
                      <a:pt x="285" y="238"/>
                    </a:lnTo>
                    <a:lnTo>
                      <a:pt x="285" y="236"/>
                    </a:lnTo>
                    <a:lnTo>
                      <a:pt x="287" y="232"/>
                    </a:lnTo>
                    <a:lnTo>
                      <a:pt x="287" y="232"/>
                    </a:lnTo>
                    <a:lnTo>
                      <a:pt x="287" y="230"/>
                    </a:lnTo>
                    <a:lnTo>
                      <a:pt x="289" y="230"/>
                    </a:lnTo>
                    <a:lnTo>
                      <a:pt x="289" y="228"/>
                    </a:lnTo>
                    <a:lnTo>
                      <a:pt x="289" y="228"/>
                    </a:lnTo>
                    <a:lnTo>
                      <a:pt x="289" y="226"/>
                    </a:lnTo>
                    <a:lnTo>
                      <a:pt x="289" y="224"/>
                    </a:lnTo>
                    <a:lnTo>
                      <a:pt x="291" y="224"/>
                    </a:lnTo>
                    <a:lnTo>
                      <a:pt x="291" y="224"/>
                    </a:lnTo>
                    <a:lnTo>
                      <a:pt x="295" y="226"/>
                    </a:lnTo>
                    <a:lnTo>
                      <a:pt x="297" y="226"/>
                    </a:lnTo>
                    <a:lnTo>
                      <a:pt x="299" y="224"/>
                    </a:lnTo>
                    <a:lnTo>
                      <a:pt x="299" y="224"/>
                    </a:lnTo>
                    <a:lnTo>
                      <a:pt x="301" y="222"/>
                    </a:lnTo>
                    <a:lnTo>
                      <a:pt x="301" y="220"/>
                    </a:lnTo>
                    <a:lnTo>
                      <a:pt x="303" y="220"/>
                    </a:lnTo>
                    <a:lnTo>
                      <a:pt x="305" y="220"/>
                    </a:lnTo>
                    <a:lnTo>
                      <a:pt x="305" y="220"/>
                    </a:lnTo>
                    <a:lnTo>
                      <a:pt x="307" y="220"/>
                    </a:lnTo>
                    <a:lnTo>
                      <a:pt x="307" y="222"/>
                    </a:lnTo>
                    <a:lnTo>
                      <a:pt x="305" y="228"/>
                    </a:lnTo>
                    <a:lnTo>
                      <a:pt x="305" y="230"/>
                    </a:lnTo>
                    <a:lnTo>
                      <a:pt x="307" y="230"/>
                    </a:lnTo>
                    <a:lnTo>
                      <a:pt x="307" y="230"/>
                    </a:lnTo>
                    <a:lnTo>
                      <a:pt x="307" y="230"/>
                    </a:lnTo>
                    <a:lnTo>
                      <a:pt x="307" y="232"/>
                    </a:lnTo>
                    <a:lnTo>
                      <a:pt x="305" y="232"/>
                    </a:lnTo>
                    <a:lnTo>
                      <a:pt x="305" y="230"/>
                    </a:lnTo>
                    <a:lnTo>
                      <a:pt x="303" y="230"/>
                    </a:lnTo>
                    <a:lnTo>
                      <a:pt x="303" y="230"/>
                    </a:lnTo>
                    <a:lnTo>
                      <a:pt x="301" y="232"/>
                    </a:lnTo>
                    <a:lnTo>
                      <a:pt x="301" y="232"/>
                    </a:lnTo>
                    <a:lnTo>
                      <a:pt x="301" y="232"/>
                    </a:lnTo>
                    <a:lnTo>
                      <a:pt x="301" y="232"/>
                    </a:lnTo>
                    <a:lnTo>
                      <a:pt x="301" y="234"/>
                    </a:lnTo>
                    <a:lnTo>
                      <a:pt x="301" y="234"/>
                    </a:lnTo>
                    <a:lnTo>
                      <a:pt x="301" y="234"/>
                    </a:lnTo>
                    <a:lnTo>
                      <a:pt x="301" y="234"/>
                    </a:lnTo>
                    <a:lnTo>
                      <a:pt x="299" y="234"/>
                    </a:lnTo>
                    <a:lnTo>
                      <a:pt x="299" y="236"/>
                    </a:lnTo>
                    <a:lnTo>
                      <a:pt x="299" y="238"/>
                    </a:lnTo>
                    <a:lnTo>
                      <a:pt x="299" y="240"/>
                    </a:lnTo>
                    <a:lnTo>
                      <a:pt x="297" y="242"/>
                    </a:lnTo>
                    <a:lnTo>
                      <a:pt x="297" y="242"/>
                    </a:lnTo>
                    <a:lnTo>
                      <a:pt x="297" y="244"/>
                    </a:lnTo>
                    <a:lnTo>
                      <a:pt x="299" y="246"/>
                    </a:lnTo>
                    <a:lnTo>
                      <a:pt x="301" y="248"/>
                    </a:lnTo>
                    <a:lnTo>
                      <a:pt x="303" y="248"/>
                    </a:lnTo>
                    <a:lnTo>
                      <a:pt x="303" y="248"/>
                    </a:lnTo>
                    <a:lnTo>
                      <a:pt x="305" y="248"/>
                    </a:lnTo>
                    <a:lnTo>
                      <a:pt x="305" y="248"/>
                    </a:lnTo>
                    <a:lnTo>
                      <a:pt x="305" y="248"/>
                    </a:lnTo>
                    <a:lnTo>
                      <a:pt x="305" y="246"/>
                    </a:lnTo>
                    <a:lnTo>
                      <a:pt x="303" y="246"/>
                    </a:lnTo>
                    <a:lnTo>
                      <a:pt x="303" y="246"/>
                    </a:lnTo>
                    <a:lnTo>
                      <a:pt x="303" y="244"/>
                    </a:lnTo>
                    <a:lnTo>
                      <a:pt x="303" y="244"/>
                    </a:lnTo>
                    <a:lnTo>
                      <a:pt x="303" y="242"/>
                    </a:lnTo>
                    <a:lnTo>
                      <a:pt x="303" y="242"/>
                    </a:lnTo>
                    <a:lnTo>
                      <a:pt x="305" y="242"/>
                    </a:lnTo>
                    <a:lnTo>
                      <a:pt x="305" y="242"/>
                    </a:lnTo>
                    <a:lnTo>
                      <a:pt x="305" y="238"/>
                    </a:lnTo>
                    <a:lnTo>
                      <a:pt x="307" y="238"/>
                    </a:lnTo>
                    <a:lnTo>
                      <a:pt x="309" y="236"/>
                    </a:lnTo>
                    <a:lnTo>
                      <a:pt x="309" y="236"/>
                    </a:lnTo>
                    <a:lnTo>
                      <a:pt x="309" y="234"/>
                    </a:lnTo>
                    <a:lnTo>
                      <a:pt x="309" y="234"/>
                    </a:lnTo>
                    <a:lnTo>
                      <a:pt x="309" y="232"/>
                    </a:lnTo>
                    <a:lnTo>
                      <a:pt x="311" y="232"/>
                    </a:lnTo>
                    <a:lnTo>
                      <a:pt x="313" y="232"/>
                    </a:lnTo>
                    <a:lnTo>
                      <a:pt x="315" y="230"/>
                    </a:lnTo>
                    <a:lnTo>
                      <a:pt x="315" y="230"/>
                    </a:lnTo>
                    <a:lnTo>
                      <a:pt x="317" y="228"/>
                    </a:lnTo>
                    <a:lnTo>
                      <a:pt x="317" y="228"/>
                    </a:lnTo>
                    <a:lnTo>
                      <a:pt x="317" y="228"/>
                    </a:lnTo>
                    <a:lnTo>
                      <a:pt x="321" y="226"/>
                    </a:lnTo>
                    <a:lnTo>
                      <a:pt x="321" y="226"/>
                    </a:lnTo>
                    <a:lnTo>
                      <a:pt x="321" y="224"/>
                    </a:lnTo>
                    <a:lnTo>
                      <a:pt x="321" y="224"/>
                    </a:lnTo>
                    <a:lnTo>
                      <a:pt x="323" y="218"/>
                    </a:lnTo>
                    <a:lnTo>
                      <a:pt x="326" y="213"/>
                    </a:lnTo>
                    <a:lnTo>
                      <a:pt x="328" y="209"/>
                    </a:lnTo>
                    <a:lnTo>
                      <a:pt x="342" y="205"/>
                    </a:lnTo>
                    <a:lnTo>
                      <a:pt x="344" y="205"/>
                    </a:lnTo>
                    <a:close/>
                    <a:moveTo>
                      <a:pt x="287" y="156"/>
                    </a:moveTo>
                    <a:lnTo>
                      <a:pt x="287" y="156"/>
                    </a:lnTo>
                    <a:lnTo>
                      <a:pt x="289" y="156"/>
                    </a:lnTo>
                    <a:lnTo>
                      <a:pt x="289" y="158"/>
                    </a:lnTo>
                    <a:lnTo>
                      <a:pt x="289" y="158"/>
                    </a:lnTo>
                    <a:lnTo>
                      <a:pt x="289" y="160"/>
                    </a:lnTo>
                    <a:lnTo>
                      <a:pt x="289" y="160"/>
                    </a:lnTo>
                    <a:lnTo>
                      <a:pt x="291" y="160"/>
                    </a:lnTo>
                    <a:lnTo>
                      <a:pt x="291" y="160"/>
                    </a:lnTo>
                    <a:lnTo>
                      <a:pt x="291" y="160"/>
                    </a:lnTo>
                    <a:lnTo>
                      <a:pt x="291" y="158"/>
                    </a:lnTo>
                    <a:lnTo>
                      <a:pt x="291" y="158"/>
                    </a:lnTo>
                    <a:lnTo>
                      <a:pt x="291" y="160"/>
                    </a:lnTo>
                    <a:lnTo>
                      <a:pt x="293" y="160"/>
                    </a:lnTo>
                    <a:lnTo>
                      <a:pt x="293" y="160"/>
                    </a:lnTo>
                    <a:lnTo>
                      <a:pt x="293" y="160"/>
                    </a:lnTo>
                    <a:lnTo>
                      <a:pt x="295" y="160"/>
                    </a:lnTo>
                    <a:lnTo>
                      <a:pt x="295" y="158"/>
                    </a:lnTo>
                    <a:lnTo>
                      <a:pt x="295" y="158"/>
                    </a:lnTo>
                    <a:lnTo>
                      <a:pt x="293" y="156"/>
                    </a:lnTo>
                    <a:lnTo>
                      <a:pt x="293" y="158"/>
                    </a:lnTo>
                    <a:lnTo>
                      <a:pt x="291" y="158"/>
                    </a:lnTo>
                    <a:lnTo>
                      <a:pt x="291" y="156"/>
                    </a:lnTo>
                    <a:lnTo>
                      <a:pt x="291" y="156"/>
                    </a:lnTo>
                    <a:lnTo>
                      <a:pt x="293" y="154"/>
                    </a:lnTo>
                    <a:lnTo>
                      <a:pt x="291" y="152"/>
                    </a:lnTo>
                    <a:lnTo>
                      <a:pt x="291" y="150"/>
                    </a:lnTo>
                    <a:lnTo>
                      <a:pt x="291" y="150"/>
                    </a:lnTo>
                    <a:lnTo>
                      <a:pt x="289" y="150"/>
                    </a:lnTo>
                    <a:lnTo>
                      <a:pt x="287" y="150"/>
                    </a:lnTo>
                    <a:lnTo>
                      <a:pt x="287" y="152"/>
                    </a:lnTo>
                    <a:lnTo>
                      <a:pt x="287" y="154"/>
                    </a:lnTo>
                    <a:lnTo>
                      <a:pt x="287" y="156"/>
                    </a:lnTo>
                    <a:close/>
                    <a:moveTo>
                      <a:pt x="133" y="99"/>
                    </a:moveTo>
                    <a:lnTo>
                      <a:pt x="131" y="101"/>
                    </a:lnTo>
                    <a:lnTo>
                      <a:pt x="131" y="103"/>
                    </a:lnTo>
                    <a:lnTo>
                      <a:pt x="131" y="107"/>
                    </a:lnTo>
                    <a:lnTo>
                      <a:pt x="133" y="109"/>
                    </a:lnTo>
                    <a:lnTo>
                      <a:pt x="139" y="109"/>
                    </a:lnTo>
                    <a:lnTo>
                      <a:pt x="141" y="109"/>
                    </a:lnTo>
                    <a:lnTo>
                      <a:pt x="143" y="111"/>
                    </a:lnTo>
                    <a:lnTo>
                      <a:pt x="143" y="111"/>
                    </a:lnTo>
                    <a:lnTo>
                      <a:pt x="145" y="109"/>
                    </a:lnTo>
                    <a:lnTo>
                      <a:pt x="147" y="109"/>
                    </a:lnTo>
                    <a:lnTo>
                      <a:pt x="147" y="107"/>
                    </a:lnTo>
                    <a:lnTo>
                      <a:pt x="145" y="105"/>
                    </a:lnTo>
                    <a:lnTo>
                      <a:pt x="143" y="107"/>
                    </a:lnTo>
                    <a:lnTo>
                      <a:pt x="145" y="105"/>
                    </a:lnTo>
                    <a:lnTo>
                      <a:pt x="145" y="103"/>
                    </a:lnTo>
                    <a:lnTo>
                      <a:pt x="147" y="101"/>
                    </a:lnTo>
                    <a:lnTo>
                      <a:pt x="147" y="101"/>
                    </a:lnTo>
                    <a:lnTo>
                      <a:pt x="147" y="103"/>
                    </a:lnTo>
                    <a:lnTo>
                      <a:pt x="147" y="107"/>
                    </a:lnTo>
                    <a:lnTo>
                      <a:pt x="147" y="107"/>
                    </a:lnTo>
                    <a:lnTo>
                      <a:pt x="147" y="109"/>
                    </a:lnTo>
                    <a:lnTo>
                      <a:pt x="147" y="111"/>
                    </a:lnTo>
                    <a:lnTo>
                      <a:pt x="145" y="113"/>
                    </a:lnTo>
                    <a:lnTo>
                      <a:pt x="143" y="113"/>
                    </a:lnTo>
                    <a:lnTo>
                      <a:pt x="143" y="115"/>
                    </a:lnTo>
                    <a:lnTo>
                      <a:pt x="143" y="115"/>
                    </a:lnTo>
                    <a:lnTo>
                      <a:pt x="149" y="121"/>
                    </a:lnTo>
                    <a:lnTo>
                      <a:pt x="149" y="121"/>
                    </a:lnTo>
                    <a:lnTo>
                      <a:pt x="151" y="119"/>
                    </a:lnTo>
                    <a:lnTo>
                      <a:pt x="151" y="117"/>
                    </a:lnTo>
                    <a:lnTo>
                      <a:pt x="153" y="111"/>
                    </a:lnTo>
                    <a:lnTo>
                      <a:pt x="153" y="111"/>
                    </a:lnTo>
                    <a:lnTo>
                      <a:pt x="158" y="109"/>
                    </a:lnTo>
                    <a:lnTo>
                      <a:pt x="158" y="107"/>
                    </a:lnTo>
                    <a:lnTo>
                      <a:pt x="158" y="105"/>
                    </a:lnTo>
                    <a:lnTo>
                      <a:pt x="158" y="105"/>
                    </a:lnTo>
                    <a:lnTo>
                      <a:pt x="160" y="105"/>
                    </a:lnTo>
                    <a:lnTo>
                      <a:pt x="162" y="105"/>
                    </a:lnTo>
                    <a:lnTo>
                      <a:pt x="162" y="103"/>
                    </a:lnTo>
                    <a:lnTo>
                      <a:pt x="160" y="103"/>
                    </a:lnTo>
                    <a:lnTo>
                      <a:pt x="160" y="101"/>
                    </a:lnTo>
                    <a:lnTo>
                      <a:pt x="162" y="99"/>
                    </a:lnTo>
                    <a:lnTo>
                      <a:pt x="162" y="97"/>
                    </a:lnTo>
                    <a:lnTo>
                      <a:pt x="164" y="97"/>
                    </a:lnTo>
                    <a:lnTo>
                      <a:pt x="164" y="97"/>
                    </a:lnTo>
                    <a:lnTo>
                      <a:pt x="166" y="97"/>
                    </a:lnTo>
                    <a:lnTo>
                      <a:pt x="166" y="95"/>
                    </a:lnTo>
                    <a:lnTo>
                      <a:pt x="168" y="93"/>
                    </a:lnTo>
                    <a:lnTo>
                      <a:pt x="170" y="90"/>
                    </a:lnTo>
                    <a:lnTo>
                      <a:pt x="172" y="90"/>
                    </a:lnTo>
                    <a:lnTo>
                      <a:pt x="172" y="90"/>
                    </a:lnTo>
                    <a:lnTo>
                      <a:pt x="172" y="86"/>
                    </a:lnTo>
                    <a:lnTo>
                      <a:pt x="174" y="86"/>
                    </a:lnTo>
                    <a:lnTo>
                      <a:pt x="176" y="86"/>
                    </a:lnTo>
                    <a:lnTo>
                      <a:pt x="176" y="84"/>
                    </a:lnTo>
                    <a:lnTo>
                      <a:pt x="180" y="80"/>
                    </a:lnTo>
                    <a:lnTo>
                      <a:pt x="180" y="80"/>
                    </a:lnTo>
                    <a:lnTo>
                      <a:pt x="176" y="78"/>
                    </a:lnTo>
                    <a:lnTo>
                      <a:pt x="174" y="78"/>
                    </a:lnTo>
                    <a:lnTo>
                      <a:pt x="176" y="78"/>
                    </a:lnTo>
                    <a:lnTo>
                      <a:pt x="176" y="76"/>
                    </a:lnTo>
                    <a:lnTo>
                      <a:pt x="180" y="76"/>
                    </a:lnTo>
                    <a:lnTo>
                      <a:pt x="184" y="74"/>
                    </a:lnTo>
                    <a:lnTo>
                      <a:pt x="186" y="74"/>
                    </a:lnTo>
                    <a:lnTo>
                      <a:pt x="188" y="74"/>
                    </a:lnTo>
                    <a:lnTo>
                      <a:pt x="190" y="76"/>
                    </a:lnTo>
                    <a:lnTo>
                      <a:pt x="192" y="76"/>
                    </a:lnTo>
                    <a:lnTo>
                      <a:pt x="194" y="74"/>
                    </a:lnTo>
                    <a:lnTo>
                      <a:pt x="196" y="72"/>
                    </a:lnTo>
                    <a:lnTo>
                      <a:pt x="199" y="72"/>
                    </a:lnTo>
                    <a:lnTo>
                      <a:pt x="199" y="72"/>
                    </a:lnTo>
                    <a:lnTo>
                      <a:pt x="196" y="72"/>
                    </a:lnTo>
                    <a:lnTo>
                      <a:pt x="194" y="68"/>
                    </a:lnTo>
                    <a:lnTo>
                      <a:pt x="194" y="68"/>
                    </a:lnTo>
                    <a:lnTo>
                      <a:pt x="190" y="66"/>
                    </a:lnTo>
                    <a:lnTo>
                      <a:pt x="188" y="66"/>
                    </a:lnTo>
                    <a:lnTo>
                      <a:pt x="172" y="68"/>
                    </a:lnTo>
                    <a:lnTo>
                      <a:pt x="166" y="70"/>
                    </a:lnTo>
                    <a:lnTo>
                      <a:pt x="160" y="72"/>
                    </a:lnTo>
                    <a:lnTo>
                      <a:pt x="160" y="74"/>
                    </a:lnTo>
                    <a:lnTo>
                      <a:pt x="158" y="76"/>
                    </a:lnTo>
                    <a:lnTo>
                      <a:pt x="158" y="76"/>
                    </a:lnTo>
                    <a:lnTo>
                      <a:pt x="156" y="76"/>
                    </a:lnTo>
                    <a:lnTo>
                      <a:pt x="156" y="76"/>
                    </a:lnTo>
                    <a:lnTo>
                      <a:pt x="153" y="76"/>
                    </a:lnTo>
                    <a:lnTo>
                      <a:pt x="153" y="76"/>
                    </a:lnTo>
                    <a:lnTo>
                      <a:pt x="151" y="78"/>
                    </a:lnTo>
                    <a:lnTo>
                      <a:pt x="145" y="80"/>
                    </a:lnTo>
                    <a:lnTo>
                      <a:pt x="143" y="82"/>
                    </a:lnTo>
                    <a:lnTo>
                      <a:pt x="137" y="93"/>
                    </a:lnTo>
                    <a:lnTo>
                      <a:pt x="137" y="95"/>
                    </a:lnTo>
                    <a:lnTo>
                      <a:pt x="133" y="97"/>
                    </a:lnTo>
                    <a:lnTo>
                      <a:pt x="133" y="99"/>
                    </a:lnTo>
                    <a:close/>
                    <a:moveTo>
                      <a:pt x="80" y="35"/>
                    </a:moveTo>
                    <a:lnTo>
                      <a:pt x="84" y="33"/>
                    </a:lnTo>
                    <a:lnTo>
                      <a:pt x="84" y="33"/>
                    </a:lnTo>
                    <a:lnTo>
                      <a:pt x="80" y="35"/>
                    </a:lnTo>
                    <a:lnTo>
                      <a:pt x="80" y="35"/>
                    </a:lnTo>
                    <a:lnTo>
                      <a:pt x="80" y="39"/>
                    </a:lnTo>
                    <a:lnTo>
                      <a:pt x="80" y="39"/>
                    </a:lnTo>
                    <a:lnTo>
                      <a:pt x="80" y="39"/>
                    </a:lnTo>
                    <a:lnTo>
                      <a:pt x="80" y="39"/>
                    </a:lnTo>
                    <a:lnTo>
                      <a:pt x="80" y="39"/>
                    </a:lnTo>
                    <a:lnTo>
                      <a:pt x="82" y="41"/>
                    </a:lnTo>
                    <a:lnTo>
                      <a:pt x="84" y="41"/>
                    </a:lnTo>
                    <a:lnTo>
                      <a:pt x="86" y="41"/>
                    </a:lnTo>
                    <a:lnTo>
                      <a:pt x="98" y="33"/>
                    </a:lnTo>
                    <a:lnTo>
                      <a:pt x="102" y="33"/>
                    </a:lnTo>
                    <a:lnTo>
                      <a:pt x="102" y="33"/>
                    </a:lnTo>
                    <a:lnTo>
                      <a:pt x="94" y="33"/>
                    </a:lnTo>
                    <a:lnTo>
                      <a:pt x="96" y="31"/>
                    </a:lnTo>
                    <a:lnTo>
                      <a:pt x="98" y="29"/>
                    </a:lnTo>
                    <a:lnTo>
                      <a:pt x="98" y="29"/>
                    </a:lnTo>
                    <a:lnTo>
                      <a:pt x="117" y="19"/>
                    </a:lnTo>
                    <a:lnTo>
                      <a:pt x="121" y="17"/>
                    </a:lnTo>
                    <a:lnTo>
                      <a:pt x="125" y="15"/>
                    </a:lnTo>
                    <a:lnTo>
                      <a:pt x="125" y="13"/>
                    </a:lnTo>
                    <a:lnTo>
                      <a:pt x="125" y="13"/>
                    </a:lnTo>
                    <a:lnTo>
                      <a:pt x="123" y="11"/>
                    </a:lnTo>
                    <a:lnTo>
                      <a:pt x="123" y="11"/>
                    </a:lnTo>
                    <a:lnTo>
                      <a:pt x="125" y="8"/>
                    </a:lnTo>
                    <a:lnTo>
                      <a:pt x="131" y="4"/>
                    </a:lnTo>
                    <a:lnTo>
                      <a:pt x="133" y="2"/>
                    </a:lnTo>
                    <a:lnTo>
                      <a:pt x="133" y="0"/>
                    </a:lnTo>
                    <a:lnTo>
                      <a:pt x="133" y="0"/>
                    </a:lnTo>
                    <a:lnTo>
                      <a:pt x="133" y="0"/>
                    </a:lnTo>
                    <a:lnTo>
                      <a:pt x="133" y="0"/>
                    </a:lnTo>
                    <a:lnTo>
                      <a:pt x="131" y="2"/>
                    </a:lnTo>
                    <a:lnTo>
                      <a:pt x="129" y="2"/>
                    </a:lnTo>
                    <a:lnTo>
                      <a:pt x="129" y="2"/>
                    </a:lnTo>
                    <a:lnTo>
                      <a:pt x="131" y="0"/>
                    </a:lnTo>
                    <a:lnTo>
                      <a:pt x="131" y="0"/>
                    </a:lnTo>
                    <a:lnTo>
                      <a:pt x="127" y="2"/>
                    </a:lnTo>
                    <a:lnTo>
                      <a:pt x="125" y="4"/>
                    </a:lnTo>
                    <a:lnTo>
                      <a:pt x="123" y="4"/>
                    </a:lnTo>
                    <a:lnTo>
                      <a:pt x="121" y="6"/>
                    </a:lnTo>
                    <a:lnTo>
                      <a:pt x="121" y="4"/>
                    </a:lnTo>
                    <a:lnTo>
                      <a:pt x="115" y="11"/>
                    </a:lnTo>
                    <a:lnTo>
                      <a:pt x="115" y="8"/>
                    </a:lnTo>
                    <a:lnTo>
                      <a:pt x="113" y="11"/>
                    </a:lnTo>
                    <a:lnTo>
                      <a:pt x="108" y="13"/>
                    </a:lnTo>
                    <a:lnTo>
                      <a:pt x="106" y="15"/>
                    </a:lnTo>
                    <a:lnTo>
                      <a:pt x="104" y="17"/>
                    </a:lnTo>
                    <a:lnTo>
                      <a:pt x="102" y="17"/>
                    </a:lnTo>
                    <a:lnTo>
                      <a:pt x="100" y="19"/>
                    </a:lnTo>
                    <a:lnTo>
                      <a:pt x="98" y="19"/>
                    </a:lnTo>
                    <a:lnTo>
                      <a:pt x="98" y="19"/>
                    </a:lnTo>
                    <a:lnTo>
                      <a:pt x="96" y="21"/>
                    </a:lnTo>
                    <a:lnTo>
                      <a:pt x="86" y="27"/>
                    </a:lnTo>
                    <a:lnTo>
                      <a:pt x="78" y="33"/>
                    </a:lnTo>
                    <a:lnTo>
                      <a:pt x="80" y="35"/>
                    </a:lnTo>
                    <a:lnTo>
                      <a:pt x="80" y="35"/>
                    </a:lnTo>
                    <a:close/>
                    <a:moveTo>
                      <a:pt x="352" y="302"/>
                    </a:moveTo>
                    <a:lnTo>
                      <a:pt x="352" y="302"/>
                    </a:lnTo>
                    <a:lnTo>
                      <a:pt x="350" y="302"/>
                    </a:lnTo>
                    <a:lnTo>
                      <a:pt x="350" y="302"/>
                    </a:lnTo>
                    <a:lnTo>
                      <a:pt x="348" y="304"/>
                    </a:lnTo>
                    <a:lnTo>
                      <a:pt x="348" y="306"/>
                    </a:lnTo>
                    <a:lnTo>
                      <a:pt x="348" y="306"/>
                    </a:lnTo>
                    <a:lnTo>
                      <a:pt x="350" y="308"/>
                    </a:lnTo>
                    <a:lnTo>
                      <a:pt x="352" y="306"/>
                    </a:lnTo>
                    <a:lnTo>
                      <a:pt x="352" y="304"/>
                    </a:lnTo>
                    <a:lnTo>
                      <a:pt x="354" y="302"/>
                    </a:lnTo>
                    <a:lnTo>
                      <a:pt x="352" y="302"/>
                    </a:lnTo>
                    <a:lnTo>
                      <a:pt x="352" y="302"/>
                    </a:lnTo>
                    <a:close/>
                    <a:moveTo>
                      <a:pt x="358" y="297"/>
                    </a:moveTo>
                    <a:lnTo>
                      <a:pt x="360" y="297"/>
                    </a:lnTo>
                    <a:lnTo>
                      <a:pt x="360" y="295"/>
                    </a:lnTo>
                    <a:lnTo>
                      <a:pt x="360" y="295"/>
                    </a:lnTo>
                    <a:lnTo>
                      <a:pt x="360" y="293"/>
                    </a:lnTo>
                    <a:lnTo>
                      <a:pt x="360" y="291"/>
                    </a:lnTo>
                    <a:lnTo>
                      <a:pt x="360" y="291"/>
                    </a:lnTo>
                    <a:lnTo>
                      <a:pt x="358" y="289"/>
                    </a:lnTo>
                    <a:lnTo>
                      <a:pt x="358" y="289"/>
                    </a:lnTo>
                    <a:lnTo>
                      <a:pt x="356" y="289"/>
                    </a:lnTo>
                    <a:lnTo>
                      <a:pt x="356" y="289"/>
                    </a:lnTo>
                    <a:lnTo>
                      <a:pt x="354" y="289"/>
                    </a:lnTo>
                    <a:lnTo>
                      <a:pt x="354" y="291"/>
                    </a:lnTo>
                    <a:lnTo>
                      <a:pt x="356" y="297"/>
                    </a:lnTo>
                    <a:lnTo>
                      <a:pt x="358" y="297"/>
                    </a:lnTo>
                    <a:close/>
                    <a:moveTo>
                      <a:pt x="473" y="187"/>
                    </a:moveTo>
                    <a:lnTo>
                      <a:pt x="471" y="185"/>
                    </a:lnTo>
                    <a:lnTo>
                      <a:pt x="469" y="187"/>
                    </a:lnTo>
                    <a:lnTo>
                      <a:pt x="469" y="187"/>
                    </a:lnTo>
                    <a:lnTo>
                      <a:pt x="469" y="187"/>
                    </a:lnTo>
                    <a:lnTo>
                      <a:pt x="469" y="187"/>
                    </a:lnTo>
                    <a:lnTo>
                      <a:pt x="469" y="189"/>
                    </a:lnTo>
                    <a:lnTo>
                      <a:pt x="471" y="189"/>
                    </a:lnTo>
                    <a:lnTo>
                      <a:pt x="471" y="189"/>
                    </a:lnTo>
                    <a:lnTo>
                      <a:pt x="469" y="189"/>
                    </a:lnTo>
                    <a:lnTo>
                      <a:pt x="471" y="189"/>
                    </a:lnTo>
                    <a:lnTo>
                      <a:pt x="473" y="191"/>
                    </a:lnTo>
                    <a:lnTo>
                      <a:pt x="477" y="189"/>
                    </a:lnTo>
                    <a:lnTo>
                      <a:pt x="475" y="189"/>
                    </a:lnTo>
                    <a:lnTo>
                      <a:pt x="475" y="189"/>
                    </a:lnTo>
                    <a:lnTo>
                      <a:pt x="473" y="187"/>
                    </a:lnTo>
                    <a:lnTo>
                      <a:pt x="473" y="189"/>
                    </a:lnTo>
                    <a:lnTo>
                      <a:pt x="473" y="187"/>
                    </a:lnTo>
                    <a:lnTo>
                      <a:pt x="473" y="187"/>
                    </a:lnTo>
                    <a:close/>
                    <a:moveTo>
                      <a:pt x="364" y="256"/>
                    </a:moveTo>
                    <a:lnTo>
                      <a:pt x="364" y="256"/>
                    </a:lnTo>
                    <a:lnTo>
                      <a:pt x="364" y="256"/>
                    </a:lnTo>
                    <a:lnTo>
                      <a:pt x="362" y="256"/>
                    </a:lnTo>
                    <a:lnTo>
                      <a:pt x="366" y="263"/>
                    </a:lnTo>
                    <a:lnTo>
                      <a:pt x="369" y="263"/>
                    </a:lnTo>
                    <a:lnTo>
                      <a:pt x="369" y="261"/>
                    </a:lnTo>
                    <a:lnTo>
                      <a:pt x="369" y="261"/>
                    </a:lnTo>
                    <a:lnTo>
                      <a:pt x="366" y="259"/>
                    </a:lnTo>
                    <a:lnTo>
                      <a:pt x="364" y="256"/>
                    </a:lnTo>
                    <a:close/>
                    <a:moveTo>
                      <a:pt x="674" y="478"/>
                    </a:moveTo>
                    <a:lnTo>
                      <a:pt x="674" y="476"/>
                    </a:lnTo>
                    <a:lnTo>
                      <a:pt x="674" y="472"/>
                    </a:lnTo>
                    <a:lnTo>
                      <a:pt x="674" y="472"/>
                    </a:lnTo>
                    <a:lnTo>
                      <a:pt x="672" y="470"/>
                    </a:lnTo>
                    <a:lnTo>
                      <a:pt x="670" y="465"/>
                    </a:lnTo>
                    <a:lnTo>
                      <a:pt x="668" y="463"/>
                    </a:lnTo>
                    <a:lnTo>
                      <a:pt x="668" y="463"/>
                    </a:lnTo>
                    <a:lnTo>
                      <a:pt x="661" y="445"/>
                    </a:lnTo>
                    <a:lnTo>
                      <a:pt x="655" y="429"/>
                    </a:lnTo>
                    <a:lnTo>
                      <a:pt x="653" y="420"/>
                    </a:lnTo>
                    <a:lnTo>
                      <a:pt x="643" y="392"/>
                    </a:lnTo>
                    <a:lnTo>
                      <a:pt x="639" y="386"/>
                    </a:lnTo>
                    <a:lnTo>
                      <a:pt x="639" y="386"/>
                    </a:lnTo>
                    <a:lnTo>
                      <a:pt x="639" y="384"/>
                    </a:lnTo>
                    <a:lnTo>
                      <a:pt x="637" y="381"/>
                    </a:lnTo>
                    <a:lnTo>
                      <a:pt x="633" y="375"/>
                    </a:lnTo>
                    <a:lnTo>
                      <a:pt x="629" y="373"/>
                    </a:lnTo>
                    <a:lnTo>
                      <a:pt x="627" y="371"/>
                    </a:lnTo>
                    <a:lnTo>
                      <a:pt x="616" y="369"/>
                    </a:lnTo>
                    <a:lnTo>
                      <a:pt x="614" y="369"/>
                    </a:lnTo>
                    <a:lnTo>
                      <a:pt x="612" y="369"/>
                    </a:lnTo>
                    <a:lnTo>
                      <a:pt x="608" y="371"/>
                    </a:lnTo>
                    <a:lnTo>
                      <a:pt x="608" y="371"/>
                    </a:lnTo>
                    <a:lnTo>
                      <a:pt x="606" y="375"/>
                    </a:lnTo>
                    <a:lnTo>
                      <a:pt x="604" y="375"/>
                    </a:lnTo>
                    <a:lnTo>
                      <a:pt x="602" y="377"/>
                    </a:lnTo>
                    <a:lnTo>
                      <a:pt x="600" y="377"/>
                    </a:lnTo>
                    <a:lnTo>
                      <a:pt x="600" y="379"/>
                    </a:lnTo>
                    <a:lnTo>
                      <a:pt x="598" y="379"/>
                    </a:lnTo>
                    <a:lnTo>
                      <a:pt x="592" y="381"/>
                    </a:lnTo>
                    <a:lnTo>
                      <a:pt x="592" y="381"/>
                    </a:lnTo>
                    <a:lnTo>
                      <a:pt x="592" y="381"/>
                    </a:lnTo>
                    <a:lnTo>
                      <a:pt x="590" y="381"/>
                    </a:lnTo>
                    <a:lnTo>
                      <a:pt x="588" y="386"/>
                    </a:lnTo>
                    <a:lnTo>
                      <a:pt x="588" y="388"/>
                    </a:lnTo>
                    <a:lnTo>
                      <a:pt x="588" y="388"/>
                    </a:lnTo>
                    <a:lnTo>
                      <a:pt x="579" y="390"/>
                    </a:lnTo>
                    <a:lnTo>
                      <a:pt x="582" y="390"/>
                    </a:lnTo>
                    <a:lnTo>
                      <a:pt x="584" y="390"/>
                    </a:lnTo>
                    <a:lnTo>
                      <a:pt x="586" y="390"/>
                    </a:lnTo>
                    <a:lnTo>
                      <a:pt x="586" y="392"/>
                    </a:lnTo>
                    <a:lnTo>
                      <a:pt x="584" y="394"/>
                    </a:lnTo>
                    <a:lnTo>
                      <a:pt x="584" y="396"/>
                    </a:lnTo>
                    <a:lnTo>
                      <a:pt x="582" y="398"/>
                    </a:lnTo>
                    <a:lnTo>
                      <a:pt x="582" y="400"/>
                    </a:lnTo>
                    <a:lnTo>
                      <a:pt x="579" y="406"/>
                    </a:lnTo>
                    <a:lnTo>
                      <a:pt x="577" y="412"/>
                    </a:lnTo>
                    <a:lnTo>
                      <a:pt x="577" y="414"/>
                    </a:lnTo>
                    <a:lnTo>
                      <a:pt x="575" y="414"/>
                    </a:lnTo>
                    <a:lnTo>
                      <a:pt x="575" y="412"/>
                    </a:lnTo>
                    <a:lnTo>
                      <a:pt x="575" y="412"/>
                    </a:lnTo>
                    <a:lnTo>
                      <a:pt x="573" y="410"/>
                    </a:lnTo>
                    <a:lnTo>
                      <a:pt x="573" y="412"/>
                    </a:lnTo>
                    <a:lnTo>
                      <a:pt x="569" y="420"/>
                    </a:lnTo>
                    <a:lnTo>
                      <a:pt x="567" y="422"/>
                    </a:lnTo>
                    <a:lnTo>
                      <a:pt x="563" y="427"/>
                    </a:lnTo>
                    <a:lnTo>
                      <a:pt x="561" y="425"/>
                    </a:lnTo>
                    <a:lnTo>
                      <a:pt x="557" y="425"/>
                    </a:lnTo>
                    <a:lnTo>
                      <a:pt x="553" y="422"/>
                    </a:lnTo>
                    <a:lnTo>
                      <a:pt x="551" y="422"/>
                    </a:lnTo>
                    <a:lnTo>
                      <a:pt x="547" y="420"/>
                    </a:lnTo>
                    <a:lnTo>
                      <a:pt x="545" y="420"/>
                    </a:lnTo>
                    <a:lnTo>
                      <a:pt x="543" y="418"/>
                    </a:lnTo>
                    <a:lnTo>
                      <a:pt x="541" y="416"/>
                    </a:lnTo>
                    <a:lnTo>
                      <a:pt x="541" y="414"/>
                    </a:lnTo>
                    <a:lnTo>
                      <a:pt x="541" y="410"/>
                    </a:lnTo>
                    <a:lnTo>
                      <a:pt x="541" y="410"/>
                    </a:lnTo>
                    <a:lnTo>
                      <a:pt x="541" y="406"/>
                    </a:lnTo>
                    <a:lnTo>
                      <a:pt x="541" y="404"/>
                    </a:lnTo>
                    <a:lnTo>
                      <a:pt x="541" y="404"/>
                    </a:lnTo>
                    <a:lnTo>
                      <a:pt x="541" y="402"/>
                    </a:lnTo>
                    <a:lnTo>
                      <a:pt x="541" y="402"/>
                    </a:lnTo>
                    <a:lnTo>
                      <a:pt x="541" y="400"/>
                    </a:lnTo>
                    <a:lnTo>
                      <a:pt x="541" y="392"/>
                    </a:lnTo>
                    <a:lnTo>
                      <a:pt x="543" y="388"/>
                    </a:lnTo>
                    <a:lnTo>
                      <a:pt x="547" y="386"/>
                    </a:lnTo>
                    <a:lnTo>
                      <a:pt x="547" y="386"/>
                    </a:lnTo>
                    <a:lnTo>
                      <a:pt x="549" y="386"/>
                    </a:lnTo>
                    <a:lnTo>
                      <a:pt x="551" y="386"/>
                    </a:lnTo>
                    <a:lnTo>
                      <a:pt x="551" y="386"/>
                    </a:lnTo>
                    <a:lnTo>
                      <a:pt x="553" y="386"/>
                    </a:lnTo>
                    <a:lnTo>
                      <a:pt x="553" y="384"/>
                    </a:lnTo>
                    <a:lnTo>
                      <a:pt x="553" y="384"/>
                    </a:lnTo>
                    <a:lnTo>
                      <a:pt x="555" y="386"/>
                    </a:lnTo>
                    <a:lnTo>
                      <a:pt x="557" y="384"/>
                    </a:lnTo>
                    <a:lnTo>
                      <a:pt x="557" y="384"/>
                    </a:lnTo>
                    <a:lnTo>
                      <a:pt x="557" y="381"/>
                    </a:lnTo>
                    <a:lnTo>
                      <a:pt x="557" y="379"/>
                    </a:lnTo>
                    <a:lnTo>
                      <a:pt x="559" y="379"/>
                    </a:lnTo>
                    <a:lnTo>
                      <a:pt x="563" y="377"/>
                    </a:lnTo>
                    <a:lnTo>
                      <a:pt x="563" y="377"/>
                    </a:lnTo>
                    <a:lnTo>
                      <a:pt x="563" y="375"/>
                    </a:lnTo>
                    <a:lnTo>
                      <a:pt x="563" y="375"/>
                    </a:lnTo>
                    <a:lnTo>
                      <a:pt x="563" y="373"/>
                    </a:lnTo>
                    <a:lnTo>
                      <a:pt x="563" y="373"/>
                    </a:lnTo>
                    <a:lnTo>
                      <a:pt x="565" y="373"/>
                    </a:lnTo>
                    <a:lnTo>
                      <a:pt x="565" y="371"/>
                    </a:lnTo>
                    <a:lnTo>
                      <a:pt x="563" y="363"/>
                    </a:lnTo>
                    <a:lnTo>
                      <a:pt x="563" y="359"/>
                    </a:lnTo>
                    <a:lnTo>
                      <a:pt x="565" y="355"/>
                    </a:lnTo>
                    <a:lnTo>
                      <a:pt x="567" y="353"/>
                    </a:lnTo>
                    <a:lnTo>
                      <a:pt x="569" y="353"/>
                    </a:lnTo>
                    <a:lnTo>
                      <a:pt x="571" y="353"/>
                    </a:lnTo>
                    <a:lnTo>
                      <a:pt x="571" y="353"/>
                    </a:lnTo>
                    <a:lnTo>
                      <a:pt x="571" y="355"/>
                    </a:lnTo>
                    <a:lnTo>
                      <a:pt x="571" y="355"/>
                    </a:lnTo>
                    <a:lnTo>
                      <a:pt x="571" y="355"/>
                    </a:lnTo>
                    <a:lnTo>
                      <a:pt x="573" y="349"/>
                    </a:lnTo>
                    <a:lnTo>
                      <a:pt x="575" y="349"/>
                    </a:lnTo>
                    <a:lnTo>
                      <a:pt x="575" y="347"/>
                    </a:lnTo>
                    <a:lnTo>
                      <a:pt x="577" y="347"/>
                    </a:lnTo>
                    <a:lnTo>
                      <a:pt x="577" y="347"/>
                    </a:lnTo>
                    <a:lnTo>
                      <a:pt x="579" y="345"/>
                    </a:lnTo>
                    <a:lnTo>
                      <a:pt x="579" y="345"/>
                    </a:lnTo>
                    <a:lnTo>
                      <a:pt x="579" y="343"/>
                    </a:lnTo>
                    <a:lnTo>
                      <a:pt x="579" y="338"/>
                    </a:lnTo>
                    <a:lnTo>
                      <a:pt x="577" y="316"/>
                    </a:lnTo>
                    <a:lnTo>
                      <a:pt x="577" y="314"/>
                    </a:lnTo>
                    <a:lnTo>
                      <a:pt x="577" y="310"/>
                    </a:lnTo>
                    <a:lnTo>
                      <a:pt x="577" y="308"/>
                    </a:lnTo>
                    <a:lnTo>
                      <a:pt x="577" y="306"/>
                    </a:lnTo>
                    <a:lnTo>
                      <a:pt x="575" y="302"/>
                    </a:lnTo>
                    <a:lnTo>
                      <a:pt x="575" y="295"/>
                    </a:lnTo>
                    <a:lnTo>
                      <a:pt x="573" y="293"/>
                    </a:lnTo>
                    <a:lnTo>
                      <a:pt x="573" y="291"/>
                    </a:lnTo>
                    <a:lnTo>
                      <a:pt x="571" y="291"/>
                    </a:lnTo>
                    <a:lnTo>
                      <a:pt x="571" y="289"/>
                    </a:lnTo>
                    <a:lnTo>
                      <a:pt x="571" y="289"/>
                    </a:lnTo>
                    <a:lnTo>
                      <a:pt x="571" y="289"/>
                    </a:lnTo>
                    <a:lnTo>
                      <a:pt x="569" y="287"/>
                    </a:lnTo>
                    <a:lnTo>
                      <a:pt x="569" y="287"/>
                    </a:lnTo>
                    <a:lnTo>
                      <a:pt x="567" y="287"/>
                    </a:lnTo>
                    <a:lnTo>
                      <a:pt x="565" y="285"/>
                    </a:lnTo>
                    <a:lnTo>
                      <a:pt x="563" y="285"/>
                    </a:lnTo>
                    <a:lnTo>
                      <a:pt x="563" y="283"/>
                    </a:lnTo>
                    <a:lnTo>
                      <a:pt x="561" y="283"/>
                    </a:lnTo>
                    <a:lnTo>
                      <a:pt x="561" y="281"/>
                    </a:lnTo>
                    <a:lnTo>
                      <a:pt x="561" y="281"/>
                    </a:lnTo>
                    <a:lnTo>
                      <a:pt x="561" y="279"/>
                    </a:lnTo>
                    <a:lnTo>
                      <a:pt x="561" y="279"/>
                    </a:lnTo>
                    <a:lnTo>
                      <a:pt x="559" y="279"/>
                    </a:lnTo>
                    <a:lnTo>
                      <a:pt x="559" y="279"/>
                    </a:lnTo>
                    <a:lnTo>
                      <a:pt x="559" y="277"/>
                    </a:lnTo>
                    <a:lnTo>
                      <a:pt x="559" y="277"/>
                    </a:lnTo>
                    <a:lnTo>
                      <a:pt x="559" y="277"/>
                    </a:lnTo>
                    <a:lnTo>
                      <a:pt x="561" y="277"/>
                    </a:lnTo>
                    <a:lnTo>
                      <a:pt x="559" y="273"/>
                    </a:lnTo>
                    <a:lnTo>
                      <a:pt x="561" y="271"/>
                    </a:lnTo>
                    <a:lnTo>
                      <a:pt x="561" y="271"/>
                    </a:lnTo>
                    <a:lnTo>
                      <a:pt x="565" y="269"/>
                    </a:lnTo>
                    <a:lnTo>
                      <a:pt x="565" y="269"/>
                    </a:lnTo>
                    <a:lnTo>
                      <a:pt x="567" y="271"/>
                    </a:lnTo>
                    <a:lnTo>
                      <a:pt x="569" y="273"/>
                    </a:lnTo>
                    <a:lnTo>
                      <a:pt x="569" y="273"/>
                    </a:lnTo>
                    <a:lnTo>
                      <a:pt x="571" y="273"/>
                    </a:lnTo>
                    <a:lnTo>
                      <a:pt x="573" y="273"/>
                    </a:lnTo>
                    <a:lnTo>
                      <a:pt x="573" y="271"/>
                    </a:lnTo>
                    <a:lnTo>
                      <a:pt x="569" y="269"/>
                    </a:lnTo>
                    <a:lnTo>
                      <a:pt x="569" y="267"/>
                    </a:lnTo>
                    <a:lnTo>
                      <a:pt x="569" y="267"/>
                    </a:lnTo>
                    <a:lnTo>
                      <a:pt x="569" y="267"/>
                    </a:lnTo>
                    <a:lnTo>
                      <a:pt x="569" y="267"/>
                    </a:lnTo>
                    <a:lnTo>
                      <a:pt x="569" y="267"/>
                    </a:lnTo>
                    <a:lnTo>
                      <a:pt x="569" y="265"/>
                    </a:lnTo>
                    <a:lnTo>
                      <a:pt x="569" y="265"/>
                    </a:lnTo>
                    <a:lnTo>
                      <a:pt x="569" y="265"/>
                    </a:lnTo>
                    <a:lnTo>
                      <a:pt x="569" y="265"/>
                    </a:lnTo>
                    <a:lnTo>
                      <a:pt x="569" y="263"/>
                    </a:lnTo>
                    <a:lnTo>
                      <a:pt x="567" y="261"/>
                    </a:lnTo>
                    <a:lnTo>
                      <a:pt x="567" y="261"/>
                    </a:lnTo>
                    <a:lnTo>
                      <a:pt x="567" y="261"/>
                    </a:lnTo>
                    <a:lnTo>
                      <a:pt x="565" y="261"/>
                    </a:lnTo>
                    <a:lnTo>
                      <a:pt x="565" y="259"/>
                    </a:lnTo>
                    <a:lnTo>
                      <a:pt x="563" y="259"/>
                    </a:lnTo>
                    <a:lnTo>
                      <a:pt x="561" y="256"/>
                    </a:lnTo>
                    <a:lnTo>
                      <a:pt x="559" y="252"/>
                    </a:lnTo>
                    <a:lnTo>
                      <a:pt x="559" y="252"/>
                    </a:lnTo>
                    <a:lnTo>
                      <a:pt x="559" y="250"/>
                    </a:lnTo>
                    <a:lnTo>
                      <a:pt x="559" y="250"/>
                    </a:lnTo>
                    <a:lnTo>
                      <a:pt x="561" y="248"/>
                    </a:lnTo>
                    <a:lnTo>
                      <a:pt x="557" y="246"/>
                    </a:lnTo>
                    <a:lnTo>
                      <a:pt x="553" y="244"/>
                    </a:lnTo>
                    <a:lnTo>
                      <a:pt x="549" y="242"/>
                    </a:lnTo>
                    <a:lnTo>
                      <a:pt x="547" y="242"/>
                    </a:lnTo>
                    <a:lnTo>
                      <a:pt x="543" y="242"/>
                    </a:lnTo>
                    <a:lnTo>
                      <a:pt x="543" y="242"/>
                    </a:lnTo>
                    <a:lnTo>
                      <a:pt x="539" y="242"/>
                    </a:lnTo>
                    <a:lnTo>
                      <a:pt x="539" y="242"/>
                    </a:lnTo>
                    <a:lnTo>
                      <a:pt x="536" y="240"/>
                    </a:lnTo>
                    <a:lnTo>
                      <a:pt x="534" y="238"/>
                    </a:lnTo>
                    <a:lnTo>
                      <a:pt x="532" y="238"/>
                    </a:lnTo>
                    <a:lnTo>
                      <a:pt x="532" y="238"/>
                    </a:lnTo>
                    <a:lnTo>
                      <a:pt x="528" y="238"/>
                    </a:lnTo>
                    <a:lnTo>
                      <a:pt x="528" y="238"/>
                    </a:lnTo>
                    <a:lnTo>
                      <a:pt x="526" y="238"/>
                    </a:lnTo>
                    <a:lnTo>
                      <a:pt x="522" y="238"/>
                    </a:lnTo>
                    <a:lnTo>
                      <a:pt x="520" y="236"/>
                    </a:lnTo>
                    <a:lnTo>
                      <a:pt x="518" y="234"/>
                    </a:lnTo>
                    <a:lnTo>
                      <a:pt x="514" y="232"/>
                    </a:lnTo>
                    <a:lnTo>
                      <a:pt x="502" y="234"/>
                    </a:lnTo>
                    <a:lnTo>
                      <a:pt x="500" y="234"/>
                    </a:lnTo>
                    <a:lnTo>
                      <a:pt x="500" y="232"/>
                    </a:lnTo>
                    <a:lnTo>
                      <a:pt x="498" y="230"/>
                    </a:lnTo>
                    <a:lnTo>
                      <a:pt x="498" y="228"/>
                    </a:lnTo>
                    <a:lnTo>
                      <a:pt x="498" y="226"/>
                    </a:lnTo>
                    <a:lnTo>
                      <a:pt x="496" y="226"/>
                    </a:lnTo>
                    <a:lnTo>
                      <a:pt x="493" y="222"/>
                    </a:lnTo>
                    <a:lnTo>
                      <a:pt x="489" y="222"/>
                    </a:lnTo>
                    <a:lnTo>
                      <a:pt x="485" y="220"/>
                    </a:lnTo>
                    <a:lnTo>
                      <a:pt x="483" y="220"/>
                    </a:lnTo>
                    <a:lnTo>
                      <a:pt x="479" y="220"/>
                    </a:lnTo>
                    <a:lnTo>
                      <a:pt x="471" y="220"/>
                    </a:lnTo>
                    <a:lnTo>
                      <a:pt x="469" y="220"/>
                    </a:lnTo>
                    <a:lnTo>
                      <a:pt x="461" y="215"/>
                    </a:lnTo>
                    <a:lnTo>
                      <a:pt x="450" y="211"/>
                    </a:lnTo>
                    <a:lnTo>
                      <a:pt x="448" y="209"/>
                    </a:lnTo>
                    <a:lnTo>
                      <a:pt x="446" y="209"/>
                    </a:lnTo>
                    <a:lnTo>
                      <a:pt x="444" y="211"/>
                    </a:lnTo>
                    <a:lnTo>
                      <a:pt x="444" y="211"/>
                    </a:lnTo>
                    <a:lnTo>
                      <a:pt x="444" y="213"/>
                    </a:lnTo>
                    <a:lnTo>
                      <a:pt x="442" y="213"/>
                    </a:lnTo>
                    <a:lnTo>
                      <a:pt x="442" y="215"/>
                    </a:lnTo>
                    <a:lnTo>
                      <a:pt x="432" y="215"/>
                    </a:lnTo>
                    <a:lnTo>
                      <a:pt x="428" y="215"/>
                    </a:lnTo>
                    <a:lnTo>
                      <a:pt x="428" y="215"/>
                    </a:lnTo>
                    <a:lnTo>
                      <a:pt x="430" y="215"/>
                    </a:lnTo>
                    <a:lnTo>
                      <a:pt x="432" y="220"/>
                    </a:lnTo>
                    <a:lnTo>
                      <a:pt x="432" y="220"/>
                    </a:lnTo>
                    <a:lnTo>
                      <a:pt x="432" y="220"/>
                    </a:lnTo>
                    <a:lnTo>
                      <a:pt x="430" y="226"/>
                    </a:lnTo>
                    <a:lnTo>
                      <a:pt x="426" y="230"/>
                    </a:lnTo>
                    <a:lnTo>
                      <a:pt x="424" y="232"/>
                    </a:lnTo>
                    <a:lnTo>
                      <a:pt x="422" y="234"/>
                    </a:lnTo>
                    <a:lnTo>
                      <a:pt x="422" y="238"/>
                    </a:lnTo>
                    <a:lnTo>
                      <a:pt x="424" y="242"/>
                    </a:lnTo>
                    <a:lnTo>
                      <a:pt x="426" y="246"/>
                    </a:lnTo>
                    <a:lnTo>
                      <a:pt x="426" y="248"/>
                    </a:lnTo>
                    <a:lnTo>
                      <a:pt x="430" y="250"/>
                    </a:lnTo>
                    <a:lnTo>
                      <a:pt x="430" y="250"/>
                    </a:lnTo>
                    <a:lnTo>
                      <a:pt x="438" y="250"/>
                    </a:lnTo>
                    <a:lnTo>
                      <a:pt x="440" y="250"/>
                    </a:lnTo>
                    <a:lnTo>
                      <a:pt x="438" y="254"/>
                    </a:lnTo>
                    <a:lnTo>
                      <a:pt x="434" y="256"/>
                    </a:lnTo>
                    <a:lnTo>
                      <a:pt x="430" y="256"/>
                    </a:lnTo>
                    <a:lnTo>
                      <a:pt x="424" y="256"/>
                    </a:lnTo>
                    <a:lnTo>
                      <a:pt x="420" y="259"/>
                    </a:lnTo>
                    <a:lnTo>
                      <a:pt x="407" y="267"/>
                    </a:lnTo>
                    <a:lnTo>
                      <a:pt x="405" y="269"/>
                    </a:lnTo>
                    <a:lnTo>
                      <a:pt x="405" y="273"/>
                    </a:lnTo>
                    <a:lnTo>
                      <a:pt x="405" y="277"/>
                    </a:lnTo>
                    <a:lnTo>
                      <a:pt x="407" y="289"/>
                    </a:lnTo>
                    <a:lnTo>
                      <a:pt x="407" y="300"/>
                    </a:lnTo>
                    <a:lnTo>
                      <a:pt x="407" y="308"/>
                    </a:lnTo>
                    <a:lnTo>
                      <a:pt x="403" y="316"/>
                    </a:lnTo>
                    <a:lnTo>
                      <a:pt x="399" y="324"/>
                    </a:lnTo>
                    <a:lnTo>
                      <a:pt x="399" y="326"/>
                    </a:lnTo>
                    <a:lnTo>
                      <a:pt x="399" y="326"/>
                    </a:lnTo>
                    <a:lnTo>
                      <a:pt x="397" y="326"/>
                    </a:lnTo>
                    <a:lnTo>
                      <a:pt x="397" y="324"/>
                    </a:lnTo>
                    <a:lnTo>
                      <a:pt x="397" y="324"/>
                    </a:lnTo>
                    <a:lnTo>
                      <a:pt x="397" y="322"/>
                    </a:lnTo>
                    <a:lnTo>
                      <a:pt x="397" y="320"/>
                    </a:lnTo>
                    <a:lnTo>
                      <a:pt x="397" y="318"/>
                    </a:lnTo>
                    <a:lnTo>
                      <a:pt x="397" y="318"/>
                    </a:lnTo>
                    <a:lnTo>
                      <a:pt x="399" y="316"/>
                    </a:lnTo>
                    <a:lnTo>
                      <a:pt x="401" y="314"/>
                    </a:lnTo>
                    <a:lnTo>
                      <a:pt x="401" y="312"/>
                    </a:lnTo>
                    <a:lnTo>
                      <a:pt x="401" y="310"/>
                    </a:lnTo>
                    <a:lnTo>
                      <a:pt x="401" y="306"/>
                    </a:lnTo>
                    <a:lnTo>
                      <a:pt x="401" y="306"/>
                    </a:lnTo>
                    <a:lnTo>
                      <a:pt x="401" y="304"/>
                    </a:lnTo>
                    <a:lnTo>
                      <a:pt x="401" y="304"/>
                    </a:lnTo>
                    <a:lnTo>
                      <a:pt x="401" y="302"/>
                    </a:lnTo>
                    <a:lnTo>
                      <a:pt x="399" y="302"/>
                    </a:lnTo>
                    <a:lnTo>
                      <a:pt x="399" y="302"/>
                    </a:lnTo>
                    <a:lnTo>
                      <a:pt x="397" y="302"/>
                    </a:lnTo>
                    <a:lnTo>
                      <a:pt x="397" y="302"/>
                    </a:lnTo>
                    <a:lnTo>
                      <a:pt x="397" y="304"/>
                    </a:lnTo>
                    <a:lnTo>
                      <a:pt x="397" y="308"/>
                    </a:lnTo>
                    <a:lnTo>
                      <a:pt x="397" y="308"/>
                    </a:lnTo>
                    <a:lnTo>
                      <a:pt x="397" y="310"/>
                    </a:lnTo>
                    <a:lnTo>
                      <a:pt x="395" y="312"/>
                    </a:lnTo>
                    <a:lnTo>
                      <a:pt x="395" y="312"/>
                    </a:lnTo>
                    <a:lnTo>
                      <a:pt x="397" y="312"/>
                    </a:lnTo>
                    <a:lnTo>
                      <a:pt x="397" y="312"/>
                    </a:lnTo>
                    <a:lnTo>
                      <a:pt x="395" y="314"/>
                    </a:lnTo>
                    <a:lnTo>
                      <a:pt x="395" y="316"/>
                    </a:lnTo>
                    <a:lnTo>
                      <a:pt x="395" y="318"/>
                    </a:lnTo>
                    <a:lnTo>
                      <a:pt x="395" y="320"/>
                    </a:lnTo>
                    <a:lnTo>
                      <a:pt x="395" y="322"/>
                    </a:lnTo>
                    <a:lnTo>
                      <a:pt x="395" y="324"/>
                    </a:lnTo>
                    <a:lnTo>
                      <a:pt x="393" y="324"/>
                    </a:lnTo>
                    <a:lnTo>
                      <a:pt x="393" y="324"/>
                    </a:lnTo>
                    <a:lnTo>
                      <a:pt x="391" y="322"/>
                    </a:lnTo>
                    <a:lnTo>
                      <a:pt x="389" y="320"/>
                    </a:lnTo>
                    <a:lnTo>
                      <a:pt x="389" y="318"/>
                    </a:lnTo>
                    <a:lnTo>
                      <a:pt x="389" y="314"/>
                    </a:lnTo>
                    <a:lnTo>
                      <a:pt x="391" y="308"/>
                    </a:lnTo>
                    <a:lnTo>
                      <a:pt x="391" y="306"/>
                    </a:lnTo>
                    <a:lnTo>
                      <a:pt x="391" y="304"/>
                    </a:lnTo>
                    <a:lnTo>
                      <a:pt x="391" y="304"/>
                    </a:lnTo>
                    <a:lnTo>
                      <a:pt x="391" y="304"/>
                    </a:lnTo>
                    <a:lnTo>
                      <a:pt x="389" y="304"/>
                    </a:lnTo>
                    <a:lnTo>
                      <a:pt x="389" y="302"/>
                    </a:lnTo>
                    <a:lnTo>
                      <a:pt x="389" y="300"/>
                    </a:lnTo>
                    <a:lnTo>
                      <a:pt x="391" y="297"/>
                    </a:lnTo>
                    <a:lnTo>
                      <a:pt x="393" y="295"/>
                    </a:lnTo>
                    <a:lnTo>
                      <a:pt x="393" y="295"/>
                    </a:lnTo>
                    <a:lnTo>
                      <a:pt x="391" y="293"/>
                    </a:lnTo>
                    <a:lnTo>
                      <a:pt x="389" y="289"/>
                    </a:lnTo>
                    <a:lnTo>
                      <a:pt x="389" y="287"/>
                    </a:lnTo>
                    <a:lnTo>
                      <a:pt x="391" y="285"/>
                    </a:lnTo>
                    <a:lnTo>
                      <a:pt x="391" y="285"/>
                    </a:lnTo>
                    <a:lnTo>
                      <a:pt x="393" y="285"/>
                    </a:lnTo>
                    <a:lnTo>
                      <a:pt x="393" y="283"/>
                    </a:lnTo>
                    <a:lnTo>
                      <a:pt x="393" y="281"/>
                    </a:lnTo>
                    <a:lnTo>
                      <a:pt x="393" y="279"/>
                    </a:lnTo>
                    <a:lnTo>
                      <a:pt x="391" y="279"/>
                    </a:lnTo>
                    <a:lnTo>
                      <a:pt x="389" y="281"/>
                    </a:lnTo>
                    <a:lnTo>
                      <a:pt x="389" y="281"/>
                    </a:lnTo>
                    <a:lnTo>
                      <a:pt x="387" y="281"/>
                    </a:lnTo>
                    <a:lnTo>
                      <a:pt x="387" y="283"/>
                    </a:lnTo>
                    <a:lnTo>
                      <a:pt x="387" y="283"/>
                    </a:lnTo>
                    <a:lnTo>
                      <a:pt x="383" y="291"/>
                    </a:lnTo>
                    <a:lnTo>
                      <a:pt x="383" y="293"/>
                    </a:lnTo>
                    <a:lnTo>
                      <a:pt x="379" y="295"/>
                    </a:lnTo>
                    <a:lnTo>
                      <a:pt x="379" y="297"/>
                    </a:lnTo>
                    <a:lnTo>
                      <a:pt x="379" y="300"/>
                    </a:lnTo>
                    <a:lnTo>
                      <a:pt x="375" y="308"/>
                    </a:lnTo>
                    <a:lnTo>
                      <a:pt x="375" y="310"/>
                    </a:lnTo>
                    <a:lnTo>
                      <a:pt x="373" y="310"/>
                    </a:lnTo>
                    <a:lnTo>
                      <a:pt x="373" y="310"/>
                    </a:lnTo>
                    <a:lnTo>
                      <a:pt x="369" y="308"/>
                    </a:lnTo>
                    <a:lnTo>
                      <a:pt x="369" y="308"/>
                    </a:lnTo>
                    <a:lnTo>
                      <a:pt x="366" y="308"/>
                    </a:lnTo>
                    <a:lnTo>
                      <a:pt x="366" y="308"/>
                    </a:lnTo>
                    <a:lnTo>
                      <a:pt x="366" y="308"/>
                    </a:lnTo>
                    <a:lnTo>
                      <a:pt x="364" y="308"/>
                    </a:lnTo>
                    <a:lnTo>
                      <a:pt x="364" y="308"/>
                    </a:lnTo>
                    <a:lnTo>
                      <a:pt x="364" y="308"/>
                    </a:lnTo>
                    <a:lnTo>
                      <a:pt x="364" y="310"/>
                    </a:lnTo>
                    <a:lnTo>
                      <a:pt x="362" y="314"/>
                    </a:lnTo>
                    <a:lnTo>
                      <a:pt x="362" y="316"/>
                    </a:lnTo>
                    <a:lnTo>
                      <a:pt x="360" y="316"/>
                    </a:lnTo>
                    <a:lnTo>
                      <a:pt x="360" y="314"/>
                    </a:lnTo>
                    <a:lnTo>
                      <a:pt x="360" y="314"/>
                    </a:lnTo>
                    <a:lnTo>
                      <a:pt x="358" y="314"/>
                    </a:lnTo>
                    <a:lnTo>
                      <a:pt x="356" y="314"/>
                    </a:lnTo>
                    <a:lnTo>
                      <a:pt x="356" y="316"/>
                    </a:lnTo>
                    <a:lnTo>
                      <a:pt x="356" y="316"/>
                    </a:lnTo>
                    <a:lnTo>
                      <a:pt x="356" y="320"/>
                    </a:lnTo>
                    <a:lnTo>
                      <a:pt x="356" y="330"/>
                    </a:lnTo>
                    <a:lnTo>
                      <a:pt x="356" y="330"/>
                    </a:lnTo>
                    <a:lnTo>
                      <a:pt x="356" y="332"/>
                    </a:lnTo>
                    <a:lnTo>
                      <a:pt x="356" y="334"/>
                    </a:lnTo>
                    <a:lnTo>
                      <a:pt x="354" y="334"/>
                    </a:lnTo>
                    <a:lnTo>
                      <a:pt x="354" y="334"/>
                    </a:lnTo>
                    <a:lnTo>
                      <a:pt x="352" y="334"/>
                    </a:lnTo>
                    <a:lnTo>
                      <a:pt x="352" y="334"/>
                    </a:lnTo>
                    <a:lnTo>
                      <a:pt x="350" y="334"/>
                    </a:lnTo>
                    <a:lnTo>
                      <a:pt x="350" y="334"/>
                    </a:lnTo>
                    <a:lnTo>
                      <a:pt x="348" y="334"/>
                    </a:lnTo>
                    <a:lnTo>
                      <a:pt x="346" y="336"/>
                    </a:lnTo>
                    <a:lnTo>
                      <a:pt x="344" y="338"/>
                    </a:lnTo>
                    <a:lnTo>
                      <a:pt x="344" y="340"/>
                    </a:lnTo>
                    <a:lnTo>
                      <a:pt x="344" y="345"/>
                    </a:lnTo>
                    <a:lnTo>
                      <a:pt x="346" y="347"/>
                    </a:lnTo>
                    <a:lnTo>
                      <a:pt x="348" y="349"/>
                    </a:lnTo>
                    <a:lnTo>
                      <a:pt x="348" y="351"/>
                    </a:lnTo>
                    <a:lnTo>
                      <a:pt x="346" y="359"/>
                    </a:lnTo>
                    <a:lnTo>
                      <a:pt x="346" y="359"/>
                    </a:lnTo>
                    <a:lnTo>
                      <a:pt x="346" y="361"/>
                    </a:lnTo>
                    <a:lnTo>
                      <a:pt x="346" y="365"/>
                    </a:lnTo>
                    <a:lnTo>
                      <a:pt x="346" y="365"/>
                    </a:lnTo>
                    <a:lnTo>
                      <a:pt x="348" y="369"/>
                    </a:lnTo>
                    <a:lnTo>
                      <a:pt x="348" y="373"/>
                    </a:lnTo>
                    <a:lnTo>
                      <a:pt x="346" y="377"/>
                    </a:lnTo>
                    <a:lnTo>
                      <a:pt x="344" y="386"/>
                    </a:lnTo>
                    <a:lnTo>
                      <a:pt x="340" y="394"/>
                    </a:lnTo>
                    <a:lnTo>
                      <a:pt x="340" y="398"/>
                    </a:lnTo>
                    <a:lnTo>
                      <a:pt x="334" y="404"/>
                    </a:lnTo>
                    <a:lnTo>
                      <a:pt x="332" y="406"/>
                    </a:lnTo>
                    <a:lnTo>
                      <a:pt x="332" y="410"/>
                    </a:lnTo>
                    <a:lnTo>
                      <a:pt x="334" y="412"/>
                    </a:lnTo>
                    <a:lnTo>
                      <a:pt x="336" y="414"/>
                    </a:lnTo>
                    <a:lnTo>
                      <a:pt x="336" y="416"/>
                    </a:lnTo>
                    <a:lnTo>
                      <a:pt x="338" y="418"/>
                    </a:lnTo>
                    <a:lnTo>
                      <a:pt x="338" y="418"/>
                    </a:lnTo>
                    <a:lnTo>
                      <a:pt x="338" y="422"/>
                    </a:lnTo>
                    <a:lnTo>
                      <a:pt x="338" y="422"/>
                    </a:lnTo>
                    <a:lnTo>
                      <a:pt x="340" y="425"/>
                    </a:lnTo>
                    <a:lnTo>
                      <a:pt x="342" y="433"/>
                    </a:lnTo>
                    <a:lnTo>
                      <a:pt x="342" y="437"/>
                    </a:lnTo>
                    <a:lnTo>
                      <a:pt x="340" y="441"/>
                    </a:lnTo>
                    <a:lnTo>
                      <a:pt x="336" y="447"/>
                    </a:lnTo>
                    <a:lnTo>
                      <a:pt x="336" y="451"/>
                    </a:lnTo>
                    <a:lnTo>
                      <a:pt x="336" y="455"/>
                    </a:lnTo>
                    <a:lnTo>
                      <a:pt x="336" y="457"/>
                    </a:lnTo>
                    <a:lnTo>
                      <a:pt x="338" y="459"/>
                    </a:lnTo>
                    <a:lnTo>
                      <a:pt x="340" y="463"/>
                    </a:lnTo>
                    <a:lnTo>
                      <a:pt x="354" y="492"/>
                    </a:lnTo>
                    <a:lnTo>
                      <a:pt x="356" y="492"/>
                    </a:lnTo>
                    <a:lnTo>
                      <a:pt x="358" y="492"/>
                    </a:lnTo>
                    <a:lnTo>
                      <a:pt x="362" y="488"/>
                    </a:lnTo>
                    <a:lnTo>
                      <a:pt x="362" y="490"/>
                    </a:lnTo>
                    <a:lnTo>
                      <a:pt x="362" y="492"/>
                    </a:lnTo>
                    <a:lnTo>
                      <a:pt x="360" y="494"/>
                    </a:lnTo>
                    <a:lnTo>
                      <a:pt x="358" y="494"/>
                    </a:lnTo>
                    <a:lnTo>
                      <a:pt x="358" y="494"/>
                    </a:lnTo>
                    <a:lnTo>
                      <a:pt x="358" y="496"/>
                    </a:lnTo>
                    <a:lnTo>
                      <a:pt x="364" y="506"/>
                    </a:lnTo>
                    <a:lnTo>
                      <a:pt x="364" y="511"/>
                    </a:lnTo>
                    <a:lnTo>
                      <a:pt x="366" y="513"/>
                    </a:lnTo>
                    <a:lnTo>
                      <a:pt x="369" y="515"/>
                    </a:lnTo>
                    <a:lnTo>
                      <a:pt x="369" y="517"/>
                    </a:lnTo>
                    <a:lnTo>
                      <a:pt x="369" y="517"/>
                    </a:lnTo>
                    <a:lnTo>
                      <a:pt x="369" y="517"/>
                    </a:lnTo>
                    <a:lnTo>
                      <a:pt x="369" y="517"/>
                    </a:lnTo>
                    <a:lnTo>
                      <a:pt x="369" y="517"/>
                    </a:lnTo>
                    <a:lnTo>
                      <a:pt x="369" y="517"/>
                    </a:lnTo>
                    <a:lnTo>
                      <a:pt x="369" y="517"/>
                    </a:lnTo>
                    <a:lnTo>
                      <a:pt x="369" y="517"/>
                    </a:lnTo>
                    <a:lnTo>
                      <a:pt x="369" y="519"/>
                    </a:lnTo>
                    <a:lnTo>
                      <a:pt x="371" y="521"/>
                    </a:lnTo>
                    <a:lnTo>
                      <a:pt x="373" y="547"/>
                    </a:lnTo>
                    <a:lnTo>
                      <a:pt x="373" y="572"/>
                    </a:lnTo>
                    <a:lnTo>
                      <a:pt x="371" y="580"/>
                    </a:lnTo>
                    <a:lnTo>
                      <a:pt x="366" y="597"/>
                    </a:lnTo>
                    <a:lnTo>
                      <a:pt x="358" y="611"/>
                    </a:lnTo>
                    <a:lnTo>
                      <a:pt x="352" y="631"/>
                    </a:lnTo>
                    <a:lnTo>
                      <a:pt x="348" y="640"/>
                    </a:lnTo>
                    <a:lnTo>
                      <a:pt x="344" y="646"/>
                    </a:lnTo>
                    <a:lnTo>
                      <a:pt x="340" y="648"/>
                    </a:lnTo>
                    <a:lnTo>
                      <a:pt x="338" y="650"/>
                    </a:lnTo>
                    <a:lnTo>
                      <a:pt x="338" y="652"/>
                    </a:lnTo>
                    <a:lnTo>
                      <a:pt x="336" y="654"/>
                    </a:lnTo>
                    <a:lnTo>
                      <a:pt x="338" y="654"/>
                    </a:lnTo>
                    <a:lnTo>
                      <a:pt x="344" y="652"/>
                    </a:lnTo>
                    <a:lnTo>
                      <a:pt x="350" y="652"/>
                    </a:lnTo>
                    <a:lnTo>
                      <a:pt x="356" y="650"/>
                    </a:lnTo>
                    <a:lnTo>
                      <a:pt x="362" y="650"/>
                    </a:lnTo>
                    <a:lnTo>
                      <a:pt x="369" y="650"/>
                    </a:lnTo>
                    <a:lnTo>
                      <a:pt x="381" y="648"/>
                    </a:lnTo>
                    <a:lnTo>
                      <a:pt x="387" y="648"/>
                    </a:lnTo>
                    <a:lnTo>
                      <a:pt x="395" y="646"/>
                    </a:lnTo>
                    <a:lnTo>
                      <a:pt x="401" y="646"/>
                    </a:lnTo>
                    <a:lnTo>
                      <a:pt x="407" y="644"/>
                    </a:lnTo>
                    <a:lnTo>
                      <a:pt x="420" y="644"/>
                    </a:lnTo>
                    <a:lnTo>
                      <a:pt x="426" y="642"/>
                    </a:lnTo>
                    <a:lnTo>
                      <a:pt x="432" y="642"/>
                    </a:lnTo>
                    <a:lnTo>
                      <a:pt x="438" y="640"/>
                    </a:lnTo>
                    <a:lnTo>
                      <a:pt x="444" y="640"/>
                    </a:lnTo>
                    <a:lnTo>
                      <a:pt x="450" y="640"/>
                    </a:lnTo>
                    <a:lnTo>
                      <a:pt x="457" y="638"/>
                    </a:lnTo>
                    <a:lnTo>
                      <a:pt x="463" y="638"/>
                    </a:lnTo>
                    <a:lnTo>
                      <a:pt x="471" y="636"/>
                    </a:lnTo>
                    <a:lnTo>
                      <a:pt x="477" y="636"/>
                    </a:lnTo>
                    <a:lnTo>
                      <a:pt x="483" y="636"/>
                    </a:lnTo>
                    <a:lnTo>
                      <a:pt x="489" y="634"/>
                    </a:lnTo>
                    <a:lnTo>
                      <a:pt x="496" y="634"/>
                    </a:lnTo>
                    <a:lnTo>
                      <a:pt x="502" y="631"/>
                    </a:lnTo>
                    <a:lnTo>
                      <a:pt x="502" y="638"/>
                    </a:lnTo>
                    <a:lnTo>
                      <a:pt x="510" y="638"/>
                    </a:lnTo>
                    <a:lnTo>
                      <a:pt x="516" y="636"/>
                    </a:lnTo>
                    <a:lnTo>
                      <a:pt x="522" y="636"/>
                    </a:lnTo>
                    <a:lnTo>
                      <a:pt x="530" y="634"/>
                    </a:lnTo>
                    <a:lnTo>
                      <a:pt x="536" y="631"/>
                    </a:lnTo>
                    <a:lnTo>
                      <a:pt x="543" y="631"/>
                    </a:lnTo>
                    <a:lnTo>
                      <a:pt x="549" y="629"/>
                    </a:lnTo>
                    <a:lnTo>
                      <a:pt x="557" y="629"/>
                    </a:lnTo>
                    <a:lnTo>
                      <a:pt x="563" y="627"/>
                    </a:lnTo>
                    <a:lnTo>
                      <a:pt x="569" y="625"/>
                    </a:lnTo>
                    <a:lnTo>
                      <a:pt x="577" y="625"/>
                    </a:lnTo>
                    <a:lnTo>
                      <a:pt x="584" y="623"/>
                    </a:lnTo>
                    <a:lnTo>
                      <a:pt x="590" y="623"/>
                    </a:lnTo>
                    <a:lnTo>
                      <a:pt x="596" y="621"/>
                    </a:lnTo>
                    <a:lnTo>
                      <a:pt x="604" y="619"/>
                    </a:lnTo>
                    <a:lnTo>
                      <a:pt x="610" y="619"/>
                    </a:lnTo>
                    <a:lnTo>
                      <a:pt x="610" y="617"/>
                    </a:lnTo>
                    <a:lnTo>
                      <a:pt x="610" y="617"/>
                    </a:lnTo>
                    <a:lnTo>
                      <a:pt x="610" y="615"/>
                    </a:lnTo>
                    <a:lnTo>
                      <a:pt x="612" y="615"/>
                    </a:lnTo>
                    <a:lnTo>
                      <a:pt x="612" y="615"/>
                    </a:lnTo>
                    <a:lnTo>
                      <a:pt x="612" y="615"/>
                    </a:lnTo>
                    <a:lnTo>
                      <a:pt x="612" y="613"/>
                    </a:lnTo>
                    <a:lnTo>
                      <a:pt x="612" y="611"/>
                    </a:lnTo>
                    <a:lnTo>
                      <a:pt x="612" y="609"/>
                    </a:lnTo>
                    <a:lnTo>
                      <a:pt x="616" y="603"/>
                    </a:lnTo>
                    <a:lnTo>
                      <a:pt x="616" y="601"/>
                    </a:lnTo>
                    <a:lnTo>
                      <a:pt x="618" y="601"/>
                    </a:lnTo>
                    <a:lnTo>
                      <a:pt x="618" y="599"/>
                    </a:lnTo>
                    <a:lnTo>
                      <a:pt x="620" y="597"/>
                    </a:lnTo>
                    <a:lnTo>
                      <a:pt x="620" y="595"/>
                    </a:lnTo>
                    <a:lnTo>
                      <a:pt x="625" y="595"/>
                    </a:lnTo>
                    <a:lnTo>
                      <a:pt x="625" y="595"/>
                    </a:lnTo>
                    <a:lnTo>
                      <a:pt x="625" y="593"/>
                    </a:lnTo>
                    <a:lnTo>
                      <a:pt x="622" y="591"/>
                    </a:lnTo>
                    <a:lnTo>
                      <a:pt x="622" y="591"/>
                    </a:lnTo>
                    <a:lnTo>
                      <a:pt x="625" y="591"/>
                    </a:lnTo>
                    <a:lnTo>
                      <a:pt x="627" y="588"/>
                    </a:lnTo>
                    <a:lnTo>
                      <a:pt x="627" y="584"/>
                    </a:lnTo>
                    <a:lnTo>
                      <a:pt x="627" y="584"/>
                    </a:lnTo>
                    <a:lnTo>
                      <a:pt x="629" y="584"/>
                    </a:lnTo>
                    <a:lnTo>
                      <a:pt x="629" y="586"/>
                    </a:lnTo>
                    <a:lnTo>
                      <a:pt x="629" y="584"/>
                    </a:lnTo>
                    <a:lnTo>
                      <a:pt x="629" y="584"/>
                    </a:lnTo>
                    <a:lnTo>
                      <a:pt x="629" y="582"/>
                    </a:lnTo>
                    <a:lnTo>
                      <a:pt x="627" y="582"/>
                    </a:lnTo>
                    <a:lnTo>
                      <a:pt x="627" y="582"/>
                    </a:lnTo>
                    <a:lnTo>
                      <a:pt x="627" y="580"/>
                    </a:lnTo>
                    <a:lnTo>
                      <a:pt x="627" y="580"/>
                    </a:lnTo>
                    <a:lnTo>
                      <a:pt x="627" y="578"/>
                    </a:lnTo>
                    <a:lnTo>
                      <a:pt x="627" y="578"/>
                    </a:lnTo>
                    <a:lnTo>
                      <a:pt x="627" y="576"/>
                    </a:lnTo>
                    <a:lnTo>
                      <a:pt x="627" y="576"/>
                    </a:lnTo>
                    <a:lnTo>
                      <a:pt x="627" y="574"/>
                    </a:lnTo>
                    <a:lnTo>
                      <a:pt x="629" y="562"/>
                    </a:lnTo>
                    <a:lnTo>
                      <a:pt x="629" y="560"/>
                    </a:lnTo>
                    <a:lnTo>
                      <a:pt x="633" y="554"/>
                    </a:lnTo>
                    <a:lnTo>
                      <a:pt x="633" y="552"/>
                    </a:lnTo>
                    <a:lnTo>
                      <a:pt x="635" y="550"/>
                    </a:lnTo>
                    <a:lnTo>
                      <a:pt x="639" y="547"/>
                    </a:lnTo>
                    <a:lnTo>
                      <a:pt x="641" y="547"/>
                    </a:lnTo>
                    <a:lnTo>
                      <a:pt x="643" y="545"/>
                    </a:lnTo>
                    <a:lnTo>
                      <a:pt x="643" y="545"/>
                    </a:lnTo>
                    <a:lnTo>
                      <a:pt x="645" y="543"/>
                    </a:lnTo>
                    <a:lnTo>
                      <a:pt x="645" y="541"/>
                    </a:lnTo>
                    <a:lnTo>
                      <a:pt x="647" y="539"/>
                    </a:lnTo>
                    <a:lnTo>
                      <a:pt x="647" y="539"/>
                    </a:lnTo>
                    <a:lnTo>
                      <a:pt x="647" y="537"/>
                    </a:lnTo>
                    <a:lnTo>
                      <a:pt x="647" y="535"/>
                    </a:lnTo>
                    <a:lnTo>
                      <a:pt x="647" y="535"/>
                    </a:lnTo>
                    <a:lnTo>
                      <a:pt x="645" y="533"/>
                    </a:lnTo>
                    <a:lnTo>
                      <a:pt x="645" y="531"/>
                    </a:lnTo>
                    <a:lnTo>
                      <a:pt x="645" y="529"/>
                    </a:lnTo>
                    <a:lnTo>
                      <a:pt x="645" y="527"/>
                    </a:lnTo>
                    <a:lnTo>
                      <a:pt x="645" y="525"/>
                    </a:lnTo>
                    <a:lnTo>
                      <a:pt x="647" y="525"/>
                    </a:lnTo>
                    <a:lnTo>
                      <a:pt x="649" y="523"/>
                    </a:lnTo>
                    <a:lnTo>
                      <a:pt x="651" y="523"/>
                    </a:lnTo>
                    <a:lnTo>
                      <a:pt x="651" y="521"/>
                    </a:lnTo>
                    <a:lnTo>
                      <a:pt x="651" y="521"/>
                    </a:lnTo>
                    <a:lnTo>
                      <a:pt x="651" y="519"/>
                    </a:lnTo>
                    <a:lnTo>
                      <a:pt x="649" y="519"/>
                    </a:lnTo>
                    <a:lnTo>
                      <a:pt x="649" y="517"/>
                    </a:lnTo>
                    <a:lnTo>
                      <a:pt x="647" y="515"/>
                    </a:lnTo>
                    <a:lnTo>
                      <a:pt x="649" y="513"/>
                    </a:lnTo>
                    <a:lnTo>
                      <a:pt x="651" y="513"/>
                    </a:lnTo>
                    <a:lnTo>
                      <a:pt x="653" y="511"/>
                    </a:lnTo>
                    <a:lnTo>
                      <a:pt x="653" y="511"/>
                    </a:lnTo>
                    <a:lnTo>
                      <a:pt x="655" y="509"/>
                    </a:lnTo>
                    <a:lnTo>
                      <a:pt x="657" y="509"/>
                    </a:lnTo>
                    <a:lnTo>
                      <a:pt x="661" y="511"/>
                    </a:lnTo>
                    <a:lnTo>
                      <a:pt x="661" y="509"/>
                    </a:lnTo>
                    <a:lnTo>
                      <a:pt x="661" y="511"/>
                    </a:lnTo>
                    <a:lnTo>
                      <a:pt x="661" y="513"/>
                    </a:lnTo>
                    <a:lnTo>
                      <a:pt x="661" y="515"/>
                    </a:lnTo>
                    <a:lnTo>
                      <a:pt x="661" y="515"/>
                    </a:lnTo>
                    <a:lnTo>
                      <a:pt x="663" y="515"/>
                    </a:lnTo>
                    <a:lnTo>
                      <a:pt x="663" y="517"/>
                    </a:lnTo>
                    <a:lnTo>
                      <a:pt x="663" y="519"/>
                    </a:lnTo>
                    <a:lnTo>
                      <a:pt x="666" y="519"/>
                    </a:lnTo>
                    <a:lnTo>
                      <a:pt x="666" y="519"/>
                    </a:lnTo>
                    <a:lnTo>
                      <a:pt x="663" y="521"/>
                    </a:lnTo>
                    <a:lnTo>
                      <a:pt x="663" y="523"/>
                    </a:lnTo>
                    <a:lnTo>
                      <a:pt x="663" y="523"/>
                    </a:lnTo>
                    <a:lnTo>
                      <a:pt x="666" y="521"/>
                    </a:lnTo>
                    <a:lnTo>
                      <a:pt x="668" y="521"/>
                    </a:lnTo>
                    <a:lnTo>
                      <a:pt x="670" y="519"/>
                    </a:lnTo>
                    <a:lnTo>
                      <a:pt x="672" y="515"/>
                    </a:lnTo>
                    <a:lnTo>
                      <a:pt x="672" y="511"/>
                    </a:lnTo>
                    <a:lnTo>
                      <a:pt x="674" y="504"/>
                    </a:lnTo>
                    <a:lnTo>
                      <a:pt x="674" y="498"/>
                    </a:lnTo>
                    <a:lnTo>
                      <a:pt x="674" y="496"/>
                    </a:lnTo>
                    <a:lnTo>
                      <a:pt x="674" y="496"/>
                    </a:lnTo>
                    <a:lnTo>
                      <a:pt x="674" y="494"/>
                    </a:lnTo>
                    <a:lnTo>
                      <a:pt x="672" y="494"/>
                    </a:lnTo>
                    <a:lnTo>
                      <a:pt x="672" y="492"/>
                    </a:lnTo>
                    <a:lnTo>
                      <a:pt x="672" y="488"/>
                    </a:lnTo>
                    <a:lnTo>
                      <a:pt x="672" y="486"/>
                    </a:lnTo>
                    <a:lnTo>
                      <a:pt x="672" y="482"/>
                    </a:lnTo>
                    <a:lnTo>
                      <a:pt x="674" y="478"/>
                    </a:lnTo>
                    <a:close/>
                    <a:moveTo>
                      <a:pt x="393" y="218"/>
                    </a:moveTo>
                    <a:lnTo>
                      <a:pt x="393" y="218"/>
                    </a:lnTo>
                    <a:lnTo>
                      <a:pt x="393" y="218"/>
                    </a:lnTo>
                    <a:lnTo>
                      <a:pt x="393" y="215"/>
                    </a:lnTo>
                    <a:lnTo>
                      <a:pt x="393" y="215"/>
                    </a:lnTo>
                    <a:lnTo>
                      <a:pt x="391" y="215"/>
                    </a:lnTo>
                    <a:lnTo>
                      <a:pt x="391" y="215"/>
                    </a:lnTo>
                    <a:lnTo>
                      <a:pt x="389" y="215"/>
                    </a:lnTo>
                    <a:lnTo>
                      <a:pt x="389" y="215"/>
                    </a:lnTo>
                    <a:lnTo>
                      <a:pt x="387" y="215"/>
                    </a:lnTo>
                    <a:lnTo>
                      <a:pt x="387" y="215"/>
                    </a:lnTo>
                    <a:lnTo>
                      <a:pt x="387" y="215"/>
                    </a:lnTo>
                    <a:lnTo>
                      <a:pt x="387" y="213"/>
                    </a:lnTo>
                    <a:lnTo>
                      <a:pt x="387" y="215"/>
                    </a:lnTo>
                    <a:lnTo>
                      <a:pt x="389" y="218"/>
                    </a:lnTo>
                    <a:lnTo>
                      <a:pt x="389" y="218"/>
                    </a:lnTo>
                    <a:lnTo>
                      <a:pt x="391" y="220"/>
                    </a:lnTo>
                    <a:lnTo>
                      <a:pt x="391" y="218"/>
                    </a:lnTo>
                    <a:lnTo>
                      <a:pt x="393" y="218"/>
                    </a:lnTo>
                    <a:close/>
                    <a:moveTo>
                      <a:pt x="463" y="205"/>
                    </a:moveTo>
                    <a:lnTo>
                      <a:pt x="461" y="205"/>
                    </a:lnTo>
                    <a:lnTo>
                      <a:pt x="461" y="207"/>
                    </a:lnTo>
                    <a:lnTo>
                      <a:pt x="461" y="207"/>
                    </a:lnTo>
                    <a:lnTo>
                      <a:pt x="465" y="211"/>
                    </a:lnTo>
                    <a:lnTo>
                      <a:pt x="469" y="213"/>
                    </a:lnTo>
                    <a:lnTo>
                      <a:pt x="469" y="213"/>
                    </a:lnTo>
                    <a:lnTo>
                      <a:pt x="471" y="213"/>
                    </a:lnTo>
                    <a:lnTo>
                      <a:pt x="473" y="213"/>
                    </a:lnTo>
                    <a:lnTo>
                      <a:pt x="473" y="213"/>
                    </a:lnTo>
                    <a:lnTo>
                      <a:pt x="475" y="213"/>
                    </a:lnTo>
                    <a:lnTo>
                      <a:pt x="475" y="211"/>
                    </a:lnTo>
                    <a:lnTo>
                      <a:pt x="477" y="209"/>
                    </a:lnTo>
                    <a:lnTo>
                      <a:pt x="477" y="207"/>
                    </a:lnTo>
                    <a:lnTo>
                      <a:pt x="475" y="207"/>
                    </a:lnTo>
                    <a:lnTo>
                      <a:pt x="473" y="207"/>
                    </a:lnTo>
                    <a:lnTo>
                      <a:pt x="473" y="205"/>
                    </a:lnTo>
                    <a:lnTo>
                      <a:pt x="473" y="203"/>
                    </a:lnTo>
                    <a:lnTo>
                      <a:pt x="471" y="205"/>
                    </a:lnTo>
                    <a:lnTo>
                      <a:pt x="471" y="205"/>
                    </a:lnTo>
                    <a:lnTo>
                      <a:pt x="471" y="207"/>
                    </a:lnTo>
                    <a:lnTo>
                      <a:pt x="471" y="207"/>
                    </a:lnTo>
                    <a:lnTo>
                      <a:pt x="469" y="205"/>
                    </a:lnTo>
                    <a:lnTo>
                      <a:pt x="463" y="205"/>
                    </a:lnTo>
                    <a:close/>
                    <a:moveTo>
                      <a:pt x="385" y="226"/>
                    </a:moveTo>
                    <a:lnTo>
                      <a:pt x="385" y="226"/>
                    </a:lnTo>
                    <a:lnTo>
                      <a:pt x="383" y="228"/>
                    </a:lnTo>
                    <a:lnTo>
                      <a:pt x="383" y="230"/>
                    </a:lnTo>
                    <a:lnTo>
                      <a:pt x="383" y="230"/>
                    </a:lnTo>
                    <a:lnTo>
                      <a:pt x="383" y="234"/>
                    </a:lnTo>
                    <a:lnTo>
                      <a:pt x="381" y="236"/>
                    </a:lnTo>
                    <a:lnTo>
                      <a:pt x="381" y="238"/>
                    </a:lnTo>
                    <a:lnTo>
                      <a:pt x="383" y="240"/>
                    </a:lnTo>
                    <a:lnTo>
                      <a:pt x="385" y="240"/>
                    </a:lnTo>
                    <a:lnTo>
                      <a:pt x="389" y="240"/>
                    </a:lnTo>
                    <a:lnTo>
                      <a:pt x="391" y="238"/>
                    </a:lnTo>
                    <a:lnTo>
                      <a:pt x="391" y="236"/>
                    </a:lnTo>
                    <a:lnTo>
                      <a:pt x="391" y="234"/>
                    </a:lnTo>
                    <a:lnTo>
                      <a:pt x="391" y="230"/>
                    </a:lnTo>
                    <a:lnTo>
                      <a:pt x="391" y="230"/>
                    </a:lnTo>
                    <a:lnTo>
                      <a:pt x="391" y="228"/>
                    </a:lnTo>
                    <a:lnTo>
                      <a:pt x="391" y="228"/>
                    </a:lnTo>
                    <a:lnTo>
                      <a:pt x="391" y="226"/>
                    </a:lnTo>
                    <a:lnTo>
                      <a:pt x="389" y="224"/>
                    </a:lnTo>
                    <a:lnTo>
                      <a:pt x="389" y="224"/>
                    </a:lnTo>
                    <a:lnTo>
                      <a:pt x="389" y="224"/>
                    </a:lnTo>
                    <a:lnTo>
                      <a:pt x="389" y="222"/>
                    </a:lnTo>
                    <a:lnTo>
                      <a:pt x="391" y="222"/>
                    </a:lnTo>
                    <a:lnTo>
                      <a:pt x="389" y="222"/>
                    </a:lnTo>
                    <a:lnTo>
                      <a:pt x="387" y="222"/>
                    </a:lnTo>
                    <a:lnTo>
                      <a:pt x="385" y="222"/>
                    </a:lnTo>
                    <a:lnTo>
                      <a:pt x="385" y="224"/>
                    </a:lnTo>
                    <a:lnTo>
                      <a:pt x="385" y="224"/>
                    </a:lnTo>
                    <a:lnTo>
                      <a:pt x="385" y="226"/>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192000" bIns="144000" numCol="1" anchor="b"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MI</a:t>
                </a:r>
              </a:p>
            </p:txBody>
          </p:sp>
          <p:sp>
            <p:nvSpPr>
              <p:cNvPr id="37" name="Freeform 34">
                <a:extLst>
                  <a:ext uri="{FF2B5EF4-FFF2-40B4-BE49-F238E27FC236}">
                    <a16:creationId xmlns:a16="http://schemas.microsoft.com/office/drawing/2014/main" id="{65D314AE-F048-408D-8535-3989F3E8EBF3}"/>
                  </a:ext>
                </a:extLst>
              </p:cNvPr>
              <p:cNvSpPr>
                <a:spLocks noEditPoints="1"/>
              </p:cNvSpPr>
              <p:nvPr/>
            </p:nvSpPr>
            <p:spPr bwMode="auto">
              <a:xfrm>
                <a:off x="4981" y="0"/>
                <a:ext cx="328" cy="484"/>
              </a:xfrm>
              <a:custGeom>
                <a:avLst/>
                <a:gdLst>
                  <a:gd name="T0" fmla="*/ 211 w 328"/>
                  <a:gd name="T1" fmla="*/ 338 h 484"/>
                  <a:gd name="T2" fmla="*/ 213 w 328"/>
                  <a:gd name="T3" fmla="*/ 322 h 484"/>
                  <a:gd name="T4" fmla="*/ 234 w 328"/>
                  <a:gd name="T5" fmla="*/ 295 h 484"/>
                  <a:gd name="T6" fmla="*/ 240 w 328"/>
                  <a:gd name="T7" fmla="*/ 314 h 484"/>
                  <a:gd name="T8" fmla="*/ 326 w 328"/>
                  <a:gd name="T9" fmla="*/ 223 h 484"/>
                  <a:gd name="T10" fmla="*/ 316 w 328"/>
                  <a:gd name="T11" fmla="*/ 219 h 484"/>
                  <a:gd name="T12" fmla="*/ 312 w 328"/>
                  <a:gd name="T13" fmla="*/ 219 h 484"/>
                  <a:gd name="T14" fmla="*/ 310 w 328"/>
                  <a:gd name="T15" fmla="*/ 203 h 484"/>
                  <a:gd name="T16" fmla="*/ 293 w 328"/>
                  <a:gd name="T17" fmla="*/ 193 h 484"/>
                  <a:gd name="T18" fmla="*/ 269 w 328"/>
                  <a:gd name="T19" fmla="*/ 166 h 484"/>
                  <a:gd name="T20" fmla="*/ 242 w 328"/>
                  <a:gd name="T21" fmla="*/ 156 h 484"/>
                  <a:gd name="T22" fmla="*/ 232 w 328"/>
                  <a:gd name="T23" fmla="*/ 131 h 484"/>
                  <a:gd name="T24" fmla="*/ 183 w 328"/>
                  <a:gd name="T25" fmla="*/ 10 h 484"/>
                  <a:gd name="T26" fmla="*/ 146 w 328"/>
                  <a:gd name="T27" fmla="*/ 10 h 484"/>
                  <a:gd name="T28" fmla="*/ 97 w 328"/>
                  <a:gd name="T29" fmla="*/ 25 h 484"/>
                  <a:gd name="T30" fmla="*/ 43 w 328"/>
                  <a:gd name="T31" fmla="*/ 107 h 484"/>
                  <a:gd name="T32" fmla="*/ 41 w 328"/>
                  <a:gd name="T33" fmla="*/ 164 h 484"/>
                  <a:gd name="T34" fmla="*/ 45 w 328"/>
                  <a:gd name="T35" fmla="*/ 182 h 484"/>
                  <a:gd name="T36" fmla="*/ 35 w 328"/>
                  <a:gd name="T37" fmla="*/ 213 h 484"/>
                  <a:gd name="T38" fmla="*/ 19 w 328"/>
                  <a:gd name="T39" fmla="*/ 246 h 484"/>
                  <a:gd name="T40" fmla="*/ 4 w 328"/>
                  <a:gd name="T41" fmla="*/ 260 h 484"/>
                  <a:gd name="T42" fmla="*/ 25 w 328"/>
                  <a:gd name="T43" fmla="*/ 340 h 484"/>
                  <a:gd name="T44" fmla="*/ 58 w 328"/>
                  <a:gd name="T45" fmla="*/ 437 h 484"/>
                  <a:gd name="T46" fmla="*/ 66 w 328"/>
                  <a:gd name="T47" fmla="*/ 461 h 484"/>
                  <a:gd name="T48" fmla="*/ 88 w 328"/>
                  <a:gd name="T49" fmla="*/ 480 h 484"/>
                  <a:gd name="T50" fmla="*/ 99 w 328"/>
                  <a:gd name="T51" fmla="*/ 451 h 484"/>
                  <a:gd name="T52" fmla="*/ 107 w 328"/>
                  <a:gd name="T53" fmla="*/ 437 h 484"/>
                  <a:gd name="T54" fmla="*/ 117 w 328"/>
                  <a:gd name="T55" fmla="*/ 418 h 484"/>
                  <a:gd name="T56" fmla="*/ 119 w 328"/>
                  <a:gd name="T57" fmla="*/ 394 h 484"/>
                  <a:gd name="T58" fmla="*/ 127 w 328"/>
                  <a:gd name="T59" fmla="*/ 400 h 484"/>
                  <a:gd name="T60" fmla="*/ 133 w 328"/>
                  <a:gd name="T61" fmla="*/ 391 h 484"/>
                  <a:gd name="T62" fmla="*/ 137 w 328"/>
                  <a:gd name="T63" fmla="*/ 387 h 484"/>
                  <a:gd name="T64" fmla="*/ 142 w 328"/>
                  <a:gd name="T65" fmla="*/ 389 h 484"/>
                  <a:gd name="T66" fmla="*/ 135 w 328"/>
                  <a:gd name="T67" fmla="*/ 363 h 484"/>
                  <a:gd name="T68" fmla="*/ 144 w 328"/>
                  <a:gd name="T69" fmla="*/ 387 h 484"/>
                  <a:gd name="T70" fmla="*/ 142 w 328"/>
                  <a:gd name="T71" fmla="*/ 379 h 484"/>
                  <a:gd name="T72" fmla="*/ 150 w 328"/>
                  <a:gd name="T73" fmla="*/ 373 h 484"/>
                  <a:gd name="T74" fmla="*/ 154 w 328"/>
                  <a:gd name="T75" fmla="*/ 375 h 484"/>
                  <a:gd name="T76" fmla="*/ 156 w 328"/>
                  <a:gd name="T77" fmla="*/ 371 h 484"/>
                  <a:gd name="T78" fmla="*/ 162 w 328"/>
                  <a:gd name="T79" fmla="*/ 379 h 484"/>
                  <a:gd name="T80" fmla="*/ 168 w 328"/>
                  <a:gd name="T81" fmla="*/ 357 h 484"/>
                  <a:gd name="T82" fmla="*/ 180 w 328"/>
                  <a:gd name="T83" fmla="*/ 363 h 484"/>
                  <a:gd name="T84" fmla="*/ 191 w 328"/>
                  <a:gd name="T85" fmla="*/ 342 h 484"/>
                  <a:gd name="T86" fmla="*/ 187 w 328"/>
                  <a:gd name="T87" fmla="*/ 310 h 484"/>
                  <a:gd name="T88" fmla="*/ 197 w 328"/>
                  <a:gd name="T89" fmla="*/ 289 h 484"/>
                  <a:gd name="T90" fmla="*/ 203 w 328"/>
                  <a:gd name="T91" fmla="*/ 301 h 484"/>
                  <a:gd name="T92" fmla="*/ 201 w 328"/>
                  <a:gd name="T93" fmla="*/ 312 h 484"/>
                  <a:gd name="T94" fmla="*/ 226 w 328"/>
                  <a:gd name="T95" fmla="*/ 310 h 484"/>
                  <a:gd name="T96" fmla="*/ 226 w 328"/>
                  <a:gd name="T97" fmla="*/ 301 h 484"/>
                  <a:gd name="T98" fmla="*/ 230 w 328"/>
                  <a:gd name="T99" fmla="*/ 297 h 484"/>
                  <a:gd name="T100" fmla="*/ 238 w 328"/>
                  <a:gd name="T101" fmla="*/ 283 h 484"/>
                  <a:gd name="T102" fmla="*/ 246 w 328"/>
                  <a:gd name="T103" fmla="*/ 283 h 484"/>
                  <a:gd name="T104" fmla="*/ 258 w 328"/>
                  <a:gd name="T105" fmla="*/ 295 h 484"/>
                  <a:gd name="T106" fmla="*/ 262 w 328"/>
                  <a:gd name="T107" fmla="*/ 283 h 484"/>
                  <a:gd name="T108" fmla="*/ 267 w 328"/>
                  <a:gd name="T109" fmla="*/ 285 h 484"/>
                  <a:gd name="T110" fmla="*/ 269 w 328"/>
                  <a:gd name="T111" fmla="*/ 273 h 484"/>
                  <a:gd name="T112" fmla="*/ 275 w 328"/>
                  <a:gd name="T113" fmla="*/ 269 h 484"/>
                  <a:gd name="T114" fmla="*/ 285 w 328"/>
                  <a:gd name="T115" fmla="*/ 266 h 484"/>
                  <a:gd name="T116" fmla="*/ 289 w 328"/>
                  <a:gd name="T117" fmla="*/ 254 h 484"/>
                  <a:gd name="T118" fmla="*/ 299 w 328"/>
                  <a:gd name="T119" fmla="*/ 254 h 484"/>
                  <a:gd name="T120" fmla="*/ 303 w 328"/>
                  <a:gd name="T121" fmla="*/ 242 h 484"/>
                  <a:gd name="T122" fmla="*/ 314 w 328"/>
                  <a:gd name="T123" fmla="*/ 24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484">
                    <a:moveTo>
                      <a:pt x="211" y="338"/>
                    </a:moveTo>
                    <a:lnTo>
                      <a:pt x="207" y="338"/>
                    </a:lnTo>
                    <a:lnTo>
                      <a:pt x="205" y="338"/>
                    </a:lnTo>
                    <a:lnTo>
                      <a:pt x="203" y="336"/>
                    </a:lnTo>
                    <a:lnTo>
                      <a:pt x="201" y="336"/>
                    </a:lnTo>
                    <a:lnTo>
                      <a:pt x="201" y="338"/>
                    </a:lnTo>
                    <a:lnTo>
                      <a:pt x="203" y="338"/>
                    </a:lnTo>
                    <a:lnTo>
                      <a:pt x="205" y="340"/>
                    </a:lnTo>
                    <a:lnTo>
                      <a:pt x="205" y="340"/>
                    </a:lnTo>
                    <a:lnTo>
                      <a:pt x="205" y="342"/>
                    </a:lnTo>
                    <a:lnTo>
                      <a:pt x="209" y="344"/>
                    </a:lnTo>
                    <a:lnTo>
                      <a:pt x="211" y="344"/>
                    </a:lnTo>
                    <a:lnTo>
                      <a:pt x="211" y="342"/>
                    </a:lnTo>
                    <a:lnTo>
                      <a:pt x="211" y="342"/>
                    </a:lnTo>
                    <a:lnTo>
                      <a:pt x="211" y="340"/>
                    </a:lnTo>
                    <a:lnTo>
                      <a:pt x="213" y="340"/>
                    </a:lnTo>
                    <a:lnTo>
                      <a:pt x="211" y="338"/>
                    </a:lnTo>
                    <a:lnTo>
                      <a:pt x="211" y="338"/>
                    </a:lnTo>
                    <a:close/>
                    <a:moveTo>
                      <a:pt x="219" y="324"/>
                    </a:moveTo>
                    <a:lnTo>
                      <a:pt x="217" y="324"/>
                    </a:lnTo>
                    <a:lnTo>
                      <a:pt x="217" y="324"/>
                    </a:lnTo>
                    <a:lnTo>
                      <a:pt x="217" y="322"/>
                    </a:lnTo>
                    <a:lnTo>
                      <a:pt x="219" y="322"/>
                    </a:lnTo>
                    <a:lnTo>
                      <a:pt x="221" y="320"/>
                    </a:lnTo>
                    <a:lnTo>
                      <a:pt x="219" y="320"/>
                    </a:lnTo>
                    <a:lnTo>
                      <a:pt x="219" y="318"/>
                    </a:lnTo>
                    <a:lnTo>
                      <a:pt x="219" y="318"/>
                    </a:lnTo>
                    <a:lnTo>
                      <a:pt x="217" y="316"/>
                    </a:lnTo>
                    <a:lnTo>
                      <a:pt x="215" y="316"/>
                    </a:lnTo>
                    <a:lnTo>
                      <a:pt x="213" y="316"/>
                    </a:lnTo>
                    <a:lnTo>
                      <a:pt x="213" y="318"/>
                    </a:lnTo>
                    <a:lnTo>
                      <a:pt x="213" y="318"/>
                    </a:lnTo>
                    <a:lnTo>
                      <a:pt x="213" y="320"/>
                    </a:lnTo>
                    <a:lnTo>
                      <a:pt x="213" y="322"/>
                    </a:lnTo>
                    <a:lnTo>
                      <a:pt x="215" y="322"/>
                    </a:lnTo>
                    <a:lnTo>
                      <a:pt x="213" y="322"/>
                    </a:lnTo>
                    <a:lnTo>
                      <a:pt x="213" y="322"/>
                    </a:lnTo>
                    <a:lnTo>
                      <a:pt x="211" y="322"/>
                    </a:lnTo>
                    <a:lnTo>
                      <a:pt x="213" y="324"/>
                    </a:lnTo>
                    <a:lnTo>
                      <a:pt x="213" y="326"/>
                    </a:lnTo>
                    <a:lnTo>
                      <a:pt x="213" y="326"/>
                    </a:lnTo>
                    <a:lnTo>
                      <a:pt x="213" y="328"/>
                    </a:lnTo>
                    <a:lnTo>
                      <a:pt x="213" y="328"/>
                    </a:lnTo>
                    <a:lnTo>
                      <a:pt x="217" y="328"/>
                    </a:lnTo>
                    <a:lnTo>
                      <a:pt x="219" y="328"/>
                    </a:lnTo>
                    <a:lnTo>
                      <a:pt x="221" y="326"/>
                    </a:lnTo>
                    <a:lnTo>
                      <a:pt x="221" y="324"/>
                    </a:lnTo>
                    <a:lnTo>
                      <a:pt x="219" y="324"/>
                    </a:lnTo>
                    <a:close/>
                    <a:moveTo>
                      <a:pt x="244" y="293"/>
                    </a:moveTo>
                    <a:lnTo>
                      <a:pt x="242" y="291"/>
                    </a:lnTo>
                    <a:lnTo>
                      <a:pt x="240" y="291"/>
                    </a:lnTo>
                    <a:lnTo>
                      <a:pt x="236" y="291"/>
                    </a:lnTo>
                    <a:lnTo>
                      <a:pt x="234" y="293"/>
                    </a:lnTo>
                    <a:lnTo>
                      <a:pt x="234" y="295"/>
                    </a:lnTo>
                    <a:lnTo>
                      <a:pt x="234" y="297"/>
                    </a:lnTo>
                    <a:lnTo>
                      <a:pt x="234" y="297"/>
                    </a:lnTo>
                    <a:lnTo>
                      <a:pt x="234" y="299"/>
                    </a:lnTo>
                    <a:lnTo>
                      <a:pt x="232" y="299"/>
                    </a:lnTo>
                    <a:lnTo>
                      <a:pt x="232" y="299"/>
                    </a:lnTo>
                    <a:lnTo>
                      <a:pt x="232" y="301"/>
                    </a:lnTo>
                    <a:lnTo>
                      <a:pt x="232" y="305"/>
                    </a:lnTo>
                    <a:lnTo>
                      <a:pt x="232" y="307"/>
                    </a:lnTo>
                    <a:lnTo>
                      <a:pt x="232" y="307"/>
                    </a:lnTo>
                    <a:lnTo>
                      <a:pt x="232" y="307"/>
                    </a:lnTo>
                    <a:lnTo>
                      <a:pt x="234" y="307"/>
                    </a:lnTo>
                    <a:lnTo>
                      <a:pt x="234" y="310"/>
                    </a:lnTo>
                    <a:lnTo>
                      <a:pt x="234" y="310"/>
                    </a:lnTo>
                    <a:lnTo>
                      <a:pt x="234" y="310"/>
                    </a:lnTo>
                    <a:lnTo>
                      <a:pt x="234" y="312"/>
                    </a:lnTo>
                    <a:lnTo>
                      <a:pt x="238" y="312"/>
                    </a:lnTo>
                    <a:lnTo>
                      <a:pt x="238" y="314"/>
                    </a:lnTo>
                    <a:lnTo>
                      <a:pt x="240" y="314"/>
                    </a:lnTo>
                    <a:lnTo>
                      <a:pt x="240" y="312"/>
                    </a:lnTo>
                    <a:lnTo>
                      <a:pt x="240" y="312"/>
                    </a:lnTo>
                    <a:lnTo>
                      <a:pt x="242" y="314"/>
                    </a:lnTo>
                    <a:lnTo>
                      <a:pt x="242" y="314"/>
                    </a:lnTo>
                    <a:lnTo>
                      <a:pt x="244" y="312"/>
                    </a:lnTo>
                    <a:lnTo>
                      <a:pt x="244" y="310"/>
                    </a:lnTo>
                    <a:lnTo>
                      <a:pt x="244" y="310"/>
                    </a:lnTo>
                    <a:lnTo>
                      <a:pt x="242" y="307"/>
                    </a:lnTo>
                    <a:lnTo>
                      <a:pt x="240" y="307"/>
                    </a:lnTo>
                    <a:lnTo>
                      <a:pt x="240" y="303"/>
                    </a:lnTo>
                    <a:lnTo>
                      <a:pt x="242" y="303"/>
                    </a:lnTo>
                    <a:lnTo>
                      <a:pt x="244" y="305"/>
                    </a:lnTo>
                    <a:lnTo>
                      <a:pt x="246" y="303"/>
                    </a:lnTo>
                    <a:lnTo>
                      <a:pt x="250" y="301"/>
                    </a:lnTo>
                    <a:lnTo>
                      <a:pt x="250" y="299"/>
                    </a:lnTo>
                    <a:lnTo>
                      <a:pt x="248" y="297"/>
                    </a:lnTo>
                    <a:lnTo>
                      <a:pt x="244" y="293"/>
                    </a:lnTo>
                    <a:close/>
                    <a:moveTo>
                      <a:pt x="326" y="223"/>
                    </a:moveTo>
                    <a:lnTo>
                      <a:pt x="326" y="219"/>
                    </a:lnTo>
                    <a:lnTo>
                      <a:pt x="324" y="219"/>
                    </a:lnTo>
                    <a:lnTo>
                      <a:pt x="324" y="219"/>
                    </a:lnTo>
                    <a:lnTo>
                      <a:pt x="324" y="219"/>
                    </a:lnTo>
                    <a:lnTo>
                      <a:pt x="324" y="219"/>
                    </a:lnTo>
                    <a:lnTo>
                      <a:pt x="324" y="219"/>
                    </a:lnTo>
                    <a:lnTo>
                      <a:pt x="324" y="219"/>
                    </a:lnTo>
                    <a:lnTo>
                      <a:pt x="320" y="217"/>
                    </a:lnTo>
                    <a:lnTo>
                      <a:pt x="320" y="217"/>
                    </a:lnTo>
                    <a:lnTo>
                      <a:pt x="318" y="217"/>
                    </a:lnTo>
                    <a:lnTo>
                      <a:pt x="322" y="221"/>
                    </a:lnTo>
                    <a:lnTo>
                      <a:pt x="322" y="223"/>
                    </a:lnTo>
                    <a:lnTo>
                      <a:pt x="320" y="223"/>
                    </a:lnTo>
                    <a:lnTo>
                      <a:pt x="320" y="221"/>
                    </a:lnTo>
                    <a:lnTo>
                      <a:pt x="318" y="219"/>
                    </a:lnTo>
                    <a:lnTo>
                      <a:pt x="316" y="217"/>
                    </a:lnTo>
                    <a:lnTo>
                      <a:pt x="316" y="219"/>
                    </a:lnTo>
                    <a:lnTo>
                      <a:pt x="316" y="219"/>
                    </a:lnTo>
                    <a:lnTo>
                      <a:pt x="316" y="219"/>
                    </a:lnTo>
                    <a:lnTo>
                      <a:pt x="316" y="221"/>
                    </a:lnTo>
                    <a:lnTo>
                      <a:pt x="316" y="221"/>
                    </a:lnTo>
                    <a:lnTo>
                      <a:pt x="316" y="221"/>
                    </a:lnTo>
                    <a:lnTo>
                      <a:pt x="316" y="223"/>
                    </a:lnTo>
                    <a:lnTo>
                      <a:pt x="314" y="221"/>
                    </a:lnTo>
                    <a:lnTo>
                      <a:pt x="314" y="221"/>
                    </a:lnTo>
                    <a:lnTo>
                      <a:pt x="314" y="223"/>
                    </a:lnTo>
                    <a:lnTo>
                      <a:pt x="314" y="225"/>
                    </a:lnTo>
                    <a:lnTo>
                      <a:pt x="314" y="228"/>
                    </a:lnTo>
                    <a:lnTo>
                      <a:pt x="312" y="221"/>
                    </a:lnTo>
                    <a:lnTo>
                      <a:pt x="310" y="221"/>
                    </a:lnTo>
                    <a:lnTo>
                      <a:pt x="307" y="219"/>
                    </a:lnTo>
                    <a:lnTo>
                      <a:pt x="307" y="219"/>
                    </a:lnTo>
                    <a:lnTo>
                      <a:pt x="307" y="217"/>
                    </a:lnTo>
                    <a:lnTo>
                      <a:pt x="307" y="217"/>
                    </a:lnTo>
                    <a:lnTo>
                      <a:pt x="312" y="219"/>
                    </a:lnTo>
                    <a:lnTo>
                      <a:pt x="312" y="219"/>
                    </a:lnTo>
                    <a:lnTo>
                      <a:pt x="314" y="217"/>
                    </a:lnTo>
                    <a:lnTo>
                      <a:pt x="314" y="217"/>
                    </a:lnTo>
                    <a:lnTo>
                      <a:pt x="314" y="215"/>
                    </a:lnTo>
                    <a:lnTo>
                      <a:pt x="312" y="215"/>
                    </a:lnTo>
                    <a:lnTo>
                      <a:pt x="312" y="213"/>
                    </a:lnTo>
                    <a:lnTo>
                      <a:pt x="314" y="213"/>
                    </a:lnTo>
                    <a:lnTo>
                      <a:pt x="314" y="213"/>
                    </a:lnTo>
                    <a:lnTo>
                      <a:pt x="316" y="215"/>
                    </a:lnTo>
                    <a:lnTo>
                      <a:pt x="318" y="213"/>
                    </a:lnTo>
                    <a:lnTo>
                      <a:pt x="318" y="211"/>
                    </a:lnTo>
                    <a:lnTo>
                      <a:pt x="318" y="209"/>
                    </a:lnTo>
                    <a:lnTo>
                      <a:pt x="318" y="209"/>
                    </a:lnTo>
                    <a:lnTo>
                      <a:pt x="316" y="207"/>
                    </a:lnTo>
                    <a:lnTo>
                      <a:pt x="314" y="205"/>
                    </a:lnTo>
                    <a:lnTo>
                      <a:pt x="314" y="205"/>
                    </a:lnTo>
                    <a:lnTo>
                      <a:pt x="312" y="205"/>
                    </a:lnTo>
                    <a:lnTo>
                      <a:pt x="310" y="203"/>
                    </a:lnTo>
                    <a:lnTo>
                      <a:pt x="310" y="203"/>
                    </a:lnTo>
                    <a:lnTo>
                      <a:pt x="310" y="201"/>
                    </a:lnTo>
                    <a:lnTo>
                      <a:pt x="307" y="199"/>
                    </a:lnTo>
                    <a:lnTo>
                      <a:pt x="307" y="197"/>
                    </a:lnTo>
                    <a:lnTo>
                      <a:pt x="305" y="197"/>
                    </a:lnTo>
                    <a:lnTo>
                      <a:pt x="305" y="197"/>
                    </a:lnTo>
                    <a:lnTo>
                      <a:pt x="305" y="197"/>
                    </a:lnTo>
                    <a:lnTo>
                      <a:pt x="303" y="197"/>
                    </a:lnTo>
                    <a:lnTo>
                      <a:pt x="303" y="195"/>
                    </a:lnTo>
                    <a:lnTo>
                      <a:pt x="303" y="195"/>
                    </a:lnTo>
                    <a:lnTo>
                      <a:pt x="301" y="195"/>
                    </a:lnTo>
                    <a:lnTo>
                      <a:pt x="301" y="193"/>
                    </a:lnTo>
                    <a:lnTo>
                      <a:pt x="301" y="193"/>
                    </a:lnTo>
                    <a:lnTo>
                      <a:pt x="299" y="195"/>
                    </a:lnTo>
                    <a:lnTo>
                      <a:pt x="299" y="195"/>
                    </a:lnTo>
                    <a:lnTo>
                      <a:pt x="299" y="193"/>
                    </a:lnTo>
                    <a:lnTo>
                      <a:pt x="297" y="193"/>
                    </a:lnTo>
                    <a:lnTo>
                      <a:pt x="295" y="193"/>
                    </a:lnTo>
                    <a:lnTo>
                      <a:pt x="293" y="193"/>
                    </a:lnTo>
                    <a:lnTo>
                      <a:pt x="293" y="193"/>
                    </a:lnTo>
                    <a:lnTo>
                      <a:pt x="293" y="193"/>
                    </a:lnTo>
                    <a:lnTo>
                      <a:pt x="293" y="195"/>
                    </a:lnTo>
                    <a:lnTo>
                      <a:pt x="293" y="195"/>
                    </a:lnTo>
                    <a:lnTo>
                      <a:pt x="293" y="197"/>
                    </a:lnTo>
                    <a:lnTo>
                      <a:pt x="291" y="199"/>
                    </a:lnTo>
                    <a:lnTo>
                      <a:pt x="287" y="199"/>
                    </a:lnTo>
                    <a:lnTo>
                      <a:pt x="285" y="197"/>
                    </a:lnTo>
                    <a:lnTo>
                      <a:pt x="281" y="193"/>
                    </a:lnTo>
                    <a:lnTo>
                      <a:pt x="277" y="191"/>
                    </a:lnTo>
                    <a:lnTo>
                      <a:pt x="275" y="189"/>
                    </a:lnTo>
                    <a:lnTo>
                      <a:pt x="275" y="187"/>
                    </a:lnTo>
                    <a:lnTo>
                      <a:pt x="275" y="185"/>
                    </a:lnTo>
                    <a:lnTo>
                      <a:pt x="277" y="182"/>
                    </a:lnTo>
                    <a:lnTo>
                      <a:pt x="275" y="178"/>
                    </a:lnTo>
                    <a:lnTo>
                      <a:pt x="269" y="172"/>
                    </a:lnTo>
                    <a:lnTo>
                      <a:pt x="267" y="168"/>
                    </a:lnTo>
                    <a:lnTo>
                      <a:pt x="269" y="166"/>
                    </a:lnTo>
                    <a:lnTo>
                      <a:pt x="271" y="164"/>
                    </a:lnTo>
                    <a:lnTo>
                      <a:pt x="271" y="164"/>
                    </a:lnTo>
                    <a:lnTo>
                      <a:pt x="271" y="160"/>
                    </a:lnTo>
                    <a:lnTo>
                      <a:pt x="269" y="158"/>
                    </a:lnTo>
                    <a:lnTo>
                      <a:pt x="267" y="156"/>
                    </a:lnTo>
                    <a:lnTo>
                      <a:pt x="264" y="156"/>
                    </a:lnTo>
                    <a:lnTo>
                      <a:pt x="262" y="158"/>
                    </a:lnTo>
                    <a:lnTo>
                      <a:pt x="260" y="158"/>
                    </a:lnTo>
                    <a:lnTo>
                      <a:pt x="254" y="158"/>
                    </a:lnTo>
                    <a:lnTo>
                      <a:pt x="250" y="158"/>
                    </a:lnTo>
                    <a:lnTo>
                      <a:pt x="248" y="158"/>
                    </a:lnTo>
                    <a:lnTo>
                      <a:pt x="246" y="156"/>
                    </a:lnTo>
                    <a:lnTo>
                      <a:pt x="246" y="156"/>
                    </a:lnTo>
                    <a:lnTo>
                      <a:pt x="244" y="154"/>
                    </a:lnTo>
                    <a:lnTo>
                      <a:pt x="244" y="154"/>
                    </a:lnTo>
                    <a:lnTo>
                      <a:pt x="244" y="154"/>
                    </a:lnTo>
                    <a:lnTo>
                      <a:pt x="244" y="156"/>
                    </a:lnTo>
                    <a:lnTo>
                      <a:pt x="242" y="156"/>
                    </a:lnTo>
                    <a:lnTo>
                      <a:pt x="242" y="156"/>
                    </a:lnTo>
                    <a:lnTo>
                      <a:pt x="240" y="156"/>
                    </a:lnTo>
                    <a:lnTo>
                      <a:pt x="238" y="156"/>
                    </a:lnTo>
                    <a:lnTo>
                      <a:pt x="238" y="154"/>
                    </a:lnTo>
                    <a:lnTo>
                      <a:pt x="236" y="150"/>
                    </a:lnTo>
                    <a:lnTo>
                      <a:pt x="236" y="148"/>
                    </a:lnTo>
                    <a:lnTo>
                      <a:pt x="236" y="146"/>
                    </a:lnTo>
                    <a:lnTo>
                      <a:pt x="236" y="144"/>
                    </a:lnTo>
                    <a:lnTo>
                      <a:pt x="236" y="141"/>
                    </a:lnTo>
                    <a:lnTo>
                      <a:pt x="236" y="141"/>
                    </a:lnTo>
                    <a:lnTo>
                      <a:pt x="234" y="139"/>
                    </a:lnTo>
                    <a:lnTo>
                      <a:pt x="234" y="137"/>
                    </a:lnTo>
                    <a:lnTo>
                      <a:pt x="234" y="135"/>
                    </a:lnTo>
                    <a:lnTo>
                      <a:pt x="234" y="133"/>
                    </a:lnTo>
                    <a:lnTo>
                      <a:pt x="234" y="133"/>
                    </a:lnTo>
                    <a:lnTo>
                      <a:pt x="234" y="131"/>
                    </a:lnTo>
                    <a:lnTo>
                      <a:pt x="234" y="131"/>
                    </a:lnTo>
                    <a:lnTo>
                      <a:pt x="232" y="131"/>
                    </a:lnTo>
                    <a:lnTo>
                      <a:pt x="232" y="129"/>
                    </a:lnTo>
                    <a:lnTo>
                      <a:pt x="232" y="129"/>
                    </a:lnTo>
                    <a:lnTo>
                      <a:pt x="228" y="115"/>
                    </a:lnTo>
                    <a:lnTo>
                      <a:pt x="223" y="103"/>
                    </a:lnTo>
                    <a:lnTo>
                      <a:pt x="219" y="88"/>
                    </a:lnTo>
                    <a:lnTo>
                      <a:pt x="215" y="76"/>
                    </a:lnTo>
                    <a:lnTo>
                      <a:pt x="211" y="62"/>
                    </a:lnTo>
                    <a:lnTo>
                      <a:pt x="207" y="49"/>
                    </a:lnTo>
                    <a:lnTo>
                      <a:pt x="203" y="35"/>
                    </a:lnTo>
                    <a:lnTo>
                      <a:pt x="199" y="23"/>
                    </a:lnTo>
                    <a:lnTo>
                      <a:pt x="197" y="19"/>
                    </a:lnTo>
                    <a:lnTo>
                      <a:pt x="197" y="19"/>
                    </a:lnTo>
                    <a:lnTo>
                      <a:pt x="193" y="16"/>
                    </a:lnTo>
                    <a:lnTo>
                      <a:pt x="191" y="16"/>
                    </a:lnTo>
                    <a:lnTo>
                      <a:pt x="189" y="14"/>
                    </a:lnTo>
                    <a:lnTo>
                      <a:pt x="185" y="12"/>
                    </a:lnTo>
                    <a:lnTo>
                      <a:pt x="183" y="12"/>
                    </a:lnTo>
                    <a:lnTo>
                      <a:pt x="183" y="10"/>
                    </a:lnTo>
                    <a:lnTo>
                      <a:pt x="183" y="10"/>
                    </a:lnTo>
                    <a:lnTo>
                      <a:pt x="178" y="8"/>
                    </a:lnTo>
                    <a:lnTo>
                      <a:pt x="174" y="6"/>
                    </a:lnTo>
                    <a:lnTo>
                      <a:pt x="168" y="4"/>
                    </a:lnTo>
                    <a:lnTo>
                      <a:pt x="168" y="4"/>
                    </a:lnTo>
                    <a:lnTo>
                      <a:pt x="164" y="4"/>
                    </a:lnTo>
                    <a:lnTo>
                      <a:pt x="164" y="4"/>
                    </a:lnTo>
                    <a:lnTo>
                      <a:pt x="162" y="2"/>
                    </a:lnTo>
                    <a:lnTo>
                      <a:pt x="160" y="0"/>
                    </a:lnTo>
                    <a:lnTo>
                      <a:pt x="156" y="0"/>
                    </a:lnTo>
                    <a:lnTo>
                      <a:pt x="152" y="0"/>
                    </a:lnTo>
                    <a:lnTo>
                      <a:pt x="148" y="2"/>
                    </a:lnTo>
                    <a:lnTo>
                      <a:pt x="148" y="6"/>
                    </a:lnTo>
                    <a:lnTo>
                      <a:pt x="148" y="8"/>
                    </a:lnTo>
                    <a:lnTo>
                      <a:pt x="148" y="8"/>
                    </a:lnTo>
                    <a:lnTo>
                      <a:pt x="148" y="8"/>
                    </a:lnTo>
                    <a:lnTo>
                      <a:pt x="146" y="10"/>
                    </a:lnTo>
                    <a:lnTo>
                      <a:pt x="146" y="10"/>
                    </a:lnTo>
                    <a:lnTo>
                      <a:pt x="144" y="10"/>
                    </a:lnTo>
                    <a:lnTo>
                      <a:pt x="142" y="10"/>
                    </a:lnTo>
                    <a:lnTo>
                      <a:pt x="140" y="10"/>
                    </a:lnTo>
                    <a:lnTo>
                      <a:pt x="137" y="10"/>
                    </a:lnTo>
                    <a:lnTo>
                      <a:pt x="135" y="12"/>
                    </a:lnTo>
                    <a:lnTo>
                      <a:pt x="133" y="14"/>
                    </a:lnTo>
                    <a:lnTo>
                      <a:pt x="131" y="16"/>
                    </a:lnTo>
                    <a:lnTo>
                      <a:pt x="131" y="19"/>
                    </a:lnTo>
                    <a:lnTo>
                      <a:pt x="129" y="21"/>
                    </a:lnTo>
                    <a:lnTo>
                      <a:pt x="127" y="21"/>
                    </a:lnTo>
                    <a:lnTo>
                      <a:pt x="125" y="21"/>
                    </a:lnTo>
                    <a:lnTo>
                      <a:pt x="121" y="23"/>
                    </a:lnTo>
                    <a:lnTo>
                      <a:pt x="113" y="31"/>
                    </a:lnTo>
                    <a:lnTo>
                      <a:pt x="113" y="31"/>
                    </a:lnTo>
                    <a:lnTo>
                      <a:pt x="101" y="29"/>
                    </a:lnTo>
                    <a:lnTo>
                      <a:pt x="99" y="27"/>
                    </a:lnTo>
                    <a:lnTo>
                      <a:pt x="99" y="25"/>
                    </a:lnTo>
                    <a:lnTo>
                      <a:pt x="97" y="25"/>
                    </a:lnTo>
                    <a:lnTo>
                      <a:pt x="97" y="21"/>
                    </a:lnTo>
                    <a:lnTo>
                      <a:pt x="94" y="14"/>
                    </a:lnTo>
                    <a:lnTo>
                      <a:pt x="94" y="12"/>
                    </a:lnTo>
                    <a:lnTo>
                      <a:pt x="92" y="10"/>
                    </a:lnTo>
                    <a:lnTo>
                      <a:pt x="80" y="10"/>
                    </a:lnTo>
                    <a:lnTo>
                      <a:pt x="80" y="12"/>
                    </a:lnTo>
                    <a:lnTo>
                      <a:pt x="80" y="12"/>
                    </a:lnTo>
                    <a:lnTo>
                      <a:pt x="78" y="14"/>
                    </a:lnTo>
                    <a:lnTo>
                      <a:pt x="74" y="25"/>
                    </a:lnTo>
                    <a:lnTo>
                      <a:pt x="70" y="35"/>
                    </a:lnTo>
                    <a:lnTo>
                      <a:pt x="66" y="47"/>
                    </a:lnTo>
                    <a:lnTo>
                      <a:pt x="62" y="57"/>
                    </a:lnTo>
                    <a:lnTo>
                      <a:pt x="58" y="68"/>
                    </a:lnTo>
                    <a:lnTo>
                      <a:pt x="54" y="78"/>
                    </a:lnTo>
                    <a:lnTo>
                      <a:pt x="49" y="90"/>
                    </a:lnTo>
                    <a:lnTo>
                      <a:pt x="45" y="100"/>
                    </a:lnTo>
                    <a:lnTo>
                      <a:pt x="43" y="103"/>
                    </a:lnTo>
                    <a:lnTo>
                      <a:pt x="43" y="107"/>
                    </a:lnTo>
                    <a:lnTo>
                      <a:pt x="45" y="113"/>
                    </a:lnTo>
                    <a:lnTo>
                      <a:pt x="45" y="123"/>
                    </a:lnTo>
                    <a:lnTo>
                      <a:pt x="47" y="129"/>
                    </a:lnTo>
                    <a:lnTo>
                      <a:pt x="47" y="133"/>
                    </a:lnTo>
                    <a:lnTo>
                      <a:pt x="43" y="139"/>
                    </a:lnTo>
                    <a:lnTo>
                      <a:pt x="41" y="139"/>
                    </a:lnTo>
                    <a:lnTo>
                      <a:pt x="39" y="141"/>
                    </a:lnTo>
                    <a:lnTo>
                      <a:pt x="39" y="144"/>
                    </a:lnTo>
                    <a:lnTo>
                      <a:pt x="41" y="146"/>
                    </a:lnTo>
                    <a:lnTo>
                      <a:pt x="41" y="146"/>
                    </a:lnTo>
                    <a:lnTo>
                      <a:pt x="39" y="148"/>
                    </a:lnTo>
                    <a:lnTo>
                      <a:pt x="39" y="150"/>
                    </a:lnTo>
                    <a:lnTo>
                      <a:pt x="37" y="154"/>
                    </a:lnTo>
                    <a:lnTo>
                      <a:pt x="37" y="158"/>
                    </a:lnTo>
                    <a:lnTo>
                      <a:pt x="37" y="160"/>
                    </a:lnTo>
                    <a:lnTo>
                      <a:pt x="39" y="160"/>
                    </a:lnTo>
                    <a:lnTo>
                      <a:pt x="41" y="162"/>
                    </a:lnTo>
                    <a:lnTo>
                      <a:pt x="41" y="164"/>
                    </a:lnTo>
                    <a:lnTo>
                      <a:pt x="41" y="166"/>
                    </a:lnTo>
                    <a:lnTo>
                      <a:pt x="41" y="168"/>
                    </a:lnTo>
                    <a:lnTo>
                      <a:pt x="39" y="170"/>
                    </a:lnTo>
                    <a:lnTo>
                      <a:pt x="39" y="172"/>
                    </a:lnTo>
                    <a:lnTo>
                      <a:pt x="39" y="172"/>
                    </a:lnTo>
                    <a:lnTo>
                      <a:pt x="39" y="172"/>
                    </a:lnTo>
                    <a:lnTo>
                      <a:pt x="39" y="172"/>
                    </a:lnTo>
                    <a:lnTo>
                      <a:pt x="39" y="172"/>
                    </a:lnTo>
                    <a:lnTo>
                      <a:pt x="41" y="174"/>
                    </a:lnTo>
                    <a:lnTo>
                      <a:pt x="41" y="174"/>
                    </a:lnTo>
                    <a:lnTo>
                      <a:pt x="41" y="174"/>
                    </a:lnTo>
                    <a:lnTo>
                      <a:pt x="39" y="174"/>
                    </a:lnTo>
                    <a:lnTo>
                      <a:pt x="39" y="176"/>
                    </a:lnTo>
                    <a:lnTo>
                      <a:pt x="41" y="180"/>
                    </a:lnTo>
                    <a:lnTo>
                      <a:pt x="41" y="180"/>
                    </a:lnTo>
                    <a:lnTo>
                      <a:pt x="41" y="182"/>
                    </a:lnTo>
                    <a:lnTo>
                      <a:pt x="43" y="182"/>
                    </a:lnTo>
                    <a:lnTo>
                      <a:pt x="45" y="182"/>
                    </a:lnTo>
                    <a:lnTo>
                      <a:pt x="45" y="182"/>
                    </a:lnTo>
                    <a:lnTo>
                      <a:pt x="47" y="187"/>
                    </a:lnTo>
                    <a:lnTo>
                      <a:pt x="45" y="191"/>
                    </a:lnTo>
                    <a:lnTo>
                      <a:pt x="43" y="193"/>
                    </a:lnTo>
                    <a:lnTo>
                      <a:pt x="39" y="199"/>
                    </a:lnTo>
                    <a:lnTo>
                      <a:pt x="39" y="201"/>
                    </a:lnTo>
                    <a:lnTo>
                      <a:pt x="39" y="201"/>
                    </a:lnTo>
                    <a:lnTo>
                      <a:pt x="39" y="203"/>
                    </a:lnTo>
                    <a:lnTo>
                      <a:pt x="39" y="203"/>
                    </a:lnTo>
                    <a:lnTo>
                      <a:pt x="39" y="203"/>
                    </a:lnTo>
                    <a:lnTo>
                      <a:pt x="39" y="205"/>
                    </a:lnTo>
                    <a:lnTo>
                      <a:pt x="41" y="207"/>
                    </a:lnTo>
                    <a:lnTo>
                      <a:pt x="41" y="209"/>
                    </a:lnTo>
                    <a:lnTo>
                      <a:pt x="41" y="209"/>
                    </a:lnTo>
                    <a:lnTo>
                      <a:pt x="39" y="211"/>
                    </a:lnTo>
                    <a:lnTo>
                      <a:pt x="39" y="211"/>
                    </a:lnTo>
                    <a:lnTo>
                      <a:pt x="37" y="213"/>
                    </a:lnTo>
                    <a:lnTo>
                      <a:pt x="35" y="213"/>
                    </a:lnTo>
                    <a:lnTo>
                      <a:pt x="33" y="215"/>
                    </a:lnTo>
                    <a:lnTo>
                      <a:pt x="31" y="219"/>
                    </a:lnTo>
                    <a:lnTo>
                      <a:pt x="29" y="219"/>
                    </a:lnTo>
                    <a:lnTo>
                      <a:pt x="25" y="230"/>
                    </a:lnTo>
                    <a:lnTo>
                      <a:pt x="23" y="238"/>
                    </a:lnTo>
                    <a:lnTo>
                      <a:pt x="23" y="240"/>
                    </a:lnTo>
                    <a:lnTo>
                      <a:pt x="25" y="242"/>
                    </a:lnTo>
                    <a:lnTo>
                      <a:pt x="25" y="242"/>
                    </a:lnTo>
                    <a:lnTo>
                      <a:pt x="29" y="244"/>
                    </a:lnTo>
                    <a:lnTo>
                      <a:pt x="31" y="244"/>
                    </a:lnTo>
                    <a:lnTo>
                      <a:pt x="31" y="246"/>
                    </a:lnTo>
                    <a:lnTo>
                      <a:pt x="31" y="248"/>
                    </a:lnTo>
                    <a:lnTo>
                      <a:pt x="29" y="248"/>
                    </a:lnTo>
                    <a:lnTo>
                      <a:pt x="29" y="248"/>
                    </a:lnTo>
                    <a:lnTo>
                      <a:pt x="27" y="248"/>
                    </a:lnTo>
                    <a:lnTo>
                      <a:pt x="23" y="246"/>
                    </a:lnTo>
                    <a:lnTo>
                      <a:pt x="21" y="246"/>
                    </a:lnTo>
                    <a:lnTo>
                      <a:pt x="19" y="246"/>
                    </a:lnTo>
                    <a:lnTo>
                      <a:pt x="19" y="248"/>
                    </a:lnTo>
                    <a:lnTo>
                      <a:pt x="19" y="250"/>
                    </a:lnTo>
                    <a:lnTo>
                      <a:pt x="19" y="252"/>
                    </a:lnTo>
                    <a:lnTo>
                      <a:pt x="19" y="254"/>
                    </a:lnTo>
                    <a:lnTo>
                      <a:pt x="19" y="258"/>
                    </a:lnTo>
                    <a:lnTo>
                      <a:pt x="21" y="260"/>
                    </a:lnTo>
                    <a:lnTo>
                      <a:pt x="19" y="260"/>
                    </a:lnTo>
                    <a:lnTo>
                      <a:pt x="19" y="262"/>
                    </a:lnTo>
                    <a:lnTo>
                      <a:pt x="19" y="262"/>
                    </a:lnTo>
                    <a:lnTo>
                      <a:pt x="19" y="264"/>
                    </a:lnTo>
                    <a:lnTo>
                      <a:pt x="19" y="266"/>
                    </a:lnTo>
                    <a:lnTo>
                      <a:pt x="19" y="266"/>
                    </a:lnTo>
                    <a:lnTo>
                      <a:pt x="17" y="269"/>
                    </a:lnTo>
                    <a:lnTo>
                      <a:pt x="17" y="266"/>
                    </a:lnTo>
                    <a:lnTo>
                      <a:pt x="10" y="260"/>
                    </a:lnTo>
                    <a:lnTo>
                      <a:pt x="8" y="258"/>
                    </a:lnTo>
                    <a:lnTo>
                      <a:pt x="6" y="258"/>
                    </a:lnTo>
                    <a:lnTo>
                      <a:pt x="4" y="260"/>
                    </a:lnTo>
                    <a:lnTo>
                      <a:pt x="4" y="260"/>
                    </a:lnTo>
                    <a:lnTo>
                      <a:pt x="4" y="262"/>
                    </a:lnTo>
                    <a:lnTo>
                      <a:pt x="2" y="264"/>
                    </a:lnTo>
                    <a:lnTo>
                      <a:pt x="2" y="264"/>
                    </a:lnTo>
                    <a:lnTo>
                      <a:pt x="0" y="264"/>
                    </a:lnTo>
                    <a:lnTo>
                      <a:pt x="2" y="271"/>
                    </a:lnTo>
                    <a:lnTo>
                      <a:pt x="4" y="277"/>
                    </a:lnTo>
                    <a:lnTo>
                      <a:pt x="6" y="281"/>
                    </a:lnTo>
                    <a:lnTo>
                      <a:pt x="8" y="287"/>
                    </a:lnTo>
                    <a:lnTo>
                      <a:pt x="10" y="291"/>
                    </a:lnTo>
                    <a:lnTo>
                      <a:pt x="13" y="303"/>
                    </a:lnTo>
                    <a:lnTo>
                      <a:pt x="15" y="307"/>
                    </a:lnTo>
                    <a:lnTo>
                      <a:pt x="17" y="314"/>
                    </a:lnTo>
                    <a:lnTo>
                      <a:pt x="19" y="318"/>
                    </a:lnTo>
                    <a:lnTo>
                      <a:pt x="21" y="324"/>
                    </a:lnTo>
                    <a:lnTo>
                      <a:pt x="23" y="330"/>
                    </a:lnTo>
                    <a:lnTo>
                      <a:pt x="23" y="334"/>
                    </a:lnTo>
                    <a:lnTo>
                      <a:pt x="25" y="340"/>
                    </a:lnTo>
                    <a:lnTo>
                      <a:pt x="27" y="344"/>
                    </a:lnTo>
                    <a:lnTo>
                      <a:pt x="29" y="351"/>
                    </a:lnTo>
                    <a:lnTo>
                      <a:pt x="31" y="357"/>
                    </a:lnTo>
                    <a:lnTo>
                      <a:pt x="33" y="361"/>
                    </a:lnTo>
                    <a:lnTo>
                      <a:pt x="35" y="367"/>
                    </a:lnTo>
                    <a:lnTo>
                      <a:pt x="35" y="371"/>
                    </a:lnTo>
                    <a:lnTo>
                      <a:pt x="37" y="377"/>
                    </a:lnTo>
                    <a:lnTo>
                      <a:pt x="39" y="383"/>
                    </a:lnTo>
                    <a:lnTo>
                      <a:pt x="41" y="387"/>
                    </a:lnTo>
                    <a:lnTo>
                      <a:pt x="43" y="394"/>
                    </a:lnTo>
                    <a:lnTo>
                      <a:pt x="45" y="400"/>
                    </a:lnTo>
                    <a:lnTo>
                      <a:pt x="47" y="404"/>
                    </a:lnTo>
                    <a:lnTo>
                      <a:pt x="47" y="410"/>
                    </a:lnTo>
                    <a:lnTo>
                      <a:pt x="49" y="414"/>
                    </a:lnTo>
                    <a:lnTo>
                      <a:pt x="51" y="420"/>
                    </a:lnTo>
                    <a:lnTo>
                      <a:pt x="54" y="426"/>
                    </a:lnTo>
                    <a:lnTo>
                      <a:pt x="56" y="430"/>
                    </a:lnTo>
                    <a:lnTo>
                      <a:pt x="58" y="437"/>
                    </a:lnTo>
                    <a:lnTo>
                      <a:pt x="58" y="439"/>
                    </a:lnTo>
                    <a:lnTo>
                      <a:pt x="60" y="443"/>
                    </a:lnTo>
                    <a:lnTo>
                      <a:pt x="60" y="445"/>
                    </a:lnTo>
                    <a:lnTo>
                      <a:pt x="60" y="445"/>
                    </a:lnTo>
                    <a:lnTo>
                      <a:pt x="60" y="447"/>
                    </a:lnTo>
                    <a:lnTo>
                      <a:pt x="60" y="447"/>
                    </a:lnTo>
                    <a:lnTo>
                      <a:pt x="60" y="447"/>
                    </a:lnTo>
                    <a:lnTo>
                      <a:pt x="60" y="449"/>
                    </a:lnTo>
                    <a:lnTo>
                      <a:pt x="62" y="451"/>
                    </a:lnTo>
                    <a:lnTo>
                      <a:pt x="62" y="451"/>
                    </a:lnTo>
                    <a:lnTo>
                      <a:pt x="62" y="455"/>
                    </a:lnTo>
                    <a:lnTo>
                      <a:pt x="62" y="455"/>
                    </a:lnTo>
                    <a:lnTo>
                      <a:pt x="62" y="455"/>
                    </a:lnTo>
                    <a:lnTo>
                      <a:pt x="62" y="457"/>
                    </a:lnTo>
                    <a:lnTo>
                      <a:pt x="62" y="457"/>
                    </a:lnTo>
                    <a:lnTo>
                      <a:pt x="62" y="459"/>
                    </a:lnTo>
                    <a:lnTo>
                      <a:pt x="64" y="459"/>
                    </a:lnTo>
                    <a:lnTo>
                      <a:pt x="66" y="461"/>
                    </a:lnTo>
                    <a:lnTo>
                      <a:pt x="70" y="463"/>
                    </a:lnTo>
                    <a:lnTo>
                      <a:pt x="74" y="467"/>
                    </a:lnTo>
                    <a:lnTo>
                      <a:pt x="76" y="467"/>
                    </a:lnTo>
                    <a:lnTo>
                      <a:pt x="78" y="469"/>
                    </a:lnTo>
                    <a:lnTo>
                      <a:pt x="78" y="469"/>
                    </a:lnTo>
                    <a:lnTo>
                      <a:pt x="78" y="471"/>
                    </a:lnTo>
                    <a:lnTo>
                      <a:pt x="78" y="471"/>
                    </a:lnTo>
                    <a:lnTo>
                      <a:pt x="78" y="471"/>
                    </a:lnTo>
                    <a:lnTo>
                      <a:pt x="78" y="476"/>
                    </a:lnTo>
                    <a:lnTo>
                      <a:pt x="80" y="478"/>
                    </a:lnTo>
                    <a:lnTo>
                      <a:pt x="80" y="478"/>
                    </a:lnTo>
                    <a:lnTo>
                      <a:pt x="82" y="480"/>
                    </a:lnTo>
                    <a:lnTo>
                      <a:pt x="84" y="482"/>
                    </a:lnTo>
                    <a:lnTo>
                      <a:pt x="88" y="484"/>
                    </a:lnTo>
                    <a:lnTo>
                      <a:pt x="88" y="484"/>
                    </a:lnTo>
                    <a:lnTo>
                      <a:pt x="88" y="480"/>
                    </a:lnTo>
                    <a:lnTo>
                      <a:pt x="88" y="480"/>
                    </a:lnTo>
                    <a:lnTo>
                      <a:pt x="88" y="480"/>
                    </a:lnTo>
                    <a:lnTo>
                      <a:pt x="90" y="480"/>
                    </a:lnTo>
                    <a:lnTo>
                      <a:pt x="92" y="482"/>
                    </a:lnTo>
                    <a:lnTo>
                      <a:pt x="94" y="482"/>
                    </a:lnTo>
                    <a:lnTo>
                      <a:pt x="94" y="480"/>
                    </a:lnTo>
                    <a:lnTo>
                      <a:pt x="94" y="476"/>
                    </a:lnTo>
                    <a:lnTo>
                      <a:pt x="97" y="471"/>
                    </a:lnTo>
                    <a:lnTo>
                      <a:pt x="97" y="469"/>
                    </a:lnTo>
                    <a:lnTo>
                      <a:pt x="99" y="469"/>
                    </a:lnTo>
                    <a:lnTo>
                      <a:pt x="97" y="469"/>
                    </a:lnTo>
                    <a:lnTo>
                      <a:pt x="97" y="467"/>
                    </a:lnTo>
                    <a:lnTo>
                      <a:pt x="99" y="465"/>
                    </a:lnTo>
                    <a:lnTo>
                      <a:pt x="97" y="463"/>
                    </a:lnTo>
                    <a:lnTo>
                      <a:pt x="94" y="461"/>
                    </a:lnTo>
                    <a:lnTo>
                      <a:pt x="97" y="457"/>
                    </a:lnTo>
                    <a:lnTo>
                      <a:pt x="97" y="455"/>
                    </a:lnTo>
                    <a:lnTo>
                      <a:pt x="99" y="451"/>
                    </a:lnTo>
                    <a:lnTo>
                      <a:pt x="99" y="451"/>
                    </a:lnTo>
                    <a:lnTo>
                      <a:pt x="99" y="451"/>
                    </a:lnTo>
                    <a:lnTo>
                      <a:pt x="101" y="449"/>
                    </a:lnTo>
                    <a:lnTo>
                      <a:pt x="103" y="449"/>
                    </a:lnTo>
                    <a:lnTo>
                      <a:pt x="105" y="447"/>
                    </a:lnTo>
                    <a:lnTo>
                      <a:pt x="105" y="445"/>
                    </a:lnTo>
                    <a:lnTo>
                      <a:pt x="107" y="443"/>
                    </a:lnTo>
                    <a:lnTo>
                      <a:pt x="107" y="443"/>
                    </a:lnTo>
                    <a:lnTo>
                      <a:pt x="107" y="443"/>
                    </a:lnTo>
                    <a:lnTo>
                      <a:pt x="109" y="443"/>
                    </a:lnTo>
                    <a:lnTo>
                      <a:pt x="109" y="441"/>
                    </a:lnTo>
                    <a:lnTo>
                      <a:pt x="109" y="441"/>
                    </a:lnTo>
                    <a:lnTo>
                      <a:pt x="109" y="439"/>
                    </a:lnTo>
                    <a:lnTo>
                      <a:pt x="109" y="437"/>
                    </a:lnTo>
                    <a:lnTo>
                      <a:pt x="109" y="437"/>
                    </a:lnTo>
                    <a:lnTo>
                      <a:pt x="111" y="435"/>
                    </a:lnTo>
                    <a:lnTo>
                      <a:pt x="111" y="435"/>
                    </a:lnTo>
                    <a:lnTo>
                      <a:pt x="109" y="435"/>
                    </a:lnTo>
                    <a:lnTo>
                      <a:pt x="109" y="435"/>
                    </a:lnTo>
                    <a:lnTo>
                      <a:pt x="107" y="437"/>
                    </a:lnTo>
                    <a:lnTo>
                      <a:pt x="107" y="435"/>
                    </a:lnTo>
                    <a:lnTo>
                      <a:pt x="107" y="432"/>
                    </a:lnTo>
                    <a:lnTo>
                      <a:pt x="105" y="430"/>
                    </a:lnTo>
                    <a:lnTo>
                      <a:pt x="107" y="428"/>
                    </a:lnTo>
                    <a:lnTo>
                      <a:pt x="107" y="426"/>
                    </a:lnTo>
                    <a:lnTo>
                      <a:pt x="107" y="424"/>
                    </a:lnTo>
                    <a:lnTo>
                      <a:pt x="109" y="424"/>
                    </a:lnTo>
                    <a:lnTo>
                      <a:pt x="109" y="426"/>
                    </a:lnTo>
                    <a:lnTo>
                      <a:pt x="111" y="426"/>
                    </a:lnTo>
                    <a:lnTo>
                      <a:pt x="111" y="424"/>
                    </a:lnTo>
                    <a:lnTo>
                      <a:pt x="113" y="422"/>
                    </a:lnTo>
                    <a:lnTo>
                      <a:pt x="113" y="422"/>
                    </a:lnTo>
                    <a:lnTo>
                      <a:pt x="113" y="424"/>
                    </a:lnTo>
                    <a:lnTo>
                      <a:pt x="113" y="424"/>
                    </a:lnTo>
                    <a:lnTo>
                      <a:pt x="115" y="422"/>
                    </a:lnTo>
                    <a:lnTo>
                      <a:pt x="117" y="422"/>
                    </a:lnTo>
                    <a:lnTo>
                      <a:pt x="117" y="420"/>
                    </a:lnTo>
                    <a:lnTo>
                      <a:pt x="117" y="418"/>
                    </a:lnTo>
                    <a:lnTo>
                      <a:pt x="115" y="416"/>
                    </a:lnTo>
                    <a:lnTo>
                      <a:pt x="115" y="414"/>
                    </a:lnTo>
                    <a:lnTo>
                      <a:pt x="113" y="414"/>
                    </a:lnTo>
                    <a:lnTo>
                      <a:pt x="111" y="414"/>
                    </a:lnTo>
                    <a:lnTo>
                      <a:pt x="109" y="414"/>
                    </a:lnTo>
                    <a:lnTo>
                      <a:pt x="107" y="414"/>
                    </a:lnTo>
                    <a:lnTo>
                      <a:pt x="111" y="414"/>
                    </a:lnTo>
                    <a:lnTo>
                      <a:pt x="111" y="412"/>
                    </a:lnTo>
                    <a:lnTo>
                      <a:pt x="111" y="412"/>
                    </a:lnTo>
                    <a:lnTo>
                      <a:pt x="111" y="410"/>
                    </a:lnTo>
                    <a:lnTo>
                      <a:pt x="111" y="410"/>
                    </a:lnTo>
                    <a:lnTo>
                      <a:pt x="111" y="408"/>
                    </a:lnTo>
                    <a:lnTo>
                      <a:pt x="113" y="406"/>
                    </a:lnTo>
                    <a:lnTo>
                      <a:pt x="113" y="402"/>
                    </a:lnTo>
                    <a:lnTo>
                      <a:pt x="115" y="400"/>
                    </a:lnTo>
                    <a:lnTo>
                      <a:pt x="117" y="394"/>
                    </a:lnTo>
                    <a:lnTo>
                      <a:pt x="117" y="394"/>
                    </a:lnTo>
                    <a:lnTo>
                      <a:pt x="119" y="394"/>
                    </a:lnTo>
                    <a:lnTo>
                      <a:pt x="119" y="394"/>
                    </a:lnTo>
                    <a:lnTo>
                      <a:pt x="121" y="391"/>
                    </a:lnTo>
                    <a:lnTo>
                      <a:pt x="121" y="391"/>
                    </a:lnTo>
                    <a:lnTo>
                      <a:pt x="123" y="389"/>
                    </a:lnTo>
                    <a:lnTo>
                      <a:pt x="123" y="387"/>
                    </a:lnTo>
                    <a:lnTo>
                      <a:pt x="123" y="387"/>
                    </a:lnTo>
                    <a:lnTo>
                      <a:pt x="125" y="385"/>
                    </a:lnTo>
                    <a:lnTo>
                      <a:pt x="125" y="387"/>
                    </a:lnTo>
                    <a:lnTo>
                      <a:pt x="125" y="389"/>
                    </a:lnTo>
                    <a:lnTo>
                      <a:pt x="123" y="389"/>
                    </a:lnTo>
                    <a:lnTo>
                      <a:pt x="123" y="389"/>
                    </a:lnTo>
                    <a:lnTo>
                      <a:pt x="125" y="389"/>
                    </a:lnTo>
                    <a:lnTo>
                      <a:pt x="127" y="387"/>
                    </a:lnTo>
                    <a:lnTo>
                      <a:pt x="127" y="387"/>
                    </a:lnTo>
                    <a:lnTo>
                      <a:pt x="127" y="389"/>
                    </a:lnTo>
                    <a:lnTo>
                      <a:pt x="125" y="396"/>
                    </a:lnTo>
                    <a:lnTo>
                      <a:pt x="125" y="400"/>
                    </a:lnTo>
                    <a:lnTo>
                      <a:pt x="127" y="400"/>
                    </a:lnTo>
                    <a:lnTo>
                      <a:pt x="127" y="398"/>
                    </a:lnTo>
                    <a:lnTo>
                      <a:pt x="127" y="396"/>
                    </a:lnTo>
                    <a:lnTo>
                      <a:pt x="127" y="394"/>
                    </a:lnTo>
                    <a:lnTo>
                      <a:pt x="127" y="391"/>
                    </a:lnTo>
                    <a:lnTo>
                      <a:pt x="129" y="389"/>
                    </a:lnTo>
                    <a:lnTo>
                      <a:pt x="129" y="387"/>
                    </a:lnTo>
                    <a:lnTo>
                      <a:pt x="129" y="385"/>
                    </a:lnTo>
                    <a:lnTo>
                      <a:pt x="131" y="387"/>
                    </a:lnTo>
                    <a:lnTo>
                      <a:pt x="129" y="400"/>
                    </a:lnTo>
                    <a:lnTo>
                      <a:pt x="129" y="400"/>
                    </a:lnTo>
                    <a:lnTo>
                      <a:pt x="129" y="400"/>
                    </a:lnTo>
                    <a:lnTo>
                      <a:pt x="129" y="400"/>
                    </a:lnTo>
                    <a:lnTo>
                      <a:pt x="129" y="398"/>
                    </a:lnTo>
                    <a:lnTo>
                      <a:pt x="129" y="398"/>
                    </a:lnTo>
                    <a:lnTo>
                      <a:pt x="129" y="396"/>
                    </a:lnTo>
                    <a:lnTo>
                      <a:pt x="131" y="396"/>
                    </a:lnTo>
                    <a:lnTo>
                      <a:pt x="133" y="391"/>
                    </a:lnTo>
                    <a:lnTo>
                      <a:pt x="133" y="391"/>
                    </a:lnTo>
                    <a:lnTo>
                      <a:pt x="133" y="391"/>
                    </a:lnTo>
                    <a:lnTo>
                      <a:pt x="135" y="389"/>
                    </a:lnTo>
                    <a:lnTo>
                      <a:pt x="135" y="389"/>
                    </a:lnTo>
                    <a:lnTo>
                      <a:pt x="135" y="387"/>
                    </a:lnTo>
                    <a:lnTo>
                      <a:pt x="133" y="385"/>
                    </a:lnTo>
                    <a:lnTo>
                      <a:pt x="133" y="385"/>
                    </a:lnTo>
                    <a:lnTo>
                      <a:pt x="131" y="385"/>
                    </a:lnTo>
                    <a:lnTo>
                      <a:pt x="131" y="383"/>
                    </a:lnTo>
                    <a:lnTo>
                      <a:pt x="133" y="383"/>
                    </a:lnTo>
                    <a:lnTo>
                      <a:pt x="133" y="383"/>
                    </a:lnTo>
                    <a:lnTo>
                      <a:pt x="133" y="383"/>
                    </a:lnTo>
                    <a:lnTo>
                      <a:pt x="135" y="383"/>
                    </a:lnTo>
                    <a:lnTo>
                      <a:pt x="135" y="383"/>
                    </a:lnTo>
                    <a:lnTo>
                      <a:pt x="135" y="383"/>
                    </a:lnTo>
                    <a:lnTo>
                      <a:pt x="135" y="385"/>
                    </a:lnTo>
                    <a:lnTo>
                      <a:pt x="135" y="385"/>
                    </a:lnTo>
                    <a:lnTo>
                      <a:pt x="137" y="387"/>
                    </a:lnTo>
                    <a:lnTo>
                      <a:pt x="137" y="387"/>
                    </a:lnTo>
                    <a:lnTo>
                      <a:pt x="137" y="389"/>
                    </a:lnTo>
                    <a:lnTo>
                      <a:pt x="137" y="389"/>
                    </a:lnTo>
                    <a:lnTo>
                      <a:pt x="137" y="389"/>
                    </a:lnTo>
                    <a:lnTo>
                      <a:pt x="137" y="389"/>
                    </a:lnTo>
                    <a:lnTo>
                      <a:pt x="137" y="394"/>
                    </a:lnTo>
                    <a:lnTo>
                      <a:pt x="137" y="394"/>
                    </a:lnTo>
                    <a:lnTo>
                      <a:pt x="140" y="396"/>
                    </a:lnTo>
                    <a:lnTo>
                      <a:pt x="140" y="396"/>
                    </a:lnTo>
                    <a:lnTo>
                      <a:pt x="142" y="398"/>
                    </a:lnTo>
                    <a:lnTo>
                      <a:pt x="142" y="400"/>
                    </a:lnTo>
                    <a:lnTo>
                      <a:pt x="142" y="398"/>
                    </a:lnTo>
                    <a:lnTo>
                      <a:pt x="142" y="398"/>
                    </a:lnTo>
                    <a:lnTo>
                      <a:pt x="144" y="396"/>
                    </a:lnTo>
                    <a:lnTo>
                      <a:pt x="144" y="396"/>
                    </a:lnTo>
                    <a:lnTo>
                      <a:pt x="144" y="394"/>
                    </a:lnTo>
                    <a:lnTo>
                      <a:pt x="144" y="391"/>
                    </a:lnTo>
                    <a:lnTo>
                      <a:pt x="144" y="391"/>
                    </a:lnTo>
                    <a:lnTo>
                      <a:pt x="142" y="389"/>
                    </a:lnTo>
                    <a:lnTo>
                      <a:pt x="140" y="385"/>
                    </a:lnTo>
                    <a:lnTo>
                      <a:pt x="140" y="383"/>
                    </a:lnTo>
                    <a:lnTo>
                      <a:pt x="135" y="375"/>
                    </a:lnTo>
                    <a:lnTo>
                      <a:pt x="133" y="371"/>
                    </a:lnTo>
                    <a:lnTo>
                      <a:pt x="133" y="373"/>
                    </a:lnTo>
                    <a:lnTo>
                      <a:pt x="133" y="373"/>
                    </a:lnTo>
                    <a:lnTo>
                      <a:pt x="131" y="375"/>
                    </a:lnTo>
                    <a:lnTo>
                      <a:pt x="131" y="375"/>
                    </a:lnTo>
                    <a:lnTo>
                      <a:pt x="129" y="373"/>
                    </a:lnTo>
                    <a:lnTo>
                      <a:pt x="129" y="373"/>
                    </a:lnTo>
                    <a:lnTo>
                      <a:pt x="129" y="371"/>
                    </a:lnTo>
                    <a:lnTo>
                      <a:pt x="133" y="365"/>
                    </a:lnTo>
                    <a:lnTo>
                      <a:pt x="133" y="365"/>
                    </a:lnTo>
                    <a:lnTo>
                      <a:pt x="135" y="363"/>
                    </a:lnTo>
                    <a:lnTo>
                      <a:pt x="135" y="363"/>
                    </a:lnTo>
                    <a:lnTo>
                      <a:pt x="135" y="361"/>
                    </a:lnTo>
                    <a:lnTo>
                      <a:pt x="137" y="363"/>
                    </a:lnTo>
                    <a:lnTo>
                      <a:pt x="135" y="363"/>
                    </a:lnTo>
                    <a:lnTo>
                      <a:pt x="135" y="365"/>
                    </a:lnTo>
                    <a:lnTo>
                      <a:pt x="135" y="367"/>
                    </a:lnTo>
                    <a:lnTo>
                      <a:pt x="135" y="371"/>
                    </a:lnTo>
                    <a:lnTo>
                      <a:pt x="135" y="371"/>
                    </a:lnTo>
                    <a:lnTo>
                      <a:pt x="137" y="373"/>
                    </a:lnTo>
                    <a:lnTo>
                      <a:pt x="137" y="375"/>
                    </a:lnTo>
                    <a:lnTo>
                      <a:pt x="137" y="375"/>
                    </a:lnTo>
                    <a:lnTo>
                      <a:pt x="137" y="377"/>
                    </a:lnTo>
                    <a:lnTo>
                      <a:pt x="140" y="379"/>
                    </a:lnTo>
                    <a:lnTo>
                      <a:pt x="140" y="379"/>
                    </a:lnTo>
                    <a:lnTo>
                      <a:pt x="140" y="381"/>
                    </a:lnTo>
                    <a:lnTo>
                      <a:pt x="142" y="381"/>
                    </a:lnTo>
                    <a:lnTo>
                      <a:pt x="144" y="387"/>
                    </a:lnTo>
                    <a:lnTo>
                      <a:pt x="144" y="387"/>
                    </a:lnTo>
                    <a:lnTo>
                      <a:pt x="144" y="387"/>
                    </a:lnTo>
                    <a:lnTo>
                      <a:pt x="144" y="387"/>
                    </a:lnTo>
                    <a:lnTo>
                      <a:pt x="144" y="387"/>
                    </a:lnTo>
                    <a:lnTo>
                      <a:pt x="144" y="387"/>
                    </a:lnTo>
                    <a:lnTo>
                      <a:pt x="144" y="387"/>
                    </a:lnTo>
                    <a:lnTo>
                      <a:pt x="144" y="387"/>
                    </a:lnTo>
                    <a:lnTo>
                      <a:pt x="144" y="389"/>
                    </a:lnTo>
                    <a:lnTo>
                      <a:pt x="146" y="391"/>
                    </a:lnTo>
                    <a:lnTo>
                      <a:pt x="146" y="391"/>
                    </a:lnTo>
                    <a:lnTo>
                      <a:pt x="148" y="389"/>
                    </a:lnTo>
                    <a:lnTo>
                      <a:pt x="148" y="383"/>
                    </a:lnTo>
                    <a:lnTo>
                      <a:pt x="148" y="381"/>
                    </a:lnTo>
                    <a:lnTo>
                      <a:pt x="146" y="381"/>
                    </a:lnTo>
                    <a:lnTo>
                      <a:pt x="146" y="383"/>
                    </a:lnTo>
                    <a:lnTo>
                      <a:pt x="146" y="385"/>
                    </a:lnTo>
                    <a:lnTo>
                      <a:pt x="146" y="385"/>
                    </a:lnTo>
                    <a:lnTo>
                      <a:pt x="146" y="383"/>
                    </a:lnTo>
                    <a:lnTo>
                      <a:pt x="146" y="381"/>
                    </a:lnTo>
                    <a:lnTo>
                      <a:pt x="144" y="379"/>
                    </a:lnTo>
                    <a:lnTo>
                      <a:pt x="144" y="379"/>
                    </a:lnTo>
                    <a:lnTo>
                      <a:pt x="142" y="379"/>
                    </a:lnTo>
                    <a:lnTo>
                      <a:pt x="142" y="379"/>
                    </a:lnTo>
                    <a:lnTo>
                      <a:pt x="142" y="377"/>
                    </a:lnTo>
                    <a:lnTo>
                      <a:pt x="146" y="365"/>
                    </a:lnTo>
                    <a:lnTo>
                      <a:pt x="148" y="363"/>
                    </a:lnTo>
                    <a:lnTo>
                      <a:pt x="148" y="363"/>
                    </a:lnTo>
                    <a:lnTo>
                      <a:pt x="150" y="361"/>
                    </a:lnTo>
                    <a:lnTo>
                      <a:pt x="150" y="363"/>
                    </a:lnTo>
                    <a:lnTo>
                      <a:pt x="148" y="363"/>
                    </a:lnTo>
                    <a:lnTo>
                      <a:pt x="148" y="365"/>
                    </a:lnTo>
                    <a:lnTo>
                      <a:pt x="148" y="369"/>
                    </a:lnTo>
                    <a:lnTo>
                      <a:pt x="148" y="369"/>
                    </a:lnTo>
                    <a:lnTo>
                      <a:pt x="148" y="371"/>
                    </a:lnTo>
                    <a:lnTo>
                      <a:pt x="150" y="371"/>
                    </a:lnTo>
                    <a:lnTo>
                      <a:pt x="150" y="371"/>
                    </a:lnTo>
                    <a:lnTo>
                      <a:pt x="152" y="373"/>
                    </a:lnTo>
                    <a:lnTo>
                      <a:pt x="152" y="373"/>
                    </a:lnTo>
                    <a:lnTo>
                      <a:pt x="150" y="373"/>
                    </a:lnTo>
                    <a:lnTo>
                      <a:pt x="150" y="373"/>
                    </a:lnTo>
                    <a:lnTo>
                      <a:pt x="150" y="373"/>
                    </a:lnTo>
                    <a:lnTo>
                      <a:pt x="150" y="375"/>
                    </a:lnTo>
                    <a:lnTo>
                      <a:pt x="150" y="375"/>
                    </a:lnTo>
                    <a:lnTo>
                      <a:pt x="150" y="375"/>
                    </a:lnTo>
                    <a:lnTo>
                      <a:pt x="150" y="379"/>
                    </a:lnTo>
                    <a:lnTo>
                      <a:pt x="150" y="379"/>
                    </a:lnTo>
                    <a:lnTo>
                      <a:pt x="150" y="379"/>
                    </a:lnTo>
                    <a:lnTo>
                      <a:pt x="152" y="381"/>
                    </a:lnTo>
                    <a:lnTo>
                      <a:pt x="154" y="381"/>
                    </a:lnTo>
                    <a:lnTo>
                      <a:pt x="154" y="381"/>
                    </a:lnTo>
                    <a:lnTo>
                      <a:pt x="156" y="379"/>
                    </a:lnTo>
                    <a:lnTo>
                      <a:pt x="156" y="383"/>
                    </a:lnTo>
                    <a:lnTo>
                      <a:pt x="158" y="383"/>
                    </a:lnTo>
                    <a:lnTo>
                      <a:pt x="158" y="381"/>
                    </a:lnTo>
                    <a:lnTo>
                      <a:pt x="158" y="379"/>
                    </a:lnTo>
                    <a:lnTo>
                      <a:pt x="156" y="377"/>
                    </a:lnTo>
                    <a:lnTo>
                      <a:pt x="156" y="377"/>
                    </a:lnTo>
                    <a:lnTo>
                      <a:pt x="154" y="375"/>
                    </a:lnTo>
                    <a:lnTo>
                      <a:pt x="154" y="375"/>
                    </a:lnTo>
                    <a:lnTo>
                      <a:pt x="154" y="373"/>
                    </a:lnTo>
                    <a:lnTo>
                      <a:pt x="154" y="373"/>
                    </a:lnTo>
                    <a:lnTo>
                      <a:pt x="154" y="373"/>
                    </a:lnTo>
                    <a:lnTo>
                      <a:pt x="154" y="373"/>
                    </a:lnTo>
                    <a:lnTo>
                      <a:pt x="154" y="371"/>
                    </a:lnTo>
                    <a:lnTo>
                      <a:pt x="154" y="371"/>
                    </a:lnTo>
                    <a:lnTo>
                      <a:pt x="154" y="369"/>
                    </a:lnTo>
                    <a:lnTo>
                      <a:pt x="154" y="369"/>
                    </a:lnTo>
                    <a:lnTo>
                      <a:pt x="154" y="367"/>
                    </a:lnTo>
                    <a:lnTo>
                      <a:pt x="154" y="367"/>
                    </a:lnTo>
                    <a:lnTo>
                      <a:pt x="154" y="363"/>
                    </a:lnTo>
                    <a:lnTo>
                      <a:pt x="154" y="361"/>
                    </a:lnTo>
                    <a:lnTo>
                      <a:pt x="156" y="361"/>
                    </a:lnTo>
                    <a:lnTo>
                      <a:pt x="156" y="363"/>
                    </a:lnTo>
                    <a:lnTo>
                      <a:pt x="156" y="367"/>
                    </a:lnTo>
                    <a:lnTo>
                      <a:pt x="156" y="369"/>
                    </a:lnTo>
                    <a:lnTo>
                      <a:pt x="156" y="369"/>
                    </a:lnTo>
                    <a:lnTo>
                      <a:pt x="156" y="371"/>
                    </a:lnTo>
                    <a:lnTo>
                      <a:pt x="156" y="371"/>
                    </a:lnTo>
                    <a:lnTo>
                      <a:pt x="156" y="371"/>
                    </a:lnTo>
                    <a:lnTo>
                      <a:pt x="156" y="373"/>
                    </a:lnTo>
                    <a:lnTo>
                      <a:pt x="156" y="373"/>
                    </a:lnTo>
                    <a:lnTo>
                      <a:pt x="156" y="375"/>
                    </a:lnTo>
                    <a:lnTo>
                      <a:pt x="156" y="375"/>
                    </a:lnTo>
                    <a:lnTo>
                      <a:pt x="158" y="377"/>
                    </a:lnTo>
                    <a:lnTo>
                      <a:pt x="158" y="377"/>
                    </a:lnTo>
                    <a:lnTo>
                      <a:pt x="158" y="379"/>
                    </a:lnTo>
                    <a:lnTo>
                      <a:pt x="160" y="379"/>
                    </a:lnTo>
                    <a:lnTo>
                      <a:pt x="158" y="377"/>
                    </a:lnTo>
                    <a:lnTo>
                      <a:pt x="158" y="375"/>
                    </a:lnTo>
                    <a:lnTo>
                      <a:pt x="158" y="373"/>
                    </a:lnTo>
                    <a:lnTo>
                      <a:pt x="158" y="373"/>
                    </a:lnTo>
                    <a:lnTo>
                      <a:pt x="160" y="375"/>
                    </a:lnTo>
                    <a:lnTo>
                      <a:pt x="160" y="375"/>
                    </a:lnTo>
                    <a:lnTo>
                      <a:pt x="162" y="377"/>
                    </a:lnTo>
                    <a:lnTo>
                      <a:pt x="162" y="379"/>
                    </a:lnTo>
                    <a:lnTo>
                      <a:pt x="164" y="377"/>
                    </a:lnTo>
                    <a:lnTo>
                      <a:pt x="164" y="373"/>
                    </a:lnTo>
                    <a:lnTo>
                      <a:pt x="164" y="365"/>
                    </a:lnTo>
                    <a:lnTo>
                      <a:pt x="164" y="363"/>
                    </a:lnTo>
                    <a:lnTo>
                      <a:pt x="164" y="361"/>
                    </a:lnTo>
                    <a:lnTo>
                      <a:pt x="164" y="361"/>
                    </a:lnTo>
                    <a:lnTo>
                      <a:pt x="166" y="361"/>
                    </a:lnTo>
                    <a:lnTo>
                      <a:pt x="166" y="359"/>
                    </a:lnTo>
                    <a:lnTo>
                      <a:pt x="166" y="357"/>
                    </a:lnTo>
                    <a:lnTo>
                      <a:pt x="166" y="357"/>
                    </a:lnTo>
                    <a:lnTo>
                      <a:pt x="166" y="355"/>
                    </a:lnTo>
                    <a:lnTo>
                      <a:pt x="168" y="355"/>
                    </a:lnTo>
                    <a:lnTo>
                      <a:pt x="168" y="353"/>
                    </a:lnTo>
                    <a:lnTo>
                      <a:pt x="168" y="353"/>
                    </a:lnTo>
                    <a:lnTo>
                      <a:pt x="168" y="353"/>
                    </a:lnTo>
                    <a:lnTo>
                      <a:pt x="168" y="355"/>
                    </a:lnTo>
                    <a:lnTo>
                      <a:pt x="168" y="357"/>
                    </a:lnTo>
                    <a:lnTo>
                      <a:pt x="168" y="357"/>
                    </a:lnTo>
                    <a:lnTo>
                      <a:pt x="170" y="357"/>
                    </a:lnTo>
                    <a:lnTo>
                      <a:pt x="170" y="357"/>
                    </a:lnTo>
                    <a:lnTo>
                      <a:pt x="170" y="359"/>
                    </a:lnTo>
                    <a:lnTo>
                      <a:pt x="170" y="361"/>
                    </a:lnTo>
                    <a:lnTo>
                      <a:pt x="170" y="361"/>
                    </a:lnTo>
                    <a:lnTo>
                      <a:pt x="172" y="359"/>
                    </a:lnTo>
                    <a:lnTo>
                      <a:pt x="172" y="359"/>
                    </a:lnTo>
                    <a:lnTo>
                      <a:pt x="174" y="359"/>
                    </a:lnTo>
                    <a:lnTo>
                      <a:pt x="174" y="363"/>
                    </a:lnTo>
                    <a:lnTo>
                      <a:pt x="174" y="363"/>
                    </a:lnTo>
                    <a:lnTo>
                      <a:pt x="176" y="363"/>
                    </a:lnTo>
                    <a:lnTo>
                      <a:pt x="178" y="355"/>
                    </a:lnTo>
                    <a:lnTo>
                      <a:pt x="180" y="355"/>
                    </a:lnTo>
                    <a:lnTo>
                      <a:pt x="180" y="357"/>
                    </a:lnTo>
                    <a:lnTo>
                      <a:pt x="178" y="361"/>
                    </a:lnTo>
                    <a:lnTo>
                      <a:pt x="178" y="363"/>
                    </a:lnTo>
                    <a:lnTo>
                      <a:pt x="178" y="363"/>
                    </a:lnTo>
                    <a:lnTo>
                      <a:pt x="180" y="363"/>
                    </a:lnTo>
                    <a:lnTo>
                      <a:pt x="180" y="363"/>
                    </a:lnTo>
                    <a:lnTo>
                      <a:pt x="185" y="361"/>
                    </a:lnTo>
                    <a:lnTo>
                      <a:pt x="183" y="359"/>
                    </a:lnTo>
                    <a:lnTo>
                      <a:pt x="183" y="359"/>
                    </a:lnTo>
                    <a:lnTo>
                      <a:pt x="183" y="357"/>
                    </a:lnTo>
                    <a:lnTo>
                      <a:pt x="183" y="357"/>
                    </a:lnTo>
                    <a:lnTo>
                      <a:pt x="183" y="357"/>
                    </a:lnTo>
                    <a:lnTo>
                      <a:pt x="185" y="355"/>
                    </a:lnTo>
                    <a:lnTo>
                      <a:pt x="185" y="355"/>
                    </a:lnTo>
                    <a:lnTo>
                      <a:pt x="185" y="355"/>
                    </a:lnTo>
                    <a:lnTo>
                      <a:pt x="187" y="355"/>
                    </a:lnTo>
                    <a:lnTo>
                      <a:pt x="187" y="353"/>
                    </a:lnTo>
                    <a:lnTo>
                      <a:pt x="187" y="351"/>
                    </a:lnTo>
                    <a:lnTo>
                      <a:pt x="187" y="348"/>
                    </a:lnTo>
                    <a:lnTo>
                      <a:pt x="189" y="348"/>
                    </a:lnTo>
                    <a:lnTo>
                      <a:pt x="191" y="346"/>
                    </a:lnTo>
                    <a:lnTo>
                      <a:pt x="191" y="344"/>
                    </a:lnTo>
                    <a:lnTo>
                      <a:pt x="191" y="342"/>
                    </a:lnTo>
                    <a:lnTo>
                      <a:pt x="189" y="344"/>
                    </a:lnTo>
                    <a:lnTo>
                      <a:pt x="187" y="342"/>
                    </a:lnTo>
                    <a:lnTo>
                      <a:pt x="187" y="340"/>
                    </a:lnTo>
                    <a:lnTo>
                      <a:pt x="187" y="340"/>
                    </a:lnTo>
                    <a:lnTo>
                      <a:pt x="187" y="338"/>
                    </a:lnTo>
                    <a:lnTo>
                      <a:pt x="187" y="338"/>
                    </a:lnTo>
                    <a:lnTo>
                      <a:pt x="187" y="336"/>
                    </a:lnTo>
                    <a:lnTo>
                      <a:pt x="187" y="334"/>
                    </a:lnTo>
                    <a:lnTo>
                      <a:pt x="187" y="328"/>
                    </a:lnTo>
                    <a:lnTo>
                      <a:pt x="189" y="326"/>
                    </a:lnTo>
                    <a:lnTo>
                      <a:pt x="189" y="322"/>
                    </a:lnTo>
                    <a:lnTo>
                      <a:pt x="189" y="320"/>
                    </a:lnTo>
                    <a:lnTo>
                      <a:pt x="191" y="320"/>
                    </a:lnTo>
                    <a:lnTo>
                      <a:pt x="193" y="318"/>
                    </a:lnTo>
                    <a:lnTo>
                      <a:pt x="193" y="316"/>
                    </a:lnTo>
                    <a:lnTo>
                      <a:pt x="191" y="314"/>
                    </a:lnTo>
                    <a:lnTo>
                      <a:pt x="189" y="312"/>
                    </a:lnTo>
                    <a:lnTo>
                      <a:pt x="187" y="310"/>
                    </a:lnTo>
                    <a:lnTo>
                      <a:pt x="187" y="310"/>
                    </a:lnTo>
                    <a:lnTo>
                      <a:pt x="187" y="310"/>
                    </a:lnTo>
                    <a:lnTo>
                      <a:pt x="187" y="307"/>
                    </a:lnTo>
                    <a:lnTo>
                      <a:pt x="187" y="305"/>
                    </a:lnTo>
                    <a:lnTo>
                      <a:pt x="191" y="303"/>
                    </a:lnTo>
                    <a:lnTo>
                      <a:pt x="191" y="303"/>
                    </a:lnTo>
                    <a:lnTo>
                      <a:pt x="193" y="301"/>
                    </a:lnTo>
                    <a:lnTo>
                      <a:pt x="193" y="299"/>
                    </a:lnTo>
                    <a:lnTo>
                      <a:pt x="195" y="299"/>
                    </a:lnTo>
                    <a:lnTo>
                      <a:pt x="195" y="301"/>
                    </a:lnTo>
                    <a:lnTo>
                      <a:pt x="195" y="301"/>
                    </a:lnTo>
                    <a:lnTo>
                      <a:pt x="197" y="301"/>
                    </a:lnTo>
                    <a:lnTo>
                      <a:pt x="199" y="299"/>
                    </a:lnTo>
                    <a:lnTo>
                      <a:pt x="197" y="299"/>
                    </a:lnTo>
                    <a:lnTo>
                      <a:pt x="197" y="299"/>
                    </a:lnTo>
                    <a:lnTo>
                      <a:pt x="197" y="293"/>
                    </a:lnTo>
                    <a:lnTo>
                      <a:pt x="197" y="289"/>
                    </a:lnTo>
                    <a:lnTo>
                      <a:pt x="197" y="289"/>
                    </a:lnTo>
                    <a:lnTo>
                      <a:pt x="197" y="289"/>
                    </a:lnTo>
                    <a:lnTo>
                      <a:pt x="201" y="289"/>
                    </a:lnTo>
                    <a:lnTo>
                      <a:pt x="201" y="291"/>
                    </a:lnTo>
                    <a:lnTo>
                      <a:pt x="201" y="297"/>
                    </a:lnTo>
                    <a:lnTo>
                      <a:pt x="201" y="297"/>
                    </a:lnTo>
                    <a:lnTo>
                      <a:pt x="201" y="299"/>
                    </a:lnTo>
                    <a:lnTo>
                      <a:pt x="201" y="299"/>
                    </a:lnTo>
                    <a:lnTo>
                      <a:pt x="201" y="299"/>
                    </a:lnTo>
                    <a:lnTo>
                      <a:pt x="199" y="301"/>
                    </a:lnTo>
                    <a:lnTo>
                      <a:pt x="199" y="301"/>
                    </a:lnTo>
                    <a:lnTo>
                      <a:pt x="199" y="303"/>
                    </a:lnTo>
                    <a:lnTo>
                      <a:pt x="199" y="305"/>
                    </a:lnTo>
                    <a:lnTo>
                      <a:pt x="199" y="305"/>
                    </a:lnTo>
                    <a:lnTo>
                      <a:pt x="201" y="307"/>
                    </a:lnTo>
                    <a:lnTo>
                      <a:pt x="201" y="307"/>
                    </a:lnTo>
                    <a:lnTo>
                      <a:pt x="201" y="305"/>
                    </a:lnTo>
                    <a:lnTo>
                      <a:pt x="203" y="303"/>
                    </a:lnTo>
                    <a:lnTo>
                      <a:pt x="203" y="301"/>
                    </a:lnTo>
                    <a:lnTo>
                      <a:pt x="205" y="299"/>
                    </a:lnTo>
                    <a:lnTo>
                      <a:pt x="207" y="301"/>
                    </a:lnTo>
                    <a:lnTo>
                      <a:pt x="209" y="303"/>
                    </a:lnTo>
                    <a:lnTo>
                      <a:pt x="207" y="303"/>
                    </a:lnTo>
                    <a:lnTo>
                      <a:pt x="207" y="303"/>
                    </a:lnTo>
                    <a:lnTo>
                      <a:pt x="205" y="303"/>
                    </a:lnTo>
                    <a:lnTo>
                      <a:pt x="205" y="303"/>
                    </a:lnTo>
                    <a:lnTo>
                      <a:pt x="205" y="303"/>
                    </a:lnTo>
                    <a:lnTo>
                      <a:pt x="203" y="305"/>
                    </a:lnTo>
                    <a:lnTo>
                      <a:pt x="205" y="305"/>
                    </a:lnTo>
                    <a:lnTo>
                      <a:pt x="205" y="307"/>
                    </a:lnTo>
                    <a:lnTo>
                      <a:pt x="205" y="307"/>
                    </a:lnTo>
                    <a:lnTo>
                      <a:pt x="205" y="310"/>
                    </a:lnTo>
                    <a:lnTo>
                      <a:pt x="203" y="310"/>
                    </a:lnTo>
                    <a:lnTo>
                      <a:pt x="203" y="307"/>
                    </a:lnTo>
                    <a:lnTo>
                      <a:pt x="203" y="307"/>
                    </a:lnTo>
                    <a:lnTo>
                      <a:pt x="201" y="310"/>
                    </a:lnTo>
                    <a:lnTo>
                      <a:pt x="201" y="312"/>
                    </a:lnTo>
                    <a:lnTo>
                      <a:pt x="201" y="316"/>
                    </a:lnTo>
                    <a:lnTo>
                      <a:pt x="203" y="314"/>
                    </a:lnTo>
                    <a:lnTo>
                      <a:pt x="205" y="312"/>
                    </a:lnTo>
                    <a:lnTo>
                      <a:pt x="207" y="312"/>
                    </a:lnTo>
                    <a:lnTo>
                      <a:pt x="211" y="314"/>
                    </a:lnTo>
                    <a:lnTo>
                      <a:pt x="213" y="314"/>
                    </a:lnTo>
                    <a:lnTo>
                      <a:pt x="213" y="314"/>
                    </a:lnTo>
                    <a:lnTo>
                      <a:pt x="217" y="314"/>
                    </a:lnTo>
                    <a:lnTo>
                      <a:pt x="226" y="316"/>
                    </a:lnTo>
                    <a:lnTo>
                      <a:pt x="228" y="316"/>
                    </a:lnTo>
                    <a:lnTo>
                      <a:pt x="226" y="316"/>
                    </a:lnTo>
                    <a:lnTo>
                      <a:pt x="226" y="314"/>
                    </a:lnTo>
                    <a:lnTo>
                      <a:pt x="226" y="314"/>
                    </a:lnTo>
                    <a:lnTo>
                      <a:pt x="223" y="314"/>
                    </a:lnTo>
                    <a:lnTo>
                      <a:pt x="226" y="314"/>
                    </a:lnTo>
                    <a:lnTo>
                      <a:pt x="226" y="314"/>
                    </a:lnTo>
                    <a:lnTo>
                      <a:pt x="226" y="312"/>
                    </a:lnTo>
                    <a:lnTo>
                      <a:pt x="226" y="310"/>
                    </a:lnTo>
                    <a:lnTo>
                      <a:pt x="223" y="310"/>
                    </a:lnTo>
                    <a:lnTo>
                      <a:pt x="223" y="310"/>
                    </a:lnTo>
                    <a:lnTo>
                      <a:pt x="221" y="310"/>
                    </a:lnTo>
                    <a:lnTo>
                      <a:pt x="221" y="310"/>
                    </a:lnTo>
                    <a:lnTo>
                      <a:pt x="221" y="307"/>
                    </a:lnTo>
                    <a:lnTo>
                      <a:pt x="221" y="305"/>
                    </a:lnTo>
                    <a:lnTo>
                      <a:pt x="221" y="303"/>
                    </a:lnTo>
                    <a:lnTo>
                      <a:pt x="219" y="303"/>
                    </a:lnTo>
                    <a:lnTo>
                      <a:pt x="219" y="301"/>
                    </a:lnTo>
                    <a:lnTo>
                      <a:pt x="217" y="299"/>
                    </a:lnTo>
                    <a:lnTo>
                      <a:pt x="219" y="299"/>
                    </a:lnTo>
                    <a:lnTo>
                      <a:pt x="221" y="299"/>
                    </a:lnTo>
                    <a:lnTo>
                      <a:pt x="223" y="297"/>
                    </a:lnTo>
                    <a:lnTo>
                      <a:pt x="223" y="295"/>
                    </a:lnTo>
                    <a:lnTo>
                      <a:pt x="226" y="297"/>
                    </a:lnTo>
                    <a:lnTo>
                      <a:pt x="226" y="297"/>
                    </a:lnTo>
                    <a:lnTo>
                      <a:pt x="226" y="299"/>
                    </a:lnTo>
                    <a:lnTo>
                      <a:pt x="226" y="301"/>
                    </a:lnTo>
                    <a:lnTo>
                      <a:pt x="228" y="299"/>
                    </a:lnTo>
                    <a:lnTo>
                      <a:pt x="228" y="297"/>
                    </a:lnTo>
                    <a:lnTo>
                      <a:pt x="228" y="297"/>
                    </a:lnTo>
                    <a:lnTo>
                      <a:pt x="228" y="297"/>
                    </a:lnTo>
                    <a:lnTo>
                      <a:pt x="228" y="295"/>
                    </a:lnTo>
                    <a:lnTo>
                      <a:pt x="226" y="295"/>
                    </a:lnTo>
                    <a:lnTo>
                      <a:pt x="226" y="295"/>
                    </a:lnTo>
                    <a:lnTo>
                      <a:pt x="226" y="295"/>
                    </a:lnTo>
                    <a:lnTo>
                      <a:pt x="226" y="295"/>
                    </a:lnTo>
                    <a:lnTo>
                      <a:pt x="226" y="293"/>
                    </a:lnTo>
                    <a:lnTo>
                      <a:pt x="226" y="293"/>
                    </a:lnTo>
                    <a:lnTo>
                      <a:pt x="226" y="293"/>
                    </a:lnTo>
                    <a:lnTo>
                      <a:pt x="223" y="289"/>
                    </a:lnTo>
                    <a:lnTo>
                      <a:pt x="226" y="289"/>
                    </a:lnTo>
                    <a:lnTo>
                      <a:pt x="226" y="289"/>
                    </a:lnTo>
                    <a:lnTo>
                      <a:pt x="228" y="291"/>
                    </a:lnTo>
                    <a:lnTo>
                      <a:pt x="230" y="295"/>
                    </a:lnTo>
                    <a:lnTo>
                      <a:pt x="230" y="297"/>
                    </a:lnTo>
                    <a:lnTo>
                      <a:pt x="230" y="297"/>
                    </a:lnTo>
                    <a:lnTo>
                      <a:pt x="232" y="295"/>
                    </a:lnTo>
                    <a:lnTo>
                      <a:pt x="232" y="295"/>
                    </a:lnTo>
                    <a:lnTo>
                      <a:pt x="234" y="291"/>
                    </a:lnTo>
                    <a:lnTo>
                      <a:pt x="234" y="289"/>
                    </a:lnTo>
                    <a:lnTo>
                      <a:pt x="234" y="291"/>
                    </a:lnTo>
                    <a:lnTo>
                      <a:pt x="236" y="289"/>
                    </a:lnTo>
                    <a:lnTo>
                      <a:pt x="240" y="289"/>
                    </a:lnTo>
                    <a:lnTo>
                      <a:pt x="240" y="289"/>
                    </a:lnTo>
                    <a:lnTo>
                      <a:pt x="240" y="289"/>
                    </a:lnTo>
                    <a:lnTo>
                      <a:pt x="238" y="289"/>
                    </a:lnTo>
                    <a:lnTo>
                      <a:pt x="238" y="287"/>
                    </a:lnTo>
                    <a:lnTo>
                      <a:pt x="238" y="285"/>
                    </a:lnTo>
                    <a:lnTo>
                      <a:pt x="238" y="285"/>
                    </a:lnTo>
                    <a:lnTo>
                      <a:pt x="234" y="285"/>
                    </a:lnTo>
                    <a:lnTo>
                      <a:pt x="234" y="283"/>
                    </a:lnTo>
                    <a:lnTo>
                      <a:pt x="236" y="281"/>
                    </a:lnTo>
                    <a:lnTo>
                      <a:pt x="238" y="283"/>
                    </a:lnTo>
                    <a:lnTo>
                      <a:pt x="238" y="281"/>
                    </a:lnTo>
                    <a:lnTo>
                      <a:pt x="240" y="283"/>
                    </a:lnTo>
                    <a:lnTo>
                      <a:pt x="240" y="285"/>
                    </a:lnTo>
                    <a:lnTo>
                      <a:pt x="242" y="287"/>
                    </a:lnTo>
                    <a:lnTo>
                      <a:pt x="244" y="285"/>
                    </a:lnTo>
                    <a:lnTo>
                      <a:pt x="242" y="285"/>
                    </a:lnTo>
                    <a:lnTo>
                      <a:pt x="242" y="283"/>
                    </a:lnTo>
                    <a:lnTo>
                      <a:pt x="242" y="281"/>
                    </a:lnTo>
                    <a:lnTo>
                      <a:pt x="244" y="281"/>
                    </a:lnTo>
                    <a:lnTo>
                      <a:pt x="244" y="283"/>
                    </a:lnTo>
                    <a:lnTo>
                      <a:pt x="246" y="285"/>
                    </a:lnTo>
                    <a:lnTo>
                      <a:pt x="246" y="285"/>
                    </a:lnTo>
                    <a:lnTo>
                      <a:pt x="246" y="287"/>
                    </a:lnTo>
                    <a:lnTo>
                      <a:pt x="248" y="285"/>
                    </a:lnTo>
                    <a:lnTo>
                      <a:pt x="248" y="285"/>
                    </a:lnTo>
                    <a:lnTo>
                      <a:pt x="248" y="285"/>
                    </a:lnTo>
                    <a:lnTo>
                      <a:pt x="248" y="285"/>
                    </a:lnTo>
                    <a:lnTo>
                      <a:pt x="246" y="283"/>
                    </a:lnTo>
                    <a:lnTo>
                      <a:pt x="246" y="283"/>
                    </a:lnTo>
                    <a:lnTo>
                      <a:pt x="246" y="283"/>
                    </a:lnTo>
                    <a:lnTo>
                      <a:pt x="246" y="281"/>
                    </a:lnTo>
                    <a:lnTo>
                      <a:pt x="248" y="281"/>
                    </a:lnTo>
                    <a:lnTo>
                      <a:pt x="248" y="281"/>
                    </a:lnTo>
                    <a:lnTo>
                      <a:pt x="248" y="281"/>
                    </a:lnTo>
                    <a:lnTo>
                      <a:pt x="248" y="283"/>
                    </a:lnTo>
                    <a:lnTo>
                      <a:pt x="248" y="283"/>
                    </a:lnTo>
                    <a:lnTo>
                      <a:pt x="250" y="283"/>
                    </a:lnTo>
                    <a:lnTo>
                      <a:pt x="252" y="285"/>
                    </a:lnTo>
                    <a:lnTo>
                      <a:pt x="252" y="287"/>
                    </a:lnTo>
                    <a:lnTo>
                      <a:pt x="252" y="289"/>
                    </a:lnTo>
                    <a:lnTo>
                      <a:pt x="254" y="291"/>
                    </a:lnTo>
                    <a:lnTo>
                      <a:pt x="256" y="293"/>
                    </a:lnTo>
                    <a:lnTo>
                      <a:pt x="256" y="293"/>
                    </a:lnTo>
                    <a:lnTo>
                      <a:pt x="258" y="291"/>
                    </a:lnTo>
                    <a:lnTo>
                      <a:pt x="258" y="293"/>
                    </a:lnTo>
                    <a:lnTo>
                      <a:pt x="258" y="295"/>
                    </a:lnTo>
                    <a:lnTo>
                      <a:pt x="258" y="295"/>
                    </a:lnTo>
                    <a:lnTo>
                      <a:pt x="260" y="297"/>
                    </a:lnTo>
                    <a:lnTo>
                      <a:pt x="260" y="295"/>
                    </a:lnTo>
                    <a:lnTo>
                      <a:pt x="260" y="291"/>
                    </a:lnTo>
                    <a:lnTo>
                      <a:pt x="260" y="289"/>
                    </a:lnTo>
                    <a:lnTo>
                      <a:pt x="260" y="289"/>
                    </a:lnTo>
                    <a:lnTo>
                      <a:pt x="260" y="289"/>
                    </a:lnTo>
                    <a:lnTo>
                      <a:pt x="262" y="289"/>
                    </a:lnTo>
                    <a:lnTo>
                      <a:pt x="262" y="289"/>
                    </a:lnTo>
                    <a:lnTo>
                      <a:pt x="262" y="289"/>
                    </a:lnTo>
                    <a:lnTo>
                      <a:pt x="262" y="289"/>
                    </a:lnTo>
                    <a:lnTo>
                      <a:pt x="264" y="289"/>
                    </a:lnTo>
                    <a:lnTo>
                      <a:pt x="264" y="289"/>
                    </a:lnTo>
                    <a:lnTo>
                      <a:pt x="264" y="287"/>
                    </a:lnTo>
                    <a:lnTo>
                      <a:pt x="264" y="287"/>
                    </a:lnTo>
                    <a:lnTo>
                      <a:pt x="264" y="287"/>
                    </a:lnTo>
                    <a:lnTo>
                      <a:pt x="262" y="287"/>
                    </a:lnTo>
                    <a:lnTo>
                      <a:pt x="262" y="283"/>
                    </a:lnTo>
                    <a:lnTo>
                      <a:pt x="262" y="283"/>
                    </a:lnTo>
                    <a:lnTo>
                      <a:pt x="258" y="283"/>
                    </a:lnTo>
                    <a:lnTo>
                      <a:pt x="258" y="281"/>
                    </a:lnTo>
                    <a:lnTo>
                      <a:pt x="258" y="281"/>
                    </a:lnTo>
                    <a:lnTo>
                      <a:pt x="260" y="281"/>
                    </a:lnTo>
                    <a:lnTo>
                      <a:pt x="260" y="281"/>
                    </a:lnTo>
                    <a:lnTo>
                      <a:pt x="260" y="281"/>
                    </a:lnTo>
                    <a:lnTo>
                      <a:pt x="260" y="279"/>
                    </a:lnTo>
                    <a:lnTo>
                      <a:pt x="260" y="279"/>
                    </a:lnTo>
                    <a:lnTo>
                      <a:pt x="260" y="277"/>
                    </a:lnTo>
                    <a:lnTo>
                      <a:pt x="260" y="277"/>
                    </a:lnTo>
                    <a:lnTo>
                      <a:pt x="264" y="283"/>
                    </a:lnTo>
                    <a:lnTo>
                      <a:pt x="264" y="285"/>
                    </a:lnTo>
                    <a:lnTo>
                      <a:pt x="264" y="285"/>
                    </a:lnTo>
                    <a:lnTo>
                      <a:pt x="264" y="285"/>
                    </a:lnTo>
                    <a:lnTo>
                      <a:pt x="264" y="285"/>
                    </a:lnTo>
                    <a:lnTo>
                      <a:pt x="267" y="285"/>
                    </a:lnTo>
                    <a:lnTo>
                      <a:pt x="267" y="285"/>
                    </a:lnTo>
                    <a:lnTo>
                      <a:pt x="267" y="283"/>
                    </a:lnTo>
                    <a:lnTo>
                      <a:pt x="264" y="281"/>
                    </a:lnTo>
                    <a:lnTo>
                      <a:pt x="264" y="279"/>
                    </a:lnTo>
                    <a:lnTo>
                      <a:pt x="267" y="279"/>
                    </a:lnTo>
                    <a:lnTo>
                      <a:pt x="267" y="277"/>
                    </a:lnTo>
                    <a:lnTo>
                      <a:pt x="267" y="279"/>
                    </a:lnTo>
                    <a:lnTo>
                      <a:pt x="267" y="283"/>
                    </a:lnTo>
                    <a:lnTo>
                      <a:pt x="267" y="285"/>
                    </a:lnTo>
                    <a:lnTo>
                      <a:pt x="269" y="287"/>
                    </a:lnTo>
                    <a:lnTo>
                      <a:pt x="269" y="283"/>
                    </a:lnTo>
                    <a:lnTo>
                      <a:pt x="269" y="279"/>
                    </a:lnTo>
                    <a:lnTo>
                      <a:pt x="269" y="277"/>
                    </a:lnTo>
                    <a:lnTo>
                      <a:pt x="269" y="277"/>
                    </a:lnTo>
                    <a:lnTo>
                      <a:pt x="271" y="277"/>
                    </a:lnTo>
                    <a:lnTo>
                      <a:pt x="271" y="277"/>
                    </a:lnTo>
                    <a:lnTo>
                      <a:pt x="271" y="275"/>
                    </a:lnTo>
                    <a:lnTo>
                      <a:pt x="271" y="275"/>
                    </a:lnTo>
                    <a:lnTo>
                      <a:pt x="269" y="273"/>
                    </a:lnTo>
                    <a:lnTo>
                      <a:pt x="267" y="271"/>
                    </a:lnTo>
                    <a:lnTo>
                      <a:pt x="267" y="271"/>
                    </a:lnTo>
                    <a:lnTo>
                      <a:pt x="269" y="271"/>
                    </a:lnTo>
                    <a:lnTo>
                      <a:pt x="269" y="269"/>
                    </a:lnTo>
                    <a:lnTo>
                      <a:pt x="269" y="266"/>
                    </a:lnTo>
                    <a:lnTo>
                      <a:pt x="269" y="266"/>
                    </a:lnTo>
                    <a:lnTo>
                      <a:pt x="271" y="264"/>
                    </a:lnTo>
                    <a:lnTo>
                      <a:pt x="271" y="266"/>
                    </a:lnTo>
                    <a:lnTo>
                      <a:pt x="271" y="264"/>
                    </a:lnTo>
                    <a:lnTo>
                      <a:pt x="273" y="262"/>
                    </a:lnTo>
                    <a:lnTo>
                      <a:pt x="273" y="262"/>
                    </a:lnTo>
                    <a:lnTo>
                      <a:pt x="273" y="264"/>
                    </a:lnTo>
                    <a:lnTo>
                      <a:pt x="273" y="266"/>
                    </a:lnTo>
                    <a:lnTo>
                      <a:pt x="273" y="269"/>
                    </a:lnTo>
                    <a:lnTo>
                      <a:pt x="273" y="269"/>
                    </a:lnTo>
                    <a:lnTo>
                      <a:pt x="275" y="271"/>
                    </a:lnTo>
                    <a:lnTo>
                      <a:pt x="275" y="271"/>
                    </a:lnTo>
                    <a:lnTo>
                      <a:pt x="275" y="269"/>
                    </a:lnTo>
                    <a:lnTo>
                      <a:pt x="275" y="269"/>
                    </a:lnTo>
                    <a:lnTo>
                      <a:pt x="275" y="262"/>
                    </a:lnTo>
                    <a:lnTo>
                      <a:pt x="275" y="262"/>
                    </a:lnTo>
                    <a:lnTo>
                      <a:pt x="277" y="262"/>
                    </a:lnTo>
                    <a:lnTo>
                      <a:pt x="277" y="269"/>
                    </a:lnTo>
                    <a:lnTo>
                      <a:pt x="277" y="271"/>
                    </a:lnTo>
                    <a:lnTo>
                      <a:pt x="279" y="271"/>
                    </a:lnTo>
                    <a:lnTo>
                      <a:pt x="279" y="271"/>
                    </a:lnTo>
                    <a:lnTo>
                      <a:pt x="281" y="271"/>
                    </a:lnTo>
                    <a:lnTo>
                      <a:pt x="281" y="266"/>
                    </a:lnTo>
                    <a:lnTo>
                      <a:pt x="283" y="264"/>
                    </a:lnTo>
                    <a:lnTo>
                      <a:pt x="283" y="264"/>
                    </a:lnTo>
                    <a:lnTo>
                      <a:pt x="283" y="262"/>
                    </a:lnTo>
                    <a:lnTo>
                      <a:pt x="285" y="262"/>
                    </a:lnTo>
                    <a:lnTo>
                      <a:pt x="285" y="264"/>
                    </a:lnTo>
                    <a:lnTo>
                      <a:pt x="285" y="264"/>
                    </a:lnTo>
                    <a:lnTo>
                      <a:pt x="285" y="266"/>
                    </a:lnTo>
                    <a:lnTo>
                      <a:pt x="285" y="266"/>
                    </a:lnTo>
                    <a:lnTo>
                      <a:pt x="285" y="266"/>
                    </a:lnTo>
                    <a:lnTo>
                      <a:pt x="287" y="266"/>
                    </a:lnTo>
                    <a:lnTo>
                      <a:pt x="287" y="266"/>
                    </a:lnTo>
                    <a:lnTo>
                      <a:pt x="287" y="266"/>
                    </a:lnTo>
                    <a:lnTo>
                      <a:pt x="289" y="266"/>
                    </a:lnTo>
                    <a:lnTo>
                      <a:pt x="289" y="266"/>
                    </a:lnTo>
                    <a:lnTo>
                      <a:pt x="289" y="264"/>
                    </a:lnTo>
                    <a:lnTo>
                      <a:pt x="289" y="264"/>
                    </a:lnTo>
                    <a:lnTo>
                      <a:pt x="291" y="264"/>
                    </a:lnTo>
                    <a:lnTo>
                      <a:pt x="291" y="264"/>
                    </a:lnTo>
                    <a:lnTo>
                      <a:pt x="289" y="262"/>
                    </a:lnTo>
                    <a:lnTo>
                      <a:pt x="289" y="262"/>
                    </a:lnTo>
                    <a:lnTo>
                      <a:pt x="289" y="260"/>
                    </a:lnTo>
                    <a:lnTo>
                      <a:pt x="289" y="260"/>
                    </a:lnTo>
                    <a:lnTo>
                      <a:pt x="289" y="256"/>
                    </a:lnTo>
                    <a:lnTo>
                      <a:pt x="287" y="256"/>
                    </a:lnTo>
                    <a:lnTo>
                      <a:pt x="287" y="256"/>
                    </a:lnTo>
                    <a:lnTo>
                      <a:pt x="289" y="254"/>
                    </a:lnTo>
                    <a:lnTo>
                      <a:pt x="289" y="252"/>
                    </a:lnTo>
                    <a:lnTo>
                      <a:pt x="291" y="254"/>
                    </a:lnTo>
                    <a:lnTo>
                      <a:pt x="291" y="254"/>
                    </a:lnTo>
                    <a:lnTo>
                      <a:pt x="291" y="254"/>
                    </a:lnTo>
                    <a:lnTo>
                      <a:pt x="293" y="254"/>
                    </a:lnTo>
                    <a:lnTo>
                      <a:pt x="293" y="254"/>
                    </a:lnTo>
                    <a:lnTo>
                      <a:pt x="293" y="256"/>
                    </a:lnTo>
                    <a:lnTo>
                      <a:pt x="295" y="256"/>
                    </a:lnTo>
                    <a:lnTo>
                      <a:pt x="295" y="256"/>
                    </a:lnTo>
                    <a:lnTo>
                      <a:pt x="297" y="254"/>
                    </a:lnTo>
                    <a:lnTo>
                      <a:pt x="299" y="254"/>
                    </a:lnTo>
                    <a:lnTo>
                      <a:pt x="297" y="254"/>
                    </a:lnTo>
                    <a:lnTo>
                      <a:pt x="297" y="252"/>
                    </a:lnTo>
                    <a:lnTo>
                      <a:pt x="295" y="250"/>
                    </a:lnTo>
                    <a:lnTo>
                      <a:pt x="295" y="248"/>
                    </a:lnTo>
                    <a:lnTo>
                      <a:pt x="297" y="248"/>
                    </a:lnTo>
                    <a:lnTo>
                      <a:pt x="299" y="250"/>
                    </a:lnTo>
                    <a:lnTo>
                      <a:pt x="299" y="254"/>
                    </a:lnTo>
                    <a:lnTo>
                      <a:pt x="301" y="254"/>
                    </a:lnTo>
                    <a:lnTo>
                      <a:pt x="301" y="254"/>
                    </a:lnTo>
                    <a:lnTo>
                      <a:pt x="301" y="252"/>
                    </a:lnTo>
                    <a:lnTo>
                      <a:pt x="301" y="252"/>
                    </a:lnTo>
                    <a:lnTo>
                      <a:pt x="303" y="252"/>
                    </a:lnTo>
                    <a:lnTo>
                      <a:pt x="303" y="252"/>
                    </a:lnTo>
                    <a:lnTo>
                      <a:pt x="303" y="250"/>
                    </a:lnTo>
                    <a:lnTo>
                      <a:pt x="301" y="250"/>
                    </a:lnTo>
                    <a:lnTo>
                      <a:pt x="301" y="248"/>
                    </a:lnTo>
                    <a:lnTo>
                      <a:pt x="301" y="246"/>
                    </a:lnTo>
                    <a:lnTo>
                      <a:pt x="299" y="246"/>
                    </a:lnTo>
                    <a:lnTo>
                      <a:pt x="299" y="244"/>
                    </a:lnTo>
                    <a:lnTo>
                      <a:pt x="299" y="244"/>
                    </a:lnTo>
                    <a:lnTo>
                      <a:pt x="301" y="244"/>
                    </a:lnTo>
                    <a:lnTo>
                      <a:pt x="301" y="244"/>
                    </a:lnTo>
                    <a:lnTo>
                      <a:pt x="303" y="244"/>
                    </a:lnTo>
                    <a:lnTo>
                      <a:pt x="301" y="244"/>
                    </a:lnTo>
                    <a:lnTo>
                      <a:pt x="303" y="242"/>
                    </a:lnTo>
                    <a:lnTo>
                      <a:pt x="305" y="242"/>
                    </a:lnTo>
                    <a:lnTo>
                      <a:pt x="305" y="244"/>
                    </a:lnTo>
                    <a:lnTo>
                      <a:pt x="305" y="246"/>
                    </a:lnTo>
                    <a:lnTo>
                      <a:pt x="305" y="246"/>
                    </a:lnTo>
                    <a:lnTo>
                      <a:pt x="307" y="248"/>
                    </a:lnTo>
                    <a:lnTo>
                      <a:pt x="307" y="248"/>
                    </a:lnTo>
                    <a:lnTo>
                      <a:pt x="310" y="248"/>
                    </a:lnTo>
                    <a:lnTo>
                      <a:pt x="312" y="248"/>
                    </a:lnTo>
                    <a:lnTo>
                      <a:pt x="310" y="246"/>
                    </a:lnTo>
                    <a:lnTo>
                      <a:pt x="310" y="246"/>
                    </a:lnTo>
                    <a:lnTo>
                      <a:pt x="310" y="246"/>
                    </a:lnTo>
                    <a:lnTo>
                      <a:pt x="312" y="244"/>
                    </a:lnTo>
                    <a:lnTo>
                      <a:pt x="312" y="246"/>
                    </a:lnTo>
                    <a:lnTo>
                      <a:pt x="314" y="246"/>
                    </a:lnTo>
                    <a:lnTo>
                      <a:pt x="314" y="246"/>
                    </a:lnTo>
                    <a:lnTo>
                      <a:pt x="316" y="246"/>
                    </a:lnTo>
                    <a:lnTo>
                      <a:pt x="316" y="244"/>
                    </a:lnTo>
                    <a:lnTo>
                      <a:pt x="314" y="244"/>
                    </a:lnTo>
                    <a:lnTo>
                      <a:pt x="316" y="244"/>
                    </a:lnTo>
                    <a:lnTo>
                      <a:pt x="316" y="242"/>
                    </a:lnTo>
                    <a:lnTo>
                      <a:pt x="318" y="242"/>
                    </a:lnTo>
                    <a:lnTo>
                      <a:pt x="320" y="236"/>
                    </a:lnTo>
                    <a:lnTo>
                      <a:pt x="320" y="234"/>
                    </a:lnTo>
                    <a:lnTo>
                      <a:pt x="320" y="232"/>
                    </a:lnTo>
                    <a:lnTo>
                      <a:pt x="322" y="234"/>
                    </a:lnTo>
                    <a:lnTo>
                      <a:pt x="322" y="232"/>
                    </a:lnTo>
                    <a:lnTo>
                      <a:pt x="322" y="230"/>
                    </a:lnTo>
                    <a:lnTo>
                      <a:pt x="322" y="230"/>
                    </a:lnTo>
                    <a:lnTo>
                      <a:pt x="322" y="230"/>
                    </a:lnTo>
                    <a:lnTo>
                      <a:pt x="324" y="230"/>
                    </a:lnTo>
                    <a:lnTo>
                      <a:pt x="324" y="230"/>
                    </a:lnTo>
                    <a:lnTo>
                      <a:pt x="326" y="228"/>
                    </a:lnTo>
                    <a:lnTo>
                      <a:pt x="326" y="223"/>
                    </a:lnTo>
                    <a:lnTo>
                      <a:pt x="328" y="223"/>
                    </a:lnTo>
                    <a:lnTo>
                      <a:pt x="326" y="223"/>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48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ME</a:t>
                </a:r>
              </a:p>
            </p:txBody>
          </p:sp>
          <p:sp>
            <p:nvSpPr>
              <p:cNvPr id="38" name="Freeform 35">
                <a:extLst>
                  <a:ext uri="{FF2B5EF4-FFF2-40B4-BE49-F238E27FC236}">
                    <a16:creationId xmlns:a16="http://schemas.microsoft.com/office/drawing/2014/main" id="{8FFCF28B-36F1-4D38-8717-EF08BA2B0EC7}"/>
                  </a:ext>
                </a:extLst>
              </p:cNvPr>
              <p:cNvSpPr>
                <a:spLocks noEditPoints="1"/>
              </p:cNvSpPr>
              <p:nvPr/>
            </p:nvSpPr>
            <p:spPr bwMode="auto">
              <a:xfrm>
                <a:off x="4447" y="930"/>
                <a:ext cx="395" cy="189"/>
              </a:xfrm>
              <a:custGeom>
                <a:avLst/>
                <a:gdLst>
                  <a:gd name="T0" fmla="*/ 323 w 395"/>
                  <a:gd name="T1" fmla="*/ 181 h 189"/>
                  <a:gd name="T2" fmla="*/ 389 w 395"/>
                  <a:gd name="T3" fmla="*/ 162 h 189"/>
                  <a:gd name="T4" fmla="*/ 395 w 395"/>
                  <a:gd name="T5" fmla="*/ 128 h 189"/>
                  <a:gd name="T6" fmla="*/ 389 w 395"/>
                  <a:gd name="T7" fmla="*/ 128 h 189"/>
                  <a:gd name="T8" fmla="*/ 385 w 395"/>
                  <a:gd name="T9" fmla="*/ 121 h 189"/>
                  <a:gd name="T10" fmla="*/ 317 w 395"/>
                  <a:gd name="T11" fmla="*/ 46 h 189"/>
                  <a:gd name="T12" fmla="*/ 190 w 395"/>
                  <a:gd name="T13" fmla="*/ 25 h 189"/>
                  <a:gd name="T14" fmla="*/ 18 w 395"/>
                  <a:gd name="T15" fmla="*/ 58 h 189"/>
                  <a:gd name="T16" fmla="*/ 30 w 395"/>
                  <a:gd name="T17" fmla="*/ 93 h 189"/>
                  <a:gd name="T18" fmla="*/ 45 w 395"/>
                  <a:gd name="T19" fmla="*/ 82 h 189"/>
                  <a:gd name="T20" fmla="*/ 57 w 395"/>
                  <a:gd name="T21" fmla="*/ 68 h 189"/>
                  <a:gd name="T22" fmla="*/ 63 w 395"/>
                  <a:gd name="T23" fmla="*/ 62 h 189"/>
                  <a:gd name="T24" fmla="*/ 78 w 395"/>
                  <a:gd name="T25" fmla="*/ 68 h 189"/>
                  <a:gd name="T26" fmla="*/ 96 w 395"/>
                  <a:gd name="T27" fmla="*/ 52 h 189"/>
                  <a:gd name="T28" fmla="*/ 133 w 395"/>
                  <a:gd name="T29" fmla="*/ 50 h 189"/>
                  <a:gd name="T30" fmla="*/ 141 w 395"/>
                  <a:gd name="T31" fmla="*/ 56 h 189"/>
                  <a:gd name="T32" fmla="*/ 149 w 395"/>
                  <a:gd name="T33" fmla="*/ 72 h 189"/>
                  <a:gd name="T34" fmla="*/ 174 w 395"/>
                  <a:gd name="T35" fmla="*/ 91 h 189"/>
                  <a:gd name="T36" fmla="*/ 217 w 395"/>
                  <a:gd name="T37" fmla="*/ 97 h 189"/>
                  <a:gd name="T38" fmla="*/ 219 w 395"/>
                  <a:gd name="T39" fmla="*/ 138 h 189"/>
                  <a:gd name="T40" fmla="*/ 211 w 395"/>
                  <a:gd name="T41" fmla="*/ 152 h 189"/>
                  <a:gd name="T42" fmla="*/ 223 w 395"/>
                  <a:gd name="T43" fmla="*/ 154 h 189"/>
                  <a:gd name="T44" fmla="*/ 231 w 395"/>
                  <a:gd name="T45" fmla="*/ 156 h 189"/>
                  <a:gd name="T46" fmla="*/ 258 w 395"/>
                  <a:gd name="T47" fmla="*/ 173 h 189"/>
                  <a:gd name="T48" fmla="*/ 284 w 395"/>
                  <a:gd name="T49" fmla="*/ 175 h 189"/>
                  <a:gd name="T50" fmla="*/ 295 w 395"/>
                  <a:gd name="T51" fmla="*/ 173 h 189"/>
                  <a:gd name="T52" fmla="*/ 264 w 395"/>
                  <a:gd name="T53" fmla="*/ 150 h 189"/>
                  <a:gd name="T54" fmla="*/ 270 w 395"/>
                  <a:gd name="T55" fmla="*/ 150 h 189"/>
                  <a:gd name="T56" fmla="*/ 270 w 395"/>
                  <a:gd name="T57" fmla="*/ 134 h 189"/>
                  <a:gd name="T58" fmla="*/ 262 w 395"/>
                  <a:gd name="T59" fmla="*/ 101 h 189"/>
                  <a:gd name="T60" fmla="*/ 262 w 395"/>
                  <a:gd name="T61" fmla="*/ 89 h 189"/>
                  <a:gd name="T62" fmla="*/ 270 w 395"/>
                  <a:gd name="T63" fmla="*/ 84 h 189"/>
                  <a:gd name="T64" fmla="*/ 264 w 395"/>
                  <a:gd name="T65" fmla="*/ 72 h 189"/>
                  <a:gd name="T66" fmla="*/ 248 w 395"/>
                  <a:gd name="T67" fmla="*/ 62 h 189"/>
                  <a:gd name="T68" fmla="*/ 258 w 395"/>
                  <a:gd name="T69" fmla="*/ 58 h 189"/>
                  <a:gd name="T70" fmla="*/ 268 w 395"/>
                  <a:gd name="T71" fmla="*/ 48 h 189"/>
                  <a:gd name="T72" fmla="*/ 272 w 395"/>
                  <a:gd name="T73" fmla="*/ 33 h 189"/>
                  <a:gd name="T74" fmla="*/ 284 w 395"/>
                  <a:gd name="T75" fmla="*/ 21 h 189"/>
                  <a:gd name="T76" fmla="*/ 303 w 395"/>
                  <a:gd name="T77" fmla="*/ 15 h 189"/>
                  <a:gd name="T78" fmla="*/ 307 w 395"/>
                  <a:gd name="T79" fmla="*/ 35 h 189"/>
                  <a:gd name="T80" fmla="*/ 278 w 395"/>
                  <a:gd name="T81" fmla="*/ 66 h 189"/>
                  <a:gd name="T82" fmla="*/ 293 w 395"/>
                  <a:gd name="T83" fmla="*/ 66 h 189"/>
                  <a:gd name="T84" fmla="*/ 278 w 395"/>
                  <a:gd name="T85" fmla="*/ 82 h 189"/>
                  <a:gd name="T86" fmla="*/ 278 w 395"/>
                  <a:gd name="T87" fmla="*/ 93 h 189"/>
                  <a:gd name="T88" fmla="*/ 293 w 395"/>
                  <a:gd name="T89" fmla="*/ 91 h 189"/>
                  <a:gd name="T90" fmla="*/ 293 w 395"/>
                  <a:gd name="T91" fmla="*/ 105 h 189"/>
                  <a:gd name="T92" fmla="*/ 282 w 395"/>
                  <a:gd name="T93" fmla="*/ 117 h 189"/>
                  <a:gd name="T94" fmla="*/ 293 w 395"/>
                  <a:gd name="T95" fmla="*/ 115 h 189"/>
                  <a:gd name="T96" fmla="*/ 299 w 395"/>
                  <a:gd name="T97" fmla="*/ 119 h 189"/>
                  <a:gd name="T98" fmla="*/ 311 w 395"/>
                  <a:gd name="T99" fmla="*/ 123 h 189"/>
                  <a:gd name="T100" fmla="*/ 288 w 395"/>
                  <a:gd name="T101" fmla="*/ 130 h 189"/>
                  <a:gd name="T102" fmla="*/ 293 w 395"/>
                  <a:gd name="T103" fmla="*/ 134 h 189"/>
                  <a:gd name="T104" fmla="*/ 299 w 395"/>
                  <a:gd name="T105" fmla="*/ 152 h 189"/>
                  <a:gd name="T106" fmla="*/ 317 w 395"/>
                  <a:gd name="T107" fmla="*/ 152 h 189"/>
                  <a:gd name="T108" fmla="*/ 323 w 395"/>
                  <a:gd name="T109" fmla="*/ 150 h 189"/>
                  <a:gd name="T110" fmla="*/ 336 w 395"/>
                  <a:gd name="T111" fmla="*/ 156 h 189"/>
                  <a:gd name="T112" fmla="*/ 342 w 395"/>
                  <a:gd name="T113" fmla="*/ 164 h 189"/>
                  <a:gd name="T114" fmla="*/ 342 w 395"/>
                  <a:gd name="T115" fmla="*/ 169 h 189"/>
                  <a:gd name="T116" fmla="*/ 338 w 395"/>
                  <a:gd name="T117" fmla="*/ 183 h 189"/>
                  <a:gd name="T118" fmla="*/ 356 w 395"/>
                  <a:gd name="T119" fmla="*/ 181 h 189"/>
                  <a:gd name="T120" fmla="*/ 383 w 395"/>
                  <a:gd name="T121" fmla="*/ 15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5" h="189">
                    <a:moveTo>
                      <a:pt x="323" y="181"/>
                    </a:moveTo>
                    <a:lnTo>
                      <a:pt x="323" y="179"/>
                    </a:lnTo>
                    <a:lnTo>
                      <a:pt x="321" y="179"/>
                    </a:lnTo>
                    <a:lnTo>
                      <a:pt x="321" y="179"/>
                    </a:lnTo>
                    <a:lnTo>
                      <a:pt x="321" y="181"/>
                    </a:lnTo>
                    <a:lnTo>
                      <a:pt x="321" y="183"/>
                    </a:lnTo>
                    <a:lnTo>
                      <a:pt x="325" y="183"/>
                    </a:lnTo>
                    <a:lnTo>
                      <a:pt x="325" y="183"/>
                    </a:lnTo>
                    <a:lnTo>
                      <a:pt x="325" y="185"/>
                    </a:lnTo>
                    <a:lnTo>
                      <a:pt x="321" y="185"/>
                    </a:lnTo>
                    <a:lnTo>
                      <a:pt x="321" y="185"/>
                    </a:lnTo>
                    <a:lnTo>
                      <a:pt x="323" y="187"/>
                    </a:lnTo>
                    <a:lnTo>
                      <a:pt x="325" y="187"/>
                    </a:lnTo>
                    <a:lnTo>
                      <a:pt x="325" y="187"/>
                    </a:lnTo>
                    <a:lnTo>
                      <a:pt x="325" y="185"/>
                    </a:lnTo>
                    <a:lnTo>
                      <a:pt x="327" y="183"/>
                    </a:lnTo>
                    <a:lnTo>
                      <a:pt x="325" y="181"/>
                    </a:lnTo>
                    <a:lnTo>
                      <a:pt x="323" y="181"/>
                    </a:lnTo>
                    <a:close/>
                    <a:moveTo>
                      <a:pt x="319" y="164"/>
                    </a:moveTo>
                    <a:lnTo>
                      <a:pt x="319" y="162"/>
                    </a:lnTo>
                    <a:lnTo>
                      <a:pt x="317" y="162"/>
                    </a:lnTo>
                    <a:lnTo>
                      <a:pt x="315" y="162"/>
                    </a:lnTo>
                    <a:lnTo>
                      <a:pt x="315" y="164"/>
                    </a:lnTo>
                    <a:lnTo>
                      <a:pt x="315" y="166"/>
                    </a:lnTo>
                    <a:lnTo>
                      <a:pt x="317" y="166"/>
                    </a:lnTo>
                    <a:lnTo>
                      <a:pt x="319" y="166"/>
                    </a:lnTo>
                    <a:lnTo>
                      <a:pt x="321" y="166"/>
                    </a:lnTo>
                    <a:lnTo>
                      <a:pt x="321" y="164"/>
                    </a:lnTo>
                    <a:lnTo>
                      <a:pt x="319" y="164"/>
                    </a:lnTo>
                    <a:close/>
                    <a:moveTo>
                      <a:pt x="393" y="138"/>
                    </a:moveTo>
                    <a:lnTo>
                      <a:pt x="391" y="146"/>
                    </a:lnTo>
                    <a:lnTo>
                      <a:pt x="391" y="150"/>
                    </a:lnTo>
                    <a:lnTo>
                      <a:pt x="391" y="154"/>
                    </a:lnTo>
                    <a:lnTo>
                      <a:pt x="391" y="156"/>
                    </a:lnTo>
                    <a:lnTo>
                      <a:pt x="391" y="158"/>
                    </a:lnTo>
                    <a:lnTo>
                      <a:pt x="389" y="162"/>
                    </a:lnTo>
                    <a:lnTo>
                      <a:pt x="387" y="166"/>
                    </a:lnTo>
                    <a:lnTo>
                      <a:pt x="389" y="166"/>
                    </a:lnTo>
                    <a:lnTo>
                      <a:pt x="389" y="164"/>
                    </a:lnTo>
                    <a:lnTo>
                      <a:pt x="389" y="164"/>
                    </a:lnTo>
                    <a:lnTo>
                      <a:pt x="391" y="160"/>
                    </a:lnTo>
                    <a:lnTo>
                      <a:pt x="393" y="150"/>
                    </a:lnTo>
                    <a:lnTo>
                      <a:pt x="393" y="144"/>
                    </a:lnTo>
                    <a:lnTo>
                      <a:pt x="395" y="138"/>
                    </a:lnTo>
                    <a:lnTo>
                      <a:pt x="395" y="136"/>
                    </a:lnTo>
                    <a:lnTo>
                      <a:pt x="393" y="136"/>
                    </a:lnTo>
                    <a:lnTo>
                      <a:pt x="393" y="138"/>
                    </a:lnTo>
                    <a:close/>
                    <a:moveTo>
                      <a:pt x="395" y="121"/>
                    </a:moveTo>
                    <a:lnTo>
                      <a:pt x="395" y="119"/>
                    </a:lnTo>
                    <a:lnTo>
                      <a:pt x="395" y="119"/>
                    </a:lnTo>
                    <a:lnTo>
                      <a:pt x="393" y="119"/>
                    </a:lnTo>
                    <a:lnTo>
                      <a:pt x="393" y="119"/>
                    </a:lnTo>
                    <a:lnTo>
                      <a:pt x="395" y="121"/>
                    </a:lnTo>
                    <a:lnTo>
                      <a:pt x="395" y="128"/>
                    </a:lnTo>
                    <a:lnTo>
                      <a:pt x="395" y="132"/>
                    </a:lnTo>
                    <a:lnTo>
                      <a:pt x="395" y="130"/>
                    </a:lnTo>
                    <a:lnTo>
                      <a:pt x="395" y="125"/>
                    </a:lnTo>
                    <a:lnTo>
                      <a:pt x="395" y="121"/>
                    </a:lnTo>
                    <a:close/>
                    <a:moveTo>
                      <a:pt x="391" y="142"/>
                    </a:moveTo>
                    <a:lnTo>
                      <a:pt x="391" y="138"/>
                    </a:lnTo>
                    <a:lnTo>
                      <a:pt x="393" y="136"/>
                    </a:lnTo>
                    <a:lnTo>
                      <a:pt x="393" y="134"/>
                    </a:lnTo>
                    <a:lnTo>
                      <a:pt x="393" y="132"/>
                    </a:lnTo>
                    <a:lnTo>
                      <a:pt x="393" y="130"/>
                    </a:lnTo>
                    <a:lnTo>
                      <a:pt x="393" y="130"/>
                    </a:lnTo>
                    <a:lnTo>
                      <a:pt x="391" y="130"/>
                    </a:lnTo>
                    <a:lnTo>
                      <a:pt x="391" y="130"/>
                    </a:lnTo>
                    <a:lnTo>
                      <a:pt x="389" y="130"/>
                    </a:lnTo>
                    <a:lnTo>
                      <a:pt x="389" y="130"/>
                    </a:lnTo>
                    <a:lnTo>
                      <a:pt x="389" y="130"/>
                    </a:lnTo>
                    <a:lnTo>
                      <a:pt x="391" y="128"/>
                    </a:lnTo>
                    <a:lnTo>
                      <a:pt x="389" y="128"/>
                    </a:lnTo>
                    <a:lnTo>
                      <a:pt x="389" y="128"/>
                    </a:lnTo>
                    <a:lnTo>
                      <a:pt x="389" y="128"/>
                    </a:lnTo>
                    <a:lnTo>
                      <a:pt x="389" y="125"/>
                    </a:lnTo>
                    <a:lnTo>
                      <a:pt x="389" y="125"/>
                    </a:lnTo>
                    <a:lnTo>
                      <a:pt x="385" y="125"/>
                    </a:lnTo>
                    <a:lnTo>
                      <a:pt x="385" y="123"/>
                    </a:lnTo>
                    <a:lnTo>
                      <a:pt x="387" y="123"/>
                    </a:lnTo>
                    <a:lnTo>
                      <a:pt x="389" y="123"/>
                    </a:lnTo>
                    <a:lnTo>
                      <a:pt x="391" y="123"/>
                    </a:lnTo>
                    <a:lnTo>
                      <a:pt x="391" y="123"/>
                    </a:lnTo>
                    <a:lnTo>
                      <a:pt x="391" y="123"/>
                    </a:lnTo>
                    <a:lnTo>
                      <a:pt x="389" y="121"/>
                    </a:lnTo>
                    <a:lnTo>
                      <a:pt x="391" y="121"/>
                    </a:lnTo>
                    <a:lnTo>
                      <a:pt x="391" y="121"/>
                    </a:lnTo>
                    <a:lnTo>
                      <a:pt x="391" y="119"/>
                    </a:lnTo>
                    <a:lnTo>
                      <a:pt x="391" y="119"/>
                    </a:lnTo>
                    <a:lnTo>
                      <a:pt x="389" y="119"/>
                    </a:lnTo>
                    <a:lnTo>
                      <a:pt x="385" y="121"/>
                    </a:lnTo>
                    <a:lnTo>
                      <a:pt x="379" y="121"/>
                    </a:lnTo>
                    <a:lnTo>
                      <a:pt x="372" y="123"/>
                    </a:lnTo>
                    <a:lnTo>
                      <a:pt x="366" y="125"/>
                    </a:lnTo>
                    <a:lnTo>
                      <a:pt x="360" y="125"/>
                    </a:lnTo>
                    <a:lnTo>
                      <a:pt x="352" y="128"/>
                    </a:lnTo>
                    <a:lnTo>
                      <a:pt x="346" y="130"/>
                    </a:lnTo>
                    <a:lnTo>
                      <a:pt x="340" y="132"/>
                    </a:lnTo>
                    <a:lnTo>
                      <a:pt x="338" y="125"/>
                    </a:lnTo>
                    <a:lnTo>
                      <a:pt x="338" y="121"/>
                    </a:lnTo>
                    <a:lnTo>
                      <a:pt x="336" y="113"/>
                    </a:lnTo>
                    <a:lnTo>
                      <a:pt x="334" y="105"/>
                    </a:lnTo>
                    <a:lnTo>
                      <a:pt x="331" y="99"/>
                    </a:lnTo>
                    <a:lnTo>
                      <a:pt x="329" y="91"/>
                    </a:lnTo>
                    <a:lnTo>
                      <a:pt x="327" y="82"/>
                    </a:lnTo>
                    <a:lnTo>
                      <a:pt x="325" y="76"/>
                    </a:lnTo>
                    <a:lnTo>
                      <a:pt x="321" y="60"/>
                    </a:lnTo>
                    <a:lnTo>
                      <a:pt x="319" y="54"/>
                    </a:lnTo>
                    <a:lnTo>
                      <a:pt x="317" y="46"/>
                    </a:lnTo>
                    <a:lnTo>
                      <a:pt x="315" y="37"/>
                    </a:lnTo>
                    <a:lnTo>
                      <a:pt x="311" y="29"/>
                    </a:lnTo>
                    <a:lnTo>
                      <a:pt x="309" y="23"/>
                    </a:lnTo>
                    <a:lnTo>
                      <a:pt x="307" y="15"/>
                    </a:lnTo>
                    <a:lnTo>
                      <a:pt x="305" y="7"/>
                    </a:lnTo>
                    <a:lnTo>
                      <a:pt x="303" y="0"/>
                    </a:lnTo>
                    <a:lnTo>
                      <a:pt x="295" y="3"/>
                    </a:lnTo>
                    <a:lnTo>
                      <a:pt x="284" y="5"/>
                    </a:lnTo>
                    <a:lnTo>
                      <a:pt x="276" y="7"/>
                    </a:lnTo>
                    <a:lnTo>
                      <a:pt x="266" y="9"/>
                    </a:lnTo>
                    <a:lnTo>
                      <a:pt x="256" y="11"/>
                    </a:lnTo>
                    <a:lnTo>
                      <a:pt x="248" y="13"/>
                    </a:lnTo>
                    <a:lnTo>
                      <a:pt x="237" y="15"/>
                    </a:lnTo>
                    <a:lnTo>
                      <a:pt x="227" y="17"/>
                    </a:lnTo>
                    <a:lnTo>
                      <a:pt x="219" y="19"/>
                    </a:lnTo>
                    <a:lnTo>
                      <a:pt x="209" y="21"/>
                    </a:lnTo>
                    <a:lnTo>
                      <a:pt x="200" y="23"/>
                    </a:lnTo>
                    <a:lnTo>
                      <a:pt x="190" y="25"/>
                    </a:lnTo>
                    <a:lnTo>
                      <a:pt x="180" y="27"/>
                    </a:lnTo>
                    <a:lnTo>
                      <a:pt x="172" y="29"/>
                    </a:lnTo>
                    <a:lnTo>
                      <a:pt x="162" y="31"/>
                    </a:lnTo>
                    <a:lnTo>
                      <a:pt x="151" y="33"/>
                    </a:lnTo>
                    <a:lnTo>
                      <a:pt x="143" y="33"/>
                    </a:lnTo>
                    <a:lnTo>
                      <a:pt x="133" y="35"/>
                    </a:lnTo>
                    <a:lnTo>
                      <a:pt x="123" y="37"/>
                    </a:lnTo>
                    <a:lnTo>
                      <a:pt x="114" y="39"/>
                    </a:lnTo>
                    <a:lnTo>
                      <a:pt x="104" y="41"/>
                    </a:lnTo>
                    <a:lnTo>
                      <a:pt x="94" y="43"/>
                    </a:lnTo>
                    <a:lnTo>
                      <a:pt x="86" y="46"/>
                    </a:lnTo>
                    <a:lnTo>
                      <a:pt x="75" y="48"/>
                    </a:lnTo>
                    <a:lnTo>
                      <a:pt x="67" y="50"/>
                    </a:lnTo>
                    <a:lnTo>
                      <a:pt x="57" y="52"/>
                    </a:lnTo>
                    <a:lnTo>
                      <a:pt x="47" y="54"/>
                    </a:lnTo>
                    <a:lnTo>
                      <a:pt x="39" y="56"/>
                    </a:lnTo>
                    <a:lnTo>
                      <a:pt x="28" y="56"/>
                    </a:lnTo>
                    <a:lnTo>
                      <a:pt x="18" y="58"/>
                    </a:lnTo>
                    <a:lnTo>
                      <a:pt x="10" y="60"/>
                    </a:lnTo>
                    <a:lnTo>
                      <a:pt x="0" y="62"/>
                    </a:lnTo>
                    <a:lnTo>
                      <a:pt x="8" y="115"/>
                    </a:lnTo>
                    <a:lnTo>
                      <a:pt x="10" y="117"/>
                    </a:lnTo>
                    <a:lnTo>
                      <a:pt x="10" y="117"/>
                    </a:lnTo>
                    <a:lnTo>
                      <a:pt x="10" y="115"/>
                    </a:lnTo>
                    <a:lnTo>
                      <a:pt x="12" y="115"/>
                    </a:lnTo>
                    <a:lnTo>
                      <a:pt x="18" y="105"/>
                    </a:lnTo>
                    <a:lnTo>
                      <a:pt x="20" y="105"/>
                    </a:lnTo>
                    <a:lnTo>
                      <a:pt x="22" y="103"/>
                    </a:lnTo>
                    <a:lnTo>
                      <a:pt x="24" y="103"/>
                    </a:lnTo>
                    <a:lnTo>
                      <a:pt x="24" y="103"/>
                    </a:lnTo>
                    <a:lnTo>
                      <a:pt x="24" y="101"/>
                    </a:lnTo>
                    <a:lnTo>
                      <a:pt x="24" y="99"/>
                    </a:lnTo>
                    <a:lnTo>
                      <a:pt x="26" y="97"/>
                    </a:lnTo>
                    <a:lnTo>
                      <a:pt x="28" y="95"/>
                    </a:lnTo>
                    <a:lnTo>
                      <a:pt x="30" y="93"/>
                    </a:lnTo>
                    <a:lnTo>
                      <a:pt x="30" y="93"/>
                    </a:lnTo>
                    <a:lnTo>
                      <a:pt x="32" y="93"/>
                    </a:lnTo>
                    <a:lnTo>
                      <a:pt x="32" y="91"/>
                    </a:lnTo>
                    <a:lnTo>
                      <a:pt x="35" y="89"/>
                    </a:lnTo>
                    <a:lnTo>
                      <a:pt x="35" y="89"/>
                    </a:lnTo>
                    <a:lnTo>
                      <a:pt x="35" y="89"/>
                    </a:lnTo>
                    <a:lnTo>
                      <a:pt x="35" y="89"/>
                    </a:lnTo>
                    <a:lnTo>
                      <a:pt x="35" y="87"/>
                    </a:lnTo>
                    <a:lnTo>
                      <a:pt x="35" y="84"/>
                    </a:lnTo>
                    <a:lnTo>
                      <a:pt x="35" y="84"/>
                    </a:lnTo>
                    <a:lnTo>
                      <a:pt x="35" y="82"/>
                    </a:lnTo>
                    <a:lnTo>
                      <a:pt x="37" y="82"/>
                    </a:lnTo>
                    <a:lnTo>
                      <a:pt x="39" y="80"/>
                    </a:lnTo>
                    <a:lnTo>
                      <a:pt x="39" y="80"/>
                    </a:lnTo>
                    <a:lnTo>
                      <a:pt x="41" y="80"/>
                    </a:lnTo>
                    <a:lnTo>
                      <a:pt x="41" y="80"/>
                    </a:lnTo>
                    <a:lnTo>
                      <a:pt x="43" y="80"/>
                    </a:lnTo>
                    <a:lnTo>
                      <a:pt x="45" y="82"/>
                    </a:lnTo>
                    <a:lnTo>
                      <a:pt x="45" y="82"/>
                    </a:lnTo>
                    <a:lnTo>
                      <a:pt x="47" y="82"/>
                    </a:lnTo>
                    <a:lnTo>
                      <a:pt x="47" y="82"/>
                    </a:lnTo>
                    <a:lnTo>
                      <a:pt x="49" y="82"/>
                    </a:lnTo>
                    <a:lnTo>
                      <a:pt x="49" y="82"/>
                    </a:lnTo>
                    <a:lnTo>
                      <a:pt x="49" y="80"/>
                    </a:lnTo>
                    <a:lnTo>
                      <a:pt x="49" y="80"/>
                    </a:lnTo>
                    <a:lnTo>
                      <a:pt x="53" y="74"/>
                    </a:lnTo>
                    <a:lnTo>
                      <a:pt x="53" y="72"/>
                    </a:lnTo>
                    <a:lnTo>
                      <a:pt x="55" y="70"/>
                    </a:lnTo>
                    <a:lnTo>
                      <a:pt x="55" y="70"/>
                    </a:lnTo>
                    <a:lnTo>
                      <a:pt x="55" y="70"/>
                    </a:lnTo>
                    <a:lnTo>
                      <a:pt x="55" y="70"/>
                    </a:lnTo>
                    <a:lnTo>
                      <a:pt x="55" y="68"/>
                    </a:lnTo>
                    <a:lnTo>
                      <a:pt x="55" y="68"/>
                    </a:lnTo>
                    <a:lnTo>
                      <a:pt x="57" y="68"/>
                    </a:lnTo>
                    <a:lnTo>
                      <a:pt x="57" y="68"/>
                    </a:lnTo>
                    <a:lnTo>
                      <a:pt x="57" y="68"/>
                    </a:lnTo>
                    <a:lnTo>
                      <a:pt x="57" y="68"/>
                    </a:lnTo>
                    <a:lnTo>
                      <a:pt x="57" y="66"/>
                    </a:lnTo>
                    <a:lnTo>
                      <a:pt x="57" y="66"/>
                    </a:lnTo>
                    <a:lnTo>
                      <a:pt x="57" y="66"/>
                    </a:lnTo>
                    <a:lnTo>
                      <a:pt x="57" y="66"/>
                    </a:lnTo>
                    <a:lnTo>
                      <a:pt x="57" y="64"/>
                    </a:lnTo>
                    <a:lnTo>
                      <a:pt x="59" y="62"/>
                    </a:lnTo>
                    <a:lnTo>
                      <a:pt x="59" y="62"/>
                    </a:lnTo>
                    <a:lnTo>
                      <a:pt x="59" y="60"/>
                    </a:lnTo>
                    <a:lnTo>
                      <a:pt x="59" y="60"/>
                    </a:lnTo>
                    <a:lnTo>
                      <a:pt x="59" y="60"/>
                    </a:lnTo>
                    <a:lnTo>
                      <a:pt x="59" y="60"/>
                    </a:lnTo>
                    <a:lnTo>
                      <a:pt x="59" y="60"/>
                    </a:lnTo>
                    <a:lnTo>
                      <a:pt x="61" y="60"/>
                    </a:lnTo>
                    <a:lnTo>
                      <a:pt x="61" y="60"/>
                    </a:lnTo>
                    <a:lnTo>
                      <a:pt x="61" y="62"/>
                    </a:lnTo>
                    <a:lnTo>
                      <a:pt x="63" y="62"/>
                    </a:lnTo>
                    <a:lnTo>
                      <a:pt x="63" y="62"/>
                    </a:lnTo>
                    <a:lnTo>
                      <a:pt x="63" y="62"/>
                    </a:lnTo>
                    <a:lnTo>
                      <a:pt x="63" y="62"/>
                    </a:lnTo>
                    <a:lnTo>
                      <a:pt x="61" y="64"/>
                    </a:lnTo>
                    <a:lnTo>
                      <a:pt x="61" y="64"/>
                    </a:lnTo>
                    <a:lnTo>
                      <a:pt x="61" y="64"/>
                    </a:lnTo>
                    <a:lnTo>
                      <a:pt x="61" y="64"/>
                    </a:lnTo>
                    <a:lnTo>
                      <a:pt x="61" y="64"/>
                    </a:lnTo>
                    <a:lnTo>
                      <a:pt x="61" y="64"/>
                    </a:lnTo>
                    <a:lnTo>
                      <a:pt x="61" y="66"/>
                    </a:lnTo>
                    <a:lnTo>
                      <a:pt x="61" y="66"/>
                    </a:lnTo>
                    <a:lnTo>
                      <a:pt x="63" y="66"/>
                    </a:lnTo>
                    <a:lnTo>
                      <a:pt x="63" y="66"/>
                    </a:lnTo>
                    <a:lnTo>
                      <a:pt x="63" y="66"/>
                    </a:lnTo>
                    <a:lnTo>
                      <a:pt x="67" y="66"/>
                    </a:lnTo>
                    <a:lnTo>
                      <a:pt x="67" y="68"/>
                    </a:lnTo>
                    <a:lnTo>
                      <a:pt x="67" y="68"/>
                    </a:lnTo>
                    <a:lnTo>
                      <a:pt x="69" y="68"/>
                    </a:lnTo>
                    <a:lnTo>
                      <a:pt x="71" y="68"/>
                    </a:lnTo>
                    <a:lnTo>
                      <a:pt x="78" y="68"/>
                    </a:lnTo>
                    <a:lnTo>
                      <a:pt x="78" y="68"/>
                    </a:lnTo>
                    <a:lnTo>
                      <a:pt x="82" y="66"/>
                    </a:lnTo>
                    <a:lnTo>
                      <a:pt x="86" y="66"/>
                    </a:lnTo>
                    <a:lnTo>
                      <a:pt x="90" y="64"/>
                    </a:lnTo>
                    <a:lnTo>
                      <a:pt x="90" y="62"/>
                    </a:lnTo>
                    <a:lnTo>
                      <a:pt x="88" y="62"/>
                    </a:lnTo>
                    <a:lnTo>
                      <a:pt x="88" y="62"/>
                    </a:lnTo>
                    <a:lnTo>
                      <a:pt x="88" y="60"/>
                    </a:lnTo>
                    <a:lnTo>
                      <a:pt x="88" y="60"/>
                    </a:lnTo>
                    <a:lnTo>
                      <a:pt x="90" y="60"/>
                    </a:lnTo>
                    <a:lnTo>
                      <a:pt x="90" y="58"/>
                    </a:lnTo>
                    <a:lnTo>
                      <a:pt x="88" y="56"/>
                    </a:lnTo>
                    <a:lnTo>
                      <a:pt x="88" y="56"/>
                    </a:lnTo>
                    <a:lnTo>
                      <a:pt x="90" y="56"/>
                    </a:lnTo>
                    <a:lnTo>
                      <a:pt x="92" y="56"/>
                    </a:lnTo>
                    <a:lnTo>
                      <a:pt x="92" y="54"/>
                    </a:lnTo>
                    <a:lnTo>
                      <a:pt x="94" y="54"/>
                    </a:lnTo>
                    <a:lnTo>
                      <a:pt x="96" y="52"/>
                    </a:lnTo>
                    <a:lnTo>
                      <a:pt x="98" y="52"/>
                    </a:lnTo>
                    <a:lnTo>
                      <a:pt x="100" y="52"/>
                    </a:lnTo>
                    <a:lnTo>
                      <a:pt x="100" y="52"/>
                    </a:lnTo>
                    <a:lnTo>
                      <a:pt x="102" y="50"/>
                    </a:lnTo>
                    <a:lnTo>
                      <a:pt x="102" y="48"/>
                    </a:lnTo>
                    <a:lnTo>
                      <a:pt x="104" y="46"/>
                    </a:lnTo>
                    <a:lnTo>
                      <a:pt x="104" y="43"/>
                    </a:lnTo>
                    <a:lnTo>
                      <a:pt x="106" y="43"/>
                    </a:lnTo>
                    <a:lnTo>
                      <a:pt x="106" y="43"/>
                    </a:lnTo>
                    <a:lnTo>
                      <a:pt x="110" y="43"/>
                    </a:lnTo>
                    <a:lnTo>
                      <a:pt x="114" y="43"/>
                    </a:lnTo>
                    <a:lnTo>
                      <a:pt x="123" y="50"/>
                    </a:lnTo>
                    <a:lnTo>
                      <a:pt x="125" y="50"/>
                    </a:lnTo>
                    <a:lnTo>
                      <a:pt x="127" y="50"/>
                    </a:lnTo>
                    <a:lnTo>
                      <a:pt x="129" y="50"/>
                    </a:lnTo>
                    <a:lnTo>
                      <a:pt x="129" y="50"/>
                    </a:lnTo>
                    <a:lnTo>
                      <a:pt x="131" y="50"/>
                    </a:lnTo>
                    <a:lnTo>
                      <a:pt x="133" y="50"/>
                    </a:lnTo>
                    <a:lnTo>
                      <a:pt x="133" y="48"/>
                    </a:lnTo>
                    <a:lnTo>
                      <a:pt x="133" y="48"/>
                    </a:lnTo>
                    <a:lnTo>
                      <a:pt x="135" y="48"/>
                    </a:lnTo>
                    <a:lnTo>
                      <a:pt x="135" y="48"/>
                    </a:lnTo>
                    <a:lnTo>
                      <a:pt x="137" y="48"/>
                    </a:lnTo>
                    <a:lnTo>
                      <a:pt x="139" y="50"/>
                    </a:lnTo>
                    <a:lnTo>
                      <a:pt x="139" y="50"/>
                    </a:lnTo>
                    <a:lnTo>
                      <a:pt x="137" y="52"/>
                    </a:lnTo>
                    <a:lnTo>
                      <a:pt x="135" y="54"/>
                    </a:lnTo>
                    <a:lnTo>
                      <a:pt x="135" y="54"/>
                    </a:lnTo>
                    <a:lnTo>
                      <a:pt x="137" y="58"/>
                    </a:lnTo>
                    <a:lnTo>
                      <a:pt x="139" y="58"/>
                    </a:lnTo>
                    <a:lnTo>
                      <a:pt x="139" y="56"/>
                    </a:lnTo>
                    <a:lnTo>
                      <a:pt x="139" y="56"/>
                    </a:lnTo>
                    <a:lnTo>
                      <a:pt x="139" y="54"/>
                    </a:lnTo>
                    <a:lnTo>
                      <a:pt x="139" y="54"/>
                    </a:lnTo>
                    <a:lnTo>
                      <a:pt x="141" y="56"/>
                    </a:lnTo>
                    <a:lnTo>
                      <a:pt x="141" y="56"/>
                    </a:lnTo>
                    <a:lnTo>
                      <a:pt x="139" y="58"/>
                    </a:lnTo>
                    <a:lnTo>
                      <a:pt x="139" y="58"/>
                    </a:lnTo>
                    <a:lnTo>
                      <a:pt x="141" y="60"/>
                    </a:lnTo>
                    <a:lnTo>
                      <a:pt x="143" y="58"/>
                    </a:lnTo>
                    <a:lnTo>
                      <a:pt x="143" y="58"/>
                    </a:lnTo>
                    <a:lnTo>
                      <a:pt x="145" y="58"/>
                    </a:lnTo>
                    <a:lnTo>
                      <a:pt x="145" y="58"/>
                    </a:lnTo>
                    <a:lnTo>
                      <a:pt x="145" y="58"/>
                    </a:lnTo>
                    <a:lnTo>
                      <a:pt x="143" y="60"/>
                    </a:lnTo>
                    <a:lnTo>
                      <a:pt x="143" y="62"/>
                    </a:lnTo>
                    <a:lnTo>
                      <a:pt x="145" y="62"/>
                    </a:lnTo>
                    <a:lnTo>
                      <a:pt x="143" y="64"/>
                    </a:lnTo>
                    <a:lnTo>
                      <a:pt x="145" y="64"/>
                    </a:lnTo>
                    <a:lnTo>
                      <a:pt x="149" y="66"/>
                    </a:lnTo>
                    <a:lnTo>
                      <a:pt x="149" y="68"/>
                    </a:lnTo>
                    <a:lnTo>
                      <a:pt x="149" y="68"/>
                    </a:lnTo>
                    <a:lnTo>
                      <a:pt x="149" y="72"/>
                    </a:lnTo>
                    <a:lnTo>
                      <a:pt x="149" y="72"/>
                    </a:lnTo>
                    <a:lnTo>
                      <a:pt x="151" y="74"/>
                    </a:lnTo>
                    <a:lnTo>
                      <a:pt x="151" y="74"/>
                    </a:lnTo>
                    <a:lnTo>
                      <a:pt x="153" y="76"/>
                    </a:lnTo>
                    <a:lnTo>
                      <a:pt x="157" y="74"/>
                    </a:lnTo>
                    <a:lnTo>
                      <a:pt x="159" y="74"/>
                    </a:lnTo>
                    <a:lnTo>
                      <a:pt x="164" y="74"/>
                    </a:lnTo>
                    <a:lnTo>
                      <a:pt x="168" y="76"/>
                    </a:lnTo>
                    <a:lnTo>
                      <a:pt x="168" y="76"/>
                    </a:lnTo>
                    <a:lnTo>
                      <a:pt x="170" y="78"/>
                    </a:lnTo>
                    <a:lnTo>
                      <a:pt x="172" y="78"/>
                    </a:lnTo>
                    <a:lnTo>
                      <a:pt x="174" y="78"/>
                    </a:lnTo>
                    <a:lnTo>
                      <a:pt x="176" y="80"/>
                    </a:lnTo>
                    <a:lnTo>
                      <a:pt x="178" y="80"/>
                    </a:lnTo>
                    <a:lnTo>
                      <a:pt x="178" y="82"/>
                    </a:lnTo>
                    <a:lnTo>
                      <a:pt x="176" y="84"/>
                    </a:lnTo>
                    <a:lnTo>
                      <a:pt x="174" y="89"/>
                    </a:lnTo>
                    <a:lnTo>
                      <a:pt x="174" y="91"/>
                    </a:lnTo>
                    <a:lnTo>
                      <a:pt x="174" y="91"/>
                    </a:lnTo>
                    <a:lnTo>
                      <a:pt x="176" y="93"/>
                    </a:lnTo>
                    <a:lnTo>
                      <a:pt x="178" y="93"/>
                    </a:lnTo>
                    <a:lnTo>
                      <a:pt x="182" y="97"/>
                    </a:lnTo>
                    <a:lnTo>
                      <a:pt x="184" y="97"/>
                    </a:lnTo>
                    <a:lnTo>
                      <a:pt x="190" y="95"/>
                    </a:lnTo>
                    <a:lnTo>
                      <a:pt x="194" y="97"/>
                    </a:lnTo>
                    <a:lnTo>
                      <a:pt x="196" y="97"/>
                    </a:lnTo>
                    <a:lnTo>
                      <a:pt x="198" y="99"/>
                    </a:lnTo>
                    <a:lnTo>
                      <a:pt x="198" y="99"/>
                    </a:lnTo>
                    <a:lnTo>
                      <a:pt x="200" y="101"/>
                    </a:lnTo>
                    <a:lnTo>
                      <a:pt x="200" y="103"/>
                    </a:lnTo>
                    <a:lnTo>
                      <a:pt x="202" y="103"/>
                    </a:lnTo>
                    <a:lnTo>
                      <a:pt x="202" y="103"/>
                    </a:lnTo>
                    <a:lnTo>
                      <a:pt x="207" y="103"/>
                    </a:lnTo>
                    <a:lnTo>
                      <a:pt x="209" y="103"/>
                    </a:lnTo>
                    <a:lnTo>
                      <a:pt x="211" y="103"/>
                    </a:lnTo>
                    <a:lnTo>
                      <a:pt x="211" y="105"/>
                    </a:lnTo>
                    <a:lnTo>
                      <a:pt x="217" y="97"/>
                    </a:lnTo>
                    <a:lnTo>
                      <a:pt x="227" y="107"/>
                    </a:lnTo>
                    <a:lnTo>
                      <a:pt x="223" y="117"/>
                    </a:lnTo>
                    <a:lnTo>
                      <a:pt x="223" y="119"/>
                    </a:lnTo>
                    <a:lnTo>
                      <a:pt x="225" y="121"/>
                    </a:lnTo>
                    <a:lnTo>
                      <a:pt x="225" y="123"/>
                    </a:lnTo>
                    <a:lnTo>
                      <a:pt x="225" y="123"/>
                    </a:lnTo>
                    <a:lnTo>
                      <a:pt x="223" y="123"/>
                    </a:lnTo>
                    <a:lnTo>
                      <a:pt x="223" y="125"/>
                    </a:lnTo>
                    <a:lnTo>
                      <a:pt x="225" y="125"/>
                    </a:lnTo>
                    <a:lnTo>
                      <a:pt x="225" y="128"/>
                    </a:lnTo>
                    <a:lnTo>
                      <a:pt x="221" y="130"/>
                    </a:lnTo>
                    <a:lnTo>
                      <a:pt x="219" y="130"/>
                    </a:lnTo>
                    <a:lnTo>
                      <a:pt x="219" y="132"/>
                    </a:lnTo>
                    <a:lnTo>
                      <a:pt x="219" y="132"/>
                    </a:lnTo>
                    <a:lnTo>
                      <a:pt x="219" y="134"/>
                    </a:lnTo>
                    <a:lnTo>
                      <a:pt x="219" y="136"/>
                    </a:lnTo>
                    <a:lnTo>
                      <a:pt x="219" y="136"/>
                    </a:lnTo>
                    <a:lnTo>
                      <a:pt x="219" y="138"/>
                    </a:lnTo>
                    <a:lnTo>
                      <a:pt x="217" y="140"/>
                    </a:lnTo>
                    <a:lnTo>
                      <a:pt x="217" y="140"/>
                    </a:lnTo>
                    <a:lnTo>
                      <a:pt x="215" y="140"/>
                    </a:lnTo>
                    <a:lnTo>
                      <a:pt x="215" y="140"/>
                    </a:lnTo>
                    <a:lnTo>
                      <a:pt x="215" y="142"/>
                    </a:lnTo>
                    <a:lnTo>
                      <a:pt x="213" y="142"/>
                    </a:lnTo>
                    <a:lnTo>
                      <a:pt x="213" y="142"/>
                    </a:lnTo>
                    <a:lnTo>
                      <a:pt x="213" y="142"/>
                    </a:lnTo>
                    <a:lnTo>
                      <a:pt x="213" y="144"/>
                    </a:lnTo>
                    <a:lnTo>
                      <a:pt x="213" y="144"/>
                    </a:lnTo>
                    <a:lnTo>
                      <a:pt x="213" y="144"/>
                    </a:lnTo>
                    <a:lnTo>
                      <a:pt x="215" y="144"/>
                    </a:lnTo>
                    <a:lnTo>
                      <a:pt x="215" y="144"/>
                    </a:lnTo>
                    <a:lnTo>
                      <a:pt x="213" y="146"/>
                    </a:lnTo>
                    <a:lnTo>
                      <a:pt x="213" y="146"/>
                    </a:lnTo>
                    <a:lnTo>
                      <a:pt x="211" y="148"/>
                    </a:lnTo>
                    <a:lnTo>
                      <a:pt x="211" y="150"/>
                    </a:lnTo>
                    <a:lnTo>
                      <a:pt x="211" y="152"/>
                    </a:lnTo>
                    <a:lnTo>
                      <a:pt x="209" y="152"/>
                    </a:lnTo>
                    <a:lnTo>
                      <a:pt x="209" y="154"/>
                    </a:lnTo>
                    <a:lnTo>
                      <a:pt x="211" y="158"/>
                    </a:lnTo>
                    <a:lnTo>
                      <a:pt x="211" y="160"/>
                    </a:lnTo>
                    <a:lnTo>
                      <a:pt x="213" y="162"/>
                    </a:lnTo>
                    <a:lnTo>
                      <a:pt x="213" y="164"/>
                    </a:lnTo>
                    <a:lnTo>
                      <a:pt x="215" y="166"/>
                    </a:lnTo>
                    <a:lnTo>
                      <a:pt x="217" y="166"/>
                    </a:lnTo>
                    <a:lnTo>
                      <a:pt x="219" y="166"/>
                    </a:lnTo>
                    <a:lnTo>
                      <a:pt x="219" y="164"/>
                    </a:lnTo>
                    <a:lnTo>
                      <a:pt x="221" y="164"/>
                    </a:lnTo>
                    <a:lnTo>
                      <a:pt x="223" y="162"/>
                    </a:lnTo>
                    <a:lnTo>
                      <a:pt x="223" y="158"/>
                    </a:lnTo>
                    <a:lnTo>
                      <a:pt x="221" y="158"/>
                    </a:lnTo>
                    <a:lnTo>
                      <a:pt x="221" y="156"/>
                    </a:lnTo>
                    <a:lnTo>
                      <a:pt x="221" y="156"/>
                    </a:lnTo>
                    <a:lnTo>
                      <a:pt x="221" y="156"/>
                    </a:lnTo>
                    <a:lnTo>
                      <a:pt x="223" y="154"/>
                    </a:lnTo>
                    <a:lnTo>
                      <a:pt x="223" y="154"/>
                    </a:lnTo>
                    <a:lnTo>
                      <a:pt x="223" y="154"/>
                    </a:lnTo>
                    <a:lnTo>
                      <a:pt x="223" y="154"/>
                    </a:lnTo>
                    <a:lnTo>
                      <a:pt x="223" y="156"/>
                    </a:lnTo>
                    <a:lnTo>
                      <a:pt x="223" y="156"/>
                    </a:lnTo>
                    <a:lnTo>
                      <a:pt x="223" y="156"/>
                    </a:lnTo>
                    <a:lnTo>
                      <a:pt x="223" y="158"/>
                    </a:lnTo>
                    <a:lnTo>
                      <a:pt x="225" y="158"/>
                    </a:lnTo>
                    <a:lnTo>
                      <a:pt x="225" y="160"/>
                    </a:lnTo>
                    <a:lnTo>
                      <a:pt x="227" y="158"/>
                    </a:lnTo>
                    <a:lnTo>
                      <a:pt x="227" y="158"/>
                    </a:lnTo>
                    <a:lnTo>
                      <a:pt x="229" y="156"/>
                    </a:lnTo>
                    <a:lnTo>
                      <a:pt x="229" y="154"/>
                    </a:lnTo>
                    <a:lnTo>
                      <a:pt x="229" y="154"/>
                    </a:lnTo>
                    <a:lnTo>
                      <a:pt x="229" y="152"/>
                    </a:lnTo>
                    <a:lnTo>
                      <a:pt x="229" y="152"/>
                    </a:lnTo>
                    <a:lnTo>
                      <a:pt x="231" y="154"/>
                    </a:lnTo>
                    <a:lnTo>
                      <a:pt x="231" y="156"/>
                    </a:lnTo>
                    <a:lnTo>
                      <a:pt x="235" y="162"/>
                    </a:lnTo>
                    <a:lnTo>
                      <a:pt x="237" y="164"/>
                    </a:lnTo>
                    <a:lnTo>
                      <a:pt x="245" y="169"/>
                    </a:lnTo>
                    <a:lnTo>
                      <a:pt x="248" y="171"/>
                    </a:lnTo>
                    <a:lnTo>
                      <a:pt x="250" y="171"/>
                    </a:lnTo>
                    <a:lnTo>
                      <a:pt x="250" y="166"/>
                    </a:lnTo>
                    <a:lnTo>
                      <a:pt x="248" y="164"/>
                    </a:lnTo>
                    <a:lnTo>
                      <a:pt x="245" y="162"/>
                    </a:lnTo>
                    <a:lnTo>
                      <a:pt x="243" y="158"/>
                    </a:lnTo>
                    <a:lnTo>
                      <a:pt x="245" y="158"/>
                    </a:lnTo>
                    <a:lnTo>
                      <a:pt x="248" y="160"/>
                    </a:lnTo>
                    <a:lnTo>
                      <a:pt x="250" y="162"/>
                    </a:lnTo>
                    <a:lnTo>
                      <a:pt x="252" y="166"/>
                    </a:lnTo>
                    <a:lnTo>
                      <a:pt x="252" y="169"/>
                    </a:lnTo>
                    <a:lnTo>
                      <a:pt x="252" y="169"/>
                    </a:lnTo>
                    <a:lnTo>
                      <a:pt x="254" y="171"/>
                    </a:lnTo>
                    <a:lnTo>
                      <a:pt x="256" y="173"/>
                    </a:lnTo>
                    <a:lnTo>
                      <a:pt x="258" y="173"/>
                    </a:lnTo>
                    <a:lnTo>
                      <a:pt x="264" y="171"/>
                    </a:lnTo>
                    <a:lnTo>
                      <a:pt x="268" y="169"/>
                    </a:lnTo>
                    <a:lnTo>
                      <a:pt x="270" y="171"/>
                    </a:lnTo>
                    <a:lnTo>
                      <a:pt x="272" y="171"/>
                    </a:lnTo>
                    <a:lnTo>
                      <a:pt x="274" y="173"/>
                    </a:lnTo>
                    <a:lnTo>
                      <a:pt x="274" y="173"/>
                    </a:lnTo>
                    <a:lnTo>
                      <a:pt x="276" y="175"/>
                    </a:lnTo>
                    <a:lnTo>
                      <a:pt x="276" y="175"/>
                    </a:lnTo>
                    <a:lnTo>
                      <a:pt x="278" y="179"/>
                    </a:lnTo>
                    <a:lnTo>
                      <a:pt x="278" y="179"/>
                    </a:lnTo>
                    <a:lnTo>
                      <a:pt x="280" y="179"/>
                    </a:lnTo>
                    <a:lnTo>
                      <a:pt x="280" y="179"/>
                    </a:lnTo>
                    <a:lnTo>
                      <a:pt x="280" y="175"/>
                    </a:lnTo>
                    <a:lnTo>
                      <a:pt x="282" y="177"/>
                    </a:lnTo>
                    <a:lnTo>
                      <a:pt x="282" y="179"/>
                    </a:lnTo>
                    <a:lnTo>
                      <a:pt x="284" y="177"/>
                    </a:lnTo>
                    <a:lnTo>
                      <a:pt x="284" y="175"/>
                    </a:lnTo>
                    <a:lnTo>
                      <a:pt x="284" y="175"/>
                    </a:lnTo>
                    <a:lnTo>
                      <a:pt x="284" y="173"/>
                    </a:lnTo>
                    <a:lnTo>
                      <a:pt x="284" y="173"/>
                    </a:lnTo>
                    <a:lnTo>
                      <a:pt x="282" y="171"/>
                    </a:lnTo>
                    <a:lnTo>
                      <a:pt x="282" y="171"/>
                    </a:lnTo>
                    <a:lnTo>
                      <a:pt x="284" y="173"/>
                    </a:lnTo>
                    <a:lnTo>
                      <a:pt x="286" y="175"/>
                    </a:lnTo>
                    <a:lnTo>
                      <a:pt x="288" y="179"/>
                    </a:lnTo>
                    <a:lnTo>
                      <a:pt x="288" y="179"/>
                    </a:lnTo>
                    <a:lnTo>
                      <a:pt x="291" y="181"/>
                    </a:lnTo>
                    <a:lnTo>
                      <a:pt x="299" y="185"/>
                    </a:lnTo>
                    <a:lnTo>
                      <a:pt x="299" y="183"/>
                    </a:lnTo>
                    <a:lnTo>
                      <a:pt x="297" y="183"/>
                    </a:lnTo>
                    <a:lnTo>
                      <a:pt x="297" y="181"/>
                    </a:lnTo>
                    <a:lnTo>
                      <a:pt x="297" y="181"/>
                    </a:lnTo>
                    <a:lnTo>
                      <a:pt x="297" y="179"/>
                    </a:lnTo>
                    <a:lnTo>
                      <a:pt x="297" y="177"/>
                    </a:lnTo>
                    <a:lnTo>
                      <a:pt x="297" y="175"/>
                    </a:lnTo>
                    <a:lnTo>
                      <a:pt x="295" y="173"/>
                    </a:lnTo>
                    <a:lnTo>
                      <a:pt x="293" y="169"/>
                    </a:lnTo>
                    <a:lnTo>
                      <a:pt x="288" y="169"/>
                    </a:lnTo>
                    <a:lnTo>
                      <a:pt x="288" y="166"/>
                    </a:lnTo>
                    <a:lnTo>
                      <a:pt x="286" y="164"/>
                    </a:lnTo>
                    <a:lnTo>
                      <a:pt x="286" y="164"/>
                    </a:lnTo>
                    <a:lnTo>
                      <a:pt x="288" y="162"/>
                    </a:lnTo>
                    <a:lnTo>
                      <a:pt x="288" y="160"/>
                    </a:lnTo>
                    <a:lnTo>
                      <a:pt x="286" y="158"/>
                    </a:lnTo>
                    <a:lnTo>
                      <a:pt x="284" y="158"/>
                    </a:lnTo>
                    <a:lnTo>
                      <a:pt x="282" y="160"/>
                    </a:lnTo>
                    <a:lnTo>
                      <a:pt x="280" y="160"/>
                    </a:lnTo>
                    <a:lnTo>
                      <a:pt x="278" y="160"/>
                    </a:lnTo>
                    <a:lnTo>
                      <a:pt x="276" y="158"/>
                    </a:lnTo>
                    <a:lnTo>
                      <a:pt x="276" y="156"/>
                    </a:lnTo>
                    <a:lnTo>
                      <a:pt x="274" y="154"/>
                    </a:lnTo>
                    <a:lnTo>
                      <a:pt x="274" y="154"/>
                    </a:lnTo>
                    <a:lnTo>
                      <a:pt x="268" y="152"/>
                    </a:lnTo>
                    <a:lnTo>
                      <a:pt x="264" y="150"/>
                    </a:lnTo>
                    <a:lnTo>
                      <a:pt x="262" y="148"/>
                    </a:lnTo>
                    <a:lnTo>
                      <a:pt x="260" y="146"/>
                    </a:lnTo>
                    <a:lnTo>
                      <a:pt x="258" y="142"/>
                    </a:lnTo>
                    <a:lnTo>
                      <a:pt x="258" y="140"/>
                    </a:lnTo>
                    <a:lnTo>
                      <a:pt x="258" y="140"/>
                    </a:lnTo>
                    <a:lnTo>
                      <a:pt x="258" y="140"/>
                    </a:lnTo>
                    <a:lnTo>
                      <a:pt x="256" y="138"/>
                    </a:lnTo>
                    <a:lnTo>
                      <a:pt x="256" y="136"/>
                    </a:lnTo>
                    <a:lnTo>
                      <a:pt x="254" y="128"/>
                    </a:lnTo>
                    <a:lnTo>
                      <a:pt x="254" y="128"/>
                    </a:lnTo>
                    <a:lnTo>
                      <a:pt x="254" y="125"/>
                    </a:lnTo>
                    <a:lnTo>
                      <a:pt x="254" y="125"/>
                    </a:lnTo>
                    <a:lnTo>
                      <a:pt x="256" y="128"/>
                    </a:lnTo>
                    <a:lnTo>
                      <a:pt x="260" y="142"/>
                    </a:lnTo>
                    <a:lnTo>
                      <a:pt x="262" y="144"/>
                    </a:lnTo>
                    <a:lnTo>
                      <a:pt x="262" y="144"/>
                    </a:lnTo>
                    <a:lnTo>
                      <a:pt x="270" y="150"/>
                    </a:lnTo>
                    <a:lnTo>
                      <a:pt x="270" y="150"/>
                    </a:lnTo>
                    <a:lnTo>
                      <a:pt x="274" y="150"/>
                    </a:lnTo>
                    <a:lnTo>
                      <a:pt x="274" y="150"/>
                    </a:lnTo>
                    <a:lnTo>
                      <a:pt x="276" y="152"/>
                    </a:lnTo>
                    <a:lnTo>
                      <a:pt x="276" y="152"/>
                    </a:lnTo>
                    <a:lnTo>
                      <a:pt x="278" y="152"/>
                    </a:lnTo>
                    <a:lnTo>
                      <a:pt x="278" y="154"/>
                    </a:lnTo>
                    <a:lnTo>
                      <a:pt x="278" y="154"/>
                    </a:lnTo>
                    <a:lnTo>
                      <a:pt x="280" y="156"/>
                    </a:lnTo>
                    <a:lnTo>
                      <a:pt x="280" y="156"/>
                    </a:lnTo>
                    <a:lnTo>
                      <a:pt x="284" y="154"/>
                    </a:lnTo>
                    <a:lnTo>
                      <a:pt x="286" y="154"/>
                    </a:lnTo>
                    <a:lnTo>
                      <a:pt x="286" y="152"/>
                    </a:lnTo>
                    <a:lnTo>
                      <a:pt x="284" y="150"/>
                    </a:lnTo>
                    <a:lnTo>
                      <a:pt x="282" y="148"/>
                    </a:lnTo>
                    <a:lnTo>
                      <a:pt x="280" y="144"/>
                    </a:lnTo>
                    <a:lnTo>
                      <a:pt x="272" y="140"/>
                    </a:lnTo>
                    <a:lnTo>
                      <a:pt x="270" y="136"/>
                    </a:lnTo>
                    <a:lnTo>
                      <a:pt x="270" y="134"/>
                    </a:lnTo>
                    <a:lnTo>
                      <a:pt x="270" y="125"/>
                    </a:lnTo>
                    <a:lnTo>
                      <a:pt x="268" y="125"/>
                    </a:lnTo>
                    <a:lnTo>
                      <a:pt x="268" y="123"/>
                    </a:lnTo>
                    <a:lnTo>
                      <a:pt x="266" y="121"/>
                    </a:lnTo>
                    <a:lnTo>
                      <a:pt x="266" y="117"/>
                    </a:lnTo>
                    <a:lnTo>
                      <a:pt x="264" y="117"/>
                    </a:lnTo>
                    <a:lnTo>
                      <a:pt x="262" y="115"/>
                    </a:lnTo>
                    <a:lnTo>
                      <a:pt x="262" y="113"/>
                    </a:lnTo>
                    <a:lnTo>
                      <a:pt x="262" y="111"/>
                    </a:lnTo>
                    <a:lnTo>
                      <a:pt x="266" y="109"/>
                    </a:lnTo>
                    <a:lnTo>
                      <a:pt x="266" y="107"/>
                    </a:lnTo>
                    <a:lnTo>
                      <a:pt x="266" y="105"/>
                    </a:lnTo>
                    <a:lnTo>
                      <a:pt x="266" y="105"/>
                    </a:lnTo>
                    <a:lnTo>
                      <a:pt x="264" y="107"/>
                    </a:lnTo>
                    <a:lnTo>
                      <a:pt x="262" y="105"/>
                    </a:lnTo>
                    <a:lnTo>
                      <a:pt x="262" y="103"/>
                    </a:lnTo>
                    <a:lnTo>
                      <a:pt x="262" y="101"/>
                    </a:lnTo>
                    <a:lnTo>
                      <a:pt x="262" y="101"/>
                    </a:lnTo>
                    <a:lnTo>
                      <a:pt x="260" y="101"/>
                    </a:lnTo>
                    <a:lnTo>
                      <a:pt x="260" y="101"/>
                    </a:lnTo>
                    <a:lnTo>
                      <a:pt x="262" y="99"/>
                    </a:lnTo>
                    <a:lnTo>
                      <a:pt x="264" y="99"/>
                    </a:lnTo>
                    <a:lnTo>
                      <a:pt x="264" y="101"/>
                    </a:lnTo>
                    <a:lnTo>
                      <a:pt x="266" y="99"/>
                    </a:lnTo>
                    <a:lnTo>
                      <a:pt x="264" y="97"/>
                    </a:lnTo>
                    <a:lnTo>
                      <a:pt x="262" y="97"/>
                    </a:lnTo>
                    <a:lnTo>
                      <a:pt x="260" y="95"/>
                    </a:lnTo>
                    <a:lnTo>
                      <a:pt x="260" y="95"/>
                    </a:lnTo>
                    <a:lnTo>
                      <a:pt x="258" y="93"/>
                    </a:lnTo>
                    <a:lnTo>
                      <a:pt x="260" y="93"/>
                    </a:lnTo>
                    <a:lnTo>
                      <a:pt x="262" y="93"/>
                    </a:lnTo>
                    <a:lnTo>
                      <a:pt x="266" y="95"/>
                    </a:lnTo>
                    <a:lnTo>
                      <a:pt x="268" y="95"/>
                    </a:lnTo>
                    <a:lnTo>
                      <a:pt x="268" y="95"/>
                    </a:lnTo>
                    <a:lnTo>
                      <a:pt x="266" y="93"/>
                    </a:lnTo>
                    <a:lnTo>
                      <a:pt x="262" y="89"/>
                    </a:lnTo>
                    <a:lnTo>
                      <a:pt x="260" y="87"/>
                    </a:lnTo>
                    <a:lnTo>
                      <a:pt x="258" y="84"/>
                    </a:lnTo>
                    <a:lnTo>
                      <a:pt x="256" y="84"/>
                    </a:lnTo>
                    <a:lnTo>
                      <a:pt x="256" y="84"/>
                    </a:lnTo>
                    <a:lnTo>
                      <a:pt x="254" y="84"/>
                    </a:lnTo>
                    <a:lnTo>
                      <a:pt x="254" y="82"/>
                    </a:lnTo>
                    <a:lnTo>
                      <a:pt x="254" y="82"/>
                    </a:lnTo>
                    <a:lnTo>
                      <a:pt x="256" y="80"/>
                    </a:lnTo>
                    <a:lnTo>
                      <a:pt x="256" y="80"/>
                    </a:lnTo>
                    <a:lnTo>
                      <a:pt x="258" y="82"/>
                    </a:lnTo>
                    <a:lnTo>
                      <a:pt x="260" y="84"/>
                    </a:lnTo>
                    <a:lnTo>
                      <a:pt x="264" y="89"/>
                    </a:lnTo>
                    <a:lnTo>
                      <a:pt x="266" y="87"/>
                    </a:lnTo>
                    <a:lnTo>
                      <a:pt x="266" y="87"/>
                    </a:lnTo>
                    <a:lnTo>
                      <a:pt x="266" y="87"/>
                    </a:lnTo>
                    <a:lnTo>
                      <a:pt x="268" y="87"/>
                    </a:lnTo>
                    <a:lnTo>
                      <a:pt x="270" y="84"/>
                    </a:lnTo>
                    <a:lnTo>
                      <a:pt x="270" y="84"/>
                    </a:lnTo>
                    <a:lnTo>
                      <a:pt x="268" y="82"/>
                    </a:lnTo>
                    <a:lnTo>
                      <a:pt x="266" y="80"/>
                    </a:lnTo>
                    <a:lnTo>
                      <a:pt x="262" y="80"/>
                    </a:lnTo>
                    <a:lnTo>
                      <a:pt x="260" y="80"/>
                    </a:lnTo>
                    <a:lnTo>
                      <a:pt x="260" y="80"/>
                    </a:lnTo>
                    <a:lnTo>
                      <a:pt x="258" y="78"/>
                    </a:lnTo>
                    <a:lnTo>
                      <a:pt x="258" y="78"/>
                    </a:lnTo>
                    <a:lnTo>
                      <a:pt x="258" y="78"/>
                    </a:lnTo>
                    <a:lnTo>
                      <a:pt x="258" y="78"/>
                    </a:lnTo>
                    <a:lnTo>
                      <a:pt x="262" y="78"/>
                    </a:lnTo>
                    <a:lnTo>
                      <a:pt x="262" y="78"/>
                    </a:lnTo>
                    <a:lnTo>
                      <a:pt x="264" y="78"/>
                    </a:lnTo>
                    <a:lnTo>
                      <a:pt x="266" y="78"/>
                    </a:lnTo>
                    <a:lnTo>
                      <a:pt x="266" y="80"/>
                    </a:lnTo>
                    <a:lnTo>
                      <a:pt x="266" y="80"/>
                    </a:lnTo>
                    <a:lnTo>
                      <a:pt x="266" y="76"/>
                    </a:lnTo>
                    <a:lnTo>
                      <a:pt x="264" y="74"/>
                    </a:lnTo>
                    <a:lnTo>
                      <a:pt x="264" y="72"/>
                    </a:lnTo>
                    <a:lnTo>
                      <a:pt x="262" y="70"/>
                    </a:lnTo>
                    <a:lnTo>
                      <a:pt x="260" y="70"/>
                    </a:lnTo>
                    <a:lnTo>
                      <a:pt x="258" y="72"/>
                    </a:lnTo>
                    <a:lnTo>
                      <a:pt x="258" y="70"/>
                    </a:lnTo>
                    <a:lnTo>
                      <a:pt x="256" y="70"/>
                    </a:lnTo>
                    <a:lnTo>
                      <a:pt x="256" y="68"/>
                    </a:lnTo>
                    <a:lnTo>
                      <a:pt x="256" y="68"/>
                    </a:lnTo>
                    <a:lnTo>
                      <a:pt x="254" y="68"/>
                    </a:lnTo>
                    <a:lnTo>
                      <a:pt x="254" y="66"/>
                    </a:lnTo>
                    <a:lnTo>
                      <a:pt x="252" y="66"/>
                    </a:lnTo>
                    <a:lnTo>
                      <a:pt x="250" y="66"/>
                    </a:lnTo>
                    <a:lnTo>
                      <a:pt x="250" y="64"/>
                    </a:lnTo>
                    <a:lnTo>
                      <a:pt x="250" y="64"/>
                    </a:lnTo>
                    <a:lnTo>
                      <a:pt x="248" y="64"/>
                    </a:lnTo>
                    <a:lnTo>
                      <a:pt x="245" y="64"/>
                    </a:lnTo>
                    <a:lnTo>
                      <a:pt x="245" y="64"/>
                    </a:lnTo>
                    <a:lnTo>
                      <a:pt x="245" y="62"/>
                    </a:lnTo>
                    <a:lnTo>
                      <a:pt x="248" y="62"/>
                    </a:lnTo>
                    <a:lnTo>
                      <a:pt x="250" y="62"/>
                    </a:lnTo>
                    <a:lnTo>
                      <a:pt x="250" y="60"/>
                    </a:lnTo>
                    <a:lnTo>
                      <a:pt x="250" y="62"/>
                    </a:lnTo>
                    <a:lnTo>
                      <a:pt x="256" y="62"/>
                    </a:lnTo>
                    <a:lnTo>
                      <a:pt x="256" y="64"/>
                    </a:lnTo>
                    <a:lnTo>
                      <a:pt x="258" y="64"/>
                    </a:lnTo>
                    <a:lnTo>
                      <a:pt x="258" y="64"/>
                    </a:lnTo>
                    <a:lnTo>
                      <a:pt x="260" y="64"/>
                    </a:lnTo>
                    <a:lnTo>
                      <a:pt x="260" y="66"/>
                    </a:lnTo>
                    <a:lnTo>
                      <a:pt x="260" y="64"/>
                    </a:lnTo>
                    <a:lnTo>
                      <a:pt x="260" y="64"/>
                    </a:lnTo>
                    <a:lnTo>
                      <a:pt x="262" y="64"/>
                    </a:lnTo>
                    <a:lnTo>
                      <a:pt x="262" y="66"/>
                    </a:lnTo>
                    <a:lnTo>
                      <a:pt x="266" y="62"/>
                    </a:lnTo>
                    <a:lnTo>
                      <a:pt x="266" y="62"/>
                    </a:lnTo>
                    <a:lnTo>
                      <a:pt x="262" y="62"/>
                    </a:lnTo>
                    <a:lnTo>
                      <a:pt x="260" y="60"/>
                    </a:lnTo>
                    <a:lnTo>
                      <a:pt x="258" y="58"/>
                    </a:lnTo>
                    <a:lnTo>
                      <a:pt x="256" y="56"/>
                    </a:lnTo>
                    <a:lnTo>
                      <a:pt x="258" y="56"/>
                    </a:lnTo>
                    <a:lnTo>
                      <a:pt x="260" y="56"/>
                    </a:lnTo>
                    <a:lnTo>
                      <a:pt x="262" y="58"/>
                    </a:lnTo>
                    <a:lnTo>
                      <a:pt x="262" y="60"/>
                    </a:lnTo>
                    <a:lnTo>
                      <a:pt x="264" y="60"/>
                    </a:lnTo>
                    <a:lnTo>
                      <a:pt x="264" y="58"/>
                    </a:lnTo>
                    <a:lnTo>
                      <a:pt x="264" y="58"/>
                    </a:lnTo>
                    <a:lnTo>
                      <a:pt x="260" y="54"/>
                    </a:lnTo>
                    <a:lnTo>
                      <a:pt x="260" y="54"/>
                    </a:lnTo>
                    <a:lnTo>
                      <a:pt x="260" y="54"/>
                    </a:lnTo>
                    <a:lnTo>
                      <a:pt x="266" y="54"/>
                    </a:lnTo>
                    <a:lnTo>
                      <a:pt x="266" y="52"/>
                    </a:lnTo>
                    <a:lnTo>
                      <a:pt x="264" y="52"/>
                    </a:lnTo>
                    <a:lnTo>
                      <a:pt x="266" y="50"/>
                    </a:lnTo>
                    <a:lnTo>
                      <a:pt x="266" y="50"/>
                    </a:lnTo>
                    <a:lnTo>
                      <a:pt x="266" y="50"/>
                    </a:lnTo>
                    <a:lnTo>
                      <a:pt x="268" y="48"/>
                    </a:lnTo>
                    <a:lnTo>
                      <a:pt x="266" y="48"/>
                    </a:lnTo>
                    <a:lnTo>
                      <a:pt x="266" y="48"/>
                    </a:lnTo>
                    <a:lnTo>
                      <a:pt x="264" y="46"/>
                    </a:lnTo>
                    <a:lnTo>
                      <a:pt x="262" y="46"/>
                    </a:lnTo>
                    <a:lnTo>
                      <a:pt x="260" y="46"/>
                    </a:lnTo>
                    <a:lnTo>
                      <a:pt x="266" y="41"/>
                    </a:lnTo>
                    <a:lnTo>
                      <a:pt x="268" y="43"/>
                    </a:lnTo>
                    <a:lnTo>
                      <a:pt x="270" y="48"/>
                    </a:lnTo>
                    <a:lnTo>
                      <a:pt x="272" y="52"/>
                    </a:lnTo>
                    <a:lnTo>
                      <a:pt x="274" y="48"/>
                    </a:lnTo>
                    <a:lnTo>
                      <a:pt x="274" y="48"/>
                    </a:lnTo>
                    <a:lnTo>
                      <a:pt x="274" y="48"/>
                    </a:lnTo>
                    <a:lnTo>
                      <a:pt x="274" y="46"/>
                    </a:lnTo>
                    <a:lnTo>
                      <a:pt x="272" y="43"/>
                    </a:lnTo>
                    <a:lnTo>
                      <a:pt x="272" y="35"/>
                    </a:lnTo>
                    <a:lnTo>
                      <a:pt x="272" y="35"/>
                    </a:lnTo>
                    <a:lnTo>
                      <a:pt x="272" y="35"/>
                    </a:lnTo>
                    <a:lnTo>
                      <a:pt x="272" y="33"/>
                    </a:lnTo>
                    <a:lnTo>
                      <a:pt x="274" y="33"/>
                    </a:lnTo>
                    <a:lnTo>
                      <a:pt x="274" y="33"/>
                    </a:lnTo>
                    <a:lnTo>
                      <a:pt x="274" y="35"/>
                    </a:lnTo>
                    <a:lnTo>
                      <a:pt x="274" y="37"/>
                    </a:lnTo>
                    <a:lnTo>
                      <a:pt x="274" y="41"/>
                    </a:lnTo>
                    <a:lnTo>
                      <a:pt x="276" y="43"/>
                    </a:lnTo>
                    <a:lnTo>
                      <a:pt x="276" y="46"/>
                    </a:lnTo>
                    <a:lnTo>
                      <a:pt x="278" y="41"/>
                    </a:lnTo>
                    <a:lnTo>
                      <a:pt x="282" y="37"/>
                    </a:lnTo>
                    <a:lnTo>
                      <a:pt x="286" y="33"/>
                    </a:lnTo>
                    <a:lnTo>
                      <a:pt x="286" y="33"/>
                    </a:lnTo>
                    <a:lnTo>
                      <a:pt x="286" y="31"/>
                    </a:lnTo>
                    <a:lnTo>
                      <a:pt x="286" y="31"/>
                    </a:lnTo>
                    <a:lnTo>
                      <a:pt x="282" y="31"/>
                    </a:lnTo>
                    <a:lnTo>
                      <a:pt x="282" y="29"/>
                    </a:lnTo>
                    <a:lnTo>
                      <a:pt x="282" y="23"/>
                    </a:lnTo>
                    <a:lnTo>
                      <a:pt x="282" y="23"/>
                    </a:lnTo>
                    <a:lnTo>
                      <a:pt x="284" y="21"/>
                    </a:lnTo>
                    <a:lnTo>
                      <a:pt x="284" y="21"/>
                    </a:lnTo>
                    <a:lnTo>
                      <a:pt x="291" y="21"/>
                    </a:lnTo>
                    <a:lnTo>
                      <a:pt x="291" y="19"/>
                    </a:lnTo>
                    <a:lnTo>
                      <a:pt x="293" y="17"/>
                    </a:lnTo>
                    <a:lnTo>
                      <a:pt x="293" y="15"/>
                    </a:lnTo>
                    <a:lnTo>
                      <a:pt x="295" y="15"/>
                    </a:lnTo>
                    <a:lnTo>
                      <a:pt x="295" y="19"/>
                    </a:lnTo>
                    <a:lnTo>
                      <a:pt x="295" y="21"/>
                    </a:lnTo>
                    <a:lnTo>
                      <a:pt x="293" y="23"/>
                    </a:lnTo>
                    <a:lnTo>
                      <a:pt x="293" y="27"/>
                    </a:lnTo>
                    <a:lnTo>
                      <a:pt x="291" y="29"/>
                    </a:lnTo>
                    <a:lnTo>
                      <a:pt x="293" y="31"/>
                    </a:lnTo>
                    <a:lnTo>
                      <a:pt x="293" y="29"/>
                    </a:lnTo>
                    <a:lnTo>
                      <a:pt x="299" y="23"/>
                    </a:lnTo>
                    <a:lnTo>
                      <a:pt x="299" y="21"/>
                    </a:lnTo>
                    <a:lnTo>
                      <a:pt x="301" y="19"/>
                    </a:lnTo>
                    <a:lnTo>
                      <a:pt x="301" y="17"/>
                    </a:lnTo>
                    <a:lnTo>
                      <a:pt x="303" y="15"/>
                    </a:lnTo>
                    <a:lnTo>
                      <a:pt x="303" y="17"/>
                    </a:lnTo>
                    <a:lnTo>
                      <a:pt x="303" y="21"/>
                    </a:lnTo>
                    <a:lnTo>
                      <a:pt x="301" y="23"/>
                    </a:lnTo>
                    <a:lnTo>
                      <a:pt x="299" y="25"/>
                    </a:lnTo>
                    <a:lnTo>
                      <a:pt x="301" y="25"/>
                    </a:lnTo>
                    <a:lnTo>
                      <a:pt x="303" y="27"/>
                    </a:lnTo>
                    <a:lnTo>
                      <a:pt x="305" y="27"/>
                    </a:lnTo>
                    <a:lnTo>
                      <a:pt x="305" y="27"/>
                    </a:lnTo>
                    <a:lnTo>
                      <a:pt x="303" y="29"/>
                    </a:lnTo>
                    <a:lnTo>
                      <a:pt x="299" y="27"/>
                    </a:lnTo>
                    <a:lnTo>
                      <a:pt x="297" y="29"/>
                    </a:lnTo>
                    <a:lnTo>
                      <a:pt x="297" y="29"/>
                    </a:lnTo>
                    <a:lnTo>
                      <a:pt x="295" y="31"/>
                    </a:lnTo>
                    <a:lnTo>
                      <a:pt x="293" y="35"/>
                    </a:lnTo>
                    <a:lnTo>
                      <a:pt x="293" y="37"/>
                    </a:lnTo>
                    <a:lnTo>
                      <a:pt x="295" y="37"/>
                    </a:lnTo>
                    <a:lnTo>
                      <a:pt x="303" y="35"/>
                    </a:lnTo>
                    <a:lnTo>
                      <a:pt x="307" y="35"/>
                    </a:lnTo>
                    <a:lnTo>
                      <a:pt x="307" y="37"/>
                    </a:lnTo>
                    <a:lnTo>
                      <a:pt x="305" y="37"/>
                    </a:lnTo>
                    <a:lnTo>
                      <a:pt x="305" y="37"/>
                    </a:lnTo>
                    <a:lnTo>
                      <a:pt x="301" y="39"/>
                    </a:lnTo>
                    <a:lnTo>
                      <a:pt x="293" y="41"/>
                    </a:lnTo>
                    <a:lnTo>
                      <a:pt x="284" y="43"/>
                    </a:lnTo>
                    <a:lnTo>
                      <a:pt x="284" y="43"/>
                    </a:lnTo>
                    <a:lnTo>
                      <a:pt x="284" y="46"/>
                    </a:lnTo>
                    <a:lnTo>
                      <a:pt x="284" y="48"/>
                    </a:lnTo>
                    <a:lnTo>
                      <a:pt x="282" y="48"/>
                    </a:lnTo>
                    <a:lnTo>
                      <a:pt x="282" y="48"/>
                    </a:lnTo>
                    <a:lnTo>
                      <a:pt x="280" y="50"/>
                    </a:lnTo>
                    <a:lnTo>
                      <a:pt x="280" y="50"/>
                    </a:lnTo>
                    <a:lnTo>
                      <a:pt x="280" y="52"/>
                    </a:lnTo>
                    <a:lnTo>
                      <a:pt x="280" y="54"/>
                    </a:lnTo>
                    <a:lnTo>
                      <a:pt x="278" y="62"/>
                    </a:lnTo>
                    <a:lnTo>
                      <a:pt x="278" y="66"/>
                    </a:lnTo>
                    <a:lnTo>
                      <a:pt x="278" y="66"/>
                    </a:lnTo>
                    <a:lnTo>
                      <a:pt x="278" y="68"/>
                    </a:lnTo>
                    <a:lnTo>
                      <a:pt x="278" y="68"/>
                    </a:lnTo>
                    <a:lnTo>
                      <a:pt x="280" y="70"/>
                    </a:lnTo>
                    <a:lnTo>
                      <a:pt x="280" y="70"/>
                    </a:lnTo>
                    <a:lnTo>
                      <a:pt x="282" y="70"/>
                    </a:lnTo>
                    <a:lnTo>
                      <a:pt x="282" y="72"/>
                    </a:lnTo>
                    <a:lnTo>
                      <a:pt x="282" y="76"/>
                    </a:lnTo>
                    <a:lnTo>
                      <a:pt x="282" y="78"/>
                    </a:lnTo>
                    <a:lnTo>
                      <a:pt x="284" y="78"/>
                    </a:lnTo>
                    <a:lnTo>
                      <a:pt x="284" y="78"/>
                    </a:lnTo>
                    <a:lnTo>
                      <a:pt x="284" y="74"/>
                    </a:lnTo>
                    <a:lnTo>
                      <a:pt x="284" y="70"/>
                    </a:lnTo>
                    <a:lnTo>
                      <a:pt x="288" y="68"/>
                    </a:lnTo>
                    <a:lnTo>
                      <a:pt x="288" y="68"/>
                    </a:lnTo>
                    <a:lnTo>
                      <a:pt x="286" y="68"/>
                    </a:lnTo>
                    <a:lnTo>
                      <a:pt x="288" y="68"/>
                    </a:lnTo>
                    <a:lnTo>
                      <a:pt x="291" y="68"/>
                    </a:lnTo>
                    <a:lnTo>
                      <a:pt x="293" y="66"/>
                    </a:lnTo>
                    <a:lnTo>
                      <a:pt x="295" y="66"/>
                    </a:lnTo>
                    <a:lnTo>
                      <a:pt x="293" y="68"/>
                    </a:lnTo>
                    <a:lnTo>
                      <a:pt x="291" y="72"/>
                    </a:lnTo>
                    <a:lnTo>
                      <a:pt x="288" y="74"/>
                    </a:lnTo>
                    <a:lnTo>
                      <a:pt x="291" y="74"/>
                    </a:lnTo>
                    <a:lnTo>
                      <a:pt x="288" y="76"/>
                    </a:lnTo>
                    <a:lnTo>
                      <a:pt x="286" y="76"/>
                    </a:lnTo>
                    <a:lnTo>
                      <a:pt x="288" y="76"/>
                    </a:lnTo>
                    <a:lnTo>
                      <a:pt x="288" y="78"/>
                    </a:lnTo>
                    <a:lnTo>
                      <a:pt x="288" y="78"/>
                    </a:lnTo>
                    <a:lnTo>
                      <a:pt x="291" y="78"/>
                    </a:lnTo>
                    <a:lnTo>
                      <a:pt x="291" y="80"/>
                    </a:lnTo>
                    <a:lnTo>
                      <a:pt x="288" y="82"/>
                    </a:lnTo>
                    <a:lnTo>
                      <a:pt x="286" y="84"/>
                    </a:lnTo>
                    <a:lnTo>
                      <a:pt x="284" y="84"/>
                    </a:lnTo>
                    <a:lnTo>
                      <a:pt x="282" y="84"/>
                    </a:lnTo>
                    <a:lnTo>
                      <a:pt x="282" y="84"/>
                    </a:lnTo>
                    <a:lnTo>
                      <a:pt x="278" y="82"/>
                    </a:lnTo>
                    <a:lnTo>
                      <a:pt x="278" y="82"/>
                    </a:lnTo>
                    <a:lnTo>
                      <a:pt x="276" y="80"/>
                    </a:lnTo>
                    <a:lnTo>
                      <a:pt x="276" y="82"/>
                    </a:lnTo>
                    <a:lnTo>
                      <a:pt x="276" y="84"/>
                    </a:lnTo>
                    <a:lnTo>
                      <a:pt x="276" y="87"/>
                    </a:lnTo>
                    <a:lnTo>
                      <a:pt x="274" y="89"/>
                    </a:lnTo>
                    <a:lnTo>
                      <a:pt x="276" y="91"/>
                    </a:lnTo>
                    <a:lnTo>
                      <a:pt x="276" y="99"/>
                    </a:lnTo>
                    <a:lnTo>
                      <a:pt x="276" y="101"/>
                    </a:lnTo>
                    <a:lnTo>
                      <a:pt x="278" y="99"/>
                    </a:lnTo>
                    <a:lnTo>
                      <a:pt x="278" y="99"/>
                    </a:lnTo>
                    <a:lnTo>
                      <a:pt x="280" y="97"/>
                    </a:lnTo>
                    <a:lnTo>
                      <a:pt x="278" y="97"/>
                    </a:lnTo>
                    <a:lnTo>
                      <a:pt x="278" y="97"/>
                    </a:lnTo>
                    <a:lnTo>
                      <a:pt x="278" y="95"/>
                    </a:lnTo>
                    <a:lnTo>
                      <a:pt x="278" y="95"/>
                    </a:lnTo>
                    <a:lnTo>
                      <a:pt x="278" y="93"/>
                    </a:lnTo>
                    <a:lnTo>
                      <a:pt x="278" y="93"/>
                    </a:lnTo>
                    <a:lnTo>
                      <a:pt x="280" y="93"/>
                    </a:lnTo>
                    <a:lnTo>
                      <a:pt x="282" y="91"/>
                    </a:lnTo>
                    <a:lnTo>
                      <a:pt x="282" y="91"/>
                    </a:lnTo>
                    <a:lnTo>
                      <a:pt x="282" y="91"/>
                    </a:lnTo>
                    <a:lnTo>
                      <a:pt x="282" y="89"/>
                    </a:lnTo>
                    <a:lnTo>
                      <a:pt x="282" y="89"/>
                    </a:lnTo>
                    <a:lnTo>
                      <a:pt x="284" y="89"/>
                    </a:lnTo>
                    <a:lnTo>
                      <a:pt x="284" y="87"/>
                    </a:lnTo>
                    <a:lnTo>
                      <a:pt x="284" y="87"/>
                    </a:lnTo>
                    <a:lnTo>
                      <a:pt x="288" y="89"/>
                    </a:lnTo>
                    <a:lnTo>
                      <a:pt x="288" y="91"/>
                    </a:lnTo>
                    <a:lnTo>
                      <a:pt x="288" y="93"/>
                    </a:lnTo>
                    <a:lnTo>
                      <a:pt x="288" y="93"/>
                    </a:lnTo>
                    <a:lnTo>
                      <a:pt x="291" y="93"/>
                    </a:lnTo>
                    <a:lnTo>
                      <a:pt x="291" y="93"/>
                    </a:lnTo>
                    <a:lnTo>
                      <a:pt x="291" y="91"/>
                    </a:lnTo>
                    <a:lnTo>
                      <a:pt x="291" y="91"/>
                    </a:lnTo>
                    <a:lnTo>
                      <a:pt x="293" y="91"/>
                    </a:lnTo>
                    <a:lnTo>
                      <a:pt x="293" y="91"/>
                    </a:lnTo>
                    <a:lnTo>
                      <a:pt x="293" y="93"/>
                    </a:lnTo>
                    <a:lnTo>
                      <a:pt x="293" y="93"/>
                    </a:lnTo>
                    <a:lnTo>
                      <a:pt x="297" y="95"/>
                    </a:lnTo>
                    <a:lnTo>
                      <a:pt x="295" y="95"/>
                    </a:lnTo>
                    <a:lnTo>
                      <a:pt x="293" y="97"/>
                    </a:lnTo>
                    <a:lnTo>
                      <a:pt x="291" y="99"/>
                    </a:lnTo>
                    <a:lnTo>
                      <a:pt x="293" y="101"/>
                    </a:lnTo>
                    <a:lnTo>
                      <a:pt x="293" y="103"/>
                    </a:lnTo>
                    <a:lnTo>
                      <a:pt x="295" y="103"/>
                    </a:lnTo>
                    <a:lnTo>
                      <a:pt x="297" y="103"/>
                    </a:lnTo>
                    <a:lnTo>
                      <a:pt x="297" y="101"/>
                    </a:lnTo>
                    <a:lnTo>
                      <a:pt x="299" y="103"/>
                    </a:lnTo>
                    <a:lnTo>
                      <a:pt x="299" y="103"/>
                    </a:lnTo>
                    <a:lnTo>
                      <a:pt x="297" y="105"/>
                    </a:lnTo>
                    <a:lnTo>
                      <a:pt x="297" y="105"/>
                    </a:lnTo>
                    <a:lnTo>
                      <a:pt x="295" y="107"/>
                    </a:lnTo>
                    <a:lnTo>
                      <a:pt x="293" y="105"/>
                    </a:lnTo>
                    <a:lnTo>
                      <a:pt x="291" y="105"/>
                    </a:lnTo>
                    <a:lnTo>
                      <a:pt x="291" y="105"/>
                    </a:lnTo>
                    <a:lnTo>
                      <a:pt x="288" y="103"/>
                    </a:lnTo>
                    <a:lnTo>
                      <a:pt x="288" y="101"/>
                    </a:lnTo>
                    <a:lnTo>
                      <a:pt x="288" y="101"/>
                    </a:lnTo>
                    <a:lnTo>
                      <a:pt x="286" y="101"/>
                    </a:lnTo>
                    <a:lnTo>
                      <a:pt x="286" y="101"/>
                    </a:lnTo>
                    <a:lnTo>
                      <a:pt x="284" y="99"/>
                    </a:lnTo>
                    <a:lnTo>
                      <a:pt x="282" y="101"/>
                    </a:lnTo>
                    <a:lnTo>
                      <a:pt x="282" y="103"/>
                    </a:lnTo>
                    <a:lnTo>
                      <a:pt x="282" y="105"/>
                    </a:lnTo>
                    <a:lnTo>
                      <a:pt x="282" y="105"/>
                    </a:lnTo>
                    <a:lnTo>
                      <a:pt x="280" y="111"/>
                    </a:lnTo>
                    <a:lnTo>
                      <a:pt x="280" y="113"/>
                    </a:lnTo>
                    <a:lnTo>
                      <a:pt x="280" y="115"/>
                    </a:lnTo>
                    <a:lnTo>
                      <a:pt x="280" y="117"/>
                    </a:lnTo>
                    <a:lnTo>
                      <a:pt x="282" y="117"/>
                    </a:lnTo>
                    <a:lnTo>
                      <a:pt x="282" y="117"/>
                    </a:lnTo>
                    <a:lnTo>
                      <a:pt x="284" y="117"/>
                    </a:lnTo>
                    <a:lnTo>
                      <a:pt x="284" y="115"/>
                    </a:lnTo>
                    <a:lnTo>
                      <a:pt x="284" y="115"/>
                    </a:lnTo>
                    <a:lnTo>
                      <a:pt x="282" y="113"/>
                    </a:lnTo>
                    <a:lnTo>
                      <a:pt x="282" y="109"/>
                    </a:lnTo>
                    <a:lnTo>
                      <a:pt x="284" y="107"/>
                    </a:lnTo>
                    <a:lnTo>
                      <a:pt x="284" y="107"/>
                    </a:lnTo>
                    <a:lnTo>
                      <a:pt x="284" y="107"/>
                    </a:lnTo>
                    <a:lnTo>
                      <a:pt x="284" y="111"/>
                    </a:lnTo>
                    <a:lnTo>
                      <a:pt x="286" y="113"/>
                    </a:lnTo>
                    <a:lnTo>
                      <a:pt x="286" y="111"/>
                    </a:lnTo>
                    <a:lnTo>
                      <a:pt x="288" y="107"/>
                    </a:lnTo>
                    <a:lnTo>
                      <a:pt x="291" y="107"/>
                    </a:lnTo>
                    <a:lnTo>
                      <a:pt x="291" y="109"/>
                    </a:lnTo>
                    <a:lnTo>
                      <a:pt x="291" y="113"/>
                    </a:lnTo>
                    <a:lnTo>
                      <a:pt x="291" y="113"/>
                    </a:lnTo>
                    <a:lnTo>
                      <a:pt x="293" y="115"/>
                    </a:lnTo>
                    <a:lnTo>
                      <a:pt x="293" y="115"/>
                    </a:lnTo>
                    <a:lnTo>
                      <a:pt x="295" y="115"/>
                    </a:lnTo>
                    <a:lnTo>
                      <a:pt x="295" y="113"/>
                    </a:lnTo>
                    <a:lnTo>
                      <a:pt x="295" y="111"/>
                    </a:lnTo>
                    <a:lnTo>
                      <a:pt x="295" y="111"/>
                    </a:lnTo>
                    <a:lnTo>
                      <a:pt x="295" y="111"/>
                    </a:lnTo>
                    <a:lnTo>
                      <a:pt x="297" y="113"/>
                    </a:lnTo>
                    <a:lnTo>
                      <a:pt x="295" y="113"/>
                    </a:lnTo>
                    <a:lnTo>
                      <a:pt x="295" y="115"/>
                    </a:lnTo>
                    <a:lnTo>
                      <a:pt x="297" y="115"/>
                    </a:lnTo>
                    <a:lnTo>
                      <a:pt x="297" y="115"/>
                    </a:lnTo>
                    <a:lnTo>
                      <a:pt x="299" y="115"/>
                    </a:lnTo>
                    <a:lnTo>
                      <a:pt x="301" y="113"/>
                    </a:lnTo>
                    <a:lnTo>
                      <a:pt x="301" y="115"/>
                    </a:lnTo>
                    <a:lnTo>
                      <a:pt x="301" y="115"/>
                    </a:lnTo>
                    <a:lnTo>
                      <a:pt x="299" y="117"/>
                    </a:lnTo>
                    <a:lnTo>
                      <a:pt x="297" y="117"/>
                    </a:lnTo>
                    <a:lnTo>
                      <a:pt x="299" y="117"/>
                    </a:lnTo>
                    <a:lnTo>
                      <a:pt x="299" y="119"/>
                    </a:lnTo>
                    <a:lnTo>
                      <a:pt x="301" y="117"/>
                    </a:lnTo>
                    <a:lnTo>
                      <a:pt x="301" y="117"/>
                    </a:lnTo>
                    <a:lnTo>
                      <a:pt x="303" y="117"/>
                    </a:lnTo>
                    <a:lnTo>
                      <a:pt x="303" y="119"/>
                    </a:lnTo>
                    <a:lnTo>
                      <a:pt x="305" y="119"/>
                    </a:lnTo>
                    <a:lnTo>
                      <a:pt x="307" y="121"/>
                    </a:lnTo>
                    <a:lnTo>
                      <a:pt x="309" y="121"/>
                    </a:lnTo>
                    <a:lnTo>
                      <a:pt x="311" y="119"/>
                    </a:lnTo>
                    <a:lnTo>
                      <a:pt x="313" y="117"/>
                    </a:lnTo>
                    <a:lnTo>
                      <a:pt x="313" y="113"/>
                    </a:lnTo>
                    <a:lnTo>
                      <a:pt x="313" y="113"/>
                    </a:lnTo>
                    <a:lnTo>
                      <a:pt x="313" y="115"/>
                    </a:lnTo>
                    <a:lnTo>
                      <a:pt x="315" y="115"/>
                    </a:lnTo>
                    <a:lnTo>
                      <a:pt x="313" y="117"/>
                    </a:lnTo>
                    <a:lnTo>
                      <a:pt x="315" y="119"/>
                    </a:lnTo>
                    <a:lnTo>
                      <a:pt x="313" y="121"/>
                    </a:lnTo>
                    <a:lnTo>
                      <a:pt x="313" y="123"/>
                    </a:lnTo>
                    <a:lnTo>
                      <a:pt x="311" y="123"/>
                    </a:lnTo>
                    <a:lnTo>
                      <a:pt x="309" y="123"/>
                    </a:lnTo>
                    <a:lnTo>
                      <a:pt x="301" y="123"/>
                    </a:lnTo>
                    <a:lnTo>
                      <a:pt x="299" y="123"/>
                    </a:lnTo>
                    <a:lnTo>
                      <a:pt x="297" y="123"/>
                    </a:lnTo>
                    <a:lnTo>
                      <a:pt x="297" y="121"/>
                    </a:lnTo>
                    <a:lnTo>
                      <a:pt x="297" y="121"/>
                    </a:lnTo>
                    <a:lnTo>
                      <a:pt x="299" y="121"/>
                    </a:lnTo>
                    <a:lnTo>
                      <a:pt x="297" y="121"/>
                    </a:lnTo>
                    <a:lnTo>
                      <a:pt x="295" y="123"/>
                    </a:lnTo>
                    <a:lnTo>
                      <a:pt x="293" y="123"/>
                    </a:lnTo>
                    <a:lnTo>
                      <a:pt x="293" y="123"/>
                    </a:lnTo>
                    <a:lnTo>
                      <a:pt x="288" y="123"/>
                    </a:lnTo>
                    <a:lnTo>
                      <a:pt x="288" y="125"/>
                    </a:lnTo>
                    <a:lnTo>
                      <a:pt x="291" y="125"/>
                    </a:lnTo>
                    <a:lnTo>
                      <a:pt x="291" y="125"/>
                    </a:lnTo>
                    <a:lnTo>
                      <a:pt x="291" y="125"/>
                    </a:lnTo>
                    <a:lnTo>
                      <a:pt x="288" y="128"/>
                    </a:lnTo>
                    <a:lnTo>
                      <a:pt x="288" y="130"/>
                    </a:lnTo>
                    <a:lnTo>
                      <a:pt x="291" y="130"/>
                    </a:lnTo>
                    <a:lnTo>
                      <a:pt x="293" y="130"/>
                    </a:lnTo>
                    <a:lnTo>
                      <a:pt x="295" y="130"/>
                    </a:lnTo>
                    <a:lnTo>
                      <a:pt x="295" y="128"/>
                    </a:lnTo>
                    <a:lnTo>
                      <a:pt x="295" y="128"/>
                    </a:lnTo>
                    <a:lnTo>
                      <a:pt x="295" y="128"/>
                    </a:lnTo>
                    <a:lnTo>
                      <a:pt x="295" y="128"/>
                    </a:lnTo>
                    <a:lnTo>
                      <a:pt x="297" y="125"/>
                    </a:lnTo>
                    <a:lnTo>
                      <a:pt x="297" y="125"/>
                    </a:lnTo>
                    <a:lnTo>
                      <a:pt x="297" y="125"/>
                    </a:lnTo>
                    <a:lnTo>
                      <a:pt x="297" y="125"/>
                    </a:lnTo>
                    <a:lnTo>
                      <a:pt x="299" y="128"/>
                    </a:lnTo>
                    <a:lnTo>
                      <a:pt x="299" y="128"/>
                    </a:lnTo>
                    <a:lnTo>
                      <a:pt x="297" y="130"/>
                    </a:lnTo>
                    <a:lnTo>
                      <a:pt x="299" y="130"/>
                    </a:lnTo>
                    <a:lnTo>
                      <a:pt x="297" y="132"/>
                    </a:lnTo>
                    <a:lnTo>
                      <a:pt x="295" y="132"/>
                    </a:lnTo>
                    <a:lnTo>
                      <a:pt x="293" y="134"/>
                    </a:lnTo>
                    <a:lnTo>
                      <a:pt x="293" y="136"/>
                    </a:lnTo>
                    <a:lnTo>
                      <a:pt x="293" y="138"/>
                    </a:lnTo>
                    <a:lnTo>
                      <a:pt x="293" y="140"/>
                    </a:lnTo>
                    <a:lnTo>
                      <a:pt x="293" y="140"/>
                    </a:lnTo>
                    <a:lnTo>
                      <a:pt x="291" y="138"/>
                    </a:lnTo>
                    <a:lnTo>
                      <a:pt x="291" y="136"/>
                    </a:lnTo>
                    <a:lnTo>
                      <a:pt x="288" y="136"/>
                    </a:lnTo>
                    <a:lnTo>
                      <a:pt x="288" y="138"/>
                    </a:lnTo>
                    <a:lnTo>
                      <a:pt x="288" y="140"/>
                    </a:lnTo>
                    <a:lnTo>
                      <a:pt x="288" y="140"/>
                    </a:lnTo>
                    <a:lnTo>
                      <a:pt x="291" y="140"/>
                    </a:lnTo>
                    <a:lnTo>
                      <a:pt x="291" y="142"/>
                    </a:lnTo>
                    <a:lnTo>
                      <a:pt x="293" y="144"/>
                    </a:lnTo>
                    <a:lnTo>
                      <a:pt x="293" y="144"/>
                    </a:lnTo>
                    <a:lnTo>
                      <a:pt x="293" y="146"/>
                    </a:lnTo>
                    <a:lnTo>
                      <a:pt x="295" y="146"/>
                    </a:lnTo>
                    <a:lnTo>
                      <a:pt x="297" y="150"/>
                    </a:lnTo>
                    <a:lnTo>
                      <a:pt x="299" y="152"/>
                    </a:lnTo>
                    <a:lnTo>
                      <a:pt x="301" y="154"/>
                    </a:lnTo>
                    <a:lnTo>
                      <a:pt x="301" y="154"/>
                    </a:lnTo>
                    <a:lnTo>
                      <a:pt x="301" y="152"/>
                    </a:lnTo>
                    <a:lnTo>
                      <a:pt x="299" y="148"/>
                    </a:lnTo>
                    <a:lnTo>
                      <a:pt x="299" y="146"/>
                    </a:lnTo>
                    <a:lnTo>
                      <a:pt x="301" y="148"/>
                    </a:lnTo>
                    <a:lnTo>
                      <a:pt x="307" y="152"/>
                    </a:lnTo>
                    <a:lnTo>
                      <a:pt x="309" y="154"/>
                    </a:lnTo>
                    <a:lnTo>
                      <a:pt x="309" y="154"/>
                    </a:lnTo>
                    <a:lnTo>
                      <a:pt x="311" y="154"/>
                    </a:lnTo>
                    <a:lnTo>
                      <a:pt x="313" y="156"/>
                    </a:lnTo>
                    <a:lnTo>
                      <a:pt x="315" y="160"/>
                    </a:lnTo>
                    <a:lnTo>
                      <a:pt x="317" y="160"/>
                    </a:lnTo>
                    <a:lnTo>
                      <a:pt x="317" y="158"/>
                    </a:lnTo>
                    <a:lnTo>
                      <a:pt x="317" y="156"/>
                    </a:lnTo>
                    <a:lnTo>
                      <a:pt x="317" y="154"/>
                    </a:lnTo>
                    <a:lnTo>
                      <a:pt x="317" y="154"/>
                    </a:lnTo>
                    <a:lnTo>
                      <a:pt x="317" y="152"/>
                    </a:lnTo>
                    <a:lnTo>
                      <a:pt x="315" y="152"/>
                    </a:lnTo>
                    <a:lnTo>
                      <a:pt x="317" y="150"/>
                    </a:lnTo>
                    <a:lnTo>
                      <a:pt x="319" y="146"/>
                    </a:lnTo>
                    <a:lnTo>
                      <a:pt x="319" y="144"/>
                    </a:lnTo>
                    <a:lnTo>
                      <a:pt x="321" y="146"/>
                    </a:lnTo>
                    <a:lnTo>
                      <a:pt x="321" y="148"/>
                    </a:lnTo>
                    <a:lnTo>
                      <a:pt x="319" y="150"/>
                    </a:lnTo>
                    <a:lnTo>
                      <a:pt x="319" y="150"/>
                    </a:lnTo>
                    <a:lnTo>
                      <a:pt x="319" y="152"/>
                    </a:lnTo>
                    <a:lnTo>
                      <a:pt x="321" y="152"/>
                    </a:lnTo>
                    <a:lnTo>
                      <a:pt x="321" y="152"/>
                    </a:lnTo>
                    <a:lnTo>
                      <a:pt x="321" y="154"/>
                    </a:lnTo>
                    <a:lnTo>
                      <a:pt x="321" y="154"/>
                    </a:lnTo>
                    <a:lnTo>
                      <a:pt x="323" y="156"/>
                    </a:lnTo>
                    <a:lnTo>
                      <a:pt x="323" y="156"/>
                    </a:lnTo>
                    <a:lnTo>
                      <a:pt x="323" y="156"/>
                    </a:lnTo>
                    <a:lnTo>
                      <a:pt x="323" y="156"/>
                    </a:lnTo>
                    <a:lnTo>
                      <a:pt x="323" y="150"/>
                    </a:lnTo>
                    <a:lnTo>
                      <a:pt x="325" y="148"/>
                    </a:lnTo>
                    <a:lnTo>
                      <a:pt x="327" y="142"/>
                    </a:lnTo>
                    <a:lnTo>
                      <a:pt x="327" y="142"/>
                    </a:lnTo>
                    <a:lnTo>
                      <a:pt x="327" y="140"/>
                    </a:lnTo>
                    <a:lnTo>
                      <a:pt x="327" y="140"/>
                    </a:lnTo>
                    <a:lnTo>
                      <a:pt x="327" y="138"/>
                    </a:lnTo>
                    <a:lnTo>
                      <a:pt x="329" y="138"/>
                    </a:lnTo>
                    <a:lnTo>
                      <a:pt x="329" y="140"/>
                    </a:lnTo>
                    <a:lnTo>
                      <a:pt x="329" y="140"/>
                    </a:lnTo>
                    <a:lnTo>
                      <a:pt x="329" y="142"/>
                    </a:lnTo>
                    <a:lnTo>
                      <a:pt x="329" y="144"/>
                    </a:lnTo>
                    <a:lnTo>
                      <a:pt x="327" y="148"/>
                    </a:lnTo>
                    <a:lnTo>
                      <a:pt x="327" y="152"/>
                    </a:lnTo>
                    <a:lnTo>
                      <a:pt x="327" y="154"/>
                    </a:lnTo>
                    <a:lnTo>
                      <a:pt x="329" y="156"/>
                    </a:lnTo>
                    <a:lnTo>
                      <a:pt x="329" y="156"/>
                    </a:lnTo>
                    <a:lnTo>
                      <a:pt x="334" y="156"/>
                    </a:lnTo>
                    <a:lnTo>
                      <a:pt x="336" y="156"/>
                    </a:lnTo>
                    <a:lnTo>
                      <a:pt x="334" y="158"/>
                    </a:lnTo>
                    <a:lnTo>
                      <a:pt x="329" y="160"/>
                    </a:lnTo>
                    <a:lnTo>
                      <a:pt x="327" y="162"/>
                    </a:lnTo>
                    <a:lnTo>
                      <a:pt x="327" y="166"/>
                    </a:lnTo>
                    <a:lnTo>
                      <a:pt x="327" y="169"/>
                    </a:lnTo>
                    <a:lnTo>
                      <a:pt x="327" y="169"/>
                    </a:lnTo>
                    <a:lnTo>
                      <a:pt x="329" y="169"/>
                    </a:lnTo>
                    <a:lnTo>
                      <a:pt x="329" y="169"/>
                    </a:lnTo>
                    <a:lnTo>
                      <a:pt x="329" y="169"/>
                    </a:lnTo>
                    <a:lnTo>
                      <a:pt x="329" y="166"/>
                    </a:lnTo>
                    <a:lnTo>
                      <a:pt x="329" y="166"/>
                    </a:lnTo>
                    <a:lnTo>
                      <a:pt x="331" y="164"/>
                    </a:lnTo>
                    <a:lnTo>
                      <a:pt x="336" y="164"/>
                    </a:lnTo>
                    <a:lnTo>
                      <a:pt x="338" y="164"/>
                    </a:lnTo>
                    <a:lnTo>
                      <a:pt x="338" y="164"/>
                    </a:lnTo>
                    <a:lnTo>
                      <a:pt x="340" y="162"/>
                    </a:lnTo>
                    <a:lnTo>
                      <a:pt x="340" y="164"/>
                    </a:lnTo>
                    <a:lnTo>
                      <a:pt x="342" y="164"/>
                    </a:lnTo>
                    <a:lnTo>
                      <a:pt x="340" y="164"/>
                    </a:lnTo>
                    <a:lnTo>
                      <a:pt x="338" y="166"/>
                    </a:lnTo>
                    <a:lnTo>
                      <a:pt x="338" y="166"/>
                    </a:lnTo>
                    <a:lnTo>
                      <a:pt x="338" y="166"/>
                    </a:lnTo>
                    <a:lnTo>
                      <a:pt x="338" y="169"/>
                    </a:lnTo>
                    <a:lnTo>
                      <a:pt x="338" y="169"/>
                    </a:lnTo>
                    <a:lnTo>
                      <a:pt x="336" y="171"/>
                    </a:lnTo>
                    <a:lnTo>
                      <a:pt x="336" y="171"/>
                    </a:lnTo>
                    <a:lnTo>
                      <a:pt x="336" y="173"/>
                    </a:lnTo>
                    <a:lnTo>
                      <a:pt x="336" y="173"/>
                    </a:lnTo>
                    <a:lnTo>
                      <a:pt x="336" y="173"/>
                    </a:lnTo>
                    <a:lnTo>
                      <a:pt x="336" y="173"/>
                    </a:lnTo>
                    <a:lnTo>
                      <a:pt x="338" y="173"/>
                    </a:lnTo>
                    <a:lnTo>
                      <a:pt x="338" y="171"/>
                    </a:lnTo>
                    <a:lnTo>
                      <a:pt x="340" y="171"/>
                    </a:lnTo>
                    <a:lnTo>
                      <a:pt x="342" y="171"/>
                    </a:lnTo>
                    <a:lnTo>
                      <a:pt x="342" y="171"/>
                    </a:lnTo>
                    <a:lnTo>
                      <a:pt x="342" y="169"/>
                    </a:lnTo>
                    <a:lnTo>
                      <a:pt x="344" y="166"/>
                    </a:lnTo>
                    <a:lnTo>
                      <a:pt x="344" y="166"/>
                    </a:lnTo>
                    <a:lnTo>
                      <a:pt x="344" y="171"/>
                    </a:lnTo>
                    <a:lnTo>
                      <a:pt x="342" y="175"/>
                    </a:lnTo>
                    <a:lnTo>
                      <a:pt x="340" y="175"/>
                    </a:lnTo>
                    <a:lnTo>
                      <a:pt x="340" y="177"/>
                    </a:lnTo>
                    <a:lnTo>
                      <a:pt x="338" y="177"/>
                    </a:lnTo>
                    <a:lnTo>
                      <a:pt x="338" y="177"/>
                    </a:lnTo>
                    <a:lnTo>
                      <a:pt x="338" y="179"/>
                    </a:lnTo>
                    <a:lnTo>
                      <a:pt x="336" y="183"/>
                    </a:lnTo>
                    <a:lnTo>
                      <a:pt x="336" y="183"/>
                    </a:lnTo>
                    <a:lnTo>
                      <a:pt x="336" y="183"/>
                    </a:lnTo>
                    <a:lnTo>
                      <a:pt x="336" y="183"/>
                    </a:lnTo>
                    <a:lnTo>
                      <a:pt x="336" y="183"/>
                    </a:lnTo>
                    <a:lnTo>
                      <a:pt x="336" y="183"/>
                    </a:lnTo>
                    <a:lnTo>
                      <a:pt x="338" y="183"/>
                    </a:lnTo>
                    <a:lnTo>
                      <a:pt x="338" y="183"/>
                    </a:lnTo>
                    <a:lnTo>
                      <a:pt x="338" y="183"/>
                    </a:lnTo>
                    <a:lnTo>
                      <a:pt x="338" y="181"/>
                    </a:lnTo>
                    <a:lnTo>
                      <a:pt x="340" y="181"/>
                    </a:lnTo>
                    <a:lnTo>
                      <a:pt x="340" y="183"/>
                    </a:lnTo>
                    <a:lnTo>
                      <a:pt x="338" y="185"/>
                    </a:lnTo>
                    <a:lnTo>
                      <a:pt x="338" y="185"/>
                    </a:lnTo>
                    <a:lnTo>
                      <a:pt x="338" y="185"/>
                    </a:lnTo>
                    <a:lnTo>
                      <a:pt x="338" y="187"/>
                    </a:lnTo>
                    <a:lnTo>
                      <a:pt x="338" y="187"/>
                    </a:lnTo>
                    <a:lnTo>
                      <a:pt x="338" y="187"/>
                    </a:lnTo>
                    <a:lnTo>
                      <a:pt x="338" y="189"/>
                    </a:lnTo>
                    <a:lnTo>
                      <a:pt x="340" y="189"/>
                    </a:lnTo>
                    <a:lnTo>
                      <a:pt x="340" y="187"/>
                    </a:lnTo>
                    <a:lnTo>
                      <a:pt x="342" y="185"/>
                    </a:lnTo>
                    <a:lnTo>
                      <a:pt x="344" y="183"/>
                    </a:lnTo>
                    <a:lnTo>
                      <a:pt x="346" y="181"/>
                    </a:lnTo>
                    <a:lnTo>
                      <a:pt x="354" y="181"/>
                    </a:lnTo>
                    <a:lnTo>
                      <a:pt x="356" y="181"/>
                    </a:lnTo>
                    <a:lnTo>
                      <a:pt x="356" y="181"/>
                    </a:lnTo>
                    <a:lnTo>
                      <a:pt x="356" y="179"/>
                    </a:lnTo>
                    <a:lnTo>
                      <a:pt x="358" y="177"/>
                    </a:lnTo>
                    <a:lnTo>
                      <a:pt x="358" y="177"/>
                    </a:lnTo>
                    <a:lnTo>
                      <a:pt x="360" y="177"/>
                    </a:lnTo>
                    <a:lnTo>
                      <a:pt x="362" y="175"/>
                    </a:lnTo>
                    <a:lnTo>
                      <a:pt x="366" y="175"/>
                    </a:lnTo>
                    <a:lnTo>
                      <a:pt x="370" y="173"/>
                    </a:lnTo>
                    <a:lnTo>
                      <a:pt x="375" y="171"/>
                    </a:lnTo>
                    <a:lnTo>
                      <a:pt x="377" y="171"/>
                    </a:lnTo>
                    <a:lnTo>
                      <a:pt x="377" y="171"/>
                    </a:lnTo>
                    <a:lnTo>
                      <a:pt x="377" y="169"/>
                    </a:lnTo>
                    <a:lnTo>
                      <a:pt x="379" y="162"/>
                    </a:lnTo>
                    <a:lnTo>
                      <a:pt x="377" y="162"/>
                    </a:lnTo>
                    <a:lnTo>
                      <a:pt x="379" y="162"/>
                    </a:lnTo>
                    <a:lnTo>
                      <a:pt x="379" y="160"/>
                    </a:lnTo>
                    <a:lnTo>
                      <a:pt x="379" y="158"/>
                    </a:lnTo>
                    <a:lnTo>
                      <a:pt x="381" y="158"/>
                    </a:lnTo>
                    <a:lnTo>
                      <a:pt x="383" y="158"/>
                    </a:lnTo>
                    <a:lnTo>
                      <a:pt x="383" y="158"/>
                    </a:lnTo>
                    <a:lnTo>
                      <a:pt x="383" y="158"/>
                    </a:lnTo>
                    <a:lnTo>
                      <a:pt x="383" y="154"/>
                    </a:lnTo>
                    <a:lnTo>
                      <a:pt x="383" y="154"/>
                    </a:lnTo>
                    <a:lnTo>
                      <a:pt x="385" y="152"/>
                    </a:lnTo>
                    <a:lnTo>
                      <a:pt x="383" y="146"/>
                    </a:lnTo>
                    <a:lnTo>
                      <a:pt x="385" y="144"/>
                    </a:lnTo>
                    <a:lnTo>
                      <a:pt x="385" y="144"/>
                    </a:lnTo>
                    <a:lnTo>
                      <a:pt x="387" y="142"/>
                    </a:lnTo>
                    <a:lnTo>
                      <a:pt x="387" y="144"/>
                    </a:lnTo>
                    <a:lnTo>
                      <a:pt x="387" y="144"/>
                    </a:lnTo>
                    <a:lnTo>
                      <a:pt x="391" y="144"/>
                    </a:lnTo>
                    <a:lnTo>
                      <a:pt x="391" y="14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48000" tIns="48000" rIns="0" bIns="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MD</a:t>
                </a:r>
              </a:p>
            </p:txBody>
          </p:sp>
          <p:sp>
            <p:nvSpPr>
              <p:cNvPr id="39" name="Freeform 36">
                <a:extLst>
                  <a:ext uri="{FF2B5EF4-FFF2-40B4-BE49-F238E27FC236}">
                    <a16:creationId xmlns:a16="http://schemas.microsoft.com/office/drawing/2014/main" id="{D1B763E9-AFA1-49AA-8672-2D939568E3AE}"/>
                  </a:ext>
                </a:extLst>
              </p:cNvPr>
              <p:cNvSpPr>
                <a:spLocks noEditPoints="1"/>
              </p:cNvSpPr>
              <p:nvPr/>
            </p:nvSpPr>
            <p:spPr bwMode="auto">
              <a:xfrm>
                <a:off x="4877" y="506"/>
                <a:ext cx="305" cy="158"/>
              </a:xfrm>
              <a:custGeom>
                <a:avLst/>
                <a:gdLst>
                  <a:gd name="T0" fmla="*/ 295 w 305"/>
                  <a:gd name="T1" fmla="*/ 144 h 158"/>
                  <a:gd name="T2" fmla="*/ 293 w 305"/>
                  <a:gd name="T3" fmla="*/ 148 h 158"/>
                  <a:gd name="T4" fmla="*/ 303 w 305"/>
                  <a:gd name="T5" fmla="*/ 144 h 158"/>
                  <a:gd name="T6" fmla="*/ 264 w 305"/>
                  <a:gd name="T7" fmla="*/ 146 h 158"/>
                  <a:gd name="T8" fmla="*/ 250 w 305"/>
                  <a:gd name="T9" fmla="*/ 138 h 158"/>
                  <a:gd name="T10" fmla="*/ 239 w 305"/>
                  <a:gd name="T11" fmla="*/ 152 h 158"/>
                  <a:gd name="T12" fmla="*/ 239 w 305"/>
                  <a:gd name="T13" fmla="*/ 156 h 158"/>
                  <a:gd name="T14" fmla="*/ 295 w 305"/>
                  <a:gd name="T15" fmla="*/ 109 h 158"/>
                  <a:gd name="T16" fmla="*/ 293 w 305"/>
                  <a:gd name="T17" fmla="*/ 92 h 158"/>
                  <a:gd name="T18" fmla="*/ 291 w 305"/>
                  <a:gd name="T19" fmla="*/ 88 h 158"/>
                  <a:gd name="T20" fmla="*/ 266 w 305"/>
                  <a:gd name="T21" fmla="*/ 66 h 158"/>
                  <a:gd name="T22" fmla="*/ 262 w 305"/>
                  <a:gd name="T23" fmla="*/ 72 h 158"/>
                  <a:gd name="T24" fmla="*/ 274 w 305"/>
                  <a:gd name="T25" fmla="*/ 72 h 158"/>
                  <a:gd name="T26" fmla="*/ 282 w 305"/>
                  <a:gd name="T27" fmla="*/ 80 h 158"/>
                  <a:gd name="T28" fmla="*/ 284 w 305"/>
                  <a:gd name="T29" fmla="*/ 95 h 158"/>
                  <a:gd name="T30" fmla="*/ 266 w 305"/>
                  <a:gd name="T31" fmla="*/ 107 h 158"/>
                  <a:gd name="T32" fmla="*/ 237 w 305"/>
                  <a:gd name="T33" fmla="*/ 88 h 158"/>
                  <a:gd name="T34" fmla="*/ 227 w 305"/>
                  <a:gd name="T35" fmla="*/ 80 h 158"/>
                  <a:gd name="T36" fmla="*/ 233 w 305"/>
                  <a:gd name="T37" fmla="*/ 84 h 158"/>
                  <a:gd name="T38" fmla="*/ 219 w 305"/>
                  <a:gd name="T39" fmla="*/ 70 h 158"/>
                  <a:gd name="T40" fmla="*/ 201 w 305"/>
                  <a:gd name="T41" fmla="*/ 60 h 158"/>
                  <a:gd name="T42" fmla="*/ 201 w 305"/>
                  <a:gd name="T43" fmla="*/ 66 h 158"/>
                  <a:gd name="T44" fmla="*/ 196 w 305"/>
                  <a:gd name="T45" fmla="*/ 64 h 158"/>
                  <a:gd name="T46" fmla="*/ 190 w 305"/>
                  <a:gd name="T47" fmla="*/ 60 h 158"/>
                  <a:gd name="T48" fmla="*/ 190 w 305"/>
                  <a:gd name="T49" fmla="*/ 56 h 158"/>
                  <a:gd name="T50" fmla="*/ 192 w 305"/>
                  <a:gd name="T51" fmla="*/ 49 h 158"/>
                  <a:gd name="T52" fmla="*/ 196 w 305"/>
                  <a:gd name="T53" fmla="*/ 43 h 158"/>
                  <a:gd name="T54" fmla="*/ 198 w 305"/>
                  <a:gd name="T55" fmla="*/ 37 h 158"/>
                  <a:gd name="T56" fmla="*/ 201 w 305"/>
                  <a:gd name="T57" fmla="*/ 31 h 158"/>
                  <a:gd name="T58" fmla="*/ 215 w 305"/>
                  <a:gd name="T59" fmla="*/ 23 h 158"/>
                  <a:gd name="T60" fmla="*/ 215 w 305"/>
                  <a:gd name="T61" fmla="*/ 17 h 158"/>
                  <a:gd name="T62" fmla="*/ 209 w 305"/>
                  <a:gd name="T63" fmla="*/ 21 h 158"/>
                  <a:gd name="T64" fmla="*/ 196 w 305"/>
                  <a:gd name="T65" fmla="*/ 13 h 158"/>
                  <a:gd name="T66" fmla="*/ 192 w 305"/>
                  <a:gd name="T67" fmla="*/ 6 h 158"/>
                  <a:gd name="T68" fmla="*/ 184 w 305"/>
                  <a:gd name="T69" fmla="*/ 0 h 158"/>
                  <a:gd name="T70" fmla="*/ 172 w 305"/>
                  <a:gd name="T71" fmla="*/ 13 h 158"/>
                  <a:gd name="T72" fmla="*/ 166 w 305"/>
                  <a:gd name="T73" fmla="*/ 19 h 158"/>
                  <a:gd name="T74" fmla="*/ 160 w 305"/>
                  <a:gd name="T75" fmla="*/ 29 h 158"/>
                  <a:gd name="T76" fmla="*/ 112 w 305"/>
                  <a:gd name="T77" fmla="*/ 39 h 158"/>
                  <a:gd name="T78" fmla="*/ 67 w 305"/>
                  <a:gd name="T79" fmla="*/ 49 h 158"/>
                  <a:gd name="T80" fmla="*/ 67 w 305"/>
                  <a:gd name="T81" fmla="*/ 49 h 158"/>
                  <a:gd name="T82" fmla="*/ 26 w 305"/>
                  <a:gd name="T83" fmla="*/ 58 h 158"/>
                  <a:gd name="T84" fmla="*/ 2 w 305"/>
                  <a:gd name="T85" fmla="*/ 99 h 158"/>
                  <a:gd name="T86" fmla="*/ 43 w 305"/>
                  <a:gd name="T87" fmla="*/ 129 h 158"/>
                  <a:gd name="T88" fmla="*/ 76 w 305"/>
                  <a:gd name="T89" fmla="*/ 123 h 158"/>
                  <a:gd name="T90" fmla="*/ 151 w 305"/>
                  <a:gd name="T91" fmla="*/ 105 h 158"/>
                  <a:gd name="T92" fmla="*/ 176 w 305"/>
                  <a:gd name="T93" fmla="*/ 111 h 158"/>
                  <a:gd name="T94" fmla="*/ 180 w 305"/>
                  <a:gd name="T95" fmla="*/ 121 h 158"/>
                  <a:gd name="T96" fmla="*/ 190 w 305"/>
                  <a:gd name="T97" fmla="*/ 127 h 158"/>
                  <a:gd name="T98" fmla="*/ 194 w 305"/>
                  <a:gd name="T99" fmla="*/ 129 h 158"/>
                  <a:gd name="T100" fmla="*/ 205 w 305"/>
                  <a:gd name="T101" fmla="*/ 146 h 158"/>
                  <a:gd name="T102" fmla="*/ 209 w 305"/>
                  <a:gd name="T103" fmla="*/ 144 h 158"/>
                  <a:gd name="T104" fmla="*/ 219 w 305"/>
                  <a:gd name="T105" fmla="*/ 133 h 158"/>
                  <a:gd name="T106" fmla="*/ 223 w 305"/>
                  <a:gd name="T107" fmla="*/ 129 h 158"/>
                  <a:gd name="T108" fmla="*/ 231 w 305"/>
                  <a:gd name="T109" fmla="*/ 121 h 158"/>
                  <a:gd name="T110" fmla="*/ 237 w 305"/>
                  <a:gd name="T111" fmla="*/ 113 h 158"/>
                  <a:gd name="T112" fmla="*/ 237 w 305"/>
                  <a:gd name="T113" fmla="*/ 119 h 158"/>
                  <a:gd name="T114" fmla="*/ 254 w 305"/>
                  <a:gd name="T115" fmla="*/ 125 h 158"/>
                  <a:gd name="T116" fmla="*/ 266 w 305"/>
                  <a:gd name="T117" fmla="*/ 115 h 158"/>
                  <a:gd name="T118" fmla="*/ 276 w 305"/>
                  <a:gd name="T119" fmla="*/ 1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158">
                    <a:moveTo>
                      <a:pt x="303" y="144"/>
                    </a:moveTo>
                    <a:lnTo>
                      <a:pt x="299" y="140"/>
                    </a:lnTo>
                    <a:lnTo>
                      <a:pt x="297" y="136"/>
                    </a:lnTo>
                    <a:lnTo>
                      <a:pt x="297" y="136"/>
                    </a:lnTo>
                    <a:lnTo>
                      <a:pt x="295" y="133"/>
                    </a:lnTo>
                    <a:lnTo>
                      <a:pt x="295" y="133"/>
                    </a:lnTo>
                    <a:lnTo>
                      <a:pt x="295" y="133"/>
                    </a:lnTo>
                    <a:lnTo>
                      <a:pt x="295" y="138"/>
                    </a:lnTo>
                    <a:lnTo>
                      <a:pt x="295" y="140"/>
                    </a:lnTo>
                    <a:lnTo>
                      <a:pt x="295" y="144"/>
                    </a:lnTo>
                    <a:lnTo>
                      <a:pt x="295" y="144"/>
                    </a:lnTo>
                    <a:lnTo>
                      <a:pt x="297" y="140"/>
                    </a:lnTo>
                    <a:lnTo>
                      <a:pt x="299" y="140"/>
                    </a:lnTo>
                    <a:lnTo>
                      <a:pt x="299" y="142"/>
                    </a:lnTo>
                    <a:lnTo>
                      <a:pt x="297" y="142"/>
                    </a:lnTo>
                    <a:lnTo>
                      <a:pt x="297" y="144"/>
                    </a:lnTo>
                    <a:lnTo>
                      <a:pt x="295" y="146"/>
                    </a:lnTo>
                    <a:lnTo>
                      <a:pt x="295" y="146"/>
                    </a:lnTo>
                    <a:lnTo>
                      <a:pt x="295" y="146"/>
                    </a:lnTo>
                    <a:lnTo>
                      <a:pt x="293" y="148"/>
                    </a:lnTo>
                    <a:lnTo>
                      <a:pt x="293" y="146"/>
                    </a:lnTo>
                    <a:lnTo>
                      <a:pt x="291" y="146"/>
                    </a:lnTo>
                    <a:lnTo>
                      <a:pt x="289" y="148"/>
                    </a:lnTo>
                    <a:lnTo>
                      <a:pt x="282" y="150"/>
                    </a:lnTo>
                    <a:lnTo>
                      <a:pt x="282" y="150"/>
                    </a:lnTo>
                    <a:lnTo>
                      <a:pt x="293" y="152"/>
                    </a:lnTo>
                    <a:lnTo>
                      <a:pt x="297" y="150"/>
                    </a:lnTo>
                    <a:lnTo>
                      <a:pt x="301" y="150"/>
                    </a:lnTo>
                    <a:lnTo>
                      <a:pt x="305" y="146"/>
                    </a:lnTo>
                    <a:lnTo>
                      <a:pt x="303" y="144"/>
                    </a:lnTo>
                    <a:close/>
                    <a:moveTo>
                      <a:pt x="262" y="142"/>
                    </a:moveTo>
                    <a:lnTo>
                      <a:pt x="260" y="140"/>
                    </a:lnTo>
                    <a:lnTo>
                      <a:pt x="260" y="142"/>
                    </a:lnTo>
                    <a:lnTo>
                      <a:pt x="260" y="144"/>
                    </a:lnTo>
                    <a:lnTo>
                      <a:pt x="258" y="146"/>
                    </a:lnTo>
                    <a:lnTo>
                      <a:pt x="258" y="146"/>
                    </a:lnTo>
                    <a:lnTo>
                      <a:pt x="260" y="148"/>
                    </a:lnTo>
                    <a:lnTo>
                      <a:pt x="262" y="148"/>
                    </a:lnTo>
                    <a:lnTo>
                      <a:pt x="262" y="148"/>
                    </a:lnTo>
                    <a:lnTo>
                      <a:pt x="264" y="146"/>
                    </a:lnTo>
                    <a:lnTo>
                      <a:pt x="262" y="146"/>
                    </a:lnTo>
                    <a:lnTo>
                      <a:pt x="262" y="142"/>
                    </a:lnTo>
                    <a:close/>
                    <a:moveTo>
                      <a:pt x="254" y="144"/>
                    </a:moveTo>
                    <a:lnTo>
                      <a:pt x="252" y="144"/>
                    </a:lnTo>
                    <a:lnTo>
                      <a:pt x="252" y="144"/>
                    </a:lnTo>
                    <a:lnTo>
                      <a:pt x="252" y="142"/>
                    </a:lnTo>
                    <a:lnTo>
                      <a:pt x="254" y="142"/>
                    </a:lnTo>
                    <a:lnTo>
                      <a:pt x="254" y="140"/>
                    </a:lnTo>
                    <a:lnTo>
                      <a:pt x="252" y="138"/>
                    </a:lnTo>
                    <a:lnTo>
                      <a:pt x="250" y="138"/>
                    </a:lnTo>
                    <a:lnTo>
                      <a:pt x="250" y="140"/>
                    </a:lnTo>
                    <a:lnTo>
                      <a:pt x="250" y="142"/>
                    </a:lnTo>
                    <a:lnTo>
                      <a:pt x="248" y="142"/>
                    </a:lnTo>
                    <a:lnTo>
                      <a:pt x="248" y="140"/>
                    </a:lnTo>
                    <a:lnTo>
                      <a:pt x="248" y="140"/>
                    </a:lnTo>
                    <a:lnTo>
                      <a:pt x="244" y="142"/>
                    </a:lnTo>
                    <a:lnTo>
                      <a:pt x="241" y="146"/>
                    </a:lnTo>
                    <a:lnTo>
                      <a:pt x="241" y="146"/>
                    </a:lnTo>
                    <a:lnTo>
                      <a:pt x="239" y="148"/>
                    </a:lnTo>
                    <a:lnTo>
                      <a:pt x="239" y="152"/>
                    </a:lnTo>
                    <a:lnTo>
                      <a:pt x="239" y="152"/>
                    </a:lnTo>
                    <a:lnTo>
                      <a:pt x="237" y="154"/>
                    </a:lnTo>
                    <a:lnTo>
                      <a:pt x="231" y="156"/>
                    </a:lnTo>
                    <a:lnTo>
                      <a:pt x="233" y="156"/>
                    </a:lnTo>
                    <a:lnTo>
                      <a:pt x="233" y="156"/>
                    </a:lnTo>
                    <a:lnTo>
                      <a:pt x="235" y="158"/>
                    </a:lnTo>
                    <a:lnTo>
                      <a:pt x="237" y="158"/>
                    </a:lnTo>
                    <a:lnTo>
                      <a:pt x="237" y="158"/>
                    </a:lnTo>
                    <a:lnTo>
                      <a:pt x="239" y="158"/>
                    </a:lnTo>
                    <a:lnTo>
                      <a:pt x="239" y="156"/>
                    </a:lnTo>
                    <a:lnTo>
                      <a:pt x="241" y="156"/>
                    </a:lnTo>
                    <a:lnTo>
                      <a:pt x="244" y="154"/>
                    </a:lnTo>
                    <a:lnTo>
                      <a:pt x="246" y="152"/>
                    </a:lnTo>
                    <a:lnTo>
                      <a:pt x="258" y="150"/>
                    </a:lnTo>
                    <a:lnTo>
                      <a:pt x="258" y="148"/>
                    </a:lnTo>
                    <a:lnTo>
                      <a:pt x="256" y="144"/>
                    </a:lnTo>
                    <a:lnTo>
                      <a:pt x="254" y="144"/>
                    </a:lnTo>
                    <a:close/>
                    <a:moveTo>
                      <a:pt x="293" y="117"/>
                    </a:moveTo>
                    <a:lnTo>
                      <a:pt x="293" y="111"/>
                    </a:lnTo>
                    <a:lnTo>
                      <a:pt x="295" y="109"/>
                    </a:lnTo>
                    <a:lnTo>
                      <a:pt x="295" y="109"/>
                    </a:lnTo>
                    <a:lnTo>
                      <a:pt x="295" y="107"/>
                    </a:lnTo>
                    <a:lnTo>
                      <a:pt x="293" y="107"/>
                    </a:lnTo>
                    <a:lnTo>
                      <a:pt x="293" y="107"/>
                    </a:lnTo>
                    <a:lnTo>
                      <a:pt x="293" y="109"/>
                    </a:lnTo>
                    <a:lnTo>
                      <a:pt x="293" y="119"/>
                    </a:lnTo>
                    <a:lnTo>
                      <a:pt x="293" y="117"/>
                    </a:lnTo>
                    <a:close/>
                    <a:moveTo>
                      <a:pt x="295" y="105"/>
                    </a:moveTo>
                    <a:lnTo>
                      <a:pt x="293" y="97"/>
                    </a:lnTo>
                    <a:lnTo>
                      <a:pt x="293" y="92"/>
                    </a:lnTo>
                    <a:lnTo>
                      <a:pt x="291" y="90"/>
                    </a:lnTo>
                    <a:lnTo>
                      <a:pt x="289" y="90"/>
                    </a:lnTo>
                    <a:lnTo>
                      <a:pt x="289" y="92"/>
                    </a:lnTo>
                    <a:lnTo>
                      <a:pt x="289" y="90"/>
                    </a:lnTo>
                    <a:lnTo>
                      <a:pt x="287" y="88"/>
                    </a:lnTo>
                    <a:lnTo>
                      <a:pt x="287" y="86"/>
                    </a:lnTo>
                    <a:lnTo>
                      <a:pt x="289" y="86"/>
                    </a:lnTo>
                    <a:lnTo>
                      <a:pt x="291" y="88"/>
                    </a:lnTo>
                    <a:lnTo>
                      <a:pt x="291" y="88"/>
                    </a:lnTo>
                    <a:lnTo>
                      <a:pt x="291" y="88"/>
                    </a:lnTo>
                    <a:lnTo>
                      <a:pt x="291" y="86"/>
                    </a:lnTo>
                    <a:lnTo>
                      <a:pt x="291" y="86"/>
                    </a:lnTo>
                    <a:lnTo>
                      <a:pt x="289" y="84"/>
                    </a:lnTo>
                    <a:lnTo>
                      <a:pt x="282" y="74"/>
                    </a:lnTo>
                    <a:lnTo>
                      <a:pt x="280" y="72"/>
                    </a:lnTo>
                    <a:lnTo>
                      <a:pt x="274" y="68"/>
                    </a:lnTo>
                    <a:lnTo>
                      <a:pt x="272" y="68"/>
                    </a:lnTo>
                    <a:lnTo>
                      <a:pt x="268" y="66"/>
                    </a:lnTo>
                    <a:lnTo>
                      <a:pt x="266" y="66"/>
                    </a:lnTo>
                    <a:lnTo>
                      <a:pt x="266" y="66"/>
                    </a:lnTo>
                    <a:lnTo>
                      <a:pt x="262" y="68"/>
                    </a:lnTo>
                    <a:lnTo>
                      <a:pt x="260" y="68"/>
                    </a:lnTo>
                    <a:lnTo>
                      <a:pt x="260" y="68"/>
                    </a:lnTo>
                    <a:lnTo>
                      <a:pt x="260" y="68"/>
                    </a:lnTo>
                    <a:lnTo>
                      <a:pt x="260" y="70"/>
                    </a:lnTo>
                    <a:lnTo>
                      <a:pt x="260" y="70"/>
                    </a:lnTo>
                    <a:lnTo>
                      <a:pt x="260" y="70"/>
                    </a:lnTo>
                    <a:lnTo>
                      <a:pt x="260" y="70"/>
                    </a:lnTo>
                    <a:lnTo>
                      <a:pt x="260" y="70"/>
                    </a:lnTo>
                    <a:lnTo>
                      <a:pt x="262" y="72"/>
                    </a:lnTo>
                    <a:lnTo>
                      <a:pt x="264" y="74"/>
                    </a:lnTo>
                    <a:lnTo>
                      <a:pt x="264" y="74"/>
                    </a:lnTo>
                    <a:lnTo>
                      <a:pt x="266" y="72"/>
                    </a:lnTo>
                    <a:lnTo>
                      <a:pt x="266" y="72"/>
                    </a:lnTo>
                    <a:lnTo>
                      <a:pt x="266" y="72"/>
                    </a:lnTo>
                    <a:lnTo>
                      <a:pt x="264" y="72"/>
                    </a:lnTo>
                    <a:lnTo>
                      <a:pt x="266" y="70"/>
                    </a:lnTo>
                    <a:lnTo>
                      <a:pt x="268" y="68"/>
                    </a:lnTo>
                    <a:lnTo>
                      <a:pt x="272" y="70"/>
                    </a:lnTo>
                    <a:lnTo>
                      <a:pt x="274" y="72"/>
                    </a:lnTo>
                    <a:lnTo>
                      <a:pt x="274" y="74"/>
                    </a:lnTo>
                    <a:lnTo>
                      <a:pt x="276" y="78"/>
                    </a:lnTo>
                    <a:lnTo>
                      <a:pt x="276" y="80"/>
                    </a:lnTo>
                    <a:lnTo>
                      <a:pt x="278" y="84"/>
                    </a:lnTo>
                    <a:lnTo>
                      <a:pt x="278" y="82"/>
                    </a:lnTo>
                    <a:lnTo>
                      <a:pt x="278" y="80"/>
                    </a:lnTo>
                    <a:lnTo>
                      <a:pt x="278" y="78"/>
                    </a:lnTo>
                    <a:lnTo>
                      <a:pt x="280" y="78"/>
                    </a:lnTo>
                    <a:lnTo>
                      <a:pt x="280" y="80"/>
                    </a:lnTo>
                    <a:lnTo>
                      <a:pt x="282" y="80"/>
                    </a:lnTo>
                    <a:lnTo>
                      <a:pt x="284" y="80"/>
                    </a:lnTo>
                    <a:lnTo>
                      <a:pt x="284" y="80"/>
                    </a:lnTo>
                    <a:lnTo>
                      <a:pt x="282" y="82"/>
                    </a:lnTo>
                    <a:lnTo>
                      <a:pt x="282" y="82"/>
                    </a:lnTo>
                    <a:lnTo>
                      <a:pt x="282" y="82"/>
                    </a:lnTo>
                    <a:lnTo>
                      <a:pt x="284" y="84"/>
                    </a:lnTo>
                    <a:lnTo>
                      <a:pt x="284" y="86"/>
                    </a:lnTo>
                    <a:lnTo>
                      <a:pt x="287" y="90"/>
                    </a:lnTo>
                    <a:lnTo>
                      <a:pt x="284" y="95"/>
                    </a:lnTo>
                    <a:lnTo>
                      <a:pt x="284" y="95"/>
                    </a:lnTo>
                    <a:lnTo>
                      <a:pt x="280" y="97"/>
                    </a:lnTo>
                    <a:lnTo>
                      <a:pt x="278" y="99"/>
                    </a:lnTo>
                    <a:lnTo>
                      <a:pt x="272" y="103"/>
                    </a:lnTo>
                    <a:lnTo>
                      <a:pt x="270" y="105"/>
                    </a:lnTo>
                    <a:lnTo>
                      <a:pt x="266" y="107"/>
                    </a:lnTo>
                    <a:lnTo>
                      <a:pt x="264" y="109"/>
                    </a:lnTo>
                    <a:lnTo>
                      <a:pt x="262" y="109"/>
                    </a:lnTo>
                    <a:lnTo>
                      <a:pt x="262" y="107"/>
                    </a:lnTo>
                    <a:lnTo>
                      <a:pt x="262" y="107"/>
                    </a:lnTo>
                    <a:lnTo>
                      <a:pt x="266" y="107"/>
                    </a:lnTo>
                    <a:lnTo>
                      <a:pt x="266" y="105"/>
                    </a:lnTo>
                    <a:lnTo>
                      <a:pt x="256" y="107"/>
                    </a:lnTo>
                    <a:lnTo>
                      <a:pt x="254" y="107"/>
                    </a:lnTo>
                    <a:lnTo>
                      <a:pt x="248" y="105"/>
                    </a:lnTo>
                    <a:lnTo>
                      <a:pt x="244" y="103"/>
                    </a:lnTo>
                    <a:lnTo>
                      <a:pt x="244" y="101"/>
                    </a:lnTo>
                    <a:lnTo>
                      <a:pt x="244" y="97"/>
                    </a:lnTo>
                    <a:lnTo>
                      <a:pt x="241" y="92"/>
                    </a:lnTo>
                    <a:lnTo>
                      <a:pt x="239" y="90"/>
                    </a:lnTo>
                    <a:lnTo>
                      <a:pt x="237" y="88"/>
                    </a:lnTo>
                    <a:lnTo>
                      <a:pt x="233" y="90"/>
                    </a:lnTo>
                    <a:lnTo>
                      <a:pt x="233" y="90"/>
                    </a:lnTo>
                    <a:lnTo>
                      <a:pt x="231" y="90"/>
                    </a:lnTo>
                    <a:lnTo>
                      <a:pt x="225" y="86"/>
                    </a:lnTo>
                    <a:lnTo>
                      <a:pt x="225" y="86"/>
                    </a:lnTo>
                    <a:lnTo>
                      <a:pt x="227" y="84"/>
                    </a:lnTo>
                    <a:lnTo>
                      <a:pt x="227" y="84"/>
                    </a:lnTo>
                    <a:lnTo>
                      <a:pt x="227" y="86"/>
                    </a:lnTo>
                    <a:lnTo>
                      <a:pt x="227" y="80"/>
                    </a:lnTo>
                    <a:lnTo>
                      <a:pt x="227" y="80"/>
                    </a:lnTo>
                    <a:lnTo>
                      <a:pt x="229" y="80"/>
                    </a:lnTo>
                    <a:lnTo>
                      <a:pt x="229" y="80"/>
                    </a:lnTo>
                    <a:lnTo>
                      <a:pt x="231" y="84"/>
                    </a:lnTo>
                    <a:lnTo>
                      <a:pt x="231" y="84"/>
                    </a:lnTo>
                    <a:lnTo>
                      <a:pt x="231" y="84"/>
                    </a:lnTo>
                    <a:lnTo>
                      <a:pt x="229" y="84"/>
                    </a:lnTo>
                    <a:lnTo>
                      <a:pt x="231" y="84"/>
                    </a:lnTo>
                    <a:lnTo>
                      <a:pt x="231" y="84"/>
                    </a:lnTo>
                    <a:lnTo>
                      <a:pt x="233" y="84"/>
                    </a:lnTo>
                    <a:lnTo>
                      <a:pt x="233" y="84"/>
                    </a:lnTo>
                    <a:lnTo>
                      <a:pt x="233" y="82"/>
                    </a:lnTo>
                    <a:lnTo>
                      <a:pt x="233" y="82"/>
                    </a:lnTo>
                    <a:lnTo>
                      <a:pt x="233" y="82"/>
                    </a:lnTo>
                    <a:lnTo>
                      <a:pt x="229" y="80"/>
                    </a:lnTo>
                    <a:lnTo>
                      <a:pt x="229" y="78"/>
                    </a:lnTo>
                    <a:lnTo>
                      <a:pt x="229" y="76"/>
                    </a:lnTo>
                    <a:lnTo>
                      <a:pt x="225" y="76"/>
                    </a:lnTo>
                    <a:lnTo>
                      <a:pt x="223" y="72"/>
                    </a:lnTo>
                    <a:lnTo>
                      <a:pt x="221" y="70"/>
                    </a:lnTo>
                    <a:lnTo>
                      <a:pt x="219" y="70"/>
                    </a:lnTo>
                    <a:lnTo>
                      <a:pt x="219" y="70"/>
                    </a:lnTo>
                    <a:lnTo>
                      <a:pt x="219" y="70"/>
                    </a:lnTo>
                    <a:lnTo>
                      <a:pt x="219" y="66"/>
                    </a:lnTo>
                    <a:lnTo>
                      <a:pt x="219" y="66"/>
                    </a:lnTo>
                    <a:lnTo>
                      <a:pt x="215" y="64"/>
                    </a:lnTo>
                    <a:lnTo>
                      <a:pt x="213" y="64"/>
                    </a:lnTo>
                    <a:lnTo>
                      <a:pt x="211" y="62"/>
                    </a:lnTo>
                    <a:lnTo>
                      <a:pt x="207" y="62"/>
                    </a:lnTo>
                    <a:lnTo>
                      <a:pt x="205" y="62"/>
                    </a:lnTo>
                    <a:lnTo>
                      <a:pt x="201" y="60"/>
                    </a:lnTo>
                    <a:lnTo>
                      <a:pt x="201" y="60"/>
                    </a:lnTo>
                    <a:lnTo>
                      <a:pt x="203" y="62"/>
                    </a:lnTo>
                    <a:lnTo>
                      <a:pt x="203" y="62"/>
                    </a:lnTo>
                    <a:lnTo>
                      <a:pt x="205" y="64"/>
                    </a:lnTo>
                    <a:lnTo>
                      <a:pt x="205" y="64"/>
                    </a:lnTo>
                    <a:lnTo>
                      <a:pt x="205" y="66"/>
                    </a:lnTo>
                    <a:lnTo>
                      <a:pt x="205" y="66"/>
                    </a:lnTo>
                    <a:lnTo>
                      <a:pt x="203" y="64"/>
                    </a:lnTo>
                    <a:lnTo>
                      <a:pt x="203" y="66"/>
                    </a:lnTo>
                    <a:lnTo>
                      <a:pt x="201" y="66"/>
                    </a:lnTo>
                    <a:lnTo>
                      <a:pt x="201" y="68"/>
                    </a:lnTo>
                    <a:lnTo>
                      <a:pt x="198" y="68"/>
                    </a:lnTo>
                    <a:lnTo>
                      <a:pt x="198" y="68"/>
                    </a:lnTo>
                    <a:lnTo>
                      <a:pt x="198" y="68"/>
                    </a:lnTo>
                    <a:lnTo>
                      <a:pt x="198" y="68"/>
                    </a:lnTo>
                    <a:lnTo>
                      <a:pt x="198" y="68"/>
                    </a:lnTo>
                    <a:lnTo>
                      <a:pt x="196" y="68"/>
                    </a:lnTo>
                    <a:lnTo>
                      <a:pt x="198" y="66"/>
                    </a:lnTo>
                    <a:lnTo>
                      <a:pt x="198" y="66"/>
                    </a:lnTo>
                    <a:lnTo>
                      <a:pt x="196" y="64"/>
                    </a:lnTo>
                    <a:lnTo>
                      <a:pt x="194" y="64"/>
                    </a:lnTo>
                    <a:lnTo>
                      <a:pt x="194" y="64"/>
                    </a:lnTo>
                    <a:lnTo>
                      <a:pt x="194" y="62"/>
                    </a:lnTo>
                    <a:lnTo>
                      <a:pt x="192" y="64"/>
                    </a:lnTo>
                    <a:lnTo>
                      <a:pt x="192" y="64"/>
                    </a:lnTo>
                    <a:lnTo>
                      <a:pt x="190" y="64"/>
                    </a:lnTo>
                    <a:lnTo>
                      <a:pt x="188" y="62"/>
                    </a:lnTo>
                    <a:lnTo>
                      <a:pt x="188" y="60"/>
                    </a:lnTo>
                    <a:lnTo>
                      <a:pt x="190" y="60"/>
                    </a:lnTo>
                    <a:lnTo>
                      <a:pt x="190" y="60"/>
                    </a:lnTo>
                    <a:lnTo>
                      <a:pt x="190" y="58"/>
                    </a:lnTo>
                    <a:lnTo>
                      <a:pt x="190" y="58"/>
                    </a:lnTo>
                    <a:lnTo>
                      <a:pt x="188" y="58"/>
                    </a:lnTo>
                    <a:lnTo>
                      <a:pt x="188" y="58"/>
                    </a:lnTo>
                    <a:lnTo>
                      <a:pt x="188" y="56"/>
                    </a:lnTo>
                    <a:lnTo>
                      <a:pt x="190" y="56"/>
                    </a:lnTo>
                    <a:lnTo>
                      <a:pt x="192" y="58"/>
                    </a:lnTo>
                    <a:lnTo>
                      <a:pt x="192" y="56"/>
                    </a:lnTo>
                    <a:lnTo>
                      <a:pt x="192" y="56"/>
                    </a:lnTo>
                    <a:lnTo>
                      <a:pt x="190" y="56"/>
                    </a:lnTo>
                    <a:lnTo>
                      <a:pt x="190" y="56"/>
                    </a:lnTo>
                    <a:lnTo>
                      <a:pt x="192" y="56"/>
                    </a:lnTo>
                    <a:lnTo>
                      <a:pt x="192" y="56"/>
                    </a:lnTo>
                    <a:lnTo>
                      <a:pt x="194" y="56"/>
                    </a:lnTo>
                    <a:lnTo>
                      <a:pt x="196" y="56"/>
                    </a:lnTo>
                    <a:lnTo>
                      <a:pt x="194" y="56"/>
                    </a:lnTo>
                    <a:lnTo>
                      <a:pt x="194" y="54"/>
                    </a:lnTo>
                    <a:lnTo>
                      <a:pt x="192" y="51"/>
                    </a:lnTo>
                    <a:lnTo>
                      <a:pt x="192" y="49"/>
                    </a:lnTo>
                    <a:lnTo>
                      <a:pt x="192" y="49"/>
                    </a:lnTo>
                    <a:lnTo>
                      <a:pt x="192" y="47"/>
                    </a:lnTo>
                    <a:lnTo>
                      <a:pt x="194" y="47"/>
                    </a:lnTo>
                    <a:lnTo>
                      <a:pt x="196" y="49"/>
                    </a:lnTo>
                    <a:lnTo>
                      <a:pt x="198" y="47"/>
                    </a:lnTo>
                    <a:lnTo>
                      <a:pt x="196" y="47"/>
                    </a:lnTo>
                    <a:lnTo>
                      <a:pt x="196" y="47"/>
                    </a:lnTo>
                    <a:lnTo>
                      <a:pt x="194" y="45"/>
                    </a:lnTo>
                    <a:lnTo>
                      <a:pt x="194" y="45"/>
                    </a:lnTo>
                    <a:lnTo>
                      <a:pt x="196" y="43"/>
                    </a:lnTo>
                    <a:lnTo>
                      <a:pt x="196" y="43"/>
                    </a:lnTo>
                    <a:lnTo>
                      <a:pt x="196" y="43"/>
                    </a:lnTo>
                    <a:lnTo>
                      <a:pt x="198" y="43"/>
                    </a:lnTo>
                    <a:lnTo>
                      <a:pt x="198" y="41"/>
                    </a:lnTo>
                    <a:lnTo>
                      <a:pt x="198" y="41"/>
                    </a:lnTo>
                    <a:lnTo>
                      <a:pt x="201" y="39"/>
                    </a:lnTo>
                    <a:lnTo>
                      <a:pt x="201" y="39"/>
                    </a:lnTo>
                    <a:lnTo>
                      <a:pt x="201" y="39"/>
                    </a:lnTo>
                    <a:lnTo>
                      <a:pt x="201" y="39"/>
                    </a:lnTo>
                    <a:lnTo>
                      <a:pt x="198" y="37"/>
                    </a:lnTo>
                    <a:lnTo>
                      <a:pt x="198" y="37"/>
                    </a:lnTo>
                    <a:lnTo>
                      <a:pt x="198" y="37"/>
                    </a:lnTo>
                    <a:lnTo>
                      <a:pt x="196" y="39"/>
                    </a:lnTo>
                    <a:lnTo>
                      <a:pt x="196" y="39"/>
                    </a:lnTo>
                    <a:lnTo>
                      <a:pt x="196" y="39"/>
                    </a:lnTo>
                    <a:lnTo>
                      <a:pt x="196" y="37"/>
                    </a:lnTo>
                    <a:lnTo>
                      <a:pt x="196" y="37"/>
                    </a:lnTo>
                    <a:lnTo>
                      <a:pt x="196" y="37"/>
                    </a:lnTo>
                    <a:lnTo>
                      <a:pt x="196" y="35"/>
                    </a:lnTo>
                    <a:lnTo>
                      <a:pt x="198" y="35"/>
                    </a:lnTo>
                    <a:lnTo>
                      <a:pt x="201" y="31"/>
                    </a:lnTo>
                    <a:lnTo>
                      <a:pt x="209" y="27"/>
                    </a:lnTo>
                    <a:lnTo>
                      <a:pt x="211" y="27"/>
                    </a:lnTo>
                    <a:lnTo>
                      <a:pt x="211" y="25"/>
                    </a:lnTo>
                    <a:lnTo>
                      <a:pt x="211" y="25"/>
                    </a:lnTo>
                    <a:lnTo>
                      <a:pt x="211" y="23"/>
                    </a:lnTo>
                    <a:lnTo>
                      <a:pt x="213" y="23"/>
                    </a:lnTo>
                    <a:lnTo>
                      <a:pt x="213" y="25"/>
                    </a:lnTo>
                    <a:lnTo>
                      <a:pt x="213" y="25"/>
                    </a:lnTo>
                    <a:lnTo>
                      <a:pt x="215" y="25"/>
                    </a:lnTo>
                    <a:lnTo>
                      <a:pt x="215" y="23"/>
                    </a:lnTo>
                    <a:lnTo>
                      <a:pt x="215" y="23"/>
                    </a:lnTo>
                    <a:lnTo>
                      <a:pt x="215" y="23"/>
                    </a:lnTo>
                    <a:lnTo>
                      <a:pt x="215" y="21"/>
                    </a:lnTo>
                    <a:lnTo>
                      <a:pt x="217" y="21"/>
                    </a:lnTo>
                    <a:lnTo>
                      <a:pt x="217" y="21"/>
                    </a:lnTo>
                    <a:lnTo>
                      <a:pt x="217" y="19"/>
                    </a:lnTo>
                    <a:lnTo>
                      <a:pt x="217" y="19"/>
                    </a:lnTo>
                    <a:lnTo>
                      <a:pt x="217" y="17"/>
                    </a:lnTo>
                    <a:lnTo>
                      <a:pt x="217" y="17"/>
                    </a:lnTo>
                    <a:lnTo>
                      <a:pt x="215" y="17"/>
                    </a:lnTo>
                    <a:lnTo>
                      <a:pt x="215" y="17"/>
                    </a:lnTo>
                    <a:lnTo>
                      <a:pt x="213" y="17"/>
                    </a:lnTo>
                    <a:lnTo>
                      <a:pt x="213" y="17"/>
                    </a:lnTo>
                    <a:lnTo>
                      <a:pt x="213" y="15"/>
                    </a:lnTo>
                    <a:lnTo>
                      <a:pt x="211" y="17"/>
                    </a:lnTo>
                    <a:lnTo>
                      <a:pt x="211" y="17"/>
                    </a:lnTo>
                    <a:lnTo>
                      <a:pt x="209" y="19"/>
                    </a:lnTo>
                    <a:lnTo>
                      <a:pt x="211" y="21"/>
                    </a:lnTo>
                    <a:lnTo>
                      <a:pt x="211" y="23"/>
                    </a:lnTo>
                    <a:lnTo>
                      <a:pt x="209" y="21"/>
                    </a:lnTo>
                    <a:lnTo>
                      <a:pt x="209" y="21"/>
                    </a:lnTo>
                    <a:lnTo>
                      <a:pt x="205" y="21"/>
                    </a:lnTo>
                    <a:lnTo>
                      <a:pt x="203" y="19"/>
                    </a:lnTo>
                    <a:lnTo>
                      <a:pt x="203" y="19"/>
                    </a:lnTo>
                    <a:lnTo>
                      <a:pt x="203" y="19"/>
                    </a:lnTo>
                    <a:lnTo>
                      <a:pt x="205" y="19"/>
                    </a:lnTo>
                    <a:lnTo>
                      <a:pt x="198" y="17"/>
                    </a:lnTo>
                    <a:lnTo>
                      <a:pt x="196" y="17"/>
                    </a:lnTo>
                    <a:lnTo>
                      <a:pt x="196" y="13"/>
                    </a:lnTo>
                    <a:lnTo>
                      <a:pt x="196" y="13"/>
                    </a:lnTo>
                    <a:lnTo>
                      <a:pt x="201" y="17"/>
                    </a:lnTo>
                    <a:lnTo>
                      <a:pt x="201" y="15"/>
                    </a:lnTo>
                    <a:lnTo>
                      <a:pt x="196" y="8"/>
                    </a:lnTo>
                    <a:lnTo>
                      <a:pt x="196" y="8"/>
                    </a:lnTo>
                    <a:lnTo>
                      <a:pt x="194" y="8"/>
                    </a:lnTo>
                    <a:lnTo>
                      <a:pt x="194" y="6"/>
                    </a:lnTo>
                    <a:lnTo>
                      <a:pt x="194" y="6"/>
                    </a:lnTo>
                    <a:lnTo>
                      <a:pt x="194" y="8"/>
                    </a:lnTo>
                    <a:lnTo>
                      <a:pt x="194" y="8"/>
                    </a:lnTo>
                    <a:lnTo>
                      <a:pt x="192" y="6"/>
                    </a:lnTo>
                    <a:lnTo>
                      <a:pt x="190" y="6"/>
                    </a:lnTo>
                    <a:lnTo>
                      <a:pt x="190" y="6"/>
                    </a:lnTo>
                    <a:lnTo>
                      <a:pt x="192" y="6"/>
                    </a:lnTo>
                    <a:lnTo>
                      <a:pt x="194" y="4"/>
                    </a:lnTo>
                    <a:lnTo>
                      <a:pt x="194" y="4"/>
                    </a:lnTo>
                    <a:lnTo>
                      <a:pt x="192" y="0"/>
                    </a:lnTo>
                    <a:lnTo>
                      <a:pt x="192" y="0"/>
                    </a:lnTo>
                    <a:lnTo>
                      <a:pt x="190" y="2"/>
                    </a:lnTo>
                    <a:lnTo>
                      <a:pt x="188" y="2"/>
                    </a:lnTo>
                    <a:lnTo>
                      <a:pt x="184" y="0"/>
                    </a:lnTo>
                    <a:lnTo>
                      <a:pt x="184" y="0"/>
                    </a:lnTo>
                    <a:lnTo>
                      <a:pt x="184" y="2"/>
                    </a:lnTo>
                    <a:lnTo>
                      <a:pt x="176" y="6"/>
                    </a:lnTo>
                    <a:lnTo>
                      <a:pt x="176" y="8"/>
                    </a:lnTo>
                    <a:lnTo>
                      <a:pt x="176" y="8"/>
                    </a:lnTo>
                    <a:lnTo>
                      <a:pt x="174" y="11"/>
                    </a:lnTo>
                    <a:lnTo>
                      <a:pt x="174" y="11"/>
                    </a:lnTo>
                    <a:lnTo>
                      <a:pt x="174" y="11"/>
                    </a:lnTo>
                    <a:lnTo>
                      <a:pt x="172" y="13"/>
                    </a:lnTo>
                    <a:lnTo>
                      <a:pt x="172" y="13"/>
                    </a:lnTo>
                    <a:lnTo>
                      <a:pt x="172" y="13"/>
                    </a:lnTo>
                    <a:lnTo>
                      <a:pt x="170" y="13"/>
                    </a:lnTo>
                    <a:lnTo>
                      <a:pt x="170" y="13"/>
                    </a:lnTo>
                    <a:lnTo>
                      <a:pt x="168" y="13"/>
                    </a:lnTo>
                    <a:lnTo>
                      <a:pt x="168" y="13"/>
                    </a:lnTo>
                    <a:lnTo>
                      <a:pt x="168" y="15"/>
                    </a:lnTo>
                    <a:lnTo>
                      <a:pt x="168" y="15"/>
                    </a:lnTo>
                    <a:lnTo>
                      <a:pt x="168" y="15"/>
                    </a:lnTo>
                    <a:lnTo>
                      <a:pt x="166" y="17"/>
                    </a:lnTo>
                    <a:lnTo>
                      <a:pt x="166" y="19"/>
                    </a:lnTo>
                    <a:lnTo>
                      <a:pt x="166" y="19"/>
                    </a:lnTo>
                    <a:lnTo>
                      <a:pt x="166" y="21"/>
                    </a:lnTo>
                    <a:lnTo>
                      <a:pt x="166" y="21"/>
                    </a:lnTo>
                    <a:lnTo>
                      <a:pt x="164" y="23"/>
                    </a:lnTo>
                    <a:lnTo>
                      <a:pt x="164" y="23"/>
                    </a:lnTo>
                    <a:lnTo>
                      <a:pt x="162" y="23"/>
                    </a:lnTo>
                    <a:lnTo>
                      <a:pt x="162" y="25"/>
                    </a:lnTo>
                    <a:lnTo>
                      <a:pt x="162" y="27"/>
                    </a:lnTo>
                    <a:lnTo>
                      <a:pt x="160" y="27"/>
                    </a:lnTo>
                    <a:lnTo>
                      <a:pt x="160" y="29"/>
                    </a:lnTo>
                    <a:lnTo>
                      <a:pt x="158" y="29"/>
                    </a:lnTo>
                    <a:lnTo>
                      <a:pt x="158" y="29"/>
                    </a:lnTo>
                    <a:lnTo>
                      <a:pt x="151" y="31"/>
                    </a:lnTo>
                    <a:lnTo>
                      <a:pt x="145" y="31"/>
                    </a:lnTo>
                    <a:lnTo>
                      <a:pt x="139" y="33"/>
                    </a:lnTo>
                    <a:lnTo>
                      <a:pt x="135" y="33"/>
                    </a:lnTo>
                    <a:lnTo>
                      <a:pt x="129" y="35"/>
                    </a:lnTo>
                    <a:lnTo>
                      <a:pt x="123" y="37"/>
                    </a:lnTo>
                    <a:lnTo>
                      <a:pt x="117" y="37"/>
                    </a:lnTo>
                    <a:lnTo>
                      <a:pt x="112" y="39"/>
                    </a:lnTo>
                    <a:lnTo>
                      <a:pt x="106" y="41"/>
                    </a:lnTo>
                    <a:lnTo>
                      <a:pt x="94" y="43"/>
                    </a:lnTo>
                    <a:lnTo>
                      <a:pt x="90" y="43"/>
                    </a:lnTo>
                    <a:lnTo>
                      <a:pt x="84" y="45"/>
                    </a:lnTo>
                    <a:lnTo>
                      <a:pt x="78" y="47"/>
                    </a:lnTo>
                    <a:lnTo>
                      <a:pt x="71" y="47"/>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3" y="49"/>
                    </a:lnTo>
                    <a:lnTo>
                      <a:pt x="59" y="51"/>
                    </a:lnTo>
                    <a:lnTo>
                      <a:pt x="55" y="51"/>
                    </a:lnTo>
                    <a:lnTo>
                      <a:pt x="51" y="54"/>
                    </a:lnTo>
                    <a:lnTo>
                      <a:pt x="47" y="54"/>
                    </a:lnTo>
                    <a:lnTo>
                      <a:pt x="43" y="54"/>
                    </a:lnTo>
                    <a:lnTo>
                      <a:pt x="39" y="56"/>
                    </a:lnTo>
                    <a:lnTo>
                      <a:pt x="35" y="56"/>
                    </a:lnTo>
                    <a:lnTo>
                      <a:pt x="31" y="56"/>
                    </a:lnTo>
                    <a:lnTo>
                      <a:pt x="26" y="58"/>
                    </a:lnTo>
                    <a:lnTo>
                      <a:pt x="24" y="58"/>
                    </a:lnTo>
                    <a:lnTo>
                      <a:pt x="20" y="60"/>
                    </a:lnTo>
                    <a:lnTo>
                      <a:pt x="16" y="60"/>
                    </a:lnTo>
                    <a:lnTo>
                      <a:pt x="4" y="62"/>
                    </a:lnTo>
                    <a:lnTo>
                      <a:pt x="4" y="64"/>
                    </a:lnTo>
                    <a:lnTo>
                      <a:pt x="4" y="68"/>
                    </a:lnTo>
                    <a:lnTo>
                      <a:pt x="2" y="74"/>
                    </a:lnTo>
                    <a:lnTo>
                      <a:pt x="2" y="82"/>
                    </a:lnTo>
                    <a:lnTo>
                      <a:pt x="2" y="90"/>
                    </a:lnTo>
                    <a:lnTo>
                      <a:pt x="2" y="99"/>
                    </a:lnTo>
                    <a:lnTo>
                      <a:pt x="2" y="107"/>
                    </a:lnTo>
                    <a:lnTo>
                      <a:pt x="2" y="123"/>
                    </a:lnTo>
                    <a:lnTo>
                      <a:pt x="2" y="131"/>
                    </a:lnTo>
                    <a:lnTo>
                      <a:pt x="0" y="133"/>
                    </a:lnTo>
                    <a:lnTo>
                      <a:pt x="0" y="136"/>
                    </a:lnTo>
                    <a:lnTo>
                      <a:pt x="4" y="138"/>
                    </a:lnTo>
                    <a:lnTo>
                      <a:pt x="14" y="136"/>
                    </a:lnTo>
                    <a:lnTo>
                      <a:pt x="22" y="133"/>
                    </a:lnTo>
                    <a:lnTo>
                      <a:pt x="33" y="131"/>
                    </a:lnTo>
                    <a:lnTo>
                      <a:pt x="43" y="129"/>
                    </a:lnTo>
                    <a:lnTo>
                      <a:pt x="49" y="129"/>
                    </a:lnTo>
                    <a:lnTo>
                      <a:pt x="53" y="127"/>
                    </a:lnTo>
                    <a:lnTo>
                      <a:pt x="57" y="127"/>
                    </a:lnTo>
                    <a:lnTo>
                      <a:pt x="59" y="129"/>
                    </a:lnTo>
                    <a:lnTo>
                      <a:pt x="61" y="129"/>
                    </a:lnTo>
                    <a:lnTo>
                      <a:pt x="61" y="127"/>
                    </a:lnTo>
                    <a:lnTo>
                      <a:pt x="71" y="123"/>
                    </a:lnTo>
                    <a:lnTo>
                      <a:pt x="74" y="123"/>
                    </a:lnTo>
                    <a:lnTo>
                      <a:pt x="76" y="123"/>
                    </a:lnTo>
                    <a:lnTo>
                      <a:pt x="76" y="123"/>
                    </a:lnTo>
                    <a:lnTo>
                      <a:pt x="78" y="123"/>
                    </a:lnTo>
                    <a:lnTo>
                      <a:pt x="82" y="121"/>
                    </a:lnTo>
                    <a:lnTo>
                      <a:pt x="94" y="119"/>
                    </a:lnTo>
                    <a:lnTo>
                      <a:pt x="104" y="115"/>
                    </a:lnTo>
                    <a:lnTo>
                      <a:pt x="117" y="113"/>
                    </a:lnTo>
                    <a:lnTo>
                      <a:pt x="129" y="111"/>
                    </a:lnTo>
                    <a:lnTo>
                      <a:pt x="137" y="109"/>
                    </a:lnTo>
                    <a:lnTo>
                      <a:pt x="137" y="109"/>
                    </a:lnTo>
                    <a:lnTo>
                      <a:pt x="145" y="107"/>
                    </a:lnTo>
                    <a:lnTo>
                      <a:pt x="151" y="105"/>
                    </a:lnTo>
                    <a:lnTo>
                      <a:pt x="160" y="103"/>
                    </a:lnTo>
                    <a:lnTo>
                      <a:pt x="166" y="101"/>
                    </a:lnTo>
                    <a:lnTo>
                      <a:pt x="170" y="101"/>
                    </a:lnTo>
                    <a:lnTo>
                      <a:pt x="172" y="101"/>
                    </a:lnTo>
                    <a:lnTo>
                      <a:pt x="172" y="105"/>
                    </a:lnTo>
                    <a:lnTo>
                      <a:pt x="174" y="111"/>
                    </a:lnTo>
                    <a:lnTo>
                      <a:pt x="174" y="111"/>
                    </a:lnTo>
                    <a:lnTo>
                      <a:pt x="174" y="113"/>
                    </a:lnTo>
                    <a:lnTo>
                      <a:pt x="176" y="113"/>
                    </a:lnTo>
                    <a:lnTo>
                      <a:pt x="176" y="111"/>
                    </a:lnTo>
                    <a:lnTo>
                      <a:pt x="178" y="111"/>
                    </a:lnTo>
                    <a:lnTo>
                      <a:pt x="178" y="113"/>
                    </a:lnTo>
                    <a:lnTo>
                      <a:pt x="178" y="113"/>
                    </a:lnTo>
                    <a:lnTo>
                      <a:pt x="178" y="113"/>
                    </a:lnTo>
                    <a:lnTo>
                      <a:pt x="178" y="115"/>
                    </a:lnTo>
                    <a:lnTo>
                      <a:pt x="178" y="115"/>
                    </a:lnTo>
                    <a:lnTo>
                      <a:pt x="178" y="115"/>
                    </a:lnTo>
                    <a:lnTo>
                      <a:pt x="180" y="117"/>
                    </a:lnTo>
                    <a:lnTo>
                      <a:pt x="180" y="121"/>
                    </a:lnTo>
                    <a:lnTo>
                      <a:pt x="180" y="121"/>
                    </a:lnTo>
                    <a:lnTo>
                      <a:pt x="180" y="121"/>
                    </a:lnTo>
                    <a:lnTo>
                      <a:pt x="180" y="123"/>
                    </a:lnTo>
                    <a:lnTo>
                      <a:pt x="182" y="123"/>
                    </a:lnTo>
                    <a:lnTo>
                      <a:pt x="184" y="123"/>
                    </a:lnTo>
                    <a:lnTo>
                      <a:pt x="184" y="123"/>
                    </a:lnTo>
                    <a:lnTo>
                      <a:pt x="186" y="123"/>
                    </a:lnTo>
                    <a:lnTo>
                      <a:pt x="188" y="125"/>
                    </a:lnTo>
                    <a:lnTo>
                      <a:pt x="190" y="129"/>
                    </a:lnTo>
                    <a:lnTo>
                      <a:pt x="190" y="127"/>
                    </a:lnTo>
                    <a:lnTo>
                      <a:pt x="190" y="127"/>
                    </a:lnTo>
                    <a:lnTo>
                      <a:pt x="192" y="125"/>
                    </a:lnTo>
                    <a:lnTo>
                      <a:pt x="192" y="125"/>
                    </a:lnTo>
                    <a:lnTo>
                      <a:pt x="194" y="125"/>
                    </a:lnTo>
                    <a:lnTo>
                      <a:pt x="194" y="125"/>
                    </a:lnTo>
                    <a:lnTo>
                      <a:pt x="196" y="125"/>
                    </a:lnTo>
                    <a:lnTo>
                      <a:pt x="196" y="119"/>
                    </a:lnTo>
                    <a:lnTo>
                      <a:pt x="196" y="117"/>
                    </a:lnTo>
                    <a:lnTo>
                      <a:pt x="198" y="117"/>
                    </a:lnTo>
                    <a:lnTo>
                      <a:pt x="198" y="121"/>
                    </a:lnTo>
                    <a:lnTo>
                      <a:pt x="194" y="129"/>
                    </a:lnTo>
                    <a:lnTo>
                      <a:pt x="194" y="133"/>
                    </a:lnTo>
                    <a:lnTo>
                      <a:pt x="194" y="136"/>
                    </a:lnTo>
                    <a:lnTo>
                      <a:pt x="196" y="140"/>
                    </a:lnTo>
                    <a:lnTo>
                      <a:pt x="196" y="144"/>
                    </a:lnTo>
                    <a:lnTo>
                      <a:pt x="198" y="148"/>
                    </a:lnTo>
                    <a:lnTo>
                      <a:pt x="198" y="148"/>
                    </a:lnTo>
                    <a:lnTo>
                      <a:pt x="198" y="150"/>
                    </a:lnTo>
                    <a:lnTo>
                      <a:pt x="201" y="150"/>
                    </a:lnTo>
                    <a:lnTo>
                      <a:pt x="201" y="152"/>
                    </a:lnTo>
                    <a:lnTo>
                      <a:pt x="205" y="146"/>
                    </a:lnTo>
                    <a:lnTo>
                      <a:pt x="207" y="144"/>
                    </a:lnTo>
                    <a:lnTo>
                      <a:pt x="207" y="144"/>
                    </a:lnTo>
                    <a:lnTo>
                      <a:pt x="205" y="144"/>
                    </a:lnTo>
                    <a:lnTo>
                      <a:pt x="209" y="142"/>
                    </a:lnTo>
                    <a:lnTo>
                      <a:pt x="209" y="142"/>
                    </a:lnTo>
                    <a:lnTo>
                      <a:pt x="209" y="140"/>
                    </a:lnTo>
                    <a:lnTo>
                      <a:pt x="211" y="140"/>
                    </a:lnTo>
                    <a:lnTo>
                      <a:pt x="211" y="142"/>
                    </a:lnTo>
                    <a:lnTo>
                      <a:pt x="211" y="144"/>
                    </a:lnTo>
                    <a:lnTo>
                      <a:pt x="209" y="144"/>
                    </a:lnTo>
                    <a:lnTo>
                      <a:pt x="213" y="146"/>
                    </a:lnTo>
                    <a:lnTo>
                      <a:pt x="215" y="144"/>
                    </a:lnTo>
                    <a:lnTo>
                      <a:pt x="217" y="140"/>
                    </a:lnTo>
                    <a:lnTo>
                      <a:pt x="217" y="142"/>
                    </a:lnTo>
                    <a:lnTo>
                      <a:pt x="217" y="142"/>
                    </a:lnTo>
                    <a:lnTo>
                      <a:pt x="217" y="142"/>
                    </a:lnTo>
                    <a:lnTo>
                      <a:pt x="219" y="140"/>
                    </a:lnTo>
                    <a:lnTo>
                      <a:pt x="219" y="138"/>
                    </a:lnTo>
                    <a:lnTo>
                      <a:pt x="219" y="136"/>
                    </a:lnTo>
                    <a:lnTo>
                      <a:pt x="219" y="133"/>
                    </a:lnTo>
                    <a:lnTo>
                      <a:pt x="219" y="131"/>
                    </a:lnTo>
                    <a:lnTo>
                      <a:pt x="219" y="129"/>
                    </a:lnTo>
                    <a:lnTo>
                      <a:pt x="221" y="129"/>
                    </a:lnTo>
                    <a:lnTo>
                      <a:pt x="221" y="129"/>
                    </a:lnTo>
                    <a:lnTo>
                      <a:pt x="223" y="129"/>
                    </a:lnTo>
                    <a:lnTo>
                      <a:pt x="223" y="131"/>
                    </a:lnTo>
                    <a:lnTo>
                      <a:pt x="225" y="131"/>
                    </a:lnTo>
                    <a:lnTo>
                      <a:pt x="225" y="131"/>
                    </a:lnTo>
                    <a:lnTo>
                      <a:pt x="225" y="131"/>
                    </a:lnTo>
                    <a:lnTo>
                      <a:pt x="223" y="129"/>
                    </a:lnTo>
                    <a:lnTo>
                      <a:pt x="225" y="127"/>
                    </a:lnTo>
                    <a:lnTo>
                      <a:pt x="225" y="127"/>
                    </a:lnTo>
                    <a:lnTo>
                      <a:pt x="227" y="125"/>
                    </a:lnTo>
                    <a:lnTo>
                      <a:pt x="227" y="125"/>
                    </a:lnTo>
                    <a:lnTo>
                      <a:pt x="227" y="125"/>
                    </a:lnTo>
                    <a:lnTo>
                      <a:pt x="227" y="125"/>
                    </a:lnTo>
                    <a:lnTo>
                      <a:pt x="227" y="123"/>
                    </a:lnTo>
                    <a:lnTo>
                      <a:pt x="229" y="125"/>
                    </a:lnTo>
                    <a:lnTo>
                      <a:pt x="231" y="123"/>
                    </a:lnTo>
                    <a:lnTo>
                      <a:pt x="231" y="121"/>
                    </a:lnTo>
                    <a:lnTo>
                      <a:pt x="231" y="119"/>
                    </a:lnTo>
                    <a:lnTo>
                      <a:pt x="233" y="119"/>
                    </a:lnTo>
                    <a:lnTo>
                      <a:pt x="231" y="119"/>
                    </a:lnTo>
                    <a:lnTo>
                      <a:pt x="231" y="117"/>
                    </a:lnTo>
                    <a:lnTo>
                      <a:pt x="231" y="113"/>
                    </a:lnTo>
                    <a:lnTo>
                      <a:pt x="231" y="113"/>
                    </a:lnTo>
                    <a:lnTo>
                      <a:pt x="233" y="113"/>
                    </a:lnTo>
                    <a:lnTo>
                      <a:pt x="237" y="115"/>
                    </a:lnTo>
                    <a:lnTo>
                      <a:pt x="237" y="115"/>
                    </a:lnTo>
                    <a:lnTo>
                      <a:pt x="237" y="113"/>
                    </a:lnTo>
                    <a:lnTo>
                      <a:pt x="237" y="113"/>
                    </a:lnTo>
                    <a:lnTo>
                      <a:pt x="237" y="113"/>
                    </a:lnTo>
                    <a:lnTo>
                      <a:pt x="239" y="113"/>
                    </a:lnTo>
                    <a:lnTo>
                      <a:pt x="239" y="113"/>
                    </a:lnTo>
                    <a:lnTo>
                      <a:pt x="237" y="115"/>
                    </a:lnTo>
                    <a:lnTo>
                      <a:pt x="239" y="115"/>
                    </a:lnTo>
                    <a:lnTo>
                      <a:pt x="239" y="117"/>
                    </a:lnTo>
                    <a:lnTo>
                      <a:pt x="237" y="117"/>
                    </a:lnTo>
                    <a:lnTo>
                      <a:pt x="237" y="119"/>
                    </a:lnTo>
                    <a:lnTo>
                      <a:pt x="237" y="119"/>
                    </a:lnTo>
                    <a:lnTo>
                      <a:pt x="239" y="121"/>
                    </a:lnTo>
                    <a:lnTo>
                      <a:pt x="241" y="129"/>
                    </a:lnTo>
                    <a:lnTo>
                      <a:pt x="241" y="133"/>
                    </a:lnTo>
                    <a:lnTo>
                      <a:pt x="239" y="136"/>
                    </a:lnTo>
                    <a:lnTo>
                      <a:pt x="241" y="133"/>
                    </a:lnTo>
                    <a:lnTo>
                      <a:pt x="246" y="131"/>
                    </a:lnTo>
                    <a:lnTo>
                      <a:pt x="248" y="129"/>
                    </a:lnTo>
                    <a:lnTo>
                      <a:pt x="252" y="129"/>
                    </a:lnTo>
                    <a:lnTo>
                      <a:pt x="254" y="127"/>
                    </a:lnTo>
                    <a:lnTo>
                      <a:pt x="254" y="125"/>
                    </a:lnTo>
                    <a:lnTo>
                      <a:pt x="256" y="123"/>
                    </a:lnTo>
                    <a:lnTo>
                      <a:pt x="258" y="119"/>
                    </a:lnTo>
                    <a:lnTo>
                      <a:pt x="258" y="117"/>
                    </a:lnTo>
                    <a:lnTo>
                      <a:pt x="258" y="117"/>
                    </a:lnTo>
                    <a:lnTo>
                      <a:pt x="260" y="119"/>
                    </a:lnTo>
                    <a:lnTo>
                      <a:pt x="262" y="119"/>
                    </a:lnTo>
                    <a:lnTo>
                      <a:pt x="262" y="117"/>
                    </a:lnTo>
                    <a:lnTo>
                      <a:pt x="264" y="117"/>
                    </a:lnTo>
                    <a:lnTo>
                      <a:pt x="266" y="117"/>
                    </a:lnTo>
                    <a:lnTo>
                      <a:pt x="266" y="115"/>
                    </a:lnTo>
                    <a:lnTo>
                      <a:pt x="268" y="115"/>
                    </a:lnTo>
                    <a:lnTo>
                      <a:pt x="270" y="113"/>
                    </a:lnTo>
                    <a:lnTo>
                      <a:pt x="270" y="117"/>
                    </a:lnTo>
                    <a:lnTo>
                      <a:pt x="270" y="117"/>
                    </a:lnTo>
                    <a:lnTo>
                      <a:pt x="270" y="117"/>
                    </a:lnTo>
                    <a:lnTo>
                      <a:pt x="272" y="115"/>
                    </a:lnTo>
                    <a:lnTo>
                      <a:pt x="272" y="113"/>
                    </a:lnTo>
                    <a:lnTo>
                      <a:pt x="272" y="113"/>
                    </a:lnTo>
                    <a:lnTo>
                      <a:pt x="274" y="113"/>
                    </a:lnTo>
                    <a:lnTo>
                      <a:pt x="276" y="111"/>
                    </a:lnTo>
                    <a:lnTo>
                      <a:pt x="280" y="109"/>
                    </a:lnTo>
                    <a:lnTo>
                      <a:pt x="291" y="105"/>
                    </a:lnTo>
                    <a:lnTo>
                      <a:pt x="295" y="105"/>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MA</a:t>
                </a:r>
              </a:p>
            </p:txBody>
          </p:sp>
          <p:sp>
            <p:nvSpPr>
              <p:cNvPr id="40" name="Freeform 37">
                <a:extLst>
                  <a:ext uri="{FF2B5EF4-FFF2-40B4-BE49-F238E27FC236}">
                    <a16:creationId xmlns:a16="http://schemas.microsoft.com/office/drawing/2014/main" id="{65BC2F6E-F6B5-4304-96B3-75616A52FCCA}"/>
                  </a:ext>
                </a:extLst>
              </p:cNvPr>
              <p:cNvSpPr>
                <a:spLocks noEditPoints="1"/>
              </p:cNvSpPr>
              <p:nvPr/>
            </p:nvSpPr>
            <p:spPr bwMode="auto">
              <a:xfrm>
                <a:off x="3274" y="1841"/>
                <a:ext cx="506" cy="427"/>
              </a:xfrm>
              <a:custGeom>
                <a:avLst/>
                <a:gdLst>
                  <a:gd name="T0" fmla="*/ 232 w 506"/>
                  <a:gd name="T1" fmla="*/ 382 h 427"/>
                  <a:gd name="T2" fmla="*/ 338 w 506"/>
                  <a:gd name="T3" fmla="*/ 423 h 427"/>
                  <a:gd name="T4" fmla="*/ 494 w 506"/>
                  <a:gd name="T5" fmla="*/ 347 h 427"/>
                  <a:gd name="T6" fmla="*/ 475 w 506"/>
                  <a:gd name="T7" fmla="*/ 365 h 427"/>
                  <a:gd name="T8" fmla="*/ 461 w 506"/>
                  <a:gd name="T9" fmla="*/ 304 h 427"/>
                  <a:gd name="T10" fmla="*/ 469 w 506"/>
                  <a:gd name="T11" fmla="*/ 291 h 427"/>
                  <a:gd name="T12" fmla="*/ 459 w 506"/>
                  <a:gd name="T13" fmla="*/ 320 h 427"/>
                  <a:gd name="T14" fmla="*/ 494 w 506"/>
                  <a:gd name="T15" fmla="*/ 394 h 427"/>
                  <a:gd name="T16" fmla="*/ 477 w 506"/>
                  <a:gd name="T17" fmla="*/ 382 h 427"/>
                  <a:gd name="T18" fmla="*/ 459 w 506"/>
                  <a:gd name="T19" fmla="*/ 377 h 427"/>
                  <a:gd name="T20" fmla="*/ 445 w 506"/>
                  <a:gd name="T21" fmla="*/ 369 h 427"/>
                  <a:gd name="T22" fmla="*/ 430 w 506"/>
                  <a:gd name="T23" fmla="*/ 351 h 427"/>
                  <a:gd name="T24" fmla="*/ 434 w 506"/>
                  <a:gd name="T25" fmla="*/ 345 h 427"/>
                  <a:gd name="T26" fmla="*/ 457 w 506"/>
                  <a:gd name="T27" fmla="*/ 332 h 427"/>
                  <a:gd name="T28" fmla="*/ 451 w 506"/>
                  <a:gd name="T29" fmla="*/ 322 h 427"/>
                  <a:gd name="T30" fmla="*/ 453 w 506"/>
                  <a:gd name="T31" fmla="*/ 306 h 427"/>
                  <a:gd name="T32" fmla="*/ 436 w 506"/>
                  <a:gd name="T33" fmla="*/ 312 h 427"/>
                  <a:gd name="T34" fmla="*/ 412 w 506"/>
                  <a:gd name="T35" fmla="*/ 310 h 427"/>
                  <a:gd name="T36" fmla="*/ 420 w 506"/>
                  <a:gd name="T37" fmla="*/ 300 h 427"/>
                  <a:gd name="T38" fmla="*/ 404 w 506"/>
                  <a:gd name="T39" fmla="*/ 300 h 427"/>
                  <a:gd name="T40" fmla="*/ 391 w 506"/>
                  <a:gd name="T41" fmla="*/ 283 h 427"/>
                  <a:gd name="T42" fmla="*/ 430 w 506"/>
                  <a:gd name="T43" fmla="*/ 295 h 427"/>
                  <a:gd name="T44" fmla="*/ 406 w 506"/>
                  <a:gd name="T45" fmla="*/ 246 h 427"/>
                  <a:gd name="T46" fmla="*/ 262 w 506"/>
                  <a:gd name="T47" fmla="*/ 220 h 427"/>
                  <a:gd name="T48" fmla="*/ 242 w 506"/>
                  <a:gd name="T49" fmla="*/ 181 h 427"/>
                  <a:gd name="T50" fmla="*/ 268 w 506"/>
                  <a:gd name="T51" fmla="*/ 113 h 427"/>
                  <a:gd name="T52" fmla="*/ 268 w 506"/>
                  <a:gd name="T53" fmla="*/ 58 h 427"/>
                  <a:gd name="T54" fmla="*/ 268 w 506"/>
                  <a:gd name="T55" fmla="*/ 13 h 427"/>
                  <a:gd name="T56" fmla="*/ 2 w 506"/>
                  <a:gd name="T57" fmla="*/ 58 h 427"/>
                  <a:gd name="T58" fmla="*/ 27 w 506"/>
                  <a:gd name="T59" fmla="*/ 154 h 427"/>
                  <a:gd name="T60" fmla="*/ 37 w 506"/>
                  <a:gd name="T61" fmla="*/ 179 h 427"/>
                  <a:gd name="T62" fmla="*/ 43 w 506"/>
                  <a:gd name="T63" fmla="*/ 195 h 427"/>
                  <a:gd name="T64" fmla="*/ 55 w 506"/>
                  <a:gd name="T65" fmla="*/ 220 h 427"/>
                  <a:gd name="T66" fmla="*/ 51 w 506"/>
                  <a:gd name="T67" fmla="*/ 265 h 427"/>
                  <a:gd name="T68" fmla="*/ 45 w 506"/>
                  <a:gd name="T69" fmla="*/ 316 h 427"/>
                  <a:gd name="T70" fmla="*/ 41 w 506"/>
                  <a:gd name="T71" fmla="*/ 371 h 427"/>
                  <a:gd name="T72" fmla="*/ 166 w 506"/>
                  <a:gd name="T73" fmla="*/ 382 h 427"/>
                  <a:gd name="T74" fmla="*/ 193 w 506"/>
                  <a:gd name="T75" fmla="*/ 365 h 427"/>
                  <a:gd name="T76" fmla="*/ 223 w 506"/>
                  <a:gd name="T77" fmla="*/ 349 h 427"/>
                  <a:gd name="T78" fmla="*/ 250 w 506"/>
                  <a:gd name="T79" fmla="*/ 367 h 427"/>
                  <a:gd name="T80" fmla="*/ 279 w 506"/>
                  <a:gd name="T81" fmla="*/ 377 h 427"/>
                  <a:gd name="T82" fmla="*/ 295 w 506"/>
                  <a:gd name="T83" fmla="*/ 402 h 427"/>
                  <a:gd name="T84" fmla="*/ 281 w 506"/>
                  <a:gd name="T85" fmla="*/ 406 h 427"/>
                  <a:gd name="T86" fmla="*/ 322 w 506"/>
                  <a:gd name="T87" fmla="*/ 410 h 427"/>
                  <a:gd name="T88" fmla="*/ 342 w 506"/>
                  <a:gd name="T89" fmla="*/ 408 h 427"/>
                  <a:gd name="T90" fmla="*/ 352 w 506"/>
                  <a:gd name="T91" fmla="*/ 396 h 427"/>
                  <a:gd name="T92" fmla="*/ 375 w 506"/>
                  <a:gd name="T93" fmla="*/ 398 h 427"/>
                  <a:gd name="T94" fmla="*/ 393 w 506"/>
                  <a:gd name="T95" fmla="*/ 400 h 427"/>
                  <a:gd name="T96" fmla="*/ 393 w 506"/>
                  <a:gd name="T97" fmla="*/ 375 h 427"/>
                  <a:gd name="T98" fmla="*/ 391 w 506"/>
                  <a:gd name="T99" fmla="*/ 367 h 427"/>
                  <a:gd name="T100" fmla="*/ 420 w 506"/>
                  <a:gd name="T101" fmla="*/ 379 h 427"/>
                  <a:gd name="T102" fmla="*/ 447 w 506"/>
                  <a:gd name="T103" fmla="*/ 392 h 427"/>
                  <a:gd name="T104" fmla="*/ 469 w 506"/>
                  <a:gd name="T105" fmla="*/ 402 h 427"/>
                  <a:gd name="T106" fmla="*/ 473 w 506"/>
                  <a:gd name="T107" fmla="*/ 410 h 427"/>
                  <a:gd name="T108" fmla="*/ 490 w 506"/>
                  <a:gd name="T109" fmla="*/ 404 h 427"/>
                  <a:gd name="T110" fmla="*/ 451 w 506"/>
                  <a:gd name="T111" fmla="*/ 338 h 427"/>
                  <a:gd name="T112" fmla="*/ 500 w 506"/>
                  <a:gd name="T113" fmla="*/ 302 h 427"/>
                  <a:gd name="T114" fmla="*/ 367 w 506"/>
                  <a:gd name="T115" fmla="*/ 414 h 427"/>
                  <a:gd name="T116" fmla="*/ 375 w 506"/>
                  <a:gd name="T117" fmla="*/ 416 h 427"/>
                  <a:gd name="T118" fmla="*/ 397 w 506"/>
                  <a:gd name="T119" fmla="*/ 375 h 427"/>
                  <a:gd name="T120" fmla="*/ 500 w 506"/>
                  <a:gd name="T121" fmla="*/ 322 h 427"/>
                  <a:gd name="T122" fmla="*/ 443 w 506"/>
                  <a:gd name="T123" fmla="*/ 345 h 427"/>
                  <a:gd name="T124" fmla="*/ 465 w 506"/>
                  <a:gd name="T125" fmla="*/ 314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427">
                    <a:moveTo>
                      <a:pt x="236" y="375"/>
                    </a:moveTo>
                    <a:lnTo>
                      <a:pt x="234" y="375"/>
                    </a:lnTo>
                    <a:lnTo>
                      <a:pt x="230" y="373"/>
                    </a:lnTo>
                    <a:lnTo>
                      <a:pt x="230" y="373"/>
                    </a:lnTo>
                    <a:lnTo>
                      <a:pt x="227" y="373"/>
                    </a:lnTo>
                    <a:lnTo>
                      <a:pt x="225" y="371"/>
                    </a:lnTo>
                    <a:lnTo>
                      <a:pt x="223" y="369"/>
                    </a:lnTo>
                    <a:lnTo>
                      <a:pt x="217" y="369"/>
                    </a:lnTo>
                    <a:lnTo>
                      <a:pt x="217" y="369"/>
                    </a:lnTo>
                    <a:lnTo>
                      <a:pt x="217" y="369"/>
                    </a:lnTo>
                    <a:lnTo>
                      <a:pt x="215" y="371"/>
                    </a:lnTo>
                    <a:lnTo>
                      <a:pt x="215" y="371"/>
                    </a:lnTo>
                    <a:lnTo>
                      <a:pt x="213" y="373"/>
                    </a:lnTo>
                    <a:lnTo>
                      <a:pt x="211" y="373"/>
                    </a:lnTo>
                    <a:lnTo>
                      <a:pt x="209" y="373"/>
                    </a:lnTo>
                    <a:lnTo>
                      <a:pt x="207" y="375"/>
                    </a:lnTo>
                    <a:lnTo>
                      <a:pt x="207" y="377"/>
                    </a:lnTo>
                    <a:lnTo>
                      <a:pt x="209" y="377"/>
                    </a:lnTo>
                    <a:lnTo>
                      <a:pt x="219" y="382"/>
                    </a:lnTo>
                    <a:lnTo>
                      <a:pt x="219" y="384"/>
                    </a:lnTo>
                    <a:lnTo>
                      <a:pt x="221" y="384"/>
                    </a:lnTo>
                    <a:lnTo>
                      <a:pt x="227" y="386"/>
                    </a:lnTo>
                    <a:lnTo>
                      <a:pt x="230" y="386"/>
                    </a:lnTo>
                    <a:lnTo>
                      <a:pt x="232" y="386"/>
                    </a:lnTo>
                    <a:lnTo>
                      <a:pt x="232" y="386"/>
                    </a:lnTo>
                    <a:lnTo>
                      <a:pt x="232" y="384"/>
                    </a:lnTo>
                    <a:lnTo>
                      <a:pt x="232" y="382"/>
                    </a:lnTo>
                    <a:lnTo>
                      <a:pt x="232" y="382"/>
                    </a:lnTo>
                    <a:lnTo>
                      <a:pt x="234" y="379"/>
                    </a:lnTo>
                    <a:lnTo>
                      <a:pt x="238" y="377"/>
                    </a:lnTo>
                    <a:lnTo>
                      <a:pt x="238" y="375"/>
                    </a:lnTo>
                    <a:lnTo>
                      <a:pt x="238" y="375"/>
                    </a:lnTo>
                    <a:lnTo>
                      <a:pt x="236" y="375"/>
                    </a:lnTo>
                    <a:close/>
                    <a:moveTo>
                      <a:pt x="313" y="425"/>
                    </a:moveTo>
                    <a:lnTo>
                      <a:pt x="313" y="425"/>
                    </a:lnTo>
                    <a:lnTo>
                      <a:pt x="313" y="425"/>
                    </a:lnTo>
                    <a:lnTo>
                      <a:pt x="313" y="425"/>
                    </a:lnTo>
                    <a:close/>
                    <a:moveTo>
                      <a:pt x="313" y="425"/>
                    </a:moveTo>
                    <a:lnTo>
                      <a:pt x="318" y="427"/>
                    </a:lnTo>
                    <a:lnTo>
                      <a:pt x="320" y="425"/>
                    </a:lnTo>
                    <a:lnTo>
                      <a:pt x="318" y="425"/>
                    </a:lnTo>
                    <a:lnTo>
                      <a:pt x="313" y="425"/>
                    </a:lnTo>
                    <a:close/>
                    <a:moveTo>
                      <a:pt x="326" y="425"/>
                    </a:moveTo>
                    <a:lnTo>
                      <a:pt x="324" y="425"/>
                    </a:lnTo>
                    <a:lnTo>
                      <a:pt x="324" y="425"/>
                    </a:lnTo>
                    <a:lnTo>
                      <a:pt x="324" y="427"/>
                    </a:lnTo>
                    <a:lnTo>
                      <a:pt x="324" y="427"/>
                    </a:lnTo>
                    <a:lnTo>
                      <a:pt x="326" y="427"/>
                    </a:lnTo>
                    <a:lnTo>
                      <a:pt x="326" y="427"/>
                    </a:lnTo>
                    <a:lnTo>
                      <a:pt x="326" y="427"/>
                    </a:lnTo>
                    <a:lnTo>
                      <a:pt x="326" y="425"/>
                    </a:lnTo>
                    <a:close/>
                    <a:moveTo>
                      <a:pt x="342" y="423"/>
                    </a:moveTo>
                    <a:lnTo>
                      <a:pt x="342" y="423"/>
                    </a:lnTo>
                    <a:lnTo>
                      <a:pt x="340" y="423"/>
                    </a:lnTo>
                    <a:lnTo>
                      <a:pt x="340" y="423"/>
                    </a:lnTo>
                    <a:lnTo>
                      <a:pt x="338" y="423"/>
                    </a:lnTo>
                    <a:lnTo>
                      <a:pt x="338" y="423"/>
                    </a:lnTo>
                    <a:lnTo>
                      <a:pt x="336" y="423"/>
                    </a:lnTo>
                    <a:lnTo>
                      <a:pt x="336" y="423"/>
                    </a:lnTo>
                    <a:lnTo>
                      <a:pt x="336" y="423"/>
                    </a:lnTo>
                    <a:lnTo>
                      <a:pt x="334" y="425"/>
                    </a:lnTo>
                    <a:lnTo>
                      <a:pt x="334" y="425"/>
                    </a:lnTo>
                    <a:lnTo>
                      <a:pt x="332" y="425"/>
                    </a:lnTo>
                    <a:lnTo>
                      <a:pt x="332" y="427"/>
                    </a:lnTo>
                    <a:lnTo>
                      <a:pt x="332" y="427"/>
                    </a:lnTo>
                    <a:lnTo>
                      <a:pt x="340" y="423"/>
                    </a:lnTo>
                    <a:lnTo>
                      <a:pt x="342" y="423"/>
                    </a:lnTo>
                    <a:lnTo>
                      <a:pt x="342" y="423"/>
                    </a:lnTo>
                    <a:lnTo>
                      <a:pt x="342" y="420"/>
                    </a:lnTo>
                    <a:lnTo>
                      <a:pt x="342" y="423"/>
                    </a:lnTo>
                    <a:lnTo>
                      <a:pt x="342" y="423"/>
                    </a:lnTo>
                    <a:close/>
                    <a:moveTo>
                      <a:pt x="365" y="420"/>
                    </a:moveTo>
                    <a:lnTo>
                      <a:pt x="363" y="420"/>
                    </a:lnTo>
                    <a:lnTo>
                      <a:pt x="361" y="420"/>
                    </a:lnTo>
                    <a:lnTo>
                      <a:pt x="354" y="420"/>
                    </a:lnTo>
                    <a:lnTo>
                      <a:pt x="354" y="420"/>
                    </a:lnTo>
                    <a:lnTo>
                      <a:pt x="359" y="423"/>
                    </a:lnTo>
                    <a:lnTo>
                      <a:pt x="365" y="423"/>
                    </a:lnTo>
                    <a:lnTo>
                      <a:pt x="365" y="423"/>
                    </a:lnTo>
                    <a:lnTo>
                      <a:pt x="365" y="423"/>
                    </a:lnTo>
                    <a:lnTo>
                      <a:pt x="365" y="420"/>
                    </a:lnTo>
                    <a:close/>
                    <a:moveTo>
                      <a:pt x="494" y="347"/>
                    </a:moveTo>
                    <a:lnTo>
                      <a:pt x="494" y="345"/>
                    </a:lnTo>
                    <a:lnTo>
                      <a:pt x="494" y="347"/>
                    </a:lnTo>
                    <a:lnTo>
                      <a:pt x="494" y="347"/>
                    </a:lnTo>
                    <a:lnTo>
                      <a:pt x="494" y="347"/>
                    </a:lnTo>
                    <a:lnTo>
                      <a:pt x="494" y="347"/>
                    </a:lnTo>
                    <a:close/>
                    <a:moveTo>
                      <a:pt x="465" y="318"/>
                    </a:moveTo>
                    <a:lnTo>
                      <a:pt x="465" y="318"/>
                    </a:lnTo>
                    <a:lnTo>
                      <a:pt x="465" y="316"/>
                    </a:lnTo>
                    <a:lnTo>
                      <a:pt x="465" y="316"/>
                    </a:lnTo>
                    <a:lnTo>
                      <a:pt x="465" y="316"/>
                    </a:lnTo>
                    <a:lnTo>
                      <a:pt x="463" y="316"/>
                    </a:lnTo>
                    <a:lnTo>
                      <a:pt x="461" y="316"/>
                    </a:lnTo>
                    <a:lnTo>
                      <a:pt x="461" y="318"/>
                    </a:lnTo>
                    <a:lnTo>
                      <a:pt x="461" y="318"/>
                    </a:lnTo>
                    <a:lnTo>
                      <a:pt x="461" y="318"/>
                    </a:lnTo>
                    <a:lnTo>
                      <a:pt x="463" y="318"/>
                    </a:lnTo>
                    <a:lnTo>
                      <a:pt x="465" y="318"/>
                    </a:lnTo>
                    <a:lnTo>
                      <a:pt x="465" y="318"/>
                    </a:lnTo>
                    <a:close/>
                    <a:moveTo>
                      <a:pt x="475" y="365"/>
                    </a:moveTo>
                    <a:lnTo>
                      <a:pt x="477" y="365"/>
                    </a:lnTo>
                    <a:lnTo>
                      <a:pt x="477" y="363"/>
                    </a:lnTo>
                    <a:lnTo>
                      <a:pt x="477" y="363"/>
                    </a:lnTo>
                    <a:lnTo>
                      <a:pt x="477" y="363"/>
                    </a:lnTo>
                    <a:lnTo>
                      <a:pt x="477" y="363"/>
                    </a:lnTo>
                    <a:lnTo>
                      <a:pt x="477" y="363"/>
                    </a:lnTo>
                    <a:lnTo>
                      <a:pt x="477" y="363"/>
                    </a:lnTo>
                    <a:lnTo>
                      <a:pt x="475" y="365"/>
                    </a:lnTo>
                    <a:lnTo>
                      <a:pt x="471" y="367"/>
                    </a:lnTo>
                    <a:lnTo>
                      <a:pt x="473" y="367"/>
                    </a:lnTo>
                    <a:lnTo>
                      <a:pt x="475" y="365"/>
                    </a:lnTo>
                    <a:close/>
                    <a:moveTo>
                      <a:pt x="359" y="402"/>
                    </a:moveTo>
                    <a:lnTo>
                      <a:pt x="361" y="400"/>
                    </a:lnTo>
                    <a:lnTo>
                      <a:pt x="361" y="400"/>
                    </a:lnTo>
                    <a:lnTo>
                      <a:pt x="361" y="400"/>
                    </a:lnTo>
                    <a:lnTo>
                      <a:pt x="359" y="400"/>
                    </a:lnTo>
                    <a:lnTo>
                      <a:pt x="359" y="402"/>
                    </a:lnTo>
                    <a:lnTo>
                      <a:pt x="359" y="404"/>
                    </a:lnTo>
                    <a:lnTo>
                      <a:pt x="359" y="402"/>
                    </a:lnTo>
                    <a:lnTo>
                      <a:pt x="359" y="402"/>
                    </a:lnTo>
                    <a:close/>
                    <a:moveTo>
                      <a:pt x="483" y="359"/>
                    </a:moveTo>
                    <a:lnTo>
                      <a:pt x="488" y="355"/>
                    </a:lnTo>
                    <a:lnTo>
                      <a:pt x="488" y="355"/>
                    </a:lnTo>
                    <a:lnTo>
                      <a:pt x="488" y="355"/>
                    </a:lnTo>
                    <a:lnTo>
                      <a:pt x="486" y="355"/>
                    </a:lnTo>
                    <a:lnTo>
                      <a:pt x="483" y="359"/>
                    </a:lnTo>
                    <a:lnTo>
                      <a:pt x="483" y="359"/>
                    </a:lnTo>
                    <a:lnTo>
                      <a:pt x="483" y="359"/>
                    </a:lnTo>
                    <a:close/>
                    <a:moveTo>
                      <a:pt x="455" y="306"/>
                    </a:moveTo>
                    <a:lnTo>
                      <a:pt x="457" y="306"/>
                    </a:lnTo>
                    <a:lnTo>
                      <a:pt x="457" y="304"/>
                    </a:lnTo>
                    <a:lnTo>
                      <a:pt x="457" y="304"/>
                    </a:lnTo>
                    <a:lnTo>
                      <a:pt x="459" y="304"/>
                    </a:lnTo>
                    <a:lnTo>
                      <a:pt x="459" y="304"/>
                    </a:lnTo>
                    <a:lnTo>
                      <a:pt x="459" y="304"/>
                    </a:lnTo>
                    <a:lnTo>
                      <a:pt x="459" y="304"/>
                    </a:lnTo>
                    <a:lnTo>
                      <a:pt x="461" y="304"/>
                    </a:lnTo>
                    <a:lnTo>
                      <a:pt x="461" y="304"/>
                    </a:lnTo>
                    <a:lnTo>
                      <a:pt x="461" y="304"/>
                    </a:lnTo>
                    <a:lnTo>
                      <a:pt x="461" y="304"/>
                    </a:lnTo>
                    <a:lnTo>
                      <a:pt x="461" y="302"/>
                    </a:lnTo>
                    <a:lnTo>
                      <a:pt x="463" y="302"/>
                    </a:lnTo>
                    <a:lnTo>
                      <a:pt x="463" y="302"/>
                    </a:lnTo>
                    <a:lnTo>
                      <a:pt x="463" y="304"/>
                    </a:lnTo>
                    <a:lnTo>
                      <a:pt x="463" y="304"/>
                    </a:lnTo>
                    <a:lnTo>
                      <a:pt x="463" y="304"/>
                    </a:lnTo>
                    <a:lnTo>
                      <a:pt x="465" y="306"/>
                    </a:lnTo>
                    <a:lnTo>
                      <a:pt x="465" y="306"/>
                    </a:lnTo>
                    <a:lnTo>
                      <a:pt x="467" y="306"/>
                    </a:lnTo>
                    <a:lnTo>
                      <a:pt x="467" y="306"/>
                    </a:lnTo>
                    <a:lnTo>
                      <a:pt x="469" y="304"/>
                    </a:lnTo>
                    <a:lnTo>
                      <a:pt x="469" y="302"/>
                    </a:lnTo>
                    <a:lnTo>
                      <a:pt x="469" y="302"/>
                    </a:lnTo>
                    <a:lnTo>
                      <a:pt x="467" y="302"/>
                    </a:lnTo>
                    <a:lnTo>
                      <a:pt x="467" y="302"/>
                    </a:lnTo>
                    <a:lnTo>
                      <a:pt x="467" y="302"/>
                    </a:lnTo>
                    <a:lnTo>
                      <a:pt x="467" y="304"/>
                    </a:lnTo>
                    <a:lnTo>
                      <a:pt x="467" y="304"/>
                    </a:lnTo>
                    <a:lnTo>
                      <a:pt x="467" y="304"/>
                    </a:lnTo>
                    <a:lnTo>
                      <a:pt x="465" y="302"/>
                    </a:lnTo>
                    <a:lnTo>
                      <a:pt x="465" y="300"/>
                    </a:lnTo>
                    <a:lnTo>
                      <a:pt x="465" y="300"/>
                    </a:lnTo>
                    <a:lnTo>
                      <a:pt x="463" y="300"/>
                    </a:lnTo>
                    <a:lnTo>
                      <a:pt x="463" y="298"/>
                    </a:lnTo>
                    <a:lnTo>
                      <a:pt x="467" y="293"/>
                    </a:lnTo>
                    <a:lnTo>
                      <a:pt x="467" y="293"/>
                    </a:lnTo>
                    <a:lnTo>
                      <a:pt x="469" y="291"/>
                    </a:lnTo>
                    <a:lnTo>
                      <a:pt x="469" y="291"/>
                    </a:lnTo>
                    <a:lnTo>
                      <a:pt x="467" y="291"/>
                    </a:lnTo>
                    <a:lnTo>
                      <a:pt x="465" y="293"/>
                    </a:lnTo>
                    <a:lnTo>
                      <a:pt x="465" y="295"/>
                    </a:lnTo>
                    <a:lnTo>
                      <a:pt x="463" y="298"/>
                    </a:lnTo>
                    <a:lnTo>
                      <a:pt x="461" y="298"/>
                    </a:lnTo>
                    <a:lnTo>
                      <a:pt x="459" y="300"/>
                    </a:lnTo>
                    <a:lnTo>
                      <a:pt x="461" y="300"/>
                    </a:lnTo>
                    <a:lnTo>
                      <a:pt x="459" y="302"/>
                    </a:lnTo>
                    <a:lnTo>
                      <a:pt x="459" y="302"/>
                    </a:lnTo>
                    <a:lnTo>
                      <a:pt x="457" y="302"/>
                    </a:lnTo>
                    <a:lnTo>
                      <a:pt x="457" y="302"/>
                    </a:lnTo>
                    <a:lnTo>
                      <a:pt x="457" y="304"/>
                    </a:lnTo>
                    <a:lnTo>
                      <a:pt x="455" y="304"/>
                    </a:lnTo>
                    <a:lnTo>
                      <a:pt x="455" y="304"/>
                    </a:lnTo>
                    <a:lnTo>
                      <a:pt x="455" y="306"/>
                    </a:lnTo>
                    <a:lnTo>
                      <a:pt x="455" y="306"/>
                    </a:lnTo>
                    <a:close/>
                    <a:moveTo>
                      <a:pt x="459" y="318"/>
                    </a:moveTo>
                    <a:lnTo>
                      <a:pt x="461" y="316"/>
                    </a:lnTo>
                    <a:lnTo>
                      <a:pt x="461" y="314"/>
                    </a:lnTo>
                    <a:lnTo>
                      <a:pt x="461" y="312"/>
                    </a:lnTo>
                    <a:lnTo>
                      <a:pt x="461" y="312"/>
                    </a:lnTo>
                    <a:lnTo>
                      <a:pt x="461" y="314"/>
                    </a:lnTo>
                    <a:lnTo>
                      <a:pt x="459" y="316"/>
                    </a:lnTo>
                    <a:lnTo>
                      <a:pt x="459" y="318"/>
                    </a:lnTo>
                    <a:lnTo>
                      <a:pt x="459" y="318"/>
                    </a:lnTo>
                    <a:lnTo>
                      <a:pt x="457" y="320"/>
                    </a:lnTo>
                    <a:lnTo>
                      <a:pt x="459" y="320"/>
                    </a:lnTo>
                    <a:lnTo>
                      <a:pt x="459" y="318"/>
                    </a:lnTo>
                    <a:close/>
                    <a:moveTo>
                      <a:pt x="463" y="330"/>
                    </a:moveTo>
                    <a:lnTo>
                      <a:pt x="463" y="330"/>
                    </a:lnTo>
                    <a:lnTo>
                      <a:pt x="461" y="330"/>
                    </a:lnTo>
                    <a:lnTo>
                      <a:pt x="461" y="330"/>
                    </a:lnTo>
                    <a:lnTo>
                      <a:pt x="457" y="330"/>
                    </a:lnTo>
                    <a:lnTo>
                      <a:pt x="457" y="332"/>
                    </a:lnTo>
                    <a:lnTo>
                      <a:pt x="463" y="334"/>
                    </a:lnTo>
                    <a:lnTo>
                      <a:pt x="463" y="330"/>
                    </a:lnTo>
                    <a:close/>
                    <a:moveTo>
                      <a:pt x="328" y="425"/>
                    </a:moveTo>
                    <a:lnTo>
                      <a:pt x="328" y="425"/>
                    </a:lnTo>
                    <a:lnTo>
                      <a:pt x="328" y="427"/>
                    </a:lnTo>
                    <a:lnTo>
                      <a:pt x="328" y="427"/>
                    </a:lnTo>
                    <a:lnTo>
                      <a:pt x="328" y="427"/>
                    </a:lnTo>
                    <a:lnTo>
                      <a:pt x="330" y="425"/>
                    </a:lnTo>
                    <a:lnTo>
                      <a:pt x="330" y="425"/>
                    </a:lnTo>
                    <a:lnTo>
                      <a:pt x="330" y="425"/>
                    </a:lnTo>
                    <a:lnTo>
                      <a:pt x="328" y="425"/>
                    </a:lnTo>
                    <a:close/>
                    <a:moveTo>
                      <a:pt x="492" y="396"/>
                    </a:moveTo>
                    <a:lnTo>
                      <a:pt x="492" y="398"/>
                    </a:lnTo>
                    <a:lnTo>
                      <a:pt x="492" y="398"/>
                    </a:lnTo>
                    <a:lnTo>
                      <a:pt x="492" y="396"/>
                    </a:lnTo>
                    <a:lnTo>
                      <a:pt x="494" y="396"/>
                    </a:lnTo>
                    <a:lnTo>
                      <a:pt x="496" y="396"/>
                    </a:lnTo>
                    <a:lnTo>
                      <a:pt x="494" y="396"/>
                    </a:lnTo>
                    <a:lnTo>
                      <a:pt x="494" y="396"/>
                    </a:lnTo>
                    <a:lnTo>
                      <a:pt x="494" y="396"/>
                    </a:lnTo>
                    <a:lnTo>
                      <a:pt x="494" y="394"/>
                    </a:lnTo>
                    <a:lnTo>
                      <a:pt x="494" y="394"/>
                    </a:lnTo>
                    <a:lnTo>
                      <a:pt x="494" y="392"/>
                    </a:lnTo>
                    <a:lnTo>
                      <a:pt x="492" y="392"/>
                    </a:lnTo>
                    <a:lnTo>
                      <a:pt x="492" y="392"/>
                    </a:lnTo>
                    <a:lnTo>
                      <a:pt x="490" y="392"/>
                    </a:lnTo>
                    <a:lnTo>
                      <a:pt x="490" y="394"/>
                    </a:lnTo>
                    <a:lnTo>
                      <a:pt x="490" y="394"/>
                    </a:lnTo>
                    <a:lnTo>
                      <a:pt x="490" y="394"/>
                    </a:lnTo>
                    <a:lnTo>
                      <a:pt x="488" y="394"/>
                    </a:lnTo>
                    <a:lnTo>
                      <a:pt x="486" y="394"/>
                    </a:lnTo>
                    <a:lnTo>
                      <a:pt x="486" y="392"/>
                    </a:lnTo>
                    <a:lnTo>
                      <a:pt x="481" y="392"/>
                    </a:lnTo>
                    <a:lnTo>
                      <a:pt x="481" y="390"/>
                    </a:lnTo>
                    <a:lnTo>
                      <a:pt x="481" y="390"/>
                    </a:lnTo>
                    <a:lnTo>
                      <a:pt x="483" y="390"/>
                    </a:lnTo>
                    <a:lnTo>
                      <a:pt x="483" y="388"/>
                    </a:lnTo>
                    <a:lnTo>
                      <a:pt x="483" y="388"/>
                    </a:lnTo>
                    <a:lnTo>
                      <a:pt x="483" y="388"/>
                    </a:lnTo>
                    <a:lnTo>
                      <a:pt x="483" y="386"/>
                    </a:lnTo>
                    <a:lnTo>
                      <a:pt x="483" y="386"/>
                    </a:lnTo>
                    <a:lnTo>
                      <a:pt x="481" y="384"/>
                    </a:lnTo>
                    <a:lnTo>
                      <a:pt x="481" y="384"/>
                    </a:lnTo>
                    <a:lnTo>
                      <a:pt x="479" y="386"/>
                    </a:lnTo>
                    <a:lnTo>
                      <a:pt x="479" y="384"/>
                    </a:lnTo>
                    <a:lnTo>
                      <a:pt x="479" y="384"/>
                    </a:lnTo>
                    <a:lnTo>
                      <a:pt x="479" y="384"/>
                    </a:lnTo>
                    <a:lnTo>
                      <a:pt x="477" y="382"/>
                    </a:lnTo>
                    <a:lnTo>
                      <a:pt x="477" y="382"/>
                    </a:lnTo>
                    <a:lnTo>
                      <a:pt x="477" y="382"/>
                    </a:lnTo>
                    <a:lnTo>
                      <a:pt x="477" y="382"/>
                    </a:lnTo>
                    <a:lnTo>
                      <a:pt x="477" y="379"/>
                    </a:lnTo>
                    <a:lnTo>
                      <a:pt x="475" y="379"/>
                    </a:lnTo>
                    <a:lnTo>
                      <a:pt x="475" y="379"/>
                    </a:lnTo>
                    <a:lnTo>
                      <a:pt x="475" y="379"/>
                    </a:lnTo>
                    <a:lnTo>
                      <a:pt x="475" y="379"/>
                    </a:lnTo>
                    <a:lnTo>
                      <a:pt x="475" y="379"/>
                    </a:lnTo>
                    <a:lnTo>
                      <a:pt x="475" y="379"/>
                    </a:lnTo>
                    <a:lnTo>
                      <a:pt x="475" y="382"/>
                    </a:lnTo>
                    <a:lnTo>
                      <a:pt x="473" y="382"/>
                    </a:lnTo>
                    <a:lnTo>
                      <a:pt x="471" y="384"/>
                    </a:lnTo>
                    <a:lnTo>
                      <a:pt x="471" y="384"/>
                    </a:lnTo>
                    <a:lnTo>
                      <a:pt x="469" y="382"/>
                    </a:lnTo>
                    <a:lnTo>
                      <a:pt x="469" y="379"/>
                    </a:lnTo>
                    <a:lnTo>
                      <a:pt x="469" y="379"/>
                    </a:lnTo>
                    <a:lnTo>
                      <a:pt x="467" y="379"/>
                    </a:lnTo>
                    <a:lnTo>
                      <a:pt x="467" y="379"/>
                    </a:lnTo>
                    <a:lnTo>
                      <a:pt x="465" y="379"/>
                    </a:lnTo>
                    <a:lnTo>
                      <a:pt x="465" y="379"/>
                    </a:lnTo>
                    <a:lnTo>
                      <a:pt x="463" y="382"/>
                    </a:lnTo>
                    <a:lnTo>
                      <a:pt x="463" y="382"/>
                    </a:lnTo>
                    <a:lnTo>
                      <a:pt x="461" y="382"/>
                    </a:lnTo>
                    <a:lnTo>
                      <a:pt x="459" y="379"/>
                    </a:lnTo>
                    <a:lnTo>
                      <a:pt x="459" y="379"/>
                    </a:lnTo>
                    <a:lnTo>
                      <a:pt x="459" y="379"/>
                    </a:lnTo>
                    <a:lnTo>
                      <a:pt x="459" y="379"/>
                    </a:lnTo>
                    <a:lnTo>
                      <a:pt x="459" y="377"/>
                    </a:lnTo>
                    <a:lnTo>
                      <a:pt x="459" y="377"/>
                    </a:lnTo>
                    <a:lnTo>
                      <a:pt x="461" y="377"/>
                    </a:lnTo>
                    <a:lnTo>
                      <a:pt x="461" y="377"/>
                    </a:lnTo>
                    <a:lnTo>
                      <a:pt x="463" y="377"/>
                    </a:lnTo>
                    <a:lnTo>
                      <a:pt x="463" y="375"/>
                    </a:lnTo>
                    <a:lnTo>
                      <a:pt x="461" y="375"/>
                    </a:lnTo>
                    <a:lnTo>
                      <a:pt x="459" y="375"/>
                    </a:lnTo>
                    <a:lnTo>
                      <a:pt x="459" y="375"/>
                    </a:lnTo>
                    <a:lnTo>
                      <a:pt x="459" y="377"/>
                    </a:lnTo>
                    <a:lnTo>
                      <a:pt x="457" y="377"/>
                    </a:lnTo>
                    <a:lnTo>
                      <a:pt x="457" y="377"/>
                    </a:lnTo>
                    <a:lnTo>
                      <a:pt x="457" y="377"/>
                    </a:lnTo>
                    <a:lnTo>
                      <a:pt x="455" y="377"/>
                    </a:lnTo>
                    <a:lnTo>
                      <a:pt x="455" y="377"/>
                    </a:lnTo>
                    <a:lnTo>
                      <a:pt x="453" y="375"/>
                    </a:lnTo>
                    <a:lnTo>
                      <a:pt x="451" y="375"/>
                    </a:lnTo>
                    <a:lnTo>
                      <a:pt x="445" y="377"/>
                    </a:lnTo>
                    <a:lnTo>
                      <a:pt x="445" y="377"/>
                    </a:lnTo>
                    <a:lnTo>
                      <a:pt x="443" y="377"/>
                    </a:lnTo>
                    <a:lnTo>
                      <a:pt x="443" y="375"/>
                    </a:lnTo>
                    <a:lnTo>
                      <a:pt x="443" y="375"/>
                    </a:lnTo>
                    <a:lnTo>
                      <a:pt x="445" y="375"/>
                    </a:lnTo>
                    <a:lnTo>
                      <a:pt x="445" y="375"/>
                    </a:lnTo>
                    <a:lnTo>
                      <a:pt x="445" y="373"/>
                    </a:lnTo>
                    <a:lnTo>
                      <a:pt x="443" y="373"/>
                    </a:lnTo>
                    <a:lnTo>
                      <a:pt x="443" y="373"/>
                    </a:lnTo>
                    <a:lnTo>
                      <a:pt x="443" y="371"/>
                    </a:lnTo>
                    <a:lnTo>
                      <a:pt x="445" y="369"/>
                    </a:lnTo>
                    <a:lnTo>
                      <a:pt x="445" y="369"/>
                    </a:lnTo>
                    <a:lnTo>
                      <a:pt x="443" y="369"/>
                    </a:lnTo>
                    <a:lnTo>
                      <a:pt x="438" y="367"/>
                    </a:lnTo>
                    <a:lnTo>
                      <a:pt x="438" y="367"/>
                    </a:lnTo>
                    <a:lnTo>
                      <a:pt x="438" y="367"/>
                    </a:lnTo>
                    <a:lnTo>
                      <a:pt x="438" y="367"/>
                    </a:lnTo>
                    <a:lnTo>
                      <a:pt x="438" y="367"/>
                    </a:lnTo>
                    <a:lnTo>
                      <a:pt x="436" y="367"/>
                    </a:lnTo>
                    <a:lnTo>
                      <a:pt x="434" y="367"/>
                    </a:lnTo>
                    <a:lnTo>
                      <a:pt x="432" y="365"/>
                    </a:lnTo>
                    <a:lnTo>
                      <a:pt x="430" y="365"/>
                    </a:lnTo>
                    <a:lnTo>
                      <a:pt x="428" y="365"/>
                    </a:lnTo>
                    <a:lnTo>
                      <a:pt x="428" y="363"/>
                    </a:lnTo>
                    <a:lnTo>
                      <a:pt x="428" y="361"/>
                    </a:lnTo>
                    <a:lnTo>
                      <a:pt x="426" y="359"/>
                    </a:lnTo>
                    <a:lnTo>
                      <a:pt x="424" y="357"/>
                    </a:lnTo>
                    <a:lnTo>
                      <a:pt x="424" y="355"/>
                    </a:lnTo>
                    <a:lnTo>
                      <a:pt x="424" y="355"/>
                    </a:lnTo>
                    <a:lnTo>
                      <a:pt x="424" y="355"/>
                    </a:lnTo>
                    <a:lnTo>
                      <a:pt x="424" y="355"/>
                    </a:lnTo>
                    <a:lnTo>
                      <a:pt x="422" y="355"/>
                    </a:lnTo>
                    <a:lnTo>
                      <a:pt x="420" y="353"/>
                    </a:lnTo>
                    <a:lnTo>
                      <a:pt x="424" y="353"/>
                    </a:lnTo>
                    <a:lnTo>
                      <a:pt x="432" y="355"/>
                    </a:lnTo>
                    <a:lnTo>
                      <a:pt x="432" y="353"/>
                    </a:lnTo>
                    <a:lnTo>
                      <a:pt x="430" y="351"/>
                    </a:lnTo>
                    <a:lnTo>
                      <a:pt x="430" y="351"/>
                    </a:lnTo>
                    <a:lnTo>
                      <a:pt x="430" y="351"/>
                    </a:lnTo>
                    <a:lnTo>
                      <a:pt x="430" y="351"/>
                    </a:lnTo>
                    <a:lnTo>
                      <a:pt x="428" y="349"/>
                    </a:lnTo>
                    <a:lnTo>
                      <a:pt x="428" y="349"/>
                    </a:lnTo>
                    <a:lnTo>
                      <a:pt x="430" y="349"/>
                    </a:lnTo>
                    <a:lnTo>
                      <a:pt x="428" y="347"/>
                    </a:lnTo>
                    <a:lnTo>
                      <a:pt x="426" y="347"/>
                    </a:lnTo>
                    <a:lnTo>
                      <a:pt x="424" y="345"/>
                    </a:lnTo>
                    <a:lnTo>
                      <a:pt x="428" y="347"/>
                    </a:lnTo>
                    <a:lnTo>
                      <a:pt x="432" y="349"/>
                    </a:lnTo>
                    <a:lnTo>
                      <a:pt x="434" y="349"/>
                    </a:lnTo>
                    <a:lnTo>
                      <a:pt x="438" y="349"/>
                    </a:lnTo>
                    <a:lnTo>
                      <a:pt x="440" y="349"/>
                    </a:lnTo>
                    <a:lnTo>
                      <a:pt x="443" y="349"/>
                    </a:lnTo>
                    <a:lnTo>
                      <a:pt x="443" y="351"/>
                    </a:lnTo>
                    <a:lnTo>
                      <a:pt x="445" y="351"/>
                    </a:lnTo>
                    <a:lnTo>
                      <a:pt x="447" y="351"/>
                    </a:lnTo>
                    <a:lnTo>
                      <a:pt x="447" y="351"/>
                    </a:lnTo>
                    <a:lnTo>
                      <a:pt x="443" y="349"/>
                    </a:lnTo>
                    <a:lnTo>
                      <a:pt x="440" y="347"/>
                    </a:lnTo>
                    <a:lnTo>
                      <a:pt x="440" y="347"/>
                    </a:lnTo>
                    <a:lnTo>
                      <a:pt x="443" y="347"/>
                    </a:lnTo>
                    <a:lnTo>
                      <a:pt x="443" y="347"/>
                    </a:lnTo>
                    <a:lnTo>
                      <a:pt x="443" y="347"/>
                    </a:lnTo>
                    <a:lnTo>
                      <a:pt x="443" y="347"/>
                    </a:lnTo>
                    <a:lnTo>
                      <a:pt x="440" y="347"/>
                    </a:lnTo>
                    <a:lnTo>
                      <a:pt x="438" y="347"/>
                    </a:lnTo>
                    <a:lnTo>
                      <a:pt x="436" y="347"/>
                    </a:lnTo>
                    <a:lnTo>
                      <a:pt x="434" y="345"/>
                    </a:lnTo>
                    <a:lnTo>
                      <a:pt x="434" y="343"/>
                    </a:lnTo>
                    <a:lnTo>
                      <a:pt x="434" y="341"/>
                    </a:lnTo>
                    <a:lnTo>
                      <a:pt x="434" y="341"/>
                    </a:lnTo>
                    <a:lnTo>
                      <a:pt x="436" y="338"/>
                    </a:lnTo>
                    <a:lnTo>
                      <a:pt x="438" y="338"/>
                    </a:lnTo>
                    <a:lnTo>
                      <a:pt x="438" y="338"/>
                    </a:lnTo>
                    <a:lnTo>
                      <a:pt x="440" y="338"/>
                    </a:lnTo>
                    <a:lnTo>
                      <a:pt x="440" y="338"/>
                    </a:lnTo>
                    <a:lnTo>
                      <a:pt x="440" y="336"/>
                    </a:lnTo>
                    <a:lnTo>
                      <a:pt x="443" y="334"/>
                    </a:lnTo>
                    <a:lnTo>
                      <a:pt x="445" y="332"/>
                    </a:lnTo>
                    <a:lnTo>
                      <a:pt x="445" y="332"/>
                    </a:lnTo>
                    <a:lnTo>
                      <a:pt x="445" y="330"/>
                    </a:lnTo>
                    <a:lnTo>
                      <a:pt x="445" y="330"/>
                    </a:lnTo>
                    <a:lnTo>
                      <a:pt x="447" y="330"/>
                    </a:lnTo>
                    <a:lnTo>
                      <a:pt x="447" y="330"/>
                    </a:lnTo>
                    <a:lnTo>
                      <a:pt x="449" y="332"/>
                    </a:lnTo>
                    <a:lnTo>
                      <a:pt x="449" y="332"/>
                    </a:lnTo>
                    <a:lnTo>
                      <a:pt x="451" y="334"/>
                    </a:lnTo>
                    <a:lnTo>
                      <a:pt x="451" y="334"/>
                    </a:lnTo>
                    <a:lnTo>
                      <a:pt x="451" y="334"/>
                    </a:lnTo>
                    <a:lnTo>
                      <a:pt x="451" y="336"/>
                    </a:lnTo>
                    <a:lnTo>
                      <a:pt x="451" y="336"/>
                    </a:lnTo>
                    <a:lnTo>
                      <a:pt x="453" y="336"/>
                    </a:lnTo>
                    <a:lnTo>
                      <a:pt x="453" y="334"/>
                    </a:lnTo>
                    <a:lnTo>
                      <a:pt x="453" y="332"/>
                    </a:lnTo>
                    <a:lnTo>
                      <a:pt x="455" y="332"/>
                    </a:lnTo>
                    <a:lnTo>
                      <a:pt x="457" y="332"/>
                    </a:lnTo>
                    <a:lnTo>
                      <a:pt x="457" y="332"/>
                    </a:lnTo>
                    <a:lnTo>
                      <a:pt x="455" y="332"/>
                    </a:lnTo>
                    <a:lnTo>
                      <a:pt x="455" y="332"/>
                    </a:lnTo>
                    <a:lnTo>
                      <a:pt x="455" y="330"/>
                    </a:lnTo>
                    <a:lnTo>
                      <a:pt x="453" y="328"/>
                    </a:lnTo>
                    <a:lnTo>
                      <a:pt x="455" y="328"/>
                    </a:lnTo>
                    <a:lnTo>
                      <a:pt x="455" y="328"/>
                    </a:lnTo>
                    <a:lnTo>
                      <a:pt x="455" y="326"/>
                    </a:lnTo>
                    <a:lnTo>
                      <a:pt x="457" y="326"/>
                    </a:lnTo>
                    <a:lnTo>
                      <a:pt x="457" y="326"/>
                    </a:lnTo>
                    <a:lnTo>
                      <a:pt x="457" y="326"/>
                    </a:lnTo>
                    <a:lnTo>
                      <a:pt x="455" y="326"/>
                    </a:lnTo>
                    <a:lnTo>
                      <a:pt x="455" y="324"/>
                    </a:lnTo>
                    <a:lnTo>
                      <a:pt x="455" y="324"/>
                    </a:lnTo>
                    <a:lnTo>
                      <a:pt x="457" y="324"/>
                    </a:lnTo>
                    <a:lnTo>
                      <a:pt x="455" y="322"/>
                    </a:lnTo>
                    <a:lnTo>
                      <a:pt x="455" y="322"/>
                    </a:lnTo>
                    <a:lnTo>
                      <a:pt x="453" y="322"/>
                    </a:lnTo>
                    <a:lnTo>
                      <a:pt x="453" y="324"/>
                    </a:lnTo>
                    <a:lnTo>
                      <a:pt x="451" y="324"/>
                    </a:lnTo>
                    <a:lnTo>
                      <a:pt x="451" y="324"/>
                    </a:lnTo>
                    <a:lnTo>
                      <a:pt x="453" y="322"/>
                    </a:lnTo>
                    <a:lnTo>
                      <a:pt x="455" y="320"/>
                    </a:lnTo>
                    <a:lnTo>
                      <a:pt x="453" y="320"/>
                    </a:lnTo>
                    <a:lnTo>
                      <a:pt x="453" y="320"/>
                    </a:lnTo>
                    <a:lnTo>
                      <a:pt x="451" y="320"/>
                    </a:lnTo>
                    <a:lnTo>
                      <a:pt x="451" y="320"/>
                    </a:lnTo>
                    <a:lnTo>
                      <a:pt x="451" y="322"/>
                    </a:lnTo>
                    <a:lnTo>
                      <a:pt x="449" y="322"/>
                    </a:lnTo>
                    <a:lnTo>
                      <a:pt x="449" y="322"/>
                    </a:lnTo>
                    <a:lnTo>
                      <a:pt x="449" y="322"/>
                    </a:lnTo>
                    <a:lnTo>
                      <a:pt x="449" y="322"/>
                    </a:lnTo>
                    <a:lnTo>
                      <a:pt x="449" y="320"/>
                    </a:lnTo>
                    <a:lnTo>
                      <a:pt x="447" y="320"/>
                    </a:lnTo>
                    <a:lnTo>
                      <a:pt x="447" y="318"/>
                    </a:lnTo>
                    <a:lnTo>
                      <a:pt x="449" y="316"/>
                    </a:lnTo>
                    <a:lnTo>
                      <a:pt x="451" y="318"/>
                    </a:lnTo>
                    <a:lnTo>
                      <a:pt x="453" y="318"/>
                    </a:lnTo>
                    <a:lnTo>
                      <a:pt x="453" y="316"/>
                    </a:lnTo>
                    <a:lnTo>
                      <a:pt x="451" y="314"/>
                    </a:lnTo>
                    <a:lnTo>
                      <a:pt x="451" y="314"/>
                    </a:lnTo>
                    <a:lnTo>
                      <a:pt x="447" y="314"/>
                    </a:lnTo>
                    <a:lnTo>
                      <a:pt x="447" y="314"/>
                    </a:lnTo>
                    <a:lnTo>
                      <a:pt x="445" y="314"/>
                    </a:lnTo>
                    <a:lnTo>
                      <a:pt x="445" y="314"/>
                    </a:lnTo>
                    <a:lnTo>
                      <a:pt x="447" y="314"/>
                    </a:lnTo>
                    <a:lnTo>
                      <a:pt x="447" y="312"/>
                    </a:lnTo>
                    <a:lnTo>
                      <a:pt x="447" y="312"/>
                    </a:lnTo>
                    <a:lnTo>
                      <a:pt x="447" y="312"/>
                    </a:lnTo>
                    <a:lnTo>
                      <a:pt x="447" y="310"/>
                    </a:lnTo>
                    <a:lnTo>
                      <a:pt x="447" y="310"/>
                    </a:lnTo>
                    <a:lnTo>
                      <a:pt x="447" y="308"/>
                    </a:lnTo>
                    <a:lnTo>
                      <a:pt x="451" y="308"/>
                    </a:lnTo>
                    <a:lnTo>
                      <a:pt x="451" y="308"/>
                    </a:lnTo>
                    <a:lnTo>
                      <a:pt x="453" y="306"/>
                    </a:lnTo>
                    <a:lnTo>
                      <a:pt x="453" y="306"/>
                    </a:lnTo>
                    <a:lnTo>
                      <a:pt x="453" y="306"/>
                    </a:lnTo>
                    <a:lnTo>
                      <a:pt x="451" y="306"/>
                    </a:lnTo>
                    <a:lnTo>
                      <a:pt x="451" y="306"/>
                    </a:lnTo>
                    <a:lnTo>
                      <a:pt x="449" y="306"/>
                    </a:lnTo>
                    <a:lnTo>
                      <a:pt x="447" y="308"/>
                    </a:lnTo>
                    <a:lnTo>
                      <a:pt x="447" y="308"/>
                    </a:lnTo>
                    <a:lnTo>
                      <a:pt x="447" y="308"/>
                    </a:lnTo>
                    <a:lnTo>
                      <a:pt x="447" y="308"/>
                    </a:lnTo>
                    <a:lnTo>
                      <a:pt x="447" y="308"/>
                    </a:lnTo>
                    <a:lnTo>
                      <a:pt x="447" y="306"/>
                    </a:lnTo>
                    <a:lnTo>
                      <a:pt x="447" y="306"/>
                    </a:lnTo>
                    <a:lnTo>
                      <a:pt x="447" y="306"/>
                    </a:lnTo>
                    <a:lnTo>
                      <a:pt x="447" y="306"/>
                    </a:lnTo>
                    <a:lnTo>
                      <a:pt x="447" y="306"/>
                    </a:lnTo>
                    <a:lnTo>
                      <a:pt x="445" y="304"/>
                    </a:lnTo>
                    <a:lnTo>
                      <a:pt x="443" y="304"/>
                    </a:lnTo>
                    <a:lnTo>
                      <a:pt x="443" y="304"/>
                    </a:lnTo>
                    <a:lnTo>
                      <a:pt x="443" y="304"/>
                    </a:lnTo>
                    <a:lnTo>
                      <a:pt x="440" y="304"/>
                    </a:lnTo>
                    <a:lnTo>
                      <a:pt x="440" y="304"/>
                    </a:lnTo>
                    <a:lnTo>
                      <a:pt x="440" y="306"/>
                    </a:lnTo>
                    <a:lnTo>
                      <a:pt x="440" y="306"/>
                    </a:lnTo>
                    <a:lnTo>
                      <a:pt x="440" y="308"/>
                    </a:lnTo>
                    <a:lnTo>
                      <a:pt x="440" y="308"/>
                    </a:lnTo>
                    <a:lnTo>
                      <a:pt x="440" y="310"/>
                    </a:lnTo>
                    <a:lnTo>
                      <a:pt x="438" y="310"/>
                    </a:lnTo>
                    <a:lnTo>
                      <a:pt x="438" y="310"/>
                    </a:lnTo>
                    <a:lnTo>
                      <a:pt x="436" y="312"/>
                    </a:lnTo>
                    <a:lnTo>
                      <a:pt x="436" y="312"/>
                    </a:lnTo>
                    <a:lnTo>
                      <a:pt x="434" y="312"/>
                    </a:lnTo>
                    <a:lnTo>
                      <a:pt x="434" y="314"/>
                    </a:lnTo>
                    <a:lnTo>
                      <a:pt x="434" y="318"/>
                    </a:lnTo>
                    <a:lnTo>
                      <a:pt x="434" y="320"/>
                    </a:lnTo>
                    <a:lnTo>
                      <a:pt x="434" y="322"/>
                    </a:lnTo>
                    <a:lnTo>
                      <a:pt x="432" y="324"/>
                    </a:lnTo>
                    <a:lnTo>
                      <a:pt x="430" y="326"/>
                    </a:lnTo>
                    <a:lnTo>
                      <a:pt x="428" y="326"/>
                    </a:lnTo>
                    <a:lnTo>
                      <a:pt x="426" y="326"/>
                    </a:lnTo>
                    <a:lnTo>
                      <a:pt x="424" y="326"/>
                    </a:lnTo>
                    <a:lnTo>
                      <a:pt x="422" y="324"/>
                    </a:lnTo>
                    <a:lnTo>
                      <a:pt x="420" y="322"/>
                    </a:lnTo>
                    <a:lnTo>
                      <a:pt x="420" y="322"/>
                    </a:lnTo>
                    <a:lnTo>
                      <a:pt x="422" y="320"/>
                    </a:lnTo>
                    <a:lnTo>
                      <a:pt x="422" y="318"/>
                    </a:lnTo>
                    <a:lnTo>
                      <a:pt x="420" y="318"/>
                    </a:lnTo>
                    <a:lnTo>
                      <a:pt x="418" y="320"/>
                    </a:lnTo>
                    <a:lnTo>
                      <a:pt x="416" y="320"/>
                    </a:lnTo>
                    <a:lnTo>
                      <a:pt x="414" y="320"/>
                    </a:lnTo>
                    <a:lnTo>
                      <a:pt x="412" y="320"/>
                    </a:lnTo>
                    <a:lnTo>
                      <a:pt x="412" y="320"/>
                    </a:lnTo>
                    <a:lnTo>
                      <a:pt x="410" y="318"/>
                    </a:lnTo>
                    <a:lnTo>
                      <a:pt x="410" y="316"/>
                    </a:lnTo>
                    <a:lnTo>
                      <a:pt x="410" y="314"/>
                    </a:lnTo>
                    <a:lnTo>
                      <a:pt x="410" y="312"/>
                    </a:lnTo>
                    <a:lnTo>
                      <a:pt x="410" y="310"/>
                    </a:lnTo>
                    <a:lnTo>
                      <a:pt x="412" y="310"/>
                    </a:lnTo>
                    <a:lnTo>
                      <a:pt x="414" y="310"/>
                    </a:lnTo>
                    <a:lnTo>
                      <a:pt x="418" y="310"/>
                    </a:lnTo>
                    <a:lnTo>
                      <a:pt x="420" y="312"/>
                    </a:lnTo>
                    <a:lnTo>
                      <a:pt x="420" y="310"/>
                    </a:lnTo>
                    <a:lnTo>
                      <a:pt x="420" y="310"/>
                    </a:lnTo>
                    <a:lnTo>
                      <a:pt x="420" y="308"/>
                    </a:lnTo>
                    <a:lnTo>
                      <a:pt x="420" y="308"/>
                    </a:lnTo>
                    <a:lnTo>
                      <a:pt x="420" y="306"/>
                    </a:lnTo>
                    <a:lnTo>
                      <a:pt x="422" y="306"/>
                    </a:lnTo>
                    <a:lnTo>
                      <a:pt x="424" y="304"/>
                    </a:lnTo>
                    <a:lnTo>
                      <a:pt x="424" y="302"/>
                    </a:lnTo>
                    <a:lnTo>
                      <a:pt x="424" y="300"/>
                    </a:lnTo>
                    <a:lnTo>
                      <a:pt x="426" y="298"/>
                    </a:lnTo>
                    <a:lnTo>
                      <a:pt x="424" y="298"/>
                    </a:lnTo>
                    <a:lnTo>
                      <a:pt x="424" y="295"/>
                    </a:lnTo>
                    <a:lnTo>
                      <a:pt x="422" y="295"/>
                    </a:lnTo>
                    <a:lnTo>
                      <a:pt x="420" y="298"/>
                    </a:lnTo>
                    <a:lnTo>
                      <a:pt x="420" y="298"/>
                    </a:lnTo>
                    <a:lnTo>
                      <a:pt x="420" y="298"/>
                    </a:lnTo>
                    <a:lnTo>
                      <a:pt x="420" y="298"/>
                    </a:lnTo>
                    <a:lnTo>
                      <a:pt x="420" y="298"/>
                    </a:lnTo>
                    <a:lnTo>
                      <a:pt x="420" y="298"/>
                    </a:lnTo>
                    <a:lnTo>
                      <a:pt x="422" y="298"/>
                    </a:lnTo>
                    <a:lnTo>
                      <a:pt x="422" y="298"/>
                    </a:lnTo>
                    <a:lnTo>
                      <a:pt x="422" y="298"/>
                    </a:lnTo>
                    <a:lnTo>
                      <a:pt x="422" y="300"/>
                    </a:lnTo>
                    <a:lnTo>
                      <a:pt x="422" y="300"/>
                    </a:lnTo>
                    <a:lnTo>
                      <a:pt x="420" y="300"/>
                    </a:lnTo>
                    <a:lnTo>
                      <a:pt x="420" y="300"/>
                    </a:lnTo>
                    <a:lnTo>
                      <a:pt x="418" y="300"/>
                    </a:lnTo>
                    <a:lnTo>
                      <a:pt x="418" y="300"/>
                    </a:lnTo>
                    <a:lnTo>
                      <a:pt x="418" y="302"/>
                    </a:lnTo>
                    <a:lnTo>
                      <a:pt x="416" y="304"/>
                    </a:lnTo>
                    <a:lnTo>
                      <a:pt x="416" y="304"/>
                    </a:lnTo>
                    <a:lnTo>
                      <a:pt x="416" y="302"/>
                    </a:lnTo>
                    <a:lnTo>
                      <a:pt x="416" y="302"/>
                    </a:lnTo>
                    <a:lnTo>
                      <a:pt x="416" y="302"/>
                    </a:lnTo>
                    <a:lnTo>
                      <a:pt x="416" y="302"/>
                    </a:lnTo>
                    <a:lnTo>
                      <a:pt x="416" y="298"/>
                    </a:lnTo>
                    <a:lnTo>
                      <a:pt x="418" y="298"/>
                    </a:lnTo>
                    <a:lnTo>
                      <a:pt x="416" y="295"/>
                    </a:lnTo>
                    <a:lnTo>
                      <a:pt x="416" y="295"/>
                    </a:lnTo>
                    <a:lnTo>
                      <a:pt x="416" y="298"/>
                    </a:lnTo>
                    <a:lnTo>
                      <a:pt x="416" y="298"/>
                    </a:lnTo>
                    <a:lnTo>
                      <a:pt x="414" y="300"/>
                    </a:lnTo>
                    <a:lnTo>
                      <a:pt x="414" y="302"/>
                    </a:lnTo>
                    <a:lnTo>
                      <a:pt x="412" y="304"/>
                    </a:lnTo>
                    <a:lnTo>
                      <a:pt x="412" y="304"/>
                    </a:lnTo>
                    <a:lnTo>
                      <a:pt x="412" y="304"/>
                    </a:lnTo>
                    <a:lnTo>
                      <a:pt x="410" y="304"/>
                    </a:lnTo>
                    <a:lnTo>
                      <a:pt x="410" y="304"/>
                    </a:lnTo>
                    <a:lnTo>
                      <a:pt x="408" y="302"/>
                    </a:lnTo>
                    <a:lnTo>
                      <a:pt x="408" y="302"/>
                    </a:lnTo>
                    <a:lnTo>
                      <a:pt x="406" y="300"/>
                    </a:lnTo>
                    <a:lnTo>
                      <a:pt x="406" y="300"/>
                    </a:lnTo>
                    <a:lnTo>
                      <a:pt x="404" y="300"/>
                    </a:lnTo>
                    <a:lnTo>
                      <a:pt x="402" y="302"/>
                    </a:lnTo>
                    <a:lnTo>
                      <a:pt x="399" y="306"/>
                    </a:lnTo>
                    <a:lnTo>
                      <a:pt x="393" y="310"/>
                    </a:lnTo>
                    <a:lnTo>
                      <a:pt x="391" y="312"/>
                    </a:lnTo>
                    <a:lnTo>
                      <a:pt x="389" y="312"/>
                    </a:lnTo>
                    <a:lnTo>
                      <a:pt x="383" y="314"/>
                    </a:lnTo>
                    <a:lnTo>
                      <a:pt x="381" y="316"/>
                    </a:lnTo>
                    <a:lnTo>
                      <a:pt x="379" y="316"/>
                    </a:lnTo>
                    <a:lnTo>
                      <a:pt x="373" y="314"/>
                    </a:lnTo>
                    <a:lnTo>
                      <a:pt x="369" y="312"/>
                    </a:lnTo>
                    <a:lnTo>
                      <a:pt x="363" y="312"/>
                    </a:lnTo>
                    <a:lnTo>
                      <a:pt x="359" y="312"/>
                    </a:lnTo>
                    <a:lnTo>
                      <a:pt x="354" y="308"/>
                    </a:lnTo>
                    <a:lnTo>
                      <a:pt x="352" y="304"/>
                    </a:lnTo>
                    <a:lnTo>
                      <a:pt x="352" y="300"/>
                    </a:lnTo>
                    <a:lnTo>
                      <a:pt x="354" y="295"/>
                    </a:lnTo>
                    <a:lnTo>
                      <a:pt x="361" y="289"/>
                    </a:lnTo>
                    <a:lnTo>
                      <a:pt x="363" y="285"/>
                    </a:lnTo>
                    <a:lnTo>
                      <a:pt x="365" y="281"/>
                    </a:lnTo>
                    <a:lnTo>
                      <a:pt x="367" y="279"/>
                    </a:lnTo>
                    <a:lnTo>
                      <a:pt x="369" y="277"/>
                    </a:lnTo>
                    <a:lnTo>
                      <a:pt x="373" y="275"/>
                    </a:lnTo>
                    <a:lnTo>
                      <a:pt x="377" y="277"/>
                    </a:lnTo>
                    <a:lnTo>
                      <a:pt x="381" y="277"/>
                    </a:lnTo>
                    <a:lnTo>
                      <a:pt x="385" y="279"/>
                    </a:lnTo>
                    <a:lnTo>
                      <a:pt x="389" y="281"/>
                    </a:lnTo>
                    <a:lnTo>
                      <a:pt x="391" y="281"/>
                    </a:lnTo>
                    <a:lnTo>
                      <a:pt x="391" y="283"/>
                    </a:lnTo>
                    <a:lnTo>
                      <a:pt x="393" y="287"/>
                    </a:lnTo>
                    <a:lnTo>
                      <a:pt x="393" y="287"/>
                    </a:lnTo>
                    <a:lnTo>
                      <a:pt x="397" y="287"/>
                    </a:lnTo>
                    <a:lnTo>
                      <a:pt x="399" y="287"/>
                    </a:lnTo>
                    <a:lnTo>
                      <a:pt x="402" y="287"/>
                    </a:lnTo>
                    <a:lnTo>
                      <a:pt x="402" y="287"/>
                    </a:lnTo>
                    <a:lnTo>
                      <a:pt x="404" y="287"/>
                    </a:lnTo>
                    <a:lnTo>
                      <a:pt x="408" y="289"/>
                    </a:lnTo>
                    <a:lnTo>
                      <a:pt x="410" y="289"/>
                    </a:lnTo>
                    <a:lnTo>
                      <a:pt x="414" y="289"/>
                    </a:lnTo>
                    <a:lnTo>
                      <a:pt x="414" y="289"/>
                    </a:lnTo>
                    <a:lnTo>
                      <a:pt x="416" y="291"/>
                    </a:lnTo>
                    <a:lnTo>
                      <a:pt x="416" y="291"/>
                    </a:lnTo>
                    <a:lnTo>
                      <a:pt x="416" y="291"/>
                    </a:lnTo>
                    <a:lnTo>
                      <a:pt x="416" y="293"/>
                    </a:lnTo>
                    <a:lnTo>
                      <a:pt x="416" y="293"/>
                    </a:lnTo>
                    <a:lnTo>
                      <a:pt x="416" y="293"/>
                    </a:lnTo>
                    <a:lnTo>
                      <a:pt x="418" y="295"/>
                    </a:lnTo>
                    <a:lnTo>
                      <a:pt x="420" y="295"/>
                    </a:lnTo>
                    <a:lnTo>
                      <a:pt x="420" y="293"/>
                    </a:lnTo>
                    <a:lnTo>
                      <a:pt x="422" y="293"/>
                    </a:lnTo>
                    <a:lnTo>
                      <a:pt x="426" y="295"/>
                    </a:lnTo>
                    <a:lnTo>
                      <a:pt x="426" y="293"/>
                    </a:lnTo>
                    <a:lnTo>
                      <a:pt x="428" y="293"/>
                    </a:lnTo>
                    <a:lnTo>
                      <a:pt x="430" y="293"/>
                    </a:lnTo>
                    <a:lnTo>
                      <a:pt x="430" y="293"/>
                    </a:lnTo>
                    <a:lnTo>
                      <a:pt x="430" y="295"/>
                    </a:lnTo>
                    <a:lnTo>
                      <a:pt x="430" y="295"/>
                    </a:lnTo>
                    <a:lnTo>
                      <a:pt x="428" y="295"/>
                    </a:lnTo>
                    <a:lnTo>
                      <a:pt x="430" y="295"/>
                    </a:lnTo>
                    <a:lnTo>
                      <a:pt x="432" y="295"/>
                    </a:lnTo>
                    <a:lnTo>
                      <a:pt x="434" y="293"/>
                    </a:lnTo>
                    <a:lnTo>
                      <a:pt x="436" y="291"/>
                    </a:lnTo>
                    <a:lnTo>
                      <a:pt x="436" y="291"/>
                    </a:lnTo>
                    <a:lnTo>
                      <a:pt x="434" y="291"/>
                    </a:lnTo>
                    <a:lnTo>
                      <a:pt x="432" y="291"/>
                    </a:lnTo>
                    <a:lnTo>
                      <a:pt x="432" y="291"/>
                    </a:lnTo>
                    <a:lnTo>
                      <a:pt x="430" y="289"/>
                    </a:lnTo>
                    <a:lnTo>
                      <a:pt x="426" y="283"/>
                    </a:lnTo>
                    <a:lnTo>
                      <a:pt x="424" y="281"/>
                    </a:lnTo>
                    <a:lnTo>
                      <a:pt x="424" y="277"/>
                    </a:lnTo>
                    <a:lnTo>
                      <a:pt x="424" y="275"/>
                    </a:lnTo>
                    <a:lnTo>
                      <a:pt x="420" y="271"/>
                    </a:lnTo>
                    <a:lnTo>
                      <a:pt x="420" y="269"/>
                    </a:lnTo>
                    <a:lnTo>
                      <a:pt x="420" y="269"/>
                    </a:lnTo>
                    <a:lnTo>
                      <a:pt x="420" y="267"/>
                    </a:lnTo>
                    <a:lnTo>
                      <a:pt x="420" y="265"/>
                    </a:lnTo>
                    <a:lnTo>
                      <a:pt x="420" y="265"/>
                    </a:lnTo>
                    <a:lnTo>
                      <a:pt x="418" y="263"/>
                    </a:lnTo>
                    <a:lnTo>
                      <a:pt x="414" y="261"/>
                    </a:lnTo>
                    <a:lnTo>
                      <a:pt x="414" y="257"/>
                    </a:lnTo>
                    <a:lnTo>
                      <a:pt x="412" y="257"/>
                    </a:lnTo>
                    <a:lnTo>
                      <a:pt x="408" y="254"/>
                    </a:lnTo>
                    <a:lnTo>
                      <a:pt x="408" y="254"/>
                    </a:lnTo>
                    <a:lnTo>
                      <a:pt x="404" y="248"/>
                    </a:lnTo>
                    <a:lnTo>
                      <a:pt x="406" y="246"/>
                    </a:lnTo>
                    <a:lnTo>
                      <a:pt x="404" y="244"/>
                    </a:lnTo>
                    <a:lnTo>
                      <a:pt x="404" y="244"/>
                    </a:lnTo>
                    <a:lnTo>
                      <a:pt x="402" y="242"/>
                    </a:lnTo>
                    <a:lnTo>
                      <a:pt x="402" y="240"/>
                    </a:lnTo>
                    <a:lnTo>
                      <a:pt x="402" y="238"/>
                    </a:lnTo>
                    <a:lnTo>
                      <a:pt x="404" y="234"/>
                    </a:lnTo>
                    <a:lnTo>
                      <a:pt x="404" y="232"/>
                    </a:lnTo>
                    <a:lnTo>
                      <a:pt x="404" y="230"/>
                    </a:lnTo>
                    <a:lnTo>
                      <a:pt x="406" y="226"/>
                    </a:lnTo>
                    <a:lnTo>
                      <a:pt x="406" y="220"/>
                    </a:lnTo>
                    <a:lnTo>
                      <a:pt x="408" y="216"/>
                    </a:lnTo>
                    <a:lnTo>
                      <a:pt x="410" y="211"/>
                    </a:lnTo>
                    <a:lnTo>
                      <a:pt x="410" y="207"/>
                    </a:lnTo>
                    <a:lnTo>
                      <a:pt x="408" y="207"/>
                    </a:lnTo>
                    <a:lnTo>
                      <a:pt x="406" y="207"/>
                    </a:lnTo>
                    <a:lnTo>
                      <a:pt x="402" y="207"/>
                    </a:lnTo>
                    <a:lnTo>
                      <a:pt x="399" y="207"/>
                    </a:lnTo>
                    <a:lnTo>
                      <a:pt x="393" y="207"/>
                    </a:lnTo>
                    <a:lnTo>
                      <a:pt x="385" y="209"/>
                    </a:lnTo>
                    <a:lnTo>
                      <a:pt x="375" y="209"/>
                    </a:lnTo>
                    <a:lnTo>
                      <a:pt x="363" y="211"/>
                    </a:lnTo>
                    <a:lnTo>
                      <a:pt x="348" y="211"/>
                    </a:lnTo>
                    <a:lnTo>
                      <a:pt x="334" y="213"/>
                    </a:lnTo>
                    <a:lnTo>
                      <a:pt x="320" y="216"/>
                    </a:lnTo>
                    <a:lnTo>
                      <a:pt x="303" y="216"/>
                    </a:lnTo>
                    <a:lnTo>
                      <a:pt x="289" y="218"/>
                    </a:lnTo>
                    <a:lnTo>
                      <a:pt x="275" y="218"/>
                    </a:lnTo>
                    <a:lnTo>
                      <a:pt x="262" y="220"/>
                    </a:lnTo>
                    <a:lnTo>
                      <a:pt x="252" y="220"/>
                    </a:lnTo>
                    <a:lnTo>
                      <a:pt x="244" y="222"/>
                    </a:lnTo>
                    <a:lnTo>
                      <a:pt x="238" y="222"/>
                    </a:lnTo>
                    <a:lnTo>
                      <a:pt x="236" y="222"/>
                    </a:lnTo>
                    <a:lnTo>
                      <a:pt x="232" y="222"/>
                    </a:lnTo>
                    <a:lnTo>
                      <a:pt x="232" y="222"/>
                    </a:lnTo>
                    <a:lnTo>
                      <a:pt x="238" y="216"/>
                    </a:lnTo>
                    <a:lnTo>
                      <a:pt x="238" y="211"/>
                    </a:lnTo>
                    <a:lnTo>
                      <a:pt x="234" y="209"/>
                    </a:lnTo>
                    <a:lnTo>
                      <a:pt x="234" y="205"/>
                    </a:lnTo>
                    <a:lnTo>
                      <a:pt x="234" y="205"/>
                    </a:lnTo>
                    <a:lnTo>
                      <a:pt x="234" y="203"/>
                    </a:lnTo>
                    <a:lnTo>
                      <a:pt x="234" y="201"/>
                    </a:lnTo>
                    <a:lnTo>
                      <a:pt x="234" y="201"/>
                    </a:lnTo>
                    <a:lnTo>
                      <a:pt x="234" y="201"/>
                    </a:lnTo>
                    <a:lnTo>
                      <a:pt x="234" y="199"/>
                    </a:lnTo>
                    <a:lnTo>
                      <a:pt x="234" y="199"/>
                    </a:lnTo>
                    <a:lnTo>
                      <a:pt x="234" y="197"/>
                    </a:lnTo>
                    <a:lnTo>
                      <a:pt x="232" y="197"/>
                    </a:lnTo>
                    <a:lnTo>
                      <a:pt x="230" y="195"/>
                    </a:lnTo>
                    <a:lnTo>
                      <a:pt x="230" y="193"/>
                    </a:lnTo>
                    <a:lnTo>
                      <a:pt x="232" y="191"/>
                    </a:lnTo>
                    <a:lnTo>
                      <a:pt x="234" y="191"/>
                    </a:lnTo>
                    <a:lnTo>
                      <a:pt x="238" y="191"/>
                    </a:lnTo>
                    <a:lnTo>
                      <a:pt x="240" y="191"/>
                    </a:lnTo>
                    <a:lnTo>
                      <a:pt x="242" y="189"/>
                    </a:lnTo>
                    <a:lnTo>
                      <a:pt x="242" y="187"/>
                    </a:lnTo>
                    <a:lnTo>
                      <a:pt x="242" y="181"/>
                    </a:lnTo>
                    <a:lnTo>
                      <a:pt x="242" y="179"/>
                    </a:lnTo>
                    <a:lnTo>
                      <a:pt x="244" y="179"/>
                    </a:lnTo>
                    <a:lnTo>
                      <a:pt x="244" y="177"/>
                    </a:lnTo>
                    <a:lnTo>
                      <a:pt x="242" y="177"/>
                    </a:lnTo>
                    <a:lnTo>
                      <a:pt x="242" y="172"/>
                    </a:lnTo>
                    <a:lnTo>
                      <a:pt x="240" y="172"/>
                    </a:lnTo>
                    <a:lnTo>
                      <a:pt x="240" y="172"/>
                    </a:lnTo>
                    <a:lnTo>
                      <a:pt x="240" y="166"/>
                    </a:lnTo>
                    <a:lnTo>
                      <a:pt x="242" y="164"/>
                    </a:lnTo>
                    <a:lnTo>
                      <a:pt x="248" y="158"/>
                    </a:lnTo>
                    <a:lnTo>
                      <a:pt x="248" y="158"/>
                    </a:lnTo>
                    <a:lnTo>
                      <a:pt x="248" y="156"/>
                    </a:lnTo>
                    <a:lnTo>
                      <a:pt x="248" y="154"/>
                    </a:lnTo>
                    <a:lnTo>
                      <a:pt x="248" y="144"/>
                    </a:lnTo>
                    <a:lnTo>
                      <a:pt x="248" y="142"/>
                    </a:lnTo>
                    <a:lnTo>
                      <a:pt x="248" y="140"/>
                    </a:lnTo>
                    <a:lnTo>
                      <a:pt x="250" y="136"/>
                    </a:lnTo>
                    <a:lnTo>
                      <a:pt x="252" y="132"/>
                    </a:lnTo>
                    <a:lnTo>
                      <a:pt x="252" y="129"/>
                    </a:lnTo>
                    <a:lnTo>
                      <a:pt x="254" y="127"/>
                    </a:lnTo>
                    <a:lnTo>
                      <a:pt x="256" y="125"/>
                    </a:lnTo>
                    <a:lnTo>
                      <a:pt x="258" y="125"/>
                    </a:lnTo>
                    <a:lnTo>
                      <a:pt x="260" y="123"/>
                    </a:lnTo>
                    <a:lnTo>
                      <a:pt x="262" y="123"/>
                    </a:lnTo>
                    <a:lnTo>
                      <a:pt x="266" y="117"/>
                    </a:lnTo>
                    <a:lnTo>
                      <a:pt x="266" y="117"/>
                    </a:lnTo>
                    <a:lnTo>
                      <a:pt x="268" y="113"/>
                    </a:lnTo>
                    <a:lnTo>
                      <a:pt x="268" y="113"/>
                    </a:lnTo>
                    <a:lnTo>
                      <a:pt x="268" y="113"/>
                    </a:lnTo>
                    <a:lnTo>
                      <a:pt x="273" y="111"/>
                    </a:lnTo>
                    <a:lnTo>
                      <a:pt x="275" y="109"/>
                    </a:lnTo>
                    <a:lnTo>
                      <a:pt x="277" y="105"/>
                    </a:lnTo>
                    <a:lnTo>
                      <a:pt x="277" y="101"/>
                    </a:lnTo>
                    <a:lnTo>
                      <a:pt x="273" y="97"/>
                    </a:lnTo>
                    <a:lnTo>
                      <a:pt x="273" y="97"/>
                    </a:lnTo>
                    <a:lnTo>
                      <a:pt x="273" y="97"/>
                    </a:lnTo>
                    <a:lnTo>
                      <a:pt x="273" y="95"/>
                    </a:lnTo>
                    <a:lnTo>
                      <a:pt x="275" y="95"/>
                    </a:lnTo>
                    <a:lnTo>
                      <a:pt x="279" y="95"/>
                    </a:lnTo>
                    <a:lnTo>
                      <a:pt x="281" y="88"/>
                    </a:lnTo>
                    <a:lnTo>
                      <a:pt x="285" y="80"/>
                    </a:lnTo>
                    <a:lnTo>
                      <a:pt x="287" y="76"/>
                    </a:lnTo>
                    <a:lnTo>
                      <a:pt x="287" y="76"/>
                    </a:lnTo>
                    <a:lnTo>
                      <a:pt x="289" y="76"/>
                    </a:lnTo>
                    <a:lnTo>
                      <a:pt x="289" y="74"/>
                    </a:lnTo>
                    <a:lnTo>
                      <a:pt x="287" y="72"/>
                    </a:lnTo>
                    <a:lnTo>
                      <a:pt x="285" y="72"/>
                    </a:lnTo>
                    <a:lnTo>
                      <a:pt x="283" y="72"/>
                    </a:lnTo>
                    <a:lnTo>
                      <a:pt x="281" y="70"/>
                    </a:lnTo>
                    <a:lnTo>
                      <a:pt x="281" y="70"/>
                    </a:lnTo>
                    <a:lnTo>
                      <a:pt x="279" y="66"/>
                    </a:lnTo>
                    <a:lnTo>
                      <a:pt x="277" y="64"/>
                    </a:lnTo>
                    <a:lnTo>
                      <a:pt x="275" y="64"/>
                    </a:lnTo>
                    <a:lnTo>
                      <a:pt x="270" y="62"/>
                    </a:lnTo>
                    <a:lnTo>
                      <a:pt x="270" y="60"/>
                    </a:lnTo>
                    <a:lnTo>
                      <a:pt x="268" y="58"/>
                    </a:lnTo>
                    <a:lnTo>
                      <a:pt x="268" y="54"/>
                    </a:lnTo>
                    <a:lnTo>
                      <a:pt x="268" y="54"/>
                    </a:lnTo>
                    <a:lnTo>
                      <a:pt x="268" y="52"/>
                    </a:lnTo>
                    <a:lnTo>
                      <a:pt x="270" y="50"/>
                    </a:lnTo>
                    <a:lnTo>
                      <a:pt x="268" y="50"/>
                    </a:lnTo>
                    <a:lnTo>
                      <a:pt x="268" y="47"/>
                    </a:lnTo>
                    <a:lnTo>
                      <a:pt x="266" y="47"/>
                    </a:lnTo>
                    <a:lnTo>
                      <a:pt x="264" y="45"/>
                    </a:lnTo>
                    <a:lnTo>
                      <a:pt x="264" y="45"/>
                    </a:lnTo>
                    <a:lnTo>
                      <a:pt x="262" y="43"/>
                    </a:lnTo>
                    <a:lnTo>
                      <a:pt x="262" y="41"/>
                    </a:lnTo>
                    <a:lnTo>
                      <a:pt x="262" y="39"/>
                    </a:lnTo>
                    <a:lnTo>
                      <a:pt x="262" y="37"/>
                    </a:lnTo>
                    <a:lnTo>
                      <a:pt x="264" y="37"/>
                    </a:lnTo>
                    <a:lnTo>
                      <a:pt x="268" y="35"/>
                    </a:lnTo>
                    <a:lnTo>
                      <a:pt x="268" y="35"/>
                    </a:lnTo>
                    <a:lnTo>
                      <a:pt x="270" y="33"/>
                    </a:lnTo>
                    <a:lnTo>
                      <a:pt x="270" y="31"/>
                    </a:lnTo>
                    <a:lnTo>
                      <a:pt x="268" y="31"/>
                    </a:lnTo>
                    <a:lnTo>
                      <a:pt x="264" y="29"/>
                    </a:lnTo>
                    <a:lnTo>
                      <a:pt x="262" y="29"/>
                    </a:lnTo>
                    <a:lnTo>
                      <a:pt x="262" y="27"/>
                    </a:lnTo>
                    <a:lnTo>
                      <a:pt x="262" y="23"/>
                    </a:lnTo>
                    <a:lnTo>
                      <a:pt x="264" y="19"/>
                    </a:lnTo>
                    <a:lnTo>
                      <a:pt x="264" y="17"/>
                    </a:lnTo>
                    <a:lnTo>
                      <a:pt x="266" y="17"/>
                    </a:lnTo>
                    <a:lnTo>
                      <a:pt x="266" y="15"/>
                    </a:lnTo>
                    <a:lnTo>
                      <a:pt x="268" y="13"/>
                    </a:lnTo>
                    <a:lnTo>
                      <a:pt x="268" y="11"/>
                    </a:lnTo>
                    <a:lnTo>
                      <a:pt x="266" y="9"/>
                    </a:lnTo>
                    <a:lnTo>
                      <a:pt x="266" y="7"/>
                    </a:lnTo>
                    <a:lnTo>
                      <a:pt x="264" y="7"/>
                    </a:lnTo>
                    <a:lnTo>
                      <a:pt x="262" y="7"/>
                    </a:lnTo>
                    <a:lnTo>
                      <a:pt x="262" y="7"/>
                    </a:lnTo>
                    <a:lnTo>
                      <a:pt x="260" y="7"/>
                    </a:lnTo>
                    <a:lnTo>
                      <a:pt x="260" y="4"/>
                    </a:lnTo>
                    <a:lnTo>
                      <a:pt x="260" y="0"/>
                    </a:lnTo>
                    <a:lnTo>
                      <a:pt x="258" y="2"/>
                    </a:lnTo>
                    <a:lnTo>
                      <a:pt x="242" y="2"/>
                    </a:lnTo>
                    <a:lnTo>
                      <a:pt x="225" y="4"/>
                    </a:lnTo>
                    <a:lnTo>
                      <a:pt x="209" y="4"/>
                    </a:lnTo>
                    <a:lnTo>
                      <a:pt x="193" y="7"/>
                    </a:lnTo>
                    <a:lnTo>
                      <a:pt x="178" y="9"/>
                    </a:lnTo>
                    <a:lnTo>
                      <a:pt x="162" y="9"/>
                    </a:lnTo>
                    <a:lnTo>
                      <a:pt x="146" y="11"/>
                    </a:lnTo>
                    <a:lnTo>
                      <a:pt x="129" y="11"/>
                    </a:lnTo>
                    <a:lnTo>
                      <a:pt x="113" y="13"/>
                    </a:lnTo>
                    <a:lnTo>
                      <a:pt x="96" y="13"/>
                    </a:lnTo>
                    <a:lnTo>
                      <a:pt x="80" y="15"/>
                    </a:lnTo>
                    <a:lnTo>
                      <a:pt x="64" y="15"/>
                    </a:lnTo>
                    <a:lnTo>
                      <a:pt x="47" y="17"/>
                    </a:lnTo>
                    <a:lnTo>
                      <a:pt x="31" y="17"/>
                    </a:lnTo>
                    <a:lnTo>
                      <a:pt x="17" y="19"/>
                    </a:lnTo>
                    <a:lnTo>
                      <a:pt x="0" y="19"/>
                    </a:lnTo>
                    <a:lnTo>
                      <a:pt x="0" y="31"/>
                    </a:lnTo>
                    <a:lnTo>
                      <a:pt x="2" y="58"/>
                    </a:lnTo>
                    <a:lnTo>
                      <a:pt x="2" y="70"/>
                    </a:lnTo>
                    <a:lnTo>
                      <a:pt x="2" y="82"/>
                    </a:lnTo>
                    <a:lnTo>
                      <a:pt x="4" y="95"/>
                    </a:lnTo>
                    <a:lnTo>
                      <a:pt x="4" y="107"/>
                    </a:lnTo>
                    <a:lnTo>
                      <a:pt x="4" y="121"/>
                    </a:lnTo>
                    <a:lnTo>
                      <a:pt x="4" y="127"/>
                    </a:lnTo>
                    <a:lnTo>
                      <a:pt x="6" y="129"/>
                    </a:lnTo>
                    <a:lnTo>
                      <a:pt x="6" y="129"/>
                    </a:lnTo>
                    <a:lnTo>
                      <a:pt x="6" y="129"/>
                    </a:lnTo>
                    <a:lnTo>
                      <a:pt x="6" y="129"/>
                    </a:lnTo>
                    <a:lnTo>
                      <a:pt x="8" y="132"/>
                    </a:lnTo>
                    <a:lnTo>
                      <a:pt x="8" y="132"/>
                    </a:lnTo>
                    <a:lnTo>
                      <a:pt x="10" y="132"/>
                    </a:lnTo>
                    <a:lnTo>
                      <a:pt x="12" y="136"/>
                    </a:lnTo>
                    <a:lnTo>
                      <a:pt x="12" y="136"/>
                    </a:lnTo>
                    <a:lnTo>
                      <a:pt x="12" y="136"/>
                    </a:lnTo>
                    <a:lnTo>
                      <a:pt x="12" y="136"/>
                    </a:lnTo>
                    <a:lnTo>
                      <a:pt x="17" y="138"/>
                    </a:lnTo>
                    <a:lnTo>
                      <a:pt x="17" y="138"/>
                    </a:lnTo>
                    <a:lnTo>
                      <a:pt x="19" y="140"/>
                    </a:lnTo>
                    <a:lnTo>
                      <a:pt x="21" y="142"/>
                    </a:lnTo>
                    <a:lnTo>
                      <a:pt x="21" y="144"/>
                    </a:lnTo>
                    <a:lnTo>
                      <a:pt x="21" y="144"/>
                    </a:lnTo>
                    <a:lnTo>
                      <a:pt x="23" y="146"/>
                    </a:lnTo>
                    <a:lnTo>
                      <a:pt x="23" y="146"/>
                    </a:lnTo>
                    <a:lnTo>
                      <a:pt x="25" y="150"/>
                    </a:lnTo>
                    <a:lnTo>
                      <a:pt x="25" y="150"/>
                    </a:lnTo>
                    <a:lnTo>
                      <a:pt x="27" y="154"/>
                    </a:lnTo>
                    <a:lnTo>
                      <a:pt x="27" y="156"/>
                    </a:lnTo>
                    <a:lnTo>
                      <a:pt x="27" y="156"/>
                    </a:lnTo>
                    <a:lnTo>
                      <a:pt x="27" y="156"/>
                    </a:lnTo>
                    <a:lnTo>
                      <a:pt x="27" y="158"/>
                    </a:lnTo>
                    <a:lnTo>
                      <a:pt x="29" y="158"/>
                    </a:lnTo>
                    <a:lnTo>
                      <a:pt x="29" y="158"/>
                    </a:lnTo>
                    <a:lnTo>
                      <a:pt x="29" y="158"/>
                    </a:lnTo>
                    <a:lnTo>
                      <a:pt x="27" y="160"/>
                    </a:lnTo>
                    <a:lnTo>
                      <a:pt x="27" y="162"/>
                    </a:lnTo>
                    <a:lnTo>
                      <a:pt x="27" y="164"/>
                    </a:lnTo>
                    <a:lnTo>
                      <a:pt x="27" y="166"/>
                    </a:lnTo>
                    <a:lnTo>
                      <a:pt x="27" y="166"/>
                    </a:lnTo>
                    <a:lnTo>
                      <a:pt x="27" y="166"/>
                    </a:lnTo>
                    <a:lnTo>
                      <a:pt x="27" y="168"/>
                    </a:lnTo>
                    <a:lnTo>
                      <a:pt x="27" y="168"/>
                    </a:lnTo>
                    <a:lnTo>
                      <a:pt x="27" y="170"/>
                    </a:lnTo>
                    <a:lnTo>
                      <a:pt x="27" y="170"/>
                    </a:lnTo>
                    <a:lnTo>
                      <a:pt x="27" y="170"/>
                    </a:lnTo>
                    <a:lnTo>
                      <a:pt x="29" y="172"/>
                    </a:lnTo>
                    <a:lnTo>
                      <a:pt x="29" y="175"/>
                    </a:lnTo>
                    <a:lnTo>
                      <a:pt x="31" y="177"/>
                    </a:lnTo>
                    <a:lnTo>
                      <a:pt x="33" y="177"/>
                    </a:lnTo>
                    <a:lnTo>
                      <a:pt x="33" y="177"/>
                    </a:lnTo>
                    <a:lnTo>
                      <a:pt x="33" y="177"/>
                    </a:lnTo>
                    <a:lnTo>
                      <a:pt x="35" y="179"/>
                    </a:lnTo>
                    <a:lnTo>
                      <a:pt x="37" y="179"/>
                    </a:lnTo>
                    <a:lnTo>
                      <a:pt x="37" y="179"/>
                    </a:lnTo>
                    <a:lnTo>
                      <a:pt x="37" y="179"/>
                    </a:lnTo>
                    <a:lnTo>
                      <a:pt x="37" y="179"/>
                    </a:lnTo>
                    <a:lnTo>
                      <a:pt x="37" y="181"/>
                    </a:lnTo>
                    <a:lnTo>
                      <a:pt x="37" y="181"/>
                    </a:lnTo>
                    <a:lnTo>
                      <a:pt x="37" y="181"/>
                    </a:lnTo>
                    <a:lnTo>
                      <a:pt x="37" y="181"/>
                    </a:lnTo>
                    <a:lnTo>
                      <a:pt x="35" y="181"/>
                    </a:lnTo>
                    <a:lnTo>
                      <a:pt x="35" y="181"/>
                    </a:lnTo>
                    <a:lnTo>
                      <a:pt x="35" y="183"/>
                    </a:lnTo>
                    <a:lnTo>
                      <a:pt x="35" y="183"/>
                    </a:lnTo>
                    <a:lnTo>
                      <a:pt x="35" y="183"/>
                    </a:lnTo>
                    <a:lnTo>
                      <a:pt x="37" y="185"/>
                    </a:lnTo>
                    <a:lnTo>
                      <a:pt x="37" y="185"/>
                    </a:lnTo>
                    <a:lnTo>
                      <a:pt x="37" y="185"/>
                    </a:lnTo>
                    <a:lnTo>
                      <a:pt x="39" y="185"/>
                    </a:lnTo>
                    <a:lnTo>
                      <a:pt x="39" y="185"/>
                    </a:lnTo>
                    <a:lnTo>
                      <a:pt x="39" y="185"/>
                    </a:lnTo>
                    <a:lnTo>
                      <a:pt x="39" y="185"/>
                    </a:lnTo>
                    <a:lnTo>
                      <a:pt x="39" y="187"/>
                    </a:lnTo>
                    <a:lnTo>
                      <a:pt x="39" y="189"/>
                    </a:lnTo>
                    <a:lnTo>
                      <a:pt x="41" y="189"/>
                    </a:lnTo>
                    <a:lnTo>
                      <a:pt x="41" y="189"/>
                    </a:lnTo>
                    <a:lnTo>
                      <a:pt x="41" y="191"/>
                    </a:lnTo>
                    <a:lnTo>
                      <a:pt x="43" y="193"/>
                    </a:lnTo>
                    <a:lnTo>
                      <a:pt x="45" y="193"/>
                    </a:lnTo>
                    <a:lnTo>
                      <a:pt x="45" y="193"/>
                    </a:lnTo>
                    <a:lnTo>
                      <a:pt x="45" y="193"/>
                    </a:lnTo>
                    <a:lnTo>
                      <a:pt x="43" y="195"/>
                    </a:lnTo>
                    <a:lnTo>
                      <a:pt x="43" y="195"/>
                    </a:lnTo>
                    <a:lnTo>
                      <a:pt x="43" y="197"/>
                    </a:lnTo>
                    <a:lnTo>
                      <a:pt x="43" y="197"/>
                    </a:lnTo>
                    <a:lnTo>
                      <a:pt x="43" y="199"/>
                    </a:lnTo>
                    <a:lnTo>
                      <a:pt x="43" y="199"/>
                    </a:lnTo>
                    <a:lnTo>
                      <a:pt x="43" y="199"/>
                    </a:lnTo>
                    <a:lnTo>
                      <a:pt x="43" y="201"/>
                    </a:lnTo>
                    <a:lnTo>
                      <a:pt x="47" y="203"/>
                    </a:lnTo>
                    <a:lnTo>
                      <a:pt x="47" y="203"/>
                    </a:lnTo>
                    <a:lnTo>
                      <a:pt x="47" y="203"/>
                    </a:lnTo>
                    <a:lnTo>
                      <a:pt x="47" y="205"/>
                    </a:lnTo>
                    <a:lnTo>
                      <a:pt x="47" y="205"/>
                    </a:lnTo>
                    <a:lnTo>
                      <a:pt x="49" y="205"/>
                    </a:lnTo>
                    <a:lnTo>
                      <a:pt x="49" y="207"/>
                    </a:lnTo>
                    <a:lnTo>
                      <a:pt x="49" y="207"/>
                    </a:lnTo>
                    <a:lnTo>
                      <a:pt x="49" y="207"/>
                    </a:lnTo>
                    <a:lnTo>
                      <a:pt x="49" y="209"/>
                    </a:lnTo>
                    <a:lnTo>
                      <a:pt x="49" y="211"/>
                    </a:lnTo>
                    <a:lnTo>
                      <a:pt x="51" y="211"/>
                    </a:lnTo>
                    <a:lnTo>
                      <a:pt x="51" y="211"/>
                    </a:lnTo>
                    <a:lnTo>
                      <a:pt x="51" y="213"/>
                    </a:lnTo>
                    <a:lnTo>
                      <a:pt x="51" y="213"/>
                    </a:lnTo>
                    <a:lnTo>
                      <a:pt x="51" y="213"/>
                    </a:lnTo>
                    <a:lnTo>
                      <a:pt x="51" y="213"/>
                    </a:lnTo>
                    <a:lnTo>
                      <a:pt x="51" y="213"/>
                    </a:lnTo>
                    <a:lnTo>
                      <a:pt x="53" y="211"/>
                    </a:lnTo>
                    <a:lnTo>
                      <a:pt x="55" y="213"/>
                    </a:lnTo>
                    <a:lnTo>
                      <a:pt x="55" y="213"/>
                    </a:lnTo>
                    <a:lnTo>
                      <a:pt x="55" y="220"/>
                    </a:lnTo>
                    <a:lnTo>
                      <a:pt x="55" y="220"/>
                    </a:lnTo>
                    <a:lnTo>
                      <a:pt x="55" y="222"/>
                    </a:lnTo>
                    <a:lnTo>
                      <a:pt x="55" y="224"/>
                    </a:lnTo>
                    <a:lnTo>
                      <a:pt x="57" y="226"/>
                    </a:lnTo>
                    <a:lnTo>
                      <a:pt x="60" y="228"/>
                    </a:lnTo>
                    <a:lnTo>
                      <a:pt x="60" y="228"/>
                    </a:lnTo>
                    <a:lnTo>
                      <a:pt x="60" y="230"/>
                    </a:lnTo>
                    <a:lnTo>
                      <a:pt x="60" y="230"/>
                    </a:lnTo>
                    <a:lnTo>
                      <a:pt x="55" y="232"/>
                    </a:lnTo>
                    <a:lnTo>
                      <a:pt x="55" y="232"/>
                    </a:lnTo>
                    <a:lnTo>
                      <a:pt x="53" y="232"/>
                    </a:lnTo>
                    <a:lnTo>
                      <a:pt x="55" y="236"/>
                    </a:lnTo>
                    <a:lnTo>
                      <a:pt x="57" y="238"/>
                    </a:lnTo>
                    <a:lnTo>
                      <a:pt x="57" y="238"/>
                    </a:lnTo>
                    <a:lnTo>
                      <a:pt x="57" y="240"/>
                    </a:lnTo>
                    <a:lnTo>
                      <a:pt x="57" y="240"/>
                    </a:lnTo>
                    <a:lnTo>
                      <a:pt x="57" y="240"/>
                    </a:lnTo>
                    <a:lnTo>
                      <a:pt x="55" y="242"/>
                    </a:lnTo>
                    <a:lnTo>
                      <a:pt x="55" y="244"/>
                    </a:lnTo>
                    <a:lnTo>
                      <a:pt x="55" y="244"/>
                    </a:lnTo>
                    <a:lnTo>
                      <a:pt x="55" y="246"/>
                    </a:lnTo>
                    <a:lnTo>
                      <a:pt x="55" y="248"/>
                    </a:lnTo>
                    <a:lnTo>
                      <a:pt x="55" y="248"/>
                    </a:lnTo>
                    <a:lnTo>
                      <a:pt x="55" y="250"/>
                    </a:lnTo>
                    <a:lnTo>
                      <a:pt x="55" y="250"/>
                    </a:lnTo>
                    <a:lnTo>
                      <a:pt x="55" y="252"/>
                    </a:lnTo>
                    <a:lnTo>
                      <a:pt x="53" y="259"/>
                    </a:lnTo>
                    <a:lnTo>
                      <a:pt x="51" y="265"/>
                    </a:lnTo>
                    <a:lnTo>
                      <a:pt x="51" y="267"/>
                    </a:lnTo>
                    <a:lnTo>
                      <a:pt x="47" y="269"/>
                    </a:lnTo>
                    <a:lnTo>
                      <a:pt x="47" y="271"/>
                    </a:lnTo>
                    <a:lnTo>
                      <a:pt x="47" y="275"/>
                    </a:lnTo>
                    <a:lnTo>
                      <a:pt x="47" y="277"/>
                    </a:lnTo>
                    <a:lnTo>
                      <a:pt x="45" y="277"/>
                    </a:lnTo>
                    <a:lnTo>
                      <a:pt x="43" y="279"/>
                    </a:lnTo>
                    <a:lnTo>
                      <a:pt x="43" y="281"/>
                    </a:lnTo>
                    <a:lnTo>
                      <a:pt x="43" y="283"/>
                    </a:lnTo>
                    <a:lnTo>
                      <a:pt x="43" y="283"/>
                    </a:lnTo>
                    <a:lnTo>
                      <a:pt x="43" y="283"/>
                    </a:lnTo>
                    <a:lnTo>
                      <a:pt x="43" y="285"/>
                    </a:lnTo>
                    <a:lnTo>
                      <a:pt x="43" y="287"/>
                    </a:lnTo>
                    <a:lnTo>
                      <a:pt x="43" y="287"/>
                    </a:lnTo>
                    <a:lnTo>
                      <a:pt x="45" y="289"/>
                    </a:lnTo>
                    <a:lnTo>
                      <a:pt x="45" y="291"/>
                    </a:lnTo>
                    <a:lnTo>
                      <a:pt x="45" y="293"/>
                    </a:lnTo>
                    <a:lnTo>
                      <a:pt x="45" y="295"/>
                    </a:lnTo>
                    <a:lnTo>
                      <a:pt x="43" y="298"/>
                    </a:lnTo>
                    <a:lnTo>
                      <a:pt x="41" y="300"/>
                    </a:lnTo>
                    <a:lnTo>
                      <a:pt x="41" y="302"/>
                    </a:lnTo>
                    <a:lnTo>
                      <a:pt x="41" y="306"/>
                    </a:lnTo>
                    <a:lnTo>
                      <a:pt x="43" y="308"/>
                    </a:lnTo>
                    <a:lnTo>
                      <a:pt x="45" y="310"/>
                    </a:lnTo>
                    <a:lnTo>
                      <a:pt x="45" y="312"/>
                    </a:lnTo>
                    <a:lnTo>
                      <a:pt x="47" y="314"/>
                    </a:lnTo>
                    <a:lnTo>
                      <a:pt x="45" y="314"/>
                    </a:lnTo>
                    <a:lnTo>
                      <a:pt x="45" y="316"/>
                    </a:lnTo>
                    <a:lnTo>
                      <a:pt x="45" y="318"/>
                    </a:lnTo>
                    <a:lnTo>
                      <a:pt x="45" y="318"/>
                    </a:lnTo>
                    <a:lnTo>
                      <a:pt x="47" y="320"/>
                    </a:lnTo>
                    <a:lnTo>
                      <a:pt x="47" y="322"/>
                    </a:lnTo>
                    <a:lnTo>
                      <a:pt x="47" y="324"/>
                    </a:lnTo>
                    <a:lnTo>
                      <a:pt x="47" y="324"/>
                    </a:lnTo>
                    <a:lnTo>
                      <a:pt x="47" y="326"/>
                    </a:lnTo>
                    <a:lnTo>
                      <a:pt x="47" y="328"/>
                    </a:lnTo>
                    <a:lnTo>
                      <a:pt x="45" y="330"/>
                    </a:lnTo>
                    <a:lnTo>
                      <a:pt x="45" y="332"/>
                    </a:lnTo>
                    <a:lnTo>
                      <a:pt x="47" y="334"/>
                    </a:lnTo>
                    <a:lnTo>
                      <a:pt x="41" y="341"/>
                    </a:lnTo>
                    <a:lnTo>
                      <a:pt x="39" y="343"/>
                    </a:lnTo>
                    <a:lnTo>
                      <a:pt x="39" y="343"/>
                    </a:lnTo>
                    <a:lnTo>
                      <a:pt x="41" y="343"/>
                    </a:lnTo>
                    <a:lnTo>
                      <a:pt x="43" y="345"/>
                    </a:lnTo>
                    <a:lnTo>
                      <a:pt x="43" y="345"/>
                    </a:lnTo>
                    <a:lnTo>
                      <a:pt x="43" y="353"/>
                    </a:lnTo>
                    <a:lnTo>
                      <a:pt x="39" y="361"/>
                    </a:lnTo>
                    <a:lnTo>
                      <a:pt x="37" y="361"/>
                    </a:lnTo>
                    <a:lnTo>
                      <a:pt x="33" y="361"/>
                    </a:lnTo>
                    <a:lnTo>
                      <a:pt x="31" y="363"/>
                    </a:lnTo>
                    <a:lnTo>
                      <a:pt x="31" y="365"/>
                    </a:lnTo>
                    <a:lnTo>
                      <a:pt x="33" y="369"/>
                    </a:lnTo>
                    <a:lnTo>
                      <a:pt x="35" y="373"/>
                    </a:lnTo>
                    <a:lnTo>
                      <a:pt x="37" y="373"/>
                    </a:lnTo>
                    <a:lnTo>
                      <a:pt x="39" y="373"/>
                    </a:lnTo>
                    <a:lnTo>
                      <a:pt x="41" y="371"/>
                    </a:lnTo>
                    <a:lnTo>
                      <a:pt x="43" y="371"/>
                    </a:lnTo>
                    <a:lnTo>
                      <a:pt x="45" y="369"/>
                    </a:lnTo>
                    <a:lnTo>
                      <a:pt x="47" y="367"/>
                    </a:lnTo>
                    <a:lnTo>
                      <a:pt x="51" y="367"/>
                    </a:lnTo>
                    <a:lnTo>
                      <a:pt x="60" y="365"/>
                    </a:lnTo>
                    <a:lnTo>
                      <a:pt x="60" y="365"/>
                    </a:lnTo>
                    <a:lnTo>
                      <a:pt x="60" y="365"/>
                    </a:lnTo>
                    <a:lnTo>
                      <a:pt x="60" y="365"/>
                    </a:lnTo>
                    <a:lnTo>
                      <a:pt x="70" y="365"/>
                    </a:lnTo>
                    <a:lnTo>
                      <a:pt x="72" y="365"/>
                    </a:lnTo>
                    <a:lnTo>
                      <a:pt x="74" y="365"/>
                    </a:lnTo>
                    <a:lnTo>
                      <a:pt x="78" y="365"/>
                    </a:lnTo>
                    <a:lnTo>
                      <a:pt x="80" y="365"/>
                    </a:lnTo>
                    <a:lnTo>
                      <a:pt x="82" y="363"/>
                    </a:lnTo>
                    <a:lnTo>
                      <a:pt x="86" y="363"/>
                    </a:lnTo>
                    <a:lnTo>
                      <a:pt x="92" y="361"/>
                    </a:lnTo>
                    <a:lnTo>
                      <a:pt x="96" y="363"/>
                    </a:lnTo>
                    <a:lnTo>
                      <a:pt x="107" y="365"/>
                    </a:lnTo>
                    <a:lnTo>
                      <a:pt x="113" y="367"/>
                    </a:lnTo>
                    <a:lnTo>
                      <a:pt x="125" y="369"/>
                    </a:lnTo>
                    <a:lnTo>
                      <a:pt x="131" y="373"/>
                    </a:lnTo>
                    <a:lnTo>
                      <a:pt x="133" y="375"/>
                    </a:lnTo>
                    <a:lnTo>
                      <a:pt x="143" y="379"/>
                    </a:lnTo>
                    <a:lnTo>
                      <a:pt x="160" y="382"/>
                    </a:lnTo>
                    <a:lnTo>
                      <a:pt x="162" y="379"/>
                    </a:lnTo>
                    <a:lnTo>
                      <a:pt x="164" y="382"/>
                    </a:lnTo>
                    <a:lnTo>
                      <a:pt x="164" y="379"/>
                    </a:lnTo>
                    <a:lnTo>
                      <a:pt x="166" y="382"/>
                    </a:lnTo>
                    <a:lnTo>
                      <a:pt x="182" y="384"/>
                    </a:lnTo>
                    <a:lnTo>
                      <a:pt x="184" y="382"/>
                    </a:lnTo>
                    <a:lnTo>
                      <a:pt x="186" y="382"/>
                    </a:lnTo>
                    <a:lnTo>
                      <a:pt x="193" y="377"/>
                    </a:lnTo>
                    <a:lnTo>
                      <a:pt x="197" y="377"/>
                    </a:lnTo>
                    <a:lnTo>
                      <a:pt x="203" y="377"/>
                    </a:lnTo>
                    <a:lnTo>
                      <a:pt x="205" y="377"/>
                    </a:lnTo>
                    <a:lnTo>
                      <a:pt x="205" y="375"/>
                    </a:lnTo>
                    <a:lnTo>
                      <a:pt x="203" y="375"/>
                    </a:lnTo>
                    <a:lnTo>
                      <a:pt x="205" y="373"/>
                    </a:lnTo>
                    <a:lnTo>
                      <a:pt x="205" y="373"/>
                    </a:lnTo>
                    <a:lnTo>
                      <a:pt x="209" y="371"/>
                    </a:lnTo>
                    <a:lnTo>
                      <a:pt x="207" y="371"/>
                    </a:lnTo>
                    <a:lnTo>
                      <a:pt x="205" y="371"/>
                    </a:lnTo>
                    <a:lnTo>
                      <a:pt x="203" y="371"/>
                    </a:lnTo>
                    <a:lnTo>
                      <a:pt x="201" y="373"/>
                    </a:lnTo>
                    <a:lnTo>
                      <a:pt x="201" y="373"/>
                    </a:lnTo>
                    <a:lnTo>
                      <a:pt x="199" y="371"/>
                    </a:lnTo>
                    <a:lnTo>
                      <a:pt x="197" y="365"/>
                    </a:lnTo>
                    <a:lnTo>
                      <a:pt x="199" y="365"/>
                    </a:lnTo>
                    <a:lnTo>
                      <a:pt x="201" y="363"/>
                    </a:lnTo>
                    <a:lnTo>
                      <a:pt x="199" y="363"/>
                    </a:lnTo>
                    <a:lnTo>
                      <a:pt x="199" y="363"/>
                    </a:lnTo>
                    <a:lnTo>
                      <a:pt x="199" y="363"/>
                    </a:lnTo>
                    <a:lnTo>
                      <a:pt x="197" y="365"/>
                    </a:lnTo>
                    <a:lnTo>
                      <a:pt x="195" y="365"/>
                    </a:lnTo>
                    <a:lnTo>
                      <a:pt x="195" y="365"/>
                    </a:lnTo>
                    <a:lnTo>
                      <a:pt x="193" y="365"/>
                    </a:lnTo>
                    <a:lnTo>
                      <a:pt x="193" y="363"/>
                    </a:lnTo>
                    <a:lnTo>
                      <a:pt x="191" y="361"/>
                    </a:lnTo>
                    <a:lnTo>
                      <a:pt x="191" y="359"/>
                    </a:lnTo>
                    <a:lnTo>
                      <a:pt x="193" y="359"/>
                    </a:lnTo>
                    <a:lnTo>
                      <a:pt x="193" y="359"/>
                    </a:lnTo>
                    <a:lnTo>
                      <a:pt x="193" y="359"/>
                    </a:lnTo>
                    <a:lnTo>
                      <a:pt x="195" y="357"/>
                    </a:lnTo>
                    <a:lnTo>
                      <a:pt x="195" y="357"/>
                    </a:lnTo>
                    <a:lnTo>
                      <a:pt x="197" y="357"/>
                    </a:lnTo>
                    <a:lnTo>
                      <a:pt x="197" y="359"/>
                    </a:lnTo>
                    <a:lnTo>
                      <a:pt x="197" y="359"/>
                    </a:lnTo>
                    <a:lnTo>
                      <a:pt x="195" y="361"/>
                    </a:lnTo>
                    <a:lnTo>
                      <a:pt x="197" y="361"/>
                    </a:lnTo>
                    <a:lnTo>
                      <a:pt x="199" y="361"/>
                    </a:lnTo>
                    <a:lnTo>
                      <a:pt x="201" y="357"/>
                    </a:lnTo>
                    <a:lnTo>
                      <a:pt x="201" y="357"/>
                    </a:lnTo>
                    <a:lnTo>
                      <a:pt x="209" y="353"/>
                    </a:lnTo>
                    <a:lnTo>
                      <a:pt x="209" y="353"/>
                    </a:lnTo>
                    <a:lnTo>
                      <a:pt x="211" y="351"/>
                    </a:lnTo>
                    <a:lnTo>
                      <a:pt x="211" y="351"/>
                    </a:lnTo>
                    <a:lnTo>
                      <a:pt x="211" y="349"/>
                    </a:lnTo>
                    <a:lnTo>
                      <a:pt x="211" y="349"/>
                    </a:lnTo>
                    <a:lnTo>
                      <a:pt x="213" y="349"/>
                    </a:lnTo>
                    <a:lnTo>
                      <a:pt x="213" y="351"/>
                    </a:lnTo>
                    <a:lnTo>
                      <a:pt x="215" y="351"/>
                    </a:lnTo>
                    <a:lnTo>
                      <a:pt x="217" y="349"/>
                    </a:lnTo>
                    <a:lnTo>
                      <a:pt x="219" y="349"/>
                    </a:lnTo>
                    <a:lnTo>
                      <a:pt x="223" y="349"/>
                    </a:lnTo>
                    <a:lnTo>
                      <a:pt x="223" y="349"/>
                    </a:lnTo>
                    <a:lnTo>
                      <a:pt x="225" y="351"/>
                    </a:lnTo>
                    <a:lnTo>
                      <a:pt x="225" y="351"/>
                    </a:lnTo>
                    <a:lnTo>
                      <a:pt x="225" y="353"/>
                    </a:lnTo>
                    <a:lnTo>
                      <a:pt x="223" y="353"/>
                    </a:lnTo>
                    <a:lnTo>
                      <a:pt x="223" y="353"/>
                    </a:lnTo>
                    <a:lnTo>
                      <a:pt x="223" y="351"/>
                    </a:lnTo>
                    <a:lnTo>
                      <a:pt x="221" y="353"/>
                    </a:lnTo>
                    <a:lnTo>
                      <a:pt x="221" y="355"/>
                    </a:lnTo>
                    <a:lnTo>
                      <a:pt x="221" y="357"/>
                    </a:lnTo>
                    <a:lnTo>
                      <a:pt x="221" y="357"/>
                    </a:lnTo>
                    <a:lnTo>
                      <a:pt x="221" y="359"/>
                    </a:lnTo>
                    <a:lnTo>
                      <a:pt x="221" y="359"/>
                    </a:lnTo>
                    <a:lnTo>
                      <a:pt x="223" y="361"/>
                    </a:lnTo>
                    <a:lnTo>
                      <a:pt x="225" y="361"/>
                    </a:lnTo>
                    <a:lnTo>
                      <a:pt x="230" y="357"/>
                    </a:lnTo>
                    <a:lnTo>
                      <a:pt x="230" y="357"/>
                    </a:lnTo>
                    <a:lnTo>
                      <a:pt x="240" y="357"/>
                    </a:lnTo>
                    <a:lnTo>
                      <a:pt x="242" y="357"/>
                    </a:lnTo>
                    <a:lnTo>
                      <a:pt x="244" y="357"/>
                    </a:lnTo>
                    <a:lnTo>
                      <a:pt x="244" y="359"/>
                    </a:lnTo>
                    <a:lnTo>
                      <a:pt x="244" y="363"/>
                    </a:lnTo>
                    <a:lnTo>
                      <a:pt x="244" y="365"/>
                    </a:lnTo>
                    <a:lnTo>
                      <a:pt x="244" y="367"/>
                    </a:lnTo>
                    <a:lnTo>
                      <a:pt x="244" y="369"/>
                    </a:lnTo>
                    <a:lnTo>
                      <a:pt x="246" y="369"/>
                    </a:lnTo>
                    <a:lnTo>
                      <a:pt x="248" y="367"/>
                    </a:lnTo>
                    <a:lnTo>
                      <a:pt x="250" y="367"/>
                    </a:lnTo>
                    <a:lnTo>
                      <a:pt x="250" y="367"/>
                    </a:lnTo>
                    <a:lnTo>
                      <a:pt x="252" y="367"/>
                    </a:lnTo>
                    <a:lnTo>
                      <a:pt x="252" y="369"/>
                    </a:lnTo>
                    <a:lnTo>
                      <a:pt x="252" y="369"/>
                    </a:lnTo>
                    <a:lnTo>
                      <a:pt x="252" y="371"/>
                    </a:lnTo>
                    <a:lnTo>
                      <a:pt x="254" y="373"/>
                    </a:lnTo>
                    <a:lnTo>
                      <a:pt x="254" y="375"/>
                    </a:lnTo>
                    <a:lnTo>
                      <a:pt x="254" y="377"/>
                    </a:lnTo>
                    <a:lnTo>
                      <a:pt x="252" y="377"/>
                    </a:lnTo>
                    <a:lnTo>
                      <a:pt x="254" y="379"/>
                    </a:lnTo>
                    <a:lnTo>
                      <a:pt x="258" y="377"/>
                    </a:lnTo>
                    <a:lnTo>
                      <a:pt x="262" y="375"/>
                    </a:lnTo>
                    <a:lnTo>
                      <a:pt x="264" y="375"/>
                    </a:lnTo>
                    <a:lnTo>
                      <a:pt x="266" y="375"/>
                    </a:lnTo>
                    <a:lnTo>
                      <a:pt x="266" y="375"/>
                    </a:lnTo>
                    <a:lnTo>
                      <a:pt x="264" y="377"/>
                    </a:lnTo>
                    <a:lnTo>
                      <a:pt x="264" y="377"/>
                    </a:lnTo>
                    <a:lnTo>
                      <a:pt x="264" y="379"/>
                    </a:lnTo>
                    <a:lnTo>
                      <a:pt x="266" y="379"/>
                    </a:lnTo>
                    <a:lnTo>
                      <a:pt x="268" y="379"/>
                    </a:lnTo>
                    <a:lnTo>
                      <a:pt x="270" y="379"/>
                    </a:lnTo>
                    <a:lnTo>
                      <a:pt x="275" y="382"/>
                    </a:lnTo>
                    <a:lnTo>
                      <a:pt x="277" y="382"/>
                    </a:lnTo>
                    <a:lnTo>
                      <a:pt x="277" y="382"/>
                    </a:lnTo>
                    <a:lnTo>
                      <a:pt x="279" y="379"/>
                    </a:lnTo>
                    <a:lnTo>
                      <a:pt x="279" y="377"/>
                    </a:lnTo>
                    <a:lnTo>
                      <a:pt x="279" y="377"/>
                    </a:lnTo>
                    <a:lnTo>
                      <a:pt x="279" y="377"/>
                    </a:lnTo>
                    <a:lnTo>
                      <a:pt x="279" y="375"/>
                    </a:lnTo>
                    <a:lnTo>
                      <a:pt x="279" y="375"/>
                    </a:lnTo>
                    <a:lnTo>
                      <a:pt x="281" y="371"/>
                    </a:lnTo>
                    <a:lnTo>
                      <a:pt x="281" y="371"/>
                    </a:lnTo>
                    <a:lnTo>
                      <a:pt x="281" y="367"/>
                    </a:lnTo>
                    <a:lnTo>
                      <a:pt x="281" y="367"/>
                    </a:lnTo>
                    <a:lnTo>
                      <a:pt x="283" y="369"/>
                    </a:lnTo>
                    <a:lnTo>
                      <a:pt x="283" y="369"/>
                    </a:lnTo>
                    <a:lnTo>
                      <a:pt x="285" y="371"/>
                    </a:lnTo>
                    <a:lnTo>
                      <a:pt x="285" y="373"/>
                    </a:lnTo>
                    <a:lnTo>
                      <a:pt x="283" y="373"/>
                    </a:lnTo>
                    <a:lnTo>
                      <a:pt x="283" y="373"/>
                    </a:lnTo>
                    <a:lnTo>
                      <a:pt x="281" y="375"/>
                    </a:lnTo>
                    <a:lnTo>
                      <a:pt x="281" y="377"/>
                    </a:lnTo>
                    <a:lnTo>
                      <a:pt x="281" y="382"/>
                    </a:lnTo>
                    <a:lnTo>
                      <a:pt x="281" y="384"/>
                    </a:lnTo>
                    <a:lnTo>
                      <a:pt x="283" y="386"/>
                    </a:lnTo>
                    <a:lnTo>
                      <a:pt x="283" y="386"/>
                    </a:lnTo>
                    <a:lnTo>
                      <a:pt x="285" y="386"/>
                    </a:lnTo>
                    <a:lnTo>
                      <a:pt x="285" y="388"/>
                    </a:lnTo>
                    <a:lnTo>
                      <a:pt x="285" y="388"/>
                    </a:lnTo>
                    <a:lnTo>
                      <a:pt x="285" y="390"/>
                    </a:lnTo>
                    <a:lnTo>
                      <a:pt x="285" y="390"/>
                    </a:lnTo>
                    <a:lnTo>
                      <a:pt x="287" y="392"/>
                    </a:lnTo>
                    <a:lnTo>
                      <a:pt x="289" y="392"/>
                    </a:lnTo>
                    <a:lnTo>
                      <a:pt x="295" y="396"/>
                    </a:lnTo>
                    <a:lnTo>
                      <a:pt x="297" y="398"/>
                    </a:lnTo>
                    <a:lnTo>
                      <a:pt x="295" y="402"/>
                    </a:lnTo>
                    <a:lnTo>
                      <a:pt x="295" y="402"/>
                    </a:lnTo>
                    <a:lnTo>
                      <a:pt x="295" y="402"/>
                    </a:lnTo>
                    <a:lnTo>
                      <a:pt x="295" y="404"/>
                    </a:lnTo>
                    <a:lnTo>
                      <a:pt x="297" y="404"/>
                    </a:lnTo>
                    <a:lnTo>
                      <a:pt x="295" y="404"/>
                    </a:lnTo>
                    <a:lnTo>
                      <a:pt x="295" y="406"/>
                    </a:lnTo>
                    <a:lnTo>
                      <a:pt x="293" y="406"/>
                    </a:lnTo>
                    <a:lnTo>
                      <a:pt x="293" y="404"/>
                    </a:lnTo>
                    <a:lnTo>
                      <a:pt x="293" y="404"/>
                    </a:lnTo>
                    <a:lnTo>
                      <a:pt x="291" y="404"/>
                    </a:lnTo>
                    <a:lnTo>
                      <a:pt x="291" y="404"/>
                    </a:lnTo>
                    <a:lnTo>
                      <a:pt x="291" y="402"/>
                    </a:lnTo>
                    <a:lnTo>
                      <a:pt x="291" y="400"/>
                    </a:lnTo>
                    <a:lnTo>
                      <a:pt x="291" y="396"/>
                    </a:lnTo>
                    <a:lnTo>
                      <a:pt x="289" y="398"/>
                    </a:lnTo>
                    <a:lnTo>
                      <a:pt x="287" y="396"/>
                    </a:lnTo>
                    <a:lnTo>
                      <a:pt x="285" y="394"/>
                    </a:lnTo>
                    <a:lnTo>
                      <a:pt x="285" y="394"/>
                    </a:lnTo>
                    <a:lnTo>
                      <a:pt x="283" y="394"/>
                    </a:lnTo>
                    <a:lnTo>
                      <a:pt x="283" y="394"/>
                    </a:lnTo>
                    <a:lnTo>
                      <a:pt x="281" y="396"/>
                    </a:lnTo>
                    <a:lnTo>
                      <a:pt x="281" y="398"/>
                    </a:lnTo>
                    <a:lnTo>
                      <a:pt x="279" y="400"/>
                    </a:lnTo>
                    <a:lnTo>
                      <a:pt x="277" y="400"/>
                    </a:lnTo>
                    <a:lnTo>
                      <a:pt x="277" y="400"/>
                    </a:lnTo>
                    <a:lnTo>
                      <a:pt x="275" y="398"/>
                    </a:lnTo>
                    <a:lnTo>
                      <a:pt x="277" y="402"/>
                    </a:lnTo>
                    <a:lnTo>
                      <a:pt x="281" y="406"/>
                    </a:lnTo>
                    <a:lnTo>
                      <a:pt x="287" y="408"/>
                    </a:lnTo>
                    <a:lnTo>
                      <a:pt x="295" y="408"/>
                    </a:lnTo>
                    <a:lnTo>
                      <a:pt x="297" y="410"/>
                    </a:lnTo>
                    <a:lnTo>
                      <a:pt x="299" y="410"/>
                    </a:lnTo>
                    <a:lnTo>
                      <a:pt x="301" y="412"/>
                    </a:lnTo>
                    <a:lnTo>
                      <a:pt x="301" y="412"/>
                    </a:lnTo>
                    <a:lnTo>
                      <a:pt x="303" y="410"/>
                    </a:lnTo>
                    <a:lnTo>
                      <a:pt x="303" y="410"/>
                    </a:lnTo>
                    <a:lnTo>
                      <a:pt x="303" y="408"/>
                    </a:lnTo>
                    <a:lnTo>
                      <a:pt x="305" y="408"/>
                    </a:lnTo>
                    <a:lnTo>
                      <a:pt x="305" y="408"/>
                    </a:lnTo>
                    <a:lnTo>
                      <a:pt x="307" y="408"/>
                    </a:lnTo>
                    <a:lnTo>
                      <a:pt x="309" y="410"/>
                    </a:lnTo>
                    <a:lnTo>
                      <a:pt x="307" y="410"/>
                    </a:lnTo>
                    <a:lnTo>
                      <a:pt x="307" y="410"/>
                    </a:lnTo>
                    <a:lnTo>
                      <a:pt x="307" y="412"/>
                    </a:lnTo>
                    <a:lnTo>
                      <a:pt x="307" y="412"/>
                    </a:lnTo>
                    <a:lnTo>
                      <a:pt x="309" y="412"/>
                    </a:lnTo>
                    <a:lnTo>
                      <a:pt x="311" y="412"/>
                    </a:lnTo>
                    <a:lnTo>
                      <a:pt x="316" y="412"/>
                    </a:lnTo>
                    <a:lnTo>
                      <a:pt x="320" y="416"/>
                    </a:lnTo>
                    <a:lnTo>
                      <a:pt x="320" y="416"/>
                    </a:lnTo>
                    <a:lnTo>
                      <a:pt x="320" y="416"/>
                    </a:lnTo>
                    <a:lnTo>
                      <a:pt x="320" y="416"/>
                    </a:lnTo>
                    <a:lnTo>
                      <a:pt x="322" y="414"/>
                    </a:lnTo>
                    <a:lnTo>
                      <a:pt x="324" y="414"/>
                    </a:lnTo>
                    <a:lnTo>
                      <a:pt x="324" y="412"/>
                    </a:lnTo>
                    <a:lnTo>
                      <a:pt x="322" y="410"/>
                    </a:lnTo>
                    <a:lnTo>
                      <a:pt x="324" y="412"/>
                    </a:lnTo>
                    <a:lnTo>
                      <a:pt x="326" y="412"/>
                    </a:lnTo>
                    <a:lnTo>
                      <a:pt x="328" y="412"/>
                    </a:lnTo>
                    <a:lnTo>
                      <a:pt x="330" y="412"/>
                    </a:lnTo>
                    <a:lnTo>
                      <a:pt x="330" y="414"/>
                    </a:lnTo>
                    <a:lnTo>
                      <a:pt x="330" y="414"/>
                    </a:lnTo>
                    <a:lnTo>
                      <a:pt x="328" y="416"/>
                    </a:lnTo>
                    <a:lnTo>
                      <a:pt x="326" y="416"/>
                    </a:lnTo>
                    <a:lnTo>
                      <a:pt x="328" y="416"/>
                    </a:lnTo>
                    <a:lnTo>
                      <a:pt x="332" y="418"/>
                    </a:lnTo>
                    <a:lnTo>
                      <a:pt x="332" y="418"/>
                    </a:lnTo>
                    <a:lnTo>
                      <a:pt x="332" y="416"/>
                    </a:lnTo>
                    <a:lnTo>
                      <a:pt x="334" y="416"/>
                    </a:lnTo>
                    <a:lnTo>
                      <a:pt x="336" y="416"/>
                    </a:lnTo>
                    <a:lnTo>
                      <a:pt x="336" y="416"/>
                    </a:lnTo>
                    <a:lnTo>
                      <a:pt x="336" y="416"/>
                    </a:lnTo>
                    <a:lnTo>
                      <a:pt x="338" y="416"/>
                    </a:lnTo>
                    <a:lnTo>
                      <a:pt x="338" y="416"/>
                    </a:lnTo>
                    <a:lnTo>
                      <a:pt x="338" y="414"/>
                    </a:lnTo>
                    <a:lnTo>
                      <a:pt x="338" y="414"/>
                    </a:lnTo>
                    <a:lnTo>
                      <a:pt x="338" y="412"/>
                    </a:lnTo>
                    <a:lnTo>
                      <a:pt x="338" y="412"/>
                    </a:lnTo>
                    <a:lnTo>
                      <a:pt x="340" y="412"/>
                    </a:lnTo>
                    <a:lnTo>
                      <a:pt x="340" y="412"/>
                    </a:lnTo>
                    <a:lnTo>
                      <a:pt x="342" y="412"/>
                    </a:lnTo>
                    <a:lnTo>
                      <a:pt x="342" y="414"/>
                    </a:lnTo>
                    <a:lnTo>
                      <a:pt x="342" y="412"/>
                    </a:lnTo>
                    <a:lnTo>
                      <a:pt x="342" y="408"/>
                    </a:lnTo>
                    <a:lnTo>
                      <a:pt x="342" y="408"/>
                    </a:lnTo>
                    <a:lnTo>
                      <a:pt x="342" y="408"/>
                    </a:lnTo>
                    <a:lnTo>
                      <a:pt x="342" y="404"/>
                    </a:lnTo>
                    <a:lnTo>
                      <a:pt x="342" y="404"/>
                    </a:lnTo>
                    <a:lnTo>
                      <a:pt x="342" y="402"/>
                    </a:lnTo>
                    <a:lnTo>
                      <a:pt x="344" y="404"/>
                    </a:lnTo>
                    <a:lnTo>
                      <a:pt x="344" y="404"/>
                    </a:lnTo>
                    <a:lnTo>
                      <a:pt x="346" y="406"/>
                    </a:lnTo>
                    <a:lnTo>
                      <a:pt x="346" y="404"/>
                    </a:lnTo>
                    <a:lnTo>
                      <a:pt x="344" y="402"/>
                    </a:lnTo>
                    <a:lnTo>
                      <a:pt x="346" y="402"/>
                    </a:lnTo>
                    <a:lnTo>
                      <a:pt x="346" y="400"/>
                    </a:lnTo>
                    <a:lnTo>
                      <a:pt x="346" y="398"/>
                    </a:lnTo>
                    <a:lnTo>
                      <a:pt x="344" y="398"/>
                    </a:lnTo>
                    <a:lnTo>
                      <a:pt x="344" y="398"/>
                    </a:lnTo>
                    <a:lnTo>
                      <a:pt x="344" y="396"/>
                    </a:lnTo>
                    <a:lnTo>
                      <a:pt x="344" y="396"/>
                    </a:lnTo>
                    <a:lnTo>
                      <a:pt x="344" y="396"/>
                    </a:lnTo>
                    <a:lnTo>
                      <a:pt x="346" y="396"/>
                    </a:lnTo>
                    <a:lnTo>
                      <a:pt x="346" y="396"/>
                    </a:lnTo>
                    <a:lnTo>
                      <a:pt x="346" y="394"/>
                    </a:lnTo>
                    <a:lnTo>
                      <a:pt x="346" y="394"/>
                    </a:lnTo>
                    <a:lnTo>
                      <a:pt x="348" y="394"/>
                    </a:lnTo>
                    <a:lnTo>
                      <a:pt x="348" y="396"/>
                    </a:lnTo>
                    <a:lnTo>
                      <a:pt x="346" y="396"/>
                    </a:lnTo>
                    <a:lnTo>
                      <a:pt x="348" y="396"/>
                    </a:lnTo>
                    <a:lnTo>
                      <a:pt x="350" y="398"/>
                    </a:lnTo>
                    <a:lnTo>
                      <a:pt x="352" y="396"/>
                    </a:lnTo>
                    <a:lnTo>
                      <a:pt x="352" y="396"/>
                    </a:lnTo>
                    <a:lnTo>
                      <a:pt x="354" y="396"/>
                    </a:lnTo>
                    <a:lnTo>
                      <a:pt x="356" y="396"/>
                    </a:lnTo>
                    <a:lnTo>
                      <a:pt x="356" y="394"/>
                    </a:lnTo>
                    <a:lnTo>
                      <a:pt x="359" y="392"/>
                    </a:lnTo>
                    <a:lnTo>
                      <a:pt x="359" y="392"/>
                    </a:lnTo>
                    <a:lnTo>
                      <a:pt x="359" y="390"/>
                    </a:lnTo>
                    <a:lnTo>
                      <a:pt x="359" y="390"/>
                    </a:lnTo>
                    <a:lnTo>
                      <a:pt x="361" y="390"/>
                    </a:lnTo>
                    <a:lnTo>
                      <a:pt x="361" y="390"/>
                    </a:lnTo>
                    <a:lnTo>
                      <a:pt x="361" y="392"/>
                    </a:lnTo>
                    <a:lnTo>
                      <a:pt x="363" y="394"/>
                    </a:lnTo>
                    <a:lnTo>
                      <a:pt x="365" y="396"/>
                    </a:lnTo>
                    <a:lnTo>
                      <a:pt x="365" y="402"/>
                    </a:lnTo>
                    <a:lnTo>
                      <a:pt x="367" y="398"/>
                    </a:lnTo>
                    <a:lnTo>
                      <a:pt x="367" y="396"/>
                    </a:lnTo>
                    <a:lnTo>
                      <a:pt x="367" y="396"/>
                    </a:lnTo>
                    <a:lnTo>
                      <a:pt x="367" y="394"/>
                    </a:lnTo>
                    <a:lnTo>
                      <a:pt x="369" y="394"/>
                    </a:lnTo>
                    <a:lnTo>
                      <a:pt x="369" y="394"/>
                    </a:lnTo>
                    <a:lnTo>
                      <a:pt x="369" y="394"/>
                    </a:lnTo>
                    <a:lnTo>
                      <a:pt x="369" y="396"/>
                    </a:lnTo>
                    <a:lnTo>
                      <a:pt x="373" y="398"/>
                    </a:lnTo>
                    <a:lnTo>
                      <a:pt x="375" y="400"/>
                    </a:lnTo>
                    <a:lnTo>
                      <a:pt x="375" y="402"/>
                    </a:lnTo>
                    <a:lnTo>
                      <a:pt x="375" y="400"/>
                    </a:lnTo>
                    <a:lnTo>
                      <a:pt x="375" y="398"/>
                    </a:lnTo>
                    <a:lnTo>
                      <a:pt x="375" y="398"/>
                    </a:lnTo>
                    <a:lnTo>
                      <a:pt x="377" y="398"/>
                    </a:lnTo>
                    <a:lnTo>
                      <a:pt x="377" y="398"/>
                    </a:lnTo>
                    <a:lnTo>
                      <a:pt x="377" y="400"/>
                    </a:lnTo>
                    <a:lnTo>
                      <a:pt x="377" y="400"/>
                    </a:lnTo>
                    <a:lnTo>
                      <a:pt x="377" y="402"/>
                    </a:lnTo>
                    <a:lnTo>
                      <a:pt x="377" y="404"/>
                    </a:lnTo>
                    <a:lnTo>
                      <a:pt x="377" y="404"/>
                    </a:lnTo>
                    <a:lnTo>
                      <a:pt x="377" y="406"/>
                    </a:lnTo>
                    <a:lnTo>
                      <a:pt x="377" y="406"/>
                    </a:lnTo>
                    <a:lnTo>
                      <a:pt x="377" y="408"/>
                    </a:lnTo>
                    <a:lnTo>
                      <a:pt x="377" y="408"/>
                    </a:lnTo>
                    <a:lnTo>
                      <a:pt x="379" y="410"/>
                    </a:lnTo>
                    <a:lnTo>
                      <a:pt x="379" y="412"/>
                    </a:lnTo>
                    <a:lnTo>
                      <a:pt x="381" y="412"/>
                    </a:lnTo>
                    <a:lnTo>
                      <a:pt x="381" y="414"/>
                    </a:lnTo>
                    <a:lnTo>
                      <a:pt x="381" y="416"/>
                    </a:lnTo>
                    <a:lnTo>
                      <a:pt x="379" y="416"/>
                    </a:lnTo>
                    <a:lnTo>
                      <a:pt x="381" y="416"/>
                    </a:lnTo>
                    <a:lnTo>
                      <a:pt x="383" y="414"/>
                    </a:lnTo>
                    <a:lnTo>
                      <a:pt x="389" y="412"/>
                    </a:lnTo>
                    <a:lnTo>
                      <a:pt x="389" y="410"/>
                    </a:lnTo>
                    <a:lnTo>
                      <a:pt x="391" y="410"/>
                    </a:lnTo>
                    <a:lnTo>
                      <a:pt x="393" y="408"/>
                    </a:lnTo>
                    <a:lnTo>
                      <a:pt x="393" y="406"/>
                    </a:lnTo>
                    <a:lnTo>
                      <a:pt x="395" y="406"/>
                    </a:lnTo>
                    <a:lnTo>
                      <a:pt x="395" y="402"/>
                    </a:lnTo>
                    <a:lnTo>
                      <a:pt x="397" y="400"/>
                    </a:lnTo>
                    <a:lnTo>
                      <a:pt x="393" y="400"/>
                    </a:lnTo>
                    <a:lnTo>
                      <a:pt x="391" y="398"/>
                    </a:lnTo>
                    <a:lnTo>
                      <a:pt x="391" y="394"/>
                    </a:lnTo>
                    <a:lnTo>
                      <a:pt x="395" y="394"/>
                    </a:lnTo>
                    <a:lnTo>
                      <a:pt x="393" y="392"/>
                    </a:lnTo>
                    <a:lnTo>
                      <a:pt x="393" y="392"/>
                    </a:lnTo>
                    <a:lnTo>
                      <a:pt x="395" y="392"/>
                    </a:lnTo>
                    <a:lnTo>
                      <a:pt x="397" y="394"/>
                    </a:lnTo>
                    <a:lnTo>
                      <a:pt x="399" y="392"/>
                    </a:lnTo>
                    <a:lnTo>
                      <a:pt x="399" y="392"/>
                    </a:lnTo>
                    <a:lnTo>
                      <a:pt x="397" y="390"/>
                    </a:lnTo>
                    <a:lnTo>
                      <a:pt x="395" y="390"/>
                    </a:lnTo>
                    <a:lnTo>
                      <a:pt x="395" y="388"/>
                    </a:lnTo>
                    <a:lnTo>
                      <a:pt x="395" y="386"/>
                    </a:lnTo>
                    <a:lnTo>
                      <a:pt x="395" y="386"/>
                    </a:lnTo>
                    <a:lnTo>
                      <a:pt x="395" y="386"/>
                    </a:lnTo>
                    <a:lnTo>
                      <a:pt x="397" y="388"/>
                    </a:lnTo>
                    <a:lnTo>
                      <a:pt x="397" y="388"/>
                    </a:lnTo>
                    <a:lnTo>
                      <a:pt x="397" y="386"/>
                    </a:lnTo>
                    <a:lnTo>
                      <a:pt x="397" y="384"/>
                    </a:lnTo>
                    <a:lnTo>
                      <a:pt x="395" y="384"/>
                    </a:lnTo>
                    <a:lnTo>
                      <a:pt x="395" y="384"/>
                    </a:lnTo>
                    <a:lnTo>
                      <a:pt x="395" y="382"/>
                    </a:lnTo>
                    <a:lnTo>
                      <a:pt x="395" y="382"/>
                    </a:lnTo>
                    <a:lnTo>
                      <a:pt x="395" y="379"/>
                    </a:lnTo>
                    <a:lnTo>
                      <a:pt x="395" y="379"/>
                    </a:lnTo>
                    <a:lnTo>
                      <a:pt x="397" y="377"/>
                    </a:lnTo>
                    <a:lnTo>
                      <a:pt x="395" y="375"/>
                    </a:lnTo>
                    <a:lnTo>
                      <a:pt x="393" y="375"/>
                    </a:lnTo>
                    <a:lnTo>
                      <a:pt x="391" y="375"/>
                    </a:lnTo>
                    <a:lnTo>
                      <a:pt x="387" y="375"/>
                    </a:lnTo>
                    <a:lnTo>
                      <a:pt x="387" y="375"/>
                    </a:lnTo>
                    <a:lnTo>
                      <a:pt x="385" y="373"/>
                    </a:lnTo>
                    <a:lnTo>
                      <a:pt x="381" y="371"/>
                    </a:lnTo>
                    <a:lnTo>
                      <a:pt x="381" y="369"/>
                    </a:lnTo>
                    <a:lnTo>
                      <a:pt x="379" y="371"/>
                    </a:lnTo>
                    <a:lnTo>
                      <a:pt x="379" y="371"/>
                    </a:lnTo>
                    <a:lnTo>
                      <a:pt x="379" y="371"/>
                    </a:lnTo>
                    <a:lnTo>
                      <a:pt x="379" y="369"/>
                    </a:lnTo>
                    <a:lnTo>
                      <a:pt x="379" y="369"/>
                    </a:lnTo>
                    <a:lnTo>
                      <a:pt x="381" y="369"/>
                    </a:lnTo>
                    <a:lnTo>
                      <a:pt x="381" y="369"/>
                    </a:lnTo>
                    <a:lnTo>
                      <a:pt x="381" y="367"/>
                    </a:lnTo>
                    <a:lnTo>
                      <a:pt x="381" y="367"/>
                    </a:lnTo>
                    <a:lnTo>
                      <a:pt x="379" y="367"/>
                    </a:lnTo>
                    <a:lnTo>
                      <a:pt x="379" y="367"/>
                    </a:lnTo>
                    <a:lnTo>
                      <a:pt x="381" y="365"/>
                    </a:lnTo>
                    <a:lnTo>
                      <a:pt x="381" y="363"/>
                    </a:lnTo>
                    <a:lnTo>
                      <a:pt x="383" y="365"/>
                    </a:lnTo>
                    <a:lnTo>
                      <a:pt x="385" y="367"/>
                    </a:lnTo>
                    <a:lnTo>
                      <a:pt x="387" y="369"/>
                    </a:lnTo>
                    <a:lnTo>
                      <a:pt x="387" y="367"/>
                    </a:lnTo>
                    <a:lnTo>
                      <a:pt x="385" y="367"/>
                    </a:lnTo>
                    <a:lnTo>
                      <a:pt x="387" y="367"/>
                    </a:lnTo>
                    <a:lnTo>
                      <a:pt x="387" y="365"/>
                    </a:lnTo>
                    <a:lnTo>
                      <a:pt x="389" y="367"/>
                    </a:lnTo>
                    <a:lnTo>
                      <a:pt x="391" y="367"/>
                    </a:lnTo>
                    <a:lnTo>
                      <a:pt x="402" y="373"/>
                    </a:lnTo>
                    <a:lnTo>
                      <a:pt x="406" y="373"/>
                    </a:lnTo>
                    <a:lnTo>
                      <a:pt x="408" y="371"/>
                    </a:lnTo>
                    <a:lnTo>
                      <a:pt x="412" y="375"/>
                    </a:lnTo>
                    <a:lnTo>
                      <a:pt x="412" y="375"/>
                    </a:lnTo>
                    <a:lnTo>
                      <a:pt x="414" y="373"/>
                    </a:lnTo>
                    <a:lnTo>
                      <a:pt x="414" y="371"/>
                    </a:lnTo>
                    <a:lnTo>
                      <a:pt x="414" y="371"/>
                    </a:lnTo>
                    <a:lnTo>
                      <a:pt x="414" y="371"/>
                    </a:lnTo>
                    <a:lnTo>
                      <a:pt x="416" y="371"/>
                    </a:lnTo>
                    <a:lnTo>
                      <a:pt x="416" y="371"/>
                    </a:lnTo>
                    <a:lnTo>
                      <a:pt x="416" y="373"/>
                    </a:lnTo>
                    <a:lnTo>
                      <a:pt x="416" y="373"/>
                    </a:lnTo>
                    <a:lnTo>
                      <a:pt x="416" y="373"/>
                    </a:lnTo>
                    <a:lnTo>
                      <a:pt x="416" y="375"/>
                    </a:lnTo>
                    <a:lnTo>
                      <a:pt x="416" y="375"/>
                    </a:lnTo>
                    <a:lnTo>
                      <a:pt x="416" y="375"/>
                    </a:lnTo>
                    <a:lnTo>
                      <a:pt x="416" y="375"/>
                    </a:lnTo>
                    <a:lnTo>
                      <a:pt x="416" y="375"/>
                    </a:lnTo>
                    <a:lnTo>
                      <a:pt x="416" y="375"/>
                    </a:lnTo>
                    <a:lnTo>
                      <a:pt x="416" y="377"/>
                    </a:lnTo>
                    <a:lnTo>
                      <a:pt x="416" y="377"/>
                    </a:lnTo>
                    <a:lnTo>
                      <a:pt x="418" y="377"/>
                    </a:lnTo>
                    <a:lnTo>
                      <a:pt x="418" y="377"/>
                    </a:lnTo>
                    <a:lnTo>
                      <a:pt x="420" y="377"/>
                    </a:lnTo>
                    <a:lnTo>
                      <a:pt x="420" y="377"/>
                    </a:lnTo>
                    <a:lnTo>
                      <a:pt x="422" y="377"/>
                    </a:lnTo>
                    <a:lnTo>
                      <a:pt x="420" y="379"/>
                    </a:lnTo>
                    <a:lnTo>
                      <a:pt x="420" y="379"/>
                    </a:lnTo>
                    <a:lnTo>
                      <a:pt x="420" y="379"/>
                    </a:lnTo>
                    <a:lnTo>
                      <a:pt x="420" y="382"/>
                    </a:lnTo>
                    <a:lnTo>
                      <a:pt x="422" y="382"/>
                    </a:lnTo>
                    <a:lnTo>
                      <a:pt x="422" y="379"/>
                    </a:lnTo>
                    <a:lnTo>
                      <a:pt x="422" y="379"/>
                    </a:lnTo>
                    <a:lnTo>
                      <a:pt x="422" y="379"/>
                    </a:lnTo>
                    <a:lnTo>
                      <a:pt x="422" y="382"/>
                    </a:lnTo>
                    <a:lnTo>
                      <a:pt x="424" y="382"/>
                    </a:lnTo>
                    <a:lnTo>
                      <a:pt x="424" y="384"/>
                    </a:lnTo>
                    <a:lnTo>
                      <a:pt x="422" y="386"/>
                    </a:lnTo>
                    <a:lnTo>
                      <a:pt x="422" y="386"/>
                    </a:lnTo>
                    <a:lnTo>
                      <a:pt x="420" y="388"/>
                    </a:lnTo>
                    <a:lnTo>
                      <a:pt x="418" y="388"/>
                    </a:lnTo>
                    <a:lnTo>
                      <a:pt x="430" y="388"/>
                    </a:lnTo>
                    <a:lnTo>
                      <a:pt x="430" y="388"/>
                    </a:lnTo>
                    <a:lnTo>
                      <a:pt x="434" y="386"/>
                    </a:lnTo>
                    <a:lnTo>
                      <a:pt x="434" y="384"/>
                    </a:lnTo>
                    <a:lnTo>
                      <a:pt x="436" y="386"/>
                    </a:lnTo>
                    <a:lnTo>
                      <a:pt x="436" y="386"/>
                    </a:lnTo>
                    <a:lnTo>
                      <a:pt x="434" y="390"/>
                    </a:lnTo>
                    <a:lnTo>
                      <a:pt x="436" y="390"/>
                    </a:lnTo>
                    <a:lnTo>
                      <a:pt x="436" y="392"/>
                    </a:lnTo>
                    <a:lnTo>
                      <a:pt x="438" y="394"/>
                    </a:lnTo>
                    <a:lnTo>
                      <a:pt x="440" y="394"/>
                    </a:lnTo>
                    <a:lnTo>
                      <a:pt x="443" y="394"/>
                    </a:lnTo>
                    <a:lnTo>
                      <a:pt x="449" y="394"/>
                    </a:lnTo>
                    <a:lnTo>
                      <a:pt x="447" y="392"/>
                    </a:lnTo>
                    <a:lnTo>
                      <a:pt x="449" y="392"/>
                    </a:lnTo>
                    <a:lnTo>
                      <a:pt x="451" y="392"/>
                    </a:lnTo>
                    <a:lnTo>
                      <a:pt x="453" y="392"/>
                    </a:lnTo>
                    <a:lnTo>
                      <a:pt x="451" y="394"/>
                    </a:lnTo>
                    <a:lnTo>
                      <a:pt x="451" y="394"/>
                    </a:lnTo>
                    <a:lnTo>
                      <a:pt x="457" y="402"/>
                    </a:lnTo>
                    <a:lnTo>
                      <a:pt x="459" y="402"/>
                    </a:lnTo>
                    <a:lnTo>
                      <a:pt x="459" y="404"/>
                    </a:lnTo>
                    <a:lnTo>
                      <a:pt x="459" y="404"/>
                    </a:lnTo>
                    <a:lnTo>
                      <a:pt x="459" y="406"/>
                    </a:lnTo>
                    <a:lnTo>
                      <a:pt x="459" y="408"/>
                    </a:lnTo>
                    <a:lnTo>
                      <a:pt x="461" y="408"/>
                    </a:lnTo>
                    <a:lnTo>
                      <a:pt x="463" y="408"/>
                    </a:lnTo>
                    <a:lnTo>
                      <a:pt x="465" y="406"/>
                    </a:lnTo>
                    <a:lnTo>
                      <a:pt x="465" y="406"/>
                    </a:lnTo>
                    <a:lnTo>
                      <a:pt x="465" y="404"/>
                    </a:lnTo>
                    <a:lnTo>
                      <a:pt x="465" y="402"/>
                    </a:lnTo>
                    <a:lnTo>
                      <a:pt x="465" y="400"/>
                    </a:lnTo>
                    <a:lnTo>
                      <a:pt x="465" y="400"/>
                    </a:lnTo>
                    <a:lnTo>
                      <a:pt x="465" y="398"/>
                    </a:lnTo>
                    <a:lnTo>
                      <a:pt x="467" y="398"/>
                    </a:lnTo>
                    <a:lnTo>
                      <a:pt x="467" y="400"/>
                    </a:lnTo>
                    <a:lnTo>
                      <a:pt x="467" y="402"/>
                    </a:lnTo>
                    <a:lnTo>
                      <a:pt x="467" y="404"/>
                    </a:lnTo>
                    <a:lnTo>
                      <a:pt x="467" y="404"/>
                    </a:lnTo>
                    <a:lnTo>
                      <a:pt x="469" y="404"/>
                    </a:lnTo>
                    <a:lnTo>
                      <a:pt x="469" y="402"/>
                    </a:lnTo>
                    <a:lnTo>
                      <a:pt x="469" y="402"/>
                    </a:lnTo>
                    <a:lnTo>
                      <a:pt x="469" y="400"/>
                    </a:lnTo>
                    <a:lnTo>
                      <a:pt x="471" y="400"/>
                    </a:lnTo>
                    <a:lnTo>
                      <a:pt x="471" y="402"/>
                    </a:lnTo>
                    <a:lnTo>
                      <a:pt x="469" y="404"/>
                    </a:lnTo>
                    <a:lnTo>
                      <a:pt x="469" y="406"/>
                    </a:lnTo>
                    <a:lnTo>
                      <a:pt x="467" y="410"/>
                    </a:lnTo>
                    <a:lnTo>
                      <a:pt x="467" y="410"/>
                    </a:lnTo>
                    <a:lnTo>
                      <a:pt x="465" y="410"/>
                    </a:lnTo>
                    <a:lnTo>
                      <a:pt x="465" y="412"/>
                    </a:lnTo>
                    <a:lnTo>
                      <a:pt x="465" y="412"/>
                    </a:lnTo>
                    <a:lnTo>
                      <a:pt x="465" y="414"/>
                    </a:lnTo>
                    <a:lnTo>
                      <a:pt x="465" y="414"/>
                    </a:lnTo>
                    <a:lnTo>
                      <a:pt x="465" y="416"/>
                    </a:lnTo>
                    <a:lnTo>
                      <a:pt x="463" y="418"/>
                    </a:lnTo>
                    <a:lnTo>
                      <a:pt x="461" y="420"/>
                    </a:lnTo>
                    <a:lnTo>
                      <a:pt x="461" y="420"/>
                    </a:lnTo>
                    <a:lnTo>
                      <a:pt x="459" y="423"/>
                    </a:lnTo>
                    <a:lnTo>
                      <a:pt x="459" y="423"/>
                    </a:lnTo>
                    <a:lnTo>
                      <a:pt x="459" y="427"/>
                    </a:lnTo>
                    <a:lnTo>
                      <a:pt x="461" y="427"/>
                    </a:lnTo>
                    <a:lnTo>
                      <a:pt x="463" y="425"/>
                    </a:lnTo>
                    <a:lnTo>
                      <a:pt x="467" y="416"/>
                    </a:lnTo>
                    <a:lnTo>
                      <a:pt x="467" y="416"/>
                    </a:lnTo>
                    <a:lnTo>
                      <a:pt x="467" y="414"/>
                    </a:lnTo>
                    <a:lnTo>
                      <a:pt x="467" y="412"/>
                    </a:lnTo>
                    <a:lnTo>
                      <a:pt x="469" y="412"/>
                    </a:lnTo>
                    <a:lnTo>
                      <a:pt x="471" y="410"/>
                    </a:lnTo>
                    <a:lnTo>
                      <a:pt x="473" y="410"/>
                    </a:lnTo>
                    <a:lnTo>
                      <a:pt x="473" y="410"/>
                    </a:lnTo>
                    <a:lnTo>
                      <a:pt x="473" y="408"/>
                    </a:lnTo>
                    <a:lnTo>
                      <a:pt x="473" y="408"/>
                    </a:lnTo>
                    <a:lnTo>
                      <a:pt x="473" y="406"/>
                    </a:lnTo>
                    <a:lnTo>
                      <a:pt x="473" y="406"/>
                    </a:lnTo>
                    <a:lnTo>
                      <a:pt x="473" y="406"/>
                    </a:lnTo>
                    <a:lnTo>
                      <a:pt x="475" y="406"/>
                    </a:lnTo>
                    <a:lnTo>
                      <a:pt x="475" y="408"/>
                    </a:lnTo>
                    <a:lnTo>
                      <a:pt x="479" y="410"/>
                    </a:lnTo>
                    <a:lnTo>
                      <a:pt x="479" y="412"/>
                    </a:lnTo>
                    <a:lnTo>
                      <a:pt x="479" y="414"/>
                    </a:lnTo>
                    <a:lnTo>
                      <a:pt x="483" y="416"/>
                    </a:lnTo>
                    <a:lnTo>
                      <a:pt x="483" y="416"/>
                    </a:lnTo>
                    <a:lnTo>
                      <a:pt x="486" y="416"/>
                    </a:lnTo>
                    <a:lnTo>
                      <a:pt x="483" y="412"/>
                    </a:lnTo>
                    <a:lnTo>
                      <a:pt x="483" y="410"/>
                    </a:lnTo>
                    <a:lnTo>
                      <a:pt x="486" y="408"/>
                    </a:lnTo>
                    <a:lnTo>
                      <a:pt x="486" y="406"/>
                    </a:lnTo>
                    <a:lnTo>
                      <a:pt x="488" y="406"/>
                    </a:lnTo>
                    <a:lnTo>
                      <a:pt x="488" y="406"/>
                    </a:lnTo>
                    <a:lnTo>
                      <a:pt x="488" y="406"/>
                    </a:lnTo>
                    <a:lnTo>
                      <a:pt x="490" y="408"/>
                    </a:lnTo>
                    <a:lnTo>
                      <a:pt x="490" y="406"/>
                    </a:lnTo>
                    <a:lnTo>
                      <a:pt x="488" y="404"/>
                    </a:lnTo>
                    <a:lnTo>
                      <a:pt x="488" y="404"/>
                    </a:lnTo>
                    <a:lnTo>
                      <a:pt x="488" y="402"/>
                    </a:lnTo>
                    <a:lnTo>
                      <a:pt x="490" y="402"/>
                    </a:lnTo>
                    <a:lnTo>
                      <a:pt x="490" y="404"/>
                    </a:lnTo>
                    <a:lnTo>
                      <a:pt x="490" y="404"/>
                    </a:lnTo>
                    <a:lnTo>
                      <a:pt x="492" y="406"/>
                    </a:lnTo>
                    <a:lnTo>
                      <a:pt x="492" y="404"/>
                    </a:lnTo>
                    <a:lnTo>
                      <a:pt x="494" y="400"/>
                    </a:lnTo>
                    <a:lnTo>
                      <a:pt x="488" y="400"/>
                    </a:lnTo>
                    <a:lnTo>
                      <a:pt x="488" y="400"/>
                    </a:lnTo>
                    <a:lnTo>
                      <a:pt x="488" y="398"/>
                    </a:lnTo>
                    <a:lnTo>
                      <a:pt x="488" y="398"/>
                    </a:lnTo>
                    <a:lnTo>
                      <a:pt x="490" y="396"/>
                    </a:lnTo>
                    <a:lnTo>
                      <a:pt x="492" y="396"/>
                    </a:lnTo>
                    <a:lnTo>
                      <a:pt x="492" y="396"/>
                    </a:lnTo>
                    <a:lnTo>
                      <a:pt x="492" y="396"/>
                    </a:lnTo>
                    <a:close/>
                    <a:moveTo>
                      <a:pt x="449" y="336"/>
                    </a:moveTo>
                    <a:lnTo>
                      <a:pt x="449" y="334"/>
                    </a:lnTo>
                    <a:lnTo>
                      <a:pt x="447" y="334"/>
                    </a:lnTo>
                    <a:lnTo>
                      <a:pt x="447" y="334"/>
                    </a:lnTo>
                    <a:lnTo>
                      <a:pt x="447" y="334"/>
                    </a:lnTo>
                    <a:lnTo>
                      <a:pt x="445" y="332"/>
                    </a:lnTo>
                    <a:lnTo>
                      <a:pt x="443" y="334"/>
                    </a:lnTo>
                    <a:lnTo>
                      <a:pt x="443" y="336"/>
                    </a:lnTo>
                    <a:lnTo>
                      <a:pt x="445" y="341"/>
                    </a:lnTo>
                    <a:lnTo>
                      <a:pt x="445" y="338"/>
                    </a:lnTo>
                    <a:lnTo>
                      <a:pt x="447" y="336"/>
                    </a:lnTo>
                    <a:lnTo>
                      <a:pt x="447" y="336"/>
                    </a:lnTo>
                    <a:lnTo>
                      <a:pt x="447" y="336"/>
                    </a:lnTo>
                    <a:lnTo>
                      <a:pt x="449" y="338"/>
                    </a:lnTo>
                    <a:lnTo>
                      <a:pt x="449" y="338"/>
                    </a:lnTo>
                    <a:lnTo>
                      <a:pt x="451" y="338"/>
                    </a:lnTo>
                    <a:lnTo>
                      <a:pt x="449" y="338"/>
                    </a:lnTo>
                    <a:lnTo>
                      <a:pt x="449" y="336"/>
                    </a:lnTo>
                    <a:close/>
                    <a:moveTo>
                      <a:pt x="498" y="341"/>
                    </a:moveTo>
                    <a:lnTo>
                      <a:pt x="500" y="336"/>
                    </a:lnTo>
                    <a:lnTo>
                      <a:pt x="502" y="334"/>
                    </a:lnTo>
                    <a:lnTo>
                      <a:pt x="496" y="343"/>
                    </a:lnTo>
                    <a:lnTo>
                      <a:pt x="498" y="341"/>
                    </a:lnTo>
                    <a:close/>
                    <a:moveTo>
                      <a:pt x="412" y="388"/>
                    </a:moveTo>
                    <a:lnTo>
                      <a:pt x="412" y="388"/>
                    </a:lnTo>
                    <a:lnTo>
                      <a:pt x="412" y="388"/>
                    </a:lnTo>
                    <a:lnTo>
                      <a:pt x="412" y="388"/>
                    </a:lnTo>
                    <a:lnTo>
                      <a:pt x="410" y="388"/>
                    </a:lnTo>
                    <a:lnTo>
                      <a:pt x="410" y="388"/>
                    </a:lnTo>
                    <a:lnTo>
                      <a:pt x="410" y="388"/>
                    </a:lnTo>
                    <a:lnTo>
                      <a:pt x="410" y="390"/>
                    </a:lnTo>
                    <a:lnTo>
                      <a:pt x="412" y="390"/>
                    </a:lnTo>
                    <a:lnTo>
                      <a:pt x="412" y="390"/>
                    </a:lnTo>
                    <a:lnTo>
                      <a:pt x="412" y="390"/>
                    </a:lnTo>
                    <a:lnTo>
                      <a:pt x="412" y="390"/>
                    </a:lnTo>
                    <a:lnTo>
                      <a:pt x="412" y="390"/>
                    </a:lnTo>
                    <a:lnTo>
                      <a:pt x="414" y="388"/>
                    </a:lnTo>
                    <a:lnTo>
                      <a:pt x="414" y="388"/>
                    </a:lnTo>
                    <a:lnTo>
                      <a:pt x="412" y="388"/>
                    </a:lnTo>
                    <a:lnTo>
                      <a:pt x="412" y="388"/>
                    </a:lnTo>
                    <a:close/>
                    <a:moveTo>
                      <a:pt x="504" y="308"/>
                    </a:moveTo>
                    <a:lnTo>
                      <a:pt x="502" y="306"/>
                    </a:lnTo>
                    <a:lnTo>
                      <a:pt x="502" y="304"/>
                    </a:lnTo>
                    <a:lnTo>
                      <a:pt x="500" y="302"/>
                    </a:lnTo>
                    <a:lnTo>
                      <a:pt x="498" y="300"/>
                    </a:lnTo>
                    <a:lnTo>
                      <a:pt x="500" y="302"/>
                    </a:lnTo>
                    <a:lnTo>
                      <a:pt x="502" y="302"/>
                    </a:lnTo>
                    <a:lnTo>
                      <a:pt x="502" y="306"/>
                    </a:lnTo>
                    <a:lnTo>
                      <a:pt x="502" y="308"/>
                    </a:lnTo>
                    <a:lnTo>
                      <a:pt x="502" y="308"/>
                    </a:lnTo>
                    <a:lnTo>
                      <a:pt x="504" y="310"/>
                    </a:lnTo>
                    <a:lnTo>
                      <a:pt x="504" y="312"/>
                    </a:lnTo>
                    <a:lnTo>
                      <a:pt x="504" y="314"/>
                    </a:lnTo>
                    <a:lnTo>
                      <a:pt x="504" y="316"/>
                    </a:lnTo>
                    <a:lnTo>
                      <a:pt x="506" y="320"/>
                    </a:lnTo>
                    <a:lnTo>
                      <a:pt x="504" y="322"/>
                    </a:lnTo>
                    <a:lnTo>
                      <a:pt x="502" y="328"/>
                    </a:lnTo>
                    <a:lnTo>
                      <a:pt x="502" y="328"/>
                    </a:lnTo>
                    <a:lnTo>
                      <a:pt x="504" y="330"/>
                    </a:lnTo>
                    <a:lnTo>
                      <a:pt x="504" y="330"/>
                    </a:lnTo>
                    <a:lnTo>
                      <a:pt x="504" y="330"/>
                    </a:lnTo>
                    <a:lnTo>
                      <a:pt x="506" y="326"/>
                    </a:lnTo>
                    <a:lnTo>
                      <a:pt x="506" y="324"/>
                    </a:lnTo>
                    <a:lnTo>
                      <a:pt x="506" y="314"/>
                    </a:lnTo>
                    <a:lnTo>
                      <a:pt x="504" y="308"/>
                    </a:lnTo>
                    <a:close/>
                    <a:moveTo>
                      <a:pt x="371" y="412"/>
                    </a:moveTo>
                    <a:lnTo>
                      <a:pt x="369" y="412"/>
                    </a:lnTo>
                    <a:lnTo>
                      <a:pt x="369" y="412"/>
                    </a:lnTo>
                    <a:lnTo>
                      <a:pt x="369" y="412"/>
                    </a:lnTo>
                    <a:lnTo>
                      <a:pt x="369" y="414"/>
                    </a:lnTo>
                    <a:lnTo>
                      <a:pt x="369" y="414"/>
                    </a:lnTo>
                    <a:lnTo>
                      <a:pt x="367" y="414"/>
                    </a:lnTo>
                    <a:lnTo>
                      <a:pt x="365" y="416"/>
                    </a:lnTo>
                    <a:lnTo>
                      <a:pt x="365" y="416"/>
                    </a:lnTo>
                    <a:lnTo>
                      <a:pt x="365" y="416"/>
                    </a:lnTo>
                    <a:lnTo>
                      <a:pt x="371" y="414"/>
                    </a:lnTo>
                    <a:lnTo>
                      <a:pt x="371" y="414"/>
                    </a:lnTo>
                    <a:lnTo>
                      <a:pt x="371" y="412"/>
                    </a:lnTo>
                    <a:close/>
                    <a:moveTo>
                      <a:pt x="406" y="394"/>
                    </a:moveTo>
                    <a:lnTo>
                      <a:pt x="404" y="394"/>
                    </a:lnTo>
                    <a:lnTo>
                      <a:pt x="404" y="396"/>
                    </a:lnTo>
                    <a:lnTo>
                      <a:pt x="402" y="398"/>
                    </a:lnTo>
                    <a:lnTo>
                      <a:pt x="399" y="398"/>
                    </a:lnTo>
                    <a:lnTo>
                      <a:pt x="399" y="400"/>
                    </a:lnTo>
                    <a:lnTo>
                      <a:pt x="399" y="400"/>
                    </a:lnTo>
                    <a:lnTo>
                      <a:pt x="399" y="400"/>
                    </a:lnTo>
                    <a:lnTo>
                      <a:pt x="404" y="398"/>
                    </a:lnTo>
                    <a:lnTo>
                      <a:pt x="406" y="396"/>
                    </a:lnTo>
                    <a:lnTo>
                      <a:pt x="406" y="396"/>
                    </a:lnTo>
                    <a:lnTo>
                      <a:pt x="406" y="394"/>
                    </a:lnTo>
                    <a:close/>
                    <a:moveTo>
                      <a:pt x="408" y="392"/>
                    </a:moveTo>
                    <a:lnTo>
                      <a:pt x="408" y="392"/>
                    </a:lnTo>
                    <a:lnTo>
                      <a:pt x="408" y="394"/>
                    </a:lnTo>
                    <a:lnTo>
                      <a:pt x="408" y="394"/>
                    </a:lnTo>
                    <a:lnTo>
                      <a:pt x="410" y="392"/>
                    </a:lnTo>
                    <a:lnTo>
                      <a:pt x="410" y="392"/>
                    </a:lnTo>
                    <a:lnTo>
                      <a:pt x="408" y="392"/>
                    </a:lnTo>
                    <a:lnTo>
                      <a:pt x="408" y="392"/>
                    </a:lnTo>
                    <a:close/>
                    <a:moveTo>
                      <a:pt x="375" y="416"/>
                    </a:moveTo>
                    <a:lnTo>
                      <a:pt x="375" y="416"/>
                    </a:lnTo>
                    <a:lnTo>
                      <a:pt x="373" y="418"/>
                    </a:lnTo>
                    <a:lnTo>
                      <a:pt x="373" y="418"/>
                    </a:lnTo>
                    <a:lnTo>
                      <a:pt x="371" y="420"/>
                    </a:lnTo>
                    <a:lnTo>
                      <a:pt x="377" y="418"/>
                    </a:lnTo>
                    <a:lnTo>
                      <a:pt x="377" y="416"/>
                    </a:lnTo>
                    <a:lnTo>
                      <a:pt x="375" y="416"/>
                    </a:lnTo>
                    <a:close/>
                    <a:moveTo>
                      <a:pt x="393" y="373"/>
                    </a:moveTo>
                    <a:lnTo>
                      <a:pt x="393" y="373"/>
                    </a:lnTo>
                    <a:lnTo>
                      <a:pt x="393" y="375"/>
                    </a:lnTo>
                    <a:lnTo>
                      <a:pt x="395" y="375"/>
                    </a:lnTo>
                    <a:lnTo>
                      <a:pt x="395" y="375"/>
                    </a:lnTo>
                    <a:lnTo>
                      <a:pt x="395" y="373"/>
                    </a:lnTo>
                    <a:lnTo>
                      <a:pt x="395" y="375"/>
                    </a:lnTo>
                    <a:lnTo>
                      <a:pt x="397" y="375"/>
                    </a:lnTo>
                    <a:lnTo>
                      <a:pt x="397" y="375"/>
                    </a:lnTo>
                    <a:lnTo>
                      <a:pt x="397" y="375"/>
                    </a:lnTo>
                    <a:lnTo>
                      <a:pt x="399" y="375"/>
                    </a:lnTo>
                    <a:lnTo>
                      <a:pt x="399" y="375"/>
                    </a:lnTo>
                    <a:lnTo>
                      <a:pt x="399" y="375"/>
                    </a:lnTo>
                    <a:lnTo>
                      <a:pt x="399" y="375"/>
                    </a:lnTo>
                    <a:lnTo>
                      <a:pt x="399" y="375"/>
                    </a:lnTo>
                    <a:lnTo>
                      <a:pt x="399" y="375"/>
                    </a:lnTo>
                    <a:lnTo>
                      <a:pt x="399" y="375"/>
                    </a:lnTo>
                    <a:lnTo>
                      <a:pt x="399" y="373"/>
                    </a:lnTo>
                    <a:lnTo>
                      <a:pt x="399" y="373"/>
                    </a:lnTo>
                    <a:lnTo>
                      <a:pt x="399" y="373"/>
                    </a:lnTo>
                    <a:lnTo>
                      <a:pt x="399" y="375"/>
                    </a:lnTo>
                    <a:lnTo>
                      <a:pt x="397" y="375"/>
                    </a:lnTo>
                    <a:lnTo>
                      <a:pt x="397" y="375"/>
                    </a:lnTo>
                    <a:lnTo>
                      <a:pt x="397" y="373"/>
                    </a:lnTo>
                    <a:lnTo>
                      <a:pt x="395" y="373"/>
                    </a:lnTo>
                    <a:lnTo>
                      <a:pt x="397" y="373"/>
                    </a:lnTo>
                    <a:lnTo>
                      <a:pt x="397" y="373"/>
                    </a:lnTo>
                    <a:lnTo>
                      <a:pt x="397" y="371"/>
                    </a:lnTo>
                    <a:lnTo>
                      <a:pt x="395" y="371"/>
                    </a:lnTo>
                    <a:lnTo>
                      <a:pt x="395" y="371"/>
                    </a:lnTo>
                    <a:lnTo>
                      <a:pt x="393" y="371"/>
                    </a:lnTo>
                    <a:lnTo>
                      <a:pt x="393" y="371"/>
                    </a:lnTo>
                    <a:lnTo>
                      <a:pt x="393" y="369"/>
                    </a:lnTo>
                    <a:lnTo>
                      <a:pt x="391" y="369"/>
                    </a:lnTo>
                    <a:lnTo>
                      <a:pt x="389" y="369"/>
                    </a:lnTo>
                    <a:lnTo>
                      <a:pt x="389" y="369"/>
                    </a:lnTo>
                    <a:lnTo>
                      <a:pt x="387" y="369"/>
                    </a:lnTo>
                    <a:lnTo>
                      <a:pt x="387" y="371"/>
                    </a:lnTo>
                    <a:lnTo>
                      <a:pt x="387" y="371"/>
                    </a:lnTo>
                    <a:lnTo>
                      <a:pt x="389" y="373"/>
                    </a:lnTo>
                    <a:lnTo>
                      <a:pt x="391" y="373"/>
                    </a:lnTo>
                    <a:lnTo>
                      <a:pt x="391" y="373"/>
                    </a:lnTo>
                    <a:lnTo>
                      <a:pt x="393" y="373"/>
                    </a:lnTo>
                    <a:lnTo>
                      <a:pt x="393" y="373"/>
                    </a:lnTo>
                    <a:lnTo>
                      <a:pt x="393" y="373"/>
                    </a:lnTo>
                    <a:lnTo>
                      <a:pt x="393" y="373"/>
                    </a:lnTo>
                    <a:close/>
                    <a:moveTo>
                      <a:pt x="500" y="322"/>
                    </a:moveTo>
                    <a:lnTo>
                      <a:pt x="502" y="322"/>
                    </a:lnTo>
                    <a:lnTo>
                      <a:pt x="502" y="322"/>
                    </a:lnTo>
                    <a:lnTo>
                      <a:pt x="500" y="322"/>
                    </a:lnTo>
                    <a:close/>
                    <a:moveTo>
                      <a:pt x="498" y="320"/>
                    </a:moveTo>
                    <a:lnTo>
                      <a:pt x="498" y="320"/>
                    </a:lnTo>
                    <a:lnTo>
                      <a:pt x="496" y="320"/>
                    </a:lnTo>
                    <a:lnTo>
                      <a:pt x="496" y="322"/>
                    </a:lnTo>
                    <a:lnTo>
                      <a:pt x="496" y="322"/>
                    </a:lnTo>
                    <a:lnTo>
                      <a:pt x="498" y="320"/>
                    </a:lnTo>
                    <a:lnTo>
                      <a:pt x="498" y="320"/>
                    </a:lnTo>
                    <a:close/>
                    <a:moveTo>
                      <a:pt x="498" y="318"/>
                    </a:moveTo>
                    <a:lnTo>
                      <a:pt x="500" y="318"/>
                    </a:lnTo>
                    <a:lnTo>
                      <a:pt x="500" y="318"/>
                    </a:lnTo>
                    <a:lnTo>
                      <a:pt x="498" y="318"/>
                    </a:lnTo>
                    <a:lnTo>
                      <a:pt x="498" y="320"/>
                    </a:lnTo>
                    <a:lnTo>
                      <a:pt x="498" y="320"/>
                    </a:lnTo>
                    <a:lnTo>
                      <a:pt x="498" y="320"/>
                    </a:lnTo>
                    <a:lnTo>
                      <a:pt x="498" y="318"/>
                    </a:lnTo>
                    <a:close/>
                    <a:moveTo>
                      <a:pt x="500" y="318"/>
                    </a:moveTo>
                    <a:lnTo>
                      <a:pt x="500" y="318"/>
                    </a:lnTo>
                    <a:lnTo>
                      <a:pt x="500" y="320"/>
                    </a:lnTo>
                    <a:lnTo>
                      <a:pt x="500" y="320"/>
                    </a:lnTo>
                    <a:lnTo>
                      <a:pt x="500" y="318"/>
                    </a:lnTo>
                    <a:close/>
                    <a:moveTo>
                      <a:pt x="440" y="345"/>
                    </a:moveTo>
                    <a:lnTo>
                      <a:pt x="443" y="345"/>
                    </a:lnTo>
                    <a:lnTo>
                      <a:pt x="443" y="345"/>
                    </a:lnTo>
                    <a:lnTo>
                      <a:pt x="443" y="345"/>
                    </a:lnTo>
                    <a:lnTo>
                      <a:pt x="443" y="345"/>
                    </a:lnTo>
                    <a:lnTo>
                      <a:pt x="443" y="345"/>
                    </a:lnTo>
                    <a:lnTo>
                      <a:pt x="443" y="345"/>
                    </a:lnTo>
                    <a:lnTo>
                      <a:pt x="443" y="345"/>
                    </a:lnTo>
                    <a:lnTo>
                      <a:pt x="440" y="343"/>
                    </a:lnTo>
                    <a:lnTo>
                      <a:pt x="440" y="343"/>
                    </a:lnTo>
                    <a:lnTo>
                      <a:pt x="440" y="343"/>
                    </a:lnTo>
                    <a:lnTo>
                      <a:pt x="440" y="343"/>
                    </a:lnTo>
                    <a:lnTo>
                      <a:pt x="440" y="345"/>
                    </a:lnTo>
                    <a:lnTo>
                      <a:pt x="440" y="345"/>
                    </a:lnTo>
                    <a:lnTo>
                      <a:pt x="440" y="345"/>
                    </a:lnTo>
                    <a:lnTo>
                      <a:pt x="440" y="345"/>
                    </a:lnTo>
                    <a:lnTo>
                      <a:pt x="440" y="345"/>
                    </a:lnTo>
                    <a:lnTo>
                      <a:pt x="440" y="345"/>
                    </a:lnTo>
                    <a:lnTo>
                      <a:pt x="440" y="345"/>
                    </a:lnTo>
                    <a:close/>
                    <a:moveTo>
                      <a:pt x="492" y="328"/>
                    </a:moveTo>
                    <a:lnTo>
                      <a:pt x="492" y="328"/>
                    </a:lnTo>
                    <a:lnTo>
                      <a:pt x="492" y="326"/>
                    </a:lnTo>
                    <a:lnTo>
                      <a:pt x="492" y="326"/>
                    </a:lnTo>
                    <a:lnTo>
                      <a:pt x="492" y="328"/>
                    </a:lnTo>
                    <a:lnTo>
                      <a:pt x="492" y="330"/>
                    </a:lnTo>
                    <a:lnTo>
                      <a:pt x="492" y="330"/>
                    </a:lnTo>
                    <a:lnTo>
                      <a:pt x="492" y="328"/>
                    </a:lnTo>
                    <a:close/>
                    <a:moveTo>
                      <a:pt x="467" y="314"/>
                    </a:moveTo>
                    <a:lnTo>
                      <a:pt x="467" y="312"/>
                    </a:lnTo>
                    <a:lnTo>
                      <a:pt x="465" y="312"/>
                    </a:lnTo>
                    <a:lnTo>
                      <a:pt x="465" y="314"/>
                    </a:lnTo>
                    <a:lnTo>
                      <a:pt x="463" y="316"/>
                    </a:lnTo>
                    <a:lnTo>
                      <a:pt x="463" y="316"/>
                    </a:lnTo>
                    <a:lnTo>
                      <a:pt x="463" y="316"/>
                    </a:lnTo>
                    <a:lnTo>
                      <a:pt x="465" y="316"/>
                    </a:lnTo>
                    <a:lnTo>
                      <a:pt x="465" y="314"/>
                    </a:lnTo>
                    <a:lnTo>
                      <a:pt x="465" y="314"/>
                    </a:lnTo>
                    <a:lnTo>
                      <a:pt x="467" y="314"/>
                    </a:lnTo>
                    <a:close/>
                  </a:path>
                </a:pathLst>
              </a:custGeom>
              <a:solidFill>
                <a:schemeClr val="accent1">
                  <a:lumMod val="20000"/>
                  <a:lumOff val="80000"/>
                </a:schemeClr>
              </a:solidFill>
              <a:ln w="3175" cap="rnd">
                <a:solidFill>
                  <a:schemeClr val="bg1"/>
                </a:solidFill>
                <a:prstDash val="solid"/>
                <a:round/>
                <a:headEnd/>
                <a:tailEnd/>
              </a:ln>
            </p:spPr>
            <p:txBody>
              <a:bodyPr vert="horz" wrap="square" lIns="144000" tIns="0" rIns="0" bIns="240000" numCol="1"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LA</a:t>
                </a:r>
              </a:p>
            </p:txBody>
          </p:sp>
          <p:sp>
            <p:nvSpPr>
              <p:cNvPr id="41" name="Freeform 38">
                <a:extLst>
                  <a:ext uri="{FF2B5EF4-FFF2-40B4-BE49-F238E27FC236}">
                    <a16:creationId xmlns:a16="http://schemas.microsoft.com/office/drawing/2014/main" id="{6545742C-F89D-4463-8743-F8A88539A1ED}"/>
                  </a:ext>
                </a:extLst>
              </p:cNvPr>
              <p:cNvSpPr>
                <a:spLocks noEditPoints="1"/>
              </p:cNvSpPr>
              <p:nvPr/>
            </p:nvSpPr>
            <p:spPr bwMode="auto">
              <a:xfrm>
                <a:off x="3638" y="1126"/>
                <a:ext cx="641" cy="330"/>
              </a:xfrm>
              <a:custGeom>
                <a:avLst/>
                <a:gdLst>
                  <a:gd name="T0" fmla="*/ 624 w 641"/>
                  <a:gd name="T1" fmla="*/ 131 h 330"/>
                  <a:gd name="T2" fmla="*/ 616 w 641"/>
                  <a:gd name="T3" fmla="*/ 125 h 330"/>
                  <a:gd name="T4" fmla="*/ 606 w 641"/>
                  <a:gd name="T5" fmla="*/ 117 h 330"/>
                  <a:gd name="T6" fmla="*/ 596 w 641"/>
                  <a:gd name="T7" fmla="*/ 103 h 330"/>
                  <a:gd name="T8" fmla="*/ 590 w 641"/>
                  <a:gd name="T9" fmla="*/ 94 h 330"/>
                  <a:gd name="T10" fmla="*/ 573 w 641"/>
                  <a:gd name="T11" fmla="*/ 76 h 330"/>
                  <a:gd name="T12" fmla="*/ 575 w 641"/>
                  <a:gd name="T13" fmla="*/ 70 h 330"/>
                  <a:gd name="T14" fmla="*/ 577 w 641"/>
                  <a:gd name="T15" fmla="*/ 66 h 330"/>
                  <a:gd name="T16" fmla="*/ 573 w 641"/>
                  <a:gd name="T17" fmla="*/ 51 h 330"/>
                  <a:gd name="T18" fmla="*/ 547 w 641"/>
                  <a:gd name="T19" fmla="*/ 31 h 330"/>
                  <a:gd name="T20" fmla="*/ 530 w 641"/>
                  <a:gd name="T21" fmla="*/ 25 h 330"/>
                  <a:gd name="T22" fmla="*/ 516 w 641"/>
                  <a:gd name="T23" fmla="*/ 35 h 330"/>
                  <a:gd name="T24" fmla="*/ 499 w 641"/>
                  <a:gd name="T25" fmla="*/ 33 h 330"/>
                  <a:gd name="T26" fmla="*/ 481 w 641"/>
                  <a:gd name="T27" fmla="*/ 37 h 330"/>
                  <a:gd name="T28" fmla="*/ 456 w 641"/>
                  <a:gd name="T29" fmla="*/ 29 h 330"/>
                  <a:gd name="T30" fmla="*/ 426 w 641"/>
                  <a:gd name="T31" fmla="*/ 19 h 330"/>
                  <a:gd name="T32" fmla="*/ 413 w 641"/>
                  <a:gd name="T33" fmla="*/ 6 h 330"/>
                  <a:gd name="T34" fmla="*/ 385 w 641"/>
                  <a:gd name="T35" fmla="*/ 2 h 330"/>
                  <a:gd name="T36" fmla="*/ 370 w 641"/>
                  <a:gd name="T37" fmla="*/ 10 h 330"/>
                  <a:gd name="T38" fmla="*/ 379 w 641"/>
                  <a:gd name="T39" fmla="*/ 27 h 330"/>
                  <a:gd name="T40" fmla="*/ 364 w 641"/>
                  <a:gd name="T41" fmla="*/ 41 h 330"/>
                  <a:gd name="T42" fmla="*/ 327 w 641"/>
                  <a:gd name="T43" fmla="*/ 55 h 330"/>
                  <a:gd name="T44" fmla="*/ 321 w 641"/>
                  <a:gd name="T45" fmla="*/ 82 h 330"/>
                  <a:gd name="T46" fmla="*/ 305 w 641"/>
                  <a:gd name="T47" fmla="*/ 103 h 330"/>
                  <a:gd name="T48" fmla="*/ 297 w 641"/>
                  <a:gd name="T49" fmla="*/ 117 h 330"/>
                  <a:gd name="T50" fmla="*/ 286 w 641"/>
                  <a:gd name="T51" fmla="*/ 139 h 330"/>
                  <a:gd name="T52" fmla="*/ 264 w 641"/>
                  <a:gd name="T53" fmla="*/ 127 h 330"/>
                  <a:gd name="T54" fmla="*/ 260 w 641"/>
                  <a:gd name="T55" fmla="*/ 123 h 330"/>
                  <a:gd name="T56" fmla="*/ 250 w 641"/>
                  <a:gd name="T57" fmla="*/ 127 h 330"/>
                  <a:gd name="T58" fmla="*/ 245 w 641"/>
                  <a:gd name="T59" fmla="*/ 148 h 330"/>
                  <a:gd name="T60" fmla="*/ 237 w 641"/>
                  <a:gd name="T61" fmla="*/ 152 h 330"/>
                  <a:gd name="T62" fmla="*/ 213 w 641"/>
                  <a:gd name="T63" fmla="*/ 152 h 330"/>
                  <a:gd name="T64" fmla="*/ 196 w 641"/>
                  <a:gd name="T65" fmla="*/ 168 h 330"/>
                  <a:gd name="T66" fmla="*/ 184 w 641"/>
                  <a:gd name="T67" fmla="*/ 162 h 330"/>
                  <a:gd name="T68" fmla="*/ 155 w 641"/>
                  <a:gd name="T69" fmla="*/ 158 h 330"/>
                  <a:gd name="T70" fmla="*/ 155 w 641"/>
                  <a:gd name="T71" fmla="*/ 164 h 330"/>
                  <a:gd name="T72" fmla="*/ 145 w 641"/>
                  <a:gd name="T73" fmla="*/ 164 h 330"/>
                  <a:gd name="T74" fmla="*/ 129 w 641"/>
                  <a:gd name="T75" fmla="*/ 162 h 330"/>
                  <a:gd name="T76" fmla="*/ 119 w 641"/>
                  <a:gd name="T77" fmla="*/ 176 h 330"/>
                  <a:gd name="T78" fmla="*/ 112 w 641"/>
                  <a:gd name="T79" fmla="*/ 201 h 330"/>
                  <a:gd name="T80" fmla="*/ 88 w 641"/>
                  <a:gd name="T81" fmla="*/ 221 h 330"/>
                  <a:gd name="T82" fmla="*/ 92 w 641"/>
                  <a:gd name="T83" fmla="*/ 252 h 330"/>
                  <a:gd name="T84" fmla="*/ 37 w 641"/>
                  <a:gd name="T85" fmla="*/ 252 h 330"/>
                  <a:gd name="T86" fmla="*/ 37 w 641"/>
                  <a:gd name="T87" fmla="*/ 285 h 330"/>
                  <a:gd name="T88" fmla="*/ 32 w 641"/>
                  <a:gd name="T89" fmla="*/ 310 h 330"/>
                  <a:gd name="T90" fmla="*/ 16 w 641"/>
                  <a:gd name="T91" fmla="*/ 316 h 330"/>
                  <a:gd name="T92" fmla="*/ 104 w 641"/>
                  <a:gd name="T93" fmla="*/ 320 h 330"/>
                  <a:gd name="T94" fmla="*/ 129 w 641"/>
                  <a:gd name="T95" fmla="*/ 295 h 330"/>
                  <a:gd name="T96" fmla="*/ 149 w 641"/>
                  <a:gd name="T97" fmla="*/ 299 h 330"/>
                  <a:gd name="T98" fmla="*/ 215 w 641"/>
                  <a:gd name="T99" fmla="*/ 291 h 330"/>
                  <a:gd name="T100" fmla="*/ 264 w 641"/>
                  <a:gd name="T101" fmla="*/ 283 h 330"/>
                  <a:gd name="T102" fmla="*/ 407 w 641"/>
                  <a:gd name="T103" fmla="*/ 271 h 330"/>
                  <a:gd name="T104" fmla="*/ 510 w 641"/>
                  <a:gd name="T105" fmla="*/ 256 h 330"/>
                  <a:gd name="T106" fmla="*/ 545 w 641"/>
                  <a:gd name="T107" fmla="*/ 236 h 330"/>
                  <a:gd name="T108" fmla="*/ 557 w 641"/>
                  <a:gd name="T109" fmla="*/ 228 h 330"/>
                  <a:gd name="T110" fmla="*/ 575 w 641"/>
                  <a:gd name="T111" fmla="*/ 213 h 330"/>
                  <a:gd name="T112" fmla="*/ 577 w 641"/>
                  <a:gd name="T113" fmla="*/ 203 h 330"/>
                  <a:gd name="T114" fmla="*/ 583 w 641"/>
                  <a:gd name="T115" fmla="*/ 189 h 330"/>
                  <a:gd name="T116" fmla="*/ 631 w 641"/>
                  <a:gd name="T117" fmla="*/ 146 h 330"/>
                  <a:gd name="T118" fmla="*/ 8 w 641"/>
                  <a:gd name="T119" fmla="*/ 3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1" h="330">
                    <a:moveTo>
                      <a:pt x="639" y="133"/>
                    </a:moveTo>
                    <a:lnTo>
                      <a:pt x="639" y="133"/>
                    </a:lnTo>
                    <a:lnTo>
                      <a:pt x="635" y="135"/>
                    </a:lnTo>
                    <a:lnTo>
                      <a:pt x="635" y="135"/>
                    </a:lnTo>
                    <a:lnTo>
                      <a:pt x="626" y="133"/>
                    </a:lnTo>
                    <a:lnTo>
                      <a:pt x="626" y="133"/>
                    </a:lnTo>
                    <a:lnTo>
                      <a:pt x="624" y="133"/>
                    </a:lnTo>
                    <a:lnTo>
                      <a:pt x="624" y="131"/>
                    </a:lnTo>
                    <a:lnTo>
                      <a:pt x="624" y="131"/>
                    </a:lnTo>
                    <a:lnTo>
                      <a:pt x="624" y="131"/>
                    </a:lnTo>
                    <a:lnTo>
                      <a:pt x="624" y="131"/>
                    </a:lnTo>
                    <a:lnTo>
                      <a:pt x="624" y="129"/>
                    </a:lnTo>
                    <a:lnTo>
                      <a:pt x="624" y="129"/>
                    </a:lnTo>
                    <a:lnTo>
                      <a:pt x="620" y="127"/>
                    </a:lnTo>
                    <a:lnTo>
                      <a:pt x="620" y="127"/>
                    </a:lnTo>
                    <a:lnTo>
                      <a:pt x="620" y="127"/>
                    </a:lnTo>
                    <a:lnTo>
                      <a:pt x="618" y="127"/>
                    </a:lnTo>
                    <a:lnTo>
                      <a:pt x="618" y="127"/>
                    </a:lnTo>
                    <a:lnTo>
                      <a:pt x="616" y="125"/>
                    </a:lnTo>
                    <a:lnTo>
                      <a:pt x="616" y="125"/>
                    </a:lnTo>
                    <a:lnTo>
                      <a:pt x="616" y="125"/>
                    </a:lnTo>
                    <a:lnTo>
                      <a:pt x="614" y="125"/>
                    </a:lnTo>
                    <a:lnTo>
                      <a:pt x="610" y="123"/>
                    </a:lnTo>
                    <a:lnTo>
                      <a:pt x="610" y="123"/>
                    </a:lnTo>
                    <a:lnTo>
                      <a:pt x="610" y="123"/>
                    </a:lnTo>
                    <a:lnTo>
                      <a:pt x="610" y="121"/>
                    </a:lnTo>
                    <a:lnTo>
                      <a:pt x="608" y="119"/>
                    </a:lnTo>
                    <a:lnTo>
                      <a:pt x="608" y="117"/>
                    </a:lnTo>
                    <a:lnTo>
                      <a:pt x="608" y="117"/>
                    </a:lnTo>
                    <a:lnTo>
                      <a:pt x="606" y="117"/>
                    </a:lnTo>
                    <a:lnTo>
                      <a:pt x="606" y="115"/>
                    </a:lnTo>
                    <a:lnTo>
                      <a:pt x="598" y="111"/>
                    </a:lnTo>
                    <a:lnTo>
                      <a:pt x="598" y="109"/>
                    </a:lnTo>
                    <a:lnTo>
                      <a:pt x="598" y="109"/>
                    </a:lnTo>
                    <a:lnTo>
                      <a:pt x="598" y="109"/>
                    </a:lnTo>
                    <a:lnTo>
                      <a:pt x="598" y="105"/>
                    </a:lnTo>
                    <a:lnTo>
                      <a:pt x="596" y="105"/>
                    </a:lnTo>
                    <a:lnTo>
                      <a:pt x="596" y="103"/>
                    </a:lnTo>
                    <a:lnTo>
                      <a:pt x="596" y="103"/>
                    </a:lnTo>
                    <a:lnTo>
                      <a:pt x="596" y="103"/>
                    </a:lnTo>
                    <a:lnTo>
                      <a:pt x="594" y="103"/>
                    </a:lnTo>
                    <a:lnTo>
                      <a:pt x="590" y="101"/>
                    </a:lnTo>
                    <a:lnTo>
                      <a:pt x="590" y="99"/>
                    </a:lnTo>
                    <a:lnTo>
                      <a:pt x="590" y="99"/>
                    </a:lnTo>
                    <a:lnTo>
                      <a:pt x="590" y="99"/>
                    </a:lnTo>
                    <a:lnTo>
                      <a:pt x="590" y="96"/>
                    </a:lnTo>
                    <a:lnTo>
                      <a:pt x="592" y="96"/>
                    </a:lnTo>
                    <a:lnTo>
                      <a:pt x="592" y="96"/>
                    </a:lnTo>
                    <a:lnTo>
                      <a:pt x="590" y="94"/>
                    </a:lnTo>
                    <a:lnTo>
                      <a:pt x="590" y="94"/>
                    </a:lnTo>
                    <a:lnTo>
                      <a:pt x="590" y="94"/>
                    </a:lnTo>
                    <a:lnTo>
                      <a:pt x="590" y="94"/>
                    </a:lnTo>
                    <a:lnTo>
                      <a:pt x="583" y="90"/>
                    </a:lnTo>
                    <a:lnTo>
                      <a:pt x="583" y="90"/>
                    </a:lnTo>
                    <a:lnTo>
                      <a:pt x="583" y="88"/>
                    </a:lnTo>
                    <a:lnTo>
                      <a:pt x="581" y="86"/>
                    </a:lnTo>
                    <a:lnTo>
                      <a:pt x="581" y="86"/>
                    </a:lnTo>
                    <a:lnTo>
                      <a:pt x="573" y="78"/>
                    </a:lnTo>
                    <a:lnTo>
                      <a:pt x="573" y="78"/>
                    </a:lnTo>
                    <a:lnTo>
                      <a:pt x="573" y="76"/>
                    </a:lnTo>
                    <a:lnTo>
                      <a:pt x="573" y="76"/>
                    </a:lnTo>
                    <a:lnTo>
                      <a:pt x="573" y="76"/>
                    </a:lnTo>
                    <a:lnTo>
                      <a:pt x="573" y="76"/>
                    </a:lnTo>
                    <a:lnTo>
                      <a:pt x="573" y="76"/>
                    </a:lnTo>
                    <a:lnTo>
                      <a:pt x="575" y="74"/>
                    </a:lnTo>
                    <a:lnTo>
                      <a:pt x="575" y="74"/>
                    </a:lnTo>
                    <a:lnTo>
                      <a:pt x="575" y="72"/>
                    </a:lnTo>
                    <a:lnTo>
                      <a:pt x="575" y="72"/>
                    </a:lnTo>
                    <a:lnTo>
                      <a:pt x="575" y="72"/>
                    </a:lnTo>
                    <a:lnTo>
                      <a:pt x="575" y="70"/>
                    </a:lnTo>
                    <a:lnTo>
                      <a:pt x="575" y="70"/>
                    </a:lnTo>
                    <a:lnTo>
                      <a:pt x="575" y="70"/>
                    </a:lnTo>
                    <a:lnTo>
                      <a:pt x="575" y="68"/>
                    </a:lnTo>
                    <a:lnTo>
                      <a:pt x="575" y="68"/>
                    </a:lnTo>
                    <a:lnTo>
                      <a:pt x="577" y="68"/>
                    </a:lnTo>
                    <a:lnTo>
                      <a:pt x="577" y="68"/>
                    </a:lnTo>
                    <a:lnTo>
                      <a:pt x="577" y="68"/>
                    </a:lnTo>
                    <a:lnTo>
                      <a:pt x="577" y="68"/>
                    </a:lnTo>
                    <a:lnTo>
                      <a:pt x="577" y="66"/>
                    </a:lnTo>
                    <a:lnTo>
                      <a:pt x="577" y="66"/>
                    </a:lnTo>
                    <a:lnTo>
                      <a:pt x="577" y="64"/>
                    </a:lnTo>
                    <a:lnTo>
                      <a:pt x="577" y="62"/>
                    </a:lnTo>
                    <a:lnTo>
                      <a:pt x="577" y="62"/>
                    </a:lnTo>
                    <a:lnTo>
                      <a:pt x="575" y="60"/>
                    </a:lnTo>
                    <a:lnTo>
                      <a:pt x="575" y="60"/>
                    </a:lnTo>
                    <a:lnTo>
                      <a:pt x="573" y="55"/>
                    </a:lnTo>
                    <a:lnTo>
                      <a:pt x="573" y="55"/>
                    </a:lnTo>
                    <a:lnTo>
                      <a:pt x="573" y="55"/>
                    </a:lnTo>
                    <a:lnTo>
                      <a:pt x="573" y="53"/>
                    </a:lnTo>
                    <a:lnTo>
                      <a:pt x="573" y="51"/>
                    </a:lnTo>
                    <a:lnTo>
                      <a:pt x="573" y="49"/>
                    </a:lnTo>
                    <a:lnTo>
                      <a:pt x="573" y="49"/>
                    </a:lnTo>
                    <a:lnTo>
                      <a:pt x="571" y="49"/>
                    </a:lnTo>
                    <a:lnTo>
                      <a:pt x="569" y="45"/>
                    </a:lnTo>
                    <a:lnTo>
                      <a:pt x="569" y="43"/>
                    </a:lnTo>
                    <a:lnTo>
                      <a:pt x="561" y="39"/>
                    </a:lnTo>
                    <a:lnTo>
                      <a:pt x="559" y="37"/>
                    </a:lnTo>
                    <a:lnTo>
                      <a:pt x="555" y="37"/>
                    </a:lnTo>
                    <a:lnTo>
                      <a:pt x="551" y="35"/>
                    </a:lnTo>
                    <a:lnTo>
                      <a:pt x="547" y="31"/>
                    </a:lnTo>
                    <a:lnTo>
                      <a:pt x="545" y="25"/>
                    </a:lnTo>
                    <a:lnTo>
                      <a:pt x="542" y="23"/>
                    </a:lnTo>
                    <a:lnTo>
                      <a:pt x="542" y="21"/>
                    </a:lnTo>
                    <a:lnTo>
                      <a:pt x="542" y="19"/>
                    </a:lnTo>
                    <a:lnTo>
                      <a:pt x="540" y="19"/>
                    </a:lnTo>
                    <a:lnTo>
                      <a:pt x="538" y="19"/>
                    </a:lnTo>
                    <a:lnTo>
                      <a:pt x="534" y="23"/>
                    </a:lnTo>
                    <a:lnTo>
                      <a:pt x="532" y="23"/>
                    </a:lnTo>
                    <a:lnTo>
                      <a:pt x="530" y="25"/>
                    </a:lnTo>
                    <a:lnTo>
                      <a:pt x="530" y="25"/>
                    </a:lnTo>
                    <a:lnTo>
                      <a:pt x="528" y="27"/>
                    </a:lnTo>
                    <a:lnTo>
                      <a:pt x="528" y="29"/>
                    </a:lnTo>
                    <a:lnTo>
                      <a:pt x="526" y="29"/>
                    </a:lnTo>
                    <a:lnTo>
                      <a:pt x="524" y="31"/>
                    </a:lnTo>
                    <a:lnTo>
                      <a:pt x="524" y="31"/>
                    </a:lnTo>
                    <a:lnTo>
                      <a:pt x="524" y="33"/>
                    </a:lnTo>
                    <a:lnTo>
                      <a:pt x="524" y="35"/>
                    </a:lnTo>
                    <a:lnTo>
                      <a:pt x="522" y="35"/>
                    </a:lnTo>
                    <a:lnTo>
                      <a:pt x="520" y="37"/>
                    </a:lnTo>
                    <a:lnTo>
                      <a:pt x="516" y="35"/>
                    </a:lnTo>
                    <a:lnTo>
                      <a:pt x="514" y="37"/>
                    </a:lnTo>
                    <a:lnTo>
                      <a:pt x="514" y="37"/>
                    </a:lnTo>
                    <a:lnTo>
                      <a:pt x="512" y="39"/>
                    </a:lnTo>
                    <a:lnTo>
                      <a:pt x="510" y="39"/>
                    </a:lnTo>
                    <a:lnTo>
                      <a:pt x="508" y="39"/>
                    </a:lnTo>
                    <a:lnTo>
                      <a:pt x="508" y="39"/>
                    </a:lnTo>
                    <a:lnTo>
                      <a:pt x="506" y="35"/>
                    </a:lnTo>
                    <a:lnTo>
                      <a:pt x="504" y="35"/>
                    </a:lnTo>
                    <a:lnTo>
                      <a:pt x="504" y="35"/>
                    </a:lnTo>
                    <a:lnTo>
                      <a:pt x="499" y="33"/>
                    </a:lnTo>
                    <a:lnTo>
                      <a:pt x="499" y="33"/>
                    </a:lnTo>
                    <a:lnTo>
                      <a:pt x="495" y="33"/>
                    </a:lnTo>
                    <a:lnTo>
                      <a:pt x="495" y="33"/>
                    </a:lnTo>
                    <a:lnTo>
                      <a:pt x="493" y="33"/>
                    </a:lnTo>
                    <a:lnTo>
                      <a:pt x="491" y="31"/>
                    </a:lnTo>
                    <a:lnTo>
                      <a:pt x="489" y="31"/>
                    </a:lnTo>
                    <a:lnTo>
                      <a:pt x="489" y="31"/>
                    </a:lnTo>
                    <a:lnTo>
                      <a:pt x="483" y="35"/>
                    </a:lnTo>
                    <a:lnTo>
                      <a:pt x="481" y="35"/>
                    </a:lnTo>
                    <a:lnTo>
                      <a:pt x="481" y="37"/>
                    </a:lnTo>
                    <a:lnTo>
                      <a:pt x="481" y="39"/>
                    </a:lnTo>
                    <a:lnTo>
                      <a:pt x="479" y="41"/>
                    </a:lnTo>
                    <a:lnTo>
                      <a:pt x="479" y="41"/>
                    </a:lnTo>
                    <a:lnTo>
                      <a:pt x="475" y="41"/>
                    </a:lnTo>
                    <a:lnTo>
                      <a:pt x="471" y="39"/>
                    </a:lnTo>
                    <a:lnTo>
                      <a:pt x="465" y="35"/>
                    </a:lnTo>
                    <a:lnTo>
                      <a:pt x="463" y="33"/>
                    </a:lnTo>
                    <a:lnTo>
                      <a:pt x="461" y="31"/>
                    </a:lnTo>
                    <a:lnTo>
                      <a:pt x="461" y="29"/>
                    </a:lnTo>
                    <a:lnTo>
                      <a:pt x="456" y="29"/>
                    </a:lnTo>
                    <a:lnTo>
                      <a:pt x="452" y="29"/>
                    </a:lnTo>
                    <a:lnTo>
                      <a:pt x="450" y="29"/>
                    </a:lnTo>
                    <a:lnTo>
                      <a:pt x="442" y="31"/>
                    </a:lnTo>
                    <a:lnTo>
                      <a:pt x="440" y="31"/>
                    </a:lnTo>
                    <a:lnTo>
                      <a:pt x="432" y="29"/>
                    </a:lnTo>
                    <a:lnTo>
                      <a:pt x="430" y="27"/>
                    </a:lnTo>
                    <a:lnTo>
                      <a:pt x="428" y="25"/>
                    </a:lnTo>
                    <a:lnTo>
                      <a:pt x="428" y="23"/>
                    </a:lnTo>
                    <a:lnTo>
                      <a:pt x="428" y="21"/>
                    </a:lnTo>
                    <a:lnTo>
                      <a:pt x="426" y="19"/>
                    </a:lnTo>
                    <a:lnTo>
                      <a:pt x="426" y="19"/>
                    </a:lnTo>
                    <a:lnTo>
                      <a:pt x="424" y="17"/>
                    </a:lnTo>
                    <a:lnTo>
                      <a:pt x="424" y="17"/>
                    </a:lnTo>
                    <a:lnTo>
                      <a:pt x="422" y="14"/>
                    </a:lnTo>
                    <a:lnTo>
                      <a:pt x="422" y="12"/>
                    </a:lnTo>
                    <a:lnTo>
                      <a:pt x="420" y="12"/>
                    </a:lnTo>
                    <a:lnTo>
                      <a:pt x="420" y="10"/>
                    </a:lnTo>
                    <a:lnTo>
                      <a:pt x="420" y="8"/>
                    </a:lnTo>
                    <a:lnTo>
                      <a:pt x="418" y="6"/>
                    </a:lnTo>
                    <a:lnTo>
                      <a:pt x="413" y="6"/>
                    </a:lnTo>
                    <a:lnTo>
                      <a:pt x="411" y="4"/>
                    </a:lnTo>
                    <a:lnTo>
                      <a:pt x="409" y="4"/>
                    </a:lnTo>
                    <a:lnTo>
                      <a:pt x="409" y="4"/>
                    </a:lnTo>
                    <a:lnTo>
                      <a:pt x="407" y="2"/>
                    </a:lnTo>
                    <a:lnTo>
                      <a:pt x="405" y="0"/>
                    </a:lnTo>
                    <a:lnTo>
                      <a:pt x="403" y="0"/>
                    </a:lnTo>
                    <a:lnTo>
                      <a:pt x="401" y="0"/>
                    </a:lnTo>
                    <a:lnTo>
                      <a:pt x="393" y="6"/>
                    </a:lnTo>
                    <a:lnTo>
                      <a:pt x="391" y="6"/>
                    </a:lnTo>
                    <a:lnTo>
                      <a:pt x="385" y="2"/>
                    </a:lnTo>
                    <a:lnTo>
                      <a:pt x="385" y="2"/>
                    </a:lnTo>
                    <a:lnTo>
                      <a:pt x="383" y="0"/>
                    </a:lnTo>
                    <a:lnTo>
                      <a:pt x="383" y="0"/>
                    </a:lnTo>
                    <a:lnTo>
                      <a:pt x="381" y="0"/>
                    </a:lnTo>
                    <a:lnTo>
                      <a:pt x="381" y="0"/>
                    </a:lnTo>
                    <a:lnTo>
                      <a:pt x="379" y="0"/>
                    </a:lnTo>
                    <a:lnTo>
                      <a:pt x="379" y="2"/>
                    </a:lnTo>
                    <a:lnTo>
                      <a:pt x="375" y="6"/>
                    </a:lnTo>
                    <a:lnTo>
                      <a:pt x="372" y="6"/>
                    </a:lnTo>
                    <a:lnTo>
                      <a:pt x="370" y="10"/>
                    </a:lnTo>
                    <a:lnTo>
                      <a:pt x="370" y="12"/>
                    </a:lnTo>
                    <a:lnTo>
                      <a:pt x="375" y="14"/>
                    </a:lnTo>
                    <a:lnTo>
                      <a:pt x="375" y="17"/>
                    </a:lnTo>
                    <a:lnTo>
                      <a:pt x="377" y="19"/>
                    </a:lnTo>
                    <a:lnTo>
                      <a:pt x="375" y="21"/>
                    </a:lnTo>
                    <a:lnTo>
                      <a:pt x="372" y="25"/>
                    </a:lnTo>
                    <a:lnTo>
                      <a:pt x="372" y="25"/>
                    </a:lnTo>
                    <a:lnTo>
                      <a:pt x="372" y="27"/>
                    </a:lnTo>
                    <a:lnTo>
                      <a:pt x="375" y="27"/>
                    </a:lnTo>
                    <a:lnTo>
                      <a:pt x="379" y="27"/>
                    </a:lnTo>
                    <a:lnTo>
                      <a:pt x="381" y="27"/>
                    </a:lnTo>
                    <a:lnTo>
                      <a:pt x="381" y="29"/>
                    </a:lnTo>
                    <a:lnTo>
                      <a:pt x="379" y="31"/>
                    </a:lnTo>
                    <a:lnTo>
                      <a:pt x="379" y="31"/>
                    </a:lnTo>
                    <a:lnTo>
                      <a:pt x="379" y="35"/>
                    </a:lnTo>
                    <a:lnTo>
                      <a:pt x="381" y="37"/>
                    </a:lnTo>
                    <a:lnTo>
                      <a:pt x="379" y="39"/>
                    </a:lnTo>
                    <a:lnTo>
                      <a:pt x="372" y="39"/>
                    </a:lnTo>
                    <a:lnTo>
                      <a:pt x="368" y="39"/>
                    </a:lnTo>
                    <a:lnTo>
                      <a:pt x="364" y="41"/>
                    </a:lnTo>
                    <a:lnTo>
                      <a:pt x="352" y="51"/>
                    </a:lnTo>
                    <a:lnTo>
                      <a:pt x="350" y="53"/>
                    </a:lnTo>
                    <a:lnTo>
                      <a:pt x="348" y="51"/>
                    </a:lnTo>
                    <a:lnTo>
                      <a:pt x="344" y="49"/>
                    </a:lnTo>
                    <a:lnTo>
                      <a:pt x="342" y="47"/>
                    </a:lnTo>
                    <a:lnTo>
                      <a:pt x="338" y="49"/>
                    </a:lnTo>
                    <a:lnTo>
                      <a:pt x="327" y="51"/>
                    </a:lnTo>
                    <a:lnTo>
                      <a:pt x="325" y="51"/>
                    </a:lnTo>
                    <a:lnTo>
                      <a:pt x="327" y="53"/>
                    </a:lnTo>
                    <a:lnTo>
                      <a:pt x="327" y="55"/>
                    </a:lnTo>
                    <a:lnTo>
                      <a:pt x="327" y="58"/>
                    </a:lnTo>
                    <a:lnTo>
                      <a:pt x="329" y="64"/>
                    </a:lnTo>
                    <a:lnTo>
                      <a:pt x="332" y="68"/>
                    </a:lnTo>
                    <a:lnTo>
                      <a:pt x="332" y="70"/>
                    </a:lnTo>
                    <a:lnTo>
                      <a:pt x="332" y="72"/>
                    </a:lnTo>
                    <a:lnTo>
                      <a:pt x="327" y="76"/>
                    </a:lnTo>
                    <a:lnTo>
                      <a:pt x="325" y="78"/>
                    </a:lnTo>
                    <a:lnTo>
                      <a:pt x="325" y="80"/>
                    </a:lnTo>
                    <a:lnTo>
                      <a:pt x="323" y="80"/>
                    </a:lnTo>
                    <a:lnTo>
                      <a:pt x="321" y="82"/>
                    </a:lnTo>
                    <a:lnTo>
                      <a:pt x="319" y="82"/>
                    </a:lnTo>
                    <a:lnTo>
                      <a:pt x="317" y="84"/>
                    </a:lnTo>
                    <a:lnTo>
                      <a:pt x="315" y="94"/>
                    </a:lnTo>
                    <a:lnTo>
                      <a:pt x="315" y="99"/>
                    </a:lnTo>
                    <a:lnTo>
                      <a:pt x="311" y="101"/>
                    </a:lnTo>
                    <a:lnTo>
                      <a:pt x="311" y="103"/>
                    </a:lnTo>
                    <a:lnTo>
                      <a:pt x="307" y="105"/>
                    </a:lnTo>
                    <a:lnTo>
                      <a:pt x="307" y="105"/>
                    </a:lnTo>
                    <a:lnTo>
                      <a:pt x="305" y="103"/>
                    </a:lnTo>
                    <a:lnTo>
                      <a:pt x="305" y="103"/>
                    </a:lnTo>
                    <a:lnTo>
                      <a:pt x="305" y="103"/>
                    </a:lnTo>
                    <a:lnTo>
                      <a:pt x="303" y="103"/>
                    </a:lnTo>
                    <a:lnTo>
                      <a:pt x="301" y="103"/>
                    </a:lnTo>
                    <a:lnTo>
                      <a:pt x="301" y="105"/>
                    </a:lnTo>
                    <a:lnTo>
                      <a:pt x="299" y="109"/>
                    </a:lnTo>
                    <a:lnTo>
                      <a:pt x="299" y="109"/>
                    </a:lnTo>
                    <a:lnTo>
                      <a:pt x="297" y="111"/>
                    </a:lnTo>
                    <a:lnTo>
                      <a:pt x="297" y="113"/>
                    </a:lnTo>
                    <a:lnTo>
                      <a:pt x="297" y="115"/>
                    </a:lnTo>
                    <a:lnTo>
                      <a:pt x="297" y="117"/>
                    </a:lnTo>
                    <a:lnTo>
                      <a:pt x="297" y="127"/>
                    </a:lnTo>
                    <a:lnTo>
                      <a:pt x="297" y="131"/>
                    </a:lnTo>
                    <a:lnTo>
                      <a:pt x="295" y="131"/>
                    </a:lnTo>
                    <a:lnTo>
                      <a:pt x="295" y="133"/>
                    </a:lnTo>
                    <a:lnTo>
                      <a:pt x="295" y="133"/>
                    </a:lnTo>
                    <a:lnTo>
                      <a:pt x="293" y="133"/>
                    </a:lnTo>
                    <a:lnTo>
                      <a:pt x="289" y="135"/>
                    </a:lnTo>
                    <a:lnTo>
                      <a:pt x="289" y="135"/>
                    </a:lnTo>
                    <a:lnTo>
                      <a:pt x="286" y="137"/>
                    </a:lnTo>
                    <a:lnTo>
                      <a:pt x="286" y="139"/>
                    </a:lnTo>
                    <a:lnTo>
                      <a:pt x="284" y="137"/>
                    </a:lnTo>
                    <a:lnTo>
                      <a:pt x="280" y="135"/>
                    </a:lnTo>
                    <a:lnTo>
                      <a:pt x="278" y="135"/>
                    </a:lnTo>
                    <a:lnTo>
                      <a:pt x="274" y="135"/>
                    </a:lnTo>
                    <a:lnTo>
                      <a:pt x="272" y="133"/>
                    </a:lnTo>
                    <a:lnTo>
                      <a:pt x="270" y="133"/>
                    </a:lnTo>
                    <a:lnTo>
                      <a:pt x="268" y="131"/>
                    </a:lnTo>
                    <a:lnTo>
                      <a:pt x="266" y="131"/>
                    </a:lnTo>
                    <a:lnTo>
                      <a:pt x="264" y="129"/>
                    </a:lnTo>
                    <a:lnTo>
                      <a:pt x="264" y="127"/>
                    </a:lnTo>
                    <a:lnTo>
                      <a:pt x="264" y="123"/>
                    </a:lnTo>
                    <a:lnTo>
                      <a:pt x="264" y="121"/>
                    </a:lnTo>
                    <a:lnTo>
                      <a:pt x="258" y="119"/>
                    </a:lnTo>
                    <a:lnTo>
                      <a:pt x="258" y="119"/>
                    </a:lnTo>
                    <a:lnTo>
                      <a:pt x="256" y="119"/>
                    </a:lnTo>
                    <a:lnTo>
                      <a:pt x="254" y="119"/>
                    </a:lnTo>
                    <a:lnTo>
                      <a:pt x="256" y="121"/>
                    </a:lnTo>
                    <a:lnTo>
                      <a:pt x="258" y="123"/>
                    </a:lnTo>
                    <a:lnTo>
                      <a:pt x="260" y="123"/>
                    </a:lnTo>
                    <a:lnTo>
                      <a:pt x="260" y="123"/>
                    </a:lnTo>
                    <a:lnTo>
                      <a:pt x="258" y="125"/>
                    </a:lnTo>
                    <a:lnTo>
                      <a:pt x="256" y="127"/>
                    </a:lnTo>
                    <a:lnTo>
                      <a:pt x="254" y="127"/>
                    </a:lnTo>
                    <a:lnTo>
                      <a:pt x="252" y="127"/>
                    </a:lnTo>
                    <a:lnTo>
                      <a:pt x="252" y="127"/>
                    </a:lnTo>
                    <a:lnTo>
                      <a:pt x="252" y="125"/>
                    </a:lnTo>
                    <a:lnTo>
                      <a:pt x="250" y="125"/>
                    </a:lnTo>
                    <a:lnTo>
                      <a:pt x="250" y="125"/>
                    </a:lnTo>
                    <a:lnTo>
                      <a:pt x="250" y="127"/>
                    </a:lnTo>
                    <a:lnTo>
                      <a:pt x="250" y="127"/>
                    </a:lnTo>
                    <a:lnTo>
                      <a:pt x="252" y="129"/>
                    </a:lnTo>
                    <a:lnTo>
                      <a:pt x="252" y="131"/>
                    </a:lnTo>
                    <a:lnTo>
                      <a:pt x="252" y="133"/>
                    </a:lnTo>
                    <a:lnTo>
                      <a:pt x="250" y="133"/>
                    </a:lnTo>
                    <a:lnTo>
                      <a:pt x="248" y="135"/>
                    </a:lnTo>
                    <a:lnTo>
                      <a:pt x="245" y="135"/>
                    </a:lnTo>
                    <a:lnTo>
                      <a:pt x="245" y="137"/>
                    </a:lnTo>
                    <a:lnTo>
                      <a:pt x="245" y="139"/>
                    </a:lnTo>
                    <a:lnTo>
                      <a:pt x="245" y="146"/>
                    </a:lnTo>
                    <a:lnTo>
                      <a:pt x="245" y="148"/>
                    </a:lnTo>
                    <a:lnTo>
                      <a:pt x="245" y="148"/>
                    </a:lnTo>
                    <a:lnTo>
                      <a:pt x="241" y="150"/>
                    </a:lnTo>
                    <a:lnTo>
                      <a:pt x="241" y="152"/>
                    </a:lnTo>
                    <a:lnTo>
                      <a:pt x="241" y="154"/>
                    </a:lnTo>
                    <a:lnTo>
                      <a:pt x="241" y="156"/>
                    </a:lnTo>
                    <a:lnTo>
                      <a:pt x="239" y="158"/>
                    </a:lnTo>
                    <a:lnTo>
                      <a:pt x="237" y="158"/>
                    </a:lnTo>
                    <a:lnTo>
                      <a:pt x="235" y="156"/>
                    </a:lnTo>
                    <a:lnTo>
                      <a:pt x="235" y="156"/>
                    </a:lnTo>
                    <a:lnTo>
                      <a:pt x="237" y="152"/>
                    </a:lnTo>
                    <a:lnTo>
                      <a:pt x="235" y="152"/>
                    </a:lnTo>
                    <a:lnTo>
                      <a:pt x="231" y="154"/>
                    </a:lnTo>
                    <a:lnTo>
                      <a:pt x="229" y="154"/>
                    </a:lnTo>
                    <a:lnTo>
                      <a:pt x="225" y="152"/>
                    </a:lnTo>
                    <a:lnTo>
                      <a:pt x="223" y="150"/>
                    </a:lnTo>
                    <a:lnTo>
                      <a:pt x="223" y="146"/>
                    </a:lnTo>
                    <a:lnTo>
                      <a:pt x="221" y="144"/>
                    </a:lnTo>
                    <a:lnTo>
                      <a:pt x="217" y="146"/>
                    </a:lnTo>
                    <a:lnTo>
                      <a:pt x="215" y="150"/>
                    </a:lnTo>
                    <a:lnTo>
                      <a:pt x="213" y="152"/>
                    </a:lnTo>
                    <a:lnTo>
                      <a:pt x="213" y="152"/>
                    </a:lnTo>
                    <a:lnTo>
                      <a:pt x="207" y="152"/>
                    </a:lnTo>
                    <a:lnTo>
                      <a:pt x="205" y="154"/>
                    </a:lnTo>
                    <a:lnTo>
                      <a:pt x="205" y="154"/>
                    </a:lnTo>
                    <a:lnTo>
                      <a:pt x="205" y="156"/>
                    </a:lnTo>
                    <a:lnTo>
                      <a:pt x="202" y="158"/>
                    </a:lnTo>
                    <a:lnTo>
                      <a:pt x="200" y="164"/>
                    </a:lnTo>
                    <a:lnTo>
                      <a:pt x="200" y="168"/>
                    </a:lnTo>
                    <a:lnTo>
                      <a:pt x="198" y="170"/>
                    </a:lnTo>
                    <a:lnTo>
                      <a:pt x="196" y="168"/>
                    </a:lnTo>
                    <a:lnTo>
                      <a:pt x="196" y="168"/>
                    </a:lnTo>
                    <a:lnTo>
                      <a:pt x="194" y="166"/>
                    </a:lnTo>
                    <a:lnTo>
                      <a:pt x="194" y="166"/>
                    </a:lnTo>
                    <a:lnTo>
                      <a:pt x="194" y="164"/>
                    </a:lnTo>
                    <a:lnTo>
                      <a:pt x="192" y="164"/>
                    </a:lnTo>
                    <a:lnTo>
                      <a:pt x="192" y="164"/>
                    </a:lnTo>
                    <a:lnTo>
                      <a:pt x="190" y="164"/>
                    </a:lnTo>
                    <a:lnTo>
                      <a:pt x="188" y="164"/>
                    </a:lnTo>
                    <a:lnTo>
                      <a:pt x="188" y="162"/>
                    </a:lnTo>
                    <a:lnTo>
                      <a:pt x="184" y="162"/>
                    </a:lnTo>
                    <a:lnTo>
                      <a:pt x="178" y="160"/>
                    </a:lnTo>
                    <a:lnTo>
                      <a:pt x="178" y="158"/>
                    </a:lnTo>
                    <a:lnTo>
                      <a:pt x="176" y="158"/>
                    </a:lnTo>
                    <a:lnTo>
                      <a:pt x="174" y="156"/>
                    </a:lnTo>
                    <a:lnTo>
                      <a:pt x="172" y="156"/>
                    </a:lnTo>
                    <a:lnTo>
                      <a:pt x="170" y="156"/>
                    </a:lnTo>
                    <a:lnTo>
                      <a:pt x="166" y="158"/>
                    </a:lnTo>
                    <a:lnTo>
                      <a:pt x="164" y="160"/>
                    </a:lnTo>
                    <a:lnTo>
                      <a:pt x="159" y="160"/>
                    </a:lnTo>
                    <a:lnTo>
                      <a:pt x="155" y="158"/>
                    </a:lnTo>
                    <a:lnTo>
                      <a:pt x="155" y="156"/>
                    </a:lnTo>
                    <a:lnTo>
                      <a:pt x="155" y="156"/>
                    </a:lnTo>
                    <a:lnTo>
                      <a:pt x="155" y="154"/>
                    </a:lnTo>
                    <a:lnTo>
                      <a:pt x="153" y="154"/>
                    </a:lnTo>
                    <a:lnTo>
                      <a:pt x="153" y="154"/>
                    </a:lnTo>
                    <a:lnTo>
                      <a:pt x="153" y="156"/>
                    </a:lnTo>
                    <a:lnTo>
                      <a:pt x="153" y="156"/>
                    </a:lnTo>
                    <a:lnTo>
                      <a:pt x="153" y="158"/>
                    </a:lnTo>
                    <a:lnTo>
                      <a:pt x="155" y="162"/>
                    </a:lnTo>
                    <a:lnTo>
                      <a:pt x="155" y="164"/>
                    </a:lnTo>
                    <a:lnTo>
                      <a:pt x="155" y="166"/>
                    </a:lnTo>
                    <a:lnTo>
                      <a:pt x="153" y="170"/>
                    </a:lnTo>
                    <a:lnTo>
                      <a:pt x="151" y="170"/>
                    </a:lnTo>
                    <a:lnTo>
                      <a:pt x="149" y="170"/>
                    </a:lnTo>
                    <a:lnTo>
                      <a:pt x="149" y="168"/>
                    </a:lnTo>
                    <a:lnTo>
                      <a:pt x="149" y="164"/>
                    </a:lnTo>
                    <a:lnTo>
                      <a:pt x="149" y="164"/>
                    </a:lnTo>
                    <a:lnTo>
                      <a:pt x="147" y="162"/>
                    </a:lnTo>
                    <a:lnTo>
                      <a:pt x="147" y="162"/>
                    </a:lnTo>
                    <a:lnTo>
                      <a:pt x="145" y="164"/>
                    </a:lnTo>
                    <a:lnTo>
                      <a:pt x="145" y="164"/>
                    </a:lnTo>
                    <a:lnTo>
                      <a:pt x="143" y="164"/>
                    </a:lnTo>
                    <a:lnTo>
                      <a:pt x="141" y="166"/>
                    </a:lnTo>
                    <a:lnTo>
                      <a:pt x="139" y="166"/>
                    </a:lnTo>
                    <a:lnTo>
                      <a:pt x="137" y="166"/>
                    </a:lnTo>
                    <a:lnTo>
                      <a:pt x="135" y="166"/>
                    </a:lnTo>
                    <a:lnTo>
                      <a:pt x="133" y="164"/>
                    </a:lnTo>
                    <a:lnTo>
                      <a:pt x="133" y="164"/>
                    </a:lnTo>
                    <a:lnTo>
                      <a:pt x="131" y="162"/>
                    </a:lnTo>
                    <a:lnTo>
                      <a:pt x="129" y="162"/>
                    </a:lnTo>
                    <a:lnTo>
                      <a:pt x="127" y="162"/>
                    </a:lnTo>
                    <a:lnTo>
                      <a:pt x="127" y="166"/>
                    </a:lnTo>
                    <a:lnTo>
                      <a:pt x="127" y="166"/>
                    </a:lnTo>
                    <a:lnTo>
                      <a:pt x="131" y="172"/>
                    </a:lnTo>
                    <a:lnTo>
                      <a:pt x="127" y="178"/>
                    </a:lnTo>
                    <a:lnTo>
                      <a:pt x="127" y="178"/>
                    </a:lnTo>
                    <a:lnTo>
                      <a:pt x="125" y="178"/>
                    </a:lnTo>
                    <a:lnTo>
                      <a:pt x="123" y="176"/>
                    </a:lnTo>
                    <a:lnTo>
                      <a:pt x="121" y="176"/>
                    </a:lnTo>
                    <a:lnTo>
                      <a:pt x="119" y="176"/>
                    </a:lnTo>
                    <a:lnTo>
                      <a:pt x="119" y="178"/>
                    </a:lnTo>
                    <a:lnTo>
                      <a:pt x="119" y="180"/>
                    </a:lnTo>
                    <a:lnTo>
                      <a:pt x="119" y="183"/>
                    </a:lnTo>
                    <a:lnTo>
                      <a:pt x="116" y="185"/>
                    </a:lnTo>
                    <a:lnTo>
                      <a:pt x="112" y="189"/>
                    </a:lnTo>
                    <a:lnTo>
                      <a:pt x="110" y="191"/>
                    </a:lnTo>
                    <a:lnTo>
                      <a:pt x="110" y="193"/>
                    </a:lnTo>
                    <a:lnTo>
                      <a:pt x="110" y="195"/>
                    </a:lnTo>
                    <a:lnTo>
                      <a:pt x="110" y="197"/>
                    </a:lnTo>
                    <a:lnTo>
                      <a:pt x="112" y="201"/>
                    </a:lnTo>
                    <a:lnTo>
                      <a:pt x="112" y="201"/>
                    </a:lnTo>
                    <a:lnTo>
                      <a:pt x="116" y="203"/>
                    </a:lnTo>
                    <a:lnTo>
                      <a:pt x="119" y="207"/>
                    </a:lnTo>
                    <a:lnTo>
                      <a:pt x="119" y="211"/>
                    </a:lnTo>
                    <a:lnTo>
                      <a:pt x="114" y="213"/>
                    </a:lnTo>
                    <a:lnTo>
                      <a:pt x="100" y="217"/>
                    </a:lnTo>
                    <a:lnTo>
                      <a:pt x="96" y="221"/>
                    </a:lnTo>
                    <a:lnTo>
                      <a:pt x="94" y="221"/>
                    </a:lnTo>
                    <a:lnTo>
                      <a:pt x="90" y="221"/>
                    </a:lnTo>
                    <a:lnTo>
                      <a:pt x="88" y="221"/>
                    </a:lnTo>
                    <a:lnTo>
                      <a:pt x="86" y="224"/>
                    </a:lnTo>
                    <a:lnTo>
                      <a:pt x="86" y="224"/>
                    </a:lnTo>
                    <a:lnTo>
                      <a:pt x="86" y="226"/>
                    </a:lnTo>
                    <a:lnTo>
                      <a:pt x="84" y="230"/>
                    </a:lnTo>
                    <a:lnTo>
                      <a:pt x="84" y="234"/>
                    </a:lnTo>
                    <a:lnTo>
                      <a:pt x="86" y="238"/>
                    </a:lnTo>
                    <a:lnTo>
                      <a:pt x="88" y="242"/>
                    </a:lnTo>
                    <a:lnTo>
                      <a:pt x="90" y="246"/>
                    </a:lnTo>
                    <a:lnTo>
                      <a:pt x="92" y="248"/>
                    </a:lnTo>
                    <a:lnTo>
                      <a:pt x="92" y="252"/>
                    </a:lnTo>
                    <a:lnTo>
                      <a:pt x="92" y="256"/>
                    </a:lnTo>
                    <a:lnTo>
                      <a:pt x="90" y="258"/>
                    </a:lnTo>
                    <a:lnTo>
                      <a:pt x="86" y="260"/>
                    </a:lnTo>
                    <a:lnTo>
                      <a:pt x="82" y="258"/>
                    </a:lnTo>
                    <a:lnTo>
                      <a:pt x="76" y="256"/>
                    </a:lnTo>
                    <a:lnTo>
                      <a:pt x="51" y="246"/>
                    </a:lnTo>
                    <a:lnTo>
                      <a:pt x="47" y="246"/>
                    </a:lnTo>
                    <a:lnTo>
                      <a:pt x="43" y="248"/>
                    </a:lnTo>
                    <a:lnTo>
                      <a:pt x="39" y="250"/>
                    </a:lnTo>
                    <a:lnTo>
                      <a:pt x="37" y="252"/>
                    </a:lnTo>
                    <a:lnTo>
                      <a:pt x="37" y="254"/>
                    </a:lnTo>
                    <a:lnTo>
                      <a:pt x="32" y="258"/>
                    </a:lnTo>
                    <a:lnTo>
                      <a:pt x="30" y="262"/>
                    </a:lnTo>
                    <a:lnTo>
                      <a:pt x="28" y="267"/>
                    </a:lnTo>
                    <a:lnTo>
                      <a:pt x="30" y="269"/>
                    </a:lnTo>
                    <a:lnTo>
                      <a:pt x="30" y="271"/>
                    </a:lnTo>
                    <a:lnTo>
                      <a:pt x="35" y="275"/>
                    </a:lnTo>
                    <a:lnTo>
                      <a:pt x="35" y="277"/>
                    </a:lnTo>
                    <a:lnTo>
                      <a:pt x="35" y="281"/>
                    </a:lnTo>
                    <a:lnTo>
                      <a:pt x="37" y="285"/>
                    </a:lnTo>
                    <a:lnTo>
                      <a:pt x="37" y="285"/>
                    </a:lnTo>
                    <a:lnTo>
                      <a:pt x="35" y="287"/>
                    </a:lnTo>
                    <a:lnTo>
                      <a:pt x="35" y="287"/>
                    </a:lnTo>
                    <a:lnTo>
                      <a:pt x="35" y="289"/>
                    </a:lnTo>
                    <a:lnTo>
                      <a:pt x="35" y="289"/>
                    </a:lnTo>
                    <a:lnTo>
                      <a:pt x="35" y="291"/>
                    </a:lnTo>
                    <a:lnTo>
                      <a:pt x="37" y="295"/>
                    </a:lnTo>
                    <a:lnTo>
                      <a:pt x="37" y="297"/>
                    </a:lnTo>
                    <a:lnTo>
                      <a:pt x="37" y="301"/>
                    </a:lnTo>
                    <a:lnTo>
                      <a:pt x="32" y="310"/>
                    </a:lnTo>
                    <a:lnTo>
                      <a:pt x="32" y="316"/>
                    </a:lnTo>
                    <a:lnTo>
                      <a:pt x="30" y="318"/>
                    </a:lnTo>
                    <a:lnTo>
                      <a:pt x="28" y="320"/>
                    </a:lnTo>
                    <a:lnTo>
                      <a:pt x="24" y="318"/>
                    </a:lnTo>
                    <a:lnTo>
                      <a:pt x="22" y="318"/>
                    </a:lnTo>
                    <a:lnTo>
                      <a:pt x="20" y="314"/>
                    </a:lnTo>
                    <a:lnTo>
                      <a:pt x="18" y="314"/>
                    </a:lnTo>
                    <a:lnTo>
                      <a:pt x="16" y="314"/>
                    </a:lnTo>
                    <a:lnTo>
                      <a:pt x="16" y="314"/>
                    </a:lnTo>
                    <a:lnTo>
                      <a:pt x="16" y="316"/>
                    </a:lnTo>
                    <a:lnTo>
                      <a:pt x="14" y="320"/>
                    </a:lnTo>
                    <a:lnTo>
                      <a:pt x="14" y="322"/>
                    </a:lnTo>
                    <a:lnTo>
                      <a:pt x="14" y="328"/>
                    </a:lnTo>
                    <a:lnTo>
                      <a:pt x="14" y="328"/>
                    </a:lnTo>
                    <a:lnTo>
                      <a:pt x="28" y="326"/>
                    </a:lnTo>
                    <a:lnTo>
                      <a:pt x="43" y="326"/>
                    </a:lnTo>
                    <a:lnTo>
                      <a:pt x="59" y="324"/>
                    </a:lnTo>
                    <a:lnTo>
                      <a:pt x="73" y="322"/>
                    </a:lnTo>
                    <a:lnTo>
                      <a:pt x="88" y="322"/>
                    </a:lnTo>
                    <a:lnTo>
                      <a:pt x="104" y="320"/>
                    </a:lnTo>
                    <a:lnTo>
                      <a:pt x="119" y="318"/>
                    </a:lnTo>
                    <a:lnTo>
                      <a:pt x="133" y="316"/>
                    </a:lnTo>
                    <a:lnTo>
                      <a:pt x="133" y="314"/>
                    </a:lnTo>
                    <a:lnTo>
                      <a:pt x="133" y="310"/>
                    </a:lnTo>
                    <a:lnTo>
                      <a:pt x="133" y="308"/>
                    </a:lnTo>
                    <a:lnTo>
                      <a:pt x="131" y="303"/>
                    </a:lnTo>
                    <a:lnTo>
                      <a:pt x="129" y="297"/>
                    </a:lnTo>
                    <a:lnTo>
                      <a:pt x="129" y="297"/>
                    </a:lnTo>
                    <a:lnTo>
                      <a:pt x="129" y="295"/>
                    </a:lnTo>
                    <a:lnTo>
                      <a:pt x="129" y="295"/>
                    </a:lnTo>
                    <a:lnTo>
                      <a:pt x="129" y="295"/>
                    </a:lnTo>
                    <a:lnTo>
                      <a:pt x="135" y="295"/>
                    </a:lnTo>
                    <a:lnTo>
                      <a:pt x="141" y="295"/>
                    </a:lnTo>
                    <a:lnTo>
                      <a:pt x="147" y="295"/>
                    </a:lnTo>
                    <a:lnTo>
                      <a:pt x="147" y="295"/>
                    </a:lnTo>
                    <a:lnTo>
                      <a:pt x="147" y="297"/>
                    </a:lnTo>
                    <a:lnTo>
                      <a:pt x="149" y="297"/>
                    </a:lnTo>
                    <a:lnTo>
                      <a:pt x="149" y="299"/>
                    </a:lnTo>
                    <a:lnTo>
                      <a:pt x="149" y="299"/>
                    </a:lnTo>
                    <a:lnTo>
                      <a:pt x="149" y="299"/>
                    </a:lnTo>
                    <a:lnTo>
                      <a:pt x="153" y="297"/>
                    </a:lnTo>
                    <a:lnTo>
                      <a:pt x="155" y="297"/>
                    </a:lnTo>
                    <a:lnTo>
                      <a:pt x="157" y="297"/>
                    </a:lnTo>
                    <a:lnTo>
                      <a:pt x="164" y="297"/>
                    </a:lnTo>
                    <a:lnTo>
                      <a:pt x="170" y="295"/>
                    </a:lnTo>
                    <a:lnTo>
                      <a:pt x="178" y="295"/>
                    </a:lnTo>
                    <a:lnTo>
                      <a:pt x="186" y="293"/>
                    </a:lnTo>
                    <a:lnTo>
                      <a:pt x="196" y="293"/>
                    </a:lnTo>
                    <a:lnTo>
                      <a:pt x="205" y="291"/>
                    </a:lnTo>
                    <a:lnTo>
                      <a:pt x="215" y="291"/>
                    </a:lnTo>
                    <a:lnTo>
                      <a:pt x="225" y="289"/>
                    </a:lnTo>
                    <a:lnTo>
                      <a:pt x="233" y="289"/>
                    </a:lnTo>
                    <a:lnTo>
                      <a:pt x="241" y="287"/>
                    </a:lnTo>
                    <a:lnTo>
                      <a:pt x="248" y="287"/>
                    </a:lnTo>
                    <a:lnTo>
                      <a:pt x="252" y="285"/>
                    </a:lnTo>
                    <a:lnTo>
                      <a:pt x="256" y="285"/>
                    </a:lnTo>
                    <a:lnTo>
                      <a:pt x="258" y="285"/>
                    </a:lnTo>
                    <a:lnTo>
                      <a:pt x="260" y="285"/>
                    </a:lnTo>
                    <a:lnTo>
                      <a:pt x="264" y="283"/>
                    </a:lnTo>
                    <a:lnTo>
                      <a:pt x="264" y="283"/>
                    </a:lnTo>
                    <a:lnTo>
                      <a:pt x="268" y="283"/>
                    </a:lnTo>
                    <a:lnTo>
                      <a:pt x="270" y="283"/>
                    </a:lnTo>
                    <a:lnTo>
                      <a:pt x="278" y="283"/>
                    </a:lnTo>
                    <a:lnTo>
                      <a:pt x="291" y="281"/>
                    </a:lnTo>
                    <a:lnTo>
                      <a:pt x="305" y="279"/>
                    </a:lnTo>
                    <a:lnTo>
                      <a:pt x="321" y="279"/>
                    </a:lnTo>
                    <a:lnTo>
                      <a:pt x="342" y="277"/>
                    </a:lnTo>
                    <a:lnTo>
                      <a:pt x="362" y="275"/>
                    </a:lnTo>
                    <a:lnTo>
                      <a:pt x="385" y="273"/>
                    </a:lnTo>
                    <a:lnTo>
                      <a:pt x="407" y="271"/>
                    </a:lnTo>
                    <a:lnTo>
                      <a:pt x="428" y="267"/>
                    </a:lnTo>
                    <a:lnTo>
                      <a:pt x="446" y="265"/>
                    </a:lnTo>
                    <a:lnTo>
                      <a:pt x="465" y="265"/>
                    </a:lnTo>
                    <a:lnTo>
                      <a:pt x="479" y="262"/>
                    </a:lnTo>
                    <a:lnTo>
                      <a:pt x="491" y="260"/>
                    </a:lnTo>
                    <a:lnTo>
                      <a:pt x="497" y="260"/>
                    </a:lnTo>
                    <a:lnTo>
                      <a:pt x="502" y="260"/>
                    </a:lnTo>
                    <a:lnTo>
                      <a:pt x="506" y="258"/>
                    </a:lnTo>
                    <a:lnTo>
                      <a:pt x="508" y="258"/>
                    </a:lnTo>
                    <a:lnTo>
                      <a:pt x="510" y="256"/>
                    </a:lnTo>
                    <a:lnTo>
                      <a:pt x="514" y="252"/>
                    </a:lnTo>
                    <a:lnTo>
                      <a:pt x="516" y="252"/>
                    </a:lnTo>
                    <a:lnTo>
                      <a:pt x="516" y="252"/>
                    </a:lnTo>
                    <a:lnTo>
                      <a:pt x="522" y="248"/>
                    </a:lnTo>
                    <a:lnTo>
                      <a:pt x="530" y="246"/>
                    </a:lnTo>
                    <a:lnTo>
                      <a:pt x="532" y="244"/>
                    </a:lnTo>
                    <a:lnTo>
                      <a:pt x="532" y="244"/>
                    </a:lnTo>
                    <a:lnTo>
                      <a:pt x="534" y="244"/>
                    </a:lnTo>
                    <a:lnTo>
                      <a:pt x="536" y="240"/>
                    </a:lnTo>
                    <a:lnTo>
                      <a:pt x="545" y="236"/>
                    </a:lnTo>
                    <a:lnTo>
                      <a:pt x="553" y="234"/>
                    </a:lnTo>
                    <a:lnTo>
                      <a:pt x="555" y="234"/>
                    </a:lnTo>
                    <a:lnTo>
                      <a:pt x="555" y="234"/>
                    </a:lnTo>
                    <a:lnTo>
                      <a:pt x="555" y="232"/>
                    </a:lnTo>
                    <a:lnTo>
                      <a:pt x="555" y="232"/>
                    </a:lnTo>
                    <a:lnTo>
                      <a:pt x="555" y="232"/>
                    </a:lnTo>
                    <a:lnTo>
                      <a:pt x="555" y="230"/>
                    </a:lnTo>
                    <a:lnTo>
                      <a:pt x="555" y="230"/>
                    </a:lnTo>
                    <a:lnTo>
                      <a:pt x="555" y="230"/>
                    </a:lnTo>
                    <a:lnTo>
                      <a:pt x="557" y="228"/>
                    </a:lnTo>
                    <a:lnTo>
                      <a:pt x="557" y="224"/>
                    </a:lnTo>
                    <a:lnTo>
                      <a:pt x="559" y="221"/>
                    </a:lnTo>
                    <a:lnTo>
                      <a:pt x="559" y="221"/>
                    </a:lnTo>
                    <a:lnTo>
                      <a:pt x="559" y="221"/>
                    </a:lnTo>
                    <a:lnTo>
                      <a:pt x="563" y="221"/>
                    </a:lnTo>
                    <a:lnTo>
                      <a:pt x="567" y="217"/>
                    </a:lnTo>
                    <a:lnTo>
                      <a:pt x="573" y="215"/>
                    </a:lnTo>
                    <a:lnTo>
                      <a:pt x="573" y="215"/>
                    </a:lnTo>
                    <a:lnTo>
                      <a:pt x="575" y="213"/>
                    </a:lnTo>
                    <a:lnTo>
                      <a:pt x="575" y="213"/>
                    </a:lnTo>
                    <a:lnTo>
                      <a:pt x="575" y="213"/>
                    </a:lnTo>
                    <a:lnTo>
                      <a:pt x="575" y="211"/>
                    </a:lnTo>
                    <a:lnTo>
                      <a:pt x="575" y="211"/>
                    </a:lnTo>
                    <a:lnTo>
                      <a:pt x="575" y="209"/>
                    </a:lnTo>
                    <a:lnTo>
                      <a:pt x="575" y="209"/>
                    </a:lnTo>
                    <a:lnTo>
                      <a:pt x="575" y="209"/>
                    </a:lnTo>
                    <a:lnTo>
                      <a:pt x="573" y="207"/>
                    </a:lnTo>
                    <a:lnTo>
                      <a:pt x="575" y="205"/>
                    </a:lnTo>
                    <a:lnTo>
                      <a:pt x="575" y="205"/>
                    </a:lnTo>
                    <a:lnTo>
                      <a:pt x="577" y="203"/>
                    </a:lnTo>
                    <a:lnTo>
                      <a:pt x="583" y="197"/>
                    </a:lnTo>
                    <a:lnTo>
                      <a:pt x="585" y="197"/>
                    </a:lnTo>
                    <a:lnTo>
                      <a:pt x="585" y="197"/>
                    </a:lnTo>
                    <a:lnTo>
                      <a:pt x="585" y="197"/>
                    </a:lnTo>
                    <a:lnTo>
                      <a:pt x="585" y="195"/>
                    </a:lnTo>
                    <a:lnTo>
                      <a:pt x="585" y="195"/>
                    </a:lnTo>
                    <a:lnTo>
                      <a:pt x="585" y="195"/>
                    </a:lnTo>
                    <a:lnTo>
                      <a:pt x="585" y="193"/>
                    </a:lnTo>
                    <a:lnTo>
                      <a:pt x="585" y="191"/>
                    </a:lnTo>
                    <a:lnTo>
                      <a:pt x="583" y="189"/>
                    </a:lnTo>
                    <a:lnTo>
                      <a:pt x="585" y="189"/>
                    </a:lnTo>
                    <a:lnTo>
                      <a:pt x="585" y="187"/>
                    </a:lnTo>
                    <a:lnTo>
                      <a:pt x="590" y="183"/>
                    </a:lnTo>
                    <a:lnTo>
                      <a:pt x="598" y="176"/>
                    </a:lnTo>
                    <a:lnTo>
                      <a:pt x="604" y="172"/>
                    </a:lnTo>
                    <a:lnTo>
                      <a:pt x="610" y="168"/>
                    </a:lnTo>
                    <a:lnTo>
                      <a:pt x="612" y="168"/>
                    </a:lnTo>
                    <a:lnTo>
                      <a:pt x="618" y="160"/>
                    </a:lnTo>
                    <a:lnTo>
                      <a:pt x="626" y="152"/>
                    </a:lnTo>
                    <a:lnTo>
                      <a:pt x="631" y="146"/>
                    </a:lnTo>
                    <a:lnTo>
                      <a:pt x="637" y="139"/>
                    </a:lnTo>
                    <a:lnTo>
                      <a:pt x="641" y="133"/>
                    </a:lnTo>
                    <a:lnTo>
                      <a:pt x="639" y="133"/>
                    </a:lnTo>
                    <a:close/>
                    <a:moveTo>
                      <a:pt x="4" y="322"/>
                    </a:moveTo>
                    <a:lnTo>
                      <a:pt x="0" y="324"/>
                    </a:lnTo>
                    <a:lnTo>
                      <a:pt x="0" y="328"/>
                    </a:lnTo>
                    <a:lnTo>
                      <a:pt x="2" y="328"/>
                    </a:lnTo>
                    <a:lnTo>
                      <a:pt x="2" y="330"/>
                    </a:lnTo>
                    <a:lnTo>
                      <a:pt x="8" y="328"/>
                    </a:lnTo>
                    <a:lnTo>
                      <a:pt x="8" y="328"/>
                    </a:lnTo>
                    <a:lnTo>
                      <a:pt x="6" y="324"/>
                    </a:lnTo>
                    <a:lnTo>
                      <a:pt x="4" y="322"/>
                    </a:lnTo>
                    <a:close/>
                  </a:path>
                </a:pathLst>
              </a:custGeom>
              <a:solidFill>
                <a:schemeClr val="tx1"/>
              </a:solidFill>
              <a:ln w="3175" cap="rnd">
                <a:solidFill>
                  <a:schemeClr val="bg1"/>
                </a:solidFill>
                <a:prstDash val="solid"/>
                <a:round/>
                <a:headEnd/>
                <a:tailEnd/>
              </a:ln>
            </p:spPr>
            <p:txBody>
              <a:bodyPr vert="horz" wrap="square" lIns="144000" tIns="9600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KY</a:t>
                </a:r>
              </a:p>
            </p:txBody>
          </p:sp>
          <p:sp>
            <p:nvSpPr>
              <p:cNvPr id="42" name="Freeform 39">
                <a:extLst>
                  <a:ext uri="{FF2B5EF4-FFF2-40B4-BE49-F238E27FC236}">
                    <a16:creationId xmlns:a16="http://schemas.microsoft.com/office/drawing/2014/main" id="{2D4370FA-EC80-4F6A-9DAF-D0FFD1D1F8DC}"/>
                  </a:ext>
                </a:extLst>
              </p:cNvPr>
              <p:cNvSpPr>
                <a:spLocks/>
              </p:cNvSpPr>
              <p:nvPr/>
            </p:nvSpPr>
            <p:spPr bwMode="auto">
              <a:xfrm>
                <a:off x="2559" y="1114"/>
                <a:ext cx="641" cy="330"/>
              </a:xfrm>
              <a:custGeom>
                <a:avLst/>
                <a:gdLst>
                  <a:gd name="T0" fmla="*/ 582 w 641"/>
                  <a:gd name="T1" fmla="*/ 322 h 330"/>
                  <a:gd name="T2" fmla="*/ 502 w 641"/>
                  <a:gd name="T3" fmla="*/ 326 h 330"/>
                  <a:gd name="T4" fmla="*/ 420 w 641"/>
                  <a:gd name="T5" fmla="*/ 328 h 330"/>
                  <a:gd name="T6" fmla="*/ 340 w 641"/>
                  <a:gd name="T7" fmla="*/ 330 h 330"/>
                  <a:gd name="T8" fmla="*/ 260 w 641"/>
                  <a:gd name="T9" fmla="*/ 330 h 330"/>
                  <a:gd name="T10" fmla="*/ 181 w 641"/>
                  <a:gd name="T11" fmla="*/ 330 h 330"/>
                  <a:gd name="T12" fmla="*/ 101 w 641"/>
                  <a:gd name="T13" fmla="*/ 330 h 330"/>
                  <a:gd name="T14" fmla="*/ 21 w 641"/>
                  <a:gd name="T15" fmla="*/ 330 h 330"/>
                  <a:gd name="T16" fmla="*/ 0 w 641"/>
                  <a:gd name="T17" fmla="*/ 299 h 330"/>
                  <a:gd name="T18" fmla="*/ 2 w 641"/>
                  <a:gd name="T19" fmla="*/ 258 h 330"/>
                  <a:gd name="T20" fmla="*/ 2 w 641"/>
                  <a:gd name="T21" fmla="*/ 219 h 330"/>
                  <a:gd name="T22" fmla="*/ 2 w 641"/>
                  <a:gd name="T23" fmla="*/ 178 h 330"/>
                  <a:gd name="T24" fmla="*/ 2 w 641"/>
                  <a:gd name="T25" fmla="*/ 137 h 330"/>
                  <a:gd name="T26" fmla="*/ 4 w 641"/>
                  <a:gd name="T27" fmla="*/ 98 h 330"/>
                  <a:gd name="T28" fmla="*/ 4 w 641"/>
                  <a:gd name="T29" fmla="*/ 57 h 330"/>
                  <a:gd name="T30" fmla="*/ 4 w 641"/>
                  <a:gd name="T31" fmla="*/ 18 h 330"/>
                  <a:gd name="T32" fmla="*/ 58 w 641"/>
                  <a:gd name="T33" fmla="*/ 8 h 330"/>
                  <a:gd name="T34" fmla="*/ 127 w 641"/>
                  <a:gd name="T35" fmla="*/ 8 h 330"/>
                  <a:gd name="T36" fmla="*/ 199 w 641"/>
                  <a:gd name="T37" fmla="*/ 8 h 330"/>
                  <a:gd name="T38" fmla="*/ 269 w 641"/>
                  <a:gd name="T39" fmla="*/ 8 h 330"/>
                  <a:gd name="T40" fmla="*/ 338 w 641"/>
                  <a:gd name="T41" fmla="*/ 8 h 330"/>
                  <a:gd name="T42" fmla="*/ 410 w 641"/>
                  <a:gd name="T43" fmla="*/ 6 h 330"/>
                  <a:gd name="T44" fmla="*/ 480 w 641"/>
                  <a:gd name="T45" fmla="*/ 4 h 330"/>
                  <a:gd name="T46" fmla="*/ 549 w 641"/>
                  <a:gd name="T47" fmla="*/ 2 h 330"/>
                  <a:gd name="T48" fmla="*/ 574 w 641"/>
                  <a:gd name="T49" fmla="*/ 6 h 330"/>
                  <a:gd name="T50" fmla="*/ 578 w 641"/>
                  <a:gd name="T51" fmla="*/ 8 h 330"/>
                  <a:gd name="T52" fmla="*/ 580 w 641"/>
                  <a:gd name="T53" fmla="*/ 10 h 330"/>
                  <a:gd name="T54" fmla="*/ 586 w 641"/>
                  <a:gd name="T55" fmla="*/ 14 h 330"/>
                  <a:gd name="T56" fmla="*/ 594 w 641"/>
                  <a:gd name="T57" fmla="*/ 10 h 330"/>
                  <a:gd name="T58" fmla="*/ 598 w 641"/>
                  <a:gd name="T59" fmla="*/ 12 h 330"/>
                  <a:gd name="T60" fmla="*/ 605 w 641"/>
                  <a:gd name="T61" fmla="*/ 16 h 330"/>
                  <a:gd name="T62" fmla="*/ 605 w 641"/>
                  <a:gd name="T63" fmla="*/ 22 h 330"/>
                  <a:gd name="T64" fmla="*/ 607 w 641"/>
                  <a:gd name="T65" fmla="*/ 26 h 330"/>
                  <a:gd name="T66" fmla="*/ 598 w 641"/>
                  <a:gd name="T67" fmla="*/ 26 h 330"/>
                  <a:gd name="T68" fmla="*/ 596 w 641"/>
                  <a:gd name="T69" fmla="*/ 33 h 330"/>
                  <a:gd name="T70" fmla="*/ 590 w 641"/>
                  <a:gd name="T71" fmla="*/ 39 h 330"/>
                  <a:gd name="T72" fmla="*/ 590 w 641"/>
                  <a:gd name="T73" fmla="*/ 45 h 330"/>
                  <a:gd name="T74" fmla="*/ 586 w 641"/>
                  <a:gd name="T75" fmla="*/ 49 h 330"/>
                  <a:gd name="T76" fmla="*/ 592 w 641"/>
                  <a:gd name="T77" fmla="*/ 53 h 330"/>
                  <a:gd name="T78" fmla="*/ 596 w 641"/>
                  <a:gd name="T79" fmla="*/ 59 h 330"/>
                  <a:gd name="T80" fmla="*/ 602 w 641"/>
                  <a:gd name="T81" fmla="*/ 63 h 330"/>
                  <a:gd name="T82" fmla="*/ 607 w 641"/>
                  <a:gd name="T83" fmla="*/ 76 h 330"/>
                  <a:gd name="T84" fmla="*/ 613 w 641"/>
                  <a:gd name="T85" fmla="*/ 82 h 330"/>
                  <a:gd name="T86" fmla="*/ 621 w 641"/>
                  <a:gd name="T87" fmla="*/ 86 h 330"/>
                  <a:gd name="T88" fmla="*/ 627 w 641"/>
                  <a:gd name="T89" fmla="*/ 86 h 330"/>
                  <a:gd name="T90" fmla="*/ 629 w 641"/>
                  <a:gd name="T91" fmla="*/ 88 h 330"/>
                  <a:gd name="T92" fmla="*/ 629 w 641"/>
                  <a:gd name="T93" fmla="*/ 90 h 330"/>
                  <a:gd name="T94" fmla="*/ 631 w 641"/>
                  <a:gd name="T95" fmla="*/ 92 h 330"/>
                  <a:gd name="T96" fmla="*/ 633 w 641"/>
                  <a:gd name="T97" fmla="*/ 141 h 330"/>
                  <a:gd name="T98" fmla="*/ 635 w 641"/>
                  <a:gd name="T99" fmla="*/ 197 h 330"/>
                  <a:gd name="T100" fmla="*/ 637 w 641"/>
                  <a:gd name="T101" fmla="*/ 250 h 330"/>
                  <a:gd name="T102" fmla="*/ 641 w 641"/>
                  <a:gd name="T103" fmla="*/ 30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1" h="330">
                    <a:moveTo>
                      <a:pt x="641" y="320"/>
                    </a:moveTo>
                    <a:lnTo>
                      <a:pt x="621" y="320"/>
                    </a:lnTo>
                    <a:lnTo>
                      <a:pt x="600" y="322"/>
                    </a:lnTo>
                    <a:lnTo>
                      <a:pt x="582" y="322"/>
                    </a:lnTo>
                    <a:lnTo>
                      <a:pt x="562" y="324"/>
                    </a:lnTo>
                    <a:lnTo>
                      <a:pt x="541" y="324"/>
                    </a:lnTo>
                    <a:lnTo>
                      <a:pt x="521" y="324"/>
                    </a:lnTo>
                    <a:lnTo>
                      <a:pt x="502" y="326"/>
                    </a:lnTo>
                    <a:lnTo>
                      <a:pt x="482" y="326"/>
                    </a:lnTo>
                    <a:lnTo>
                      <a:pt x="461" y="326"/>
                    </a:lnTo>
                    <a:lnTo>
                      <a:pt x="441" y="328"/>
                    </a:lnTo>
                    <a:lnTo>
                      <a:pt x="420" y="328"/>
                    </a:lnTo>
                    <a:lnTo>
                      <a:pt x="402" y="328"/>
                    </a:lnTo>
                    <a:lnTo>
                      <a:pt x="381" y="328"/>
                    </a:lnTo>
                    <a:lnTo>
                      <a:pt x="361" y="330"/>
                    </a:lnTo>
                    <a:lnTo>
                      <a:pt x="340" y="330"/>
                    </a:lnTo>
                    <a:lnTo>
                      <a:pt x="322" y="330"/>
                    </a:lnTo>
                    <a:lnTo>
                      <a:pt x="301" y="330"/>
                    </a:lnTo>
                    <a:lnTo>
                      <a:pt x="281" y="330"/>
                    </a:lnTo>
                    <a:lnTo>
                      <a:pt x="260" y="330"/>
                    </a:lnTo>
                    <a:lnTo>
                      <a:pt x="240" y="330"/>
                    </a:lnTo>
                    <a:lnTo>
                      <a:pt x="222" y="330"/>
                    </a:lnTo>
                    <a:lnTo>
                      <a:pt x="201" y="330"/>
                    </a:lnTo>
                    <a:lnTo>
                      <a:pt x="181" y="330"/>
                    </a:lnTo>
                    <a:lnTo>
                      <a:pt x="160" y="330"/>
                    </a:lnTo>
                    <a:lnTo>
                      <a:pt x="140" y="330"/>
                    </a:lnTo>
                    <a:lnTo>
                      <a:pt x="121" y="330"/>
                    </a:lnTo>
                    <a:lnTo>
                      <a:pt x="101" y="330"/>
                    </a:lnTo>
                    <a:lnTo>
                      <a:pt x="80" y="330"/>
                    </a:lnTo>
                    <a:lnTo>
                      <a:pt x="60" y="330"/>
                    </a:lnTo>
                    <a:lnTo>
                      <a:pt x="41" y="330"/>
                    </a:lnTo>
                    <a:lnTo>
                      <a:pt x="21" y="330"/>
                    </a:lnTo>
                    <a:lnTo>
                      <a:pt x="0" y="330"/>
                    </a:lnTo>
                    <a:lnTo>
                      <a:pt x="0" y="320"/>
                    </a:lnTo>
                    <a:lnTo>
                      <a:pt x="0" y="309"/>
                    </a:lnTo>
                    <a:lnTo>
                      <a:pt x="0" y="299"/>
                    </a:lnTo>
                    <a:lnTo>
                      <a:pt x="0" y="289"/>
                    </a:lnTo>
                    <a:lnTo>
                      <a:pt x="0" y="279"/>
                    </a:lnTo>
                    <a:lnTo>
                      <a:pt x="0" y="268"/>
                    </a:lnTo>
                    <a:lnTo>
                      <a:pt x="2" y="258"/>
                    </a:lnTo>
                    <a:lnTo>
                      <a:pt x="2" y="248"/>
                    </a:lnTo>
                    <a:lnTo>
                      <a:pt x="2" y="238"/>
                    </a:lnTo>
                    <a:lnTo>
                      <a:pt x="2" y="227"/>
                    </a:lnTo>
                    <a:lnTo>
                      <a:pt x="2" y="219"/>
                    </a:lnTo>
                    <a:lnTo>
                      <a:pt x="2" y="209"/>
                    </a:lnTo>
                    <a:lnTo>
                      <a:pt x="2" y="199"/>
                    </a:lnTo>
                    <a:lnTo>
                      <a:pt x="2" y="188"/>
                    </a:lnTo>
                    <a:lnTo>
                      <a:pt x="2" y="178"/>
                    </a:lnTo>
                    <a:lnTo>
                      <a:pt x="2" y="168"/>
                    </a:lnTo>
                    <a:lnTo>
                      <a:pt x="2" y="158"/>
                    </a:lnTo>
                    <a:lnTo>
                      <a:pt x="2" y="147"/>
                    </a:lnTo>
                    <a:lnTo>
                      <a:pt x="2" y="137"/>
                    </a:lnTo>
                    <a:lnTo>
                      <a:pt x="2" y="127"/>
                    </a:lnTo>
                    <a:lnTo>
                      <a:pt x="4" y="119"/>
                    </a:lnTo>
                    <a:lnTo>
                      <a:pt x="4" y="108"/>
                    </a:lnTo>
                    <a:lnTo>
                      <a:pt x="4" y="98"/>
                    </a:lnTo>
                    <a:lnTo>
                      <a:pt x="4" y="88"/>
                    </a:lnTo>
                    <a:lnTo>
                      <a:pt x="4" y="78"/>
                    </a:lnTo>
                    <a:lnTo>
                      <a:pt x="4" y="67"/>
                    </a:lnTo>
                    <a:lnTo>
                      <a:pt x="4" y="57"/>
                    </a:lnTo>
                    <a:lnTo>
                      <a:pt x="4" y="47"/>
                    </a:lnTo>
                    <a:lnTo>
                      <a:pt x="4" y="37"/>
                    </a:lnTo>
                    <a:lnTo>
                      <a:pt x="4" y="26"/>
                    </a:lnTo>
                    <a:lnTo>
                      <a:pt x="4" y="18"/>
                    </a:lnTo>
                    <a:lnTo>
                      <a:pt x="4" y="8"/>
                    </a:lnTo>
                    <a:lnTo>
                      <a:pt x="23" y="8"/>
                    </a:lnTo>
                    <a:lnTo>
                      <a:pt x="41" y="8"/>
                    </a:lnTo>
                    <a:lnTo>
                      <a:pt x="58" y="8"/>
                    </a:lnTo>
                    <a:lnTo>
                      <a:pt x="76" y="8"/>
                    </a:lnTo>
                    <a:lnTo>
                      <a:pt x="93" y="8"/>
                    </a:lnTo>
                    <a:lnTo>
                      <a:pt x="111" y="8"/>
                    </a:lnTo>
                    <a:lnTo>
                      <a:pt x="127" y="8"/>
                    </a:lnTo>
                    <a:lnTo>
                      <a:pt x="146" y="8"/>
                    </a:lnTo>
                    <a:lnTo>
                      <a:pt x="164" y="8"/>
                    </a:lnTo>
                    <a:lnTo>
                      <a:pt x="181" y="8"/>
                    </a:lnTo>
                    <a:lnTo>
                      <a:pt x="199" y="8"/>
                    </a:lnTo>
                    <a:lnTo>
                      <a:pt x="215" y="8"/>
                    </a:lnTo>
                    <a:lnTo>
                      <a:pt x="234" y="8"/>
                    </a:lnTo>
                    <a:lnTo>
                      <a:pt x="250" y="8"/>
                    </a:lnTo>
                    <a:lnTo>
                      <a:pt x="269" y="8"/>
                    </a:lnTo>
                    <a:lnTo>
                      <a:pt x="287" y="8"/>
                    </a:lnTo>
                    <a:lnTo>
                      <a:pt x="303" y="8"/>
                    </a:lnTo>
                    <a:lnTo>
                      <a:pt x="322" y="8"/>
                    </a:lnTo>
                    <a:lnTo>
                      <a:pt x="338" y="8"/>
                    </a:lnTo>
                    <a:lnTo>
                      <a:pt x="357" y="8"/>
                    </a:lnTo>
                    <a:lnTo>
                      <a:pt x="373" y="6"/>
                    </a:lnTo>
                    <a:lnTo>
                      <a:pt x="392" y="6"/>
                    </a:lnTo>
                    <a:lnTo>
                      <a:pt x="410" y="6"/>
                    </a:lnTo>
                    <a:lnTo>
                      <a:pt x="426" y="6"/>
                    </a:lnTo>
                    <a:lnTo>
                      <a:pt x="445" y="6"/>
                    </a:lnTo>
                    <a:lnTo>
                      <a:pt x="461" y="4"/>
                    </a:lnTo>
                    <a:lnTo>
                      <a:pt x="480" y="4"/>
                    </a:lnTo>
                    <a:lnTo>
                      <a:pt x="498" y="4"/>
                    </a:lnTo>
                    <a:lnTo>
                      <a:pt x="514" y="2"/>
                    </a:lnTo>
                    <a:lnTo>
                      <a:pt x="533" y="2"/>
                    </a:lnTo>
                    <a:lnTo>
                      <a:pt x="549" y="2"/>
                    </a:lnTo>
                    <a:lnTo>
                      <a:pt x="568" y="0"/>
                    </a:lnTo>
                    <a:lnTo>
                      <a:pt x="572" y="4"/>
                    </a:lnTo>
                    <a:lnTo>
                      <a:pt x="574" y="6"/>
                    </a:lnTo>
                    <a:lnTo>
                      <a:pt x="574" y="6"/>
                    </a:lnTo>
                    <a:lnTo>
                      <a:pt x="576" y="6"/>
                    </a:lnTo>
                    <a:lnTo>
                      <a:pt x="576" y="8"/>
                    </a:lnTo>
                    <a:lnTo>
                      <a:pt x="576" y="8"/>
                    </a:lnTo>
                    <a:lnTo>
                      <a:pt x="578" y="8"/>
                    </a:lnTo>
                    <a:lnTo>
                      <a:pt x="578" y="10"/>
                    </a:lnTo>
                    <a:lnTo>
                      <a:pt x="578" y="10"/>
                    </a:lnTo>
                    <a:lnTo>
                      <a:pt x="580" y="10"/>
                    </a:lnTo>
                    <a:lnTo>
                      <a:pt x="580" y="10"/>
                    </a:lnTo>
                    <a:lnTo>
                      <a:pt x="582" y="10"/>
                    </a:lnTo>
                    <a:lnTo>
                      <a:pt x="582" y="12"/>
                    </a:lnTo>
                    <a:lnTo>
                      <a:pt x="584" y="14"/>
                    </a:lnTo>
                    <a:lnTo>
                      <a:pt x="586" y="14"/>
                    </a:lnTo>
                    <a:lnTo>
                      <a:pt x="588" y="14"/>
                    </a:lnTo>
                    <a:lnTo>
                      <a:pt x="590" y="12"/>
                    </a:lnTo>
                    <a:lnTo>
                      <a:pt x="592" y="10"/>
                    </a:lnTo>
                    <a:lnTo>
                      <a:pt x="594" y="10"/>
                    </a:lnTo>
                    <a:lnTo>
                      <a:pt x="596" y="10"/>
                    </a:lnTo>
                    <a:lnTo>
                      <a:pt x="598" y="10"/>
                    </a:lnTo>
                    <a:lnTo>
                      <a:pt x="598" y="10"/>
                    </a:lnTo>
                    <a:lnTo>
                      <a:pt x="598" y="12"/>
                    </a:lnTo>
                    <a:lnTo>
                      <a:pt x="598" y="12"/>
                    </a:lnTo>
                    <a:lnTo>
                      <a:pt x="598" y="14"/>
                    </a:lnTo>
                    <a:lnTo>
                      <a:pt x="600" y="14"/>
                    </a:lnTo>
                    <a:lnTo>
                      <a:pt x="605" y="16"/>
                    </a:lnTo>
                    <a:lnTo>
                      <a:pt x="605" y="18"/>
                    </a:lnTo>
                    <a:lnTo>
                      <a:pt x="605" y="18"/>
                    </a:lnTo>
                    <a:lnTo>
                      <a:pt x="605" y="22"/>
                    </a:lnTo>
                    <a:lnTo>
                      <a:pt x="605" y="22"/>
                    </a:lnTo>
                    <a:lnTo>
                      <a:pt x="605" y="24"/>
                    </a:lnTo>
                    <a:lnTo>
                      <a:pt x="605" y="24"/>
                    </a:lnTo>
                    <a:lnTo>
                      <a:pt x="607" y="24"/>
                    </a:lnTo>
                    <a:lnTo>
                      <a:pt x="607" y="26"/>
                    </a:lnTo>
                    <a:lnTo>
                      <a:pt x="605" y="29"/>
                    </a:lnTo>
                    <a:lnTo>
                      <a:pt x="602" y="29"/>
                    </a:lnTo>
                    <a:lnTo>
                      <a:pt x="598" y="26"/>
                    </a:lnTo>
                    <a:lnTo>
                      <a:pt x="598" y="26"/>
                    </a:lnTo>
                    <a:lnTo>
                      <a:pt x="596" y="29"/>
                    </a:lnTo>
                    <a:lnTo>
                      <a:pt x="596" y="29"/>
                    </a:lnTo>
                    <a:lnTo>
                      <a:pt x="596" y="33"/>
                    </a:lnTo>
                    <a:lnTo>
                      <a:pt x="596" y="33"/>
                    </a:lnTo>
                    <a:lnTo>
                      <a:pt x="596" y="33"/>
                    </a:lnTo>
                    <a:lnTo>
                      <a:pt x="594" y="35"/>
                    </a:lnTo>
                    <a:lnTo>
                      <a:pt x="592" y="37"/>
                    </a:lnTo>
                    <a:lnTo>
                      <a:pt x="590" y="39"/>
                    </a:lnTo>
                    <a:lnTo>
                      <a:pt x="590" y="41"/>
                    </a:lnTo>
                    <a:lnTo>
                      <a:pt x="590" y="43"/>
                    </a:lnTo>
                    <a:lnTo>
                      <a:pt x="590" y="43"/>
                    </a:lnTo>
                    <a:lnTo>
                      <a:pt x="590" y="45"/>
                    </a:lnTo>
                    <a:lnTo>
                      <a:pt x="590" y="45"/>
                    </a:lnTo>
                    <a:lnTo>
                      <a:pt x="588" y="45"/>
                    </a:lnTo>
                    <a:lnTo>
                      <a:pt x="586" y="45"/>
                    </a:lnTo>
                    <a:lnTo>
                      <a:pt x="586" y="49"/>
                    </a:lnTo>
                    <a:lnTo>
                      <a:pt x="588" y="51"/>
                    </a:lnTo>
                    <a:lnTo>
                      <a:pt x="590" y="51"/>
                    </a:lnTo>
                    <a:lnTo>
                      <a:pt x="590" y="53"/>
                    </a:lnTo>
                    <a:lnTo>
                      <a:pt x="592" y="53"/>
                    </a:lnTo>
                    <a:lnTo>
                      <a:pt x="594" y="57"/>
                    </a:lnTo>
                    <a:lnTo>
                      <a:pt x="594" y="57"/>
                    </a:lnTo>
                    <a:lnTo>
                      <a:pt x="594" y="59"/>
                    </a:lnTo>
                    <a:lnTo>
                      <a:pt x="596" y="59"/>
                    </a:lnTo>
                    <a:lnTo>
                      <a:pt x="600" y="61"/>
                    </a:lnTo>
                    <a:lnTo>
                      <a:pt x="600" y="61"/>
                    </a:lnTo>
                    <a:lnTo>
                      <a:pt x="600" y="63"/>
                    </a:lnTo>
                    <a:lnTo>
                      <a:pt x="602" y="63"/>
                    </a:lnTo>
                    <a:lnTo>
                      <a:pt x="605" y="65"/>
                    </a:lnTo>
                    <a:lnTo>
                      <a:pt x="605" y="67"/>
                    </a:lnTo>
                    <a:lnTo>
                      <a:pt x="605" y="72"/>
                    </a:lnTo>
                    <a:lnTo>
                      <a:pt x="607" y="76"/>
                    </a:lnTo>
                    <a:lnTo>
                      <a:pt x="611" y="78"/>
                    </a:lnTo>
                    <a:lnTo>
                      <a:pt x="611" y="78"/>
                    </a:lnTo>
                    <a:lnTo>
                      <a:pt x="611" y="80"/>
                    </a:lnTo>
                    <a:lnTo>
                      <a:pt x="613" y="82"/>
                    </a:lnTo>
                    <a:lnTo>
                      <a:pt x="613" y="84"/>
                    </a:lnTo>
                    <a:lnTo>
                      <a:pt x="615" y="84"/>
                    </a:lnTo>
                    <a:lnTo>
                      <a:pt x="619" y="86"/>
                    </a:lnTo>
                    <a:lnTo>
                      <a:pt x="621" y="86"/>
                    </a:lnTo>
                    <a:lnTo>
                      <a:pt x="623" y="86"/>
                    </a:lnTo>
                    <a:lnTo>
                      <a:pt x="625" y="86"/>
                    </a:lnTo>
                    <a:lnTo>
                      <a:pt x="625" y="86"/>
                    </a:lnTo>
                    <a:lnTo>
                      <a:pt x="627" y="86"/>
                    </a:lnTo>
                    <a:lnTo>
                      <a:pt x="627" y="86"/>
                    </a:lnTo>
                    <a:lnTo>
                      <a:pt x="627" y="88"/>
                    </a:lnTo>
                    <a:lnTo>
                      <a:pt x="627" y="88"/>
                    </a:lnTo>
                    <a:lnTo>
                      <a:pt x="629" y="88"/>
                    </a:lnTo>
                    <a:lnTo>
                      <a:pt x="631" y="88"/>
                    </a:lnTo>
                    <a:lnTo>
                      <a:pt x="631" y="90"/>
                    </a:lnTo>
                    <a:lnTo>
                      <a:pt x="629" y="90"/>
                    </a:lnTo>
                    <a:lnTo>
                      <a:pt x="629" y="90"/>
                    </a:lnTo>
                    <a:lnTo>
                      <a:pt x="629" y="92"/>
                    </a:lnTo>
                    <a:lnTo>
                      <a:pt x="629" y="92"/>
                    </a:lnTo>
                    <a:lnTo>
                      <a:pt x="631" y="92"/>
                    </a:lnTo>
                    <a:lnTo>
                      <a:pt x="631" y="92"/>
                    </a:lnTo>
                    <a:lnTo>
                      <a:pt x="631" y="100"/>
                    </a:lnTo>
                    <a:lnTo>
                      <a:pt x="631" y="115"/>
                    </a:lnTo>
                    <a:lnTo>
                      <a:pt x="631" y="127"/>
                    </a:lnTo>
                    <a:lnTo>
                      <a:pt x="633" y="141"/>
                    </a:lnTo>
                    <a:lnTo>
                      <a:pt x="633" y="156"/>
                    </a:lnTo>
                    <a:lnTo>
                      <a:pt x="633" y="168"/>
                    </a:lnTo>
                    <a:lnTo>
                      <a:pt x="635" y="182"/>
                    </a:lnTo>
                    <a:lnTo>
                      <a:pt x="635" y="197"/>
                    </a:lnTo>
                    <a:lnTo>
                      <a:pt x="635" y="209"/>
                    </a:lnTo>
                    <a:lnTo>
                      <a:pt x="637" y="223"/>
                    </a:lnTo>
                    <a:lnTo>
                      <a:pt x="637" y="238"/>
                    </a:lnTo>
                    <a:lnTo>
                      <a:pt x="637" y="250"/>
                    </a:lnTo>
                    <a:lnTo>
                      <a:pt x="639" y="264"/>
                    </a:lnTo>
                    <a:lnTo>
                      <a:pt x="639" y="279"/>
                    </a:lnTo>
                    <a:lnTo>
                      <a:pt x="639" y="291"/>
                    </a:lnTo>
                    <a:lnTo>
                      <a:pt x="641" y="305"/>
                    </a:lnTo>
                    <a:lnTo>
                      <a:pt x="641" y="320"/>
                    </a:lnTo>
                    <a:lnTo>
                      <a:pt x="641" y="320"/>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KS</a:t>
                </a:r>
              </a:p>
            </p:txBody>
          </p:sp>
          <p:sp>
            <p:nvSpPr>
              <p:cNvPr id="43" name="Freeform 40">
                <a:extLst>
                  <a:ext uri="{FF2B5EF4-FFF2-40B4-BE49-F238E27FC236}">
                    <a16:creationId xmlns:a16="http://schemas.microsoft.com/office/drawing/2014/main" id="{86514E52-BEDF-4B2F-97B0-82210890E996}"/>
                  </a:ext>
                </a:extLst>
              </p:cNvPr>
              <p:cNvSpPr>
                <a:spLocks/>
              </p:cNvSpPr>
              <p:nvPr/>
            </p:nvSpPr>
            <p:spPr bwMode="auto">
              <a:xfrm>
                <a:off x="3750" y="849"/>
                <a:ext cx="269" cy="455"/>
              </a:xfrm>
              <a:custGeom>
                <a:avLst/>
                <a:gdLst>
                  <a:gd name="T0" fmla="*/ 260 w 269"/>
                  <a:gd name="T1" fmla="*/ 302 h 455"/>
                  <a:gd name="T2" fmla="*/ 258 w 269"/>
                  <a:gd name="T3" fmla="*/ 287 h 455"/>
                  <a:gd name="T4" fmla="*/ 256 w 269"/>
                  <a:gd name="T5" fmla="*/ 240 h 455"/>
                  <a:gd name="T6" fmla="*/ 248 w 269"/>
                  <a:gd name="T7" fmla="*/ 179 h 455"/>
                  <a:gd name="T8" fmla="*/ 240 w 269"/>
                  <a:gd name="T9" fmla="*/ 119 h 455"/>
                  <a:gd name="T10" fmla="*/ 234 w 269"/>
                  <a:gd name="T11" fmla="*/ 58 h 455"/>
                  <a:gd name="T12" fmla="*/ 220 w 269"/>
                  <a:gd name="T13" fmla="*/ 3 h 455"/>
                  <a:gd name="T14" fmla="*/ 174 w 269"/>
                  <a:gd name="T15" fmla="*/ 9 h 455"/>
                  <a:gd name="T16" fmla="*/ 125 w 269"/>
                  <a:gd name="T17" fmla="*/ 15 h 455"/>
                  <a:gd name="T18" fmla="*/ 74 w 269"/>
                  <a:gd name="T19" fmla="*/ 21 h 455"/>
                  <a:gd name="T20" fmla="*/ 17 w 269"/>
                  <a:gd name="T21" fmla="*/ 39 h 455"/>
                  <a:gd name="T22" fmla="*/ 4 w 269"/>
                  <a:gd name="T23" fmla="*/ 33 h 455"/>
                  <a:gd name="T24" fmla="*/ 15 w 269"/>
                  <a:gd name="T25" fmla="*/ 125 h 455"/>
                  <a:gd name="T26" fmla="*/ 27 w 269"/>
                  <a:gd name="T27" fmla="*/ 248 h 455"/>
                  <a:gd name="T28" fmla="*/ 25 w 269"/>
                  <a:gd name="T29" fmla="*/ 291 h 455"/>
                  <a:gd name="T30" fmla="*/ 25 w 269"/>
                  <a:gd name="T31" fmla="*/ 312 h 455"/>
                  <a:gd name="T32" fmla="*/ 35 w 269"/>
                  <a:gd name="T33" fmla="*/ 324 h 455"/>
                  <a:gd name="T34" fmla="*/ 39 w 269"/>
                  <a:gd name="T35" fmla="*/ 343 h 455"/>
                  <a:gd name="T36" fmla="*/ 33 w 269"/>
                  <a:gd name="T37" fmla="*/ 357 h 455"/>
                  <a:gd name="T38" fmla="*/ 31 w 269"/>
                  <a:gd name="T39" fmla="*/ 365 h 455"/>
                  <a:gd name="T40" fmla="*/ 31 w 269"/>
                  <a:gd name="T41" fmla="*/ 373 h 455"/>
                  <a:gd name="T42" fmla="*/ 29 w 269"/>
                  <a:gd name="T43" fmla="*/ 378 h 455"/>
                  <a:gd name="T44" fmla="*/ 23 w 269"/>
                  <a:gd name="T45" fmla="*/ 388 h 455"/>
                  <a:gd name="T46" fmla="*/ 17 w 269"/>
                  <a:gd name="T47" fmla="*/ 396 h 455"/>
                  <a:gd name="T48" fmla="*/ 15 w 269"/>
                  <a:gd name="T49" fmla="*/ 398 h 455"/>
                  <a:gd name="T50" fmla="*/ 11 w 269"/>
                  <a:gd name="T51" fmla="*/ 400 h 455"/>
                  <a:gd name="T52" fmla="*/ 7 w 269"/>
                  <a:gd name="T53" fmla="*/ 406 h 455"/>
                  <a:gd name="T54" fmla="*/ 9 w 269"/>
                  <a:gd name="T55" fmla="*/ 412 h 455"/>
                  <a:gd name="T56" fmla="*/ 7 w 269"/>
                  <a:gd name="T57" fmla="*/ 421 h 455"/>
                  <a:gd name="T58" fmla="*/ 7 w 269"/>
                  <a:gd name="T59" fmla="*/ 427 h 455"/>
                  <a:gd name="T60" fmla="*/ 4 w 269"/>
                  <a:gd name="T61" fmla="*/ 435 h 455"/>
                  <a:gd name="T62" fmla="*/ 4 w 269"/>
                  <a:gd name="T63" fmla="*/ 443 h 455"/>
                  <a:gd name="T64" fmla="*/ 7 w 269"/>
                  <a:gd name="T65" fmla="*/ 451 h 455"/>
                  <a:gd name="T66" fmla="*/ 4 w 269"/>
                  <a:gd name="T67" fmla="*/ 453 h 455"/>
                  <a:gd name="T68" fmla="*/ 19 w 269"/>
                  <a:gd name="T69" fmla="*/ 449 h 455"/>
                  <a:gd name="T70" fmla="*/ 21 w 269"/>
                  <a:gd name="T71" fmla="*/ 441 h 455"/>
                  <a:gd name="T72" fmla="*/ 33 w 269"/>
                  <a:gd name="T73" fmla="*/ 441 h 455"/>
                  <a:gd name="T74" fmla="*/ 39 w 269"/>
                  <a:gd name="T75" fmla="*/ 447 h 455"/>
                  <a:gd name="T76" fmla="*/ 41 w 269"/>
                  <a:gd name="T77" fmla="*/ 433 h 455"/>
                  <a:gd name="T78" fmla="*/ 47 w 269"/>
                  <a:gd name="T79" fmla="*/ 437 h 455"/>
                  <a:gd name="T80" fmla="*/ 66 w 269"/>
                  <a:gd name="T81" fmla="*/ 435 h 455"/>
                  <a:gd name="T82" fmla="*/ 80 w 269"/>
                  <a:gd name="T83" fmla="*/ 441 h 455"/>
                  <a:gd name="T84" fmla="*/ 88 w 269"/>
                  <a:gd name="T85" fmla="*/ 445 h 455"/>
                  <a:gd name="T86" fmla="*/ 101 w 269"/>
                  <a:gd name="T87" fmla="*/ 429 h 455"/>
                  <a:gd name="T88" fmla="*/ 113 w 269"/>
                  <a:gd name="T89" fmla="*/ 429 h 455"/>
                  <a:gd name="T90" fmla="*/ 125 w 269"/>
                  <a:gd name="T91" fmla="*/ 435 h 455"/>
                  <a:gd name="T92" fmla="*/ 133 w 269"/>
                  <a:gd name="T93" fmla="*/ 425 h 455"/>
                  <a:gd name="T94" fmla="*/ 140 w 269"/>
                  <a:gd name="T95" fmla="*/ 410 h 455"/>
                  <a:gd name="T96" fmla="*/ 140 w 269"/>
                  <a:gd name="T97" fmla="*/ 402 h 455"/>
                  <a:gd name="T98" fmla="*/ 148 w 269"/>
                  <a:gd name="T99" fmla="*/ 400 h 455"/>
                  <a:gd name="T100" fmla="*/ 152 w 269"/>
                  <a:gd name="T101" fmla="*/ 398 h 455"/>
                  <a:gd name="T102" fmla="*/ 160 w 269"/>
                  <a:gd name="T103" fmla="*/ 410 h 455"/>
                  <a:gd name="T104" fmla="*/ 177 w 269"/>
                  <a:gd name="T105" fmla="*/ 412 h 455"/>
                  <a:gd name="T106" fmla="*/ 185 w 269"/>
                  <a:gd name="T107" fmla="*/ 404 h 455"/>
                  <a:gd name="T108" fmla="*/ 189 w 269"/>
                  <a:gd name="T109" fmla="*/ 382 h 455"/>
                  <a:gd name="T110" fmla="*/ 195 w 269"/>
                  <a:gd name="T111" fmla="*/ 382 h 455"/>
                  <a:gd name="T112" fmla="*/ 209 w 269"/>
                  <a:gd name="T113" fmla="*/ 359 h 455"/>
                  <a:gd name="T114" fmla="*/ 220 w 269"/>
                  <a:gd name="T115" fmla="*/ 345 h 455"/>
                  <a:gd name="T116" fmla="*/ 226 w 269"/>
                  <a:gd name="T117" fmla="*/ 326 h 455"/>
                  <a:gd name="T118" fmla="*/ 256 w 269"/>
                  <a:gd name="T119" fmla="*/ 31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9" h="455">
                    <a:moveTo>
                      <a:pt x="267" y="308"/>
                    </a:moveTo>
                    <a:lnTo>
                      <a:pt x="269" y="306"/>
                    </a:lnTo>
                    <a:lnTo>
                      <a:pt x="269" y="304"/>
                    </a:lnTo>
                    <a:lnTo>
                      <a:pt x="267" y="304"/>
                    </a:lnTo>
                    <a:lnTo>
                      <a:pt x="263" y="304"/>
                    </a:lnTo>
                    <a:lnTo>
                      <a:pt x="260" y="304"/>
                    </a:lnTo>
                    <a:lnTo>
                      <a:pt x="260" y="302"/>
                    </a:lnTo>
                    <a:lnTo>
                      <a:pt x="260" y="302"/>
                    </a:lnTo>
                    <a:lnTo>
                      <a:pt x="263" y="298"/>
                    </a:lnTo>
                    <a:lnTo>
                      <a:pt x="265" y="296"/>
                    </a:lnTo>
                    <a:lnTo>
                      <a:pt x="263" y="294"/>
                    </a:lnTo>
                    <a:lnTo>
                      <a:pt x="263" y="291"/>
                    </a:lnTo>
                    <a:lnTo>
                      <a:pt x="258" y="289"/>
                    </a:lnTo>
                    <a:lnTo>
                      <a:pt x="258" y="287"/>
                    </a:lnTo>
                    <a:lnTo>
                      <a:pt x="260" y="283"/>
                    </a:lnTo>
                    <a:lnTo>
                      <a:pt x="263" y="283"/>
                    </a:lnTo>
                    <a:lnTo>
                      <a:pt x="260" y="273"/>
                    </a:lnTo>
                    <a:lnTo>
                      <a:pt x="260" y="265"/>
                    </a:lnTo>
                    <a:lnTo>
                      <a:pt x="258" y="257"/>
                    </a:lnTo>
                    <a:lnTo>
                      <a:pt x="258" y="248"/>
                    </a:lnTo>
                    <a:lnTo>
                      <a:pt x="256" y="240"/>
                    </a:lnTo>
                    <a:lnTo>
                      <a:pt x="254" y="230"/>
                    </a:lnTo>
                    <a:lnTo>
                      <a:pt x="254" y="222"/>
                    </a:lnTo>
                    <a:lnTo>
                      <a:pt x="252" y="214"/>
                    </a:lnTo>
                    <a:lnTo>
                      <a:pt x="252" y="205"/>
                    </a:lnTo>
                    <a:lnTo>
                      <a:pt x="250" y="197"/>
                    </a:lnTo>
                    <a:lnTo>
                      <a:pt x="250" y="187"/>
                    </a:lnTo>
                    <a:lnTo>
                      <a:pt x="248" y="179"/>
                    </a:lnTo>
                    <a:lnTo>
                      <a:pt x="248" y="171"/>
                    </a:lnTo>
                    <a:lnTo>
                      <a:pt x="246" y="162"/>
                    </a:lnTo>
                    <a:lnTo>
                      <a:pt x="246" y="154"/>
                    </a:lnTo>
                    <a:lnTo>
                      <a:pt x="244" y="144"/>
                    </a:lnTo>
                    <a:lnTo>
                      <a:pt x="244" y="136"/>
                    </a:lnTo>
                    <a:lnTo>
                      <a:pt x="242" y="128"/>
                    </a:lnTo>
                    <a:lnTo>
                      <a:pt x="240" y="119"/>
                    </a:lnTo>
                    <a:lnTo>
                      <a:pt x="240" y="111"/>
                    </a:lnTo>
                    <a:lnTo>
                      <a:pt x="238" y="101"/>
                    </a:lnTo>
                    <a:lnTo>
                      <a:pt x="238" y="93"/>
                    </a:lnTo>
                    <a:lnTo>
                      <a:pt x="236" y="85"/>
                    </a:lnTo>
                    <a:lnTo>
                      <a:pt x="236" y="76"/>
                    </a:lnTo>
                    <a:lnTo>
                      <a:pt x="234" y="68"/>
                    </a:lnTo>
                    <a:lnTo>
                      <a:pt x="234" y="58"/>
                    </a:lnTo>
                    <a:lnTo>
                      <a:pt x="232" y="50"/>
                    </a:lnTo>
                    <a:lnTo>
                      <a:pt x="232" y="41"/>
                    </a:lnTo>
                    <a:lnTo>
                      <a:pt x="228" y="25"/>
                    </a:lnTo>
                    <a:lnTo>
                      <a:pt x="228" y="15"/>
                    </a:lnTo>
                    <a:lnTo>
                      <a:pt x="226" y="7"/>
                    </a:lnTo>
                    <a:lnTo>
                      <a:pt x="226" y="0"/>
                    </a:lnTo>
                    <a:lnTo>
                      <a:pt x="220" y="3"/>
                    </a:lnTo>
                    <a:lnTo>
                      <a:pt x="213" y="3"/>
                    </a:lnTo>
                    <a:lnTo>
                      <a:pt x="207" y="5"/>
                    </a:lnTo>
                    <a:lnTo>
                      <a:pt x="201" y="5"/>
                    </a:lnTo>
                    <a:lnTo>
                      <a:pt x="195" y="5"/>
                    </a:lnTo>
                    <a:lnTo>
                      <a:pt x="187" y="7"/>
                    </a:lnTo>
                    <a:lnTo>
                      <a:pt x="181" y="7"/>
                    </a:lnTo>
                    <a:lnTo>
                      <a:pt x="174" y="9"/>
                    </a:lnTo>
                    <a:lnTo>
                      <a:pt x="168" y="9"/>
                    </a:lnTo>
                    <a:lnTo>
                      <a:pt x="162" y="9"/>
                    </a:lnTo>
                    <a:lnTo>
                      <a:pt x="156" y="11"/>
                    </a:lnTo>
                    <a:lnTo>
                      <a:pt x="150" y="11"/>
                    </a:lnTo>
                    <a:lnTo>
                      <a:pt x="144" y="13"/>
                    </a:lnTo>
                    <a:lnTo>
                      <a:pt x="131" y="13"/>
                    </a:lnTo>
                    <a:lnTo>
                      <a:pt x="125" y="15"/>
                    </a:lnTo>
                    <a:lnTo>
                      <a:pt x="119" y="15"/>
                    </a:lnTo>
                    <a:lnTo>
                      <a:pt x="111" y="17"/>
                    </a:lnTo>
                    <a:lnTo>
                      <a:pt x="105" y="17"/>
                    </a:lnTo>
                    <a:lnTo>
                      <a:pt x="93" y="19"/>
                    </a:lnTo>
                    <a:lnTo>
                      <a:pt x="86" y="19"/>
                    </a:lnTo>
                    <a:lnTo>
                      <a:pt x="80" y="19"/>
                    </a:lnTo>
                    <a:lnTo>
                      <a:pt x="74" y="21"/>
                    </a:lnTo>
                    <a:lnTo>
                      <a:pt x="68" y="21"/>
                    </a:lnTo>
                    <a:lnTo>
                      <a:pt x="62" y="23"/>
                    </a:lnTo>
                    <a:lnTo>
                      <a:pt x="60" y="23"/>
                    </a:lnTo>
                    <a:lnTo>
                      <a:pt x="45" y="33"/>
                    </a:lnTo>
                    <a:lnTo>
                      <a:pt x="31" y="39"/>
                    </a:lnTo>
                    <a:lnTo>
                      <a:pt x="23" y="41"/>
                    </a:lnTo>
                    <a:lnTo>
                      <a:pt x="17" y="39"/>
                    </a:lnTo>
                    <a:lnTo>
                      <a:pt x="15" y="39"/>
                    </a:lnTo>
                    <a:lnTo>
                      <a:pt x="13" y="39"/>
                    </a:lnTo>
                    <a:lnTo>
                      <a:pt x="13" y="37"/>
                    </a:lnTo>
                    <a:lnTo>
                      <a:pt x="13" y="35"/>
                    </a:lnTo>
                    <a:lnTo>
                      <a:pt x="9" y="37"/>
                    </a:lnTo>
                    <a:lnTo>
                      <a:pt x="7" y="35"/>
                    </a:lnTo>
                    <a:lnTo>
                      <a:pt x="4" y="33"/>
                    </a:lnTo>
                    <a:lnTo>
                      <a:pt x="4" y="33"/>
                    </a:lnTo>
                    <a:lnTo>
                      <a:pt x="7" y="50"/>
                    </a:lnTo>
                    <a:lnTo>
                      <a:pt x="7" y="64"/>
                    </a:lnTo>
                    <a:lnTo>
                      <a:pt x="9" y="78"/>
                    </a:lnTo>
                    <a:lnTo>
                      <a:pt x="11" y="95"/>
                    </a:lnTo>
                    <a:lnTo>
                      <a:pt x="13" y="109"/>
                    </a:lnTo>
                    <a:lnTo>
                      <a:pt x="15" y="125"/>
                    </a:lnTo>
                    <a:lnTo>
                      <a:pt x="15" y="140"/>
                    </a:lnTo>
                    <a:lnTo>
                      <a:pt x="17" y="156"/>
                    </a:lnTo>
                    <a:lnTo>
                      <a:pt x="19" y="171"/>
                    </a:lnTo>
                    <a:lnTo>
                      <a:pt x="21" y="187"/>
                    </a:lnTo>
                    <a:lnTo>
                      <a:pt x="23" y="201"/>
                    </a:lnTo>
                    <a:lnTo>
                      <a:pt x="25" y="232"/>
                    </a:lnTo>
                    <a:lnTo>
                      <a:pt x="27" y="248"/>
                    </a:lnTo>
                    <a:lnTo>
                      <a:pt x="29" y="263"/>
                    </a:lnTo>
                    <a:lnTo>
                      <a:pt x="31" y="279"/>
                    </a:lnTo>
                    <a:lnTo>
                      <a:pt x="31" y="283"/>
                    </a:lnTo>
                    <a:lnTo>
                      <a:pt x="31" y="283"/>
                    </a:lnTo>
                    <a:lnTo>
                      <a:pt x="27" y="287"/>
                    </a:lnTo>
                    <a:lnTo>
                      <a:pt x="25" y="287"/>
                    </a:lnTo>
                    <a:lnTo>
                      <a:pt x="25" y="291"/>
                    </a:lnTo>
                    <a:lnTo>
                      <a:pt x="25" y="291"/>
                    </a:lnTo>
                    <a:lnTo>
                      <a:pt x="27" y="296"/>
                    </a:lnTo>
                    <a:lnTo>
                      <a:pt x="27" y="300"/>
                    </a:lnTo>
                    <a:lnTo>
                      <a:pt x="23" y="306"/>
                    </a:lnTo>
                    <a:lnTo>
                      <a:pt x="23" y="310"/>
                    </a:lnTo>
                    <a:lnTo>
                      <a:pt x="23" y="312"/>
                    </a:lnTo>
                    <a:lnTo>
                      <a:pt x="25" y="312"/>
                    </a:lnTo>
                    <a:lnTo>
                      <a:pt x="25" y="312"/>
                    </a:lnTo>
                    <a:lnTo>
                      <a:pt x="29" y="314"/>
                    </a:lnTo>
                    <a:lnTo>
                      <a:pt x="29" y="316"/>
                    </a:lnTo>
                    <a:lnTo>
                      <a:pt x="31" y="320"/>
                    </a:lnTo>
                    <a:lnTo>
                      <a:pt x="31" y="322"/>
                    </a:lnTo>
                    <a:lnTo>
                      <a:pt x="33" y="322"/>
                    </a:lnTo>
                    <a:lnTo>
                      <a:pt x="35" y="324"/>
                    </a:lnTo>
                    <a:lnTo>
                      <a:pt x="35" y="326"/>
                    </a:lnTo>
                    <a:lnTo>
                      <a:pt x="37" y="330"/>
                    </a:lnTo>
                    <a:lnTo>
                      <a:pt x="35" y="332"/>
                    </a:lnTo>
                    <a:lnTo>
                      <a:pt x="35" y="332"/>
                    </a:lnTo>
                    <a:lnTo>
                      <a:pt x="35" y="335"/>
                    </a:lnTo>
                    <a:lnTo>
                      <a:pt x="37" y="339"/>
                    </a:lnTo>
                    <a:lnTo>
                      <a:pt x="39" y="343"/>
                    </a:lnTo>
                    <a:lnTo>
                      <a:pt x="39" y="347"/>
                    </a:lnTo>
                    <a:lnTo>
                      <a:pt x="39" y="355"/>
                    </a:lnTo>
                    <a:lnTo>
                      <a:pt x="37" y="355"/>
                    </a:lnTo>
                    <a:lnTo>
                      <a:pt x="37" y="355"/>
                    </a:lnTo>
                    <a:lnTo>
                      <a:pt x="35" y="355"/>
                    </a:lnTo>
                    <a:lnTo>
                      <a:pt x="35" y="357"/>
                    </a:lnTo>
                    <a:lnTo>
                      <a:pt x="33" y="357"/>
                    </a:lnTo>
                    <a:lnTo>
                      <a:pt x="33" y="359"/>
                    </a:lnTo>
                    <a:lnTo>
                      <a:pt x="33" y="361"/>
                    </a:lnTo>
                    <a:lnTo>
                      <a:pt x="33" y="363"/>
                    </a:lnTo>
                    <a:lnTo>
                      <a:pt x="33" y="363"/>
                    </a:lnTo>
                    <a:lnTo>
                      <a:pt x="33" y="365"/>
                    </a:lnTo>
                    <a:lnTo>
                      <a:pt x="33" y="365"/>
                    </a:lnTo>
                    <a:lnTo>
                      <a:pt x="31" y="365"/>
                    </a:lnTo>
                    <a:lnTo>
                      <a:pt x="33" y="365"/>
                    </a:lnTo>
                    <a:lnTo>
                      <a:pt x="31" y="365"/>
                    </a:lnTo>
                    <a:lnTo>
                      <a:pt x="31" y="367"/>
                    </a:lnTo>
                    <a:lnTo>
                      <a:pt x="29" y="367"/>
                    </a:lnTo>
                    <a:lnTo>
                      <a:pt x="29" y="369"/>
                    </a:lnTo>
                    <a:lnTo>
                      <a:pt x="29" y="371"/>
                    </a:lnTo>
                    <a:lnTo>
                      <a:pt x="31" y="373"/>
                    </a:lnTo>
                    <a:lnTo>
                      <a:pt x="31" y="376"/>
                    </a:lnTo>
                    <a:lnTo>
                      <a:pt x="31" y="376"/>
                    </a:lnTo>
                    <a:lnTo>
                      <a:pt x="31" y="376"/>
                    </a:lnTo>
                    <a:lnTo>
                      <a:pt x="31" y="376"/>
                    </a:lnTo>
                    <a:lnTo>
                      <a:pt x="29" y="376"/>
                    </a:lnTo>
                    <a:lnTo>
                      <a:pt x="29" y="376"/>
                    </a:lnTo>
                    <a:lnTo>
                      <a:pt x="29" y="378"/>
                    </a:lnTo>
                    <a:lnTo>
                      <a:pt x="27" y="378"/>
                    </a:lnTo>
                    <a:lnTo>
                      <a:pt x="25" y="380"/>
                    </a:lnTo>
                    <a:lnTo>
                      <a:pt x="23" y="382"/>
                    </a:lnTo>
                    <a:lnTo>
                      <a:pt x="23" y="382"/>
                    </a:lnTo>
                    <a:lnTo>
                      <a:pt x="25" y="384"/>
                    </a:lnTo>
                    <a:lnTo>
                      <a:pt x="25" y="386"/>
                    </a:lnTo>
                    <a:lnTo>
                      <a:pt x="23" y="388"/>
                    </a:lnTo>
                    <a:lnTo>
                      <a:pt x="21" y="390"/>
                    </a:lnTo>
                    <a:lnTo>
                      <a:pt x="21" y="390"/>
                    </a:lnTo>
                    <a:lnTo>
                      <a:pt x="19" y="390"/>
                    </a:lnTo>
                    <a:lnTo>
                      <a:pt x="19" y="392"/>
                    </a:lnTo>
                    <a:lnTo>
                      <a:pt x="19" y="392"/>
                    </a:lnTo>
                    <a:lnTo>
                      <a:pt x="19" y="394"/>
                    </a:lnTo>
                    <a:lnTo>
                      <a:pt x="17" y="396"/>
                    </a:lnTo>
                    <a:lnTo>
                      <a:pt x="17" y="398"/>
                    </a:lnTo>
                    <a:lnTo>
                      <a:pt x="17" y="398"/>
                    </a:lnTo>
                    <a:lnTo>
                      <a:pt x="17" y="400"/>
                    </a:lnTo>
                    <a:lnTo>
                      <a:pt x="17" y="400"/>
                    </a:lnTo>
                    <a:lnTo>
                      <a:pt x="17" y="400"/>
                    </a:lnTo>
                    <a:lnTo>
                      <a:pt x="15" y="398"/>
                    </a:lnTo>
                    <a:lnTo>
                      <a:pt x="15" y="398"/>
                    </a:lnTo>
                    <a:lnTo>
                      <a:pt x="15" y="398"/>
                    </a:lnTo>
                    <a:lnTo>
                      <a:pt x="15" y="398"/>
                    </a:lnTo>
                    <a:lnTo>
                      <a:pt x="13" y="398"/>
                    </a:lnTo>
                    <a:lnTo>
                      <a:pt x="13" y="400"/>
                    </a:lnTo>
                    <a:lnTo>
                      <a:pt x="13" y="402"/>
                    </a:lnTo>
                    <a:lnTo>
                      <a:pt x="13" y="402"/>
                    </a:lnTo>
                    <a:lnTo>
                      <a:pt x="11" y="400"/>
                    </a:lnTo>
                    <a:lnTo>
                      <a:pt x="11" y="400"/>
                    </a:lnTo>
                    <a:lnTo>
                      <a:pt x="9" y="400"/>
                    </a:lnTo>
                    <a:lnTo>
                      <a:pt x="9" y="402"/>
                    </a:lnTo>
                    <a:lnTo>
                      <a:pt x="9" y="404"/>
                    </a:lnTo>
                    <a:lnTo>
                      <a:pt x="9" y="404"/>
                    </a:lnTo>
                    <a:lnTo>
                      <a:pt x="7" y="406"/>
                    </a:lnTo>
                    <a:lnTo>
                      <a:pt x="7" y="406"/>
                    </a:lnTo>
                    <a:lnTo>
                      <a:pt x="7" y="408"/>
                    </a:lnTo>
                    <a:lnTo>
                      <a:pt x="7" y="408"/>
                    </a:lnTo>
                    <a:lnTo>
                      <a:pt x="7" y="410"/>
                    </a:lnTo>
                    <a:lnTo>
                      <a:pt x="7" y="410"/>
                    </a:lnTo>
                    <a:lnTo>
                      <a:pt x="7" y="410"/>
                    </a:lnTo>
                    <a:lnTo>
                      <a:pt x="9" y="412"/>
                    </a:lnTo>
                    <a:lnTo>
                      <a:pt x="9" y="412"/>
                    </a:lnTo>
                    <a:lnTo>
                      <a:pt x="11" y="414"/>
                    </a:lnTo>
                    <a:lnTo>
                      <a:pt x="11" y="414"/>
                    </a:lnTo>
                    <a:lnTo>
                      <a:pt x="11" y="416"/>
                    </a:lnTo>
                    <a:lnTo>
                      <a:pt x="11" y="416"/>
                    </a:lnTo>
                    <a:lnTo>
                      <a:pt x="9" y="419"/>
                    </a:lnTo>
                    <a:lnTo>
                      <a:pt x="9" y="419"/>
                    </a:lnTo>
                    <a:lnTo>
                      <a:pt x="7" y="421"/>
                    </a:lnTo>
                    <a:lnTo>
                      <a:pt x="4" y="423"/>
                    </a:lnTo>
                    <a:lnTo>
                      <a:pt x="7" y="423"/>
                    </a:lnTo>
                    <a:lnTo>
                      <a:pt x="9" y="423"/>
                    </a:lnTo>
                    <a:lnTo>
                      <a:pt x="11" y="423"/>
                    </a:lnTo>
                    <a:lnTo>
                      <a:pt x="9" y="425"/>
                    </a:lnTo>
                    <a:lnTo>
                      <a:pt x="7" y="425"/>
                    </a:lnTo>
                    <a:lnTo>
                      <a:pt x="7" y="427"/>
                    </a:lnTo>
                    <a:lnTo>
                      <a:pt x="4" y="427"/>
                    </a:lnTo>
                    <a:lnTo>
                      <a:pt x="2" y="427"/>
                    </a:lnTo>
                    <a:lnTo>
                      <a:pt x="4" y="429"/>
                    </a:lnTo>
                    <a:lnTo>
                      <a:pt x="4" y="431"/>
                    </a:lnTo>
                    <a:lnTo>
                      <a:pt x="4" y="433"/>
                    </a:lnTo>
                    <a:lnTo>
                      <a:pt x="4" y="433"/>
                    </a:lnTo>
                    <a:lnTo>
                      <a:pt x="4" y="435"/>
                    </a:lnTo>
                    <a:lnTo>
                      <a:pt x="4" y="437"/>
                    </a:lnTo>
                    <a:lnTo>
                      <a:pt x="4" y="437"/>
                    </a:lnTo>
                    <a:lnTo>
                      <a:pt x="4" y="439"/>
                    </a:lnTo>
                    <a:lnTo>
                      <a:pt x="4" y="441"/>
                    </a:lnTo>
                    <a:lnTo>
                      <a:pt x="4" y="441"/>
                    </a:lnTo>
                    <a:lnTo>
                      <a:pt x="7" y="443"/>
                    </a:lnTo>
                    <a:lnTo>
                      <a:pt x="4" y="443"/>
                    </a:lnTo>
                    <a:lnTo>
                      <a:pt x="4" y="445"/>
                    </a:lnTo>
                    <a:lnTo>
                      <a:pt x="2" y="445"/>
                    </a:lnTo>
                    <a:lnTo>
                      <a:pt x="0" y="445"/>
                    </a:lnTo>
                    <a:lnTo>
                      <a:pt x="0" y="445"/>
                    </a:lnTo>
                    <a:lnTo>
                      <a:pt x="7" y="449"/>
                    </a:lnTo>
                    <a:lnTo>
                      <a:pt x="7" y="451"/>
                    </a:lnTo>
                    <a:lnTo>
                      <a:pt x="7" y="451"/>
                    </a:lnTo>
                    <a:lnTo>
                      <a:pt x="4" y="451"/>
                    </a:lnTo>
                    <a:lnTo>
                      <a:pt x="2" y="451"/>
                    </a:lnTo>
                    <a:lnTo>
                      <a:pt x="2" y="451"/>
                    </a:lnTo>
                    <a:lnTo>
                      <a:pt x="2" y="451"/>
                    </a:lnTo>
                    <a:lnTo>
                      <a:pt x="2" y="453"/>
                    </a:lnTo>
                    <a:lnTo>
                      <a:pt x="2" y="453"/>
                    </a:lnTo>
                    <a:lnTo>
                      <a:pt x="4" y="453"/>
                    </a:lnTo>
                    <a:lnTo>
                      <a:pt x="7" y="453"/>
                    </a:lnTo>
                    <a:lnTo>
                      <a:pt x="9" y="453"/>
                    </a:lnTo>
                    <a:lnTo>
                      <a:pt x="11" y="453"/>
                    </a:lnTo>
                    <a:lnTo>
                      <a:pt x="13" y="455"/>
                    </a:lnTo>
                    <a:lnTo>
                      <a:pt x="15" y="455"/>
                    </a:lnTo>
                    <a:lnTo>
                      <a:pt x="15" y="455"/>
                    </a:lnTo>
                    <a:lnTo>
                      <a:pt x="19" y="449"/>
                    </a:lnTo>
                    <a:lnTo>
                      <a:pt x="15" y="443"/>
                    </a:lnTo>
                    <a:lnTo>
                      <a:pt x="15" y="443"/>
                    </a:lnTo>
                    <a:lnTo>
                      <a:pt x="15" y="439"/>
                    </a:lnTo>
                    <a:lnTo>
                      <a:pt x="17" y="439"/>
                    </a:lnTo>
                    <a:lnTo>
                      <a:pt x="19" y="439"/>
                    </a:lnTo>
                    <a:lnTo>
                      <a:pt x="21" y="441"/>
                    </a:lnTo>
                    <a:lnTo>
                      <a:pt x="21" y="441"/>
                    </a:lnTo>
                    <a:lnTo>
                      <a:pt x="23" y="443"/>
                    </a:lnTo>
                    <a:lnTo>
                      <a:pt x="25" y="443"/>
                    </a:lnTo>
                    <a:lnTo>
                      <a:pt x="27" y="443"/>
                    </a:lnTo>
                    <a:lnTo>
                      <a:pt x="29" y="443"/>
                    </a:lnTo>
                    <a:lnTo>
                      <a:pt x="31" y="441"/>
                    </a:lnTo>
                    <a:lnTo>
                      <a:pt x="33" y="441"/>
                    </a:lnTo>
                    <a:lnTo>
                      <a:pt x="33" y="441"/>
                    </a:lnTo>
                    <a:lnTo>
                      <a:pt x="35" y="439"/>
                    </a:lnTo>
                    <a:lnTo>
                      <a:pt x="35" y="439"/>
                    </a:lnTo>
                    <a:lnTo>
                      <a:pt x="37" y="441"/>
                    </a:lnTo>
                    <a:lnTo>
                      <a:pt x="37" y="441"/>
                    </a:lnTo>
                    <a:lnTo>
                      <a:pt x="37" y="445"/>
                    </a:lnTo>
                    <a:lnTo>
                      <a:pt x="37" y="447"/>
                    </a:lnTo>
                    <a:lnTo>
                      <a:pt x="39" y="447"/>
                    </a:lnTo>
                    <a:lnTo>
                      <a:pt x="41" y="447"/>
                    </a:lnTo>
                    <a:lnTo>
                      <a:pt x="43" y="443"/>
                    </a:lnTo>
                    <a:lnTo>
                      <a:pt x="43" y="441"/>
                    </a:lnTo>
                    <a:lnTo>
                      <a:pt x="43" y="439"/>
                    </a:lnTo>
                    <a:lnTo>
                      <a:pt x="41" y="435"/>
                    </a:lnTo>
                    <a:lnTo>
                      <a:pt x="41" y="433"/>
                    </a:lnTo>
                    <a:lnTo>
                      <a:pt x="41" y="433"/>
                    </a:lnTo>
                    <a:lnTo>
                      <a:pt x="41" y="431"/>
                    </a:lnTo>
                    <a:lnTo>
                      <a:pt x="41" y="431"/>
                    </a:lnTo>
                    <a:lnTo>
                      <a:pt x="43" y="431"/>
                    </a:lnTo>
                    <a:lnTo>
                      <a:pt x="43" y="433"/>
                    </a:lnTo>
                    <a:lnTo>
                      <a:pt x="43" y="433"/>
                    </a:lnTo>
                    <a:lnTo>
                      <a:pt x="43" y="435"/>
                    </a:lnTo>
                    <a:lnTo>
                      <a:pt x="47" y="437"/>
                    </a:lnTo>
                    <a:lnTo>
                      <a:pt x="52" y="437"/>
                    </a:lnTo>
                    <a:lnTo>
                      <a:pt x="54" y="435"/>
                    </a:lnTo>
                    <a:lnTo>
                      <a:pt x="58" y="433"/>
                    </a:lnTo>
                    <a:lnTo>
                      <a:pt x="60" y="433"/>
                    </a:lnTo>
                    <a:lnTo>
                      <a:pt x="62" y="433"/>
                    </a:lnTo>
                    <a:lnTo>
                      <a:pt x="64" y="435"/>
                    </a:lnTo>
                    <a:lnTo>
                      <a:pt x="66" y="435"/>
                    </a:lnTo>
                    <a:lnTo>
                      <a:pt x="66" y="437"/>
                    </a:lnTo>
                    <a:lnTo>
                      <a:pt x="72" y="439"/>
                    </a:lnTo>
                    <a:lnTo>
                      <a:pt x="76" y="439"/>
                    </a:lnTo>
                    <a:lnTo>
                      <a:pt x="76" y="441"/>
                    </a:lnTo>
                    <a:lnTo>
                      <a:pt x="78" y="441"/>
                    </a:lnTo>
                    <a:lnTo>
                      <a:pt x="80" y="441"/>
                    </a:lnTo>
                    <a:lnTo>
                      <a:pt x="80" y="441"/>
                    </a:lnTo>
                    <a:lnTo>
                      <a:pt x="82" y="441"/>
                    </a:lnTo>
                    <a:lnTo>
                      <a:pt x="82" y="443"/>
                    </a:lnTo>
                    <a:lnTo>
                      <a:pt x="82" y="443"/>
                    </a:lnTo>
                    <a:lnTo>
                      <a:pt x="84" y="445"/>
                    </a:lnTo>
                    <a:lnTo>
                      <a:pt x="84" y="445"/>
                    </a:lnTo>
                    <a:lnTo>
                      <a:pt x="86" y="447"/>
                    </a:lnTo>
                    <a:lnTo>
                      <a:pt x="88" y="445"/>
                    </a:lnTo>
                    <a:lnTo>
                      <a:pt x="88" y="441"/>
                    </a:lnTo>
                    <a:lnTo>
                      <a:pt x="90" y="435"/>
                    </a:lnTo>
                    <a:lnTo>
                      <a:pt x="93" y="433"/>
                    </a:lnTo>
                    <a:lnTo>
                      <a:pt x="93" y="431"/>
                    </a:lnTo>
                    <a:lnTo>
                      <a:pt x="93" y="431"/>
                    </a:lnTo>
                    <a:lnTo>
                      <a:pt x="95" y="429"/>
                    </a:lnTo>
                    <a:lnTo>
                      <a:pt x="101" y="429"/>
                    </a:lnTo>
                    <a:lnTo>
                      <a:pt x="101" y="429"/>
                    </a:lnTo>
                    <a:lnTo>
                      <a:pt x="103" y="427"/>
                    </a:lnTo>
                    <a:lnTo>
                      <a:pt x="105" y="423"/>
                    </a:lnTo>
                    <a:lnTo>
                      <a:pt x="109" y="421"/>
                    </a:lnTo>
                    <a:lnTo>
                      <a:pt x="111" y="423"/>
                    </a:lnTo>
                    <a:lnTo>
                      <a:pt x="111" y="427"/>
                    </a:lnTo>
                    <a:lnTo>
                      <a:pt x="113" y="429"/>
                    </a:lnTo>
                    <a:lnTo>
                      <a:pt x="117" y="431"/>
                    </a:lnTo>
                    <a:lnTo>
                      <a:pt x="119" y="431"/>
                    </a:lnTo>
                    <a:lnTo>
                      <a:pt x="123" y="429"/>
                    </a:lnTo>
                    <a:lnTo>
                      <a:pt x="125" y="429"/>
                    </a:lnTo>
                    <a:lnTo>
                      <a:pt x="123" y="433"/>
                    </a:lnTo>
                    <a:lnTo>
                      <a:pt x="123" y="433"/>
                    </a:lnTo>
                    <a:lnTo>
                      <a:pt x="125" y="435"/>
                    </a:lnTo>
                    <a:lnTo>
                      <a:pt x="127" y="435"/>
                    </a:lnTo>
                    <a:lnTo>
                      <a:pt x="129" y="433"/>
                    </a:lnTo>
                    <a:lnTo>
                      <a:pt x="129" y="431"/>
                    </a:lnTo>
                    <a:lnTo>
                      <a:pt x="129" y="429"/>
                    </a:lnTo>
                    <a:lnTo>
                      <a:pt x="129" y="427"/>
                    </a:lnTo>
                    <a:lnTo>
                      <a:pt x="133" y="425"/>
                    </a:lnTo>
                    <a:lnTo>
                      <a:pt x="133" y="425"/>
                    </a:lnTo>
                    <a:lnTo>
                      <a:pt x="133" y="423"/>
                    </a:lnTo>
                    <a:lnTo>
                      <a:pt x="133" y="416"/>
                    </a:lnTo>
                    <a:lnTo>
                      <a:pt x="133" y="414"/>
                    </a:lnTo>
                    <a:lnTo>
                      <a:pt x="133" y="412"/>
                    </a:lnTo>
                    <a:lnTo>
                      <a:pt x="136" y="412"/>
                    </a:lnTo>
                    <a:lnTo>
                      <a:pt x="138" y="410"/>
                    </a:lnTo>
                    <a:lnTo>
                      <a:pt x="140" y="410"/>
                    </a:lnTo>
                    <a:lnTo>
                      <a:pt x="140" y="408"/>
                    </a:lnTo>
                    <a:lnTo>
                      <a:pt x="140" y="406"/>
                    </a:lnTo>
                    <a:lnTo>
                      <a:pt x="138" y="404"/>
                    </a:lnTo>
                    <a:lnTo>
                      <a:pt x="138" y="404"/>
                    </a:lnTo>
                    <a:lnTo>
                      <a:pt x="138" y="402"/>
                    </a:lnTo>
                    <a:lnTo>
                      <a:pt x="138" y="402"/>
                    </a:lnTo>
                    <a:lnTo>
                      <a:pt x="140" y="402"/>
                    </a:lnTo>
                    <a:lnTo>
                      <a:pt x="140" y="404"/>
                    </a:lnTo>
                    <a:lnTo>
                      <a:pt x="140" y="404"/>
                    </a:lnTo>
                    <a:lnTo>
                      <a:pt x="142" y="404"/>
                    </a:lnTo>
                    <a:lnTo>
                      <a:pt x="144" y="404"/>
                    </a:lnTo>
                    <a:lnTo>
                      <a:pt x="146" y="402"/>
                    </a:lnTo>
                    <a:lnTo>
                      <a:pt x="148" y="400"/>
                    </a:lnTo>
                    <a:lnTo>
                      <a:pt x="148" y="400"/>
                    </a:lnTo>
                    <a:lnTo>
                      <a:pt x="146" y="400"/>
                    </a:lnTo>
                    <a:lnTo>
                      <a:pt x="144" y="398"/>
                    </a:lnTo>
                    <a:lnTo>
                      <a:pt x="142" y="396"/>
                    </a:lnTo>
                    <a:lnTo>
                      <a:pt x="144" y="396"/>
                    </a:lnTo>
                    <a:lnTo>
                      <a:pt x="146" y="396"/>
                    </a:lnTo>
                    <a:lnTo>
                      <a:pt x="146" y="396"/>
                    </a:lnTo>
                    <a:lnTo>
                      <a:pt x="152" y="398"/>
                    </a:lnTo>
                    <a:lnTo>
                      <a:pt x="152" y="400"/>
                    </a:lnTo>
                    <a:lnTo>
                      <a:pt x="152" y="404"/>
                    </a:lnTo>
                    <a:lnTo>
                      <a:pt x="152" y="406"/>
                    </a:lnTo>
                    <a:lnTo>
                      <a:pt x="154" y="408"/>
                    </a:lnTo>
                    <a:lnTo>
                      <a:pt x="156" y="408"/>
                    </a:lnTo>
                    <a:lnTo>
                      <a:pt x="158" y="410"/>
                    </a:lnTo>
                    <a:lnTo>
                      <a:pt x="160" y="410"/>
                    </a:lnTo>
                    <a:lnTo>
                      <a:pt x="162" y="412"/>
                    </a:lnTo>
                    <a:lnTo>
                      <a:pt x="166" y="412"/>
                    </a:lnTo>
                    <a:lnTo>
                      <a:pt x="168" y="412"/>
                    </a:lnTo>
                    <a:lnTo>
                      <a:pt x="172" y="414"/>
                    </a:lnTo>
                    <a:lnTo>
                      <a:pt x="174" y="416"/>
                    </a:lnTo>
                    <a:lnTo>
                      <a:pt x="174" y="414"/>
                    </a:lnTo>
                    <a:lnTo>
                      <a:pt x="177" y="412"/>
                    </a:lnTo>
                    <a:lnTo>
                      <a:pt x="177" y="412"/>
                    </a:lnTo>
                    <a:lnTo>
                      <a:pt x="181" y="410"/>
                    </a:lnTo>
                    <a:lnTo>
                      <a:pt x="183" y="410"/>
                    </a:lnTo>
                    <a:lnTo>
                      <a:pt x="183" y="410"/>
                    </a:lnTo>
                    <a:lnTo>
                      <a:pt x="183" y="408"/>
                    </a:lnTo>
                    <a:lnTo>
                      <a:pt x="185" y="408"/>
                    </a:lnTo>
                    <a:lnTo>
                      <a:pt x="185" y="404"/>
                    </a:lnTo>
                    <a:lnTo>
                      <a:pt x="185" y="394"/>
                    </a:lnTo>
                    <a:lnTo>
                      <a:pt x="185" y="392"/>
                    </a:lnTo>
                    <a:lnTo>
                      <a:pt x="185" y="390"/>
                    </a:lnTo>
                    <a:lnTo>
                      <a:pt x="185" y="388"/>
                    </a:lnTo>
                    <a:lnTo>
                      <a:pt x="187" y="386"/>
                    </a:lnTo>
                    <a:lnTo>
                      <a:pt x="187" y="386"/>
                    </a:lnTo>
                    <a:lnTo>
                      <a:pt x="189" y="382"/>
                    </a:lnTo>
                    <a:lnTo>
                      <a:pt x="189" y="380"/>
                    </a:lnTo>
                    <a:lnTo>
                      <a:pt x="191" y="380"/>
                    </a:lnTo>
                    <a:lnTo>
                      <a:pt x="193" y="380"/>
                    </a:lnTo>
                    <a:lnTo>
                      <a:pt x="193" y="380"/>
                    </a:lnTo>
                    <a:lnTo>
                      <a:pt x="193" y="380"/>
                    </a:lnTo>
                    <a:lnTo>
                      <a:pt x="195" y="382"/>
                    </a:lnTo>
                    <a:lnTo>
                      <a:pt x="195" y="382"/>
                    </a:lnTo>
                    <a:lnTo>
                      <a:pt x="199" y="380"/>
                    </a:lnTo>
                    <a:lnTo>
                      <a:pt x="199" y="378"/>
                    </a:lnTo>
                    <a:lnTo>
                      <a:pt x="203" y="376"/>
                    </a:lnTo>
                    <a:lnTo>
                      <a:pt x="203" y="371"/>
                    </a:lnTo>
                    <a:lnTo>
                      <a:pt x="205" y="361"/>
                    </a:lnTo>
                    <a:lnTo>
                      <a:pt x="207" y="359"/>
                    </a:lnTo>
                    <a:lnTo>
                      <a:pt x="209" y="359"/>
                    </a:lnTo>
                    <a:lnTo>
                      <a:pt x="211" y="357"/>
                    </a:lnTo>
                    <a:lnTo>
                      <a:pt x="213" y="357"/>
                    </a:lnTo>
                    <a:lnTo>
                      <a:pt x="213" y="355"/>
                    </a:lnTo>
                    <a:lnTo>
                      <a:pt x="215" y="353"/>
                    </a:lnTo>
                    <a:lnTo>
                      <a:pt x="220" y="349"/>
                    </a:lnTo>
                    <a:lnTo>
                      <a:pt x="220" y="347"/>
                    </a:lnTo>
                    <a:lnTo>
                      <a:pt x="220" y="345"/>
                    </a:lnTo>
                    <a:lnTo>
                      <a:pt x="217" y="341"/>
                    </a:lnTo>
                    <a:lnTo>
                      <a:pt x="215" y="335"/>
                    </a:lnTo>
                    <a:lnTo>
                      <a:pt x="215" y="332"/>
                    </a:lnTo>
                    <a:lnTo>
                      <a:pt x="215" y="330"/>
                    </a:lnTo>
                    <a:lnTo>
                      <a:pt x="213" y="328"/>
                    </a:lnTo>
                    <a:lnTo>
                      <a:pt x="215" y="328"/>
                    </a:lnTo>
                    <a:lnTo>
                      <a:pt x="226" y="326"/>
                    </a:lnTo>
                    <a:lnTo>
                      <a:pt x="230" y="324"/>
                    </a:lnTo>
                    <a:lnTo>
                      <a:pt x="232" y="326"/>
                    </a:lnTo>
                    <a:lnTo>
                      <a:pt x="236" y="328"/>
                    </a:lnTo>
                    <a:lnTo>
                      <a:pt x="238" y="330"/>
                    </a:lnTo>
                    <a:lnTo>
                      <a:pt x="240" y="328"/>
                    </a:lnTo>
                    <a:lnTo>
                      <a:pt x="252" y="318"/>
                    </a:lnTo>
                    <a:lnTo>
                      <a:pt x="256" y="316"/>
                    </a:lnTo>
                    <a:lnTo>
                      <a:pt x="260" y="316"/>
                    </a:lnTo>
                    <a:lnTo>
                      <a:pt x="267" y="316"/>
                    </a:lnTo>
                    <a:lnTo>
                      <a:pt x="269" y="314"/>
                    </a:lnTo>
                    <a:lnTo>
                      <a:pt x="267" y="312"/>
                    </a:lnTo>
                    <a:lnTo>
                      <a:pt x="267" y="308"/>
                    </a:lnTo>
                    <a:lnTo>
                      <a:pt x="267" y="308"/>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IN</a:t>
                </a:r>
              </a:p>
            </p:txBody>
          </p:sp>
          <p:sp>
            <p:nvSpPr>
              <p:cNvPr id="44" name="Freeform 41">
                <a:extLst>
                  <a:ext uri="{FF2B5EF4-FFF2-40B4-BE49-F238E27FC236}">
                    <a16:creationId xmlns:a16="http://schemas.microsoft.com/office/drawing/2014/main" id="{17A9E9AF-52B1-4082-A486-7A35774F3A33}"/>
                  </a:ext>
                </a:extLst>
              </p:cNvPr>
              <p:cNvSpPr>
                <a:spLocks/>
              </p:cNvSpPr>
              <p:nvPr/>
            </p:nvSpPr>
            <p:spPr bwMode="auto">
              <a:xfrm>
                <a:off x="3442" y="803"/>
                <a:ext cx="350" cy="597"/>
              </a:xfrm>
              <a:custGeom>
                <a:avLst/>
                <a:gdLst>
                  <a:gd name="T0" fmla="*/ 342 w 350"/>
                  <a:gd name="T1" fmla="*/ 367 h 597"/>
                  <a:gd name="T2" fmla="*/ 338 w 350"/>
                  <a:gd name="T3" fmla="*/ 345 h 597"/>
                  <a:gd name="T4" fmla="*/ 340 w 350"/>
                  <a:gd name="T5" fmla="*/ 308 h 597"/>
                  <a:gd name="T6" fmla="*/ 324 w 350"/>
                  <a:gd name="T7" fmla="*/ 154 h 597"/>
                  <a:gd name="T8" fmla="*/ 305 w 350"/>
                  <a:gd name="T9" fmla="*/ 60 h 597"/>
                  <a:gd name="T10" fmla="*/ 293 w 350"/>
                  <a:gd name="T11" fmla="*/ 39 h 597"/>
                  <a:gd name="T12" fmla="*/ 283 w 350"/>
                  <a:gd name="T13" fmla="*/ 15 h 597"/>
                  <a:gd name="T14" fmla="*/ 240 w 350"/>
                  <a:gd name="T15" fmla="*/ 5 h 597"/>
                  <a:gd name="T16" fmla="*/ 111 w 350"/>
                  <a:gd name="T17" fmla="*/ 15 h 597"/>
                  <a:gd name="T18" fmla="*/ 53 w 350"/>
                  <a:gd name="T19" fmla="*/ 19 h 597"/>
                  <a:gd name="T20" fmla="*/ 53 w 350"/>
                  <a:gd name="T21" fmla="*/ 19 h 597"/>
                  <a:gd name="T22" fmla="*/ 74 w 350"/>
                  <a:gd name="T23" fmla="*/ 39 h 597"/>
                  <a:gd name="T24" fmla="*/ 90 w 350"/>
                  <a:gd name="T25" fmla="*/ 54 h 597"/>
                  <a:gd name="T26" fmla="*/ 98 w 350"/>
                  <a:gd name="T27" fmla="*/ 68 h 597"/>
                  <a:gd name="T28" fmla="*/ 88 w 350"/>
                  <a:gd name="T29" fmla="*/ 97 h 597"/>
                  <a:gd name="T30" fmla="*/ 86 w 350"/>
                  <a:gd name="T31" fmla="*/ 111 h 597"/>
                  <a:gd name="T32" fmla="*/ 66 w 350"/>
                  <a:gd name="T33" fmla="*/ 125 h 597"/>
                  <a:gd name="T34" fmla="*/ 27 w 350"/>
                  <a:gd name="T35" fmla="*/ 150 h 597"/>
                  <a:gd name="T36" fmla="*/ 41 w 350"/>
                  <a:gd name="T37" fmla="*/ 175 h 597"/>
                  <a:gd name="T38" fmla="*/ 31 w 350"/>
                  <a:gd name="T39" fmla="*/ 209 h 597"/>
                  <a:gd name="T40" fmla="*/ 6 w 350"/>
                  <a:gd name="T41" fmla="*/ 230 h 597"/>
                  <a:gd name="T42" fmla="*/ 10 w 350"/>
                  <a:gd name="T43" fmla="*/ 244 h 597"/>
                  <a:gd name="T44" fmla="*/ 0 w 350"/>
                  <a:gd name="T45" fmla="*/ 273 h 597"/>
                  <a:gd name="T46" fmla="*/ 8 w 350"/>
                  <a:gd name="T47" fmla="*/ 302 h 597"/>
                  <a:gd name="T48" fmla="*/ 14 w 350"/>
                  <a:gd name="T49" fmla="*/ 316 h 597"/>
                  <a:gd name="T50" fmla="*/ 66 w 350"/>
                  <a:gd name="T51" fmla="*/ 359 h 597"/>
                  <a:gd name="T52" fmla="*/ 76 w 350"/>
                  <a:gd name="T53" fmla="*/ 380 h 597"/>
                  <a:gd name="T54" fmla="*/ 80 w 350"/>
                  <a:gd name="T55" fmla="*/ 392 h 597"/>
                  <a:gd name="T56" fmla="*/ 107 w 350"/>
                  <a:gd name="T57" fmla="*/ 396 h 597"/>
                  <a:gd name="T58" fmla="*/ 127 w 350"/>
                  <a:gd name="T59" fmla="*/ 414 h 597"/>
                  <a:gd name="T60" fmla="*/ 115 w 350"/>
                  <a:gd name="T61" fmla="*/ 457 h 597"/>
                  <a:gd name="T62" fmla="*/ 123 w 350"/>
                  <a:gd name="T63" fmla="*/ 480 h 597"/>
                  <a:gd name="T64" fmla="*/ 141 w 350"/>
                  <a:gd name="T65" fmla="*/ 494 h 597"/>
                  <a:gd name="T66" fmla="*/ 172 w 350"/>
                  <a:gd name="T67" fmla="*/ 509 h 597"/>
                  <a:gd name="T68" fmla="*/ 193 w 350"/>
                  <a:gd name="T69" fmla="*/ 529 h 597"/>
                  <a:gd name="T70" fmla="*/ 203 w 350"/>
                  <a:gd name="T71" fmla="*/ 554 h 597"/>
                  <a:gd name="T72" fmla="*/ 201 w 350"/>
                  <a:gd name="T73" fmla="*/ 572 h 597"/>
                  <a:gd name="T74" fmla="*/ 219 w 350"/>
                  <a:gd name="T75" fmla="*/ 595 h 597"/>
                  <a:gd name="T76" fmla="*/ 219 w 350"/>
                  <a:gd name="T77" fmla="*/ 587 h 597"/>
                  <a:gd name="T78" fmla="*/ 227 w 350"/>
                  <a:gd name="T79" fmla="*/ 595 h 597"/>
                  <a:gd name="T80" fmla="*/ 229 w 350"/>
                  <a:gd name="T81" fmla="*/ 591 h 597"/>
                  <a:gd name="T82" fmla="*/ 250 w 350"/>
                  <a:gd name="T83" fmla="*/ 568 h 597"/>
                  <a:gd name="T84" fmla="*/ 287 w 350"/>
                  <a:gd name="T85" fmla="*/ 564 h 597"/>
                  <a:gd name="T86" fmla="*/ 293 w 350"/>
                  <a:gd name="T87" fmla="*/ 543 h 597"/>
                  <a:gd name="T88" fmla="*/ 309 w 350"/>
                  <a:gd name="T89" fmla="*/ 519 h 597"/>
                  <a:gd name="T90" fmla="*/ 318 w 350"/>
                  <a:gd name="T91" fmla="*/ 498 h 597"/>
                  <a:gd name="T92" fmla="*/ 318 w 350"/>
                  <a:gd name="T93" fmla="*/ 496 h 597"/>
                  <a:gd name="T94" fmla="*/ 315 w 350"/>
                  <a:gd name="T95" fmla="*/ 486 h 597"/>
                  <a:gd name="T96" fmla="*/ 313 w 350"/>
                  <a:gd name="T97" fmla="*/ 472 h 597"/>
                  <a:gd name="T98" fmla="*/ 318 w 350"/>
                  <a:gd name="T99" fmla="*/ 466 h 597"/>
                  <a:gd name="T100" fmla="*/ 318 w 350"/>
                  <a:gd name="T101" fmla="*/ 455 h 597"/>
                  <a:gd name="T102" fmla="*/ 320 w 350"/>
                  <a:gd name="T103" fmla="*/ 447 h 597"/>
                  <a:gd name="T104" fmla="*/ 326 w 350"/>
                  <a:gd name="T105" fmla="*/ 443 h 597"/>
                  <a:gd name="T106" fmla="*/ 330 w 350"/>
                  <a:gd name="T107" fmla="*/ 439 h 597"/>
                  <a:gd name="T108" fmla="*/ 334 w 350"/>
                  <a:gd name="T109" fmla="*/ 427 h 597"/>
                  <a:gd name="T110" fmla="*/ 342 w 350"/>
                  <a:gd name="T111" fmla="*/ 421 h 597"/>
                  <a:gd name="T112" fmla="*/ 342 w 350"/>
                  <a:gd name="T113" fmla="*/ 410 h 597"/>
                  <a:gd name="T114" fmla="*/ 346 w 350"/>
                  <a:gd name="T115" fmla="*/ 40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0" h="597">
                    <a:moveTo>
                      <a:pt x="348" y="384"/>
                    </a:moveTo>
                    <a:lnTo>
                      <a:pt x="346" y="380"/>
                    </a:lnTo>
                    <a:lnTo>
                      <a:pt x="346" y="377"/>
                    </a:lnTo>
                    <a:lnTo>
                      <a:pt x="346" y="377"/>
                    </a:lnTo>
                    <a:lnTo>
                      <a:pt x="348" y="375"/>
                    </a:lnTo>
                    <a:lnTo>
                      <a:pt x="346" y="371"/>
                    </a:lnTo>
                    <a:lnTo>
                      <a:pt x="346" y="369"/>
                    </a:lnTo>
                    <a:lnTo>
                      <a:pt x="344" y="367"/>
                    </a:lnTo>
                    <a:lnTo>
                      <a:pt x="342" y="367"/>
                    </a:lnTo>
                    <a:lnTo>
                      <a:pt x="342" y="365"/>
                    </a:lnTo>
                    <a:lnTo>
                      <a:pt x="340" y="361"/>
                    </a:lnTo>
                    <a:lnTo>
                      <a:pt x="340" y="359"/>
                    </a:lnTo>
                    <a:lnTo>
                      <a:pt x="336" y="357"/>
                    </a:lnTo>
                    <a:lnTo>
                      <a:pt x="336" y="357"/>
                    </a:lnTo>
                    <a:lnTo>
                      <a:pt x="334" y="357"/>
                    </a:lnTo>
                    <a:lnTo>
                      <a:pt x="334" y="355"/>
                    </a:lnTo>
                    <a:lnTo>
                      <a:pt x="334" y="351"/>
                    </a:lnTo>
                    <a:lnTo>
                      <a:pt x="338" y="345"/>
                    </a:lnTo>
                    <a:lnTo>
                      <a:pt x="338" y="341"/>
                    </a:lnTo>
                    <a:lnTo>
                      <a:pt x="336" y="336"/>
                    </a:lnTo>
                    <a:lnTo>
                      <a:pt x="336" y="336"/>
                    </a:lnTo>
                    <a:lnTo>
                      <a:pt x="336" y="332"/>
                    </a:lnTo>
                    <a:lnTo>
                      <a:pt x="338" y="332"/>
                    </a:lnTo>
                    <a:lnTo>
                      <a:pt x="342" y="328"/>
                    </a:lnTo>
                    <a:lnTo>
                      <a:pt x="342" y="328"/>
                    </a:lnTo>
                    <a:lnTo>
                      <a:pt x="342" y="324"/>
                    </a:lnTo>
                    <a:lnTo>
                      <a:pt x="340" y="308"/>
                    </a:lnTo>
                    <a:lnTo>
                      <a:pt x="338" y="293"/>
                    </a:lnTo>
                    <a:lnTo>
                      <a:pt x="336" y="277"/>
                    </a:lnTo>
                    <a:lnTo>
                      <a:pt x="334" y="246"/>
                    </a:lnTo>
                    <a:lnTo>
                      <a:pt x="332" y="232"/>
                    </a:lnTo>
                    <a:lnTo>
                      <a:pt x="330" y="216"/>
                    </a:lnTo>
                    <a:lnTo>
                      <a:pt x="328" y="201"/>
                    </a:lnTo>
                    <a:lnTo>
                      <a:pt x="326" y="185"/>
                    </a:lnTo>
                    <a:lnTo>
                      <a:pt x="326" y="170"/>
                    </a:lnTo>
                    <a:lnTo>
                      <a:pt x="324" y="154"/>
                    </a:lnTo>
                    <a:lnTo>
                      <a:pt x="322" y="140"/>
                    </a:lnTo>
                    <a:lnTo>
                      <a:pt x="320" y="123"/>
                    </a:lnTo>
                    <a:lnTo>
                      <a:pt x="318" y="109"/>
                    </a:lnTo>
                    <a:lnTo>
                      <a:pt x="318" y="95"/>
                    </a:lnTo>
                    <a:lnTo>
                      <a:pt x="315" y="78"/>
                    </a:lnTo>
                    <a:lnTo>
                      <a:pt x="315" y="78"/>
                    </a:lnTo>
                    <a:lnTo>
                      <a:pt x="309" y="72"/>
                    </a:lnTo>
                    <a:lnTo>
                      <a:pt x="307" y="68"/>
                    </a:lnTo>
                    <a:lnTo>
                      <a:pt x="305" y="60"/>
                    </a:lnTo>
                    <a:lnTo>
                      <a:pt x="301" y="56"/>
                    </a:lnTo>
                    <a:lnTo>
                      <a:pt x="299" y="45"/>
                    </a:lnTo>
                    <a:lnTo>
                      <a:pt x="299" y="45"/>
                    </a:lnTo>
                    <a:lnTo>
                      <a:pt x="299" y="43"/>
                    </a:lnTo>
                    <a:lnTo>
                      <a:pt x="297" y="41"/>
                    </a:lnTo>
                    <a:lnTo>
                      <a:pt x="297" y="41"/>
                    </a:lnTo>
                    <a:lnTo>
                      <a:pt x="295" y="39"/>
                    </a:lnTo>
                    <a:lnTo>
                      <a:pt x="293" y="39"/>
                    </a:lnTo>
                    <a:lnTo>
                      <a:pt x="293" y="39"/>
                    </a:lnTo>
                    <a:lnTo>
                      <a:pt x="293" y="39"/>
                    </a:lnTo>
                    <a:lnTo>
                      <a:pt x="291" y="37"/>
                    </a:lnTo>
                    <a:lnTo>
                      <a:pt x="291" y="37"/>
                    </a:lnTo>
                    <a:lnTo>
                      <a:pt x="291" y="35"/>
                    </a:lnTo>
                    <a:lnTo>
                      <a:pt x="291" y="35"/>
                    </a:lnTo>
                    <a:lnTo>
                      <a:pt x="287" y="29"/>
                    </a:lnTo>
                    <a:lnTo>
                      <a:pt x="285" y="25"/>
                    </a:lnTo>
                    <a:lnTo>
                      <a:pt x="285" y="23"/>
                    </a:lnTo>
                    <a:lnTo>
                      <a:pt x="283" y="15"/>
                    </a:lnTo>
                    <a:lnTo>
                      <a:pt x="283" y="13"/>
                    </a:lnTo>
                    <a:lnTo>
                      <a:pt x="283" y="13"/>
                    </a:lnTo>
                    <a:lnTo>
                      <a:pt x="283" y="11"/>
                    </a:lnTo>
                    <a:lnTo>
                      <a:pt x="283" y="11"/>
                    </a:lnTo>
                    <a:lnTo>
                      <a:pt x="283" y="0"/>
                    </a:lnTo>
                    <a:lnTo>
                      <a:pt x="283" y="0"/>
                    </a:lnTo>
                    <a:lnTo>
                      <a:pt x="268" y="0"/>
                    </a:lnTo>
                    <a:lnTo>
                      <a:pt x="254" y="2"/>
                    </a:lnTo>
                    <a:lnTo>
                      <a:pt x="240" y="5"/>
                    </a:lnTo>
                    <a:lnTo>
                      <a:pt x="225" y="5"/>
                    </a:lnTo>
                    <a:lnTo>
                      <a:pt x="211" y="7"/>
                    </a:lnTo>
                    <a:lnTo>
                      <a:pt x="197" y="9"/>
                    </a:lnTo>
                    <a:lnTo>
                      <a:pt x="182" y="9"/>
                    </a:lnTo>
                    <a:lnTo>
                      <a:pt x="168" y="11"/>
                    </a:lnTo>
                    <a:lnTo>
                      <a:pt x="154" y="11"/>
                    </a:lnTo>
                    <a:lnTo>
                      <a:pt x="139" y="13"/>
                    </a:lnTo>
                    <a:lnTo>
                      <a:pt x="125" y="15"/>
                    </a:lnTo>
                    <a:lnTo>
                      <a:pt x="111" y="15"/>
                    </a:lnTo>
                    <a:lnTo>
                      <a:pt x="96" y="17"/>
                    </a:lnTo>
                    <a:lnTo>
                      <a:pt x="82" y="17"/>
                    </a:lnTo>
                    <a:lnTo>
                      <a:pt x="68"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1" y="23"/>
                    </a:lnTo>
                    <a:lnTo>
                      <a:pt x="53" y="23"/>
                    </a:lnTo>
                    <a:lnTo>
                      <a:pt x="55" y="25"/>
                    </a:lnTo>
                    <a:lnTo>
                      <a:pt x="57" y="25"/>
                    </a:lnTo>
                    <a:lnTo>
                      <a:pt x="57" y="27"/>
                    </a:lnTo>
                    <a:lnTo>
                      <a:pt x="62" y="29"/>
                    </a:lnTo>
                    <a:lnTo>
                      <a:pt x="68" y="33"/>
                    </a:lnTo>
                    <a:lnTo>
                      <a:pt x="72" y="35"/>
                    </a:lnTo>
                    <a:lnTo>
                      <a:pt x="74" y="39"/>
                    </a:lnTo>
                    <a:lnTo>
                      <a:pt x="74" y="37"/>
                    </a:lnTo>
                    <a:lnTo>
                      <a:pt x="74" y="43"/>
                    </a:lnTo>
                    <a:lnTo>
                      <a:pt x="74" y="45"/>
                    </a:lnTo>
                    <a:lnTo>
                      <a:pt x="78" y="48"/>
                    </a:lnTo>
                    <a:lnTo>
                      <a:pt x="80" y="50"/>
                    </a:lnTo>
                    <a:lnTo>
                      <a:pt x="80" y="50"/>
                    </a:lnTo>
                    <a:lnTo>
                      <a:pt x="82" y="50"/>
                    </a:lnTo>
                    <a:lnTo>
                      <a:pt x="88" y="54"/>
                    </a:lnTo>
                    <a:lnTo>
                      <a:pt x="90" y="54"/>
                    </a:lnTo>
                    <a:lnTo>
                      <a:pt x="92" y="58"/>
                    </a:lnTo>
                    <a:lnTo>
                      <a:pt x="92" y="58"/>
                    </a:lnTo>
                    <a:lnTo>
                      <a:pt x="94" y="58"/>
                    </a:lnTo>
                    <a:lnTo>
                      <a:pt x="94" y="58"/>
                    </a:lnTo>
                    <a:lnTo>
                      <a:pt x="94" y="60"/>
                    </a:lnTo>
                    <a:lnTo>
                      <a:pt x="94" y="62"/>
                    </a:lnTo>
                    <a:lnTo>
                      <a:pt x="96" y="62"/>
                    </a:lnTo>
                    <a:lnTo>
                      <a:pt x="98" y="66"/>
                    </a:lnTo>
                    <a:lnTo>
                      <a:pt x="98" y="68"/>
                    </a:lnTo>
                    <a:lnTo>
                      <a:pt x="98" y="72"/>
                    </a:lnTo>
                    <a:lnTo>
                      <a:pt x="96" y="76"/>
                    </a:lnTo>
                    <a:lnTo>
                      <a:pt x="96" y="82"/>
                    </a:lnTo>
                    <a:lnTo>
                      <a:pt x="96" y="89"/>
                    </a:lnTo>
                    <a:lnTo>
                      <a:pt x="94" y="91"/>
                    </a:lnTo>
                    <a:lnTo>
                      <a:pt x="94" y="91"/>
                    </a:lnTo>
                    <a:lnTo>
                      <a:pt x="92" y="93"/>
                    </a:lnTo>
                    <a:lnTo>
                      <a:pt x="90" y="95"/>
                    </a:lnTo>
                    <a:lnTo>
                      <a:pt x="88" y="97"/>
                    </a:lnTo>
                    <a:lnTo>
                      <a:pt x="88" y="99"/>
                    </a:lnTo>
                    <a:lnTo>
                      <a:pt x="86" y="101"/>
                    </a:lnTo>
                    <a:lnTo>
                      <a:pt x="86" y="103"/>
                    </a:lnTo>
                    <a:lnTo>
                      <a:pt x="86" y="105"/>
                    </a:lnTo>
                    <a:lnTo>
                      <a:pt x="84" y="107"/>
                    </a:lnTo>
                    <a:lnTo>
                      <a:pt x="84" y="107"/>
                    </a:lnTo>
                    <a:lnTo>
                      <a:pt x="86" y="109"/>
                    </a:lnTo>
                    <a:lnTo>
                      <a:pt x="86" y="109"/>
                    </a:lnTo>
                    <a:lnTo>
                      <a:pt x="86" y="111"/>
                    </a:lnTo>
                    <a:lnTo>
                      <a:pt x="86" y="113"/>
                    </a:lnTo>
                    <a:lnTo>
                      <a:pt x="86" y="113"/>
                    </a:lnTo>
                    <a:lnTo>
                      <a:pt x="84" y="115"/>
                    </a:lnTo>
                    <a:lnTo>
                      <a:pt x="80" y="117"/>
                    </a:lnTo>
                    <a:lnTo>
                      <a:pt x="80" y="117"/>
                    </a:lnTo>
                    <a:lnTo>
                      <a:pt x="80" y="119"/>
                    </a:lnTo>
                    <a:lnTo>
                      <a:pt x="78" y="121"/>
                    </a:lnTo>
                    <a:lnTo>
                      <a:pt x="74" y="121"/>
                    </a:lnTo>
                    <a:lnTo>
                      <a:pt x="66" y="125"/>
                    </a:lnTo>
                    <a:lnTo>
                      <a:pt x="66" y="125"/>
                    </a:lnTo>
                    <a:lnTo>
                      <a:pt x="62" y="130"/>
                    </a:lnTo>
                    <a:lnTo>
                      <a:pt x="62" y="132"/>
                    </a:lnTo>
                    <a:lnTo>
                      <a:pt x="57" y="132"/>
                    </a:lnTo>
                    <a:lnTo>
                      <a:pt x="33" y="136"/>
                    </a:lnTo>
                    <a:lnTo>
                      <a:pt x="31" y="138"/>
                    </a:lnTo>
                    <a:lnTo>
                      <a:pt x="29" y="142"/>
                    </a:lnTo>
                    <a:lnTo>
                      <a:pt x="27" y="146"/>
                    </a:lnTo>
                    <a:lnTo>
                      <a:pt x="27" y="150"/>
                    </a:lnTo>
                    <a:lnTo>
                      <a:pt x="27" y="156"/>
                    </a:lnTo>
                    <a:lnTo>
                      <a:pt x="27" y="158"/>
                    </a:lnTo>
                    <a:lnTo>
                      <a:pt x="27" y="160"/>
                    </a:lnTo>
                    <a:lnTo>
                      <a:pt x="29" y="162"/>
                    </a:lnTo>
                    <a:lnTo>
                      <a:pt x="31" y="162"/>
                    </a:lnTo>
                    <a:lnTo>
                      <a:pt x="31" y="164"/>
                    </a:lnTo>
                    <a:lnTo>
                      <a:pt x="35" y="166"/>
                    </a:lnTo>
                    <a:lnTo>
                      <a:pt x="39" y="170"/>
                    </a:lnTo>
                    <a:lnTo>
                      <a:pt x="41" y="175"/>
                    </a:lnTo>
                    <a:lnTo>
                      <a:pt x="41" y="179"/>
                    </a:lnTo>
                    <a:lnTo>
                      <a:pt x="41" y="183"/>
                    </a:lnTo>
                    <a:lnTo>
                      <a:pt x="39" y="187"/>
                    </a:lnTo>
                    <a:lnTo>
                      <a:pt x="33" y="197"/>
                    </a:lnTo>
                    <a:lnTo>
                      <a:pt x="31" y="199"/>
                    </a:lnTo>
                    <a:lnTo>
                      <a:pt x="31" y="201"/>
                    </a:lnTo>
                    <a:lnTo>
                      <a:pt x="31" y="203"/>
                    </a:lnTo>
                    <a:lnTo>
                      <a:pt x="31" y="207"/>
                    </a:lnTo>
                    <a:lnTo>
                      <a:pt x="31" y="209"/>
                    </a:lnTo>
                    <a:lnTo>
                      <a:pt x="29" y="216"/>
                    </a:lnTo>
                    <a:lnTo>
                      <a:pt x="27" y="218"/>
                    </a:lnTo>
                    <a:lnTo>
                      <a:pt x="25" y="220"/>
                    </a:lnTo>
                    <a:lnTo>
                      <a:pt x="21" y="222"/>
                    </a:lnTo>
                    <a:lnTo>
                      <a:pt x="18" y="222"/>
                    </a:lnTo>
                    <a:lnTo>
                      <a:pt x="14" y="224"/>
                    </a:lnTo>
                    <a:lnTo>
                      <a:pt x="12" y="226"/>
                    </a:lnTo>
                    <a:lnTo>
                      <a:pt x="8" y="228"/>
                    </a:lnTo>
                    <a:lnTo>
                      <a:pt x="6" y="230"/>
                    </a:lnTo>
                    <a:lnTo>
                      <a:pt x="6" y="230"/>
                    </a:lnTo>
                    <a:lnTo>
                      <a:pt x="6" y="232"/>
                    </a:lnTo>
                    <a:lnTo>
                      <a:pt x="6" y="232"/>
                    </a:lnTo>
                    <a:lnTo>
                      <a:pt x="6" y="234"/>
                    </a:lnTo>
                    <a:lnTo>
                      <a:pt x="8" y="234"/>
                    </a:lnTo>
                    <a:lnTo>
                      <a:pt x="10" y="236"/>
                    </a:lnTo>
                    <a:lnTo>
                      <a:pt x="10" y="238"/>
                    </a:lnTo>
                    <a:lnTo>
                      <a:pt x="10" y="242"/>
                    </a:lnTo>
                    <a:lnTo>
                      <a:pt x="10" y="244"/>
                    </a:lnTo>
                    <a:lnTo>
                      <a:pt x="10" y="246"/>
                    </a:lnTo>
                    <a:lnTo>
                      <a:pt x="10" y="248"/>
                    </a:lnTo>
                    <a:lnTo>
                      <a:pt x="10" y="248"/>
                    </a:lnTo>
                    <a:lnTo>
                      <a:pt x="6" y="250"/>
                    </a:lnTo>
                    <a:lnTo>
                      <a:pt x="2" y="252"/>
                    </a:lnTo>
                    <a:lnTo>
                      <a:pt x="2" y="259"/>
                    </a:lnTo>
                    <a:lnTo>
                      <a:pt x="0" y="265"/>
                    </a:lnTo>
                    <a:lnTo>
                      <a:pt x="0" y="269"/>
                    </a:lnTo>
                    <a:lnTo>
                      <a:pt x="0" y="273"/>
                    </a:lnTo>
                    <a:lnTo>
                      <a:pt x="4" y="291"/>
                    </a:lnTo>
                    <a:lnTo>
                      <a:pt x="4" y="291"/>
                    </a:lnTo>
                    <a:lnTo>
                      <a:pt x="6" y="293"/>
                    </a:lnTo>
                    <a:lnTo>
                      <a:pt x="8" y="296"/>
                    </a:lnTo>
                    <a:lnTo>
                      <a:pt x="8" y="296"/>
                    </a:lnTo>
                    <a:lnTo>
                      <a:pt x="8" y="298"/>
                    </a:lnTo>
                    <a:lnTo>
                      <a:pt x="8" y="298"/>
                    </a:lnTo>
                    <a:lnTo>
                      <a:pt x="8" y="300"/>
                    </a:lnTo>
                    <a:lnTo>
                      <a:pt x="8" y="302"/>
                    </a:lnTo>
                    <a:lnTo>
                      <a:pt x="8" y="304"/>
                    </a:lnTo>
                    <a:lnTo>
                      <a:pt x="8" y="306"/>
                    </a:lnTo>
                    <a:lnTo>
                      <a:pt x="10" y="306"/>
                    </a:lnTo>
                    <a:lnTo>
                      <a:pt x="10" y="308"/>
                    </a:lnTo>
                    <a:lnTo>
                      <a:pt x="10" y="310"/>
                    </a:lnTo>
                    <a:lnTo>
                      <a:pt x="14" y="310"/>
                    </a:lnTo>
                    <a:lnTo>
                      <a:pt x="14" y="312"/>
                    </a:lnTo>
                    <a:lnTo>
                      <a:pt x="14" y="314"/>
                    </a:lnTo>
                    <a:lnTo>
                      <a:pt x="14" y="316"/>
                    </a:lnTo>
                    <a:lnTo>
                      <a:pt x="16" y="318"/>
                    </a:lnTo>
                    <a:lnTo>
                      <a:pt x="18" y="322"/>
                    </a:lnTo>
                    <a:lnTo>
                      <a:pt x="41" y="339"/>
                    </a:lnTo>
                    <a:lnTo>
                      <a:pt x="43" y="341"/>
                    </a:lnTo>
                    <a:lnTo>
                      <a:pt x="43" y="343"/>
                    </a:lnTo>
                    <a:lnTo>
                      <a:pt x="43" y="345"/>
                    </a:lnTo>
                    <a:lnTo>
                      <a:pt x="45" y="347"/>
                    </a:lnTo>
                    <a:lnTo>
                      <a:pt x="45" y="347"/>
                    </a:lnTo>
                    <a:lnTo>
                      <a:pt x="66" y="359"/>
                    </a:lnTo>
                    <a:lnTo>
                      <a:pt x="68" y="361"/>
                    </a:lnTo>
                    <a:lnTo>
                      <a:pt x="70" y="363"/>
                    </a:lnTo>
                    <a:lnTo>
                      <a:pt x="74" y="367"/>
                    </a:lnTo>
                    <a:lnTo>
                      <a:pt x="74" y="369"/>
                    </a:lnTo>
                    <a:lnTo>
                      <a:pt x="76" y="371"/>
                    </a:lnTo>
                    <a:lnTo>
                      <a:pt x="76" y="373"/>
                    </a:lnTo>
                    <a:lnTo>
                      <a:pt x="76" y="375"/>
                    </a:lnTo>
                    <a:lnTo>
                      <a:pt x="76" y="377"/>
                    </a:lnTo>
                    <a:lnTo>
                      <a:pt x="76" y="380"/>
                    </a:lnTo>
                    <a:lnTo>
                      <a:pt x="78" y="382"/>
                    </a:lnTo>
                    <a:lnTo>
                      <a:pt x="78" y="382"/>
                    </a:lnTo>
                    <a:lnTo>
                      <a:pt x="78" y="384"/>
                    </a:lnTo>
                    <a:lnTo>
                      <a:pt x="78" y="384"/>
                    </a:lnTo>
                    <a:lnTo>
                      <a:pt x="78" y="386"/>
                    </a:lnTo>
                    <a:lnTo>
                      <a:pt x="78" y="388"/>
                    </a:lnTo>
                    <a:lnTo>
                      <a:pt x="78" y="388"/>
                    </a:lnTo>
                    <a:lnTo>
                      <a:pt x="80" y="390"/>
                    </a:lnTo>
                    <a:lnTo>
                      <a:pt x="80" y="392"/>
                    </a:lnTo>
                    <a:lnTo>
                      <a:pt x="80" y="394"/>
                    </a:lnTo>
                    <a:lnTo>
                      <a:pt x="84" y="400"/>
                    </a:lnTo>
                    <a:lnTo>
                      <a:pt x="86" y="404"/>
                    </a:lnTo>
                    <a:lnTo>
                      <a:pt x="90" y="404"/>
                    </a:lnTo>
                    <a:lnTo>
                      <a:pt x="94" y="402"/>
                    </a:lnTo>
                    <a:lnTo>
                      <a:pt x="98" y="396"/>
                    </a:lnTo>
                    <a:lnTo>
                      <a:pt x="102" y="394"/>
                    </a:lnTo>
                    <a:lnTo>
                      <a:pt x="105" y="394"/>
                    </a:lnTo>
                    <a:lnTo>
                      <a:pt x="107" y="396"/>
                    </a:lnTo>
                    <a:lnTo>
                      <a:pt x="109" y="396"/>
                    </a:lnTo>
                    <a:lnTo>
                      <a:pt x="111" y="396"/>
                    </a:lnTo>
                    <a:lnTo>
                      <a:pt x="115" y="398"/>
                    </a:lnTo>
                    <a:lnTo>
                      <a:pt x="125" y="402"/>
                    </a:lnTo>
                    <a:lnTo>
                      <a:pt x="127" y="404"/>
                    </a:lnTo>
                    <a:lnTo>
                      <a:pt x="129" y="406"/>
                    </a:lnTo>
                    <a:lnTo>
                      <a:pt x="129" y="408"/>
                    </a:lnTo>
                    <a:lnTo>
                      <a:pt x="127" y="412"/>
                    </a:lnTo>
                    <a:lnTo>
                      <a:pt x="127" y="414"/>
                    </a:lnTo>
                    <a:lnTo>
                      <a:pt x="125" y="414"/>
                    </a:lnTo>
                    <a:lnTo>
                      <a:pt x="125" y="416"/>
                    </a:lnTo>
                    <a:lnTo>
                      <a:pt x="125" y="418"/>
                    </a:lnTo>
                    <a:lnTo>
                      <a:pt x="125" y="423"/>
                    </a:lnTo>
                    <a:lnTo>
                      <a:pt x="125" y="429"/>
                    </a:lnTo>
                    <a:lnTo>
                      <a:pt x="125" y="431"/>
                    </a:lnTo>
                    <a:lnTo>
                      <a:pt x="121" y="439"/>
                    </a:lnTo>
                    <a:lnTo>
                      <a:pt x="117" y="451"/>
                    </a:lnTo>
                    <a:lnTo>
                      <a:pt x="115" y="457"/>
                    </a:lnTo>
                    <a:lnTo>
                      <a:pt x="113" y="461"/>
                    </a:lnTo>
                    <a:lnTo>
                      <a:pt x="113" y="466"/>
                    </a:lnTo>
                    <a:lnTo>
                      <a:pt x="115" y="470"/>
                    </a:lnTo>
                    <a:lnTo>
                      <a:pt x="115" y="472"/>
                    </a:lnTo>
                    <a:lnTo>
                      <a:pt x="115" y="474"/>
                    </a:lnTo>
                    <a:lnTo>
                      <a:pt x="117" y="474"/>
                    </a:lnTo>
                    <a:lnTo>
                      <a:pt x="117" y="476"/>
                    </a:lnTo>
                    <a:lnTo>
                      <a:pt x="121" y="478"/>
                    </a:lnTo>
                    <a:lnTo>
                      <a:pt x="123" y="480"/>
                    </a:lnTo>
                    <a:lnTo>
                      <a:pt x="125" y="482"/>
                    </a:lnTo>
                    <a:lnTo>
                      <a:pt x="125" y="482"/>
                    </a:lnTo>
                    <a:lnTo>
                      <a:pt x="127" y="484"/>
                    </a:lnTo>
                    <a:lnTo>
                      <a:pt x="127" y="486"/>
                    </a:lnTo>
                    <a:lnTo>
                      <a:pt x="131" y="486"/>
                    </a:lnTo>
                    <a:lnTo>
                      <a:pt x="133" y="488"/>
                    </a:lnTo>
                    <a:lnTo>
                      <a:pt x="135" y="492"/>
                    </a:lnTo>
                    <a:lnTo>
                      <a:pt x="139" y="494"/>
                    </a:lnTo>
                    <a:lnTo>
                      <a:pt x="141" y="494"/>
                    </a:lnTo>
                    <a:lnTo>
                      <a:pt x="148" y="498"/>
                    </a:lnTo>
                    <a:lnTo>
                      <a:pt x="148" y="498"/>
                    </a:lnTo>
                    <a:lnTo>
                      <a:pt x="152" y="498"/>
                    </a:lnTo>
                    <a:lnTo>
                      <a:pt x="152" y="498"/>
                    </a:lnTo>
                    <a:lnTo>
                      <a:pt x="156" y="498"/>
                    </a:lnTo>
                    <a:lnTo>
                      <a:pt x="158" y="500"/>
                    </a:lnTo>
                    <a:lnTo>
                      <a:pt x="164" y="505"/>
                    </a:lnTo>
                    <a:lnTo>
                      <a:pt x="166" y="507"/>
                    </a:lnTo>
                    <a:lnTo>
                      <a:pt x="172" y="509"/>
                    </a:lnTo>
                    <a:lnTo>
                      <a:pt x="174" y="511"/>
                    </a:lnTo>
                    <a:lnTo>
                      <a:pt x="176" y="513"/>
                    </a:lnTo>
                    <a:lnTo>
                      <a:pt x="178" y="519"/>
                    </a:lnTo>
                    <a:lnTo>
                      <a:pt x="180" y="521"/>
                    </a:lnTo>
                    <a:lnTo>
                      <a:pt x="191" y="523"/>
                    </a:lnTo>
                    <a:lnTo>
                      <a:pt x="193" y="525"/>
                    </a:lnTo>
                    <a:lnTo>
                      <a:pt x="193" y="527"/>
                    </a:lnTo>
                    <a:lnTo>
                      <a:pt x="193" y="527"/>
                    </a:lnTo>
                    <a:lnTo>
                      <a:pt x="193" y="529"/>
                    </a:lnTo>
                    <a:lnTo>
                      <a:pt x="193" y="531"/>
                    </a:lnTo>
                    <a:lnTo>
                      <a:pt x="193" y="533"/>
                    </a:lnTo>
                    <a:lnTo>
                      <a:pt x="193" y="535"/>
                    </a:lnTo>
                    <a:lnTo>
                      <a:pt x="193" y="537"/>
                    </a:lnTo>
                    <a:lnTo>
                      <a:pt x="193" y="539"/>
                    </a:lnTo>
                    <a:lnTo>
                      <a:pt x="197" y="543"/>
                    </a:lnTo>
                    <a:lnTo>
                      <a:pt x="199" y="546"/>
                    </a:lnTo>
                    <a:lnTo>
                      <a:pt x="201" y="550"/>
                    </a:lnTo>
                    <a:lnTo>
                      <a:pt x="203" y="554"/>
                    </a:lnTo>
                    <a:lnTo>
                      <a:pt x="201" y="558"/>
                    </a:lnTo>
                    <a:lnTo>
                      <a:pt x="199" y="562"/>
                    </a:lnTo>
                    <a:lnTo>
                      <a:pt x="197" y="564"/>
                    </a:lnTo>
                    <a:lnTo>
                      <a:pt x="197" y="568"/>
                    </a:lnTo>
                    <a:lnTo>
                      <a:pt x="197" y="570"/>
                    </a:lnTo>
                    <a:lnTo>
                      <a:pt x="199" y="570"/>
                    </a:lnTo>
                    <a:lnTo>
                      <a:pt x="199" y="570"/>
                    </a:lnTo>
                    <a:lnTo>
                      <a:pt x="201" y="570"/>
                    </a:lnTo>
                    <a:lnTo>
                      <a:pt x="201" y="572"/>
                    </a:lnTo>
                    <a:lnTo>
                      <a:pt x="201" y="574"/>
                    </a:lnTo>
                    <a:lnTo>
                      <a:pt x="203" y="576"/>
                    </a:lnTo>
                    <a:lnTo>
                      <a:pt x="205" y="578"/>
                    </a:lnTo>
                    <a:lnTo>
                      <a:pt x="209" y="584"/>
                    </a:lnTo>
                    <a:lnTo>
                      <a:pt x="209" y="587"/>
                    </a:lnTo>
                    <a:lnTo>
                      <a:pt x="209" y="591"/>
                    </a:lnTo>
                    <a:lnTo>
                      <a:pt x="211" y="591"/>
                    </a:lnTo>
                    <a:lnTo>
                      <a:pt x="215" y="595"/>
                    </a:lnTo>
                    <a:lnTo>
                      <a:pt x="219" y="595"/>
                    </a:lnTo>
                    <a:lnTo>
                      <a:pt x="221" y="595"/>
                    </a:lnTo>
                    <a:lnTo>
                      <a:pt x="221" y="595"/>
                    </a:lnTo>
                    <a:lnTo>
                      <a:pt x="221" y="593"/>
                    </a:lnTo>
                    <a:lnTo>
                      <a:pt x="219" y="593"/>
                    </a:lnTo>
                    <a:lnTo>
                      <a:pt x="219" y="591"/>
                    </a:lnTo>
                    <a:lnTo>
                      <a:pt x="217" y="591"/>
                    </a:lnTo>
                    <a:lnTo>
                      <a:pt x="217" y="589"/>
                    </a:lnTo>
                    <a:lnTo>
                      <a:pt x="217" y="587"/>
                    </a:lnTo>
                    <a:lnTo>
                      <a:pt x="219" y="587"/>
                    </a:lnTo>
                    <a:lnTo>
                      <a:pt x="221" y="587"/>
                    </a:lnTo>
                    <a:lnTo>
                      <a:pt x="221" y="587"/>
                    </a:lnTo>
                    <a:lnTo>
                      <a:pt x="221" y="589"/>
                    </a:lnTo>
                    <a:lnTo>
                      <a:pt x="223" y="591"/>
                    </a:lnTo>
                    <a:lnTo>
                      <a:pt x="223" y="591"/>
                    </a:lnTo>
                    <a:lnTo>
                      <a:pt x="225" y="593"/>
                    </a:lnTo>
                    <a:lnTo>
                      <a:pt x="225" y="593"/>
                    </a:lnTo>
                    <a:lnTo>
                      <a:pt x="227" y="595"/>
                    </a:lnTo>
                    <a:lnTo>
                      <a:pt x="227" y="595"/>
                    </a:lnTo>
                    <a:lnTo>
                      <a:pt x="227" y="597"/>
                    </a:lnTo>
                    <a:lnTo>
                      <a:pt x="227" y="597"/>
                    </a:lnTo>
                    <a:lnTo>
                      <a:pt x="229" y="597"/>
                    </a:lnTo>
                    <a:lnTo>
                      <a:pt x="229" y="597"/>
                    </a:lnTo>
                    <a:lnTo>
                      <a:pt x="231" y="597"/>
                    </a:lnTo>
                    <a:lnTo>
                      <a:pt x="231" y="597"/>
                    </a:lnTo>
                    <a:lnTo>
                      <a:pt x="234" y="597"/>
                    </a:lnTo>
                    <a:lnTo>
                      <a:pt x="229" y="593"/>
                    </a:lnTo>
                    <a:lnTo>
                      <a:pt x="229" y="591"/>
                    </a:lnTo>
                    <a:lnTo>
                      <a:pt x="227" y="589"/>
                    </a:lnTo>
                    <a:lnTo>
                      <a:pt x="229" y="584"/>
                    </a:lnTo>
                    <a:lnTo>
                      <a:pt x="231" y="580"/>
                    </a:lnTo>
                    <a:lnTo>
                      <a:pt x="236" y="576"/>
                    </a:lnTo>
                    <a:lnTo>
                      <a:pt x="236" y="574"/>
                    </a:lnTo>
                    <a:lnTo>
                      <a:pt x="238" y="572"/>
                    </a:lnTo>
                    <a:lnTo>
                      <a:pt x="242" y="570"/>
                    </a:lnTo>
                    <a:lnTo>
                      <a:pt x="246" y="568"/>
                    </a:lnTo>
                    <a:lnTo>
                      <a:pt x="250" y="568"/>
                    </a:lnTo>
                    <a:lnTo>
                      <a:pt x="275" y="578"/>
                    </a:lnTo>
                    <a:lnTo>
                      <a:pt x="281" y="580"/>
                    </a:lnTo>
                    <a:lnTo>
                      <a:pt x="285" y="582"/>
                    </a:lnTo>
                    <a:lnTo>
                      <a:pt x="289" y="580"/>
                    </a:lnTo>
                    <a:lnTo>
                      <a:pt x="291" y="578"/>
                    </a:lnTo>
                    <a:lnTo>
                      <a:pt x="291" y="574"/>
                    </a:lnTo>
                    <a:lnTo>
                      <a:pt x="291" y="570"/>
                    </a:lnTo>
                    <a:lnTo>
                      <a:pt x="289" y="568"/>
                    </a:lnTo>
                    <a:lnTo>
                      <a:pt x="287" y="564"/>
                    </a:lnTo>
                    <a:lnTo>
                      <a:pt x="285" y="560"/>
                    </a:lnTo>
                    <a:lnTo>
                      <a:pt x="283" y="556"/>
                    </a:lnTo>
                    <a:lnTo>
                      <a:pt x="283" y="552"/>
                    </a:lnTo>
                    <a:lnTo>
                      <a:pt x="285" y="548"/>
                    </a:lnTo>
                    <a:lnTo>
                      <a:pt x="285" y="546"/>
                    </a:lnTo>
                    <a:lnTo>
                      <a:pt x="285" y="546"/>
                    </a:lnTo>
                    <a:lnTo>
                      <a:pt x="287" y="543"/>
                    </a:lnTo>
                    <a:lnTo>
                      <a:pt x="289" y="543"/>
                    </a:lnTo>
                    <a:lnTo>
                      <a:pt x="293" y="543"/>
                    </a:lnTo>
                    <a:lnTo>
                      <a:pt x="295" y="543"/>
                    </a:lnTo>
                    <a:lnTo>
                      <a:pt x="299" y="539"/>
                    </a:lnTo>
                    <a:lnTo>
                      <a:pt x="313" y="535"/>
                    </a:lnTo>
                    <a:lnTo>
                      <a:pt x="318" y="533"/>
                    </a:lnTo>
                    <a:lnTo>
                      <a:pt x="318" y="529"/>
                    </a:lnTo>
                    <a:lnTo>
                      <a:pt x="315" y="525"/>
                    </a:lnTo>
                    <a:lnTo>
                      <a:pt x="311" y="523"/>
                    </a:lnTo>
                    <a:lnTo>
                      <a:pt x="311" y="523"/>
                    </a:lnTo>
                    <a:lnTo>
                      <a:pt x="309" y="519"/>
                    </a:lnTo>
                    <a:lnTo>
                      <a:pt x="309" y="517"/>
                    </a:lnTo>
                    <a:lnTo>
                      <a:pt x="309" y="515"/>
                    </a:lnTo>
                    <a:lnTo>
                      <a:pt x="309" y="513"/>
                    </a:lnTo>
                    <a:lnTo>
                      <a:pt x="311" y="511"/>
                    </a:lnTo>
                    <a:lnTo>
                      <a:pt x="315" y="507"/>
                    </a:lnTo>
                    <a:lnTo>
                      <a:pt x="318" y="505"/>
                    </a:lnTo>
                    <a:lnTo>
                      <a:pt x="318" y="502"/>
                    </a:lnTo>
                    <a:lnTo>
                      <a:pt x="318" y="500"/>
                    </a:lnTo>
                    <a:lnTo>
                      <a:pt x="318" y="498"/>
                    </a:lnTo>
                    <a:lnTo>
                      <a:pt x="315" y="498"/>
                    </a:lnTo>
                    <a:lnTo>
                      <a:pt x="313" y="498"/>
                    </a:lnTo>
                    <a:lnTo>
                      <a:pt x="313" y="498"/>
                    </a:lnTo>
                    <a:lnTo>
                      <a:pt x="313" y="496"/>
                    </a:lnTo>
                    <a:lnTo>
                      <a:pt x="313" y="496"/>
                    </a:lnTo>
                    <a:lnTo>
                      <a:pt x="313" y="496"/>
                    </a:lnTo>
                    <a:lnTo>
                      <a:pt x="315" y="496"/>
                    </a:lnTo>
                    <a:lnTo>
                      <a:pt x="318" y="496"/>
                    </a:lnTo>
                    <a:lnTo>
                      <a:pt x="318" y="496"/>
                    </a:lnTo>
                    <a:lnTo>
                      <a:pt x="318" y="494"/>
                    </a:lnTo>
                    <a:lnTo>
                      <a:pt x="311" y="490"/>
                    </a:lnTo>
                    <a:lnTo>
                      <a:pt x="311" y="490"/>
                    </a:lnTo>
                    <a:lnTo>
                      <a:pt x="313" y="490"/>
                    </a:lnTo>
                    <a:lnTo>
                      <a:pt x="315" y="490"/>
                    </a:lnTo>
                    <a:lnTo>
                      <a:pt x="315" y="488"/>
                    </a:lnTo>
                    <a:lnTo>
                      <a:pt x="318" y="488"/>
                    </a:lnTo>
                    <a:lnTo>
                      <a:pt x="315" y="486"/>
                    </a:lnTo>
                    <a:lnTo>
                      <a:pt x="315" y="486"/>
                    </a:lnTo>
                    <a:lnTo>
                      <a:pt x="315" y="484"/>
                    </a:lnTo>
                    <a:lnTo>
                      <a:pt x="315" y="482"/>
                    </a:lnTo>
                    <a:lnTo>
                      <a:pt x="315" y="482"/>
                    </a:lnTo>
                    <a:lnTo>
                      <a:pt x="315" y="480"/>
                    </a:lnTo>
                    <a:lnTo>
                      <a:pt x="315" y="478"/>
                    </a:lnTo>
                    <a:lnTo>
                      <a:pt x="315" y="478"/>
                    </a:lnTo>
                    <a:lnTo>
                      <a:pt x="315" y="476"/>
                    </a:lnTo>
                    <a:lnTo>
                      <a:pt x="315" y="474"/>
                    </a:lnTo>
                    <a:lnTo>
                      <a:pt x="313" y="472"/>
                    </a:lnTo>
                    <a:lnTo>
                      <a:pt x="315" y="472"/>
                    </a:lnTo>
                    <a:lnTo>
                      <a:pt x="318" y="472"/>
                    </a:lnTo>
                    <a:lnTo>
                      <a:pt x="318" y="470"/>
                    </a:lnTo>
                    <a:lnTo>
                      <a:pt x="320" y="470"/>
                    </a:lnTo>
                    <a:lnTo>
                      <a:pt x="322" y="468"/>
                    </a:lnTo>
                    <a:lnTo>
                      <a:pt x="320" y="468"/>
                    </a:lnTo>
                    <a:lnTo>
                      <a:pt x="318" y="468"/>
                    </a:lnTo>
                    <a:lnTo>
                      <a:pt x="315" y="468"/>
                    </a:lnTo>
                    <a:lnTo>
                      <a:pt x="318" y="466"/>
                    </a:lnTo>
                    <a:lnTo>
                      <a:pt x="320" y="464"/>
                    </a:lnTo>
                    <a:lnTo>
                      <a:pt x="320" y="464"/>
                    </a:lnTo>
                    <a:lnTo>
                      <a:pt x="322" y="461"/>
                    </a:lnTo>
                    <a:lnTo>
                      <a:pt x="322" y="461"/>
                    </a:lnTo>
                    <a:lnTo>
                      <a:pt x="322" y="459"/>
                    </a:lnTo>
                    <a:lnTo>
                      <a:pt x="322" y="459"/>
                    </a:lnTo>
                    <a:lnTo>
                      <a:pt x="320" y="457"/>
                    </a:lnTo>
                    <a:lnTo>
                      <a:pt x="320" y="457"/>
                    </a:lnTo>
                    <a:lnTo>
                      <a:pt x="318" y="455"/>
                    </a:lnTo>
                    <a:lnTo>
                      <a:pt x="318" y="455"/>
                    </a:lnTo>
                    <a:lnTo>
                      <a:pt x="318" y="455"/>
                    </a:lnTo>
                    <a:lnTo>
                      <a:pt x="318" y="453"/>
                    </a:lnTo>
                    <a:lnTo>
                      <a:pt x="318" y="453"/>
                    </a:lnTo>
                    <a:lnTo>
                      <a:pt x="318" y="451"/>
                    </a:lnTo>
                    <a:lnTo>
                      <a:pt x="318" y="451"/>
                    </a:lnTo>
                    <a:lnTo>
                      <a:pt x="320" y="449"/>
                    </a:lnTo>
                    <a:lnTo>
                      <a:pt x="320" y="449"/>
                    </a:lnTo>
                    <a:lnTo>
                      <a:pt x="320" y="447"/>
                    </a:lnTo>
                    <a:lnTo>
                      <a:pt x="320" y="445"/>
                    </a:lnTo>
                    <a:lnTo>
                      <a:pt x="322" y="445"/>
                    </a:lnTo>
                    <a:lnTo>
                      <a:pt x="322" y="445"/>
                    </a:lnTo>
                    <a:lnTo>
                      <a:pt x="324" y="447"/>
                    </a:lnTo>
                    <a:lnTo>
                      <a:pt x="324" y="447"/>
                    </a:lnTo>
                    <a:lnTo>
                      <a:pt x="324" y="445"/>
                    </a:lnTo>
                    <a:lnTo>
                      <a:pt x="324" y="443"/>
                    </a:lnTo>
                    <a:lnTo>
                      <a:pt x="326" y="443"/>
                    </a:lnTo>
                    <a:lnTo>
                      <a:pt x="326" y="443"/>
                    </a:lnTo>
                    <a:lnTo>
                      <a:pt x="326" y="443"/>
                    </a:lnTo>
                    <a:lnTo>
                      <a:pt x="326" y="443"/>
                    </a:lnTo>
                    <a:lnTo>
                      <a:pt x="328" y="445"/>
                    </a:lnTo>
                    <a:lnTo>
                      <a:pt x="328" y="445"/>
                    </a:lnTo>
                    <a:lnTo>
                      <a:pt x="328" y="445"/>
                    </a:lnTo>
                    <a:lnTo>
                      <a:pt x="328" y="443"/>
                    </a:lnTo>
                    <a:lnTo>
                      <a:pt x="328" y="443"/>
                    </a:lnTo>
                    <a:lnTo>
                      <a:pt x="328" y="441"/>
                    </a:lnTo>
                    <a:lnTo>
                      <a:pt x="330" y="439"/>
                    </a:lnTo>
                    <a:lnTo>
                      <a:pt x="330" y="437"/>
                    </a:lnTo>
                    <a:lnTo>
                      <a:pt x="330" y="437"/>
                    </a:lnTo>
                    <a:lnTo>
                      <a:pt x="330" y="435"/>
                    </a:lnTo>
                    <a:lnTo>
                      <a:pt x="332" y="435"/>
                    </a:lnTo>
                    <a:lnTo>
                      <a:pt x="332" y="435"/>
                    </a:lnTo>
                    <a:lnTo>
                      <a:pt x="334" y="433"/>
                    </a:lnTo>
                    <a:lnTo>
                      <a:pt x="336" y="431"/>
                    </a:lnTo>
                    <a:lnTo>
                      <a:pt x="336" y="429"/>
                    </a:lnTo>
                    <a:lnTo>
                      <a:pt x="334" y="427"/>
                    </a:lnTo>
                    <a:lnTo>
                      <a:pt x="334" y="427"/>
                    </a:lnTo>
                    <a:lnTo>
                      <a:pt x="336" y="425"/>
                    </a:lnTo>
                    <a:lnTo>
                      <a:pt x="338" y="423"/>
                    </a:lnTo>
                    <a:lnTo>
                      <a:pt x="340" y="423"/>
                    </a:lnTo>
                    <a:lnTo>
                      <a:pt x="340" y="421"/>
                    </a:lnTo>
                    <a:lnTo>
                      <a:pt x="340" y="421"/>
                    </a:lnTo>
                    <a:lnTo>
                      <a:pt x="342" y="421"/>
                    </a:lnTo>
                    <a:lnTo>
                      <a:pt x="342" y="421"/>
                    </a:lnTo>
                    <a:lnTo>
                      <a:pt x="342" y="421"/>
                    </a:lnTo>
                    <a:lnTo>
                      <a:pt x="342" y="421"/>
                    </a:lnTo>
                    <a:lnTo>
                      <a:pt x="342" y="418"/>
                    </a:lnTo>
                    <a:lnTo>
                      <a:pt x="340" y="416"/>
                    </a:lnTo>
                    <a:lnTo>
                      <a:pt x="340" y="414"/>
                    </a:lnTo>
                    <a:lnTo>
                      <a:pt x="340" y="412"/>
                    </a:lnTo>
                    <a:lnTo>
                      <a:pt x="342" y="412"/>
                    </a:lnTo>
                    <a:lnTo>
                      <a:pt x="342" y="410"/>
                    </a:lnTo>
                    <a:lnTo>
                      <a:pt x="344" y="410"/>
                    </a:lnTo>
                    <a:lnTo>
                      <a:pt x="342" y="410"/>
                    </a:lnTo>
                    <a:lnTo>
                      <a:pt x="344" y="410"/>
                    </a:lnTo>
                    <a:lnTo>
                      <a:pt x="344" y="410"/>
                    </a:lnTo>
                    <a:lnTo>
                      <a:pt x="344" y="408"/>
                    </a:lnTo>
                    <a:lnTo>
                      <a:pt x="344" y="408"/>
                    </a:lnTo>
                    <a:lnTo>
                      <a:pt x="344" y="406"/>
                    </a:lnTo>
                    <a:lnTo>
                      <a:pt x="344" y="404"/>
                    </a:lnTo>
                    <a:lnTo>
                      <a:pt x="344" y="402"/>
                    </a:lnTo>
                    <a:lnTo>
                      <a:pt x="346" y="402"/>
                    </a:lnTo>
                    <a:lnTo>
                      <a:pt x="346" y="400"/>
                    </a:lnTo>
                    <a:lnTo>
                      <a:pt x="348" y="400"/>
                    </a:lnTo>
                    <a:lnTo>
                      <a:pt x="348" y="400"/>
                    </a:lnTo>
                    <a:lnTo>
                      <a:pt x="350" y="400"/>
                    </a:lnTo>
                    <a:lnTo>
                      <a:pt x="350" y="392"/>
                    </a:lnTo>
                    <a:lnTo>
                      <a:pt x="350" y="388"/>
                    </a:lnTo>
                    <a:lnTo>
                      <a:pt x="348" y="384"/>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IL</a:t>
                </a:r>
              </a:p>
            </p:txBody>
          </p:sp>
          <p:sp>
            <p:nvSpPr>
              <p:cNvPr id="45" name="Freeform 42">
                <a:extLst>
                  <a:ext uri="{FF2B5EF4-FFF2-40B4-BE49-F238E27FC236}">
                    <a16:creationId xmlns:a16="http://schemas.microsoft.com/office/drawing/2014/main" id="{7697541C-59CF-45F6-8968-70753AEFEF0F}"/>
                  </a:ext>
                </a:extLst>
              </p:cNvPr>
              <p:cNvSpPr>
                <a:spLocks/>
              </p:cNvSpPr>
              <p:nvPr/>
            </p:nvSpPr>
            <p:spPr bwMode="auto">
              <a:xfrm>
                <a:off x="1345" y="82"/>
                <a:ext cx="512" cy="783"/>
              </a:xfrm>
              <a:custGeom>
                <a:avLst/>
                <a:gdLst>
                  <a:gd name="T0" fmla="*/ 487 w 512"/>
                  <a:gd name="T1" fmla="*/ 766 h 783"/>
                  <a:gd name="T2" fmla="*/ 258 w 512"/>
                  <a:gd name="T3" fmla="*/ 756 h 783"/>
                  <a:gd name="T4" fmla="*/ 16 w 512"/>
                  <a:gd name="T5" fmla="*/ 723 h 783"/>
                  <a:gd name="T6" fmla="*/ 26 w 512"/>
                  <a:gd name="T7" fmla="*/ 557 h 783"/>
                  <a:gd name="T8" fmla="*/ 39 w 512"/>
                  <a:gd name="T9" fmla="*/ 512 h 783"/>
                  <a:gd name="T10" fmla="*/ 45 w 512"/>
                  <a:gd name="T11" fmla="*/ 494 h 783"/>
                  <a:gd name="T12" fmla="*/ 33 w 512"/>
                  <a:gd name="T13" fmla="*/ 482 h 783"/>
                  <a:gd name="T14" fmla="*/ 24 w 512"/>
                  <a:gd name="T15" fmla="*/ 465 h 783"/>
                  <a:gd name="T16" fmla="*/ 41 w 512"/>
                  <a:gd name="T17" fmla="*/ 441 h 783"/>
                  <a:gd name="T18" fmla="*/ 63 w 512"/>
                  <a:gd name="T19" fmla="*/ 408 h 783"/>
                  <a:gd name="T20" fmla="*/ 98 w 512"/>
                  <a:gd name="T21" fmla="*/ 359 h 783"/>
                  <a:gd name="T22" fmla="*/ 82 w 512"/>
                  <a:gd name="T23" fmla="*/ 324 h 783"/>
                  <a:gd name="T24" fmla="*/ 72 w 512"/>
                  <a:gd name="T25" fmla="*/ 273 h 783"/>
                  <a:gd name="T26" fmla="*/ 98 w 512"/>
                  <a:gd name="T27" fmla="*/ 80 h 783"/>
                  <a:gd name="T28" fmla="*/ 176 w 512"/>
                  <a:gd name="T29" fmla="*/ 70 h 783"/>
                  <a:gd name="T30" fmla="*/ 180 w 512"/>
                  <a:gd name="T31" fmla="*/ 127 h 783"/>
                  <a:gd name="T32" fmla="*/ 190 w 512"/>
                  <a:gd name="T33" fmla="*/ 143 h 783"/>
                  <a:gd name="T34" fmla="*/ 186 w 512"/>
                  <a:gd name="T35" fmla="*/ 160 h 783"/>
                  <a:gd name="T36" fmla="*/ 190 w 512"/>
                  <a:gd name="T37" fmla="*/ 170 h 783"/>
                  <a:gd name="T38" fmla="*/ 201 w 512"/>
                  <a:gd name="T39" fmla="*/ 187 h 783"/>
                  <a:gd name="T40" fmla="*/ 217 w 512"/>
                  <a:gd name="T41" fmla="*/ 203 h 783"/>
                  <a:gd name="T42" fmla="*/ 231 w 512"/>
                  <a:gd name="T43" fmla="*/ 225 h 783"/>
                  <a:gd name="T44" fmla="*/ 239 w 512"/>
                  <a:gd name="T45" fmla="*/ 240 h 783"/>
                  <a:gd name="T46" fmla="*/ 250 w 512"/>
                  <a:gd name="T47" fmla="*/ 254 h 783"/>
                  <a:gd name="T48" fmla="*/ 260 w 512"/>
                  <a:gd name="T49" fmla="*/ 256 h 783"/>
                  <a:gd name="T50" fmla="*/ 268 w 512"/>
                  <a:gd name="T51" fmla="*/ 264 h 783"/>
                  <a:gd name="T52" fmla="*/ 282 w 512"/>
                  <a:gd name="T53" fmla="*/ 266 h 783"/>
                  <a:gd name="T54" fmla="*/ 278 w 512"/>
                  <a:gd name="T55" fmla="*/ 279 h 783"/>
                  <a:gd name="T56" fmla="*/ 276 w 512"/>
                  <a:gd name="T57" fmla="*/ 285 h 783"/>
                  <a:gd name="T58" fmla="*/ 268 w 512"/>
                  <a:gd name="T59" fmla="*/ 301 h 783"/>
                  <a:gd name="T60" fmla="*/ 268 w 512"/>
                  <a:gd name="T61" fmla="*/ 314 h 783"/>
                  <a:gd name="T62" fmla="*/ 264 w 512"/>
                  <a:gd name="T63" fmla="*/ 322 h 783"/>
                  <a:gd name="T64" fmla="*/ 266 w 512"/>
                  <a:gd name="T65" fmla="*/ 334 h 783"/>
                  <a:gd name="T66" fmla="*/ 264 w 512"/>
                  <a:gd name="T67" fmla="*/ 348 h 783"/>
                  <a:gd name="T68" fmla="*/ 254 w 512"/>
                  <a:gd name="T69" fmla="*/ 355 h 783"/>
                  <a:gd name="T70" fmla="*/ 256 w 512"/>
                  <a:gd name="T71" fmla="*/ 367 h 783"/>
                  <a:gd name="T72" fmla="*/ 252 w 512"/>
                  <a:gd name="T73" fmla="*/ 377 h 783"/>
                  <a:gd name="T74" fmla="*/ 268 w 512"/>
                  <a:gd name="T75" fmla="*/ 387 h 783"/>
                  <a:gd name="T76" fmla="*/ 278 w 512"/>
                  <a:gd name="T77" fmla="*/ 383 h 783"/>
                  <a:gd name="T78" fmla="*/ 291 w 512"/>
                  <a:gd name="T79" fmla="*/ 375 h 783"/>
                  <a:gd name="T80" fmla="*/ 295 w 512"/>
                  <a:gd name="T81" fmla="*/ 369 h 783"/>
                  <a:gd name="T82" fmla="*/ 309 w 512"/>
                  <a:gd name="T83" fmla="*/ 383 h 783"/>
                  <a:gd name="T84" fmla="*/ 311 w 512"/>
                  <a:gd name="T85" fmla="*/ 396 h 783"/>
                  <a:gd name="T86" fmla="*/ 311 w 512"/>
                  <a:gd name="T87" fmla="*/ 412 h 783"/>
                  <a:gd name="T88" fmla="*/ 319 w 512"/>
                  <a:gd name="T89" fmla="*/ 426 h 783"/>
                  <a:gd name="T90" fmla="*/ 325 w 512"/>
                  <a:gd name="T91" fmla="*/ 437 h 783"/>
                  <a:gd name="T92" fmla="*/ 325 w 512"/>
                  <a:gd name="T93" fmla="*/ 453 h 783"/>
                  <a:gd name="T94" fmla="*/ 336 w 512"/>
                  <a:gd name="T95" fmla="*/ 469 h 783"/>
                  <a:gd name="T96" fmla="*/ 352 w 512"/>
                  <a:gd name="T97" fmla="*/ 478 h 783"/>
                  <a:gd name="T98" fmla="*/ 356 w 512"/>
                  <a:gd name="T99" fmla="*/ 488 h 783"/>
                  <a:gd name="T100" fmla="*/ 358 w 512"/>
                  <a:gd name="T101" fmla="*/ 498 h 783"/>
                  <a:gd name="T102" fmla="*/ 362 w 512"/>
                  <a:gd name="T103" fmla="*/ 510 h 783"/>
                  <a:gd name="T104" fmla="*/ 371 w 512"/>
                  <a:gd name="T105" fmla="*/ 510 h 783"/>
                  <a:gd name="T106" fmla="*/ 399 w 512"/>
                  <a:gd name="T107" fmla="*/ 510 h 783"/>
                  <a:gd name="T108" fmla="*/ 412 w 512"/>
                  <a:gd name="T109" fmla="*/ 504 h 783"/>
                  <a:gd name="T110" fmla="*/ 430 w 512"/>
                  <a:gd name="T111" fmla="*/ 506 h 783"/>
                  <a:gd name="T112" fmla="*/ 450 w 512"/>
                  <a:gd name="T113" fmla="*/ 510 h 783"/>
                  <a:gd name="T114" fmla="*/ 477 w 512"/>
                  <a:gd name="T115" fmla="*/ 510 h 783"/>
                  <a:gd name="T116" fmla="*/ 477 w 512"/>
                  <a:gd name="T117" fmla="*/ 504 h 783"/>
                  <a:gd name="T118" fmla="*/ 481 w 512"/>
                  <a:gd name="T119" fmla="*/ 496 h 783"/>
                  <a:gd name="T120" fmla="*/ 493 w 512"/>
                  <a:gd name="T121" fmla="*/ 496 h 783"/>
                  <a:gd name="T122" fmla="*/ 502 w 512"/>
                  <a:gd name="T123" fmla="*/ 51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783">
                    <a:moveTo>
                      <a:pt x="512" y="521"/>
                    </a:moveTo>
                    <a:lnTo>
                      <a:pt x="510" y="537"/>
                    </a:lnTo>
                    <a:lnTo>
                      <a:pt x="508" y="553"/>
                    </a:lnTo>
                    <a:lnTo>
                      <a:pt x="506" y="568"/>
                    </a:lnTo>
                    <a:lnTo>
                      <a:pt x="506" y="584"/>
                    </a:lnTo>
                    <a:lnTo>
                      <a:pt x="504" y="600"/>
                    </a:lnTo>
                    <a:lnTo>
                      <a:pt x="502" y="617"/>
                    </a:lnTo>
                    <a:lnTo>
                      <a:pt x="500" y="633"/>
                    </a:lnTo>
                    <a:lnTo>
                      <a:pt x="498" y="650"/>
                    </a:lnTo>
                    <a:lnTo>
                      <a:pt x="498" y="666"/>
                    </a:lnTo>
                    <a:lnTo>
                      <a:pt x="495" y="682"/>
                    </a:lnTo>
                    <a:lnTo>
                      <a:pt x="493" y="699"/>
                    </a:lnTo>
                    <a:lnTo>
                      <a:pt x="491" y="715"/>
                    </a:lnTo>
                    <a:lnTo>
                      <a:pt x="491" y="732"/>
                    </a:lnTo>
                    <a:lnTo>
                      <a:pt x="489" y="750"/>
                    </a:lnTo>
                    <a:lnTo>
                      <a:pt x="487" y="766"/>
                    </a:lnTo>
                    <a:lnTo>
                      <a:pt x="485" y="783"/>
                    </a:lnTo>
                    <a:lnTo>
                      <a:pt x="471" y="781"/>
                    </a:lnTo>
                    <a:lnTo>
                      <a:pt x="455" y="779"/>
                    </a:lnTo>
                    <a:lnTo>
                      <a:pt x="440" y="777"/>
                    </a:lnTo>
                    <a:lnTo>
                      <a:pt x="424" y="777"/>
                    </a:lnTo>
                    <a:lnTo>
                      <a:pt x="409" y="775"/>
                    </a:lnTo>
                    <a:lnTo>
                      <a:pt x="393" y="773"/>
                    </a:lnTo>
                    <a:lnTo>
                      <a:pt x="379" y="771"/>
                    </a:lnTo>
                    <a:lnTo>
                      <a:pt x="364" y="769"/>
                    </a:lnTo>
                    <a:lnTo>
                      <a:pt x="348" y="766"/>
                    </a:lnTo>
                    <a:lnTo>
                      <a:pt x="334" y="766"/>
                    </a:lnTo>
                    <a:lnTo>
                      <a:pt x="317" y="764"/>
                    </a:lnTo>
                    <a:lnTo>
                      <a:pt x="303" y="762"/>
                    </a:lnTo>
                    <a:lnTo>
                      <a:pt x="287" y="760"/>
                    </a:lnTo>
                    <a:lnTo>
                      <a:pt x="272" y="758"/>
                    </a:lnTo>
                    <a:lnTo>
                      <a:pt x="258" y="756"/>
                    </a:lnTo>
                    <a:lnTo>
                      <a:pt x="242" y="754"/>
                    </a:lnTo>
                    <a:lnTo>
                      <a:pt x="227" y="752"/>
                    </a:lnTo>
                    <a:lnTo>
                      <a:pt x="211" y="750"/>
                    </a:lnTo>
                    <a:lnTo>
                      <a:pt x="196" y="748"/>
                    </a:lnTo>
                    <a:lnTo>
                      <a:pt x="182" y="746"/>
                    </a:lnTo>
                    <a:lnTo>
                      <a:pt x="166" y="744"/>
                    </a:lnTo>
                    <a:lnTo>
                      <a:pt x="151" y="742"/>
                    </a:lnTo>
                    <a:lnTo>
                      <a:pt x="137" y="740"/>
                    </a:lnTo>
                    <a:lnTo>
                      <a:pt x="121" y="738"/>
                    </a:lnTo>
                    <a:lnTo>
                      <a:pt x="106" y="736"/>
                    </a:lnTo>
                    <a:lnTo>
                      <a:pt x="92" y="734"/>
                    </a:lnTo>
                    <a:lnTo>
                      <a:pt x="76" y="732"/>
                    </a:lnTo>
                    <a:lnTo>
                      <a:pt x="61" y="730"/>
                    </a:lnTo>
                    <a:lnTo>
                      <a:pt x="47" y="728"/>
                    </a:lnTo>
                    <a:lnTo>
                      <a:pt x="31" y="726"/>
                    </a:lnTo>
                    <a:lnTo>
                      <a:pt x="16" y="723"/>
                    </a:lnTo>
                    <a:lnTo>
                      <a:pt x="0" y="719"/>
                    </a:lnTo>
                    <a:lnTo>
                      <a:pt x="2" y="709"/>
                    </a:lnTo>
                    <a:lnTo>
                      <a:pt x="4" y="699"/>
                    </a:lnTo>
                    <a:lnTo>
                      <a:pt x="6" y="689"/>
                    </a:lnTo>
                    <a:lnTo>
                      <a:pt x="8" y="676"/>
                    </a:lnTo>
                    <a:lnTo>
                      <a:pt x="10" y="666"/>
                    </a:lnTo>
                    <a:lnTo>
                      <a:pt x="10" y="656"/>
                    </a:lnTo>
                    <a:lnTo>
                      <a:pt x="12" y="646"/>
                    </a:lnTo>
                    <a:lnTo>
                      <a:pt x="14" y="633"/>
                    </a:lnTo>
                    <a:lnTo>
                      <a:pt x="16" y="623"/>
                    </a:lnTo>
                    <a:lnTo>
                      <a:pt x="18" y="613"/>
                    </a:lnTo>
                    <a:lnTo>
                      <a:pt x="18" y="603"/>
                    </a:lnTo>
                    <a:lnTo>
                      <a:pt x="20" y="590"/>
                    </a:lnTo>
                    <a:lnTo>
                      <a:pt x="22" y="580"/>
                    </a:lnTo>
                    <a:lnTo>
                      <a:pt x="24" y="570"/>
                    </a:lnTo>
                    <a:lnTo>
                      <a:pt x="26" y="557"/>
                    </a:lnTo>
                    <a:lnTo>
                      <a:pt x="26" y="547"/>
                    </a:lnTo>
                    <a:lnTo>
                      <a:pt x="29" y="543"/>
                    </a:lnTo>
                    <a:lnTo>
                      <a:pt x="29" y="533"/>
                    </a:lnTo>
                    <a:lnTo>
                      <a:pt x="29" y="533"/>
                    </a:lnTo>
                    <a:lnTo>
                      <a:pt x="29" y="533"/>
                    </a:lnTo>
                    <a:lnTo>
                      <a:pt x="29" y="531"/>
                    </a:lnTo>
                    <a:lnTo>
                      <a:pt x="29" y="529"/>
                    </a:lnTo>
                    <a:lnTo>
                      <a:pt x="31" y="527"/>
                    </a:lnTo>
                    <a:lnTo>
                      <a:pt x="33" y="527"/>
                    </a:lnTo>
                    <a:lnTo>
                      <a:pt x="35" y="525"/>
                    </a:lnTo>
                    <a:lnTo>
                      <a:pt x="35" y="523"/>
                    </a:lnTo>
                    <a:lnTo>
                      <a:pt x="37" y="521"/>
                    </a:lnTo>
                    <a:lnTo>
                      <a:pt x="37" y="516"/>
                    </a:lnTo>
                    <a:lnTo>
                      <a:pt x="39" y="512"/>
                    </a:lnTo>
                    <a:lnTo>
                      <a:pt x="39" y="512"/>
                    </a:lnTo>
                    <a:lnTo>
                      <a:pt x="39" y="512"/>
                    </a:lnTo>
                    <a:lnTo>
                      <a:pt x="41" y="510"/>
                    </a:lnTo>
                    <a:lnTo>
                      <a:pt x="41" y="510"/>
                    </a:lnTo>
                    <a:lnTo>
                      <a:pt x="41" y="506"/>
                    </a:lnTo>
                    <a:lnTo>
                      <a:pt x="39" y="504"/>
                    </a:lnTo>
                    <a:lnTo>
                      <a:pt x="39" y="502"/>
                    </a:lnTo>
                    <a:lnTo>
                      <a:pt x="39" y="500"/>
                    </a:lnTo>
                    <a:lnTo>
                      <a:pt x="41" y="500"/>
                    </a:lnTo>
                    <a:lnTo>
                      <a:pt x="41" y="500"/>
                    </a:lnTo>
                    <a:lnTo>
                      <a:pt x="43" y="500"/>
                    </a:lnTo>
                    <a:lnTo>
                      <a:pt x="43" y="500"/>
                    </a:lnTo>
                    <a:lnTo>
                      <a:pt x="43" y="498"/>
                    </a:lnTo>
                    <a:lnTo>
                      <a:pt x="45" y="498"/>
                    </a:lnTo>
                    <a:lnTo>
                      <a:pt x="45" y="496"/>
                    </a:lnTo>
                    <a:lnTo>
                      <a:pt x="45" y="496"/>
                    </a:lnTo>
                    <a:lnTo>
                      <a:pt x="45" y="496"/>
                    </a:lnTo>
                    <a:lnTo>
                      <a:pt x="45" y="494"/>
                    </a:lnTo>
                    <a:lnTo>
                      <a:pt x="45" y="494"/>
                    </a:lnTo>
                    <a:lnTo>
                      <a:pt x="45" y="492"/>
                    </a:lnTo>
                    <a:lnTo>
                      <a:pt x="43" y="490"/>
                    </a:lnTo>
                    <a:lnTo>
                      <a:pt x="41" y="490"/>
                    </a:lnTo>
                    <a:lnTo>
                      <a:pt x="41" y="490"/>
                    </a:lnTo>
                    <a:lnTo>
                      <a:pt x="41" y="488"/>
                    </a:lnTo>
                    <a:lnTo>
                      <a:pt x="41" y="486"/>
                    </a:lnTo>
                    <a:lnTo>
                      <a:pt x="41" y="486"/>
                    </a:lnTo>
                    <a:lnTo>
                      <a:pt x="41" y="484"/>
                    </a:lnTo>
                    <a:lnTo>
                      <a:pt x="41" y="484"/>
                    </a:lnTo>
                    <a:lnTo>
                      <a:pt x="39" y="484"/>
                    </a:lnTo>
                    <a:lnTo>
                      <a:pt x="37" y="484"/>
                    </a:lnTo>
                    <a:lnTo>
                      <a:pt x="35" y="484"/>
                    </a:lnTo>
                    <a:lnTo>
                      <a:pt x="33" y="484"/>
                    </a:lnTo>
                    <a:lnTo>
                      <a:pt x="33" y="482"/>
                    </a:lnTo>
                    <a:lnTo>
                      <a:pt x="33" y="482"/>
                    </a:lnTo>
                    <a:lnTo>
                      <a:pt x="33" y="480"/>
                    </a:lnTo>
                    <a:lnTo>
                      <a:pt x="31" y="480"/>
                    </a:lnTo>
                    <a:lnTo>
                      <a:pt x="31" y="480"/>
                    </a:lnTo>
                    <a:lnTo>
                      <a:pt x="29" y="482"/>
                    </a:lnTo>
                    <a:lnTo>
                      <a:pt x="29" y="482"/>
                    </a:lnTo>
                    <a:lnTo>
                      <a:pt x="29" y="482"/>
                    </a:lnTo>
                    <a:lnTo>
                      <a:pt x="24" y="480"/>
                    </a:lnTo>
                    <a:lnTo>
                      <a:pt x="24" y="478"/>
                    </a:lnTo>
                    <a:lnTo>
                      <a:pt x="24" y="475"/>
                    </a:lnTo>
                    <a:lnTo>
                      <a:pt x="24" y="475"/>
                    </a:lnTo>
                    <a:lnTo>
                      <a:pt x="24" y="473"/>
                    </a:lnTo>
                    <a:lnTo>
                      <a:pt x="24" y="473"/>
                    </a:lnTo>
                    <a:lnTo>
                      <a:pt x="24" y="471"/>
                    </a:lnTo>
                    <a:lnTo>
                      <a:pt x="24" y="469"/>
                    </a:lnTo>
                    <a:lnTo>
                      <a:pt x="24" y="467"/>
                    </a:lnTo>
                    <a:lnTo>
                      <a:pt x="24" y="465"/>
                    </a:lnTo>
                    <a:lnTo>
                      <a:pt x="26" y="463"/>
                    </a:lnTo>
                    <a:lnTo>
                      <a:pt x="26" y="461"/>
                    </a:lnTo>
                    <a:lnTo>
                      <a:pt x="26" y="459"/>
                    </a:lnTo>
                    <a:lnTo>
                      <a:pt x="26" y="459"/>
                    </a:lnTo>
                    <a:lnTo>
                      <a:pt x="29" y="457"/>
                    </a:lnTo>
                    <a:lnTo>
                      <a:pt x="29" y="457"/>
                    </a:lnTo>
                    <a:lnTo>
                      <a:pt x="29" y="457"/>
                    </a:lnTo>
                    <a:lnTo>
                      <a:pt x="29" y="455"/>
                    </a:lnTo>
                    <a:lnTo>
                      <a:pt x="31" y="455"/>
                    </a:lnTo>
                    <a:lnTo>
                      <a:pt x="31" y="455"/>
                    </a:lnTo>
                    <a:lnTo>
                      <a:pt x="33" y="455"/>
                    </a:lnTo>
                    <a:lnTo>
                      <a:pt x="35" y="453"/>
                    </a:lnTo>
                    <a:lnTo>
                      <a:pt x="35" y="451"/>
                    </a:lnTo>
                    <a:lnTo>
                      <a:pt x="37" y="447"/>
                    </a:lnTo>
                    <a:lnTo>
                      <a:pt x="37" y="445"/>
                    </a:lnTo>
                    <a:lnTo>
                      <a:pt x="41" y="441"/>
                    </a:lnTo>
                    <a:lnTo>
                      <a:pt x="43" y="437"/>
                    </a:lnTo>
                    <a:lnTo>
                      <a:pt x="45" y="435"/>
                    </a:lnTo>
                    <a:lnTo>
                      <a:pt x="45" y="435"/>
                    </a:lnTo>
                    <a:lnTo>
                      <a:pt x="51" y="432"/>
                    </a:lnTo>
                    <a:lnTo>
                      <a:pt x="53" y="430"/>
                    </a:lnTo>
                    <a:lnTo>
                      <a:pt x="53" y="428"/>
                    </a:lnTo>
                    <a:lnTo>
                      <a:pt x="59" y="424"/>
                    </a:lnTo>
                    <a:lnTo>
                      <a:pt x="61" y="420"/>
                    </a:lnTo>
                    <a:lnTo>
                      <a:pt x="61" y="418"/>
                    </a:lnTo>
                    <a:lnTo>
                      <a:pt x="63" y="414"/>
                    </a:lnTo>
                    <a:lnTo>
                      <a:pt x="63" y="412"/>
                    </a:lnTo>
                    <a:lnTo>
                      <a:pt x="63" y="412"/>
                    </a:lnTo>
                    <a:lnTo>
                      <a:pt x="63" y="410"/>
                    </a:lnTo>
                    <a:lnTo>
                      <a:pt x="63" y="410"/>
                    </a:lnTo>
                    <a:lnTo>
                      <a:pt x="63" y="408"/>
                    </a:lnTo>
                    <a:lnTo>
                      <a:pt x="63" y="408"/>
                    </a:lnTo>
                    <a:lnTo>
                      <a:pt x="65" y="406"/>
                    </a:lnTo>
                    <a:lnTo>
                      <a:pt x="76" y="396"/>
                    </a:lnTo>
                    <a:lnTo>
                      <a:pt x="78" y="391"/>
                    </a:lnTo>
                    <a:lnTo>
                      <a:pt x="80" y="385"/>
                    </a:lnTo>
                    <a:lnTo>
                      <a:pt x="82" y="383"/>
                    </a:lnTo>
                    <a:lnTo>
                      <a:pt x="82" y="383"/>
                    </a:lnTo>
                    <a:lnTo>
                      <a:pt x="82" y="379"/>
                    </a:lnTo>
                    <a:lnTo>
                      <a:pt x="84" y="377"/>
                    </a:lnTo>
                    <a:lnTo>
                      <a:pt x="84" y="375"/>
                    </a:lnTo>
                    <a:lnTo>
                      <a:pt x="88" y="371"/>
                    </a:lnTo>
                    <a:lnTo>
                      <a:pt x="90" y="369"/>
                    </a:lnTo>
                    <a:lnTo>
                      <a:pt x="94" y="365"/>
                    </a:lnTo>
                    <a:lnTo>
                      <a:pt x="94" y="363"/>
                    </a:lnTo>
                    <a:lnTo>
                      <a:pt x="94" y="361"/>
                    </a:lnTo>
                    <a:lnTo>
                      <a:pt x="96" y="359"/>
                    </a:lnTo>
                    <a:lnTo>
                      <a:pt x="98" y="359"/>
                    </a:lnTo>
                    <a:lnTo>
                      <a:pt x="100" y="357"/>
                    </a:lnTo>
                    <a:lnTo>
                      <a:pt x="102" y="355"/>
                    </a:lnTo>
                    <a:lnTo>
                      <a:pt x="102" y="353"/>
                    </a:lnTo>
                    <a:lnTo>
                      <a:pt x="102" y="350"/>
                    </a:lnTo>
                    <a:lnTo>
                      <a:pt x="102" y="348"/>
                    </a:lnTo>
                    <a:lnTo>
                      <a:pt x="100" y="342"/>
                    </a:lnTo>
                    <a:lnTo>
                      <a:pt x="100" y="338"/>
                    </a:lnTo>
                    <a:lnTo>
                      <a:pt x="98" y="336"/>
                    </a:lnTo>
                    <a:lnTo>
                      <a:pt x="98" y="334"/>
                    </a:lnTo>
                    <a:lnTo>
                      <a:pt x="96" y="334"/>
                    </a:lnTo>
                    <a:lnTo>
                      <a:pt x="94" y="332"/>
                    </a:lnTo>
                    <a:lnTo>
                      <a:pt x="90" y="330"/>
                    </a:lnTo>
                    <a:lnTo>
                      <a:pt x="88" y="328"/>
                    </a:lnTo>
                    <a:lnTo>
                      <a:pt x="88" y="326"/>
                    </a:lnTo>
                    <a:lnTo>
                      <a:pt x="82" y="324"/>
                    </a:lnTo>
                    <a:lnTo>
                      <a:pt x="82" y="324"/>
                    </a:lnTo>
                    <a:lnTo>
                      <a:pt x="82" y="322"/>
                    </a:lnTo>
                    <a:lnTo>
                      <a:pt x="78" y="316"/>
                    </a:lnTo>
                    <a:lnTo>
                      <a:pt x="76" y="309"/>
                    </a:lnTo>
                    <a:lnTo>
                      <a:pt x="76" y="307"/>
                    </a:lnTo>
                    <a:lnTo>
                      <a:pt x="76" y="305"/>
                    </a:lnTo>
                    <a:lnTo>
                      <a:pt x="76" y="301"/>
                    </a:lnTo>
                    <a:lnTo>
                      <a:pt x="72" y="295"/>
                    </a:lnTo>
                    <a:lnTo>
                      <a:pt x="72" y="295"/>
                    </a:lnTo>
                    <a:lnTo>
                      <a:pt x="74" y="293"/>
                    </a:lnTo>
                    <a:lnTo>
                      <a:pt x="76" y="291"/>
                    </a:lnTo>
                    <a:lnTo>
                      <a:pt x="76" y="289"/>
                    </a:lnTo>
                    <a:lnTo>
                      <a:pt x="76" y="287"/>
                    </a:lnTo>
                    <a:lnTo>
                      <a:pt x="76" y="285"/>
                    </a:lnTo>
                    <a:lnTo>
                      <a:pt x="76" y="279"/>
                    </a:lnTo>
                    <a:lnTo>
                      <a:pt x="74" y="277"/>
                    </a:lnTo>
                    <a:lnTo>
                      <a:pt x="72" y="273"/>
                    </a:lnTo>
                    <a:lnTo>
                      <a:pt x="69" y="266"/>
                    </a:lnTo>
                    <a:lnTo>
                      <a:pt x="69" y="266"/>
                    </a:lnTo>
                    <a:lnTo>
                      <a:pt x="69" y="264"/>
                    </a:lnTo>
                    <a:lnTo>
                      <a:pt x="72" y="260"/>
                    </a:lnTo>
                    <a:lnTo>
                      <a:pt x="72" y="258"/>
                    </a:lnTo>
                    <a:lnTo>
                      <a:pt x="74" y="242"/>
                    </a:lnTo>
                    <a:lnTo>
                      <a:pt x="78" y="225"/>
                    </a:lnTo>
                    <a:lnTo>
                      <a:pt x="80" y="209"/>
                    </a:lnTo>
                    <a:lnTo>
                      <a:pt x="82" y="193"/>
                    </a:lnTo>
                    <a:lnTo>
                      <a:pt x="84" y="176"/>
                    </a:lnTo>
                    <a:lnTo>
                      <a:pt x="86" y="160"/>
                    </a:lnTo>
                    <a:lnTo>
                      <a:pt x="88" y="143"/>
                    </a:lnTo>
                    <a:lnTo>
                      <a:pt x="92" y="127"/>
                    </a:lnTo>
                    <a:lnTo>
                      <a:pt x="94" y="113"/>
                    </a:lnTo>
                    <a:lnTo>
                      <a:pt x="96" y="96"/>
                    </a:lnTo>
                    <a:lnTo>
                      <a:pt x="98" y="80"/>
                    </a:lnTo>
                    <a:lnTo>
                      <a:pt x="100" y="64"/>
                    </a:lnTo>
                    <a:lnTo>
                      <a:pt x="104" y="47"/>
                    </a:lnTo>
                    <a:lnTo>
                      <a:pt x="106" y="31"/>
                    </a:lnTo>
                    <a:lnTo>
                      <a:pt x="108" y="16"/>
                    </a:lnTo>
                    <a:lnTo>
                      <a:pt x="110" y="0"/>
                    </a:lnTo>
                    <a:lnTo>
                      <a:pt x="119" y="0"/>
                    </a:lnTo>
                    <a:lnTo>
                      <a:pt x="135" y="4"/>
                    </a:lnTo>
                    <a:lnTo>
                      <a:pt x="151" y="6"/>
                    </a:lnTo>
                    <a:lnTo>
                      <a:pt x="168" y="8"/>
                    </a:lnTo>
                    <a:lnTo>
                      <a:pt x="184" y="10"/>
                    </a:lnTo>
                    <a:lnTo>
                      <a:pt x="184" y="10"/>
                    </a:lnTo>
                    <a:lnTo>
                      <a:pt x="182" y="23"/>
                    </a:lnTo>
                    <a:lnTo>
                      <a:pt x="180" y="35"/>
                    </a:lnTo>
                    <a:lnTo>
                      <a:pt x="180" y="47"/>
                    </a:lnTo>
                    <a:lnTo>
                      <a:pt x="178" y="57"/>
                    </a:lnTo>
                    <a:lnTo>
                      <a:pt x="176" y="70"/>
                    </a:lnTo>
                    <a:lnTo>
                      <a:pt x="174" y="82"/>
                    </a:lnTo>
                    <a:lnTo>
                      <a:pt x="172" y="94"/>
                    </a:lnTo>
                    <a:lnTo>
                      <a:pt x="170" y="107"/>
                    </a:lnTo>
                    <a:lnTo>
                      <a:pt x="170" y="111"/>
                    </a:lnTo>
                    <a:lnTo>
                      <a:pt x="170" y="111"/>
                    </a:lnTo>
                    <a:lnTo>
                      <a:pt x="170" y="113"/>
                    </a:lnTo>
                    <a:lnTo>
                      <a:pt x="172" y="115"/>
                    </a:lnTo>
                    <a:lnTo>
                      <a:pt x="174" y="117"/>
                    </a:lnTo>
                    <a:lnTo>
                      <a:pt x="174" y="119"/>
                    </a:lnTo>
                    <a:lnTo>
                      <a:pt x="176" y="121"/>
                    </a:lnTo>
                    <a:lnTo>
                      <a:pt x="176" y="123"/>
                    </a:lnTo>
                    <a:lnTo>
                      <a:pt x="176" y="123"/>
                    </a:lnTo>
                    <a:lnTo>
                      <a:pt x="178" y="123"/>
                    </a:lnTo>
                    <a:lnTo>
                      <a:pt x="178" y="125"/>
                    </a:lnTo>
                    <a:lnTo>
                      <a:pt x="178" y="125"/>
                    </a:lnTo>
                    <a:lnTo>
                      <a:pt x="180" y="127"/>
                    </a:lnTo>
                    <a:lnTo>
                      <a:pt x="180" y="127"/>
                    </a:lnTo>
                    <a:lnTo>
                      <a:pt x="182" y="129"/>
                    </a:lnTo>
                    <a:lnTo>
                      <a:pt x="182" y="129"/>
                    </a:lnTo>
                    <a:lnTo>
                      <a:pt x="182" y="129"/>
                    </a:lnTo>
                    <a:lnTo>
                      <a:pt x="182" y="131"/>
                    </a:lnTo>
                    <a:lnTo>
                      <a:pt x="184" y="135"/>
                    </a:lnTo>
                    <a:lnTo>
                      <a:pt x="184" y="137"/>
                    </a:lnTo>
                    <a:lnTo>
                      <a:pt x="184" y="137"/>
                    </a:lnTo>
                    <a:lnTo>
                      <a:pt x="186" y="139"/>
                    </a:lnTo>
                    <a:lnTo>
                      <a:pt x="186" y="139"/>
                    </a:lnTo>
                    <a:lnTo>
                      <a:pt x="186" y="139"/>
                    </a:lnTo>
                    <a:lnTo>
                      <a:pt x="186" y="141"/>
                    </a:lnTo>
                    <a:lnTo>
                      <a:pt x="186" y="141"/>
                    </a:lnTo>
                    <a:lnTo>
                      <a:pt x="188" y="141"/>
                    </a:lnTo>
                    <a:lnTo>
                      <a:pt x="190" y="143"/>
                    </a:lnTo>
                    <a:lnTo>
                      <a:pt x="190" y="143"/>
                    </a:lnTo>
                    <a:lnTo>
                      <a:pt x="190" y="146"/>
                    </a:lnTo>
                    <a:lnTo>
                      <a:pt x="190" y="146"/>
                    </a:lnTo>
                    <a:lnTo>
                      <a:pt x="190" y="148"/>
                    </a:lnTo>
                    <a:lnTo>
                      <a:pt x="190" y="150"/>
                    </a:lnTo>
                    <a:lnTo>
                      <a:pt x="190" y="150"/>
                    </a:lnTo>
                    <a:lnTo>
                      <a:pt x="192" y="154"/>
                    </a:lnTo>
                    <a:lnTo>
                      <a:pt x="192" y="154"/>
                    </a:lnTo>
                    <a:lnTo>
                      <a:pt x="192" y="156"/>
                    </a:lnTo>
                    <a:lnTo>
                      <a:pt x="192" y="156"/>
                    </a:lnTo>
                    <a:lnTo>
                      <a:pt x="190" y="158"/>
                    </a:lnTo>
                    <a:lnTo>
                      <a:pt x="190" y="158"/>
                    </a:lnTo>
                    <a:lnTo>
                      <a:pt x="190" y="158"/>
                    </a:lnTo>
                    <a:lnTo>
                      <a:pt x="190" y="158"/>
                    </a:lnTo>
                    <a:lnTo>
                      <a:pt x="188" y="158"/>
                    </a:lnTo>
                    <a:lnTo>
                      <a:pt x="188" y="160"/>
                    </a:lnTo>
                    <a:lnTo>
                      <a:pt x="186" y="160"/>
                    </a:lnTo>
                    <a:lnTo>
                      <a:pt x="186" y="160"/>
                    </a:lnTo>
                    <a:lnTo>
                      <a:pt x="188" y="160"/>
                    </a:lnTo>
                    <a:lnTo>
                      <a:pt x="190" y="162"/>
                    </a:lnTo>
                    <a:lnTo>
                      <a:pt x="190" y="162"/>
                    </a:lnTo>
                    <a:lnTo>
                      <a:pt x="190" y="164"/>
                    </a:lnTo>
                    <a:lnTo>
                      <a:pt x="190" y="166"/>
                    </a:lnTo>
                    <a:lnTo>
                      <a:pt x="190" y="166"/>
                    </a:lnTo>
                    <a:lnTo>
                      <a:pt x="190" y="166"/>
                    </a:lnTo>
                    <a:lnTo>
                      <a:pt x="192" y="168"/>
                    </a:lnTo>
                    <a:lnTo>
                      <a:pt x="192" y="168"/>
                    </a:lnTo>
                    <a:lnTo>
                      <a:pt x="192" y="168"/>
                    </a:lnTo>
                    <a:lnTo>
                      <a:pt x="192" y="170"/>
                    </a:lnTo>
                    <a:lnTo>
                      <a:pt x="192" y="170"/>
                    </a:lnTo>
                    <a:lnTo>
                      <a:pt x="192" y="170"/>
                    </a:lnTo>
                    <a:lnTo>
                      <a:pt x="192" y="170"/>
                    </a:lnTo>
                    <a:lnTo>
                      <a:pt x="190" y="170"/>
                    </a:lnTo>
                    <a:lnTo>
                      <a:pt x="188" y="170"/>
                    </a:lnTo>
                    <a:lnTo>
                      <a:pt x="186" y="170"/>
                    </a:lnTo>
                    <a:lnTo>
                      <a:pt x="186" y="170"/>
                    </a:lnTo>
                    <a:lnTo>
                      <a:pt x="186" y="170"/>
                    </a:lnTo>
                    <a:lnTo>
                      <a:pt x="186" y="170"/>
                    </a:lnTo>
                    <a:lnTo>
                      <a:pt x="186" y="170"/>
                    </a:lnTo>
                    <a:lnTo>
                      <a:pt x="186" y="172"/>
                    </a:lnTo>
                    <a:lnTo>
                      <a:pt x="186" y="172"/>
                    </a:lnTo>
                    <a:lnTo>
                      <a:pt x="188" y="172"/>
                    </a:lnTo>
                    <a:lnTo>
                      <a:pt x="190" y="174"/>
                    </a:lnTo>
                    <a:lnTo>
                      <a:pt x="196" y="178"/>
                    </a:lnTo>
                    <a:lnTo>
                      <a:pt x="196" y="178"/>
                    </a:lnTo>
                    <a:lnTo>
                      <a:pt x="199" y="182"/>
                    </a:lnTo>
                    <a:lnTo>
                      <a:pt x="199" y="184"/>
                    </a:lnTo>
                    <a:lnTo>
                      <a:pt x="201" y="187"/>
                    </a:lnTo>
                    <a:lnTo>
                      <a:pt x="201" y="187"/>
                    </a:lnTo>
                    <a:lnTo>
                      <a:pt x="201" y="189"/>
                    </a:lnTo>
                    <a:lnTo>
                      <a:pt x="201" y="189"/>
                    </a:lnTo>
                    <a:lnTo>
                      <a:pt x="203" y="189"/>
                    </a:lnTo>
                    <a:lnTo>
                      <a:pt x="207" y="191"/>
                    </a:lnTo>
                    <a:lnTo>
                      <a:pt x="213" y="193"/>
                    </a:lnTo>
                    <a:lnTo>
                      <a:pt x="213" y="195"/>
                    </a:lnTo>
                    <a:lnTo>
                      <a:pt x="213" y="195"/>
                    </a:lnTo>
                    <a:lnTo>
                      <a:pt x="215" y="197"/>
                    </a:lnTo>
                    <a:lnTo>
                      <a:pt x="215" y="197"/>
                    </a:lnTo>
                    <a:lnTo>
                      <a:pt x="215" y="199"/>
                    </a:lnTo>
                    <a:lnTo>
                      <a:pt x="215" y="199"/>
                    </a:lnTo>
                    <a:lnTo>
                      <a:pt x="217" y="199"/>
                    </a:lnTo>
                    <a:lnTo>
                      <a:pt x="217" y="199"/>
                    </a:lnTo>
                    <a:lnTo>
                      <a:pt x="217" y="201"/>
                    </a:lnTo>
                    <a:lnTo>
                      <a:pt x="217" y="201"/>
                    </a:lnTo>
                    <a:lnTo>
                      <a:pt x="217" y="203"/>
                    </a:lnTo>
                    <a:lnTo>
                      <a:pt x="217" y="203"/>
                    </a:lnTo>
                    <a:lnTo>
                      <a:pt x="219" y="203"/>
                    </a:lnTo>
                    <a:lnTo>
                      <a:pt x="219" y="203"/>
                    </a:lnTo>
                    <a:lnTo>
                      <a:pt x="219" y="205"/>
                    </a:lnTo>
                    <a:lnTo>
                      <a:pt x="219" y="205"/>
                    </a:lnTo>
                    <a:lnTo>
                      <a:pt x="221" y="207"/>
                    </a:lnTo>
                    <a:lnTo>
                      <a:pt x="223" y="207"/>
                    </a:lnTo>
                    <a:lnTo>
                      <a:pt x="223" y="211"/>
                    </a:lnTo>
                    <a:lnTo>
                      <a:pt x="225" y="213"/>
                    </a:lnTo>
                    <a:lnTo>
                      <a:pt x="231" y="221"/>
                    </a:lnTo>
                    <a:lnTo>
                      <a:pt x="231" y="221"/>
                    </a:lnTo>
                    <a:lnTo>
                      <a:pt x="231" y="223"/>
                    </a:lnTo>
                    <a:lnTo>
                      <a:pt x="231" y="223"/>
                    </a:lnTo>
                    <a:lnTo>
                      <a:pt x="231" y="223"/>
                    </a:lnTo>
                    <a:lnTo>
                      <a:pt x="231" y="225"/>
                    </a:lnTo>
                    <a:lnTo>
                      <a:pt x="231" y="225"/>
                    </a:lnTo>
                    <a:lnTo>
                      <a:pt x="233" y="225"/>
                    </a:lnTo>
                    <a:lnTo>
                      <a:pt x="235" y="225"/>
                    </a:lnTo>
                    <a:lnTo>
                      <a:pt x="235" y="228"/>
                    </a:lnTo>
                    <a:lnTo>
                      <a:pt x="235" y="228"/>
                    </a:lnTo>
                    <a:lnTo>
                      <a:pt x="237" y="230"/>
                    </a:lnTo>
                    <a:lnTo>
                      <a:pt x="237" y="232"/>
                    </a:lnTo>
                    <a:lnTo>
                      <a:pt x="237" y="232"/>
                    </a:lnTo>
                    <a:lnTo>
                      <a:pt x="239" y="234"/>
                    </a:lnTo>
                    <a:lnTo>
                      <a:pt x="239" y="234"/>
                    </a:lnTo>
                    <a:lnTo>
                      <a:pt x="239" y="234"/>
                    </a:lnTo>
                    <a:lnTo>
                      <a:pt x="239" y="234"/>
                    </a:lnTo>
                    <a:lnTo>
                      <a:pt x="239" y="236"/>
                    </a:lnTo>
                    <a:lnTo>
                      <a:pt x="239" y="236"/>
                    </a:lnTo>
                    <a:lnTo>
                      <a:pt x="239" y="236"/>
                    </a:lnTo>
                    <a:lnTo>
                      <a:pt x="239" y="238"/>
                    </a:lnTo>
                    <a:lnTo>
                      <a:pt x="239" y="240"/>
                    </a:lnTo>
                    <a:lnTo>
                      <a:pt x="239" y="240"/>
                    </a:lnTo>
                    <a:lnTo>
                      <a:pt x="239" y="242"/>
                    </a:lnTo>
                    <a:lnTo>
                      <a:pt x="239" y="242"/>
                    </a:lnTo>
                    <a:lnTo>
                      <a:pt x="242" y="244"/>
                    </a:lnTo>
                    <a:lnTo>
                      <a:pt x="244" y="244"/>
                    </a:lnTo>
                    <a:lnTo>
                      <a:pt x="244" y="246"/>
                    </a:lnTo>
                    <a:lnTo>
                      <a:pt x="246" y="246"/>
                    </a:lnTo>
                    <a:lnTo>
                      <a:pt x="246" y="248"/>
                    </a:lnTo>
                    <a:lnTo>
                      <a:pt x="248" y="248"/>
                    </a:lnTo>
                    <a:lnTo>
                      <a:pt x="250" y="250"/>
                    </a:lnTo>
                    <a:lnTo>
                      <a:pt x="250" y="250"/>
                    </a:lnTo>
                    <a:lnTo>
                      <a:pt x="250" y="250"/>
                    </a:lnTo>
                    <a:lnTo>
                      <a:pt x="250" y="250"/>
                    </a:lnTo>
                    <a:lnTo>
                      <a:pt x="250" y="252"/>
                    </a:lnTo>
                    <a:lnTo>
                      <a:pt x="250" y="252"/>
                    </a:lnTo>
                    <a:lnTo>
                      <a:pt x="250" y="254"/>
                    </a:lnTo>
                    <a:lnTo>
                      <a:pt x="250" y="254"/>
                    </a:lnTo>
                    <a:lnTo>
                      <a:pt x="250" y="256"/>
                    </a:lnTo>
                    <a:lnTo>
                      <a:pt x="250" y="256"/>
                    </a:lnTo>
                    <a:lnTo>
                      <a:pt x="250" y="256"/>
                    </a:lnTo>
                    <a:lnTo>
                      <a:pt x="250" y="256"/>
                    </a:lnTo>
                    <a:lnTo>
                      <a:pt x="252" y="256"/>
                    </a:lnTo>
                    <a:lnTo>
                      <a:pt x="254" y="254"/>
                    </a:lnTo>
                    <a:lnTo>
                      <a:pt x="254" y="254"/>
                    </a:lnTo>
                    <a:lnTo>
                      <a:pt x="256" y="254"/>
                    </a:lnTo>
                    <a:lnTo>
                      <a:pt x="256" y="254"/>
                    </a:lnTo>
                    <a:lnTo>
                      <a:pt x="256" y="254"/>
                    </a:lnTo>
                    <a:lnTo>
                      <a:pt x="256" y="254"/>
                    </a:lnTo>
                    <a:lnTo>
                      <a:pt x="258" y="254"/>
                    </a:lnTo>
                    <a:lnTo>
                      <a:pt x="260" y="256"/>
                    </a:lnTo>
                    <a:lnTo>
                      <a:pt x="260" y="256"/>
                    </a:lnTo>
                    <a:lnTo>
                      <a:pt x="260" y="256"/>
                    </a:lnTo>
                    <a:lnTo>
                      <a:pt x="260" y="258"/>
                    </a:lnTo>
                    <a:lnTo>
                      <a:pt x="260" y="258"/>
                    </a:lnTo>
                    <a:lnTo>
                      <a:pt x="258" y="260"/>
                    </a:lnTo>
                    <a:lnTo>
                      <a:pt x="258" y="260"/>
                    </a:lnTo>
                    <a:lnTo>
                      <a:pt x="258" y="260"/>
                    </a:lnTo>
                    <a:lnTo>
                      <a:pt x="258" y="260"/>
                    </a:lnTo>
                    <a:lnTo>
                      <a:pt x="258" y="262"/>
                    </a:lnTo>
                    <a:lnTo>
                      <a:pt x="258" y="262"/>
                    </a:lnTo>
                    <a:lnTo>
                      <a:pt x="260" y="262"/>
                    </a:lnTo>
                    <a:lnTo>
                      <a:pt x="262" y="264"/>
                    </a:lnTo>
                    <a:lnTo>
                      <a:pt x="262" y="264"/>
                    </a:lnTo>
                    <a:lnTo>
                      <a:pt x="264" y="266"/>
                    </a:lnTo>
                    <a:lnTo>
                      <a:pt x="264" y="266"/>
                    </a:lnTo>
                    <a:lnTo>
                      <a:pt x="266" y="266"/>
                    </a:lnTo>
                    <a:lnTo>
                      <a:pt x="268" y="264"/>
                    </a:lnTo>
                    <a:lnTo>
                      <a:pt x="268" y="264"/>
                    </a:lnTo>
                    <a:lnTo>
                      <a:pt x="268" y="264"/>
                    </a:lnTo>
                    <a:lnTo>
                      <a:pt x="270" y="266"/>
                    </a:lnTo>
                    <a:lnTo>
                      <a:pt x="270" y="266"/>
                    </a:lnTo>
                    <a:lnTo>
                      <a:pt x="270" y="266"/>
                    </a:lnTo>
                    <a:lnTo>
                      <a:pt x="272" y="266"/>
                    </a:lnTo>
                    <a:lnTo>
                      <a:pt x="272" y="266"/>
                    </a:lnTo>
                    <a:lnTo>
                      <a:pt x="274" y="264"/>
                    </a:lnTo>
                    <a:lnTo>
                      <a:pt x="274" y="264"/>
                    </a:lnTo>
                    <a:lnTo>
                      <a:pt x="280" y="264"/>
                    </a:lnTo>
                    <a:lnTo>
                      <a:pt x="280" y="264"/>
                    </a:lnTo>
                    <a:lnTo>
                      <a:pt x="280" y="264"/>
                    </a:lnTo>
                    <a:lnTo>
                      <a:pt x="282" y="264"/>
                    </a:lnTo>
                    <a:lnTo>
                      <a:pt x="282" y="264"/>
                    </a:lnTo>
                    <a:lnTo>
                      <a:pt x="282" y="266"/>
                    </a:lnTo>
                    <a:lnTo>
                      <a:pt x="282" y="266"/>
                    </a:lnTo>
                    <a:lnTo>
                      <a:pt x="282" y="266"/>
                    </a:lnTo>
                    <a:lnTo>
                      <a:pt x="282" y="269"/>
                    </a:lnTo>
                    <a:lnTo>
                      <a:pt x="282" y="271"/>
                    </a:lnTo>
                    <a:lnTo>
                      <a:pt x="280" y="271"/>
                    </a:lnTo>
                    <a:lnTo>
                      <a:pt x="280" y="273"/>
                    </a:lnTo>
                    <a:lnTo>
                      <a:pt x="280" y="273"/>
                    </a:lnTo>
                    <a:lnTo>
                      <a:pt x="280" y="273"/>
                    </a:lnTo>
                    <a:lnTo>
                      <a:pt x="280" y="273"/>
                    </a:lnTo>
                    <a:lnTo>
                      <a:pt x="280" y="275"/>
                    </a:lnTo>
                    <a:lnTo>
                      <a:pt x="280" y="275"/>
                    </a:lnTo>
                    <a:lnTo>
                      <a:pt x="280" y="275"/>
                    </a:lnTo>
                    <a:lnTo>
                      <a:pt x="278" y="277"/>
                    </a:lnTo>
                    <a:lnTo>
                      <a:pt x="278" y="277"/>
                    </a:lnTo>
                    <a:lnTo>
                      <a:pt x="278" y="277"/>
                    </a:lnTo>
                    <a:lnTo>
                      <a:pt x="278" y="277"/>
                    </a:lnTo>
                    <a:lnTo>
                      <a:pt x="278" y="279"/>
                    </a:lnTo>
                    <a:lnTo>
                      <a:pt x="278" y="279"/>
                    </a:lnTo>
                    <a:lnTo>
                      <a:pt x="280" y="279"/>
                    </a:lnTo>
                    <a:lnTo>
                      <a:pt x="278" y="279"/>
                    </a:lnTo>
                    <a:lnTo>
                      <a:pt x="278" y="281"/>
                    </a:lnTo>
                    <a:lnTo>
                      <a:pt x="278" y="281"/>
                    </a:lnTo>
                    <a:lnTo>
                      <a:pt x="278" y="281"/>
                    </a:lnTo>
                    <a:lnTo>
                      <a:pt x="278" y="281"/>
                    </a:lnTo>
                    <a:lnTo>
                      <a:pt x="274" y="281"/>
                    </a:lnTo>
                    <a:lnTo>
                      <a:pt x="274" y="281"/>
                    </a:lnTo>
                    <a:lnTo>
                      <a:pt x="274" y="281"/>
                    </a:lnTo>
                    <a:lnTo>
                      <a:pt x="274" y="283"/>
                    </a:lnTo>
                    <a:lnTo>
                      <a:pt x="274" y="283"/>
                    </a:lnTo>
                    <a:lnTo>
                      <a:pt x="274" y="283"/>
                    </a:lnTo>
                    <a:lnTo>
                      <a:pt x="274" y="283"/>
                    </a:lnTo>
                    <a:lnTo>
                      <a:pt x="276" y="285"/>
                    </a:lnTo>
                    <a:lnTo>
                      <a:pt x="276" y="285"/>
                    </a:lnTo>
                    <a:lnTo>
                      <a:pt x="276" y="285"/>
                    </a:lnTo>
                    <a:lnTo>
                      <a:pt x="276" y="285"/>
                    </a:lnTo>
                    <a:lnTo>
                      <a:pt x="276" y="287"/>
                    </a:lnTo>
                    <a:lnTo>
                      <a:pt x="276" y="287"/>
                    </a:lnTo>
                    <a:lnTo>
                      <a:pt x="276" y="287"/>
                    </a:lnTo>
                    <a:lnTo>
                      <a:pt x="276" y="289"/>
                    </a:lnTo>
                    <a:lnTo>
                      <a:pt x="272" y="291"/>
                    </a:lnTo>
                    <a:lnTo>
                      <a:pt x="272" y="293"/>
                    </a:lnTo>
                    <a:lnTo>
                      <a:pt x="272" y="293"/>
                    </a:lnTo>
                    <a:lnTo>
                      <a:pt x="272" y="295"/>
                    </a:lnTo>
                    <a:lnTo>
                      <a:pt x="272" y="297"/>
                    </a:lnTo>
                    <a:lnTo>
                      <a:pt x="272" y="297"/>
                    </a:lnTo>
                    <a:lnTo>
                      <a:pt x="272" y="297"/>
                    </a:lnTo>
                    <a:lnTo>
                      <a:pt x="272" y="297"/>
                    </a:lnTo>
                    <a:lnTo>
                      <a:pt x="270" y="299"/>
                    </a:lnTo>
                    <a:lnTo>
                      <a:pt x="268" y="301"/>
                    </a:lnTo>
                    <a:lnTo>
                      <a:pt x="268" y="301"/>
                    </a:lnTo>
                    <a:lnTo>
                      <a:pt x="268" y="303"/>
                    </a:lnTo>
                    <a:lnTo>
                      <a:pt x="268" y="303"/>
                    </a:lnTo>
                    <a:lnTo>
                      <a:pt x="268" y="303"/>
                    </a:lnTo>
                    <a:lnTo>
                      <a:pt x="268" y="303"/>
                    </a:lnTo>
                    <a:lnTo>
                      <a:pt x="268" y="305"/>
                    </a:lnTo>
                    <a:lnTo>
                      <a:pt x="266" y="305"/>
                    </a:lnTo>
                    <a:lnTo>
                      <a:pt x="266" y="305"/>
                    </a:lnTo>
                    <a:lnTo>
                      <a:pt x="266" y="305"/>
                    </a:lnTo>
                    <a:lnTo>
                      <a:pt x="268" y="307"/>
                    </a:lnTo>
                    <a:lnTo>
                      <a:pt x="268" y="307"/>
                    </a:lnTo>
                    <a:lnTo>
                      <a:pt x="268" y="309"/>
                    </a:lnTo>
                    <a:lnTo>
                      <a:pt x="268" y="309"/>
                    </a:lnTo>
                    <a:lnTo>
                      <a:pt x="268" y="312"/>
                    </a:lnTo>
                    <a:lnTo>
                      <a:pt x="268" y="312"/>
                    </a:lnTo>
                    <a:lnTo>
                      <a:pt x="268" y="314"/>
                    </a:lnTo>
                    <a:lnTo>
                      <a:pt x="268" y="314"/>
                    </a:lnTo>
                    <a:lnTo>
                      <a:pt x="268" y="314"/>
                    </a:lnTo>
                    <a:lnTo>
                      <a:pt x="266" y="314"/>
                    </a:lnTo>
                    <a:lnTo>
                      <a:pt x="266" y="314"/>
                    </a:lnTo>
                    <a:lnTo>
                      <a:pt x="266" y="314"/>
                    </a:lnTo>
                    <a:lnTo>
                      <a:pt x="264" y="314"/>
                    </a:lnTo>
                    <a:lnTo>
                      <a:pt x="262" y="314"/>
                    </a:lnTo>
                    <a:lnTo>
                      <a:pt x="262" y="316"/>
                    </a:lnTo>
                    <a:lnTo>
                      <a:pt x="262" y="316"/>
                    </a:lnTo>
                    <a:lnTo>
                      <a:pt x="262" y="316"/>
                    </a:lnTo>
                    <a:lnTo>
                      <a:pt x="262" y="316"/>
                    </a:lnTo>
                    <a:lnTo>
                      <a:pt x="262" y="316"/>
                    </a:lnTo>
                    <a:lnTo>
                      <a:pt x="262" y="318"/>
                    </a:lnTo>
                    <a:lnTo>
                      <a:pt x="264" y="320"/>
                    </a:lnTo>
                    <a:lnTo>
                      <a:pt x="264" y="322"/>
                    </a:lnTo>
                    <a:lnTo>
                      <a:pt x="264" y="322"/>
                    </a:lnTo>
                    <a:lnTo>
                      <a:pt x="264" y="322"/>
                    </a:lnTo>
                    <a:lnTo>
                      <a:pt x="264" y="324"/>
                    </a:lnTo>
                    <a:lnTo>
                      <a:pt x="264" y="324"/>
                    </a:lnTo>
                    <a:lnTo>
                      <a:pt x="264" y="324"/>
                    </a:lnTo>
                    <a:lnTo>
                      <a:pt x="262" y="326"/>
                    </a:lnTo>
                    <a:lnTo>
                      <a:pt x="262" y="326"/>
                    </a:lnTo>
                    <a:lnTo>
                      <a:pt x="262" y="328"/>
                    </a:lnTo>
                    <a:lnTo>
                      <a:pt x="262" y="328"/>
                    </a:lnTo>
                    <a:lnTo>
                      <a:pt x="262" y="328"/>
                    </a:lnTo>
                    <a:lnTo>
                      <a:pt x="262" y="330"/>
                    </a:lnTo>
                    <a:lnTo>
                      <a:pt x="262" y="330"/>
                    </a:lnTo>
                    <a:lnTo>
                      <a:pt x="262" y="330"/>
                    </a:lnTo>
                    <a:lnTo>
                      <a:pt x="262" y="332"/>
                    </a:lnTo>
                    <a:lnTo>
                      <a:pt x="262" y="332"/>
                    </a:lnTo>
                    <a:lnTo>
                      <a:pt x="262" y="332"/>
                    </a:lnTo>
                    <a:lnTo>
                      <a:pt x="264" y="334"/>
                    </a:lnTo>
                    <a:lnTo>
                      <a:pt x="266" y="334"/>
                    </a:lnTo>
                    <a:lnTo>
                      <a:pt x="266" y="334"/>
                    </a:lnTo>
                    <a:lnTo>
                      <a:pt x="268" y="336"/>
                    </a:lnTo>
                    <a:lnTo>
                      <a:pt x="268" y="336"/>
                    </a:lnTo>
                    <a:lnTo>
                      <a:pt x="266" y="336"/>
                    </a:lnTo>
                    <a:lnTo>
                      <a:pt x="266" y="338"/>
                    </a:lnTo>
                    <a:lnTo>
                      <a:pt x="266" y="338"/>
                    </a:lnTo>
                    <a:lnTo>
                      <a:pt x="266" y="340"/>
                    </a:lnTo>
                    <a:lnTo>
                      <a:pt x="266" y="340"/>
                    </a:lnTo>
                    <a:lnTo>
                      <a:pt x="266" y="340"/>
                    </a:lnTo>
                    <a:lnTo>
                      <a:pt x="266" y="340"/>
                    </a:lnTo>
                    <a:lnTo>
                      <a:pt x="266" y="342"/>
                    </a:lnTo>
                    <a:lnTo>
                      <a:pt x="266" y="344"/>
                    </a:lnTo>
                    <a:lnTo>
                      <a:pt x="266" y="344"/>
                    </a:lnTo>
                    <a:lnTo>
                      <a:pt x="266" y="346"/>
                    </a:lnTo>
                    <a:lnTo>
                      <a:pt x="266" y="346"/>
                    </a:lnTo>
                    <a:lnTo>
                      <a:pt x="264" y="348"/>
                    </a:lnTo>
                    <a:lnTo>
                      <a:pt x="264" y="348"/>
                    </a:lnTo>
                    <a:lnTo>
                      <a:pt x="264" y="348"/>
                    </a:lnTo>
                    <a:lnTo>
                      <a:pt x="262" y="348"/>
                    </a:lnTo>
                    <a:lnTo>
                      <a:pt x="260" y="348"/>
                    </a:lnTo>
                    <a:lnTo>
                      <a:pt x="260" y="348"/>
                    </a:lnTo>
                    <a:lnTo>
                      <a:pt x="258" y="348"/>
                    </a:lnTo>
                    <a:lnTo>
                      <a:pt x="258" y="348"/>
                    </a:lnTo>
                    <a:lnTo>
                      <a:pt x="258" y="348"/>
                    </a:lnTo>
                    <a:lnTo>
                      <a:pt x="258" y="348"/>
                    </a:lnTo>
                    <a:lnTo>
                      <a:pt x="258" y="350"/>
                    </a:lnTo>
                    <a:lnTo>
                      <a:pt x="256" y="350"/>
                    </a:lnTo>
                    <a:lnTo>
                      <a:pt x="256" y="353"/>
                    </a:lnTo>
                    <a:lnTo>
                      <a:pt x="256" y="353"/>
                    </a:lnTo>
                    <a:lnTo>
                      <a:pt x="254" y="353"/>
                    </a:lnTo>
                    <a:lnTo>
                      <a:pt x="254" y="353"/>
                    </a:lnTo>
                    <a:lnTo>
                      <a:pt x="254" y="355"/>
                    </a:lnTo>
                    <a:lnTo>
                      <a:pt x="254" y="355"/>
                    </a:lnTo>
                    <a:lnTo>
                      <a:pt x="252" y="355"/>
                    </a:lnTo>
                    <a:lnTo>
                      <a:pt x="254" y="357"/>
                    </a:lnTo>
                    <a:lnTo>
                      <a:pt x="254" y="357"/>
                    </a:lnTo>
                    <a:lnTo>
                      <a:pt x="254" y="359"/>
                    </a:lnTo>
                    <a:lnTo>
                      <a:pt x="254" y="359"/>
                    </a:lnTo>
                    <a:lnTo>
                      <a:pt x="254" y="359"/>
                    </a:lnTo>
                    <a:lnTo>
                      <a:pt x="256" y="361"/>
                    </a:lnTo>
                    <a:lnTo>
                      <a:pt x="256" y="363"/>
                    </a:lnTo>
                    <a:lnTo>
                      <a:pt x="256" y="363"/>
                    </a:lnTo>
                    <a:lnTo>
                      <a:pt x="256" y="365"/>
                    </a:lnTo>
                    <a:lnTo>
                      <a:pt x="256" y="365"/>
                    </a:lnTo>
                    <a:lnTo>
                      <a:pt x="256" y="365"/>
                    </a:lnTo>
                    <a:lnTo>
                      <a:pt x="256" y="367"/>
                    </a:lnTo>
                    <a:lnTo>
                      <a:pt x="256" y="367"/>
                    </a:lnTo>
                    <a:lnTo>
                      <a:pt x="256" y="367"/>
                    </a:lnTo>
                    <a:lnTo>
                      <a:pt x="256" y="367"/>
                    </a:lnTo>
                    <a:lnTo>
                      <a:pt x="256" y="367"/>
                    </a:lnTo>
                    <a:lnTo>
                      <a:pt x="254" y="369"/>
                    </a:lnTo>
                    <a:lnTo>
                      <a:pt x="252" y="369"/>
                    </a:lnTo>
                    <a:lnTo>
                      <a:pt x="252" y="371"/>
                    </a:lnTo>
                    <a:lnTo>
                      <a:pt x="252" y="371"/>
                    </a:lnTo>
                    <a:lnTo>
                      <a:pt x="252" y="371"/>
                    </a:lnTo>
                    <a:lnTo>
                      <a:pt x="252" y="373"/>
                    </a:lnTo>
                    <a:lnTo>
                      <a:pt x="252" y="373"/>
                    </a:lnTo>
                    <a:lnTo>
                      <a:pt x="252" y="373"/>
                    </a:lnTo>
                    <a:lnTo>
                      <a:pt x="252" y="375"/>
                    </a:lnTo>
                    <a:lnTo>
                      <a:pt x="252" y="375"/>
                    </a:lnTo>
                    <a:lnTo>
                      <a:pt x="250" y="375"/>
                    </a:lnTo>
                    <a:lnTo>
                      <a:pt x="250" y="377"/>
                    </a:lnTo>
                    <a:lnTo>
                      <a:pt x="250" y="377"/>
                    </a:lnTo>
                    <a:lnTo>
                      <a:pt x="252" y="377"/>
                    </a:lnTo>
                    <a:lnTo>
                      <a:pt x="254" y="377"/>
                    </a:lnTo>
                    <a:lnTo>
                      <a:pt x="256" y="379"/>
                    </a:lnTo>
                    <a:lnTo>
                      <a:pt x="258" y="379"/>
                    </a:lnTo>
                    <a:lnTo>
                      <a:pt x="260" y="381"/>
                    </a:lnTo>
                    <a:lnTo>
                      <a:pt x="260" y="381"/>
                    </a:lnTo>
                    <a:lnTo>
                      <a:pt x="260" y="381"/>
                    </a:lnTo>
                    <a:lnTo>
                      <a:pt x="260" y="383"/>
                    </a:lnTo>
                    <a:lnTo>
                      <a:pt x="260" y="383"/>
                    </a:lnTo>
                    <a:lnTo>
                      <a:pt x="262" y="383"/>
                    </a:lnTo>
                    <a:lnTo>
                      <a:pt x="264" y="385"/>
                    </a:lnTo>
                    <a:lnTo>
                      <a:pt x="264" y="387"/>
                    </a:lnTo>
                    <a:lnTo>
                      <a:pt x="264" y="387"/>
                    </a:lnTo>
                    <a:lnTo>
                      <a:pt x="266" y="387"/>
                    </a:lnTo>
                    <a:lnTo>
                      <a:pt x="266" y="387"/>
                    </a:lnTo>
                    <a:lnTo>
                      <a:pt x="268" y="387"/>
                    </a:lnTo>
                    <a:lnTo>
                      <a:pt x="268" y="387"/>
                    </a:lnTo>
                    <a:lnTo>
                      <a:pt x="268" y="387"/>
                    </a:lnTo>
                    <a:lnTo>
                      <a:pt x="270" y="387"/>
                    </a:lnTo>
                    <a:lnTo>
                      <a:pt x="272" y="387"/>
                    </a:lnTo>
                    <a:lnTo>
                      <a:pt x="272" y="387"/>
                    </a:lnTo>
                    <a:lnTo>
                      <a:pt x="272" y="387"/>
                    </a:lnTo>
                    <a:lnTo>
                      <a:pt x="272" y="385"/>
                    </a:lnTo>
                    <a:lnTo>
                      <a:pt x="274" y="383"/>
                    </a:lnTo>
                    <a:lnTo>
                      <a:pt x="274" y="383"/>
                    </a:lnTo>
                    <a:lnTo>
                      <a:pt x="274" y="383"/>
                    </a:lnTo>
                    <a:lnTo>
                      <a:pt x="274" y="383"/>
                    </a:lnTo>
                    <a:lnTo>
                      <a:pt x="274" y="383"/>
                    </a:lnTo>
                    <a:lnTo>
                      <a:pt x="276" y="383"/>
                    </a:lnTo>
                    <a:lnTo>
                      <a:pt x="276" y="383"/>
                    </a:lnTo>
                    <a:lnTo>
                      <a:pt x="278" y="383"/>
                    </a:lnTo>
                    <a:lnTo>
                      <a:pt x="278" y="383"/>
                    </a:lnTo>
                    <a:lnTo>
                      <a:pt x="278" y="383"/>
                    </a:lnTo>
                    <a:lnTo>
                      <a:pt x="280" y="381"/>
                    </a:lnTo>
                    <a:lnTo>
                      <a:pt x="285" y="381"/>
                    </a:lnTo>
                    <a:lnTo>
                      <a:pt x="285" y="381"/>
                    </a:lnTo>
                    <a:lnTo>
                      <a:pt x="285" y="381"/>
                    </a:lnTo>
                    <a:lnTo>
                      <a:pt x="285" y="379"/>
                    </a:lnTo>
                    <a:lnTo>
                      <a:pt x="285" y="379"/>
                    </a:lnTo>
                    <a:lnTo>
                      <a:pt x="287" y="379"/>
                    </a:lnTo>
                    <a:lnTo>
                      <a:pt x="287" y="379"/>
                    </a:lnTo>
                    <a:lnTo>
                      <a:pt x="287" y="377"/>
                    </a:lnTo>
                    <a:lnTo>
                      <a:pt x="289" y="377"/>
                    </a:lnTo>
                    <a:lnTo>
                      <a:pt x="289" y="377"/>
                    </a:lnTo>
                    <a:lnTo>
                      <a:pt x="289" y="377"/>
                    </a:lnTo>
                    <a:lnTo>
                      <a:pt x="289" y="375"/>
                    </a:lnTo>
                    <a:lnTo>
                      <a:pt x="289" y="375"/>
                    </a:lnTo>
                    <a:lnTo>
                      <a:pt x="291" y="375"/>
                    </a:lnTo>
                    <a:lnTo>
                      <a:pt x="291" y="375"/>
                    </a:lnTo>
                    <a:lnTo>
                      <a:pt x="291" y="375"/>
                    </a:lnTo>
                    <a:lnTo>
                      <a:pt x="291" y="373"/>
                    </a:lnTo>
                    <a:lnTo>
                      <a:pt x="293" y="373"/>
                    </a:lnTo>
                    <a:lnTo>
                      <a:pt x="295" y="373"/>
                    </a:lnTo>
                    <a:lnTo>
                      <a:pt x="295" y="373"/>
                    </a:lnTo>
                    <a:lnTo>
                      <a:pt x="295" y="373"/>
                    </a:lnTo>
                    <a:lnTo>
                      <a:pt x="295" y="373"/>
                    </a:lnTo>
                    <a:lnTo>
                      <a:pt x="295" y="371"/>
                    </a:lnTo>
                    <a:lnTo>
                      <a:pt x="295" y="371"/>
                    </a:lnTo>
                    <a:lnTo>
                      <a:pt x="295" y="371"/>
                    </a:lnTo>
                    <a:lnTo>
                      <a:pt x="295" y="371"/>
                    </a:lnTo>
                    <a:lnTo>
                      <a:pt x="295" y="369"/>
                    </a:lnTo>
                    <a:lnTo>
                      <a:pt x="295" y="369"/>
                    </a:lnTo>
                    <a:lnTo>
                      <a:pt x="295" y="369"/>
                    </a:lnTo>
                    <a:lnTo>
                      <a:pt x="295" y="369"/>
                    </a:lnTo>
                    <a:lnTo>
                      <a:pt x="295" y="369"/>
                    </a:lnTo>
                    <a:lnTo>
                      <a:pt x="297" y="369"/>
                    </a:lnTo>
                    <a:lnTo>
                      <a:pt x="297" y="369"/>
                    </a:lnTo>
                    <a:lnTo>
                      <a:pt x="301" y="371"/>
                    </a:lnTo>
                    <a:lnTo>
                      <a:pt x="303" y="373"/>
                    </a:lnTo>
                    <a:lnTo>
                      <a:pt x="303" y="375"/>
                    </a:lnTo>
                    <a:lnTo>
                      <a:pt x="303" y="375"/>
                    </a:lnTo>
                    <a:lnTo>
                      <a:pt x="303" y="375"/>
                    </a:lnTo>
                    <a:lnTo>
                      <a:pt x="303" y="377"/>
                    </a:lnTo>
                    <a:lnTo>
                      <a:pt x="303" y="377"/>
                    </a:lnTo>
                    <a:lnTo>
                      <a:pt x="307" y="379"/>
                    </a:lnTo>
                    <a:lnTo>
                      <a:pt x="309" y="379"/>
                    </a:lnTo>
                    <a:lnTo>
                      <a:pt x="309" y="379"/>
                    </a:lnTo>
                    <a:lnTo>
                      <a:pt x="309" y="381"/>
                    </a:lnTo>
                    <a:lnTo>
                      <a:pt x="309" y="381"/>
                    </a:lnTo>
                    <a:lnTo>
                      <a:pt x="309" y="381"/>
                    </a:lnTo>
                    <a:lnTo>
                      <a:pt x="309" y="383"/>
                    </a:lnTo>
                    <a:lnTo>
                      <a:pt x="309" y="383"/>
                    </a:lnTo>
                    <a:lnTo>
                      <a:pt x="309" y="383"/>
                    </a:lnTo>
                    <a:lnTo>
                      <a:pt x="309" y="385"/>
                    </a:lnTo>
                    <a:lnTo>
                      <a:pt x="307" y="385"/>
                    </a:lnTo>
                    <a:lnTo>
                      <a:pt x="307" y="387"/>
                    </a:lnTo>
                    <a:lnTo>
                      <a:pt x="307" y="387"/>
                    </a:lnTo>
                    <a:lnTo>
                      <a:pt x="307" y="387"/>
                    </a:lnTo>
                    <a:lnTo>
                      <a:pt x="307" y="389"/>
                    </a:lnTo>
                    <a:lnTo>
                      <a:pt x="311" y="389"/>
                    </a:lnTo>
                    <a:lnTo>
                      <a:pt x="311" y="391"/>
                    </a:lnTo>
                    <a:lnTo>
                      <a:pt x="311" y="391"/>
                    </a:lnTo>
                    <a:lnTo>
                      <a:pt x="311" y="391"/>
                    </a:lnTo>
                    <a:lnTo>
                      <a:pt x="311" y="391"/>
                    </a:lnTo>
                    <a:lnTo>
                      <a:pt x="311" y="394"/>
                    </a:lnTo>
                    <a:lnTo>
                      <a:pt x="311" y="396"/>
                    </a:lnTo>
                    <a:lnTo>
                      <a:pt x="311" y="396"/>
                    </a:lnTo>
                    <a:lnTo>
                      <a:pt x="309" y="396"/>
                    </a:lnTo>
                    <a:lnTo>
                      <a:pt x="309" y="398"/>
                    </a:lnTo>
                    <a:lnTo>
                      <a:pt x="309" y="398"/>
                    </a:lnTo>
                    <a:lnTo>
                      <a:pt x="309" y="398"/>
                    </a:lnTo>
                    <a:lnTo>
                      <a:pt x="309" y="398"/>
                    </a:lnTo>
                    <a:lnTo>
                      <a:pt x="309" y="400"/>
                    </a:lnTo>
                    <a:lnTo>
                      <a:pt x="309" y="400"/>
                    </a:lnTo>
                    <a:lnTo>
                      <a:pt x="309" y="402"/>
                    </a:lnTo>
                    <a:lnTo>
                      <a:pt x="311" y="404"/>
                    </a:lnTo>
                    <a:lnTo>
                      <a:pt x="313" y="404"/>
                    </a:lnTo>
                    <a:lnTo>
                      <a:pt x="313" y="404"/>
                    </a:lnTo>
                    <a:lnTo>
                      <a:pt x="313" y="406"/>
                    </a:lnTo>
                    <a:lnTo>
                      <a:pt x="311" y="408"/>
                    </a:lnTo>
                    <a:lnTo>
                      <a:pt x="311" y="410"/>
                    </a:lnTo>
                    <a:lnTo>
                      <a:pt x="311" y="410"/>
                    </a:lnTo>
                    <a:lnTo>
                      <a:pt x="311" y="412"/>
                    </a:lnTo>
                    <a:lnTo>
                      <a:pt x="311" y="412"/>
                    </a:lnTo>
                    <a:lnTo>
                      <a:pt x="311" y="412"/>
                    </a:lnTo>
                    <a:lnTo>
                      <a:pt x="313" y="412"/>
                    </a:lnTo>
                    <a:lnTo>
                      <a:pt x="313" y="414"/>
                    </a:lnTo>
                    <a:lnTo>
                      <a:pt x="315" y="414"/>
                    </a:lnTo>
                    <a:lnTo>
                      <a:pt x="315" y="416"/>
                    </a:lnTo>
                    <a:lnTo>
                      <a:pt x="315" y="416"/>
                    </a:lnTo>
                    <a:lnTo>
                      <a:pt x="315" y="418"/>
                    </a:lnTo>
                    <a:lnTo>
                      <a:pt x="315" y="418"/>
                    </a:lnTo>
                    <a:lnTo>
                      <a:pt x="315" y="418"/>
                    </a:lnTo>
                    <a:lnTo>
                      <a:pt x="317" y="420"/>
                    </a:lnTo>
                    <a:lnTo>
                      <a:pt x="317" y="422"/>
                    </a:lnTo>
                    <a:lnTo>
                      <a:pt x="319" y="422"/>
                    </a:lnTo>
                    <a:lnTo>
                      <a:pt x="319" y="424"/>
                    </a:lnTo>
                    <a:lnTo>
                      <a:pt x="319" y="424"/>
                    </a:lnTo>
                    <a:lnTo>
                      <a:pt x="319" y="426"/>
                    </a:lnTo>
                    <a:lnTo>
                      <a:pt x="321" y="426"/>
                    </a:lnTo>
                    <a:lnTo>
                      <a:pt x="321" y="426"/>
                    </a:lnTo>
                    <a:lnTo>
                      <a:pt x="321" y="428"/>
                    </a:lnTo>
                    <a:lnTo>
                      <a:pt x="321" y="428"/>
                    </a:lnTo>
                    <a:lnTo>
                      <a:pt x="321" y="428"/>
                    </a:lnTo>
                    <a:lnTo>
                      <a:pt x="321" y="430"/>
                    </a:lnTo>
                    <a:lnTo>
                      <a:pt x="321" y="430"/>
                    </a:lnTo>
                    <a:lnTo>
                      <a:pt x="321" y="430"/>
                    </a:lnTo>
                    <a:lnTo>
                      <a:pt x="321" y="432"/>
                    </a:lnTo>
                    <a:lnTo>
                      <a:pt x="321" y="432"/>
                    </a:lnTo>
                    <a:lnTo>
                      <a:pt x="323" y="432"/>
                    </a:lnTo>
                    <a:lnTo>
                      <a:pt x="325" y="432"/>
                    </a:lnTo>
                    <a:lnTo>
                      <a:pt x="325" y="432"/>
                    </a:lnTo>
                    <a:lnTo>
                      <a:pt x="325" y="435"/>
                    </a:lnTo>
                    <a:lnTo>
                      <a:pt x="325" y="437"/>
                    </a:lnTo>
                    <a:lnTo>
                      <a:pt x="325" y="437"/>
                    </a:lnTo>
                    <a:lnTo>
                      <a:pt x="328" y="441"/>
                    </a:lnTo>
                    <a:lnTo>
                      <a:pt x="330" y="441"/>
                    </a:lnTo>
                    <a:lnTo>
                      <a:pt x="330" y="445"/>
                    </a:lnTo>
                    <a:lnTo>
                      <a:pt x="330" y="445"/>
                    </a:lnTo>
                    <a:lnTo>
                      <a:pt x="330" y="447"/>
                    </a:lnTo>
                    <a:lnTo>
                      <a:pt x="330" y="447"/>
                    </a:lnTo>
                    <a:lnTo>
                      <a:pt x="330" y="447"/>
                    </a:lnTo>
                    <a:lnTo>
                      <a:pt x="330" y="449"/>
                    </a:lnTo>
                    <a:lnTo>
                      <a:pt x="330" y="451"/>
                    </a:lnTo>
                    <a:lnTo>
                      <a:pt x="328" y="451"/>
                    </a:lnTo>
                    <a:lnTo>
                      <a:pt x="328" y="451"/>
                    </a:lnTo>
                    <a:lnTo>
                      <a:pt x="328" y="451"/>
                    </a:lnTo>
                    <a:lnTo>
                      <a:pt x="325" y="453"/>
                    </a:lnTo>
                    <a:lnTo>
                      <a:pt x="325" y="453"/>
                    </a:lnTo>
                    <a:lnTo>
                      <a:pt x="325" y="453"/>
                    </a:lnTo>
                    <a:lnTo>
                      <a:pt x="325" y="453"/>
                    </a:lnTo>
                    <a:lnTo>
                      <a:pt x="325" y="453"/>
                    </a:lnTo>
                    <a:lnTo>
                      <a:pt x="325" y="455"/>
                    </a:lnTo>
                    <a:lnTo>
                      <a:pt x="325" y="455"/>
                    </a:lnTo>
                    <a:lnTo>
                      <a:pt x="328" y="455"/>
                    </a:lnTo>
                    <a:lnTo>
                      <a:pt x="328" y="457"/>
                    </a:lnTo>
                    <a:lnTo>
                      <a:pt x="328" y="459"/>
                    </a:lnTo>
                    <a:lnTo>
                      <a:pt x="328" y="461"/>
                    </a:lnTo>
                    <a:lnTo>
                      <a:pt x="328" y="461"/>
                    </a:lnTo>
                    <a:lnTo>
                      <a:pt x="330" y="463"/>
                    </a:lnTo>
                    <a:lnTo>
                      <a:pt x="334" y="465"/>
                    </a:lnTo>
                    <a:lnTo>
                      <a:pt x="334" y="465"/>
                    </a:lnTo>
                    <a:lnTo>
                      <a:pt x="334" y="465"/>
                    </a:lnTo>
                    <a:lnTo>
                      <a:pt x="334" y="467"/>
                    </a:lnTo>
                    <a:lnTo>
                      <a:pt x="334" y="469"/>
                    </a:lnTo>
                    <a:lnTo>
                      <a:pt x="336" y="469"/>
                    </a:lnTo>
                    <a:lnTo>
                      <a:pt x="336" y="469"/>
                    </a:lnTo>
                    <a:lnTo>
                      <a:pt x="338" y="469"/>
                    </a:lnTo>
                    <a:lnTo>
                      <a:pt x="338" y="469"/>
                    </a:lnTo>
                    <a:lnTo>
                      <a:pt x="338" y="469"/>
                    </a:lnTo>
                    <a:lnTo>
                      <a:pt x="340" y="467"/>
                    </a:lnTo>
                    <a:lnTo>
                      <a:pt x="340" y="467"/>
                    </a:lnTo>
                    <a:lnTo>
                      <a:pt x="342" y="467"/>
                    </a:lnTo>
                    <a:lnTo>
                      <a:pt x="342" y="467"/>
                    </a:lnTo>
                    <a:lnTo>
                      <a:pt x="344" y="467"/>
                    </a:lnTo>
                    <a:lnTo>
                      <a:pt x="346" y="467"/>
                    </a:lnTo>
                    <a:lnTo>
                      <a:pt x="346" y="469"/>
                    </a:lnTo>
                    <a:lnTo>
                      <a:pt x="348" y="471"/>
                    </a:lnTo>
                    <a:lnTo>
                      <a:pt x="350" y="473"/>
                    </a:lnTo>
                    <a:lnTo>
                      <a:pt x="350" y="473"/>
                    </a:lnTo>
                    <a:lnTo>
                      <a:pt x="350" y="475"/>
                    </a:lnTo>
                    <a:lnTo>
                      <a:pt x="352" y="475"/>
                    </a:lnTo>
                    <a:lnTo>
                      <a:pt x="352" y="478"/>
                    </a:lnTo>
                    <a:lnTo>
                      <a:pt x="352" y="478"/>
                    </a:lnTo>
                    <a:lnTo>
                      <a:pt x="352" y="478"/>
                    </a:lnTo>
                    <a:lnTo>
                      <a:pt x="352" y="478"/>
                    </a:lnTo>
                    <a:lnTo>
                      <a:pt x="352" y="480"/>
                    </a:lnTo>
                    <a:lnTo>
                      <a:pt x="352" y="480"/>
                    </a:lnTo>
                    <a:lnTo>
                      <a:pt x="352" y="480"/>
                    </a:lnTo>
                    <a:lnTo>
                      <a:pt x="354" y="480"/>
                    </a:lnTo>
                    <a:lnTo>
                      <a:pt x="354" y="482"/>
                    </a:lnTo>
                    <a:lnTo>
                      <a:pt x="354" y="482"/>
                    </a:lnTo>
                    <a:lnTo>
                      <a:pt x="354" y="482"/>
                    </a:lnTo>
                    <a:lnTo>
                      <a:pt x="354" y="484"/>
                    </a:lnTo>
                    <a:lnTo>
                      <a:pt x="354" y="484"/>
                    </a:lnTo>
                    <a:lnTo>
                      <a:pt x="356" y="486"/>
                    </a:lnTo>
                    <a:lnTo>
                      <a:pt x="356" y="486"/>
                    </a:lnTo>
                    <a:lnTo>
                      <a:pt x="356" y="488"/>
                    </a:lnTo>
                    <a:lnTo>
                      <a:pt x="356" y="488"/>
                    </a:lnTo>
                    <a:lnTo>
                      <a:pt x="356" y="488"/>
                    </a:lnTo>
                    <a:lnTo>
                      <a:pt x="356" y="488"/>
                    </a:lnTo>
                    <a:lnTo>
                      <a:pt x="356" y="490"/>
                    </a:lnTo>
                    <a:lnTo>
                      <a:pt x="354" y="490"/>
                    </a:lnTo>
                    <a:lnTo>
                      <a:pt x="354" y="490"/>
                    </a:lnTo>
                    <a:lnTo>
                      <a:pt x="354" y="490"/>
                    </a:lnTo>
                    <a:lnTo>
                      <a:pt x="354" y="490"/>
                    </a:lnTo>
                    <a:lnTo>
                      <a:pt x="354" y="492"/>
                    </a:lnTo>
                    <a:lnTo>
                      <a:pt x="354" y="492"/>
                    </a:lnTo>
                    <a:lnTo>
                      <a:pt x="356" y="494"/>
                    </a:lnTo>
                    <a:lnTo>
                      <a:pt x="356" y="494"/>
                    </a:lnTo>
                    <a:lnTo>
                      <a:pt x="356" y="496"/>
                    </a:lnTo>
                    <a:lnTo>
                      <a:pt x="356" y="496"/>
                    </a:lnTo>
                    <a:lnTo>
                      <a:pt x="356" y="496"/>
                    </a:lnTo>
                    <a:lnTo>
                      <a:pt x="356" y="498"/>
                    </a:lnTo>
                    <a:lnTo>
                      <a:pt x="358" y="498"/>
                    </a:lnTo>
                    <a:lnTo>
                      <a:pt x="358" y="498"/>
                    </a:lnTo>
                    <a:lnTo>
                      <a:pt x="358" y="500"/>
                    </a:lnTo>
                    <a:lnTo>
                      <a:pt x="358" y="500"/>
                    </a:lnTo>
                    <a:lnTo>
                      <a:pt x="358" y="502"/>
                    </a:lnTo>
                    <a:lnTo>
                      <a:pt x="356" y="502"/>
                    </a:lnTo>
                    <a:lnTo>
                      <a:pt x="356" y="502"/>
                    </a:lnTo>
                    <a:lnTo>
                      <a:pt x="356" y="504"/>
                    </a:lnTo>
                    <a:lnTo>
                      <a:pt x="358" y="504"/>
                    </a:lnTo>
                    <a:lnTo>
                      <a:pt x="358" y="504"/>
                    </a:lnTo>
                    <a:lnTo>
                      <a:pt x="358" y="506"/>
                    </a:lnTo>
                    <a:lnTo>
                      <a:pt x="358" y="506"/>
                    </a:lnTo>
                    <a:lnTo>
                      <a:pt x="358" y="508"/>
                    </a:lnTo>
                    <a:lnTo>
                      <a:pt x="360" y="508"/>
                    </a:lnTo>
                    <a:lnTo>
                      <a:pt x="360" y="508"/>
                    </a:lnTo>
                    <a:lnTo>
                      <a:pt x="360" y="508"/>
                    </a:lnTo>
                    <a:lnTo>
                      <a:pt x="362" y="510"/>
                    </a:lnTo>
                    <a:lnTo>
                      <a:pt x="362" y="510"/>
                    </a:lnTo>
                    <a:lnTo>
                      <a:pt x="362" y="512"/>
                    </a:lnTo>
                    <a:lnTo>
                      <a:pt x="366" y="512"/>
                    </a:lnTo>
                    <a:lnTo>
                      <a:pt x="366" y="514"/>
                    </a:lnTo>
                    <a:lnTo>
                      <a:pt x="366" y="514"/>
                    </a:lnTo>
                    <a:lnTo>
                      <a:pt x="369" y="516"/>
                    </a:lnTo>
                    <a:lnTo>
                      <a:pt x="369" y="516"/>
                    </a:lnTo>
                    <a:lnTo>
                      <a:pt x="371" y="516"/>
                    </a:lnTo>
                    <a:lnTo>
                      <a:pt x="371" y="516"/>
                    </a:lnTo>
                    <a:lnTo>
                      <a:pt x="371" y="516"/>
                    </a:lnTo>
                    <a:lnTo>
                      <a:pt x="371" y="516"/>
                    </a:lnTo>
                    <a:lnTo>
                      <a:pt x="371" y="512"/>
                    </a:lnTo>
                    <a:lnTo>
                      <a:pt x="371" y="512"/>
                    </a:lnTo>
                    <a:lnTo>
                      <a:pt x="371" y="512"/>
                    </a:lnTo>
                    <a:lnTo>
                      <a:pt x="371" y="512"/>
                    </a:lnTo>
                    <a:lnTo>
                      <a:pt x="371" y="510"/>
                    </a:lnTo>
                    <a:lnTo>
                      <a:pt x="371" y="510"/>
                    </a:lnTo>
                    <a:lnTo>
                      <a:pt x="373" y="510"/>
                    </a:lnTo>
                    <a:lnTo>
                      <a:pt x="377" y="506"/>
                    </a:lnTo>
                    <a:lnTo>
                      <a:pt x="377" y="506"/>
                    </a:lnTo>
                    <a:lnTo>
                      <a:pt x="379" y="506"/>
                    </a:lnTo>
                    <a:lnTo>
                      <a:pt x="381" y="506"/>
                    </a:lnTo>
                    <a:lnTo>
                      <a:pt x="381" y="504"/>
                    </a:lnTo>
                    <a:lnTo>
                      <a:pt x="383" y="504"/>
                    </a:lnTo>
                    <a:lnTo>
                      <a:pt x="383" y="504"/>
                    </a:lnTo>
                    <a:lnTo>
                      <a:pt x="385" y="506"/>
                    </a:lnTo>
                    <a:lnTo>
                      <a:pt x="395" y="508"/>
                    </a:lnTo>
                    <a:lnTo>
                      <a:pt x="395" y="508"/>
                    </a:lnTo>
                    <a:lnTo>
                      <a:pt x="395" y="508"/>
                    </a:lnTo>
                    <a:lnTo>
                      <a:pt x="397" y="510"/>
                    </a:lnTo>
                    <a:lnTo>
                      <a:pt x="397" y="510"/>
                    </a:lnTo>
                    <a:lnTo>
                      <a:pt x="399" y="510"/>
                    </a:lnTo>
                    <a:lnTo>
                      <a:pt x="401" y="510"/>
                    </a:lnTo>
                    <a:lnTo>
                      <a:pt x="401" y="510"/>
                    </a:lnTo>
                    <a:lnTo>
                      <a:pt x="403" y="510"/>
                    </a:lnTo>
                    <a:lnTo>
                      <a:pt x="403" y="512"/>
                    </a:lnTo>
                    <a:lnTo>
                      <a:pt x="403" y="512"/>
                    </a:lnTo>
                    <a:lnTo>
                      <a:pt x="403" y="512"/>
                    </a:lnTo>
                    <a:lnTo>
                      <a:pt x="405" y="512"/>
                    </a:lnTo>
                    <a:lnTo>
                      <a:pt x="405" y="512"/>
                    </a:lnTo>
                    <a:lnTo>
                      <a:pt x="407" y="512"/>
                    </a:lnTo>
                    <a:lnTo>
                      <a:pt x="407" y="512"/>
                    </a:lnTo>
                    <a:lnTo>
                      <a:pt x="407" y="512"/>
                    </a:lnTo>
                    <a:lnTo>
                      <a:pt x="409" y="508"/>
                    </a:lnTo>
                    <a:lnTo>
                      <a:pt x="409" y="506"/>
                    </a:lnTo>
                    <a:lnTo>
                      <a:pt x="412" y="506"/>
                    </a:lnTo>
                    <a:lnTo>
                      <a:pt x="412" y="504"/>
                    </a:lnTo>
                    <a:lnTo>
                      <a:pt x="412" y="504"/>
                    </a:lnTo>
                    <a:lnTo>
                      <a:pt x="414" y="504"/>
                    </a:lnTo>
                    <a:lnTo>
                      <a:pt x="414" y="504"/>
                    </a:lnTo>
                    <a:lnTo>
                      <a:pt x="416" y="504"/>
                    </a:lnTo>
                    <a:lnTo>
                      <a:pt x="416" y="504"/>
                    </a:lnTo>
                    <a:lnTo>
                      <a:pt x="418" y="504"/>
                    </a:lnTo>
                    <a:lnTo>
                      <a:pt x="418" y="502"/>
                    </a:lnTo>
                    <a:lnTo>
                      <a:pt x="418" y="502"/>
                    </a:lnTo>
                    <a:lnTo>
                      <a:pt x="420" y="502"/>
                    </a:lnTo>
                    <a:lnTo>
                      <a:pt x="420" y="502"/>
                    </a:lnTo>
                    <a:lnTo>
                      <a:pt x="422" y="504"/>
                    </a:lnTo>
                    <a:lnTo>
                      <a:pt x="422" y="504"/>
                    </a:lnTo>
                    <a:lnTo>
                      <a:pt x="422" y="504"/>
                    </a:lnTo>
                    <a:lnTo>
                      <a:pt x="424" y="504"/>
                    </a:lnTo>
                    <a:lnTo>
                      <a:pt x="426" y="504"/>
                    </a:lnTo>
                    <a:lnTo>
                      <a:pt x="428" y="506"/>
                    </a:lnTo>
                    <a:lnTo>
                      <a:pt x="430" y="506"/>
                    </a:lnTo>
                    <a:lnTo>
                      <a:pt x="430" y="506"/>
                    </a:lnTo>
                    <a:lnTo>
                      <a:pt x="438" y="506"/>
                    </a:lnTo>
                    <a:lnTo>
                      <a:pt x="440" y="506"/>
                    </a:lnTo>
                    <a:lnTo>
                      <a:pt x="440" y="506"/>
                    </a:lnTo>
                    <a:lnTo>
                      <a:pt x="442" y="506"/>
                    </a:lnTo>
                    <a:lnTo>
                      <a:pt x="442" y="506"/>
                    </a:lnTo>
                    <a:lnTo>
                      <a:pt x="442" y="506"/>
                    </a:lnTo>
                    <a:lnTo>
                      <a:pt x="444" y="506"/>
                    </a:lnTo>
                    <a:lnTo>
                      <a:pt x="444" y="506"/>
                    </a:lnTo>
                    <a:lnTo>
                      <a:pt x="448" y="506"/>
                    </a:lnTo>
                    <a:lnTo>
                      <a:pt x="448" y="506"/>
                    </a:lnTo>
                    <a:lnTo>
                      <a:pt x="450" y="508"/>
                    </a:lnTo>
                    <a:lnTo>
                      <a:pt x="450" y="508"/>
                    </a:lnTo>
                    <a:lnTo>
                      <a:pt x="450" y="508"/>
                    </a:lnTo>
                    <a:lnTo>
                      <a:pt x="450" y="510"/>
                    </a:lnTo>
                    <a:lnTo>
                      <a:pt x="450" y="510"/>
                    </a:lnTo>
                    <a:lnTo>
                      <a:pt x="452" y="510"/>
                    </a:lnTo>
                    <a:lnTo>
                      <a:pt x="452" y="510"/>
                    </a:lnTo>
                    <a:lnTo>
                      <a:pt x="452" y="510"/>
                    </a:lnTo>
                    <a:lnTo>
                      <a:pt x="455" y="510"/>
                    </a:lnTo>
                    <a:lnTo>
                      <a:pt x="455" y="510"/>
                    </a:lnTo>
                    <a:lnTo>
                      <a:pt x="457" y="510"/>
                    </a:lnTo>
                    <a:lnTo>
                      <a:pt x="459" y="510"/>
                    </a:lnTo>
                    <a:lnTo>
                      <a:pt x="459" y="510"/>
                    </a:lnTo>
                    <a:lnTo>
                      <a:pt x="463" y="508"/>
                    </a:lnTo>
                    <a:lnTo>
                      <a:pt x="463" y="508"/>
                    </a:lnTo>
                    <a:lnTo>
                      <a:pt x="473" y="508"/>
                    </a:lnTo>
                    <a:lnTo>
                      <a:pt x="473" y="508"/>
                    </a:lnTo>
                    <a:lnTo>
                      <a:pt x="475" y="510"/>
                    </a:lnTo>
                    <a:lnTo>
                      <a:pt x="477" y="510"/>
                    </a:lnTo>
                    <a:lnTo>
                      <a:pt x="477" y="510"/>
                    </a:lnTo>
                    <a:lnTo>
                      <a:pt x="477" y="510"/>
                    </a:lnTo>
                    <a:lnTo>
                      <a:pt x="479" y="510"/>
                    </a:lnTo>
                    <a:lnTo>
                      <a:pt x="479" y="510"/>
                    </a:lnTo>
                    <a:lnTo>
                      <a:pt x="481" y="510"/>
                    </a:lnTo>
                    <a:lnTo>
                      <a:pt x="481" y="510"/>
                    </a:lnTo>
                    <a:lnTo>
                      <a:pt x="481" y="510"/>
                    </a:lnTo>
                    <a:lnTo>
                      <a:pt x="479" y="510"/>
                    </a:lnTo>
                    <a:lnTo>
                      <a:pt x="477" y="508"/>
                    </a:lnTo>
                    <a:lnTo>
                      <a:pt x="477" y="508"/>
                    </a:lnTo>
                    <a:lnTo>
                      <a:pt x="477" y="508"/>
                    </a:lnTo>
                    <a:lnTo>
                      <a:pt x="477" y="508"/>
                    </a:lnTo>
                    <a:lnTo>
                      <a:pt x="477" y="508"/>
                    </a:lnTo>
                    <a:lnTo>
                      <a:pt x="477" y="506"/>
                    </a:lnTo>
                    <a:lnTo>
                      <a:pt x="477" y="506"/>
                    </a:lnTo>
                    <a:lnTo>
                      <a:pt x="477" y="506"/>
                    </a:lnTo>
                    <a:lnTo>
                      <a:pt x="477" y="504"/>
                    </a:lnTo>
                    <a:lnTo>
                      <a:pt x="477" y="504"/>
                    </a:lnTo>
                    <a:lnTo>
                      <a:pt x="477" y="504"/>
                    </a:lnTo>
                    <a:lnTo>
                      <a:pt x="477" y="502"/>
                    </a:lnTo>
                    <a:lnTo>
                      <a:pt x="477" y="502"/>
                    </a:lnTo>
                    <a:lnTo>
                      <a:pt x="479" y="500"/>
                    </a:lnTo>
                    <a:lnTo>
                      <a:pt x="479" y="500"/>
                    </a:lnTo>
                    <a:lnTo>
                      <a:pt x="479" y="500"/>
                    </a:lnTo>
                    <a:lnTo>
                      <a:pt x="481" y="500"/>
                    </a:lnTo>
                    <a:lnTo>
                      <a:pt x="481" y="500"/>
                    </a:lnTo>
                    <a:lnTo>
                      <a:pt x="481" y="498"/>
                    </a:lnTo>
                    <a:lnTo>
                      <a:pt x="481" y="498"/>
                    </a:lnTo>
                    <a:lnTo>
                      <a:pt x="481" y="498"/>
                    </a:lnTo>
                    <a:lnTo>
                      <a:pt x="481" y="498"/>
                    </a:lnTo>
                    <a:lnTo>
                      <a:pt x="481" y="496"/>
                    </a:lnTo>
                    <a:lnTo>
                      <a:pt x="481" y="496"/>
                    </a:lnTo>
                    <a:lnTo>
                      <a:pt x="481" y="496"/>
                    </a:lnTo>
                    <a:lnTo>
                      <a:pt x="481" y="496"/>
                    </a:lnTo>
                    <a:lnTo>
                      <a:pt x="481" y="494"/>
                    </a:lnTo>
                    <a:lnTo>
                      <a:pt x="481" y="494"/>
                    </a:lnTo>
                    <a:lnTo>
                      <a:pt x="481" y="494"/>
                    </a:lnTo>
                    <a:lnTo>
                      <a:pt x="483" y="494"/>
                    </a:lnTo>
                    <a:lnTo>
                      <a:pt x="483" y="492"/>
                    </a:lnTo>
                    <a:lnTo>
                      <a:pt x="483" y="492"/>
                    </a:lnTo>
                    <a:lnTo>
                      <a:pt x="485" y="492"/>
                    </a:lnTo>
                    <a:lnTo>
                      <a:pt x="487" y="492"/>
                    </a:lnTo>
                    <a:lnTo>
                      <a:pt x="487" y="492"/>
                    </a:lnTo>
                    <a:lnTo>
                      <a:pt x="489" y="490"/>
                    </a:lnTo>
                    <a:lnTo>
                      <a:pt x="489" y="490"/>
                    </a:lnTo>
                    <a:lnTo>
                      <a:pt x="489" y="490"/>
                    </a:lnTo>
                    <a:lnTo>
                      <a:pt x="491" y="490"/>
                    </a:lnTo>
                    <a:lnTo>
                      <a:pt x="493" y="492"/>
                    </a:lnTo>
                    <a:lnTo>
                      <a:pt x="493" y="494"/>
                    </a:lnTo>
                    <a:lnTo>
                      <a:pt x="493" y="496"/>
                    </a:lnTo>
                    <a:lnTo>
                      <a:pt x="498" y="500"/>
                    </a:lnTo>
                    <a:lnTo>
                      <a:pt x="498" y="502"/>
                    </a:lnTo>
                    <a:lnTo>
                      <a:pt x="498" y="502"/>
                    </a:lnTo>
                    <a:lnTo>
                      <a:pt x="500" y="502"/>
                    </a:lnTo>
                    <a:lnTo>
                      <a:pt x="500" y="502"/>
                    </a:lnTo>
                    <a:lnTo>
                      <a:pt x="500" y="504"/>
                    </a:lnTo>
                    <a:lnTo>
                      <a:pt x="500" y="504"/>
                    </a:lnTo>
                    <a:lnTo>
                      <a:pt x="500" y="504"/>
                    </a:lnTo>
                    <a:lnTo>
                      <a:pt x="500" y="506"/>
                    </a:lnTo>
                    <a:lnTo>
                      <a:pt x="500" y="506"/>
                    </a:lnTo>
                    <a:lnTo>
                      <a:pt x="500" y="508"/>
                    </a:lnTo>
                    <a:lnTo>
                      <a:pt x="500" y="508"/>
                    </a:lnTo>
                    <a:lnTo>
                      <a:pt x="500" y="508"/>
                    </a:lnTo>
                    <a:lnTo>
                      <a:pt x="500" y="508"/>
                    </a:lnTo>
                    <a:lnTo>
                      <a:pt x="502" y="510"/>
                    </a:lnTo>
                    <a:lnTo>
                      <a:pt x="502" y="510"/>
                    </a:lnTo>
                    <a:lnTo>
                      <a:pt x="504" y="510"/>
                    </a:lnTo>
                    <a:lnTo>
                      <a:pt x="504" y="512"/>
                    </a:lnTo>
                    <a:lnTo>
                      <a:pt x="506" y="514"/>
                    </a:lnTo>
                    <a:lnTo>
                      <a:pt x="508" y="516"/>
                    </a:lnTo>
                    <a:lnTo>
                      <a:pt x="508" y="519"/>
                    </a:lnTo>
                    <a:lnTo>
                      <a:pt x="512" y="521"/>
                    </a:lnTo>
                    <a:lnTo>
                      <a:pt x="512" y="521"/>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240000" numCol="1" anchor="b"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ID</a:t>
                </a:r>
              </a:p>
            </p:txBody>
          </p:sp>
          <p:sp>
            <p:nvSpPr>
              <p:cNvPr id="46" name="Freeform 43">
                <a:extLst>
                  <a:ext uri="{FF2B5EF4-FFF2-40B4-BE49-F238E27FC236}">
                    <a16:creationId xmlns:a16="http://schemas.microsoft.com/office/drawing/2014/main" id="{4267AAB0-8843-4568-9830-2AB6D231935F}"/>
                  </a:ext>
                </a:extLst>
              </p:cNvPr>
              <p:cNvSpPr>
                <a:spLocks/>
              </p:cNvSpPr>
              <p:nvPr/>
            </p:nvSpPr>
            <p:spPr bwMode="auto">
              <a:xfrm>
                <a:off x="3003" y="724"/>
                <a:ext cx="534" cy="330"/>
              </a:xfrm>
              <a:custGeom>
                <a:avLst/>
                <a:gdLst>
                  <a:gd name="T0" fmla="*/ 504 w 534"/>
                  <a:gd name="T1" fmla="*/ 113 h 330"/>
                  <a:gd name="T2" fmla="*/ 516 w 534"/>
                  <a:gd name="T3" fmla="*/ 130 h 330"/>
                  <a:gd name="T4" fmla="*/ 530 w 534"/>
                  <a:gd name="T5" fmla="*/ 140 h 330"/>
                  <a:gd name="T6" fmla="*/ 532 w 534"/>
                  <a:gd name="T7" fmla="*/ 169 h 330"/>
                  <a:gd name="T8" fmla="*/ 522 w 534"/>
                  <a:gd name="T9" fmla="*/ 183 h 330"/>
                  <a:gd name="T10" fmla="*/ 522 w 534"/>
                  <a:gd name="T11" fmla="*/ 193 h 330"/>
                  <a:gd name="T12" fmla="*/ 502 w 534"/>
                  <a:gd name="T13" fmla="*/ 205 h 330"/>
                  <a:gd name="T14" fmla="*/ 463 w 534"/>
                  <a:gd name="T15" fmla="*/ 230 h 330"/>
                  <a:gd name="T16" fmla="*/ 475 w 534"/>
                  <a:gd name="T17" fmla="*/ 250 h 330"/>
                  <a:gd name="T18" fmla="*/ 467 w 534"/>
                  <a:gd name="T19" fmla="*/ 283 h 330"/>
                  <a:gd name="T20" fmla="*/ 450 w 534"/>
                  <a:gd name="T21" fmla="*/ 304 h 330"/>
                  <a:gd name="T22" fmla="*/ 444 w 534"/>
                  <a:gd name="T23" fmla="*/ 314 h 330"/>
                  <a:gd name="T24" fmla="*/ 442 w 534"/>
                  <a:gd name="T25" fmla="*/ 330 h 330"/>
                  <a:gd name="T26" fmla="*/ 432 w 534"/>
                  <a:gd name="T27" fmla="*/ 322 h 330"/>
                  <a:gd name="T28" fmla="*/ 428 w 534"/>
                  <a:gd name="T29" fmla="*/ 318 h 330"/>
                  <a:gd name="T30" fmla="*/ 422 w 534"/>
                  <a:gd name="T31" fmla="*/ 314 h 330"/>
                  <a:gd name="T32" fmla="*/ 416 w 534"/>
                  <a:gd name="T33" fmla="*/ 308 h 330"/>
                  <a:gd name="T34" fmla="*/ 303 w 534"/>
                  <a:gd name="T35" fmla="*/ 316 h 330"/>
                  <a:gd name="T36" fmla="*/ 141 w 534"/>
                  <a:gd name="T37" fmla="*/ 324 h 330"/>
                  <a:gd name="T38" fmla="*/ 80 w 534"/>
                  <a:gd name="T39" fmla="*/ 328 h 330"/>
                  <a:gd name="T40" fmla="*/ 80 w 534"/>
                  <a:gd name="T41" fmla="*/ 328 h 330"/>
                  <a:gd name="T42" fmla="*/ 74 w 534"/>
                  <a:gd name="T43" fmla="*/ 320 h 330"/>
                  <a:gd name="T44" fmla="*/ 74 w 534"/>
                  <a:gd name="T45" fmla="*/ 310 h 330"/>
                  <a:gd name="T46" fmla="*/ 74 w 534"/>
                  <a:gd name="T47" fmla="*/ 296 h 330"/>
                  <a:gd name="T48" fmla="*/ 69 w 534"/>
                  <a:gd name="T49" fmla="*/ 283 h 330"/>
                  <a:gd name="T50" fmla="*/ 69 w 534"/>
                  <a:gd name="T51" fmla="*/ 279 h 330"/>
                  <a:gd name="T52" fmla="*/ 69 w 534"/>
                  <a:gd name="T53" fmla="*/ 267 h 330"/>
                  <a:gd name="T54" fmla="*/ 67 w 534"/>
                  <a:gd name="T55" fmla="*/ 253 h 330"/>
                  <a:gd name="T56" fmla="*/ 63 w 534"/>
                  <a:gd name="T57" fmla="*/ 236 h 330"/>
                  <a:gd name="T58" fmla="*/ 57 w 534"/>
                  <a:gd name="T59" fmla="*/ 230 h 330"/>
                  <a:gd name="T60" fmla="*/ 51 w 534"/>
                  <a:gd name="T61" fmla="*/ 228 h 330"/>
                  <a:gd name="T62" fmla="*/ 49 w 534"/>
                  <a:gd name="T63" fmla="*/ 214 h 330"/>
                  <a:gd name="T64" fmla="*/ 51 w 534"/>
                  <a:gd name="T65" fmla="*/ 201 h 330"/>
                  <a:gd name="T66" fmla="*/ 45 w 534"/>
                  <a:gd name="T67" fmla="*/ 187 h 330"/>
                  <a:gd name="T68" fmla="*/ 33 w 534"/>
                  <a:gd name="T69" fmla="*/ 166 h 330"/>
                  <a:gd name="T70" fmla="*/ 26 w 534"/>
                  <a:gd name="T71" fmla="*/ 152 h 330"/>
                  <a:gd name="T72" fmla="*/ 20 w 534"/>
                  <a:gd name="T73" fmla="*/ 130 h 330"/>
                  <a:gd name="T74" fmla="*/ 12 w 534"/>
                  <a:gd name="T75" fmla="*/ 119 h 330"/>
                  <a:gd name="T76" fmla="*/ 10 w 534"/>
                  <a:gd name="T77" fmla="*/ 115 h 330"/>
                  <a:gd name="T78" fmla="*/ 10 w 534"/>
                  <a:gd name="T79" fmla="*/ 111 h 330"/>
                  <a:gd name="T80" fmla="*/ 0 w 534"/>
                  <a:gd name="T81" fmla="*/ 103 h 330"/>
                  <a:gd name="T82" fmla="*/ 4 w 534"/>
                  <a:gd name="T83" fmla="*/ 95 h 330"/>
                  <a:gd name="T84" fmla="*/ 6 w 534"/>
                  <a:gd name="T85" fmla="*/ 91 h 330"/>
                  <a:gd name="T86" fmla="*/ 8 w 534"/>
                  <a:gd name="T87" fmla="*/ 85 h 330"/>
                  <a:gd name="T88" fmla="*/ 10 w 534"/>
                  <a:gd name="T89" fmla="*/ 76 h 330"/>
                  <a:gd name="T90" fmla="*/ 10 w 534"/>
                  <a:gd name="T91" fmla="*/ 72 h 330"/>
                  <a:gd name="T92" fmla="*/ 14 w 534"/>
                  <a:gd name="T93" fmla="*/ 62 h 330"/>
                  <a:gd name="T94" fmla="*/ 10 w 534"/>
                  <a:gd name="T95" fmla="*/ 52 h 330"/>
                  <a:gd name="T96" fmla="*/ 4 w 534"/>
                  <a:gd name="T97" fmla="*/ 52 h 330"/>
                  <a:gd name="T98" fmla="*/ 4 w 534"/>
                  <a:gd name="T99" fmla="*/ 48 h 330"/>
                  <a:gd name="T100" fmla="*/ 8 w 534"/>
                  <a:gd name="T101" fmla="*/ 44 h 330"/>
                  <a:gd name="T102" fmla="*/ 2 w 534"/>
                  <a:gd name="T103" fmla="*/ 31 h 330"/>
                  <a:gd name="T104" fmla="*/ 2 w 534"/>
                  <a:gd name="T105" fmla="*/ 23 h 330"/>
                  <a:gd name="T106" fmla="*/ 170 w 534"/>
                  <a:gd name="T107" fmla="*/ 17 h 330"/>
                  <a:gd name="T108" fmla="*/ 379 w 534"/>
                  <a:gd name="T109" fmla="*/ 5 h 330"/>
                  <a:gd name="T110" fmla="*/ 434 w 534"/>
                  <a:gd name="T111" fmla="*/ 7 h 330"/>
                  <a:gd name="T112" fmla="*/ 446 w 534"/>
                  <a:gd name="T113" fmla="*/ 21 h 330"/>
                  <a:gd name="T114" fmla="*/ 444 w 534"/>
                  <a:gd name="T115" fmla="*/ 52 h 330"/>
                  <a:gd name="T116" fmla="*/ 450 w 534"/>
                  <a:gd name="T117" fmla="*/ 72 h 330"/>
                  <a:gd name="T118" fmla="*/ 483 w 534"/>
                  <a:gd name="T119" fmla="*/ 85 h 330"/>
                  <a:gd name="T120" fmla="*/ 489 w 534"/>
                  <a:gd name="T121" fmla="*/ 9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4" h="330">
                    <a:moveTo>
                      <a:pt x="489" y="99"/>
                    </a:moveTo>
                    <a:lnTo>
                      <a:pt x="487" y="103"/>
                    </a:lnTo>
                    <a:lnTo>
                      <a:pt x="489" y="103"/>
                    </a:lnTo>
                    <a:lnTo>
                      <a:pt x="491" y="105"/>
                    </a:lnTo>
                    <a:lnTo>
                      <a:pt x="493" y="105"/>
                    </a:lnTo>
                    <a:lnTo>
                      <a:pt x="493" y="107"/>
                    </a:lnTo>
                    <a:lnTo>
                      <a:pt x="498" y="109"/>
                    </a:lnTo>
                    <a:lnTo>
                      <a:pt x="504" y="113"/>
                    </a:lnTo>
                    <a:lnTo>
                      <a:pt x="508" y="115"/>
                    </a:lnTo>
                    <a:lnTo>
                      <a:pt x="510" y="119"/>
                    </a:lnTo>
                    <a:lnTo>
                      <a:pt x="510" y="117"/>
                    </a:lnTo>
                    <a:lnTo>
                      <a:pt x="510" y="123"/>
                    </a:lnTo>
                    <a:lnTo>
                      <a:pt x="510" y="125"/>
                    </a:lnTo>
                    <a:lnTo>
                      <a:pt x="514" y="128"/>
                    </a:lnTo>
                    <a:lnTo>
                      <a:pt x="516" y="130"/>
                    </a:lnTo>
                    <a:lnTo>
                      <a:pt x="516" y="130"/>
                    </a:lnTo>
                    <a:lnTo>
                      <a:pt x="518" y="130"/>
                    </a:lnTo>
                    <a:lnTo>
                      <a:pt x="524" y="134"/>
                    </a:lnTo>
                    <a:lnTo>
                      <a:pt x="526" y="134"/>
                    </a:lnTo>
                    <a:lnTo>
                      <a:pt x="528" y="138"/>
                    </a:lnTo>
                    <a:lnTo>
                      <a:pt x="528" y="138"/>
                    </a:lnTo>
                    <a:lnTo>
                      <a:pt x="530" y="138"/>
                    </a:lnTo>
                    <a:lnTo>
                      <a:pt x="530" y="138"/>
                    </a:lnTo>
                    <a:lnTo>
                      <a:pt x="530" y="140"/>
                    </a:lnTo>
                    <a:lnTo>
                      <a:pt x="530" y="142"/>
                    </a:lnTo>
                    <a:lnTo>
                      <a:pt x="532" y="142"/>
                    </a:lnTo>
                    <a:lnTo>
                      <a:pt x="534" y="146"/>
                    </a:lnTo>
                    <a:lnTo>
                      <a:pt x="534" y="148"/>
                    </a:lnTo>
                    <a:lnTo>
                      <a:pt x="534" y="152"/>
                    </a:lnTo>
                    <a:lnTo>
                      <a:pt x="532" y="156"/>
                    </a:lnTo>
                    <a:lnTo>
                      <a:pt x="532" y="162"/>
                    </a:lnTo>
                    <a:lnTo>
                      <a:pt x="532" y="169"/>
                    </a:lnTo>
                    <a:lnTo>
                      <a:pt x="530" y="171"/>
                    </a:lnTo>
                    <a:lnTo>
                      <a:pt x="530" y="171"/>
                    </a:lnTo>
                    <a:lnTo>
                      <a:pt x="528" y="173"/>
                    </a:lnTo>
                    <a:lnTo>
                      <a:pt x="526" y="175"/>
                    </a:lnTo>
                    <a:lnTo>
                      <a:pt x="524" y="177"/>
                    </a:lnTo>
                    <a:lnTo>
                      <a:pt x="524" y="179"/>
                    </a:lnTo>
                    <a:lnTo>
                      <a:pt x="522" y="181"/>
                    </a:lnTo>
                    <a:lnTo>
                      <a:pt x="522" y="183"/>
                    </a:lnTo>
                    <a:lnTo>
                      <a:pt x="522" y="185"/>
                    </a:lnTo>
                    <a:lnTo>
                      <a:pt x="520" y="187"/>
                    </a:lnTo>
                    <a:lnTo>
                      <a:pt x="520" y="187"/>
                    </a:lnTo>
                    <a:lnTo>
                      <a:pt x="522" y="189"/>
                    </a:lnTo>
                    <a:lnTo>
                      <a:pt x="522" y="189"/>
                    </a:lnTo>
                    <a:lnTo>
                      <a:pt x="522" y="191"/>
                    </a:lnTo>
                    <a:lnTo>
                      <a:pt x="522" y="193"/>
                    </a:lnTo>
                    <a:lnTo>
                      <a:pt x="522" y="193"/>
                    </a:lnTo>
                    <a:lnTo>
                      <a:pt x="520" y="195"/>
                    </a:lnTo>
                    <a:lnTo>
                      <a:pt x="516" y="197"/>
                    </a:lnTo>
                    <a:lnTo>
                      <a:pt x="516" y="197"/>
                    </a:lnTo>
                    <a:lnTo>
                      <a:pt x="516" y="199"/>
                    </a:lnTo>
                    <a:lnTo>
                      <a:pt x="514" y="201"/>
                    </a:lnTo>
                    <a:lnTo>
                      <a:pt x="510" y="201"/>
                    </a:lnTo>
                    <a:lnTo>
                      <a:pt x="502" y="205"/>
                    </a:lnTo>
                    <a:lnTo>
                      <a:pt x="502" y="205"/>
                    </a:lnTo>
                    <a:lnTo>
                      <a:pt x="498" y="210"/>
                    </a:lnTo>
                    <a:lnTo>
                      <a:pt x="498" y="212"/>
                    </a:lnTo>
                    <a:lnTo>
                      <a:pt x="493" y="212"/>
                    </a:lnTo>
                    <a:lnTo>
                      <a:pt x="469" y="216"/>
                    </a:lnTo>
                    <a:lnTo>
                      <a:pt x="467" y="218"/>
                    </a:lnTo>
                    <a:lnTo>
                      <a:pt x="465" y="222"/>
                    </a:lnTo>
                    <a:lnTo>
                      <a:pt x="463" y="226"/>
                    </a:lnTo>
                    <a:lnTo>
                      <a:pt x="463" y="230"/>
                    </a:lnTo>
                    <a:lnTo>
                      <a:pt x="463" y="236"/>
                    </a:lnTo>
                    <a:lnTo>
                      <a:pt x="463" y="238"/>
                    </a:lnTo>
                    <a:lnTo>
                      <a:pt x="463" y="240"/>
                    </a:lnTo>
                    <a:lnTo>
                      <a:pt x="465" y="242"/>
                    </a:lnTo>
                    <a:lnTo>
                      <a:pt x="467" y="242"/>
                    </a:lnTo>
                    <a:lnTo>
                      <a:pt x="467" y="244"/>
                    </a:lnTo>
                    <a:lnTo>
                      <a:pt x="471" y="246"/>
                    </a:lnTo>
                    <a:lnTo>
                      <a:pt x="475" y="250"/>
                    </a:lnTo>
                    <a:lnTo>
                      <a:pt x="477" y="255"/>
                    </a:lnTo>
                    <a:lnTo>
                      <a:pt x="477" y="259"/>
                    </a:lnTo>
                    <a:lnTo>
                      <a:pt x="477" y="263"/>
                    </a:lnTo>
                    <a:lnTo>
                      <a:pt x="475" y="267"/>
                    </a:lnTo>
                    <a:lnTo>
                      <a:pt x="469" y="277"/>
                    </a:lnTo>
                    <a:lnTo>
                      <a:pt x="467" y="279"/>
                    </a:lnTo>
                    <a:lnTo>
                      <a:pt x="467" y="281"/>
                    </a:lnTo>
                    <a:lnTo>
                      <a:pt x="467" y="283"/>
                    </a:lnTo>
                    <a:lnTo>
                      <a:pt x="467" y="287"/>
                    </a:lnTo>
                    <a:lnTo>
                      <a:pt x="467" y="289"/>
                    </a:lnTo>
                    <a:lnTo>
                      <a:pt x="465" y="296"/>
                    </a:lnTo>
                    <a:lnTo>
                      <a:pt x="463" y="298"/>
                    </a:lnTo>
                    <a:lnTo>
                      <a:pt x="461" y="300"/>
                    </a:lnTo>
                    <a:lnTo>
                      <a:pt x="457" y="302"/>
                    </a:lnTo>
                    <a:lnTo>
                      <a:pt x="454" y="302"/>
                    </a:lnTo>
                    <a:lnTo>
                      <a:pt x="450" y="304"/>
                    </a:lnTo>
                    <a:lnTo>
                      <a:pt x="448" y="306"/>
                    </a:lnTo>
                    <a:lnTo>
                      <a:pt x="444" y="308"/>
                    </a:lnTo>
                    <a:lnTo>
                      <a:pt x="442" y="310"/>
                    </a:lnTo>
                    <a:lnTo>
                      <a:pt x="442" y="310"/>
                    </a:lnTo>
                    <a:lnTo>
                      <a:pt x="442" y="312"/>
                    </a:lnTo>
                    <a:lnTo>
                      <a:pt x="442" y="312"/>
                    </a:lnTo>
                    <a:lnTo>
                      <a:pt x="442" y="314"/>
                    </a:lnTo>
                    <a:lnTo>
                      <a:pt x="444" y="314"/>
                    </a:lnTo>
                    <a:lnTo>
                      <a:pt x="446" y="316"/>
                    </a:lnTo>
                    <a:lnTo>
                      <a:pt x="446" y="318"/>
                    </a:lnTo>
                    <a:lnTo>
                      <a:pt x="446" y="322"/>
                    </a:lnTo>
                    <a:lnTo>
                      <a:pt x="446" y="324"/>
                    </a:lnTo>
                    <a:lnTo>
                      <a:pt x="446" y="326"/>
                    </a:lnTo>
                    <a:lnTo>
                      <a:pt x="446" y="328"/>
                    </a:lnTo>
                    <a:lnTo>
                      <a:pt x="446" y="328"/>
                    </a:lnTo>
                    <a:lnTo>
                      <a:pt x="442" y="330"/>
                    </a:lnTo>
                    <a:lnTo>
                      <a:pt x="440" y="330"/>
                    </a:lnTo>
                    <a:lnTo>
                      <a:pt x="438" y="330"/>
                    </a:lnTo>
                    <a:lnTo>
                      <a:pt x="436" y="328"/>
                    </a:lnTo>
                    <a:lnTo>
                      <a:pt x="434" y="326"/>
                    </a:lnTo>
                    <a:lnTo>
                      <a:pt x="432" y="324"/>
                    </a:lnTo>
                    <a:lnTo>
                      <a:pt x="432" y="324"/>
                    </a:lnTo>
                    <a:lnTo>
                      <a:pt x="432" y="324"/>
                    </a:lnTo>
                    <a:lnTo>
                      <a:pt x="432" y="322"/>
                    </a:lnTo>
                    <a:lnTo>
                      <a:pt x="432" y="322"/>
                    </a:lnTo>
                    <a:lnTo>
                      <a:pt x="432" y="322"/>
                    </a:lnTo>
                    <a:lnTo>
                      <a:pt x="430" y="320"/>
                    </a:lnTo>
                    <a:lnTo>
                      <a:pt x="428" y="320"/>
                    </a:lnTo>
                    <a:lnTo>
                      <a:pt x="428" y="320"/>
                    </a:lnTo>
                    <a:lnTo>
                      <a:pt x="428" y="320"/>
                    </a:lnTo>
                    <a:lnTo>
                      <a:pt x="428" y="318"/>
                    </a:lnTo>
                    <a:lnTo>
                      <a:pt x="428" y="318"/>
                    </a:lnTo>
                    <a:lnTo>
                      <a:pt x="426" y="318"/>
                    </a:lnTo>
                    <a:lnTo>
                      <a:pt x="426" y="318"/>
                    </a:lnTo>
                    <a:lnTo>
                      <a:pt x="426" y="318"/>
                    </a:lnTo>
                    <a:lnTo>
                      <a:pt x="426" y="318"/>
                    </a:lnTo>
                    <a:lnTo>
                      <a:pt x="426" y="316"/>
                    </a:lnTo>
                    <a:lnTo>
                      <a:pt x="424" y="316"/>
                    </a:lnTo>
                    <a:lnTo>
                      <a:pt x="422" y="314"/>
                    </a:lnTo>
                    <a:lnTo>
                      <a:pt x="422" y="314"/>
                    </a:lnTo>
                    <a:lnTo>
                      <a:pt x="420" y="314"/>
                    </a:lnTo>
                    <a:lnTo>
                      <a:pt x="420" y="314"/>
                    </a:lnTo>
                    <a:lnTo>
                      <a:pt x="420" y="312"/>
                    </a:lnTo>
                    <a:lnTo>
                      <a:pt x="418" y="312"/>
                    </a:lnTo>
                    <a:lnTo>
                      <a:pt x="418" y="310"/>
                    </a:lnTo>
                    <a:lnTo>
                      <a:pt x="418" y="310"/>
                    </a:lnTo>
                    <a:lnTo>
                      <a:pt x="416" y="308"/>
                    </a:lnTo>
                    <a:lnTo>
                      <a:pt x="416" y="308"/>
                    </a:lnTo>
                    <a:lnTo>
                      <a:pt x="416" y="306"/>
                    </a:lnTo>
                    <a:lnTo>
                      <a:pt x="411" y="308"/>
                    </a:lnTo>
                    <a:lnTo>
                      <a:pt x="403" y="308"/>
                    </a:lnTo>
                    <a:lnTo>
                      <a:pt x="383" y="310"/>
                    </a:lnTo>
                    <a:lnTo>
                      <a:pt x="364" y="310"/>
                    </a:lnTo>
                    <a:lnTo>
                      <a:pt x="344" y="312"/>
                    </a:lnTo>
                    <a:lnTo>
                      <a:pt x="323" y="314"/>
                    </a:lnTo>
                    <a:lnTo>
                      <a:pt x="303" y="316"/>
                    </a:lnTo>
                    <a:lnTo>
                      <a:pt x="282" y="316"/>
                    </a:lnTo>
                    <a:lnTo>
                      <a:pt x="262" y="318"/>
                    </a:lnTo>
                    <a:lnTo>
                      <a:pt x="241" y="320"/>
                    </a:lnTo>
                    <a:lnTo>
                      <a:pt x="223" y="320"/>
                    </a:lnTo>
                    <a:lnTo>
                      <a:pt x="203" y="322"/>
                    </a:lnTo>
                    <a:lnTo>
                      <a:pt x="182" y="322"/>
                    </a:lnTo>
                    <a:lnTo>
                      <a:pt x="162" y="324"/>
                    </a:lnTo>
                    <a:lnTo>
                      <a:pt x="141" y="324"/>
                    </a:lnTo>
                    <a:lnTo>
                      <a:pt x="121" y="326"/>
                    </a:lnTo>
                    <a:lnTo>
                      <a:pt x="100" y="326"/>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6"/>
                    </a:lnTo>
                    <a:lnTo>
                      <a:pt x="80" y="324"/>
                    </a:lnTo>
                    <a:lnTo>
                      <a:pt x="80" y="322"/>
                    </a:lnTo>
                    <a:lnTo>
                      <a:pt x="78" y="320"/>
                    </a:lnTo>
                    <a:lnTo>
                      <a:pt x="74" y="320"/>
                    </a:lnTo>
                    <a:lnTo>
                      <a:pt x="72" y="318"/>
                    </a:lnTo>
                    <a:lnTo>
                      <a:pt x="72" y="316"/>
                    </a:lnTo>
                    <a:lnTo>
                      <a:pt x="72" y="316"/>
                    </a:lnTo>
                    <a:lnTo>
                      <a:pt x="72" y="314"/>
                    </a:lnTo>
                    <a:lnTo>
                      <a:pt x="72" y="314"/>
                    </a:lnTo>
                    <a:lnTo>
                      <a:pt x="72" y="312"/>
                    </a:lnTo>
                    <a:lnTo>
                      <a:pt x="72" y="312"/>
                    </a:lnTo>
                    <a:lnTo>
                      <a:pt x="74" y="310"/>
                    </a:lnTo>
                    <a:lnTo>
                      <a:pt x="74" y="308"/>
                    </a:lnTo>
                    <a:lnTo>
                      <a:pt x="74" y="308"/>
                    </a:lnTo>
                    <a:lnTo>
                      <a:pt x="74" y="306"/>
                    </a:lnTo>
                    <a:lnTo>
                      <a:pt x="74" y="304"/>
                    </a:lnTo>
                    <a:lnTo>
                      <a:pt x="74" y="302"/>
                    </a:lnTo>
                    <a:lnTo>
                      <a:pt x="74" y="300"/>
                    </a:lnTo>
                    <a:lnTo>
                      <a:pt x="74" y="298"/>
                    </a:lnTo>
                    <a:lnTo>
                      <a:pt x="74" y="296"/>
                    </a:lnTo>
                    <a:lnTo>
                      <a:pt x="74" y="291"/>
                    </a:lnTo>
                    <a:lnTo>
                      <a:pt x="72" y="291"/>
                    </a:lnTo>
                    <a:lnTo>
                      <a:pt x="74" y="289"/>
                    </a:lnTo>
                    <a:lnTo>
                      <a:pt x="74" y="287"/>
                    </a:lnTo>
                    <a:lnTo>
                      <a:pt x="72" y="287"/>
                    </a:lnTo>
                    <a:lnTo>
                      <a:pt x="72" y="285"/>
                    </a:lnTo>
                    <a:lnTo>
                      <a:pt x="69" y="285"/>
                    </a:lnTo>
                    <a:lnTo>
                      <a:pt x="69" y="283"/>
                    </a:lnTo>
                    <a:lnTo>
                      <a:pt x="69" y="283"/>
                    </a:lnTo>
                    <a:lnTo>
                      <a:pt x="69" y="281"/>
                    </a:lnTo>
                    <a:lnTo>
                      <a:pt x="69" y="281"/>
                    </a:lnTo>
                    <a:lnTo>
                      <a:pt x="69" y="281"/>
                    </a:lnTo>
                    <a:lnTo>
                      <a:pt x="69" y="279"/>
                    </a:lnTo>
                    <a:lnTo>
                      <a:pt x="69" y="279"/>
                    </a:lnTo>
                    <a:lnTo>
                      <a:pt x="69" y="279"/>
                    </a:lnTo>
                    <a:lnTo>
                      <a:pt x="69" y="279"/>
                    </a:lnTo>
                    <a:lnTo>
                      <a:pt x="69" y="279"/>
                    </a:lnTo>
                    <a:lnTo>
                      <a:pt x="69" y="277"/>
                    </a:lnTo>
                    <a:lnTo>
                      <a:pt x="69" y="275"/>
                    </a:lnTo>
                    <a:lnTo>
                      <a:pt x="69" y="273"/>
                    </a:lnTo>
                    <a:lnTo>
                      <a:pt x="69" y="269"/>
                    </a:lnTo>
                    <a:lnTo>
                      <a:pt x="69" y="269"/>
                    </a:lnTo>
                    <a:lnTo>
                      <a:pt x="72" y="267"/>
                    </a:lnTo>
                    <a:lnTo>
                      <a:pt x="69" y="267"/>
                    </a:lnTo>
                    <a:lnTo>
                      <a:pt x="65" y="265"/>
                    </a:lnTo>
                    <a:lnTo>
                      <a:pt x="65" y="265"/>
                    </a:lnTo>
                    <a:lnTo>
                      <a:pt x="65" y="263"/>
                    </a:lnTo>
                    <a:lnTo>
                      <a:pt x="65" y="259"/>
                    </a:lnTo>
                    <a:lnTo>
                      <a:pt x="65" y="257"/>
                    </a:lnTo>
                    <a:lnTo>
                      <a:pt x="67" y="255"/>
                    </a:lnTo>
                    <a:lnTo>
                      <a:pt x="69" y="253"/>
                    </a:lnTo>
                    <a:lnTo>
                      <a:pt x="67" y="253"/>
                    </a:lnTo>
                    <a:lnTo>
                      <a:pt x="67" y="253"/>
                    </a:lnTo>
                    <a:lnTo>
                      <a:pt x="63" y="250"/>
                    </a:lnTo>
                    <a:lnTo>
                      <a:pt x="61" y="250"/>
                    </a:lnTo>
                    <a:lnTo>
                      <a:pt x="63" y="244"/>
                    </a:lnTo>
                    <a:lnTo>
                      <a:pt x="63" y="242"/>
                    </a:lnTo>
                    <a:lnTo>
                      <a:pt x="63" y="238"/>
                    </a:lnTo>
                    <a:lnTo>
                      <a:pt x="63" y="236"/>
                    </a:lnTo>
                    <a:lnTo>
                      <a:pt x="63" y="236"/>
                    </a:lnTo>
                    <a:lnTo>
                      <a:pt x="61" y="236"/>
                    </a:lnTo>
                    <a:lnTo>
                      <a:pt x="59" y="236"/>
                    </a:lnTo>
                    <a:lnTo>
                      <a:pt x="57" y="236"/>
                    </a:lnTo>
                    <a:lnTo>
                      <a:pt x="57" y="234"/>
                    </a:lnTo>
                    <a:lnTo>
                      <a:pt x="57" y="234"/>
                    </a:lnTo>
                    <a:lnTo>
                      <a:pt x="57" y="232"/>
                    </a:lnTo>
                    <a:lnTo>
                      <a:pt x="57" y="230"/>
                    </a:lnTo>
                    <a:lnTo>
                      <a:pt x="57" y="230"/>
                    </a:lnTo>
                    <a:lnTo>
                      <a:pt x="57" y="230"/>
                    </a:lnTo>
                    <a:lnTo>
                      <a:pt x="57" y="228"/>
                    </a:lnTo>
                    <a:lnTo>
                      <a:pt x="57" y="228"/>
                    </a:lnTo>
                    <a:lnTo>
                      <a:pt x="55" y="228"/>
                    </a:lnTo>
                    <a:lnTo>
                      <a:pt x="55" y="228"/>
                    </a:lnTo>
                    <a:lnTo>
                      <a:pt x="53" y="230"/>
                    </a:lnTo>
                    <a:lnTo>
                      <a:pt x="53" y="230"/>
                    </a:lnTo>
                    <a:lnTo>
                      <a:pt x="51" y="228"/>
                    </a:lnTo>
                    <a:lnTo>
                      <a:pt x="51" y="226"/>
                    </a:lnTo>
                    <a:lnTo>
                      <a:pt x="51" y="224"/>
                    </a:lnTo>
                    <a:lnTo>
                      <a:pt x="51" y="224"/>
                    </a:lnTo>
                    <a:lnTo>
                      <a:pt x="49" y="222"/>
                    </a:lnTo>
                    <a:lnTo>
                      <a:pt x="49" y="220"/>
                    </a:lnTo>
                    <a:lnTo>
                      <a:pt x="49" y="218"/>
                    </a:lnTo>
                    <a:lnTo>
                      <a:pt x="49" y="214"/>
                    </a:lnTo>
                    <a:lnTo>
                      <a:pt x="49" y="214"/>
                    </a:lnTo>
                    <a:lnTo>
                      <a:pt x="49" y="212"/>
                    </a:lnTo>
                    <a:lnTo>
                      <a:pt x="49" y="212"/>
                    </a:lnTo>
                    <a:lnTo>
                      <a:pt x="49" y="210"/>
                    </a:lnTo>
                    <a:lnTo>
                      <a:pt x="49" y="210"/>
                    </a:lnTo>
                    <a:lnTo>
                      <a:pt x="49" y="207"/>
                    </a:lnTo>
                    <a:lnTo>
                      <a:pt x="49" y="205"/>
                    </a:lnTo>
                    <a:lnTo>
                      <a:pt x="51" y="203"/>
                    </a:lnTo>
                    <a:lnTo>
                      <a:pt x="51" y="201"/>
                    </a:lnTo>
                    <a:lnTo>
                      <a:pt x="49" y="199"/>
                    </a:lnTo>
                    <a:lnTo>
                      <a:pt x="45" y="195"/>
                    </a:lnTo>
                    <a:lnTo>
                      <a:pt x="45" y="195"/>
                    </a:lnTo>
                    <a:lnTo>
                      <a:pt x="43" y="191"/>
                    </a:lnTo>
                    <a:lnTo>
                      <a:pt x="43" y="191"/>
                    </a:lnTo>
                    <a:lnTo>
                      <a:pt x="43" y="189"/>
                    </a:lnTo>
                    <a:lnTo>
                      <a:pt x="43" y="187"/>
                    </a:lnTo>
                    <a:lnTo>
                      <a:pt x="45" y="187"/>
                    </a:lnTo>
                    <a:lnTo>
                      <a:pt x="43" y="183"/>
                    </a:lnTo>
                    <a:lnTo>
                      <a:pt x="39" y="179"/>
                    </a:lnTo>
                    <a:lnTo>
                      <a:pt x="37" y="179"/>
                    </a:lnTo>
                    <a:lnTo>
                      <a:pt x="35" y="175"/>
                    </a:lnTo>
                    <a:lnTo>
                      <a:pt x="33" y="173"/>
                    </a:lnTo>
                    <a:lnTo>
                      <a:pt x="33" y="171"/>
                    </a:lnTo>
                    <a:lnTo>
                      <a:pt x="33" y="169"/>
                    </a:lnTo>
                    <a:lnTo>
                      <a:pt x="33" y="166"/>
                    </a:lnTo>
                    <a:lnTo>
                      <a:pt x="31" y="164"/>
                    </a:lnTo>
                    <a:lnTo>
                      <a:pt x="28" y="164"/>
                    </a:lnTo>
                    <a:lnTo>
                      <a:pt x="26" y="162"/>
                    </a:lnTo>
                    <a:lnTo>
                      <a:pt x="26" y="160"/>
                    </a:lnTo>
                    <a:lnTo>
                      <a:pt x="26" y="158"/>
                    </a:lnTo>
                    <a:lnTo>
                      <a:pt x="26" y="156"/>
                    </a:lnTo>
                    <a:lnTo>
                      <a:pt x="26" y="154"/>
                    </a:lnTo>
                    <a:lnTo>
                      <a:pt x="26" y="152"/>
                    </a:lnTo>
                    <a:lnTo>
                      <a:pt x="26" y="150"/>
                    </a:lnTo>
                    <a:lnTo>
                      <a:pt x="24" y="148"/>
                    </a:lnTo>
                    <a:lnTo>
                      <a:pt x="24" y="148"/>
                    </a:lnTo>
                    <a:lnTo>
                      <a:pt x="24" y="146"/>
                    </a:lnTo>
                    <a:lnTo>
                      <a:pt x="20" y="142"/>
                    </a:lnTo>
                    <a:lnTo>
                      <a:pt x="22" y="138"/>
                    </a:lnTo>
                    <a:lnTo>
                      <a:pt x="22" y="134"/>
                    </a:lnTo>
                    <a:lnTo>
                      <a:pt x="20" y="130"/>
                    </a:lnTo>
                    <a:lnTo>
                      <a:pt x="20" y="128"/>
                    </a:lnTo>
                    <a:lnTo>
                      <a:pt x="18" y="128"/>
                    </a:lnTo>
                    <a:lnTo>
                      <a:pt x="14" y="128"/>
                    </a:lnTo>
                    <a:lnTo>
                      <a:pt x="14" y="123"/>
                    </a:lnTo>
                    <a:lnTo>
                      <a:pt x="14" y="121"/>
                    </a:lnTo>
                    <a:lnTo>
                      <a:pt x="12" y="121"/>
                    </a:lnTo>
                    <a:lnTo>
                      <a:pt x="12" y="121"/>
                    </a:lnTo>
                    <a:lnTo>
                      <a:pt x="12" y="119"/>
                    </a:lnTo>
                    <a:lnTo>
                      <a:pt x="12" y="119"/>
                    </a:lnTo>
                    <a:lnTo>
                      <a:pt x="12" y="119"/>
                    </a:lnTo>
                    <a:lnTo>
                      <a:pt x="12" y="117"/>
                    </a:lnTo>
                    <a:lnTo>
                      <a:pt x="12" y="117"/>
                    </a:lnTo>
                    <a:lnTo>
                      <a:pt x="12" y="117"/>
                    </a:lnTo>
                    <a:lnTo>
                      <a:pt x="10" y="117"/>
                    </a:lnTo>
                    <a:lnTo>
                      <a:pt x="10" y="115"/>
                    </a:lnTo>
                    <a:lnTo>
                      <a:pt x="10" y="115"/>
                    </a:lnTo>
                    <a:lnTo>
                      <a:pt x="8" y="115"/>
                    </a:lnTo>
                    <a:lnTo>
                      <a:pt x="8" y="115"/>
                    </a:lnTo>
                    <a:lnTo>
                      <a:pt x="10" y="115"/>
                    </a:lnTo>
                    <a:lnTo>
                      <a:pt x="10" y="113"/>
                    </a:lnTo>
                    <a:lnTo>
                      <a:pt x="10" y="113"/>
                    </a:lnTo>
                    <a:lnTo>
                      <a:pt x="10" y="113"/>
                    </a:lnTo>
                    <a:lnTo>
                      <a:pt x="10" y="113"/>
                    </a:lnTo>
                    <a:lnTo>
                      <a:pt x="10" y="111"/>
                    </a:lnTo>
                    <a:lnTo>
                      <a:pt x="10" y="111"/>
                    </a:lnTo>
                    <a:lnTo>
                      <a:pt x="8" y="111"/>
                    </a:lnTo>
                    <a:lnTo>
                      <a:pt x="4" y="107"/>
                    </a:lnTo>
                    <a:lnTo>
                      <a:pt x="4" y="107"/>
                    </a:lnTo>
                    <a:lnTo>
                      <a:pt x="2" y="107"/>
                    </a:lnTo>
                    <a:lnTo>
                      <a:pt x="2" y="105"/>
                    </a:lnTo>
                    <a:lnTo>
                      <a:pt x="2" y="103"/>
                    </a:lnTo>
                    <a:lnTo>
                      <a:pt x="0" y="103"/>
                    </a:lnTo>
                    <a:lnTo>
                      <a:pt x="2" y="101"/>
                    </a:lnTo>
                    <a:lnTo>
                      <a:pt x="2" y="101"/>
                    </a:lnTo>
                    <a:lnTo>
                      <a:pt x="2" y="99"/>
                    </a:lnTo>
                    <a:lnTo>
                      <a:pt x="4" y="97"/>
                    </a:lnTo>
                    <a:lnTo>
                      <a:pt x="4" y="97"/>
                    </a:lnTo>
                    <a:lnTo>
                      <a:pt x="4" y="95"/>
                    </a:lnTo>
                    <a:lnTo>
                      <a:pt x="4" y="95"/>
                    </a:lnTo>
                    <a:lnTo>
                      <a:pt x="4" y="95"/>
                    </a:lnTo>
                    <a:lnTo>
                      <a:pt x="4" y="95"/>
                    </a:lnTo>
                    <a:lnTo>
                      <a:pt x="4" y="93"/>
                    </a:lnTo>
                    <a:lnTo>
                      <a:pt x="4" y="93"/>
                    </a:lnTo>
                    <a:lnTo>
                      <a:pt x="4" y="93"/>
                    </a:lnTo>
                    <a:lnTo>
                      <a:pt x="6" y="93"/>
                    </a:lnTo>
                    <a:lnTo>
                      <a:pt x="6" y="93"/>
                    </a:lnTo>
                    <a:lnTo>
                      <a:pt x="6" y="93"/>
                    </a:lnTo>
                    <a:lnTo>
                      <a:pt x="6" y="91"/>
                    </a:lnTo>
                    <a:lnTo>
                      <a:pt x="6" y="91"/>
                    </a:lnTo>
                    <a:lnTo>
                      <a:pt x="6" y="89"/>
                    </a:lnTo>
                    <a:lnTo>
                      <a:pt x="8" y="89"/>
                    </a:lnTo>
                    <a:lnTo>
                      <a:pt x="8" y="89"/>
                    </a:lnTo>
                    <a:lnTo>
                      <a:pt x="8" y="89"/>
                    </a:lnTo>
                    <a:lnTo>
                      <a:pt x="8" y="89"/>
                    </a:lnTo>
                    <a:lnTo>
                      <a:pt x="8" y="87"/>
                    </a:lnTo>
                    <a:lnTo>
                      <a:pt x="8" y="85"/>
                    </a:lnTo>
                    <a:lnTo>
                      <a:pt x="8" y="82"/>
                    </a:lnTo>
                    <a:lnTo>
                      <a:pt x="8" y="82"/>
                    </a:lnTo>
                    <a:lnTo>
                      <a:pt x="10" y="80"/>
                    </a:lnTo>
                    <a:lnTo>
                      <a:pt x="10" y="80"/>
                    </a:lnTo>
                    <a:lnTo>
                      <a:pt x="10" y="80"/>
                    </a:lnTo>
                    <a:lnTo>
                      <a:pt x="10" y="78"/>
                    </a:lnTo>
                    <a:lnTo>
                      <a:pt x="10" y="76"/>
                    </a:lnTo>
                    <a:lnTo>
                      <a:pt x="10" y="76"/>
                    </a:lnTo>
                    <a:lnTo>
                      <a:pt x="10" y="76"/>
                    </a:lnTo>
                    <a:lnTo>
                      <a:pt x="10" y="76"/>
                    </a:lnTo>
                    <a:lnTo>
                      <a:pt x="10" y="74"/>
                    </a:lnTo>
                    <a:lnTo>
                      <a:pt x="12" y="74"/>
                    </a:lnTo>
                    <a:lnTo>
                      <a:pt x="10" y="74"/>
                    </a:lnTo>
                    <a:lnTo>
                      <a:pt x="10" y="72"/>
                    </a:lnTo>
                    <a:lnTo>
                      <a:pt x="10" y="72"/>
                    </a:lnTo>
                    <a:lnTo>
                      <a:pt x="10" y="72"/>
                    </a:lnTo>
                    <a:lnTo>
                      <a:pt x="10" y="72"/>
                    </a:lnTo>
                    <a:lnTo>
                      <a:pt x="10" y="70"/>
                    </a:lnTo>
                    <a:lnTo>
                      <a:pt x="12" y="68"/>
                    </a:lnTo>
                    <a:lnTo>
                      <a:pt x="14" y="68"/>
                    </a:lnTo>
                    <a:lnTo>
                      <a:pt x="14" y="68"/>
                    </a:lnTo>
                    <a:lnTo>
                      <a:pt x="14" y="62"/>
                    </a:lnTo>
                    <a:lnTo>
                      <a:pt x="14" y="62"/>
                    </a:lnTo>
                    <a:lnTo>
                      <a:pt x="14" y="62"/>
                    </a:lnTo>
                    <a:lnTo>
                      <a:pt x="14" y="60"/>
                    </a:lnTo>
                    <a:lnTo>
                      <a:pt x="14" y="60"/>
                    </a:lnTo>
                    <a:lnTo>
                      <a:pt x="12" y="56"/>
                    </a:lnTo>
                    <a:lnTo>
                      <a:pt x="12" y="54"/>
                    </a:lnTo>
                    <a:lnTo>
                      <a:pt x="12" y="54"/>
                    </a:lnTo>
                    <a:lnTo>
                      <a:pt x="12" y="54"/>
                    </a:lnTo>
                    <a:lnTo>
                      <a:pt x="12" y="52"/>
                    </a:lnTo>
                    <a:lnTo>
                      <a:pt x="10" y="52"/>
                    </a:lnTo>
                    <a:lnTo>
                      <a:pt x="10" y="54"/>
                    </a:lnTo>
                    <a:lnTo>
                      <a:pt x="10" y="54"/>
                    </a:lnTo>
                    <a:lnTo>
                      <a:pt x="8" y="52"/>
                    </a:lnTo>
                    <a:lnTo>
                      <a:pt x="6" y="52"/>
                    </a:lnTo>
                    <a:lnTo>
                      <a:pt x="6" y="52"/>
                    </a:lnTo>
                    <a:lnTo>
                      <a:pt x="6" y="52"/>
                    </a:lnTo>
                    <a:lnTo>
                      <a:pt x="4" y="52"/>
                    </a:lnTo>
                    <a:lnTo>
                      <a:pt x="4" y="52"/>
                    </a:lnTo>
                    <a:lnTo>
                      <a:pt x="4" y="52"/>
                    </a:lnTo>
                    <a:lnTo>
                      <a:pt x="4" y="50"/>
                    </a:lnTo>
                    <a:lnTo>
                      <a:pt x="6" y="50"/>
                    </a:lnTo>
                    <a:lnTo>
                      <a:pt x="6" y="50"/>
                    </a:lnTo>
                    <a:lnTo>
                      <a:pt x="6" y="50"/>
                    </a:lnTo>
                    <a:lnTo>
                      <a:pt x="6" y="48"/>
                    </a:lnTo>
                    <a:lnTo>
                      <a:pt x="4" y="48"/>
                    </a:lnTo>
                    <a:lnTo>
                      <a:pt x="4" y="48"/>
                    </a:lnTo>
                    <a:lnTo>
                      <a:pt x="4" y="46"/>
                    </a:lnTo>
                    <a:lnTo>
                      <a:pt x="4" y="46"/>
                    </a:lnTo>
                    <a:lnTo>
                      <a:pt x="4" y="46"/>
                    </a:lnTo>
                    <a:lnTo>
                      <a:pt x="6" y="46"/>
                    </a:lnTo>
                    <a:lnTo>
                      <a:pt x="6" y="46"/>
                    </a:lnTo>
                    <a:lnTo>
                      <a:pt x="6" y="46"/>
                    </a:lnTo>
                    <a:lnTo>
                      <a:pt x="6" y="46"/>
                    </a:lnTo>
                    <a:lnTo>
                      <a:pt x="8" y="44"/>
                    </a:lnTo>
                    <a:lnTo>
                      <a:pt x="8" y="41"/>
                    </a:lnTo>
                    <a:lnTo>
                      <a:pt x="8" y="35"/>
                    </a:lnTo>
                    <a:lnTo>
                      <a:pt x="6" y="35"/>
                    </a:lnTo>
                    <a:lnTo>
                      <a:pt x="6" y="35"/>
                    </a:lnTo>
                    <a:lnTo>
                      <a:pt x="6" y="33"/>
                    </a:lnTo>
                    <a:lnTo>
                      <a:pt x="4" y="33"/>
                    </a:lnTo>
                    <a:lnTo>
                      <a:pt x="4" y="31"/>
                    </a:lnTo>
                    <a:lnTo>
                      <a:pt x="2" y="31"/>
                    </a:lnTo>
                    <a:lnTo>
                      <a:pt x="2" y="29"/>
                    </a:lnTo>
                    <a:lnTo>
                      <a:pt x="2" y="29"/>
                    </a:lnTo>
                    <a:lnTo>
                      <a:pt x="2" y="27"/>
                    </a:lnTo>
                    <a:lnTo>
                      <a:pt x="2" y="27"/>
                    </a:lnTo>
                    <a:lnTo>
                      <a:pt x="2" y="25"/>
                    </a:lnTo>
                    <a:lnTo>
                      <a:pt x="2" y="25"/>
                    </a:lnTo>
                    <a:lnTo>
                      <a:pt x="2" y="25"/>
                    </a:lnTo>
                    <a:lnTo>
                      <a:pt x="2" y="23"/>
                    </a:lnTo>
                    <a:lnTo>
                      <a:pt x="2" y="23"/>
                    </a:lnTo>
                    <a:lnTo>
                      <a:pt x="14" y="23"/>
                    </a:lnTo>
                    <a:lnTo>
                      <a:pt x="39" y="23"/>
                    </a:lnTo>
                    <a:lnTo>
                      <a:pt x="65" y="21"/>
                    </a:lnTo>
                    <a:lnTo>
                      <a:pt x="92" y="21"/>
                    </a:lnTo>
                    <a:lnTo>
                      <a:pt x="119" y="19"/>
                    </a:lnTo>
                    <a:lnTo>
                      <a:pt x="143" y="17"/>
                    </a:lnTo>
                    <a:lnTo>
                      <a:pt x="170" y="17"/>
                    </a:lnTo>
                    <a:lnTo>
                      <a:pt x="196" y="15"/>
                    </a:lnTo>
                    <a:lnTo>
                      <a:pt x="223" y="13"/>
                    </a:lnTo>
                    <a:lnTo>
                      <a:pt x="248" y="13"/>
                    </a:lnTo>
                    <a:lnTo>
                      <a:pt x="274" y="11"/>
                    </a:lnTo>
                    <a:lnTo>
                      <a:pt x="301" y="9"/>
                    </a:lnTo>
                    <a:lnTo>
                      <a:pt x="328" y="7"/>
                    </a:lnTo>
                    <a:lnTo>
                      <a:pt x="352" y="5"/>
                    </a:lnTo>
                    <a:lnTo>
                      <a:pt x="379" y="5"/>
                    </a:lnTo>
                    <a:lnTo>
                      <a:pt x="405" y="3"/>
                    </a:lnTo>
                    <a:lnTo>
                      <a:pt x="432" y="0"/>
                    </a:lnTo>
                    <a:lnTo>
                      <a:pt x="432" y="0"/>
                    </a:lnTo>
                    <a:lnTo>
                      <a:pt x="432" y="0"/>
                    </a:lnTo>
                    <a:lnTo>
                      <a:pt x="432" y="3"/>
                    </a:lnTo>
                    <a:lnTo>
                      <a:pt x="432" y="5"/>
                    </a:lnTo>
                    <a:lnTo>
                      <a:pt x="432" y="5"/>
                    </a:lnTo>
                    <a:lnTo>
                      <a:pt x="434" y="7"/>
                    </a:lnTo>
                    <a:lnTo>
                      <a:pt x="434" y="9"/>
                    </a:lnTo>
                    <a:lnTo>
                      <a:pt x="434" y="9"/>
                    </a:lnTo>
                    <a:lnTo>
                      <a:pt x="434" y="13"/>
                    </a:lnTo>
                    <a:lnTo>
                      <a:pt x="436" y="13"/>
                    </a:lnTo>
                    <a:lnTo>
                      <a:pt x="436" y="13"/>
                    </a:lnTo>
                    <a:lnTo>
                      <a:pt x="444" y="15"/>
                    </a:lnTo>
                    <a:lnTo>
                      <a:pt x="446" y="17"/>
                    </a:lnTo>
                    <a:lnTo>
                      <a:pt x="446" y="21"/>
                    </a:lnTo>
                    <a:lnTo>
                      <a:pt x="444" y="25"/>
                    </a:lnTo>
                    <a:lnTo>
                      <a:pt x="442" y="31"/>
                    </a:lnTo>
                    <a:lnTo>
                      <a:pt x="440" y="35"/>
                    </a:lnTo>
                    <a:lnTo>
                      <a:pt x="442" y="41"/>
                    </a:lnTo>
                    <a:lnTo>
                      <a:pt x="442" y="46"/>
                    </a:lnTo>
                    <a:lnTo>
                      <a:pt x="442" y="50"/>
                    </a:lnTo>
                    <a:lnTo>
                      <a:pt x="442" y="52"/>
                    </a:lnTo>
                    <a:lnTo>
                      <a:pt x="444" y="52"/>
                    </a:lnTo>
                    <a:lnTo>
                      <a:pt x="444" y="58"/>
                    </a:lnTo>
                    <a:lnTo>
                      <a:pt x="444" y="60"/>
                    </a:lnTo>
                    <a:lnTo>
                      <a:pt x="446" y="60"/>
                    </a:lnTo>
                    <a:lnTo>
                      <a:pt x="448" y="64"/>
                    </a:lnTo>
                    <a:lnTo>
                      <a:pt x="448" y="64"/>
                    </a:lnTo>
                    <a:lnTo>
                      <a:pt x="450" y="66"/>
                    </a:lnTo>
                    <a:lnTo>
                      <a:pt x="450" y="72"/>
                    </a:lnTo>
                    <a:lnTo>
                      <a:pt x="450" y="72"/>
                    </a:lnTo>
                    <a:lnTo>
                      <a:pt x="454" y="78"/>
                    </a:lnTo>
                    <a:lnTo>
                      <a:pt x="454" y="80"/>
                    </a:lnTo>
                    <a:lnTo>
                      <a:pt x="457" y="80"/>
                    </a:lnTo>
                    <a:lnTo>
                      <a:pt x="461" y="82"/>
                    </a:lnTo>
                    <a:lnTo>
                      <a:pt x="475" y="82"/>
                    </a:lnTo>
                    <a:lnTo>
                      <a:pt x="479" y="85"/>
                    </a:lnTo>
                    <a:lnTo>
                      <a:pt x="481" y="85"/>
                    </a:lnTo>
                    <a:lnTo>
                      <a:pt x="483" y="85"/>
                    </a:lnTo>
                    <a:lnTo>
                      <a:pt x="483" y="87"/>
                    </a:lnTo>
                    <a:lnTo>
                      <a:pt x="485" y="91"/>
                    </a:lnTo>
                    <a:lnTo>
                      <a:pt x="487" y="93"/>
                    </a:lnTo>
                    <a:lnTo>
                      <a:pt x="489" y="95"/>
                    </a:lnTo>
                    <a:lnTo>
                      <a:pt x="489" y="97"/>
                    </a:lnTo>
                    <a:lnTo>
                      <a:pt x="489" y="97"/>
                    </a:lnTo>
                    <a:lnTo>
                      <a:pt x="489" y="99"/>
                    </a:lnTo>
                    <a:lnTo>
                      <a:pt x="489" y="99"/>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IA</a:t>
                </a:r>
              </a:p>
            </p:txBody>
          </p:sp>
          <p:sp>
            <p:nvSpPr>
              <p:cNvPr id="47" name="Freeform 44">
                <a:extLst>
                  <a:ext uri="{FF2B5EF4-FFF2-40B4-BE49-F238E27FC236}">
                    <a16:creationId xmlns:a16="http://schemas.microsoft.com/office/drawing/2014/main" id="{A7F5E9B7-998F-4A11-9C6A-9DCC4C689F57}"/>
                  </a:ext>
                </a:extLst>
              </p:cNvPr>
              <p:cNvSpPr>
                <a:spLocks noEditPoints="1"/>
              </p:cNvSpPr>
              <p:nvPr/>
            </p:nvSpPr>
            <p:spPr bwMode="auto">
              <a:xfrm>
                <a:off x="2368" y="2847"/>
                <a:ext cx="645" cy="391"/>
              </a:xfrm>
              <a:custGeom>
                <a:avLst/>
                <a:gdLst>
                  <a:gd name="T0" fmla="*/ 485 w 645"/>
                  <a:gd name="T1" fmla="*/ 161 h 391"/>
                  <a:gd name="T2" fmla="*/ 471 w 645"/>
                  <a:gd name="T3" fmla="*/ 153 h 391"/>
                  <a:gd name="T4" fmla="*/ 457 w 645"/>
                  <a:gd name="T5" fmla="*/ 155 h 391"/>
                  <a:gd name="T6" fmla="*/ 438 w 645"/>
                  <a:gd name="T7" fmla="*/ 147 h 391"/>
                  <a:gd name="T8" fmla="*/ 426 w 645"/>
                  <a:gd name="T9" fmla="*/ 143 h 391"/>
                  <a:gd name="T10" fmla="*/ 426 w 645"/>
                  <a:gd name="T11" fmla="*/ 168 h 391"/>
                  <a:gd name="T12" fmla="*/ 440 w 645"/>
                  <a:gd name="T13" fmla="*/ 170 h 391"/>
                  <a:gd name="T14" fmla="*/ 448 w 645"/>
                  <a:gd name="T15" fmla="*/ 190 h 391"/>
                  <a:gd name="T16" fmla="*/ 469 w 645"/>
                  <a:gd name="T17" fmla="*/ 194 h 391"/>
                  <a:gd name="T18" fmla="*/ 502 w 645"/>
                  <a:gd name="T19" fmla="*/ 180 h 391"/>
                  <a:gd name="T20" fmla="*/ 422 w 645"/>
                  <a:gd name="T21" fmla="*/ 204 h 391"/>
                  <a:gd name="T22" fmla="*/ 635 w 645"/>
                  <a:gd name="T23" fmla="*/ 313 h 391"/>
                  <a:gd name="T24" fmla="*/ 612 w 645"/>
                  <a:gd name="T25" fmla="*/ 295 h 391"/>
                  <a:gd name="T26" fmla="*/ 561 w 645"/>
                  <a:gd name="T27" fmla="*/ 252 h 391"/>
                  <a:gd name="T28" fmla="*/ 545 w 645"/>
                  <a:gd name="T29" fmla="*/ 245 h 391"/>
                  <a:gd name="T30" fmla="*/ 522 w 645"/>
                  <a:gd name="T31" fmla="*/ 233 h 391"/>
                  <a:gd name="T32" fmla="*/ 524 w 645"/>
                  <a:gd name="T33" fmla="*/ 262 h 391"/>
                  <a:gd name="T34" fmla="*/ 504 w 645"/>
                  <a:gd name="T35" fmla="*/ 284 h 391"/>
                  <a:gd name="T36" fmla="*/ 506 w 645"/>
                  <a:gd name="T37" fmla="*/ 309 h 391"/>
                  <a:gd name="T38" fmla="*/ 512 w 645"/>
                  <a:gd name="T39" fmla="*/ 325 h 391"/>
                  <a:gd name="T40" fmla="*/ 514 w 645"/>
                  <a:gd name="T41" fmla="*/ 370 h 391"/>
                  <a:gd name="T42" fmla="*/ 526 w 645"/>
                  <a:gd name="T43" fmla="*/ 381 h 391"/>
                  <a:gd name="T44" fmla="*/ 547 w 645"/>
                  <a:gd name="T45" fmla="*/ 387 h 391"/>
                  <a:gd name="T46" fmla="*/ 575 w 645"/>
                  <a:gd name="T47" fmla="*/ 358 h 391"/>
                  <a:gd name="T48" fmla="*/ 608 w 645"/>
                  <a:gd name="T49" fmla="*/ 348 h 391"/>
                  <a:gd name="T50" fmla="*/ 643 w 645"/>
                  <a:gd name="T51" fmla="*/ 323 h 391"/>
                  <a:gd name="T52" fmla="*/ 410 w 645"/>
                  <a:gd name="T53" fmla="*/ 127 h 391"/>
                  <a:gd name="T54" fmla="*/ 389 w 645"/>
                  <a:gd name="T55" fmla="*/ 123 h 391"/>
                  <a:gd name="T56" fmla="*/ 362 w 645"/>
                  <a:gd name="T57" fmla="*/ 123 h 391"/>
                  <a:gd name="T58" fmla="*/ 354 w 645"/>
                  <a:gd name="T59" fmla="*/ 123 h 391"/>
                  <a:gd name="T60" fmla="*/ 354 w 645"/>
                  <a:gd name="T61" fmla="*/ 137 h 391"/>
                  <a:gd name="T62" fmla="*/ 403 w 645"/>
                  <a:gd name="T63" fmla="*/ 139 h 391"/>
                  <a:gd name="T64" fmla="*/ 111 w 645"/>
                  <a:gd name="T65" fmla="*/ 8 h 391"/>
                  <a:gd name="T66" fmla="*/ 98 w 645"/>
                  <a:gd name="T67" fmla="*/ 2 h 391"/>
                  <a:gd name="T68" fmla="*/ 72 w 645"/>
                  <a:gd name="T69" fmla="*/ 6 h 391"/>
                  <a:gd name="T70" fmla="*/ 53 w 645"/>
                  <a:gd name="T71" fmla="*/ 22 h 391"/>
                  <a:gd name="T72" fmla="*/ 68 w 645"/>
                  <a:gd name="T73" fmla="*/ 34 h 391"/>
                  <a:gd name="T74" fmla="*/ 94 w 645"/>
                  <a:gd name="T75" fmla="*/ 45 h 391"/>
                  <a:gd name="T76" fmla="*/ 108 w 645"/>
                  <a:gd name="T77" fmla="*/ 26 h 391"/>
                  <a:gd name="T78" fmla="*/ 12 w 645"/>
                  <a:gd name="T79" fmla="*/ 32 h 391"/>
                  <a:gd name="T80" fmla="*/ 4 w 645"/>
                  <a:gd name="T81" fmla="*/ 53 h 391"/>
                  <a:gd name="T82" fmla="*/ 16 w 645"/>
                  <a:gd name="T83" fmla="*/ 41 h 391"/>
                  <a:gd name="T84" fmla="*/ 301 w 645"/>
                  <a:gd name="T85" fmla="*/ 104 h 391"/>
                  <a:gd name="T86" fmla="*/ 293 w 645"/>
                  <a:gd name="T87" fmla="*/ 92 h 391"/>
                  <a:gd name="T88" fmla="*/ 285 w 645"/>
                  <a:gd name="T89" fmla="*/ 90 h 391"/>
                  <a:gd name="T90" fmla="*/ 278 w 645"/>
                  <a:gd name="T91" fmla="*/ 75 h 391"/>
                  <a:gd name="T92" fmla="*/ 268 w 645"/>
                  <a:gd name="T93" fmla="*/ 63 h 391"/>
                  <a:gd name="T94" fmla="*/ 252 w 645"/>
                  <a:gd name="T95" fmla="*/ 75 h 391"/>
                  <a:gd name="T96" fmla="*/ 233 w 645"/>
                  <a:gd name="T97" fmla="*/ 79 h 391"/>
                  <a:gd name="T98" fmla="*/ 246 w 645"/>
                  <a:gd name="T99" fmla="*/ 100 h 391"/>
                  <a:gd name="T100" fmla="*/ 256 w 645"/>
                  <a:gd name="T101" fmla="*/ 112 h 391"/>
                  <a:gd name="T102" fmla="*/ 264 w 645"/>
                  <a:gd name="T103" fmla="*/ 102 h 391"/>
                  <a:gd name="T104" fmla="*/ 272 w 645"/>
                  <a:gd name="T105" fmla="*/ 102 h 391"/>
                  <a:gd name="T106" fmla="*/ 278 w 645"/>
                  <a:gd name="T107" fmla="*/ 108 h 391"/>
                  <a:gd name="T108" fmla="*/ 293 w 645"/>
                  <a:gd name="T109" fmla="*/ 114 h 391"/>
                  <a:gd name="T110" fmla="*/ 401 w 645"/>
                  <a:gd name="T111" fmla="*/ 161 h 391"/>
                  <a:gd name="T112" fmla="*/ 385 w 645"/>
                  <a:gd name="T113" fmla="*/ 170 h 391"/>
                  <a:gd name="T114" fmla="*/ 407 w 645"/>
                  <a:gd name="T115" fmla="*/ 1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5" h="391">
                    <a:moveTo>
                      <a:pt x="502" y="180"/>
                    </a:moveTo>
                    <a:lnTo>
                      <a:pt x="504" y="174"/>
                    </a:lnTo>
                    <a:lnTo>
                      <a:pt x="502" y="170"/>
                    </a:lnTo>
                    <a:lnTo>
                      <a:pt x="496" y="168"/>
                    </a:lnTo>
                    <a:lnTo>
                      <a:pt x="494" y="166"/>
                    </a:lnTo>
                    <a:lnTo>
                      <a:pt x="487" y="166"/>
                    </a:lnTo>
                    <a:lnTo>
                      <a:pt x="487" y="164"/>
                    </a:lnTo>
                    <a:lnTo>
                      <a:pt x="485" y="161"/>
                    </a:lnTo>
                    <a:lnTo>
                      <a:pt x="485" y="161"/>
                    </a:lnTo>
                    <a:lnTo>
                      <a:pt x="481" y="159"/>
                    </a:lnTo>
                    <a:lnTo>
                      <a:pt x="479" y="159"/>
                    </a:lnTo>
                    <a:lnTo>
                      <a:pt x="477" y="157"/>
                    </a:lnTo>
                    <a:lnTo>
                      <a:pt x="477" y="157"/>
                    </a:lnTo>
                    <a:lnTo>
                      <a:pt x="475" y="155"/>
                    </a:lnTo>
                    <a:lnTo>
                      <a:pt x="473" y="153"/>
                    </a:lnTo>
                    <a:lnTo>
                      <a:pt x="471" y="155"/>
                    </a:lnTo>
                    <a:lnTo>
                      <a:pt x="471" y="153"/>
                    </a:lnTo>
                    <a:lnTo>
                      <a:pt x="471" y="153"/>
                    </a:lnTo>
                    <a:lnTo>
                      <a:pt x="471" y="153"/>
                    </a:lnTo>
                    <a:lnTo>
                      <a:pt x="471" y="153"/>
                    </a:lnTo>
                    <a:lnTo>
                      <a:pt x="469" y="153"/>
                    </a:lnTo>
                    <a:lnTo>
                      <a:pt x="467" y="153"/>
                    </a:lnTo>
                    <a:lnTo>
                      <a:pt x="465" y="153"/>
                    </a:lnTo>
                    <a:lnTo>
                      <a:pt x="463" y="153"/>
                    </a:lnTo>
                    <a:lnTo>
                      <a:pt x="461" y="153"/>
                    </a:lnTo>
                    <a:lnTo>
                      <a:pt x="457" y="155"/>
                    </a:lnTo>
                    <a:lnTo>
                      <a:pt x="457" y="155"/>
                    </a:lnTo>
                    <a:lnTo>
                      <a:pt x="453" y="157"/>
                    </a:lnTo>
                    <a:lnTo>
                      <a:pt x="451" y="157"/>
                    </a:lnTo>
                    <a:lnTo>
                      <a:pt x="448" y="157"/>
                    </a:lnTo>
                    <a:lnTo>
                      <a:pt x="446" y="157"/>
                    </a:lnTo>
                    <a:lnTo>
                      <a:pt x="446" y="159"/>
                    </a:lnTo>
                    <a:lnTo>
                      <a:pt x="444" y="157"/>
                    </a:lnTo>
                    <a:lnTo>
                      <a:pt x="440" y="149"/>
                    </a:lnTo>
                    <a:lnTo>
                      <a:pt x="440" y="149"/>
                    </a:lnTo>
                    <a:lnTo>
                      <a:pt x="438" y="147"/>
                    </a:lnTo>
                    <a:lnTo>
                      <a:pt x="434" y="143"/>
                    </a:lnTo>
                    <a:lnTo>
                      <a:pt x="432" y="143"/>
                    </a:lnTo>
                    <a:lnTo>
                      <a:pt x="432" y="141"/>
                    </a:lnTo>
                    <a:lnTo>
                      <a:pt x="430" y="141"/>
                    </a:lnTo>
                    <a:lnTo>
                      <a:pt x="430" y="141"/>
                    </a:lnTo>
                    <a:lnTo>
                      <a:pt x="430" y="143"/>
                    </a:lnTo>
                    <a:lnTo>
                      <a:pt x="428" y="143"/>
                    </a:lnTo>
                    <a:lnTo>
                      <a:pt x="428" y="143"/>
                    </a:lnTo>
                    <a:lnTo>
                      <a:pt x="426" y="143"/>
                    </a:lnTo>
                    <a:lnTo>
                      <a:pt x="426" y="143"/>
                    </a:lnTo>
                    <a:lnTo>
                      <a:pt x="426" y="145"/>
                    </a:lnTo>
                    <a:lnTo>
                      <a:pt x="426" y="145"/>
                    </a:lnTo>
                    <a:lnTo>
                      <a:pt x="426" y="145"/>
                    </a:lnTo>
                    <a:lnTo>
                      <a:pt x="424" y="145"/>
                    </a:lnTo>
                    <a:lnTo>
                      <a:pt x="424" y="145"/>
                    </a:lnTo>
                    <a:lnTo>
                      <a:pt x="422" y="147"/>
                    </a:lnTo>
                    <a:lnTo>
                      <a:pt x="418" y="155"/>
                    </a:lnTo>
                    <a:lnTo>
                      <a:pt x="426" y="168"/>
                    </a:lnTo>
                    <a:lnTo>
                      <a:pt x="426" y="168"/>
                    </a:lnTo>
                    <a:lnTo>
                      <a:pt x="428" y="168"/>
                    </a:lnTo>
                    <a:lnTo>
                      <a:pt x="430" y="168"/>
                    </a:lnTo>
                    <a:lnTo>
                      <a:pt x="432" y="170"/>
                    </a:lnTo>
                    <a:lnTo>
                      <a:pt x="436" y="172"/>
                    </a:lnTo>
                    <a:lnTo>
                      <a:pt x="438" y="172"/>
                    </a:lnTo>
                    <a:lnTo>
                      <a:pt x="438" y="172"/>
                    </a:lnTo>
                    <a:lnTo>
                      <a:pt x="440" y="172"/>
                    </a:lnTo>
                    <a:lnTo>
                      <a:pt x="440" y="170"/>
                    </a:lnTo>
                    <a:lnTo>
                      <a:pt x="444" y="170"/>
                    </a:lnTo>
                    <a:lnTo>
                      <a:pt x="444" y="172"/>
                    </a:lnTo>
                    <a:lnTo>
                      <a:pt x="446" y="172"/>
                    </a:lnTo>
                    <a:lnTo>
                      <a:pt x="446" y="174"/>
                    </a:lnTo>
                    <a:lnTo>
                      <a:pt x="446" y="176"/>
                    </a:lnTo>
                    <a:lnTo>
                      <a:pt x="446" y="176"/>
                    </a:lnTo>
                    <a:lnTo>
                      <a:pt x="448" y="178"/>
                    </a:lnTo>
                    <a:lnTo>
                      <a:pt x="448" y="180"/>
                    </a:lnTo>
                    <a:lnTo>
                      <a:pt x="448" y="190"/>
                    </a:lnTo>
                    <a:lnTo>
                      <a:pt x="451" y="194"/>
                    </a:lnTo>
                    <a:lnTo>
                      <a:pt x="453" y="196"/>
                    </a:lnTo>
                    <a:lnTo>
                      <a:pt x="459" y="196"/>
                    </a:lnTo>
                    <a:lnTo>
                      <a:pt x="461" y="194"/>
                    </a:lnTo>
                    <a:lnTo>
                      <a:pt x="463" y="194"/>
                    </a:lnTo>
                    <a:lnTo>
                      <a:pt x="463" y="194"/>
                    </a:lnTo>
                    <a:lnTo>
                      <a:pt x="463" y="194"/>
                    </a:lnTo>
                    <a:lnTo>
                      <a:pt x="465" y="194"/>
                    </a:lnTo>
                    <a:lnTo>
                      <a:pt x="469" y="194"/>
                    </a:lnTo>
                    <a:lnTo>
                      <a:pt x="475" y="190"/>
                    </a:lnTo>
                    <a:lnTo>
                      <a:pt x="477" y="190"/>
                    </a:lnTo>
                    <a:lnTo>
                      <a:pt x="481" y="190"/>
                    </a:lnTo>
                    <a:lnTo>
                      <a:pt x="483" y="190"/>
                    </a:lnTo>
                    <a:lnTo>
                      <a:pt x="485" y="190"/>
                    </a:lnTo>
                    <a:lnTo>
                      <a:pt x="487" y="190"/>
                    </a:lnTo>
                    <a:lnTo>
                      <a:pt x="496" y="186"/>
                    </a:lnTo>
                    <a:lnTo>
                      <a:pt x="500" y="184"/>
                    </a:lnTo>
                    <a:lnTo>
                      <a:pt x="502" y="180"/>
                    </a:lnTo>
                    <a:close/>
                    <a:moveTo>
                      <a:pt x="436" y="194"/>
                    </a:moveTo>
                    <a:lnTo>
                      <a:pt x="434" y="192"/>
                    </a:lnTo>
                    <a:lnTo>
                      <a:pt x="432" y="194"/>
                    </a:lnTo>
                    <a:lnTo>
                      <a:pt x="430" y="194"/>
                    </a:lnTo>
                    <a:lnTo>
                      <a:pt x="426" y="196"/>
                    </a:lnTo>
                    <a:lnTo>
                      <a:pt x="422" y="198"/>
                    </a:lnTo>
                    <a:lnTo>
                      <a:pt x="420" y="200"/>
                    </a:lnTo>
                    <a:lnTo>
                      <a:pt x="420" y="202"/>
                    </a:lnTo>
                    <a:lnTo>
                      <a:pt x="422" y="204"/>
                    </a:lnTo>
                    <a:lnTo>
                      <a:pt x="424" y="204"/>
                    </a:lnTo>
                    <a:lnTo>
                      <a:pt x="428" y="202"/>
                    </a:lnTo>
                    <a:lnTo>
                      <a:pt x="428" y="202"/>
                    </a:lnTo>
                    <a:lnTo>
                      <a:pt x="434" y="202"/>
                    </a:lnTo>
                    <a:lnTo>
                      <a:pt x="436" y="202"/>
                    </a:lnTo>
                    <a:lnTo>
                      <a:pt x="438" y="200"/>
                    </a:lnTo>
                    <a:lnTo>
                      <a:pt x="436" y="200"/>
                    </a:lnTo>
                    <a:lnTo>
                      <a:pt x="436" y="194"/>
                    </a:lnTo>
                    <a:close/>
                    <a:moveTo>
                      <a:pt x="635" y="313"/>
                    </a:moveTo>
                    <a:lnTo>
                      <a:pt x="629" y="311"/>
                    </a:lnTo>
                    <a:lnTo>
                      <a:pt x="625" y="307"/>
                    </a:lnTo>
                    <a:lnTo>
                      <a:pt x="625" y="305"/>
                    </a:lnTo>
                    <a:lnTo>
                      <a:pt x="623" y="299"/>
                    </a:lnTo>
                    <a:lnTo>
                      <a:pt x="623" y="297"/>
                    </a:lnTo>
                    <a:lnTo>
                      <a:pt x="620" y="295"/>
                    </a:lnTo>
                    <a:lnTo>
                      <a:pt x="618" y="295"/>
                    </a:lnTo>
                    <a:lnTo>
                      <a:pt x="612" y="297"/>
                    </a:lnTo>
                    <a:lnTo>
                      <a:pt x="612" y="295"/>
                    </a:lnTo>
                    <a:lnTo>
                      <a:pt x="610" y="293"/>
                    </a:lnTo>
                    <a:lnTo>
                      <a:pt x="610" y="284"/>
                    </a:lnTo>
                    <a:lnTo>
                      <a:pt x="610" y="280"/>
                    </a:lnTo>
                    <a:lnTo>
                      <a:pt x="610" y="278"/>
                    </a:lnTo>
                    <a:lnTo>
                      <a:pt x="600" y="268"/>
                    </a:lnTo>
                    <a:lnTo>
                      <a:pt x="596" y="266"/>
                    </a:lnTo>
                    <a:lnTo>
                      <a:pt x="580" y="258"/>
                    </a:lnTo>
                    <a:lnTo>
                      <a:pt x="567" y="254"/>
                    </a:lnTo>
                    <a:lnTo>
                      <a:pt x="561" y="252"/>
                    </a:lnTo>
                    <a:lnTo>
                      <a:pt x="557" y="250"/>
                    </a:lnTo>
                    <a:lnTo>
                      <a:pt x="555" y="248"/>
                    </a:lnTo>
                    <a:lnTo>
                      <a:pt x="555" y="250"/>
                    </a:lnTo>
                    <a:lnTo>
                      <a:pt x="553" y="250"/>
                    </a:lnTo>
                    <a:lnTo>
                      <a:pt x="551" y="250"/>
                    </a:lnTo>
                    <a:lnTo>
                      <a:pt x="551" y="250"/>
                    </a:lnTo>
                    <a:lnTo>
                      <a:pt x="549" y="248"/>
                    </a:lnTo>
                    <a:lnTo>
                      <a:pt x="547" y="248"/>
                    </a:lnTo>
                    <a:lnTo>
                      <a:pt x="545" y="245"/>
                    </a:lnTo>
                    <a:lnTo>
                      <a:pt x="543" y="243"/>
                    </a:lnTo>
                    <a:lnTo>
                      <a:pt x="534" y="241"/>
                    </a:lnTo>
                    <a:lnTo>
                      <a:pt x="534" y="239"/>
                    </a:lnTo>
                    <a:lnTo>
                      <a:pt x="534" y="239"/>
                    </a:lnTo>
                    <a:lnTo>
                      <a:pt x="534" y="237"/>
                    </a:lnTo>
                    <a:lnTo>
                      <a:pt x="534" y="237"/>
                    </a:lnTo>
                    <a:lnTo>
                      <a:pt x="532" y="237"/>
                    </a:lnTo>
                    <a:lnTo>
                      <a:pt x="530" y="235"/>
                    </a:lnTo>
                    <a:lnTo>
                      <a:pt x="522" y="233"/>
                    </a:lnTo>
                    <a:lnTo>
                      <a:pt x="518" y="233"/>
                    </a:lnTo>
                    <a:lnTo>
                      <a:pt x="516" y="235"/>
                    </a:lnTo>
                    <a:lnTo>
                      <a:pt x="514" y="239"/>
                    </a:lnTo>
                    <a:lnTo>
                      <a:pt x="514" y="243"/>
                    </a:lnTo>
                    <a:lnTo>
                      <a:pt x="514" y="248"/>
                    </a:lnTo>
                    <a:lnTo>
                      <a:pt x="516" y="252"/>
                    </a:lnTo>
                    <a:lnTo>
                      <a:pt x="522" y="260"/>
                    </a:lnTo>
                    <a:lnTo>
                      <a:pt x="524" y="260"/>
                    </a:lnTo>
                    <a:lnTo>
                      <a:pt x="524" y="262"/>
                    </a:lnTo>
                    <a:lnTo>
                      <a:pt x="524" y="264"/>
                    </a:lnTo>
                    <a:lnTo>
                      <a:pt x="524" y="266"/>
                    </a:lnTo>
                    <a:lnTo>
                      <a:pt x="520" y="268"/>
                    </a:lnTo>
                    <a:lnTo>
                      <a:pt x="518" y="268"/>
                    </a:lnTo>
                    <a:lnTo>
                      <a:pt x="514" y="276"/>
                    </a:lnTo>
                    <a:lnTo>
                      <a:pt x="514" y="276"/>
                    </a:lnTo>
                    <a:lnTo>
                      <a:pt x="510" y="280"/>
                    </a:lnTo>
                    <a:lnTo>
                      <a:pt x="506" y="282"/>
                    </a:lnTo>
                    <a:lnTo>
                      <a:pt x="504" y="284"/>
                    </a:lnTo>
                    <a:lnTo>
                      <a:pt x="504" y="286"/>
                    </a:lnTo>
                    <a:lnTo>
                      <a:pt x="502" y="286"/>
                    </a:lnTo>
                    <a:lnTo>
                      <a:pt x="500" y="289"/>
                    </a:lnTo>
                    <a:lnTo>
                      <a:pt x="498" y="291"/>
                    </a:lnTo>
                    <a:lnTo>
                      <a:pt x="496" y="295"/>
                    </a:lnTo>
                    <a:lnTo>
                      <a:pt x="498" y="299"/>
                    </a:lnTo>
                    <a:lnTo>
                      <a:pt x="500" y="303"/>
                    </a:lnTo>
                    <a:lnTo>
                      <a:pt x="502" y="305"/>
                    </a:lnTo>
                    <a:lnTo>
                      <a:pt x="506" y="309"/>
                    </a:lnTo>
                    <a:lnTo>
                      <a:pt x="506" y="313"/>
                    </a:lnTo>
                    <a:lnTo>
                      <a:pt x="506" y="315"/>
                    </a:lnTo>
                    <a:lnTo>
                      <a:pt x="508" y="317"/>
                    </a:lnTo>
                    <a:lnTo>
                      <a:pt x="508" y="319"/>
                    </a:lnTo>
                    <a:lnTo>
                      <a:pt x="508" y="321"/>
                    </a:lnTo>
                    <a:lnTo>
                      <a:pt x="510" y="325"/>
                    </a:lnTo>
                    <a:lnTo>
                      <a:pt x="510" y="325"/>
                    </a:lnTo>
                    <a:lnTo>
                      <a:pt x="512" y="325"/>
                    </a:lnTo>
                    <a:lnTo>
                      <a:pt x="512" y="325"/>
                    </a:lnTo>
                    <a:lnTo>
                      <a:pt x="512" y="325"/>
                    </a:lnTo>
                    <a:lnTo>
                      <a:pt x="512" y="327"/>
                    </a:lnTo>
                    <a:lnTo>
                      <a:pt x="512" y="327"/>
                    </a:lnTo>
                    <a:lnTo>
                      <a:pt x="514" y="338"/>
                    </a:lnTo>
                    <a:lnTo>
                      <a:pt x="516" y="340"/>
                    </a:lnTo>
                    <a:lnTo>
                      <a:pt x="516" y="342"/>
                    </a:lnTo>
                    <a:lnTo>
                      <a:pt x="516" y="342"/>
                    </a:lnTo>
                    <a:lnTo>
                      <a:pt x="514" y="362"/>
                    </a:lnTo>
                    <a:lnTo>
                      <a:pt x="514" y="370"/>
                    </a:lnTo>
                    <a:lnTo>
                      <a:pt x="514" y="375"/>
                    </a:lnTo>
                    <a:lnTo>
                      <a:pt x="516" y="375"/>
                    </a:lnTo>
                    <a:lnTo>
                      <a:pt x="516" y="375"/>
                    </a:lnTo>
                    <a:lnTo>
                      <a:pt x="516" y="377"/>
                    </a:lnTo>
                    <a:lnTo>
                      <a:pt x="518" y="379"/>
                    </a:lnTo>
                    <a:lnTo>
                      <a:pt x="518" y="379"/>
                    </a:lnTo>
                    <a:lnTo>
                      <a:pt x="518" y="381"/>
                    </a:lnTo>
                    <a:lnTo>
                      <a:pt x="522" y="379"/>
                    </a:lnTo>
                    <a:lnTo>
                      <a:pt x="526" y="381"/>
                    </a:lnTo>
                    <a:lnTo>
                      <a:pt x="532" y="383"/>
                    </a:lnTo>
                    <a:lnTo>
                      <a:pt x="537" y="385"/>
                    </a:lnTo>
                    <a:lnTo>
                      <a:pt x="539" y="387"/>
                    </a:lnTo>
                    <a:lnTo>
                      <a:pt x="541" y="391"/>
                    </a:lnTo>
                    <a:lnTo>
                      <a:pt x="541" y="391"/>
                    </a:lnTo>
                    <a:lnTo>
                      <a:pt x="543" y="391"/>
                    </a:lnTo>
                    <a:lnTo>
                      <a:pt x="545" y="389"/>
                    </a:lnTo>
                    <a:lnTo>
                      <a:pt x="547" y="389"/>
                    </a:lnTo>
                    <a:lnTo>
                      <a:pt x="547" y="387"/>
                    </a:lnTo>
                    <a:lnTo>
                      <a:pt x="553" y="381"/>
                    </a:lnTo>
                    <a:lnTo>
                      <a:pt x="555" y="375"/>
                    </a:lnTo>
                    <a:lnTo>
                      <a:pt x="555" y="373"/>
                    </a:lnTo>
                    <a:lnTo>
                      <a:pt x="561" y="366"/>
                    </a:lnTo>
                    <a:lnTo>
                      <a:pt x="563" y="366"/>
                    </a:lnTo>
                    <a:lnTo>
                      <a:pt x="569" y="364"/>
                    </a:lnTo>
                    <a:lnTo>
                      <a:pt x="569" y="362"/>
                    </a:lnTo>
                    <a:lnTo>
                      <a:pt x="573" y="360"/>
                    </a:lnTo>
                    <a:lnTo>
                      <a:pt x="575" y="358"/>
                    </a:lnTo>
                    <a:lnTo>
                      <a:pt x="577" y="358"/>
                    </a:lnTo>
                    <a:lnTo>
                      <a:pt x="577" y="358"/>
                    </a:lnTo>
                    <a:lnTo>
                      <a:pt x="582" y="354"/>
                    </a:lnTo>
                    <a:lnTo>
                      <a:pt x="586" y="352"/>
                    </a:lnTo>
                    <a:lnTo>
                      <a:pt x="586" y="350"/>
                    </a:lnTo>
                    <a:lnTo>
                      <a:pt x="588" y="350"/>
                    </a:lnTo>
                    <a:lnTo>
                      <a:pt x="598" y="350"/>
                    </a:lnTo>
                    <a:lnTo>
                      <a:pt x="600" y="350"/>
                    </a:lnTo>
                    <a:lnTo>
                      <a:pt x="608" y="348"/>
                    </a:lnTo>
                    <a:lnTo>
                      <a:pt x="612" y="346"/>
                    </a:lnTo>
                    <a:lnTo>
                      <a:pt x="614" y="346"/>
                    </a:lnTo>
                    <a:lnTo>
                      <a:pt x="616" y="344"/>
                    </a:lnTo>
                    <a:lnTo>
                      <a:pt x="618" y="344"/>
                    </a:lnTo>
                    <a:lnTo>
                      <a:pt x="631" y="336"/>
                    </a:lnTo>
                    <a:lnTo>
                      <a:pt x="631" y="334"/>
                    </a:lnTo>
                    <a:lnTo>
                      <a:pt x="641" y="329"/>
                    </a:lnTo>
                    <a:lnTo>
                      <a:pt x="641" y="327"/>
                    </a:lnTo>
                    <a:lnTo>
                      <a:pt x="643" y="323"/>
                    </a:lnTo>
                    <a:lnTo>
                      <a:pt x="643" y="321"/>
                    </a:lnTo>
                    <a:lnTo>
                      <a:pt x="645" y="319"/>
                    </a:lnTo>
                    <a:lnTo>
                      <a:pt x="635" y="313"/>
                    </a:lnTo>
                    <a:close/>
                    <a:moveTo>
                      <a:pt x="418" y="127"/>
                    </a:moveTo>
                    <a:lnTo>
                      <a:pt x="414" y="127"/>
                    </a:lnTo>
                    <a:lnTo>
                      <a:pt x="412" y="127"/>
                    </a:lnTo>
                    <a:lnTo>
                      <a:pt x="412" y="127"/>
                    </a:lnTo>
                    <a:lnTo>
                      <a:pt x="410" y="127"/>
                    </a:lnTo>
                    <a:lnTo>
                      <a:pt x="410" y="127"/>
                    </a:lnTo>
                    <a:lnTo>
                      <a:pt x="410" y="127"/>
                    </a:lnTo>
                    <a:lnTo>
                      <a:pt x="407" y="127"/>
                    </a:lnTo>
                    <a:lnTo>
                      <a:pt x="407" y="127"/>
                    </a:lnTo>
                    <a:lnTo>
                      <a:pt x="405" y="127"/>
                    </a:lnTo>
                    <a:lnTo>
                      <a:pt x="405" y="127"/>
                    </a:lnTo>
                    <a:lnTo>
                      <a:pt x="397" y="127"/>
                    </a:lnTo>
                    <a:lnTo>
                      <a:pt x="395" y="127"/>
                    </a:lnTo>
                    <a:lnTo>
                      <a:pt x="393" y="127"/>
                    </a:lnTo>
                    <a:lnTo>
                      <a:pt x="389" y="123"/>
                    </a:lnTo>
                    <a:lnTo>
                      <a:pt x="387" y="123"/>
                    </a:lnTo>
                    <a:lnTo>
                      <a:pt x="387" y="123"/>
                    </a:lnTo>
                    <a:lnTo>
                      <a:pt x="387" y="125"/>
                    </a:lnTo>
                    <a:lnTo>
                      <a:pt x="387" y="125"/>
                    </a:lnTo>
                    <a:lnTo>
                      <a:pt x="385" y="125"/>
                    </a:lnTo>
                    <a:lnTo>
                      <a:pt x="381" y="125"/>
                    </a:lnTo>
                    <a:lnTo>
                      <a:pt x="379" y="123"/>
                    </a:lnTo>
                    <a:lnTo>
                      <a:pt x="362" y="123"/>
                    </a:lnTo>
                    <a:lnTo>
                      <a:pt x="362" y="123"/>
                    </a:lnTo>
                    <a:lnTo>
                      <a:pt x="360" y="120"/>
                    </a:lnTo>
                    <a:lnTo>
                      <a:pt x="358" y="120"/>
                    </a:lnTo>
                    <a:lnTo>
                      <a:pt x="358" y="120"/>
                    </a:lnTo>
                    <a:lnTo>
                      <a:pt x="356" y="120"/>
                    </a:lnTo>
                    <a:lnTo>
                      <a:pt x="356" y="120"/>
                    </a:lnTo>
                    <a:lnTo>
                      <a:pt x="354" y="120"/>
                    </a:lnTo>
                    <a:lnTo>
                      <a:pt x="354" y="120"/>
                    </a:lnTo>
                    <a:lnTo>
                      <a:pt x="354" y="123"/>
                    </a:lnTo>
                    <a:lnTo>
                      <a:pt x="354" y="123"/>
                    </a:lnTo>
                    <a:lnTo>
                      <a:pt x="354" y="125"/>
                    </a:lnTo>
                    <a:lnTo>
                      <a:pt x="350" y="127"/>
                    </a:lnTo>
                    <a:lnTo>
                      <a:pt x="350" y="129"/>
                    </a:lnTo>
                    <a:lnTo>
                      <a:pt x="348" y="131"/>
                    </a:lnTo>
                    <a:lnTo>
                      <a:pt x="348" y="133"/>
                    </a:lnTo>
                    <a:lnTo>
                      <a:pt x="348" y="135"/>
                    </a:lnTo>
                    <a:lnTo>
                      <a:pt x="350" y="135"/>
                    </a:lnTo>
                    <a:lnTo>
                      <a:pt x="352" y="137"/>
                    </a:lnTo>
                    <a:lnTo>
                      <a:pt x="354" y="137"/>
                    </a:lnTo>
                    <a:lnTo>
                      <a:pt x="356" y="135"/>
                    </a:lnTo>
                    <a:lnTo>
                      <a:pt x="358" y="135"/>
                    </a:lnTo>
                    <a:lnTo>
                      <a:pt x="367" y="135"/>
                    </a:lnTo>
                    <a:lnTo>
                      <a:pt x="377" y="135"/>
                    </a:lnTo>
                    <a:lnTo>
                      <a:pt x="379" y="135"/>
                    </a:lnTo>
                    <a:lnTo>
                      <a:pt x="389" y="139"/>
                    </a:lnTo>
                    <a:lnTo>
                      <a:pt x="395" y="141"/>
                    </a:lnTo>
                    <a:lnTo>
                      <a:pt x="399" y="141"/>
                    </a:lnTo>
                    <a:lnTo>
                      <a:pt x="403" y="139"/>
                    </a:lnTo>
                    <a:lnTo>
                      <a:pt x="407" y="139"/>
                    </a:lnTo>
                    <a:lnTo>
                      <a:pt x="414" y="135"/>
                    </a:lnTo>
                    <a:lnTo>
                      <a:pt x="416" y="133"/>
                    </a:lnTo>
                    <a:lnTo>
                      <a:pt x="418" y="127"/>
                    </a:lnTo>
                    <a:lnTo>
                      <a:pt x="418" y="127"/>
                    </a:lnTo>
                    <a:close/>
                    <a:moveTo>
                      <a:pt x="113" y="10"/>
                    </a:moveTo>
                    <a:lnTo>
                      <a:pt x="111" y="10"/>
                    </a:lnTo>
                    <a:lnTo>
                      <a:pt x="111" y="10"/>
                    </a:lnTo>
                    <a:lnTo>
                      <a:pt x="111" y="8"/>
                    </a:lnTo>
                    <a:lnTo>
                      <a:pt x="111" y="6"/>
                    </a:lnTo>
                    <a:lnTo>
                      <a:pt x="108" y="6"/>
                    </a:lnTo>
                    <a:lnTo>
                      <a:pt x="106" y="4"/>
                    </a:lnTo>
                    <a:lnTo>
                      <a:pt x="104" y="2"/>
                    </a:lnTo>
                    <a:lnTo>
                      <a:pt x="102" y="2"/>
                    </a:lnTo>
                    <a:lnTo>
                      <a:pt x="100" y="2"/>
                    </a:lnTo>
                    <a:lnTo>
                      <a:pt x="100" y="0"/>
                    </a:lnTo>
                    <a:lnTo>
                      <a:pt x="98" y="2"/>
                    </a:lnTo>
                    <a:lnTo>
                      <a:pt x="98" y="2"/>
                    </a:lnTo>
                    <a:lnTo>
                      <a:pt x="96" y="2"/>
                    </a:lnTo>
                    <a:lnTo>
                      <a:pt x="88" y="4"/>
                    </a:lnTo>
                    <a:lnTo>
                      <a:pt x="86" y="4"/>
                    </a:lnTo>
                    <a:lnTo>
                      <a:pt x="86" y="2"/>
                    </a:lnTo>
                    <a:lnTo>
                      <a:pt x="84" y="2"/>
                    </a:lnTo>
                    <a:lnTo>
                      <a:pt x="82" y="2"/>
                    </a:lnTo>
                    <a:lnTo>
                      <a:pt x="80" y="2"/>
                    </a:lnTo>
                    <a:lnTo>
                      <a:pt x="78" y="2"/>
                    </a:lnTo>
                    <a:lnTo>
                      <a:pt x="72" y="6"/>
                    </a:lnTo>
                    <a:lnTo>
                      <a:pt x="61" y="12"/>
                    </a:lnTo>
                    <a:lnTo>
                      <a:pt x="61" y="12"/>
                    </a:lnTo>
                    <a:lnTo>
                      <a:pt x="61" y="12"/>
                    </a:lnTo>
                    <a:lnTo>
                      <a:pt x="61" y="12"/>
                    </a:lnTo>
                    <a:lnTo>
                      <a:pt x="61" y="14"/>
                    </a:lnTo>
                    <a:lnTo>
                      <a:pt x="59" y="14"/>
                    </a:lnTo>
                    <a:lnTo>
                      <a:pt x="55" y="20"/>
                    </a:lnTo>
                    <a:lnTo>
                      <a:pt x="55" y="22"/>
                    </a:lnTo>
                    <a:lnTo>
                      <a:pt x="53" y="22"/>
                    </a:lnTo>
                    <a:lnTo>
                      <a:pt x="55" y="26"/>
                    </a:lnTo>
                    <a:lnTo>
                      <a:pt x="55" y="28"/>
                    </a:lnTo>
                    <a:lnTo>
                      <a:pt x="57" y="28"/>
                    </a:lnTo>
                    <a:lnTo>
                      <a:pt x="57" y="30"/>
                    </a:lnTo>
                    <a:lnTo>
                      <a:pt x="59" y="30"/>
                    </a:lnTo>
                    <a:lnTo>
                      <a:pt x="61" y="32"/>
                    </a:lnTo>
                    <a:lnTo>
                      <a:pt x="63" y="32"/>
                    </a:lnTo>
                    <a:lnTo>
                      <a:pt x="65" y="34"/>
                    </a:lnTo>
                    <a:lnTo>
                      <a:pt x="68" y="34"/>
                    </a:lnTo>
                    <a:lnTo>
                      <a:pt x="70" y="34"/>
                    </a:lnTo>
                    <a:lnTo>
                      <a:pt x="72" y="36"/>
                    </a:lnTo>
                    <a:lnTo>
                      <a:pt x="76" y="41"/>
                    </a:lnTo>
                    <a:lnTo>
                      <a:pt x="76" y="41"/>
                    </a:lnTo>
                    <a:lnTo>
                      <a:pt x="78" y="41"/>
                    </a:lnTo>
                    <a:lnTo>
                      <a:pt x="80" y="41"/>
                    </a:lnTo>
                    <a:lnTo>
                      <a:pt x="86" y="41"/>
                    </a:lnTo>
                    <a:lnTo>
                      <a:pt x="90" y="43"/>
                    </a:lnTo>
                    <a:lnTo>
                      <a:pt x="94" y="45"/>
                    </a:lnTo>
                    <a:lnTo>
                      <a:pt x="100" y="41"/>
                    </a:lnTo>
                    <a:lnTo>
                      <a:pt x="106" y="34"/>
                    </a:lnTo>
                    <a:lnTo>
                      <a:pt x="106" y="32"/>
                    </a:lnTo>
                    <a:lnTo>
                      <a:pt x="106" y="32"/>
                    </a:lnTo>
                    <a:lnTo>
                      <a:pt x="106" y="32"/>
                    </a:lnTo>
                    <a:lnTo>
                      <a:pt x="108" y="32"/>
                    </a:lnTo>
                    <a:lnTo>
                      <a:pt x="108" y="30"/>
                    </a:lnTo>
                    <a:lnTo>
                      <a:pt x="108" y="28"/>
                    </a:lnTo>
                    <a:lnTo>
                      <a:pt x="108" y="26"/>
                    </a:lnTo>
                    <a:lnTo>
                      <a:pt x="106" y="24"/>
                    </a:lnTo>
                    <a:lnTo>
                      <a:pt x="111" y="18"/>
                    </a:lnTo>
                    <a:lnTo>
                      <a:pt x="113" y="12"/>
                    </a:lnTo>
                    <a:lnTo>
                      <a:pt x="113" y="12"/>
                    </a:lnTo>
                    <a:lnTo>
                      <a:pt x="113" y="10"/>
                    </a:lnTo>
                    <a:close/>
                    <a:moveTo>
                      <a:pt x="18" y="26"/>
                    </a:moveTo>
                    <a:lnTo>
                      <a:pt x="16" y="28"/>
                    </a:lnTo>
                    <a:lnTo>
                      <a:pt x="16" y="28"/>
                    </a:lnTo>
                    <a:lnTo>
                      <a:pt x="12" y="32"/>
                    </a:lnTo>
                    <a:lnTo>
                      <a:pt x="12" y="32"/>
                    </a:lnTo>
                    <a:lnTo>
                      <a:pt x="10" y="34"/>
                    </a:lnTo>
                    <a:lnTo>
                      <a:pt x="10" y="36"/>
                    </a:lnTo>
                    <a:lnTo>
                      <a:pt x="6" y="36"/>
                    </a:lnTo>
                    <a:lnTo>
                      <a:pt x="2" y="43"/>
                    </a:lnTo>
                    <a:lnTo>
                      <a:pt x="0" y="45"/>
                    </a:lnTo>
                    <a:lnTo>
                      <a:pt x="0" y="49"/>
                    </a:lnTo>
                    <a:lnTo>
                      <a:pt x="0" y="51"/>
                    </a:lnTo>
                    <a:lnTo>
                      <a:pt x="4" y="53"/>
                    </a:lnTo>
                    <a:lnTo>
                      <a:pt x="4" y="53"/>
                    </a:lnTo>
                    <a:lnTo>
                      <a:pt x="6" y="53"/>
                    </a:lnTo>
                    <a:lnTo>
                      <a:pt x="6" y="51"/>
                    </a:lnTo>
                    <a:lnTo>
                      <a:pt x="8" y="49"/>
                    </a:lnTo>
                    <a:lnTo>
                      <a:pt x="8" y="47"/>
                    </a:lnTo>
                    <a:lnTo>
                      <a:pt x="12" y="43"/>
                    </a:lnTo>
                    <a:lnTo>
                      <a:pt x="12" y="43"/>
                    </a:lnTo>
                    <a:lnTo>
                      <a:pt x="16" y="43"/>
                    </a:lnTo>
                    <a:lnTo>
                      <a:pt x="16" y="41"/>
                    </a:lnTo>
                    <a:lnTo>
                      <a:pt x="18" y="41"/>
                    </a:lnTo>
                    <a:lnTo>
                      <a:pt x="20" y="38"/>
                    </a:lnTo>
                    <a:lnTo>
                      <a:pt x="20" y="36"/>
                    </a:lnTo>
                    <a:lnTo>
                      <a:pt x="20" y="32"/>
                    </a:lnTo>
                    <a:lnTo>
                      <a:pt x="22" y="30"/>
                    </a:lnTo>
                    <a:lnTo>
                      <a:pt x="25" y="28"/>
                    </a:lnTo>
                    <a:lnTo>
                      <a:pt x="22" y="26"/>
                    </a:lnTo>
                    <a:lnTo>
                      <a:pt x="18" y="26"/>
                    </a:lnTo>
                    <a:close/>
                    <a:moveTo>
                      <a:pt x="301" y="104"/>
                    </a:moveTo>
                    <a:lnTo>
                      <a:pt x="301" y="102"/>
                    </a:lnTo>
                    <a:lnTo>
                      <a:pt x="301" y="100"/>
                    </a:lnTo>
                    <a:lnTo>
                      <a:pt x="301" y="98"/>
                    </a:lnTo>
                    <a:lnTo>
                      <a:pt x="299" y="98"/>
                    </a:lnTo>
                    <a:lnTo>
                      <a:pt x="297" y="98"/>
                    </a:lnTo>
                    <a:lnTo>
                      <a:pt x="297" y="96"/>
                    </a:lnTo>
                    <a:lnTo>
                      <a:pt x="297" y="94"/>
                    </a:lnTo>
                    <a:lnTo>
                      <a:pt x="299" y="92"/>
                    </a:lnTo>
                    <a:lnTo>
                      <a:pt x="293" y="92"/>
                    </a:lnTo>
                    <a:lnTo>
                      <a:pt x="291" y="92"/>
                    </a:lnTo>
                    <a:lnTo>
                      <a:pt x="295" y="96"/>
                    </a:lnTo>
                    <a:lnTo>
                      <a:pt x="293" y="96"/>
                    </a:lnTo>
                    <a:lnTo>
                      <a:pt x="291" y="96"/>
                    </a:lnTo>
                    <a:lnTo>
                      <a:pt x="291" y="96"/>
                    </a:lnTo>
                    <a:lnTo>
                      <a:pt x="291" y="96"/>
                    </a:lnTo>
                    <a:lnTo>
                      <a:pt x="287" y="92"/>
                    </a:lnTo>
                    <a:lnTo>
                      <a:pt x="285" y="92"/>
                    </a:lnTo>
                    <a:lnTo>
                      <a:pt x="285" y="90"/>
                    </a:lnTo>
                    <a:lnTo>
                      <a:pt x="283" y="86"/>
                    </a:lnTo>
                    <a:lnTo>
                      <a:pt x="283" y="86"/>
                    </a:lnTo>
                    <a:lnTo>
                      <a:pt x="283" y="86"/>
                    </a:lnTo>
                    <a:lnTo>
                      <a:pt x="285" y="86"/>
                    </a:lnTo>
                    <a:lnTo>
                      <a:pt x="285" y="84"/>
                    </a:lnTo>
                    <a:lnTo>
                      <a:pt x="285" y="82"/>
                    </a:lnTo>
                    <a:lnTo>
                      <a:pt x="283" y="82"/>
                    </a:lnTo>
                    <a:lnTo>
                      <a:pt x="281" y="79"/>
                    </a:lnTo>
                    <a:lnTo>
                      <a:pt x="278" y="75"/>
                    </a:lnTo>
                    <a:lnTo>
                      <a:pt x="276" y="73"/>
                    </a:lnTo>
                    <a:lnTo>
                      <a:pt x="276" y="71"/>
                    </a:lnTo>
                    <a:lnTo>
                      <a:pt x="274" y="69"/>
                    </a:lnTo>
                    <a:lnTo>
                      <a:pt x="272" y="67"/>
                    </a:lnTo>
                    <a:lnTo>
                      <a:pt x="272" y="65"/>
                    </a:lnTo>
                    <a:lnTo>
                      <a:pt x="270" y="65"/>
                    </a:lnTo>
                    <a:lnTo>
                      <a:pt x="268" y="63"/>
                    </a:lnTo>
                    <a:lnTo>
                      <a:pt x="268" y="63"/>
                    </a:lnTo>
                    <a:lnTo>
                      <a:pt x="268" y="63"/>
                    </a:lnTo>
                    <a:lnTo>
                      <a:pt x="268" y="63"/>
                    </a:lnTo>
                    <a:lnTo>
                      <a:pt x="262" y="65"/>
                    </a:lnTo>
                    <a:lnTo>
                      <a:pt x="260" y="67"/>
                    </a:lnTo>
                    <a:lnTo>
                      <a:pt x="258" y="69"/>
                    </a:lnTo>
                    <a:lnTo>
                      <a:pt x="258" y="71"/>
                    </a:lnTo>
                    <a:lnTo>
                      <a:pt x="256" y="71"/>
                    </a:lnTo>
                    <a:lnTo>
                      <a:pt x="256" y="71"/>
                    </a:lnTo>
                    <a:lnTo>
                      <a:pt x="252" y="73"/>
                    </a:lnTo>
                    <a:lnTo>
                      <a:pt x="252" y="75"/>
                    </a:lnTo>
                    <a:lnTo>
                      <a:pt x="252" y="75"/>
                    </a:lnTo>
                    <a:lnTo>
                      <a:pt x="252" y="77"/>
                    </a:lnTo>
                    <a:lnTo>
                      <a:pt x="250" y="77"/>
                    </a:lnTo>
                    <a:lnTo>
                      <a:pt x="248" y="77"/>
                    </a:lnTo>
                    <a:lnTo>
                      <a:pt x="246" y="77"/>
                    </a:lnTo>
                    <a:lnTo>
                      <a:pt x="240" y="75"/>
                    </a:lnTo>
                    <a:lnTo>
                      <a:pt x="238" y="77"/>
                    </a:lnTo>
                    <a:lnTo>
                      <a:pt x="235" y="77"/>
                    </a:lnTo>
                    <a:lnTo>
                      <a:pt x="233" y="79"/>
                    </a:lnTo>
                    <a:lnTo>
                      <a:pt x="238" y="84"/>
                    </a:lnTo>
                    <a:lnTo>
                      <a:pt x="238" y="86"/>
                    </a:lnTo>
                    <a:lnTo>
                      <a:pt x="235" y="88"/>
                    </a:lnTo>
                    <a:lnTo>
                      <a:pt x="238" y="90"/>
                    </a:lnTo>
                    <a:lnTo>
                      <a:pt x="240" y="92"/>
                    </a:lnTo>
                    <a:lnTo>
                      <a:pt x="242" y="92"/>
                    </a:lnTo>
                    <a:lnTo>
                      <a:pt x="242" y="94"/>
                    </a:lnTo>
                    <a:lnTo>
                      <a:pt x="244" y="98"/>
                    </a:lnTo>
                    <a:lnTo>
                      <a:pt x="246" y="100"/>
                    </a:lnTo>
                    <a:lnTo>
                      <a:pt x="248" y="102"/>
                    </a:lnTo>
                    <a:lnTo>
                      <a:pt x="250" y="102"/>
                    </a:lnTo>
                    <a:lnTo>
                      <a:pt x="250" y="102"/>
                    </a:lnTo>
                    <a:lnTo>
                      <a:pt x="250" y="104"/>
                    </a:lnTo>
                    <a:lnTo>
                      <a:pt x="252" y="112"/>
                    </a:lnTo>
                    <a:lnTo>
                      <a:pt x="254" y="112"/>
                    </a:lnTo>
                    <a:lnTo>
                      <a:pt x="254" y="112"/>
                    </a:lnTo>
                    <a:lnTo>
                      <a:pt x="254" y="112"/>
                    </a:lnTo>
                    <a:lnTo>
                      <a:pt x="256" y="112"/>
                    </a:lnTo>
                    <a:lnTo>
                      <a:pt x="258" y="110"/>
                    </a:lnTo>
                    <a:lnTo>
                      <a:pt x="262" y="110"/>
                    </a:lnTo>
                    <a:lnTo>
                      <a:pt x="266" y="110"/>
                    </a:lnTo>
                    <a:lnTo>
                      <a:pt x="268" y="110"/>
                    </a:lnTo>
                    <a:lnTo>
                      <a:pt x="268" y="106"/>
                    </a:lnTo>
                    <a:lnTo>
                      <a:pt x="266" y="106"/>
                    </a:lnTo>
                    <a:lnTo>
                      <a:pt x="264" y="104"/>
                    </a:lnTo>
                    <a:lnTo>
                      <a:pt x="262" y="102"/>
                    </a:lnTo>
                    <a:lnTo>
                      <a:pt x="264" y="102"/>
                    </a:lnTo>
                    <a:lnTo>
                      <a:pt x="266" y="104"/>
                    </a:lnTo>
                    <a:lnTo>
                      <a:pt x="268" y="104"/>
                    </a:lnTo>
                    <a:lnTo>
                      <a:pt x="266" y="100"/>
                    </a:lnTo>
                    <a:lnTo>
                      <a:pt x="268" y="102"/>
                    </a:lnTo>
                    <a:lnTo>
                      <a:pt x="270" y="102"/>
                    </a:lnTo>
                    <a:lnTo>
                      <a:pt x="270" y="100"/>
                    </a:lnTo>
                    <a:lnTo>
                      <a:pt x="270" y="100"/>
                    </a:lnTo>
                    <a:lnTo>
                      <a:pt x="272" y="102"/>
                    </a:lnTo>
                    <a:lnTo>
                      <a:pt x="272" y="102"/>
                    </a:lnTo>
                    <a:lnTo>
                      <a:pt x="272" y="104"/>
                    </a:lnTo>
                    <a:lnTo>
                      <a:pt x="272" y="104"/>
                    </a:lnTo>
                    <a:lnTo>
                      <a:pt x="270" y="104"/>
                    </a:lnTo>
                    <a:lnTo>
                      <a:pt x="270" y="106"/>
                    </a:lnTo>
                    <a:lnTo>
                      <a:pt x="270" y="108"/>
                    </a:lnTo>
                    <a:lnTo>
                      <a:pt x="272" y="108"/>
                    </a:lnTo>
                    <a:lnTo>
                      <a:pt x="274" y="108"/>
                    </a:lnTo>
                    <a:lnTo>
                      <a:pt x="276" y="106"/>
                    </a:lnTo>
                    <a:lnTo>
                      <a:pt x="278" y="108"/>
                    </a:lnTo>
                    <a:lnTo>
                      <a:pt x="281" y="108"/>
                    </a:lnTo>
                    <a:lnTo>
                      <a:pt x="281" y="110"/>
                    </a:lnTo>
                    <a:lnTo>
                      <a:pt x="281" y="110"/>
                    </a:lnTo>
                    <a:lnTo>
                      <a:pt x="283" y="112"/>
                    </a:lnTo>
                    <a:lnTo>
                      <a:pt x="285" y="114"/>
                    </a:lnTo>
                    <a:lnTo>
                      <a:pt x="287" y="114"/>
                    </a:lnTo>
                    <a:lnTo>
                      <a:pt x="289" y="116"/>
                    </a:lnTo>
                    <a:lnTo>
                      <a:pt x="291" y="116"/>
                    </a:lnTo>
                    <a:lnTo>
                      <a:pt x="293" y="114"/>
                    </a:lnTo>
                    <a:lnTo>
                      <a:pt x="295" y="114"/>
                    </a:lnTo>
                    <a:lnTo>
                      <a:pt x="299" y="112"/>
                    </a:lnTo>
                    <a:lnTo>
                      <a:pt x="301" y="116"/>
                    </a:lnTo>
                    <a:lnTo>
                      <a:pt x="301" y="114"/>
                    </a:lnTo>
                    <a:lnTo>
                      <a:pt x="307" y="110"/>
                    </a:lnTo>
                    <a:lnTo>
                      <a:pt x="307" y="108"/>
                    </a:lnTo>
                    <a:lnTo>
                      <a:pt x="301" y="104"/>
                    </a:lnTo>
                    <a:close/>
                    <a:moveTo>
                      <a:pt x="403" y="161"/>
                    </a:moveTo>
                    <a:lnTo>
                      <a:pt x="401" y="161"/>
                    </a:lnTo>
                    <a:lnTo>
                      <a:pt x="399" y="161"/>
                    </a:lnTo>
                    <a:lnTo>
                      <a:pt x="393" y="155"/>
                    </a:lnTo>
                    <a:lnTo>
                      <a:pt x="381" y="155"/>
                    </a:lnTo>
                    <a:lnTo>
                      <a:pt x="377" y="157"/>
                    </a:lnTo>
                    <a:lnTo>
                      <a:pt x="379" y="161"/>
                    </a:lnTo>
                    <a:lnTo>
                      <a:pt x="383" y="164"/>
                    </a:lnTo>
                    <a:lnTo>
                      <a:pt x="385" y="166"/>
                    </a:lnTo>
                    <a:lnTo>
                      <a:pt x="385" y="168"/>
                    </a:lnTo>
                    <a:lnTo>
                      <a:pt x="385" y="170"/>
                    </a:lnTo>
                    <a:lnTo>
                      <a:pt x="385" y="174"/>
                    </a:lnTo>
                    <a:lnTo>
                      <a:pt x="387" y="176"/>
                    </a:lnTo>
                    <a:lnTo>
                      <a:pt x="389" y="178"/>
                    </a:lnTo>
                    <a:lnTo>
                      <a:pt x="393" y="178"/>
                    </a:lnTo>
                    <a:lnTo>
                      <a:pt x="399" y="176"/>
                    </a:lnTo>
                    <a:lnTo>
                      <a:pt x="403" y="174"/>
                    </a:lnTo>
                    <a:lnTo>
                      <a:pt x="405" y="170"/>
                    </a:lnTo>
                    <a:lnTo>
                      <a:pt x="407" y="168"/>
                    </a:lnTo>
                    <a:lnTo>
                      <a:pt x="407" y="166"/>
                    </a:lnTo>
                    <a:lnTo>
                      <a:pt x="405" y="166"/>
                    </a:lnTo>
                    <a:lnTo>
                      <a:pt x="403" y="161"/>
                    </a:lnTo>
                    <a:close/>
                  </a:path>
                </a:pathLst>
              </a:custGeom>
              <a:solidFill>
                <a:schemeClr val="accent1"/>
              </a:solidFill>
              <a:ln w="3175" cap="flat">
                <a:solidFill>
                  <a:schemeClr val="bg1"/>
                </a:solidFill>
                <a:prstDash val="solid"/>
                <a:miter lim="800000"/>
                <a:headEnd/>
                <a:tailEnd/>
              </a:ln>
            </p:spPr>
            <p:txBody>
              <a:bodyPr vert="horz" wrap="square" lIns="0" tIns="0" rIns="72000" bIns="72000" numCol="1" anchor="b"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HI</a:t>
                </a:r>
              </a:p>
            </p:txBody>
          </p:sp>
          <p:sp>
            <p:nvSpPr>
              <p:cNvPr id="48" name="Freeform 45">
                <a:extLst>
                  <a:ext uri="{FF2B5EF4-FFF2-40B4-BE49-F238E27FC236}">
                    <a16:creationId xmlns:a16="http://schemas.microsoft.com/office/drawing/2014/main" id="{A03A0FFB-4C8E-49D0-A051-1958663C2723}"/>
                  </a:ext>
                </a:extLst>
              </p:cNvPr>
              <p:cNvSpPr>
                <a:spLocks noEditPoints="1"/>
              </p:cNvSpPr>
              <p:nvPr/>
            </p:nvSpPr>
            <p:spPr bwMode="auto">
              <a:xfrm>
                <a:off x="4005" y="1545"/>
                <a:ext cx="475" cy="480"/>
              </a:xfrm>
              <a:custGeom>
                <a:avLst/>
                <a:gdLst>
                  <a:gd name="T0" fmla="*/ 437 w 475"/>
                  <a:gd name="T1" fmla="*/ 416 h 480"/>
                  <a:gd name="T2" fmla="*/ 471 w 475"/>
                  <a:gd name="T3" fmla="*/ 283 h 480"/>
                  <a:gd name="T4" fmla="*/ 451 w 475"/>
                  <a:gd name="T5" fmla="*/ 281 h 480"/>
                  <a:gd name="T6" fmla="*/ 443 w 475"/>
                  <a:gd name="T7" fmla="*/ 269 h 480"/>
                  <a:gd name="T8" fmla="*/ 434 w 475"/>
                  <a:gd name="T9" fmla="*/ 246 h 480"/>
                  <a:gd name="T10" fmla="*/ 424 w 475"/>
                  <a:gd name="T11" fmla="*/ 234 h 480"/>
                  <a:gd name="T12" fmla="*/ 412 w 475"/>
                  <a:gd name="T13" fmla="*/ 222 h 480"/>
                  <a:gd name="T14" fmla="*/ 408 w 475"/>
                  <a:gd name="T15" fmla="*/ 209 h 480"/>
                  <a:gd name="T16" fmla="*/ 389 w 475"/>
                  <a:gd name="T17" fmla="*/ 185 h 480"/>
                  <a:gd name="T18" fmla="*/ 363 w 475"/>
                  <a:gd name="T19" fmla="*/ 166 h 480"/>
                  <a:gd name="T20" fmla="*/ 353 w 475"/>
                  <a:gd name="T21" fmla="*/ 158 h 480"/>
                  <a:gd name="T22" fmla="*/ 340 w 475"/>
                  <a:gd name="T23" fmla="*/ 138 h 480"/>
                  <a:gd name="T24" fmla="*/ 310 w 475"/>
                  <a:gd name="T25" fmla="*/ 115 h 480"/>
                  <a:gd name="T26" fmla="*/ 283 w 475"/>
                  <a:gd name="T27" fmla="*/ 97 h 480"/>
                  <a:gd name="T28" fmla="*/ 267 w 475"/>
                  <a:gd name="T29" fmla="*/ 82 h 480"/>
                  <a:gd name="T30" fmla="*/ 232 w 475"/>
                  <a:gd name="T31" fmla="*/ 51 h 480"/>
                  <a:gd name="T32" fmla="*/ 203 w 475"/>
                  <a:gd name="T33" fmla="*/ 29 h 480"/>
                  <a:gd name="T34" fmla="*/ 211 w 475"/>
                  <a:gd name="T35" fmla="*/ 13 h 480"/>
                  <a:gd name="T36" fmla="*/ 207 w 475"/>
                  <a:gd name="T37" fmla="*/ 2 h 480"/>
                  <a:gd name="T38" fmla="*/ 121 w 475"/>
                  <a:gd name="T39" fmla="*/ 17 h 480"/>
                  <a:gd name="T40" fmla="*/ 23 w 475"/>
                  <a:gd name="T41" fmla="*/ 29 h 480"/>
                  <a:gd name="T42" fmla="*/ 15 w 475"/>
                  <a:gd name="T43" fmla="*/ 80 h 480"/>
                  <a:gd name="T44" fmla="*/ 49 w 475"/>
                  <a:gd name="T45" fmla="*/ 193 h 480"/>
                  <a:gd name="T46" fmla="*/ 66 w 475"/>
                  <a:gd name="T47" fmla="*/ 246 h 480"/>
                  <a:gd name="T48" fmla="*/ 76 w 475"/>
                  <a:gd name="T49" fmla="*/ 267 h 480"/>
                  <a:gd name="T50" fmla="*/ 92 w 475"/>
                  <a:gd name="T51" fmla="*/ 293 h 480"/>
                  <a:gd name="T52" fmla="*/ 94 w 475"/>
                  <a:gd name="T53" fmla="*/ 308 h 480"/>
                  <a:gd name="T54" fmla="*/ 101 w 475"/>
                  <a:gd name="T55" fmla="*/ 316 h 480"/>
                  <a:gd name="T56" fmla="*/ 94 w 475"/>
                  <a:gd name="T57" fmla="*/ 326 h 480"/>
                  <a:gd name="T58" fmla="*/ 92 w 475"/>
                  <a:gd name="T59" fmla="*/ 347 h 480"/>
                  <a:gd name="T60" fmla="*/ 99 w 475"/>
                  <a:gd name="T61" fmla="*/ 386 h 480"/>
                  <a:gd name="T62" fmla="*/ 101 w 475"/>
                  <a:gd name="T63" fmla="*/ 412 h 480"/>
                  <a:gd name="T64" fmla="*/ 107 w 475"/>
                  <a:gd name="T65" fmla="*/ 439 h 480"/>
                  <a:gd name="T66" fmla="*/ 115 w 475"/>
                  <a:gd name="T67" fmla="*/ 455 h 480"/>
                  <a:gd name="T68" fmla="*/ 135 w 475"/>
                  <a:gd name="T69" fmla="*/ 480 h 480"/>
                  <a:gd name="T70" fmla="*/ 219 w 475"/>
                  <a:gd name="T71" fmla="*/ 474 h 480"/>
                  <a:gd name="T72" fmla="*/ 336 w 475"/>
                  <a:gd name="T73" fmla="*/ 463 h 480"/>
                  <a:gd name="T74" fmla="*/ 373 w 475"/>
                  <a:gd name="T75" fmla="*/ 463 h 480"/>
                  <a:gd name="T76" fmla="*/ 377 w 475"/>
                  <a:gd name="T77" fmla="*/ 474 h 480"/>
                  <a:gd name="T78" fmla="*/ 389 w 475"/>
                  <a:gd name="T79" fmla="*/ 480 h 480"/>
                  <a:gd name="T80" fmla="*/ 394 w 475"/>
                  <a:gd name="T81" fmla="*/ 457 h 480"/>
                  <a:gd name="T82" fmla="*/ 389 w 475"/>
                  <a:gd name="T83" fmla="*/ 443 h 480"/>
                  <a:gd name="T84" fmla="*/ 391 w 475"/>
                  <a:gd name="T85" fmla="*/ 433 h 480"/>
                  <a:gd name="T86" fmla="*/ 396 w 475"/>
                  <a:gd name="T87" fmla="*/ 429 h 480"/>
                  <a:gd name="T88" fmla="*/ 414 w 475"/>
                  <a:gd name="T89" fmla="*/ 433 h 480"/>
                  <a:gd name="T90" fmla="*/ 432 w 475"/>
                  <a:gd name="T91" fmla="*/ 435 h 480"/>
                  <a:gd name="T92" fmla="*/ 434 w 475"/>
                  <a:gd name="T93" fmla="*/ 420 h 480"/>
                  <a:gd name="T94" fmla="*/ 434 w 475"/>
                  <a:gd name="T95" fmla="*/ 414 h 480"/>
                  <a:gd name="T96" fmla="*/ 437 w 475"/>
                  <a:gd name="T97" fmla="*/ 398 h 480"/>
                  <a:gd name="T98" fmla="*/ 439 w 475"/>
                  <a:gd name="T99" fmla="*/ 394 h 480"/>
                  <a:gd name="T100" fmla="*/ 437 w 475"/>
                  <a:gd name="T101" fmla="*/ 377 h 480"/>
                  <a:gd name="T102" fmla="*/ 449 w 475"/>
                  <a:gd name="T103" fmla="*/ 369 h 480"/>
                  <a:gd name="T104" fmla="*/ 443 w 475"/>
                  <a:gd name="T105" fmla="*/ 365 h 480"/>
                  <a:gd name="T106" fmla="*/ 443 w 475"/>
                  <a:gd name="T107" fmla="*/ 355 h 480"/>
                  <a:gd name="T108" fmla="*/ 451 w 475"/>
                  <a:gd name="T109" fmla="*/ 340 h 480"/>
                  <a:gd name="T110" fmla="*/ 439 w 475"/>
                  <a:gd name="T111" fmla="*/ 340 h 480"/>
                  <a:gd name="T112" fmla="*/ 449 w 475"/>
                  <a:gd name="T113" fmla="*/ 330 h 480"/>
                  <a:gd name="T114" fmla="*/ 451 w 475"/>
                  <a:gd name="T115" fmla="*/ 324 h 480"/>
                  <a:gd name="T116" fmla="*/ 443 w 475"/>
                  <a:gd name="T117" fmla="*/ 318 h 480"/>
                  <a:gd name="T118" fmla="*/ 459 w 475"/>
                  <a:gd name="T119" fmla="*/ 308 h 480"/>
                  <a:gd name="T120" fmla="*/ 455 w 475"/>
                  <a:gd name="T121" fmla="*/ 302 h 480"/>
                  <a:gd name="T122" fmla="*/ 465 w 475"/>
                  <a:gd name="T123" fmla="*/ 29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5" h="480">
                    <a:moveTo>
                      <a:pt x="441" y="424"/>
                    </a:moveTo>
                    <a:lnTo>
                      <a:pt x="441" y="424"/>
                    </a:lnTo>
                    <a:lnTo>
                      <a:pt x="443" y="420"/>
                    </a:lnTo>
                    <a:lnTo>
                      <a:pt x="443" y="416"/>
                    </a:lnTo>
                    <a:lnTo>
                      <a:pt x="443" y="412"/>
                    </a:lnTo>
                    <a:lnTo>
                      <a:pt x="443" y="410"/>
                    </a:lnTo>
                    <a:lnTo>
                      <a:pt x="443" y="406"/>
                    </a:lnTo>
                    <a:lnTo>
                      <a:pt x="441" y="404"/>
                    </a:lnTo>
                    <a:lnTo>
                      <a:pt x="441" y="404"/>
                    </a:lnTo>
                    <a:lnTo>
                      <a:pt x="441" y="408"/>
                    </a:lnTo>
                    <a:lnTo>
                      <a:pt x="437" y="412"/>
                    </a:lnTo>
                    <a:lnTo>
                      <a:pt x="437" y="416"/>
                    </a:lnTo>
                    <a:lnTo>
                      <a:pt x="437" y="416"/>
                    </a:lnTo>
                    <a:lnTo>
                      <a:pt x="439" y="418"/>
                    </a:lnTo>
                    <a:lnTo>
                      <a:pt x="439" y="420"/>
                    </a:lnTo>
                    <a:lnTo>
                      <a:pt x="439" y="420"/>
                    </a:lnTo>
                    <a:lnTo>
                      <a:pt x="439" y="422"/>
                    </a:lnTo>
                    <a:lnTo>
                      <a:pt x="441" y="431"/>
                    </a:lnTo>
                    <a:lnTo>
                      <a:pt x="443" y="431"/>
                    </a:lnTo>
                    <a:lnTo>
                      <a:pt x="443" y="431"/>
                    </a:lnTo>
                    <a:lnTo>
                      <a:pt x="443" y="429"/>
                    </a:lnTo>
                    <a:lnTo>
                      <a:pt x="441" y="424"/>
                    </a:lnTo>
                    <a:close/>
                    <a:moveTo>
                      <a:pt x="473" y="283"/>
                    </a:moveTo>
                    <a:lnTo>
                      <a:pt x="471" y="283"/>
                    </a:lnTo>
                    <a:lnTo>
                      <a:pt x="471" y="283"/>
                    </a:lnTo>
                    <a:lnTo>
                      <a:pt x="469" y="283"/>
                    </a:lnTo>
                    <a:lnTo>
                      <a:pt x="469" y="283"/>
                    </a:lnTo>
                    <a:lnTo>
                      <a:pt x="469" y="283"/>
                    </a:lnTo>
                    <a:lnTo>
                      <a:pt x="467" y="283"/>
                    </a:lnTo>
                    <a:lnTo>
                      <a:pt x="465" y="283"/>
                    </a:lnTo>
                    <a:lnTo>
                      <a:pt x="465" y="283"/>
                    </a:lnTo>
                    <a:lnTo>
                      <a:pt x="463" y="281"/>
                    </a:lnTo>
                    <a:lnTo>
                      <a:pt x="463" y="281"/>
                    </a:lnTo>
                    <a:lnTo>
                      <a:pt x="459" y="279"/>
                    </a:lnTo>
                    <a:lnTo>
                      <a:pt x="457" y="279"/>
                    </a:lnTo>
                    <a:lnTo>
                      <a:pt x="451" y="281"/>
                    </a:lnTo>
                    <a:lnTo>
                      <a:pt x="451" y="281"/>
                    </a:lnTo>
                    <a:lnTo>
                      <a:pt x="449" y="277"/>
                    </a:lnTo>
                    <a:lnTo>
                      <a:pt x="447" y="277"/>
                    </a:lnTo>
                    <a:lnTo>
                      <a:pt x="447" y="277"/>
                    </a:lnTo>
                    <a:lnTo>
                      <a:pt x="447" y="277"/>
                    </a:lnTo>
                    <a:lnTo>
                      <a:pt x="445" y="275"/>
                    </a:lnTo>
                    <a:lnTo>
                      <a:pt x="445" y="275"/>
                    </a:lnTo>
                    <a:lnTo>
                      <a:pt x="445" y="275"/>
                    </a:lnTo>
                    <a:lnTo>
                      <a:pt x="445" y="275"/>
                    </a:lnTo>
                    <a:lnTo>
                      <a:pt x="443" y="271"/>
                    </a:lnTo>
                    <a:lnTo>
                      <a:pt x="443" y="271"/>
                    </a:lnTo>
                    <a:lnTo>
                      <a:pt x="443" y="269"/>
                    </a:lnTo>
                    <a:lnTo>
                      <a:pt x="443" y="267"/>
                    </a:lnTo>
                    <a:lnTo>
                      <a:pt x="443" y="267"/>
                    </a:lnTo>
                    <a:lnTo>
                      <a:pt x="443" y="265"/>
                    </a:lnTo>
                    <a:lnTo>
                      <a:pt x="443" y="263"/>
                    </a:lnTo>
                    <a:lnTo>
                      <a:pt x="443" y="263"/>
                    </a:lnTo>
                    <a:lnTo>
                      <a:pt x="443" y="261"/>
                    </a:lnTo>
                    <a:lnTo>
                      <a:pt x="443" y="258"/>
                    </a:lnTo>
                    <a:lnTo>
                      <a:pt x="443" y="256"/>
                    </a:lnTo>
                    <a:lnTo>
                      <a:pt x="443" y="254"/>
                    </a:lnTo>
                    <a:lnTo>
                      <a:pt x="441" y="254"/>
                    </a:lnTo>
                    <a:lnTo>
                      <a:pt x="439" y="254"/>
                    </a:lnTo>
                    <a:lnTo>
                      <a:pt x="434" y="246"/>
                    </a:lnTo>
                    <a:lnTo>
                      <a:pt x="434" y="242"/>
                    </a:lnTo>
                    <a:lnTo>
                      <a:pt x="434" y="240"/>
                    </a:lnTo>
                    <a:lnTo>
                      <a:pt x="432" y="240"/>
                    </a:lnTo>
                    <a:lnTo>
                      <a:pt x="430" y="240"/>
                    </a:lnTo>
                    <a:lnTo>
                      <a:pt x="430" y="238"/>
                    </a:lnTo>
                    <a:lnTo>
                      <a:pt x="430" y="238"/>
                    </a:lnTo>
                    <a:lnTo>
                      <a:pt x="428" y="236"/>
                    </a:lnTo>
                    <a:lnTo>
                      <a:pt x="428" y="236"/>
                    </a:lnTo>
                    <a:lnTo>
                      <a:pt x="426" y="236"/>
                    </a:lnTo>
                    <a:lnTo>
                      <a:pt x="426" y="236"/>
                    </a:lnTo>
                    <a:lnTo>
                      <a:pt x="426" y="236"/>
                    </a:lnTo>
                    <a:lnTo>
                      <a:pt x="424" y="234"/>
                    </a:lnTo>
                    <a:lnTo>
                      <a:pt x="424" y="234"/>
                    </a:lnTo>
                    <a:lnTo>
                      <a:pt x="422" y="232"/>
                    </a:lnTo>
                    <a:lnTo>
                      <a:pt x="422" y="232"/>
                    </a:lnTo>
                    <a:lnTo>
                      <a:pt x="418" y="232"/>
                    </a:lnTo>
                    <a:lnTo>
                      <a:pt x="416" y="232"/>
                    </a:lnTo>
                    <a:lnTo>
                      <a:pt x="416" y="232"/>
                    </a:lnTo>
                    <a:lnTo>
                      <a:pt x="414" y="230"/>
                    </a:lnTo>
                    <a:lnTo>
                      <a:pt x="412" y="228"/>
                    </a:lnTo>
                    <a:lnTo>
                      <a:pt x="412" y="228"/>
                    </a:lnTo>
                    <a:lnTo>
                      <a:pt x="412" y="226"/>
                    </a:lnTo>
                    <a:lnTo>
                      <a:pt x="412" y="224"/>
                    </a:lnTo>
                    <a:lnTo>
                      <a:pt x="412" y="222"/>
                    </a:lnTo>
                    <a:lnTo>
                      <a:pt x="412" y="222"/>
                    </a:lnTo>
                    <a:lnTo>
                      <a:pt x="412" y="222"/>
                    </a:lnTo>
                    <a:lnTo>
                      <a:pt x="410" y="222"/>
                    </a:lnTo>
                    <a:lnTo>
                      <a:pt x="410" y="220"/>
                    </a:lnTo>
                    <a:lnTo>
                      <a:pt x="410" y="220"/>
                    </a:lnTo>
                    <a:lnTo>
                      <a:pt x="410" y="217"/>
                    </a:lnTo>
                    <a:lnTo>
                      <a:pt x="410" y="217"/>
                    </a:lnTo>
                    <a:lnTo>
                      <a:pt x="410" y="215"/>
                    </a:lnTo>
                    <a:lnTo>
                      <a:pt x="410" y="213"/>
                    </a:lnTo>
                    <a:lnTo>
                      <a:pt x="408" y="213"/>
                    </a:lnTo>
                    <a:lnTo>
                      <a:pt x="408" y="211"/>
                    </a:lnTo>
                    <a:lnTo>
                      <a:pt x="408" y="209"/>
                    </a:lnTo>
                    <a:lnTo>
                      <a:pt x="408" y="207"/>
                    </a:lnTo>
                    <a:lnTo>
                      <a:pt x="406" y="205"/>
                    </a:lnTo>
                    <a:lnTo>
                      <a:pt x="400" y="197"/>
                    </a:lnTo>
                    <a:lnTo>
                      <a:pt x="398" y="197"/>
                    </a:lnTo>
                    <a:lnTo>
                      <a:pt x="398" y="195"/>
                    </a:lnTo>
                    <a:lnTo>
                      <a:pt x="398" y="191"/>
                    </a:lnTo>
                    <a:lnTo>
                      <a:pt x="398" y="189"/>
                    </a:lnTo>
                    <a:lnTo>
                      <a:pt x="396" y="187"/>
                    </a:lnTo>
                    <a:lnTo>
                      <a:pt x="396" y="187"/>
                    </a:lnTo>
                    <a:lnTo>
                      <a:pt x="394" y="185"/>
                    </a:lnTo>
                    <a:lnTo>
                      <a:pt x="391" y="185"/>
                    </a:lnTo>
                    <a:lnTo>
                      <a:pt x="389" y="185"/>
                    </a:lnTo>
                    <a:lnTo>
                      <a:pt x="387" y="183"/>
                    </a:lnTo>
                    <a:lnTo>
                      <a:pt x="383" y="181"/>
                    </a:lnTo>
                    <a:lnTo>
                      <a:pt x="375" y="179"/>
                    </a:lnTo>
                    <a:lnTo>
                      <a:pt x="371" y="176"/>
                    </a:lnTo>
                    <a:lnTo>
                      <a:pt x="371" y="176"/>
                    </a:lnTo>
                    <a:lnTo>
                      <a:pt x="369" y="172"/>
                    </a:lnTo>
                    <a:lnTo>
                      <a:pt x="369" y="170"/>
                    </a:lnTo>
                    <a:lnTo>
                      <a:pt x="367" y="170"/>
                    </a:lnTo>
                    <a:lnTo>
                      <a:pt x="365" y="170"/>
                    </a:lnTo>
                    <a:lnTo>
                      <a:pt x="363" y="170"/>
                    </a:lnTo>
                    <a:lnTo>
                      <a:pt x="361" y="168"/>
                    </a:lnTo>
                    <a:lnTo>
                      <a:pt x="363" y="166"/>
                    </a:lnTo>
                    <a:lnTo>
                      <a:pt x="363" y="166"/>
                    </a:lnTo>
                    <a:lnTo>
                      <a:pt x="363" y="164"/>
                    </a:lnTo>
                    <a:lnTo>
                      <a:pt x="361" y="164"/>
                    </a:lnTo>
                    <a:lnTo>
                      <a:pt x="361" y="162"/>
                    </a:lnTo>
                    <a:lnTo>
                      <a:pt x="361" y="162"/>
                    </a:lnTo>
                    <a:lnTo>
                      <a:pt x="361" y="162"/>
                    </a:lnTo>
                    <a:lnTo>
                      <a:pt x="359" y="160"/>
                    </a:lnTo>
                    <a:lnTo>
                      <a:pt x="359" y="162"/>
                    </a:lnTo>
                    <a:lnTo>
                      <a:pt x="359" y="162"/>
                    </a:lnTo>
                    <a:lnTo>
                      <a:pt x="359" y="162"/>
                    </a:lnTo>
                    <a:lnTo>
                      <a:pt x="357" y="162"/>
                    </a:lnTo>
                    <a:lnTo>
                      <a:pt x="353" y="158"/>
                    </a:lnTo>
                    <a:lnTo>
                      <a:pt x="353" y="156"/>
                    </a:lnTo>
                    <a:lnTo>
                      <a:pt x="353" y="156"/>
                    </a:lnTo>
                    <a:lnTo>
                      <a:pt x="350" y="154"/>
                    </a:lnTo>
                    <a:lnTo>
                      <a:pt x="350" y="152"/>
                    </a:lnTo>
                    <a:lnTo>
                      <a:pt x="353" y="152"/>
                    </a:lnTo>
                    <a:lnTo>
                      <a:pt x="353" y="150"/>
                    </a:lnTo>
                    <a:lnTo>
                      <a:pt x="350" y="150"/>
                    </a:lnTo>
                    <a:lnTo>
                      <a:pt x="350" y="148"/>
                    </a:lnTo>
                    <a:lnTo>
                      <a:pt x="350" y="146"/>
                    </a:lnTo>
                    <a:lnTo>
                      <a:pt x="346" y="144"/>
                    </a:lnTo>
                    <a:lnTo>
                      <a:pt x="344" y="142"/>
                    </a:lnTo>
                    <a:lnTo>
                      <a:pt x="340" y="138"/>
                    </a:lnTo>
                    <a:lnTo>
                      <a:pt x="336" y="138"/>
                    </a:lnTo>
                    <a:lnTo>
                      <a:pt x="336" y="136"/>
                    </a:lnTo>
                    <a:lnTo>
                      <a:pt x="330" y="136"/>
                    </a:lnTo>
                    <a:lnTo>
                      <a:pt x="328" y="136"/>
                    </a:lnTo>
                    <a:lnTo>
                      <a:pt x="326" y="133"/>
                    </a:lnTo>
                    <a:lnTo>
                      <a:pt x="324" y="133"/>
                    </a:lnTo>
                    <a:lnTo>
                      <a:pt x="322" y="129"/>
                    </a:lnTo>
                    <a:lnTo>
                      <a:pt x="322" y="127"/>
                    </a:lnTo>
                    <a:lnTo>
                      <a:pt x="320" y="125"/>
                    </a:lnTo>
                    <a:lnTo>
                      <a:pt x="318" y="121"/>
                    </a:lnTo>
                    <a:lnTo>
                      <a:pt x="316" y="119"/>
                    </a:lnTo>
                    <a:lnTo>
                      <a:pt x="310" y="115"/>
                    </a:lnTo>
                    <a:lnTo>
                      <a:pt x="305" y="113"/>
                    </a:lnTo>
                    <a:lnTo>
                      <a:pt x="301" y="111"/>
                    </a:lnTo>
                    <a:lnTo>
                      <a:pt x="299" y="111"/>
                    </a:lnTo>
                    <a:lnTo>
                      <a:pt x="295" y="109"/>
                    </a:lnTo>
                    <a:lnTo>
                      <a:pt x="293" y="107"/>
                    </a:lnTo>
                    <a:lnTo>
                      <a:pt x="291" y="105"/>
                    </a:lnTo>
                    <a:lnTo>
                      <a:pt x="289" y="103"/>
                    </a:lnTo>
                    <a:lnTo>
                      <a:pt x="289" y="103"/>
                    </a:lnTo>
                    <a:lnTo>
                      <a:pt x="287" y="103"/>
                    </a:lnTo>
                    <a:lnTo>
                      <a:pt x="285" y="103"/>
                    </a:lnTo>
                    <a:lnTo>
                      <a:pt x="285" y="101"/>
                    </a:lnTo>
                    <a:lnTo>
                      <a:pt x="283" y="97"/>
                    </a:lnTo>
                    <a:lnTo>
                      <a:pt x="281" y="95"/>
                    </a:lnTo>
                    <a:lnTo>
                      <a:pt x="281" y="95"/>
                    </a:lnTo>
                    <a:lnTo>
                      <a:pt x="279" y="92"/>
                    </a:lnTo>
                    <a:lnTo>
                      <a:pt x="277" y="90"/>
                    </a:lnTo>
                    <a:lnTo>
                      <a:pt x="277" y="88"/>
                    </a:lnTo>
                    <a:lnTo>
                      <a:pt x="275" y="88"/>
                    </a:lnTo>
                    <a:lnTo>
                      <a:pt x="275" y="86"/>
                    </a:lnTo>
                    <a:lnTo>
                      <a:pt x="273" y="86"/>
                    </a:lnTo>
                    <a:lnTo>
                      <a:pt x="271" y="84"/>
                    </a:lnTo>
                    <a:lnTo>
                      <a:pt x="269" y="84"/>
                    </a:lnTo>
                    <a:lnTo>
                      <a:pt x="269" y="82"/>
                    </a:lnTo>
                    <a:lnTo>
                      <a:pt x="267" y="82"/>
                    </a:lnTo>
                    <a:lnTo>
                      <a:pt x="264" y="72"/>
                    </a:lnTo>
                    <a:lnTo>
                      <a:pt x="262" y="70"/>
                    </a:lnTo>
                    <a:lnTo>
                      <a:pt x="256" y="64"/>
                    </a:lnTo>
                    <a:lnTo>
                      <a:pt x="256" y="62"/>
                    </a:lnTo>
                    <a:lnTo>
                      <a:pt x="254" y="60"/>
                    </a:lnTo>
                    <a:lnTo>
                      <a:pt x="252" y="56"/>
                    </a:lnTo>
                    <a:lnTo>
                      <a:pt x="252" y="54"/>
                    </a:lnTo>
                    <a:lnTo>
                      <a:pt x="248" y="51"/>
                    </a:lnTo>
                    <a:lnTo>
                      <a:pt x="242" y="54"/>
                    </a:lnTo>
                    <a:lnTo>
                      <a:pt x="238" y="54"/>
                    </a:lnTo>
                    <a:lnTo>
                      <a:pt x="234" y="54"/>
                    </a:lnTo>
                    <a:lnTo>
                      <a:pt x="232" y="51"/>
                    </a:lnTo>
                    <a:lnTo>
                      <a:pt x="232" y="49"/>
                    </a:lnTo>
                    <a:lnTo>
                      <a:pt x="230" y="47"/>
                    </a:lnTo>
                    <a:lnTo>
                      <a:pt x="226" y="45"/>
                    </a:lnTo>
                    <a:lnTo>
                      <a:pt x="224" y="45"/>
                    </a:lnTo>
                    <a:lnTo>
                      <a:pt x="221" y="43"/>
                    </a:lnTo>
                    <a:lnTo>
                      <a:pt x="221" y="41"/>
                    </a:lnTo>
                    <a:lnTo>
                      <a:pt x="221" y="41"/>
                    </a:lnTo>
                    <a:lnTo>
                      <a:pt x="219" y="43"/>
                    </a:lnTo>
                    <a:lnTo>
                      <a:pt x="215" y="41"/>
                    </a:lnTo>
                    <a:lnTo>
                      <a:pt x="207" y="37"/>
                    </a:lnTo>
                    <a:lnTo>
                      <a:pt x="203" y="35"/>
                    </a:lnTo>
                    <a:lnTo>
                      <a:pt x="203" y="29"/>
                    </a:lnTo>
                    <a:lnTo>
                      <a:pt x="205" y="27"/>
                    </a:lnTo>
                    <a:lnTo>
                      <a:pt x="205" y="27"/>
                    </a:lnTo>
                    <a:lnTo>
                      <a:pt x="205" y="25"/>
                    </a:lnTo>
                    <a:lnTo>
                      <a:pt x="205" y="25"/>
                    </a:lnTo>
                    <a:lnTo>
                      <a:pt x="205" y="25"/>
                    </a:lnTo>
                    <a:lnTo>
                      <a:pt x="205" y="23"/>
                    </a:lnTo>
                    <a:lnTo>
                      <a:pt x="207" y="21"/>
                    </a:lnTo>
                    <a:lnTo>
                      <a:pt x="207" y="21"/>
                    </a:lnTo>
                    <a:lnTo>
                      <a:pt x="209" y="19"/>
                    </a:lnTo>
                    <a:lnTo>
                      <a:pt x="209" y="19"/>
                    </a:lnTo>
                    <a:lnTo>
                      <a:pt x="209" y="17"/>
                    </a:lnTo>
                    <a:lnTo>
                      <a:pt x="211" y="13"/>
                    </a:lnTo>
                    <a:lnTo>
                      <a:pt x="211" y="10"/>
                    </a:lnTo>
                    <a:lnTo>
                      <a:pt x="211" y="10"/>
                    </a:lnTo>
                    <a:lnTo>
                      <a:pt x="215" y="6"/>
                    </a:lnTo>
                    <a:lnTo>
                      <a:pt x="215" y="6"/>
                    </a:lnTo>
                    <a:lnTo>
                      <a:pt x="219" y="4"/>
                    </a:lnTo>
                    <a:lnTo>
                      <a:pt x="219" y="4"/>
                    </a:lnTo>
                    <a:lnTo>
                      <a:pt x="219" y="2"/>
                    </a:lnTo>
                    <a:lnTo>
                      <a:pt x="219" y="2"/>
                    </a:lnTo>
                    <a:lnTo>
                      <a:pt x="219" y="0"/>
                    </a:lnTo>
                    <a:lnTo>
                      <a:pt x="219" y="0"/>
                    </a:lnTo>
                    <a:lnTo>
                      <a:pt x="213" y="0"/>
                    </a:lnTo>
                    <a:lnTo>
                      <a:pt x="207" y="2"/>
                    </a:lnTo>
                    <a:lnTo>
                      <a:pt x="201" y="2"/>
                    </a:lnTo>
                    <a:lnTo>
                      <a:pt x="193" y="4"/>
                    </a:lnTo>
                    <a:lnTo>
                      <a:pt x="187" y="4"/>
                    </a:lnTo>
                    <a:lnTo>
                      <a:pt x="181" y="6"/>
                    </a:lnTo>
                    <a:lnTo>
                      <a:pt x="174" y="8"/>
                    </a:lnTo>
                    <a:lnTo>
                      <a:pt x="168" y="8"/>
                    </a:lnTo>
                    <a:lnTo>
                      <a:pt x="160" y="10"/>
                    </a:lnTo>
                    <a:lnTo>
                      <a:pt x="148" y="13"/>
                    </a:lnTo>
                    <a:lnTo>
                      <a:pt x="142" y="13"/>
                    </a:lnTo>
                    <a:lnTo>
                      <a:pt x="133" y="15"/>
                    </a:lnTo>
                    <a:lnTo>
                      <a:pt x="127" y="15"/>
                    </a:lnTo>
                    <a:lnTo>
                      <a:pt x="121" y="17"/>
                    </a:lnTo>
                    <a:lnTo>
                      <a:pt x="115" y="17"/>
                    </a:lnTo>
                    <a:lnTo>
                      <a:pt x="107" y="19"/>
                    </a:lnTo>
                    <a:lnTo>
                      <a:pt x="99" y="19"/>
                    </a:lnTo>
                    <a:lnTo>
                      <a:pt x="92" y="19"/>
                    </a:lnTo>
                    <a:lnTo>
                      <a:pt x="90" y="19"/>
                    </a:lnTo>
                    <a:lnTo>
                      <a:pt x="88" y="19"/>
                    </a:lnTo>
                    <a:lnTo>
                      <a:pt x="78" y="21"/>
                    </a:lnTo>
                    <a:lnTo>
                      <a:pt x="66" y="23"/>
                    </a:lnTo>
                    <a:lnTo>
                      <a:pt x="56" y="25"/>
                    </a:lnTo>
                    <a:lnTo>
                      <a:pt x="43" y="25"/>
                    </a:lnTo>
                    <a:lnTo>
                      <a:pt x="33" y="27"/>
                    </a:lnTo>
                    <a:lnTo>
                      <a:pt x="23" y="29"/>
                    </a:lnTo>
                    <a:lnTo>
                      <a:pt x="11" y="29"/>
                    </a:lnTo>
                    <a:lnTo>
                      <a:pt x="0" y="31"/>
                    </a:lnTo>
                    <a:lnTo>
                      <a:pt x="0" y="31"/>
                    </a:lnTo>
                    <a:lnTo>
                      <a:pt x="0" y="33"/>
                    </a:lnTo>
                    <a:lnTo>
                      <a:pt x="2" y="37"/>
                    </a:lnTo>
                    <a:lnTo>
                      <a:pt x="2" y="41"/>
                    </a:lnTo>
                    <a:lnTo>
                      <a:pt x="4" y="45"/>
                    </a:lnTo>
                    <a:lnTo>
                      <a:pt x="6" y="51"/>
                    </a:lnTo>
                    <a:lnTo>
                      <a:pt x="8" y="58"/>
                    </a:lnTo>
                    <a:lnTo>
                      <a:pt x="11" y="64"/>
                    </a:lnTo>
                    <a:lnTo>
                      <a:pt x="13" y="72"/>
                    </a:lnTo>
                    <a:lnTo>
                      <a:pt x="15" y="80"/>
                    </a:lnTo>
                    <a:lnTo>
                      <a:pt x="19" y="88"/>
                    </a:lnTo>
                    <a:lnTo>
                      <a:pt x="21" y="99"/>
                    </a:lnTo>
                    <a:lnTo>
                      <a:pt x="23" y="107"/>
                    </a:lnTo>
                    <a:lnTo>
                      <a:pt x="27" y="117"/>
                    </a:lnTo>
                    <a:lnTo>
                      <a:pt x="29" y="127"/>
                    </a:lnTo>
                    <a:lnTo>
                      <a:pt x="33" y="138"/>
                    </a:lnTo>
                    <a:lnTo>
                      <a:pt x="35" y="146"/>
                    </a:lnTo>
                    <a:lnTo>
                      <a:pt x="39" y="156"/>
                    </a:lnTo>
                    <a:lnTo>
                      <a:pt x="41" y="166"/>
                    </a:lnTo>
                    <a:lnTo>
                      <a:pt x="45" y="174"/>
                    </a:lnTo>
                    <a:lnTo>
                      <a:pt x="47" y="185"/>
                    </a:lnTo>
                    <a:lnTo>
                      <a:pt x="49" y="193"/>
                    </a:lnTo>
                    <a:lnTo>
                      <a:pt x="54" y="201"/>
                    </a:lnTo>
                    <a:lnTo>
                      <a:pt x="56" y="209"/>
                    </a:lnTo>
                    <a:lnTo>
                      <a:pt x="58" y="215"/>
                    </a:lnTo>
                    <a:lnTo>
                      <a:pt x="60" y="222"/>
                    </a:lnTo>
                    <a:lnTo>
                      <a:pt x="62" y="228"/>
                    </a:lnTo>
                    <a:lnTo>
                      <a:pt x="62" y="234"/>
                    </a:lnTo>
                    <a:lnTo>
                      <a:pt x="64" y="236"/>
                    </a:lnTo>
                    <a:lnTo>
                      <a:pt x="66" y="240"/>
                    </a:lnTo>
                    <a:lnTo>
                      <a:pt x="66" y="242"/>
                    </a:lnTo>
                    <a:lnTo>
                      <a:pt x="66" y="242"/>
                    </a:lnTo>
                    <a:lnTo>
                      <a:pt x="66" y="246"/>
                    </a:lnTo>
                    <a:lnTo>
                      <a:pt x="66" y="246"/>
                    </a:lnTo>
                    <a:lnTo>
                      <a:pt x="70" y="254"/>
                    </a:lnTo>
                    <a:lnTo>
                      <a:pt x="70" y="258"/>
                    </a:lnTo>
                    <a:lnTo>
                      <a:pt x="72" y="258"/>
                    </a:lnTo>
                    <a:lnTo>
                      <a:pt x="72" y="258"/>
                    </a:lnTo>
                    <a:lnTo>
                      <a:pt x="72" y="261"/>
                    </a:lnTo>
                    <a:lnTo>
                      <a:pt x="72" y="261"/>
                    </a:lnTo>
                    <a:lnTo>
                      <a:pt x="74" y="263"/>
                    </a:lnTo>
                    <a:lnTo>
                      <a:pt x="76" y="263"/>
                    </a:lnTo>
                    <a:lnTo>
                      <a:pt x="74" y="265"/>
                    </a:lnTo>
                    <a:lnTo>
                      <a:pt x="76" y="265"/>
                    </a:lnTo>
                    <a:lnTo>
                      <a:pt x="76" y="267"/>
                    </a:lnTo>
                    <a:lnTo>
                      <a:pt x="76" y="267"/>
                    </a:lnTo>
                    <a:lnTo>
                      <a:pt x="78" y="271"/>
                    </a:lnTo>
                    <a:lnTo>
                      <a:pt x="80" y="273"/>
                    </a:lnTo>
                    <a:lnTo>
                      <a:pt x="80" y="275"/>
                    </a:lnTo>
                    <a:lnTo>
                      <a:pt x="80" y="277"/>
                    </a:lnTo>
                    <a:lnTo>
                      <a:pt x="80" y="277"/>
                    </a:lnTo>
                    <a:lnTo>
                      <a:pt x="82" y="277"/>
                    </a:lnTo>
                    <a:lnTo>
                      <a:pt x="82" y="279"/>
                    </a:lnTo>
                    <a:lnTo>
                      <a:pt x="82" y="279"/>
                    </a:lnTo>
                    <a:lnTo>
                      <a:pt x="88" y="287"/>
                    </a:lnTo>
                    <a:lnTo>
                      <a:pt x="90" y="289"/>
                    </a:lnTo>
                    <a:lnTo>
                      <a:pt x="90" y="289"/>
                    </a:lnTo>
                    <a:lnTo>
                      <a:pt x="92" y="293"/>
                    </a:lnTo>
                    <a:lnTo>
                      <a:pt x="92" y="295"/>
                    </a:lnTo>
                    <a:lnTo>
                      <a:pt x="94" y="297"/>
                    </a:lnTo>
                    <a:lnTo>
                      <a:pt x="94" y="297"/>
                    </a:lnTo>
                    <a:lnTo>
                      <a:pt x="94" y="299"/>
                    </a:lnTo>
                    <a:lnTo>
                      <a:pt x="94" y="299"/>
                    </a:lnTo>
                    <a:lnTo>
                      <a:pt x="94" y="299"/>
                    </a:lnTo>
                    <a:lnTo>
                      <a:pt x="94" y="299"/>
                    </a:lnTo>
                    <a:lnTo>
                      <a:pt x="94" y="302"/>
                    </a:lnTo>
                    <a:lnTo>
                      <a:pt x="94" y="302"/>
                    </a:lnTo>
                    <a:lnTo>
                      <a:pt x="94" y="304"/>
                    </a:lnTo>
                    <a:lnTo>
                      <a:pt x="94" y="304"/>
                    </a:lnTo>
                    <a:lnTo>
                      <a:pt x="94" y="308"/>
                    </a:lnTo>
                    <a:lnTo>
                      <a:pt x="94" y="308"/>
                    </a:lnTo>
                    <a:lnTo>
                      <a:pt x="97" y="310"/>
                    </a:lnTo>
                    <a:lnTo>
                      <a:pt x="101" y="312"/>
                    </a:lnTo>
                    <a:lnTo>
                      <a:pt x="103" y="312"/>
                    </a:lnTo>
                    <a:lnTo>
                      <a:pt x="103" y="314"/>
                    </a:lnTo>
                    <a:lnTo>
                      <a:pt x="103" y="314"/>
                    </a:lnTo>
                    <a:lnTo>
                      <a:pt x="103" y="314"/>
                    </a:lnTo>
                    <a:lnTo>
                      <a:pt x="105" y="314"/>
                    </a:lnTo>
                    <a:lnTo>
                      <a:pt x="103" y="316"/>
                    </a:lnTo>
                    <a:lnTo>
                      <a:pt x="103" y="316"/>
                    </a:lnTo>
                    <a:lnTo>
                      <a:pt x="103" y="316"/>
                    </a:lnTo>
                    <a:lnTo>
                      <a:pt x="101" y="316"/>
                    </a:lnTo>
                    <a:lnTo>
                      <a:pt x="103" y="318"/>
                    </a:lnTo>
                    <a:lnTo>
                      <a:pt x="103" y="320"/>
                    </a:lnTo>
                    <a:lnTo>
                      <a:pt x="101" y="320"/>
                    </a:lnTo>
                    <a:lnTo>
                      <a:pt x="101" y="320"/>
                    </a:lnTo>
                    <a:lnTo>
                      <a:pt x="99" y="320"/>
                    </a:lnTo>
                    <a:lnTo>
                      <a:pt x="99" y="320"/>
                    </a:lnTo>
                    <a:lnTo>
                      <a:pt x="99" y="322"/>
                    </a:lnTo>
                    <a:lnTo>
                      <a:pt x="99" y="322"/>
                    </a:lnTo>
                    <a:lnTo>
                      <a:pt x="99" y="324"/>
                    </a:lnTo>
                    <a:lnTo>
                      <a:pt x="97" y="324"/>
                    </a:lnTo>
                    <a:lnTo>
                      <a:pt x="94" y="324"/>
                    </a:lnTo>
                    <a:lnTo>
                      <a:pt x="94" y="326"/>
                    </a:lnTo>
                    <a:lnTo>
                      <a:pt x="94" y="326"/>
                    </a:lnTo>
                    <a:lnTo>
                      <a:pt x="92" y="326"/>
                    </a:lnTo>
                    <a:lnTo>
                      <a:pt x="92" y="330"/>
                    </a:lnTo>
                    <a:lnTo>
                      <a:pt x="92" y="332"/>
                    </a:lnTo>
                    <a:lnTo>
                      <a:pt x="92" y="334"/>
                    </a:lnTo>
                    <a:lnTo>
                      <a:pt x="92" y="336"/>
                    </a:lnTo>
                    <a:lnTo>
                      <a:pt x="92" y="338"/>
                    </a:lnTo>
                    <a:lnTo>
                      <a:pt x="92" y="340"/>
                    </a:lnTo>
                    <a:lnTo>
                      <a:pt x="92" y="342"/>
                    </a:lnTo>
                    <a:lnTo>
                      <a:pt x="92" y="345"/>
                    </a:lnTo>
                    <a:lnTo>
                      <a:pt x="92" y="345"/>
                    </a:lnTo>
                    <a:lnTo>
                      <a:pt x="92" y="347"/>
                    </a:lnTo>
                    <a:lnTo>
                      <a:pt x="92" y="349"/>
                    </a:lnTo>
                    <a:lnTo>
                      <a:pt x="90" y="353"/>
                    </a:lnTo>
                    <a:lnTo>
                      <a:pt x="88" y="357"/>
                    </a:lnTo>
                    <a:lnTo>
                      <a:pt x="88" y="361"/>
                    </a:lnTo>
                    <a:lnTo>
                      <a:pt x="88" y="361"/>
                    </a:lnTo>
                    <a:lnTo>
                      <a:pt x="88" y="363"/>
                    </a:lnTo>
                    <a:lnTo>
                      <a:pt x="88" y="363"/>
                    </a:lnTo>
                    <a:lnTo>
                      <a:pt x="88" y="365"/>
                    </a:lnTo>
                    <a:lnTo>
                      <a:pt x="88" y="367"/>
                    </a:lnTo>
                    <a:lnTo>
                      <a:pt x="92" y="379"/>
                    </a:lnTo>
                    <a:lnTo>
                      <a:pt x="94" y="381"/>
                    </a:lnTo>
                    <a:lnTo>
                      <a:pt x="99" y="386"/>
                    </a:lnTo>
                    <a:lnTo>
                      <a:pt x="99" y="386"/>
                    </a:lnTo>
                    <a:lnTo>
                      <a:pt x="99" y="388"/>
                    </a:lnTo>
                    <a:lnTo>
                      <a:pt x="99" y="392"/>
                    </a:lnTo>
                    <a:lnTo>
                      <a:pt x="101" y="392"/>
                    </a:lnTo>
                    <a:lnTo>
                      <a:pt x="101" y="394"/>
                    </a:lnTo>
                    <a:lnTo>
                      <a:pt x="101" y="396"/>
                    </a:lnTo>
                    <a:lnTo>
                      <a:pt x="101" y="398"/>
                    </a:lnTo>
                    <a:lnTo>
                      <a:pt x="101" y="400"/>
                    </a:lnTo>
                    <a:lnTo>
                      <a:pt x="101" y="402"/>
                    </a:lnTo>
                    <a:lnTo>
                      <a:pt x="101" y="404"/>
                    </a:lnTo>
                    <a:lnTo>
                      <a:pt x="101" y="408"/>
                    </a:lnTo>
                    <a:lnTo>
                      <a:pt x="101" y="412"/>
                    </a:lnTo>
                    <a:lnTo>
                      <a:pt x="101" y="420"/>
                    </a:lnTo>
                    <a:lnTo>
                      <a:pt x="101" y="420"/>
                    </a:lnTo>
                    <a:lnTo>
                      <a:pt x="99" y="422"/>
                    </a:lnTo>
                    <a:lnTo>
                      <a:pt x="99" y="424"/>
                    </a:lnTo>
                    <a:lnTo>
                      <a:pt x="99" y="424"/>
                    </a:lnTo>
                    <a:lnTo>
                      <a:pt x="101" y="427"/>
                    </a:lnTo>
                    <a:lnTo>
                      <a:pt x="101" y="429"/>
                    </a:lnTo>
                    <a:lnTo>
                      <a:pt x="101" y="433"/>
                    </a:lnTo>
                    <a:lnTo>
                      <a:pt x="101" y="433"/>
                    </a:lnTo>
                    <a:lnTo>
                      <a:pt x="103" y="435"/>
                    </a:lnTo>
                    <a:lnTo>
                      <a:pt x="105" y="435"/>
                    </a:lnTo>
                    <a:lnTo>
                      <a:pt x="107" y="439"/>
                    </a:lnTo>
                    <a:lnTo>
                      <a:pt x="111" y="443"/>
                    </a:lnTo>
                    <a:lnTo>
                      <a:pt x="113" y="447"/>
                    </a:lnTo>
                    <a:lnTo>
                      <a:pt x="113" y="449"/>
                    </a:lnTo>
                    <a:lnTo>
                      <a:pt x="113" y="449"/>
                    </a:lnTo>
                    <a:lnTo>
                      <a:pt x="113" y="451"/>
                    </a:lnTo>
                    <a:lnTo>
                      <a:pt x="113" y="451"/>
                    </a:lnTo>
                    <a:lnTo>
                      <a:pt x="113" y="451"/>
                    </a:lnTo>
                    <a:lnTo>
                      <a:pt x="113" y="453"/>
                    </a:lnTo>
                    <a:lnTo>
                      <a:pt x="113" y="453"/>
                    </a:lnTo>
                    <a:lnTo>
                      <a:pt x="113" y="453"/>
                    </a:lnTo>
                    <a:lnTo>
                      <a:pt x="115" y="455"/>
                    </a:lnTo>
                    <a:lnTo>
                      <a:pt x="115" y="455"/>
                    </a:lnTo>
                    <a:lnTo>
                      <a:pt x="117" y="457"/>
                    </a:lnTo>
                    <a:lnTo>
                      <a:pt x="117" y="459"/>
                    </a:lnTo>
                    <a:lnTo>
                      <a:pt x="119" y="459"/>
                    </a:lnTo>
                    <a:lnTo>
                      <a:pt x="119" y="463"/>
                    </a:lnTo>
                    <a:lnTo>
                      <a:pt x="121" y="465"/>
                    </a:lnTo>
                    <a:lnTo>
                      <a:pt x="121" y="470"/>
                    </a:lnTo>
                    <a:lnTo>
                      <a:pt x="123" y="476"/>
                    </a:lnTo>
                    <a:lnTo>
                      <a:pt x="129" y="480"/>
                    </a:lnTo>
                    <a:lnTo>
                      <a:pt x="129" y="480"/>
                    </a:lnTo>
                    <a:lnTo>
                      <a:pt x="131" y="480"/>
                    </a:lnTo>
                    <a:lnTo>
                      <a:pt x="133" y="480"/>
                    </a:lnTo>
                    <a:lnTo>
                      <a:pt x="135" y="480"/>
                    </a:lnTo>
                    <a:lnTo>
                      <a:pt x="138" y="480"/>
                    </a:lnTo>
                    <a:lnTo>
                      <a:pt x="142" y="480"/>
                    </a:lnTo>
                    <a:lnTo>
                      <a:pt x="146" y="480"/>
                    </a:lnTo>
                    <a:lnTo>
                      <a:pt x="152" y="478"/>
                    </a:lnTo>
                    <a:lnTo>
                      <a:pt x="158" y="478"/>
                    </a:lnTo>
                    <a:lnTo>
                      <a:pt x="164" y="478"/>
                    </a:lnTo>
                    <a:lnTo>
                      <a:pt x="172" y="478"/>
                    </a:lnTo>
                    <a:lnTo>
                      <a:pt x="181" y="476"/>
                    </a:lnTo>
                    <a:lnTo>
                      <a:pt x="191" y="476"/>
                    </a:lnTo>
                    <a:lnTo>
                      <a:pt x="199" y="476"/>
                    </a:lnTo>
                    <a:lnTo>
                      <a:pt x="209" y="474"/>
                    </a:lnTo>
                    <a:lnTo>
                      <a:pt x="219" y="474"/>
                    </a:lnTo>
                    <a:lnTo>
                      <a:pt x="230" y="474"/>
                    </a:lnTo>
                    <a:lnTo>
                      <a:pt x="240" y="472"/>
                    </a:lnTo>
                    <a:lnTo>
                      <a:pt x="250" y="472"/>
                    </a:lnTo>
                    <a:lnTo>
                      <a:pt x="260" y="470"/>
                    </a:lnTo>
                    <a:lnTo>
                      <a:pt x="271" y="470"/>
                    </a:lnTo>
                    <a:lnTo>
                      <a:pt x="281" y="467"/>
                    </a:lnTo>
                    <a:lnTo>
                      <a:pt x="291" y="467"/>
                    </a:lnTo>
                    <a:lnTo>
                      <a:pt x="301" y="467"/>
                    </a:lnTo>
                    <a:lnTo>
                      <a:pt x="310" y="465"/>
                    </a:lnTo>
                    <a:lnTo>
                      <a:pt x="320" y="465"/>
                    </a:lnTo>
                    <a:lnTo>
                      <a:pt x="328" y="465"/>
                    </a:lnTo>
                    <a:lnTo>
                      <a:pt x="336" y="463"/>
                    </a:lnTo>
                    <a:lnTo>
                      <a:pt x="344" y="463"/>
                    </a:lnTo>
                    <a:lnTo>
                      <a:pt x="350" y="463"/>
                    </a:lnTo>
                    <a:lnTo>
                      <a:pt x="357" y="461"/>
                    </a:lnTo>
                    <a:lnTo>
                      <a:pt x="361" y="461"/>
                    </a:lnTo>
                    <a:lnTo>
                      <a:pt x="367" y="461"/>
                    </a:lnTo>
                    <a:lnTo>
                      <a:pt x="369" y="461"/>
                    </a:lnTo>
                    <a:lnTo>
                      <a:pt x="373" y="461"/>
                    </a:lnTo>
                    <a:lnTo>
                      <a:pt x="373" y="461"/>
                    </a:lnTo>
                    <a:lnTo>
                      <a:pt x="373" y="461"/>
                    </a:lnTo>
                    <a:lnTo>
                      <a:pt x="373" y="461"/>
                    </a:lnTo>
                    <a:lnTo>
                      <a:pt x="373" y="463"/>
                    </a:lnTo>
                    <a:lnTo>
                      <a:pt x="373" y="463"/>
                    </a:lnTo>
                    <a:lnTo>
                      <a:pt x="373" y="463"/>
                    </a:lnTo>
                    <a:lnTo>
                      <a:pt x="373" y="463"/>
                    </a:lnTo>
                    <a:lnTo>
                      <a:pt x="373" y="463"/>
                    </a:lnTo>
                    <a:lnTo>
                      <a:pt x="377" y="467"/>
                    </a:lnTo>
                    <a:lnTo>
                      <a:pt x="377" y="467"/>
                    </a:lnTo>
                    <a:lnTo>
                      <a:pt x="377" y="467"/>
                    </a:lnTo>
                    <a:lnTo>
                      <a:pt x="377" y="470"/>
                    </a:lnTo>
                    <a:lnTo>
                      <a:pt x="377" y="470"/>
                    </a:lnTo>
                    <a:lnTo>
                      <a:pt x="377" y="470"/>
                    </a:lnTo>
                    <a:lnTo>
                      <a:pt x="377" y="470"/>
                    </a:lnTo>
                    <a:lnTo>
                      <a:pt x="377" y="472"/>
                    </a:lnTo>
                    <a:lnTo>
                      <a:pt x="377" y="474"/>
                    </a:lnTo>
                    <a:lnTo>
                      <a:pt x="377" y="474"/>
                    </a:lnTo>
                    <a:lnTo>
                      <a:pt x="377" y="474"/>
                    </a:lnTo>
                    <a:lnTo>
                      <a:pt x="379" y="476"/>
                    </a:lnTo>
                    <a:lnTo>
                      <a:pt x="381" y="480"/>
                    </a:lnTo>
                    <a:lnTo>
                      <a:pt x="381" y="480"/>
                    </a:lnTo>
                    <a:lnTo>
                      <a:pt x="381" y="480"/>
                    </a:lnTo>
                    <a:lnTo>
                      <a:pt x="381" y="480"/>
                    </a:lnTo>
                    <a:lnTo>
                      <a:pt x="383" y="480"/>
                    </a:lnTo>
                    <a:lnTo>
                      <a:pt x="383" y="480"/>
                    </a:lnTo>
                    <a:lnTo>
                      <a:pt x="387" y="480"/>
                    </a:lnTo>
                    <a:lnTo>
                      <a:pt x="387" y="480"/>
                    </a:lnTo>
                    <a:lnTo>
                      <a:pt x="389" y="480"/>
                    </a:lnTo>
                    <a:lnTo>
                      <a:pt x="391" y="480"/>
                    </a:lnTo>
                    <a:lnTo>
                      <a:pt x="391" y="480"/>
                    </a:lnTo>
                    <a:lnTo>
                      <a:pt x="394" y="478"/>
                    </a:lnTo>
                    <a:lnTo>
                      <a:pt x="394" y="478"/>
                    </a:lnTo>
                    <a:lnTo>
                      <a:pt x="394" y="478"/>
                    </a:lnTo>
                    <a:lnTo>
                      <a:pt x="394" y="478"/>
                    </a:lnTo>
                    <a:lnTo>
                      <a:pt x="394" y="476"/>
                    </a:lnTo>
                    <a:lnTo>
                      <a:pt x="394" y="474"/>
                    </a:lnTo>
                    <a:lnTo>
                      <a:pt x="394" y="472"/>
                    </a:lnTo>
                    <a:lnTo>
                      <a:pt x="394" y="472"/>
                    </a:lnTo>
                    <a:lnTo>
                      <a:pt x="394" y="463"/>
                    </a:lnTo>
                    <a:lnTo>
                      <a:pt x="394" y="457"/>
                    </a:lnTo>
                    <a:lnTo>
                      <a:pt x="394" y="455"/>
                    </a:lnTo>
                    <a:lnTo>
                      <a:pt x="394" y="455"/>
                    </a:lnTo>
                    <a:lnTo>
                      <a:pt x="394" y="453"/>
                    </a:lnTo>
                    <a:lnTo>
                      <a:pt x="394" y="453"/>
                    </a:lnTo>
                    <a:lnTo>
                      <a:pt x="391" y="451"/>
                    </a:lnTo>
                    <a:lnTo>
                      <a:pt x="389" y="451"/>
                    </a:lnTo>
                    <a:lnTo>
                      <a:pt x="389" y="449"/>
                    </a:lnTo>
                    <a:lnTo>
                      <a:pt x="389" y="449"/>
                    </a:lnTo>
                    <a:lnTo>
                      <a:pt x="389" y="447"/>
                    </a:lnTo>
                    <a:lnTo>
                      <a:pt x="389" y="447"/>
                    </a:lnTo>
                    <a:lnTo>
                      <a:pt x="389" y="445"/>
                    </a:lnTo>
                    <a:lnTo>
                      <a:pt x="389" y="443"/>
                    </a:lnTo>
                    <a:lnTo>
                      <a:pt x="389" y="443"/>
                    </a:lnTo>
                    <a:lnTo>
                      <a:pt x="389" y="441"/>
                    </a:lnTo>
                    <a:lnTo>
                      <a:pt x="389" y="439"/>
                    </a:lnTo>
                    <a:lnTo>
                      <a:pt x="389" y="439"/>
                    </a:lnTo>
                    <a:lnTo>
                      <a:pt x="389" y="439"/>
                    </a:lnTo>
                    <a:lnTo>
                      <a:pt x="389" y="437"/>
                    </a:lnTo>
                    <a:lnTo>
                      <a:pt x="389" y="437"/>
                    </a:lnTo>
                    <a:lnTo>
                      <a:pt x="389" y="437"/>
                    </a:lnTo>
                    <a:lnTo>
                      <a:pt x="389" y="435"/>
                    </a:lnTo>
                    <a:lnTo>
                      <a:pt x="389" y="435"/>
                    </a:lnTo>
                    <a:lnTo>
                      <a:pt x="389" y="435"/>
                    </a:lnTo>
                    <a:lnTo>
                      <a:pt x="391" y="433"/>
                    </a:lnTo>
                    <a:lnTo>
                      <a:pt x="391" y="433"/>
                    </a:lnTo>
                    <a:lnTo>
                      <a:pt x="391" y="433"/>
                    </a:lnTo>
                    <a:lnTo>
                      <a:pt x="394" y="433"/>
                    </a:lnTo>
                    <a:lnTo>
                      <a:pt x="394" y="433"/>
                    </a:lnTo>
                    <a:lnTo>
                      <a:pt x="394" y="433"/>
                    </a:lnTo>
                    <a:lnTo>
                      <a:pt x="394" y="433"/>
                    </a:lnTo>
                    <a:lnTo>
                      <a:pt x="394" y="431"/>
                    </a:lnTo>
                    <a:lnTo>
                      <a:pt x="394" y="431"/>
                    </a:lnTo>
                    <a:lnTo>
                      <a:pt x="394" y="431"/>
                    </a:lnTo>
                    <a:lnTo>
                      <a:pt x="394" y="431"/>
                    </a:lnTo>
                    <a:lnTo>
                      <a:pt x="394" y="429"/>
                    </a:lnTo>
                    <a:lnTo>
                      <a:pt x="396" y="429"/>
                    </a:lnTo>
                    <a:lnTo>
                      <a:pt x="396" y="429"/>
                    </a:lnTo>
                    <a:lnTo>
                      <a:pt x="398" y="429"/>
                    </a:lnTo>
                    <a:lnTo>
                      <a:pt x="398" y="429"/>
                    </a:lnTo>
                    <a:lnTo>
                      <a:pt x="398" y="429"/>
                    </a:lnTo>
                    <a:lnTo>
                      <a:pt x="400" y="429"/>
                    </a:lnTo>
                    <a:lnTo>
                      <a:pt x="400" y="429"/>
                    </a:lnTo>
                    <a:lnTo>
                      <a:pt x="402" y="429"/>
                    </a:lnTo>
                    <a:lnTo>
                      <a:pt x="404" y="431"/>
                    </a:lnTo>
                    <a:lnTo>
                      <a:pt x="412" y="433"/>
                    </a:lnTo>
                    <a:lnTo>
                      <a:pt x="412" y="433"/>
                    </a:lnTo>
                    <a:lnTo>
                      <a:pt x="414" y="433"/>
                    </a:lnTo>
                    <a:lnTo>
                      <a:pt x="414" y="433"/>
                    </a:lnTo>
                    <a:lnTo>
                      <a:pt x="416" y="433"/>
                    </a:lnTo>
                    <a:lnTo>
                      <a:pt x="416" y="433"/>
                    </a:lnTo>
                    <a:lnTo>
                      <a:pt x="418" y="433"/>
                    </a:lnTo>
                    <a:lnTo>
                      <a:pt x="418" y="433"/>
                    </a:lnTo>
                    <a:lnTo>
                      <a:pt x="424" y="435"/>
                    </a:lnTo>
                    <a:lnTo>
                      <a:pt x="424" y="435"/>
                    </a:lnTo>
                    <a:lnTo>
                      <a:pt x="426" y="435"/>
                    </a:lnTo>
                    <a:lnTo>
                      <a:pt x="426" y="435"/>
                    </a:lnTo>
                    <a:lnTo>
                      <a:pt x="428" y="435"/>
                    </a:lnTo>
                    <a:lnTo>
                      <a:pt x="428" y="435"/>
                    </a:lnTo>
                    <a:lnTo>
                      <a:pt x="432" y="435"/>
                    </a:lnTo>
                    <a:lnTo>
                      <a:pt x="432" y="435"/>
                    </a:lnTo>
                    <a:lnTo>
                      <a:pt x="437" y="433"/>
                    </a:lnTo>
                    <a:lnTo>
                      <a:pt x="439" y="433"/>
                    </a:lnTo>
                    <a:lnTo>
                      <a:pt x="439" y="433"/>
                    </a:lnTo>
                    <a:lnTo>
                      <a:pt x="439" y="433"/>
                    </a:lnTo>
                    <a:lnTo>
                      <a:pt x="439" y="429"/>
                    </a:lnTo>
                    <a:lnTo>
                      <a:pt x="439" y="427"/>
                    </a:lnTo>
                    <a:lnTo>
                      <a:pt x="437" y="427"/>
                    </a:lnTo>
                    <a:lnTo>
                      <a:pt x="437" y="424"/>
                    </a:lnTo>
                    <a:lnTo>
                      <a:pt x="437" y="424"/>
                    </a:lnTo>
                    <a:lnTo>
                      <a:pt x="434" y="422"/>
                    </a:lnTo>
                    <a:lnTo>
                      <a:pt x="434" y="420"/>
                    </a:lnTo>
                    <a:lnTo>
                      <a:pt x="434" y="420"/>
                    </a:lnTo>
                    <a:lnTo>
                      <a:pt x="432" y="420"/>
                    </a:lnTo>
                    <a:lnTo>
                      <a:pt x="432" y="418"/>
                    </a:lnTo>
                    <a:lnTo>
                      <a:pt x="434" y="418"/>
                    </a:lnTo>
                    <a:lnTo>
                      <a:pt x="434" y="418"/>
                    </a:lnTo>
                    <a:lnTo>
                      <a:pt x="437" y="418"/>
                    </a:lnTo>
                    <a:lnTo>
                      <a:pt x="437" y="418"/>
                    </a:lnTo>
                    <a:lnTo>
                      <a:pt x="437" y="418"/>
                    </a:lnTo>
                    <a:lnTo>
                      <a:pt x="437" y="416"/>
                    </a:lnTo>
                    <a:lnTo>
                      <a:pt x="434" y="416"/>
                    </a:lnTo>
                    <a:lnTo>
                      <a:pt x="434" y="416"/>
                    </a:lnTo>
                    <a:lnTo>
                      <a:pt x="434" y="414"/>
                    </a:lnTo>
                    <a:lnTo>
                      <a:pt x="434" y="414"/>
                    </a:lnTo>
                    <a:lnTo>
                      <a:pt x="434" y="412"/>
                    </a:lnTo>
                    <a:lnTo>
                      <a:pt x="434" y="412"/>
                    </a:lnTo>
                    <a:lnTo>
                      <a:pt x="439" y="408"/>
                    </a:lnTo>
                    <a:lnTo>
                      <a:pt x="439" y="406"/>
                    </a:lnTo>
                    <a:lnTo>
                      <a:pt x="437" y="406"/>
                    </a:lnTo>
                    <a:lnTo>
                      <a:pt x="434" y="406"/>
                    </a:lnTo>
                    <a:lnTo>
                      <a:pt x="432" y="406"/>
                    </a:lnTo>
                    <a:lnTo>
                      <a:pt x="432" y="404"/>
                    </a:lnTo>
                    <a:lnTo>
                      <a:pt x="437" y="404"/>
                    </a:lnTo>
                    <a:lnTo>
                      <a:pt x="437" y="402"/>
                    </a:lnTo>
                    <a:lnTo>
                      <a:pt x="437" y="400"/>
                    </a:lnTo>
                    <a:lnTo>
                      <a:pt x="437" y="398"/>
                    </a:lnTo>
                    <a:lnTo>
                      <a:pt x="432" y="396"/>
                    </a:lnTo>
                    <a:lnTo>
                      <a:pt x="430" y="394"/>
                    </a:lnTo>
                    <a:lnTo>
                      <a:pt x="432" y="394"/>
                    </a:lnTo>
                    <a:lnTo>
                      <a:pt x="434" y="396"/>
                    </a:lnTo>
                    <a:lnTo>
                      <a:pt x="439" y="398"/>
                    </a:lnTo>
                    <a:lnTo>
                      <a:pt x="439" y="400"/>
                    </a:lnTo>
                    <a:lnTo>
                      <a:pt x="441" y="400"/>
                    </a:lnTo>
                    <a:lnTo>
                      <a:pt x="441" y="392"/>
                    </a:lnTo>
                    <a:lnTo>
                      <a:pt x="441" y="388"/>
                    </a:lnTo>
                    <a:lnTo>
                      <a:pt x="439" y="390"/>
                    </a:lnTo>
                    <a:lnTo>
                      <a:pt x="439" y="392"/>
                    </a:lnTo>
                    <a:lnTo>
                      <a:pt x="439" y="394"/>
                    </a:lnTo>
                    <a:lnTo>
                      <a:pt x="437" y="394"/>
                    </a:lnTo>
                    <a:lnTo>
                      <a:pt x="434" y="392"/>
                    </a:lnTo>
                    <a:lnTo>
                      <a:pt x="432" y="390"/>
                    </a:lnTo>
                    <a:lnTo>
                      <a:pt x="432" y="390"/>
                    </a:lnTo>
                    <a:lnTo>
                      <a:pt x="432" y="388"/>
                    </a:lnTo>
                    <a:lnTo>
                      <a:pt x="437" y="390"/>
                    </a:lnTo>
                    <a:lnTo>
                      <a:pt x="437" y="388"/>
                    </a:lnTo>
                    <a:lnTo>
                      <a:pt x="434" y="386"/>
                    </a:lnTo>
                    <a:lnTo>
                      <a:pt x="434" y="381"/>
                    </a:lnTo>
                    <a:lnTo>
                      <a:pt x="434" y="379"/>
                    </a:lnTo>
                    <a:lnTo>
                      <a:pt x="434" y="379"/>
                    </a:lnTo>
                    <a:lnTo>
                      <a:pt x="437" y="377"/>
                    </a:lnTo>
                    <a:lnTo>
                      <a:pt x="437" y="379"/>
                    </a:lnTo>
                    <a:lnTo>
                      <a:pt x="439" y="386"/>
                    </a:lnTo>
                    <a:lnTo>
                      <a:pt x="439" y="386"/>
                    </a:lnTo>
                    <a:lnTo>
                      <a:pt x="439" y="386"/>
                    </a:lnTo>
                    <a:lnTo>
                      <a:pt x="441" y="386"/>
                    </a:lnTo>
                    <a:lnTo>
                      <a:pt x="443" y="383"/>
                    </a:lnTo>
                    <a:lnTo>
                      <a:pt x="445" y="381"/>
                    </a:lnTo>
                    <a:lnTo>
                      <a:pt x="447" y="375"/>
                    </a:lnTo>
                    <a:lnTo>
                      <a:pt x="449" y="375"/>
                    </a:lnTo>
                    <a:lnTo>
                      <a:pt x="449" y="375"/>
                    </a:lnTo>
                    <a:lnTo>
                      <a:pt x="449" y="371"/>
                    </a:lnTo>
                    <a:lnTo>
                      <a:pt x="449" y="369"/>
                    </a:lnTo>
                    <a:lnTo>
                      <a:pt x="447" y="369"/>
                    </a:lnTo>
                    <a:lnTo>
                      <a:pt x="443" y="367"/>
                    </a:lnTo>
                    <a:lnTo>
                      <a:pt x="443" y="367"/>
                    </a:lnTo>
                    <a:lnTo>
                      <a:pt x="439" y="367"/>
                    </a:lnTo>
                    <a:lnTo>
                      <a:pt x="434" y="367"/>
                    </a:lnTo>
                    <a:lnTo>
                      <a:pt x="430" y="365"/>
                    </a:lnTo>
                    <a:lnTo>
                      <a:pt x="428" y="363"/>
                    </a:lnTo>
                    <a:lnTo>
                      <a:pt x="428" y="363"/>
                    </a:lnTo>
                    <a:lnTo>
                      <a:pt x="428" y="363"/>
                    </a:lnTo>
                    <a:lnTo>
                      <a:pt x="430" y="363"/>
                    </a:lnTo>
                    <a:lnTo>
                      <a:pt x="432" y="365"/>
                    </a:lnTo>
                    <a:lnTo>
                      <a:pt x="443" y="365"/>
                    </a:lnTo>
                    <a:lnTo>
                      <a:pt x="447" y="365"/>
                    </a:lnTo>
                    <a:lnTo>
                      <a:pt x="447" y="363"/>
                    </a:lnTo>
                    <a:lnTo>
                      <a:pt x="447" y="361"/>
                    </a:lnTo>
                    <a:lnTo>
                      <a:pt x="445" y="359"/>
                    </a:lnTo>
                    <a:lnTo>
                      <a:pt x="443" y="357"/>
                    </a:lnTo>
                    <a:lnTo>
                      <a:pt x="441" y="355"/>
                    </a:lnTo>
                    <a:lnTo>
                      <a:pt x="441" y="355"/>
                    </a:lnTo>
                    <a:lnTo>
                      <a:pt x="441" y="355"/>
                    </a:lnTo>
                    <a:lnTo>
                      <a:pt x="443" y="353"/>
                    </a:lnTo>
                    <a:lnTo>
                      <a:pt x="443" y="353"/>
                    </a:lnTo>
                    <a:lnTo>
                      <a:pt x="443" y="353"/>
                    </a:lnTo>
                    <a:lnTo>
                      <a:pt x="443" y="355"/>
                    </a:lnTo>
                    <a:lnTo>
                      <a:pt x="445" y="355"/>
                    </a:lnTo>
                    <a:lnTo>
                      <a:pt x="445" y="357"/>
                    </a:lnTo>
                    <a:lnTo>
                      <a:pt x="445" y="357"/>
                    </a:lnTo>
                    <a:lnTo>
                      <a:pt x="447" y="357"/>
                    </a:lnTo>
                    <a:lnTo>
                      <a:pt x="447" y="359"/>
                    </a:lnTo>
                    <a:lnTo>
                      <a:pt x="447" y="357"/>
                    </a:lnTo>
                    <a:lnTo>
                      <a:pt x="449" y="357"/>
                    </a:lnTo>
                    <a:lnTo>
                      <a:pt x="447" y="357"/>
                    </a:lnTo>
                    <a:lnTo>
                      <a:pt x="447" y="355"/>
                    </a:lnTo>
                    <a:lnTo>
                      <a:pt x="453" y="345"/>
                    </a:lnTo>
                    <a:lnTo>
                      <a:pt x="453" y="340"/>
                    </a:lnTo>
                    <a:lnTo>
                      <a:pt x="451" y="340"/>
                    </a:lnTo>
                    <a:lnTo>
                      <a:pt x="447" y="342"/>
                    </a:lnTo>
                    <a:lnTo>
                      <a:pt x="443" y="347"/>
                    </a:lnTo>
                    <a:lnTo>
                      <a:pt x="443" y="347"/>
                    </a:lnTo>
                    <a:lnTo>
                      <a:pt x="445" y="345"/>
                    </a:lnTo>
                    <a:lnTo>
                      <a:pt x="445" y="342"/>
                    </a:lnTo>
                    <a:lnTo>
                      <a:pt x="443" y="342"/>
                    </a:lnTo>
                    <a:lnTo>
                      <a:pt x="443" y="342"/>
                    </a:lnTo>
                    <a:lnTo>
                      <a:pt x="441" y="342"/>
                    </a:lnTo>
                    <a:lnTo>
                      <a:pt x="441" y="342"/>
                    </a:lnTo>
                    <a:lnTo>
                      <a:pt x="439" y="342"/>
                    </a:lnTo>
                    <a:lnTo>
                      <a:pt x="439" y="340"/>
                    </a:lnTo>
                    <a:lnTo>
                      <a:pt x="439" y="340"/>
                    </a:lnTo>
                    <a:lnTo>
                      <a:pt x="441" y="340"/>
                    </a:lnTo>
                    <a:lnTo>
                      <a:pt x="441" y="338"/>
                    </a:lnTo>
                    <a:lnTo>
                      <a:pt x="443" y="338"/>
                    </a:lnTo>
                    <a:lnTo>
                      <a:pt x="445" y="338"/>
                    </a:lnTo>
                    <a:lnTo>
                      <a:pt x="447" y="338"/>
                    </a:lnTo>
                    <a:lnTo>
                      <a:pt x="449" y="338"/>
                    </a:lnTo>
                    <a:lnTo>
                      <a:pt x="451" y="334"/>
                    </a:lnTo>
                    <a:lnTo>
                      <a:pt x="449" y="334"/>
                    </a:lnTo>
                    <a:lnTo>
                      <a:pt x="447" y="332"/>
                    </a:lnTo>
                    <a:lnTo>
                      <a:pt x="445" y="330"/>
                    </a:lnTo>
                    <a:lnTo>
                      <a:pt x="447" y="330"/>
                    </a:lnTo>
                    <a:lnTo>
                      <a:pt x="449" y="330"/>
                    </a:lnTo>
                    <a:lnTo>
                      <a:pt x="451" y="332"/>
                    </a:lnTo>
                    <a:lnTo>
                      <a:pt x="451" y="332"/>
                    </a:lnTo>
                    <a:lnTo>
                      <a:pt x="453" y="336"/>
                    </a:lnTo>
                    <a:lnTo>
                      <a:pt x="453" y="338"/>
                    </a:lnTo>
                    <a:lnTo>
                      <a:pt x="453" y="336"/>
                    </a:lnTo>
                    <a:lnTo>
                      <a:pt x="455" y="336"/>
                    </a:lnTo>
                    <a:lnTo>
                      <a:pt x="455" y="328"/>
                    </a:lnTo>
                    <a:lnTo>
                      <a:pt x="455" y="326"/>
                    </a:lnTo>
                    <a:lnTo>
                      <a:pt x="455" y="324"/>
                    </a:lnTo>
                    <a:lnTo>
                      <a:pt x="453" y="322"/>
                    </a:lnTo>
                    <a:lnTo>
                      <a:pt x="451" y="324"/>
                    </a:lnTo>
                    <a:lnTo>
                      <a:pt x="451" y="324"/>
                    </a:lnTo>
                    <a:lnTo>
                      <a:pt x="453" y="326"/>
                    </a:lnTo>
                    <a:lnTo>
                      <a:pt x="453" y="326"/>
                    </a:lnTo>
                    <a:lnTo>
                      <a:pt x="447" y="328"/>
                    </a:lnTo>
                    <a:lnTo>
                      <a:pt x="445" y="328"/>
                    </a:lnTo>
                    <a:lnTo>
                      <a:pt x="449" y="324"/>
                    </a:lnTo>
                    <a:lnTo>
                      <a:pt x="449" y="322"/>
                    </a:lnTo>
                    <a:lnTo>
                      <a:pt x="445" y="320"/>
                    </a:lnTo>
                    <a:lnTo>
                      <a:pt x="443" y="320"/>
                    </a:lnTo>
                    <a:lnTo>
                      <a:pt x="441" y="320"/>
                    </a:lnTo>
                    <a:lnTo>
                      <a:pt x="441" y="318"/>
                    </a:lnTo>
                    <a:lnTo>
                      <a:pt x="441" y="318"/>
                    </a:lnTo>
                    <a:lnTo>
                      <a:pt x="443" y="318"/>
                    </a:lnTo>
                    <a:lnTo>
                      <a:pt x="443" y="318"/>
                    </a:lnTo>
                    <a:lnTo>
                      <a:pt x="445" y="318"/>
                    </a:lnTo>
                    <a:lnTo>
                      <a:pt x="447" y="320"/>
                    </a:lnTo>
                    <a:lnTo>
                      <a:pt x="451" y="320"/>
                    </a:lnTo>
                    <a:lnTo>
                      <a:pt x="455" y="318"/>
                    </a:lnTo>
                    <a:lnTo>
                      <a:pt x="455" y="318"/>
                    </a:lnTo>
                    <a:lnTo>
                      <a:pt x="457" y="316"/>
                    </a:lnTo>
                    <a:lnTo>
                      <a:pt x="459" y="312"/>
                    </a:lnTo>
                    <a:lnTo>
                      <a:pt x="459" y="310"/>
                    </a:lnTo>
                    <a:lnTo>
                      <a:pt x="459" y="308"/>
                    </a:lnTo>
                    <a:lnTo>
                      <a:pt x="459" y="308"/>
                    </a:lnTo>
                    <a:lnTo>
                      <a:pt x="459" y="308"/>
                    </a:lnTo>
                    <a:lnTo>
                      <a:pt x="455" y="306"/>
                    </a:lnTo>
                    <a:lnTo>
                      <a:pt x="455" y="306"/>
                    </a:lnTo>
                    <a:lnTo>
                      <a:pt x="451" y="306"/>
                    </a:lnTo>
                    <a:lnTo>
                      <a:pt x="451" y="306"/>
                    </a:lnTo>
                    <a:lnTo>
                      <a:pt x="455" y="304"/>
                    </a:lnTo>
                    <a:lnTo>
                      <a:pt x="455" y="302"/>
                    </a:lnTo>
                    <a:lnTo>
                      <a:pt x="453" y="302"/>
                    </a:lnTo>
                    <a:lnTo>
                      <a:pt x="451" y="299"/>
                    </a:lnTo>
                    <a:lnTo>
                      <a:pt x="453" y="299"/>
                    </a:lnTo>
                    <a:lnTo>
                      <a:pt x="453" y="299"/>
                    </a:lnTo>
                    <a:lnTo>
                      <a:pt x="455" y="299"/>
                    </a:lnTo>
                    <a:lnTo>
                      <a:pt x="455" y="302"/>
                    </a:lnTo>
                    <a:lnTo>
                      <a:pt x="455" y="302"/>
                    </a:lnTo>
                    <a:lnTo>
                      <a:pt x="457" y="302"/>
                    </a:lnTo>
                    <a:lnTo>
                      <a:pt x="461" y="302"/>
                    </a:lnTo>
                    <a:lnTo>
                      <a:pt x="463" y="304"/>
                    </a:lnTo>
                    <a:lnTo>
                      <a:pt x="465" y="304"/>
                    </a:lnTo>
                    <a:lnTo>
                      <a:pt x="467" y="302"/>
                    </a:lnTo>
                    <a:lnTo>
                      <a:pt x="469" y="297"/>
                    </a:lnTo>
                    <a:lnTo>
                      <a:pt x="467" y="297"/>
                    </a:lnTo>
                    <a:lnTo>
                      <a:pt x="465" y="295"/>
                    </a:lnTo>
                    <a:lnTo>
                      <a:pt x="465" y="293"/>
                    </a:lnTo>
                    <a:lnTo>
                      <a:pt x="465" y="293"/>
                    </a:lnTo>
                    <a:lnTo>
                      <a:pt x="465" y="291"/>
                    </a:lnTo>
                    <a:lnTo>
                      <a:pt x="465" y="291"/>
                    </a:lnTo>
                    <a:lnTo>
                      <a:pt x="467" y="289"/>
                    </a:lnTo>
                    <a:lnTo>
                      <a:pt x="467" y="289"/>
                    </a:lnTo>
                    <a:lnTo>
                      <a:pt x="467" y="289"/>
                    </a:lnTo>
                    <a:lnTo>
                      <a:pt x="469" y="291"/>
                    </a:lnTo>
                    <a:lnTo>
                      <a:pt x="469" y="291"/>
                    </a:lnTo>
                    <a:lnTo>
                      <a:pt x="469" y="293"/>
                    </a:lnTo>
                    <a:lnTo>
                      <a:pt x="473" y="289"/>
                    </a:lnTo>
                    <a:lnTo>
                      <a:pt x="475" y="285"/>
                    </a:lnTo>
                    <a:lnTo>
                      <a:pt x="473" y="283"/>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GA</a:t>
                </a:r>
              </a:p>
            </p:txBody>
          </p:sp>
          <p:sp>
            <p:nvSpPr>
              <p:cNvPr id="49" name="Freeform 46">
                <a:extLst>
                  <a:ext uri="{FF2B5EF4-FFF2-40B4-BE49-F238E27FC236}">
                    <a16:creationId xmlns:a16="http://schemas.microsoft.com/office/drawing/2014/main" id="{B5A80302-0DF5-4AB2-9054-C95F2CCF2DA2}"/>
                  </a:ext>
                </a:extLst>
              </p:cNvPr>
              <p:cNvSpPr>
                <a:spLocks noEditPoints="1"/>
              </p:cNvSpPr>
              <p:nvPr/>
            </p:nvSpPr>
            <p:spPr bwMode="auto">
              <a:xfrm>
                <a:off x="3875" y="1974"/>
                <a:ext cx="807" cy="705"/>
              </a:xfrm>
              <a:custGeom>
                <a:avLst/>
                <a:gdLst>
                  <a:gd name="T0" fmla="*/ 248 w 807"/>
                  <a:gd name="T1" fmla="*/ 164 h 705"/>
                  <a:gd name="T2" fmla="*/ 95 w 807"/>
                  <a:gd name="T3" fmla="*/ 104 h 705"/>
                  <a:gd name="T4" fmla="*/ 574 w 807"/>
                  <a:gd name="T5" fmla="*/ 461 h 705"/>
                  <a:gd name="T6" fmla="*/ 768 w 807"/>
                  <a:gd name="T7" fmla="*/ 379 h 705"/>
                  <a:gd name="T8" fmla="*/ 670 w 807"/>
                  <a:gd name="T9" fmla="*/ 207 h 705"/>
                  <a:gd name="T10" fmla="*/ 695 w 807"/>
                  <a:gd name="T11" fmla="*/ 245 h 705"/>
                  <a:gd name="T12" fmla="*/ 594 w 807"/>
                  <a:gd name="T13" fmla="*/ 73 h 705"/>
                  <a:gd name="T14" fmla="*/ 572 w 807"/>
                  <a:gd name="T15" fmla="*/ 6 h 705"/>
                  <a:gd name="T16" fmla="*/ 518 w 807"/>
                  <a:gd name="T17" fmla="*/ 4 h 705"/>
                  <a:gd name="T18" fmla="*/ 508 w 807"/>
                  <a:gd name="T19" fmla="*/ 51 h 705"/>
                  <a:gd name="T20" fmla="*/ 326 w 807"/>
                  <a:gd name="T21" fmla="*/ 47 h 705"/>
                  <a:gd name="T22" fmla="*/ 2 w 807"/>
                  <a:gd name="T23" fmla="*/ 53 h 705"/>
                  <a:gd name="T24" fmla="*/ 27 w 807"/>
                  <a:gd name="T25" fmla="*/ 120 h 705"/>
                  <a:gd name="T26" fmla="*/ 47 w 807"/>
                  <a:gd name="T27" fmla="*/ 92 h 705"/>
                  <a:gd name="T28" fmla="*/ 72 w 807"/>
                  <a:gd name="T29" fmla="*/ 104 h 705"/>
                  <a:gd name="T30" fmla="*/ 117 w 807"/>
                  <a:gd name="T31" fmla="*/ 98 h 705"/>
                  <a:gd name="T32" fmla="*/ 127 w 807"/>
                  <a:gd name="T33" fmla="*/ 100 h 705"/>
                  <a:gd name="T34" fmla="*/ 185 w 807"/>
                  <a:gd name="T35" fmla="*/ 110 h 705"/>
                  <a:gd name="T36" fmla="*/ 207 w 807"/>
                  <a:gd name="T37" fmla="*/ 125 h 705"/>
                  <a:gd name="T38" fmla="*/ 224 w 807"/>
                  <a:gd name="T39" fmla="*/ 145 h 705"/>
                  <a:gd name="T40" fmla="*/ 271 w 807"/>
                  <a:gd name="T41" fmla="*/ 157 h 705"/>
                  <a:gd name="T42" fmla="*/ 312 w 807"/>
                  <a:gd name="T43" fmla="*/ 123 h 705"/>
                  <a:gd name="T44" fmla="*/ 371 w 807"/>
                  <a:gd name="T45" fmla="*/ 118 h 705"/>
                  <a:gd name="T46" fmla="*/ 434 w 807"/>
                  <a:gd name="T47" fmla="*/ 176 h 705"/>
                  <a:gd name="T48" fmla="*/ 480 w 807"/>
                  <a:gd name="T49" fmla="*/ 204 h 705"/>
                  <a:gd name="T50" fmla="*/ 494 w 807"/>
                  <a:gd name="T51" fmla="*/ 270 h 705"/>
                  <a:gd name="T52" fmla="*/ 500 w 807"/>
                  <a:gd name="T53" fmla="*/ 340 h 705"/>
                  <a:gd name="T54" fmla="*/ 502 w 807"/>
                  <a:gd name="T55" fmla="*/ 309 h 705"/>
                  <a:gd name="T56" fmla="*/ 525 w 807"/>
                  <a:gd name="T57" fmla="*/ 344 h 705"/>
                  <a:gd name="T58" fmla="*/ 523 w 807"/>
                  <a:gd name="T59" fmla="*/ 373 h 705"/>
                  <a:gd name="T60" fmla="*/ 568 w 807"/>
                  <a:gd name="T61" fmla="*/ 430 h 705"/>
                  <a:gd name="T62" fmla="*/ 586 w 807"/>
                  <a:gd name="T63" fmla="*/ 407 h 705"/>
                  <a:gd name="T64" fmla="*/ 607 w 807"/>
                  <a:gd name="T65" fmla="*/ 438 h 705"/>
                  <a:gd name="T66" fmla="*/ 615 w 807"/>
                  <a:gd name="T67" fmla="*/ 481 h 705"/>
                  <a:gd name="T68" fmla="*/ 639 w 807"/>
                  <a:gd name="T69" fmla="*/ 512 h 705"/>
                  <a:gd name="T70" fmla="*/ 686 w 807"/>
                  <a:gd name="T71" fmla="*/ 547 h 705"/>
                  <a:gd name="T72" fmla="*/ 697 w 807"/>
                  <a:gd name="T73" fmla="*/ 586 h 705"/>
                  <a:gd name="T74" fmla="*/ 750 w 807"/>
                  <a:gd name="T75" fmla="*/ 575 h 705"/>
                  <a:gd name="T76" fmla="*/ 768 w 807"/>
                  <a:gd name="T77" fmla="*/ 561 h 705"/>
                  <a:gd name="T78" fmla="*/ 682 w 807"/>
                  <a:gd name="T79" fmla="*/ 217 h 705"/>
                  <a:gd name="T80" fmla="*/ 738 w 807"/>
                  <a:gd name="T81" fmla="*/ 334 h 705"/>
                  <a:gd name="T82" fmla="*/ 799 w 807"/>
                  <a:gd name="T83" fmla="*/ 698 h 705"/>
                  <a:gd name="T84" fmla="*/ 490 w 807"/>
                  <a:gd name="T85" fmla="*/ 233 h 705"/>
                  <a:gd name="T86" fmla="*/ 486 w 807"/>
                  <a:gd name="T87" fmla="*/ 219 h 705"/>
                  <a:gd name="T88" fmla="*/ 473 w 807"/>
                  <a:gd name="T89" fmla="*/ 194 h 705"/>
                  <a:gd name="T90" fmla="*/ 647 w 807"/>
                  <a:gd name="T91" fmla="*/ 664 h 705"/>
                  <a:gd name="T92" fmla="*/ 615 w 807"/>
                  <a:gd name="T93" fmla="*/ 668 h 705"/>
                  <a:gd name="T94" fmla="*/ 662 w 807"/>
                  <a:gd name="T95" fmla="*/ 520 h 705"/>
                  <a:gd name="T96" fmla="*/ 654 w 807"/>
                  <a:gd name="T97" fmla="*/ 520 h 705"/>
                  <a:gd name="T98" fmla="*/ 541 w 807"/>
                  <a:gd name="T99" fmla="*/ 672 h 705"/>
                  <a:gd name="T100" fmla="*/ 584 w 807"/>
                  <a:gd name="T101" fmla="*/ 463 h 705"/>
                  <a:gd name="T102" fmla="*/ 668 w 807"/>
                  <a:gd name="T103" fmla="*/ 645 h 705"/>
                  <a:gd name="T104" fmla="*/ 662 w 807"/>
                  <a:gd name="T105" fmla="*/ 657 h 705"/>
                  <a:gd name="T106" fmla="*/ 713 w 807"/>
                  <a:gd name="T107" fmla="*/ 575 h 705"/>
                  <a:gd name="T108" fmla="*/ 516 w 807"/>
                  <a:gd name="T109" fmla="*/ 358 h 705"/>
                  <a:gd name="T110" fmla="*/ 676 w 807"/>
                  <a:gd name="T111" fmla="*/ 647 h 705"/>
                  <a:gd name="T112" fmla="*/ 742 w 807"/>
                  <a:gd name="T113" fmla="*/ 584 h 705"/>
                  <a:gd name="T114" fmla="*/ 766 w 807"/>
                  <a:gd name="T115" fmla="*/ 580 h 705"/>
                  <a:gd name="T116" fmla="*/ 781 w 807"/>
                  <a:gd name="T117" fmla="*/ 561 h 705"/>
                  <a:gd name="T118" fmla="*/ 680 w 807"/>
                  <a:gd name="T119" fmla="*/ 637 h 705"/>
                  <a:gd name="T120" fmla="*/ 738 w 807"/>
                  <a:gd name="T121" fmla="*/ 606 h 705"/>
                  <a:gd name="T122" fmla="*/ 717 w 807"/>
                  <a:gd name="T123" fmla="*/ 631 h 705"/>
                  <a:gd name="T124" fmla="*/ 764 w 807"/>
                  <a:gd name="T125" fmla="*/ 5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7" h="705">
                    <a:moveTo>
                      <a:pt x="295" y="143"/>
                    </a:moveTo>
                    <a:lnTo>
                      <a:pt x="293" y="145"/>
                    </a:lnTo>
                    <a:lnTo>
                      <a:pt x="289" y="147"/>
                    </a:lnTo>
                    <a:lnTo>
                      <a:pt x="289" y="149"/>
                    </a:lnTo>
                    <a:lnTo>
                      <a:pt x="293" y="147"/>
                    </a:lnTo>
                    <a:lnTo>
                      <a:pt x="295" y="145"/>
                    </a:lnTo>
                    <a:lnTo>
                      <a:pt x="297" y="143"/>
                    </a:lnTo>
                    <a:lnTo>
                      <a:pt x="295" y="143"/>
                    </a:lnTo>
                    <a:lnTo>
                      <a:pt x="295" y="143"/>
                    </a:lnTo>
                    <a:close/>
                    <a:moveTo>
                      <a:pt x="285" y="151"/>
                    </a:moveTo>
                    <a:lnTo>
                      <a:pt x="285" y="153"/>
                    </a:lnTo>
                    <a:lnTo>
                      <a:pt x="283" y="155"/>
                    </a:lnTo>
                    <a:lnTo>
                      <a:pt x="283" y="155"/>
                    </a:lnTo>
                    <a:lnTo>
                      <a:pt x="283" y="155"/>
                    </a:lnTo>
                    <a:lnTo>
                      <a:pt x="281" y="155"/>
                    </a:lnTo>
                    <a:lnTo>
                      <a:pt x="281" y="155"/>
                    </a:lnTo>
                    <a:lnTo>
                      <a:pt x="281" y="157"/>
                    </a:lnTo>
                    <a:lnTo>
                      <a:pt x="281" y="157"/>
                    </a:lnTo>
                    <a:lnTo>
                      <a:pt x="281" y="157"/>
                    </a:lnTo>
                    <a:lnTo>
                      <a:pt x="279" y="157"/>
                    </a:lnTo>
                    <a:lnTo>
                      <a:pt x="260" y="170"/>
                    </a:lnTo>
                    <a:lnTo>
                      <a:pt x="258" y="172"/>
                    </a:lnTo>
                    <a:lnTo>
                      <a:pt x="256" y="172"/>
                    </a:lnTo>
                    <a:lnTo>
                      <a:pt x="252" y="172"/>
                    </a:lnTo>
                    <a:lnTo>
                      <a:pt x="250" y="172"/>
                    </a:lnTo>
                    <a:lnTo>
                      <a:pt x="254" y="172"/>
                    </a:lnTo>
                    <a:lnTo>
                      <a:pt x="256" y="172"/>
                    </a:lnTo>
                    <a:lnTo>
                      <a:pt x="260" y="172"/>
                    </a:lnTo>
                    <a:lnTo>
                      <a:pt x="262" y="172"/>
                    </a:lnTo>
                    <a:lnTo>
                      <a:pt x="269" y="168"/>
                    </a:lnTo>
                    <a:lnTo>
                      <a:pt x="271" y="166"/>
                    </a:lnTo>
                    <a:lnTo>
                      <a:pt x="279" y="159"/>
                    </a:lnTo>
                    <a:lnTo>
                      <a:pt x="283" y="155"/>
                    </a:lnTo>
                    <a:lnTo>
                      <a:pt x="285" y="153"/>
                    </a:lnTo>
                    <a:lnTo>
                      <a:pt x="285" y="153"/>
                    </a:lnTo>
                    <a:lnTo>
                      <a:pt x="287" y="151"/>
                    </a:lnTo>
                    <a:lnTo>
                      <a:pt x="287" y="151"/>
                    </a:lnTo>
                    <a:lnTo>
                      <a:pt x="287" y="151"/>
                    </a:lnTo>
                    <a:lnTo>
                      <a:pt x="285" y="151"/>
                    </a:lnTo>
                    <a:close/>
                    <a:moveTo>
                      <a:pt x="252" y="166"/>
                    </a:moveTo>
                    <a:lnTo>
                      <a:pt x="252" y="164"/>
                    </a:lnTo>
                    <a:lnTo>
                      <a:pt x="250" y="164"/>
                    </a:lnTo>
                    <a:lnTo>
                      <a:pt x="250" y="164"/>
                    </a:lnTo>
                    <a:lnTo>
                      <a:pt x="248" y="164"/>
                    </a:lnTo>
                    <a:lnTo>
                      <a:pt x="246" y="164"/>
                    </a:lnTo>
                    <a:lnTo>
                      <a:pt x="244" y="166"/>
                    </a:lnTo>
                    <a:lnTo>
                      <a:pt x="244" y="166"/>
                    </a:lnTo>
                    <a:lnTo>
                      <a:pt x="240" y="166"/>
                    </a:lnTo>
                    <a:lnTo>
                      <a:pt x="240" y="166"/>
                    </a:lnTo>
                    <a:lnTo>
                      <a:pt x="242" y="168"/>
                    </a:lnTo>
                    <a:lnTo>
                      <a:pt x="244" y="168"/>
                    </a:lnTo>
                    <a:lnTo>
                      <a:pt x="244" y="168"/>
                    </a:lnTo>
                    <a:lnTo>
                      <a:pt x="244" y="170"/>
                    </a:lnTo>
                    <a:lnTo>
                      <a:pt x="246" y="170"/>
                    </a:lnTo>
                    <a:lnTo>
                      <a:pt x="246" y="170"/>
                    </a:lnTo>
                    <a:lnTo>
                      <a:pt x="248" y="170"/>
                    </a:lnTo>
                    <a:lnTo>
                      <a:pt x="250" y="170"/>
                    </a:lnTo>
                    <a:lnTo>
                      <a:pt x="250" y="170"/>
                    </a:lnTo>
                    <a:lnTo>
                      <a:pt x="250" y="168"/>
                    </a:lnTo>
                    <a:lnTo>
                      <a:pt x="250" y="168"/>
                    </a:lnTo>
                    <a:lnTo>
                      <a:pt x="250" y="166"/>
                    </a:lnTo>
                    <a:lnTo>
                      <a:pt x="252" y="166"/>
                    </a:lnTo>
                    <a:close/>
                    <a:moveTo>
                      <a:pt x="95" y="104"/>
                    </a:moveTo>
                    <a:lnTo>
                      <a:pt x="92" y="106"/>
                    </a:lnTo>
                    <a:lnTo>
                      <a:pt x="92" y="106"/>
                    </a:lnTo>
                    <a:lnTo>
                      <a:pt x="90" y="106"/>
                    </a:lnTo>
                    <a:lnTo>
                      <a:pt x="80" y="110"/>
                    </a:lnTo>
                    <a:lnTo>
                      <a:pt x="76" y="110"/>
                    </a:lnTo>
                    <a:lnTo>
                      <a:pt x="74" y="110"/>
                    </a:lnTo>
                    <a:lnTo>
                      <a:pt x="72" y="110"/>
                    </a:lnTo>
                    <a:lnTo>
                      <a:pt x="72" y="112"/>
                    </a:lnTo>
                    <a:lnTo>
                      <a:pt x="68" y="112"/>
                    </a:lnTo>
                    <a:lnTo>
                      <a:pt x="62" y="114"/>
                    </a:lnTo>
                    <a:lnTo>
                      <a:pt x="58" y="116"/>
                    </a:lnTo>
                    <a:lnTo>
                      <a:pt x="47" y="118"/>
                    </a:lnTo>
                    <a:lnTo>
                      <a:pt x="39" y="120"/>
                    </a:lnTo>
                    <a:lnTo>
                      <a:pt x="37" y="120"/>
                    </a:lnTo>
                    <a:lnTo>
                      <a:pt x="43" y="120"/>
                    </a:lnTo>
                    <a:lnTo>
                      <a:pt x="105" y="106"/>
                    </a:lnTo>
                    <a:lnTo>
                      <a:pt x="105" y="106"/>
                    </a:lnTo>
                    <a:lnTo>
                      <a:pt x="105" y="106"/>
                    </a:lnTo>
                    <a:lnTo>
                      <a:pt x="105" y="106"/>
                    </a:lnTo>
                    <a:lnTo>
                      <a:pt x="105" y="106"/>
                    </a:lnTo>
                    <a:lnTo>
                      <a:pt x="107" y="106"/>
                    </a:lnTo>
                    <a:lnTo>
                      <a:pt x="107" y="106"/>
                    </a:lnTo>
                    <a:lnTo>
                      <a:pt x="109" y="104"/>
                    </a:lnTo>
                    <a:lnTo>
                      <a:pt x="99" y="104"/>
                    </a:lnTo>
                    <a:lnTo>
                      <a:pt x="95" y="104"/>
                    </a:lnTo>
                    <a:close/>
                    <a:moveTo>
                      <a:pt x="783" y="516"/>
                    </a:moveTo>
                    <a:lnTo>
                      <a:pt x="783" y="518"/>
                    </a:lnTo>
                    <a:lnTo>
                      <a:pt x="783" y="518"/>
                    </a:lnTo>
                    <a:lnTo>
                      <a:pt x="783" y="518"/>
                    </a:lnTo>
                    <a:lnTo>
                      <a:pt x="785" y="518"/>
                    </a:lnTo>
                    <a:lnTo>
                      <a:pt x="785" y="516"/>
                    </a:lnTo>
                    <a:lnTo>
                      <a:pt x="785" y="510"/>
                    </a:lnTo>
                    <a:lnTo>
                      <a:pt x="785" y="510"/>
                    </a:lnTo>
                    <a:lnTo>
                      <a:pt x="785" y="510"/>
                    </a:lnTo>
                    <a:lnTo>
                      <a:pt x="783" y="510"/>
                    </a:lnTo>
                    <a:lnTo>
                      <a:pt x="783" y="512"/>
                    </a:lnTo>
                    <a:lnTo>
                      <a:pt x="783" y="512"/>
                    </a:lnTo>
                    <a:lnTo>
                      <a:pt x="783" y="512"/>
                    </a:lnTo>
                    <a:lnTo>
                      <a:pt x="783" y="514"/>
                    </a:lnTo>
                    <a:lnTo>
                      <a:pt x="783" y="514"/>
                    </a:lnTo>
                    <a:lnTo>
                      <a:pt x="783" y="514"/>
                    </a:lnTo>
                    <a:lnTo>
                      <a:pt x="783" y="514"/>
                    </a:lnTo>
                    <a:lnTo>
                      <a:pt x="783" y="514"/>
                    </a:lnTo>
                    <a:lnTo>
                      <a:pt x="783" y="514"/>
                    </a:lnTo>
                    <a:lnTo>
                      <a:pt x="783" y="514"/>
                    </a:lnTo>
                    <a:lnTo>
                      <a:pt x="783" y="514"/>
                    </a:lnTo>
                    <a:lnTo>
                      <a:pt x="783" y="514"/>
                    </a:lnTo>
                    <a:lnTo>
                      <a:pt x="783" y="516"/>
                    </a:lnTo>
                    <a:lnTo>
                      <a:pt x="783" y="516"/>
                    </a:lnTo>
                    <a:close/>
                    <a:moveTo>
                      <a:pt x="592" y="467"/>
                    </a:moveTo>
                    <a:lnTo>
                      <a:pt x="590" y="465"/>
                    </a:lnTo>
                    <a:lnTo>
                      <a:pt x="588" y="465"/>
                    </a:lnTo>
                    <a:lnTo>
                      <a:pt x="588" y="465"/>
                    </a:lnTo>
                    <a:lnTo>
                      <a:pt x="588" y="465"/>
                    </a:lnTo>
                    <a:lnTo>
                      <a:pt x="586" y="467"/>
                    </a:lnTo>
                    <a:lnTo>
                      <a:pt x="584" y="467"/>
                    </a:lnTo>
                    <a:lnTo>
                      <a:pt x="582" y="467"/>
                    </a:lnTo>
                    <a:lnTo>
                      <a:pt x="582" y="467"/>
                    </a:lnTo>
                    <a:lnTo>
                      <a:pt x="580" y="467"/>
                    </a:lnTo>
                    <a:lnTo>
                      <a:pt x="578" y="465"/>
                    </a:lnTo>
                    <a:lnTo>
                      <a:pt x="576" y="463"/>
                    </a:lnTo>
                    <a:lnTo>
                      <a:pt x="576" y="461"/>
                    </a:lnTo>
                    <a:lnTo>
                      <a:pt x="576" y="461"/>
                    </a:lnTo>
                    <a:lnTo>
                      <a:pt x="574" y="459"/>
                    </a:lnTo>
                    <a:lnTo>
                      <a:pt x="574" y="459"/>
                    </a:lnTo>
                    <a:lnTo>
                      <a:pt x="574" y="459"/>
                    </a:lnTo>
                    <a:lnTo>
                      <a:pt x="574" y="459"/>
                    </a:lnTo>
                    <a:lnTo>
                      <a:pt x="572" y="459"/>
                    </a:lnTo>
                    <a:lnTo>
                      <a:pt x="574" y="461"/>
                    </a:lnTo>
                    <a:lnTo>
                      <a:pt x="576" y="465"/>
                    </a:lnTo>
                    <a:lnTo>
                      <a:pt x="576" y="467"/>
                    </a:lnTo>
                    <a:lnTo>
                      <a:pt x="578" y="467"/>
                    </a:lnTo>
                    <a:lnTo>
                      <a:pt x="578" y="467"/>
                    </a:lnTo>
                    <a:lnTo>
                      <a:pt x="584" y="471"/>
                    </a:lnTo>
                    <a:lnTo>
                      <a:pt x="584" y="471"/>
                    </a:lnTo>
                    <a:lnTo>
                      <a:pt x="584" y="471"/>
                    </a:lnTo>
                    <a:lnTo>
                      <a:pt x="586" y="471"/>
                    </a:lnTo>
                    <a:lnTo>
                      <a:pt x="588" y="469"/>
                    </a:lnTo>
                    <a:lnTo>
                      <a:pt x="590" y="467"/>
                    </a:lnTo>
                    <a:lnTo>
                      <a:pt x="592" y="467"/>
                    </a:lnTo>
                    <a:lnTo>
                      <a:pt x="592" y="467"/>
                    </a:lnTo>
                    <a:lnTo>
                      <a:pt x="592" y="467"/>
                    </a:lnTo>
                    <a:close/>
                    <a:moveTo>
                      <a:pt x="781" y="473"/>
                    </a:moveTo>
                    <a:lnTo>
                      <a:pt x="781" y="471"/>
                    </a:lnTo>
                    <a:lnTo>
                      <a:pt x="781" y="471"/>
                    </a:lnTo>
                    <a:lnTo>
                      <a:pt x="781" y="467"/>
                    </a:lnTo>
                    <a:lnTo>
                      <a:pt x="781" y="450"/>
                    </a:lnTo>
                    <a:lnTo>
                      <a:pt x="781" y="448"/>
                    </a:lnTo>
                    <a:lnTo>
                      <a:pt x="781" y="446"/>
                    </a:lnTo>
                    <a:lnTo>
                      <a:pt x="781" y="444"/>
                    </a:lnTo>
                    <a:lnTo>
                      <a:pt x="779" y="442"/>
                    </a:lnTo>
                    <a:lnTo>
                      <a:pt x="779" y="440"/>
                    </a:lnTo>
                    <a:lnTo>
                      <a:pt x="781" y="436"/>
                    </a:lnTo>
                    <a:lnTo>
                      <a:pt x="779" y="422"/>
                    </a:lnTo>
                    <a:lnTo>
                      <a:pt x="779" y="422"/>
                    </a:lnTo>
                    <a:lnTo>
                      <a:pt x="779" y="418"/>
                    </a:lnTo>
                    <a:lnTo>
                      <a:pt x="777" y="405"/>
                    </a:lnTo>
                    <a:lnTo>
                      <a:pt x="777" y="401"/>
                    </a:lnTo>
                    <a:lnTo>
                      <a:pt x="774" y="401"/>
                    </a:lnTo>
                    <a:lnTo>
                      <a:pt x="774" y="399"/>
                    </a:lnTo>
                    <a:lnTo>
                      <a:pt x="774" y="397"/>
                    </a:lnTo>
                    <a:lnTo>
                      <a:pt x="774" y="395"/>
                    </a:lnTo>
                    <a:lnTo>
                      <a:pt x="770" y="385"/>
                    </a:lnTo>
                    <a:lnTo>
                      <a:pt x="770" y="385"/>
                    </a:lnTo>
                    <a:lnTo>
                      <a:pt x="768" y="383"/>
                    </a:lnTo>
                    <a:lnTo>
                      <a:pt x="766" y="383"/>
                    </a:lnTo>
                    <a:lnTo>
                      <a:pt x="764" y="383"/>
                    </a:lnTo>
                    <a:lnTo>
                      <a:pt x="764" y="383"/>
                    </a:lnTo>
                    <a:lnTo>
                      <a:pt x="766" y="381"/>
                    </a:lnTo>
                    <a:lnTo>
                      <a:pt x="766" y="381"/>
                    </a:lnTo>
                    <a:lnTo>
                      <a:pt x="768" y="381"/>
                    </a:lnTo>
                    <a:lnTo>
                      <a:pt x="768" y="379"/>
                    </a:lnTo>
                    <a:lnTo>
                      <a:pt x="768" y="379"/>
                    </a:lnTo>
                    <a:lnTo>
                      <a:pt x="766" y="375"/>
                    </a:lnTo>
                    <a:lnTo>
                      <a:pt x="762" y="368"/>
                    </a:lnTo>
                    <a:lnTo>
                      <a:pt x="760" y="364"/>
                    </a:lnTo>
                    <a:lnTo>
                      <a:pt x="758" y="364"/>
                    </a:lnTo>
                    <a:lnTo>
                      <a:pt x="758" y="362"/>
                    </a:lnTo>
                    <a:lnTo>
                      <a:pt x="754" y="360"/>
                    </a:lnTo>
                    <a:lnTo>
                      <a:pt x="754" y="360"/>
                    </a:lnTo>
                    <a:lnTo>
                      <a:pt x="750" y="356"/>
                    </a:lnTo>
                    <a:lnTo>
                      <a:pt x="750" y="356"/>
                    </a:lnTo>
                    <a:lnTo>
                      <a:pt x="748" y="358"/>
                    </a:lnTo>
                    <a:lnTo>
                      <a:pt x="746" y="358"/>
                    </a:lnTo>
                    <a:lnTo>
                      <a:pt x="744" y="356"/>
                    </a:lnTo>
                    <a:lnTo>
                      <a:pt x="744" y="356"/>
                    </a:lnTo>
                    <a:lnTo>
                      <a:pt x="742" y="354"/>
                    </a:lnTo>
                    <a:lnTo>
                      <a:pt x="740" y="354"/>
                    </a:lnTo>
                    <a:lnTo>
                      <a:pt x="742" y="354"/>
                    </a:lnTo>
                    <a:lnTo>
                      <a:pt x="742" y="354"/>
                    </a:lnTo>
                    <a:lnTo>
                      <a:pt x="744" y="354"/>
                    </a:lnTo>
                    <a:lnTo>
                      <a:pt x="744" y="354"/>
                    </a:lnTo>
                    <a:lnTo>
                      <a:pt x="746" y="356"/>
                    </a:lnTo>
                    <a:lnTo>
                      <a:pt x="750" y="356"/>
                    </a:lnTo>
                    <a:lnTo>
                      <a:pt x="752" y="356"/>
                    </a:lnTo>
                    <a:lnTo>
                      <a:pt x="752" y="358"/>
                    </a:lnTo>
                    <a:lnTo>
                      <a:pt x="752" y="356"/>
                    </a:lnTo>
                    <a:lnTo>
                      <a:pt x="731" y="325"/>
                    </a:lnTo>
                    <a:lnTo>
                      <a:pt x="725" y="311"/>
                    </a:lnTo>
                    <a:lnTo>
                      <a:pt x="684" y="250"/>
                    </a:lnTo>
                    <a:lnTo>
                      <a:pt x="682" y="245"/>
                    </a:lnTo>
                    <a:lnTo>
                      <a:pt x="678" y="241"/>
                    </a:lnTo>
                    <a:lnTo>
                      <a:pt x="676" y="235"/>
                    </a:lnTo>
                    <a:lnTo>
                      <a:pt x="674" y="233"/>
                    </a:lnTo>
                    <a:lnTo>
                      <a:pt x="670" y="223"/>
                    </a:lnTo>
                    <a:lnTo>
                      <a:pt x="670" y="219"/>
                    </a:lnTo>
                    <a:lnTo>
                      <a:pt x="668" y="217"/>
                    </a:lnTo>
                    <a:lnTo>
                      <a:pt x="666" y="213"/>
                    </a:lnTo>
                    <a:lnTo>
                      <a:pt x="666" y="211"/>
                    </a:lnTo>
                    <a:lnTo>
                      <a:pt x="666" y="211"/>
                    </a:lnTo>
                    <a:lnTo>
                      <a:pt x="664" y="209"/>
                    </a:lnTo>
                    <a:lnTo>
                      <a:pt x="660" y="198"/>
                    </a:lnTo>
                    <a:lnTo>
                      <a:pt x="662" y="198"/>
                    </a:lnTo>
                    <a:lnTo>
                      <a:pt x="666" y="202"/>
                    </a:lnTo>
                    <a:lnTo>
                      <a:pt x="670" y="202"/>
                    </a:lnTo>
                    <a:lnTo>
                      <a:pt x="672" y="204"/>
                    </a:lnTo>
                    <a:lnTo>
                      <a:pt x="670" y="207"/>
                    </a:lnTo>
                    <a:lnTo>
                      <a:pt x="670" y="209"/>
                    </a:lnTo>
                    <a:lnTo>
                      <a:pt x="670" y="207"/>
                    </a:lnTo>
                    <a:lnTo>
                      <a:pt x="670" y="209"/>
                    </a:lnTo>
                    <a:lnTo>
                      <a:pt x="670" y="211"/>
                    </a:lnTo>
                    <a:lnTo>
                      <a:pt x="670" y="213"/>
                    </a:lnTo>
                    <a:lnTo>
                      <a:pt x="670" y="215"/>
                    </a:lnTo>
                    <a:lnTo>
                      <a:pt x="672" y="217"/>
                    </a:lnTo>
                    <a:lnTo>
                      <a:pt x="674" y="217"/>
                    </a:lnTo>
                    <a:lnTo>
                      <a:pt x="680" y="217"/>
                    </a:lnTo>
                    <a:lnTo>
                      <a:pt x="680" y="217"/>
                    </a:lnTo>
                    <a:lnTo>
                      <a:pt x="682" y="217"/>
                    </a:lnTo>
                    <a:lnTo>
                      <a:pt x="682" y="215"/>
                    </a:lnTo>
                    <a:lnTo>
                      <a:pt x="680" y="215"/>
                    </a:lnTo>
                    <a:lnTo>
                      <a:pt x="680" y="213"/>
                    </a:lnTo>
                    <a:lnTo>
                      <a:pt x="682" y="213"/>
                    </a:lnTo>
                    <a:lnTo>
                      <a:pt x="682" y="213"/>
                    </a:lnTo>
                    <a:lnTo>
                      <a:pt x="682" y="215"/>
                    </a:lnTo>
                    <a:lnTo>
                      <a:pt x="682" y="215"/>
                    </a:lnTo>
                    <a:lnTo>
                      <a:pt x="684" y="213"/>
                    </a:lnTo>
                    <a:lnTo>
                      <a:pt x="686" y="215"/>
                    </a:lnTo>
                    <a:lnTo>
                      <a:pt x="688" y="215"/>
                    </a:lnTo>
                    <a:lnTo>
                      <a:pt x="688" y="217"/>
                    </a:lnTo>
                    <a:lnTo>
                      <a:pt x="690" y="221"/>
                    </a:lnTo>
                    <a:lnTo>
                      <a:pt x="690" y="225"/>
                    </a:lnTo>
                    <a:lnTo>
                      <a:pt x="690" y="239"/>
                    </a:lnTo>
                    <a:lnTo>
                      <a:pt x="693" y="258"/>
                    </a:lnTo>
                    <a:lnTo>
                      <a:pt x="695" y="262"/>
                    </a:lnTo>
                    <a:lnTo>
                      <a:pt x="699" y="268"/>
                    </a:lnTo>
                    <a:lnTo>
                      <a:pt x="707" y="278"/>
                    </a:lnTo>
                    <a:lnTo>
                      <a:pt x="707" y="282"/>
                    </a:lnTo>
                    <a:lnTo>
                      <a:pt x="711" y="284"/>
                    </a:lnTo>
                    <a:lnTo>
                      <a:pt x="711" y="284"/>
                    </a:lnTo>
                    <a:lnTo>
                      <a:pt x="713" y="286"/>
                    </a:lnTo>
                    <a:lnTo>
                      <a:pt x="715" y="291"/>
                    </a:lnTo>
                    <a:lnTo>
                      <a:pt x="715" y="286"/>
                    </a:lnTo>
                    <a:lnTo>
                      <a:pt x="705" y="276"/>
                    </a:lnTo>
                    <a:lnTo>
                      <a:pt x="703" y="270"/>
                    </a:lnTo>
                    <a:lnTo>
                      <a:pt x="701" y="270"/>
                    </a:lnTo>
                    <a:lnTo>
                      <a:pt x="699" y="266"/>
                    </a:lnTo>
                    <a:lnTo>
                      <a:pt x="695" y="256"/>
                    </a:lnTo>
                    <a:lnTo>
                      <a:pt x="695" y="250"/>
                    </a:lnTo>
                    <a:lnTo>
                      <a:pt x="695" y="248"/>
                    </a:lnTo>
                    <a:lnTo>
                      <a:pt x="693" y="248"/>
                    </a:lnTo>
                    <a:lnTo>
                      <a:pt x="695" y="245"/>
                    </a:lnTo>
                    <a:lnTo>
                      <a:pt x="693" y="235"/>
                    </a:lnTo>
                    <a:lnTo>
                      <a:pt x="693" y="235"/>
                    </a:lnTo>
                    <a:lnTo>
                      <a:pt x="693" y="235"/>
                    </a:lnTo>
                    <a:lnTo>
                      <a:pt x="693" y="233"/>
                    </a:lnTo>
                    <a:lnTo>
                      <a:pt x="695" y="233"/>
                    </a:lnTo>
                    <a:lnTo>
                      <a:pt x="695" y="231"/>
                    </a:lnTo>
                    <a:lnTo>
                      <a:pt x="695" y="231"/>
                    </a:lnTo>
                    <a:lnTo>
                      <a:pt x="697" y="229"/>
                    </a:lnTo>
                    <a:lnTo>
                      <a:pt x="697" y="227"/>
                    </a:lnTo>
                    <a:lnTo>
                      <a:pt x="695" y="225"/>
                    </a:lnTo>
                    <a:lnTo>
                      <a:pt x="690" y="219"/>
                    </a:lnTo>
                    <a:lnTo>
                      <a:pt x="684" y="211"/>
                    </a:lnTo>
                    <a:lnTo>
                      <a:pt x="678" y="204"/>
                    </a:lnTo>
                    <a:lnTo>
                      <a:pt x="670" y="194"/>
                    </a:lnTo>
                    <a:lnTo>
                      <a:pt x="654" y="176"/>
                    </a:lnTo>
                    <a:lnTo>
                      <a:pt x="654" y="174"/>
                    </a:lnTo>
                    <a:lnTo>
                      <a:pt x="652" y="172"/>
                    </a:lnTo>
                    <a:lnTo>
                      <a:pt x="650" y="172"/>
                    </a:lnTo>
                    <a:lnTo>
                      <a:pt x="650" y="170"/>
                    </a:lnTo>
                    <a:lnTo>
                      <a:pt x="650" y="168"/>
                    </a:lnTo>
                    <a:lnTo>
                      <a:pt x="637" y="153"/>
                    </a:lnTo>
                    <a:lnTo>
                      <a:pt x="629" y="137"/>
                    </a:lnTo>
                    <a:lnTo>
                      <a:pt x="621" y="127"/>
                    </a:lnTo>
                    <a:lnTo>
                      <a:pt x="615" y="118"/>
                    </a:lnTo>
                    <a:lnTo>
                      <a:pt x="615" y="118"/>
                    </a:lnTo>
                    <a:lnTo>
                      <a:pt x="615" y="116"/>
                    </a:lnTo>
                    <a:lnTo>
                      <a:pt x="613" y="114"/>
                    </a:lnTo>
                    <a:lnTo>
                      <a:pt x="613" y="112"/>
                    </a:lnTo>
                    <a:lnTo>
                      <a:pt x="609" y="106"/>
                    </a:lnTo>
                    <a:lnTo>
                      <a:pt x="607" y="100"/>
                    </a:lnTo>
                    <a:lnTo>
                      <a:pt x="604" y="100"/>
                    </a:lnTo>
                    <a:lnTo>
                      <a:pt x="604" y="98"/>
                    </a:lnTo>
                    <a:lnTo>
                      <a:pt x="602" y="94"/>
                    </a:lnTo>
                    <a:lnTo>
                      <a:pt x="602" y="92"/>
                    </a:lnTo>
                    <a:lnTo>
                      <a:pt x="602" y="92"/>
                    </a:lnTo>
                    <a:lnTo>
                      <a:pt x="602" y="92"/>
                    </a:lnTo>
                    <a:lnTo>
                      <a:pt x="600" y="90"/>
                    </a:lnTo>
                    <a:lnTo>
                      <a:pt x="600" y="90"/>
                    </a:lnTo>
                    <a:lnTo>
                      <a:pt x="600" y="90"/>
                    </a:lnTo>
                    <a:lnTo>
                      <a:pt x="600" y="88"/>
                    </a:lnTo>
                    <a:lnTo>
                      <a:pt x="600" y="88"/>
                    </a:lnTo>
                    <a:lnTo>
                      <a:pt x="598" y="88"/>
                    </a:lnTo>
                    <a:lnTo>
                      <a:pt x="598" y="86"/>
                    </a:lnTo>
                    <a:lnTo>
                      <a:pt x="594" y="73"/>
                    </a:lnTo>
                    <a:lnTo>
                      <a:pt x="592" y="65"/>
                    </a:lnTo>
                    <a:lnTo>
                      <a:pt x="592" y="63"/>
                    </a:lnTo>
                    <a:lnTo>
                      <a:pt x="588" y="59"/>
                    </a:lnTo>
                    <a:lnTo>
                      <a:pt x="588" y="59"/>
                    </a:lnTo>
                    <a:lnTo>
                      <a:pt x="582" y="47"/>
                    </a:lnTo>
                    <a:lnTo>
                      <a:pt x="582" y="43"/>
                    </a:lnTo>
                    <a:lnTo>
                      <a:pt x="582" y="38"/>
                    </a:lnTo>
                    <a:lnTo>
                      <a:pt x="582" y="36"/>
                    </a:lnTo>
                    <a:lnTo>
                      <a:pt x="580" y="36"/>
                    </a:lnTo>
                    <a:lnTo>
                      <a:pt x="580" y="36"/>
                    </a:lnTo>
                    <a:lnTo>
                      <a:pt x="580" y="34"/>
                    </a:lnTo>
                    <a:lnTo>
                      <a:pt x="580" y="32"/>
                    </a:lnTo>
                    <a:lnTo>
                      <a:pt x="578" y="30"/>
                    </a:lnTo>
                    <a:lnTo>
                      <a:pt x="578" y="30"/>
                    </a:lnTo>
                    <a:lnTo>
                      <a:pt x="578" y="28"/>
                    </a:lnTo>
                    <a:lnTo>
                      <a:pt x="576" y="28"/>
                    </a:lnTo>
                    <a:lnTo>
                      <a:pt x="576" y="28"/>
                    </a:lnTo>
                    <a:lnTo>
                      <a:pt x="576" y="28"/>
                    </a:lnTo>
                    <a:lnTo>
                      <a:pt x="574" y="26"/>
                    </a:lnTo>
                    <a:lnTo>
                      <a:pt x="574" y="26"/>
                    </a:lnTo>
                    <a:lnTo>
                      <a:pt x="572" y="24"/>
                    </a:lnTo>
                    <a:lnTo>
                      <a:pt x="572" y="24"/>
                    </a:lnTo>
                    <a:lnTo>
                      <a:pt x="570" y="22"/>
                    </a:lnTo>
                    <a:lnTo>
                      <a:pt x="568" y="22"/>
                    </a:lnTo>
                    <a:lnTo>
                      <a:pt x="568" y="20"/>
                    </a:lnTo>
                    <a:lnTo>
                      <a:pt x="568" y="18"/>
                    </a:lnTo>
                    <a:lnTo>
                      <a:pt x="568" y="16"/>
                    </a:lnTo>
                    <a:lnTo>
                      <a:pt x="568" y="14"/>
                    </a:lnTo>
                    <a:lnTo>
                      <a:pt x="568" y="14"/>
                    </a:lnTo>
                    <a:lnTo>
                      <a:pt x="570" y="14"/>
                    </a:lnTo>
                    <a:lnTo>
                      <a:pt x="570" y="16"/>
                    </a:lnTo>
                    <a:lnTo>
                      <a:pt x="570" y="16"/>
                    </a:lnTo>
                    <a:lnTo>
                      <a:pt x="572" y="16"/>
                    </a:lnTo>
                    <a:lnTo>
                      <a:pt x="572" y="20"/>
                    </a:lnTo>
                    <a:lnTo>
                      <a:pt x="572" y="22"/>
                    </a:lnTo>
                    <a:lnTo>
                      <a:pt x="574" y="22"/>
                    </a:lnTo>
                    <a:lnTo>
                      <a:pt x="574" y="24"/>
                    </a:lnTo>
                    <a:lnTo>
                      <a:pt x="574" y="20"/>
                    </a:lnTo>
                    <a:lnTo>
                      <a:pt x="572" y="12"/>
                    </a:lnTo>
                    <a:lnTo>
                      <a:pt x="572" y="8"/>
                    </a:lnTo>
                    <a:lnTo>
                      <a:pt x="572" y="6"/>
                    </a:lnTo>
                    <a:lnTo>
                      <a:pt x="572" y="6"/>
                    </a:lnTo>
                    <a:lnTo>
                      <a:pt x="572" y="6"/>
                    </a:lnTo>
                    <a:lnTo>
                      <a:pt x="572" y="6"/>
                    </a:lnTo>
                    <a:lnTo>
                      <a:pt x="572" y="6"/>
                    </a:lnTo>
                    <a:lnTo>
                      <a:pt x="570" y="6"/>
                    </a:lnTo>
                    <a:lnTo>
                      <a:pt x="570" y="6"/>
                    </a:lnTo>
                    <a:lnTo>
                      <a:pt x="568" y="6"/>
                    </a:lnTo>
                    <a:lnTo>
                      <a:pt x="568" y="6"/>
                    </a:lnTo>
                    <a:lnTo>
                      <a:pt x="566" y="6"/>
                    </a:lnTo>
                    <a:lnTo>
                      <a:pt x="566" y="4"/>
                    </a:lnTo>
                    <a:lnTo>
                      <a:pt x="566" y="4"/>
                    </a:lnTo>
                    <a:lnTo>
                      <a:pt x="564" y="4"/>
                    </a:lnTo>
                    <a:lnTo>
                      <a:pt x="559" y="6"/>
                    </a:lnTo>
                    <a:lnTo>
                      <a:pt x="559" y="6"/>
                    </a:lnTo>
                    <a:lnTo>
                      <a:pt x="555" y="6"/>
                    </a:lnTo>
                    <a:lnTo>
                      <a:pt x="555" y="6"/>
                    </a:lnTo>
                    <a:lnTo>
                      <a:pt x="553" y="6"/>
                    </a:lnTo>
                    <a:lnTo>
                      <a:pt x="553" y="6"/>
                    </a:lnTo>
                    <a:lnTo>
                      <a:pt x="551" y="6"/>
                    </a:lnTo>
                    <a:lnTo>
                      <a:pt x="551" y="6"/>
                    </a:lnTo>
                    <a:lnTo>
                      <a:pt x="545" y="4"/>
                    </a:lnTo>
                    <a:lnTo>
                      <a:pt x="545" y="4"/>
                    </a:lnTo>
                    <a:lnTo>
                      <a:pt x="543" y="4"/>
                    </a:lnTo>
                    <a:lnTo>
                      <a:pt x="543" y="4"/>
                    </a:lnTo>
                    <a:lnTo>
                      <a:pt x="541" y="4"/>
                    </a:lnTo>
                    <a:lnTo>
                      <a:pt x="541" y="4"/>
                    </a:lnTo>
                    <a:lnTo>
                      <a:pt x="539" y="4"/>
                    </a:lnTo>
                    <a:lnTo>
                      <a:pt x="539" y="4"/>
                    </a:lnTo>
                    <a:lnTo>
                      <a:pt x="531" y="2"/>
                    </a:lnTo>
                    <a:lnTo>
                      <a:pt x="529" y="0"/>
                    </a:lnTo>
                    <a:lnTo>
                      <a:pt x="527" y="0"/>
                    </a:lnTo>
                    <a:lnTo>
                      <a:pt x="527" y="0"/>
                    </a:lnTo>
                    <a:lnTo>
                      <a:pt x="525" y="0"/>
                    </a:lnTo>
                    <a:lnTo>
                      <a:pt x="525" y="0"/>
                    </a:lnTo>
                    <a:lnTo>
                      <a:pt x="525" y="0"/>
                    </a:lnTo>
                    <a:lnTo>
                      <a:pt x="523" y="0"/>
                    </a:lnTo>
                    <a:lnTo>
                      <a:pt x="523" y="0"/>
                    </a:lnTo>
                    <a:lnTo>
                      <a:pt x="521" y="0"/>
                    </a:lnTo>
                    <a:lnTo>
                      <a:pt x="521" y="2"/>
                    </a:lnTo>
                    <a:lnTo>
                      <a:pt x="521" y="2"/>
                    </a:lnTo>
                    <a:lnTo>
                      <a:pt x="521" y="2"/>
                    </a:lnTo>
                    <a:lnTo>
                      <a:pt x="521" y="2"/>
                    </a:lnTo>
                    <a:lnTo>
                      <a:pt x="521" y="4"/>
                    </a:lnTo>
                    <a:lnTo>
                      <a:pt x="521" y="4"/>
                    </a:lnTo>
                    <a:lnTo>
                      <a:pt x="521" y="4"/>
                    </a:lnTo>
                    <a:lnTo>
                      <a:pt x="521" y="4"/>
                    </a:lnTo>
                    <a:lnTo>
                      <a:pt x="518" y="4"/>
                    </a:lnTo>
                    <a:lnTo>
                      <a:pt x="518" y="4"/>
                    </a:lnTo>
                    <a:lnTo>
                      <a:pt x="518" y="4"/>
                    </a:lnTo>
                    <a:lnTo>
                      <a:pt x="516" y="6"/>
                    </a:lnTo>
                    <a:lnTo>
                      <a:pt x="516" y="6"/>
                    </a:lnTo>
                    <a:lnTo>
                      <a:pt x="516" y="6"/>
                    </a:lnTo>
                    <a:lnTo>
                      <a:pt x="516" y="8"/>
                    </a:lnTo>
                    <a:lnTo>
                      <a:pt x="516" y="8"/>
                    </a:lnTo>
                    <a:lnTo>
                      <a:pt x="516" y="8"/>
                    </a:lnTo>
                    <a:lnTo>
                      <a:pt x="516" y="10"/>
                    </a:lnTo>
                    <a:lnTo>
                      <a:pt x="516" y="10"/>
                    </a:lnTo>
                    <a:lnTo>
                      <a:pt x="516" y="10"/>
                    </a:lnTo>
                    <a:lnTo>
                      <a:pt x="516" y="12"/>
                    </a:lnTo>
                    <a:lnTo>
                      <a:pt x="516" y="14"/>
                    </a:lnTo>
                    <a:lnTo>
                      <a:pt x="516" y="14"/>
                    </a:lnTo>
                    <a:lnTo>
                      <a:pt x="516" y="16"/>
                    </a:lnTo>
                    <a:lnTo>
                      <a:pt x="516" y="18"/>
                    </a:lnTo>
                    <a:lnTo>
                      <a:pt x="516" y="18"/>
                    </a:lnTo>
                    <a:lnTo>
                      <a:pt x="516" y="20"/>
                    </a:lnTo>
                    <a:lnTo>
                      <a:pt x="516" y="20"/>
                    </a:lnTo>
                    <a:lnTo>
                      <a:pt x="516" y="22"/>
                    </a:lnTo>
                    <a:lnTo>
                      <a:pt x="518" y="22"/>
                    </a:lnTo>
                    <a:lnTo>
                      <a:pt x="521" y="24"/>
                    </a:lnTo>
                    <a:lnTo>
                      <a:pt x="521" y="24"/>
                    </a:lnTo>
                    <a:lnTo>
                      <a:pt x="521" y="26"/>
                    </a:lnTo>
                    <a:lnTo>
                      <a:pt x="521" y="26"/>
                    </a:lnTo>
                    <a:lnTo>
                      <a:pt x="521" y="28"/>
                    </a:lnTo>
                    <a:lnTo>
                      <a:pt x="521" y="34"/>
                    </a:lnTo>
                    <a:lnTo>
                      <a:pt x="521" y="43"/>
                    </a:lnTo>
                    <a:lnTo>
                      <a:pt x="521" y="43"/>
                    </a:lnTo>
                    <a:lnTo>
                      <a:pt x="521" y="45"/>
                    </a:lnTo>
                    <a:lnTo>
                      <a:pt x="521" y="47"/>
                    </a:lnTo>
                    <a:lnTo>
                      <a:pt x="521" y="49"/>
                    </a:lnTo>
                    <a:lnTo>
                      <a:pt x="521" y="49"/>
                    </a:lnTo>
                    <a:lnTo>
                      <a:pt x="521" y="49"/>
                    </a:lnTo>
                    <a:lnTo>
                      <a:pt x="521" y="49"/>
                    </a:lnTo>
                    <a:lnTo>
                      <a:pt x="518" y="51"/>
                    </a:lnTo>
                    <a:lnTo>
                      <a:pt x="518" y="51"/>
                    </a:lnTo>
                    <a:lnTo>
                      <a:pt x="516" y="51"/>
                    </a:lnTo>
                    <a:lnTo>
                      <a:pt x="514" y="51"/>
                    </a:lnTo>
                    <a:lnTo>
                      <a:pt x="514" y="51"/>
                    </a:lnTo>
                    <a:lnTo>
                      <a:pt x="510" y="51"/>
                    </a:lnTo>
                    <a:lnTo>
                      <a:pt x="510" y="51"/>
                    </a:lnTo>
                    <a:lnTo>
                      <a:pt x="508" y="51"/>
                    </a:lnTo>
                    <a:lnTo>
                      <a:pt x="508" y="51"/>
                    </a:lnTo>
                    <a:lnTo>
                      <a:pt x="508" y="51"/>
                    </a:lnTo>
                    <a:lnTo>
                      <a:pt x="508" y="51"/>
                    </a:lnTo>
                    <a:lnTo>
                      <a:pt x="506" y="47"/>
                    </a:lnTo>
                    <a:lnTo>
                      <a:pt x="504" y="45"/>
                    </a:lnTo>
                    <a:lnTo>
                      <a:pt x="504" y="45"/>
                    </a:lnTo>
                    <a:lnTo>
                      <a:pt x="504" y="45"/>
                    </a:lnTo>
                    <a:lnTo>
                      <a:pt x="504" y="43"/>
                    </a:lnTo>
                    <a:lnTo>
                      <a:pt x="504" y="41"/>
                    </a:lnTo>
                    <a:lnTo>
                      <a:pt x="504" y="41"/>
                    </a:lnTo>
                    <a:lnTo>
                      <a:pt x="504" y="41"/>
                    </a:lnTo>
                    <a:lnTo>
                      <a:pt x="504" y="41"/>
                    </a:lnTo>
                    <a:lnTo>
                      <a:pt x="504" y="38"/>
                    </a:lnTo>
                    <a:lnTo>
                      <a:pt x="504" y="38"/>
                    </a:lnTo>
                    <a:lnTo>
                      <a:pt x="504" y="38"/>
                    </a:lnTo>
                    <a:lnTo>
                      <a:pt x="500" y="34"/>
                    </a:lnTo>
                    <a:lnTo>
                      <a:pt x="500" y="34"/>
                    </a:lnTo>
                    <a:lnTo>
                      <a:pt x="500" y="34"/>
                    </a:lnTo>
                    <a:lnTo>
                      <a:pt x="500" y="34"/>
                    </a:lnTo>
                    <a:lnTo>
                      <a:pt x="500" y="34"/>
                    </a:lnTo>
                    <a:lnTo>
                      <a:pt x="500" y="32"/>
                    </a:lnTo>
                    <a:lnTo>
                      <a:pt x="500" y="32"/>
                    </a:lnTo>
                    <a:lnTo>
                      <a:pt x="500" y="32"/>
                    </a:lnTo>
                    <a:lnTo>
                      <a:pt x="500" y="32"/>
                    </a:lnTo>
                    <a:lnTo>
                      <a:pt x="496" y="32"/>
                    </a:lnTo>
                    <a:lnTo>
                      <a:pt x="494" y="32"/>
                    </a:lnTo>
                    <a:lnTo>
                      <a:pt x="488" y="32"/>
                    </a:lnTo>
                    <a:lnTo>
                      <a:pt x="484" y="32"/>
                    </a:lnTo>
                    <a:lnTo>
                      <a:pt x="477" y="34"/>
                    </a:lnTo>
                    <a:lnTo>
                      <a:pt x="471" y="34"/>
                    </a:lnTo>
                    <a:lnTo>
                      <a:pt x="463" y="34"/>
                    </a:lnTo>
                    <a:lnTo>
                      <a:pt x="455" y="36"/>
                    </a:lnTo>
                    <a:lnTo>
                      <a:pt x="447" y="36"/>
                    </a:lnTo>
                    <a:lnTo>
                      <a:pt x="437" y="36"/>
                    </a:lnTo>
                    <a:lnTo>
                      <a:pt x="428" y="38"/>
                    </a:lnTo>
                    <a:lnTo>
                      <a:pt x="418" y="38"/>
                    </a:lnTo>
                    <a:lnTo>
                      <a:pt x="408" y="38"/>
                    </a:lnTo>
                    <a:lnTo>
                      <a:pt x="398" y="41"/>
                    </a:lnTo>
                    <a:lnTo>
                      <a:pt x="387" y="41"/>
                    </a:lnTo>
                    <a:lnTo>
                      <a:pt x="377" y="43"/>
                    </a:lnTo>
                    <a:lnTo>
                      <a:pt x="367" y="43"/>
                    </a:lnTo>
                    <a:lnTo>
                      <a:pt x="357" y="45"/>
                    </a:lnTo>
                    <a:lnTo>
                      <a:pt x="346" y="45"/>
                    </a:lnTo>
                    <a:lnTo>
                      <a:pt x="336" y="45"/>
                    </a:lnTo>
                    <a:lnTo>
                      <a:pt x="326" y="47"/>
                    </a:lnTo>
                    <a:lnTo>
                      <a:pt x="318" y="47"/>
                    </a:lnTo>
                    <a:lnTo>
                      <a:pt x="308" y="47"/>
                    </a:lnTo>
                    <a:lnTo>
                      <a:pt x="299" y="49"/>
                    </a:lnTo>
                    <a:lnTo>
                      <a:pt x="291" y="49"/>
                    </a:lnTo>
                    <a:lnTo>
                      <a:pt x="285" y="49"/>
                    </a:lnTo>
                    <a:lnTo>
                      <a:pt x="279" y="49"/>
                    </a:lnTo>
                    <a:lnTo>
                      <a:pt x="273" y="51"/>
                    </a:lnTo>
                    <a:lnTo>
                      <a:pt x="269" y="51"/>
                    </a:lnTo>
                    <a:lnTo>
                      <a:pt x="265" y="51"/>
                    </a:lnTo>
                    <a:lnTo>
                      <a:pt x="262" y="51"/>
                    </a:lnTo>
                    <a:lnTo>
                      <a:pt x="260" y="51"/>
                    </a:lnTo>
                    <a:lnTo>
                      <a:pt x="258" y="51"/>
                    </a:lnTo>
                    <a:lnTo>
                      <a:pt x="256" y="51"/>
                    </a:lnTo>
                    <a:lnTo>
                      <a:pt x="256" y="51"/>
                    </a:lnTo>
                    <a:lnTo>
                      <a:pt x="250" y="47"/>
                    </a:lnTo>
                    <a:lnTo>
                      <a:pt x="248" y="41"/>
                    </a:lnTo>
                    <a:lnTo>
                      <a:pt x="248" y="36"/>
                    </a:lnTo>
                    <a:lnTo>
                      <a:pt x="246" y="34"/>
                    </a:lnTo>
                    <a:lnTo>
                      <a:pt x="246" y="30"/>
                    </a:lnTo>
                    <a:lnTo>
                      <a:pt x="244" y="30"/>
                    </a:lnTo>
                    <a:lnTo>
                      <a:pt x="244" y="28"/>
                    </a:lnTo>
                    <a:lnTo>
                      <a:pt x="242" y="26"/>
                    </a:lnTo>
                    <a:lnTo>
                      <a:pt x="242" y="26"/>
                    </a:lnTo>
                    <a:lnTo>
                      <a:pt x="240" y="24"/>
                    </a:lnTo>
                    <a:lnTo>
                      <a:pt x="240" y="24"/>
                    </a:lnTo>
                    <a:lnTo>
                      <a:pt x="240" y="24"/>
                    </a:lnTo>
                    <a:lnTo>
                      <a:pt x="240" y="22"/>
                    </a:lnTo>
                    <a:lnTo>
                      <a:pt x="226" y="24"/>
                    </a:lnTo>
                    <a:lnTo>
                      <a:pt x="211" y="26"/>
                    </a:lnTo>
                    <a:lnTo>
                      <a:pt x="195" y="28"/>
                    </a:lnTo>
                    <a:lnTo>
                      <a:pt x="181" y="30"/>
                    </a:lnTo>
                    <a:lnTo>
                      <a:pt x="166" y="32"/>
                    </a:lnTo>
                    <a:lnTo>
                      <a:pt x="152" y="34"/>
                    </a:lnTo>
                    <a:lnTo>
                      <a:pt x="138" y="36"/>
                    </a:lnTo>
                    <a:lnTo>
                      <a:pt x="123" y="38"/>
                    </a:lnTo>
                    <a:lnTo>
                      <a:pt x="109" y="41"/>
                    </a:lnTo>
                    <a:lnTo>
                      <a:pt x="95" y="43"/>
                    </a:lnTo>
                    <a:lnTo>
                      <a:pt x="78" y="43"/>
                    </a:lnTo>
                    <a:lnTo>
                      <a:pt x="64" y="45"/>
                    </a:lnTo>
                    <a:lnTo>
                      <a:pt x="49" y="47"/>
                    </a:lnTo>
                    <a:lnTo>
                      <a:pt x="35" y="49"/>
                    </a:lnTo>
                    <a:lnTo>
                      <a:pt x="21" y="51"/>
                    </a:lnTo>
                    <a:lnTo>
                      <a:pt x="6" y="53"/>
                    </a:lnTo>
                    <a:lnTo>
                      <a:pt x="2" y="53"/>
                    </a:lnTo>
                    <a:lnTo>
                      <a:pt x="2" y="55"/>
                    </a:lnTo>
                    <a:lnTo>
                      <a:pt x="2" y="59"/>
                    </a:lnTo>
                    <a:lnTo>
                      <a:pt x="2" y="59"/>
                    </a:lnTo>
                    <a:lnTo>
                      <a:pt x="0" y="63"/>
                    </a:lnTo>
                    <a:lnTo>
                      <a:pt x="0" y="65"/>
                    </a:lnTo>
                    <a:lnTo>
                      <a:pt x="0" y="65"/>
                    </a:lnTo>
                    <a:lnTo>
                      <a:pt x="0" y="67"/>
                    </a:lnTo>
                    <a:lnTo>
                      <a:pt x="0" y="67"/>
                    </a:lnTo>
                    <a:lnTo>
                      <a:pt x="0" y="67"/>
                    </a:lnTo>
                    <a:lnTo>
                      <a:pt x="2" y="69"/>
                    </a:lnTo>
                    <a:lnTo>
                      <a:pt x="2" y="71"/>
                    </a:lnTo>
                    <a:lnTo>
                      <a:pt x="8" y="75"/>
                    </a:lnTo>
                    <a:lnTo>
                      <a:pt x="8" y="75"/>
                    </a:lnTo>
                    <a:lnTo>
                      <a:pt x="11" y="79"/>
                    </a:lnTo>
                    <a:lnTo>
                      <a:pt x="13" y="79"/>
                    </a:lnTo>
                    <a:lnTo>
                      <a:pt x="15" y="82"/>
                    </a:lnTo>
                    <a:lnTo>
                      <a:pt x="23" y="86"/>
                    </a:lnTo>
                    <a:lnTo>
                      <a:pt x="23" y="86"/>
                    </a:lnTo>
                    <a:lnTo>
                      <a:pt x="23" y="86"/>
                    </a:lnTo>
                    <a:lnTo>
                      <a:pt x="23" y="88"/>
                    </a:lnTo>
                    <a:lnTo>
                      <a:pt x="23" y="88"/>
                    </a:lnTo>
                    <a:lnTo>
                      <a:pt x="23" y="92"/>
                    </a:lnTo>
                    <a:lnTo>
                      <a:pt x="23" y="96"/>
                    </a:lnTo>
                    <a:lnTo>
                      <a:pt x="21" y="98"/>
                    </a:lnTo>
                    <a:lnTo>
                      <a:pt x="21" y="100"/>
                    </a:lnTo>
                    <a:lnTo>
                      <a:pt x="21" y="100"/>
                    </a:lnTo>
                    <a:lnTo>
                      <a:pt x="23" y="102"/>
                    </a:lnTo>
                    <a:lnTo>
                      <a:pt x="25" y="106"/>
                    </a:lnTo>
                    <a:lnTo>
                      <a:pt x="25" y="106"/>
                    </a:lnTo>
                    <a:lnTo>
                      <a:pt x="25" y="106"/>
                    </a:lnTo>
                    <a:lnTo>
                      <a:pt x="27" y="108"/>
                    </a:lnTo>
                    <a:lnTo>
                      <a:pt x="27" y="108"/>
                    </a:lnTo>
                    <a:lnTo>
                      <a:pt x="29" y="108"/>
                    </a:lnTo>
                    <a:lnTo>
                      <a:pt x="31" y="108"/>
                    </a:lnTo>
                    <a:lnTo>
                      <a:pt x="31" y="108"/>
                    </a:lnTo>
                    <a:lnTo>
                      <a:pt x="31" y="110"/>
                    </a:lnTo>
                    <a:lnTo>
                      <a:pt x="31" y="110"/>
                    </a:lnTo>
                    <a:lnTo>
                      <a:pt x="31" y="112"/>
                    </a:lnTo>
                    <a:lnTo>
                      <a:pt x="29" y="112"/>
                    </a:lnTo>
                    <a:lnTo>
                      <a:pt x="27" y="114"/>
                    </a:lnTo>
                    <a:lnTo>
                      <a:pt x="25" y="118"/>
                    </a:lnTo>
                    <a:lnTo>
                      <a:pt x="25" y="118"/>
                    </a:lnTo>
                    <a:lnTo>
                      <a:pt x="27" y="118"/>
                    </a:lnTo>
                    <a:lnTo>
                      <a:pt x="27" y="120"/>
                    </a:lnTo>
                    <a:lnTo>
                      <a:pt x="25" y="120"/>
                    </a:lnTo>
                    <a:lnTo>
                      <a:pt x="25" y="123"/>
                    </a:lnTo>
                    <a:lnTo>
                      <a:pt x="23" y="123"/>
                    </a:lnTo>
                    <a:lnTo>
                      <a:pt x="21" y="123"/>
                    </a:lnTo>
                    <a:lnTo>
                      <a:pt x="21" y="125"/>
                    </a:lnTo>
                    <a:lnTo>
                      <a:pt x="23" y="125"/>
                    </a:lnTo>
                    <a:lnTo>
                      <a:pt x="23" y="125"/>
                    </a:lnTo>
                    <a:lnTo>
                      <a:pt x="21" y="125"/>
                    </a:lnTo>
                    <a:lnTo>
                      <a:pt x="19" y="127"/>
                    </a:lnTo>
                    <a:lnTo>
                      <a:pt x="19" y="127"/>
                    </a:lnTo>
                    <a:lnTo>
                      <a:pt x="19" y="127"/>
                    </a:lnTo>
                    <a:lnTo>
                      <a:pt x="17" y="129"/>
                    </a:lnTo>
                    <a:lnTo>
                      <a:pt x="17" y="129"/>
                    </a:lnTo>
                    <a:lnTo>
                      <a:pt x="17" y="129"/>
                    </a:lnTo>
                    <a:lnTo>
                      <a:pt x="17" y="129"/>
                    </a:lnTo>
                    <a:lnTo>
                      <a:pt x="19" y="129"/>
                    </a:lnTo>
                    <a:lnTo>
                      <a:pt x="21" y="129"/>
                    </a:lnTo>
                    <a:lnTo>
                      <a:pt x="21" y="127"/>
                    </a:lnTo>
                    <a:lnTo>
                      <a:pt x="35" y="123"/>
                    </a:lnTo>
                    <a:lnTo>
                      <a:pt x="37" y="120"/>
                    </a:lnTo>
                    <a:lnTo>
                      <a:pt x="35" y="120"/>
                    </a:lnTo>
                    <a:lnTo>
                      <a:pt x="37" y="118"/>
                    </a:lnTo>
                    <a:lnTo>
                      <a:pt x="39" y="118"/>
                    </a:lnTo>
                    <a:lnTo>
                      <a:pt x="39" y="118"/>
                    </a:lnTo>
                    <a:lnTo>
                      <a:pt x="39" y="116"/>
                    </a:lnTo>
                    <a:lnTo>
                      <a:pt x="39" y="114"/>
                    </a:lnTo>
                    <a:lnTo>
                      <a:pt x="39" y="112"/>
                    </a:lnTo>
                    <a:lnTo>
                      <a:pt x="41" y="112"/>
                    </a:lnTo>
                    <a:lnTo>
                      <a:pt x="43" y="112"/>
                    </a:lnTo>
                    <a:lnTo>
                      <a:pt x="45" y="110"/>
                    </a:lnTo>
                    <a:lnTo>
                      <a:pt x="45" y="108"/>
                    </a:lnTo>
                    <a:lnTo>
                      <a:pt x="45" y="108"/>
                    </a:lnTo>
                    <a:lnTo>
                      <a:pt x="45" y="108"/>
                    </a:lnTo>
                    <a:lnTo>
                      <a:pt x="45" y="108"/>
                    </a:lnTo>
                    <a:lnTo>
                      <a:pt x="47" y="108"/>
                    </a:lnTo>
                    <a:lnTo>
                      <a:pt x="49" y="104"/>
                    </a:lnTo>
                    <a:lnTo>
                      <a:pt x="49" y="102"/>
                    </a:lnTo>
                    <a:lnTo>
                      <a:pt x="47" y="100"/>
                    </a:lnTo>
                    <a:lnTo>
                      <a:pt x="45" y="98"/>
                    </a:lnTo>
                    <a:lnTo>
                      <a:pt x="45" y="98"/>
                    </a:lnTo>
                    <a:lnTo>
                      <a:pt x="45" y="94"/>
                    </a:lnTo>
                    <a:lnTo>
                      <a:pt x="45" y="92"/>
                    </a:lnTo>
                    <a:lnTo>
                      <a:pt x="45" y="92"/>
                    </a:lnTo>
                    <a:lnTo>
                      <a:pt x="47" y="92"/>
                    </a:lnTo>
                    <a:lnTo>
                      <a:pt x="47" y="94"/>
                    </a:lnTo>
                    <a:lnTo>
                      <a:pt x="49" y="94"/>
                    </a:lnTo>
                    <a:lnTo>
                      <a:pt x="49" y="94"/>
                    </a:lnTo>
                    <a:lnTo>
                      <a:pt x="49" y="96"/>
                    </a:lnTo>
                    <a:lnTo>
                      <a:pt x="49" y="96"/>
                    </a:lnTo>
                    <a:lnTo>
                      <a:pt x="49" y="98"/>
                    </a:lnTo>
                    <a:lnTo>
                      <a:pt x="52" y="98"/>
                    </a:lnTo>
                    <a:lnTo>
                      <a:pt x="54" y="98"/>
                    </a:lnTo>
                    <a:lnTo>
                      <a:pt x="54" y="100"/>
                    </a:lnTo>
                    <a:lnTo>
                      <a:pt x="54" y="102"/>
                    </a:lnTo>
                    <a:lnTo>
                      <a:pt x="54" y="104"/>
                    </a:lnTo>
                    <a:lnTo>
                      <a:pt x="54" y="104"/>
                    </a:lnTo>
                    <a:lnTo>
                      <a:pt x="56" y="106"/>
                    </a:lnTo>
                    <a:lnTo>
                      <a:pt x="56" y="106"/>
                    </a:lnTo>
                    <a:lnTo>
                      <a:pt x="58" y="104"/>
                    </a:lnTo>
                    <a:lnTo>
                      <a:pt x="58" y="100"/>
                    </a:lnTo>
                    <a:lnTo>
                      <a:pt x="58" y="98"/>
                    </a:lnTo>
                    <a:lnTo>
                      <a:pt x="60" y="92"/>
                    </a:lnTo>
                    <a:lnTo>
                      <a:pt x="60" y="92"/>
                    </a:lnTo>
                    <a:lnTo>
                      <a:pt x="60" y="90"/>
                    </a:lnTo>
                    <a:lnTo>
                      <a:pt x="58" y="88"/>
                    </a:lnTo>
                    <a:lnTo>
                      <a:pt x="60" y="90"/>
                    </a:lnTo>
                    <a:lnTo>
                      <a:pt x="62" y="92"/>
                    </a:lnTo>
                    <a:lnTo>
                      <a:pt x="64" y="94"/>
                    </a:lnTo>
                    <a:lnTo>
                      <a:pt x="64" y="92"/>
                    </a:lnTo>
                    <a:lnTo>
                      <a:pt x="66" y="92"/>
                    </a:lnTo>
                    <a:lnTo>
                      <a:pt x="66" y="92"/>
                    </a:lnTo>
                    <a:lnTo>
                      <a:pt x="66" y="94"/>
                    </a:lnTo>
                    <a:lnTo>
                      <a:pt x="62" y="94"/>
                    </a:lnTo>
                    <a:lnTo>
                      <a:pt x="62" y="96"/>
                    </a:lnTo>
                    <a:lnTo>
                      <a:pt x="62" y="98"/>
                    </a:lnTo>
                    <a:lnTo>
                      <a:pt x="62" y="98"/>
                    </a:lnTo>
                    <a:lnTo>
                      <a:pt x="62" y="100"/>
                    </a:lnTo>
                    <a:lnTo>
                      <a:pt x="62" y="100"/>
                    </a:lnTo>
                    <a:lnTo>
                      <a:pt x="64" y="100"/>
                    </a:lnTo>
                    <a:lnTo>
                      <a:pt x="64" y="100"/>
                    </a:lnTo>
                    <a:lnTo>
                      <a:pt x="66" y="102"/>
                    </a:lnTo>
                    <a:lnTo>
                      <a:pt x="66" y="102"/>
                    </a:lnTo>
                    <a:lnTo>
                      <a:pt x="68" y="102"/>
                    </a:lnTo>
                    <a:lnTo>
                      <a:pt x="70" y="102"/>
                    </a:lnTo>
                    <a:lnTo>
                      <a:pt x="72" y="102"/>
                    </a:lnTo>
                    <a:lnTo>
                      <a:pt x="74" y="104"/>
                    </a:lnTo>
                    <a:lnTo>
                      <a:pt x="74" y="106"/>
                    </a:lnTo>
                    <a:lnTo>
                      <a:pt x="72" y="104"/>
                    </a:lnTo>
                    <a:lnTo>
                      <a:pt x="70" y="104"/>
                    </a:lnTo>
                    <a:lnTo>
                      <a:pt x="68" y="104"/>
                    </a:lnTo>
                    <a:lnTo>
                      <a:pt x="64" y="110"/>
                    </a:lnTo>
                    <a:lnTo>
                      <a:pt x="62" y="110"/>
                    </a:lnTo>
                    <a:lnTo>
                      <a:pt x="58" y="110"/>
                    </a:lnTo>
                    <a:lnTo>
                      <a:pt x="52" y="112"/>
                    </a:lnTo>
                    <a:lnTo>
                      <a:pt x="47" y="114"/>
                    </a:lnTo>
                    <a:lnTo>
                      <a:pt x="47" y="114"/>
                    </a:lnTo>
                    <a:lnTo>
                      <a:pt x="47" y="116"/>
                    </a:lnTo>
                    <a:lnTo>
                      <a:pt x="47" y="116"/>
                    </a:lnTo>
                    <a:lnTo>
                      <a:pt x="52" y="116"/>
                    </a:lnTo>
                    <a:lnTo>
                      <a:pt x="60" y="112"/>
                    </a:lnTo>
                    <a:lnTo>
                      <a:pt x="74" y="108"/>
                    </a:lnTo>
                    <a:lnTo>
                      <a:pt x="80" y="108"/>
                    </a:lnTo>
                    <a:lnTo>
                      <a:pt x="82" y="106"/>
                    </a:lnTo>
                    <a:lnTo>
                      <a:pt x="84" y="106"/>
                    </a:lnTo>
                    <a:lnTo>
                      <a:pt x="86" y="106"/>
                    </a:lnTo>
                    <a:lnTo>
                      <a:pt x="92" y="104"/>
                    </a:lnTo>
                    <a:lnTo>
                      <a:pt x="101" y="104"/>
                    </a:lnTo>
                    <a:lnTo>
                      <a:pt x="101" y="104"/>
                    </a:lnTo>
                    <a:lnTo>
                      <a:pt x="101" y="102"/>
                    </a:lnTo>
                    <a:lnTo>
                      <a:pt x="101" y="102"/>
                    </a:lnTo>
                    <a:lnTo>
                      <a:pt x="103" y="102"/>
                    </a:lnTo>
                    <a:lnTo>
                      <a:pt x="105" y="100"/>
                    </a:lnTo>
                    <a:lnTo>
                      <a:pt x="105" y="98"/>
                    </a:lnTo>
                    <a:lnTo>
                      <a:pt x="107" y="98"/>
                    </a:lnTo>
                    <a:lnTo>
                      <a:pt x="107" y="98"/>
                    </a:lnTo>
                    <a:lnTo>
                      <a:pt x="109" y="98"/>
                    </a:lnTo>
                    <a:lnTo>
                      <a:pt x="109" y="98"/>
                    </a:lnTo>
                    <a:lnTo>
                      <a:pt x="111" y="96"/>
                    </a:lnTo>
                    <a:lnTo>
                      <a:pt x="111" y="96"/>
                    </a:lnTo>
                    <a:lnTo>
                      <a:pt x="111" y="92"/>
                    </a:lnTo>
                    <a:lnTo>
                      <a:pt x="109" y="92"/>
                    </a:lnTo>
                    <a:lnTo>
                      <a:pt x="111" y="92"/>
                    </a:lnTo>
                    <a:lnTo>
                      <a:pt x="111" y="94"/>
                    </a:lnTo>
                    <a:lnTo>
                      <a:pt x="113" y="94"/>
                    </a:lnTo>
                    <a:lnTo>
                      <a:pt x="113" y="92"/>
                    </a:lnTo>
                    <a:lnTo>
                      <a:pt x="113" y="92"/>
                    </a:lnTo>
                    <a:lnTo>
                      <a:pt x="115" y="92"/>
                    </a:lnTo>
                    <a:lnTo>
                      <a:pt x="117" y="92"/>
                    </a:lnTo>
                    <a:lnTo>
                      <a:pt x="115" y="94"/>
                    </a:lnTo>
                    <a:lnTo>
                      <a:pt x="115" y="96"/>
                    </a:lnTo>
                    <a:lnTo>
                      <a:pt x="117" y="98"/>
                    </a:lnTo>
                    <a:lnTo>
                      <a:pt x="117" y="98"/>
                    </a:lnTo>
                    <a:lnTo>
                      <a:pt x="119" y="96"/>
                    </a:lnTo>
                    <a:lnTo>
                      <a:pt x="119" y="96"/>
                    </a:lnTo>
                    <a:lnTo>
                      <a:pt x="121" y="94"/>
                    </a:lnTo>
                    <a:lnTo>
                      <a:pt x="123" y="94"/>
                    </a:lnTo>
                    <a:lnTo>
                      <a:pt x="127" y="92"/>
                    </a:lnTo>
                    <a:lnTo>
                      <a:pt x="129" y="92"/>
                    </a:lnTo>
                    <a:lnTo>
                      <a:pt x="133" y="92"/>
                    </a:lnTo>
                    <a:lnTo>
                      <a:pt x="135" y="92"/>
                    </a:lnTo>
                    <a:lnTo>
                      <a:pt x="135" y="90"/>
                    </a:lnTo>
                    <a:lnTo>
                      <a:pt x="138" y="94"/>
                    </a:lnTo>
                    <a:lnTo>
                      <a:pt x="140" y="94"/>
                    </a:lnTo>
                    <a:lnTo>
                      <a:pt x="140" y="94"/>
                    </a:lnTo>
                    <a:lnTo>
                      <a:pt x="142" y="92"/>
                    </a:lnTo>
                    <a:lnTo>
                      <a:pt x="144" y="94"/>
                    </a:lnTo>
                    <a:lnTo>
                      <a:pt x="142" y="94"/>
                    </a:lnTo>
                    <a:lnTo>
                      <a:pt x="142" y="94"/>
                    </a:lnTo>
                    <a:lnTo>
                      <a:pt x="142" y="96"/>
                    </a:lnTo>
                    <a:lnTo>
                      <a:pt x="146" y="100"/>
                    </a:lnTo>
                    <a:lnTo>
                      <a:pt x="146" y="100"/>
                    </a:lnTo>
                    <a:lnTo>
                      <a:pt x="146" y="100"/>
                    </a:lnTo>
                    <a:lnTo>
                      <a:pt x="146" y="102"/>
                    </a:lnTo>
                    <a:lnTo>
                      <a:pt x="146" y="102"/>
                    </a:lnTo>
                    <a:lnTo>
                      <a:pt x="144" y="102"/>
                    </a:lnTo>
                    <a:lnTo>
                      <a:pt x="144" y="102"/>
                    </a:lnTo>
                    <a:lnTo>
                      <a:pt x="138" y="100"/>
                    </a:lnTo>
                    <a:lnTo>
                      <a:pt x="135" y="98"/>
                    </a:lnTo>
                    <a:lnTo>
                      <a:pt x="133" y="98"/>
                    </a:lnTo>
                    <a:lnTo>
                      <a:pt x="133" y="98"/>
                    </a:lnTo>
                    <a:lnTo>
                      <a:pt x="131" y="98"/>
                    </a:lnTo>
                    <a:lnTo>
                      <a:pt x="131" y="100"/>
                    </a:lnTo>
                    <a:lnTo>
                      <a:pt x="133" y="100"/>
                    </a:lnTo>
                    <a:lnTo>
                      <a:pt x="135" y="100"/>
                    </a:lnTo>
                    <a:lnTo>
                      <a:pt x="135" y="100"/>
                    </a:lnTo>
                    <a:lnTo>
                      <a:pt x="135" y="102"/>
                    </a:lnTo>
                    <a:lnTo>
                      <a:pt x="135" y="102"/>
                    </a:lnTo>
                    <a:lnTo>
                      <a:pt x="133" y="102"/>
                    </a:lnTo>
                    <a:lnTo>
                      <a:pt x="129" y="102"/>
                    </a:lnTo>
                    <a:lnTo>
                      <a:pt x="129" y="102"/>
                    </a:lnTo>
                    <a:lnTo>
                      <a:pt x="127" y="100"/>
                    </a:lnTo>
                    <a:lnTo>
                      <a:pt x="127" y="98"/>
                    </a:lnTo>
                    <a:lnTo>
                      <a:pt x="127" y="98"/>
                    </a:lnTo>
                    <a:lnTo>
                      <a:pt x="127" y="98"/>
                    </a:lnTo>
                    <a:lnTo>
                      <a:pt x="127" y="98"/>
                    </a:lnTo>
                    <a:lnTo>
                      <a:pt x="127" y="100"/>
                    </a:lnTo>
                    <a:lnTo>
                      <a:pt x="125" y="102"/>
                    </a:lnTo>
                    <a:lnTo>
                      <a:pt x="125" y="102"/>
                    </a:lnTo>
                    <a:lnTo>
                      <a:pt x="125" y="104"/>
                    </a:lnTo>
                    <a:lnTo>
                      <a:pt x="119" y="102"/>
                    </a:lnTo>
                    <a:lnTo>
                      <a:pt x="111" y="104"/>
                    </a:lnTo>
                    <a:lnTo>
                      <a:pt x="109" y="104"/>
                    </a:lnTo>
                    <a:lnTo>
                      <a:pt x="109" y="104"/>
                    </a:lnTo>
                    <a:lnTo>
                      <a:pt x="109" y="104"/>
                    </a:lnTo>
                    <a:lnTo>
                      <a:pt x="109" y="104"/>
                    </a:lnTo>
                    <a:lnTo>
                      <a:pt x="111" y="106"/>
                    </a:lnTo>
                    <a:lnTo>
                      <a:pt x="123" y="106"/>
                    </a:lnTo>
                    <a:lnTo>
                      <a:pt x="140" y="108"/>
                    </a:lnTo>
                    <a:lnTo>
                      <a:pt x="152" y="110"/>
                    </a:lnTo>
                    <a:lnTo>
                      <a:pt x="162" y="114"/>
                    </a:lnTo>
                    <a:lnTo>
                      <a:pt x="172" y="116"/>
                    </a:lnTo>
                    <a:lnTo>
                      <a:pt x="185" y="125"/>
                    </a:lnTo>
                    <a:lnTo>
                      <a:pt x="187" y="125"/>
                    </a:lnTo>
                    <a:lnTo>
                      <a:pt x="185" y="123"/>
                    </a:lnTo>
                    <a:lnTo>
                      <a:pt x="185" y="123"/>
                    </a:lnTo>
                    <a:lnTo>
                      <a:pt x="185" y="123"/>
                    </a:lnTo>
                    <a:lnTo>
                      <a:pt x="187" y="123"/>
                    </a:lnTo>
                    <a:lnTo>
                      <a:pt x="187" y="123"/>
                    </a:lnTo>
                    <a:lnTo>
                      <a:pt x="185" y="120"/>
                    </a:lnTo>
                    <a:lnTo>
                      <a:pt x="183" y="120"/>
                    </a:lnTo>
                    <a:lnTo>
                      <a:pt x="183" y="118"/>
                    </a:lnTo>
                    <a:lnTo>
                      <a:pt x="185" y="116"/>
                    </a:lnTo>
                    <a:lnTo>
                      <a:pt x="183" y="114"/>
                    </a:lnTo>
                    <a:lnTo>
                      <a:pt x="181" y="114"/>
                    </a:lnTo>
                    <a:lnTo>
                      <a:pt x="181" y="114"/>
                    </a:lnTo>
                    <a:lnTo>
                      <a:pt x="178" y="112"/>
                    </a:lnTo>
                    <a:lnTo>
                      <a:pt x="176" y="114"/>
                    </a:lnTo>
                    <a:lnTo>
                      <a:pt x="174" y="114"/>
                    </a:lnTo>
                    <a:lnTo>
                      <a:pt x="174" y="114"/>
                    </a:lnTo>
                    <a:lnTo>
                      <a:pt x="172" y="114"/>
                    </a:lnTo>
                    <a:lnTo>
                      <a:pt x="172" y="112"/>
                    </a:lnTo>
                    <a:lnTo>
                      <a:pt x="172" y="110"/>
                    </a:lnTo>
                    <a:lnTo>
                      <a:pt x="174" y="108"/>
                    </a:lnTo>
                    <a:lnTo>
                      <a:pt x="176" y="108"/>
                    </a:lnTo>
                    <a:lnTo>
                      <a:pt x="178" y="108"/>
                    </a:lnTo>
                    <a:lnTo>
                      <a:pt x="178" y="106"/>
                    </a:lnTo>
                    <a:lnTo>
                      <a:pt x="181" y="104"/>
                    </a:lnTo>
                    <a:lnTo>
                      <a:pt x="183" y="106"/>
                    </a:lnTo>
                    <a:lnTo>
                      <a:pt x="183" y="108"/>
                    </a:lnTo>
                    <a:lnTo>
                      <a:pt x="185" y="110"/>
                    </a:lnTo>
                    <a:lnTo>
                      <a:pt x="185" y="112"/>
                    </a:lnTo>
                    <a:lnTo>
                      <a:pt x="185" y="112"/>
                    </a:lnTo>
                    <a:lnTo>
                      <a:pt x="187" y="110"/>
                    </a:lnTo>
                    <a:lnTo>
                      <a:pt x="187" y="110"/>
                    </a:lnTo>
                    <a:lnTo>
                      <a:pt x="187" y="108"/>
                    </a:lnTo>
                    <a:lnTo>
                      <a:pt x="189" y="108"/>
                    </a:lnTo>
                    <a:lnTo>
                      <a:pt x="191" y="108"/>
                    </a:lnTo>
                    <a:lnTo>
                      <a:pt x="191" y="108"/>
                    </a:lnTo>
                    <a:lnTo>
                      <a:pt x="191" y="108"/>
                    </a:lnTo>
                    <a:lnTo>
                      <a:pt x="193" y="108"/>
                    </a:lnTo>
                    <a:lnTo>
                      <a:pt x="195" y="102"/>
                    </a:lnTo>
                    <a:lnTo>
                      <a:pt x="195" y="102"/>
                    </a:lnTo>
                    <a:lnTo>
                      <a:pt x="197" y="102"/>
                    </a:lnTo>
                    <a:lnTo>
                      <a:pt x="197" y="104"/>
                    </a:lnTo>
                    <a:lnTo>
                      <a:pt x="199" y="106"/>
                    </a:lnTo>
                    <a:lnTo>
                      <a:pt x="197" y="106"/>
                    </a:lnTo>
                    <a:lnTo>
                      <a:pt x="195" y="110"/>
                    </a:lnTo>
                    <a:lnTo>
                      <a:pt x="191" y="110"/>
                    </a:lnTo>
                    <a:lnTo>
                      <a:pt x="191" y="110"/>
                    </a:lnTo>
                    <a:lnTo>
                      <a:pt x="187" y="116"/>
                    </a:lnTo>
                    <a:lnTo>
                      <a:pt x="185" y="118"/>
                    </a:lnTo>
                    <a:lnTo>
                      <a:pt x="187" y="118"/>
                    </a:lnTo>
                    <a:lnTo>
                      <a:pt x="187" y="118"/>
                    </a:lnTo>
                    <a:lnTo>
                      <a:pt x="187" y="120"/>
                    </a:lnTo>
                    <a:lnTo>
                      <a:pt x="191" y="120"/>
                    </a:lnTo>
                    <a:lnTo>
                      <a:pt x="193" y="120"/>
                    </a:lnTo>
                    <a:lnTo>
                      <a:pt x="193" y="123"/>
                    </a:lnTo>
                    <a:lnTo>
                      <a:pt x="195" y="123"/>
                    </a:lnTo>
                    <a:lnTo>
                      <a:pt x="197" y="123"/>
                    </a:lnTo>
                    <a:lnTo>
                      <a:pt x="199" y="125"/>
                    </a:lnTo>
                    <a:lnTo>
                      <a:pt x="201" y="125"/>
                    </a:lnTo>
                    <a:lnTo>
                      <a:pt x="201" y="125"/>
                    </a:lnTo>
                    <a:lnTo>
                      <a:pt x="201" y="125"/>
                    </a:lnTo>
                    <a:lnTo>
                      <a:pt x="201" y="123"/>
                    </a:lnTo>
                    <a:lnTo>
                      <a:pt x="201" y="123"/>
                    </a:lnTo>
                    <a:lnTo>
                      <a:pt x="203" y="123"/>
                    </a:lnTo>
                    <a:lnTo>
                      <a:pt x="203" y="123"/>
                    </a:lnTo>
                    <a:lnTo>
                      <a:pt x="205" y="120"/>
                    </a:lnTo>
                    <a:lnTo>
                      <a:pt x="207" y="120"/>
                    </a:lnTo>
                    <a:lnTo>
                      <a:pt x="207" y="120"/>
                    </a:lnTo>
                    <a:lnTo>
                      <a:pt x="205" y="123"/>
                    </a:lnTo>
                    <a:lnTo>
                      <a:pt x="205" y="125"/>
                    </a:lnTo>
                    <a:lnTo>
                      <a:pt x="207" y="125"/>
                    </a:lnTo>
                    <a:lnTo>
                      <a:pt x="207" y="125"/>
                    </a:lnTo>
                    <a:lnTo>
                      <a:pt x="209" y="127"/>
                    </a:lnTo>
                    <a:lnTo>
                      <a:pt x="209" y="129"/>
                    </a:lnTo>
                    <a:lnTo>
                      <a:pt x="209" y="131"/>
                    </a:lnTo>
                    <a:lnTo>
                      <a:pt x="211" y="131"/>
                    </a:lnTo>
                    <a:lnTo>
                      <a:pt x="211" y="131"/>
                    </a:lnTo>
                    <a:lnTo>
                      <a:pt x="213" y="129"/>
                    </a:lnTo>
                    <a:lnTo>
                      <a:pt x="213" y="127"/>
                    </a:lnTo>
                    <a:lnTo>
                      <a:pt x="213" y="129"/>
                    </a:lnTo>
                    <a:lnTo>
                      <a:pt x="213" y="129"/>
                    </a:lnTo>
                    <a:lnTo>
                      <a:pt x="213" y="129"/>
                    </a:lnTo>
                    <a:lnTo>
                      <a:pt x="215" y="129"/>
                    </a:lnTo>
                    <a:lnTo>
                      <a:pt x="217" y="129"/>
                    </a:lnTo>
                    <a:lnTo>
                      <a:pt x="217" y="129"/>
                    </a:lnTo>
                    <a:lnTo>
                      <a:pt x="217" y="131"/>
                    </a:lnTo>
                    <a:lnTo>
                      <a:pt x="217" y="131"/>
                    </a:lnTo>
                    <a:lnTo>
                      <a:pt x="215" y="131"/>
                    </a:lnTo>
                    <a:lnTo>
                      <a:pt x="215" y="133"/>
                    </a:lnTo>
                    <a:lnTo>
                      <a:pt x="213" y="133"/>
                    </a:lnTo>
                    <a:lnTo>
                      <a:pt x="209" y="133"/>
                    </a:lnTo>
                    <a:lnTo>
                      <a:pt x="207" y="131"/>
                    </a:lnTo>
                    <a:lnTo>
                      <a:pt x="205" y="129"/>
                    </a:lnTo>
                    <a:lnTo>
                      <a:pt x="203" y="127"/>
                    </a:lnTo>
                    <a:lnTo>
                      <a:pt x="197" y="127"/>
                    </a:lnTo>
                    <a:lnTo>
                      <a:pt x="197" y="125"/>
                    </a:lnTo>
                    <a:lnTo>
                      <a:pt x="191" y="123"/>
                    </a:lnTo>
                    <a:lnTo>
                      <a:pt x="189" y="125"/>
                    </a:lnTo>
                    <a:lnTo>
                      <a:pt x="191" y="125"/>
                    </a:lnTo>
                    <a:lnTo>
                      <a:pt x="197" y="129"/>
                    </a:lnTo>
                    <a:lnTo>
                      <a:pt x="197" y="129"/>
                    </a:lnTo>
                    <a:lnTo>
                      <a:pt x="211" y="137"/>
                    </a:lnTo>
                    <a:lnTo>
                      <a:pt x="209" y="137"/>
                    </a:lnTo>
                    <a:lnTo>
                      <a:pt x="207" y="137"/>
                    </a:lnTo>
                    <a:lnTo>
                      <a:pt x="203" y="135"/>
                    </a:lnTo>
                    <a:lnTo>
                      <a:pt x="203" y="133"/>
                    </a:lnTo>
                    <a:lnTo>
                      <a:pt x="201" y="133"/>
                    </a:lnTo>
                    <a:lnTo>
                      <a:pt x="203" y="135"/>
                    </a:lnTo>
                    <a:lnTo>
                      <a:pt x="203" y="135"/>
                    </a:lnTo>
                    <a:lnTo>
                      <a:pt x="203" y="135"/>
                    </a:lnTo>
                    <a:lnTo>
                      <a:pt x="203" y="137"/>
                    </a:lnTo>
                    <a:lnTo>
                      <a:pt x="207" y="139"/>
                    </a:lnTo>
                    <a:lnTo>
                      <a:pt x="217" y="141"/>
                    </a:lnTo>
                    <a:lnTo>
                      <a:pt x="219" y="143"/>
                    </a:lnTo>
                    <a:lnTo>
                      <a:pt x="221" y="145"/>
                    </a:lnTo>
                    <a:lnTo>
                      <a:pt x="224" y="145"/>
                    </a:lnTo>
                    <a:lnTo>
                      <a:pt x="224" y="147"/>
                    </a:lnTo>
                    <a:lnTo>
                      <a:pt x="226" y="149"/>
                    </a:lnTo>
                    <a:lnTo>
                      <a:pt x="228" y="153"/>
                    </a:lnTo>
                    <a:lnTo>
                      <a:pt x="230" y="155"/>
                    </a:lnTo>
                    <a:lnTo>
                      <a:pt x="230" y="164"/>
                    </a:lnTo>
                    <a:lnTo>
                      <a:pt x="230" y="164"/>
                    </a:lnTo>
                    <a:lnTo>
                      <a:pt x="232" y="164"/>
                    </a:lnTo>
                    <a:lnTo>
                      <a:pt x="230" y="166"/>
                    </a:lnTo>
                    <a:lnTo>
                      <a:pt x="230" y="166"/>
                    </a:lnTo>
                    <a:lnTo>
                      <a:pt x="228" y="168"/>
                    </a:lnTo>
                    <a:lnTo>
                      <a:pt x="228" y="168"/>
                    </a:lnTo>
                    <a:lnTo>
                      <a:pt x="226" y="168"/>
                    </a:lnTo>
                    <a:lnTo>
                      <a:pt x="224" y="164"/>
                    </a:lnTo>
                    <a:lnTo>
                      <a:pt x="221" y="161"/>
                    </a:lnTo>
                    <a:lnTo>
                      <a:pt x="221" y="159"/>
                    </a:lnTo>
                    <a:lnTo>
                      <a:pt x="221" y="157"/>
                    </a:lnTo>
                    <a:lnTo>
                      <a:pt x="219" y="149"/>
                    </a:lnTo>
                    <a:lnTo>
                      <a:pt x="219" y="149"/>
                    </a:lnTo>
                    <a:lnTo>
                      <a:pt x="219" y="151"/>
                    </a:lnTo>
                    <a:lnTo>
                      <a:pt x="219" y="155"/>
                    </a:lnTo>
                    <a:lnTo>
                      <a:pt x="221" y="166"/>
                    </a:lnTo>
                    <a:lnTo>
                      <a:pt x="224" y="166"/>
                    </a:lnTo>
                    <a:lnTo>
                      <a:pt x="226" y="168"/>
                    </a:lnTo>
                    <a:lnTo>
                      <a:pt x="228" y="168"/>
                    </a:lnTo>
                    <a:lnTo>
                      <a:pt x="230" y="166"/>
                    </a:lnTo>
                    <a:lnTo>
                      <a:pt x="232" y="166"/>
                    </a:lnTo>
                    <a:lnTo>
                      <a:pt x="234" y="166"/>
                    </a:lnTo>
                    <a:lnTo>
                      <a:pt x="236" y="166"/>
                    </a:lnTo>
                    <a:lnTo>
                      <a:pt x="248" y="161"/>
                    </a:lnTo>
                    <a:lnTo>
                      <a:pt x="250" y="159"/>
                    </a:lnTo>
                    <a:lnTo>
                      <a:pt x="258" y="159"/>
                    </a:lnTo>
                    <a:lnTo>
                      <a:pt x="260" y="159"/>
                    </a:lnTo>
                    <a:lnTo>
                      <a:pt x="260" y="155"/>
                    </a:lnTo>
                    <a:lnTo>
                      <a:pt x="262" y="155"/>
                    </a:lnTo>
                    <a:lnTo>
                      <a:pt x="265" y="153"/>
                    </a:lnTo>
                    <a:lnTo>
                      <a:pt x="267" y="151"/>
                    </a:lnTo>
                    <a:lnTo>
                      <a:pt x="267" y="151"/>
                    </a:lnTo>
                    <a:lnTo>
                      <a:pt x="269" y="149"/>
                    </a:lnTo>
                    <a:lnTo>
                      <a:pt x="269" y="149"/>
                    </a:lnTo>
                    <a:lnTo>
                      <a:pt x="271" y="149"/>
                    </a:lnTo>
                    <a:lnTo>
                      <a:pt x="269" y="155"/>
                    </a:lnTo>
                    <a:lnTo>
                      <a:pt x="269" y="155"/>
                    </a:lnTo>
                    <a:lnTo>
                      <a:pt x="269" y="157"/>
                    </a:lnTo>
                    <a:lnTo>
                      <a:pt x="271" y="157"/>
                    </a:lnTo>
                    <a:lnTo>
                      <a:pt x="271" y="155"/>
                    </a:lnTo>
                    <a:lnTo>
                      <a:pt x="273" y="155"/>
                    </a:lnTo>
                    <a:lnTo>
                      <a:pt x="275" y="153"/>
                    </a:lnTo>
                    <a:lnTo>
                      <a:pt x="275" y="153"/>
                    </a:lnTo>
                    <a:lnTo>
                      <a:pt x="277" y="151"/>
                    </a:lnTo>
                    <a:lnTo>
                      <a:pt x="279" y="149"/>
                    </a:lnTo>
                    <a:lnTo>
                      <a:pt x="281" y="149"/>
                    </a:lnTo>
                    <a:lnTo>
                      <a:pt x="283" y="149"/>
                    </a:lnTo>
                    <a:lnTo>
                      <a:pt x="287" y="143"/>
                    </a:lnTo>
                    <a:lnTo>
                      <a:pt x="289" y="141"/>
                    </a:lnTo>
                    <a:lnTo>
                      <a:pt x="293" y="139"/>
                    </a:lnTo>
                    <a:lnTo>
                      <a:pt x="297" y="135"/>
                    </a:lnTo>
                    <a:lnTo>
                      <a:pt x="301" y="131"/>
                    </a:lnTo>
                    <a:lnTo>
                      <a:pt x="303" y="133"/>
                    </a:lnTo>
                    <a:lnTo>
                      <a:pt x="303" y="133"/>
                    </a:lnTo>
                    <a:lnTo>
                      <a:pt x="305" y="131"/>
                    </a:lnTo>
                    <a:lnTo>
                      <a:pt x="308" y="131"/>
                    </a:lnTo>
                    <a:lnTo>
                      <a:pt x="312" y="131"/>
                    </a:lnTo>
                    <a:lnTo>
                      <a:pt x="316" y="131"/>
                    </a:lnTo>
                    <a:lnTo>
                      <a:pt x="316" y="133"/>
                    </a:lnTo>
                    <a:lnTo>
                      <a:pt x="316" y="133"/>
                    </a:lnTo>
                    <a:lnTo>
                      <a:pt x="314" y="133"/>
                    </a:lnTo>
                    <a:lnTo>
                      <a:pt x="316" y="131"/>
                    </a:lnTo>
                    <a:lnTo>
                      <a:pt x="318" y="129"/>
                    </a:lnTo>
                    <a:lnTo>
                      <a:pt x="316" y="127"/>
                    </a:lnTo>
                    <a:lnTo>
                      <a:pt x="314" y="127"/>
                    </a:lnTo>
                    <a:lnTo>
                      <a:pt x="308" y="127"/>
                    </a:lnTo>
                    <a:lnTo>
                      <a:pt x="308" y="127"/>
                    </a:lnTo>
                    <a:lnTo>
                      <a:pt x="305" y="125"/>
                    </a:lnTo>
                    <a:lnTo>
                      <a:pt x="305" y="125"/>
                    </a:lnTo>
                    <a:lnTo>
                      <a:pt x="303" y="125"/>
                    </a:lnTo>
                    <a:lnTo>
                      <a:pt x="305" y="123"/>
                    </a:lnTo>
                    <a:lnTo>
                      <a:pt x="308" y="123"/>
                    </a:lnTo>
                    <a:lnTo>
                      <a:pt x="310" y="123"/>
                    </a:lnTo>
                    <a:lnTo>
                      <a:pt x="312" y="125"/>
                    </a:lnTo>
                    <a:lnTo>
                      <a:pt x="314" y="125"/>
                    </a:lnTo>
                    <a:lnTo>
                      <a:pt x="316" y="125"/>
                    </a:lnTo>
                    <a:lnTo>
                      <a:pt x="316" y="125"/>
                    </a:lnTo>
                    <a:lnTo>
                      <a:pt x="314" y="123"/>
                    </a:lnTo>
                    <a:lnTo>
                      <a:pt x="314" y="120"/>
                    </a:lnTo>
                    <a:lnTo>
                      <a:pt x="314" y="123"/>
                    </a:lnTo>
                    <a:lnTo>
                      <a:pt x="312" y="123"/>
                    </a:lnTo>
                    <a:lnTo>
                      <a:pt x="312" y="123"/>
                    </a:lnTo>
                    <a:lnTo>
                      <a:pt x="312" y="123"/>
                    </a:lnTo>
                    <a:lnTo>
                      <a:pt x="312" y="120"/>
                    </a:lnTo>
                    <a:lnTo>
                      <a:pt x="312" y="120"/>
                    </a:lnTo>
                    <a:lnTo>
                      <a:pt x="312" y="120"/>
                    </a:lnTo>
                    <a:lnTo>
                      <a:pt x="312" y="120"/>
                    </a:lnTo>
                    <a:lnTo>
                      <a:pt x="312" y="118"/>
                    </a:lnTo>
                    <a:lnTo>
                      <a:pt x="312" y="118"/>
                    </a:lnTo>
                    <a:lnTo>
                      <a:pt x="312" y="118"/>
                    </a:lnTo>
                    <a:lnTo>
                      <a:pt x="312" y="118"/>
                    </a:lnTo>
                    <a:lnTo>
                      <a:pt x="312" y="118"/>
                    </a:lnTo>
                    <a:lnTo>
                      <a:pt x="312" y="116"/>
                    </a:lnTo>
                    <a:lnTo>
                      <a:pt x="314" y="116"/>
                    </a:lnTo>
                    <a:lnTo>
                      <a:pt x="316" y="114"/>
                    </a:lnTo>
                    <a:lnTo>
                      <a:pt x="318" y="114"/>
                    </a:lnTo>
                    <a:lnTo>
                      <a:pt x="320" y="114"/>
                    </a:lnTo>
                    <a:lnTo>
                      <a:pt x="320" y="112"/>
                    </a:lnTo>
                    <a:lnTo>
                      <a:pt x="320" y="112"/>
                    </a:lnTo>
                    <a:lnTo>
                      <a:pt x="322" y="110"/>
                    </a:lnTo>
                    <a:lnTo>
                      <a:pt x="322" y="110"/>
                    </a:lnTo>
                    <a:lnTo>
                      <a:pt x="322" y="110"/>
                    </a:lnTo>
                    <a:lnTo>
                      <a:pt x="322" y="110"/>
                    </a:lnTo>
                    <a:lnTo>
                      <a:pt x="324" y="110"/>
                    </a:lnTo>
                    <a:lnTo>
                      <a:pt x="322" y="110"/>
                    </a:lnTo>
                    <a:lnTo>
                      <a:pt x="324" y="110"/>
                    </a:lnTo>
                    <a:lnTo>
                      <a:pt x="326" y="110"/>
                    </a:lnTo>
                    <a:lnTo>
                      <a:pt x="326" y="108"/>
                    </a:lnTo>
                    <a:lnTo>
                      <a:pt x="326" y="108"/>
                    </a:lnTo>
                    <a:lnTo>
                      <a:pt x="326" y="108"/>
                    </a:lnTo>
                    <a:lnTo>
                      <a:pt x="328" y="108"/>
                    </a:lnTo>
                    <a:lnTo>
                      <a:pt x="328" y="108"/>
                    </a:lnTo>
                    <a:lnTo>
                      <a:pt x="328" y="108"/>
                    </a:lnTo>
                    <a:lnTo>
                      <a:pt x="328" y="108"/>
                    </a:lnTo>
                    <a:lnTo>
                      <a:pt x="328" y="110"/>
                    </a:lnTo>
                    <a:lnTo>
                      <a:pt x="330" y="110"/>
                    </a:lnTo>
                    <a:lnTo>
                      <a:pt x="330" y="110"/>
                    </a:lnTo>
                    <a:lnTo>
                      <a:pt x="332" y="108"/>
                    </a:lnTo>
                    <a:lnTo>
                      <a:pt x="338" y="108"/>
                    </a:lnTo>
                    <a:lnTo>
                      <a:pt x="342" y="106"/>
                    </a:lnTo>
                    <a:lnTo>
                      <a:pt x="344" y="106"/>
                    </a:lnTo>
                    <a:lnTo>
                      <a:pt x="351" y="110"/>
                    </a:lnTo>
                    <a:lnTo>
                      <a:pt x="361" y="114"/>
                    </a:lnTo>
                    <a:lnTo>
                      <a:pt x="365" y="116"/>
                    </a:lnTo>
                    <a:lnTo>
                      <a:pt x="367" y="114"/>
                    </a:lnTo>
                    <a:lnTo>
                      <a:pt x="369" y="116"/>
                    </a:lnTo>
                    <a:lnTo>
                      <a:pt x="371" y="118"/>
                    </a:lnTo>
                    <a:lnTo>
                      <a:pt x="373" y="118"/>
                    </a:lnTo>
                    <a:lnTo>
                      <a:pt x="373" y="118"/>
                    </a:lnTo>
                    <a:lnTo>
                      <a:pt x="377" y="120"/>
                    </a:lnTo>
                    <a:lnTo>
                      <a:pt x="379" y="123"/>
                    </a:lnTo>
                    <a:lnTo>
                      <a:pt x="379" y="123"/>
                    </a:lnTo>
                    <a:lnTo>
                      <a:pt x="383" y="127"/>
                    </a:lnTo>
                    <a:lnTo>
                      <a:pt x="385" y="129"/>
                    </a:lnTo>
                    <a:lnTo>
                      <a:pt x="385" y="129"/>
                    </a:lnTo>
                    <a:lnTo>
                      <a:pt x="387" y="129"/>
                    </a:lnTo>
                    <a:lnTo>
                      <a:pt x="387" y="129"/>
                    </a:lnTo>
                    <a:lnTo>
                      <a:pt x="387" y="131"/>
                    </a:lnTo>
                    <a:lnTo>
                      <a:pt x="389" y="133"/>
                    </a:lnTo>
                    <a:lnTo>
                      <a:pt x="389" y="135"/>
                    </a:lnTo>
                    <a:lnTo>
                      <a:pt x="389" y="137"/>
                    </a:lnTo>
                    <a:lnTo>
                      <a:pt x="391" y="137"/>
                    </a:lnTo>
                    <a:lnTo>
                      <a:pt x="394" y="139"/>
                    </a:lnTo>
                    <a:lnTo>
                      <a:pt x="396" y="141"/>
                    </a:lnTo>
                    <a:lnTo>
                      <a:pt x="400" y="141"/>
                    </a:lnTo>
                    <a:lnTo>
                      <a:pt x="400" y="141"/>
                    </a:lnTo>
                    <a:lnTo>
                      <a:pt x="402" y="143"/>
                    </a:lnTo>
                    <a:lnTo>
                      <a:pt x="402" y="143"/>
                    </a:lnTo>
                    <a:lnTo>
                      <a:pt x="404" y="143"/>
                    </a:lnTo>
                    <a:lnTo>
                      <a:pt x="406" y="143"/>
                    </a:lnTo>
                    <a:lnTo>
                      <a:pt x="408" y="143"/>
                    </a:lnTo>
                    <a:lnTo>
                      <a:pt x="408" y="145"/>
                    </a:lnTo>
                    <a:lnTo>
                      <a:pt x="410" y="147"/>
                    </a:lnTo>
                    <a:lnTo>
                      <a:pt x="410" y="149"/>
                    </a:lnTo>
                    <a:lnTo>
                      <a:pt x="410" y="151"/>
                    </a:lnTo>
                    <a:lnTo>
                      <a:pt x="408" y="153"/>
                    </a:lnTo>
                    <a:lnTo>
                      <a:pt x="410" y="155"/>
                    </a:lnTo>
                    <a:lnTo>
                      <a:pt x="410" y="155"/>
                    </a:lnTo>
                    <a:lnTo>
                      <a:pt x="410" y="157"/>
                    </a:lnTo>
                    <a:lnTo>
                      <a:pt x="410" y="159"/>
                    </a:lnTo>
                    <a:lnTo>
                      <a:pt x="412" y="159"/>
                    </a:lnTo>
                    <a:lnTo>
                      <a:pt x="414" y="159"/>
                    </a:lnTo>
                    <a:lnTo>
                      <a:pt x="414" y="159"/>
                    </a:lnTo>
                    <a:lnTo>
                      <a:pt x="420" y="166"/>
                    </a:lnTo>
                    <a:lnTo>
                      <a:pt x="422" y="166"/>
                    </a:lnTo>
                    <a:lnTo>
                      <a:pt x="426" y="166"/>
                    </a:lnTo>
                    <a:lnTo>
                      <a:pt x="428" y="168"/>
                    </a:lnTo>
                    <a:lnTo>
                      <a:pt x="430" y="170"/>
                    </a:lnTo>
                    <a:lnTo>
                      <a:pt x="432" y="172"/>
                    </a:lnTo>
                    <a:lnTo>
                      <a:pt x="434" y="176"/>
                    </a:lnTo>
                    <a:lnTo>
                      <a:pt x="434" y="176"/>
                    </a:lnTo>
                    <a:lnTo>
                      <a:pt x="437" y="178"/>
                    </a:lnTo>
                    <a:lnTo>
                      <a:pt x="437" y="178"/>
                    </a:lnTo>
                    <a:lnTo>
                      <a:pt x="437" y="180"/>
                    </a:lnTo>
                    <a:lnTo>
                      <a:pt x="437" y="180"/>
                    </a:lnTo>
                    <a:lnTo>
                      <a:pt x="439" y="180"/>
                    </a:lnTo>
                    <a:lnTo>
                      <a:pt x="441" y="182"/>
                    </a:lnTo>
                    <a:lnTo>
                      <a:pt x="443" y="182"/>
                    </a:lnTo>
                    <a:lnTo>
                      <a:pt x="445" y="182"/>
                    </a:lnTo>
                    <a:lnTo>
                      <a:pt x="445" y="182"/>
                    </a:lnTo>
                    <a:lnTo>
                      <a:pt x="447" y="184"/>
                    </a:lnTo>
                    <a:lnTo>
                      <a:pt x="447" y="184"/>
                    </a:lnTo>
                    <a:lnTo>
                      <a:pt x="445" y="186"/>
                    </a:lnTo>
                    <a:lnTo>
                      <a:pt x="447" y="188"/>
                    </a:lnTo>
                    <a:lnTo>
                      <a:pt x="447" y="188"/>
                    </a:lnTo>
                    <a:lnTo>
                      <a:pt x="449" y="188"/>
                    </a:lnTo>
                    <a:lnTo>
                      <a:pt x="449" y="188"/>
                    </a:lnTo>
                    <a:lnTo>
                      <a:pt x="449" y="190"/>
                    </a:lnTo>
                    <a:lnTo>
                      <a:pt x="449" y="190"/>
                    </a:lnTo>
                    <a:lnTo>
                      <a:pt x="451" y="190"/>
                    </a:lnTo>
                    <a:lnTo>
                      <a:pt x="453" y="190"/>
                    </a:lnTo>
                    <a:lnTo>
                      <a:pt x="453" y="190"/>
                    </a:lnTo>
                    <a:lnTo>
                      <a:pt x="455" y="190"/>
                    </a:lnTo>
                    <a:lnTo>
                      <a:pt x="455" y="190"/>
                    </a:lnTo>
                    <a:lnTo>
                      <a:pt x="459" y="188"/>
                    </a:lnTo>
                    <a:lnTo>
                      <a:pt x="459" y="188"/>
                    </a:lnTo>
                    <a:lnTo>
                      <a:pt x="461" y="188"/>
                    </a:lnTo>
                    <a:lnTo>
                      <a:pt x="463" y="190"/>
                    </a:lnTo>
                    <a:lnTo>
                      <a:pt x="465" y="190"/>
                    </a:lnTo>
                    <a:lnTo>
                      <a:pt x="467" y="188"/>
                    </a:lnTo>
                    <a:lnTo>
                      <a:pt x="467" y="188"/>
                    </a:lnTo>
                    <a:lnTo>
                      <a:pt x="469" y="190"/>
                    </a:lnTo>
                    <a:lnTo>
                      <a:pt x="469" y="190"/>
                    </a:lnTo>
                    <a:lnTo>
                      <a:pt x="469" y="188"/>
                    </a:lnTo>
                    <a:lnTo>
                      <a:pt x="471" y="188"/>
                    </a:lnTo>
                    <a:lnTo>
                      <a:pt x="471" y="190"/>
                    </a:lnTo>
                    <a:lnTo>
                      <a:pt x="473" y="192"/>
                    </a:lnTo>
                    <a:lnTo>
                      <a:pt x="473" y="192"/>
                    </a:lnTo>
                    <a:lnTo>
                      <a:pt x="475" y="194"/>
                    </a:lnTo>
                    <a:lnTo>
                      <a:pt x="473" y="194"/>
                    </a:lnTo>
                    <a:lnTo>
                      <a:pt x="475" y="196"/>
                    </a:lnTo>
                    <a:lnTo>
                      <a:pt x="480" y="198"/>
                    </a:lnTo>
                    <a:lnTo>
                      <a:pt x="480" y="198"/>
                    </a:lnTo>
                    <a:lnTo>
                      <a:pt x="480" y="202"/>
                    </a:lnTo>
                    <a:lnTo>
                      <a:pt x="480" y="204"/>
                    </a:lnTo>
                    <a:lnTo>
                      <a:pt x="480" y="204"/>
                    </a:lnTo>
                    <a:lnTo>
                      <a:pt x="480" y="204"/>
                    </a:lnTo>
                    <a:lnTo>
                      <a:pt x="482" y="207"/>
                    </a:lnTo>
                    <a:lnTo>
                      <a:pt x="482" y="207"/>
                    </a:lnTo>
                    <a:lnTo>
                      <a:pt x="482" y="209"/>
                    </a:lnTo>
                    <a:lnTo>
                      <a:pt x="482" y="211"/>
                    </a:lnTo>
                    <a:lnTo>
                      <a:pt x="488" y="215"/>
                    </a:lnTo>
                    <a:lnTo>
                      <a:pt x="488" y="215"/>
                    </a:lnTo>
                    <a:lnTo>
                      <a:pt x="488" y="215"/>
                    </a:lnTo>
                    <a:lnTo>
                      <a:pt x="490" y="215"/>
                    </a:lnTo>
                    <a:lnTo>
                      <a:pt x="492" y="215"/>
                    </a:lnTo>
                    <a:lnTo>
                      <a:pt x="492" y="217"/>
                    </a:lnTo>
                    <a:lnTo>
                      <a:pt x="492" y="217"/>
                    </a:lnTo>
                    <a:lnTo>
                      <a:pt x="494" y="223"/>
                    </a:lnTo>
                    <a:lnTo>
                      <a:pt x="494" y="223"/>
                    </a:lnTo>
                    <a:lnTo>
                      <a:pt x="494" y="227"/>
                    </a:lnTo>
                    <a:lnTo>
                      <a:pt x="492" y="225"/>
                    </a:lnTo>
                    <a:lnTo>
                      <a:pt x="490" y="223"/>
                    </a:lnTo>
                    <a:lnTo>
                      <a:pt x="490" y="225"/>
                    </a:lnTo>
                    <a:lnTo>
                      <a:pt x="490" y="227"/>
                    </a:lnTo>
                    <a:lnTo>
                      <a:pt x="492" y="229"/>
                    </a:lnTo>
                    <a:lnTo>
                      <a:pt x="492" y="229"/>
                    </a:lnTo>
                    <a:lnTo>
                      <a:pt x="492" y="231"/>
                    </a:lnTo>
                    <a:lnTo>
                      <a:pt x="494" y="231"/>
                    </a:lnTo>
                    <a:lnTo>
                      <a:pt x="494" y="231"/>
                    </a:lnTo>
                    <a:lnTo>
                      <a:pt x="494" y="231"/>
                    </a:lnTo>
                    <a:lnTo>
                      <a:pt x="496" y="235"/>
                    </a:lnTo>
                    <a:lnTo>
                      <a:pt x="496" y="235"/>
                    </a:lnTo>
                    <a:lnTo>
                      <a:pt x="496" y="237"/>
                    </a:lnTo>
                    <a:lnTo>
                      <a:pt x="496" y="237"/>
                    </a:lnTo>
                    <a:lnTo>
                      <a:pt x="496" y="239"/>
                    </a:lnTo>
                    <a:lnTo>
                      <a:pt x="496" y="239"/>
                    </a:lnTo>
                    <a:lnTo>
                      <a:pt x="496" y="239"/>
                    </a:lnTo>
                    <a:lnTo>
                      <a:pt x="496" y="241"/>
                    </a:lnTo>
                    <a:lnTo>
                      <a:pt x="496" y="241"/>
                    </a:lnTo>
                    <a:lnTo>
                      <a:pt x="496" y="243"/>
                    </a:lnTo>
                    <a:lnTo>
                      <a:pt x="496" y="254"/>
                    </a:lnTo>
                    <a:lnTo>
                      <a:pt x="496" y="256"/>
                    </a:lnTo>
                    <a:lnTo>
                      <a:pt x="496" y="258"/>
                    </a:lnTo>
                    <a:lnTo>
                      <a:pt x="496" y="264"/>
                    </a:lnTo>
                    <a:lnTo>
                      <a:pt x="496" y="268"/>
                    </a:lnTo>
                    <a:lnTo>
                      <a:pt x="496" y="268"/>
                    </a:lnTo>
                    <a:lnTo>
                      <a:pt x="496" y="268"/>
                    </a:lnTo>
                    <a:lnTo>
                      <a:pt x="494" y="270"/>
                    </a:lnTo>
                    <a:lnTo>
                      <a:pt x="492" y="280"/>
                    </a:lnTo>
                    <a:lnTo>
                      <a:pt x="494" y="278"/>
                    </a:lnTo>
                    <a:lnTo>
                      <a:pt x="494" y="278"/>
                    </a:lnTo>
                    <a:lnTo>
                      <a:pt x="494" y="278"/>
                    </a:lnTo>
                    <a:lnTo>
                      <a:pt x="494" y="280"/>
                    </a:lnTo>
                    <a:lnTo>
                      <a:pt x="494" y="282"/>
                    </a:lnTo>
                    <a:lnTo>
                      <a:pt x="492" y="284"/>
                    </a:lnTo>
                    <a:lnTo>
                      <a:pt x="492" y="289"/>
                    </a:lnTo>
                    <a:lnTo>
                      <a:pt x="492" y="289"/>
                    </a:lnTo>
                    <a:lnTo>
                      <a:pt x="490" y="291"/>
                    </a:lnTo>
                    <a:lnTo>
                      <a:pt x="490" y="291"/>
                    </a:lnTo>
                    <a:lnTo>
                      <a:pt x="490" y="293"/>
                    </a:lnTo>
                    <a:lnTo>
                      <a:pt x="490" y="295"/>
                    </a:lnTo>
                    <a:lnTo>
                      <a:pt x="490" y="295"/>
                    </a:lnTo>
                    <a:lnTo>
                      <a:pt x="492" y="299"/>
                    </a:lnTo>
                    <a:lnTo>
                      <a:pt x="492" y="301"/>
                    </a:lnTo>
                    <a:lnTo>
                      <a:pt x="494" y="301"/>
                    </a:lnTo>
                    <a:lnTo>
                      <a:pt x="492" y="303"/>
                    </a:lnTo>
                    <a:lnTo>
                      <a:pt x="492" y="303"/>
                    </a:lnTo>
                    <a:lnTo>
                      <a:pt x="492" y="307"/>
                    </a:lnTo>
                    <a:lnTo>
                      <a:pt x="492" y="317"/>
                    </a:lnTo>
                    <a:lnTo>
                      <a:pt x="490" y="325"/>
                    </a:lnTo>
                    <a:lnTo>
                      <a:pt x="490" y="323"/>
                    </a:lnTo>
                    <a:lnTo>
                      <a:pt x="490" y="321"/>
                    </a:lnTo>
                    <a:lnTo>
                      <a:pt x="490" y="321"/>
                    </a:lnTo>
                    <a:lnTo>
                      <a:pt x="490" y="319"/>
                    </a:lnTo>
                    <a:lnTo>
                      <a:pt x="490" y="319"/>
                    </a:lnTo>
                    <a:lnTo>
                      <a:pt x="488" y="321"/>
                    </a:lnTo>
                    <a:lnTo>
                      <a:pt x="488" y="323"/>
                    </a:lnTo>
                    <a:lnTo>
                      <a:pt x="488" y="325"/>
                    </a:lnTo>
                    <a:lnTo>
                      <a:pt x="488" y="327"/>
                    </a:lnTo>
                    <a:lnTo>
                      <a:pt x="490" y="329"/>
                    </a:lnTo>
                    <a:lnTo>
                      <a:pt x="490" y="332"/>
                    </a:lnTo>
                    <a:lnTo>
                      <a:pt x="492" y="334"/>
                    </a:lnTo>
                    <a:lnTo>
                      <a:pt x="498" y="340"/>
                    </a:lnTo>
                    <a:lnTo>
                      <a:pt x="500" y="342"/>
                    </a:lnTo>
                    <a:lnTo>
                      <a:pt x="502" y="344"/>
                    </a:lnTo>
                    <a:lnTo>
                      <a:pt x="502" y="346"/>
                    </a:lnTo>
                    <a:lnTo>
                      <a:pt x="504" y="348"/>
                    </a:lnTo>
                    <a:lnTo>
                      <a:pt x="504" y="348"/>
                    </a:lnTo>
                    <a:lnTo>
                      <a:pt x="504" y="346"/>
                    </a:lnTo>
                    <a:lnTo>
                      <a:pt x="504" y="344"/>
                    </a:lnTo>
                    <a:lnTo>
                      <a:pt x="502" y="342"/>
                    </a:lnTo>
                    <a:lnTo>
                      <a:pt x="500" y="340"/>
                    </a:lnTo>
                    <a:lnTo>
                      <a:pt x="494" y="334"/>
                    </a:lnTo>
                    <a:lnTo>
                      <a:pt x="492" y="334"/>
                    </a:lnTo>
                    <a:lnTo>
                      <a:pt x="494" y="332"/>
                    </a:lnTo>
                    <a:lnTo>
                      <a:pt x="496" y="332"/>
                    </a:lnTo>
                    <a:lnTo>
                      <a:pt x="500" y="336"/>
                    </a:lnTo>
                    <a:lnTo>
                      <a:pt x="502" y="336"/>
                    </a:lnTo>
                    <a:lnTo>
                      <a:pt x="504" y="340"/>
                    </a:lnTo>
                    <a:lnTo>
                      <a:pt x="504" y="340"/>
                    </a:lnTo>
                    <a:lnTo>
                      <a:pt x="506" y="340"/>
                    </a:lnTo>
                    <a:lnTo>
                      <a:pt x="506" y="340"/>
                    </a:lnTo>
                    <a:lnTo>
                      <a:pt x="506" y="342"/>
                    </a:lnTo>
                    <a:lnTo>
                      <a:pt x="508" y="344"/>
                    </a:lnTo>
                    <a:lnTo>
                      <a:pt x="508" y="344"/>
                    </a:lnTo>
                    <a:lnTo>
                      <a:pt x="508" y="344"/>
                    </a:lnTo>
                    <a:lnTo>
                      <a:pt x="510" y="344"/>
                    </a:lnTo>
                    <a:lnTo>
                      <a:pt x="512" y="342"/>
                    </a:lnTo>
                    <a:lnTo>
                      <a:pt x="512" y="340"/>
                    </a:lnTo>
                    <a:lnTo>
                      <a:pt x="512" y="338"/>
                    </a:lnTo>
                    <a:lnTo>
                      <a:pt x="512" y="338"/>
                    </a:lnTo>
                    <a:lnTo>
                      <a:pt x="512" y="334"/>
                    </a:lnTo>
                    <a:lnTo>
                      <a:pt x="512" y="334"/>
                    </a:lnTo>
                    <a:lnTo>
                      <a:pt x="512" y="332"/>
                    </a:lnTo>
                    <a:lnTo>
                      <a:pt x="514" y="329"/>
                    </a:lnTo>
                    <a:lnTo>
                      <a:pt x="514" y="329"/>
                    </a:lnTo>
                    <a:lnTo>
                      <a:pt x="514" y="327"/>
                    </a:lnTo>
                    <a:lnTo>
                      <a:pt x="512" y="325"/>
                    </a:lnTo>
                    <a:lnTo>
                      <a:pt x="512" y="325"/>
                    </a:lnTo>
                    <a:lnTo>
                      <a:pt x="514" y="323"/>
                    </a:lnTo>
                    <a:lnTo>
                      <a:pt x="516" y="321"/>
                    </a:lnTo>
                    <a:lnTo>
                      <a:pt x="512" y="323"/>
                    </a:lnTo>
                    <a:lnTo>
                      <a:pt x="508" y="321"/>
                    </a:lnTo>
                    <a:lnTo>
                      <a:pt x="504" y="319"/>
                    </a:lnTo>
                    <a:lnTo>
                      <a:pt x="500" y="319"/>
                    </a:lnTo>
                    <a:lnTo>
                      <a:pt x="502" y="317"/>
                    </a:lnTo>
                    <a:lnTo>
                      <a:pt x="506" y="315"/>
                    </a:lnTo>
                    <a:lnTo>
                      <a:pt x="506" y="313"/>
                    </a:lnTo>
                    <a:lnTo>
                      <a:pt x="504" y="315"/>
                    </a:lnTo>
                    <a:lnTo>
                      <a:pt x="502" y="315"/>
                    </a:lnTo>
                    <a:lnTo>
                      <a:pt x="502" y="313"/>
                    </a:lnTo>
                    <a:lnTo>
                      <a:pt x="502" y="313"/>
                    </a:lnTo>
                    <a:lnTo>
                      <a:pt x="502" y="313"/>
                    </a:lnTo>
                    <a:lnTo>
                      <a:pt x="502" y="311"/>
                    </a:lnTo>
                    <a:lnTo>
                      <a:pt x="502" y="311"/>
                    </a:lnTo>
                    <a:lnTo>
                      <a:pt x="502" y="309"/>
                    </a:lnTo>
                    <a:lnTo>
                      <a:pt x="502" y="309"/>
                    </a:lnTo>
                    <a:lnTo>
                      <a:pt x="502" y="307"/>
                    </a:lnTo>
                    <a:lnTo>
                      <a:pt x="506" y="311"/>
                    </a:lnTo>
                    <a:lnTo>
                      <a:pt x="506" y="309"/>
                    </a:lnTo>
                    <a:lnTo>
                      <a:pt x="506" y="309"/>
                    </a:lnTo>
                    <a:lnTo>
                      <a:pt x="506" y="309"/>
                    </a:lnTo>
                    <a:lnTo>
                      <a:pt x="506" y="309"/>
                    </a:lnTo>
                    <a:lnTo>
                      <a:pt x="508" y="311"/>
                    </a:lnTo>
                    <a:lnTo>
                      <a:pt x="510" y="311"/>
                    </a:lnTo>
                    <a:lnTo>
                      <a:pt x="510" y="313"/>
                    </a:lnTo>
                    <a:lnTo>
                      <a:pt x="510" y="313"/>
                    </a:lnTo>
                    <a:lnTo>
                      <a:pt x="510" y="315"/>
                    </a:lnTo>
                    <a:lnTo>
                      <a:pt x="512" y="313"/>
                    </a:lnTo>
                    <a:lnTo>
                      <a:pt x="514" y="313"/>
                    </a:lnTo>
                    <a:lnTo>
                      <a:pt x="516" y="315"/>
                    </a:lnTo>
                    <a:lnTo>
                      <a:pt x="518" y="317"/>
                    </a:lnTo>
                    <a:lnTo>
                      <a:pt x="518" y="323"/>
                    </a:lnTo>
                    <a:lnTo>
                      <a:pt x="518" y="325"/>
                    </a:lnTo>
                    <a:lnTo>
                      <a:pt x="521" y="327"/>
                    </a:lnTo>
                    <a:lnTo>
                      <a:pt x="521" y="327"/>
                    </a:lnTo>
                    <a:lnTo>
                      <a:pt x="525" y="327"/>
                    </a:lnTo>
                    <a:lnTo>
                      <a:pt x="525" y="325"/>
                    </a:lnTo>
                    <a:lnTo>
                      <a:pt x="525" y="325"/>
                    </a:lnTo>
                    <a:lnTo>
                      <a:pt x="525" y="323"/>
                    </a:lnTo>
                    <a:lnTo>
                      <a:pt x="523" y="319"/>
                    </a:lnTo>
                    <a:lnTo>
                      <a:pt x="523" y="317"/>
                    </a:lnTo>
                    <a:lnTo>
                      <a:pt x="525" y="317"/>
                    </a:lnTo>
                    <a:lnTo>
                      <a:pt x="527" y="315"/>
                    </a:lnTo>
                    <a:lnTo>
                      <a:pt x="527" y="315"/>
                    </a:lnTo>
                    <a:lnTo>
                      <a:pt x="529" y="315"/>
                    </a:lnTo>
                    <a:lnTo>
                      <a:pt x="531" y="321"/>
                    </a:lnTo>
                    <a:lnTo>
                      <a:pt x="533" y="325"/>
                    </a:lnTo>
                    <a:lnTo>
                      <a:pt x="533" y="327"/>
                    </a:lnTo>
                    <a:lnTo>
                      <a:pt x="533" y="329"/>
                    </a:lnTo>
                    <a:lnTo>
                      <a:pt x="531" y="332"/>
                    </a:lnTo>
                    <a:lnTo>
                      <a:pt x="531" y="334"/>
                    </a:lnTo>
                    <a:lnTo>
                      <a:pt x="527" y="336"/>
                    </a:lnTo>
                    <a:lnTo>
                      <a:pt x="527" y="338"/>
                    </a:lnTo>
                    <a:lnTo>
                      <a:pt x="527" y="340"/>
                    </a:lnTo>
                    <a:lnTo>
                      <a:pt x="527" y="340"/>
                    </a:lnTo>
                    <a:lnTo>
                      <a:pt x="525" y="342"/>
                    </a:lnTo>
                    <a:lnTo>
                      <a:pt x="525" y="342"/>
                    </a:lnTo>
                    <a:lnTo>
                      <a:pt x="525" y="344"/>
                    </a:lnTo>
                    <a:lnTo>
                      <a:pt x="525" y="344"/>
                    </a:lnTo>
                    <a:lnTo>
                      <a:pt x="523" y="346"/>
                    </a:lnTo>
                    <a:lnTo>
                      <a:pt x="521" y="348"/>
                    </a:lnTo>
                    <a:lnTo>
                      <a:pt x="521" y="352"/>
                    </a:lnTo>
                    <a:lnTo>
                      <a:pt x="521" y="354"/>
                    </a:lnTo>
                    <a:lnTo>
                      <a:pt x="518" y="354"/>
                    </a:lnTo>
                    <a:lnTo>
                      <a:pt x="518" y="356"/>
                    </a:lnTo>
                    <a:lnTo>
                      <a:pt x="518" y="356"/>
                    </a:lnTo>
                    <a:lnTo>
                      <a:pt x="518" y="358"/>
                    </a:lnTo>
                    <a:lnTo>
                      <a:pt x="518" y="356"/>
                    </a:lnTo>
                    <a:lnTo>
                      <a:pt x="521" y="356"/>
                    </a:lnTo>
                    <a:lnTo>
                      <a:pt x="521" y="358"/>
                    </a:lnTo>
                    <a:lnTo>
                      <a:pt x="518" y="358"/>
                    </a:lnTo>
                    <a:lnTo>
                      <a:pt x="516" y="360"/>
                    </a:lnTo>
                    <a:lnTo>
                      <a:pt x="514" y="360"/>
                    </a:lnTo>
                    <a:lnTo>
                      <a:pt x="516" y="360"/>
                    </a:lnTo>
                    <a:lnTo>
                      <a:pt x="518" y="362"/>
                    </a:lnTo>
                    <a:lnTo>
                      <a:pt x="518" y="362"/>
                    </a:lnTo>
                    <a:lnTo>
                      <a:pt x="521" y="362"/>
                    </a:lnTo>
                    <a:lnTo>
                      <a:pt x="518" y="362"/>
                    </a:lnTo>
                    <a:lnTo>
                      <a:pt x="514" y="362"/>
                    </a:lnTo>
                    <a:lnTo>
                      <a:pt x="512" y="362"/>
                    </a:lnTo>
                    <a:lnTo>
                      <a:pt x="512" y="364"/>
                    </a:lnTo>
                    <a:lnTo>
                      <a:pt x="512" y="364"/>
                    </a:lnTo>
                    <a:lnTo>
                      <a:pt x="512" y="364"/>
                    </a:lnTo>
                    <a:lnTo>
                      <a:pt x="514" y="364"/>
                    </a:lnTo>
                    <a:lnTo>
                      <a:pt x="514" y="364"/>
                    </a:lnTo>
                    <a:lnTo>
                      <a:pt x="514" y="364"/>
                    </a:lnTo>
                    <a:lnTo>
                      <a:pt x="514" y="364"/>
                    </a:lnTo>
                    <a:lnTo>
                      <a:pt x="514" y="366"/>
                    </a:lnTo>
                    <a:lnTo>
                      <a:pt x="514" y="366"/>
                    </a:lnTo>
                    <a:lnTo>
                      <a:pt x="514" y="368"/>
                    </a:lnTo>
                    <a:lnTo>
                      <a:pt x="512" y="366"/>
                    </a:lnTo>
                    <a:lnTo>
                      <a:pt x="510" y="366"/>
                    </a:lnTo>
                    <a:lnTo>
                      <a:pt x="508" y="366"/>
                    </a:lnTo>
                    <a:lnTo>
                      <a:pt x="508" y="364"/>
                    </a:lnTo>
                    <a:lnTo>
                      <a:pt x="506" y="362"/>
                    </a:lnTo>
                    <a:lnTo>
                      <a:pt x="506" y="362"/>
                    </a:lnTo>
                    <a:lnTo>
                      <a:pt x="506" y="364"/>
                    </a:lnTo>
                    <a:lnTo>
                      <a:pt x="508" y="368"/>
                    </a:lnTo>
                    <a:lnTo>
                      <a:pt x="510" y="368"/>
                    </a:lnTo>
                    <a:lnTo>
                      <a:pt x="512" y="370"/>
                    </a:lnTo>
                    <a:lnTo>
                      <a:pt x="516" y="370"/>
                    </a:lnTo>
                    <a:lnTo>
                      <a:pt x="521" y="373"/>
                    </a:lnTo>
                    <a:lnTo>
                      <a:pt x="523" y="373"/>
                    </a:lnTo>
                    <a:lnTo>
                      <a:pt x="523" y="375"/>
                    </a:lnTo>
                    <a:lnTo>
                      <a:pt x="525" y="379"/>
                    </a:lnTo>
                    <a:lnTo>
                      <a:pt x="527" y="383"/>
                    </a:lnTo>
                    <a:lnTo>
                      <a:pt x="529" y="385"/>
                    </a:lnTo>
                    <a:lnTo>
                      <a:pt x="527" y="385"/>
                    </a:lnTo>
                    <a:lnTo>
                      <a:pt x="527" y="385"/>
                    </a:lnTo>
                    <a:lnTo>
                      <a:pt x="527" y="385"/>
                    </a:lnTo>
                    <a:lnTo>
                      <a:pt x="527" y="385"/>
                    </a:lnTo>
                    <a:lnTo>
                      <a:pt x="527" y="385"/>
                    </a:lnTo>
                    <a:lnTo>
                      <a:pt x="527" y="387"/>
                    </a:lnTo>
                    <a:lnTo>
                      <a:pt x="529" y="389"/>
                    </a:lnTo>
                    <a:lnTo>
                      <a:pt x="529" y="391"/>
                    </a:lnTo>
                    <a:lnTo>
                      <a:pt x="531" y="393"/>
                    </a:lnTo>
                    <a:lnTo>
                      <a:pt x="533" y="393"/>
                    </a:lnTo>
                    <a:lnTo>
                      <a:pt x="531" y="391"/>
                    </a:lnTo>
                    <a:lnTo>
                      <a:pt x="533" y="391"/>
                    </a:lnTo>
                    <a:lnTo>
                      <a:pt x="533" y="393"/>
                    </a:lnTo>
                    <a:lnTo>
                      <a:pt x="535" y="393"/>
                    </a:lnTo>
                    <a:lnTo>
                      <a:pt x="535" y="395"/>
                    </a:lnTo>
                    <a:lnTo>
                      <a:pt x="535" y="395"/>
                    </a:lnTo>
                    <a:lnTo>
                      <a:pt x="533" y="395"/>
                    </a:lnTo>
                    <a:lnTo>
                      <a:pt x="533" y="393"/>
                    </a:lnTo>
                    <a:lnTo>
                      <a:pt x="533" y="395"/>
                    </a:lnTo>
                    <a:lnTo>
                      <a:pt x="537" y="399"/>
                    </a:lnTo>
                    <a:lnTo>
                      <a:pt x="539" y="403"/>
                    </a:lnTo>
                    <a:lnTo>
                      <a:pt x="549" y="420"/>
                    </a:lnTo>
                    <a:lnTo>
                      <a:pt x="551" y="422"/>
                    </a:lnTo>
                    <a:lnTo>
                      <a:pt x="551" y="422"/>
                    </a:lnTo>
                    <a:lnTo>
                      <a:pt x="551" y="422"/>
                    </a:lnTo>
                    <a:lnTo>
                      <a:pt x="553" y="422"/>
                    </a:lnTo>
                    <a:lnTo>
                      <a:pt x="551" y="422"/>
                    </a:lnTo>
                    <a:lnTo>
                      <a:pt x="551" y="418"/>
                    </a:lnTo>
                    <a:lnTo>
                      <a:pt x="549" y="418"/>
                    </a:lnTo>
                    <a:lnTo>
                      <a:pt x="553" y="420"/>
                    </a:lnTo>
                    <a:lnTo>
                      <a:pt x="557" y="428"/>
                    </a:lnTo>
                    <a:lnTo>
                      <a:pt x="559" y="430"/>
                    </a:lnTo>
                    <a:lnTo>
                      <a:pt x="561" y="430"/>
                    </a:lnTo>
                    <a:lnTo>
                      <a:pt x="561" y="430"/>
                    </a:lnTo>
                    <a:lnTo>
                      <a:pt x="564" y="430"/>
                    </a:lnTo>
                    <a:lnTo>
                      <a:pt x="564" y="430"/>
                    </a:lnTo>
                    <a:lnTo>
                      <a:pt x="566" y="430"/>
                    </a:lnTo>
                    <a:lnTo>
                      <a:pt x="566" y="430"/>
                    </a:lnTo>
                    <a:lnTo>
                      <a:pt x="566" y="430"/>
                    </a:lnTo>
                    <a:lnTo>
                      <a:pt x="568" y="430"/>
                    </a:lnTo>
                    <a:lnTo>
                      <a:pt x="568" y="430"/>
                    </a:lnTo>
                    <a:lnTo>
                      <a:pt x="568" y="430"/>
                    </a:lnTo>
                    <a:lnTo>
                      <a:pt x="568" y="430"/>
                    </a:lnTo>
                    <a:lnTo>
                      <a:pt x="570" y="430"/>
                    </a:lnTo>
                    <a:lnTo>
                      <a:pt x="570" y="432"/>
                    </a:lnTo>
                    <a:lnTo>
                      <a:pt x="570" y="430"/>
                    </a:lnTo>
                    <a:lnTo>
                      <a:pt x="570" y="430"/>
                    </a:lnTo>
                    <a:lnTo>
                      <a:pt x="570" y="428"/>
                    </a:lnTo>
                    <a:lnTo>
                      <a:pt x="570" y="428"/>
                    </a:lnTo>
                    <a:lnTo>
                      <a:pt x="572" y="430"/>
                    </a:lnTo>
                    <a:lnTo>
                      <a:pt x="572" y="432"/>
                    </a:lnTo>
                    <a:lnTo>
                      <a:pt x="574" y="432"/>
                    </a:lnTo>
                    <a:lnTo>
                      <a:pt x="574" y="430"/>
                    </a:lnTo>
                    <a:lnTo>
                      <a:pt x="574" y="428"/>
                    </a:lnTo>
                    <a:lnTo>
                      <a:pt x="572" y="424"/>
                    </a:lnTo>
                    <a:lnTo>
                      <a:pt x="570" y="420"/>
                    </a:lnTo>
                    <a:lnTo>
                      <a:pt x="570" y="420"/>
                    </a:lnTo>
                    <a:lnTo>
                      <a:pt x="568" y="420"/>
                    </a:lnTo>
                    <a:lnTo>
                      <a:pt x="566" y="416"/>
                    </a:lnTo>
                    <a:lnTo>
                      <a:pt x="566" y="416"/>
                    </a:lnTo>
                    <a:lnTo>
                      <a:pt x="564" y="416"/>
                    </a:lnTo>
                    <a:lnTo>
                      <a:pt x="564" y="416"/>
                    </a:lnTo>
                    <a:lnTo>
                      <a:pt x="559" y="411"/>
                    </a:lnTo>
                    <a:lnTo>
                      <a:pt x="559" y="411"/>
                    </a:lnTo>
                    <a:lnTo>
                      <a:pt x="557" y="409"/>
                    </a:lnTo>
                    <a:lnTo>
                      <a:pt x="559" y="409"/>
                    </a:lnTo>
                    <a:lnTo>
                      <a:pt x="561" y="411"/>
                    </a:lnTo>
                    <a:lnTo>
                      <a:pt x="564" y="414"/>
                    </a:lnTo>
                    <a:lnTo>
                      <a:pt x="566" y="414"/>
                    </a:lnTo>
                    <a:lnTo>
                      <a:pt x="568" y="414"/>
                    </a:lnTo>
                    <a:lnTo>
                      <a:pt x="568" y="414"/>
                    </a:lnTo>
                    <a:lnTo>
                      <a:pt x="568" y="416"/>
                    </a:lnTo>
                    <a:lnTo>
                      <a:pt x="570" y="416"/>
                    </a:lnTo>
                    <a:lnTo>
                      <a:pt x="572" y="418"/>
                    </a:lnTo>
                    <a:lnTo>
                      <a:pt x="572" y="418"/>
                    </a:lnTo>
                    <a:lnTo>
                      <a:pt x="572" y="416"/>
                    </a:lnTo>
                    <a:lnTo>
                      <a:pt x="574" y="416"/>
                    </a:lnTo>
                    <a:lnTo>
                      <a:pt x="574" y="416"/>
                    </a:lnTo>
                    <a:lnTo>
                      <a:pt x="574" y="414"/>
                    </a:lnTo>
                    <a:lnTo>
                      <a:pt x="576" y="414"/>
                    </a:lnTo>
                    <a:lnTo>
                      <a:pt x="578" y="414"/>
                    </a:lnTo>
                    <a:lnTo>
                      <a:pt x="580" y="411"/>
                    </a:lnTo>
                    <a:lnTo>
                      <a:pt x="584" y="409"/>
                    </a:lnTo>
                    <a:lnTo>
                      <a:pt x="586" y="407"/>
                    </a:lnTo>
                    <a:lnTo>
                      <a:pt x="586" y="407"/>
                    </a:lnTo>
                    <a:lnTo>
                      <a:pt x="586" y="411"/>
                    </a:lnTo>
                    <a:lnTo>
                      <a:pt x="586" y="411"/>
                    </a:lnTo>
                    <a:lnTo>
                      <a:pt x="584" y="411"/>
                    </a:lnTo>
                    <a:lnTo>
                      <a:pt x="582" y="414"/>
                    </a:lnTo>
                    <a:lnTo>
                      <a:pt x="578" y="416"/>
                    </a:lnTo>
                    <a:lnTo>
                      <a:pt x="576" y="418"/>
                    </a:lnTo>
                    <a:lnTo>
                      <a:pt x="578" y="420"/>
                    </a:lnTo>
                    <a:lnTo>
                      <a:pt x="580" y="422"/>
                    </a:lnTo>
                    <a:lnTo>
                      <a:pt x="580" y="422"/>
                    </a:lnTo>
                    <a:lnTo>
                      <a:pt x="582" y="422"/>
                    </a:lnTo>
                    <a:lnTo>
                      <a:pt x="582" y="426"/>
                    </a:lnTo>
                    <a:lnTo>
                      <a:pt x="582" y="428"/>
                    </a:lnTo>
                    <a:lnTo>
                      <a:pt x="582" y="440"/>
                    </a:lnTo>
                    <a:lnTo>
                      <a:pt x="582" y="442"/>
                    </a:lnTo>
                    <a:lnTo>
                      <a:pt x="582" y="444"/>
                    </a:lnTo>
                    <a:lnTo>
                      <a:pt x="586" y="448"/>
                    </a:lnTo>
                    <a:lnTo>
                      <a:pt x="586" y="448"/>
                    </a:lnTo>
                    <a:lnTo>
                      <a:pt x="586" y="452"/>
                    </a:lnTo>
                    <a:lnTo>
                      <a:pt x="586" y="452"/>
                    </a:lnTo>
                    <a:lnTo>
                      <a:pt x="586" y="455"/>
                    </a:lnTo>
                    <a:lnTo>
                      <a:pt x="588" y="457"/>
                    </a:lnTo>
                    <a:lnTo>
                      <a:pt x="588" y="459"/>
                    </a:lnTo>
                    <a:lnTo>
                      <a:pt x="590" y="459"/>
                    </a:lnTo>
                    <a:lnTo>
                      <a:pt x="592" y="457"/>
                    </a:lnTo>
                    <a:lnTo>
                      <a:pt x="592" y="455"/>
                    </a:lnTo>
                    <a:lnTo>
                      <a:pt x="594" y="457"/>
                    </a:lnTo>
                    <a:lnTo>
                      <a:pt x="594" y="457"/>
                    </a:lnTo>
                    <a:lnTo>
                      <a:pt x="596" y="455"/>
                    </a:lnTo>
                    <a:lnTo>
                      <a:pt x="596" y="455"/>
                    </a:lnTo>
                    <a:lnTo>
                      <a:pt x="596" y="455"/>
                    </a:lnTo>
                    <a:lnTo>
                      <a:pt x="598" y="446"/>
                    </a:lnTo>
                    <a:lnTo>
                      <a:pt x="600" y="444"/>
                    </a:lnTo>
                    <a:lnTo>
                      <a:pt x="602" y="440"/>
                    </a:lnTo>
                    <a:lnTo>
                      <a:pt x="604" y="438"/>
                    </a:lnTo>
                    <a:lnTo>
                      <a:pt x="604" y="436"/>
                    </a:lnTo>
                    <a:lnTo>
                      <a:pt x="607" y="436"/>
                    </a:lnTo>
                    <a:lnTo>
                      <a:pt x="609" y="434"/>
                    </a:lnTo>
                    <a:lnTo>
                      <a:pt x="611" y="434"/>
                    </a:lnTo>
                    <a:lnTo>
                      <a:pt x="611" y="436"/>
                    </a:lnTo>
                    <a:lnTo>
                      <a:pt x="611" y="436"/>
                    </a:lnTo>
                    <a:lnTo>
                      <a:pt x="609" y="438"/>
                    </a:lnTo>
                    <a:lnTo>
                      <a:pt x="609" y="438"/>
                    </a:lnTo>
                    <a:lnTo>
                      <a:pt x="607" y="438"/>
                    </a:lnTo>
                    <a:lnTo>
                      <a:pt x="607" y="438"/>
                    </a:lnTo>
                    <a:lnTo>
                      <a:pt x="607" y="440"/>
                    </a:lnTo>
                    <a:lnTo>
                      <a:pt x="604" y="440"/>
                    </a:lnTo>
                    <a:lnTo>
                      <a:pt x="602" y="444"/>
                    </a:lnTo>
                    <a:lnTo>
                      <a:pt x="600" y="446"/>
                    </a:lnTo>
                    <a:lnTo>
                      <a:pt x="602" y="448"/>
                    </a:lnTo>
                    <a:lnTo>
                      <a:pt x="600" y="452"/>
                    </a:lnTo>
                    <a:lnTo>
                      <a:pt x="598" y="455"/>
                    </a:lnTo>
                    <a:lnTo>
                      <a:pt x="596" y="459"/>
                    </a:lnTo>
                    <a:lnTo>
                      <a:pt x="596" y="459"/>
                    </a:lnTo>
                    <a:lnTo>
                      <a:pt x="596" y="459"/>
                    </a:lnTo>
                    <a:lnTo>
                      <a:pt x="594" y="459"/>
                    </a:lnTo>
                    <a:lnTo>
                      <a:pt x="594" y="459"/>
                    </a:lnTo>
                    <a:lnTo>
                      <a:pt x="592" y="459"/>
                    </a:lnTo>
                    <a:lnTo>
                      <a:pt x="592" y="459"/>
                    </a:lnTo>
                    <a:lnTo>
                      <a:pt x="592" y="459"/>
                    </a:lnTo>
                    <a:lnTo>
                      <a:pt x="592" y="461"/>
                    </a:lnTo>
                    <a:lnTo>
                      <a:pt x="592" y="463"/>
                    </a:lnTo>
                    <a:lnTo>
                      <a:pt x="592" y="463"/>
                    </a:lnTo>
                    <a:lnTo>
                      <a:pt x="594" y="463"/>
                    </a:lnTo>
                    <a:lnTo>
                      <a:pt x="594" y="463"/>
                    </a:lnTo>
                    <a:lnTo>
                      <a:pt x="594" y="463"/>
                    </a:lnTo>
                    <a:lnTo>
                      <a:pt x="596" y="463"/>
                    </a:lnTo>
                    <a:lnTo>
                      <a:pt x="600" y="465"/>
                    </a:lnTo>
                    <a:lnTo>
                      <a:pt x="602" y="463"/>
                    </a:lnTo>
                    <a:lnTo>
                      <a:pt x="604" y="463"/>
                    </a:lnTo>
                    <a:lnTo>
                      <a:pt x="604" y="465"/>
                    </a:lnTo>
                    <a:lnTo>
                      <a:pt x="604" y="465"/>
                    </a:lnTo>
                    <a:lnTo>
                      <a:pt x="604" y="465"/>
                    </a:lnTo>
                    <a:lnTo>
                      <a:pt x="607" y="463"/>
                    </a:lnTo>
                    <a:lnTo>
                      <a:pt x="604" y="461"/>
                    </a:lnTo>
                    <a:lnTo>
                      <a:pt x="604" y="459"/>
                    </a:lnTo>
                    <a:lnTo>
                      <a:pt x="604" y="461"/>
                    </a:lnTo>
                    <a:lnTo>
                      <a:pt x="609" y="463"/>
                    </a:lnTo>
                    <a:lnTo>
                      <a:pt x="609" y="465"/>
                    </a:lnTo>
                    <a:lnTo>
                      <a:pt x="611" y="467"/>
                    </a:lnTo>
                    <a:lnTo>
                      <a:pt x="611" y="473"/>
                    </a:lnTo>
                    <a:lnTo>
                      <a:pt x="611" y="473"/>
                    </a:lnTo>
                    <a:lnTo>
                      <a:pt x="611" y="473"/>
                    </a:lnTo>
                    <a:lnTo>
                      <a:pt x="609" y="473"/>
                    </a:lnTo>
                    <a:lnTo>
                      <a:pt x="611" y="475"/>
                    </a:lnTo>
                    <a:lnTo>
                      <a:pt x="615" y="479"/>
                    </a:lnTo>
                    <a:lnTo>
                      <a:pt x="615" y="479"/>
                    </a:lnTo>
                    <a:lnTo>
                      <a:pt x="615" y="481"/>
                    </a:lnTo>
                    <a:lnTo>
                      <a:pt x="615" y="483"/>
                    </a:lnTo>
                    <a:lnTo>
                      <a:pt x="617" y="491"/>
                    </a:lnTo>
                    <a:lnTo>
                      <a:pt x="619" y="500"/>
                    </a:lnTo>
                    <a:lnTo>
                      <a:pt x="621" y="500"/>
                    </a:lnTo>
                    <a:lnTo>
                      <a:pt x="619" y="498"/>
                    </a:lnTo>
                    <a:lnTo>
                      <a:pt x="619" y="498"/>
                    </a:lnTo>
                    <a:lnTo>
                      <a:pt x="619" y="495"/>
                    </a:lnTo>
                    <a:lnTo>
                      <a:pt x="621" y="495"/>
                    </a:lnTo>
                    <a:lnTo>
                      <a:pt x="623" y="502"/>
                    </a:lnTo>
                    <a:lnTo>
                      <a:pt x="625" y="506"/>
                    </a:lnTo>
                    <a:lnTo>
                      <a:pt x="627" y="506"/>
                    </a:lnTo>
                    <a:lnTo>
                      <a:pt x="627" y="508"/>
                    </a:lnTo>
                    <a:lnTo>
                      <a:pt x="627" y="510"/>
                    </a:lnTo>
                    <a:lnTo>
                      <a:pt x="629" y="510"/>
                    </a:lnTo>
                    <a:lnTo>
                      <a:pt x="629" y="510"/>
                    </a:lnTo>
                    <a:lnTo>
                      <a:pt x="631" y="510"/>
                    </a:lnTo>
                    <a:lnTo>
                      <a:pt x="633" y="510"/>
                    </a:lnTo>
                    <a:lnTo>
                      <a:pt x="635" y="510"/>
                    </a:lnTo>
                    <a:lnTo>
                      <a:pt x="635" y="512"/>
                    </a:lnTo>
                    <a:lnTo>
                      <a:pt x="633" y="512"/>
                    </a:lnTo>
                    <a:lnTo>
                      <a:pt x="633" y="514"/>
                    </a:lnTo>
                    <a:lnTo>
                      <a:pt x="633" y="514"/>
                    </a:lnTo>
                    <a:lnTo>
                      <a:pt x="631" y="514"/>
                    </a:lnTo>
                    <a:lnTo>
                      <a:pt x="629" y="514"/>
                    </a:lnTo>
                    <a:lnTo>
                      <a:pt x="629" y="512"/>
                    </a:lnTo>
                    <a:lnTo>
                      <a:pt x="627" y="514"/>
                    </a:lnTo>
                    <a:lnTo>
                      <a:pt x="629" y="516"/>
                    </a:lnTo>
                    <a:lnTo>
                      <a:pt x="629" y="518"/>
                    </a:lnTo>
                    <a:lnTo>
                      <a:pt x="631" y="518"/>
                    </a:lnTo>
                    <a:lnTo>
                      <a:pt x="631" y="518"/>
                    </a:lnTo>
                    <a:lnTo>
                      <a:pt x="631" y="518"/>
                    </a:lnTo>
                    <a:lnTo>
                      <a:pt x="631" y="518"/>
                    </a:lnTo>
                    <a:lnTo>
                      <a:pt x="631" y="518"/>
                    </a:lnTo>
                    <a:lnTo>
                      <a:pt x="631" y="518"/>
                    </a:lnTo>
                    <a:lnTo>
                      <a:pt x="633" y="516"/>
                    </a:lnTo>
                    <a:lnTo>
                      <a:pt x="633" y="516"/>
                    </a:lnTo>
                    <a:lnTo>
                      <a:pt x="633" y="516"/>
                    </a:lnTo>
                    <a:lnTo>
                      <a:pt x="633" y="516"/>
                    </a:lnTo>
                    <a:lnTo>
                      <a:pt x="635" y="516"/>
                    </a:lnTo>
                    <a:lnTo>
                      <a:pt x="635" y="516"/>
                    </a:lnTo>
                    <a:lnTo>
                      <a:pt x="637" y="516"/>
                    </a:lnTo>
                    <a:lnTo>
                      <a:pt x="637" y="516"/>
                    </a:lnTo>
                    <a:lnTo>
                      <a:pt x="637" y="514"/>
                    </a:lnTo>
                    <a:lnTo>
                      <a:pt x="639" y="512"/>
                    </a:lnTo>
                    <a:lnTo>
                      <a:pt x="639" y="514"/>
                    </a:lnTo>
                    <a:lnTo>
                      <a:pt x="641" y="514"/>
                    </a:lnTo>
                    <a:lnTo>
                      <a:pt x="641" y="514"/>
                    </a:lnTo>
                    <a:lnTo>
                      <a:pt x="643" y="514"/>
                    </a:lnTo>
                    <a:lnTo>
                      <a:pt x="643" y="516"/>
                    </a:lnTo>
                    <a:lnTo>
                      <a:pt x="643" y="516"/>
                    </a:lnTo>
                    <a:lnTo>
                      <a:pt x="643" y="516"/>
                    </a:lnTo>
                    <a:lnTo>
                      <a:pt x="643" y="516"/>
                    </a:lnTo>
                    <a:lnTo>
                      <a:pt x="643" y="516"/>
                    </a:lnTo>
                    <a:lnTo>
                      <a:pt x="645" y="516"/>
                    </a:lnTo>
                    <a:lnTo>
                      <a:pt x="645" y="514"/>
                    </a:lnTo>
                    <a:lnTo>
                      <a:pt x="645" y="514"/>
                    </a:lnTo>
                    <a:lnTo>
                      <a:pt x="647" y="516"/>
                    </a:lnTo>
                    <a:lnTo>
                      <a:pt x="650" y="516"/>
                    </a:lnTo>
                    <a:lnTo>
                      <a:pt x="652" y="516"/>
                    </a:lnTo>
                    <a:lnTo>
                      <a:pt x="652" y="518"/>
                    </a:lnTo>
                    <a:lnTo>
                      <a:pt x="654" y="516"/>
                    </a:lnTo>
                    <a:lnTo>
                      <a:pt x="654" y="516"/>
                    </a:lnTo>
                    <a:lnTo>
                      <a:pt x="656" y="518"/>
                    </a:lnTo>
                    <a:lnTo>
                      <a:pt x="658" y="518"/>
                    </a:lnTo>
                    <a:lnTo>
                      <a:pt x="658" y="518"/>
                    </a:lnTo>
                    <a:lnTo>
                      <a:pt x="662" y="518"/>
                    </a:lnTo>
                    <a:lnTo>
                      <a:pt x="662" y="520"/>
                    </a:lnTo>
                    <a:lnTo>
                      <a:pt x="666" y="520"/>
                    </a:lnTo>
                    <a:lnTo>
                      <a:pt x="668" y="522"/>
                    </a:lnTo>
                    <a:lnTo>
                      <a:pt x="670" y="524"/>
                    </a:lnTo>
                    <a:lnTo>
                      <a:pt x="670" y="526"/>
                    </a:lnTo>
                    <a:lnTo>
                      <a:pt x="668" y="528"/>
                    </a:lnTo>
                    <a:lnTo>
                      <a:pt x="668" y="528"/>
                    </a:lnTo>
                    <a:lnTo>
                      <a:pt x="670" y="530"/>
                    </a:lnTo>
                    <a:lnTo>
                      <a:pt x="670" y="530"/>
                    </a:lnTo>
                    <a:lnTo>
                      <a:pt x="672" y="532"/>
                    </a:lnTo>
                    <a:lnTo>
                      <a:pt x="672" y="532"/>
                    </a:lnTo>
                    <a:lnTo>
                      <a:pt x="674" y="532"/>
                    </a:lnTo>
                    <a:lnTo>
                      <a:pt x="676" y="532"/>
                    </a:lnTo>
                    <a:lnTo>
                      <a:pt x="676" y="534"/>
                    </a:lnTo>
                    <a:lnTo>
                      <a:pt x="678" y="536"/>
                    </a:lnTo>
                    <a:lnTo>
                      <a:pt x="678" y="536"/>
                    </a:lnTo>
                    <a:lnTo>
                      <a:pt x="678" y="539"/>
                    </a:lnTo>
                    <a:lnTo>
                      <a:pt x="680" y="541"/>
                    </a:lnTo>
                    <a:lnTo>
                      <a:pt x="682" y="547"/>
                    </a:lnTo>
                    <a:lnTo>
                      <a:pt x="684" y="547"/>
                    </a:lnTo>
                    <a:lnTo>
                      <a:pt x="684" y="547"/>
                    </a:lnTo>
                    <a:lnTo>
                      <a:pt x="686" y="547"/>
                    </a:lnTo>
                    <a:lnTo>
                      <a:pt x="688" y="547"/>
                    </a:lnTo>
                    <a:lnTo>
                      <a:pt x="688" y="547"/>
                    </a:lnTo>
                    <a:lnTo>
                      <a:pt x="688" y="549"/>
                    </a:lnTo>
                    <a:lnTo>
                      <a:pt x="688" y="549"/>
                    </a:lnTo>
                    <a:lnTo>
                      <a:pt x="686" y="551"/>
                    </a:lnTo>
                    <a:lnTo>
                      <a:pt x="686" y="553"/>
                    </a:lnTo>
                    <a:lnTo>
                      <a:pt x="690" y="555"/>
                    </a:lnTo>
                    <a:lnTo>
                      <a:pt x="693" y="559"/>
                    </a:lnTo>
                    <a:lnTo>
                      <a:pt x="693" y="561"/>
                    </a:lnTo>
                    <a:lnTo>
                      <a:pt x="695" y="563"/>
                    </a:lnTo>
                    <a:lnTo>
                      <a:pt x="695" y="563"/>
                    </a:lnTo>
                    <a:lnTo>
                      <a:pt x="695" y="565"/>
                    </a:lnTo>
                    <a:lnTo>
                      <a:pt x="701" y="567"/>
                    </a:lnTo>
                    <a:lnTo>
                      <a:pt x="705" y="567"/>
                    </a:lnTo>
                    <a:lnTo>
                      <a:pt x="705" y="567"/>
                    </a:lnTo>
                    <a:lnTo>
                      <a:pt x="707" y="567"/>
                    </a:lnTo>
                    <a:lnTo>
                      <a:pt x="711" y="567"/>
                    </a:lnTo>
                    <a:lnTo>
                      <a:pt x="713" y="569"/>
                    </a:lnTo>
                    <a:lnTo>
                      <a:pt x="719" y="573"/>
                    </a:lnTo>
                    <a:lnTo>
                      <a:pt x="719" y="575"/>
                    </a:lnTo>
                    <a:lnTo>
                      <a:pt x="719" y="577"/>
                    </a:lnTo>
                    <a:lnTo>
                      <a:pt x="717" y="580"/>
                    </a:lnTo>
                    <a:lnTo>
                      <a:pt x="715" y="580"/>
                    </a:lnTo>
                    <a:lnTo>
                      <a:pt x="713" y="582"/>
                    </a:lnTo>
                    <a:lnTo>
                      <a:pt x="711" y="580"/>
                    </a:lnTo>
                    <a:lnTo>
                      <a:pt x="711" y="580"/>
                    </a:lnTo>
                    <a:lnTo>
                      <a:pt x="713" y="580"/>
                    </a:lnTo>
                    <a:lnTo>
                      <a:pt x="713" y="580"/>
                    </a:lnTo>
                    <a:lnTo>
                      <a:pt x="713" y="580"/>
                    </a:lnTo>
                    <a:lnTo>
                      <a:pt x="713" y="577"/>
                    </a:lnTo>
                    <a:lnTo>
                      <a:pt x="705" y="575"/>
                    </a:lnTo>
                    <a:lnTo>
                      <a:pt x="705" y="575"/>
                    </a:lnTo>
                    <a:lnTo>
                      <a:pt x="703" y="575"/>
                    </a:lnTo>
                    <a:lnTo>
                      <a:pt x="701" y="571"/>
                    </a:lnTo>
                    <a:lnTo>
                      <a:pt x="701" y="571"/>
                    </a:lnTo>
                    <a:lnTo>
                      <a:pt x="699" y="571"/>
                    </a:lnTo>
                    <a:lnTo>
                      <a:pt x="699" y="569"/>
                    </a:lnTo>
                    <a:lnTo>
                      <a:pt x="697" y="569"/>
                    </a:lnTo>
                    <a:lnTo>
                      <a:pt x="697" y="569"/>
                    </a:lnTo>
                    <a:lnTo>
                      <a:pt x="697" y="569"/>
                    </a:lnTo>
                    <a:lnTo>
                      <a:pt x="695" y="573"/>
                    </a:lnTo>
                    <a:lnTo>
                      <a:pt x="695" y="577"/>
                    </a:lnTo>
                    <a:lnTo>
                      <a:pt x="695" y="582"/>
                    </a:lnTo>
                    <a:lnTo>
                      <a:pt x="697" y="586"/>
                    </a:lnTo>
                    <a:lnTo>
                      <a:pt x="699" y="588"/>
                    </a:lnTo>
                    <a:lnTo>
                      <a:pt x="705" y="592"/>
                    </a:lnTo>
                    <a:lnTo>
                      <a:pt x="705" y="592"/>
                    </a:lnTo>
                    <a:lnTo>
                      <a:pt x="711" y="590"/>
                    </a:lnTo>
                    <a:lnTo>
                      <a:pt x="713" y="588"/>
                    </a:lnTo>
                    <a:lnTo>
                      <a:pt x="717" y="588"/>
                    </a:lnTo>
                    <a:lnTo>
                      <a:pt x="721" y="586"/>
                    </a:lnTo>
                    <a:lnTo>
                      <a:pt x="723" y="586"/>
                    </a:lnTo>
                    <a:lnTo>
                      <a:pt x="723" y="584"/>
                    </a:lnTo>
                    <a:lnTo>
                      <a:pt x="725" y="584"/>
                    </a:lnTo>
                    <a:lnTo>
                      <a:pt x="727" y="582"/>
                    </a:lnTo>
                    <a:lnTo>
                      <a:pt x="729" y="582"/>
                    </a:lnTo>
                    <a:lnTo>
                      <a:pt x="731" y="582"/>
                    </a:lnTo>
                    <a:lnTo>
                      <a:pt x="731" y="584"/>
                    </a:lnTo>
                    <a:lnTo>
                      <a:pt x="731" y="584"/>
                    </a:lnTo>
                    <a:lnTo>
                      <a:pt x="731" y="584"/>
                    </a:lnTo>
                    <a:lnTo>
                      <a:pt x="734" y="584"/>
                    </a:lnTo>
                    <a:lnTo>
                      <a:pt x="734" y="584"/>
                    </a:lnTo>
                    <a:lnTo>
                      <a:pt x="734" y="582"/>
                    </a:lnTo>
                    <a:lnTo>
                      <a:pt x="734" y="584"/>
                    </a:lnTo>
                    <a:lnTo>
                      <a:pt x="734" y="584"/>
                    </a:lnTo>
                    <a:lnTo>
                      <a:pt x="736" y="584"/>
                    </a:lnTo>
                    <a:lnTo>
                      <a:pt x="736" y="584"/>
                    </a:lnTo>
                    <a:lnTo>
                      <a:pt x="736" y="584"/>
                    </a:lnTo>
                    <a:lnTo>
                      <a:pt x="736" y="584"/>
                    </a:lnTo>
                    <a:lnTo>
                      <a:pt x="736" y="582"/>
                    </a:lnTo>
                    <a:lnTo>
                      <a:pt x="736" y="582"/>
                    </a:lnTo>
                    <a:lnTo>
                      <a:pt x="738" y="584"/>
                    </a:lnTo>
                    <a:lnTo>
                      <a:pt x="740" y="584"/>
                    </a:lnTo>
                    <a:lnTo>
                      <a:pt x="740" y="584"/>
                    </a:lnTo>
                    <a:lnTo>
                      <a:pt x="742" y="582"/>
                    </a:lnTo>
                    <a:lnTo>
                      <a:pt x="744" y="580"/>
                    </a:lnTo>
                    <a:lnTo>
                      <a:pt x="744" y="580"/>
                    </a:lnTo>
                    <a:lnTo>
                      <a:pt x="746" y="580"/>
                    </a:lnTo>
                    <a:lnTo>
                      <a:pt x="746" y="580"/>
                    </a:lnTo>
                    <a:lnTo>
                      <a:pt x="748" y="580"/>
                    </a:lnTo>
                    <a:lnTo>
                      <a:pt x="746" y="580"/>
                    </a:lnTo>
                    <a:lnTo>
                      <a:pt x="746" y="577"/>
                    </a:lnTo>
                    <a:lnTo>
                      <a:pt x="746" y="577"/>
                    </a:lnTo>
                    <a:lnTo>
                      <a:pt x="746" y="577"/>
                    </a:lnTo>
                    <a:lnTo>
                      <a:pt x="750" y="575"/>
                    </a:lnTo>
                    <a:lnTo>
                      <a:pt x="750" y="575"/>
                    </a:lnTo>
                    <a:lnTo>
                      <a:pt x="750" y="575"/>
                    </a:lnTo>
                    <a:lnTo>
                      <a:pt x="750" y="575"/>
                    </a:lnTo>
                    <a:lnTo>
                      <a:pt x="750" y="575"/>
                    </a:lnTo>
                    <a:lnTo>
                      <a:pt x="750" y="575"/>
                    </a:lnTo>
                    <a:lnTo>
                      <a:pt x="752" y="575"/>
                    </a:lnTo>
                    <a:lnTo>
                      <a:pt x="752" y="571"/>
                    </a:lnTo>
                    <a:lnTo>
                      <a:pt x="752" y="569"/>
                    </a:lnTo>
                    <a:lnTo>
                      <a:pt x="754" y="569"/>
                    </a:lnTo>
                    <a:lnTo>
                      <a:pt x="758" y="569"/>
                    </a:lnTo>
                    <a:lnTo>
                      <a:pt x="758" y="567"/>
                    </a:lnTo>
                    <a:lnTo>
                      <a:pt x="760" y="569"/>
                    </a:lnTo>
                    <a:lnTo>
                      <a:pt x="760" y="569"/>
                    </a:lnTo>
                    <a:lnTo>
                      <a:pt x="760" y="569"/>
                    </a:lnTo>
                    <a:lnTo>
                      <a:pt x="758" y="569"/>
                    </a:lnTo>
                    <a:lnTo>
                      <a:pt x="758" y="569"/>
                    </a:lnTo>
                    <a:lnTo>
                      <a:pt x="758" y="571"/>
                    </a:lnTo>
                    <a:lnTo>
                      <a:pt x="758" y="571"/>
                    </a:lnTo>
                    <a:lnTo>
                      <a:pt x="758" y="571"/>
                    </a:lnTo>
                    <a:lnTo>
                      <a:pt x="760" y="571"/>
                    </a:lnTo>
                    <a:lnTo>
                      <a:pt x="760" y="573"/>
                    </a:lnTo>
                    <a:lnTo>
                      <a:pt x="760" y="573"/>
                    </a:lnTo>
                    <a:lnTo>
                      <a:pt x="762" y="571"/>
                    </a:lnTo>
                    <a:lnTo>
                      <a:pt x="764" y="571"/>
                    </a:lnTo>
                    <a:lnTo>
                      <a:pt x="766" y="573"/>
                    </a:lnTo>
                    <a:lnTo>
                      <a:pt x="766" y="575"/>
                    </a:lnTo>
                    <a:lnTo>
                      <a:pt x="766" y="575"/>
                    </a:lnTo>
                    <a:lnTo>
                      <a:pt x="766" y="573"/>
                    </a:lnTo>
                    <a:lnTo>
                      <a:pt x="764" y="571"/>
                    </a:lnTo>
                    <a:lnTo>
                      <a:pt x="762" y="571"/>
                    </a:lnTo>
                    <a:lnTo>
                      <a:pt x="760" y="571"/>
                    </a:lnTo>
                    <a:lnTo>
                      <a:pt x="762" y="569"/>
                    </a:lnTo>
                    <a:lnTo>
                      <a:pt x="764" y="567"/>
                    </a:lnTo>
                    <a:lnTo>
                      <a:pt x="764" y="567"/>
                    </a:lnTo>
                    <a:lnTo>
                      <a:pt x="764" y="569"/>
                    </a:lnTo>
                    <a:lnTo>
                      <a:pt x="766" y="569"/>
                    </a:lnTo>
                    <a:lnTo>
                      <a:pt x="768" y="571"/>
                    </a:lnTo>
                    <a:lnTo>
                      <a:pt x="770" y="573"/>
                    </a:lnTo>
                    <a:lnTo>
                      <a:pt x="770" y="571"/>
                    </a:lnTo>
                    <a:lnTo>
                      <a:pt x="768" y="571"/>
                    </a:lnTo>
                    <a:lnTo>
                      <a:pt x="768" y="569"/>
                    </a:lnTo>
                    <a:lnTo>
                      <a:pt x="768" y="567"/>
                    </a:lnTo>
                    <a:lnTo>
                      <a:pt x="768" y="567"/>
                    </a:lnTo>
                    <a:lnTo>
                      <a:pt x="768" y="563"/>
                    </a:lnTo>
                    <a:lnTo>
                      <a:pt x="768" y="563"/>
                    </a:lnTo>
                    <a:lnTo>
                      <a:pt x="768" y="563"/>
                    </a:lnTo>
                    <a:lnTo>
                      <a:pt x="768" y="561"/>
                    </a:lnTo>
                    <a:lnTo>
                      <a:pt x="772" y="555"/>
                    </a:lnTo>
                    <a:lnTo>
                      <a:pt x="777" y="553"/>
                    </a:lnTo>
                    <a:lnTo>
                      <a:pt x="777" y="551"/>
                    </a:lnTo>
                    <a:lnTo>
                      <a:pt x="774" y="551"/>
                    </a:lnTo>
                    <a:lnTo>
                      <a:pt x="772" y="549"/>
                    </a:lnTo>
                    <a:lnTo>
                      <a:pt x="772" y="549"/>
                    </a:lnTo>
                    <a:lnTo>
                      <a:pt x="772" y="547"/>
                    </a:lnTo>
                    <a:lnTo>
                      <a:pt x="772" y="545"/>
                    </a:lnTo>
                    <a:lnTo>
                      <a:pt x="772" y="545"/>
                    </a:lnTo>
                    <a:lnTo>
                      <a:pt x="772" y="545"/>
                    </a:lnTo>
                    <a:lnTo>
                      <a:pt x="772" y="543"/>
                    </a:lnTo>
                    <a:lnTo>
                      <a:pt x="770" y="541"/>
                    </a:lnTo>
                    <a:lnTo>
                      <a:pt x="770" y="539"/>
                    </a:lnTo>
                    <a:lnTo>
                      <a:pt x="770" y="536"/>
                    </a:lnTo>
                    <a:lnTo>
                      <a:pt x="772" y="534"/>
                    </a:lnTo>
                    <a:lnTo>
                      <a:pt x="772" y="532"/>
                    </a:lnTo>
                    <a:lnTo>
                      <a:pt x="772" y="528"/>
                    </a:lnTo>
                    <a:lnTo>
                      <a:pt x="772" y="526"/>
                    </a:lnTo>
                    <a:lnTo>
                      <a:pt x="774" y="522"/>
                    </a:lnTo>
                    <a:lnTo>
                      <a:pt x="774" y="518"/>
                    </a:lnTo>
                    <a:lnTo>
                      <a:pt x="774" y="514"/>
                    </a:lnTo>
                    <a:lnTo>
                      <a:pt x="774" y="514"/>
                    </a:lnTo>
                    <a:lnTo>
                      <a:pt x="777" y="512"/>
                    </a:lnTo>
                    <a:lnTo>
                      <a:pt x="777" y="512"/>
                    </a:lnTo>
                    <a:lnTo>
                      <a:pt x="779" y="512"/>
                    </a:lnTo>
                    <a:lnTo>
                      <a:pt x="779" y="512"/>
                    </a:lnTo>
                    <a:lnTo>
                      <a:pt x="781" y="510"/>
                    </a:lnTo>
                    <a:lnTo>
                      <a:pt x="779" y="506"/>
                    </a:lnTo>
                    <a:lnTo>
                      <a:pt x="781" y="502"/>
                    </a:lnTo>
                    <a:lnTo>
                      <a:pt x="781" y="498"/>
                    </a:lnTo>
                    <a:lnTo>
                      <a:pt x="783" y="493"/>
                    </a:lnTo>
                    <a:lnTo>
                      <a:pt x="783" y="493"/>
                    </a:lnTo>
                    <a:lnTo>
                      <a:pt x="783" y="493"/>
                    </a:lnTo>
                    <a:lnTo>
                      <a:pt x="785" y="498"/>
                    </a:lnTo>
                    <a:lnTo>
                      <a:pt x="785" y="502"/>
                    </a:lnTo>
                    <a:lnTo>
                      <a:pt x="785" y="506"/>
                    </a:lnTo>
                    <a:lnTo>
                      <a:pt x="787" y="506"/>
                    </a:lnTo>
                    <a:lnTo>
                      <a:pt x="783" y="475"/>
                    </a:lnTo>
                    <a:lnTo>
                      <a:pt x="781" y="473"/>
                    </a:lnTo>
                    <a:close/>
                    <a:moveTo>
                      <a:pt x="686" y="221"/>
                    </a:moveTo>
                    <a:lnTo>
                      <a:pt x="686" y="219"/>
                    </a:lnTo>
                    <a:lnTo>
                      <a:pt x="684" y="215"/>
                    </a:lnTo>
                    <a:lnTo>
                      <a:pt x="684" y="215"/>
                    </a:lnTo>
                    <a:lnTo>
                      <a:pt x="682" y="217"/>
                    </a:lnTo>
                    <a:lnTo>
                      <a:pt x="680" y="219"/>
                    </a:lnTo>
                    <a:lnTo>
                      <a:pt x="678" y="219"/>
                    </a:lnTo>
                    <a:lnTo>
                      <a:pt x="678" y="221"/>
                    </a:lnTo>
                    <a:lnTo>
                      <a:pt x="678" y="223"/>
                    </a:lnTo>
                    <a:lnTo>
                      <a:pt x="676" y="223"/>
                    </a:lnTo>
                    <a:lnTo>
                      <a:pt x="676" y="225"/>
                    </a:lnTo>
                    <a:lnTo>
                      <a:pt x="676" y="229"/>
                    </a:lnTo>
                    <a:lnTo>
                      <a:pt x="678" y="231"/>
                    </a:lnTo>
                    <a:lnTo>
                      <a:pt x="680" y="239"/>
                    </a:lnTo>
                    <a:lnTo>
                      <a:pt x="680" y="241"/>
                    </a:lnTo>
                    <a:lnTo>
                      <a:pt x="682" y="243"/>
                    </a:lnTo>
                    <a:lnTo>
                      <a:pt x="688" y="254"/>
                    </a:lnTo>
                    <a:lnTo>
                      <a:pt x="690" y="256"/>
                    </a:lnTo>
                    <a:lnTo>
                      <a:pt x="688" y="254"/>
                    </a:lnTo>
                    <a:lnTo>
                      <a:pt x="688" y="252"/>
                    </a:lnTo>
                    <a:lnTo>
                      <a:pt x="686" y="250"/>
                    </a:lnTo>
                    <a:lnTo>
                      <a:pt x="686" y="250"/>
                    </a:lnTo>
                    <a:lnTo>
                      <a:pt x="686" y="248"/>
                    </a:lnTo>
                    <a:lnTo>
                      <a:pt x="686" y="245"/>
                    </a:lnTo>
                    <a:lnTo>
                      <a:pt x="684" y="233"/>
                    </a:lnTo>
                    <a:lnTo>
                      <a:pt x="684" y="229"/>
                    </a:lnTo>
                    <a:lnTo>
                      <a:pt x="686" y="221"/>
                    </a:lnTo>
                    <a:close/>
                    <a:moveTo>
                      <a:pt x="690" y="258"/>
                    </a:moveTo>
                    <a:lnTo>
                      <a:pt x="693" y="258"/>
                    </a:lnTo>
                    <a:lnTo>
                      <a:pt x="693" y="260"/>
                    </a:lnTo>
                    <a:lnTo>
                      <a:pt x="693" y="260"/>
                    </a:lnTo>
                    <a:lnTo>
                      <a:pt x="693" y="260"/>
                    </a:lnTo>
                    <a:lnTo>
                      <a:pt x="693" y="260"/>
                    </a:lnTo>
                    <a:lnTo>
                      <a:pt x="693" y="258"/>
                    </a:lnTo>
                    <a:lnTo>
                      <a:pt x="690" y="256"/>
                    </a:lnTo>
                    <a:lnTo>
                      <a:pt x="690" y="256"/>
                    </a:lnTo>
                    <a:lnTo>
                      <a:pt x="690" y="256"/>
                    </a:lnTo>
                    <a:lnTo>
                      <a:pt x="690" y="258"/>
                    </a:lnTo>
                    <a:close/>
                    <a:moveTo>
                      <a:pt x="721" y="301"/>
                    </a:moveTo>
                    <a:lnTo>
                      <a:pt x="723" y="303"/>
                    </a:lnTo>
                    <a:lnTo>
                      <a:pt x="723" y="305"/>
                    </a:lnTo>
                    <a:lnTo>
                      <a:pt x="725" y="305"/>
                    </a:lnTo>
                    <a:lnTo>
                      <a:pt x="725" y="307"/>
                    </a:lnTo>
                    <a:lnTo>
                      <a:pt x="727" y="311"/>
                    </a:lnTo>
                    <a:lnTo>
                      <a:pt x="727" y="313"/>
                    </a:lnTo>
                    <a:lnTo>
                      <a:pt x="729" y="313"/>
                    </a:lnTo>
                    <a:lnTo>
                      <a:pt x="729" y="315"/>
                    </a:lnTo>
                    <a:lnTo>
                      <a:pt x="736" y="332"/>
                    </a:lnTo>
                    <a:lnTo>
                      <a:pt x="738" y="334"/>
                    </a:lnTo>
                    <a:lnTo>
                      <a:pt x="740" y="336"/>
                    </a:lnTo>
                    <a:lnTo>
                      <a:pt x="740" y="336"/>
                    </a:lnTo>
                    <a:lnTo>
                      <a:pt x="740" y="336"/>
                    </a:lnTo>
                    <a:lnTo>
                      <a:pt x="742" y="338"/>
                    </a:lnTo>
                    <a:lnTo>
                      <a:pt x="742" y="338"/>
                    </a:lnTo>
                    <a:lnTo>
                      <a:pt x="750" y="350"/>
                    </a:lnTo>
                    <a:lnTo>
                      <a:pt x="752" y="354"/>
                    </a:lnTo>
                    <a:lnTo>
                      <a:pt x="754" y="356"/>
                    </a:lnTo>
                    <a:lnTo>
                      <a:pt x="756" y="358"/>
                    </a:lnTo>
                    <a:lnTo>
                      <a:pt x="756" y="358"/>
                    </a:lnTo>
                    <a:lnTo>
                      <a:pt x="756" y="358"/>
                    </a:lnTo>
                    <a:lnTo>
                      <a:pt x="754" y="356"/>
                    </a:lnTo>
                    <a:lnTo>
                      <a:pt x="731" y="315"/>
                    </a:lnTo>
                    <a:lnTo>
                      <a:pt x="729" y="313"/>
                    </a:lnTo>
                    <a:lnTo>
                      <a:pt x="729" y="311"/>
                    </a:lnTo>
                    <a:lnTo>
                      <a:pt x="729" y="309"/>
                    </a:lnTo>
                    <a:lnTo>
                      <a:pt x="727" y="307"/>
                    </a:lnTo>
                    <a:lnTo>
                      <a:pt x="721" y="301"/>
                    </a:lnTo>
                    <a:lnTo>
                      <a:pt x="719" y="297"/>
                    </a:lnTo>
                    <a:lnTo>
                      <a:pt x="717" y="293"/>
                    </a:lnTo>
                    <a:lnTo>
                      <a:pt x="717" y="291"/>
                    </a:lnTo>
                    <a:lnTo>
                      <a:pt x="717" y="291"/>
                    </a:lnTo>
                    <a:lnTo>
                      <a:pt x="717" y="291"/>
                    </a:lnTo>
                    <a:lnTo>
                      <a:pt x="717" y="291"/>
                    </a:lnTo>
                    <a:lnTo>
                      <a:pt x="717" y="291"/>
                    </a:lnTo>
                    <a:lnTo>
                      <a:pt x="717" y="291"/>
                    </a:lnTo>
                    <a:lnTo>
                      <a:pt x="717" y="291"/>
                    </a:lnTo>
                    <a:lnTo>
                      <a:pt x="715" y="291"/>
                    </a:lnTo>
                    <a:lnTo>
                      <a:pt x="715" y="291"/>
                    </a:lnTo>
                    <a:lnTo>
                      <a:pt x="717" y="295"/>
                    </a:lnTo>
                    <a:lnTo>
                      <a:pt x="721" y="301"/>
                    </a:lnTo>
                    <a:close/>
                    <a:moveTo>
                      <a:pt x="787" y="705"/>
                    </a:moveTo>
                    <a:lnTo>
                      <a:pt x="789" y="705"/>
                    </a:lnTo>
                    <a:lnTo>
                      <a:pt x="789" y="705"/>
                    </a:lnTo>
                    <a:lnTo>
                      <a:pt x="789" y="705"/>
                    </a:lnTo>
                    <a:lnTo>
                      <a:pt x="787" y="705"/>
                    </a:lnTo>
                    <a:close/>
                    <a:moveTo>
                      <a:pt x="797" y="700"/>
                    </a:moveTo>
                    <a:lnTo>
                      <a:pt x="797" y="698"/>
                    </a:lnTo>
                    <a:lnTo>
                      <a:pt x="797" y="698"/>
                    </a:lnTo>
                    <a:lnTo>
                      <a:pt x="797" y="700"/>
                    </a:lnTo>
                    <a:close/>
                    <a:moveTo>
                      <a:pt x="799" y="698"/>
                    </a:moveTo>
                    <a:lnTo>
                      <a:pt x="799" y="698"/>
                    </a:lnTo>
                    <a:lnTo>
                      <a:pt x="799" y="698"/>
                    </a:lnTo>
                    <a:lnTo>
                      <a:pt x="799" y="698"/>
                    </a:lnTo>
                    <a:close/>
                    <a:moveTo>
                      <a:pt x="803" y="694"/>
                    </a:moveTo>
                    <a:lnTo>
                      <a:pt x="805" y="694"/>
                    </a:lnTo>
                    <a:lnTo>
                      <a:pt x="803" y="694"/>
                    </a:lnTo>
                    <a:lnTo>
                      <a:pt x="803" y="694"/>
                    </a:lnTo>
                    <a:close/>
                    <a:moveTo>
                      <a:pt x="807" y="694"/>
                    </a:moveTo>
                    <a:lnTo>
                      <a:pt x="807" y="694"/>
                    </a:lnTo>
                    <a:lnTo>
                      <a:pt x="807" y="694"/>
                    </a:lnTo>
                    <a:lnTo>
                      <a:pt x="807" y="694"/>
                    </a:lnTo>
                    <a:close/>
                    <a:moveTo>
                      <a:pt x="494" y="243"/>
                    </a:moveTo>
                    <a:lnTo>
                      <a:pt x="494" y="243"/>
                    </a:lnTo>
                    <a:lnTo>
                      <a:pt x="494" y="243"/>
                    </a:lnTo>
                    <a:lnTo>
                      <a:pt x="494" y="243"/>
                    </a:lnTo>
                    <a:lnTo>
                      <a:pt x="494" y="243"/>
                    </a:lnTo>
                    <a:lnTo>
                      <a:pt x="494" y="243"/>
                    </a:lnTo>
                    <a:lnTo>
                      <a:pt x="494" y="243"/>
                    </a:lnTo>
                    <a:lnTo>
                      <a:pt x="494" y="243"/>
                    </a:lnTo>
                    <a:lnTo>
                      <a:pt x="494" y="243"/>
                    </a:lnTo>
                    <a:lnTo>
                      <a:pt x="494" y="243"/>
                    </a:lnTo>
                    <a:close/>
                    <a:moveTo>
                      <a:pt x="492" y="219"/>
                    </a:moveTo>
                    <a:lnTo>
                      <a:pt x="492" y="219"/>
                    </a:lnTo>
                    <a:lnTo>
                      <a:pt x="492" y="219"/>
                    </a:lnTo>
                    <a:lnTo>
                      <a:pt x="492" y="219"/>
                    </a:lnTo>
                    <a:lnTo>
                      <a:pt x="492" y="219"/>
                    </a:lnTo>
                    <a:lnTo>
                      <a:pt x="492" y="219"/>
                    </a:lnTo>
                    <a:lnTo>
                      <a:pt x="492" y="219"/>
                    </a:lnTo>
                    <a:lnTo>
                      <a:pt x="492" y="217"/>
                    </a:lnTo>
                    <a:lnTo>
                      <a:pt x="492" y="217"/>
                    </a:lnTo>
                    <a:lnTo>
                      <a:pt x="490" y="217"/>
                    </a:lnTo>
                    <a:lnTo>
                      <a:pt x="490" y="217"/>
                    </a:lnTo>
                    <a:lnTo>
                      <a:pt x="490" y="217"/>
                    </a:lnTo>
                    <a:lnTo>
                      <a:pt x="490" y="219"/>
                    </a:lnTo>
                    <a:lnTo>
                      <a:pt x="492" y="219"/>
                    </a:lnTo>
                    <a:close/>
                    <a:moveTo>
                      <a:pt x="492" y="231"/>
                    </a:moveTo>
                    <a:lnTo>
                      <a:pt x="492" y="231"/>
                    </a:lnTo>
                    <a:lnTo>
                      <a:pt x="492" y="231"/>
                    </a:lnTo>
                    <a:lnTo>
                      <a:pt x="494" y="231"/>
                    </a:lnTo>
                    <a:lnTo>
                      <a:pt x="494" y="231"/>
                    </a:lnTo>
                    <a:lnTo>
                      <a:pt x="492" y="231"/>
                    </a:lnTo>
                    <a:close/>
                    <a:moveTo>
                      <a:pt x="490" y="233"/>
                    </a:moveTo>
                    <a:lnTo>
                      <a:pt x="490" y="233"/>
                    </a:lnTo>
                    <a:lnTo>
                      <a:pt x="490" y="233"/>
                    </a:lnTo>
                    <a:lnTo>
                      <a:pt x="490" y="233"/>
                    </a:lnTo>
                    <a:lnTo>
                      <a:pt x="490" y="233"/>
                    </a:lnTo>
                    <a:lnTo>
                      <a:pt x="490" y="233"/>
                    </a:lnTo>
                    <a:lnTo>
                      <a:pt x="490" y="233"/>
                    </a:lnTo>
                    <a:lnTo>
                      <a:pt x="490" y="233"/>
                    </a:lnTo>
                    <a:lnTo>
                      <a:pt x="490" y="233"/>
                    </a:lnTo>
                    <a:lnTo>
                      <a:pt x="490" y="235"/>
                    </a:lnTo>
                    <a:lnTo>
                      <a:pt x="490" y="235"/>
                    </a:lnTo>
                    <a:lnTo>
                      <a:pt x="492" y="235"/>
                    </a:lnTo>
                    <a:lnTo>
                      <a:pt x="492" y="235"/>
                    </a:lnTo>
                    <a:lnTo>
                      <a:pt x="492" y="235"/>
                    </a:lnTo>
                    <a:lnTo>
                      <a:pt x="492" y="233"/>
                    </a:lnTo>
                    <a:lnTo>
                      <a:pt x="492" y="233"/>
                    </a:lnTo>
                    <a:lnTo>
                      <a:pt x="492" y="233"/>
                    </a:lnTo>
                    <a:lnTo>
                      <a:pt x="490" y="233"/>
                    </a:lnTo>
                    <a:close/>
                    <a:moveTo>
                      <a:pt x="492" y="237"/>
                    </a:moveTo>
                    <a:lnTo>
                      <a:pt x="492" y="235"/>
                    </a:lnTo>
                    <a:lnTo>
                      <a:pt x="492" y="237"/>
                    </a:lnTo>
                    <a:lnTo>
                      <a:pt x="492" y="237"/>
                    </a:lnTo>
                    <a:lnTo>
                      <a:pt x="492" y="237"/>
                    </a:lnTo>
                    <a:close/>
                    <a:moveTo>
                      <a:pt x="490" y="227"/>
                    </a:moveTo>
                    <a:lnTo>
                      <a:pt x="490" y="227"/>
                    </a:lnTo>
                    <a:lnTo>
                      <a:pt x="488" y="227"/>
                    </a:lnTo>
                    <a:lnTo>
                      <a:pt x="488" y="229"/>
                    </a:lnTo>
                    <a:lnTo>
                      <a:pt x="488" y="229"/>
                    </a:lnTo>
                    <a:lnTo>
                      <a:pt x="490" y="229"/>
                    </a:lnTo>
                    <a:lnTo>
                      <a:pt x="490" y="229"/>
                    </a:lnTo>
                    <a:lnTo>
                      <a:pt x="488" y="229"/>
                    </a:lnTo>
                    <a:lnTo>
                      <a:pt x="488" y="231"/>
                    </a:lnTo>
                    <a:lnTo>
                      <a:pt x="490" y="231"/>
                    </a:lnTo>
                    <a:lnTo>
                      <a:pt x="490" y="231"/>
                    </a:lnTo>
                    <a:lnTo>
                      <a:pt x="490" y="229"/>
                    </a:lnTo>
                    <a:lnTo>
                      <a:pt x="490" y="229"/>
                    </a:lnTo>
                    <a:lnTo>
                      <a:pt x="490" y="227"/>
                    </a:lnTo>
                    <a:close/>
                    <a:moveTo>
                      <a:pt x="492" y="241"/>
                    </a:moveTo>
                    <a:lnTo>
                      <a:pt x="492" y="241"/>
                    </a:lnTo>
                    <a:lnTo>
                      <a:pt x="492" y="239"/>
                    </a:lnTo>
                    <a:lnTo>
                      <a:pt x="492" y="241"/>
                    </a:lnTo>
                    <a:close/>
                    <a:moveTo>
                      <a:pt x="486" y="219"/>
                    </a:moveTo>
                    <a:lnTo>
                      <a:pt x="484" y="219"/>
                    </a:lnTo>
                    <a:lnTo>
                      <a:pt x="484" y="219"/>
                    </a:lnTo>
                    <a:lnTo>
                      <a:pt x="486" y="219"/>
                    </a:lnTo>
                    <a:lnTo>
                      <a:pt x="486" y="219"/>
                    </a:lnTo>
                    <a:lnTo>
                      <a:pt x="486" y="219"/>
                    </a:lnTo>
                    <a:lnTo>
                      <a:pt x="486" y="219"/>
                    </a:lnTo>
                    <a:lnTo>
                      <a:pt x="486" y="219"/>
                    </a:lnTo>
                    <a:lnTo>
                      <a:pt x="486" y="219"/>
                    </a:lnTo>
                    <a:lnTo>
                      <a:pt x="486" y="219"/>
                    </a:lnTo>
                    <a:lnTo>
                      <a:pt x="486" y="219"/>
                    </a:lnTo>
                    <a:lnTo>
                      <a:pt x="486" y="219"/>
                    </a:lnTo>
                    <a:close/>
                    <a:moveTo>
                      <a:pt x="486" y="225"/>
                    </a:moveTo>
                    <a:lnTo>
                      <a:pt x="486" y="225"/>
                    </a:lnTo>
                    <a:lnTo>
                      <a:pt x="484" y="225"/>
                    </a:lnTo>
                    <a:lnTo>
                      <a:pt x="486" y="225"/>
                    </a:lnTo>
                    <a:lnTo>
                      <a:pt x="486" y="225"/>
                    </a:lnTo>
                    <a:lnTo>
                      <a:pt x="486" y="225"/>
                    </a:lnTo>
                    <a:lnTo>
                      <a:pt x="486" y="225"/>
                    </a:lnTo>
                    <a:lnTo>
                      <a:pt x="486" y="225"/>
                    </a:lnTo>
                    <a:lnTo>
                      <a:pt x="488" y="225"/>
                    </a:lnTo>
                    <a:lnTo>
                      <a:pt x="486" y="225"/>
                    </a:lnTo>
                    <a:lnTo>
                      <a:pt x="486" y="225"/>
                    </a:lnTo>
                    <a:close/>
                    <a:moveTo>
                      <a:pt x="484" y="221"/>
                    </a:moveTo>
                    <a:lnTo>
                      <a:pt x="484" y="221"/>
                    </a:lnTo>
                    <a:lnTo>
                      <a:pt x="484" y="221"/>
                    </a:lnTo>
                    <a:lnTo>
                      <a:pt x="484" y="221"/>
                    </a:lnTo>
                    <a:lnTo>
                      <a:pt x="484" y="221"/>
                    </a:lnTo>
                    <a:close/>
                    <a:moveTo>
                      <a:pt x="490" y="219"/>
                    </a:moveTo>
                    <a:lnTo>
                      <a:pt x="490" y="219"/>
                    </a:lnTo>
                    <a:lnTo>
                      <a:pt x="490" y="219"/>
                    </a:lnTo>
                    <a:lnTo>
                      <a:pt x="490" y="219"/>
                    </a:lnTo>
                    <a:lnTo>
                      <a:pt x="488" y="219"/>
                    </a:lnTo>
                    <a:lnTo>
                      <a:pt x="488" y="219"/>
                    </a:lnTo>
                    <a:lnTo>
                      <a:pt x="488" y="219"/>
                    </a:lnTo>
                    <a:lnTo>
                      <a:pt x="488" y="219"/>
                    </a:lnTo>
                    <a:lnTo>
                      <a:pt x="488" y="219"/>
                    </a:lnTo>
                    <a:lnTo>
                      <a:pt x="488" y="219"/>
                    </a:lnTo>
                    <a:lnTo>
                      <a:pt x="490" y="219"/>
                    </a:lnTo>
                    <a:close/>
                    <a:moveTo>
                      <a:pt x="484" y="229"/>
                    </a:moveTo>
                    <a:lnTo>
                      <a:pt x="484" y="229"/>
                    </a:lnTo>
                    <a:lnTo>
                      <a:pt x="484" y="227"/>
                    </a:lnTo>
                    <a:lnTo>
                      <a:pt x="484" y="227"/>
                    </a:lnTo>
                    <a:lnTo>
                      <a:pt x="484" y="229"/>
                    </a:lnTo>
                    <a:close/>
                    <a:moveTo>
                      <a:pt x="473" y="194"/>
                    </a:moveTo>
                    <a:lnTo>
                      <a:pt x="471" y="196"/>
                    </a:lnTo>
                    <a:lnTo>
                      <a:pt x="471" y="196"/>
                    </a:lnTo>
                    <a:lnTo>
                      <a:pt x="471" y="196"/>
                    </a:lnTo>
                    <a:lnTo>
                      <a:pt x="471" y="196"/>
                    </a:lnTo>
                    <a:lnTo>
                      <a:pt x="473" y="196"/>
                    </a:lnTo>
                    <a:lnTo>
                      <a:pt x="473" y="196"/>
                    </a:lnTo>
                    <a:lnTo>
                      <a:pt x="473" y="196"/>
                    </a:lnTo>
                    <a:lnTo>
                      <a:pt x="473" y="194"/>
                    </a:lnTo>
                    <a:close/>
                    <a:moveTo>
                      <a:pt x="451" y="194"/>
                    </a:moveTo>
                    <a:lnTo>
                      <a:pt x="449" y="194"/>
                    </a:lnTo>
                    <a:lnTo>
                      <a:pt x="449" y="194"/>
                    </a:lnTo>
                    <a:lnTo>
                      <a:pt x="449" y="194"/>
                    </a:lnTo>
                    <a:lnTo>
                      <a:pt x="449" y="196"/>
                    </a:lnTo>
                    <a:lnTo>
                      <a:pt x="449" y="196"/>
                    </a:lnTo>
                    <a:lnTo>
                      <a:pt x="451" y="194"/>
                    </a:lnTo>
                    <a:lnTo>
                      <a:pt x="451" y="194"/>
                    </a:lnTo>
                    <a:lnTo>
                      <a:pt x="451" y="194"/>
                    </a:lnTo>
                    <a:lnTo>
                      <a:pt x="451" y="194"/>
                    </a:lnTo>
                    <a:close/>
                    <a:moveTo>
                      <a:pt x="488" y="217"/>
                    </a:moveTo>
                    <a:lnTo>
                      <a:pt x="488" y="217"/>
                    </a:lnTo>
                    <a:lnTo>
                      <a:pt x="490" y="217"/>
                    </a:lnTo>
                    <a:lnTo>
                      <a:pt x="490" y="217"/>
                    </a:lnTo>
                    <a:lnTo>
                      <a:pt x="490" y="217"/>
                    </a:lnTo>
                    <a:lnTo>
                      <a:pt x="488" y="217"/>
                    </a:lnTo>
                    <a:lnTo>
                      <a:pt x="488" y="215"/>
                    </a:lnTo>
                    <a:lnTo>
                      <a:pt x="488" y="215"/>
                    </a:lnTo>
                    <a:lnTo>
                      <a:pt x="488" y="215"/>
                    </a:lnTo>
                    <a:lnTo>
                      <a:pt x="488" y="217"/>
                    </a:lnTo>
                    <a:lnTo>
                      <a:pt x="488" y="217"/>
                    </a:lnTo>
                    <a:lnTo>
                      <a:pt x="488" y="217"/>
                    </a:lnTo>
                    <a:close/>
                    <a:moveTo>
                      <a:pt x="488" y="235"/>
                    </a:moveTo>
                    <a:lnTo>
                      <a:pt x="488" y="235"/>
                    </a:lnTo>
                    <a:lnTo>
                      <a:pt x="488" y="235"/>
                    </a:lnTo>
                    <a:lnTo>
                      <a:pt x="488" y="235"/>
                    </a:lnTo>
                    <a:lnTo>
                      <a:pt x="488" y="235"/>
                    </a:lnTo>
                    <a:lnTo>
                      <a:pt x="488" y="235"/>
                    </a:lnTo>
                    <a:lnTo>
                      <a:pt x="488" y="235"/>
                    </a:lnTo>
                    <a:close/>
                    <a:moveTo>
                      <a:pt x="652" y="661"/>
                    </a:moveTo>
                    <a:lnTo>
                      <a:pt x="652" y="659"/>
                    </a:lnTo>
                    <a:lnTo>
                      <a:pt x="652" y="659"/>
                    </a:lnTo>
                    <a:lnTo>
                      <a:pt x="652" y="659"/>
                    </a:lnTo>
                    <a:lnTo>
                      <a:pt x="652" y="659"/>
                    </a:lnTo>
                    <a:lnTo>
                      <a:pt x="652" y="659"/>
                    </a:lnTo>
                    <a:lnTo>
                      <a:pt x="650" y="661"/>
                    </a:lnTo>
                    <a:lnTo>
                      <a:pt x="647" y="664"/>
                    </a:lnTo>
                    <a:lnTo>
                      <a:pt x="647" y="664"/>
                    </a:lnTo>
                    <a:lnTo>
                      <a:pt x="645" y="664"/>
                    </a:lnTo>
                    <a:lnTo>
                      <a:pt x="645" y="664"/>
                    </a:lnTo>
                    <a:lnTo>
                      <a:pt x="645" y="666"/>
                    </a:lnTo>
                    <a:lnTo>
                      <a:pt x="645" y="664"/>
                    </a:lnTo>
                    <a:lnTo>
                      <a:pt x="645" y="666"/>
                    </a:lnTo>
                    <a:lnTo>
                      <a:pt x="647" y="664"/>
                    </a:lnTo>
                    <a:lnTo>
                      <a:pt x="650" y="664"/>
                    </a:lnTo>
                    <a:lnTo>
                      <a:pt x="650"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4" y="661"/>
                    </a:lnTo>
                    <a:lnTo>
                      <a:pt x="654" y="661"/>
                    </a:lnTo>
                    <a:lnTo>
                      <a:pt x="652" y="661"/>
                    </a:lnTo>
                    <a:close/>
                    <a:moveTo>
                      <a:pt x="645" y="518"/>
                    </a:moveTo>
                    <a:lnTo>
                      <a:pt x="645" y="518"/>
                    </a:lnTo>
                    <a:lnTo>
                      <a:pt x="645" y="518"/>
                    </a:lnTo>
                    <a:lnTo>
                      <a:pt x="645" y="518"/>
                    </a:lnTo>
                    <a:lnTo>
                      <a:pt x="645" y="520"/>
                    </a:lnTo>
                    <a:lnTo>
                      <a:pt x="645" y="520"/>
                    </a:lnTo>
                    <a:lnTo>
                      <a:pt x="645" y="520"/>
                    </a:lnTo>
                    <a:lnTo>
                      <a:pt x="645" y="518"/>
                    </a:lnTo>
                    <a:close/>
                    <a:moveTo>
                      <a:pt x="615" y="664"/>
                    </a:moveTo>
                    <a:lnTo>
                      <a:pt x="613" y="664"/>
                    </a:lnTo>
                    <a:lnTo>
                      <a:pt x="613" y="664"/>
                    </a:lnTo>
                    <a:lnTo>
                      <a:pt x="613" y="666"/>
                    </a:lnTo>
                    <a:lnTo>
                      <a:pt x="613" y="664"/>
                    </a:lnTo>
                    <a:lnTo>
                      <a:pt x="613" y="664"/>
                    </a:lnTo>
                    <a:lnTo>
                      <a:pt x="615" y="666"/>
                    </a:lnTo>
                    <a:lnTo>
                      <a:pt x="615" y="666"/>
                    </a:lnTo>
                    <a:lnTo>
                      <a:pt x="617" y="666"/>
                    </a:lnTo>
                    <a:lnTo>
                      <a:pt x="617" y="668"/>
                    </a:lnTo>
                    <a:lnTo>
                      <a:pt x="617" y="666"/>
                    </a:lnTo>
                    <a:lnTo>
                      <a:pt x="615" y="666"/>
                    </a:lnTo>
                    <a:lnTo>
                      <a:pt x="615" y="664"/>
                    </a:lnTo>
                    <a:close/>
                    <a:moveTo>
                      <a:pt x="615" y="668"/>
                    </a:moveTo>
                    <a:lnTo>
                      <a:pt x="615" y="670"/>
                    </a:lnTo>
                    <a:lnTo>
                      <a:pt x="615" y="668"/>
                    </a:lnTo>
                    <a:lnTo>
                      <a:pt x="617" y="668"/>
                    </a:lnTo>
                    <a:lnTo>
                      <a:pt x="615" y="668"/>
                    </a:lnTo>
                    <a:lnTo>
                      <a:pt x="615" y="668"/>
                    </a:lnTo>
                    <a:close/>
                    <a:moveTo>
                      <a:pt x="613" y="670"/>
                    </a:moveTo>
                    <a:lnTo>
                      <a:pt x="613" y="670"/>
                    </a:lnTo>
                    <a:lnTo>
                      <a:pt x="613" y="670"/>
                    </a:lnTo>
                    <a:lnTo>
                      <a:pt x="613" y="670"/>
                    </a:lnTo>
                    <a:lnTo>
                      <a:pt x="613" y="670"/>
                    </a:lnTo>
                    <a:lnTo>
                      <a:pt x="613" y="670"/>
                    </a:lnTo>
                    <a:lnTo>
                      <a:pt x="613" y="670"/>
                    </a:lnTo>
                    <a:lnTo>
                      <a:pt x="613" y="670"/>
                    </a:lnTo>
                    <a:lnTo>
                      <a:pt x="613" y="670"/>
                    </a:lnTo>
                    <a:close/>
                    <a:moveTo>
                      <a:pt x="660" y="655"/>
                    </a:moveTo>
                    <a:lnTo>
                      <a:pt x="660" y="655"/>
                    </a:lnTo>
                    <a:lnTo>
                      <a:pt x="660" y="655"/>
                    </a:lnTo>
                    <a:lnTo>
                      <a:pt x="658" y="657"/>
                    </a:lnTo>
                    <a:lnTo>
                      <a:pt x="656" y="657"/>
                    </a:lnTo>
                    <a:lnTo>
                      <a:pt x="656" y="657"/>
                    </a:lnTo>
                    <a:lnTo>
                      <a:pt x="656" y="657"/>
                    </a:lnTo>
                    <a:lnTo>
                      <a:pt x="656" y="657"/>
                    </a:lnTo>
                    <a:lnTo>
                      <a:pt x="654" y="657"/>
                    </a:lnTo>
                    <a:lnTo>
                      <a:pt x="654" y="657"/>
                    </a:lnTo>
                    <a:lnTo>
                      <a:pt x="654" y="659"/>
                    </a:lnTo>
                    <a:lnTo>
                      <a:pt x="654" y="659"/>
                    </a:lnTo>
                    <a:lnTo>
                      <a:pt x="656" y="659"/>
                    </a:lnTo>
                    <a:lnTo>
                      <a:pt x="656" y="659"/>
                    </a:lnTo>
                    <a:lnTo>
                      <a:pt x="654" y="661"/>
                    </a:lnTo>
                    <a:lnTo>
                      <a:pt x="654" y="661"/>
                    </a:lnTo>
                    <a:lnTo>
                      <a:pt x="654" y="661"/>
                    </a:lnTo>
                    <a:lnTo>
                      <a:pt x="654" y="661"/>
                    </a:lnTo>
                    <a:lnTo>
                      <a:pt x="660" y="657"/>
                    </a:lnTo>
                    <a:lnTo>
                      <a:pt x="660" y="657"/>
                    </a:lnTo>
                    <a:lnTo>
                      <a:pt x="660" y="655"/>
                    </a:lnTo>
                    <a:close/>
                    <a:moveTo>
                      <a:pt x="664" y="526"/>
                    </a:moveTo>
                    <a:lnTo>
                      <a:pt x="664" y="526"/>
                    </a:lnTo>
                    <a:lnTo>
                      <a:pt x="664" y="526"/>
                    </a:lnTo>
                    <a:lnTo>
                      <a:pt x="664" y="524"/>
                    </a:lnTo>
                    <a:lnTo>
                      <a:pt x="664" y="524"/>
                    </a:lnTo>
                    <a:lnTo>
                      <a:pt x="664" y="524"/>
                    </a:lnTo>
                    <a:lnTo>
                      <a:pt x="666" y="524"/>
                    </a:lnTo>
                    <a:lnTo>
                      <a:pt x="666" y="524"/>
                    </a:lnTo>
                    <a:lnTo>
                      <a:pt x="666" y="522"/>
                    </a:lnTo>
                    <a:lnTo>
                      <a:pt x="664" y="522"/>
                    </a:lnTo>
                    <a:lnTo>
                      <a:pt x="664" y="522"/>
                    </a:lnTo>
                    <a:lnTo>
                      <a:pt x="662" y="520"/>
                    </a:lnTo>
                    <a:lnTo>
                      <a:pt x="662" y="520"/>
                    </a:lnTo>
                    <a:lnTo>
                      <a:pt x="660" y="520"/>
                    </a:lnTo>
                    <a:lnTo>
                      <a:pt x="658" y="520"/>
                    </a:lnTo>
                    <a:lnTo>
                      <a:pt x="658" y="522"/>
                    </a:lnTo>
                    <a:lnTo>
                      <a:pt x="660" y="522"/>
                    </a:lnTo>
                    <a:lnTo>
                      <a:pt x="660" y="524"/>
                    </a:lnTo>
                    <a:lnTo>
                      <a:pt x="660" y="524"/>
                    </a:lnTo>
                    <a:lnTo>
                      <a:pt x="660" y="524"/>
                    </a:lnTo>
                    <a:lnTo>
                      <a:pt x="662" y="524"/>
                    </a:lnTo>
                    <a:lnTo>
                      <a:pt x="662" y="526"/>
                    </a:lnTo>
                    <a:lnTo>
                      <a:pt x="664" y="526"/>
                    </a:lnTo>
                    <a:close/>
                    <a:moveTo>
                      <a:pt x="666" y="524"/>
                    </a:moveTo>
                    <a:lnTo>
                      <a:pt x="664" y="524"/>
                    </a:lnTo>
                    <a:lnTo>
                      <a:pt x="664" y="526"/>
                    </a:lnTo>
                    <a:lnTo>
                      <a:pt x="666" y="526"/>
                    </a:lnTo>
                    <a:lnTo>
                      <a:pt x="668" y="526"/>
                    </a:lnTo>
                    <a:lnTo>
                      <a:pt x="668" y="524"/>
                    </a:lnTo>
                    <a:lnTo>
                      <a:pt x="668" y="524"/>
                    </a:lnTo>
                    <a:lnTo>
                      <a:pt x="666" y="524"/>
                    </a:lnTo>
                    <a:lnTo>
                      <a:pt x="666" y="524"/>
                    </a:lnTo>
                    <a:lnTo>
                      <a:pt x="666" y="524"/>
                    </a:lnTo>
                    <a:lnTo>
                      <a:pt x="666" y="524"/>
                    </a:lnTo>
                    <a:lnTo>
                      <a:pt x="666" y="524"/>
                    </a:lnTo>
                    <a:close/>
                    <a:moveTo>
                      <a:pt x="611" y="668"/>
                    </a:moveTo>
                    <a:lnTo>
                      <a:pt x="613" y="668"/>
                    </a:lnTo>
                    <a:lnTo>
                      <a:pt x="611" y="668"/>
                    </a:lnTo>
                    <a:lnTo>
                      <a:pt x="611" y="668"/>
                    </a:lnTo>
                    <a:close/>
                    <a:moveTo>
                      <a:pt x="647" y="516"/>
                    </a:moveTo>
                    <a:lnTo>
                      <a:pt x="647" y="516"/>
                    </a:lnTo>
                    <a:lnTo>
                      <a:pt x="645" y="516"/>
                    </a:lnTo>
                    <a:lnTo>
                      <a:pt x="645" y="518"/>
                    </a:lnTo>
                    <a:lnTo>
                      <a:pt x="645" y="518"/>
                    </a:lnTo>
                    <a:lnTo>
                      <a:pt x="647" y="518"/>
                    </a:lnTo>
                    <a:lnTo>
                      <a:pt x="647" y="518"/>
                    </a:lnTo>
                    <a:lnTo>
                      <a:pt x="647" y="520"/>
                    </a:lnTo>
                    <a:lnTo>
                      <a:pt x="647" y="522"/>
                    </a:lnTo>
                    <a:lnTo>
                      <a:pt x="647" y="522"/>
                    </a:lnTo>
                    <a:lnTo>
                      <a:pt x="650" y="520"/>
                    </a:lnTo>
                    <a:lnTo>
                      <a:pt x="650" y="518"/>
                    </a:lnTo>
                    <a:lnTo>
                      <a:pt x="647" y="518"/>
                    </a:lnTo>
                    <a:lnTo>
                      <a:pt x="647" y="518"/>
                    </a:lnTo>
                    <a:lnTo>
                      <a:pt x="647" y="518"/>
                    </a:lnTo>
                    <a:lnTo>
                      <a:pt x="647" y="518"/>
                    </a:lnTo>
                    <a:lnTo>
                      <a:pt x="647" y="516"/>
                    </a:lnTo>
                    <a:close/>
                    <a:moveTo>
                      <a:pt x="654" y="520"/>
                    </a:moveTo>
                    <a:lnTo>
                      <a:pt x="654" y="522"/>
                    </a:lnTo>
                    <a:lnTo>
                      <a:pt x="654" y="520"/>
                    </a:lnTo>
                    <a:lnTo>
                      <a:pt x="656" y="522"/>
                    </a:lnTo>
                    <a:lnTo>
                      <a:pt x="656" y="522"/>
                    </a:lnTo>
                    <a:lnTo>
                      <a:pt x="656" y="522"/>
                    </a:lnTo>
                    <a:lnTo>
                      <a:pt x="658" y="524"/>
                    </a:lnTo>
                    <a:lnTo>
                      <a:pt x="658" y="522"/>
                    </a:lnTo>
                    <a:lnTo>
                      <a:pt x="658" y="522"/>
                    </a:lnTo>
                    <a:lnTo>
                      <a:pt x="658" y="522"/>
                    </a:lnTo>
                    <a:lnTo>
                      <a:pt x="658" y="522"/>
                    </a:lnTo>
                    <a:lnTo>
                      <a:pt x="656" y="520"/>
                    </a:lnTo>
                    <a:lnTo>
                      <a:pt x="656" y="518"/>
                    </a:lnTo>
                    <a:lnTo>
                      <a:pt x="656" y="518"/>
                    </a:lnTo>
                    <a:lnTo>
                      <a:pt x="654" y="518"/>
                    </a:lnTo>
                    <a:lnTo>
                      <a:pt x="654" y="520"/>
                    </a:lnTo>
                    <a:lnTo>
                      <a:pt x="652" y="520"/>
                    </a:lnTo>
                    <a:lnTo>
                      <a:pt x="652" y="520"/>
                    </a:lnTo>
                    <a:lnTo>
                      <a:pt x="652" y="522"/>
                    </a:lnTo>
                    <a:lnTo>
                      <a:pt x="652" y="522"/>
                    </a:lnTo>
                    <a:lnTo>
                      <a:pt x="652" y="522"/>
                    </a:lnTo>
                    <a:lnTo>
                      <a:pt x="652" y="522"/>
                    </a:lnTo>
                    <a:lnTo>
                      <a:pt x="652" y="522"/>
                    </a:lnTo>
                    <a:lnTo>
                      <a:pt x="652" y="522"/>
                    </a:lnTo>
                    <a:lnTo>
                      <a:pt x="652" y="522"/>
                    </a:lnTo>
                    <a:lnTo>
                      <a:pt x="652" y="520"/>
                    </a:lnTo>
                    <a:lnTo>
                      <a:pt x="652" y="520"/>
                    </a:lnTo>
                    <a:lnTo>
                      <a:pt x="654" y="520"/>
                    </a:lnTo>
                    <a:close/>
                    <a:moveTo>
                      <a:pt x="635" y="518"/>
                    </a:moveTo>
                    <a:lnTo>
                      <a:pt x="633" y="518"/>
                    </a:lnTo>
                    <a:lnTo>
                      <a:pt x="633" y="520"/>
                    </a:lnTo>
                    <a:lnTo>
                      <a:pt x="631" y="520"/>
                    </a:lnTo>
                    <a:lnTo>
                      <a:pt x="631" y="520"/>
                    </a:lnTo>
                    <a:lnTo>
                      <a:pt x="631" y="520"/>
                    </a:lnTo>
                    <a:lnTo>
                      <a:pt x="633" y="522"/>
                    </a:lnTo>
                    <a:lnTo>
                      <a:pt x="633" y="522"/>
                    </a:lnTo>
                    <a:lnTo>
                      <a:pt x="633" y="522"/>
                    </a:lnTo>
                    <a:lnTo>
                      <a:pt x="633" y="522"/>
                    </a:lnTo>
                    <a:lnTo>
                      <a:pt x="633" y="522"/>
                    </a:lnTo>
                    <a:lnTo>
                      <a:pt x="635" y="522"/>
                    </a:lnTo>
                    <a:lnTo>
                      <a:pt x="635" y="522"/>
                    </a:lnTo>
                    <a:lnTo>
                      <a:pt x="637" y="520"/>
                    </a:lnTo>
                    <a:lnTo>
                      <a:pt x="635" y="518"/>
                    </a:lnTo>
                    <a:lnTo>
                      <a:pt x="635" y="518"/>
                    </a:lnTo>
                    <a:close/>
                    <a:moveTo>
                      <a:pt x="541" y="672"/>
                    </a:moveTo>
                    <a:lnTo>
                      <a:pt x="541" y="672"/>
                    </a:lnTo>
                    <a:lnTo>
                      <a:pt x="541" y="672"/>
                    </a:lnTo>
                    <a:lnTo>
                      <a:pt x="541" y="672"/>
                    </a:lnTo>
                    <a:close/>
                    <a:moveTo>
                      <a:pt x="541" y="672"/>
                    </a:moveTo>
                    <a:lnTo>
                      <a:pt x="541" y="672"/>
                    </a:lnTo>
                    <a:lnTo>
                      <a:pt x="541" y="672"/>
                    </a:lnTo>
                    <a:lnTo>
                      <a:pt x="541" y="672"/>
                    </a:lnTo>
                    <a:close/>
                    <a:moveTo>
                      <a:pt x="541" y="672"/>
                    </a:moveTo>
                    <a:lnTo>
                      <a:pt x="541" y="672"/>
                    </a:lnTo>
                    <a:lnTo>
                      <a:pt x="541" y="672"/>
                    </a:lnTo>
                    <a:lnTo>
                      <a:pt x="541" y="672"/>
                    </a:lnTo>
                    <a:close/>
                    <a:moveTo>
                      <a:pt x="535" y="672"/>
                    </a:moveTo>
                    <a:lnTo>
                      <a:pt x="535" y="672"/>
                    </a:lnTo>
                    <a:lnTo>
                      <a:pt x="535" y="672"/>
                    </a:lnTo>
                    <a:lnTo>
                      <a:pt x="535" y="672"/>
                    </a:lnTo>
                    <a:close/>
                    <a:moveTo>
                      <a:pt x="523" y="381"/>
                    </a:moveTo>
                    <a:lnTo>
                      <a:pt x="518" y="377"/>
                    </a:lnTo>
                    <a:lnTo>
                      <a:pt x="514" y="373"/>
                    </a:lnTo>
                    <a:lnTo>
                      <a:pt x="514" y="373"/>
                    </a:lnTo>
                    <a:lnTo>
                      <a:pt x="514" y="373"/>
                    </a:lnTo>
                    <a:lnTo>
                      <a:pt x="512" y="370"/>
                    </a:lnTo>
                    <a:lnTo>
                      <a:pt x="512" y="373"/>
                    </a:lnTo>
                    <a:lnTo>
                      <a:pt x="514" y="375"/>
                    </a:lnTo>
                    <a:lnTo>
                      <a:pt x="514" y="375"/>
                    </a:lnTo>
                    <a:lnTo>
                      <a:pt x="516" y="377"/>
                    </a:lnTo>
                    <a:lnTo>
                      <a:pt x="521" y="381"/>
                    </a:lnTo>
                    <a:lnTo>
                      <a:pt x="523" y="381"/>
                    </a:lnTo>
                    <a:lnTo>
                      <a:pt x="523" y="381"/>
                    </a:lnTo>
                    <a:lnTo>
                      <a:pt x="523" y="381"/>
                    </a:lnTo>
                    <a:lnTo>
                      <a:pt x="523" y="381"/>
                    </a:lnTo>
                    <a:close/>
                    <a:moveTo>
                      <a:pt x="578" y="444"/>
                    </a:moveTo>
                    <a:lnTo>
                      <a:pt x="576" y="442"/>
                    </a:lnTo>
                    <a:lnTo>
                      <a:pt x="574" y="442"/>
                    </a:lnTo>
                    <a:lnTo>
                      <a:pt x="574" y="442"/>
                    </a:lnTo>
                    <a:lnTo>
                      <a:pt x="574" y="442"/>
                    </a:lnTo>
                    <a:lnTo>
                      <a:pt x="572" y="442"/>
                    </a:lnTo>
                    <a:lnTo>
                      <a:pt x="574" y="444"/>
                    </a:lnTo>
                    <a:lnTo>
                      <a:pt x="576" y="448"/>
                    </a:lnTo>
                    <a:lnTo>
                      <a:pt x="578" y="450"/>
                    </a:lnTo>
                    <a:lnTo>
                      <a:pt x="578" y="452"/>
                    </a:lnTo>
                    <a:lnTo>
                      <a:pt x="580" y="455"/>
                    </a:lnTo>
                    <a:lnTo>
                      <a:pt x="582" y="461"/>
                    </a:lnTo>
                    <a:lnTo>
                      <a:pt x="584" y="463"/>
                    </a:lnTo>
                    <a:lnTo>
                      <a:pt x="584" y="463"/>
                    </a:lnTo>
                    <a:lnTo>
                      <a:pt x="584" y="463"/>
                    </a:lnTo>
                    <a:lnTo>
                      <a:pt x="586" y="463"/>
                    </a:lnTo>
                    <a:lnTo>
                      <a:pt x="586" y="461"/>
                    </a:lnTo>
                    <a:lnTo>
                      <a:pt x="584" y="455"/>
                    </a:lnTo>
                    <a:lnTo>
                      <a:pt x="582" y="455"/>
                    </a:lnTo>
                    <a:lnTo>
                      <a:pt x="580" y="452"/>
                    </a:lnTo>
                    <a:lnTo>
                      <a:pt x="580" y="450"/>
                    </a:lnTo>
                    <a:lnTo>
                      <a:pt x="580" y="446"/>
                    </a:lnTo>
                    <a:lnTo>
                      <a:pt x="578" y="444"/>
                    </a:lnTo>
                    <a:close/>
                    <a:moveTo>
                      <a:pt x="611" y="670"/>
                    </a:moveTo>
                    <a:lnTo>
                      <a:pt x="611" y="670"/>
                    </a:lnTo>
                    <a:lnTo>
                      <a:pt x="611" y="670"/>
                    </a:lnTo>
                    <a:lnTo>
                      <a:pt x="611" y="670"/>
                    </a:lnTo>
                    <a:lnTo>
                      <a:pt x="611" y="670"/>
                    </a:lnTo>
                    <a:close/>
                    <a:moveTo>
                      <a:pt x="543" y="670"/>
                    </a:moveTo>
                    <a:lnTo>
                      <a:pt x="543" y="670"/>
                    </a:lnTo>
                    <a:lnTo>
                      <a:pt x="541" y="670"/>
                    </a:lnTo>
                    <a:lnTo>
                      <a:pt x="543" y="670"/>
                    </a:lnTo>
                    <a:lnTo>
                      <a:pt x="543" y="670"/>
                    </a:lnTo>
                    <a:lnTo>
                      <a:pt x="543" y="670"/>
                    </a:lnTo>
                    <a:lnTo>
                      <a:pt x="543" y="670"/>
                    </a:lnTo>
                    <a:lnTo>
                      <a:pt x="543" y="670"/>
                    </a:lnTo>
                    <a:lnTo>
                      <a:pt x="543" y="670"/>
                    </a:lnTo>
                    <a:close/>
                    <a:moveTo>
                      <a:pt x="611" y="668"/>
                    </a:moveTo>
                    <a:lnTo>
                      <a:pt x="611" y="668"/>
                    </a:lnTo>
                    <a:lnTo>
                      <a:pt x="611" y="668"/>
                    </a:lnTo>
                    <a:lnTo>
                      <a:pt x="611" y="668"/>
                    </a:lnTo>
                    <a:close/>
                    <a:moveTo>
                      <a:pt x="570" y="450"/>
                    </a:moveTo>
                    <a:lnTo>
                      <a:pt x="568" y="446"/>
                    </a:lnTo>
                    <a:lnTo>
                      <a:pt x="566" y="444"/>
                    </a:lnTo>
                    <a:lnTo>
                      <a:pt x="566" y="442"/>
                    </a:lnTo>
                    <a:lnTo>
                      <a:pt x="566" y="442"/>
                    </a:lnTo>
                    <a:lnTo>
                      <a:pt x="566" y="442"/>
                    </a:lnTo>
                    <a:lnTo>
                      <a:pt x="566" y="442"/>
                    </a:lnTo>
                    <a:lnTo>
                      <a:pt x="568" y="448"/>
                    </a:lnTo>
                    <a:lnTo>
                      <a:pt x="568" y="450"/>
                    </a:lnTo>
                    <a:lnTo>
                      <a:pt x="570" y="452"/>
                    </a:lnTo>
                    <a:lnTo>
                      <a:pt x="570" y="452"/>
                    </a:lnTo>
                    <a:lnTo>
                      <a:pt x="570" y="452"/>
                    </a:lnTo>
                    <a:lnTo>
                      <a:pt x="570" y="450"/>
                    </a:lnTo>
                    <a:close/>
                    <a:moveTo>
                      <a:pt x="670" y="645"/>
                    </a:moveTo>
                    <a:lnTo>
                      <a:pt x="668" y="645"/>
                    </a:lnTo>
                    <a:lnTo>
                      <a:pt x="668" y="645"/>
                    </a:lnTo>
                    <a:lnTo>
                      <a:pt x="668" y="645"/>
                    </a:lnTo>
                    <a:lnTo>
                      <a:pt x="668" y="645"/>
                    </a:lnTo>
                    <a:lnTo>
                      <a:pt x="668" y="645"/>
                    </a:lnTo>
                    <a:lnTo>
                      <a:pt x="668" y="645"/>
                    </a:lnTo>
                    <a:lnTo>
                      <a:pt x="668" y="645"/>
                    </a:lnTo>
                    <a:lnTo>
                      <a:pt x="668" y="645"/>
                    </a:lnTo>
                    <a:lnTo>
                      <a:pt x="668" y="645"/>
                    </a:lnTo>
                    <a:lnTo>
                      <a:pt x="668" y="645"/>
                    </a:lnTo>
                    <a:lnTo>
                      <a:pt x="668" y="647"/>
                    </a:lnTo>
                    <a:lnTo>
                      <a:pt x="668" y="647"/>
                    </a:lnTo>
                    <a:lnTo>
                      <a:pt x="668" y="647"/>
                    </a:lnTo>
                    <a:lnTo>
                      <a:pt x="668" y="647"/>
                    </a:lnTo>
                    <a:lnTo>
                      <a:pt x="668" y="647"/>
                    </a:lnTo>
                    <a:lnTo>
                      <a:pt x="668" y="647"/>
                    </a:lnTo>
                    <a:lnTo>
                      <a:pt x="668" y="647"/>
                    </a:lnTo>
                    <a:lnTo>
                      <a:pt x="668" y="649"/>
                    </a:lnTo>
                    <a:lnTo>
                      <a:pt x="668" y="649"/>
                    </a:lnTo>
                    <a:lnTo>
                      <a:pt x="668" y="649"/>
                    </a:lnTo>
                    <a:lnTo>
                      <a:pt x="670" y="649"/>
                    </a:lnTo>
                    <a:lnTo>
                      <a:pt x="672" y="649"/>
                    </a:lnTo>
                    <a:lnTo>
                      <a:pt x="672" y="649"/>
                    </a:lnTo>
                    <a:lnTo>
                      <a:pt x="672" y="651"/>
                    </a:lnTo>
                    <a:lnTo>
                      <a:pt x="672" y="651"/>
                    </a:lnTo>
                    <a:lnTo>
                      <a:pt x="670" y="649"/>
                    </a:lnTo>
                    <a:lnTo>
                      <a:pt x="670" y="649"/>
                    </a:lnTo>
                    <a:lnTo>
                      <a:pt x="670" y="649"/>
                    </a:lnTo>
                    <a:lnTo>
                      <a:pt x="666" y="649"/>
                    </a:lnTo>
                    <a:lnTo>
                      <a:pt x="666" y="649"/>
                    </a:lnTo>
                    <a:lnTo>
                      <a:pt x="666" y="649"/>
                    </a:lnTo>
                    <a:lnTo>
                      <a:pt x="666" y="649"/>
                    </a:lnTo>
                    <a:lnTo>
                      <a:pt x="666" y="649"/>
                    </a:lnTo>
                    <a:lnTo>
                      <a:pt x="668" y="651"/>
                    </a:lnTo>
                    <a:lnTo>
                      <a:pt x="670" y="651"/>
                    </a:lnTo>
                    <a:lnTo>
                      <a:pt x="668" y="651"/>
                    </a:lnTo>
                    <a:lnTo>
                      <a:pt x="668" y="653"/>
                    </a:lnTo>
                    <a:lnTo>
                      <a:pt x="668" y="653"/>
                    </a:lnTo>
                    <a:lnTo>
                      <a:pt x="668" y="653"/>
                    </a:lnTo>
                    <a:lnTo>
                      <a:pt x="666" y="655"/>
                    </a:lnTo>
                    <a:lnTo>
                      <a:pt x="664" y="653"/>
                    </a:lnTo>
                    <a:lnTo>
                      <a:pt x="664" y="653"/>
                    </a:lnTo>
                    <a:lnTo>
                      <a:pt x="664" y="653"/>
                    </a:lnTo>
                    <a:lnTo>
                      <a:pt x="664" y="655"/>
                    </a:lnTo>
                    <a:lnTo>
                      <a:pt x="662" y="657"/>
                    </a:lnTo>
                    <a:lnTo>
                      <a:pt x="662" y="657"/>
                    </a:lnTo>
                    <a:lnTo>
                      <a:pt x="662" y="657"/>
                    </a:lnTo>
                    <a:lnTo>
                      <a:pt x="662" y="657"/>
                    </a:lnTo>
                    <a:lnTo>
                      <a:pt x="668" y="653"/>
                    </a:lnTo>
                    <a:lnTo>
                      <a:pt x="672" y="653"/>
                    </a:lnTo>
                    <a:lnTo>
                      <a:pt x="674" y="649"/>
                    </a:lnTo>
                    <a:lnTo>
                      <a:pt x="674" y="649"/>
                    </a:lnTo>
                    <a:lnTo>
                      <a:pt x="670" y="645"/>
                    </a:lnTo>
                    <a:close/>
                    <a:moveTo>
                      <a:pt x="564" y="434"/>
                    </a:moveTo>
                    <a:lnTo>
                      <a:pt x="561" y="432"/>
                    </a:lnTo>
                    <a:lnTo>
                      <a:pt x="561" y="432"/>
                    </a:lnTo>
                    <a:lnTo>
                      <a:pt x="561" y="432"/>
                    </a:lnTo>
                    <a:lnTo>
                      <a:pt x="561" y="432"/>
                    </a:lnTo>
                    <a:lnTo>
                      <a:pt x="561" y="432"/>
                    </a:lnTo>
                    <a:lnTo>
                      <a:pt x="561" y="432"/>
                    </a:lnTo>
                    <a:lnTo>
                      <a:pt x="561" y="434"/>
                    </a:lnTo>
                    <a:lnTo>
                      <a:pt x="564" y="440"/>
                    </a:lnTo>
                    <a:lnTo>
                      <a:pt x="564" y="442"/>
                    </a:lnTo>
                    <a:lnTo>
                      <a:pt x="564" y="442"/>
                    </a:lnTo>
                    <a:lnTo>
                      <a:pt x="564" y="442"/>
                    </a:lnTo>
                    <a:lnTo>
                      <a:pt x="564" y="438"/>
                    </a:lnTo>
                    <a:lnTo>
                      <a:pt x="564" y="436"/>
                    </a:lnTo>
                    <a:lnTo>
                      <a:pt x="564" y="434"/>
                    </a:lnTo>
                    <a:close/>
                    <a:moveTo>
                      <a:pt x="701" y="571"/>
                    </a:moveTo>
                    <a:lnTo>
                      <a:pt x="701" y="571"/>
                    </a:lnTo>
                    <a:lnTo>
                      <a:pt x="701" y="571"/>
                    </a:lnTo>
                    <a:lnTo>
                      <a:pt x="703" y="569"/>
                    </a:lnTo>
                    <a:lnTo>
                      <a:pt x="703" y="569"/>
                    </a:lnTo>
                    <a:lnTo>
                      <a:pt x="703" y="569"/>
                    </a:lnTo>
                    <a:lnTo>
                      <a:pt x="701" y="569"/>
                    </a:lnTo>
                    <a:lnTo>
                      <a:pt x="701" y="569"/>
                    </a:lnTo>
                    <a:lnTo>
                      <a:pt x="699" y="569"/>
                    </a:lnTo>
                    <a:lnTo>
                      <a:pt x="699" y="569"/>
                    </a:lnTo>
                    <a:lnTo>
                      <a:pt x="699" y="569"/>
                    </a:lnTo>
                    <a:lnTo>
                      <a:pt x="699" y="569"/>
                    </a:lnTo>
                    <a:lnTo>
                      <a:pt x="699" y="569"/>
                    </a:lnTo>
                    <a:lnTo>
                      <a:pt x="701" y="571"/>
                    </a:lnTo>
                    <a:close/>
                    <a:moveTo>
                      <a:pt x="713" y="575"/>
                    </a:moveTo>
                    <a:lnTo>
                      <a:pt x="715" y="575"/>
                    </a:lnTo>
                    <a:lnTo>
                      <a:pt x="715" y="575"/>
                    </a:lnTo>
                    <a:lnTo>
                      <a:pt x="715" y="575"/>
                    </a:lnTo>
                    <a:lnTo>
                      <a:pt x="713" y="575"/>
                    </a:lnTo>
                    <a:lnTo>
                      <a:pt x="713" y="575"/>
                    </a:lnTo>
                    <a:lnTo>
                      <a:pt x="713" y="575"/>
                    </a:lnTo>
                    <a:lnTo>
                      <a:pt x="713" y="575"/>
                    </a:lnTo>
                    <a:lnTo>
                      <a:pt x="713" y="575"/>
                    </a:lnTo>
                    <a:lnTo>
                      <a:pt x="713" y="575"/>
                    </a:lnTo>
                    <a:close/>
                    <a:moveTo>
                      <a:pt x="715" y="580"/>
                    </a:moveTo>
                    <a:lnTo>
                      <a:pt x="717" y="580"/>
                    </a:lnTo>
                    <a:lnTo>
                      <a:pt x="717" y="580"/>
                    </a:lnTo>
                    <a:lnTo>
                      <a:pt x="717" y="577"/>
                    </a:lnTo>
                    <a:lnTo>
                      <a:pt x="717" y="577"/>
                    </a:lnTo>
                    <a:lnTo>
                      <a:pt x="717" y="577"/>
                    </a:lnTo>
                    <a:lnTo>
                      <a:pt x="717" y="577"/>
                    </a:lnTo>
                    <a:lnTo>
                      <a:pt x="717" y="577"/>
                    </a:lnTo>
                    <a:lnTo>
                      <a:pt x="717" y="577"/>
                    </a:lnTo>
                    <a:lnTo>
                      <a:pt x="717" y="577"/>
                    </a:lnTo>
                    <a:lnTo>
                      <a:pt x="717" y="577"/>
                    </a:lnTo>
                    <a:lnTo>
                      <a:pt x="717" y="577"/>
                    </a:lnTo>
                    <a:lnTo>
                      <a:pt x="715" y="580"/>
                    </a:lnTo>
                    <a:close/>
                    <a:moveTo>
                      <a:pt x="705" y="571"/>
                    </a:moveTo>
                    <a:lnTo>
                      <a:pt x="707" y="569"/>
                    </a:lnTo>
                    <a:lnTo>
                      <a:pt x="707" y="569"/>
                    </a:lnTo>
                    <a:lnTo>
                      <a:pt x="705" y="569"/>
                    </a:lnTo>
                    <a:lnTo>
                      <a:pt x="705" y="569"/>
                    </a:lnTo>
                    <a:lnTo>
                      <a:pt x="703" y="569"/>
                    </a:lnTo>
                    <a:lnTo>
                      <a:pt x="705" y="571"/>
                    </a:lnTo>
                    <a:lnTo>
                      <a:pt x="705" y="571"/>
                    </a:lnTo>
                    <a:lnTo>
                      <a:pt x="705" y="571"/>
                    </a:lnTo>
                    <a:close/>
                    <a:moveTo>
                      <a:pt x="703" y="571"/>
                    </a:moveTo>
                    <a:lnTo>
                      <a:pt x="703" y="573"/>
                    </a:lnTo>
                    <a:lnTo>
                      <a:pt x="705" y="575"/>
                    </a:lnTo>
                    <a:lnTo>
                      <a:pt x="705" y="575"/>
                    </a:lnTo>
                    <a:lnTo>
                      <a:pt x="707" y="573"/>
                    </a:lnTo>
                    <a:lnTo>
                      <a:pt x="707" y="573"/>
                    </a:lnTo>
                    <a:lnTo>
                      <a:pt x="707" y="571"/>
                    </a:lnTo>
                    <a:lnTo>
                      <a:pt x="707" y="571"/>
                    </a:lnTo>
                    <a:lnTo>
                      <a:pt x="707" y="571"/>
                    </a:lnTo>
                    <a:lnTo>
                      <a:pt x="705" y="571"/>
                    </a:lnTo>
                    <a:lnTo>
                      <a:pt x="703" y="571"/>
                    </a:lnTo>
                    <a:lnTo>
                      <a:pt x="703" y="571"/>
                    </a:lnTo>
                    <a:close/>
                    <a:moveTo>
                      <a:pt x="703" y="567"/>
                    </a:moveTo>
                    <a:lnTo>
                      <a:pt x="703" y="567"/>
                    </a:lnTo>
                    <a:lnTo>
                      <a:pt x="701" y="567"/>
                    </a:lnTo>
                    <a:lnTo>
                      <a:pt x="699" y="567"/>
                    </a:lnTo>
                    <a:lnTo>
                      <a:pt x="699" y="567"/>
                    </a:lnTo>
                    <a:lnTo>
                      <a:pt x="699" y="567"/>
                    </a:lnTo>
                    <a:lnTo>
                      <a:pt x="699" y="567"/>
                    </a:lnTo>
                    <a:lnTo>
                      <a:pt x="703" y="567"/>
                    </a:lnTo>
                    <a:close/>
                    <a:moveTo>
                      <a:pt x="516" y="358"/>
                    </a:moveTo>
                    <a:lnTo>
                      <a:pt x="516" y="358"/>
                    </a:lnTo>
                    <a:lnTo>
                      <a:pt x="516" y="358"/>
                    </a:lnTo>
                    <a:lnTo>
                      <a:pt x="516" y="358"/>
                    </a:lnTo>
                    <a:lnTo>
                      <a:pt x="516" y="358"/>
                    </a:lnTo>
                    <a:lnTo>
                      <a:pt x="516" y="358"/>
                    </a:lnTo>
                    <a:lnTo>
                      <a:pt x="516" y="358"/>
                    </a:lnTo>
                    <a:lnTo>
                      <a:pt x="518" y="358"/>
                    </a:lnTo>
                    <a:lnTo>
                      <a:pt x="518" y="358"/>
                    </a:lnTo>
                    <a:lnTo>
                      <a:pt x="518" y="358"/>
                    </a:lnTo>
                    <a:lnTo>
                      <a:pt x="518" y="358"/>
                    </a:lnTo>
                    <a:lnTo>
                      <a:pt x="518" y="358"/>
                    </a:lnTo>
                    <a:lnTo>
                      <a:pt x="518" y="358"/>
                    </a:lnTo>
                    <a:lnTo>
                      <a:pt x="518" y="358"/>
                    </a:lnTo>
                    <a:lnTo>
                      <a:pt x="518" y="358"/>
                    </a:lnTo>
                    <a:lnTo>
                      <a:pt x="516" y="358"/>
                    </a:lnTo>
                    <a:close/>
                    <a:moveTo>
                      <a:pt x="717" y="575"/>
                    </a:moveTo>
                    <a:lnTo>
                      <a:pt x="719" y="575"/>
                    </a:lnTo>
                    <a:lnTo>
                      <a:pt x="719" y="577"/>
                    </a:lnTo>
                    <a:lnTo>
                      <a:pt x="719" y="577"/>
                    </a:lnTo>
                    <a:lnTo>
                      <a:pt x="719" y="575"/>
                    </a:lnTo>
                    <a:lnTo>
                      <a:pt x="719" y="575"/>
                    </a:lnTo>
                    <a:lnTo>
                      <a:pt x="719" y="573"/>
                    </a:lnTo>
                    <a:lnTo>
                      <a:pt x="717" y="573"/>
                    </a:lnTo>
                    <a:lnTo>
                      <a:pt x="717" y="573"/>
                    </a:lnTo>
                    <a:lnTo>
                      <a:pt x="717" y="575"/>
                    </a:lnTo>
                    <a:lnTo>
                      <a:pt x="717" y="575"/>
                    </a:lnTo>
                    <a:lnTo>
                      <a:pt x="717" y="575"/>
                    </a:lnTo>
                    <a:close/>
                    <a:moveTo>
                      <a:pt x="674" y="645"/>
                    </a:moveTo>
                    <a:lnTo>
                      <a:pt x="674" y="643"/>
                    </a:lnTo>
                    <a:lnTo>
                      <a:pt x="674" y="643"/>
                    </a:lnTo>
                    <a:lnTo>
                      <a:pt x="674" y="643"/>
                    </a:lnTo>
                    <a:lnTo>
                      <a:pt x="672" y="643"/>
                    </a:lnTo>
                    <a:lnTo>
                      <a:pt x="672" y="643"/>
                    </a:lnTo>
                    <a:lnTo>
                      <a:pt x="672" y="643"/>
                    </a:lnTo>
                    <a:lnTo>
                      <a:pt x="672" y="645"/>
                    </a:lnTo>
                    <a:lnTo>
                      <a:pt x="672" y="645"/>
                    </a:lnTo>
                    <a:lnTo>
                      <a:pt x="672" y="647"/>
                    </a:lnTo>
                    <a:lnTo>
                      <a:pt x="672" y="647"/>
                    </a:lnTo>
                    <a:lnTo>
                      <a:pt x="672" y="647"/>
                    </a:lnTo>
                    <a:lnTo>
                      <a:pt x="674" y="647"/>
                    </a:lnTo>
                    <a:lnTo>
                      <a:pt x="674" y="647"/>
                    </a:lnTo>
                    <a:lnTo>
                      <a:pt x="674" y="647"/>
                    </a:lnTo>
                    <a:lnTo>
                      <a:pt x="674" y="647"/>
                    </a:lnTo>
                    <a:lnTo>
                      <a:pt x="676" y="647"/>
                    </a:lnTo>
                    <a:lnTo>
                      <a:pt x="676" y="647"/>
                    </a:lnTo>
                    <a:lnTo>
                      <a:pt x="676" y="647"/>
                    </a:lnTo>
                    <a:lnTo>
                      <a:pt x="676" y="645"/>
                    </a:lnTo>
                    <a:lnTo>
                      <a:pt x="674" y="645"/>
                    </a:lnTo>
                    <a:close/>
                    <a:moveTo>
                      <a:pt x="496" y="254"/>
                    </a:moveTo>
                    <a:lnTo>
                      <a:pt x="496" y="254"/>
                    </a:lnTo>
                    <a:lnTo>
                      <a:pt x="496" y="254"/>
                    </a:lnTo>
                    <a:lnTo>
                      <a:pt x="496" y="254"/>
                    </a:lnTo>
                    <a:lnTo>
                      <a:pt x="496" y="252"/>
                    </a:lnTo>
                    <a:lnTo>
                      <a:pt x="496" y="252"/>
                    </a:lnTo>
                    <a:lnTo>
                      <a:pt x="496" y="252"/>
                    </a:lnTo>
                    <a:lnTo>
                      <a:pt x="496" y="252"/>
                    </a:lnTo>
                    <a:lnTo>
                      <a:pt x="496" y="254"/>
                    </a:lnTo>
                    <a:close/>
                    <a:moveTo>
                      <a:pt x="758" y="575"/>
                    </a:moveTo>
                    <a:lnTo>
                      <a:pt x="758" y="575"/>
                    </a:lnTo>
                    <a:lnTo>
                      <a:pt x="758" y="575"/>
                    </a:lnTo>
                    <a:lnTo>
                      <a:pt x="756" y="575"/>
                    </a:lnTo>
                    <a:lnTo>
                      <a:pt x="756" y="575"/>
                    </a:lnTo>
                    <a:lnTo>
                      <a:pt x="756" y="575"/>
                    </a:lnTo>
                    <a:lnTo>
                      <a:pt x="758" y="575"/>
                    </a:lnTo>
                    <a:lnTo>
                      <a:pt x="758" y="575"/>
                    </a:lnTo>
                    <a:close/>
                    <a:moveTo>
                      <a:pt x="746" y="586"/>
                    </a:moveTo>
                    <a:lnTo>
                      <a:pt x="746" y="584"/>
                    </a:lnTo>
                    <a:lnTo>
                      <a:pt x="744" y="584"/>
                    </a:lnTo>
                    <a:lnTo>
                      <a:pt x="744" y="586"/>
                    </a:lnTo>
                    <a:lnTo>
                      <a:pt x="746" y="586"/>
                    </a:lnTo>
                    <a:lnTo>
                      <a:pt x="746" y="586"/>
                    </a:lnTo>
                    <a:close/>
                    <a:moveTo>
                      <a:pt x="748" y="608"/>
                    </a:moveTo>
                    <a:lnTo>
                      <a:pt x="748" y="608"/>
                    </a:lnTo>
                    <a:lnTo>
                      <a:pt x="748" y="608"/>
                    </a:lnTo>
                    <a:lnTo>
                      <a:pt x="748" y="608"/>
                    </a:lnTo>
                    <a:close/>
                    <a:moveTo>
                      <a:pt x="748" y="586"/>
                    </a:moveTo>
                    <a:lnTo>
                      <a:pt x="748" y="586"/>
                    </a:lnTo>
                    <a:lnTo>
                      <a:pt x="748" y="586"/>
                    </a:lnTo>
                    <a:lnTo>
                      <a:pt x="748" y="586"/>
                    </a:lnTo>
                    <a:lnTo>
                      <a:pt x="748" y="586"/>
                    </a:lnTo>
                    <a:lnTo>
                      <a:pt x="748" y="586"/>
                    </a:lnTo>
                    <a:lnTo>
                      <a:pt x="748" y="588"/>
                    </a:lnTo>
                    <a:lnTo>
                      <a:pt x="748" y="588"/>
                    </a:lnTo>
                    <a:lnTo>
                      <a:pt x="748" y="586"/>
                    </a:lnTo>
                    <a:lnTo>
                      <a:pt x="748" y="586"/>
                    </a:lnTo>
                    <a:lnTo>
                      <a:pt x="748" y="586"/>
                    </a:lnTo>
                    <a:close/>
                    <a:moveTo>
                      <a:pt x="742" y="584"/>
                    </a:moveTo>
                    <a:lnTo>
                      <a:pt x="742" y="584"/>
                    </a:lnTo>
                    <a:lnTo>
                      <a:pt x="742" y="584"/>
                    </a:lnTo>
                    <a:lnTo>
                      <a:pt x="742" y="584"/>
                    </a:lnTo>
                    <a:close/>
                    <a:moveTo>
                      <a:pt x="746" y="612"/>
                    </a:moveTo>
                    <a:lnTo>
                      <a:pt x="746" y="612"/>
                    </a:lnTo>
                    <a:lnTo>
                      <a:pt x="744" y="614"/>
                    </a:lnTo>
                    <a:lnTo>
                      <a:pt x="744" y="614"/>
                    </a:lnTo>
                    <a:lnTo>
                      <a:pt x="746" y="614"/>
                    </a:lnTo>
                    <a:lnTo>
                      <a:pt x="746" y="612"/>
                    </a:lnTo>
                    <a:lnTo>
                      <a:pt x="748" y="612"/>
                    </a:lnTo>
                    <a:lnTo>
                      <a:pt x="748" y="610"/>
                    </a:lnTo>
                    <a:lnTo>
                      <a:pt x="748" y="610"/>
                    </a:lnTo>
                    <a:lnTo>
                      <a:pt x="746" y="612"/>
                    </a:lnTo>
                    <a:close/>
                    <a:moveTo>
                      <a:pt x="754" y="602"/>
                    </a:moveTo>
                    <a:lnTo>
                      <a:pt x="754" y="604"/>
                    </a:lnTo>
                    <a:lnTo>
                      <a:pt x="752" y="608"/>
                    </a:lnTo>
                    <a:lnTo>
                      <a:pt x="752" y="606"/>
                    </a:lnTo>
                    <a:lnTo>
                      <a:pt x="754" y="604"/>
                    </a:lnTo>
                    <a:lnTo>
                      <a:pt x="754" y="604"/>
                    </a:lnTo>
                    <a:lnTo>
                      <a:pt x="754" y="602"/>
                    </a:lnTo>
                    <a:lnTo>
                      <a:pt x="754" y="602"/>
                    </a:lnTo>
                    <a:close/>
                    <a:moveTo>
                      <a:pt x="750" y="586"/>
                    </a:moveTo>
                    <a:lnTo>
                      <a:pt x="750" y="586"/>
                    </a:lnTo>
                    <a:lnTo>
                      <a:pt x="750" y="584"/>
                    </a:lnTo>
                    <a:lnTo>
                      <a:pt x="748" y="582"/>
                    </a:lnTo>
                    <a:lnTo>
                      <a:pt x="748" y="582"/>
                    </a:lnTo>
                    <a:lnTo>
                      <a:pt x="748" y="584"/>
                    </a:lnTo>
                    <a:lnTo>
                      <a:pt x="748" y="584"/>
                    </a:lnTo>
                    <a:lnTo>
                      <a:pt x="750" y="586"/>
                    </a:lnTo>
                    <a:close/>
                    <a:moveTo>
                      <a:pt x="781" y="553"/>
                    </a:moveTo>
                    <a:lnTo>
                      <a:pt x="779" y="555"/>
                    </a:lnTo>
                    <a:lnTo>
                      <a:pt x="777" y="559"/>
                    </a:lnTo>
                    <a:lnTo>
                      <a:pt x="774" y="559"/>
                    </a:lnTo>
                    <a:lnTo>
                      <a:pt x="772" y="561"/>
                    </a:lnTo>
                    <a:lnTo>
                      <a:pt x="772" y="561"/>
                    </a:lnTo>
                    <a:lnTo>
                      <a:pt x="772" y="563"/>
                    </a:lnTo>
                    <a:lnTo>
                      <a:pt x="772" y="563"/>
                    </a:lnTo>
                    <a:lnTo>
                      <a:pt x="774" y="563"/>
                    </a:lnTo>
                    <a:lnTo>
                      <a:pt x="774" y="565"/>
                    </a:lnTo>
                    <a:lnTo>
                      <a:pt x="774" y="567"/>
                    </a:lnTo>
                    <a:lnTo>
                      <a:pt x="770" y="571"/>
                    </a:lnTo>
                    <a:lnTo>
                      <a:pt x="770" y="577"/>
                    </a:lnTo>
                    <a:lnTo>
                      <a:pt x="766" y="577"/>
                    </a:lnTo>
                    <a:lnTo>
                      <a:pt x="766" y="580"/>
                    </a:lnTo>
                    <a:lnTo>
                      <a:pt x="766" y="580"/>
                    </a:lnTo>
                    <a:lnTo>
                      <a:pt x="766" y="580"/>
                    </a:lnTo>
                    <a:lnTo>
                      <a:pt x="766" y="577"/>
                    </a:lnTo>
                    <a:lnTo>
                      <a:pt x="766" y="577"/>
                    </a:lnTo>
                    <a:lnTo>
                      <a:pt x="768" y="580"/>
                    </a:lnTo>
                    <a:lnTo>
                      <a:pt x="768" y="580"/>
                    </a:lnTo>
                    <a:lnTo>
                      <a:pt x="768" y="582"/>
                    </a:lnTo>
                    <a:lnTo>
                      <a:pt x="768" y="580"/>
                    </a:lnTo>
                    <a:lnTo>
                      <a:pt x="768" y="580"/>
                    </a:lnTo>
                    <a:lnTo>
                      <a:pt x="768" y="580"/>
                    </a:lnTo>
                    <a:lnTo>
                      <a:pt x="768" y="580"/>
                    </a:lnTo>
                    <a:lnTo>
                      <a:pt x="768" y="582"/>
                    </a:lnTo>
                    <a:lnTo>
                      <a:pt x="768" y="582"/>
                    </a:lnTo>
                    <a:lnTo>
                      <a:pt x="768" y="584"/>
                    </a:lnTo>
                    <a:lnTo>
                      <a:pt x="766" y="584"/>
                    </a:lnTo>
                    <a:lnTo>
                      <a:pt x="764" y="584"/>
                    </a:lnTo>
                    <a:lnTo>
                      <a:pt x="764" y="586"/>
                    </a:lnTo>
                    <a:lnTo>
                      <a:pt x="764" y="588"/>
                    </a:lnTo>
                    <a:lnTo>
                      <a:pt x="762" y="590"/>
                    </a:lnTo>
                    <a:lnTo>
                      <a:pt x="762" y="592"/>
                    </a:lnTo>
                    <a:lnTo>
                      <a:pt x="760" y="594"/>
                    </a:lnTo>
                    <a:lnTo>
                      <a:pt x="760" y="594"/>
                    </a:lnTo>
                    <a:lnTo>
                      <a:pt x="760" y="594"/>
                    </a:lnTo>
                    <a:lnTo>
                      <a:pt x="758" y="598"/>
                    </a:lnTo>
                    <a:lnTo>
                      <a:pt x="758" y="598"/>
                    </a:lnTo>
                    <a:lnTo>
                      <a:pt x="756" y="600"/>
                    </a:lnTo>
                    <a:lnTo>
                      <a:pt x="756" y="600"/>
                    </a:lnTo>
                    <a:lnTo>
                      <a:pt x="756" y="602"/>
                    </a:lnTo>
                    <a:lnTo>
                      <a:pt x="756" y="602"/>
                    </a:lnTo>
                    <a:lnTo>
                      <a:pt x="756" y="602"/>
                    </a:lnTo>
                    <a:lnTo>
                      <a:pt x="758" y="600"/>
                    </a:lnTo>
                    <a:lnTo>
                      <a:pt x="760" y="598"/>
                    </a:lnTo>
                    <a:lnTo>
                      <a:pt x="762" y="594"/>
                    </a:lnTo>
                    <a:lnTo>
                      <a:pt x="764" y="590"/>
                    </a:lnTo>
                    <a:lnTo>
                      <a:pt x="766" y="588"/>
                    </a:lnTo>
                    <a:lnTo>
                      <a:pt x="766" y="586"/>
                    </a:lnTo>
                    <a:lnTo>
                      <a:pt x="766" y="586"/>
                    </a:lnTo>
                    <a:lnTo>
                      <a:pt x="768" y="586"/>
                    </a:lnTo>
                    <a:lnTo>
                      <a:pt x="768" y="584"/>
                    </a:lnTo>
                    <a:lnTo>
                      <a:pt x="774" y="575"/>
                    </a:lnTo>
                    <a:lnTo>
                      <a:pt x="774" y="575"/>
                    </a:lnTo>
                    <a:lnTo>
                      <a:pt x="774" y="573"/>
                    </a:lnTo>
                    <a:lnTo>
                      <a:pt x="774" y="569"/>
                    </a:lnTo>
                    <a:lnTo>
                      <a:pt x="777" y="565"/>
                    </a:lnTo>
                    <a:lnTo>
                      <a:pt x="781" y="561"/>
                    </a:lnTo>
                    <a:lnTo>
                      <a:pt x="781" y="559"/>
                    </a:lnTo>
                    <a:lnTo>
                      <a:pt x="781" y="559"/>
                    </a:lnTo>
                    <a:lnTo>
                      <a:pt x="781" y="557"/>
                    </a:lnTo>
                    <a:lnTo>
                      <a:pt x="781" y="557"/>
                    </a:lnTo>
                    <a:lnTo>
                      <a:pt x="781" y="555"/>
                    </a:lnTo>
                    <a:lnTo>
                      <a:pt x="781" y="555"/>
                    </a:lnTo>
                    <a:lnTo>
                      <a:pt x="783" y="555"/>
                    </a:lnTo>
                    <a:lnTo>
                      <a:pt x="783" y="555"/>
                    </a:lnTo>
                    <a:lnTo>
                      <a:pt x="783" y="553"/>
                    </a:lnTo>
                    <a:lnTo>
                      <a:pt x="781" y="553"/>
                    </a:lnTo>
                    <a:lnTo>
                      <a:pt x="781" y="553"/>
                    </a:lnTo>
                    <a:close/>
                    <a:moveTo>
                      <a:pt x="754" y="577"/>
                    </a:moveTo>
                    <a:lnTo>
                      <a:pt x="752" y="577"/>
                    </a:lnTo>
                    <a:lnTo>
                      <a:pt x="752" y="577"/>
                    </a:lnTo>
                    <a:lnTo>
                      <a:pt x="752" y="577"/>
                    </a:lnTo>
                    <a:lnTo>
                      <a:pt x="752" y="580"/>
                    </a:lnTo>
                    <a:lnTo>
                      <a:pt x="752" y="580"/>
                    </a:lnTo>
                    <a:lnTo>
                      <a:pt x="754" y="577"/>
                    </a:lnTo>
                    <a:close/>
                    <a:moveTo>
                      <a:pt x="748" y="588"/>
                    </a:moveTo>
                    <a:lnTo>
                      <a:pt x="750" y="590"/>
                    </a:lnTo>
                    <a:lnTo>
                      <a:pt x="750" y="588"/>
                    </a:lnTo>
                    <a:lnTo>
                      <a:pt x="750" y="588"/>
                    </a:lnTo>
                    <a:lnTo>
                      <a:pt x="748" y="588"/>
                    </a:lnTo>
                    <a:close/>
                    <a:moveTo>
                      <a:pt x="742" y="598"/>
                    </a:moveTo>
                    <a:lnTo>
                      <a:pt x="744" y="598"/>
                    </a:lnTo>
                    <a:lnTo>
                      <a:pt x="742" y="598"/>
                    </a:lnTo>
                    <a:lnTo>
                      <a:pt x="742" y="598"/>
                    </a:lnTo>
                    <a:close/>
                    <a:moveTo>
                      <a:pt x="746" y="586"/>
                    </a:moveTo>
                    <a:lnTo>
                      <a:pt x="746" y="586"/>
                    </a:lnTo>
                    <a:lnTo>
                      <a:pt x="748" y="588"/>
                    </a:lnTo>
                    <a:lnTo>
                      <a:pt x="746" y="586"/>
                    </a:lnTo>
                    <a:close/>
                    <a:moveTo>
                      <a:pt x="697" y="641"/>
                    </a:moveTo>
                    <a:lnTo>
                      <a:pt x="695" y="643"/>
                    </a:lnTo>
                    <a:lnTo>
                      <a:pt x="697" y="643"/>
                    </a:lnTo>
                    <a:lnTo>
                      <a:pt x="697" y="643"/>
                    </a:lnTo>
                    <a:lnTo>
                      <a:pt x="697" y="643"/>
                    </a:lnTo>
                    <a:lnTo>
                      <a:pt x="697" y="641"/>
                    </a:lnTo>
                    <a:lnTo>
                      <a:pt x="697" y="641"/>
                    </a:lnTo>
                    <a:close/>
                    <a:moveTo>
                      <a:pt x="684" y="639"/>
                    </a:moveTo>
                    <a:lnTo>
                      <a:pt x="680" y="637"/>
                    </a:lnTo>
                    <a:lnTo>
                      <a:pt x="680" y="637"/>
                    </a:lnTo>
                    <a:lnTo>
                      <a:pt x="680" y="637"/>
                    </a:lnTo>
                    <a:lnTo>
                      <a:pt x="680" y="637"/>
                    </a:lnTo>
                    <a:lnTo>
                      <a:pt x="680" y="637"/>
                    </a:lnTo>
                    <a:lnTo>
                      <a:pt x="678" y="637"/>
                    </a:lnTo>
                    <a:lnTo>
                      <a:pt x="680" y="637"/>
                    </a:lnTo>
                    <a:lnTo>
                      <a:pt x="680" y="637"/>
                    </a:lnTo>
                    <a:lnTo>
                      <a:pt x="678" y="637"/>
                    </a:lnTo>
                    <a:lnTo>
                      <a:pt x="686" y="645"/>
                    </a:lnTo>
                    <a:lnTo>
                      <a:pt x="688" y="647"/>
                    </a:lnTo>
                    <a:lnTo>
                      <a:pt x="688" y="647"/>
                    </a:lnTo>
                    <a:lnTo>
                      <a:pt x="688" y="647"/>
                    </a:lnTo>
                    <a:lnTo>
                      <a:pt x="690" y="645"/>
                    </a:lnTo>
                    <a:lnTo>
                      <a:pt x="688" y="641"/>
                    </a:lnTo>
                    <a:lnTo>
                      <a:pt x="684" y="639"/>
                    </a:lnTo>
                    <a:close/>
                    <a:moveTo>
                      <a:pt x="678" y="643"/>
                    </a:moveTo>
                    <a:lnTo>
                      <a:pt x="678" y="645"/>
                    </a:lnTo>
                    <a:lnTo>
                      <a:pt x="678" y="645"/>
                    </a:lnTo>
                    <a:lnTo>
                      <a:pt x="678" y="645"/>
                    </a:lnTo>
                    <a:lnTo>
                      <a:pt x="678" y="645"/>
                    </a:lnTo>
                    <a:lnTo>
                      <a:pt x="678" y="645"/>
                    </a:lnTo>
                    <a:lnTo>
                      <a:pt x="678" y="645"/>
                    </a:lnTo>
                    <a:lnTo>
                      <a:pt x="678" y="647"/>
                    </a:lnTo>
                    <a:lnTo>
                      <a:pt x="678" y="647"/>
                    </a:lnTo>
                    <a:lnTo>
                      <a:pt x="680" y="647"/>
                    </a:lnTo>
                    <a:lnTo>
                      <a:pt x="680" y="645"/>
                    </a:lnTo>
                    <a:lnTo>
                      <a:pt x="678" y="645"/>
                    </a:lnTo>
                    <a:lnTo>
                      <a:pt x="678" y="643"/>
                    </a:lnTo>
                    <a:close/>
                    <a:moveTo>
                      <a:pt x="680" y="647"/>
                    </a:moveTo>
                    <a:lnTo>
                      <a:pt x="682" y="647"/>
                    </a:lnTo>
                    <a:lnTo>
                      <a:pt x="682" y="647"/>
                    </a:lnTo>
                    <a:lnTo>
                      <a:pt x="682" y="645"/>
                    </a:lnTo>
                    <a:lnTo>
                      <a:pt x="682" y="645"/>
                    </a:lnTo>
                    <a:lnTo>
                      <a:pt x="680" y="647"/>
                    </a:lnTo>
                    <a:close/>
                    <a:moveTo>
                      <a:pt x="690" y="639"/>
                    </a:moveTo>
                    <a:lnTo>
                      <a:pt x="688" y="639"/>
                    </a:lnTo>
                    <a:lnTo>
                      <a:pt x="688" y="641"/>
                    </a:lnTo>
                    <a:lnTo>
                      <a:pt x="688" y="641"/>
                    </a:lnTo>
                    <a:lnTo>
                      <a:pt x="688" y="641"/>
                    </a:lnTo>
                    <a:lnTo>
                      <a:pt x="690" y="641"/>
                    </a:lnTo>
                    <a:lnTo>
                      <a:pt x="690" y="643"/>
                    </a:lnTo>
                    <a:lnTo>
                      <a:pt x="690" y="641"/>
                    </a:lnTo>
                    <a:lnTo>
                      <a:pt x="690" y="641"/>
                    </a:lnTo>
                    <a:lnTo>
                      <a:pt x="690" y="639"/>
                    </a:lnTo>
                    <a:close/>
                    <a:moveTo>
                      <a:pt x="738" y="606"/>
                    </a:moveTo>
                    <a:lnTo>
                      <a:pt x="738" y="606"/>
                    </a:lnTo>
                    <a:lnTo>
                      <a:pt x="738" y="606"/>
                    </a:lnTo>
                    <a:lnTo>
                      <a:pt x="738" y="606"/>
                    </a:lnTo>
                    <a:close/>
                    <a:moveTo>
                      <a:pt x="740" y="616"/>
                    </a:moveTo>
                    <a:lnTo>
                      <a:pt x="740" y="616"/>
                    </a:lnTo>
                    <a:lnTo>
                      <a:pt x="740" y="616"/>
                    </a:lnTo>
                    <a:lnTo>
                      <a:pt x="740" y="618"/>
                    </a:lnTo>
                    <a:lnTo>
                      <a:pt x="740" y="618"/>
                    </a:lnTo>
                    <a:lnTo>
                      <a:pt x="740" y="618"/>
                    </a:lnTo>
                    <a:lnTo>
                      <a:pt x="738" y="616"/>
                    </a:lnTo>
                    <a:lnTo>
                      <a:pt x="738" y="616"/>
                    </a:lnTo>
                    <a:lnTo>
                      <a:pt x="738" y="616"/>
                    </a:lnTo>
                    <a:lnTo>
                      <a:pt x="738" y="616"/>
                    </a:lnTo>
                    <a:lnTo>
                      <a:pt x="736" y="620"/>
                    </a:lnTo>
                    <a:lnTo>
                      <a:pt x="734" y="620"/>
                    </a:lnTo>
                    <a:lnTo>
                      <a:pt x="734" y="620"/>
                    </a:lnTo>
                    <a:lnTo>
                      <a:pt x="734" y="620"/>
                    </a:lnTo>
                    <a:lnTo>
                      <a:pt x="738" y="620"/>
                    </a:lnTo>
                    <a:lnTo>
                      <a:pt x="740" y="620"/>
                    </a:lnTo>
                    <a:lnTo>
                      <a:pt x="740" y="618"/>
                    </a:lnTo>
                    <a:lnTo>
                      <a:pt x="740" y="618"/>
                    </a:lnTo>
                    <a:lnTo>
                      <a:pt x="740" y="618"/>
                    </a:lnTo>
                    <a:lnTo>
                      <a:pt x="740" y="616"/>
                    </a:lnTo>
                    <a:lnTo>
                      <a:pt x="740" y="616"/>
                    </a:lnTo>
                    <a:close/>
                    <a:moveTo>
                      <a:pt x="729" y="598"/>
                    </a:moveTo>
                    <a:lnTo>
                      <a:pt x="729" y="598"/>
                    </a:lnTo>
                    <a:lnTo>
                      <a:pt x="729" y="598"/>
                    </a:lnTo>
                    <a:lnTo>
                      <a:pt x="729" y="598"/>
                    </a:lnTo>
                    <a:close/>
                    <a:moveTo>
                      <a:pt x="717" y="631"/>
                    </a:moveTo>
                    <a:lnTo>
                      <a:pt x="717" y="631"/>
                    </a:lnTo>
                    <a:lnTo>
                      <a:pt x="715" y="633"/>
                    </a:lnTo>
                    <a:lnTo>
                      <a:pt x="711" y="635"/>
                    </a:lnTo>
                    <a:lnTo>
                      <a:pt x="709" y="637"/>
                    </a:lnTo>
                    <a:lnTo>
                      <a:pt x="709" y="637"/>
                    </a:lnTo>
                    <a:lnTo>
                      <a:pt x="709" y="637"/>
                    </a:lnTo>
                    <a:lnTo>
                      <a:pt x="711" y="635"/>
                    </a:lnTo>
                    <a:lnTo>
                      <a:pt x="713" y="635"/>
                    </a:lnTo>
                    <a:lnTo>
                      <a:pt x="713" y="637"/>
                    </a:lnTo>
                    <a:lnTo>
                      <a:pt x="713" y="637"/>
                    </a:lnTo>
                    <a:lnTo>
                      <a:pt x="713" y="637"/>
                    </a:lnTo>
                    <a:lnTo>
                      <a:pt x="713" y="637"/>
                    </a:lnTo>
                    <a:lnTo>
                      <a:pt x="713" y="637"/>
                    </a:lnTo>
                    <a:lnTo>
                      <a:pt x="715" y="635"/>
                    </a:lnTo>
                    <a:lnTo>
                      <a:pt x="715" y="635"/>
                    </a:lnTo>
                    <a:lnTo>
                      <a:pt x="717" y="633"/>
                    </a:lnTo>
                    <a:lnTo>
                      <a:pt x="717" y="633"/>
                    </a:lnTo>
                    <a:lnTo>
                      <a:pt x="717" y="631"/>
                    </a:lnTo>
                    <a:lnTo>
                      <a:pt x="717" y="631"/>
                    </a:lnTo>
                    <a:close/>
                    <a:moveTo>
                      <a:pt x="727" y="625"/>
                    </a:moveTo>
                    <a:lnTo>
                      <a:pt x="727" y="625"/>
                    </a:lnTo>
                    <a:lnTo>
                      <a:pt x="725" y="627"/>
                    </a:lnTo>
                    <a:lnTo>
                      <a:pt x="717" y="633"/>
                    </a:lnTo>
                    <a:lnTo>
                      <a:pt x="719" y="633"/>
                    </a:lnTo>
                    <a:lnTo>
                      <a:pt x="719" y="633"/>
                    </a:lnTo>
                    <a:lnTo>
                      <a:pt x="725" y="629"/>
                    </a:lnTo>
                    <a:lnTo>
                      <a:pt x="725" y="627"/>
                    </a:lnTo>
                    <a:lnTo>
                      <a:pt x="727" y="627"/>
                    </a:lnTo>
                    <a:lnTo>
                      <a:pt x="727" y="627"/>
                    </a:lnTo>
                    <a:lnTo>
                      <a:pt x="727" y="627"/>
                    </a:lnTo>
                    <a:lnTo>
                      <a:pt x="727" y="625"/>
                    </a:lnTo>
                    <a:lnTo>
                      <a:pt x="727" y="625"/>
                    </a:lnTo>
                    <a:close/>
                    <a:moveTo>
                      <a:pt x="740" y="596"/>
                    </a:moveTo>
                    <a:lnTo>
                      <a:pt x="740" y="594"/>
                    </a:lnTo>
                    <a:lnTo>
                      <a:pt x="740" y="594"/>
                    </a:lnTo>
                    <a:lnTo>
                      <a:pt x="740" y="596"/>
                    </a:lnTo>
                    <a:lnTo>
                      <a:pt x="740" y="596"/>
                    </a:lnTo>
                    <a:close/>
                    <a:moveTo>
                      <a:pt x="785" y="536"/>
                    </a:moveTo>
                    <a:lnTo>
                      <a:pt x="785" y="536"/>
                    </a:lnTo>
                    <a:lnTo>
                      <a:pt x="785" y="536"/>
                    </a:lnTo>
                    <a:lnTo>
                      <a:pt x="785" y="536"/>
                    </a:lnTo>
                    <a:lnTo>
                      <a:pt x="785" y="545"/>
                    </a:lnTo>
                    <a:lnTo>
                      <a:pt x="783" y="545"/>
                    </a:lnTo>
                    <a:lnTo>
                      <a:pt x="783" y="547"/>
                    </a:lnTo>
                    <a:lnTo>
                      <a:pt x="783" y="547"/>
                    </a:lnTo>
                    <a:lnTo>
                      <a:pt x="783" y="547"/>
                    </a:lnTo>
                    <a:lnTo>
                      <a:pt x="783" y="547"/>
                    </a:lnTo>
                    <a:lnTo>
                      <a:pt x="783" y="547"/>
                    </a:lnTo>
                    <a:lnTo>
                      <a:pt x="783" y="547"/>
                    </a:lnTo>
                    <a:lnTo>
                      <a:pt x="783" y="547"/>
                    </a:lnTo>
                    <a:lnTo>
                      <a:pt x="783" y="547"/>
                    </a:lnTo>
                    <a:lnTo>
                      <a:pt x="785" y="545"/>
                    </a:lnTo>
                    <a:lnTo>
                      <a:pt x="785" y="543"/>
                    </a:lnTo>
                    <a:lnTo>
                      <a:pt x="785" y="541"/>
                    </a:lnTo>
                    <a:lnTo>
                      <a:pt x="785" y="539"/>
                    </a:lnTo>
                    <a:lnTo>
                      <a:pt x="785" y="539"/>
                    </a:lnTo>
                    <a:lnTo>
                      <a:pt x="785" y="536"/>
                    </a:lnTo>
                    <a:lnTo>
                      <a:pt x="785" y="536"/>
                    </a:lnTo>
                    <a:lnTo>
                      <a:pt x="785" y="536"/>
                    </a:lnTo>
                    <a:close/>
                    <a:moveTo>
                      <a:pt x="764" y="582"/>
                    </a:moveTo>
                    <a:lnTo>
                      <a:pt x="764" y="582"/>
                    </a:lnTo>
                    <a:lnTo>
                      <a:pt x="764" y="582"/>
                    </a:lnTo>
                    <a:lnTo>
                      <a:pt x="764" y="582"/>
                    </a:lnTo>
                    <a:lnTo>
                      <a:pt x="764" y="584"/>
                    </a:lnTo>
                    <a:lnTo>
                      <a:pt x="762" y="584"/>
                    </a:lnTo>
                    <a:lnTo>
                      <a:pt x="762" y="584"/>
                    </a:lnTo>
                    <a:lnTo>
                      <a:pt x="764" y="584"/>
                    </a:lnTo>
                    <a:lnTo>
                      <a:pt x="764" y="582"/>
                    </a:lnTo>
                    <a:lnTo>
                      <a:pt x="764" y="582"/>
                    </a:lnTo>
                    <a:close/>
                  </a:path>
                </a:pathLst>
              </a:custGeom>
              <a:solidFill>
                <a:schemeClr val="bg1"/>
              </a:solidFill>
              <a:ln w="3175" cap="rnd">
                <a:solidFill>
                  <a:schemeClr val="bg1">
                    <a:lumMod val="85000"/>
                  </a:schemeClr>
                </a:solidFill>
                <a:prstDash val="solid"/>
                <a:round/>
                <a:headEnd/>
                <a:tailEnd/>
              </a:ln>
            </p:spPr>
            <p:txBody>
              <a:bodyPr vert="horz" wrap="square" lIns="0" tIns="0" rIns="192000" bIns="0" numCol="1" anchor="ctr"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FL</a:t>
                </a:r>
              </a:p>
            </p:txBody>
          </p:sp>
          <p:sp>
            <p:nvSpPr>
              <p:cNvPr id="50" name="Freeform 47">
                <a:extLst>
                  <a:ext uri="{FF2B5EF4-FFF2-40B4-BE49-F238E27FC236}">
                    <a16:creationId xmlns:a16="http://schemas.microsoft.com/office/drawing/2014/main" id="{8C7B5A5D-7B17-49E4-99BE-ED85D676E03F}"/>
                  </a:ext>
                </a:extLst>
              </p:cNvPr>
              <p:cNvSpPr>
                <a:spLocks/>
              </p:cNvSpPr>
              <p:nvPr/>
            </p:nvSpPr>
            <p:spPr bwMode="auto">
              <a:xfrm>
                <a:off x="4750" y="912"/>
                <a:ext cx="92" cy="150"/>
              </a:xfrm>
              <a:custGeom>
                <a:avLst/>
                <a:gdLst>
                  <a:gd name="T0" fmla="*/ 26 w 92"/>
                  <a:gd name="T1" fmla="*/ 6 h 150"/>
                  <a:gd name="T2" fmla="*/ 24 w 92"/>
                  <a:gd name="T3" fmla="*/ 12 h 150"/>
                  <a:gd name="T4" fmla="*/ 18 w 92"/>
                  <a:gd name="T5" fmla="*/ 21 h 150"/>
                  <a:gd name="T6" fmla="*/ 18 w 92"/>
                  <a:gd name="T7" fmla="*/ 25 h 150"/>
                  <a:gd name="T8" fmla="*/ 20 w 92"/>
                  <a:gd name="T9" fmla="*/ 29 h 150"/>
                  <a:gd name="T10" fmla="*/ 24 w 92"/>
                  <a:gd name="T11" fmla="*/ 33 h 150"/>
                  <a:gd name="T12" fmla="*/ 22 w 92"/>
                  <a:gd name="T13" fmla="*/ 39 h 150"/>
                  <a:gd name="T14" fmla="*/ 26 w 92"/>
                  <a:gd name="T15" fmla="*/ 43 h 150"/>
                  <a:gd name="T16" fmla="*/ 35 w 92"/>
                  <a:gd name="T17" fmla="*/ 51 h 150"/>
                  <a:gd name="T18" fmla="*/ 37 w 92"/>
                  <a:gd name="T19" fmla="*/ 51 h 150"/>
                  <a:gd name="T20" fmla="*/ 43 w 92"/>
                  <a:gd name="T21" fmla="*/ 59 h 150"/>
                  <a:gd name="T22" fmla="*/ 47 w 92"/>
                  <a:gd name="T23" fmla="*/ 72 h 150"/>
                  <a:gd name="T24" fmla="*/ 49 w 92"/>
                  <a:gd name="T25" fmla="*/ 76 h 150"/>
                  <a:gd name="T26" fmla="*/ 51 w 92"/>
                  <a:gd name="T27" fmla="*/ 80 h 150"/>
                  <a:gd name="T28" fmla="*/ 57 w 92"/>
                  <a:gd name="T29" fmla="*/ 88 h 150"/>
                  <a:gd name="T30" fmla="*/ 59 w 92"/>
                  <a:gd name="T31" fmla="*/ 92 h 150"/>
                  <a:gd name="T32" fmla="*/ 74 w 92"/>
                  <a:gd name="T33" fmla="*/ 102 h 150"/>
                  <a:gd name="T34" fmla="*/ 80 w 92"/>
                  <a:gd name="T35" fmla="*/ 100 h 150"/>
                  <a:gd name="T36" fmla="*/ 86 w 92"/>
                  <a:gd name="T37" fmla="*/ 117 h 150"/>
                  <a:gd name="T38" fmla="*/ 82 w 92"/>
                  <a:gd name="T39" fmla="*/ 111 h 150"/>
                  <a:gd name="T40" fmla="*/ 80 w 92"/>
                  <a:gd name="T41" fmla="*/ 117 h 150"/>
                  <a:gd name="T42" fmla="*/ 78 w 92"/>
                  <a:gd name="T43" fmla="*/ 117 h 150"/>
                  <a:gd name="T44" fmla="*/ 78 w 92"/>
                  <a:gd name="T45" fmla="*/ 117 h 150"/>
                  <a:gd name="T46" fmla="*/ 82 w 92"/>
                  <a:gd name="T47" fmla="*/ 119 h 150"/>
                  <a:gd name="T48" fmla="*/ 76 w 92"/>
                  <a:gd name="T49" fmla="*/ 123 h 150"/>
                  <a:gd name="T50" fmla="*/ 76 w 92"/>
                  <a:gd name="T51" fmla="*/ 125 h 150"/>
                  <a:gd name="T52" fmla="*/ 76 w 92"/>
                  <a:gd name="T53" fmla="*/ 127 h 150"/>
                  <a:gd name="T54" fmla="*/ 82 w 92"/>
                  <a:gd name="T55" fmla="*/ 123 h 150"/>
                  <a:gd name="T56" fmla="*/ 84 w 92"/>
                  <a:gd name="T57" fmla="*/ 125 h 150"/>
                  <a:gd name="T58" fmla="*/ 86 w 92"/>
                  <a:gd name="T59" fmla="*/ 121 h 150"/>
                  <a:gd name="T60" fmla="*/ 86 w 92"/>
                  <a:gd name="T61" fmla="*/ 119 h 150"/>
                  <a:gd name="T62" fmla="*/ 88 w 92"/>
                  <a:gd name="T63" fmla="*/ 127 h 150"/>
                  <a:gd name="T64" fmla="*/ 92 w 92"/>
                  <a:gd name="T65" fmla="*/ 133 h 150"/>
                  <a:gd name="T66" fmla="*/ 90 w 92"/>
                  <a:gd name="T67" fmla="*/ 137 h 150"/>
                  <a:gd name="T68" fmla="*/ 88 w 92"/>
                  <a:gd name="T69" fmla="*/ 137 h 150"/>
                  <a:gd name="T70" fmla="*/ 82 w 92"/>
                  <a:gd name="T71" fmla="*/ 139 h 150"/>
                  <a:gd name="T72" fmla="*/ 63 w 92"/>
                  <a:gd name="T73" fmla="*/ 143 h 150"/>
                  <a:gd name="T74" fmla="*/ 43 w 92"/>
                  <a:gd name="T75" fmla="*/ 148 h 150"/>
                  <a:gd name="T76" fmla="*/ 35 w 92"/>
                  <a:gd name="T77" fmla="*/ 139 h 150"/>
                  <a:gd name="T78" fmla="*/ 28 w 92"/>
                  <a:gd name="T79" fmla="*/ 117 h 150"/>
                  <a:gd name="T80" fmla="*/ 22 w 92"/>
                  <a:gd name="T81" fmla="*/ 94 h 150"/>
                  <a:gd name="T82" fmla="*/ 16 w 92"/>
                  <a:gd name="T83" fmla="*/ 72 h 150"/>
                  <a:gd name="T84" fmla="*/ 8 w 92"/>
                  <a:gd name="T85" fmla="*/ 47 h 150"/>
                  <a:gd name="T86" fmla="*/ 2 w 92"/>
                  <a:gd name="T87" fmla="*/ 25 h 150"/>
                  <a:gd name="T88" fmla="*/ 2 w 92"/>
                  <a:gd name="T89" fmla="*/ 18 h 150"/>
                  <a:gd name="T90" fmla="*/ 6 w 92"/>
                  <a:gd name="T91" fmla="*/ 6 h 150"/>
                  <a:gd name="T92" fmla="*/ 10 w 92"/>
                  <a:gd name="T93" fmla="*/ 2 h 150"/>
                  <a:gd name="T94" fmla="*/ 16 w 92"/>
                  <a:gd name="T95" fmla="*/ 0 h 150"/>
                  <a:gd name="T96" fmla="*/ 26 w 92"/>
                  <a:gd name="T97" fmla="*/ 0 h 150"/>
                  <a:gd name="T98" fmla="*/ 28 w 92"/>
                  <a:gd name="T99" fmla="*/ 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150">
                    <a:moveTo>
                      <a:pt x="28" y="2"/>
                    </a:moveTo>
                    <a:lnTo>
                      <a:pt x="28" y="2"/>
                    </a:lnTo>
                    <a:lnTo>
                      <a:pt x="26" y="6"/>
                    </a:lnTo>
                    <a:lnTo>
                      <a:pt x="24" y="6"/>
                    </a:lnTo>
                    <a:lnTo>
                      <a:pt x="24" y="10"/>
                    </a:lnTo>
                    <a:lnTo>
                      <a:pt x="24" y="12"/>
                    </a:lnTo>
                    <a:lnTo>
                      <a:pt x="22" y="18"/>
                    </a:lnTo>
                    <a:lnTo>
                      <a:pt x="20" y="18"/>
                    </a:lnTo>
                    <a:lnTo>
                      <a:pt x="18" y="21"/>
                    </a:lnTo>
                    <a:lnTo>
                      <a:pt x="18" y="23"/>
                    </a:lnTo>
                    <a:lnTo>
                      <a:pt x="18" y="23"/>
                    </a:lnTo>
                    <a:lnTo>
                      <a:pt x="18" y="25"/>
                    </a:lnTo>
                    <a:lnTo>
                      <a:pt x="18" y="25"/>
                    </a:lnTo>
                    <a:lnTo>
                      <a:pt x="18" y="27"/>
                    </a:lnTo>
                    <a:lnTo>
                      <a:pt x="20" y="29"/>
                    </a:lnTo>
                    <a:lnTo>
                      <a:pt x="22" y="29"/>
                    </a:lnTo>
                    <a:lnTo>
                      <a:pt x="24" y="31"/>
                    </a:lnTo>
                    <a:lnTo>
                      <a:pt x="24" y="33"/>
                    </a:lnTo>
                    <a:lnTo>
                      <a:pt x="24" y="35"/>
                    </a:lnTo>
                    <a:lnTo>
                      <a:pt x="22" y="37"/>
                    </a:lnTo>
                    <a:lnTo>
                      <a:pt x="22" y="39"/>
                    </a:lnTo>
                    <a:lnTo>
                      <a:pt x="24" y="41"/>
                    </a:lnTo>
                    <a:lnTo>
                      <a:pt x="26" y="43"/>
                    </a:lnTo>
                    <a:lnTo>
                      <a:pt x="26" y="43"/>
                    </a:lnTo>
                    <a:lnTo>
                      <a:pt x="28" y="45"/>
                    </a:lnTo>
                    <a:lnTo>
                      <a:pt x="33" y="51"/>
                    </a:lnTo>
                    <a:lnTo>
                      <a:pt x="35" y="51"/>
                    </a:lnTo>
                    <a:lnTo>
                      <a:pt x="35" y="51"/>
                    </a:lnTo>
                    <a:lnTo>
                      <a:pt x="37" y="51"/>
                    </a:lnTo>
                    <a:lnTo>
                      <a:pt x="37" y="51"/>
                    </a:lnTo>
                    <a:lnTo>
                      <a:pt x="39" y="53"/>
                    </a:lnTo>
                    <a:lnTo>
                      <a:pt x="43" y="57"/>
                    </a:lnTo>
                    <a:lnTo>
                      <a:pt x="43" y="59"/>
                    </a:lnTo>
                    <a:lnTo>
                      <a:pt x="45" y="61"/>
                    </a:lnTo>
                    <a:lnTo>
                      <a:pt x="45" y="70"/>
                    </a:lnTo>
                    <a:lnTo>
                      <a:pt x="47" y="72"/>
                    </a:lnTo>
                    <a:lnTo>
                      <a:pt x="47" y="72"/>
                    </a:lnTo>
                    <a:lnTo>
                      <a:pt x="47" y="74"/>
                    </a:lnTo>
                    <a:lnTo>
                      <a:pt x="49" y="76"/>
                    </a:lnTo>
                    <a:lnTo>
                      <a:pt x="49" y="78"/>
                    </a:lnTo>
                    <a:lnTo>
                      <a:pt x="49" y="78"/>
                    </a:lnTo>
                    <a:lnTo>
                      <a:pt x="51" y="80"/>
                    </a:lnTo>
                    <a:lnTo>
                      <a:pt x="53" y="82"/>
                    </a:lnTo>
                    <a:lnTo>
                      <a:pt x="57" y="86"/>
                    </a:lnTo>
                    <a:lnTo>
                      <a:pt x="57" y="88"/>
                    </a:lnTo>
                    <a:lnTo>
                      <a:pt x="59" y="90"/>
                    </a:lnTo>
                    <a:lnTo>
                      <a:pt x="59" y="92"/>
                    </a:lnTo>
                    <a:lnTo>
                      <a:pt x="59" y="92"/>
                    </a:lnTo>
                    <a:lnTo>
                      <a:pt x="65" y="96"/>
                    </a:lnTo>
                    <a:lnTo>
                      <a:pt x="72" y="100"/>
                    </a:lnTo>
                    <a:lnTo>
                      <a:pt x="74" y="102"/>
                    </a:lnTo>
                    <a:lnTo>
                      <a:pt x="78" y="102"/>
                    </a:lnTo>
                    <a:lnTo>
                      <a:pt x="80" y="102"/>
                    </a:lnTo>
                    <a:lnTo>
                      <a:pt x="80" y="100"/>
                    </a:lnTo>
                    <a:lnTo>
                      <a:pt x="82" y="102"/>
                    </a:lnTo>
                    <a:lnTo>
                      <a:pt x="86" y="113"/>
                    </a:lnTo>
                    <a:lnTo>
                      <a:pt x="86" y="117"/>
                    </a:lnTo>
                    <a:lnTo>
                      <a:pt x="86" y="117"/>
                    </a:lnTo>
                    <a:lnTo>
                      <a:pt x="84" y="113"/>
                    </a:lnTo>
                    <a:lnTo>
                      <a:pt x="82" y="111"/>
                    </a:lnTo>
                    <a:lnTo>
                      <a:pt x="78" y="113"/>
                    </a:lnTo>
                    <a:lnTo>
                      <a:pt x="78" y="113"/>
                    </a:lnTo>
                    <a:lnTo>
                      <a:pt x="80" y="117"/>
                    </a:lnTo>
                    <a:lnTo>
                      <a:pt x="80" y="117"/>
                    </a:lnTo>
                    <a:lnTo>
                      <a:pt x="80" y="117"/>
                    </a:lnTo>
                    <a:lnTo>
                      <a:pt x="78" y="117"/>
                    </a:lnTo>
                    <a:lnTo>
                      <a:pt x="78" y="117"/>
                    </a:lnTo>
                    <a:lnTo>
                      <a:pt x="78" y="117"/>
                    </a:lnTo>
                    <a:lnTo>
                      <a:pt x="78" y="117"/>
                    </a:lnTo>
                    <a:lnTo>
                      <a:pt x="80" y="117"/>
                    </a:lnTo>
                    <a:lnTo>
                      <a:pt x="80" y="119"/>
                    </a:lnTo>
                    <a:lnTo>
                      <a:pt x="82" y="119"/>
                    </a:lnTo>
                    <a:lnTo>
                      <a:pt x="84" y="119"/>
                    </a:lnTo>
                    <a:lnTo>
                      <a:pt x="82" y="121"/>
                    </a:lnTo>
                    <a:lnTo>
                      <a:pt x="76" y="123"/>
                    </a:lnTo>
                    <a:lnTo>
                      <a:pt x="76" y="125"/>
                    </a:lnTo>
                    <a:lnTo>
                      <a:pt x="78" y="125"/>
                    </a:lnTo>
                    <a:lnTo>
                      <a:pt x="76" y="125"/>
                    </a:lnTo>
                    <a:lnTo>
                      <a:pt x="76" y="127"/>
                    </a:lnTo>
                    <a:lnTo>
                      <a:pt x="76" y="127"/>
                    </a:lnTo>
                    <a:lnTo>
                      <a:pt x="76" y="127"/>
                    </a:lnTo>
                    <a:lnTo>
                      <a:pt x="78" y="127"/>
                    </a:lnTo>
                    <a:lnTo>
                      <a:pt x="80" y="125"/>
                    </a:lnTo>
                    <a:lnTo>
                      <a:pt x="82" y="123"/>
                    </a:lnTo>
                    <a:lnTo>
                      <a:pt x="82" y="125"/>
                    </a:lnTo>
                    <a:lnTo>
                      <a:pt x="84" y="125"/>
                    </a:lnTo>
                    <a:lnTo>
                      <a:pt x="84" y="125"/>
                    </a:lnTo>
                    <a:lnTo>
                      <a:pt x="86" y="125"/>
                    </a:lnTo>
                    <a:lnTo>
                      <a:pt x="86" y="123"/>
                    </a:lnTo>
                    <a:lnTo>
                      <a:pt x="86" y="121"/>
                    </a:lnTo>
                    <a:lnTo>
                      <a:pt x="86" y="121"/>
                    </a:lnTo>
                    <a:lnTo>
                      <a:pt x="86" y="121"/>
                    </a:lnTo>
                    <a:lnTo>
                      <a:pt x="86" y="119"/>
                    </a:lnTo>
                    <a:lnTo>
                      <a:pt x="88" y="121"/>
                    </a:lnTo>
                    <a:lnTo>
                      <a:pt x="88" y="121"/>
                    </a:lnTo>
                    <a:lnTo>
                      <a:pt x="88" y="127"/>
                    </a:lnTo>
                    <a:lnTo>
                      <a:pt x="90" y="129"/>
                    </a:lnTo>
                    <a:lnTo>
                      <a:pt x="90" y="131"/>
                    </a:lnTo>
                    <a:lnTo>
                      <a:pt x="92" y="133"/>
                    </a:lnTo>
                    <a:lnTo>
                      <a:pt x="92" y="137"/>
                    </a:lnTo>
                    <a:lnTo>
                      <a:pt x="90" y="137"/>
                    </a:lnTo>
                    <a:lnTo>
                      <a:pt x="90" y="137"/>
                    </a:lnTo>
                    <a:lnTo>
                      <a:pt x="90" y="135"/>
                    </a:lnTo>
                    <a:lnTo>
                      <a:pt x="90" y="135"/>
                    </a:lnTo>
                    <a:lnTo>
                      <a:pt x="88" y="137"/>
                    </a:lnTo>
                    <a:lnTo>
                      <a:pt x="88" y="137"/>
                    </a:lnTo>
                    <a:lnTo>
                      <a:pt x="86" y="137"/>
                    </a:lnTo>
                    <a:lnTo>
                      <a:pt x="82" y="139"/>
                    </a:lnTo>
                    <a:lnTo>
                      <a:pt x="76" y="139"/>
                    </a:lnTo>
                    <a:lnTo>
                      <a:pt x="69" y="141"/>
                    </a:lnTo>
                    <a:lnTo>
                      <a:pt x="63" y="143"/>
                    </a:lnTo>
                    <a:lnTo>
                      <a:pt x="57" y="143"/>
                    </a:lnTo>
                    <a:lnTo>
                      <a:pt x="49" y="146"/>
                    </a:lnTo>
                    <a:lnTo>
                      <a:pt x="43" y="148"/>
                    </a:lnTo>
                    <a:lnTo>
                      <a:pt x="37" y="150"/>
                    </a:lnTo>
                    <a:lnTo>
                      <a:pt x="35" y="143"/>
                    </a:lnTo>
                    <a:lnTo>
                      <a:pt x="35" y="139"/>
                    </a:lnTo>
                    <a:lnTo>
                      <a:pt x="33" y="131"/>
                    </a:lnTo>
                    <a:lnTo>
                      <a:pt x="31" y="123"/>
                    </a:lnTo>
                    <a:lnTo>
                      <a:pt x="28" y="117"/>
                    </a:lnTo>
                    <a:lnTo>
                      <a:pt x="26" y="109"/>
                    </a:lnTo>
                    <a:lnTo>
                      <a:pt x="24" y="100"/>
                    </a:lnTo>
                    <a:lnTo>
                      <a:pt x="22" y="94"/>
                    </a:lnTo>
                    <a:lnTo>
                      <a:pt x="20" y="86"/>
                    </a:lnTo>
                    <a:lnTo>
                      <a:pt x="18" y="78"/>
                    </a:lnTo>
                    <a:lnTo>
                      <a:pt x="16" y="72"/>
                    </a:lnTo>
                    <a:lnTo>
                      <a:pt x="14" y="64"/>
                    </a:lnTo>
                    <a:lnTo>
                      <a:pt x="12" y="55"/>
                    </a:lnTo>
                    <a:lnTo>
                      <a:pt x="8" y="47"/>
                    </a:lnTo>
                    <a:lnTo>
                      <a:pt x="6" y="41"/>
                    </a:lnTo>
                    <a:lnTo>
                      <a:pt x="4" y="33"/>
                    </a:lnTo>
                    <a:lnTo>
                      <a:pt x="2" y="25"/>
                    </a:lnTo>
                    <a:lnTo>
                      <a:pt x="0" y="18"/>
                    </a:lnTo>
                    <a:lnTo>
                      <a:pt x="2" y="18"/>
                    </a:lnTo>
                    <a:lnTo>
                      <a:pt x="2" y="18"/>
                    </a:lnTo>
                    <a:lnTo>
                      <a:pt x="2" y="14"/>
                    </a:lnTo>
                    <a:lnTo>
                      <a:pt x="4" y="10"/>
                    </a:lnTo>
                    <a:lnTo>
                      <a:pt x="6" y="6"/>
                    </a:lnTo>
                    <a:lnTo>
                      <a:pt x="6" y="6"/>
                    </a:lnTo>
                    <a:lnTo>
                      <a:pt x="8" y="4"/>
                    </a:lnTo>
                    <a:lnTo>
                      <a:pt x="10" y="2"/>
                    </a:lnTo>
                    <a:lnTo>
                      <a:pt x="12" y="2"/>
                    </a:lnTo>
                    <a:lnTo>
                      <a:pt x="14" y="0"/>
                    </a:lnTo>
                    <a:lnTo>
                      <a:pt x="16" y="0"/>
                    </a:lnTo>
                    <a:lnTo>
                      <a:pt x="20" y="0"/>
                    </a:lnTo>
                    <a:lnTo>
                      <a:pt x="24" y="0"/>
                    </a:lnTo>
                    <a:lnTo>
                      <a:pt x="26" y="0"/>
                    </a:lnTo>
                    <a:lnTo>
                      <a:pt x="28" y="2"/>
                    </a:lnTo>
                    <a:lnTo>
                      <a:pt x="28" y="2"/>
                    </a:lnTo>
                    <a:lnTo>
                      <a:pt x="28" y="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19200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0" i="0" u="none" strike="noStrike" kern="1200" cap="none" spc="0" normalizeH="0" baseline="0" noProof="0">
                    <a:ln>
                      <a:noFill/>
                    </a:ln>
                    <a:solidFill>
                      <a:schemeClr val="bg1"/>
                    </a:solidFill>
                    <a:effectLst/>
                    <a:uLnTx/>
                    <a:uFillTx/>
                    <a:latin typeface="Arial" panose="020B0604020202020204" pitchFamily="34" charset="0"/>
                    <a:ea typeface="+mn-ea"/>
                    <a:cs typeface="+mn-cs"/>
                  </a:rPr>
                  <a:t>DE</a:t>
                </a:r>
              </a:p>
            </p:txBody>
          </p:sp>
          <p:sp>
            <p:nvSpPr>
              <p:cNvPr id="51" name="Freeform 48">
                <a:extLst>
                  <a:ext uri="{FF2B5EF4-FFF2-40B4-BE49-F238E27FC236}">
                    <a16:creationId xmlns:a16="http://schemas.microsoft.com/office/drawing/2014/main" id="{C45ACE5B-4586-43E2-8051-CA074E704128}"/>
                  </a:ext>
                </a:extLst>
              </p:cNvPr>
              <p:cNvSpPr>
                <a:spLocks/>
              </p:cNvSpPr>
              <p:nvPr/>
            </p:nvSpPr>
            <p:spPr bwMode="auto">
              <a:xfrm>
                <a:off x="4658" y="1027"/>
                <a:ext cx="16" cy="20"/>
              </a:xfrm>
              <a:custGeom>
                <a:avLst/>
                <a:gdLst>
                  <a:gd name="T0" fmla="*/ 12 w 16"/>
                  <a:gd name="T1" fmla="*/ 20 h 20"/>
                  <a:gd name="T2" fmla="*/ 10 w 16"/>
                  <a:gd name="T3" fmla="*/ 18 h 20"/>
                  <a:gd name="T4" fmla="*/ 10 w 16"/>
                  <a:gd name="T5" fmla="*/ 12 h 20"/>
                  <a:gd name="T6" fmla="*/ 6 w 16"/>
                  <a:gd name="T7" fmla="*/ 10 h 20"/>
                  <a:gd name="T8" fmla="*/ 6 w 16"/>
                  <a:gd name="T9" fmla="*/ 10 h 20"/>
                  <a:gd name="T10" fmla="*/ 4 w 16"/>
                  <a:gd name="T11" fmla="*/ 10 h 20"/>
                  <a:gd name="T12" fmla="*/ 2 w 16"/>
                  <a:gd name="T13" fmla="*/ 8 h 20"/>
                  <a:gd name="T14" fmla="*/ 0 w 16"/>
                  <a:gd name="T15" fmla="*/ 8 h 20"/>
                  <a:gd name="T16" fmla="*/ 6 w 16"/>
                  <a:gd name="T17" fmla="*/ 0 h 20"/>
                  <a:gd name="T18" fmla="*/ 16 w 16"/>
                  <a:gd name="T19" fmla="*/ 10 h 20"/>
                  <a:gd name="T20" fmla="*/ 12 w 16"/>
                  <a:gd name="T21" fmla="*/ 20 h 20"/>
                  <a:gd name="T22" fmla="*/ 12 w 16"/>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0">
                    <a:moveTo>
                      <a:pt x="12" y="20"/>
                    </a:moveTo>
                    <a:lnTo>
                      <a:pt x="10" y="18"/>
                    </a:lnTo>
                    <a:lnTo>
                      <a:pt x="10" y="12"/>
                    </a:lnTo>
                    <a:lnTo>
                      <a:pt x="6" y="10"/>
                    </a:lnTo>
                    <a:lnTo>
                      <a:pt x="6" y="10"/>
                    </a:lnTo>
                    <a:lnTo>
                      <a:pt x="4" y="10"/>
                    </a:lnTo>
                    <a:lnTo>
                      <a:pt x="2" y="8"/>
                    </a:lnTo>
                    <a:lnTo>
                      <a:pt x="0" y="8"/>
                    </a:lnTo>
                    <a:lnTo>
                      <a:pt x="6" y="0"/>
                    </a:lnTo>
                    <a:lnTo>
                      <a:pt x="16" y="10"/>
                    </a:lnTo>
                    <a:lnTo>
                      <a:pt x="12" y="20"/>
                    </a:lnTo>
                    <a:lnTo>
                      <a:pt x="12" y="20"/>
                    </a:lnTo>
                    <a:close/>
                  </a:path>
                </a:pathLst>
              </a:custGeom>
              <a:solidFill>
                <a:srgbClr val="FFFFFF"/>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 name="Freeform 49">
                <a:extLst>
                  <a:ext uri="{FF2B5EF4-FFF2-40B4-BE49-F238E27FC236}">
                    <a16:creationId xmlns:a16="http://schemas.microsoft.com/office/drawing/2014/main" id="{E80BF648-FACE-4C46-8DCC-BFF7E6DDD52F}"/>
                  </a:ext>
                </a:extLst>
              </p:cNvPr>
              <p:cNvSpPr>
                <a:spLocks/>
              </p:cNvSpPr>
              <p:nvPr/>
            </p:nvSpPr>
            <p:spPr bwMode="auto">
              <a:xfrm>
                <a:off x="4881" y="615"/>
                <a:ext cx="149" cy="141"/>
              </a:xfrm>
              <a:custGeom>
                <a:avLst/>
                <a:gdLst>
                  <a:gd name="T0" fmla="*/ 139 w 149"/>
                  <a:gd name="T1" fmla="*/ 18 h 141"/>
                  <a:gd name="T2" fmla="*/ 145 w 149"/>
                  <a:gd name="T3" fmla="*/ 41 h 141"/>
                  <a:gd name="T4" fmla="*/ 149 w 149"/>
                  <a:gd name="T5" fmla="*/ 61 h 141"/>
                  <a:gd name="T6" fmla="*/ 149 w 149"/>
                  <a:gd name="T7" fmla="*/ 70 h 141"/>
                  <a:gd name="T8" fmla="*/ 147 w 149"/>
                  <a:gd name="T9" fmla="*/ 72 h 141"/>
                  <a:gd name="T10" fmla="*/ 143 w 149"/>
                  <a:gd name="T11" fmla="*/ 70 h 141"/>
                  <a:gd name="T12" fmla="*/ 129 w 149"/>
                  <a:gd name="T13" fmla="*/ 74 h 141"/>
                  <a:gd name="T14" fmla="*/ 127 w 149"/>
                  <a:gd name="T15" fmla="*/ 80 h 141"/>
                  <a:gd name="T16" fmla="*/ 119 w 149"/>
                  <a:gd name="T17" fmla="*/ 82 h 141"/>
                  <a:gd name="T18" fmla="*/ 110 w 149"/>
                  <a:gd name="T19" fmla="*/ 84 h 141"/>
                  <a:gd name="T20" fmla="*/ 108 w 149"/>
                  <a:gd name="T21" fmla="*/ 82 h 141"/>
                  <a:gd name="T22" fmla="*/ 106 w 149"/>
                  <a:gd name="T23" fmla="*/ 78 h 141"/>
                  <a:gd name="T24" fmla="*/ 108 w 149"/>
                  <a:gd name="T25" fmla="*/ 82 h 141"/>
                  <a:gd name="T26" fmla="*/ 108 w 149"/>
                  <a:gd name="T27" fmla="*/ 88 h 141"/>
                  <a:gd name="T28" fmla="*/ 100 w 149"/>
                  <a:gd name="T29" fmla="*/ 90 h 141"/>
                  <a:gd name="T30" fmla="*/ 96 w 149"/>
                  <a:gd name="T31" fmla="*/ 92 h 141"/>
                  <a:gd name="T32" fmla="*/ 94 w 149"/>
                  <a:gd name="T33" fmla="*/ 92 h 141"/>
                  <a:gd name="T34" fmla="*/ 84 w 149"/>
                  <a:gd name="T35" fmla="*/ 94 h 141"/>
                  <a:gd name="T36" fmla="*/ 82 w 149"/>
                  <a:gd name="T37" fmla="*/ 96 h 141"/>
                  <a:gd name="T38" fmla="*/ 76 w 149"/>
                  <a:gd name="T39" fmla="*/ 96 h 141"/>
                  <a:gd name="T40" fmla="*/ 72 w 149"/>
                  <a:gd name="T41" fmla="*/ 98 h 141"/>
                  <a:gd name="T42" fmla="*/ 65 w 149"/>
                  <a:gd name="T43" fmla="*/ 96 h 141"/>
                  <a:gd name="T44" fmla="*/ 63 w 149"/>
                  <a:gd name="T45" fmla="*/ 98 h 141"/>
                  <a:gd name="T46" fmla="*/ 57 w 149"/>
                  <a:gd name="T47" fmla="*/ 106 h 141"/>
                  <a:gd name="T48" fmla="*/ 53 w 149"/>
                  <a:gd name="T49" fmla="*/ 111 h 141"/>
                  <a:gd name="T50" fmla="*/ 51 w 149"/>
                  <a:gd name="T51" fmla="*/ 113 h 141"/>
                  <a:gd name="T52" fmla="*/ 47 w 149"/>
                  <a:gd name="T53" fmla="*/ 115 h 141"/>
                  <a:gd name="T54" fmla="*/ 43 w 149"/>
                  <a:gd name="T55" fmla="*/ 117 h 141"/>
                  <a:gd name="T56" fmla="*/ 43 w 149"/>
                  <a:gd name="T57" fmla="*/ 117 h 141"/>
                  <a:gd name="T58" fmla="*/ 41 w 149"/>
                  <a:gd name="T59" fmla="*/ 119 h 141"/>
                  <a:gd name="T60" fmla="*/ 39 w 149"/>
                  <a:gd name="T61" fmla="*/ 121 h 141"/>
                  <a:gd name="T62" fmla="*/ 35 w 149"/>
                  <a:gd name="T63" fmla="*/ 123 h 141"/>
                  <a:gd name="T64" fmla="*/ 33 w 149"/>
                  <a:gd name="T65" fmla="*/ 127 h 141"/>
                  <a:gd name="T66" fmla="*/ 24 w 149"/>
                  <a:gd name="T67" fmla="*/ 133 h 141"/>
                  <a:gd name="T68" fmla="*/ 20 w 149"/>
                  <a:gd name="T69" fmla="*/ 137 h 141"/>
                  <a:gd name="T70" fmla="*/ 14 w 149"/>
                  <a:gd name="T71" fmla="*/ 137 h 141"/>
                  <a:gd name="T72" fmla="*/ 12 w 149"/>
                  <a:gd name="T73" fmla="*/ 139 h 141"/>
                  <a:gd name="T74" fmla="*/ 10 w 149"/>
                  <a:gd name="T75" fmla="*/ 139 h 141"/>
                  <a:gd name="T76" fmla="*/ 4 w 149"/>
                  <a:gd name="T77" fmla="*/ 133 h 141"/>
                  <a:gd name="T78" fmla="*/ 16 w 149"/>
                  <a:gd name="T79" fmla="*/ 121 h 141"/>
                  <a:gd name="T80" fmla="*/ 16 w 149"/>
                  <a:gd name="T81" fmla="*/ 113 h 141"/>
                  <a:gd name="T82" fmla="*/ 12 w 149"/>
                  <a:gd name="T83" fmla="*/ 102 h 141"/>
                  <a:gd name="T84" fmla="*/ 8 w 149"/>
                  <a:gd name="T85" fmla="*/ 82 h 141"/>
                  <a:gd name="T86" fmla="*/ 6 w 149"/>
                  <a:gd name="T87" fmla="*/ 63 h 141"/>
                  <a:gd name="T88" fmla="*/ 2 w 149"/>
                  <a:gd name="T89" fmla="*/ 45 h 141"/>
                  <a:gd name="T90" fmla="*/ 10 w 149"/>
                  <a:gd name="T91" fmla="*/ 27 h 141"/>
                  <a:gd name="T92" fmla="*/ 45 w 149"/>
                  <a:gd name="T93" fmla="*/ 20 h 141"/>
                  <a:gd name="T94" fmla="*/ 57 w 149"/>
                  <a:gd name="T95" fmla="*/ 20 h 141"/>
                  <a:gd name="T96" fmla="*/ 72 w 149"/>
                  <a:gd name="T97" fmla="*/ 14 h 141"/>
                  <a:gd name="T98" fmla="*/ 90 w 149"/>
                  <a:gd name="T99" fmla="*/ 10 h 141"/>
                  <a:gd name="T100" fmla="*/ 133 w 149"/>
                  <a:gd name="T10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 h="141">
                    <a:moveTo>
                      <a:pt x="133" y="0"/>
                    </a:moveTo>
                    <a:lnTo>
                      <a:pt x="135" y="6"/>
                    </a:lnTo>
                    <a:lnTo>
                      <a:pt x="137" y="12"/>
                    </a:lnTo>
                    <a:lnTo>
                      <a:pt x="139" y="18"/>
                    </a:lnTo>
                    <a:lnTo>
                      <a:pt x="141" y="24"/>
                    </a:lnTo>
                    <a:lnTo>
                      <a:pt x="141" y="31"/>
                    </a:lnTo>
                    <a:lnTo>
                      <a:pt x="143" y="37"/>
                    </a:lnTo>
                    <a:lnTo>
                      <a:pt x="145" y="41"/>
                    </a:lnTo>
                    <a:lnTo>
                      <a:pt x="147" y="47"/>
                    </a:lnTo>
                    <a:lnTo>
                      <a:pt x="147" y="51"/>
                    </a:lnTo>
                    <a:lnTo>
                      <a:pt x="147" y="55"/>
                    </a:lnTo>
                    <a:lnTo>
                      <a:pt x="149" y="61"/>
                    </a:lnTo>
                    <a:lnTo>
                      <a:pt x="149" y="61"/>
                    </a:lnTo>
                    <a:lnTo>
                      <a:pt x="147" y="63"/>
                    </a:lnTo>
                    <a:lnTo>
                      <a:pt x="147" y="65"/>
                    </a:lnTo>
                    <a:lnTo>
                      <a:pt x="149" y="70"/>
                    </a:lnTo>
                    <a:lnTo>
                      <a:pt x="149" y="72"/>
                    </a:lnTo>
                    <a:lnTo>
                      <a:pt x="147" y="74"/>
                    </a:lnTo>
                    <a:lnTo>
                      <a:pt x="145" y="72"/>
                    </a:lnTo>
                    <a:lnTo>
                      <a:pt x="147" y="72"/>
                    </a:lnTo>
                    <a:lnTo>
                      <a:pt x="147" y="72"/>
                    </a:lnTo>
                    <a:lnTo>
                      <a:pt x="145" y="72"/>
                    </a:lnTo>
                    <a:lnTo>
                      <a:pt x="145" y="70"/>
                    </a:lnTo>
                    <a:lnTo>
                      <a:pt x="143" y="70"/>
                    </a:lnTo>
                    <a:lnTo>
                      <a:pt x="139" y="72"/>
                    </a:lnTo>
                    <a:lnTo>
                      <a:pt x="137" y="72"/>
                    </a:lnTo>
                    <a:lnTo>
                      <a:pt x="133" y="76"/>
                    </a:lnTo>
                    <a:lnTo>
                      <a:pt x="129" y="74"/>
                    </a:lnTo>
                    <a:lnTo>
                      <a:pt x="129" y="76"/>
                    </a:lnTo>
                    <a:lnTo>
                      <a:pt x="129" y="78"/>
                    </a:lnTo>
                    <a:lnTo>
                      <a:pt x="129" y="78"/>
                    </a:lnTo>
                    <a:lnTo>
                      <a:pt x="127" y="80"/>
                    </a:lnTo>
                    <a:lnTo>
                      <a:pt x="123" y="78"/>
                    </a:lnTo>
                    <a:lnTo>
                      <a:pt x="121" y="80"/>
                    </a:lnTo>
                    <a:lnTo>
                      <a:pt x="121" y="82"/>
                    </a:lnTo>
                    <a:lnTo>
                      <a:pt x="119" y="82"/>
                    </a:lnTo>
                    <a:lnTo>
                      <a:pt x="115" y="86"/>
                    </a:lnTo>
                    <a:lnTo>
                      <a:pt x="113" y="84"/>
                    </a:lnTo>
                    <a:lnTo>
                      <a:pt x="110" y="84"/>
                    </a:lnTo>
                    <a:lnTo>
                      <a:pt x="110" y="84"/>
                    </a:lnTo>
                    <a:lnTo>
                      <a:pt x="108" y="84"/>
                    </a:lnTo>
                    <a:lnTo>
                      <a:pt x="108" y="84"/>
                    </a:lnTo>
                    <a:lnTo>
                      <a:pt x="108" y="82"/>
                    </a:lnTo>
                    <a:lnTo>
                      <a:pt x="108" y="82"/>
                    </a:lnTo>
                    <a:lnTo>
                      <a:pt x="108" y="80"/>
                    </a:lnTo>
                    <a:lnTo>
                      <a:pt x="108" y="80"/>
                    </a:lnTo>
                    <a:lnTo>
                      <a:pt x="106" y="80"/>
                    </a:lnTo>
                    <a:lnTo>
                      <a:pt x="106" y="78"/>
                    </a:lnTo>
                    <a:lnTo>
                      <a:pt x="104" y="78"/>
                    </a:lnTo>
                    <a:lnTo>
                      <a:pt x="104" y="80"/>
                    </a:lnTo>
                    <a:lnTo>
                      <a:pt x="106" y="82"/>
                    </a:lnTo>
                    <a:lnTo>
                      <a:pt x="108" y="82"/>
                    </a:lnTo>
                    <a:lnTo>
                      <a:pt x="108" y="86"/>
                    </a:lnTo>
                    <a:lnTo>
                      <a:pt x="108" y="86"/>
                    </a:lnTo>
                    <a:lnTo>
                      <a:pt x="108" y="86"/>
                    </a:lnTo>
                    <a:lnTo>
                      <a:pt x="108" y="88"/>
                    </a:lnTo>
                    <a:lnTo>
                      <a:pt x="106" y="88"/>
                    </a:lnTo>
                    <a:lnTo>
                      <a:pt x="102" y="88"/>
                    </a:lnTo>
                    <a:lnTo>
                      <a:pt x="100" y="88"/>
                    </a:lnTo>
                    <a:lnTo>
                      <a:pt x="100" y="90"/>
                    </a:lnTo>
                    <a:lnTo>
                      <a:pt x="98" y="90"/>
                    </a:lnTo>
                    <a:lnTo>
                      <a:pt x="98" y="92"/>
                    </a:lnTo>
                    <a:lnTo>
                      <a:pt x="96" y="92"/>
                    </a:lnTo>
                    <a:lnTo>
                      <a:pt x="96" y="92"/>
                    </a:lnTo>
                    <a:lnTo>
                      <a:pt x="96" y="92"/>
                    </a:lnTo>
                    <a:lnTo>
                      <a:pt x="96" y="92"/>
                    </a:lnTo>
                    <a:lnTo>
                      <a:pt x="96" y="92"/>
                    </a:lnTo>
                    <a:lnTo>
                      <a:pt x="94" y="92"/>
                    </a:lnTo>
                    <a:lnTo>
                      <a:pt x="92" y="92"/>
                    </a:lnTo>
                    <a:lnTo>
                      <a:pt x="90" y="92"/>
                    </a:lnTo>
                    <a:lnTo>
                      <a:pt x="84" y="94"/>
                    </a:lnTo>
                    <a:lnTo>
                      <a:pt x="84" y="94"/>
                    </a:lnTo>
                    <a:lnTo>
                      <a:pt x="84" y="96"/>
                    </a:lnTo>
                    <a:lnTo>
                      <a:pt x="84" y="96"/>
                    </a:lnTo>
                    <a:lnTo>
                      <a:pt x="82" y="96"/>
                    </a:lnTo>
                    <a:lnTo>
                      <a:pt x="82" y="96"/>
                    </a:lnTo>
                    <a:lnTo>
                      <a:pt x="80" y="96"/>
                    </a:lnTo>
                    <a:lnTo>
                      <a:pt x="80" y="96"/>
                    </a:lnTo>
                    <a:lnTo>
                      <a:pt x="78" y="96"/>
                    </a:lnTo>
                    <a:lnTo>
                      <a:pt x="76" y="96"/>
                    </a:lnTo>
                    <a:lnTo>
                      <a:pt x="76" y="96"/>
                    </a:lnTo>
                    <a:lnTo>
                      <a:pt x="74" y="98"/>
                    </a:lnTo>
                    <a:lnTo>
                      <a:pt x="74" y="98"/>
                    </a:lnTo>
                    <a:lnTo>
                      <a:pt x="72" y="98"/>
                    </a:lnTo>
                    <a:lnTo>
                      <a:pt x="67" y="100"/>
                    </a:lnTo>
                    <a:lnTo>
                      <a:pt x="65" y="98"/>
                    </a:lnTo>
                    <a:lnTo>
                      <a:pt x="65" y="98"/>
                    </a:lnTo>
                    <a:lnTo>
                      <a:pt x="65" y="96"/>
                    </a:lnTo>
                    <a:lnTo>
                      <a:pt x="63" y="96"/>
                    </a:lnTo>
                    <a:lnTo>
                      <a:pt x="63" y="96"/>
                    </a:lnTo>
                    <a:lnTo>
                      <a:pt x="63" y="98"/>
                    </a:lnTo>
                    <a:lnTo>
                      <a:pt x="63" y="98"/>
                    </a:lnTo>
                    <a:lnTo>
                      <a:pt x="61" y="102"/>
                    </a:lnTo>
                    <a:lnTo>
                      <a:pt x="59" y="104"/>
                    </a:lnTo>
                    <a:lnTo>
                      <a:pt x="59" y="106"/>
                    </a:lnTo>
                    <a:lnTo>
                      <a:pt x="57" y="106"/>
                    </a:lnTo>
                    <a:lnTo>
                      <a:pt x="55" y="106"/>
                    </a:lnTo>
                    <a:lnTo>
                      <a:pt x="55" y="108"/>
                    </a:lnTo>
                    <a:lnTo>
                      <a:pt x="55" y="108"/>
                    </a:lnTo>
                    <a:lnTo>
                      <a:pt x="53" y="111"/>
                    </a:lnTo>
                    <a:lnTo>
                      <a:pt x="53" y="111"/>
                    </a:lnTo>
                    <a:lnTo>
                      <a:pt x="51" y="113"/>
                    </a:lnTo>
                    <a:lnTo>
                      <a:pt x="51" y="113"/>
                    </a:lnTo>
                    <a:lnTo>
                      <a:pt x="51" y="113"/>
                    </a:lnTo>
                    <a:lnTo>
                      <a:pt x="51" y="115"/>
                    </a:lnTo>
                    <a:lnTo>
                      <a:pt x="49" y="115"/>
                    </a:lnTo>
                    <a:lnTo>
                      <a:pt x="49" y="115"/>
                    </a:lnTo>
                    <a:lnTo>
                      <a:pt x="47" y="115"/>
                    </a:lnTo>
                    <a:lnTo>
                      <a:pt x="47" y="113"/>
                    </a:lnTo>
                    <a:lnTo>
                      <a:pt x="47" y="115"/>
                    </a:lnTo>
                    <a:lnTo>
                      <a:pt x="45" y="117"/>
                    </a:lnTo>
                    <a:lnTo>
                      <a:pt x="43" y="117"/>
                    </a:lnTo>
                    <a:lnTo>
                      <a:pt x="43" y="117"/>
                    </a:lnTo>
                    <a:lnTo>
                      <a:pt x="43" y="117"/>
                    </a:lnTo>
                    <a:lnTo>
                      <a:pt x="43" y="117"/>
                    </a:lnTo>
                    <a:lnTo>
                      <a:pt x="43" y="117"/>
                    </a:lnTo>
                    <a:lnTo>
                      <a:pt x="43" y="117"/>
                    </a:lnTo>
                    <a:lnTo>
                      <a:pt x="43" y="117"/>
                    </a:lnTo>
                    <a:lnTo>
                      <a:pt x="43" y="119"/>
                    </a:lnTo>
                    <a:lnTo>
                      <a:pt x="41" y="119"/>
                    </a:lnTo>
                    <a:lnTo>
                      <a:pt x="41" y="121"/>
                    </a:lnTo>
                    <a:lnTo>
                      <a:pt x="41" y="121"/>
                    </a:lnTo>
                    <a:lnTo>
                      <a:pt x="39" y="121"/>
                    </a:lnTo>
                    <a:lnTo>
                      <a:pt x="39" y="121"/>
                    </a:lnTo>
                    <a:lnTo>
                      <a:pt x="37" y="121"/>
                    </a:lnTo>
                    <a:lnTo>
                      <a:pt x="37" y="121"/>
                    </a:lnTo>
                    <a:lnTo>
                      <a:pt x="37" y="123"/>
                    </a:lnTo>
                    <a:lnTo>
                      <a:pt x="35" y="123"/>
                    </a:lnTo>
                    <a:lnTo>
                      <a:pt x="35" y="123"/>
                    </a:lnTo>
                    <a:lnTo>
                      <a:pt x="33" y="125"/>
                    </a:lnTo>
                    <a:lnTo>
                      <a:pt x="33" y="125"/>
                    </a:lnTo>
                    <a:lnTo>
                      <a:pt x="33" y="127"/>
                    </a:lnTo>
                    <a:lnTo>
                      <a:pt x="29" y="129"/>
                    </a:lnTo>
                    <a:lnTo>
                      <a:pt x="29" y="129"/>
                    </a:lnTo>
                    <a:lnTo>
                      <a:pt x="24" y="133"/>
                    </a:lnTo>
                    <a:lnTo>
                      <a:pt x="24" y="133"/>
                    </a:lnTo>
                    <a:lnTo>
                      <a:pt x="22" y="133"/>
                    </a:lnTo>
                    <a:lnTo>
                      <a:pt x="22" y="135"/>
                    </a:lnTo>
                    <a:lnTo>
                      <a:pt x="20" y="135"/>
                    </a:lnTo>
                    <a:lnTo>
                      <a:pt x="20" y="137"/>
                    </a:lnTo>
                    <a:lnTo>
                      <a:pt x="18" y="137"/>
                    </a:lnTo>
                    <a:lnTo>
                      <a:pt x="18" y="139"/>
                    </a:lnTo>
                    <a:lnTo>
                      <a:pt x="16" y="137"/>
                    </a:lnTo>
                    <a:lnTo>
                      <a:pt x="14" y="137"/>
                    </a:lnTo>
                    <a:lnTo>
                      <a:pt x="14" y="139"/>
                    </a:lnTo>
                    <a:lnTo>
                      <a:pt x="14" y="139"/>
                    </a:lnTo>
                    <a:lnTo>
                      <a:pt x="12" y="141"/>
                    </a:lnTo>
                    <a:lnTo>
                      <a:pt x="12" y="139"/>
                    </a:lnTo>
                    <a:lnTo>
                      <a:pt x="12" y="139"/>
                    </a:lnTo>
                    <a:lnTo>
                      <a:pt x="10" y="139"/>
                    </a:lnTo>
                    <a:lnTo>
                      <a:pt x="10" y="139"/>
                    </a:lnTo>
                    <a:lnTo>
                      <a:pt x="10" y="139"/>
                    </a:lnTo>
                    <a:lnTo>
                      <a:pt x="10" y="137"/>
                    </a:lnTo>
                    <a:lnTo>
                      <a:pt x="8" y="135"/>
                    </a:lnTo>
                    <a:lnTo>
                      <a:pt x="4" y="133"/>
                    </a:lnTo>
                    <a:lnTo>
                      <a:pt x="4" y="133"/>
                    </a:lnTo>
                    <a:lnTo>
                      <a:pt x="4" y="131"/>
                    </a:lnTo>
                    <a:lnTo>
                      <a:pt x="8" y="129"/>
                    </a:lnTo>
                    <a:lnTo>
                      <a:pt x="12" y="125"/>
                    </a:lnTo>
                    <a:lnTo>
                      <a:pt x="16" y="121"/>
                    </a:lnTo>
                    <a:lnTo>
                      <a:pt x="18" y="117"/>
                    </a:lnTo>
                    <a:lnTo>
                      <a:pt x="20" y="117"/>
                    </a:lnTo>
                    <a:lnTo>
                      <a:pt x="18" y="115"/>
                    </a:lnTo>
                    <a:lnTo>
                      <a:pt x="16" y="113"/>
                    </a:lnTo>
                    <a:lnTo>
                      <a:pt x="16" y="111"/>
                    </a:lnTo>
                    <a:lnTo>
                      <a:pt x="14" y="108"/>
                    </a:lnTo>
                    <a:lnTo>
                      <a:pt x="12" y="106"/>
                    </a:lnTo>
                    <a:lnTo>
                      <a:pt x="12" y="102"/>
                    </a:lnTo>
                    <a:lnTo>
                      <a:pt x="12" y="98"/>
                    </a:lnTo>
                    <a:lnTo>
                      <a:pt x="10" y="92"/>
                    </a:lnTo>
                    <a:lnTo>
                      <a:pt x="10" y="88"/>
                    </a:lnTo>
                    <a:lnTo>
                      <a:pt x="8" y="82"/>
                    </a:lnTo>
                    <a:lnTo>
                      <a:pt x="8" y="78"/>
                    </a:lnTo>
                    <a:lnTo>
                      <a:pt x="8" y="74"/>
                    </a:lnTo>
                    <a:lnTo>
                      <a:pt x="6" y="67"/>
                    </a:lnTo>
                    <a:lnTo>
                      <a:pt x="6" y="63"/>
                    </a:lnTo>
                    <a:lnTo>
                      <a:pt x="4" y="59"/>
                    </a:lnTo>
                    <a:lnTo>
                      <a:pt x="4" y="53"/>
                    </a:lnTo>
                    <a:lnTo>
                      <a:pt x="2" y="49"/>
                    </a:lnTo>
                    <a:lnTo>
                      <a:pt x="2" y="45"/>
                    </a:lnTo>
                    <a:lnTo>
                      <a:pt x="2" y="39"/>
                    </a:lnTo>
                    <a:lnTo>
                      <a:pt x="0" y="35"/>
                    </a:lnTo>
                    <a:lnTo>
                      <a:pt x="0" y="29"/>
                    </a:lnTo>
                    <a:lnTo>
                      <a:pt x="10" y="27"/>
                    </a:lnTo>
                    <a:lnTo>
                      <a:pt x="18" y="24"/>
                    </a:lnTo>
                    <a:lnTo>
                      <a:pt x="29" y="22"/>
                    </a:lnTo>
                    <a:lnTo>
                      <a:pt x="39" y="20"/>
                    </a:lnTo>
                    <a:lnTo>
                      <a:pt x="45" y="20"/>
                    </a:lnTo>
                    <a:lnTo>
                      <a:pt x="49" y="18"/>
                    </a:lnTo>
                    <a:lnTo>
                      <a:pt x="53" y="18"/>
                    </a:lnTo>
                    <a:lnTo>
                      <a:pt x="55" y="20"/>
                    </a:lnTo>
                    <a:lnTo>
                      <a:pt x="57" y="20"/>
                    </a:lnTo>
                    <a:lnTo>
                      <a:pt x="57" y="18"/>
                    </a:lnTo>
                    <a:lnTo>
                      <a:pt x="67" y="14"/>
                    </a:lnTo>
                    <a:lnTo>
                      <a:pt x="70" y="14"/>
                    </a:lnTo>
                    <a:lnTo>
                      <a:pt x="72" y="14"/>
                    </a:lnTo>
                    <a:lnTo>
                      <a:pt x="72" y="14"/>
                    </a:lnTo>
                    <a:lnTo>
                      <a:pt x="74" y="14"/>
                    </a:lnTo>
                    <a:lnTo>
                      <a:pt x="78" y="12"/>
                    </a:lnTo>
                    <a:lnTo>
                      <a:pt x="90" y="10"/>
                    </a:lnTo>
                    <a:lnTo>
                      <a:pt x="100" y="6"/>
                    </a:lnTo>
                    <a:lnTo>
                      <a:pt x="113" y="4"/>
                    </a:lnTo>
                    <a:lnTo>
                      <a:pt x="125" y="2"/>
                    </a:lnTo>
                    <a:lnTo>
                      <a:pt x="133" y="0"/>
                    </a:lnTo>
                    <a:lnTo>
                      <a:pt x="133" y="0"/>
                    </a:lnTo>
                    <a:lnTo>
                      <a:pt x="133" y="0"/>
                    </a:lnTo>
                    <a:close/>
                  </a:path>
                </a:pathLst>
              </a:custGeom>
              <a:solidFill>
                <a:schemeClr val="accent1"/>
              </a:solidFill>
              <a:ln w="3175" cap="rnd">
                <a:solidFill>
                  <a:schemeClr val="bg1"/>
                </a:solidFill>
                <a:prstDash val="solid"/>
                <a:round/>
                <a:headEnd/>
                <a:tailEnd/>
              </a:ln>
            </p:spPr>
            <p:txBody>
              <a:bodyPr vert="horz" wrap="square" lIns="0" tIns="0" rIns="0" bIns="48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CT</a:t>
                </a:r>
              </a:p>
            </p:txBody>
          </p:sp>
          <p:sp>
            <p:nvSpPr>
              <p:cNvPr id="53" name="Freeform 50">
                <a:extLst>
                  <a:ext uri="{FF2B5EF4-FFF2-40B4-BE49-F238E27FC236}">
                    <a16:creationId xmlns:a16="http://schemas.microsoft.com/office/drawing/2014/main" id="{68338FD7-E253-4103-BEFF-C1D834675934}"/>
                  </a:ext>
                </a:extLst>
              </p:cNvPr>
              <p:cNvSpPr>
                <a:spLocks/>
              </p:cNvSpPr>
              <p:nvPr/>
            </p:nvSpPr>
            <p:spPr bwMode="auto">
              <a:xfrm>
                <a:off x="1948" y="986"/>
                <a:ext cx="614" cy="457"/>
              </a:xfrm>
              <a:custGeom>
                <a:avLst/>
                <a:gdLst>
                  <a:gd name="T0" fmla="*/ 612 w 614"/>
                  <a:gd name="T1" fmla="*/ 153 h 457"/>
                  <a:gd name="T2" fmla="*/ 612 w 614"/>
                  <a:gd name="T3" fmla="*/ 184 h 457"/>
                  <a:gd name="T4" fmla="*/ 612 w 614"/>
                  <a:gd name="T5" fmla="*/ 215 h 457"/>
                  <a:gd name="T6" fmla="*/ 612 w 614"/>
                  <a:gd name="T7" fmla="*/ 246 h 457"/>
                  <a:gd name="T8" fmla="*/ 610 w 614"/>
                  <a:gd name="T9" fmla="*/ 274 h 457"/>
                  <a:gd name="T10" fmla="*/ 610 w 614"/>
                  <a:gd name="T11" fmla="*/ 305 h 457"/>
                  <a:gd name="T12" fmla="*/ 610 w 614"/>
                  <a:gd name="T13" fmla="*/ 336 h 457"/>
                  <a:gd name="T14" fmla="*/ 610 w 614"/>
                  <a:gd name="T15" fmla="*/ 365 h 457"/>
                  <a:gd name="T16" fmla="*/ 608 w 614"/>
                  <a:gd name="T17" fmla="*/ 395 h 457"/>
                  <a:gd name="T18" fmla="*/ 608 w 614"/>
                  <a:gd name="T19" fmla="*/ 426 h 457"/>
                  <a:gd name="T20" fmla="*/ 608 w 614"/>
                  <a:gd name="T21" fmla="*/ 457 h 457"/>
                  <a:gd name="T22" fmla="*/ 576 w 614"/>
                  <a:gd name="T23" fmla="*/ 455 h 457"/>
                  <a:gd name="T24" fmla="*/ 545 w 614"/>
                  <a:gd name="T25" fmla="*/ 455 h 457"/>
                  <a:gd name="T26" fmla="*/ 506 w 614"/>
                  <a:gd name="T27" fmla="*/ 453 h 457"/>
                  <a:gd name="T28" fmla="*/ 457 w 614"/>
                  <a:gd name="T29" fmla="*/ 453 h 457"/>
                  <a:gd name="T30" fmla="*/ 408 w 614"/>
                  <a:gd name="T31" fmla="*/ 451 h 457"/>
                  <a:gd name="T32" fmla="*/ 358 w 614"/>
                  <a:gd name="T33" fmla="*/ 449 h 457"/>
                  <a:gd name="T34" fmla="*/ 309 w 614"/>
                  <a:gd name="T35" fmla="*/ 447 h 457"/>
                  <a:gd name="T36" fmla="*/ 260 w 614"/>
                  <a:gd name="T37" fmla="*/ 442 h 457"/>
                  <a:gd name="T38" fmla="*/ 211 w 614"/>
                  <a:gd name="T39" fmla="*/ 440 h 457"/>
                  <a:gd name="T40" fmla="*/ 162 w 614"/>
                  <a:gd name="T41" fmla="*/ 438 h 457"/>
                  <a:gd name="T42" fmla="*/ 113 w 614"/>
                  <a:gd name="T43" fmla="*/ 434 h 457"/>
                  <a:gd name="T44" fmla="*/ 66 w 614"/>
                  <a:gd name="T45" fmla="*/ 430 h 457"/>
                  <a:gd name="T46" fmla="*/ 16 w 614"/>
                  <a:gd name="T47" fmla="*/ 426 h 457"/>
                  <a:gd name="T48" fmla="*/ 2 w 614"/>
                  <a:gd name="T49" fmla="*/ 399 h 457"/>
                  <a:gd name="T50" fmla="*/ 4 w 614"/>
                  <a:gd name="T51" fmla="*/ 358 h 457"/>
                  <a:gd name="T52" fmla="*/ 8 w 614"/>
                  <a:gd name="T53" fmla="*/ 319 h 457"/>
                  <a:gd name="T54" fmla="*/ 10 w 614"/>
                  <a:gd name="T55" fmla="*/ 278 h 457"/>
                  <a:gd name="T56" fmla="*/ 14 w 614"/>
                  <a:gd name="T57" fmla="*/ 238 h 457"/>
                  <a:gd name="T58" fmla="*/ 19 w 614"/>
                  <a:gd name="T59" fmla="*/ 199 h 457"/>
                  <a:gd name="T60" fmla="*/ 21 w 614"/>
                  <a:gd name="T61" fmla="*/ 158 h 457"/>
                  <a:gd name="T62" fmla="*/ 25 w 614"/>
                  <a:gd name="T63" fmla="*/ 119 h 457"/>
                  <a:gd name="T64" fmla="*/ 27 w 614"/>
                  <a:gd name="T65" fmla="*/ 78 h 457"/>
                  <a:gd name="T66" fmla="*/ 31 w 614"/>
                  <a:gd name="T67" fmla="*/ 39 h 457"/>
                  <a:gd name="T68" fmla="*/ 35 w 614"/>
                  <a:gd name="T69" fmla="*/ 0 h 457"/>
                  <a:gd name="T70" fmla="*/ 74 w 614"/>
                  <a:gd name="T71" fmla="*/ 2 h 457"/>
                  <a:gd name="T72" fmla="*/ 113 w 614"/>
                  <a:gd name="T73" fmla="*/ 4 h 457"/>
                  <a:gd name="T74" fmla="*/ 152 w 614"/>
                  <a:gd name="T75" fmla="*/ 8 h 457"/>
                  <a:gd name="T76" fmla="*/ 191 w 614"/>
                  <a:gd name="T77" fmla="*/ 10 h 457"/>
                  <a:gd name="T78" fmla="*/ 229 w 614"/>
                  <a:gd name="T79" fmla="*/ 12 h 457"/>
                  <a:gd name="T80" fmla="*/ 268 w 614"/>
                  <a:gd name="T81" fmla="*/ 14 h 457"/>
                  <a:gd name="T82" fmla="*/ 307 w 614"/>
                  <a:gd name="T83" fmla="*/ 16 h 457"/>
                  <a:gd name="T84" fmla="*/ 346 w 614"/>
                  <a:gd name="T85" fmla="*/ 18 h 457"/>
                  <a:gd name="T86" fmla="*/ 385 w 614"/>
                  <a:gd name="T87" fmla="*/ 20 h 457"/>
                  <a:gd name="T88" fmla="*/ 424 w 614"/>
                  <a:gd name="T89" fmla="*/ 22 h 457"/>
                  <a:gd name="T90" fmla="*/ 459 w 614"/>
                  <a:gd name="T91" fmla="*/ 24 h 457"/>
                  <a:gd name="T92" fmla="*/ 490 w 614"/>
                  <a:gd name="T93" fmla="*/ 24 h 457"/>
                  <a:gd name="T94" fmla="*/ 518 w 614"/>
                  <a:gd name="T95" fmla="*/ 26 h 457"/>
                  <a:gd name="T96" fmla="*/ 549 w 614"/>
                  <a:gd name="T97" fmla="*/ 26 h 457"/>
                  <a:gd name="T98" fmla="*/ 578 w 614"/>
                  <a:gd name="T99" fmla="*/ 26 h 457"/>
                  <a:gd name="T100" fmla="*/ 608 w 614"/>
                  <a:gd name="T101" fmla="*/ 28 h 457"/>
                  <a:gd name="T102" fmla="*/ 614 w 614"/>
                  <a:gd name="T103" fmla="*/ 41 h 457"/>
                  <a:gd name="T104" fmla="*/ 614 w 614"/>
                  <a:gd name="T105" fmla="*/ 61 h 457"/>
                  <a:gd name="T106" fmla="*/ 614 w 614"/>
                  <a:gd name="T107" fmla="*/ 82 h 457"/>
                  <a:gd name="T108" fmla="*/ 614 w 614"/>
                  <a:gd name="T109" fmla="*/ 100 h 457"/>
                  <a:gd name="T110" fmla="*/ 612 w 614"/>
                  <a:gd name="T111" fmla="*/ 121 h 457"/>
                  <a:gd name="T112" fmla="*/ 612 w 614"/>
                  <a:gd name="T113" fmla="*/ 13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4" h="457">
                    <a:moveTo>
                      <a:pt x="612" y="135"/>
                    </a:moveTo>
                    <a:lnTo>
                      <a:pt x="612" y="145"/>
                    </a:lnTo>
                    <a:lnTo>
                      <a:pt x="612" y="153"/>
                    </a:lnTo>
                    <a:lnTo>
                      <a:pt x="612" y="164"/>
                    </a:lnTo>
                    <a:lnTo>
                      <a:pt x="612" y="174"/>
                    </a:lnTo>
                    <a:lnTo>
                      <a:pt x="612" y="184"/>
                    </a:lnTo>
                    <a:lnTo>
                      <a:pt x="612" y="194"/>
                    </a:lnTo>
                    <a:lnTo>
                      <a:pt x="612" y="205"/>
                    </a:lnTo>
                    <a:lnTo>
                      <a:pt x="612" y="215"/>
                    </a:lnTo>
                    <a:lnTo>
                      <a:pt x="612" y="225"/>
                    </a:lnTo>
                    <a:lnTo>
                      <a:pt x="612" y="235"/>
                    </a:lnTo>
                    <a:lnTo>
                      <a:pt x="612" y="246"/>
                    </a:lnTo>
                    <a:lnTo>
                      <a:pt x="610" y="254"/>
                    </a:lnTo>
                    <a:lnTo>
                      <a:pt x="610" y="264"/>
                    </a:lnTo>
                    <a:lnTo>
                      <a:pt x="610" y="274"/>
                    </a:lnTo>
                    <a:lnTo>
                      <a:pt x="610" y="285"/>
                    </a:lnTo>
                    <a:lnTo>
                      <a:pt x="610" y="295"/>
                    </a:lnTo>
                    <a:lnTo>
                      <a:pt x="610" y="305"/>
                    </a:lnTo>
                    <a:lnTo>
                      <a:pt x="610" y="315"/>
                    </a:lnTo>
                    <a:lnTo>
                      <a:pt x="610" y="326"/>
                    </a:lnTo>
                    <a:lnTo>
                      <a:pt x="610" y="336"/>
                    </a:lnTo>
                    <a:lnTo>
                      <a:pt x="610" y="346"/>
                    </a:lnTo>
                    <a:lnTo>
                      <a:pt x="610" y="354"/>
                    </a:lnTo>
                    <a:lnTo>
                      <a:pt x="610" y="365"/>
                    </a:lnTo>
                    <a:lnTo>
                      <a:pt x="610" y="375"/>
                    </a:lnTo>
                    <a:lnTo>
                      <a:pt x="610" y="385"/>
                    </a:lnTo>
                    <a:lnTo>
                      <a:pt x="608" y="395"/>
                    </a:lnTo>
                    <a:lnTo>
                      <a:pt x="608" y="406"/>
                    </a:lnTo>
                    <a:lnTo>
                      <a:pt x="608" y="416"/>
                    </a:lnTo>
                    <a:lnTo>
                      <a:pt x="608" y="426"/>
                    </a:lnTo>
                    <a:lnTo>
                      <a:pt x="608" y="436"/>
                    </a:lnTo>
                    <a:lnTo>
                      <a:pt x="608" y="447"/>
                    </a:lnTo>
                    <a:lnTo>
                      <a:pt x="608" y="457"/>
                    </a:lnTo>
                    <a:lnTo>
                      <a:pt x="598" y="457"/>
                    </a:lnTo>
                    <a:lnTo>
                      <a:pt x="588" y="455"/>
                    </a:lnTo>
                    <a:lnTo>
                      <a:pt x="576" y="455"/>
                    </a:lnTo>
                    <a:lnTo>
                      <a:pt x="565" y="455"/>
                    </a:lnTo>
                    <a:lnTo>
                      <a:pt x="555" y="455"/>
                    </a:lnTo>
                    <a:lnTo>
                      <a:pt x="545" y="455"/>
                    </a:lnTo>
                    <a:lnTo>
                      <a:pt x="533" y="455"/>
                    </a:lnTo>
                    <a:lnTo>
                      <a:pt x="522" y="455"/>
                    </a:lnTo>
                    <a:lnTo>
                      <a:pt x="506" y="453"/>
                    </a:lnTo>
                    <a:lnTo>
                      <a:pt x="490" y="453"/>
                    </a:lnTo>
                    <a:lnTo>
                      <a:pt x="473" y="453"/>
                    </a:lnTo>
                    <a:lnTo>
                      <a:pt x="457" y="453"/>
                    </a:lnTo>
                    <a:lnTo>
                      <a:pt x="440" y="451"/>
                    </a:lnTo>
                    <a:lnTo>
                      <a:pt x="424" y="451"/>
                    </a:lnTo>
                    <a:lnTo>
                      <a:pt x="408" y="451"/>
                    </a:lnTo>
                    <a:lnTo>
                      <a:pt x="391" y="449"/>
                    </a:lnTo>
                    <a:lnTo>
                      <a:pt x="375" y="449"/>
                    </a:lnTo>
                    <a:lnTo>
                      <a:pt x="358" y="449"/>
                    </a:lnTo>
                    <a:lnTo>
                      <a:pt x="342" y="447"/>
                    </a:lnTo>
                    <a:lnTo>
                      <a:pt x="326" y="447"/>
                    </a:lnTo>
                    <a:lnTo>
                      <a:pt x="309" y="447"/>
                    </a:lnTo>
                    <a:lnTo>
                      <a:pt x="293" y="444"/>
                    </a:lnTo>
                    <a:lnTo>
                      <a:pt x="277" y="444"/>
                    </a:lnTo>
                    <a:lnTo>
                      <a:pt x="260" y="442"/>
                    </a:lnTo>
                    <a:lnTo>
                      <a:pt x="244" y="442"/>
                    </a:lnTo>
                    <a:lnTo>
                      <a:pt x="227" y="442"/>
                    </a:lnTo>
                    <a:lnTo>
                      <a:pt x="211" y="440"/>
                    </a:lnTo>
                    <a:lnTo>
                      <a:pt x="195" y="440"/>
                    </a:lnTo>
                    <a:lnTo>
                      <a:pt x="178" y="438"/>
                    </a:lnTo>
                    <a:lnTo>
                      <a:pt x="162" y="438"/>
                    </a:lnTo>
                    <a:lnTo>
                      <a:pt x="145" y="436"/>
                    </a:lnTo>
                    <a:lnTo>
                      <a:pt x="129" y="436"/>
                    </a:lnTo>
                    <a:lnTo>
                      <a:pt x="113" y="434"/>
                    </a:lnTo>
                    <a:lnTo>
                      <a:pt x="96" y="432"/>
                    </a:lnTo>
                    <a:lnTo>
                      <a:pt x="80" y="432"/>
                    </a:lnTo>
                    <a:lnTo>
                      <a:pt x="66" y="430"/>
                    </a:lnTo>
                    <a:lnTo>
                      <a:pt x="49" y="430"/>
                    </a:lnTo>
                    <a:lnTo>
                      <a:pt x="33" y="428"/>
                    </a:lnTo>
                    <a:lnTo>
                      <a:pt x="16" y="426"/>
                    </a:lnTo>
                    <a:lnTo>
                      <a:pt x="0" y="426"/>
                    </a:lnTo>
                    <a:lnTo>
                      <a:pt x="0" y="412"/>
                    </a:lnTo>
                    <a:lnTo>
                      <a:pt x="2" y="399"/>
                    </a:lnTo>
                    <a:lnTo>
                      <a:pt x="2" y="385"/>
                    </a:lnTo>
                    <a:lnTo>
                      <a:pt x="4" y="373"/>
                    </a:lnTo>
                    <a:lnTo>
                      <a:pt x="4" y="358"/>
                    </a:lnTo>
                    <a:lnTo>
                      <a:pt x="6" y="346"/>
                    </a:lnTo>
                    <a:lnTo>
                      <a:pt x="6" y="332"/>
                    </a:lnTo>
                    <a:lnTo>
                      <a:pt x="8" y="319"/>
                    </a:lnTo>
                    <a:lnTo>
                      <a:pt x="8" y="305"/>
                    </a:lnTo>
                    <a:lnTo>
                      <a:pt x="10" y="291"/>
                    </a:lnTo>
                    <a:lnTo>
                      <a:pt x="10" y="278"/>
                    </a:lnTo>
                    <a:lnTo>
                      <a:pt x="12" y="264"/>
                    </a:lnTo>
                    <a:lnTo>
                      <a:pt x="14" y="252"/>
                    </a:lnTo>
                    <a:lnTo>
                      <a:pt x="14" y="238"/>
                    </a:lnTo>
                    <a:lnTo>
                      <a:pt x="16" y="225"/>
                    </a:lnTo>
                    <a:lnTo>
                      <a:pt x="16" y="211"/>
                    </a:lnTo>
                    <a:lnTo>
                      <a:pt x="19" y="199"/>
                    </a:lnTo>
                    <a:lnTo>
                      <a:pt x="19" y="184"/>
                    </a:lnTo>
                    <a:lnTo>
                      <a:pt x="21" y="172"/>
                    </a:lnTo>
                    <a:lnTo>
                      <a:pt x="21" y="158"/>
                    </a:lnTo>
                    <a:lnTo>
                      <a:pt x="23" y="145"/>
                    </a:lnTo>
                    <a:lnTo>
                      <a:pt x="23" y="131"/>
                    </a:lnTo>
                    <a:lnTo>
                      <a:pt x="25" y="119"/>
                    </a:lnTo>
                    <a:lnTo>
                      <a:pt x="25" y="104"/>
                    </a:lnTo>
                    <a:lnTo>
                      <a:pt x="27" y="92"/>
                    </a:lnTo>
                    <a:lnTo>
                      <a:pt x="27" y="78"/>
                    </a:lnTo>
                    <a:lnTo>
                      <a:pt x="29" y="65"/>
                    </a:lnTo>
                    <a:lnTo>
                      <a:pt x="31" y="51"/>
                    </a:lnTo>
                    <a:lnTo>
                      <a:pt x="31" y="39"/>
                    </a:lnTo>
                    <a:lnTo>
                      <a:pt x="33" y="24"/>
                    </a:lnTo>
                    <a:lnTo>
                      <a:pt x="33" y="12"/>
                    </a:lnTo>
                    <a:lnTo>
                      <a:pt x="35" y="0"/>
                    </a:lnTo>
                    <a:lnTo>
                      <a:pt x="47" y="0"/>
                    </a:lnTo>
                    <a:lnTo>
                      <a:pt x="59" y="2"/>
                    </a:lnTo>
                    <a:lnTo>
                      <a:pt x="74" y="2"/>
                    </a:lnTo>
                    <a:lnTo>
                      <a:pt x="86" y="4"/>
                    </a:lnTo>
                    <a:lnTo>
                      <a:pt x="98" y="4"/>
                    </a:lnTo>
                    <a:lnTo>
                      <a:pt x="113" y="4"/>
                    </a:lnTo>
                    <a:lnTo>
                      <a:pt x="125" y="6"/>
                    </a:lnTo>
                    <a:lnTo>
                      <a:pt x="137" y="6"/>
                    </a:lnTo>
                    <a:lnTo>
                      <a:pt x="152" y="8"/>
                    </a:lnTo>
                    <a:lnTo>
                      <a:pt x="164" y="8"/>
                    </a:lnTo>
                    <a:lnTo>
                      <a:pt x="176" y="10"/>
                    </a:lnTo>
                    <a:lnTo>
                      <a:pt x="191" y="10"/>
                    </a:lnTo>
                    <a:lnTo>
                      <a:pt x="203" y="12"/>
                    </a:lnTo>
                    <a:lnTo>
                      <a:pt x="215" y="12"/>
                    </a:lnTo>
                    <a:lnTo>
                      <a:pt x="229" y="12"/>
                    </a:lnTo>
                    <a:lnTo>
                      <a:pt x="242" y="14"/>
                    </a:lnTo>
                    <a:lnTo>
                      <a:pt x="254" y="14"/>
                    </a:lnTo>
                    <a:lnTo>
                      <a:pt x="268" y="14"/>
                    </a:lnTo>
                    <a:lnTo>
                      <a:pt x="281" y="16"/>
                    </a:lnTo>
                    <a:lnTo>
                      <a:pt x="293" y="16"/>
                    </a:lnTo>
                    <a:lnTo>
                      <a:pt x="307" y="16"/>
                    </a:lnTo>
                    <a:lnTo>
                      <a:pt x="320" y="18"/>
                    </a:lnTo>
                    <a:lnTo>
                      <a:pt x="332" y="18"/>
                    </a:lnTo>
                    <a:lnTo>
                      <a:pt x="346" y="18"/>
                    </a:lnTo>
                    <a:lnTo>
                      <a:pt x="358" y="20"/>
                    </a:lnTo>
                    <a:lnTo>
                      <a:pt x="371" y="20"/>
                    </a:lnTo>
                    <a:lnTo>
                      <a:pt x="385" y="20"/>
                    </a:lnTo>
                    <a:lnTo>
                      <a:pt x="397" y="22"/>
                    </a:lnTo>
                    <a:lnTo>
                      <a:pt x="412" y="22"/>
                    </a:lnTo>
                    <a:lnTo>
                      <a:pt x="424" y="22"/>
                    </a:lnTo>
                    <a:lnTo>
                      <a:pt x="436" y="22"/>
                    </a:lnTo>
                    <a:lnTo>
                      <a:pt x="451" y="24"/>
                    </a:lnTo>
                    <a:lnTo>
                      <a:pt x="459" y="24"/>
                    </a:lnTo>
                    <a:lnTo>
                      <a:pt x="469" y="24"/>
                    </a:lnTo>
                    <a:lnTo>
                      <a:pt x="479" y="24"/>
                    </a:lnTo>
                    <a:lnTo>
                      <a:pt x="490" y="24"/>
                    </a:lnTo>
                    <a:lnTo>
                      <a:pt x="500" y="24"/>
                    </a:lnTo>
                    <a:lnTo>
                      <a:pt x="508" y="24"/>
                    </a:lnTo>
                    <a:lnTo>
                      <a:pt x="518" y="26"/>
                    </a:lnTo>
                    <a:lnTo>
                      <a:pt x="528" y="26"/>
                    </a:lnTo>
                    <a:lnTo>
                      <a:pt x="539" y="26"/>
                    </a:lnTo>
                    <a:lnTo>
                      <a:pt x="549" y="26"/>
                    </a:lnTo>
                    <a:lnTo>
                      <a:pt x="557" y="26"/>
                    </a:lnTo>
                    <a:lnTo>
                      <a:pt x="567" y="26"/>
                    </a:lnTo>
                    <a:lnTo>
                      <a:pt x="578" y="26"/>
                    </a:lnTo>
                    <a:lnTo>
                      <a:pt x="588" y="26"/>
                    </a:lnTo>
                    <a:lnTo>
                      <a:pt x="598" y="28"/>
                    </a:lnTo>
                    <a:lnTo>
                      <a:pt x="608" y="28"/>
                    </a:lnTo>
                    <a:lnTo>
                      <a:pt x="614" y="28"/>
                    </a:lnTo>
                    <a:lnTo>
                      <a:pt x="614" y="35"/>
                    </a:lnTo>
                    <a:lnTo>
                      <a:pt x="614" y="41"/>
                    </a:lnTo>
                    <a:lnTo>
                      <a:pt x="614" y="47"/>
                    </a:lnTo>
                    <a:lnTo>
                      <a:pt x="614" y="55"/>
                    </a:lnTo>
                    <a:lnTo>
                      <a:pt x="614" y="61"/>
                    </a:lnTo>
                    <a:lnTo>
                      <a:pt x="614" y="67"/>
                    </a:lnTo>
                    <a:lnTo>
                      <a:pt x="614" y="74"/>
                    </a:lnTo>
                    <a:lnTo>
                      <a:pt x="614" y="82"/>
                    </a:lnTo>
                    <a:lnTo>
                      <a:pt x="614" y="88"/>
                    </a:lnTo>
                    <a:lnTo>
                      <a:pt x="614" y="94"/>
                    </a:lnTo>
                    <a:lnTo>
                      <a:pt x="614" y="100"/>
                    </a:lnTo>
                    <a:lnTo>
                      <a:pt x="614" y="108"/>
                    </a:lnTo>
                    <a:lnTo>
                      <a:pt x="614" y="115"/>
                    </a:lnTo>
                    <a:lnTo>
                      <a:pt x="612" y="121"/>
                    </a:lnTo>
                    <a:lnTo>
                      <a:pt x="612" y="127"/>
                    </a:lnTo>
                    <a:lnTo>
                      <a:pt x="612" y="135"/>
                    </a:lnTo>
                    <a:lnTo>
                      <a:pt x="612" y="135"/>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CO</a:t>
                </a:r>
              </a:p>
            </p:txBody>
          </p:sp>
          <p:sp>
            <p:nvSpPr>
              <p:cNvPr id="54" name="Freeform 51">
                <a:extLst>
                  <a:ext uri="{FF2B5EF4-FFF2-40B4-BE49-F238E27FC236}">
                    <a16:creationId xmlns:a16="http://schemas.microsoft.com/office/drawing/2014/main" id="{195C872B-7912-48FA-AE4A-9040799C12F7}"/>
                  </a:ext>
                </a:extLst>
              </p:cNvPr>
              <p:cNvSpPr>
                <a:spLocks noEditPoints="1"/>
              </p:cNvSpPr>
              <p:nvPr/>
            </p:nvSpPr>
            <p:spPr bwMode="auto">
              <a:xfrm>
                <a:off x="716" y="694"/>
                <a:ext cx="760" cy="1125"/>
              </a:xfrm>
              <a:custGeom>
                <a:avLst/>
                <a:gdLst>
                  <a:gd name="T0" fmla="*/ 350 w 760"/>
                  <a:gd name="T1" fmla="*/ 1061 h 1125"/>
                  <a:gd name="T2" fmla="*/ 260 w 760"/>
                  <a:gd name="T3" fmla="*/ 998 h 1125"/>
                  <a:gd name="T4" fmla="*/ 359 w 760"/>
                  <a:gd name="T5" fmla="*/ 1004 h 1125"/>
                  <a:gd name="T6" fmla="*/ 223 w 760"/>
                  <a:gd name="T7" fmla="*/ 908 h 1125"/>
                  <a:gd name="T8" fmla="*/ 234 w 760"/>
                  <a:gd name="T9" fmla="*/ 918 h 1125"/>
                  <a:gd name="T10" fmla="*/ 201 w 760"/>
                  <a:gd name="T11" fmla="*/ 903 h 1125"/>
                  <a:gd name="T12" fmla="*/ 242 w 760"/>
                  <a:gd name="T13" fmla="*/ 906 h 1125"/>
                  <a:gd name="T14" fmla="*/ 756 w 760"/>
                  <a:gd name="T15" fmla="*/ 955 h 1125"/>
                  <a:gd name="T16" fmla="*/ 741 w 760"/>
                  <a:gd name="T17" fmla="*/ 934 h 1125"/>
                  <a:gd name="T18" fmla="*/ 725 w 760"/>
                  <a:gd name="T19" fmla="*/ 895 h 1125"/>
                  <a:gd name="T20" fmla="*/ 518 w 760"/>
                  <a:gd name="T21" fmla="*/ 617 h 1125"/>
                  <a:gd name="T22" fmla="*/ 354 w 760"/>
                  <a:gd name="T23" fmla="*/ 260 h 1125"/>
                  <a:gd name="T24" fmla="*/ 178 w 760"/>
                  <a:gd name="T25" fmla="*/ 28 h 1125"/>
                  <a:gd name="T26" fmla="*/ 49 w 760"/>
                  <a:gd name="T27" fmla="*/ 35 h 1125"/>
                  <a:gd name="T28" fmla="*/ 37 w 760"/>
                  <a:gd name="T29" fmla="*/ 90 h 1125"/>
                  <a:gd name="T30" fmla="*/ 33 w 760"/>
                  <a:gd name="T31" fmla="*/ 125 h 1125"/>
                  <a:gd name="T32" fmla="*/ 12 w 760"/>
                  <a:gd name="T33" fmla="*/ 139 h 1125"/>
                  <a:gd name="T34" fmla="*/ 2 w 760"/>
                  <a:gd name="T35" fmla="*/ 180 h 1125"/>
                  <a:gd name="T36" fmla="*/ 33 w 760"/>
                  <a:gd name="T37" fmla="*/ 246 h 1125"/>
                  <a:gd name="T38" fmla="*/ 27 w 760"/>
                  <a:gd name="T39" fmla="*/ 311 h 1125"/>
                  <a:gd name="T40" fmla="*/ 57 w 760"/>
                  <a:gd name="T41" fmla="*/ 387 h 1125"/>
                  <a:gd name="T42" fmla="*/ 72 w 760"/>
                  <a:gd name="T43" fmla="*/ 428 h 1125"/>
                  <a:gd name="T44" fmla="*/ 66 w 760"/>
                  <a:gd name="T45" fmla="*/ 434 h 1125"/>
                  <a:gd name="T46" fmla="*/ 84 w 760"/>
                  <a:gd name="T47" fmla="*/ 453 h 1125"/>
                  <a:gd name="T48" fmla="*/ 100 w 760"/>
                  <a:gd name="T49" fmla="*/ 455 h 1125"/>
                  <a:gd name="T50" fmla="*/ 125 w 760"/>
                  <a:gd name="T51" fmla="*/ 444 h 1125"/>
                  <a:gd name="T52" fmla="*/ 152 w 760"/>
                  <a:gd name="T53" fmla="*/ 451 h 1125"/>
                  <a:gd name="T54" fmla="*/ 166 w 760"/>
                  <a:gd name="T55" fmla="*/ 453 h 1125"/>
                  <a:gd name="T56" fmla="*/ 178 w 760"/>
                  <a:gd name="T57" fmla="*/ 451 h 1125"/>
                  <a:gd name="T58" fmla="*/ 178 w 760"/>
                  <a:gd name="T59" fmla="*/ 453 h 1125"/>
                  <a:gd name="T60" fmla="*/ 164 w 760"/>
                  <a:gd name="T61" fmla="*/ 457 h 1125"/>
                  <a:gd name="T62" fmla="*/ 109 w 760"/>
                  <a:gd name="T63" fmla="*/ 455 h 1125"/>
                  <a:gd name="T64" fmla="*/ 123 w 760"/>
                  <a:gd name="T65" fmla="*/ 490 h 1125"/>
                  <a:gd name="T66" fmla="*/ 121 w 760"/>
                  <a:gd name="T67" fmla="*/ 506 h 1125"/>
                  <a:gd name="T68" fmla="*/ 105 w 760"/>
                  <a:gd name="T69" fmla="*/ 492 h 1125"/>
                  <a:gd name="T70" fmla="*/ 94 w 760"/>
                  <a:gd name="T71" fmla="*/ 473 h 1125"/>
                  <a:gd name="T72" fmla="*/ 94 w 760"/>
                  <a:gd name="T73" fmla="*/ 528 h 1125"/>
                  <a:gd name="T74" fmla="*/ 133 w 760"/>
                  <a:gd name="T75" fmla="*/ 571 h 1125"/>
                  <a:gd name="T76" fmla="*/ 125 w 760"/>
                  <a:gd name="T77" fmla="*/ 604 h 1125"/>
                  <a:gd name="T78" fmla="*/ 119 w 760"/>
                  <a:gd name="T79" fmla="*/ 635 h 1125"/>
                  <a:gd name="T80" fmla="*/ 143 w 760"/>
                  <a:gd name="T81" fmla="*/ 676 h 1125"/>
                  <a:gd name="T82" fmla="*/ 172 w 760"/>
                  <a:gd name="T83" fmla="*/ 733 h 1125"/>
                  <a:gd name="T84" fmla="*/ 182 w 760"/>
                  <a:gd name="T85" fmla="*/ 768 h 1125"/>
                  <a:gd name="T86" fmla="*/ 197 w 760"/>
                  <a:gd name="T87" fmla="*/ 809 h 1125"/>
                  <a:gd name="T88" fmla="*/ 195 w 760"/>
                  <a:gd name="T89" fmla="*/ 844 h 1125"/>
                  <a:gd name="T90" fmla="*/ 266 w 760"/>
                  <a:gd name="T91" fmla="*/ 875 h 1125"/>
                  <a:gd name="T92" fmla="*/ 305 w 760"/>
                  <a:gd name="T93" fmla="*/ 899 h 1125"/>
                  <a:gd name="T94" fmla="*/ 332 w 760"/>
                  <a:gd name="T95" fmla="*/ 924 h 1125"/>
                  <a:gd name="T96" fmla="*/ 373 w 760"/>
                  <a:gd name="T97" fmla="*/ 959 h 1125"/>
                  <a:gd name="T98" fmla="*/ 383 w 760"/>
                  <a:gd name="T99" fmla="*/ 965 h 1125"/>
                  <a:gd name="T100" fmla="*/ 445 w 760"/>
                  <a:gd name="T101" fmla="*/ 1020 h 1125"/>
                  <a:gd name="T102" fmla="*/ 459 w 760"/>
                  <a:gd name="T103" fmla="*/ 1092 h 1125"/>
                  <a:gd name="T104" fmla="*/ 459 w 760"/>
                  <a:gd name="T105" fmla="*/ 1094 h 1125"/>
                  <a:gd name="T106" fmla="*/ 533 w 760"/>
                  <a:gd name="T107" fmla="*/ 1117 h 1125"/>
                  <a:gd name="T108" fmla="*/ 674 w 760"/>
                  <a:gd name="T109" fmla="*/ 1123 h 1125"/>
                  <a:gd name="T110" fmla="*/ 711 w 760"/>
                  <a:gd name="T111" fmla="*/ 1098 h 1125"/>
                  <a:gd name="T112" fmla="*/ 694 w 760"/>
                  <a:gd name="T113" fmla="*/ 1049 h 1125"/>
                  <a:gd name="T114" fmla="*/ 719 w 760"/>
                  <a:gd name="T115" fmla="*/ 1018 h 1125"/>
                  <a:gd name="T116" fmla="*/ 725 w 760"/>
                  <a:gd name="T117" fmla="*/ 990 h 1125"/>
                  <a:gd name="T118" fmla="*/ 53 w 760"/>
                  <a:gd name="T119" fmla="*/ 471 h 1125"/>
                  <a:gd name="T120" fmla="*/ 109 w 760"/>
                  <a:gd name="T121" fmla="*/ 469 h 1125"/>
                  <a:gd name="T122" fmla="*/ 289 w 760"/>
                  <a:gd name="T123" fmla="*/ 922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0" h="1125">
                    <a:moveTo>
                      <a:pt x="354" y="1057"/>
                    </a:moveTo>
                    <a:lnTo>
                      <a:pt x="352" y="1053"/>
                    </a:lnTo>
                    <a:lnTo>
                      <a:pt x="348" y="1049"/>
                    </a:lnTo>
                    <a:lnTo>
                      <a:pt x="346" y="1047"/>
                    </a:lnTo>
                    <a:lnTo>
                      <a:pt x="346" y="1043"/>
                    </a:lnTo>
                    <a:lnTo>
                      <a:pt x="346" y="1043"/>
                    </a:lnTo>
                    <a:lnTo>
                      <a:pt x="346" y="1041"/>
                    </a:lnTo>
                    <a:lnTo>
                      <a:pt x="344" y="1041"/>
                    </a:lnTo>
                    <a:lnTo>
                      <a:pt x="344" y="1039"/>
                    </a:lnTo>
                    <a:lnTo>
                      <a:pt x="344" y="1039"/>
                    </a:lnTo>
                    <a:lnTo>
                      <a:pt x="344" y="1037"/>
                    </a:lnTo>
                    <a:lnTo>
                      <a:pt x="342" y="1037"/>
                    </a:lnTo>
                    <a:lnTo>
                      <a:pt x="342" y="1037"/>
                    </a:lnTo>
                    <a:lnTo>
                      <a:pt x="340" y="1039"/>
                    </a:lnTo>
                    <a:lnTo>
                      <a:pt x="342" y="1043"/>
                    </a:lnTo>
                    <a:lnTo>
                      <a:pt x="344" y="1045"/>
                    </a:lnTo>
                    <a:lnTo>
                      <a:pt x="344" y="1049"/>
                    </a:lnTo>
                    <a:lnTo>
                      <a:pt x="346" y="1055"/>
                    </a:lnTo>
                    <a:lnTo>
                      <a:pt x="348" y="1059"/>
                    </a:lnTo>
                    <a:lnTo>
                      <a:pt x="350" y="1061"/>
                    </a:lnTo>
                    <a:lnTo>
                      <a:pt x="352" y="1061"/>
                    </a:lnTo>
                    <a:lnTo>
                      <a:pt x="352" y="1063"/>
                    </a:lnTo>
                    <a:lnTo>
                      <a:pt x="354" y="1063"/>
                    </a:lnTo>
                    <a:lnTo>
                      <a:pt x="354" y="1063"/>
                    </a:lnTo>
                    <a:lnTo>
                      <a:pt x="354" y="1063"/>
                    </a:lnTo>
                    <a:lnTo>
                      <a:pt x="356" y="1063"/>
                    </a:lnTo>
                    <a:lnTo>
                      <a:pt x="359" y="1063"/>
                    </a:lnTo>
                    <a:lnTo>
                      <a:pt x="359" y="1063"/>
                    </a:lnTo>
                    <a:lnTo>
                      <a:pt x="361" y="1063"/>
                    </a:lnTo>
                    <a:lnTo>
                      <a:pt x="356" y="1059"/>
                    </a:lnTo>
                    <a:lnTo>
                      <a:pt x="354" y="1057"/>
                    </a:lnTo>
                    <a:close/>
                    <a:moveTo>
                      <a:pt x="268" y="1000"/>
                    </a:moveTo>
                    <a:lnTo>
                      <a:pt x="264" y="998"/>
                    </a:lnTo>
                    <a:lnTo>
                      <a:pt x="264" y="998"/>
                    </a:lnTo>
                    <a:lnTo>
                      <a:pt x="264" y="996"/>
                    </a:lnTo>
                    <a:lnTo>
                      <a:pt x="262" y="996"/>
                    </a:lnTo>
                    <a:lnTo>
                      <a:pt x="262" y="996"/>
                    </a:lnTo>
                    <a:lnTo>
                      <a:pt x="260" y="996"/>
                    </a:lnTo>
                    <a:lnTo>
                      <a:pt x="258" y="996"/>
                    </a:lnTo>
                    <a:lnTo>
                      <a:pt x="260" y="998"/>
                    </a:lnTo>
                    <a:lnTo>
                      <a:pt x="262" y="1002"/>
                    </a:lnTo>
                    <a:lnTo>
                      <a:pt x="264" y="1004"/>
                    </a:lnTo>
                    <a:lnTo>
                      <a:pt x="266" y="1004"/>
                    </a:lnTo>
                    <a:lnTo>
                      <a:pt x="270" y="1004"/>
                    </a:lnTo>
                    <a:lnTo>
                      <a:pt x="270" y="1002"/>
                    </a:lnTo>
                    <a:lnTo>
                      <a:pt x="268" y="1000"/>
                    </a:lnTo>
                    <a:close/>
                    <a:moveTo>
                      <a:pt x="369" y="1000"/>
                    </a:moveTo>
                    <a:lnTo>
                      <a:pt x="361" y="996"/>
                    </a:lnTo>
                    <a:lnTo>
                      <a:pt x="361" y="996"/>
                    </a:lnTo>
                    <a:lnTo>
                      <a:pt x="354" y="992"/>
                    </a:lnTo>
                    <a:lnTo>
                      <a:pt x="352" y="990"/>
                    </a:lnTo>
                    <a:lnTo>
                      <a:pt x="350" y="990"/>
                    </a:lnTo>
                    <a:lnTo>
                      <a:pt x="350" y="992"/>
                    </a:lnTo>
                    <a:lnTo>
                      <a:pt x="350" y="994"/>
                    </a:lnTo>
                    <a:lnTo>
                      <a:pt x="352" y="994"/>
                    </a:lnTo>
                    <a:lnTo>
                      <a:pt x="354" y="996"/>
                    </a:lnTo>
                    <a:lnTo>
                      <a:pt x="356" y="996"/>
                    </a:lnTo>
                    <a:lnTo>
                      <a:pt x="359" y="998"/>
                    </a:lnTo>
                    <a:lnTo>
                      <a:pt x="359" y="1000"/>
                    </a:lnTo>
                    <a:lnTo>
                      <a:pt x="359" y="1004"/>
                    </a:lnTo>
                    <a:lnTo>
                      <a:pt x="359" y="1006"/>
                    </a:lnTo>
                    <a:lnTo>
                      <a:pt x="359" y="1008"/>
                    </a:lnTo>
                    <a:lnTo>
                      <a:pt x="361" y="1010"/>
                    </a:lnTo>
                    <a:lnTo>
                      <a:pt x="363" y="1010"/>
                    </a:lnTo>
                    <a:lnTo>
                      <a:pt x="363" y="1010"/>
                    </a:lnTo>
                    <a:lnTo>
                      <a:pt x="365" y="1010"/>
                    </a:lnTo>
                    <a:lnTo>
                      <a:pt x="367" y="1010"/>
                    </a:lnTo>
                    <a:lnTo>
                      <a:pt x="367" y="1010"/>
                    </a:lnTo>
                    <a:lnTo>
                      <a:pt x="369" y="1012"/>
                    </a:lnTo>
                    <a:lnTo>
                      <a:pt x="371" y="1012"/>
                    </a:lnTo>
                    <a:lnTo>
                      <a:pt x="373" y="1012"/>
                    </a:lnTo>
                    <a:lnTo>
                      <a:pt x="373" y="1010"/>
                    </a:lnTo>
                    <a:lnTo>
                      <a:pt x="369" y="1002"/>
                    </a:lnTo>
                    <a:lnTo>
                      <a:pt x="369" y="1000"/>
                    </a:lnTo>
                    <a:close/>
                    <a:moveTo>
                      <a:pt x="232" y="912"/>
                    </a:moveTo>
                    <a:lnTo>
                      <a:pt x="232" y="910"/>
                    </a:lnTo>
                    <a:lnTo>
                      <a:pt x="232" y="908"/>
                    </a:lnTo>
                    <a:lnTo>
                      <a:pt x="229" y="908"/>
                    </a:lnTo>
                    <a:lnTo>
                      <a:pt x="229" y="908"/>
                    </a:lnTo>
                    <a:lnTo>
                      <a:pt x="223" y="908"/>
                    </a:lnTo>
                    <a:lnTo>
                      <a:pt x="221" y="908"/>
                    </a:lnTo>
                    <a:lnTo>
                      <a:pt x="221" y="908"/>
                    </a:lnTo>
                    <a:lnTo>
                      <a:pt x="219" y="908"/>
                    </a:lnTo>
                    <a:lnTo>
                      <a:pt x="217" y="908"/>
                    </a:lnTo>
                    <a:lnTo>
                      <a:pt x="215" y="906"/>
                    </a:lnTo>
                    <a:lnTo>
                      <a:pt x="213" y="908"/>
                    </a:lnTo>
                    <a:lnTo>
                      <a:pt x="213" y="910"/>
                    </a:lnTo>
                    <a:lnTo>
                      <a:pt x="215" y="912"/>
                    </a:lnTo>
                    <a:lnTo>
                      <a:pt x="217" y="914"/>
                    </a:lnTo>
                    <a:lnTo>
                      <a:pt x="217" y="916"/>
                    </a:lnTo>
                    <a:lnTo>
                      <a:pt x="217" y="918"/>
                    </a:lnTo>
                    <a:lnTo>
                      <a:pt x="219" y="920"/>
                    </a:lnTo>
                    <a:lnTo>
                      <a:pt x="221" y="920"/>
                    </a:lnTo>
                    <a:lnTo>
                      <a:pt x="223" y="920"/>
                    </a:lnTo>
                    <a:lnTo>
                      <a:pt x="223" y="920"/>
                    </a:lnTo>
                    <a:lnTo>
                      <a:pt x="225" y="920"/>
                    </a:lnTo>
                    <a:lnTo>
                      <a:pt x="225" y="920"/>
                    </a:lnTo>
                    <a:lnTo>
                      <a:pt x="227" y="920"/>
                    </a:lnTo>
                    <a:lnTo>
                      <a:pt x="227" y="920"/>
                    </a:lnTo>
                    <a:lnTo>
                      <a:pt x="234" y="918"/>
                    </a:lnTo>
                    <a:lnTo>
                      <a:pt x="236" y="918"/>
                    </a:lnTo>
                    <a:lnTo>
                      <a:pt x="236" y="916"/>
                    </a:lnTo>
                    <a:lnTo>
                      <a:pt x="236" y="914"/>
                    </a:lnTo>
                    <a:lnTo>
                      <a:pt x="234" y="914"/>
                    </a:lnTo>
                    <a:lnTo>
                      <a:pt x="232" y="912"/>
                    </a:lnTo>
                    <a:close/>
                    <a:moveTo>
                      <a:pt x="207" y="903"/>
                    </a:moveTo>
                    <a:lnTo>
                      <a:pt x="207" y="901"/>
                    </a:lnTo>
                    <a:lnTo>
                      <a:pt x="207" y="901"/>
                    </a:lnTo>
                    <a:lnTo>
                      <a:pt x="205" y="901"/>
                    </a:lnTo>
                    <a:lnTo>
                      <a:pt x="205" y="899"/>
                    </a:lnTo>
                    <a:lnTo>
                      <a:pt x="205" y="899"/>
                    </a:lnTo>
                    <a:lnTo>
                      <a:pt x="203" y="897"/>
                    </a:lnTo>
                    <a:lnTo>
                      <a:pt x="203" y="899"/>
                    </a:lnTo>
                    <a:lnTo>
                      <a:pt x="201" y="899"/>
                    </a:lnTo>
                    <a:lnTo>
                      <a:pt x="199" y="899"/>
                    </a:lnTo>
                    <a:lnTo>
                      <a:pt x="197" y="901"/>
                    </a:lnTo>
                    <a:lnTo>
                      <a:pt x="197" y="901"/>
                    </a:lnTo>
                    <a:lnTo>
                      <a:pt x="197" y="901"/>
                    </a:lnTo>
                    <a:lnTo>
                      <a:pt x="199" y="901"/>
                    </a:lnTo>
                    <a:lnTo>
                      <a:pt x="201" y="903"/>
                    </a:lnTo>
                    <a:lnTo>
                      <a:pt x="203" y="903"/>
                    </a:lnTo>
                    <a:lnTo>
                      <a:pt x="209" y="906"/>
                    </a:lnTo>
                    <a:lnTo>
                      <a:pt x="209" y="903"/>
                    </a:lnTo>
                    <a:lnTo>
                      <a:pt x="207" y="903"/>
                    </a:lnTo>
                    <a:close/>
                    <a:moveTo>
                      <a:pt x="275" y="914"/>
                    </a:moveTo>
                    <a:lnTo>
                      <a:pt x="275" y="914"/>
                    </a:lnTo>
                    <a:lnTo>
                      <a:pt x="272" y="912"/>
                    </a:lnTo>
                    <a:lnTo>
                      <a:pt x="270" y="914"/>
                    </a:lnTo>
                    <a:lnTo>
                      <a:pt x="266" y="916"/>
                    </a:lnTo>
                    <a:lnTo>
                      <a:pt x="266" y="916"/>
                    </a:lnTo>
                    <a:lnTo>
                      <a:pt x="266" y="916"/>
                    </a:lnTo>
                    <a:lnTo>
                      <a:pt x="258" y="912"/>
                    </a:lnTo>
                    <a:lnTo>
                      <a:pt x="256" y="910"/>
                    </a:lnTo>
                    <a:lnTo>
                      <a:pt x="252" y="910"/>
                    </a:lnTo>
                    <a:lnTo>
                      <a:pt x="252" y="910"/>
                    </a:lnTo>
                    <a:lnTo>
                      <a:pt x="248" y="906"/>
                    </a:lnTo>
                    <a:lnTo>
                      <a:pt x="244" y="906"/>
                    </a:lnTo>
                    <a:lnTo>
                      <a:pt x="244" y="906"/>
                    </a:lnTo>
                    <a:lnTo>
                      <a:pt x="244" y="906"/>
                    </a:lnTo>
                    <a:lnTo>
                      <a:pt x="242" y="906"/>
                    </a:lnTo>
                    <a:lnTo>
                      <a:pt x="242" y="908"/>
                    </a:lnTo>
                    <a:lnTo>
                      <a:pt x="242" y="908"/>
                    </a:lnTo>
                    <a:lnTo>
                      <a:pt x="244" y="908"/>
                    </a:lnTo>
                    <a:lnTo>
                      <a:pt x="244" y="910"/>
                    </a:lnTo>
                    <a:lnTo>
                      <a:pt x="246" y="910"/>
                    </a:lnTo>
                    <a:lnTo>
                      <a:pt x="246" y="912"/>
                    </a:lnTo>
                    <a:lnTo>
                      <a:pt x="244" y="914"/>
                    </a:lnTo>
                    <a:lnTo>
                      <a:pt x="246" y="916"/>
                    </a:lnTo>
                    <a:lnTo>
                      <a:pt x="250" y="918"/>
                    </a:lnTo>
                    <a:lnTo>
                      <a:pt x="252" y="920"/>
                    </a:lnTo>
                    <a:lnTo>
                      <a:pt x="272" y="920"/>
                    </a:lnTo>
                    <a:lnTo>
                      <a:pt x="275" y="918"/>
                    </a:lnTo>
                    <a:lnTo>
                      <a:pt x="277" y="918"/>
                    </a:lnTo>
                    <a:lnTo>
                      <a:pt x="277" y="916"/>
                    </a:lnTo>
                    <a:lnTo>
                      <a:pt x="277" y="916"/>
                    </a:lnTo>
                    <a:lnTo>
                      <a:pt x="275" y="914"/>
                    </a:lnTo>
                    <a:close/>
                    <a:moveTo>
                      <a:pt x="760" y="959"/>
                    </a:moveTo>
                    <a:lnTo>
                      <a:pt x="760" y="959"/>
                    </a:lnTo>
                    <a:lnTo>
                      <a:pt x="758" y="957"/>
                    </a:lnTo>
                    <a:lnTo>
                      <a:pt x="756" y="955"/>
                    </a:lnTo>
                    <a:lnTo>
                      <a:pt x="756" y="953"/>
                    </a:lnTo>
                    <a:lnTo>
                      <a:pt x="754" y="953"/>
                    </a:lnTo>
                    <a:lnTo>
                      <a:pt x="748" y="947"/>
                    </a:lnTo>
                    <a:lnTo>
                      <a:pt x="746" y="944"/>
                    </a:lnTo>
                    <a:lnTo>
                      <a:pt x="746" y="944"/>
                    </a:lnTo>
                    <a:lnTo>
                      <a:pt x="744" y="942"/>
                    </a:lnTo>
                    <a:lnTo>
                      <a:pt x="744" y="942"/>
                    </a:lnTo>
                    <a:lnTo>
                      <a:pt x="744" y="942"/>
                    </a:lnTo>
                    <a:lnTo>
                      <a:pt x="744" y="940"/>
                    </a:lnTo>
                    <a:lnTo>
                      <a:pt x="744" y="940"/>
                    </a:lnTo>
                    <a:lnTo>
                      <a:pt x="741" y="940"/>
                    </a:lnTo>
                    <a:lnTo>
                      <a:pt x="741" y="940"/>
                    </a:lnTo>
                    <a:lnTo>
                      <a:pt x="741" y="940"/>
                    </a:lnTo>
                    <a:lnTo>
                      <a:pt x="739" y="940"/>
                    </a:lnTo>
                    <a:lnTo>
                      <a:pt x="739" y="938"/>
                    </a:lnTo>
                    <a:lnTo>
                      <a:pt x="739" y="938"/>
                    </a:lnTo>
                    <a:lnTo>
                      <a:pt x="739" y="936"/>
                    </a:lnTo>
                    <a:lnTo>
                      <a:pt x="739" y="936"/>
                    </a:lnTo>
                    <a:lnTo>
                      <a:pt x="739" y="934"/>
                    </a:lnTo>
                    <a:lnTo>
                      <a:pt x="741" y="934"/>
                    </a:lnTo>
                    <a:lnTo>
                      <a:pt x="739" y="932"/>
                    </a:lnTo>
                    <a:lnTo>
                      <a:pt x="739" y="932"/>
                    </a:lnTo>
                    <a:lnTo>
                      <a:pt x="739" y="930"/>
                    </a:lnTo>
                    <a:lnTo>
                      <a:pt x="739" y="928"/>
                    </a:lnTo>
                    <a:lnTo>
                      <a:pt x="737" y="928"/>
                    </a:lnTo>
                    <a:lnTo>
                      <a:pt x="737" y="926"/>
                    </a:lnTo>
                    <a:lnTo>
                      <a:pt x="737" y="926"/>
                    </a:lnTo>
                    <a:lnTo>
                      <a:pt x="737" y="922"/>
                    </a:lnTo>
                    <a:lnTo>
                      <a:pt x="737" y="922"/>
                    </a:lnTo>
                    <a:lnTo>
                      <a:pt x="737" y="922"/>
                    </a:lnTo>
                    <a:lnTo>
                      <a:pt x="737" y="920"/>
                    </a:lnTo>
                    <a:lnTo>
                      <a:pt x="733" y="908"/>
                    </a:lnTo>
                    <a:lnTo>
                      <a:pt x="731" y="908"/>
                    </a:lnTo>
                    <a:lnTo>
                      <a:pt x="729" y="906"/>
                    </a:lnTo>
                    <a:lnTo>
                      <a:pt x="727" y="903"/>
                    </a:lnTo>
                    <a:lnTo>
                      <a:pt x="729" y="901"/>
                    </a:lnTo>
                    <a:lnTo>
                      <a:pt x="727" y="899"/>
                    </a:lnTo>
                    <a:lnTo>
                      <a:pt x="727" y="897"/>
                    </a:lnTo>
                    <a:lnTo>
                      <a:pt x="727" y="895"/>
                    </a:lnTo>
                    <a:lnTo>
                      <a:pt x="725" y="895"/>
                    </a:lnTo>
                    <a:lnTo>
                      <a:pt x="725" y="895"/>
                    </a:lnTo>
                    <a:lnTo>
                      <a:pt x="723" y="893"/>
                    </a:lnTo>
                    <a:lnTo>
                      <a:pt x="725" y="881"/>
                    </a:lnTo>
                    <a:lnTo>
                      <a:pt x="725" y="879"/>
                    </a:lnTo>
                    <a:lnTo>
                      <a:pt x="711" y="862"/>
                    </a:lnTo>
                    <a:lnTo>
                      <a:pt x="696" y="844"/>
                    </a:lnTo>
                    <a:lnTo>
                      <a:pt x="682" y="828"/>
                    </a:lnTo>
                    <a:lnTo>
                      <a:pt x="668" y="809"/>
                    </a:lnTo>
                    <a:lnTo>
                      <a:pt x="655" y="795"/>
                    </a:lnTo>
                    <a:lnTo>
                      <a:pt x="643" y="778"/>
                    </a:lnTo>
                    <a:lnTo>
                      <a:pt x="631" y="764"/>
                    </a:lnTo>
                    <a:lnTo>
                      <a:pt x="619" y="748"/>
                    </a:lnTo>
                    <a:lnTo>
                      <a:pt x="608" y="731"/>
                    </a:lnTo>
                    <a:lnTo>
                      <a:pt x="596" y="717"/>
                    </a:lnTo>
                    <a:lnTo>
                      <a:pt x="584" y="701"/>
                    </a:lnTo>
                    <a:lnTo>
                      <a:pt x="572" y="686"/>
                    </a:lnTo>
                    <a:lnTo>
                      <a:pt x="559" y="668"/>
                    </a:lnTo>
                    <a:lnTo>
                      <a:pt x="545" y="651"/>
                    </a:lnTo>
                    <a:lnTo>
                      <a:pt x="531" y="635"/>
                    </a:lnTo>
                    <a:lnTo>
                      <a:pt x="518" y="617"/>
                    </a:lnTo>
                    <a:lnTo>
                      <a:pt x="504" y="600"/>
                    </a:lnTo>
                    <a:lnTo>
                      <a:pt x="492" y="584"/>
                    </a:lnTo>
                    <a:lnTo>
                      <a:pt x="477" y="565"/>
                    </a:lnTo>
                    <a:lnTo>
                      <a:pt x="465" y="549"/>
                    </a:lnTo>
                    <a:lnTo>
                      <a:pt x="449" y="528"/>
                    </a:lnTo>
                    <a:lnTo>
                      <a:pt x="432" y="508"/>
                    </a:lnTo>
                    <a:lnTo>
                      <a:pt x="414" y="487"/>
                    </a:lnTo>
                    <a:lnTo>
                      <a:pt x="397" y="467"/>
                    </a:lnTo>
                    <a:lnTo>
                      <a:pt x="381" y="446"/>
                    </a:lnTo>
                    <a:lnTo>
                      <a:pt x="365" y="424"/>
                    </a:lnTo>
                    <a:lnTo>
                      <a:pt x="348" y="403"/>
                    </a:lnTo>
                    <a:lnTo>
                      <a:pt x="332" y="383"/>
                    </a:lnTo>
                    <a:lnTo>
                      <a:pt x="332" y="381"/>
                    </a:lnTo>
                    <a:lnTo>
                      <a:pt x="332" y="377"/>
                    </a:lnTo>
                    <a:lnTo>
                      <a:pt x="336" y="356"/>
                    </a:lnTo>
                    <a:lnTo>
                      <a:pt x="340" y="338"/>
                    </a:lnTo>
                    <a:lnTo>
                      <a:pt x="344" y="317"/>
                    </a:lnTo>
                    <a:lnTo>
                      <a:pt x="346" y="299"/>
                    </a:lnTo>
                    <a:lnTo>
                      <a:pt x="350" y="280"/>
                    </a:lnTo>
                    <a:lnTo>
                      <a:pt x="354" y="260"/>
                    </a:lnTo>
                    <a:lnTo>
                      <a:pt x="356" y="242"/>
                    </a:lnTo>
                    <a:lnTo>
                      <a:pt x="361" y="221"/>
                    </a:lnTo>
                    <a:lnTo>
                      <a:pt x="365" y="203"/>
                    </a:lnTo>
                    <a:lnTo>
                      <a:pt x="369" y="184"/>
                    </a:lnTo>
                    <a:lnTo>
                      <a:pt x="371" y="164"/>
                    </a:lnTo>
                    <a:lnTo>
                      <a:pt x="375" y="145"/>
                    </a:lnTo>
                    <a:lnTo>
                      <a:pt x="379" y="127"/>
                    </a:lnTo>
                    <a:lnTo>
                      <a:pt x="381" y="106"/>
                    </a:lnTo>
                    <a:lnTo>
                      <a:pt x="385" y="88"/>
                    </a:lnTo>
                    <a:lnTo>
                      <a:pt x="389" y="69"/>
                    </a:lnTo>
                    <a:lnTo>
                      <a:pt x="369" y="65"/>
                    </a:lnTo>
                    <a:lnTo>
                      <a:pt x="346" y="61"/>
                    </a:lnTo>
                    <a:lnTo>
                      <a:pt x="326" y="57"/>
                    </a:lnTo>
                    <a:lnTo>
                      <a:pt x="305" y="53"/>
                    </a:lnTo>
                    <a:lnTo>
                      <a:pt x="283" y="49"/>
                    </a:lnTo>
                    <a:lnTo>
                      <a:pt x="262" y="45"/>
                    </a:lnTo>
                    <a:lnTo>
                      <a:pt x="242" y="41"/>
                    </a:lnTo>
                    <a:lnTo>
                      <a:pt x="221" y="37"/>
                    </a:lnTo>
                    <a:lnTo>
                      <a:pt x="199" y="33"/>
                    </a:lnTo>
                    <a:lnTo>
                      <a:pt x="178" y="28"/>
                    </a:lnTo>
                    <a:lnTo>
                      <a:pt x="158" y="22"/>
                    </a:lnTo>
                    <a:lnTo>
                      <a:pt x="137" y="18"/>
                    </a:lnTo>
                    <a:lnTo>
                      <a:pt x="115" y="14"/>
                    </a:lnTo>
                    <a:lnTo>
                      <a:pt x="94" y="10"/>
                    </a:lnTo>
                    <a:lnTo>
                      <a:pt x="74" y="6"/>
                    </a:lnTo>
                    <a:lnTo>
                      <a:pt x="53" y="0"/>
                    </a:lnTo>
                    <a:lnTo>
                      <a:pt x="53" y="0"/>
                    </a:lnTo>
                    <a:lnTo>
                      <a:pt x="51" y="0"/>
                    </a:lnTo>
                    <a:lnTo>
                      <a:pt x="51" y="2"/>
                    </a:lnTo>
                    <a:lnTo>
                      <a:pt x="51" y="4"/>
                    </a:lnTo>
                    <a:lnTo>
                      <a:pt x="51" y="4"/>
                    </a:lnTo>
                    <a:lnTo>
                      <a:pt x="49" y="14"/>
                    </a:lnTo>
                    <a:lnTo>
                      <a:pt x="47" y="16"/>
                    </a:lnTo>
                    <a:lnTo>
                      <a:pt x="45" y="18"/>
                    </a:lnTo>
                    <a:lnTo>
                      <a:pt x="41" y="22"/>
                    </a:lnTo>
                    <a:lnTo>
                      <a:pt x="41" y="22"/>
                    </a:lnTo>
                    <a:lnTo>
                      <a:pt x="43" y="24"/>
                    </a:lnTo>
                    <a:lnTo>
                      <a:pt x="47" y="26"/>
                    </a:lnTo>
                    <a:lnTo>
                      <a:pt x="49" y="33"/>
                    </a:lnTo>
                    <a:lnTo>
                      <a:pt x="49" y="35"/>
                    </a:lnTo>
                    <a:lnTo>
                      <a:pt x="49" y="37"/>
                    </a:lnTo>
                    <a:lnTo>
                      <a:pt x="49" y="39"/>
                    </a:lnTo>
                    <a:lnTo>
                      <a:pt x="49" y="41"/>
                    </a:lnTo>
                    <a:lnTo>
                      <a:pt x="51" y="43"/>
                    </a:lnTo>
                    <a:lnTo>
                      <a:pt x="51" y="43"/>
                    </a:lnTo>
                    <a:lnTo>
                      <a:pt x="49" y="47"/>
                    </a:lnTo>
                    <a:lnTo>
                      <a:pt x="49" y="47"/>
                    </a:lnTo>
                    <a:lnTo>
                      <a:pt x="49" y="49"/>
                    </a:lnTo>
                    <a:lnTo>
                      <a:pt x="51" y="49"/>
                    </a:lnTo>
                    <a:lnTo>
                      <a:pt x="51" y="49"/>
                    </a:lnTo>
                    <a:lnTo>
                      <a:pt x="51" y="51"/>
                    </a:lnTo>
                    <a:lnTo>
                      <a:pt x="51" y="51"/>
                    </a:lnTo>
                    <a:lnTo>
                      <a:pt x="49" y="55"/>
                    </a:lnTo>
                    <a:lnTo>
                      <a:pt x="49" y="61"/>
                    </a:lnTo>
                    <a:lnTo>
                      <a:pt x="49" y="65"/>
                    </a:lnTo>
                    <a:lnTo>
                      <a:pt x="45" y="71"/>
                    </a:lnTo>
                    <a:lnTo>
                      <a:pt x="45" y="76"/>
                    </a:lnTo>
                    <a:lnTo>
                      <a:pt x="41" y="82"/>
                    </a:lnTo>
                    <a:lnTo>
                      <a:pt x="39" y="86"/>
                    </a:lnTo>
                    <a:lnTo>
                      <a:pt x="37" y="90"/>
                    </a:lnTo>
                    <a:lnTo>
                      <a:pt x="35" y="90"/>
                    </a:lnTo>
                    <a:lnTo>
                      <a:pt x="35" y="92"/>
                    </a:lnTo>
                    <a:lnTo>
                      <a:pt x="35" y="94"/>
                    </a:lnTo>
                    <a:lnTo>
                      <a:pt x="35" y="96"/>
                    </a:lnTo>
                    <a:lnTo>
                      <a:pt x="33" y="98"/>
                    </a:lnTo>
                    <a:lnTo>
                      <a:pt x="35" y="102"/>
                    </a:lnTo>
                    <a:lnTo>
                      <a:pt x="37" y="104"/>
                    </a:lnTo>
                    <a:lnTo>
                      <a:pt x="35" y="106"/>
                    </a:lnTo>
                    <a:lnTo>
                      <a:pt x="27" y="121"/>
                    </a:lnTo>
                    <a:lnTo>
                      <a:pt x="23" y="127"/>
                    </a:lnTo>
                    <a:lnTo>
                      <a:pt x="21" y="129"/>
                    </a:lnTo>
                    <a:lnTo>
                      <a:pt x="23" y="127"/>
                    </a:lnTo>
                    <a:lnTo>
                      <a:pt x="25" y="127"/>
                    </a:lnTo>
                    <a:lnTo>
                      <a:pt x="29" y="121"/>
                    </a:lnTo>
                    <a:lnTo>
                      <a:pt x="29" y="121"/>
                    </a:lnTo>
                    <a:lnTo>
                      <a:pt x="33" y="121"/>
                    </a:lnTo>
                    <a:lnTo>
                      <a:pt x="35" y="121"/>
                    </a:lnTo>
                    <a:lnTo>
                      <a:pt x="35" y="123"/>
                    </a:lnTo>
                    <a:lnTo>
                      <a:pt x="35" y="123"/>
                    </a:lnTo>
                    <a:lnTo>
                      <a:pt x="33" y="125"/>
                    </a:lnTo>
                    <a:lnTo>
                      <a:pt x="31" y="125"/>
                    </a:lnTo>
                    <a:lnTo>
                      <a:pt x="29" y="125"/>
                    </a:lnTo>
                    <a:lnTo>
                      <a:pt x="27" y="125"/>
                    </a:lnTo>
                    <a:lnTo>
                      <a:pt x="27" y="127"/>
                    </a:lnTo>
                    <a:lnTo>
                      <a:pt x="23" y="129"/>
                    </a:lnTo>
                    <a:lnTo>
                      <a:pt x="23" y="131"/>
                    </a:lnTo>
                    <a:lnTo>
                      <a:pt x="21" y="135"/>
                    </a:lnTo>
                    <a:lnTo>
                      <a:pt x="19" y="137"/>
                    </a:lnTo>
                    <a:lnTo>
                      <a:pt x="19" y="135"/>
                    </a:lnTo>
                    <a:lnTo>
                      <a:pt x="16" y="133"/>
                    </a:lnTo>
                    <a:lnTo>
                      <a:pt x="16" y="133"/>
                    </a:lnTo>
                    <a:lnTo>
                      <a:pt x="19" y="131"/>
                    </a:lnTo>
                    <a:lnTo>
                      <a:pt x="19" y="131"/>
                    </a:lnTo>
                    <a:lnTo>
                      <a:pt x="14" y="133"/>
                    </a:lnTo>
                    <a:lnTo>
                      <a:pt x="12" y="135"/>
                    </a:lnTo>
                    <a:lnTo>
                      <a:pt x="12" y="139"/>
                    </a:lnTo>
                    <a:lnTo>
                      <a:pt x="12" y="139"/>
                    </a:lnTo>
                    <a:lnTo>
                      <a:pt x="12" y="139"/>
                    </a:lnTo>
                    <a:lnTo>
                      <a:pt x="12" y="139"/>
                    </a:lnTo>
                    <a:lnTo>
                      <a:pt x="12" y="139"/>
                    </a:lnTo>
                    <a:lnTo>
                      <a:pt x="10" y="139"/>
                    </a:lnTo>
                    <a:lnTo>
                      <a:pt x="10" y="139"/>
                    </a:lnTo>
                    <a:lnTo>
                      <a:pt x="10" y="141"/>
                    </a:lnTo>
                    <a:lnTo>
                      <a:pt x="10" y="141"/>
                    </a:lnTo>
                    <a:lnTo>
                      <a:pt x="6" y="145"/>
                    </a:lnTo>
                    <a:lnTo>
                      <a:pt x="6" y="147"/>
                    </a:lnTo>
                    <a:lnTo>
                      <a:pt x="4" y="149"/>
                    </a:lnTo>
                    <a:lnTo>
                      <a:pt x="2" y="151"/>
                    </a:lnTo>
                    <a:lnTo>
                      <a:pt x="2" y="153"/>
                    </a:lnTo>
                    <a:lnTo>
                      <a:pt x="2" y="155"/>
                    </a:lnTo>
                    <a:lnTo>
                      <a:pt x="0" y="158"/>
                    </a:lnTo>
                    <a:lnTo>
                      <a:pt x="0" y="158"/>
                    </a:lnTo>
                    <a:lnTo>
                      <a:pt x="0" y="160"/>
                    </a:lnTo>
                    <a:lnTo>
                      <a:pt x="0" y="162"/>
                    </a:lnTo>
                    <a:lnTo>
                      <a:pt x="2" y="170"/>
                    </a:lnTo>
                    <a:lnTo>
                      <a:pt x="2" y="172"/>
                    </a:lnTo>
                    <a:lnTo>
                      <a:pt x="0" y="176"/>
                    </a:lnTo>
                    <a:lnTo>
                      <a:pt x="0" y="178"/>
                    </a:lnTo>
                    <a:lnTo>
                      <a:pt x="0" y="180"/>
                    </a:lnTo>
                    <a:lnTo>
                      <a:pt x="2" y="180"/>
                    </a:lnTo>
                    <a:lnTo>
                      <a:pt x="10" y="192"/>
                    </a:lnTo>
                    <a:lnTo>
                      <a:pt x="14" y="196"/>
                    </a:lnTo>
                    <a:lnTo>
                      <a:pt x="14" y="199"/>
                    </a:lnTo>
                    <a:lnTo>
                      <a:pt x="16" y="205"/>
                    </a:lnTo>
                    <a:lnTo>
                      <a:pt x="16" y="205"/>
                    </a:lnTo>
                    <a:lnTo>
                      <a:pt x="16" y="207"/>
                    </a:lnTo>
                    <a:lnTo>
                      <a:pt x="16" y="209"/>
                    </a:lnTo>
                    <a:lnTo>
                      <a:pt x="19" y="209"/>
                    </a:lnTo>
                    <a:lnTo>
                      <a:pt x="19" y="209"/>
                    </a:lnTo>
                    <a:lnTo>
                      <a:pt x="21" y="211"/>
                    </a:lnTo>
                    <a:lnTo>
                      <a:pt x="23" y="213"/>
                    </a:lnTo>
                    <a:lnTo>
                      <a:pt x="31" y="233"/>
                    </a:lnTo>
                    <a:lnTo>
                      <a:pt x="31" y="235"/>
                    </a:lnTo>
                    <a:lnTo>
                      <a:pt x="29" y="240"/>
                    </a:lnTo>
                    <a:lnTo>
                      <a:pt x="31" y="242"/>
                    </a:lnTo>
                    <a:lnTo>
                      <a:pt x="31" y="244"/>
                    </a:lnTo>
                    <a:lnTo>
                      <a:pt x="31" y="244"/>
                    </a:lnTo>
                    <a:lnTo>
                      <a:pt x="31" y="244"/>
                    </a:lnTo>
                    <a:lnTo>
                      <a:pt x="33" y="246"/>
                    </a:lnTo>
                    <a:lnTo>
                      <a:pt x="33" y="246"/>
                    </a:lnTo>
                    <a:lnTo>
                      <a:pt x="33" y="248"/>
                    </a:lnTo>
                    <a:lnTo>
                      <a:pt x="33" y="250"/>
                    </a:lnTo>
                    <a:lnTo>
                      <a:pt x="31" y="256"/>
                    </a:lnTo>
                    <a:lnTo>
                      <a:pt x="31" y="264"/>
                    </a:lnTo>
                    <a:lnTo>
                      <a:pt x="31" y="264"/>
                    </a:lnTo>
                    <a:lnTo>
                      <a:pt x="29" y="264"/>
                    </a:lnTo>
                    <a:lnTo>
                      <a:pt x="29" y="266"/>
                    </a:lnTo>
                    <a:lnTo>
                      <a:pt x="27" y="272"/>
                    </a:lnTo>
                    <a:lnTo>
                      <a:pt x="25" y="278"/>
                    </a:lnTo>
                    <a:lnTo>
                      <a:pt x="23" y="283"/>
                    </a:lnTo>
                    <a:lnTo>
                      <a:pt x="23" y="287"/>
                    </a:lnTo>
                    <a:lnTo>
                      <a:pt x="23" y="289"/>
                    </a:lnTo>
                    <a:lnTo>
                      <a:pt x="23" y="289"/>
                    </a:lnTo>
                    <a:lnTo>
                      <a:pt x="23" y="291"/>
                    </a:lnTo>
                    <a:lnTo>
                      <a:pt x="23" y="293"/>
                    </a:lnTo>
                    <a:lnTo>
                      <a:pt x="23" y="299"/>
                    </a:lnTo>
                    <a:lnTo>
                      <a:pt x="23" y="301"/>
                    </a:lnTo>
                    <a:lnTo>
                      <a:pt x="25" y="301"/>
                    </a:lnTo>
                    <a:lnTo>
                      <a:pt x="27" y="309"/>
                    </a:lnTo>
                    <a:lnTo>
                      <a:pt x="27" y="311"/>
                    </a:lnTo>
                    <a:lnTo>
                      <a:pt x="25" y="313"/>
                    </a:lnTo>
                    <a:lnTo>
                      <a:pt x="25" y="315"/>
                    </a:lnTo>
                    <a:lnTo>
                      <a:pt x="25" y="317"/>
                    </a:lnTo>
                    <a:lnTo>
                      <a:pt x="25" y="319"/>
                    </a:lnTo>
                    <a:lnTo>
                      <a:pt x="25" y="321"/>
                    </a:lnTo>
                    <a:lnTo>
                      <a:pt x="23" y="324"/>
                    </a:lnTo>
                    <a:lnTo>
                      <a:pt x="23" y="324"/>
                    </a:lnTo>
                    <a:lnTo>
                      <a:pt x="21" y="326"/>
                    </a:lnTo>
                    <a:lnTo>
                      <a:pt x="21" y="328"/>
                    </a:lnTo>
                    <a:lnTo>
                      <a:pt x="23" y="332"/>
                    </a:lnTo>
                    <a:lnTo>
                      <a:pt x="27" y="340"/>
                    </a:lnTo>
                    <a:lnTo>
                      <a:pt x="31" y="344"/>
                    </a:lnTo>
                    <a:lnTo>
                      <a:pt x="31" y="346"/>
                    </a:lnTo>
                    <a:lnTo>
                      <a:pt x="31" y="346"/>
                    </a:lnTo>
                    <a:lnTo>
                      <a:pt x="33" y="348"/>
                    </a:lnTo>
                    <a:lnTo>
                      <a:pt x="35" y="352"/>
                    </a:lnTo>
                    <a:lnTo>
                      <a:pt x="37" y="354"/>
                    </a:lnTo>
                    <a:lnTo>
                      <a:pt x="47" y="377"/>
                    </a:lnTo>
                    <a:lnTo>
                      <a:pt x="49" y="381"/>
                    </a:lnTo>
                    <a:lnTo>
                      <a:pt x="57" y="387"/>
                    </a:lnTo>
                    <a:lnTo>
                      <a:pt x="59" y="391"/>
                    </a:lnTo>
                    <a:lnTo>
                      <a:pt x="62" y="397"/>
                    </a:lnTo>
                    <a:lnTo>
                      <a:pt x="64" y="399"/>
                    </a:lnTo>
                    <a:lnTo>
                      <a:pt x="62" y="406"/>
                    </a:lnTo>
                    <a:lnTo>
                      <a:pt x="62" y="408"/>
                    </a:lnTo>
                    <a:lnTo>
                      <a:pt x="62" y="406"/>
                    </a:lnTo>
                    <a:lnTo>
                      <a:pt x="64" y="403"/>
                    </a:lnTo>
                    <a:lnTo>
                      <a:pt x="68" y="408"/>
                    </a:lnTo>
                    <a:lnTo>
                      <a:pt x="68" y="410"/>
                    </a:lnTo>
                    <a:lnTo>
                      <a:pt x="68" y="412"/>
                    </a:lnTo>
                    <a:lnTo>
                      <a:pt x="68" y="414"/>
                    </a:lnTo>
                    <a:lnTo>
                      <a:pt x="68" y="414"/>
                    </a:lnTo>
                    <a:lnTo>
                      <a:pt x="70" y="418"/>
                    </a:lnTo>
                    <a:lnTo>
                      <a:pt x="72" y="424"/>
                    </a:lnTo>
                    <a:lnTo>
                      <a:pt x="76" y="430"/>
                    </a:lnTo>
                    <a:lnTo>
                      <a:pt x="76" y="432"/>
                    </a:lnTo>
                    <a:lnTo>
                      <a:pt x="76" y="434"/>
                    </a:lnTo>
                    <a:lnTo>
                      <a:pt x="76" y="432"/>
                    </a:lnTo>
                    <a:lnTo>
                      <a:pt x="74" y="430"/>
                    </a:lnTo>
                    <a:lnTo>
                      <a:pt x="72" y="428"/>
                    </a:lnTo>
                    <a:lnTo>
                      <a:pt x="72" y="424"/>
                    </a:lnTo>
                    <a:lnTo>
                      <a:pt x="72" y="422"/>
                    </a:lnTo>
                    <a:lnTo>
                      <a:pt x="68" y="418"/>
                    </a:lnTo>
                    <a:lnTo>
                      <a:pt x="66" y="416"/>
                    </a:lnTo>
                    <a:lnTo>
                      <a:pt x="68" y="422"/>
                    </a:lnTo>
                    <a:lnTo>
                      <a:pt x="68" y="424"/>
                    </a:lnTo>
                    <a:lnTo>
                      <a:pt x="62" y="434"/>
                    </a:lnTo>
                    <a:lnTo>
                      <a:pt x="59" y="438"/>
                    </a:lnTo>
                    <a:lnTo>
                      <a:pt x="57" y="440"/>
                    </a:lnTo>
                    <a:lnTo>
                      <a:pt x="59" y="440"/>
                    </a:lnTo>
                    <a:lnTo>
                      <a:pt x="62" y="440"/>
                    </a:lnTo>
                    <a:lnTo>
                      <a:pt x="62" y="440"/>
                    </a:lnTo>
                    <a:lnTo>
                      <a:pt x="62" y="440"/>
                    </a:lnTo>
                    <a:lnTo>
                      <a:pt x="62" y="440"/>
                    </a:lnTo>
                    <a:lnTo>
                      <a:pt x="64" y="438"/>
                    </a:lnTo>
                    <a:lnTo>
                      <a:pt x="64" y="438"/>
                    </a:lnTo>
                    <a:lnTo>
                      <a:pt x="66" y="436"/>
                    </a:lnTo>
                    <a:lnTo>
                      <a:pt x="66" y="436"/>
                    </a:lnTo>
                    <a:lnTo>
                      <a:pt x="66" y="436"/>
                    </a:lnTo>
                    <a:lnTo>
                      <a:pt x="66" y="434"/>
                    </a:lnTo>
                    <a:lnTo>
                      <a:pt x="66" y="434"/>
                    </a:lnTo>
                    <a:lnTo>
                      <a:pt x="66" y="434"/>
                    </a:lnTo>
                    <a:lnTo>
                      <a:pt x="66" y="432"/>
                    </a:lnTo>
                    <a:lnTo>
                      <a:pt x="68" y="432"/>
                    </a:lnTo>
                    <a:lnTo>
                      <a:pt x="68" y="432"/>
                    </a:lnTo>
                    <a:lnTo>
                      <a:pt x="68" y="436"/>
                    </a:lnTo>
                    <a:lnTo>
                      <a:pt x="70" y="438"/>
                    </a:lnTo>
                    <a:lnTo>
                      <a:pt x="76" y="442"/>
                    </a:lnTo>
                    <a:lnTo>
                      <a:pt x="76" y="442"/>
                    </a:lnTo>
                    <a:lnTo>
                      <a:pt x="76" y="442"/>
                    </a:lnTo>
                    <a:lnTo>
                      <a:pt x="78" y="444"/>
                    </a:lnTo>
                    <a:lnTo>
                      <a:pt x="78" y="449"/>
                    </a:lnTo>
                    <a:lnTo>
                      <a:pt x="78" y="449"/>
                    </a:lnTo>
                    <a:lnTo>
                      <a:pt x="80" y="451"/>
                    </a:lnTo>
                    <a:lnTo>
                      <a:pt x="80" y="451"/>
                    </a:lnTo>
                    <a:lnTo>
                      <a:pt x="82" y="455"/>
                    </a:lnTo>
                    <a:lnTo>
                      <a:pt x="84" y="455"/>
                    </a:lnTo>
                    <a:lnTo>
                      <a:pt x="84" y="455"/>
                    </a:lnTo>
                    <a:lnTo>
                      <a:pt x="84" y="455"/>
                    </a:lnTo>
                    <a:lnTo>
                      <a:pt x="84" y="453"/>
                    </a:lnTo>
                    <a:lnTo>
                      <a:pt x="88" y="457"/>
                    </a:lnTo>
                    <a:lnTo>
                      <a:pt x="90" y="461"/>
                    </a:lnTo>
                    <a:lnTo>
                      <a:pt x="92" y="463"/>
                    </a:lnTo>
                    <a:lnTo>
                      <a:pt x="94" y="465"/>
                    </a:lnTo>
                    <a:lnTo>
                      <a:pt x="96" y="465"/>
                    </a:lnTo>
                    <a:lnTo>
                      <a:pt x="96" y="467"/>
                    </a:lnTo>
                    <a:lnTo>
                      <a:pt x="98" y="467"/>
                    </a:lnTo>
                    <a:lnTo>
                      <a:pt x="100" y="465"/>
                    </a:lnTo>
                    <a:lnTo>
                      <a:pt x="100" y="465"/>
                    </a:lnTo>
                    <a:lnTo>
                      <a:pt x="100" y="463"/>
                    </a:lnTo>
                    <a:lnTo>
                      <a:pt x="100" y="461"/>
                    </a:lnTo>
                    <a:lnTo>
                      <a:pt x="100" y="461"/>
                    </a:lnTo>
                    <a:lnTo>
                      <a:pt x="102" y="461"/>
                    </a:lnTo>
                    <a:lnTo>
                      <a:pt x="102" y="463"/>
                    </a:lnTo>
                    <a:lnTo>
                      <a:pt x="102" y="463"/>
                    </a:lnTo>
                    <a:lnTo>
                      <a:pt x="105" y="461"/>
                    </a:lnTo>
                    <a:lnTo>
                      <a:pt x="102" y="459"/>
                    </a:lnTo>
                    <a:lnTo>
                      <a:pt x="100" y="457"/>
                    </a:lnTo>
                    <a:lnTo>
                      <a:pt x="100" y="455"/>
                    </a:lnTo>
                    <a:lnTo>
                      <a:pt x="100" y="455"/>
                    </a:lnTo>
                    <a:lnTo>
                      <a:pt x="102" y="453"/>
                    </a:lnTo>
                    <a:lnTo>
                      <a:pt x="102" y="453"/>
                    </a:lnTo>
                    <a:lnTo>
                      <a:pt x="100" y="453"/>
                    </a:lnTo>
                    <a:lnTo>
                      <a:pt x="102" y="451"/>
                    </a:lnTo>
                    <a:lnTo>
                      <a:pt x="102" y="451"/>
                    </a:lnTo>
                    <a:lnTo>
                      <a:pt x="105" y="451"/>
                    </a:lnTo>
                    <a:lnTo>
                      <a:pt x="105" y="449"/>
                    </a:lnTo>
                    <a:lnTo>
                      <a:pt x="102" y="446"/>
                    </a:lnTo>
                    <a:lnTo>
                      <a:pt x="102" y="444"/>
                    </a:lnTo>
                    <a:lnTo>
                      <a:pt x="105" y="438"/>
                    </a:lnTo>
                    <a:lnTo>
                      <a:pt x="105" y="436"/>
                    </a:lnTo>
                    <a:lnTo>
                      <a:pt x="107" y="436"/>
                    </a:lnTo>
                    <a:lnTo>
                      <a:pt x="109" y="436"/>
                    </a:lnTo>
                    <a:lnTo>
                      <a:pt x="111" y="434"/>
                    </a:lnTo>
                    <a:lnTo>
                      <a:pt x="113" y="432"/>
                    </a:lnTo>
                    <a:lnTo>
                      <a:pt x="121" y="438"/>
                    </a:lnTo>
                    <a:lnTo>
                      <a:pt x="123" y="440"/>
                    </a:lnTo>
                    <a:lnTo>
                      <a:pt x="123" y="442"/>
                    </a:lnTo>
                    <a:lnTo>
                      <a:pt x="123" y="442"/>
                    </a:lnTo>
                    <a:lnTo>
                      <a:pt x="125" y="444"/>
                    </a:lnTo>
                    <a:lnTo>
                      <a:pt x="127" y="444"/>
                    </a:lnTo>
                    <a:lnTo>
                      <a:pt x="131" y="449"/>
                    </a:lnTo>
                    <a:lnTo>
                      <a:pt x="133" y="449"/>
                    </a:lnTo>
                    <a:lnTo>
                      <a:pt x="133" y="449"/>
                    </a:lnTo>
                    <a:lnTo>
                      <a:pt x="135" y="449"/>
                    </a:lnTo>
                    <a:lnTo>
                      <a:pt x="139" y="446"/>
                    </a:lnTo>
                    <a:lnTo>
                      <a:pt x="139" y="444"/>
                    </a:lnTo>
                    <a:lnTo>
                      <a:pt x="139" y="444"/>
                    </a:lnTo>
                    <a:lnTo>
                      <a:pt x="141" y="442"/>
                    </a:lnTo>
                    <a:lnTo>
                      <a:pt x="141" y="442"/>
                    </a:lnTo>
                    <a:lnTo>
                      <a:pt x="141" y="440"/>
                    </a:lnTo>
                    <a:lnTo>
                      <a:pt x="143" y="440"/>
                    </a:lnTo>
                    <a:lnTo>
                      <a:pt x="146" y="440"/>
                    </a:lnTo>
                    <a:lnTo>
                      <a:pt x="148" y="440"/>
                    </a:lnTo>
                    <a:lnTo>
                      <a:pt x="148" y="442"/>
                    </a:lnTo>
                    <a:lnTo>
                      <a:pt x="148" y="442"/>
                    </a:lnTo>
                    <a:lnTo>
                      <a:pt x="146" y="446"/>
                    </a:lnTo>
                    <a:lnTo>
                      <a:pt x="150" y="449"/>
                    </a:lnTo>
                    <a:lnTo>
                      <a:pt x="154" y="449"/>
                    </a:lnTo>
                    <a:lnTo>
                      <a:pt x="152" y="451"/>
                    </a:lnTo>
                    <a:lnTo>
                      <a:pt x="152" y="451"/>
                    </a:lnTo>
                    <a:lnTo>
                      <a:pt x="152" y="451"/>
                    </a:lnTo>
                    <a:lnTo>
                      <a:pt x="152" y="453"/>
                    </a:lnTo>
                    <a:lnTo>
                      <a:pt x="154" y="453"/>
                    </a:lnTo>
                    <a:lnTo>
                      <a:pt x="156" y="453"/>
                    </a:lnTo>
                    <a:lnTo>
                      <a:pt x="156" y="453"/>
                    </a:lnTo>
                    <a:lnTo>
                      <a:pt x="156" y="451"/>
                    </a:lnTo>
                    <a:lnTo>
                      <a:pt x="158" y="451"/>
                    </a:lnTo>
                    <a:lnTo>
                      <a:pt x="160" y="453"/>
                    </a:lnTo>
                    <a:lnTo>
                      <a:pt x="162" y="453"/>
                    </a:lnTo>
                    <a:lnTo>
                      <a:pt x="166" y="453"/>
                    </a:lnTo>
                    <a:lnTo>
                      <a:pt x="166" y="451"/>
                    </a:lnTo>
                    <a:lnTo>
                      <a:pt x="170" y="449"/>
                    </a:lnTo>
                    <a:lnTo>
                      <a:pt x="172" y="446"/>
                    </a:lnTo>
                    <a:lnTo>
                      <a:pt x="172" y="446"/>
                    </a:lnTo>
                    <a:lnTo>
                      <a:pt x="172" y="449"/>
                    </a:lnTo>
                    <a:lnTo>
                      <a:pt x="170" y="451"/>
                    </a:lnTo>
                    <a:lnTo>
                      <a:pt x="170" y="451"/>
                    </a:lnTo>
                    <a:lnTo>
                      <a:pt x="168" y="453"/>
                    </a:lnTo>
                    <a:lnTo>
                      <a:pt x="166" y="453"/>
                    </a:lnTo>
                    <a:lnTo>
                      <a:pt x="166" y="453"/>
                    </a:lnTo>
                    <a:lnTo>
                      <a:pt x="164" y="453"/>
                    </a:lnTo>
                    <a:lnTo>
                      <a:pt x="164" y="453"/>
                    </a:lnTo>
                    <a:lnTo>
                      <a:pt x="164" y="455"/>
                    </a:lnTo>
                    <a:lnTo>
                      <a:pt x="164" y="455"/>
                    </a:lnTo>
                    <a:lnTo>
                      <a:pt x="164" y="455"/>
                    </a:lnTo>
                    <a:lnTo>
                      <a:pt x="164" y="457"/>
                    </a:lnTo>
                    <a:lnTo>
                      <a:pt x="168" y="457"/>
                    </a:lnTo>
                    <a:lnTo>
                      <a:pt x="170" y="457"/>
                    </a:lnTo>
                    <a:lnTo>
                      <a:pt x="172" y="455"/>
                    </a:lnTo>
                    <a:lnTo>
                      <a:pt x="172" y="453"/>
                    </a:lnTo>
                    <a:lnTo>
                      <a:pt x="172" y="453"/>
                    </a:lnTo>
                    <a:lnTo>
                      <a:pt x="174" y="451"/>
                    </a:lnTo>
                    <a:lnTo>
                      <a:pt x="174" y="451"/>
                    </a:lnTo>
                    <a:lnTo>
                      <a:pt x="174" y="453"/>
                    </a:lnTo>
                    <a:lnTo>
                      <a:pt x="174" y="453"/>
                    </a:lnTo>
                    <a:lnTo>
                      <a:pt x="176" y="453"/>
                    </a:lnTo>
                    <a:lnTo>
                      <a:pt x="176" y="453"/>
                    </a:lnTo>
                    <a:lnTo>
                      <a:pt x="176" y="451"/>
                    </a:lnTo>
                    <a:lnTo>
                      <a:pt x="178" y="451"/>
                    </a:lnTo>
                    <a:lnTo>
                      <a:pt x="180" y="453"/>
                    </a:lnTo>
                    <a:lnTo>
                      <a:pt x="180" y="453"/>
                    </a:lnTo>
                    <a:lnTo>
                      <a:pt x="182" y="453"/>
                    </a:lnTo>
                    <a:lnTo>
                      <a:pt x="186" y="459"/>
                    </a:lnTo>
                    <a:lnTo>
                      <a:pt x="189" y="461"/>
                    </a:lnTo>
                    <a:lnTo>
                      <a:pt x="189" y="461"/>
                    </a:lnTo>
                    <a:lnTo>
                      <a:pt x="191" y="463"/>
                    </a:lnTo>
                    <a:lnTo>
                      <a:pt x="191" y="465"/>
                    </a:lnTo>
                    <a:lnTo>
                      <a:pt x="191" y="465"/>
                    </a:lnTo>
                    <a:lnTo>
                      <a:pt x="189" y="465"/>
                    </a:lnTo>
                    <a:lnTo>
                      <a:pt x="189" y="463"/>
                    </a:lnTo>
                    <a:lnTo>
                      <a:pt x="186" y="461"/>
                    </a:lnTo>
                    <a:lnTo>
                      <a:pt x="186" y="459"/>
                    </a:lnTo>
                    <a:lnTo>
                      <a:pt x="184" y="459"/>
                    </a:lnTo>
                    <a:lnTo>
                      <a:pt x="182" y="459"/>
                    </a:lnTo>
                    <a:lnTo>
                      <a:pt x="180" y="455"/>
                    </a:lnTo>
                    <a:lnTo>
                      <a:pt x="180" y="455"/>
                    </a:lnTo>
                    <a:lnTo>
                      <a:pt x="180" y="455"/>
                    </a:lnTo>
                    <a:lnTo>
                      <a:pt x="180" y="453"/>
                    </a:lnTo>
                    <a:lnTo>
                      <a:pt x="178" y="453"/>
                    </a:lnTo>
                    <a:lnTo>
                      <a:pt x="178" y="453"/>
                    </a:lnTo>
                    <a:lnTo>
                      <a:pt x="178" y="453"/>
                    </a:lnTo>
                    <a:lnTo>
                      <a:pt x="176" y="453"/>
                    </a:lnTo>
                    <a:lnTo>
                      <a:pt x="176" y="453"/>
                    </a:lnTo>
                    <a:lnTo>
                      <a:pt x="174" y="453"/>
                    </a:lnTo>
                    <a:lnTo>
                      <a:pt x="174" y="453"/>
                    </a:lnTo>
                    <a:lnTo>
                      <a:pt x="172" y="455"/>
                    </a:lnTo>
                    <a:lnTo>
                      <a:pt x="172" y="455"/>
                    </a:lnTo>
                    <a:lnTo>
                      <a:pt x="172" y="455"/>
                    </a:lnTo>
                    <a:lnTo>
                      <a:pt x="172" y="457"/>
                    </a:lnTo>
                    <a:lnTo>
                      <a:pt x="172" y="457"/>
                    </a:lnTo>
                    <a:lnTo>
                      <a:pt x="170" y="457"/>
                    </a:lnTo>
                    <a:lnTo>
                      <a:pt x="170" y="457"/>
                    </a:lnTo>
                    <a:lnTo>
                      <a:pt x="168" y="457"/>
                    </a:lnTo>
                    <a:lnTo>
                      <a:pt x="168" y="459"/>
                    </a:lnTo>
                    <a:lnTo>
                      <a:pt x="168" y="459"/>
                    </a:lnTo>
                    <a:lnTo>
                      <a:pt x="170" y="459"/>
                    </a:lnTo>
                    <a:lnTo>
                      <a:pt x="170" y="461"/>
                    </a:lnTo>
                    <a:lnTo>
                      <a:pt x="168" y="459"/>
                    </a:lnTo>
                    <a:lnTo>
                      <a:pt x="164" y="457"/>
                    </a:lnTo>
                    <a:lnTo>
                      <a:pt x="154" y="455"/>
                    </a:lnTo>
                    <a:lnTo>
                      <a:pt x="150" y="453"/>
                    </a:lnTo>
                    <a:lnTo>
                      <a:pt x="139" y="449"/>
                    </a:lnTo>
                    <a:lnTo>
                      <a:pt x="139" y="449"/>
                    </a:lnTo>
                    <a:lnTo>
                      <a:pt x="133" y="451"/>
                    </a:lnTo>
                    <a:lnTo>
                      <a:pt x="131" y="451"/>
                    </a:lnTo>
                    <a:lnTo>
                      <a:pt x="131" y="451"/>
                    </a:lnTo>
                    <a:lnTo>
                      <a:pt x="127" y="446"/>
                    </a:lnTo>
                    <a:lnTo>
                      <a:pt x="125" y="446"/>
                    </a:lnTo>
                    <a:lnTo>
                      <a:pt x="125" y="446"/>
                    </a:lnTo>
                    <a:lnTo>
                      <a:pt x="123" y="446"/>
                    </a:lnTo>
                    <a:lnTo>
                      <a:pt x="117" y="451"/>
                    </a:lnTo>
                    <a:lnTo>
                      <a:pt x="117" y="451"/>
                    </a:lnTo>
                    <a:lnTo>
                      <a:pt x="115" y="451"/>
                    </a:lnTo>
                    <a:lnTo>
                      <a:pt x="115" y="451"/>
                    </a:lnTo>
                    <a:lnTo>
                      <a:pt x="115" y="449"/>
                    </a:lnTo>
                    <a:lnTo>
                      <a:pt x="113" y="449"/>
                    </a:lnTo>
                    <a:lnTo>
                      <a:pt x="113" y="451"/>
                    </a:lnTo>
                    <a:lnTo>
                      <a:pt x="111" y="453"/>
                    </a:lnTo>
                    <a:lnTo>
                      <a:pt x="109" y="455"/>
                    </a:lnTo>
                    <a:lnTo>
                      <a:pt x="109" y="455"/>
                    </a:lnTo>
                    <a:lnTo>
                      <a:pt x="109" y="459"/>
                    </a:lnTo>
                    <a:lnTo>
                      <a:pt x="113" y="461"/>
                    </a:lnTo>
                    <a:lnTo>
                      <a:pt x="115" y="463"/>
                    </a:lnTo>
                    <a:lnTo>
                      <a:pt x="115" y="467"/>
                    </a:lnTo>
                    <a:lnTo>
                      <a:pt x="113" y="471"/>
                    </a:lnTo>
                    <a:lnTo>
                      <a:pt x="113" y="473"/>
                    </a:lnTo>
                    <a:lnTo>
                      <a:pt x="113" y="475"/>
                    </a:lnTo>
                    <a:lnTo>
                      <a:pt x="115" y="475"/>
                    </a:lnTo>
                    <a:lnTo>
                      <a:pt x="119" y="479"/>
                    </a:lnTo>
                    <a:lnTo>
                      <a:pt x="121" y="479"/>
                    </a:lnTo>
                    <a:lnTo>
                      <a:pt x="117" y="481"/>
                    </a:lnTo>
                    <a:lnTo>
                      <a:pt x="117" y="481"/>
                    </a:lnTo>
                    <a:lnTo>
                      <a:pt x="119" y="481"/>
                    </a:lnTo>
                    <a:lnTo>
                      <a:pt x="117" y="483"/>
                    </a:lnTo>
                    <a:lnTo>
                      <a:pt x="119" y="483"/>
                    </a:lnTo>
                    <a:lnTo>
                      <a:pt x="121" y="483"/>
                    </a:lnTo>
                    <a:lnTo>
                      <a:pt x="121" y="483"/>
                    </a:lnTo>
                    <a:lnTo>
                      <a:pt x="121" y="485"/>
                    </a:lnTo>
                    <a:lnTo>
                      <a:pt x="123" y="490"/>
                    </a:lnTo>
                    <a:lnTo>
                      <a:pt x="123" y="502"/>
                    </a:lnTo>
                    <a:lnTo>
                      <a:pt x="125" y="506"/>
                    </a:lnTo>
                    <a:lnTo>
                      <a:pt x="125" y="506"/>
                    </a:lnTo>
                    <a:lnTo>
                      <a:pt x="127" y="508"/>
                    </a:lnTo>
                    <a:lnTo>
                      <a:pt x="127" y="508"/>
                    </a:lnTo>
                    <a:lnTo>
                      <a:pt x="129" y="508"/>
                    </a:lnTo>
                    <a:lnTo>
                      <a:pt x="129" y="510"/>
                    </a:lnTo>
                    <a:lnTo>
                      <a:pt x="129" y="510"/>
                    </a:lnTo>
                    <a:lnTo>
                      <a:pt x="129" y="510"/>
                    </a:lnTo>
                    <a:lnTo>
                      <a:pt x="129" y="510"/>
                    </a:lnTo>
                    <a:lnTo>
                      <a:pt x="129" y="512"/>
                    </a:lnTo>
                    <a:lnTo>
                      <a:pt x="129" y="512"/>
                    </a:lnTo>
                    <a:lnTo>
                      <a:pt x="131" y="512"/>
                    </a:lnTo>
                    <a:lnTo>
                      <a:pt x="129" y="514"/>
                    </a:lnTo>
                    <a:lnTo>
                      <a:pt x="127" y="514"/>
                    </a:lnTo>
                    <a:lnTo>
                      <a:pt x="125" y="512"/>
                    </a:lnTo>
                    <a:lnTo>
                      <a:pt x="123" y="512"/>
                    </a:lnTo>
                    <a:lnTo>
                      <a:pt x="123" y="510"/>
                    </a:lnTo>
                    <a:lnTo>
                      <a:pt x="123" y="508"/>
                    </a:lnTo>
                    <a:lnTo>
                      <a:pt x="121" y="506"/>
                    </a:lnTo>
                    <a:lnTo>
                      <a:pt x="121" y="506"/>
                    </a:lnTo>
                    <a:lnTo>
                      <a:pt x="119" y="506"/>
                    </a:lnTo>
                    <a:lnTo>
                      <a:pt x="119" y="504"/>
                    </a:lnTo>
                    <a:lnTo>
                      <a:pt x="119" y="504"/>
                    </a:lnTo>
                    <a:lnTo>
                      <a:pt x="117" y="504"/>
                    </a:lnTo>
                    <a:lnTo>
                      <a:pt x="117" y="504"/>
                    </a:lnTo>
                    <a:lnTo>
                      <a:pt x="117" y="502"/>
                    </a:lnTo>
                    <a:lnTo>
                      <a:pt x="115" y="502"/>
                    </a:lnTo>
                    <a:lnTo>
                      <a:pt x="115" y="500"/>
                    </a:lnTo>
                    <a:lnTo>
                      <a:pt x="115" y="500"/>
                    </a:lnTo>
                    <a:lnTo>
                      <a:pt x="113" y="500"/>
                    </a:lnTo>
                    <a:lnTo>
                      <a:pt x="113" y="498"/>
                    </a:lnTo>
                    <a:lnTo>
                      <a:pt x="113" y="498"/>
                    </a:lnTo>
                    <a:lnTo>
                      <a:pt x="111" y="498"/>
                    </a:lnTo>
                    <a:lnTo>
                      <a:pt x="109" y="496"/>
                    </a:lnTo>
                    <a:lnTo>
                      <a:pt x="109" y="494"/>
                    </a:lnTo>
                    <a:lnTo>
                      <a:pt x="109" y="494"/>
                    </a:lnTo>
                    <a:lnTo>
                      <a:pt x="107" y="494"/>
                    </a:lnTo>
                    <a:lnTo>
                      <a:pt x="105" y="494"/>
                    </a:lnTo>
                    <a:lnTo>
                      <a:pt x="105" y="492"/>
                    </a:lnTo>
                    <a:lnTo>
                      <a:pt x="105" y="492"/>
                    </a:lnTo>
                    <a:lnTo>
                      <a:pt x="105" y="490"/>
                    </a:lnTo>
                    <a:lnTo>
                      <a:pt x="105" y="490"/>
                    </a:lnTo>
                    <a:lnTo>
                      <a:pt x="105" y="487"/>
                    </a:lnTo>
                    <a:lnTo>
                      <a:pt x="105" y="487"/>
                    </a:lnTo>
                    <a:lnTo>
                      <a:pt x="107" y="479"/>
                    </a:lnTo>
                    <a:lnTo>
                      <a:pt x="107" y="479"/>
                    </a:lnTo>
                    <a:lnTo>
                      <a:pt x="107" y="479"/>
                    </a:lnTo>
                    <a:lnTo>
                      <a:pt x="109" y="479"/>
                    </a:lnTo>
                    <a:lnTo>
                      <a:pt x="107" y="479"/>
                    </a:lnTo>
                    <a:lnTo>
                      <a:pt x="107" y="477"/>
                    </a:lnTo>
                    <a:lnTo>
                      <a:pt x="107" y="477"/>
                    </a:lnTo>
                    <a:lnTo>
                      <a:pt x="107" y="475"/>
                    </a:lnTo>
                    <a:lnTo>
                      <a:pt x="107" y="471"/>
                    </a:lnTo>
                    <a:lnTo>
                      <a:pt x="107" y="471"/>
                    </a:lnTo>
                    <a:lnTo>
                      <a:pt x="105" y="469"/>
                    </a:lnTo>
                    <a:lnTo>
                      <a:pt x="100" y="469"/>
                    </a:lnTo>
                    <a:lnTo>
                      <a:pt x="98" y="469"/>
                    </a:lnTo>
                    <a:lnTo>
                      <a:pt x="98" y="469"/>
                    </a:lnTo>
                    <a:lnTo>
                      <a:pt x="94" y="473"/>
                    </a:lnTo>
                    <a:lnTo>
                      <a:pt x="94" y="477"/>
                    </a:lnTo>
                    <a:lnTo>
                      <a:pt x="94" y="483"/>
                    </a:lnTo>
                    <a:lnTo>
                      <a:pt x="94" y="487"/>
                    </a:lnTo>
                    <a:lnTo>
                      <a:pt x="94" y="490"/>
                    </a:lnTo>
                    <a:lnTo>
                      <a:pt x="92" y="492"/>
                    </a:lnTo>
                    <a:lnTo>
                      <a:pt x="90" y="494"/>
                    </a:lnTo>
                    <a:lnTo>
                      <a:pt x="90" y="500"/>
                    </a:lnTo>
                    <a:lnTo>
                      <a:pt x="90" y="500"/>
                    </a:lnTo>
                    <a:lnTo>
                      <a:pt x="92" y="500"/>
                    </a:lnTo>
                    <a:lnTo>
                      <a:pt x="92" y="500"/>
                    </a:lnTo>
                    <a:lnTo>
                      <a:pt x="94" y="502"/>
                    </a:lnTo>
                    <a:lnTo>
                      <a:pt x="94" y="504"/>
                    </a:lnTo>
                    <a:lnTo>
                      <a:pt x="94" y="508"/>
                    </a:lnTo>
                    <a:lnTo>
                      <a:pt x="96" y="510"/>
                    </a:lnTo>
                    <a:lnTo>
                      <a:pt x="96" y="512"/>
                    </a:lnTo>
                    <a:lnTo>
                      <a:pt x="96" y="514"/>
                    </a:lnTo>
                    <a:lnTo>
                      <a:pt x="96" y="516"/>
                    </a:lnTo>
                    <a:lnTo>
                      <a:pt x="96" y="518"/>
                    </a:lnTo>
                    <a:lnTo>
                      <a:pt x="94" y="524"/>
                    </a:lnTo>
                    <a:lnTo>
                      <a:pt x="94" y="528"/>
                    </a:lnTo>
                    <a:lnTo>
                      <a:pt x="92" y="531"/>
                    </a:lnTo>
                    <a:lnTo>
                      <a:pt x="94" y="537"/>
                    </a:lnTo>
                    <a:lnTo>
                      <a:pt x="96" y="539"/>
                    </a:lnTo>
                    <a:lnTo>
                      <a:pt x="96" y="541"/>
                    </a:lnTo>
                    <a:lnTo>
                      <a:pt x="96" y="543"/>
                    </a:lnTo>
                    <a:lnTo>
                      <a:pt x="96" y="543"/>
                    </a:lnTo>
                    <a:lnTo>
                      <a:pt x="102" y="549"/>
                    </a:lnTo>
                    <a:lnTo>
                      <a:pt x="105" y="555"/>
                    </a:lnTo>
                    <a:lnTo>
                      <a:pt x="107" y="559"/>
                    </a:lnTo>
                    <a:lnTo>
                      <a:pt x="113" y="565"/>
                    </a:lnTo>
                    <a:lnTo>
                      <a:pt x="115" y="565"/>
                    </a:lnTo>
                    <a:lnTo>
                      <a:pt x="117" y="565"/>
                    </a:lnTo>
                    <a:lnTo>
                      <a:pt x="119" y="565"/>
                    </a:lnTo>
                    <a:lnTo>
                      <a:pt x="121" y="565"/>
                    </a:lnTo>
                    <a:lnTo>
                      <a:pt x="123" y="565"/>
                    </a:lnTo>
                    <a:lnTo>
                      <a:pt x="123" y="567"/>
                    </a:lnTo>
                    <a:lnTo>
                      <a:pt x="127" y="565"/>
                    </a:lnTo>
                    <a:lnTo>
                      <a:pt x="129" y="567"/>
                    </a:lnTo>
                    <a:lnTo>
                      <a:pt x="131" y="567"/>
                    </a:lnTo>
                    <a:lnTo>
                      <a:pt x="133" y="571"/>
                    </a:lnTo>
                    <a:lnTo>
                      <a:pt x="135" y="582"/>
                    </a:lnTo>
                    <a:lnTo>
                      <a:pt x="137" y="586"/>
                    </a:lnTo>
                    <a:lnTo>
                      <a:pt x="135" y="592"/>
                    </a:lnTo>
                    <a:lnTo>
                      <a:pt x="135" y="592"/>
                    </a:lnTo>
                    <a:lnTo>
                      <a:pt x="135" y="592"/>
                    </a:lnTo>
                    <a:lnTo>
                      <a:pt x="137" y="592"/>
                    </a:lnTo>
                    <a:lnTo>
                      <a:pt x="137" y="592"/>
                    </a:lnTo>
                    <a:lnTo>
                      <a:pt x="137" y="592"/>
                    </a:lnTo>
                    <a:lnTo>
                      <a:pt x="137" y="594"/>
                    </a:lnTo>
                    <a:lnTo>
                      <a:pt x="137" y="594"/>
                    </a:lnTo>
                    <a:lnTo>
                      <a:pt x="137" y="594"/>
                    </a:lnTo>
                    <a:lnTo>
                      <a:pt x="135" y="594"/>
                    </a:lnTo>
                    <a:lnTo>
                      <a:pt x="133" y="594"/>
                    </a:lnTo>
                    <a:lnTo>
                      <a:pt x="133" y="594"/>
                    </a:lnTo>
                    <a:lnTo>
                      <a:pt x="131" y="600"/>
                    </a:lnTo>
                    <a:lnTo>
                      <a:pt x="131" y="602"/>
                    </a:lnTo>
                    <a:lnTo>
                      <a:pt x="129" y="602"/>
                    </a:lnTo>
                    <a:lnTo>
                      <a:pt x="127" y="604"/>
                    </a:lnTo>
                    <a:lnTo>
                      <a:pt x="125" y="604"/>
                    </a:lnTo>
                    <a:lnTo>
                      <a:pt x="125" y="604"/>
                    </a:lnTo>
                    <a:lnTo>
                      <a:pt x="123" y="602"/>
                    </a:lnTo>
                    <a:lnTo>
                      <a:pt x="121" y="602"/>
                    </a:lnTo>
                    <a:lnTo>
                      <a:pt x="121" y="602"/>
                    </a:lnTo>
                    <a:lnTo>
                      <a:pt x="119" y="604"/>
                    </a:lnTo>
                    <a:lnTo>
                      <a:pt x="117" y="606"/>
                    </a:lnTo>
                    <a:lnTo>
                      <a:pt x="117" y="608"/>
                    </a:lnTo>
                    <a:lnTo>
                      <a:pt x="119" y="608"/>
                    </a:lnTo>
                    <a:lnTo>
                      <a:pt x="119" y="610"/>
                    </a:lnTo>
                    <a:lnTo>
                      <a:pt x="121" y="610"/>
                    </a:lnTo>
                    <a:lnTo>
                      <a:pt x="121" y="612"/>
                    </a:lnTo>
                    <a:lnTo>
                      <a:pt x="119" y="612"/>
                    </a:lnTo>
                    <a:lnTo>
                      <a:pt x="117" y="612"/>
                    </a:lnTo>
                    <a:lnTo>
                      <a:pt x="117" y="615"/>
                    </a:lnTo>
                    <a:lnTo>
                      <a:pt x="117" y="617"/>
                    </a:lnTo>
                    <a:lnTo>
                      <a:pt x="119" y="621"/>
                    </a:lnTo>
                    <a:lnTo>
                      <a:pt x="119" y="627"/>
                    </a:lnTo>
                    <a:lnTo>
                      <a:pt x="117" y="631"/>
                    </a:lnTo>
                    <a:lnTo>
                      <a:pt x="117" y="631"/>
                    </a:lnTo>
                    <a:lnTo>
                      <a:pt x="119" y="635"/>
                    </a:lnTo>
                    <a:lnTo>
                      <a:pt x="119" y="635"/>
                    </a:lnTo>
                    <a:lnTo>
                      <a:pt x="119" y="637"/>
                    </a:lnTo>
                    <a:lnTo>
                      <a:pt x="119" y="637"/>
                    </a:lnTo>
                    <a:lnTo>
                      <a:pt x="119" y="639"/>
                    </a:lnTo>
                    <a:lnTo>
                      <a:pt x="119" y="639"/>
                    </a:lnTo>
                    <a:lnTo>
                      <a:pt x="121" y="639"/>
                    </a:lnTo>
                    <a:lnTo>
                      <a:pt x="121" y="641"/>
                    </a:lnTo>
                    <a:lnTo>
                      <a:pt x="121" y="643"/>
                    </a:lnTo>
                    <a:lnTo>
                      <a:pt x="121" y="643"/>
                    </a:lnTo>
                    <a:lnTo>
                      <a:pt x="121" y="645"/>
                    </a:lnTo>
                    <a:lnTo>
                      <a:pt x="123" y="645"/>
                    </a:lnTo>
                    <a:lnTo>
                      <a:pt x="125" y="647"/>
                    </a:lnTo>
                    <a:lnTo>
                      <a:pt x="131" y="653"/>
                    </a:lnTo>
                    <a:lnTo>
                      <a:pt x="133" y="658"/>
                    </a:lnTo>
                    <a:lnTo>
                      <a:pt x="137" y="666"/>
                    </a:lnTo>
                    <a:lnTo>
                      <a:pt x="137" y="670"/>
                    </a:lnTo>
                    <a:lnTo>
                      <a:pt x="137" y="672"/>
                    </a:lnTo>
                    <a:lnTo>
                      <a:pt x="139" y="672"/>
                    </a:lnTo>
                    <a:lnTo>
                      <a:pt x="141" y="674"/>
                    </a:lnTo>
                    <a:lnTo>
                      <a:pt x="143" y="674"/>
                    </a:lnTo>
                    <a:lnTo>
                      <a:pt x="143" y="676"/>
                    </a:lnTo>
                    <a:lnTo>
                      <a:pt x="146" y="678"/>
                    </a:lnTo>
                    <a:lnTo>
                      <a:pt x="146" y="680"/>
                    </a:lnTo>
                    <a:lnTo>
                      <a:pt x="146" y="682"/>
                    </a:lnTo>
                    <a:lnTo>
                      <a:pt x="146" y="684"/>
                    </a:lnTo>
                    <a:lnTo>
                      <a:pt x="146" y="686"/>
                    </a:lnTo>
                    <a:lnTo>
                      <a:pt x="146" y="688"/>
                    </a:lnTo>
                    <a:lnTo>
                      <a:pt x="148" y="690"/>
                    </a:lnTo>
                    <a:lnTo>
                      <a:pt x="150" y="694"/>
                    </a:lnTo>
                    <a:lnTo>
                      <a:pt x="150" y="697"/>
                    </a:lnTo>
                    <a:lnTo>
                      <a:pt x="152" y="699"/>
                    </a:lnTo>
                    <a:lnTo>
                      <a:pt x="154" y="701"/>
                    </a:lnTo>
                    <a:lnTo>
                      <a:pt x="156" y="703"/>
                    </a:lnTo>
                    <a:lnTo>
                      <a:pt x="156" y="709"/>
                    </a:lnTo>
                    <a:lnTo>
                      <a:pt x="158" y="715"/>
                    </a:lnTo>
                    <a:lnTo>
                      <a:pt x="158" y="717"/>
                    </a:lnTo>
                    <a:lnTo>
                      <a:pt x="164" y="719"/>
                    </a:lnTo>
                    <a:lnTo>
                      <a:pt x="166" y="721"/>
                    </a:lnTo>
                    <a:lnTo>
                      <a:pt x="168" y="723"/>
                    </a:lnTo>
                    <a:lnTo>
                      <a:pt x="170" y="729"/>
                    </a:lnTo>
                    <a:lnTo>
                      <a:pt x="172" y="733"/>
                    </a:lnTo>
                    <a:lnTo>
                      <a:pt x="174" y="737"/>
                    </a:lnTo>
                    <a:lnTo>
                      <a:pt x="176" y="740"/>
                    </a:lnTo>
                    <a:lnTo>
                      <a:pt x="178" y="742"/>
                    </a:lnTo>
                    <a:lnTo>
                      <a:pt x="184" y="744"/>
                    </a:lnTo>
                    <a:lnTo>
                      <a:pt x="186" y="746"/>
                    </a:lnTo>
                    <a:lnTo>
                      <a:pt x="186" y="748"/>
                    </a:lnTo>
                    <a:lnTo>
                      <a:pt x="186" y="750"/>
                    </a:lnTo>
                    <a:lnTo>
                      <a:pt x="186" y="752"/>
                    </a:lnTo>
                    <a:lnTo>
                      <a:pt x="186" y="754"/>
                    </a:lnTo>
                    <a:lnTo>
                      <a:pt x="189" y="756"/>
                    </a:lnTo>
                    <a:lnTo>
                      <a:pt x="189" y="758"/>
                    </a:lnTo>
                    <a:lnTo>
                      <a:pt x="189" y="758"/>
                    </a:lnTo>
                    <a:lnTo>
                      <a:pt x="186" y="758"/>
                    </a:lnTo>
                    <a:lnTo>
                      <a:pt x="186" y="758"/>
                    </a:lnTo>
                    <a:lnTo>
                      <a:pt x="186" y="756"/>
                    </a:lnTo>
                    <a:lnTo>
                      <a:pt x="186" y="754"/>
                    </a:lnTo>
                    <a:lnTo>
                      <a:pt x="182" y="762"/>
                    </a:lnTo>
                    <a:lnTo>
                      <a:pt x="182" y="764"/>
                    </a:lnTo>
                    <a:lnTo>
                      <a:pt x="182" y="766"/>
                    </a:lnTo>
                    <a:lnTo>
                      <a:pt x="182" y="768"/>
                    </a:lnTo>
                    <a:lnTo>
                      <a:pt x="184" y="770"/>
                    </a:lnTo>
                    <a:lnTo>
                      <a:pt x="189" y="774"/>
                    </a:lnTo>
                    <a:lnTo>
                      <a:pt x="191" y="776"/>
                    </a:lnTo>
                    <a:lnTo>
                      <a:pt x="191" y="776"/>
                    </a:lnTo>
                    <a:lnTo>
                      <a:pt x="193" y="776"/>
                    </a:lnTo>
                    <a:lnTo>
                      <a:pt x="195" y="776"/>
                    </a:lnTo>
                    <a:lnTo>
                      <a:pt x="197" y="776"/>
                    </a:lnTo>
                    <a:lnTo>
                      <a:pt x="197" y="776"/>
                    </a:lnTo>
                    <a:lnTo>
                      <a:pt x="199" y="778"/>
                    </a:lnTo>
                    <a:lnTo>
                      <a:pt x="199" y="778"/>
                    </a:lnTo>
                    <a:lnTo>
                      <a:pt x="201" y="781"/>
                    </a:lnTo>
                    <a:lnTo>
                      <a:pt x="201" y="781"/>
                    </a:lnTo>
                    <a:lnTo>
                      <a:pt x="201" y="785"/>
                    </a:lnTo>
                    <a:lnTo>
                      <a:pt x="201" y="789"/>
                    </a:lnTo>
                    <a:lnTo>
                      <a:pt x="199" y="793"/>
                    </a:lnTo>
                    <a:lnTo>
                      <a:pt x="199" y="797"/>
                    </a:lnTo>
                    <a:lnTo>
                      <a:pt x="195" y="803"/>
                    </a:lnTo>
                    <a:lnTo>
                      <a:pt x="193" y="805"/>
                    </a:lnTo>
                    <a:lnTo>
                      <a:pt x="195" y="805"/>
                    </a:lnTo>
                    <a:lnTo>
                      <a:pt x="197" y="809"/>
                    </a:lnTo>
                    <a:lnTo>
                      <a:pt x="197" y="809"/>
                    </a:lnTo>
                    <a:lnTo>
                      <a:pt x="197" y="811"/>
                    </a:lnTo>
                    <a:lnTo>
                      <a:pt x="197" y="811"/>
                    </a:lnTo>
                    <a:lnTo>
                      <a:pt x="197" y="813"/>
                    </a:lnTo>
                    <a:lnTo>
                      <a:pt x="197" y="815"/>
                    </a:lnTo>
                    <a:lnTo>
                      <a:pt x="195" y="819"/>
                    </a:lnTo>
                    <a:lnTo>
                      <a:pt x="193" y="822"/>
                    </a:lnTo>
                    <a:lnTo>
                      <a:pt x="195" y="824"/>
                    </a:lnTo>
                    <a:lnTo>
                      <a:pt x="195" y="826"/>
                    </a:lnTo>
                    <a:lnTo>
                      <a:pt x="195" y="828"/>
                    </a:lnTo>
                    <a:lnTo>
                      <a:pt x="195" y="830"/>
                    </a:lnTo>
                    <a:lnTo>
                      <a:pt x="193" y="832"/>
                    </a:lnTo>
                    <a:lnTo>
                      <a:pt x="193" y="834"/>
                    </a:lnTo>
                    <a:lnTo>
                      <a:pt x="191" y="834"/>
                    </a:lnTo>
                    <a:lnTo>
                      <a:pt x="191" y="838"/>
                    </a:lnTo>
                    <a:lnTo>
                      <a:pt x="189" y="840"/>
                    </a:lnTo>
                    <a:lnTo>
                      <a:pt x="189" y="840"/>
                    </a:lnTo>
                    <a:lnTo>
                      <a:pt x="191" y="842"/>
                    </a:lnTo>
                    <a:lnTo>
                      <a:pt x="193" y="844"/>
                    </a:lnTo>
                    <a:lnTo>
                      <a:pt x="195" y="844"/>
                    </a:lnTo>
                    <a:lnTo>
                      <a:pt x="197" y="844"/>
                    </a:lnTo>
                    <a:lnTo>
                      <a:pt x="199" y="848"/>
                    </a:lnTo>
                    <a:lnTo>
                      <a:pt x="201" y="852"/>
                    </a:lnTo>
                    <a:lnTo>
                      <a:pt x="203" y="856"/>
                    </a:lnTo>
                    <a:lnTo>
                      <a:pt x="207" y="856"/>
                    </a:lnTo>
                    <a:lnTo>
                      <a:pt x="215" y="856"/>
                    </a:lnTo>
                    <a:lnTo>
                      <a:pt x="227" y="858"/>
                    </a:lnTo>
                    <a:lnTo>
                      <a:pt x="232" y="860"/>
                    </a:lnTo>
                    <a:lnTo>
                      <a:pt x="236" y="862"/>
                    </a:lnTo>
                    <a:lnTo>
                      <a:pt x="240" y="862"/>
                    </a:lnTo>
                    <a:lnTo>
                      <a:pt x="246" y="865"/>
                    </a:lnTo>
                    <a:lnTo>
                      <a:pt x="254" y="871"/>
                    </a:lnTo>
                    <a:lnTo>
                      <a:pt x="256" y="871"/>
                    </a:lnTo>
                    <a:lnTo>
                      <a:pt x="258" y="871"/>
                    </a:lnTo>
                    <a:lnTo>
                      <a:pt x="260" y="871"/>
                    </a:lnTo>
                    <a:lnTo>
                      <a:pt x="260" y="871"/>
                    </a:lnTo>
                    <a:lnTo>
                      <a:pt x="262" y="873"/>
                    </a:lnTo>
                    <a:lnTo>
                      <a:pt x="264" y="873"/>
                    </a:lnTo>
                    <a:lnTo>
                      <a:pt x="266" y="875"/>
                    </a:lnTo>
                    <a:lnTo>
                      <a:pt x="266" y="875"/>
                    </a:lnTo>
                    <a:lnTo>
                      <a:pt x="268" y="875"/>
                    </a:lnTo>
                    <a:lnTo>
                      <a:pt x="268" y="875"/>
                    </a:lnTo>
                    <a:lnTo>
                      <a:pt x="270" y="873"/>
                    </a:lnTo>
                    <a:lnTo>
                      <a:pt x="275" y="873"/>
                    </a:lnTo>
                    <a:lnTo>
                      <a:pt x="277" y="875"/>
                    </a:lnTo>
                    <a:lnTo>
                      <a:pt x="279" y="875"/>
                    </a:lnTo>
                    <a:lnTo>
                      <a:pt x="279" y="875"/>
                    </a:lnTo>
                    <a:lnTo>
                      <a:pt x="281" y="875"/>
                    </a:lnTo>
                    <a:lnTo>
                      <a:pt x="283" y="877"/>
                    </a:lnTo>
                    <a:lnTo>
                      <a:pt x="287" y="881"/>
                    </a:lnTo>
                    <a:lnTo>
                      <a:pt x="291" y="883"/>
                    </a:lnTo>
                    <a:lnTo>
                      <a:pt x="299" y="893"/>
                    </a:lnTo>
                    <a:lnTo>
                      <a:pt x="301" y="895"/>
                    </a:lnTo>
                    <a:lnTo>
                      <a:pt x="303" y="895"/>
                    </a:lnTo>
                    <a:lnTo>
                      <a:pt x="303" y="895"/>
                    </a:lnTo>
                    <a:lnTo>
                      <a:pt x="303" y="895"/>
                    </a:lnTo>
                    <a:lnTo>
                      <a:pt x="305" y="897"/>
                    </a:lnTo>
                    <a:lnTo>
                      <a:pt x="303" y="897"/>
                    </a:lnTo>
                    <a:lnTo>
                      <a:pt x="303" y="899"/>
                    </a:lnTo>
                    <a:lnTo>
                      <a:pt x="305" y="899"/>
                    </a:lnTo>
                    <a:lnTo>
                      <a:pt x="305" y="901"/>
                    </a:lnTo>
                    <a:lnTo>
                      <a:pt x="305" y="901"/>
                    </a:lnTo>
                    <a:lnTo>
                      <a:pt x="305" y="903"/>
                    </a:lnTo>
                    <a:lnTo>
                      <a:pt x="305" y="906"/>
                    </a:lnTo>
                    <a:lnTo>
                      <a:pt x="305" y="906"/>
                    </a:lnTo>
                    <a:lnTo>
                      <a:pt x="305" y="908"/>
                    </a:lnTo>
                    <a:lnTo>
                      <a:pt x="307" y="908"/>
                    </a:lnTo>
                    <a:lnTo>
                      <a:pt x="307" y="908"/>
                    </a:lnTo>
                    <a:lnTo>
                      <a:pt x="307" y="910"/>
                    </a:lnTo>
                    <a:lnTo>
                      <a:pt x="307" y="910"/>
                    </a:lnTo>
                    <a:lnTo>
                      <a:pt x="311" y="914"/>
                    </a:lnTo>
                    <a:lnTo>
                      <a:pt x="313" y="916"/>
                    </a:lnTo>
                    <a:lnTo>
                      <a:pt x="315" y="916"/>
                    </a:lnTo>
                    <a:lnTo>
                      <a:pt x="315" y="916"/>
                    </a:lnTo>
                    <a:lnTo>
                      <a:pt x="313" y="916"/>
                    </a:lnTo>
                    <a:lnTo>
                      <a:pt x="313" y="916"/>
                    </a:lnTo>
                    <a:lnTo>
                      <a:pt x="313" y="914"/>
                    </a:lnTo>
                    <a:lnTo>
                      <a:pt x="315" y="916"/>
                    </a:lnTo>
                    <a:lnTo>
                      <a:pt x="324" y="920"/>
                    </a:lnTo>
                    <a:lnTo>
                      <a:pt x="332" y="924"/>
                    </a:lnTo>
                    <a:lnTo>
                      <a:pt x="336" y="926"/>
                    </a:lnTo>
                    <a:lnTo>
                      <a:pt x="338" y="928"/>
                    </a:lnTo>
                    <a:lnTo>
                      <a:pt x="340" y="930"/>
                    </a:lnTo>
                    <a:lnTo>
                      <a:pt x="342" y="930"/>
                    </a:lnTo>
                    <a:lnTo>
                      <a:pt x="344" y="928"/>
                    </a:lnTo>
                    <a:lnTo>
                      <a:pt x="356" y="930"/>
                    </a:lnTo>
                    <a:lnTo>
                      <a:pt x="359" y="930"/>
                    </a:lnTo>
                    <a:lnTo>
                      <a:pt x="359" y="930"/>
                    </a:lnTo>
                    <a:lnTo>
                      <a:pt x="359" y="930"/>
                    </a:lnTo>
                    <a:lnTo>
                      <a:pt x="361" y="930"/>
                    </a:lnTo>
                    <a:lnTo>
                      <a:pt x="363" y="930"/>
                    </a:lnTo>
                    <a:lnTo>
                      <a:pt x="365" y="930"/>
                    </a:lnTo>
                    <a:lnTo>
                      <a:pt x="367" y="932"/>
                    </a:lnTo>
                    <a:lnTo>
                      <a:pt x="369" y="936"/>
                    </a:lnTo>
                    <a:lnTo>
                      <a:pt x="371" y="942"/>
                    </a:lnTo>
                    <a:lnTo>
                      <a:pt x="373" y="947"/>
                    </a:lnTo>
                    <a:lnTo>
                      <a:pt x="373" y="951"/>
                    </a:lnTo>
                    <a:lnTo>
                      <a:pt x="375" y="953"/>
                    </a:lnTo>
                    <a:lnTo>
                      <a:pt x="373" y="955"/>
                    </a:lnTo>
                    <a:lnTo>
                      <a:pt x="373" y="959"/>
                    </a:lnTo>
                    <a:lnTo>
                      <a:pt x="373" y="959"/>
                    </a:lnTo>
                    <a:lnTo>
                      <a:pt x="371" y="961"/>
                    </a:lnTo>
                    <a:lnTo>
                      <a:pt x="371" y="963"/>
                    </a:lnTo>
                    <a:lnTo>
                      <a:pt x="371" y="965"/>
                    </a:lnTo>
                    <a:lnTo>
                      <a:pt x="373" y="965"/>
                    </a:lnTo>
                    <a:lnTo>
                      <a:pt x="373" y="967"/>
                    </a:lnTo>
                    <a:lnTo>
                      <a:pt x="373" y="967"/>
                    </a:lnTo>
                    <a:lnTo>
                      <a:pt x="375" y="967"/>
                    </a:lnTo>
                    <a:lnTo>
                      <a:pt x="375" y="965"/>
                    </a:lnTo>
                    <a:lnTo>
                      <a:pt x="377" y="967"/>
                    </a:lnTo>
                    <a:lnTo>
                      <a:pt x="377" y="969"/>
                    </a:lnTo>
                    <a:lnTo>
                      <a:pt x="377" y="969"/>
                    </a:lnTo>
                    <a:lnTo>
                      <a:pt x="379" y="969"/>
                    </a:lnTo>
                    <a:lnTo>
                      <a:pt x="379" y="971"/>
                    </a:lnTo>
                    <a:lnTo>
                      <a:pt x="381" y="971"/>
                    </a:lnTo>
                    <a:lnTo>
                      <a:pt x="381" y="971"/>
                    </a:lnTo>
                    <a:lnTo>
                      <a:pt x="383" y="969"/>
                    </a:lnTo>
                    <a:lnTo>
                      <a:pt x="383" y="969"/>
                    </a:lnTo>
                    <a:lnTo>
                      <a:pt x="383" y="969"/>
                    </a:lnTo>
                    <a:lnTo>
                      <a:pt x="383" y="965"/>
                    </a:lnTo>
                    <a:lnTo>
                      <a:pt x="385" y="965"/>
                    </a:lnTo>
                    <a:lnTo>
                      <a:pt x="385" y="965"/>
                    </a:lnTo>
                    <a:lnTo>
                      <a:pt x="387" y="965"/>
                    </a:lnTo>
                    <a:lnTo>
                      <a:pt x="387" y="965"/>
                    </a:lnTo>
                    <a:lnTo>
                      <a:pt x="387" y="965"/>
                    </a:lnTo>
                    <a:lnTo>
                      <a:pt x="389" y="965"/>
                    </a:lnTo>
                    <a:lnTo>
                      <a:pt x="391" y="967"/>
                    </a:lnTo>
                    <a:lnTo>
                      <a:pt x="393" y="967"/>
                    </a:lnTo>
                    <a:lnTo>
                      <a:pt x="395" y="967"/>
                    </a:lnTo>
                    <a:lnTo>
                      <a:pt x="397" y="967"/>
                    </a:lnTo>
                    <a:lnTo>
                      <a:pt x="408" y="981"/>
                    </a:lnTo>
                    <a:lnTo>
                      <a:pt x="410" y="985"/>
                    </a:lnTo>
                    <a:lnTo>
                      <a:pt x="420" y="992"/>
                    </a:lnTo>
                    <a:lnTo>
                      <a:pt x="424" y="996"/>
                    </a:lnTo>
                    <a:lnTo>
                      <a:pt x="426" y="1002"/>
                    </a:lnTo>
                    <a:lnTo>
                      <a:pt x="428" y="1002"/>
                    </a:lnTo>
                    <a:lnTo>
                      <a:pt x="432" y="1006"/>
                    </a:lnTo>
                    <a:lnTo>
                      <a:pt x="432" y="1008"/>
                    </a:lnTo>
                    <a:lnTo>
                      <a:pt x="436" y="1014"/>
                    </a:lnTo>
                    <a:lnTo>
                      <a:pt x="445" y="1020"/>
                    </a:lnTo>
                    <a:lnTo>
                      <a:pt x="455" y="1041"/>
                    </a:lnTo>
                    <a:lnTo>
                      <a:pt x="457" y="1051"/>
                    </a:lnTo>
                    <a:lnTo>
                      <a:pt x="459" y="1057"/>
                    </a:lnTo>
                    <a:lnTo>
                      <a:pt x="459" y="1059"/>
                    </a:lnTo>
                    <a:lnTo>
                      <a:pt x="459" y="1061"/>
                    </a:lnTo>
                    <a:lnTo>
                      <a:pt x="459" y="1072"/>
                    </a:lnTo>
                    <a:lnTo>
                      <a:pt x="459" y="1074"/>
                    </a:lnTo>
                    <a:lnTo>
                      <a:pt x="459" y="1076"/>
                    </a:lnTo>
                    <a:lnTo>
                      <a:pt x="457" y="1076"/>
                    </a:lnTo>
                    <a:lnTo>
                      <a:pt x="457" y="1078"/>
                    </a:lnTo>
                    <a:lnTo>
                      <a:pt x="455" y="1080"/>
                    </a:lnTo>
                    <a:lnTo>
                      <a:pt x="457" y="1084"/>
                    </a:lnTo>
                    <a:lnTo>
                      <a:pt x="457" y="1086"/>
                    </a:lnTo>
                    <a:lnTo>
                      <a:pt x="457" y="1088"/>
                    </a:lnTo>
                    <a:lnTo>
                      <a:pt x="455" y="1092"/>
                    </a:lnTo>
                    <a:lnTo>
                      <a:pt x="455" y="1092"/>
                    </a:lnTo>
                    <a:lnTo>
                      <a:pt x="457" y="1094"/>
                    </a:lnTo>
                    <a:lnTo>
                      <a:pt x="457" y="1096"/>
                    </a:lnTo>
                    <a:lnTo>
                      <a:pt x="457" y="1096"/>
                    </a:lnTo>
                    <a:lnTo>
                      <a:pt x="459" y="1092"/>
                    </a:lnTo>
                    <a:lnTo>
                      <a:pt x="459" y="1092"/>
                    </a:lnTo>
                    <a:lnTo>
                      <a:pt x="461" y="1090"/>
                    </a:lnTo>
                    <a:lnTo>
                      <a:pt x="461" y="1090"/>
                    </a:lnTo>
                    <a:lnTo>
                      <a:pt x="463" y="1092"/>
                    </a:lnTo>
                    <a:lnTo>
                      <a:pt x="463" y="1092"/>
                    </a:lnTo>
                    <a:lnTo>
                      <a:pt x="465" y="1094"/>
                    </a:lnTo>
                    <a:lnTo>
                      <a:pt x="467" y="1094"/>
                    </a:lnTo>
                    <a:lnTo>
                      <a:pt x="467" y="1098"/>
                    </a:lnTo>
                    <a:lnTo>
                      <a:pt x="469" y="1100"/>
                    </a:lnTo>
                    <a:lnTo>
                      <a:pt x="469" y="1102"/>
                    </a:lnTo>
                    <a:lnTo>
                      <a:pt x="467" y="1102"/>
                    </a:lnTo>
                    <a:lnTo>
                      <a:pt x="467" y="1102"/>
                    </a:lnTo>
                    <a:lnTo>
                      <a:pt x="467" y="1100"/>
                    </a:lnTo>
                    <a:lnTo>
                      <a:pt x="465" y="1098"/>
                    </a:lnTo>
                    <a:lnTo>
                      <a:pt x="465" y="1096"/>
                    </a:lnTo>
                    <a:lnTo>
                      <a:pt x="463" y="1094"/>
                    </a:lnTo>
                    <a:lnTo>
                      <a:pt x="463" y="1094"/>
                    </a:lnTo>
                    <a:lnTo>
                      <a:pt x="463" y="1092"/>
                    </a:lnTo>
                    <a:lnTo>
                      <a:pt x="461" y="1092"/>
                    </a:lnTo>
                    <a:lnTo>
                      <a:pt x="459" y="1094"/>
                    </a:lnTo>
                    <a:lnTo>
                      <a:pt x="459" y="1094"/>
                    </a:lnTo>
                    <a:lnTo>
                      <a:pt x="461" y="1094"/>
                    </a:lnTo>
                    <a:lnTo>
                      <a:pt x="463" y="1096"/>
                    </a:lnTo>
                    <a:lnTo>
                      <a:pt x="465" y="1100"/>
                    </a:lnTo>
                    <a:lnTo>
                      <a:pt x="465" y="1102"/>
                    </a:lnTo>
                    <a:lnTo>
                      <a:pt x="465" y="1106"/>
                    </a:lnTo>
                    <a:lnTo>
                      <a:pt x="465" y="1108"/>
                    </a:lnTo>
                    <a:lnTo>
                      <a:pt x="465" y="1110"/>
                    </a:lnTo>
                    <a:lnTo>
                      <a:pt x="465" y="1113"/>
                    </a:lnTo>
                    <a:lnTo>
                      <a:pt x="465" y="1113"/>
                    </a:lnTo>
                    <a:lnTo>
                      <a:pt x="471" y="1113"/>
                    </a:lnTo>
                    <a:lnTo>
                      <a:pt x="479" y="1113"/>
                    </a:lnTo>
                    <a:lnTo>
                      <a:pt x="485" y="1113"/>
                    </a:lnTo>
                    <a:lnTo>
                      <a:pt x="492" y="1115"/>
                    </a:lnTo>
                    <a:lnTo>
                      <a:pt x="498" y="1115"/>
                    </a:lnTo>
                    <a:lnTo>
                      <a:pt x="506" y="1115"/>
                    </a:lnTo>
                    <a:lnTo>
                      <a:pt x="512" y="1115"/>
                    </a:lnTo>
                    <a:lnTo>
                      <a:pt x="518" y="1115"/>
                    </a:lnTo>
                    <a:lnTo>
                      <a:pt x="526" y="1117"/>
                    </a:lnTo>
                    <a:lnTo>
                      <a:pt x="533" y="1117"/>
                    </a:lnTo>
                    <a:lnTo>
                      <a:pt x="539" y="1117"/>
                    </a:lnTo>
                    <a:lnTo>
                      <a:pt x="545" y="1117"/>
                    </a:lnTo>
                    <a:lnTo>
                      <a:pt x="553" y="1117"/>
                    </a:lnTo>
                    <a:lnTo>
                      <a:pt x="559" y="1117"/>
                    </a:lnTo>
                    <a:lnTo>
                      <a:pt x="565" y="1119"/>
                    </a:lnTo>
                    <a:lnTo>
                      <a:pt x="580" y="1119"/>
                    </a:lnTo>
                    <a:lnTo>
                      <a:pt x="586" y="1119"/>
                    </a:lnTo>
                    <a:lnTo>
                      <a:pt x="592" y="1119"/>
                    </a:lnTo>
                    <a:lnTo>
                      <a:pt x="600" y="1121"/>
                    </a:lnTo>
                    <a:lnTo>
                      <a:pt x="606" y="1121"/>
                    </a:lnTo>
                    <a:lnTo>
                      <a:pt x="612" y="1121"/>
                    </a:lnTo>
                    <a:lnTo>
                      <a:pt x="619" y="1121"/>
                    </a:lnTo>
                    <a:lnTo>
                      <a:pt x="627" y="1121"/>
                    </a:lnTo>
                    <a:lnTo>
                      <a:pt x="633" y="1121"/>
                    </a:lnTo>
                    <a:lnTo>
                      <a:pt x="639" y="1123"/>
                    </a:lnTo>
                    <a:lnTo>
                      <a:pt x="647" y="1123"/>
                    </a:lnTo>
                    <a:lnTo>
                      <a:pt x="653" y="1123"/>
                    </a:lnTo>
                    <a:lnTo>
                      <a:pt x="660" y="1123"/>
                    </a:lnTo>
                    <a:lnTo>
                      <a:pt x="666" y="1123"/>
                    </a:lnTo>
                    <a:lnTo>
                      <a:pt x="674" y="1123"/>
                    </a:lnTo>
                    <a:lnTo>
                      <a:pt x="680" y="1123"/>
                    </a:lnTo>
                    <a:lnTo>
                      <a:pt x="684" y="1123"/>
                    </a:lnTo>
                    <a:lnTo>
                      <a:pt x="684" y="1125"/>
                    </a:lnTo>
                    <a:lnTo>
                      <a:pt x="684" y="1123"/>
                    </a:lnTo>
                    <a:lnTo>
                      <a:pt x="688" y="1121"/>
                    </a:lnTo>
                    <a:lnTo>
                      <a:pt x="696" y="1123"/>
                    </a:lnTo>
                    <a:lnTo>
                      <a:pt x="701" y="1123"/>
                    </a:lnTo>
                    <a:lnTo>
                      <a:pt x="703" y="1123"/>
                    </a:lnTo>
                    <a:lnTo>
                      <a:pt x="703" y="1121"/>
                    </a:lnTo>
                    <a:lnTo>
                      <a:pt x="703" y="1119"/>
                    </a:lnTo>
                    <a:lnTo>
                      <a:pt x="703" y="1117"/>
                    </a:lnTo>
                    <a:lnTo>
                      <a:pt x="705" y="1115"/>
                    </a:lnTo>
                    <a:lnTo>
                      <a:pt x="709" y="1113"/>
                    </a:lnTo>
                    <a:lnTo>
                      <a:pt x="709" y="1113"/>
                    </a:lnTo>
                    <a:lnTo>
                      <a:pt x="711" y="1110"/>
                    </a:lnTo>
                    <a:lnTo>
                      <a:pt x="709" y="1102"/>
                    </a:lnTo>
                    <a:lnTo>
                      <a:pt x="709" y="1100"/>
                    </a:lnTo>
                    <a:lnTo>
                      <a:pt x="711" y="1100"/>
                    </a:lnTo>
                    <a:lnTo>
                      <a:pt x="711" y="1098"/>
                    </a:lnTo>
                    <a:lnTo>
                      <a:pt x="711" y="1098"/>
                    </a:lnTo>
                    <a:lnTo>
                      <a:pt x="709" y="1094"/>
                    </a:lnTo>
                    <a:lnTo>
                      <a:pt x="705" y="1092"/>
                    </a:lnTo>
                    <a:lnTo>
                      <a:pt x="696" y="1090"/>
                    </a:lnTo>
                    <a:lnTo>
                      <a:pt x="694" y="1088"/>
                    </a:lnTo>
                    <a:lnTo>
                      <a:pt x="692" y="1084"/>
                    </a:lnTo>
                    <a:lnTo>
                      <a:pt x="692" y="1080"/>
                    </a:lnTo>
                    <a:lnTo>
                      <a:pt x="694" y="1076"/>
                    </a:lnTo>
                    <a:lnTo>
                      <a:pt x="694" y="1072"/>
                    </a:lnTo>
                    <a:lnTo>
                      <a:pt x="694" y="1065"/>
                    </a:lnTo>
                    <a:lnTo>
                      <a:pt x="694" y="1063"/>
                    </a:lnTo>
                    <a:lnTo>
                      <a:pt x="692" y="1061"/>
                    </a:lnTo>
                    <a:lnTo>
                      <a:pt x="692" y="1059"/>
                    </a:lnTo>
                    <a:lnTo>
                      <a:pt x="694" y="1055"/>
                    </a:lnTo>
                    <a:lnTo>
                      <a:pt x="694" y="1055"/>
                    </a:lnTo>
                    <a:lnTo>
                      <a:pt x="694" y="1053"/>
                    </a:lnTo>
                    <a:lnTo>
                      <a:pt x="694" y="1053"/>
                    </a:lnTo>
                    <a:lnTo>
                      <a:pt x="694" y="1051"/>
                    </a:lnTo>
                    <a:lnTo>
                      <a:pt x="694" y="1051"/>
                    </a:lnTo>
                    <a:lnTo>
                      <a:pt x="692" y="1049"/>
                    </a:lnTo>
                    <a:lnTo>
                      <a:pt x="694" y="1049"/>
                    </a:lnTo>
                    <a:lnTo>
                      <a:pt x="698" y="1049"/>
                    </a:lnTo>
                    <a:lnTo>
                      <a:pt x="701" y="1049"/>
                    </a:lnTo>
                    <a:lnTo>
                      <a:pt x="703" y="1047"/>
                    </a:lnTo>
                    <a:lnTo>
                      <a:pt x="707" y="1041"/>
                    </a:lnTo>
                    <a:lnTo>
                      <a:pt x="709" y="1039"/>
                    </a:lnTo>
                    <a:lnTo>
                      <a:pt x="709" y="1039"/>
                    </a:lnTo>
                    <a:lnTo>
                      <a:pt x="711" y="1037"/>
                    </a:lnTo>
                    <a:lnTo>
                      <a:pt x="713" y="1035"/>
                    </a:lnTo>
                    <a:lnTo>
                      <a:pt x="713" y="1035"/>
                    </a:lnTo>
                    <a:lnTo>
                      <a:pt x="713" y="1033"/>
                    </a:lnTo>
                    <a:lnTo>
                      <a:pt x="713" y="1031"/>
                    </a:lnTo>
                    <a:lnTo>
                      <a:pt x="713" y="1028"/>
                    </a:lnTo>
                    <a:lnTo>
                      <a:pt x="715" y="1028"/>
                    </a:lnTo>
                    <a:lnTo>
                      <a:pt x="715" y="1028"/>
                    </a:lnTo>
                    <a:lnTo>
                      <a:pt x="715" y="1026"/>
                    </a:lnTo>
                    <a:lnTo>
                      <a:pt x="715" y="1024"/>
                    </a:lnTo>
                    <a:lnTo>
                      <a:pt x="715" y="1022"/>
                    </a:lnTo>
                    <a:lnTo>
                      <a:pt x="717" y="1020"/>
                    </a:lnTo>
                    <a:lnTo>
                      <a:pt x="719" y="1020"/>
                    </a:lnTo>
                    <a:lnTo>
                      <a:pt x="719" y="1018"/>
                    </a:lnTo>
                    <a:lnTo>
                      <a:pt x="719" y="1016"/>
                    </a:lnTo>
                    <a:lnTo>
                      <a:pt x="719" y="1014"/>
                    </a:lnTo>
                    <a:lnTo>
                      <a:pt x="719" y="1014"/>
                    </a:lnTo>
                    <a:lnTo>
                      <a:pt x="719" y="1014"/>
                    </a:lnTo>
                    <a:lnTo>
                      <a:pt x="719" y="1012"/>
                    </a:lnTo>
                    <a:lnTo>
                      <a:pt x="719" y="1012"/>
                    </a:lnTo>
                    <a:lnTo>
                      <a:pt x="719" y="1010"/>
                    </a:lnTo>
                    <a:lnTo>
                      <a:pt x="719" y="1010"/>
                    </a:lnTo>
                    <a:lnTo>
                      <a:pt x="719" y="1006"/>
                    </a:lnTo>
                    <a:lnTo>
                      <a:pt x="719" y="1004"/>
                    </a:lnTo>
                    <a:lnTo>
                      <a:pt x="719" y="1002"/>
                    </a:lnTo>
                    <a:lnTo>
                      <a:pt x="721" y="1002"/>
                    </a:lnTo>
                    <a:lnTo>
                      <a:pt x="721" y="1000"/>
                    </a:lnTo>
                    <a:lnTo>
                      <a:pt x="721" y="1000"/>
                    </a:lnTo>
                    <a:lnTo>
                      <a:pt x="719" y="998"/>
                    </a:lnTo>
                    <a:lnTo>
                      <a:pt x="719" y="996"/>
                    </a:lnTo>
                    <a:lnTo>
                      <a:pt x="719" y="996"/>
                    </a:lnTo>
                    <a:lnTo>
                      <a:pt x="719" y="992"/>
                    </a:lnTo>
                    <a:lnTo>
                      <a:pt x="721" y="992"/>
                    </a:lnTo>
                    <a:lnTo>
                      <a:pt x="725" y="990"/>
                    </a:lnTo>
                    <a:lnTo>
                      <a:pt x="727" y="988"/>
                    </a:lnTo>
                    <a:lnTo>
                      <a:pt x="729" y="988"/>
                    </a:lnTo>
                    <a:lnTo>
                      <a:pt x="729" y="985"/>
                    </a:lnTo>
                    <a:lnTo>
                      <a:pt x="731" y="979"/>
                    </a:lnTo>
                    <a:lnTo>
                      <a:pt x="733" y="977"/>
                    </a:lnTo>
                    <a:lnTo>
                      <a:pt x="733" y="977"/>
                    </a:lnTo>
                    <a:lnTo>
                      <a:pt x="737" y="977"/>
                    </a:lnTo>
                    <a:lnTo>
                      <a:pt x="748" y="971"/>
                    </a:lnTo>
                    <a:lnTo>
                      <a:pt x="750" y="971"/>
                    </a:lnTo>
                    <a:lnTo>
                      <a:pt x="752" y="967"/>
                    </a:lnTo>
                    <a:lnTo>
                      <a:pt x="756" y="965"/>
                    </a:lnTo>
                    <a:lnTo>
                      <a:pt x="758" y="963"/>
                    </a:lnTo>
                    <a:lnTo>
                      <a:pt x="760" y="961"/>
                    </a:lnTo>
                    <a:lnTo>
                      <a:pt x="760" y="959"/>
                    </a:lnTo>
                    <a:close/>
                    <a:moveTo>
                      <a:pt x="53" y="471"/>
                    </a:moveTo>
                    <a:lnTo>
                      <a:pt x="53" y="471"/>
                    </a:lnTo>
                    <a:lnTo>
                      <a:pt x="53" y="471"/>
                    </a:lnTo>
                    <a:lnTo>
                      <a:pt x="53" y="471"/>
                    </a:lnTo>
                    <a:lnTo>
                      <a:pt x="53" y="471"/>
                    </a:lnTo>
                    <a:lnTo>
                      <a:pt x="53" y="471"/>
                    </a:lnTo>
                    <a:lnTo>
                      <a:pt x="53" y="471"/>
                    </a:lnTo>
                    <a:lnTo>
                      <a:pt x="53" y="471"/>
                    </a:lnTo>
                    <a:lnTo>
                      <a:pt x="53" y="471"/>
                    </a:lnTo>
                    <a:lnTo>
                      <a:pt x="53" y="471"/>
                    </a:lnTo>
                    <a:close/>
                    <a:moveTo>
                      <a:pt x="105" y="463"/>
                    </a:moveTo>
                    <a:lnTo>
                      <a:pt x="105" y="463"/>
                    </a:lnTo>
                    <a:lnTo>
                      <a:pt x="105" y="463"/>
                    </a:lnTo>
                    <a:lnTo>
                      <a:pt x="105" y="463"/>
                    </a:lnTo>
                    <a:lnTo>
                      <a:pt x="102" y="463"/>
                    </a:lnTo>
                    <a:lnTo>
                      <a:pt x="102" y="463"/>
                    </a:lnTo>
                    <a:lnTo>
                      <a:pt x="102" y="463"/>
                    </a:lnTo>
                    <a:lnTo>
                      <a:pt x="105" y="465"/>
                    </a:lnTo>
                    <a:lnTo>
                      <a:pt x="105" y="465"/>
                    </a:lnTo>
                    <a:lnTo>
                      <a:pt x="105" y="463"/>
                    </a:lnTo>
                    <a:lnTo>
                      <a:pt x="105" y="463"/>
                    </a:lnTo>
                    <a:lnTo>
                      <a:pt x="105" y="463"/>
                    </a:lnTo>
                    <a:lnTo>
                      <a:pt x="105" y="463"/>
                    </a:lnTo>
                    <a:close/>
                    <a:moveTo>
                      <a:pt x="109" y="467"/>
                    </a:moveTo>
                    <a:lnTo>
                      <a:pt x="109" y="469"/>
                    </a:lnTo>
                    <a:lnTo>
                      <a:pt x="109" y="469"/>
                    </a:lnTo>
                    <a:lnTo>
                      <a:pt x="109" y="471"/>
                    </a:lnTo>
                    <a:lnTo>
                      <a:pt x="109" y="469"/>
                    </a:lnTo>
                    <a:lnTo>
                      <a:pt x="109" y="469"/>
                    </a:lnTo>
                    <a:lnTo>
                      <a:pt x="109" y="469"/>
                    </a:lnTo>
                    <a:lnTo>
                      <a:pt x="109" y="469"/>
                    </a:lnTo>
                    <a:lnTo>
                      <a:pt x="109" y="467"/>
                    </a:lnTo>
                    <a:lnTo>
                      <a:pt x="109" y="467"/>
                    </a:lnTo>
                    <a:lnTo>
                      <a:pt x="109" y="467"/>
                    </a:lnTo>
                    <a:lnTo>
                      <a:pt x="109" y="467"/>
                    </a:lnTo>
                    <a:close/>
                    <a:moveTo>
                      <a:pt x="289" y="920"/>
                    </a:moveTo>
                    <a:lnTo>
                      <a:pt x="287" y="920"/>
                    </a:lnTo>
                    <a:lnTo>
                      <a:pt x="287" y="920"/>
                    </a:lnTo>
                    <a:lnTo>
                      <a:pt x="285" y="920"/>
                    </a:lnTo>
                    <a:lnTo>
                      <a:pt x="285" y="920"/>
                    </a:lnTo>
                    <a:lnTo>
                      <a:pt x="285" y="920"/>
                    </a:lnTo>
                    <a:lnTo>
                      <a:pt x="285" y="920"/>
                    </a:lnTo>
                    <a:lnTo>
                      <a:pt x="287" y="920"/>
                    </a:lnTo>
                    <a:lnTo>
                      <a:pt x="287" y="920"/>
                    </a:lnTo>
                    <a:lnTo>
                      <a:pt x="289" y="922"/>
                    </a:lnTo>
                    <a:lnTo>
                      <a:pt x="289" y="922"/>
                    </a:lnTo>
                    <a:lnTo>
                      <a:pt x="289" y="920"/>
                    </a:lnTo>
                    <a:lnTo>
                      <a:pt x="289" y="920"/>
                    </a:lnTo>
                    <a:close/>
                    <a:moveTo>
                      <a:pt x="311" y="981"/>
                    </a:moveTo>
                    <a:lnTo>
                      <a:pt x="311" y="981"/>
                    </a:lnTo>
                    <a:lnTo>
                      <a:pt x="309" y="981"/>
                    </a:lnTo>
                    <a:lnTo>
                      <a:pt x="309" y="981"/>
                    </a:lnTo>
                    <a:lnTo>
                      <a:pt x="309" y="983"/>
                    </a:lnTo>
                    <a:lnTo>
                      <a:pt x="309" y="983"/>
                    </a:lnTo>
                    <a:lnTo>
                      <a:pt x="309" y="983"/>
                    </a:lnTo>
                    <a:lnTo>
                      <a:pt x="309" y="983"/>
                    </a:lnTo>
                    <a:lnTo>
                      <a:pt x="309" y="983"/>
                    </a:lnTo>
                    <a:lnTo>
                      <a:pt x="311" y="983"/>
                    </a:lnTo>
                    <a:lnTo>
                      <a:pt x="311" y="981"/>
                    </a:lnTo>
                    <a:lnTo>
                      <a:pt x="311" y="981"/>
                    </a:lnTo>
                    <a:lnTo>
                      <a:pt x="311" y="981"/>
                    </a:lnTo>
                    <a:close/>
                  </a:path>
                </a:pathLst>
              </a:custGeom>
              <a:solidFill>
                <a:schemeClr val="accent1"/>
              </a:solidFill>
              <a:ln w="3175" cap="rnd">
                <a:solidFill>
                  <a:schemeClr val="bg1"/>
                </a:solidFill>
                <a:prstDash val="solid"/>
                <a:round/>
                <a:headEnd/>
                <a:tailEnd/>
              </a:ln>
            </p:spPr>
            <p:txBody>
              <a:bodyPr vert="horz" wrap="square" lIns="0" tIns="0" rIns="288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CA</a:t>
                </a:r>
              </a:p>
            </p:txBody>
          </p:sp>
          <p:sp>
            <p:nvSpPr>
              <p:cNvPr id="55" name="Freeform 52">
                <a:extLst>
                  <a:ext uri="{FF2B5EF4-FFF2-40B4-BE49-F238E27FC236}">
                    <a16:creationId xmlns:a16="http://schemas.microsoft.com/office/drawing/2014/main" id="{E1109DA1-CB68-4830-AAA9-69135F530C13}"/>
                  </a:ext>
                </a:extLst>
              </p:cNvPr>
              <p:cNvSpPr>
                <a:spLocks/>
              </p:cNvSpPr>
              <p:nvPr/>
            </p:nvSpPr>
            <p:spPr bwMode="auto">
              <a:xfrm>
                <a:off x="1387" y="1368"/>
                <a:ext cx="563" cy="654"/>
              </a:xfrm>
              <a:custGeom>
                <a:avLst/>
                <a:gdLst>
                  <a:gd name="T0" fmla="*/ 545 w 563"/>
                  <a:gd name="T1" fmla="*/ 254 h 654"/>
                  <a:gd name="T2" fmla="*/ 534 w 563"/>
                  <a:gd name="T3" fmla="*/ 387 h 654"/>
                  <a:gd name="T4" fmla="*/ 524 w 563"/>
                  <a:gd name="T5" fmla="*/ 520 h 654"/>
                  <a:gd name="T6" fmla="*/ 512 w 563"/>
                  <a:gd name="T7" fmla="*/ 654 h 654"/>
                  <a:gd name="T8" fmla="*/ 512 w 563"/>
                  <a:gd name="T9" fmla="*/ 654 h 654"/>
                  <a:gd name="T10" fmla="*/ 512 w 563"/>
                  <a:gd name="T11" fmla="*/ 654 h 654"/>
                  <a:gd name="T12" fmla="*/ 512 w 563"/>
                  <a:gd name="T13" fmla="*/ 654 h 654"/>
                  <a:gd name="T14" fmla="*/ 512 w 563"/>
                  <a:gd name="T15" fmla="*/ 654 h 654"/>
                  <a:gd name="T16" fmla="*/ 502 w 563"/>
                  <a:gd name="T17" fmla="*/ 654 h 654"/>
                  <a:gd name="T18" fmla="*/ 475 w 563"/>
                  <a:gd name="T19" fmla="*/ 652 h 654"/>
                  <a:gd name="T20" fmla="*/ 448 w 563"/>
                  <a:gd name="T21" fmla="*/ 650 h 654"/>
                  <a:gd name="T22" fmla="*/ 420 w 563"/>
                  <a:gd name="T23" fmla="*/ 645 h 654"/>
                  <a:gd name="T24" fmla="*/ 393 w 563"/>
                  <a:gd name="T25" fmla="*/ 643 h 654"/>
                  <a:gd name="T26" fmla="*/ 364 w 563"/>
                  <a:gd name="T27" fmla="*/ 641 h 654"/>
                  <a:gd name="T28" fmla="*/ 338 w 563"/>
                  <a:gd name="T29" fmla="*/ 639 h 654"/>
                  <a:gd name="T30" fmla="*/ 307 w 563"/>
                  <a:gd name="T31" fmla="*/ 627 h 654"/>
                  <a:gd name="T32" fmla="*/ 180 w 563"/>
                  <a:gd name="T33" fmla="*/ 564 h 654"/>
                  <a:gd name="T34" fmla="*/ 0 w 563"/>
                  <a:gd name="T35" fmla="*/ 471 h 654"/>
                  <a:gd name="T36" fmla="*/ 4 w 563"/>
                  <a:gd name="T37" fmla="*/ 459 h 654"/>
                  <a:gd name="T38" fmla="*/ 10 w 563"/>
                  <a:gd name="T39" fmla="*/ 453 h 654"/>
                  <a:gd name="T40" fmla="*/ 31 w 563"/>
                  <a:gd name="T41" fmla="*/ 447 h 654"/>
                  <a:gd name="T42" fmla="*/ 37 w 563"/>
                  <a:gd name="T43" fmla="*/ 428 h 654"/>
                  <a:gd name="T44" fmla="*/ 24 w 563"/>
                  <a:gd name="T45" fmla="*/ 416 h 654"/>
                  <a:gd name="T46" fmla="*/ 22 w 563"/>
                  <a:gd name="T47" fmla="*/ 389 h 654"/>
                  <a:gd name="T48" fmla="*/ 22 w 563"/>
                  <a:gd name="T49" fmla="*/ 377 h 654"/>
                  <a:gd name="T50" fmla="*/ 35 w 563"/>
                  <a:gd name="T51" fmla="*/ 367 h 654"/>
                  <a:gd name="T52" fmla="*/ 41 w 563"/>
                  <a:gd name="T53" fmla="*/ 357 h 654"/>
                  <a:gd name="T54" fmla="*/ 45 w 563"/>
                  <a:gd name="T55" fmla="*/ 346 h 654"/>
                  <a:gd name="T56" fmla="*/ 47 w 563"/>
                  <a:gd name="T57" fmla="*/ 338 h 654"/>
                  <a:gd name="T58" fmla="*/ 49 w 563"/>
                  <a:gd name="T59" fmla="*/ 328 h 654"/>
                  <a:gd name="T60" fmla="*/ 49 w 563"/>
                  <a:gd name="T61" fmla="*/ 318 h 654"/>
                  <a:gd name="T62" fmla="*/ 61 w 563"/>
                  <a:gd name="T63" fmla="*/ 303 h 654"/>
                  <a:gd name="T64" fmla="*/ 88 w 563"/>
                  <a:gd name="T65" fmla="*/ 287 h 654"/>
                  <a:gd name="T66" fmla="*/ 76 w 563"/>
                  <a:gd name="T67" fmla="*/ 273 h 654"/>
                  <a:gd name="T68" fmla="*/ 72 w 563"/>
                  <a:gd name="T69" fmla="*/ 266 h 654"/>
                  <a:gd name="T70" fmla="*/ 67 w 563"/>
                  <a:gd name="T71" fmla="*/ 262 h 654"/>
                  <a:gd name="T72" fmla="*/ 67 w 563"/>
                  <a:gd name="T73" fmla="*/ 254 h 654"/>
                  <a:gd name="T74" fmla="*/ 65 w 563"/>
                  <a:gd name="T75" fmla="*/ 246 h 654"/>
                  <a:gd name="T76" fmla="*/ 55 w 563"/>
                  <a:gd name="T77" fmla="*/ 223 h 654"/>
                  <a:gd name="T78" fmla="*/ 53 w 563"/>
                  <a:gd name="T79" fmla="*/ 205 h 654"/>
                  <a:gd name="T80" fmla="*/ 53 w 563"/>
                  <a:gd name="T81" fmla="*/ 191 h 654"/>
                  <a:gd name="T82" fmla="*/ 61 w 563"/>
                  <a:gd name="T83" fmla="*/ 184 h 654"/>
                  <a:gd name="T84" fmla="*/ 57 w 563"/>
                  <a:gd name="T85" fmla="*/ 156 h 654"/>
                  <a:gd name="T86" fmla="*/ 57 w 563"/>
                  <a:gd name="T87" fmla="*/ 127 h 654"/>
                  <a:gd name="T88" fmla="*/ 61 w 563"/>
                  <a:gd name="T89" fmla="*/ 111 h 654"/>
                  <a:gd name="T90" fmla="*/ 59 w 563"/>
                  <a:gd name="T91" fmla="*/ 92 h 654"/>
                  <a:gd name="T92" fmla="*/ 61 w 563"/>
                  <a:gd name="T93" fmla="*/ 86 h 654"/>
                  <a:gd name="T94" fmla="*/ 82 w 563"/>
                  <a:gd name="T95" fmla="*/ 86 h 654"/>
                  <a:gd name="T96" fmla="*/ 86 w 563"/>
                  <a:gd name="T97" fmla="*/ 88 h 654"/>
                  <a:gd name="T98" fmla="*/ 92 w 563"/>
                  <a:gd name="T99" fmla="*/ 86 h 654"/>
                  <a:gd name="T100" fmla="*/ 96 w 563"/>
                  <a:gd name="T101" fmla="*/ 96 h 654"/>
                  <a:gd name="T102" fmla="*/ 110 w 563"/>
                  <a:gd name="T103" fmla="*/ 100 h 654"/>
                  <a:gd name="T104" fmla="*/ 121 w 563"/>
                  <a:gd name="T105" fmla="*/ 82 h 654"/>
                  <a:gd name="T106" fmla="*/ 125 w 563"/>
                  <a:gd name="T107" fmla="*/ 53 h 654"/>
                  <a:gd name="T108" fmla="*/ 131 w 563"/>
                  <a:gd name="T109" fmla="*/ 6 h 654"/>
                  <a:gd name="T110" fmla="*/ 186 w 563"/>
                  <a:gd name="T111" fmla="*/ 6 h 654"/>
                  <a:gd name="T112" fmla="*/ 280 w 563"/>
                  <a:gd name="T113" fmla="*/ 16 h 654"/>
                  <a:gd name="T114" fmla="*/ 373 w 563"/>
                  <a:gd name="T115" fmla="*/ 27 h 654"/>
                  <a:gd name="T116" fmla="*/ 469 w 563"/>
                  <a:gd name="T117" fmla="*/ 37 h 654"/>
                  <a:gd name="T118" fmla="*/ 563 w 563"/>
                  <a:gd name="T119" fmla="*/ 45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 h="654">
                    <a:moveTo>
                      <a:pt x="555" y="139"/>
                    </a:moveTo>
                    <a:lnTo>
                      <a:pt x="553" y="158"/>
                    </a:lnTo>
                    <a:lnTo>
                      <a:pt x="551" y="178"/>
                    </a:lnTo>
                    <a:lnTo>
                      <a:pt x="551" y="197"/>
                    </a:lnTo>
                    <a:lnTo>
                      <a:pt x="549" y="215"/>
                    </a:lnTo>
                    <a:lnTo>
                      <a:pt x="547" y="236"/>
                    </a:lnTo>
                    <a:lnTo>
                      <a:pt x="545" y="254"/>
                    </a:lnTo>
                    <a:lnTo>
                      <a:pt x="543" y="273"/>
                    </a:lnTo>
                    <a:lnTo>
                      <a:pt x="543" y="291"/>
                    </a:lnTo>
                    <a:lnTo>
                      <a:pt x="541" y="311"/>
                    </a:lnTo>
                    <a:lnTo>
                      <a:pt x="538" y="330"/>
                    </a:lnTo>
                    <a:lnTo>
                      <a:pt x="536" y="348"/>
                    </a:lnTo>
                    <a:lnTo>
                      <a:pt x="536" y="369"/>
                    </a:lnTo>
                    <a:lnTo>
                      <a:pt x="534" y="387"/>
                    </a:lnTo>
                    <a:lnTo>
                      <a:pt x="532" y="406"/>
                    </a:lnTo>
                    <a:lnTo>
                      <a:pt x="530" y="424"/>
                    </a:lnTo>
                    <a:lnTo>
                      <a:pt x="530" y="445"/>
                    </a:lnTo>
                    <a:lnTo>
                      <a:pt x="528" y="463"/>
                    </a:lnTo>
                    <a:lnTo>
                      <a:pt x="526" y="482"/>
                    </a:lnTo>
                    <a:lnTo>
                      <a:pt x="524" y="502"/>
                    </a:lnTo>
                    <a:lnTo>
                      <a:pt x="524" y="520"/>
                    </a:lnTo>
                    <a:lnTo>
                      <a:pt x="522" y="539"/>
                    </a:lnTo>
                    <a:lnTo>
                      <a:pt x="520" y="557"/>
                    </a:lnTo>
                    <a:lnTo>
                      <a:pt x="518" y="578"/>
                    </a:lnTo>
                    <a:lnTo>
                      <a:pt x="518" y="596"/>
                    </a:lnTo>
                    <a:lnTo>
                      <a:pt x="516" y="615"/>
                    </a:lnTo>
                    <a:lnTo>
                      <a:pt x="514" y="635"/>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0" y="654"/>
                    </a:lnTo>
                    <a:lnTo>
                      <a:pt x="506" y="654"/>
                    </a:lnTo>
                    <a:lnTo>
                      <a:pt x="502" y="654"/>
                    </a:lnTo>
                    <a:lnTo>
                      <a:pt x="498" y="654"/>
                    </a:lnTo>
                    <a:lnTo>
                      <a:pt x="495" y="654"/>
                    </a:lnTo>
                    <a:lnTo>
                      <a:pt x="491" y="652"/>
                    </a:lnTo>
                    <a:lnTo>
                      <a:pt x="487" y="652"/>
                    </a:lnTo>
                    <a:lnTo>
                      <a:pt x="483" y="652"/>
                    </a:lnTo>
                    <a:lnTo>
                      <a:pt x="479" y="652"/>
                    </a:lnTo>
                    <a:lnTo>
                      <a:pt x="475" y="652"/>
                    </a:lnTo>
                    <a:lnTo>
                      <a:pt x="471" y="652"/>
                    </a:lnTo>
                    <a:lnTo>
                      <a:pt x="467" y="650"/>
                    </a:lnTo>
                    <a:lnTo>
                      <a:pt x="463" y="650"/>
                    </a:lnTo>
                    <a:lnTo>
                      <a:pt x="459" y="650"/>
                    </a:lnTo>
                    <a:lnTo>
                      <a:pt x="455" y="650"/>
                    </a:lnTo>
                    <a:lnTo>
                      <a:pt x="450" y="650"/>
                    </a:lnTo>
                    <a:lnTo>
                      <a:pt x="448" y="650"/>
                    </a:lnTo>
                    <a:lnTo>
                      <a:pt x="444" y="648"/>
                    </a:lnTo>
                    <a:lnTo>
                      <a:pt x="440" y="648"/>
                    </a:lnTo>
                    <a:lnTo>
                      <a:pt x="436" y="648"/>
                    </a:lnTo>
                    <a:lnTo>
                      <a:pt x="432" y="648"/>
                    </a:lnTo>
                    <a:lnTo>
                      <a:pt x="428" y="648"/>
                    </a:lnTo>
                    <a:lnTo>
                      <a:pt x="424" y="648"/>
                    </a:lnTo>
                    <a:lnTo>
                      <a:pt x="420" y="645"/>
                    </a:lnTo>
                    <a:lnTo>
                      <a:pt x="416" y="645"/>
                    </a:lnTo>
                    <a:lnTo>
                      <a:pt x="412" y="645"/>
                    </a:lnTo>
                    <a:lnTo>
                      <a:pt x="407" y="645"/>
                    </a:lnTo>
                    <a:lnTo>
                      <a:pt x="403" y="645"/>
                    </a:lnTo>
                    <a:lnTo>
                      <a:pt x="399" y="643"/>
                    </a:lnTo>
                    <a:lnTo>
                      <a:pt x="397" y="643"/>
                    </a:lnTo>
                    <a:lnTo>
                      <a:pt x="393" y="643"/>
                    </a:lnTo>
                    <a:lnTo>
                      <a:pt x="389" y="643"/>
                    </a:lnTo>
                    <a:lnTo>
                      <a:pt x="385" y="643"/>
                    </a:lnTo>
                    <a:lnTo>
                      <a:pt x="381" y="643"/>
                    </a:lnTo>
                    <a:lnTo>
                      <a:pt x="377" y="641"/>
                    </a:lnTo>
                    <a:lnTo>
                      <a:pt x="373" y="641"/>
                    </a:lnTo>
                    <a:lnTo>
                      <a:pt x="369" y="641"/>
                    </a:lnTo>
                    <a:lnTo>
                      <a:pt x="364" y="641"/>
                    </a:lnTo>
                    <a:lnTo>
                      <a:pt x="360" y="641"/>
                    </a:lnTo>
                    <a:lnTo>
                      <a:pt x="356" y="639"/>
                    </a:lnTo>
                    <a:lnTo>
                      <a:pt x="354" y="639"/>
                    </a:lnTo>
                    <a:lnTo>
                      <a:pt x="350" y="639"/>
                    </a:lnTo>
                    <a:lnTo>
                      <a:pt x="346" y="639"/>
                    </a:lnTo>
                    <a:lnTo>
                      <a:pt x="342" y="639"/>
                    </a:lnTo>
                    <a:lnTo>
                      <a:pt x="338" y="639"/>
                    </a:lnTo>
                    <a:lnTo>
                      <a:pt x="332" y="637"/>
                    </a:lnTo>
                    <a:lnTo>
                      <a:pt x="328" y="637"/>
                    </a:lnTo>
                    <a:lnTo>
                      <a:pt x="323" y="635"/>
                    </a:lnTo>
                    <a:lnTo>
                      <a:pt x="319" y="633"/>
                    </a:lnTo>
                    <a:lnTo>
                      <a:pt x="315" y="631"/>
                    </a:lnTo>
                    <a:lnTo>
                      <a:pt x="311" y="629"/>
                    </a:lnTo>
                    <a:lnTo>
                      <a:pt x="307" y="627"/>
                    </a:lnTo>
                    <a:lnTo>
                      <a:pt x="301" y="625"/>
                    </a:lnTo>
                    <a:lnTo>
                      <a:pt x="297" y="621"/>
                    </a:lnTo>
                    <a:lnTo>
                      <a:pt x="293" y="619"/>
                    </a:lnTo>
                    <a:lnTo>
                      <a:pt x="289" y="617"/>
                    </a:lnTo>
                    <a:lnTo>
                      <a:pt x="252" y="600"/>
                    </a:lnTo>
                    <a:lnTo>
                      <a:pt x="217" y="582"/>
                    </a:lnTo>
                    <a:lnTo>
                      <a:pt x="180" y="564"/>
                    </a:lnTo>
                    <a:lnTo>
                      <a:pt x="145" y="547"/>
                    </a:lnTo>
                    <a:lnTo>
                      <a:pt x="108" y="529"/>
                    </a:lnTo>
                    <a:lnTo>
                      <a:pt x="74" y="510"/>
                    </a:lnTo>
                    <a:lnTo>
                      <a:pt x="39" y="492"/>
                    </a:lnTo>
                    <a:lnTo>
                      <a:pt x="4" y="473"/>
                    </a:lnTo>
                    <a:lnTo>
                      <a:pt x="0" y="471"/>
                    </a:lnTo>
                    <a:lnTo>
                      <a:pt x="0" y="471"/>
                    </a:lnTo>
                    <a:lnTo>
                      <a:pt x="0" y="471"/>
                    </a:lnTo>
                    <a:lnTo>
                      <a:pt x="0" y="471"/>
                    </a:lnTo>
                    <a:lnTo>
                      <a:pt x="0" y="471"/>
                    </a:lnTo>
                    <a:lnTo>
                      <a:pt x="2" y="465"/>
                    </a:lnTo>
                    <a:lnTo>
                      <a:pt x="4" y="463"/>
                    </a:lnTo>
                    <a:lnTo>
                      <a:pt x="2" y="461"/>
                    </a:lnTo>
                    <a:lnTo>
                      <a:pt x="4" y="459"/>
                    </a:lnTo>
                    <a:lnTo>
                      <a:pt x="6" y="459"/>
                    </a:lnTo>
                    <a:lnTo>
                      <a:pt x="6" y="459"/>
                    </a:lnTo>
                    <a:lnTo>
                      <a:pt x="8" y="457"/>
                    </a:lnTo>
                    <a:lnTo>
                      <a:pt x="8" y="457"/>
                    </a:lnTo>
                    <a:lnTo>
                      <a:pt x="8" y="457"/>
                    </a:lnTo>
                    <a:lnTo>
                      <a:pt x="10" y="455"/>
                    </a:lnTo>
                    <a:lnTo>
                      <a:pt x="10" y="453"/>
                    </a:lnTo>
                    <a:lnTo>
                      <a:pt x="12" y="451"/>
                    </a:lnTo>
                    <a:lnTo>
                      <a:pt x="12" y="449"/>
                    </a:lnTo>
                    <a:lnTo>
                      <a:pt x="16" y="447"/>
                    </a:lnTo>
                    <a:lnTo>
                      <a:pt x="24" y="449"/>
                    </a:lnTo>
                    <a:lnTo>
                      <a:pt x="29" y="449"/>
                    </a:lnTo>
                    <a:lnTo>
                      <a:pt x="31" y="449"/>
                    </a:lnTo>
                    <a:lnTo>
                      <a:pt x="31" y="447"/>
                    </a:lnTo>
                    <a:lnTo>
                      <a:pt x="31" y="445"/>
                    </a:lnTo>
                    <a:lnTo>
                      <a:pt x="31" y="443"/>
                    </a:lnTo>
                    <a:lnTo>
                      <a:pt x="33" y="441"/>
                    </a:lnTo>
                    <a:lnTo>
                      <a:pt x="37" y="439"/>
                    </a:lnTo>
                    <a:lnTo>
                      <a:pt x="37" y="439"/>
                    </a:lnTo>
                    <a:lnTo>
                      <a:pt x="39" y="436"/>
                    </a:lnTo>
                    <a:lnTo>
                      <a:pt x="37" y="428"/>
                    </a:lnTo>
                    <a:lnTo>
                      <a:pt x="37" y="426"/>
                    </a:lnTo>
                    <a:lnTo>
                      <a:pt x="39" y="426"/>
                    </a:lnTo>
                    <a:lnTo>
                      <a:pt x="39" y="424"/>
                    </a:lnTo>
                    <a:lnTo>
                      <a:pt x="39" y="424"/>
                    </a:lnTo>
                    <a:lnTo>
                      <a:pt x="37" y="420"/>
                    </a:lnTo>
                    <a:lnTo>
                      <a:pt x="33" y="418"/>
                    </a:lnTo>
                    <a:lnTo>
                      <a:pt x="24" y="416"/>
                    </a:lnTo>
                    <a:lnTo>
                      <a:pt x="22" y="414"/>
                    </a:lnTo>
                    <a:lnTo>
                      <a:pt x="20" y="410"/>
                    </a:lnTo>
                    <a:lnTo>
                      <a:pt x="20" y="406"/>
                    </a:lnTo>
                    <a:lnTo>
                      <a:pt x="22" y="402"/>
                    </a:lnTo>
                    <a:lnTo>
                      <a:pt x="22" y="398"/>
                    </a:lnTo>
                    <a:lnTo>
                      <a:pt x="22" y="391"/>
                    </a:lnTo>
                    <a:lnTo>
                      <a:pt x="22" y="389"/>
                    </a:lnTo>
                    <a:lnTo>
                      <a:pt x="20" y="387"/>
                    </a:lnTo>
                    <a:lnTo>
                      <a:pt x="20" y="385"/>
                    </a:lnTo>
                    <a:lnTo>
                      <a:pt x="22" y="381"/>
                    </a:lnTo>
                    <a:lnTo>
                      <a:pt x="22" y="381"/>
                    </a:lnTo>
                    <a:lnTo>
                      <a:pt x="22" y="379"/>
                    </a:lnTo>
                    <a:lnTo>
                      <a:pt x="22" y="379"/>
                    </a:lnTo>
                    <a:lnTo>
                      <a:pt x="22" y="377"/>
                    </a:lnTo>
                    <a:lnTo>
                      <a:pt x="22" y="377"/>
                    </a:lnTo>
                    <a:lnTo>
                      <a:pt x="20" y="375"/>
                    </a:lnTo>
                    <a:lnTo>
                      <a:pt x="22" y="375"/>
                    </a:lnTo>
                    <a:lnTo>
                      <a:pt x="26" y="375"/>
                    </a:lnTo>
                    <a:lnTo>
                      <a:pt x="29" y="375"/>
                    </a:lnTo>
                    <a:lnTo>
                      <a:pt x="31" y="373"/>
                    </a:lnTo>
                    <a:lnTo>
                      <a:pt x="35" y="367"/>
                    </a:lnTo>
                    <a:lnTo>
                      <a:pt x="37" y="365"/>
                    </a:lnTo>
                    <a:lnTo>
                      <a:pt x="37" y="365"/>
                    </a:lnTo>
                    <a:lnTo>
                      <a:pt x="39" y="363"/>
                    </a:lnTo>
                    <a:lnTo>
                      <a:pt x="41" y="361"/>
                    </a:lnTo>
                    <a:lnTo>
                      <a:pt x="41" y="361"/>
                    </a:lnTo>
                    <a:lnTo>
                      <a:pt x="41" y="359"/>
                    </a:lnTo>
                    <a:lnTo>
                      <a:pt x="41" y="357"/>
                    </a:lnTo>
                    <a:lnTo>
                      <a:pt x="41" y="354"/>
                    </a:lnTo>
                    <a:lnTo>
                      <a:pt x="43" y="354"/>
                    </a:lnTo>
                    <a:lnTo>
                      <a:pt x="43" y="354"/>
                    </a:lnTo>
                    <a:lnTo>
                      <a:pt x="43" y="352"/>
                    </a:lnTo>
                    <a:lnTo>
                      <a:pt x="43" y="350"/>
                    </a:lnTo>
                    <a:lnTo>
                      <a:pt x="43" y="348"/>
                    </a:lnTo>
                    <a:lnTo>
                      <a:pt x="45" y="346"/>
                    </a:lnTo>
                    <a:lnTo>
                      <a:pt x="47" y="346"/>
                    </a:lnTo>
                    <a:lnTo>
                      <a:pt x="47" y="344"/>
                    </a:lnTo>
                    <a:lnTo>
                      <a:pt x="47" y="342"/>
                    </a:lnTo>
                    <a:lnTo>
                      <a:pt x="47" y="340"/>
                    </a:lnTo>
                    <a:lnTo>
                      <a:pt x="47" y="340"/>
                    </a:lnTo>
                    <a:lnTo>
                      <a:pt x="47" y="340"/>
                    </a:lnTo>
                    <a:lnTo>
                      <a:pt x="47" y="338"/>
                    </a:lnTo>
                    <a:lnTo>
                      <a:pt x="47" y="338"/>
                    </a:lnTo>
                    <a:lnTo>
                      <a:pt x="47" y="336"/>
                    </a:lnTo>
                    <a:lnTo>
                      <a:pt x="47" y="336"/>
                    </a:lnTo>
                    <a:lnTo>
                      <a:pt x="47" y="332"/>
                    </a:lnTo>
                    <a:lnTo>
                      <a:pt x="47" y="330"/>
                    </a:lnTo>
                    <a:lnTo>
                      <a:pt x="47" y="328"/>
                    </a:lnTo>
                    <a:lnTo>
                      <a:pt x="49" y="328"/>
                    </a:lnTo>
                    <a:lnTo>
                      <a:pt x="49" y="326"/>
                    </a:lnTo>
                    <a:lnTo>
                      <a:pt x="49" y="326"/>
                    </a:lnTo>
                    <a:lnTo>
                      <a:pt x="47" y="324"/>
                    </a:lnTo>
                    <a:lnTo>
                      <a:pt x="47" y="322"/>
                    </a:lnTo>
                    <a:lnTo>
                      <a:pt x="47" y="322"/>
                    </a:lnTo>
                    <a:lnTo>
                      <a:pt x="47" y="318"/>
                    </a:lnTo>
                    <a:lnTo>
                      <a:pt x="49" y="318"/>
                    </a:lnTo>
                    <a:lnTo>
                      <a:pt x="53" y="316"/>
                    </a:lnTo>
                    <a:lnTo>
                      <a:pt x="55" y="314"/>
                    </a:lnTo>
                    <a:lnTo>
                      <a:pt x="57" y="314"/>
                    </a:lnTo>
                    <a:lnTo>
                      <a:pt x="57" y="311"/>
                    </a:lnTo>
                    <a:lnTo>
                      <a:pt x="59" y="305"/>
                    </a:lnTo>
                    <a:lnTo>
                      <a:pt x="61" y="303"/>
                    </a:lnTo>
                    <a:lnTo>
                      <a:pt x="61" y="303"/>
                    </a:lnTo>
                    <a:lnTo>
                      <a:pt x="65" y="303"/>
                    </a:lnTo>
                    <a:lnTo>
                      <a:pt x="76" y="297"/>
                    </a:lnTo>
                    <a:lnTo>
                      <a:pt x="78" y="297"/>
                    </a:lnTo>
                    <a:lnTo>
                      <a:pt x="80" y="293"/>
                    </a:lnTo>
                    <a:lnTo>
                      <a:pt x="84" y="291"/>
                    </a:lnTo>
                    <a:lnTo>
                      <a:pt x="86" y="289"/>
                    </a:lnTo>
                    <a:lnTo>
                      <a:pt x="88" y="287"/>
                    </a:lnTo>
                    <a:lnTo>
                      <a:pt x="88" y="285"/>
                    </a:lnTo>
                    <a:lnTo>
                      <a:pt x="88" y="285"/>
                    </a:lnTo>
                    <a:lnTo>
                      <a:pt x="86" y="283"/>
                    </a:lnTo>
                    <a:lnTo>
                      <a:pt x="84" y="281"/>
                    </a:lnTo>
                    <a:lnTo>
                      <a:pt x="84" y="279"/>
                    </a:lnTo>
                    <a:lnTo>
                      <a:pt x="82" y="279"/>
                    </a:lnTo>
                    <a:lnTo>
                      <a:pt x="76" y="273"/>
                    </a:lnTo>
                    <a:lnTo>
                      <a:pt x="74" y="270"/>
                    </a:lnTo>
                    <a:lnTo>
                      <a:pt x="74" y="270"/>
                    </a:lnTo>
                    <a:lnTo>
                      <a:pt x="72" y="268"/>
                    </a:lnTo>
                    <a:lnTo>
                      <a:pt x="72" y="268"/>
                    </a:lnTo>
                    <a:lnTo>
                      <a:pt x="72" y="268"/>
                    </a:lnTo>
                    <a:lnTo>
                      <a:pt x="72" y="266"/>
                    </a:lnTo>
                    <a:lnTo>
                      <a:pt x="72" y="266"/>
                    </a:lnTo>
                    <a:lnTo>
                      <a:pt x="69" y="266"/>
                    </a:lnTo>
                    <a:lnTo>
                      <a:pt x="69" y="266"/>
                    </a:lnTo>
                    <a:lnTo>
                      <a:pt x="69" y="266"/>
                    </a:lnTo>
                    <a:lnTo>
                      <a:pt x="67" y="266"/>
                    </a:lnTo>
                    <a:lnTo>
                      <a:pt x="67" y="264"/>
                    </a:lnTo>
                    <a:lnTo>
                      <a:pt x="67" y="264"/>
                    </a:lnTo>
                    <a:lnTo>
                      <a:pt x="67" y="262"/>
                    </a:lnTo>
                    <a:lnTo>
                      <a:pt x="67" y="262"/>
                    </a:lnTo>
                    <a:lnTo>
                      <a:pt x="67" y="260"/>
                    </a:lnTo>
                    <a:lnTo>
                      <a:pt x="69" y="260"/>
                    </a:lnTo>
                    <a:lnTo>
                      <a:pt x="67" y="258"/>
                    </a:lnTo>
                    <a:lnTo>
                      <a:pt x="67" y="258"/>
                    </a:lnTo>
                    <a:lnTo>
                      <a:pt x="67" y="256"/>
                    </a:lnTo>
                    <a:lnTo>
                      <a:pt x="67" y="254"/>
                    </a:lnTo>
                    <a:lnTo>
                      <a:pt x="65" y="254"/>
                    </a:lnTo>
                    <a:lnTo>
                      <a:pt x="65" y="252"/>
                    </a:lnTo>
                    <a:lnTo>
                      <a:pt x="65" y="252"/>
                    </a:lnTo>
                    <a:lnTo>
                      <a:pt x="65" y="248"/>
                    </a:lnTo>
                    <a:lnTo>
                      <a:pt x="65" y="248"/>
                    </a:lnTo>
                    <a:lnTo>
                      <a:pt x="65" y="248"/>
                    </a:lnTo>
                    <a:lnTo>
                      <a:pt x="65" y="246"/>
                    </a:lnTo>
                    <a:lnTo>
                      <a:pt x="61" y="234"/>
                    </a:lnTo>
                    <a:lnTo>
                      <a:pt x="59" y="234"/>
                    </a:lnTo>
                    <a:lnTo>
                      <a:pt x="57" y="232"/>
                    </a:lnTo>
                    <a:lnTo>
                      <a:pt x="55" y="229"/>
                    </a:lnTo>
                    <a:lnTo>
                      <a:pt x="57" y="227"/>
                    </a:lnTo>
                    <a:lnTo>
                      <a:pt x="55" y="225"/>
                    </a:lnTo>
                    <a:lnTo>
                      <a:pt x="55" y="223"/>
                    </a:lnTo>
                    <a:lnTo>
                      <a:pt x="55" y="221"/>
                    </a:lnTo>
                    <a:lnTo>
                      <a:pt x="53" y="221"/>
                    </a:lnTo>
                    <a:lnTo>
                      <a:pt x="53" y="221"/>
                    </a:lnTo>
                    <a:lnTo>
                      <a:pt x="51" y="219"/>
                    </a:lnTo>
                    <a:lnTo>
                      <a:pt x="53" y="207"/>
                    </a:lnTo>
                    <a:lnTo>
                      <a:pt x="53" y="205"/>
                    </a:lnTo>
                    <a:lnTo>
                      <a:pt x="53" y="205"/>
                    </a:lnTo>
                    <a:lnTo>
                      <a:pt x="53" y="201"/>
                    </a:lnTo>
                    <a:lnTo>
                      <a:pt x="55" y="199"/>
                    </a:lnTo>
                    <a:lnTo>
                      <a:pt x="55" y="197"/>
                    </a:lnTo>
                    <a:lnTo>
                      <a:pt x="55" y="197"/>
                    </a:lnTo>
                    <a:lnTo>
                      <a:pt x="53" y="195"/>
                    </a:lnTo>
                    <a:lnTo>
                      <a:pt x="53" y="193"/>
                    </a:lnTo>
                    <a:lnTo>
                      <a:pt x="53" y="191"/>
                    </a:lnTo>
                    <a:lnTo>
                      <a:pt x="55" y="191"/>
                    </a:lnTo>
                    <a:lnTo>
                      <a:pt x="55" y="191"/>
                    </a:lnTo>
                    <a:lnTo>
                      <a:pt x="57" y="191"/>
                    </a:lnTo>
                    <a:lnTo>
                      <a:pt x="59" y="191"/>
                    </a:lnTo>
                    <a:lnTo>
                      <a:pt x="59" y="191"/>
                    </a:lnTo>
                    <a:lnTo>
                      <a:pt x="59" y="186"/>
                    </a:lnTo>
                    <a:lnTo>
                      <a:pt x="61" y="184"/>
                    </a:lnTo>
                    <a:lnTo>
                      <a:pt x="61" y="180"/>
                    </a:lnTo>
                    <a:lnTo>
                      <a:pt x="59" y="174"/>
                    </a:lnTo>
                    <a:lnTo>
                      <a:pt x="61" y="172"/>
                    </a:lnTo>
                    <a:lnTo>
                      <a:pt x="61" y="168"/>
                    </a:lnTo>
                    <a:lnTo>
                      <a:pt x="61" y="166"/>
                    </a:lnTo>
                    <a:lnTo>
                      <a:pt x="59" y="160"/>
                    </a:lnTo>
                    <a:lnTo>
                      <a:pt x="57" y="156"/>
                    </a:lnTo>
                    <a:lnTo>
                      <a:pt x="57" y="152"/>
                    </a:lnTo>
                    <a:lnTo>
                      <a:pt x="59" y="145"/>
                    </a:lnTo>
                    <a:lnTo>
                      <a:pt x="59" y="141"/>
                    </a:lnTo>
                    <a:lnTo>
                      <a:pt x="59" y="139"/>
                    </a:lnTo>
                    <a:lnTo>
                      <a:pt x="59" y="137"/>
                    </a:lnTo>
                    <a:lnTo>
                      <a:pt x="57" y="129"/>
                    </a:lnTo>
                    <a:lnTo>
                      <a:pt x="57" y="127"/>
                    </a:lnTo>
                    <a:lnTo>
                      <a:pt x="57" y="123"/>
                    </a:lnTo>
                    <a:lnTo>
                      <a:pt x="59" y="117"/>
                    </a:lnTo>
                    <a:lnTo>
                      <a:pt x="59" y="117"/>
                    </a:lnTo>
                    <a:lnTo>
                      <a:pt x="61" y="113"/>
                    </a:lnTo>
                    <a:lnTo>
                      <a:pt x="61" y="113"/>
                    </a:lnTo>
                    <a:lnTo>
                      <a:pt x="61" y="111"/>
                    </a:lnTo>
                    <a:lnTo>
                      <a:pt x="61" y="111"/>
                    </a:lnTo>
                    <a:lnTo>
                      <a:pt x="59" y="104"/>
                    </a:lnTo>
                    <a:lnTo>
                      <a:pt x="57" y="102"/>
                    </a:lnTo>
                    <a:lnTo>
                      <a:pt x="57" y="100"/>
                    </a:lnTo>
                    <a:lnTo>
                      <a:pt x="57" y="96"/>
                    </a:lnTo>
                    <a:lnTo>
                      <a:pt x="59" y="96"/>
                    </a:lnTo>
                    <a:lnTo>
                      <a:pt x="59" y="94"/>
                    </a:lnTo>
                    <a:lnTo>
                      <a:pt x="59" y="92"/>
                    </a:lnTo>
                    <a:lnTo>
                      <a:pt x="59" y="90"/>
                    </a:lnTo>
                    <a:lnTo>
                      <a:pt x="59" y="90"/>
                    </a:lnTo>
                    <a:lnTo>
                      <a:pt x="59" y="88"/>
                    </a:lnTo>
                    <a:lnTo>
                      <a:pt x="61" y="88"/>
                    </a:lnTo>
                    <a:lnTo>
                      <a:pt x="61" y="88"/>
                    </a:lnTo>
                    <a:lnTo>
                      <a:pt x="61" y="86"/>
                    </a:lnTo>
                    <a:lnTo>
                      <a:pt x="61" y="86"/>
                    </a:lnTo>
                    <a:lnTo>
                      <a:pt x="65" y="86"/>
                    </a:lnTo>
                    <a:lnTo>
                      <a:pt x="67" y="84"/>
                    </a:lnTo>
                    <a:lnTo>
                      <a:pt x="74" y="84"/>
                    </a:lnTo>
                    <a:lnTo>
                      <a:pt x="76" y="84"/>
                    </a:lnTo>
                    <a:lnTo>
                      <a:pt x="76" y="84"/>
                    </a:lnTo>
                    <a:lnTo>
                      <a:pt x="76" y="84"/>
                    </a:lnTo>
                    <a:lnTo>
                      <a:pt x="82" y="86"/>
                    </a:lnTo>
                    <a:lnTo>
                      <a:pt x="82" y="86"/>
                    </a:lnTo>
                    <a:lnTo>
                      <a:pt x="82" y="86"/>
                    </a:lnTo>
                    <a:lnTo>
                      <a:pt x="82" y="86"/>
                    </a:lnTo>
                    <a:lnTo>
                      <a:pt x="84" y="88"/>
                    </a:lnTo>
                    <a:lnTo>
                      <a:pt x="84" y="88"/>
                    </a:lnTo>
                    <a:lnTo>
                      <a:pt x="84" y="88"/>
                    </a:lnTo>
                    <a:lnTo>
                      <a:pt x="86" y="88"/>
                    </a:lnTo>
                    <a:lnTo>
                      <a:pt x="86" y="88"/>
                    </a:lnTo>
                    <a:lnTo>
                      <a:pt x="86" y="88"/>
                    </a:lnTo>
                    <a:lnTo>
                      <a:pt x="90" y="86"/>
                    </a:lnTo>
                    <a:lnTo>
                      <a:pt x="90" y="86"/>
                    </a:lnTo>
                    <a:lnTo>
                      <a:pt x="90" y="86"/>
                    </a:lnTo>
                    <a:lnTo>
                      <a:pt x="90" y="86"/>
                    </a:lnTo>
                    <a:lnTo>
                      <a:pt x="92" y="86"/>
                    </a:lnTo>
                    <a:lnTo>
                      <a:pt x="92" y="86"/>
                    </a:lnTo>
                    <a:lnTo>
                      <a:pt x="92" y="88"/>
                    </a:lnTo>
                    <a:lnTo>
                      <a:pt x="94" y="88"/>
                    </a:lnTo>
                    <a:lnTo>
                      <a:pt x="94" y="88"/>
                    </a:lnTo>
                    <a:lnTo>
                      <a:pt x="94" y="90"/>
                    </a:lnTo>
                    <a:lnTo>
                      <a:pt x="96" y="90"/>
                    </a:lnTo>
                    <a:lnTo>
                      <a:pt x="96" y="96"/>
                    </a:lnTo>
                    <a:lnTo>
                      <a:pt x="98" y="96"/>
                    </a:lnTo>
                    <a:lnTo>
                      <a:pt x="98" y="98"/>
                    </a:lnTo>
                    <a:lnTo>
                      <a:pt x="100" y="100"/>
                    </a:lnTo>
                    <a:lnTo>
                      <a:pt x="102" y="102"/>
                    </a:lnTo>
                    <a:lnTo>
                      <a:pt x="104" y="102"/>
                    </a:lnTo>
                    <a:lnTo>
                      <a:pt x="108" y="102"/>
                    </a:lnTo>
                    <a:lnTo>
                      <a:pt x="110" y="100"/>
                    </a:lnTo>
                    <a:lnTo>
                      <a:pt x="113" y="96"/>
                    </a:lnTo>
                    <a:lnTo>
                      <a:pt x="115" y="92"/>
                    </a:lnTo>
                    <a:lnTo>
                      <a:pt x="117" y="88"/>
                    </a:lnTo>
                    <a:lnTo>
                      <a:pt x="119" y="86"/>
                    </a:lnTo>
                    <a:lnTo>
                      <a:pt x="121" y="84"/>
                    </a:lnTo>
                    <a:lnTo>
                      <a:pt x="121" y="84"/>
                    </a:lnTo>
                    <a:lnTo>
                      <a:pt x="121" y="82"/>
                    </a:lnTo>
                    <a:lnTo>
                      <a:pt x="121" y="78"/>
                    </a:lnTo>
                    <a:lnTo>
                      <a:pt x="121" y="78"/>
                    </a:lnTo>
                    <a:lnTo>
                      <a:pt x="123" y="76"/>
                    </a:lnTo>
                    <a:lnTo>
                      <a:pt x="123" y="72"/>
                    </a:lnTo>
                    <a:lnTo>
                      <a:pt x="123" y="66"/>
                    </a:lnTo>
                    <a:lnTo>
                      <a:pt x="125" y="59"/>
                    </a:lnTo>
                    <a:lnTo>
                      <a:pt x="125" y="53"/>
                    </a:lnTo>
                    <a:lnTo>
                      <a:pt x="125" y="45"/>
                    </a:lnTo>
                    <a:lnTo>
                      <a:pt x="127" y="39"/>
                    </a:lnTo>
                    <a:lnTo>
                      <a:pt x="127" y="31"/>
                    </a:lnTo>
                    <a:lnTo>
                      <a:pt x="129" y="25"/>
                    </a:lnTo>
                    <a:lnTo>
                      <a:pt x="129" y="18"/>
                    </a:lnTo>
                    <a:lnTo>
                      <a:pt x="131" y="12"/>
                    </a:lnTo>
                    <a:lnTo>
                      <a:pt x="131" y="6"/>
                    </a:lnTo>
                    <a:lnTo>
                      <a:pt x="131" y="2"/>
                    </a:lnTo>
                    <a:lnTo>
                      <a:pt x="131" y="0"/>
                    </a:lnTo>
                    <a:lnTo>
                      <a:pt x="131" y="0"/>
                    </a:lnTo>
                    <a:lnTo>
                      <a:pt x="145" y="0"/>
                    </a:lnTo>
                    <a:lnTo>
                      <a:pt x="158" y="2"/>
                    </a:lnTo>
                    <a:lnTo>
                      <a:pt x="172" y="4"/>
                    </a:lnTo>
                    <a:lnTo>
                      <a:pt x="186" y="6"/>
                    </a:lnTo>
                    <a:lnTo>
                      <a:pt x="199" y="8"/>
                    </a:lnTo>
                    <a:lnTo>
                      <a:pt x="213" y="8"/>
                    </a:lnTo>
                    <a:lnTo>
                      <a:pt x="225" y="10"/>
                    </a:lnTo>
                    <a:lnTo>
                      <a:pt x="239" y="12"/>
                    </a:lnTo>
                    <a:lnTo>
                      <a:pt x="252" y="14"/>
                    </a:lnTo>
                    <a:lnTo>
                      <a:pt x="266" y="16"/>
                    </a:lnTo>
                    <a:lnTo>
                      <a:pt x="280" y="16"/>
                    </a:lnTo>
                    <a:lnTo>
                      <a:pt x="293" y="18"/>
                    </a:lnTo>
                    <a:lnTo>
                      <a:pt x="307" y="20"/>
                    </a:lnTo>
                    <a:lnTo>
                      <a:pt x="319" y="20"/>
                    </a:lnTo>
                    <a:lnTo>
                      <a:pt x="334" y="23"/>
                    </a:lnTo>
                    <a:lnTo>
                      <a:pt x="346" y="25"/>
                    </a:lnTo>
                    <a:lnTo>
                      <a:pt x="360" y="27"/>
                    </a:lnTo>
                    <a:lnTo>
                      <a:pt x="373" y="27"/>
                    </a:lnTo>
                    <a:lnTo>
                      <a:pt x="387" y="29"/>
                    </a:lnTo>
                    <a:lnTo>
                      <a:pt x="401" y="31"/>
                    </a:lnTo>
                    <a:lnTo>
                      <a:pt x="414" y="31"/>
                    </a:lnTo>
                    <a:lnTo>
                      <a:pt x="428" y="33"/>
                    </a:lnTo>
                    <a:lnTo>
                      <a:pt x="440" y="33"/>
                    </a:lnTo>
                    <a:lnTo>
                      <a:pt x="455" y="35"/>
                    </a:lnTo>
                    <a:lnTo>
                      <a:pt x="469" y="37"/>
                    </a:lnTo>
                    <a:lnTo>
                      <a:pt x="481" y="37"/>
                    </a:lnTo>
                    <a:lnTo>
                      <a:pt x="495" y="39"/>
                    </a:lnTo>
                    <a:lnTo>
                      <a:pt x="508" y="39"/>
                    </a:lnTo>
                    <a:lnTo>
                      <a:pt x="522" y="41"/>
                    </a:lnTo>
                    <a:lnTo>
                      <a:pt x="534" y="43"/>
                    </a:lnTo>
                    <a:lnTo>
                      <a:pt x="549" y="43"/>
                    </a:lnTo>
                    <a:lnTo>
                      <a:pt x="563" y="45"/>
                    </a:lnTo>
                    <a:lnTo>
                      <a:pt x="561" y="63"/>
                    </a:lnTo>
                    <a:lnTo>
                      <a:pt x="559" y="82"/>
                    </a:lnTo>
                    <a:lnTo>
                      <a:pt x="557" y="102"/>
                    </a:lnTo>
                    <a:lnTo>
                      <a:pt x="557" y="121"/>
                    </a:lnTo>
                    <a:lnTo>
                      <a:pt x="555" y="139"/>
                    </a:lnTo>
                    <a:lnTo>
                      <a:pt x="555" y="139"/>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AZ</a:t>
                </a:r>
              </a:p>
            </p:txBody>
          </p:sp>
          <p:sp>
            <p:nvSpPr>
              <p:cNvPr id="56" name="Freeform 53">
                <a:extLst>
                  <a:ext uri="{FF2B5EF4-FFF2-40B4-BE49-F238E27FC236}">
                    <a16:creationId xmlns:a16="http://schemas.microsoft.com/office/drawing/2014/main" id="{35AE47E9-44C7-425E-82E2-8A0200671E81}"/>
                  </a:ext>
                </a:extLst>
              </p:cNvPr>
              <p:cNvSpPr>
                <a:spLocks/>
              </p:cNvSpPr>
              <p:nvPr/>
            </p:nvSpPr>
            <p:spPr bwMode="auto">
              <a:xfrm>
                <a:off x="3202" y="1460"/>
                <a:ext cx="437" cy="400"/>
              </a:xfrm>
              <a:custGeom>
                <a:avLst/>
                <a:gdLst>
                  <a:gd name="T0" fmla="*/ 437 w 437"/>
                  <a:gd name="T1" fmla="*/ 62 h 400"/>
                  <a:gd name="T2" fmla="*/ 428 w 437"/>
                  <a:gd name="T3" fmla="*/ 64 h 400"/>
                  <a:gd name="T4" fmla="*/ 414 w 437"/>
                  <a:gd name="T5" fmla="*/ 82 h 400"/>
                  <a:gd name="T6" fmla="*/ 416 w 437"/>
                  <a:gd name="T7" fmla="*/ 94 h 400"/>
                  <a:gd name="T8" fmla="*/ 416 w 437"/>
                  <a:gd name="T9" fmla="*/ 103 h 400"/>
                  <a:gd name="T10" fmla="*/ 410 w 437"/>
                  <a:gd name="T11" fmla="*/ 111 h 400"/>
                  <a:gd name="T12" fmla="*/ 404 w 437"/>
                  <a:gd name="T13" fmla="*/ 129 h 400"/>
                  <a:gd name="T14" fmla="*/ 404 w 437"/>
                  <a:gd name="T15" fmla="*/ 148 h 400"/>
                  <a:gd name="T16" fmla="*/ 398 w 437"/>
                  <a:gd name="T17" fmla="*/ 156 h 400"/>
                  <a:gd name="T18" fmla="*/ 390 w 437"/>
                  <a:gd name="T19" fmla="*/ 162 h 400"/>
                  <a:gd name="T20" fmla="*/ 377 w 437"/>
                  <a:gd name="T21" fmla="*/ 183 h 400"/>
                  <a:gd name="T22" fmla="*/ 377 w 437"/>
                  <a:gd name="T23" fmla="*/ 193 h 400"/>
                  <a:gd name="T24" fmla="*/ 369 w 437"/>
                  <a:gd name="T25" fmla="*/ 199 h 400"/>
                  <a:gd name="T26" fmla="*/ 367 w 437"/>
                  <a:gd name="T27" fmla="*/ 230 h 400"/>
                  <a:gd name="T28" fmla="*/ 355 w 437"/>
                  <a:gd name="T29" fmla="*/ 232 h 400"/>
                  <a:gd name="T30" fmla="*/ 357 w 437"/>
                  <a:gd name="T31" fmla="*/ 240 h 400"/>
                  <a:gd name="T32" fmla="*/ 351 w 437"/>
                  <a:gd name="T33" fmla="*/ 242 h 400"/>
                  <a:gd name="T34" fmla="*/ 340 w 437"/>
                  <a:gd name="T35" fmla="*/ 256 h 400"/>
                  <a:gd name="T36" fmla="*/ 345 w 437"/>
                  <a:gd name="T37" fmla="*/ 271 h 400"/>
                  <a:gd name="T38" fmla="*/ 330 w 437"/>
                  <a:gd name="T39" fmla="*/ 277 h 400"/>
                  <a:gd name="T40" fmla="*/ 334 w 437"/>
                  <a:gd name="T41" fmla="*/ 285 h 400"/>
                  <a:gd name="T42" fmla="*/ 334 w 437"/>
                  <a:gd name="T43" fmla="*/ 297 h 400"/>
                  <a:gd name="T44" fmla="*/ 326 w 437"/>
                  <a:gd name="T45" fmla="*/ 303 h 400"/>
                  <a:gd name="T46" fmla="*/ 326 w 437"/>
                  <a:gd name="T47" fmla="*/ 314 h 400"/>
                  <a:gd name="T48" fmla="*/ 322 w 437"/>
                  <a:gd name="T49" fmla="*/ 322 h 400"/>
                  <a:gd name="T50" fmla="*/ 328 w 437"/>
                  <a:gd name="T51" fmla="*/ 330 h 400"/>
                  <a:gd name="T52" fmla="*/ 328 w 437"/>
                  <a:gd name="T53" fmla="*/ 347 h 400"/>
                  <a:gd name="T54" fmla="*/ 334 w 437"/>
                  <a:gd name="T55" fmla="*/ 355 h 400"/>
                  <a:gd name="T56" fmla="*/ 332 w 437"/>
                  <a:gd name="T57" fmla="*/ 369 h 400"/>
                  <a:gd name="T58" fmla="*/ 297 w 437"/>
                  <a:gd name="T59" fmla="*/ 385 h 400"/>
                  <a:gd name="T60" fmla="*/ 201 w 437"/>
                  <a:gd name="T61" fmla="*/ 392 h 400"/>
                  <a:gd name="T62" fmla="*/ 103 w 437"/>
                  <a:gd name="T63" fmla="*/ 398 h 400"/>
                  <a:gd name="T64" fmla="*/ 68 w 437"/>
                  <a:gd name="T65" fmla="*/ 349 h 400"/>
                  <a:gd name="T66" fmla="*/ 62 w 437"/>
                  <a:gd name="T67" fmla="*/ 340 h 400"/>
                  <a:gd name="T68" fmla="*/ 52 w 437"/>
                  <a:gd name="T69" fmla="*/ 340 h 400"/>
                  <a:gd name="T70" fmla="*/ 41 w 437"/>
                  <a:gd name="T71" fmla="*/ 342 h 400"/>
                  <a:gd name="T72" fmla="*/ 35 w 437"/>
                  <a:gd name="T73" fmla="*/ 340 h 400"/>
                  <a:gd name="T74" fmla="*/ 27 w 437"/>
                  <a:gd name="T75" fmla="*/ 310 h 400"/>
                  <a:gd name="T76" fmla="*/ 23 w 437"/>
                  <a:gd name="T77" fmla="*/ 170 h 400"/>
                  <a:gd name="T78" fmla="*/ 9 w 437"/>
                  <a:gd name="T79" fmla="*/ 72 h 400"/>
                  <a:gd name="T80" fmla="*/ 72 w 437"/>
                  <a:gd name="T81" fmla="*/ 23 h 400"/>
                  <a:gd name="T82" fmla="*/ 215 w 437"/>
                  <a:gd name="T83" fmla="*/ 15 h 400"/>
                  <a:gd name="T84" fmla="*/ 359 w 437"/>
                  <a:gd name="T85" fmla="*/ 2 h 400"/>
                  <a:gd name="T86" fmla="*/ 390 w 437"/>
                  <a:gd name="T87" fmla="*/ 4 h 400"/>
                  <a:gd name="T88" fmla="*/ 392 w 437"/>
                  <a:gd name="T89" fmla="*/ 6 h 400"/>
                  <a:gd name="T90" fmla="*/ 396 w 437"/>
                  <a:gd name="T91" fmla="*/ 10 h 400"/>
                  <a:gd name="T92" fmla="*/ 398 w 437"/>
                  <a:gd name="T93" fmla="*/ 15 h 400"/>
                  <a:gd name="T94" fmla="*/ 400 w 437"/>
                  <a:gd name="T95" fmla="*/ 23 h 400"/>
                  <a:gd name="T96" fmla="*/ 398 w 437"/>
                  <a:gd name="T97" fmla="*/ 25 h 400"/>
                  <a:gd name="T98" fmla="*/ 394 w 437"/>
                  <a:gd name="T99" fmla="*/ 29 h 400"/>
                  <a:gd name="T100" fmla="*/ 390 w 437"/>
                  <a:gd name="T101" fmla="*/ 33 h 400"/>
                  <a:gd name="T102" fmla="*/ 385 w 437"/>
                  <a:gd name="T103" fmla="*/ 37 h 400"/>
                  <a:gd name="T104" fmla="*/ 385 w 437"/>
                  <a:gd name="T105" fmla="*/ 41 h 400"/>
                  <a:gd name="T106" fmla="*/ 381 w 437"/>
                  <a:gd name="T107" fmla="*/ 43 h 400"/>
                  <a:gd name="T108" fmla="*/ 375 w 437"/>
                  <a:gd name="T109" fmla="*/ 56 h 400"/>
                  <a:gd name="T110" fmla="*/ 394 w 437"/>
                  <a:gd name="T111" fmla="*/ 56 h 400"/>
                  <a:gd name="T112" fmla="*/ 431 w 437"/>
                  <a:gd name="T113" fmla="*/ 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7" h="400">
                    <a:moveTo>
                      <a:pt x="433" y="49"/>
                    </a:moveTo>
                    <a:lnTo>
                      <a:pt x="433" y="51"/>
                    </a:lnTo>
                    <a:lnTo>
                      <a:pt x="433" y="53"/>
                    </a:lnTo>
                    <a:lnTo>
                      <a:pt x="437" y="56"/>
                    </a:lnTo>
                    <a:lnTo>
                      <a:pt x="437" y="60"/>
                    </a:lnTo>
                    <a:lnTo>
                      <a:pt x="437" y="62"/>
                    </a:lnTo>
                    <a:lnTo>
                      <a:pt x="437" y="62"/>
                    </a:lnTo>
                    <a:lnTo>
                      <a:pt x="433" y="60"/>
                    </a:lnTo>
                    <a:lnTo>
                      <a:pt x="431" y="60"/>
                    </a:lnTo>
                    <a:lnTo>
                      <a:pt x="428" y="60"/>
                    </a:lnTo>
                    <a:lnTo>
                      <a:pt x="428" y="62"/>
                    </a:lnTo>
                    <a:lnTo>
                      <a:pt x="428" y="64"/>
                    </a:lnTo>
                    <a:lnTo>
                      <a:pt x="431" y="66"/>
                    </a:lnTo>
                    <a:lnTo>
                      <a:pt x="433" y="66"/>
                    </a:lnTo>
                    <a:lnTo>
                      <a:pt x="433" y="68"/>
                    </a:lnTo>
                    <a:lnTo>
                      <a:pt x="428" y="74"/>
                    </a:lnTo>
                    <a:lnTo>
                      <a:pt x="416" y="80"/>
                    </a:lnTo>
                    <a:lnTo>
                      <a:pt x="414" y="82"/>
                    </a:lnTo>
                    <a:lnTo>
                      <a:pt x="414" y="84"/>
                    </a:lnTo>
                    <a:lnTo>
                      <a:pt x="416" y="86"/>
                    </a:lnTo>
                    <a:lnTo>
                      <a:pt x="418" y="88"/>
                    </a:lnTo>
                    <a:lnTo>
                      <a:pt x="418" y="90"/>
                    </a:lnTo>
                    <a:lnTo>
                      <a:pt x="418" y="92"/>
                    </a:lnTo>
                    <a:lnTo>
                      <a:pt x="416" y="94"/>
                    </a:lnTo>
                    <a:lnTo>
                      <a:pt x="416" y="94"/>
                    </a:lnTo>
                    <a:lnTo>
                      <a:pt x="416" y="96"/>
                    </a:lnTo>
                    <a:lnTo>
                      <a:pt x="418" y="99"/>
                    </a:lnTo>
                    <a:lnTo>
                      <a:pt x="418" y="101"/>
                    </a:lnTo>
                    <a:lnTo>
                      <a:pt x="418" y="103"/>
                    </a:lnTo>
                    <a:lnTo>
                      <a:pt x="416" y="103"/>
                    </a:lnTo>
                    <a:lnTo>
                      <a:pt x="414" y="103"/>
                    </a:lnTo>
                    <a:lnTo>
                      <a:pt x="412" y="105"/>
                    </a:lnTo>
                    <a:lnTo>
                      <a:pt x="412" y="105"/>
                    </a:lnTo>
                    <a:lnTo>
                      <a:pt x="410" y="107"/>
                    </a:lnTo>
                    <a:lnTo>
                      <a:pt x="412" y="109"/>
                    </a:lnTo>
                    <a:lnTo>
                      <a:pt x="410" y="111"/>
                    </a:lnTo>
                    <a:lnTo>
                      <a:pt x="410" y="113"/>
                    </a:lnTo>
                    <a:lnTo>
                      <a:pt x="408" y="115"/>
                    </a:lnTo>
                    <a:lnTo>
                      <a:pt x="404" y="119"/>
                    </a:lnTo>
                    <a:lnTo>
                      <a:pt x="404" y="121"/>
                    </a:lnTo>
                    <a:lnTo>
                      <a:pt x="404" y="123"/>
                    </a:lnTo>
                    <a:lnTo>
                      <a:pt x="404" y="129"/>
                    </a:lnTo>
                    <a:lnTo>
                      <a:pt x="404" y="131"/>
                    </a:lnTo>
                    <a:lnTo>
                      <a:pt x="406" y="135"/>
                    </a:lnTo>
                    <a:lnTo>
                      <a:pt x="408" y="140"/>
                    </a:lnTo>
                    <a:lnTo>
                      <a:pt x="408" y="144"/>
                    </a:lnTo>
                    <a:lnTo>
                      <a:pt x="406" y="148"/>
                    </a:lnTo>
                    <a:lnTo>
                      <a:pt x="404" y="148"/>
                    </a:lnTo>
                    <a:lnTo>
                      <a:pt x="402" y="148"/>
                    </a:lnTo>
                    <a:lnTo>
                      <a:pt x="400" y="148"/>
                    </a:lnTo>
                    <a:lnTo>
                      <a:pt x="400" y="150"/>
                    </a:lnTo>
                    <a:lnTo>
                      <a:pt x="400" y="152"/>
                    </a:lnTo>
                    <a:lnTo>
                      <a:pt x="400" y="154"/>
                    </a:lnTo>
                    <a:lnTo>
                      <a:pt x="398" y="156"/>
                    </a:lnTo>
                    <a:lnTo>
                      <a:pt x="398" y="156"/>
                    </a:lnTo>
                    <a:lnTo>
                      <a:pt x="394" y="158"/>
                    </a:lnTo>
                    <a:lnTo>
                      <a:pt x="392" y="160"/>
                    </a:lnTo>
                    <a:lnTo>
                      <a:pt x="390" y="160"/>
                    </a:lnTo>
                    <a:lnTo>
                      <a:pt x="390" y="162"/>
                    </a:lnTo>
                    <a:lnTo>
                      <a:pt x="390" y="162"/>
                    </a:lnTo>
                    <a:lnTo>
                      <a:pt x="392" y="162"/>
                    </a:lnTo>
                    <a:lnTo>
                      <a:pt x="394" y="166"/>
                    </a:lnTo>
                    <a:lnTo>
                      <a:pt x="394" y="170"/>
                    </a:lnTo>
                    <a:lnTo>
                      <a:pt x="392" y="174"/>
                    </a:lnTo>
                    <a:lnTo>
                      <a:pt x="388" y="176"/>
                    </a:lnTo>
                    <a:lnTo>
                      <a:pt x="377" y="183"/>
                    </a:lnTo>
                    <a:lnTo>
                      <a:pt x="377" y="183"/>
                    </a:lnTo>
                    <a:lnTo>
                      <a:pt x="377" y="185"/>
                    </a:lnTo>
                    <a:lnTo>
                      <a:pt x="379" y="187"/>
                    </a:lnTo>
                    <a:lnTo>
                      <a:pt x="379" y="189"/>
                    </a:lnTo>
                    <a:lnTo>
                      <a:pt x="377" y="191"/>
                    </a:lnTo>
                    <a:lnTo>
                      <a:pt x="377" y="193"/>
                    </a:lnTo>
                    <a:lnTo>
                      <a:pt x="375" y="193"/>
                    </a:lnTo>
                    <a:lnTo>
                      <a:pt x="373" y="193"/>
                    </a:lnTo>
                    <a:lnTo>
                      <a:pt x="371" y="191"/>
                    </a:lnTo>
                    <a:lnTo>
                      <a:pt x="371" y="193"/>
                    </a:lnTo>
                    <a:lnTo>
                      <a:pt x="369" y="195"/>
                    </a:lnTo>
                    <a:lnTo>
                      <a:pt x="369" y="199"/>
                    </a:lnTo>
                    <a:lnTo>
                      <a:pt x="369" y="203"/>
                    </a:lnTo>
                    <a:lnTo>
                      <a:pt x="371" y="209"/>
                    </a:lnTo>
                    <a:lnTo>
                      <a:pt x="371" y="219"/>
                    </a:lnTo>
                    <a:lnTo>
                      <a:pt x="371" y="224"/>
                    </a:lnTo>
                    <a:lnTo>
                      <a:pt x="371" y="226"/>
                    </a:lnTo>
                    <a:lnTo>
                      <a:pt x="367" y="230"/>
                    </a:lnTo>
                    <a:lnTo>
                      <a:pt x="365" y="232"/>
                    </a:lnTo>
                    <a:lnTo>
                      <a:pt x="363" y="232"/>
                    </a:lnTo>
                    <a:lnTo>
                      <a:pt x="359" y="234"/>
                    </a:lnTo>
                    <a:lnTo>
                      <a:pt x="357" y="234"/>
                    </a:lnTo>
                    <a:lnTo>
                      <a:pt x="357" y="234"/>
                    </a:lnTo>
                    <a:lnTo>
                      <a:pt x="355" y="232"/>
                    </a:lnTo>
                    <a:lnTo>
                      <a:pt x="355" y="234"/>
                    </a:lnTo>
                    <a:lnTo>
                      <a:pt x="355" y="234"/>
                    </a:lnTo>
                    <a:lnTo>
                      <a:pt x="357" y="236"/>
                    </a:lnTo>
                    <a:lnTo>
                      <a:pt x="357" y="238"/>
                    </a:lnTo>
                    <a:lnTo>
                      <a:pt x="357" y="238"/>
                    </a:lnTo>
                    <a:lnTo>
                      <a:pt x="357" y="240"/>
                    </a:lnTo>
                    <a:lnTo>
                      <a:pt x="357" y="242"/>
                    </a:lnTo>
                    <a:lnTo>
                      <a:pt x="355" y="242"/>
                    </a:lnTo>
                    <a:lnTo>
                      <a:pt x="355" y="244"/>
                    </a:lnTo>
                    <a:lnTo>
                      <a:pt x="355" y="244"/>
                    </a:lnTo>
                    <a:lnTo>
                      <a:pt x="353" y="242"/>
                    </a:lnTo>
                    <a:lnTo>
                      <a:pt x="351" y="242"/>
                    </a:lnTo>
                    <a:lnTo>
                      <a:pt x="351" y="242"/>
                    </a:lnTo>
                    <a:lnTo>
                      <a:pt x="351" y="244"/>
                    </a:lnTo>
                    <a:lnTo>
                      <a:pt x="349" y="252"/>
                    </a:lnTo>
                    <a:lnTo>
                      <a:pt x="347" y="252"/>
                    </a:lnTo>
                    <a:lnTo>
                      <a:pt x="347" y="254"/>
                    </a:lnTo>
                    <a:lnTo>
                      <a:pt x="340" y="256"/>
                    </a:lnTo>
                    <a:lnTo>
                      <a:pt x="340" y="258"/>
                    </a:lnTo>
                    <a:lnTo>
                      <a:pt x="340" y="260"/>
                    </a:lnTo>
                    <a:lnTo>
                      <a:pt x="347" y="262"/>
                    </a:lnTo>
                    <a:lnTo>
                      <a:pt x="349" y="267"/>
                    </a:lnTo>
                    <a:lnTo>
                      <a:pt x="347" y="269"/>
                    </a:lnTo>
                    <a:lnTo>
                      <a:pt x="345" y="271"/>
                    </a:lnTo>
                    <a:lnTo>
                      <a:pt x="345" y="271"/>
                    </a:lnTo>
                    <a:lnTo>
                      <a:pt x="342" y="271"/>
                    </a:lnTo>
                    <a:lnTo>
                      <a:pt x="340" y="271"/>
                    </a:lnTo>
                    <a:lnTo>
                      <a:pt x="334" y="275"/>
                    </a:lnTo>
                    <a:lnTo>
                      <a:pt x="330" y="277"/>
                    </a:lnTo>
                    <a:lnTo>
                      <a:pt x="330" y="277"/>
                    </a:lnTo>
                    <a:lnTo>
                      <a:pt x="330" y="279"/>
                    </a:lnTo>
                    <a:lnTo>
                      <a:pt x="330" y="279"/>
                    </a:lnTo>
                    <a:lnTo>
                      <a:pt x="332" y="279"/>
                    </a:lnTo>
                    <a:lnTo>
                      <a:pt x="334" y="281"/>
                    </a:lnTo>
                    <a:lnTo>
                      <a:pt x="334" y="283"/>
                    </a:lnTo>
                    <a:lnTo>
                      <a:pt x="334" y="285"/>
                    </a:lnTo>
                    <a:lnTo>
                      <a:pt x="332" y="287"/>
                    </a:lnTo>
                    <a:lnTo>
                      <a:pt x="334" y="291"/>
                    </a:lnTo>
                    <a:lnTo>
                      <a:pt x="334" y="293"/>
                    </a:lnTo>
                    <a:lnTo>
                      <a:pt x="334" y="295"/>
                    </a:lnTo>
                    <a:lnTo>
                      <a:pt x="334" y="297"/>
                    </a:lnTo>
                    <a:lnTo>
                      <a:pt x="334" y="297"/>
                    </a:lnTo>
                    <a:lnTo>
                      <a:pt x="330" y="299"/>
                    </a:lnTo>
                    <a:lnTo>
                      <a:pt x="330" y="299"/>
                    </a:lnTo>
                    <a:lnTo>
                      <a:pt x="330" y="299"/>
                    </a:lnTo>
                    <a:lnTo>
                      <a:pt x="328" y="301"/>
                    </a:lnTo>
                    <a:lnTo>
                      <a:pt x="326" y="301"/>
                    </a:lnTo>
                    <a:lnTo>
                      <a:pt x="326" y="303"/>
                    </a:lnTo>
                    <a:lnTo>
                      <a:pt x="324" y="308"/>
                    </a:lnTo>
                    <a:lnTo>
                      <a:pt x="322" y="310"/>
                    </a:lnTo>
                    <a:lnTo>
                      <a:pt x="320" y="310"/>
                    </a:lnTo>
                    <a:lnTo>
                      <a:pt x="320" y="312"/>
                    </a:lnTo>
                    <a:lnTo>
                      <a:pt x="322" y="314"/>
                    </a:lnTo>
                    <a:lnTo>
                      <a:pt x="326" y="314"/>
                    </a:lnTo>
                    <a:lnTo>
                      <a:pt x="328" y="316"/>
                    </a:lnTo>
                    <a:lnTo>
                      <a:pt x="328" y="318"/>
                    </a:lnTo>
                    <a:lnTo>
                      <a:pt x="328" y="320"/>
                    </a:lnTo>
                    <a:lnTo>
                      <a:pt x="326" y="322"/>
                    </a:lnTo>
                    <a:lnTo>
                      <a:pt x="324" y="322"/>
                    </a:lnTo>
                    <a:lnTo>
                      <a:pt x="322" y="322"/>
                    </a:lnTo>
                    <a:lnTo>
                      <a:pt x="320" y="324"/>
                    </a:lnTo>
                    <a:lnTo>
                      <a:pt x="320" y="326"/>
                    </a:lnTo>
                    <a:lnTo>
                      <a:pt x="322" y="326"/>
                    </a:lnTo>
                    <a:lnTo>
                      <a:pt x="324" y="328"/>
                    </a:lnTo>
                    <a:lnTo>
                      <a:pt x="326" y="328"/>
                    </a:lnTo>
                    <a:lnTo>
                      <a:pt x="328" y="330"/>
                    </a:lnTo>
                    <a:lnTo>
                      <a:pt x="330" y="332"/>
                    </a:lnTo>
                    <a:lnTo>
                      <a:pt x="330" y="334"/>
                    </a:lnTo>
                    <a:lnTo>
                      <a:pt x="332" y="336"/>
                    </a:lnTo>
                    <a:lnTo>
                      <a:pt x="332" y="340"/>
                    </a:lnTo>
                    <a:lnTo>
                      <a:pt x="330" y="342"/>
                    </a:lnTo>
                    <a:lnTo>
                      <a:pt x="328" y="347"/>
                    </a:lnTo>
                    <a:lnTo>
                      <a:pt x="328" y="349"/>
                    </a:lnTo>
                    <a:lnTo>
                      <a:pt x="328" y="351"/>
                    </a:lnTo>
                    <a:lnTo>
                      <a:pt x="330" y="351"/>
                    </a:lnTo>
                    <a:lnTo>
                      <a:pt x="332" y="353"/>
                    </a:lnTo>
                    <a:lnTo>
                      <a:pt x="334" y="353"/>
                    </a:lnTo>
                    <a:lnTo>
                      <a:pt x="334" y="355"/>
                    </a:lnTo>
                    <a:lnTo>
                      <a:pt x="334" y="361"/>
                    </a:lnTo>
                    <a:lnTo>
                      <a:pt x="336" y="363"/>
                    </a:lnTo>
                    <a:lnTo>
                      <a:pt x="336" y="365"/>
                    </a:lnTo>
                    <a:lnTo>
                      <a:pt x="336" y="367"/>
                    </a:lnTo>
                    <a:lnTo>
                      <a:pt x="334" y="369"/>
                    </a:lnTo>
                    <a:lnTo>
                      <a:pt x="332" y="369"/>
                    </a:lnTo>
                    <a:lnTo>
                      <a:pt x="332" y="369"/>
                    </a:lnTo>
                    <a:lnTo>
                      <a:pt x="330" y="371"/>
                    </a:lnTo>
                    <a:lnTo>
                      <a:pt x="332" y="381"/>
                    </a:lnTo>
                    <a:lnTo>
                      <a:pt x="330" y="383"/>
                    </a:lnTo>
                    <a:lnTo>
                      <a:pt x="314" y="383"/>
                    </a:lnTo>
                    <a:lnTo>
                      <a:pt x="297" y="385"/>
                    </a:lnTo>
                    <a:lnTo>
                      <a:pt x="281" y="385"/>
                    </a:lnTo>
                    <a:lnTo>
                      <a:pt x="265" y="388"/>
                    </a:lnTo>
                    <a:lnTo>
                      <a:pt x="250" y="390"/>
                    </a:lnTo>
                    <a:lnTo>
                      <a:pt x="234" y="390"/>
                    </a:lnTo>
                    <a:lnTo>
                      <a:pt x="218" y="392"/>
                    </a:lnTo>
                    <a:lnTo>
                      <a:pt x="201" y="392"/>
                    </a:lnTo>
                    <a:lnTo>
                      <a:pt x="185" y="394"/>
                    </a:lnTo>
                    <a:lnTo>
                      <a:pt x="168" y="394"/>
                    </a:lnTo>
                    <a:lnTo>
                      <a:pt x="152" y="396"/>
                    </a:lnTo>
                    <a:lnTo>
                      <a:pt x="136" y="396"/>
                    </a:lnTo>
                    <a:lnTo>
                      <a:pt x="119" y="398"/>
                    </a:lnTo>
                    <a:lnTo>
                      <a:pt x="103" y="398"/>
                    </a:lnTo>
                    <a:lnTo>
                      <a:pt x="89" y="400"/>
                    </a:lnTo>
                    <a:lnTo>
                      <a:pt x="72" y="400"/>
                    </a:lnTo>
                    <a:lnTo>
                      <a:pt x="70" y="388"/>
                    </a:lnTo>
                    <a:lnTo>
                      <a:pt x="70" y="375"/>
                    </a:lnTo>
                    <a:lnTo>
                      <a:pt x="68" y="361"/>
                    </a:lnTo>
                    <a:lnTo>
                      <a:pt x="68" y="349"/>
                    </a:lnTo>
                    <a:lnTo>
                      <a:pt x="68" y="342"/>
                    </a:lnTo>
                    <a:lnTo>
                      <a:pt x="68" y="342"/>
                    </a:lnTo>
                    <a:lnTo>
                      <a:pt x="66" y="340"/>
                    </a:lnTo>
                    <a:lnTo>
                      <a:pt x="66" y="340"/>
                    </a:lnTo>
                    <a:lnTo>
                      <a:pt x="62" y="338"/>
                    </a:lnTo>
                    <a:lnTo>
                      <a:pt x="62" y="340"/>
                    </a:lnTo>
                    <a:lnTo>
                      <a:pt x="60" y="340"/>
                    </a:lnTo>
                    <a:lnTo>
                      <a:pt x="58" y="340"/>
                    </a:lnTo>
                    <a:lnTo>
                      <a:pt x="54" y="338"/>
                    </a:lnTo>
                    <a:lnTo>
                      <a:pt x="54" y="338"/>
                    </a:lnTo>
                    <a:lnTo>
                      <a:pt x="52" y="340"/>
                    </a:lnTo>
                    <a:lnTo>
                      <a:pt x="52" y="340"/>
                    </a:lnTo>
                    <a:lnTo>
                      <a:pt x="45" y="338"/>
                    </a:lnTo>
                    <a:lnTo>
                      <a:pt x="45" y="338"/>
                    </a:lnTo>
                    <a:lnTo>
                      <a:pt x="43" y="340"/>
                    </a:lnTo>
                    <a:lnTo>
                      <a:pt x="43" y="342"/>
                    </a:lnTo>
                    <a:lnTo>
                      <a:pt x="43" y="342"/>
                    </a:lnTo>
                    <a:lnTo>
                      <a:pt x="41" y="342"/>
                    </a:lnTo>
                    <a:lnTo>
                      <a:pt x="39" y="342"/>
                    </a:lnTo>
                    <a:lnTo>
                      <a:pt x="37" y="342"/>
                    </a:lnTo>
                    <a:lnTo>
                      <a:pt x="37" y="340"/>
                    </a:lnTo>
                    <a:lnTo>
                      <a:pt x="37" y="340"/>
                    </a:lnTo>
                    <a:lnTo>
                      <a:pt x="37" y="340"/>
                    </a:lnTo>
                    <a:lnTo>
                      <a:pt x="35" y="340"/>
                    </a:lnTo>
                    <a:lnTo>
                      <a:pt x="33" y="338"/>
                    </a:lnTo>
                    <a:lnTo>
                      <a:pt x="31" y="338"/>
                    </a:lnTo>
                    <a:lnTo>
                      <a:pt x="31" y="336"/>
                    </a:lnTo>
                    <a:lnTo>
                      <a:pt x="29" y="334"/>
                    </a:lnTo>
                    <a:lnTo>
                      <a:pt x="27" y="334"/>
                    </a:lnTo>
                    <a:lnTo>
                      <a:pt x="27" y="310"/>
                    </a:lnTo>
                    <a:lnTo>
                      <a:pt x="27" y="287"/>
                    </a:lnTo>
                    <a:lnTo>
                      <a:pt x="25" y="262"/>
                    </a:lnTo>
                    <a:lnTo>
                      <a:pt x="25" y="240"/>
                    </a:lnTo>
                    <a:lnTo>
                      <a:pt x="25" y="215"/>
                    </a:lnTo>
                    <a:lnTo>
                      <a:pt x="23" y="193"/>
                    </a:lnTo>
                    <a:lnTo>
                      <a:pt x="23" y="170"/>
                    </a:lnTo>
                    <a:lnTo>
                      <a:pt x="23" y="146"/>
                    </a:lnTo>
                    <a:lnTo>
                      <a:pt x="19" y="131"/>
                    </a:lnTo>
                    <a:lnTo>
                      <a:pt x="17" y="117"/>
                    </a:lnTo>
                    <a:lnTo>
                      <a:pt x="15" y="101"/>
                    </a:lnTo>
                    <a:lnTo>
                      <a:pt x="13" y="86"/>
                    </a:lnTo>
                    <a:lnTo>
                      <a:pt x="9" y="72"/>
                    </a:lnTo>
                    <a:lnTo>
                      <a:pt x="7" y="58"/>
                    </a:lnTo>
                    <a:lnTo>
                      <a:pt x="5" y="41"/>
                    </a:lnTo>
                    <a:lnTo>
                      <a:pt x="0" y="27"/>
                    </a:lnTo>
                    <a:lnTo>
                      <a:pt x="25" y="25"/>
                    </a:lnTo>
                    <a:lnTo>
                      <a:pt x="50" y="25"/>
                    </a:lnTo>
                    <a:lnTo>
                      <a:pt x="72" y="23"/>
                    </a:lnTo>
                    <a:lnTo>
                      <a:pt x="97" y="23"/>
                    </a:lnTo>
                    <a:lnTo>
                      <a:pt x="121" y="21"/>
                    </a:lnTo>
                    <a:lnTo>
                      <a:pt x="144" y="19"/>
                    </a:lnTo>
                    <a:lnTo>
                      <a:pt x="168" y="17"/>
                    </a:lnTo>
                    <a:lnTo>
                      <a:pt x="193" y="17"/>
                    </a:lnTo>
                    <a:lnTo>
                      <a:pt x="215" y="15"/>
                    </a:lnTo>
                    <a:lnTo>
                      <a:pt x="240" y="12"/>
                    </a:lnTo>
                    <a:lnTo>
                      <a:pt x="263" y="10"/>
                    </a:lnTo>
                    <a:lnTo>
                      <a:pt x="287" y="8"/>
                    </a:lnTo>
                    <a:lnTo>
                      <a:pt x="312" y="6"/>
                    </a:lnTo>
                    <a:lnTo>
                      <a:pt x="334" y="4"/>
                    </a:lnTo>
                    <a:lnTo>
                      <a:pt x="359" y="2"/>
                    </a:lnTo>
                    <a:lnTo>
                      <a:pt x="383" y="0"/>
                    </a:lnTo>
                    <a:lnTo>
                      <a:pt x="390" y="0"/>
                    </a:lnTo>
                    <a:lnTo>
                      <a:pt x="390" y="0"/>
                    </a:lnTo>
                    <a:lnTo>
                      <a:pt x="390" y="0"/>
                    </a:lnTo>
                    <a:lnTo>
                      <a:pt x="390" y="2"/>
                    </a:lnTo>
                    <a:lnTo>
                      <a:pt x="390" y="4"/>
                    </a:lnTo>
                    <a:lnTo>
                      <a:pt x="392" y="4"/>
                    </a:lnTo>
                    <a:lnTo>
                      <a:pt x="392" y="4"/>
                    </a:lnTo>
                    <a:lnTo>
                      <a:pt x="392" y="4"/>
                    </a:lnTo>
                    <a:lnTo>
                      <a:pt x="392" y="4"/>
                    </a:lnTo>
                    <a:lnTo>
                      <a:pt x="392" y="6"/>
                    </a:lnTo>
                    <a:lnTo>
                      <a:pt x="392" y="6"/>
                    </a:lnTo>
                    <a:lnTo>
                      <a:pt x="392" y="8"/>
                    </a:lnTo>
                    <a:lnTo>
                      <a:pt x="394" y="8"/>
                    </a:lnTo>
                    <a:lnTo>
                      <a:pt x="394" y="8"/>
                    </a:lnTo>
                    <a:lnTo>
                      <a:pt x="394" y="8"/>
                    </a:lnTo>
                    <a:lnTo>
                      <a:pt x="394" y="10"/>
                    </a:lnTo>
                    <a:lnTo>
                      <a:pt x="396" y="10"/>
                    </a:lnTo>
                    <a:lnTo>
                      <a:pt x="398" y="10"/>
                    </a:lnTo>
                    <a:lnTo>
                      <a:pt x="398" y="12"/>
                    </a:lnTo>
                    <a:lnTo>
                      <a:pt x="398" y="12"/>
                    </a:lnTo>
                    <a:lnTo>
                      <a:pt x="398" y="12"/>
                    </a:lnTo>
                    <a:lnTo>
                      <a:pt x="398" y="12"/>
                    </a:lnTo>
                    <a:lnTo>
                      <a:pt x="398" y="15"/>
                    </a:lnTo>
                    <a:lnTo>
                      <a:pt x="398" y="15"/>
                    </a:lnTo>
                    <a:lnTo>
                      <a:pt x="398" y="15"/>
                    </a:lnTo>
                    <a:lnTo>
                      <a:pt x="398" y="17"/>
                    </a:lnTo>
                    <a:lnTo>
                      <a:pt x="398" y="19"/>
                    </a:lnTo>
                    <a:lnTo>
                      <a:pt x="400" y="21"/>
                    </a:lnTo>
                    <a:lnTo>
                      <a:pt x="400" y="23"/>
                    </a:lnTo>
                    <a:lnTo>
                      <a:pt x="400" y="23"/>
                    </a:lnTo>
                    <a:lnTo>
                      <a:pt x="398" y="23"/>
                    </a:lnTo>
                    <a:lnTo>
                      <a:pt x="398" y="23"/>
                    </a:lnTo>
                    <a:lnTo>
                      <a:pt x="398" y="25"/>
                    </a:lnTo>
                    <a:lnTo>
                      <a:pt x="398" y="25"/>
                    </a:lnTo>
                    <a:lnTo>
                      <a:pt x="398" y="25"/>
                    </a:lnTo>
                    <a:lnTo>
                      <a:pt x="398" y="25"/>
                    </a:lnTo>
                    <a:lnTo>
                      <a:pt x="396" y="25"/>
                    </a:lnTo>
                    <a:lnTo>
                      <a:pt x="394" y="27"/>
                    </a:lnTo>
                    <a:lnTo>
                      <a:pt x="394" y="27"/>
                    </a:lnTo>
                    <a:lnTo>
                      <a:pt x="394" y="27"/>
                    </a:lnTo>
                    <a:lnTo>
                      <a:pt x="394" y="29"/>
                    </a:lnTo>
                    <a:lnTo>
                      <a:pt x="394" y="29"/>
                    </a:lnTo>
                    <a:lnTo>
                      <a:pt x="394" y="31"/>
                    </a:lnTo>
                    <a:lnTo>
                      <a:pt x="394" y="31"/>
                    </a:lnTo>
                    <a:lnTo>
                      <a:pt x="394" y="31"/>
                    </a:lnTo>
                    <a:lnTo>
                      <a:pt x="390" y="33"/>
                    </a:lnTo>
                    <a:lnTo>
                      <a:pt x="390" y="33"/>
                    </a:lnTo>
                    <a:lnTo>
                      <a:pt x="388" y="35"/>
                    </a:lnTo>
                    <a:lnTo>
                      <a:pt x="388" y="35"/>
                    </a:lnTo>
                    <a:lnTo>
                      <a:pt x="385" y="35"/>
                    </a:lnTo>
                    <a:lnTo>
                      <a:pt x="385" y="35"/>
                    </a:lnTo>
                    <a:lnTo>
                      <a:pt x="385" y="35"/>
                    </a:lnTo>
                    <a:lnTo>
                      <a:pt x="385" y="37"/>
                    </a:lnTo>
                    <a:lnTo>
                      <a:pt x="385" y="37"/>
                    </a:lnTo>
                    <a:lnTo>
                      <a:pt x="385" y="39"/>
                    </a:lnTo>
                    <a:lnTo>
                      <a:pt x="385" y="39"/>
                    </a:lnTo>
                    <a:lnTo>
                      <a:pt x="385" y="39"/>
                    </a:lnTo>
                    <a:lnTo>
                      <a:pt x="385" y="39"/>
                    </a:lnTo>
                    <a:lnTo>
                      <a:pt x="385" y="41"/>
                    </a:lnTo>
                    <a:lnTo>
                      <a:pt x="383" y="41"/>
                    </a:lnTo>
                    <a:lnTo>
                      <a:pt x="383" y="41"/>
                    </a:lnTo>
                    <a:lnTo>
                      <a:pt x="383" y="41"/>
                    </a:lnTo>
                    <a:lnTo>
                      <a:pt x="381" y="41"/>
                    </a:lnTo>
                    <a:lnTo>
                      <a:pt x="381" y="41"/>
                    </a:lnTo>
                    <a:lnTo>
                      <a:pt x="381" y="43"/>
                    </a:lnTo>
                    <a:lnTo>
                      <a:pt x="381" y="43"/>
                    </a:lnTo>
                    <a:lnTo>
                      <a:pt x="379" y="43"/>
                    </a:lnTo>
                    <a:lnTo>
                      <a:pt x="379" y="45"/>
                    </a:lnTo>
                    <a:lnTo>
                      <a:pt x="377" y="47"/>
                    </a:lnTo>
                    <a:lnTo>
                      <a:pt x="377" y="49"/>
                    </a:lnTo>
                    <a:lnTo>
                      <a:pt x="375" y="56"/>
                    </a:lnTo>
                    <a:lnTo>
                      <a:pt x="375" y="56"/>
                    </a:lnTo>
                    <a:lnTo>
                      <a:pt x="375" y="56"/>
                    </a:lnTo>
                    <a:lnTo>
                      <a:pt x="375" y="58"/>
                    </a:lnTo>
                    <a:lnTo>
                      <a:pt x="375" y="58"/>
                    </a:lnTo>
                    <a:lnTo>
                      <a:pt x="381" y="56"/>
                    </a:lnTo>
                    <a:lnTo>
                      <a:pt x="394" y="56"/>
                    </a:lnTo>
                    <a:lnTo>
                      <a:pt x="406" y="53"/>
                    </a:lnTo>
                    <a:lnTo>
                      <a:pt x="418" y="51"/>
                    </a:lnTo>
                    <a:lnTo>
                      <a:pt x="431" y="51"/>
                    </a:lnTo>
                    <a:lnTo>
                      <a:pt x="431" y="51"/>
                    </a:lnTo>
                    <a:lnTo>
                      <a:pt x="431" y="49"/>
                    </a:lnTo>
                    <a:lnTo>
                      <a:pt x="431" y="49"/>
                    </a:lnTo>
                    <a:lnTo>
                      <a:pt x="433" y="49"/>
                    </a:lnTo>
                    <a:lnTo>
                      <a:pt x="433" y="49"/>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AR</a:t>
                </a:r>
              </a:p>
            </p:txBody>
          </p:sp>
          <p:sp>
            <p:nvSpPr>
              <p:cNvPr id="57" name="Freeform 54">
                <a:extLst>
                  <a:ext uri="{FF2B5EF4-FFF2-40B4-BE49-F238E27FC236}">
                    <a16:creationId xmlns:a16="http://schemas.microsoft.com/office/drawing/2014/main" id="{6AE2C554-2AC2-4094-A631-04028D3EEAC3}"/>
                  </a:ext>
                </a:extLst>
              </p:cNvPr>
              <p:cNvSpPr>
                <a:spLocks noEditPoints="1"/>
              </p:cNvSpPr>
              <p:nvPr/>
            </p:nvSpPr>
            <p:spPr bwMode="auto">
              <a:xfrm>
                <a:off x="3778" y="1577"/>
                <a:ext cx="340" cy="539"/>
              </a:xfrm>
              <a:custGeom>
                <a:avLst/>
                <a:gdLst>
                  <a:gd name="T0" fmla="*/ 45 w 340"/>
                  <a:gd name="T1" fmla="*/ 539 h 539"/>
                  <a:gd name="T2" fmla="*/ 340 w 340"/>
                  <a:gd name="T3" fmla="*/ 418 h 539"/>
                  <a:gd name="T4" fmla="*/ 328 w 340"/>
                  <a:gd name="T5" fmla="*/ 402 h 539"/>
                  <a:gd name="T6" fmla="*/ 328 w 340"/>
                  <a:gd name="T7" fmla="*/ 389 h 539"/>
                  <a:gd name="T8" fmla="*/ 328 w 340"/>
                  <a:gd name="T9" fmla="*/ 365 h 539"/>
                  <a:gd name="T10" fmla="*/ 321 w 340"/>
                  <a:gd name="T11" fmla="*/ 350 h 539"/>
                  <a:gd name="T12" fmla="*/ 315 w 340"/>
                  <a:gd name="T13" fmla="*/ 330 h 539"/>
                  <a:gd name="T14" fmla="*/ 319 w 340"/>
                  <a:gd name="T15" fmla="*/ 311 h 539"/>
                  <a:gd name="T16" fmla="*/ 319 w 340"/>
                  <a:gd name="T17" fmla="*/ 295 h 539"/>
                  <a:gd name="T18" fmla="*/ 326 w 340"/>
                  <a:gd name="T19" fmla="*/ 291 h 539"/>
                  <a:gd name="T20" fmla="*/ 328 w 340"/>
                  <a:gd name="T21" fmla="*/ 285 h 539"/>
                  <a:gd name="T22" fmla="*/ 330 w 340"/>
                  <a:gd name="T23" fmla="*/ 283 h 539"/>
                  <a:gd name="T24" fmla="*/ 321 w 340"/>
                  <a:gd name="T25" fmla="*/ 273 h 539"/>
                  <a:gd name="T26" fmla="*/ 319 w 340"/>
                  <a:gd name="T27" fmla="*/ 262 h 539"/>
                  <a:gd name="T28" fmla="*/ 307 w 340"/>
                  <a:gd name="T29" fmla="*/ 246 h 539"/>
                  <a:gd name="T30" fmla="*/ 303 w 340"/>
                  <a:gd name="T31" fmla="*/ 234 h 539"/>
                  <a:gd name="T32" fmla="*/ 299 w 340"/>
                  <a:gd name="T33" fmla="*/ 227 h 539"/>
                  <a:gd name="T34" fmla="*/ 293 w 340"/>
                  <a:gd name="T35" fmla="*/ 209 h 539"/>
                  <a:gd name="T36" fmla="*/ 281 w 340"/>
                  <a:gd name="T37" fmla="*/ 170 h 539"/>
                  <a:gd name="T38" fmla="*/ 260 w 340"/>
                  <a:gd name="T39" fmla="*/ 107 h 539"/>
                  <a:gd name="T40" fmla="*/ 240 w 340"/>
                  <a:gd name="T41" fmla="*/ 41 h 539"/>
                  <a:gd name="T42" fmla="*/ 227 w 340"/>
                  <a:gd name="T43" fmla="*/ 2 h 539"/>
                  <a:gd name="T44" fmla="*/ 158 w 340"/>
                  <a:gd name="T45" fmla="*/ 8 h 539"/>
                  <a:gd name="T46" fmla="*/ 59 w 340"/>
                  <a:gd name="T47" fmla="*/ 18 h 539"/>
                  <a:gd name="T48" fmla="*/ 2 w 340"/>
                  <a:gd name="T49" fmla="*/ 27 h 539"/>
                  <a:gd name="T50" fmla="*/ 10 w 340"/>
                  <a:gd name="T51" fmla="*/ 45 h 539"/>
                  <a:gd name="T52" fmla="*/ 10 w 340"/>
                  <a:gd name="T53" fmla="*/ 117 h 539"/>
                  <a:gd name="T54" fmla="*/ 10 w 340"/>
                  <a:gd name="T55" fmla="*/ 234 h 539"/>
                  <a:gd name="T56" fmla="*/ 10 w 340"/>
                  <a:gd name="T57" fmla="*/ 324 h 539"/>
                  <a:gd name="T58" fmla="*/ 10 w 340"/>
                  <a:gd name="T59" fmla="*/ 365 h 539"/>
                  <a:gd name="T60" fmla="*/ 22 w 340"/>
                  <a:gd name="T61" fmla="*/ 445 h 539"/>
                  <a:gd name="T62" fmla="*/ 35 w 340"/>
                  <a:gd name="T63" fmla="*/ 525 h 539"/>
                  <a:gd name="T64" fmla="*/ 43 w 340"/>
                  <a:gd name="T65" fmla="*/ 523 h 539"/>
                  <a:gd name="T66" fmla="*/ 53 w 340"/>
                  <a:gd name="T67" fmla="*/ 527 h 539"/>
                  <a:gd name="T68" fmla="*/ 59 w 340"/>
                  <a:gd name="T69" fmla="*/ 529 h 539"/>
                  <a:gd name="T70" fmla="*/ 61 w 340"/>
                  <a:gd name="T71" fmla="*/ 506 h 539"/>
                  <a:gd name="T72" fmla="*/ 63 w 340"/>
                  <a:gd name="T73" fmla="*/ 498 h 539"/>
                  <a:gd name="T74" fmla="*/ 63 w 340"/>
                  <a:gd name="T75" fmla="*/ 488 h 539"/>
                  <a:gd name="T76" fmla="*/ 68 w 340"/>
                  <a:gd name="T77" fmla="*/ 486 h 539"/>
                  <a:gd name="T78" fmla="*/ 74 w 340"/>
                  <a:gd name="T79" fmla="*/ 490 h 539"/>
                  <a:gd name="T80" fmla="*/ 76 w 340"/>
                  <a:gd name="T81" fmla="*/ 510 h 539"/>
                  <a:gd name="T82" fmla="*/ 80 w 340"/>
                  <a:gd name="T83" fmla="*/ 516 h 539"/>
                  <a:gd name="T84" fmla="*/ 86 w 340"/>
                  <a:gd name="T85" fmla="*/ 518 h 539"/>
                  <a:gd name="T86" fmla="*/ 88 w 340"/>
                  <a:gd name="T87" fmla="*/ 521 h 539"/>
                  <a:gd name="T88" fmla="*/ 84 w 340"/>
                  <a:gd name="T89" fmla="*/ 535 h 539"/>
                  <a:gd name="T90" fmla="*/ 72 w 340"/>
                  <a:gd name="T91" fmla="*/ 537 h 539"/>
                  <a:gd name="T92" fmla="*/ 113 w 340"/>
                  <a:gd name="T93" fmla="*/ 525 h 539"/>
                  <a:gd name="T94" fmla="*/ 108 w 340"/>
                  <a:gd name="T95" fmla="*/ 521 h 539"/>
                  <a:gd name="T96" fmla="*/ 113 w 340"/>
                  <a:gd name="T97" fmla="*/ 523 h 539"/>
                  <a:gd name="T98" fmla="*/ 121 w 340"/>
                  <a:gd name="T99" fmla="*/ 516 h 539"/>
                  <a:gd name="T100" fmla="*/ 125 w 340"/>
                  <a:gd name="T101" fmla="*/ 506 h 539"/>
                  <a:gd name="T102" fmla="*/ 121 w 340"/>
                  <a:gd name="T103" fmla="*/ 498 h 539"/>
                  <a:gd name="T104" fmla="*/ 123 w 340"/>
                  <a:gd name="T105" fmla="*/ 484 h 539"/>
                  <a:gd name="T106" fmla="*/ 108 w 340"/>
                  <a:gd name="T107" fmla="*/ 473 h 539"/>
                  <a:gd name="T108" fmla="*/ 100 w 340"/>
                  <a:gd name="T109" fmla="*/ 463 h 539"/>
                  <a:gd name="T110" fmla="*/ 121 w 340"/>
                  <a:gd name="T111" fmla="*/ 449 h 539"/>
                  <a:gd name="T112" fmla="*/ 223 w 340"/>
                  <a:gd name="T113" fmla="*/ 436 h 539"/>
                  <a:gd name="T114" fmla="*/ 326 w 340"/>
                  <a:gd name="T115" fmla="*/ 42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539">
                    <a:moveTo>
                      <a:pt x="63" y="533"/>
                    </a:moveTo>
                    <a:lnTo>
                      <a:pt x="61" y="535"/>
                    </a:lnTo>
                    <a:lnTo>
                      <a:pt x="61" y="535"/>
                    </a:lnTo>
                    <a:lnTo>
                      <a:pt x="61" y="535"/>
                    </a:lnTo>
                    <a:lnTo>
                      <a:pt x="59" y="535"/>
                    </a:lnTo>
                    <a:lnTo>
                      <a:pt x="53" y="537"/>
                    </a:lnTo>
                    <a:lnTo>
                      <a:pt x="45" y="539"/>
                    </a:lnTo>
                    <a:lnTo>
                      <a:pt x="45" y="539"/>
                    </a:lnTo>
                    <a:lnTo>
                      <a:pt x="65" y="537"/>
                    </a:lnTo>
                    <a:lnTo>
                      <a:pt x="65" y="537"/>
                    </a:lnTo>
                    <a:lnTo>
                      <a:pt x="68" y="535"/>
                    </a:lnTo>
                    <a:lnTo>
                      <a:pt x="68" y="535"/>
                    </a:lnTo>
                    <a:lnTo>
                      <a:pt x="63" y="533"/>
                    </a:lnTo>
                    <a:close/>
                    <a:moveTo>
                      <a:pt x="340" y="418"/>
                    </a:moveTo>
                    <a:lnTo>
                      <a:pt x="340" y="416"/>
                    </a:lnTo>
                    <a:lnTo>
                      <a:pt x="338" y="412"/>
                    </a:lnTo>
                    <a:lnTo>
                      <a:pt x="334" y="408"/>
                    </a:lnTo>
                    <a:lnTo>
                      <a:pt x="332" y="404"/>
                    </a:lnTo>
                    <a:lnTo>
                      <a:pt x="330" y="404"/>
                    </a:lnTo>
                    <a:lnTo>
                      <a:pt x="328" y="402"/>
                    </a:lnTo>
                    <a:lnTo>
                      <a:pt x="328" y="402"/>
                    </a:lnTo>
                    <a:lnTo>
                      <a:pt x="328" y="398"/>
                    </a:lnTo>
                    <a:lnTo>
                      <a:pt x="328" y="396"/>
                    </a:lnTo>
                    <a:lnTo>
                      <a:pt x="326" y="393"/>
                    </a:lnTo>
                    <a:lnTo>
                      <a:pt x="326" y="393"/>
                    </a:lnTo>
                    <a:lnTo>
                      <a:pt x="326" y="391"/>
                    </a:lnTo>
                    <a:lnTo>
                      <a:pt x="328" y="389"/>
                    </a:lnTo>
                    <a:lnTo>
                      <a:pt x="328" y="389"/>
                    </a:lnTo>
                    <a:lnTo>
                      <a:pt x="328" y="381"/>
                    </a:lnTo>
                    <a:lnTo>
                      <a:pt x="328" y="377"/>
                    </a:lnTo>
                    <a:lnTo>
                      <a:pt x="328" y="373"/>
                    </a:lnTo>
                    <a:lnTo>
                      <a:pt x="328" y="371"/>
                    </a:lnTo>
                    <a:lnTo>
                      <a:pt x="328" y="369"/>
                    </a:lnTo>
                    <a:lnTo>
                      <a:pt x="328" y="367"/>
                    </a:lnTo>
                    <a:lnTo>
                      <a:pt x="328" y="365"/>
                    </a:lnTo>
                    <a:lnTo>
                      <a:pt x="328" y="363"/>
                    </a:lnTo>
                    <a:lnTo>
                      <a:pt x="328" y="361"/>
                    </a:lnTo>
                    <a:lnTo>
                      <a:pt x="326" y="361"/>
                    </a:lnTo>
                    <a:lnTo>
                      <a:pt x="326" y="357"/>
                    </a:lnTo>
                    <a:lnTo>
                      <a:pt x="326" y="355"/>
                    </a:lnTo>
                    <a:lnTo>
                      <a:pt x="326" y="355"/>
                    </a:lnTo>
                    <a:lnTo>
                      <a:pt x="321" y="350"/>
                    </a:lnTo>
                    <a:lnTo>
                      <a:pt x="319" y="348"/>
                    </a:lnTo>
                    <a:lnTo>
                      <a:pt x="315" y="336"/>
                    </a:lnTo>
                    <a:lnTo>
                      <a:pt x="315" y="334"/>
                    </a:lnTo>
                    <a:lnTo>
                      <a:pt x="315" y="332"/>
                    </a:lnTo>
                    <a:lnTo>
                      <a:pt x="315" y="332"/>
                    </a:lnTo>
                    <a:lnTo>
                      <a:pt x="315" y="330"/>
                    </a:lnTo>
                    <a:lnTo>
                      <a:pt x="315" y="330"/>
                    </a:lnTo>
                    <a:lnTo>
                      <a:pt x="315" y="326"/>
                    </a:lnTo>
                    <a:lnTo>
                      <a:pt x="317" y="322"/>
                    </a:lnTo>
                    <a:lnTo>
                      <a:pt x="319" y="318"/>
                    </a:lnTo>
                    <a:lnTo>
                      <a:pt x="319" y="316"/>
                    </a:lnTo>
                    <a:lnTo>
                      <a:pt x="319" y="314"/>
                    </a:lnTo>
                    <a:lnTo>
                      <a:pt x="319" y="314"/>
                    </a:lnTo>
                    <a:lnTo>
                      <a:pt x="319" y="311"/>
                    </a:lnTo>
                    <a:lnTo>
                      <a:pt x="319" y="309"/>
                    </a:lnTo>
                    <a:lnTo>
                      <a:pt x="319" y="307"/>
                    </a:lnTo>
                    <a:lnTo>
                      <a:pt x="319" y="305"/>
                    </a:lnTo>
                    <a:lnTo>
                      <a:pt x="319" y="303"/>
                    </a:lnTo>
                    <a:lnTo>
                      <a:pt x="319" y="301"/>
                    </a:lnTo>
                    <a:lnTo>
                      <a:pt x="319" y="299"/>
                    </a:lnTo>
                    <a:lnTo>
                      <a:pt x="319" y="295"/>
                    </a:lnTo>
                    <a:lnTo>
                      <a:pt x="321" y="295"/>
                    </a:lnTo>
                    <a:lnTo>
                      <a:pt x="321" y="295"/>
                    </a:lnTo>
                    <a:lnTo>
                      <a:pt x="321" y="293"/>
                    </a:lnTo>
                    <a:lnTo>
                      <a:pt x="324" y="293"/>
                    </a:lnTo>
                    <a:lnTo>
                      <a:pt x="326" y="293"/>
                    </a:lnTo>
                    <a:lnTo>
                      <a:pt x="326" y="291"/>
                    </a:lnTo>
                    <a:lnTo>
                      <a:pt x="326" y="291"/>
                    </a:lnTo>
                    <a:lnTo>
                      <a:pt x="326" y="289"/>
                    </a:lnTo>
                    <a:lnTo>
                      <a:pt x="326" y="289"/>
                    </a:lnTo>
                    <a:lnTo>
                      <a:pt x="328" y="289"/>
                    </a:lnTo>
                    <a:lnTo>
                      <a:pt x="328" y="289"/>
                    </a:lnTo>
                    <a:lnTo>
                      <a:pt x="330" y="289"/>
                    </a:lnTo>
                    <a:lnTo>
                      <a:pt x="330" y="287"/>
                    </a:lnTo>
                    <a:lnTo>
                      <a:pt x="328" y="285"/>
                    </a:lnTo>
                    <a:lnTo>
                      <a:pt x="330" y="285"/>
                    </a:lnTo>
                    <a:lnTo>
                      <a:pt x="330" y="285"/>
                    </a:lnTo>
                    <a:lnTo>
                      <a:pt x="330" y="285"/>
                    </a:lnTo>
                    <a:lnTo>
                      <a:pt x="332" y="283"/>
                    </a:lnTo>
                    <a:lnTo>
                      <a:pt x="330" y="283"/>
                    </a:lnTo>
                    <a:lnTo>
                      <a:pt x="330" y="283"/>
                    </a:lnTo>
                    <a:lnTo>
                      <a:pt x="330" y="283"/>
                    </a:lnTo>
                    <a:lnTo>
                      <a:pt x="330" y="281"/>
                    </a:lnTo>
                    <a:lnTo>
                      <a:pt x="328" y="281"/>
                    </a:lnTo>
                    <a:lnTo>
                      <a:pt x="324" y="279"/>
                    </a:lnTo>
                    <a:lnTo>
                      <a:pt x="321" y="277"/>
                    </a:lnTo>
                    <a:lnTo>
                      <a:pt x="321" y="277"/>
                    </a:lnTo>
                    <a:lnTo>
                      <a:pt x="321" y="273"/>
                    </a:lnTo>
                    <a:lnTo>
                      <a:pt x="321" y="273"/>
                    </a:lnTo>
                    <a:lnTo>
                      <a:pt x="321" y="271"/>
                    </a:lnTo>
                    <a:lnTo>
                      <a:pt x="321" y="271"/>
                    </a:lnTo>
                    <a:lnTo>
                      <a:pt x="321" y="268"/>
                    </a:lnTo>
                    <a:lnTo>
                      <a:pt x="321" y="266"/>
                    </a:lnTo>
                    <a:lnTo>
                      <a:pt x="321" y="266"/>
                    </a:lnTo>
                    <a:lnTo>
                      <a:pt x="319" y="264"/>
                    </a:lnTo>
                    <a:lnTo>
                      <a:pt x="319" y="262"/>
                    </a:lnTo>
                    <a:lnTo>
                      <a:pt x="317" y="258"/>
                    </a:lnTo>
                    <a:lnTo>
                      <a:pt x="317" y="258"/>
                    </a:lnTo>
                    <a:lnTo>
                      <a:pt x="315" y="256"/>
                    </a:lnTo>
                    <a:lnTo>
                      <a:pt x="309" y="248"/>
                    </a:lnTo>
                    <a:lnTo>
                      <a:pt x="309" y="248"/>
                    </a:lnTo>
                    <a:lnTo>
                      <a:pt x="309" y="246"/>
                    </a:lnTo>
                    <a:lnTo>
                      <a:pt x="307" y="246"/>
                    </a:lnTo>
                    <a:lnTo>
                      <a:pt x="307" y="246"/>
                    </a:lnTo>
                    <a:lnTo>
                      <a:pt x="307" y="244"/>
                    </a:lnTo>
                    <a:lnTo>
                      <a:pt x="307" y="242"/>
                    </a:lnTo>
                    <a:lnTo>
                      <a:pt x="305" y="240"/>
                    </a:lnTo>
                    <a:lnTo>
                      <a:pt x="303" y="236"/>
                    </a:lnTo>
                    <a:lnTo>
                      <a:pt x="303" y="236"/>
                    </a:lnTo>
                    <a:lnTo>
                      <a:pt x="303" y="234"/>
                    </a:lnTo>
                    <a:lnTo>
                      <a:pt x="301" y="234"/>
                    </a:lnTo>
                    <a:lnTo>
                      <a:pt x="303" y="232"/>
                    </a:lnTo>
                    <a:lnTo>
                      <a:pt x="301" y="232"/>
                    </a:lnTo>
                    <a:lnTo>
                      <a:pt x="299" y="230"/>
                    </a:lnTo>
                    <a:lnTo>
                      <a:pt x="299" y="230"/>
                    </a:lnTo>
                    <a:lnTo>
                      <a:pt x="299" y="227"/>
                    </a:lnTo>
                    <a:lnTo>
                      <a:pt x="299" y="227"/>
                    </a:lnTo>
                    <a:lnTo>
                      <a:pt x="297" y="227"/>
                    </a:lnTo>
                    <a:lnTo>
                      <a:pt x="297" y="223"/>
                    </a:lnTo>
                    <a:lnTo>
                      <a:pt x="293" y="215"/>
                    </a:lnTo>
                    <a:lnTo>
                      <a:pt x="293" y="215"/>
                    </a:lnTo>
                    <a:lnTo>
                      <a:pt x="293" y="211"/>
                    </a:lnTo>
                    <a:lnTo>
                      <a:pt x="293" y="211"/>
                    </a:lnTo>
                    <a:lnTo>
                      <a:pt x="293" y="209"/>
                    </a:lnTo>
                    <a:lnTo>
                      <a:pt x="291" y="205"/>
                    </a:lnTo>
                    <a:lnTo>
                      <a:pt x="289" y="203"/>
                    </a:lnTo>
                    <a:lnTo>
                      <a:pt x="289" y="197"/>
                    </a:lnTo>
                    <a:lnTo>
                      <a:pt x="287" y="191"/>
                    </a:lnTo>
                    <a:lnTo>
                      <a:pt x="285" y="184"/>
                    </a:lnTo>
                    <a:lnTo>
                      <a:pt x="283" y="178"/>
                    </a:lnTo>
                    <a:lnTo>
                      <a:pt x="281" y="170"/>
                    </a:lnTo>
                    <a:lnTo>
                      <a:pt x="276" y="162"/>
                    </a:lnTo>
                    <a:lnTo>
                      <a:pt x="274" y="154"/>
                    </a:lnTo>
                    <a:lnTo>
                      <a:pt x="272" y="143"/>
                    </a:lnTo>
                    <a:lnTo>
                      <a:pt x="268" y="135"/>
                    </a:lnTo>
                    <a:lnTo>
                      <a:pt x="266" y="125"/>
                    </a:lnTo>
                    <a:lnTo>
                      <a:pt x="262" y="115"/>
                    </a:lnTo>
                    <a:lnTo>
                      <a:pt x="260" y="107"/>
                    </a:lnTo>
                    <a:lnTo>
                      <a:pt x="256" y="96"/>
                    </a:lnTo>
                    <a:lnTo>
                      <a:pt x="254" y="86"/>
                    </a:lnTo>
                    <a:lnTo>
                      <a:pt x="250" y="76"/>
                    </a:lnTo>
                    <a:lnTo>
                      <a:pt x="248" y="68"/>
                    </a:lnTo>
                    <a:lnTo>
                      <a:pt x="246" y="57"/>
                    </a:lnTo>
                    <a:lnTo>
                      <a:pt x="242" y="49"/>
                    </a:lnTo>
                    <a:lnTo>
                      <a:pt x="240" y="41"/>
                    </a:lnTo>
                    <a:lnTo>
                      <a:pt x="238" y="33"/>
                    </a:lnTo>
                    <a:lnTo>
                      <a:pt x="235" y="27"/>
                    </a:lnTo>
                    <a:lnTo>
                      <a:pt x="233" y="20"/>
                    </a:lnTo>
                    <a:lnTo>
                      <a:pt x="231" y="14"/>
                    </a:lnTo>
                    <a:lnTo>
                      <a:pt x="229" y="10"/>
                    </a:lnTo>
                    <a:lnTo>
                      <a:pt x="229" y="6"/>
                    </a:lnTo>
                    <a:lnTo>
                      <a:pt x="227" y="2"/>
                    </a:lnTo>
                    <a:lnTo>
                      <a:pt x="227" y="0"/>
                    </a:lnTo>
                    <a:lnTo>
                      <a:pt x="227" y="0"/>
                    </a:lnTo>
                    <a:lnTo>
                      <a:pt x="213" y="2"/>
                    </a:lnTo>
                    <a:lnTo>
                      <a:pt x="199" y="4"/>
                    </a:lnTo>
                    <a:lnTo>
                      <a:pt x="186" y="4"/>
                    </a:lnTo>
                    <a:lnTo>
                      <a:pt x="172" y="6"/>
                    </a:lnTo>
                    <a:lnTo>
                      <a:pt x="158" y="8"/>
                    </a:lnTo>
                    <a:lnTo>
                      <a:pt x="143" y="10"/>
                    </a:lnTo>
                    <a:lnTo>
                      <a:pt x="129" y="12"/>
                    </a:lnTo>
                    <a:lnTo>
                      <a:pt x="117" y="12"/>
                    </a:lnTo>
                    <a:lnTo>
                      <a:pt x="102" y="14"/>
                    </a:lnTo>
                    <a:lnTo>
                      <a:pt x="88" y="16"/>
                    </a:lnTo>
                    <a:lnTo>
                      <a:pt x="74" y="16"/>
                    </a:lnTo>
                    <a:lnTo>
                      <a:pt x="59" y="18"/>
                    </a:lnTo>
                    <a:lnTo>
                      <a:pt x="47" y="20"/>
                    </a:lnTo>
                    <a:lnTo>
                      <a:pt x="33" y="20"/>
                    </a:lnTo>
                    <a:lnTo>
                      <a:pt x="18" y="23"/>
                    </a:lnTo>
                    <a:lnTo>
                      <a:pt x="4" y="25"/>
                    </a:lnTo>
                    <a:lnTo>
                      <a:pt x="2" y="25"/>
                    </a:lnTo>
                    <a:lnTo>
                      <a:pt x="0" y="25"/>
                    </a:lnTo>
                    <a:lnTo>
                      <a:pt x="2" y="27"/>
                    </a:lnTo>
                    <a:lnTo>
                      <a:pt x="4" y="31"/>
                    </a:lnTo>
                    <a:lnTo>
                      <a:pt x="6" y="35"/>
                    </a:lnTo>
                    <a:lnTo>
                      <a:pt x="10" y="37"/>
                    </a:lnTo>
                    <a:lnTo>
                      <a:pt x="10" y="37"/>
                    </a:lnTo>
                    <a:lnTo>
                      <a:pt x="10" y="37"/>
                    </a:lnTo>
                    <a:lnTo>
                      <a:pt x="10" y="43"/>
                    </a:lnTo>
                    <a:lnTo>
                      <a:pt x="10" y="45"/>
                    </a:lnTo>
                    <a:lnTo>
                      <a:pt x="10" y="55"/>
                    </a:lnTo>
                    <a:lnTo>
                      <a:pt x="10" y="64"/>
                    </a:lnTo>
                    <a:lnTo>
                      <a:pt x="10" y="72"/>
                    </a:lnTo>
                    <a:lnTo>
                      <a:pt x="10" y="82"/>
                    </a:lnTo>
                    <a:lnTo>
                      <a:pt x="10" y="92"/>
                    </a:lnTo>
                    <a:lnTo>
                      <a:pt x="10" y="105"/>
                    </a:lnTo>
                    <a:lnTo>
                      <a:pt x="10" y="117"/>
                    </a:lnTo>
                    <a:lnTo>
                      <a:pt x="10" y="129"/>
                    </a:lnTo>
                    <a:lnTo>
                      <a:pt x="10" y="143"/>
                    </a:lnTo>
                    <a:lnTo>
                      <a:pt x="10" y="158"/>
                    </a:lnTo>
                    <a:lnTo>
                      <a:pt x="10" y="172"/>
                    </a:lnTo>
                    <a:lnTo>
                      <a:pt x="10" y="189"/>
                    </a:lnTo>
                    <a:lnTo>
                      <a:pt x="10" y="217"/>
                    </a:lnTo>
                    <a:lnTo>
                      <a:pt x="10" y="234"/>
                    </a:lnTo>
                    <a:lnTo>
                      <a:pt x="10" y="248"/>
                    </a:lnTo>
                    <a:lnTo>
                      <a:pt x="10" y="262"/>
                    </a:lnTo>
                    <a:lnTo>
                      <a:pt x="10" y="277"/>
                    </a:lnTo>
                    <a:lnTo>
                      <a:pt x="10" y="289"/>
                    </a:lnTo>
                    <a:lnTo>
                      <a:pt x="10" y="301"/>
                    </a:lnTo>
                    <a:lnTo>
                      <a:pt x="10" y="314"/>
                    </a:lnTo>
                    <a:lnTo>
                      <a:pt x="10" y="324"/>
                    </a:lnTo>
                    <a:lnTo>
                      <a:pt x="10" y="334"/>
                    </a:lnTo>
                    <a:lnTo>
                      <a:pt x="10" y="342"/>
                    </a:lnTo>
                    <a:lnTo>
                      <a:pt x="10" y="350"/>
                    </a:lnTo>
                    <a:lnTo>
                      <a:pt x="10" y="357"/>
                    </a:lnTo>
                    <a:lnTo>
                      <a:pt x="10" y="361"/>
                    </a:lnTo>
                    <a:lnTo>
                      <a:pt x="10" y="363"/>
                    </a:lnTo>
                    <a:lnTo>
                      <a:pt x="10" y="365"/>
                    </a:lnTo>
                    <a:lnTo>
                      <a:pt x="12" y="373"/>
                    </a:lnTo>
                    <a:lnTo>
                      <a:pt x="12" y="383"/>
                    </a:lnTo>
                    <a:lnTo>
                      <a:pt x="14" y="393"/>
                    </a:lnTo>
                    <a:lnTo>
                      <a:pt x="16" y="404"/>
                    </a:lnTo>
                    <a:lnTo>
                      <a:pt x="18" y="414"/>
                    </a:lnTo>
                    <a:lnTo>
                      <a:pt x="18" y="424"/>
                    </a:lnTo>
                    <a:lnTo>
                      <a:pt x="22" y="445"/>
                    </a:lnTo>
                    <a:lnTo>
                      <a:pt x="22" y="455"/>
                    </a:lnTo>
                    <a:lnTo>
                      <a:pt x="25" y="463"/>
                    </a:lnTo>
                    <a:lnTo>
                      <a:pt x="27" y="473"/>
                    </a:lnTo>
                    <a:lnTo>
                      <a:pt x="29" y="484"/>
                    </a:lnTo>
                    <a:lnTo>
                      <a:pt x="31" y="494"/>
                    </a:lnTo>
                    <a:lnTo>
                      <a:pt x="31" y="504"/>
                    </a:lnTo>
                    <a:lnTo>
                      <a:pt x="35" y="525"/>
                    </a:lnTo>
                    <a:lnTo>
                      <a:pt x="37" y="523"/>
                    </a:lnTo>
                    <a:lnTo>
                      <a:pt x="39" y="523"/>
                    </a:lnTo>
                    <a:lnTo>
                      <a:pt x="41" y="523"/>
                    </a:lnTo>
                    <a:lnTo>
                      <a:pt x="43" y="525"/>
                    </a:lnTo>
                    <a:lnTo>
                      <a:pt x="43" y="525"/>
                    </a:lnTo>
                    <a:lnTo>
                      <a:pt x="43" y="523"/>
                    </a:lnTo>
                    <a:lnTo>
                      <a:pt x="43" y="523"/>
                    </a:lnTo>
                    <a:lnTo>
                      <a:pt x="43" y="523"/>
                    </a:lnTo>
                    <a:lnTo>
                      <a:pt x="43" y="523"/>
                    </a:lnTo>
                    <a:lnTo>
                      <a:pt x="45" y="523"/>
                    </a:lnTo>
                    <a:lnTo>
                      <a:pt x="51" y="523"/>
                    </a:lnTo>
                    <a:lnTo>
                      <a:pt x="55" y="525"/>
                    </a:lnTo>
                    <a:lnTo>
                      <a:pt x="53" y="527"/>
                    </a:lnTo>
                    <a:lnTo>
                      <a:pt x="53" y="527"/>
                    </a:lnTo>
                    <a:lnTo>
                      <a:pt x="55" y="529"/>
                    </a:lnTo>
                    <a:lnTo>
                      <a:pt x="57" y="529"/>
                    </a:lnTo>
                    <a:lnTo>
                      <a:pt x="57" y="529"/>
                    </a:lnTo>
                    <a:lnTo>
                      <a:pt x="59" y="527"/>
                    </a:lnTo>
                    <a:lnTo>
                      <a:pt x="59" y="529"/>
                    </a:lnTo>
                    <a:lnTo>
                      <a:pt x="59" y="529"/>
                    </a:lnTo>
                    <a:lnTo>
                      <a:pt x="59" y="529"/>
                    </a:lnTo>
                    <a:lnTo>
                      <a:pt x="61" y="529"/>
                    </a:lnTo>
                    <a:lnTo>
                      <a:pt x="61" y="527"/>
                    </a:lnTo>
                    <a:lnTo>
                      <a:pt x="61" y="518"/>
                    </a:lnTo>
                    <a:lnTo>
                      <a:pt x="61" y="514"/>
                    </a:lnTo>
                    <a:lnTo>
                      <a:pt x="61" y="512"/>
                    </a:lnTo>
                    <a:lnTo>
                      <a:pt x="61" y="508"/>
                    </a:lnTo>
                    <a:lnTo>
                      <a:pt x="61" y="506"/>
                    </a:lnTo>
                    <a:lnTo>
                      <a:pt x="61" y="506"/>
                    </a:lnTo>
                    <a:lnTo>
                      <a:pt x="61" y="504"/>
                    </a:lnTo>
                    <a:lnTo>
                      <a:pt x="61" y="504"/>
                    </a:lnTo>
                    <a:lnTo>
                      <a:pt x="61" y="502"/>
                    </a:lnTo>
                    <a:lnTo>
                      <a:pt x="61" y="500"/>
                    </a:lnTo>
                    <a:lnTo>
                      <a:pt x="61" y="500"/>
                    </a:lnTo>
                    <a:lnTo>
                      <a:pt x="63" y="498"/>
                    </a:lnTo>
                    <a:lnTo>
                      <a:pt x="63" y="498"/>
                    </a:lnTo>
                    <a:lnTo>
                      <a:pt x="63" y="496"/>
                    </a:lnTo>
                    <a:lnTo>
                      <a:pt x="63" y="494"/>
                    </a:lnTo>
                    <a:lnTo>
                      <a:pt x="63" y="492"/>
                    </a:lnTo>
                    <a:lnTo>
                      <a:pt x="63" y="492"/>
                    </a:lnTo>
                    <a:lnTo>
                      <a:pt x="65" y="490"/>
                    </a:lnTo>
                    <a:lnTo>
                      <a:pt x="63" y="488"/>
                    </a:lnTo>
                    <a:lnTo>
                      <a:pt x="65" y="488"/>
                    </a:lnTo>
                    <a:lnTo>
                      <a:pt x="65" y="486"/>
                    </a:lnTo>
                    <a:lnTo>
                      <a:pt x="65" y="484"/>
                    </a:lnTo>
                    <a:lnTo>
                      <a:pt x="65" y="484"/>
                    </a:lnTo>
                    <a:lnTo>
                      <a:pt x="65" y="484"/>
                    </a:lnTo>
                    <a:lnTo>
                      <a:pt x="68" y="484"/>
                    </a:lnTo>
                    <a:lnTo>
                      <a:pt x="68" y="486"/>
                    </a:lnTo>
                    <a:lnTo>
                      <a:pt x="68" y="488"/>
                    </a:lnTo>
                    <a:lnTo>
                      <a:pt x="68" y="488"/>
                    </a:lnTo>
                    <a:lnTo>
                      <a:pt x="68" y="488"/>
                    </a:lnTo>
                    <a:lnTo>
                      <a:pt x="70" y="488"/>
                    </a:lnTo>
                    <a:lnTo>
                      <a:pt x="70" y="488"/>
                    </a:lnTo>
                    <a:lnTo>
                      <a:pt x="72" y="490"/>
                    </a:lnTo>
                    <a:lnTo>
                      <a:pt x="74" y="490"/>
                    </a:lnTo>
                    <a:lnTo>
                      <a:pt x="78" y="498"/>
                    </a:lnTo>
                    <a:lnTo>
                      <a:pt x="78" y="500"/>
                    </a:lnTo>
                    <a:lnTo>
                      <a:pt x="78" y="502"/>
                    </a:lnTo>
                    <a:lnTo>
                      <a:pt x="78" y="504"/>
                    </a:lnTo>
                    <a:lnTo>
                      <a:pt x="76" y="506"/>
                    </a:lnTo>
                    <a:lnTo>
                      <a:pt x="76" y="508"/>
                    </a:lnTo>
                    <a:lnTo>
                      <a:pt x="76" y="510"/>
                    </a:lnTo>
                    <a:lnTo>
                      <a:pt x="76" y="510"/>
                    </a:lnTo>
                    <a:lnTo>
                      <a:pt x="78" y="510"/>
                    </a:lnTo>
                    <a:lnTo>
                      <a:pt x="78" y="512"/>
                    </a:lnTo>
                    <a:lnTo>
                      <a:pt x="78" y="512"/>
                    </a:lnTo>
                    <a:lnTo>
                      <a:pt x="78" y="514"/>
                    </a:lnTo>
                    <a:lnTo>
                      <a:pt x="80" y="516"/>
                    </a:lnTo>
                    <a:lnTo>
                      <a:pt x="80" y="516"/>
                    </a:lnTo>
                    <a:lnTo>
                      <a:pt x="80" y="518"/>
                    </a:lnTo>
                    <a:lnTo>
                      <a:pt x="82" y="518"/>
                    </a:lnTo>
                    <a:lnTo>
                      <a:pt x="82" y="518"/>
                    </a:lnTo>
                    <a:lnTo>
                      <a:pt x="84" y="518"/>
                    </a:lnTo>
                    <a:lnTo>
                      <a:pt x="84" y="518"/>
                    </a:lnTo>
                    <a:lnTo>
                      <a:pt x="86" y="518"/>
                    </a:lnTo>
                    <a:lnTo>
                      <a:pt x="86" y="518"/>
                    </a:lnTo>
                    <a:lnTo>
                      <a:pt x="86" y="518"/>
                    </a:lnTo>
                    <a:lnTo>
                      <a:pt x="86" y="516"/>
                    </a:lnTo>
                    <a:lnTo>
                      <a:pt x="86" y="516"/>
                    </a:lnTo>
                    <a:lnTo>
                      <a:pt x="88" y="516"/>
                    </a:lnTo>
                    <a:lnTo>
                      <a:pt x="88" y="516"/>
                    </a:lnTo>
                    <a:lnTo>
                      <a:pt x="88" y="516"/>
                    </a:lnTo>
                    <a:lnTo>
                      <a:pt x="88" y="521"/>
                    </a:lnTo>
                    <a:lnTo>
                      <a:pt x="88" y="521"/>
                    </a:lnTo>
                    <a:lnTo>
                      <a:pt x="88" y="523"/>
                    </a:lnTo>
                    <a:lnTo>
                      <a:pt x="94" y="527"/>
                    </a:lnTo>
                    <a:lnTo>
                      <a:pt x="94" y="529"/>
                    </a:lnTo>
                    <a:lnTo>
                      <a:pt x="92" y="531"/>
                    </a:lnTo>
                    <a:lnTo>
                      <a:pt x="88" y="533"/>
                    </a:lnTo>
                    <a:lnTo>
                      <a:pt x="84" y="535"/>
                    </a:lnTo>
                    <a:lnTo>
                      <a:pt x="82" y="535"/>
                    </a:lnTo>
                    <a:lnTo>
                      <a:pt x="80" y="533"/>
                    </a:lnTo>
                    <a:lnTo>
                      <a:pt x="78" y="533"/>
                    </a:lnTo>
                    <a:lnTo>
                      <a:pt x="78" y="535"/>
                    </a:lnTo>
                    <a:lnTo>
                      <a:pt x="78" y="535"/>
                    </a:lnTo>
                    <a:lnTo>
                      <a:pt x="74" y="535"/>
                    </a:lnTo>
                    <a:lnTo>
                      <a:pt x="72" y="537"/>
                    </a:lnTo>
                    <a:lnTo>
                      <a:pt x="72" y="539"/>
                    </a:lnTo>
                    <a:lnTo>
                      <a:pt x="74" y="537"/>
                    </a:lnTo>
                    <a:lnTo>
                      <a:pt x="82" y="535"/>
                    </a:lnTo>
                    <a:lnTo>
                      <a:pt x="94" y="535"/>
                    </a:lnTo>
                    <a:lnTo>
                      <a:pt x="104" y="531"/>
                    </a:lnTo>
                    <a:lnTo>
                      <a:pt x="111" y="529"/>
                    </a:lnTo>
                    <a:lnTo>
                      <a:pt x="113" y="525"/>
                    </a:lnTo>
                    <a:lnTo>
                      <a:pt x="113" y="525"/>
                    </a:lnTo>
                    <a:lnTo>
                      <a:pt x="111" y="525"/>
                    </a:lnTo>
                    <a:lnTo>
                      <a:pt x="111" y="525"/>
                    </a:lnTo>
                    <a:lnTo>
                      <a:pt x="108" y="525"/>
                    </a:lnTo>
                    <a:lnTo>
                      <a:pt x="108" y="523"/>
                    </a:lnTo>
                    <a:lnTo>
                      <a:pt x="108" y="523"/>
                    </a:lnTo>
                    <a:lnTo>
                      <a:pt x="108" y="521"/>
                    </a:lnTo>
                    <a:lnTo>
                      <a:pt x="108" y="518"/>
                    </a:lnTo>
                    <a:lnTo>
                      <a:pt x="108" y="518"/>
                    </a:lnTo>
                    <a:lnTo>
                      <a:pt x="108" y="521"/>
                    </a:lnTo>
                    <a:lnTo>
                      <a:pt x="111" y="521"/>
                    </a:lnTo>
                    <a:lnTo>
                      <a:pt x="111" y="523"/>
                    </a:lnTo>
                    <a:lnTo>
                      <a:pt x="111" y="523"/>
                    </a:lnTo>
                    <a:lnTo>
                      <a:pt x="113" y="523"/>
                    </a:lnTo>
                    <a:lnTo>
                      <a:pt x="113" y="523"/>
                    </a:lnTo>
                    <a:lnTo>
                      <a:pt x="115" y="523"/>
                    </a:lnTo>
                    <a:lnTo>
                      <a:pt x="117" y="521"/>
                    </a:lnTo>
                    <a:lnTo>
                      <a:pt x="117" y="518"/>
                    </a:lnTo>
                    <a:lnTo>
                      <a:pt x="119" y="518"/>
                    </a:lnTo>
                    <a:lnTo>
                      <a:pt x="121" y="518"/>
                    </a:lnTo>
                    <a:lnTo>
                      <a:pt x="121" y="516"/>
                    </a:lnTo>
                    <a:lnTo>
                      <a:pt x="123" y="514"/>
                    </a:lnTo>
                    <a:lnTo>
                      <a:pt x="123" y="512"/>
                    </a:lnTo>
                    <a:lnTo>
                      <a:pt x="127" y="508"/>
                    </a:lnTo>
                    <a:lnTo>
                      <a:pt x="127" y="508"/>
                    </a:lnTo>
                    <a:lnTo>
                      <a:pt x="127" y="508"/>
                    </a:lnTo>
                    <a:lnTo>
                      <a:pt x="127" y="506"/>
                    </a:lnTo>
                    <a:lnTo>
                      <a:pt x="125" y="506"/>
                    </a:lnTo>
                    <a:lnTo>
                      <a:pt x="125" y="506"/>
                    </a:lnTo>
                    <a:lnTo>
                      <a:pt x="123" y="504"/>
                    </a:lnTo>
                    <a:lnTo>
                      <a:pt x="123" y="504"/>
                    </a:lnTo>
                    <a:lnTo>
                      <a:pt x="125" y="504"/>
                    </a:lnTo>
                    <a:lnTo>
                      <a:pt x="125" y="504"/>
                    </a:lnTo>
                    <a:lnTo>
                      <a:pt x="123" y="500"/>
                    </a:lnTo>
                    <a:lnTo>
                      <a:pt x="121" y="498"/>
                    </a:lnTo>
                    <a:lnTo>
                      <a:pt x="121" y="498"/>
                    </a:lnTo>
                    <a:lnTo>
                      <a:pt x="121" y="496"/>
                    </a:lnTo>
                    <a:lnTo>
                      <a:pt x="123" y="494"/>
                    </a:lnTo>
                    <a:lnTo>
                      <a:pt x="123" y="490"/>
                    </a:lnTo>
                    <a:lnTo>
                      <a:pt x="123" y="486"/>
                    </a:lnTo>
                    <a:lnTo>
                      <a:pt x="123" y="486"/>
                    </a:lnTo>
                    <a:lnTo>
                      <a:pt x="123" y="484"/>
                    </a:lnTo>
                    <a:lnTo>
                      <a:pt x="123" y="484"/>
                    </a:lnTo>
                    <a:lnTo>
                      <a:pt x="123" y="484"/>
                    </a:lnTo>
                    <a:lnTo>
                      <a:pt x="115" y="480"/>
                    </a:lnTo>
                    <a:lnTo>
                      <a:pt x="113" y="477"/>
                    </a:lnTo>
                    <a:lnTo>
                      <a:pt x="111" y="477"/>
                    </a:lnTo>
                    <a:lnTo>
                      <a:pt x="108" y="473"/>
                    </a:lnTo>
                    <a:lnTo>
                      <a:pt x="108" y="473"/>
                    </a:lnTo>
                    <a:lnTo>
                      <a:pt x="102" y="469"/>
                    </a:lnTo>
                    <a:lnTo>
                      <a:pt x="102" y="467"/>
                    </a:lnTo>
                    <a:lnTo>
                      <a:pt x="100" y="465"/>
                    </a:lnTo>
                    <a:lnTo>
                      <a:pt x="100" y="465"/>
                    </a:lnTo>
                    <a:lnTo>
                      <a:pt x="100" y="465"/>
                    </a:lnTo>
                    <a:lnTo>
                      <a:pt x="100" y="463"/>
                    </a:lnTo>
                    <a:lnTo>
                      <a:pt x="100" y="463"/>
                    </a:lnTo>
                    <a:lnTo>
                      <a:pt x="100" y="461"/>
                    </a:lnTo>
                    <a:lnTo>
                      <a:pt x="102" y="457"/>
                    </a:lnTo>
                    <a:lnTo>
                      <a:pt x="102" y="457"/>
                    </a:lnTo>
                    <a:lnTo>
                      <a:pt x="102" y="453"/>
                    </a:lnTo>
                    <a:lnTo>
                      <a:pt x="102" y="451"/>
                    </a:lnTo>
                    <a:lnTo>
                      <a:pt x="106" y="451"/>
                    </a:lnTo>
                    <a:lnTo>
                      <a:pt x="121" y="449"/>
                    </a:lnTo>
                    <a:lnTo>
                      <a:pt x="135" y="447"/>
                    </a:lnTo>
                    <a:lnTo>
                      <a:pt x="149" y="445"/>
                    </a:lnTo>
                    <a:lnTo>
                      <a:pt x="164" y="443"/>
                    </a:lnTo>
                    <a:lnTo>
                      <a:pt x="178" y="441"/>
                    </a:lnTo>
                    <a:lnTo>
                      <a:pt x="195" y="441"/>
                    </a:lnTo>
                    <a:lnTo>
                      <a:pt x="209" y="439"/>
                    </a:lnTo>
                    <a:lnTo>
                      <a:pt x="223" y="436"/>
                    </a:lnTo>
                    <a:lnTo>
                      <a:pt x="238" y="434"/>
                    </a:lnTo>
                    <a:lnTo>
                      <a:pt x="252" y="432"/>
                    </a:lnTo>
                    <a:lnTo>
                      <a:pt x="266" y="430"/>
                    </a:lnTo>
                    <a:lnTo>
                      <a:pt x="281" y="428"/>
                    </a:lnTo>
                    <a:lnTo>
                      <a:pt x="295" y="426"/>
                    </a:lnTo>
                    <a:lnTo>
                      <a:pt x="311" y="424"/>
                    </a:lnTo>
                    <a:lnTo>
                      <a:pt x="326" y="422"/>
                    </a:lnTo>
                    <a:lnTo>
                      <a:pt x="340" y="420"/>
                    </a:lnTo>
                    <a:lnTo>
                      <a:pt x="340" y="420"/>
                    </a:lnTo>
                    <a:lnTo>
                      <a:pt x="340" y="420"/>
                    </a:lnTo>
                    <a:lnTo>
                      <a:pt x="340" y="418"/>
                    </a:lnTo>
                    <a:lnTo>
                      <a:pt x="340" y="418"/>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effectLst/>
                    <a:uLnTx/>
                    <a:uFillTx/>
                    <a:latin typeface="Arial" panose="020B0604020202020204" pitchFamily="34" charset="0"/>
                    <a:ea typeface="+mn-ea"/>
                    <a:cs typeface="+mn-cs"/>
                  </a:rPr>
                  <a:t>AL</a:t>
                </a:r>
              </a:p>
            </p:txBody>
          </p:sp>
          <p:sp>
            <p:nvSpPr>
              <p:cNvPr id="58" name="Freeform 55">
                <a:extLst>
                  <a:ext uri="{FF2B5EF4-FFF2-40B4-BE49-F238E27FC236}">
                    <a16:creationId xmlns:a16="http://schemas.microsoft.com/office/drawing/2014/main" id="{36D4B099-3AA3-4292-B1DB-BEE6E6D50E10}"/>
                  </a:ext>
                </a:extLst>
              </p:cNvPr>
              <p:cNvSpPr>
                <a:spLocks noEditPoints="1"/>
              </p:cNvSpPr>
              <p:nvPr/>
            </p:nvSpPr>
            <p:spPr bwMode="auto">
              <a:xfrm>
                <a:off x="455" y="2117"/>
                <a:ext cx="1708" cy="918"/>
              </a:xfrm>
              <a:custGeom>
                <a:avLst/>
                <a:gdLst>
                  <a:gd name="T0" fmla="*/ 672 w 1708"/>
                  <a:gd name="T1" fmla="*/ 871 h 918"/>
                  <a:gd name="T2" fmla="*/ 649 w 1708"/>
                  <a:gd name="T3" fmla="*/ 369 h 918"/>
                  <a:gd name="T4" fmla="*/ 614 w 1708"/>
                  <a:gd name="T5" fmla="*/ 879 h 918"/>
                  <a:gd name="T6" fmla="*/ 789 w 1708"/>
                  <a:gd name="T7" fmla="*/ 838 h 918"/>
                  <a:gd name="T8" fmla="*/ 854 w 1708"/>
                  <a:gd name="T9" fmla="*/ 850 h 918"/>
                  <a:gd name="T10" fmla="*/ 729 w 1708"/>
                  <a:gd name="T11" fmla="*/ 832 h 918"/>
                  <a:gd name="T12" fmla="*/ 229 w 1708"/>
                  <a:gd name="T13" fmla="*/ 883 h 918"/>
                  <a:gd name="T14" fmla="*/ 295 w 1708"/>
                  <a:gd name="T15" fmla="*/ 896 h 918"/>
                  <a:gd name="T16" fmla="*/ 6 w 1708"/>
                  <a:gd name="T17" fmla="*/ 711 h 918"/>
                  <a:gd name="T18" fmla="*/ 522 w 1708"/>
                  <a:gd name="T19" fmla="*/ 908 h 918"/>
                  <a:gd name="T20" fmla="*/ 561 w 1708"/>
                  <a:gd name="T21" fmla="*/ 910 h 918"/>
                  <a:gd name="T22" fmla="*/ 387 w 1708"/>
                  <a:gd name="T23" fmla="*/ 914 h 918"/>
                  <a:gd name="T24" fmla="*/ 1624 w 1708"/>
                  <a:gd name="T25" fmla="*/ 682 h 918"/>
                  <a:gd name="T26" fmla="*/ 1221 w 1708"/>
                  <a:gd name="T27" fmla="*/ 57 h 918"/>
                  <a:gd name="T28" fmla="*/ 1040 w 1708"/>
                  <a:gd name="T29" fmla="*/ 37 h 918"/>
                  <a:gd name="T30" fmla="*/ 922 w 1708"/>
                  <a:gd name="T31" fmla="*/ 31 h 918"/>
                  <a:gd name="T32" fmla="*/ 846 w 1708"/>
                  <a:gd name="T33" fmla="*/ 84 h 918"/>
                  <a:gd name="T34" fmla="*/ 862 w 1708"/>
                  <a:gd name="T35" fmla="*/ 244 h 918"/>
                  <a:gd name="T36" fmla="*/ 782 w 1708"/>
                  <a:gd name="T37" fmla="*/ 238 h 918"/>
                  <a:gd name="T38" fmla="*/ 813 w 1708"/>
                  <a:gd name="T39" fmla="*/ 344 h 918"/>
                  <a:gd name="T40" fmla="*/ 770 w 1708"/>
                  <a:gd name="T41" fmla="*/ 416 h 918"/>
                  <a:gd name="T42" fmla="*/ 748 w 1708"/>
                  <a:gd name="T43" fmla="*/ 488 h 918"/>
                  <a:gd name="T44" fmla="*/ 733 w 1708"/>
                  <a:gd name="T45" fmla="*/ 541 h 918"/>
                  <a:gd name="T46" fmla="*/ 803 w 1708"/>
                  <a:gd name="T47" fmla="*/ 629 h 918"/>
                  <a:gd name="T48" fmla="*/ 881 w 1708"/>
                  <a:gd name="T49" fmla="*/ 654 h 918"/>
                  <a:gd name="T50" fmla="*/ 897 w 1708"/>
                  <a:gd name="T51" fmla="*/ 725 h 918"/>
                  <a:gd name="T52" fmla="*/ 739 w 1708"/>
                  <a:gd name="T53" fmla="*/ 840 h 918"/>
                  <a:gd name="T54" fmla="*/ 834 w 1708"/>
                  <a:gd name="T55" fmla="*/ 807 h 918"/>
                  <a:gd name="T56" fmla="*/ 885 w 1708"/>
                  <a:gd name="T57" fmla="*/ 785 h 918"/>
                  <a:gd name="T58" fmla="*/ 963 w 1708"/>
                  <a:gd name="T59" fmla="*/ 719 h 918"/>
                  <a:gd name="T60" fmla="*/ 1012 w 1708"/>
                  <a:gd name="T61" fmla="*/ 627 h 918"/>
                  <a:gd name="T62" fmla="*/ 1116 w 1708"/>
                  <a:gd name="T63" fmla="*/ 514 h 918"/>
                  <a:gd name="T64" fmla="*/ 1106 w 1708"/>
                  <a:gd name="T65" fmla="*/ 615 h 918"/>
                  <a:gd name="T66" fmla="*/ 1159 w 1708"/>
                  <a:gd name="T67" fmla="*/ 572 h 918"/>
                  <a:gd name="T68" fmla="*/ 1163 w 1708"/>
                  <a:gd name="T69" fmla="*/ 535 h 918"/>
                  <a:gd name="T70" fmla="*/ 1212 w 1708"/>
                  <a:gd name="T71" fmla="*/ 541 h 918"/>
                  <a:gd name="T72" fmla="*/ 1380 w 1708"/>
                  <a:gd name="T73" fmla="*/ 559 h 918"/>
                  <a:gd name="T74" fmla="*/ 1485 w 1708"/>
                  <a:gd name="T75" fmla="*/ 619 h 918"/>
                  <a:gd name="T76" fmla="*/ 1491 w 1708"/>
                  <a:gd name="T77" fmla="*/ 586 h 918"/>
                  <a:gd name="T78" fmla="*/ 1548 w 1708"/>
                  <a:gd name="T79" fmla="*/ 594 h 918"/>
                  <a:gd name="T80" fmla="*/ 1600 w 1708"/>
                  <a:gd name="T81" fmla="*/ 652 h 918"/>
                  <a:gd name="T82" fmla="*/ 1690 w 1708"/>
                  <a:gd name="T83" fmla="*/ 728 h 918"/>
                  <a:gd name="T84" fmla="*/ 840 w 1708"/>
                  <a:gd name="T85" fmla="*/ 654 h 918"/>
                  <a:gd name="T86" fmla="*/ 1602 w 1708"/>
                  <a:gd name="T87" fmla="*/ 725 h 918"/>
                  <a:gd name="T88" fmla="*/ 1606 w 1708"/>
                  <a:gd name="T89" fmla="*/ 744 h 918"/>
                  <a:gd name="T90" fmla="*/ 1636 w 1708"/>
                  <a:gd name="T91" fmla="*/ 723 h 918"/>
                  <a:gd name="T92" fmla="*/ 1630 w 1708"/>
                  <a:gd name="T93" fmla="*/ 740 h 918"/>
                  <a:gd name="T94" fmla="*/ 1636 w 1708"/>
                  <a:gd name="T95" fmla="*/ 766 h 918"/>
                  <a:gd name="T96" fmla="*/ 723 w 1708"/>
                  <a:gd name="T97" fmla="*/ 459 h 918"/>
                  <a:gd name="T98" fmla="*/ 1634 w 1708"/>
                  <a:gd name="T99" fmla="*/ 695 h 918"/>
                  <a:gd name="T100" fmla="*/ 1053 w 1708"/>
                  <a:gd name="T101" fmla="*/ 691 h 918"/>
                  <a:gd name="T102" fmla="*/ 1165 w 1708"/>
                  <a:gd name="T103" fmla="*/ 539 h 918"/>
                  <a:gd name="T104" fmla="*/ 1030 w 1708"/>
                  <a:gd name="T105" fmla="*/ 705 h 918"/>
                  <a:gd name="T106" fmla="*/ 1028 w 1708"/>
                  <a:gd name="T107" fmla="*/ 709 h 918"/>
                  <a:gd name="T108" fmla="*/ 1014 w 1708"/>
                  <a:gd name="T109" fmla="*/ 754 h 918"/>
                  <a:gd name="T110" fmla="*/ 1491 w 1708"/>
                  <a:gd name="T111" fmla="*/ 639 h 918"/>
                  <a:gd name="T112" fmla="*/ 1497 w 1708"/>
                  <a:gd name="T113" fmla="*/ 621 h 918"/>
                  <a:gd name="T114" fmla="*/ 1557 w 1708"/>
                  <a:gd name="T115" fmla="*/ 652 h 918"/>
                  <a:gd name="T116" fmla="*/ 1579 w 1708"/>
                  <a:gd name="T117" fmla="*/ 725 h 918"/>
                  <a:gd name="T118" fmla="*/ 1577 w 1708"/>
                  <a:gd name="T119" fmla="*/ 674 h 918"/>
                  <a:gd name="T120" fmla="*/ 1524 w 1708"/>
                  <a:gd name="T121" fmla="*/ 666 h 918"/>
                  <a:gd name="T122" fmla="*/ 1542 w 1708"/>
                  <a:gd name="T123" fmla="*/ 689 h 918"/>
                  <a:gd name="T124" fmla="*/ 1178 w 1708"/>
                  <a:gd name="T125" fmla="*/ 59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918">
                    <a:moveTo>
                      <a:pt x="694" y="258"/>
                    </a:moveTo>
                    <a:lnTo>
                      <a:pt x="696" y="258"/>
                    </a:lnTo>
                    <a:lnTo>
                      <a:pt x="696" y="258"/>
                    </a:lnTo>
                    <a:lnTo>
                      <a:pt x="696" y="256"/>
                    </a:lnTo>
                    <a:lnTo>
                      <a:pt x="696" y="256"/>
                    </a:lnTo>
                    <a:lnTo>
                      <a:pt x="696" y="256"/>
                    </a:lnTo>
                    <a:lnTo>
                      <a:pt x="694" y="256"/>
                    </a:lnTo>
                    <a:lnTo>
                      <a:pt x="694" y="256"/>
                    </a:lnTo>
                    <a:lnTo>
                      <a:pt x="694" y="258"/>
                    </a:lnTo>
                    <a:lnTo>
                      <a:pt x="694" y="258"/>
                    </a:lnTo>
                    <a:close/>
                    <a:moveTo>
                      <a:pt x="684" y="568"/>
                    </a:moveTo>
                    <a:lnTo>
                      <a:pt x="684" y="568"/>
                    </a:lnTo>
                    <a:lnTo>
                      <a:pt x="684" y="568"/>
                    </a:lnTo>
                    <a:lnTo>
                      <a:pt x="686" y="570"/>
                    </a:lnTo>
                    <a:lnTo>
                      <a:pt x="686" y="570"/>
                    </a:lnTo>
                    <a:lnTo>
                      <a:pt x="686" y="570"/>
                    </a:lnTo>
                    <a:lnTo>
                      <a:pt x="688" y="570"/>
                    </a:lnTo>
                    <a:lnTo>
                      <a:pt x="688" y="570"/>
                    </a:lnTo>
                    <a:lnTo>
                      <a:pt x="688" y="570"/>
                    </a:lnTo>
                    <a:lnTo>
                      <a:pt x="690" y="570"/>
                    </a:lnTo>
                    <a:lnTo>
                      <a:pt x="690" y="570"/>
                    </a:lnTo>
                    <a:lnTo>
                      <a:pt x="690" y="570"/>
                    </a:lnTo>
                    <a:lnTo>
                      <a:pt x="692" y="572"/>
                    </a:lnTo>
                    <a:lnTo>
                      <a:pt x="692" y="572"/>
                    </a:lnTo>
                    <a:lnTo>
                      <a:pt x="694" y="572"/>
                    </a:lnTo>
                    <a:lnTo>
                      <a:pt x="694" y="574"/>
                    </a:lnTo>
                    <a:lnTo>
                      <a:pt x="694" y="574"/>
                    </a:lnTo>
                    <a:lnTo>
                      <a:pt x="694" y="574"/>
                    </a:lnTo>
                    <a:lnTo>
                      <a:pt x="696" y="576"/>
                    </a:lnTo>
                    <a:lnTo>
                      <a:pt x="696" y="576"/>
                    </a:lnTo>
                    <a:lnTo>
                      <a:pt x="696" y="576"/>
                    </a:lnTo>
                    <a:lnTo>
                      <a:pt x="696" y="576"/>
                    </a:lnTo>
                    <a:lnTo>
                      <a:pt x="698" y="576"/>
                    </a:lnTo>
                    <a:lnTo>
                      <a:pt x="698" y="576"/>
                    </a:lnTo>
                    <a:lnTo>
                      <a:pt x="698" y="576"/>
                    </a:lnTo>
                    <a:lnTo>
                      <a:pt x="698" y="574"/>
                    </a:lnTo>
                    <a:lnTo>
                      <a:pt x="698" y="574"/>
                    </a:lnTo>
                    <a:lnTo>
                      <a:pt x="696" y="574"/>
                    </a:lnTo>
                    <a:lnTo>
                      <a:pt x="696" y="574"/>
                    </a:lnTo>
                    <a:lnTo>
                      <a:pt x="694" y="572"/>
                    </a:lnTo>
                    <a:lnTo>
                      <a:pt x="694" y="572"/>
                    </a:lnTo>
                    <a:lnTo>
                      <a:pt x="694" y="572"/>
                    </a:lnTo>
                    <a:lnTo>
                      <a:pt x="696" y="572"/>
                    </a:lnTo>
                    <a:lnTo>
                      <a:pt x="698" y="572"/>
                    </a:lnTo>
                    <a:lnTo>
                      <a:pt x="698" y="572"/>
                    </a:lnTo>
                    <a:lnTo>
                      <a:pt x="700" y="572"/>
                    </a:lnTo>
                    <a:lnTo>
                      <a:pt x="700" y="572"/>
                    </a:lnTo>
                    <a:lnTo>
                      <a:pt x="700" y="572"/>
                    </a:lnTo>
                    <a:lnTo>
                      <a:pt x="703" y="572"/>
                    </a:lnTo>
                    <a:lnTo>
                      <a:pt x="703" y="572"/>
                    </a:lnTo>
                    <a:lnTo>
                      <a:pt x="703" y="570"/>
                    </a:lnTo>
                    <a:lnTo>
                      <a:pt x="703" y="570"/>
                    </a:lnTo>
                    <a:lnTo>
                      <a:pt x="703" y="570"/>
                    </a:lnTo>
                    <a:lnTo>
                      <a:pt x="703" y="572"/>
                    </a:lnTo>
                    <a:lnTo>
                      <a:pt x="703" y="572"/>
                    </a:lnTo>
                    <a:lnTo>
                      <a:pt x="705" y="572"/>
                    </a:lnTo>
                    <a:lnTo>
                      <a:pt x="705" y="572"/>
                    </a:lnTo>
                    <a:lnTo>
                      <a:pt x="709" y="572"/>
                    </a:lnTo>
                    <a:lnTo>
                      <a:pt x="709" y="570"/>
                    </a:lnTo>
                    <a:lnTo>
                      <a:pt x="709" y="570"/>
                    </a:lnTo>
                    <a:lnTo>
                      <a:pt x="709" y="570"/>
                    </a:lnTo>
                    <a:lnTo>
                      <a:pt x="709" y="570"/>
                    </a:lnTo>
                    <a:lnTo>
                      <a:pt x="709" y="572"/>
                    </a:lnTo>
                    <a:lnTo>
                      <a:pt x="711" y="572"/>
                    </a:lnTo>
                    <a:lnTo>
                      <a:pt x="713" y="572"/>
                    </a:lnTo>
                    <a:lnTo>
                      <a:pt x="713" y="572"/>
                    </a:lnTo>
                    <a:lnTo>
                      <a:pt x="713" y="572"/>
                    </a:lnTo>
                    <a:lnTo>
                      <a:pt x="713" y="570"/>
                    </a:lnTo>
                    <a:lnTo>
                      <a:pt x="713" y="570"/>
                    </a:lnTo>
                    <a:lnTo>
                      <a:pt x="713" y="570"/>
                    </a:lnTo>
                    <a:lnTo>
                      <a:pt x="713" y="570"/>
                    </a:lnTo>
                    <a:lnTo>
                      <a:pt x="713" y="570"/>
                    </a:lnTo>
                    <a:lnTo>
                      <a:pt x="713" y="570"/>
                    </a:lnTo>
                    <a:lnTo>
                      <a:pt x="713" y="570"/>
                    </a:lnTo>
                    <a:lnTo>
                      <a:pt x="713" y="568"/>
                    </a:lnTo>
                    <a:lnTo>
                      <a:pt x="715" y="568"/>
                    </a:lnTo>
                    <a:lnTo>
                      <a:pt x="715" y="568"/>
                    </a:lnTo>
                    <a:lnTo>
                      <a:pt x="715" y="568"/>
                    </a:lnTo>
                    <a:lnTo>
                      <a:pt x="713" y="568"/>
                    </a:lnTo>
                    <a:lnTo>
                      <a:pt x="713" y="568"/>
                    </a:lnTo>
                    <a:lnTo>
                      <a:pt x="713" y="568"/>
                    </a:lnTo>
                    <a:lnTo>
                      <a:pt x="713" y="568"/>
                    </a:lnTo>
                    <a:lnTo>
                      <a:pt x="713" y="568"/>
                    </a:lnTo>
                    <a:lnTo>
                      <a:pt x="713" y="566"/>
                    </a:lnTo>
                    <a:lnTo>
                      <a:pt x="713" y="566"/>
                    </a:lnTo>
                    <a:lnTo>
                      <a:pt x="713" y="566"/>
                    </a:lnTo>
                    <a:lnTo>
                      <a:pt x="713" y="566"/>
                    </a:lnTo>
                    <a:lnTo>
                      <a:pt x="713" y="566"/>
                    </a:lnTo>
                    <a:lnTo>
                      <a:pt x="711" y="564"/>
                    </a:lnTo>
                    <a:lnTo>
                      <a:pt x="711" y="564"/>
                    </a:lnTo>
                    <a:lnTo>
                      <a:pt x="711" y="564"/>
                    </a:lnTo>
                    <a:lnTo>
                      <a:pt x="711" y="564"/>
                    </a:lnTo>
                    <a:lnTo>
                      <a:pt x="711" y="562"/>
                    </a:lnTo>
                    <a:lnTo>
                      <a:pt x="713" y="562"/>
                    </a:lnTo>
                    <a:lnTo>
                      <a:pt x="713" y="559"/>
                    </a:lnTo>
                    <a:lnTo>
                      <a:pt x="713" y="559"/>
                    </a:lnTo>
                    <a:lnTo>
                      <a:pt x="713" y="559"/>
                    </a:lnTo>
                    <a:lnTo>
                      <a:pt x="713" y="559"/>
                    </a:lnTo>
                    <a:lnTo>
                      <a:pt x="713" y="559"/>
                    </a:lnTo>
                    <a:lnTo>
                      <a:pt x="713" y="559"/>
                    </a:lnTo>
                    <a:lnTo>
                      <a:pt x="713" y="559"/>
                    </a:lnTo>
                    <a:lnTo>
                      <a:pt x="713" y="559"/>
                    </a:lnTo>
                    <a:lnTo>
                      <a:pt x="713" y="557"/>
                    </a:lnTo>
                    <a:lnTo>
                      <a:pt x="713" y="557"/>
                    </a:lnTo>
                    <a:lnTo>
                      <a:pt x="711" y="557"/>
                    </a:lnTo>
                    <a:lnTo>
                      <a:pt x="711" y="557"/>
                    </a:lnTo>
                    <a:lnTo>
                      <a:pt x="711" y="557"/>
                    </a:lnTo>
                    <a:lnTo>
                      <a:pt x="711" y="557"/>
                    </a:lnTo>
                    <a:lnTo>
                      <a:pt x="713" y="555"/>
                    </a:lnTo>
                    <a:lnTo>
                      <a:pt x="713" y="555"/>
                    </a:lnTo>
                    <a:lnTo>
                      <a:pt x="713" y="553"/>
                    </a:lnTo>
                    <a:lnTo>
                      <a:pt x="713" y="553"/>
                    </a:lnTo>
                    <a:lnTo>
                      <a:pt x="713" y="553"/>
                    </a:lnTo>
                    <a:lnTo>
                      <a:pt x="713" y="553"/>
                    </a:lnTo>
                    <a:lnTo>
                      <a:pt x="713" y="551"/>
                    </a:lnTo>
                    <a:lnTo>
                      <a:pt x="713" y="551"/>
                    </a:lnTo>
                    <a:lnTo>
                      <a:pt x="713" y="551"/>
                    </a:lnTo>
                    <a:lnTo>
                      <a:pt x="713" y="551"/>
                    </a:lnTo>
                    <a:lnTo>
                      <a:pt x="713" y="551"/>
                    </a:lnTo>
                    <a:lnTo>
                      <a:pt x="713" y="551"/>
                    </a:lnTo>
                    <a:lnTo>
                      <a:pt x="713" y="549"/>
                    </a:lnTo>
                    <a:lnTo>
                      <a:pt x="713" y="549"/>
                    </a:lnTo>
                    <a:lnTo>
                      <a:pt x="713" y="549"/>
                    </a:lnTo>
                    <a:lnTo>
                      <a:pt x="713" y="549"/>
                    </a:lnTo>
                    <a:lnTo>
                      <a:pt x="711" y="549"/>
                    </a:lnTo>
                    <a:lnTo>
                      <a:pt x="711" y="549"/>
                    </a:lnTo>
                    <a:lnTo>
                      <a:pt x="711" y="549"/>
                    </a:lnTo>
                    <a:lnTo>
                      <a:pt x="711" y="547"/>
                    </a:lnTo>
                    <a:lnTo>
                      <a:pt x="709" y="547"/>
                    </a:lnTo>
                    <a:lnTo>
                      <a:pt x="709" y="547"/>
                    </a:lnTo>
                    <a:lnTo>
                      <a:pt x="709" y="549"/>
                    </a:lnTo>
                    <a:lnTo>
                      <a:pt x="707" y="549"/>
                    </a:lnTo>
                    <a:lnTo>
                      <a:pt x="705" y="547"/>
                    </a:lnTo>
                    <a:lnTo>
                      <a:pt x="705" y="547"/>
                    </a:lnTo>
                    <a:lnTo>
                      <a:pt x="705" y="547"/>
                    </a:lnTo>
                    <a:lnTo>
                      <a:pt x="705" y="547"/>
                    </a:lnTo>
                    <a:lnTo>
                      <a:pt x="705" y="547"/>
                    </a:lnTo>
                    <a:lnTo>
                      <a:pt x="705" y="547"/>
                    </a:lnTo>
                    <a:lnTo>
                      <a:pt x="705" y="545"/>
                    </a:lnTo>
                    <a:lnTo>
                      <a:pt x="705" y="545"/>
                    </a:lnTo>
                    <a:lnTo>
                      <a:pt x="705" y="545"/>
                    </a:lnTo>
                    <a:lnTo>
                      <a:pt x="705" y="543"/>
                    </a:lnTo>
                    <a:lnTo>
                      <a:pt x="705" y="543"/>
                    </a:lnTo>
                    <a:lnTo>
                      <a:pt x="705" y="543"/>
                    </a:lnTo>
                    <a:lnTo>
                      <a:pt x="703" y="543"/>
                    </a:lnTo>
                    <a:lnTo>
                      <a:pt x="703" y="541"/>
                    </a:lnTo>
                    <a:lnTo>
                      <a:pt x="703" y="543"/>
                    </a:lnTo>
                    <a:lnTo>
                      <a:pt x="703" y="543"/>
                    </a:lnTo>
                    <a:lnTo>
                      <a:pt x="703" y="545"/>
                    </a:lnTo>
                    <a:lnTo>
                      <a:pt x="703" y="545"/>
                    </a:lnTo>
                    <a:lnTo>
                      <a:pt x="703" y="545"/>
                    </a:lnTo>
                    <a:lnTo>
                      <a:pt x="703" y="545"/>
                    </a:lnTo>
                    <a:lnTo>
                      <a:pt x="703" y="543"/>
                    </a:lnTo>
                    <a:lnTo>
                      <a:pt x="698" y="543"/>
                    </a:lnTo>
                    <a:lnTo>
                      <a:pt x="696" y="545"/>
                    </a:lnTo>
                    <a:lnTo>
                      <a:pt x="696" y="545"/>
                    </a:lnTo>
                    <a:lnTo>
                      <a:pt x="696" y="545"/>
                    </a:lnTo>
                    <a:lnTo>
                      <a:pt x="696" y="545"/>
                    </a:lnTo>
                    <a:lnTo>
                      <a:pt x="696" y="545"/>
                    </a:lnTo>
                    <a:lnTo>
                      <a:pt x="696" y="543"/>
                    </a:lnTo>
                    <a:lnTo>
                      <a:pt x="694" y="543"/>
                    </a:lnTo>
                    <a:lnTo>
                      <a:pt x="692" y="543"/>
                    </a:lnTo>
                    <a:lnTo>
                      <a:pt x="692" y="545"/>
                    </a:lnTo>
                    <a:lnTo>
                      <a:pt x="692" y="545"/>
                    </a:lnTo>
                    <a:lnTo>
                      <a:pt x="690" y="545"/>
                    </a:lnTo>
                    <a:lnTo>
                      <a:pt x="690" y="545"/>
                    </a:lnTo>
                    <a:lnTo>
                      <a:pt x="690" y="545"/>
                    </a:lnTo>
                    <a:lnTo>
                      <a:pt x="688" y="545"/>
                    </a:lnTo>
                    <a:lnTo>
                      <a:pt x="688" y="545"/>
                    </a:lnTo>
                    <a:lnTo>
                      <a:pt x="686" y="545"/>
                    </a:lnTo>
                    <a:lnTo>
                      <a:pt x="686" y="547"/>
                    </a:lnTo>
                    <a:lnTo>
                      <a:pt x="686" y="547"/>
                    </a:lnTo>
                    <a:lnTo>
                      <a:pt x="684" y="547"/>
                    </a:lnTo>
                    <a:lnTo>
                      <a:pt x="684" y="547"/>
                    </a:lnTo>
                    <a:lnTo>
                      <a:pt x="684" y="547"/>
                    </a:lnTo>
                    <a:lnTo>
                      <a:pt x="684" y="547"/>
                    </a:lnTo>
                    <a:lnTo>
                      <a:pt x="684" y="549"/>
                    </a:lnTo>
                    <a:lnTo>
                      <a:pt x="682" y="549"/>
                    </a:lnTo>
                    <a:lnTo>
                      <a:pt x="676" y="547"/>
                    </a:lnTo>
                    <a:lnTo>
                      <a:pt x="674" y="547"/>
                    </a:lnTo>
                    <a:lnTo>
                      <a:pt x="674" y="547"/>
                    </a:lnTo>
                    <a:lnTo>
                      <a:pt x="672" y="547"/>
                    </a:lnTo>
                    <a:lnTo>
                      <a:pt x="672" y="547"/>
                    </a:lnTo>
                    <a:lnTo>
                      <a:pt x="672" y="547"/>
                    </a:lnTo>
                    <a:lnTo>
                      <a:pt x="672" y="547"/>
                    </a:lnTo>
                    <a:lnTo>
                      <a:pt x="672" y="547"/>
                    </a:lnTo>
                    <a:lnTo>
                      <a:pt x="672" y="547"/>
                    </a:lnTo>
                    <a:lnTo>
                      <a:pt x="670" y="547"/>
                    </a:lnTo>
                    <a:lnTo>
                      <a:pt x="668" y="547"/>
                    </a:lnTo>
                    <a:lnTo>
                      <a:pt x="668" y="547"/>
                    </a:lnTo>
                    <a:lnTo>
                      <a:pt x="668" y="547"/>
                    </a:lnTo>
                    <a:lnTo>
                      <a:pt x="670" y="551"/>
                    </a:lnTo>
                    <a:lnTo>
                      <a:pt x="670" y="551"/>
                    </a:lnTo>
                    <a:lnTo>
                      <a:pt x="670" y="551"/>
                    </a:lnTo>
                    <a:lnTo>
                      <a:pt x="670" y="553"/>
                    </a:lnTo>
                    <a:lnTo>
                      <a:pt x="670" y="553"/>
                    </a:lnTo>
                    <a:lnTo>
                      <a:pt x="670" y="553"/>
                    </a:lnTo>
                    <a:lnTo>
                      <a:pt x="670" y="555"/>
                    </a:lnTo>
                    <a:lnTo>
                      <a:pt x="670" y="555"/>
                    </a:lnTo>
                    <a:lnTo>
                      <a:pt x="672" y="555"/>
                    </a:lnTo>
                    <a:lnTo>
                      <a:pt x="672" y="553"/>
                    </a:lnTo>
                    <a:lnTo>
                      <a:pt x="672" y="553"/>
                    </a:lnTo>
                    <a:lnTo>
                      <a:pt x="672" y="555"/>
                    </a:lnTo>
                    <a:lnTo>
                      <a:pt x="672" y="557"/>
                    </a:lnTo>
                    <a:lnTo>
                      <a:pt x="672" y="557"/>
                    </a:lnTo>
                    <a:lnTo>
                      <a:pt x="674" y="557"/>
                    </a:lnTo>
                    <a:lnTo>
                      <a:pt x="674" y="559"/>
                    </a:lnTo>
                    <a:lnTo>
                      <a:pt x="674" y="559"/>
                    </a:lnTo>
                    <a:lnTo>
                      <a:pt x="674" y="559"/>
                    </a:lnTo>
                    <a:lnTo>
                      <a:pt x="676" y="559"/>
                    </a:lnTo>
                    <a:lnTo>
                      <a:pt x="676" y="559"/>
                    </a:lnTo>
                    <a:lnTo>
                      <a:pt x="676" y="559"/>
                    </a:lnTo>
                    <a:lnTo>
                      <a:pt x="676" y="559"/>
                    </a:lnTo>
                    <a:lnTo>
                      <a:pt x="676" y="559"/>
                    </a:lnTo>
                    <a:lnTo>
                      <a:pt x="676" y="559"/>
                    </a:lnTo>
                    <a:lnTo>
                      <a:pt x="676" y="559"/>
                    </a:lnTo>
                    <a:lnTo>
                      <a:pt x="676" y="559"/>
                    </a:lnTo>
                    <a:lnTo>
                      <a:pt x="676" y="559"/>
                    </a:lnTo>
                    <a:lnTo>
                      <a:pt x="676" y="559"/>
                    </a:lnTo>
                    <a:lnTo>
                      <a:pt x="678" y="559"/>
                    </a:lnTo>
                    <a:lnTo>
                      <a:pt x="678" y="559"/>
                    </a:lnTo>
                    <a:lnTo>
                      <a:pt x="678" y="559"/>
                    </a:lnTo>
                    <a:lnTo>
                      <a:pt x="676" y="559"/>
                    </a:lnTo>
                    <a:lnTo>
                      <a:pt x="682" y="566"/>
                    </a:lnTo>
                    <a:lnTo>
                      <a:pt x="682" y="566"/>
                    </a:lnTo>
                    <a:lnTo>
                      <a:pt x="684" y="568"/>
                    </a:lnTo>
                    <a:close/>
                    <a:moveTo>
                      <a:pt x="655" y="867"/>
                    </a:moveTo>
                    <a:lnTo>
                      <a:pt x="653" y="867"/>
                    </a:lnTo>
                    <a:lnTo>
                      <a:pt x="653" y="867"/>
                    </a:lnTo>
                    <a:lnTo>
                      <a:pt x="653" y="867"/>
                    </a:lnTo>
                    <a:lnTo>
                      <a:pt x="653" y="867"/>
                    </a:lnTo>
                    <a:lnTo>
                      <a:pt x="655" y="867"/>
                    </a:lnTo>
                    <a:lnTo>
                      <a:pt x="655" y="867"/>
                    </a:lnTo>
                    <a:lnTo>
                      <a:pt x="655" y="865"/>
                    </a:lnTo>
                    <a:lnTo>
                      <a:pt x="653" y="865"/>
                    </a:lnTo>
                    <a:lnTo>
                      <a:pt x="653" y="865"/>
                    </a:lnTo>
                    <a:lnTo>
                      <a:pt x="653" y="865"/>
                    </a:lnTo>
                    <a:lnTo>
                      <a:pt x="653" y="865"/>
                    </a:lnTo>
                    <a:lnTo>
                      <a:pt x="651" y="865"/>
                    </a:lnTo>
                    <a:lnTo>
                      <a:pt x="651" y="863"/>
                    </a:lnTo>
                    <a:lnTo>
                      <a:pt x="651" y="863"/>
                    </a:lnTo>
                    <a:lnTo>
                      <a:pt x="651" y="863"/>
                    </a:lnTo>
                    <a:lnTo>
                      <a:pt x="651" y="863"/>
                    </a:lnTo>
                    <a:lnTo>
                      <a:pt x="651" y="863"/>
                    </a:lnTo>
                    <a:lnTo>
                      <a:pt x="651" y="861"/>
                    </a:lnTo>
                    <a:lnTo>
                      <a:pt x="649" y="861"/>
                    </a:lnTo>
                    <a:lnTo>
                      <a:pt x="649" y="861"/>
                    </a:lnTo>
                    <a:lnTo>
                      <a:pt x="647" y="863"/>
                    </a:lnTo>
                    <a:lnTo>
                      <a:pt x="645" y="863"/>
                    </a:lnTo>
                    <a:lnTo>
                      <a:pt x="645" y="863"/>
                    </a:lnTo>
                    <a:lnTo>
                      <a:pt x="645" y="863"/>
                    </a:lnTo>
                    <a:lnTo>
                      <a:pt x="645" y="865"/>
                    </a:lnTo>
                    <a:lnTo>
                      <a:pt x="645" y="865"/>
                    </a:lnTo>
                    <a:lnTo>
                      <a:pt x="645" y="865"/>
                    </a:lnTo>
                    <a:lnTo>
                      <a:pt x="643" y="865"/>
                    </a:lnTo>
                    <a:lnTo>
                      <a:pt x="645" y="867"/>
                    </a:lnTo>
                    <a:lnTo>
                      <a:pt x="645" y="869"/>
                    </a:lnTo>
                    <a:lnTo>
                      <a:pt x="645" y="869"/>
                    </a:lnTo>
                    <a:lnTo>
                      <a:pt x="645" y="871"/>
                    </a:lnTo>
                    <a:lnTo>
                      <a:pt x="647" y="871"/>
                    </a:lnTo>
                    <a:lnTo>
                      <a:pt x="647" y="869"/>
                    </a:lnTo>
                    <a:lnTo>
                      <a:pt x="647" y="869"/>
                    </a:lnTo>
                    <a:lnTo>
                      <a:pt x="647" y="869"/>
                    </a:lnTo>
                    <a:lnTo>
                      <a:pt x="649" y="869"/>
                    </a:lnTo>
                    <a:lnTo>
                      <a:pt x="649" y="869"/>
                    </a:lnTo>
                    <a:lnTo>
                      <a:pt x="649" y="869"/>
                    </a:lnTo>
                    <a:lnTo>
                      <a:pt x="649" y="871"/>
                    </a:lnTo>
                    <a:lnTo>
                      <a:pt x="649" y="871"/>
                    </a:lnTo>
                    <a:lnTo>
                      <a:pt x="649" y="871"/>
                    </a:lnTo>
                    <a:lnTo>
                      <a:pt x="651" y="871"/>
                    </a:lnTo>
                    <a:lnTo>
                      <a:pt x="651" y="869"/>
                    </a:lnTo>
                    <a:lnTo>
                      <a:pt x="651" y="869"/>
                    </a:lnTo>
                    <a:lnTo>
                      <a:pt x="653" y="869"/>
                    </a:lnTo>
                    <a:lnTo>
                      <a:pt x="653" y="871"/>
                    </a:lnTo>
                    <a:lnTo>
                      <a:pt x="653" y="871"/>
                    </a:lnTo>
                    <a:lnTo>
                      <a:pt x="653" y="871"/>
                    </a:lnTo>
                    <a:lnTo>
                      <a:pt x="657" y="869"/>
                    </a:lnTo>
                    <a:lnTo>
                      <a:pt x="657" y="869"/>
                    </a:lnTo>
                    <a:lnTo>
                      <a:pt x="657" y="869"/>
                    </a:lnTo>
                    <a:lnTo>
                      <a:pt x="657" y="869"/>
                    </a:lnTo>
                    <a:lnTo>
                      <a:pt x="657" y="867"/>
                    </a:lnTo>
                    <a:lnTo>
                      <a:pt x="655" y="867"/>
                    </a:lnTo>
                    <a:close/>
                    <a:moveTo>
                      <a:pt x="680" y="871"/>
                    </a:moveTo>
                    <a:lnTo>
                      <a:pt x="680" y="871"/>
                    </a:lnTo>
                    <a:lnTo>
                      <a:pt x="680" y="871"/>
                    </a:lnTo>
                    <a:lnTo>
                      <a:pt x="678" y="871"/>
                    </a:lnTo>
                    <a:lnTo>
                      <a:pt x="678" y="871"/>
                    </a:lnTo>
                    <a:lnTo>
                      <a:pt x="678" y="871"/>
                    </a:lnTo>
                    <a:lnTo>
                      <a:pt x="676" y="871"/>
                    </a:lnTo>
                    <a:lnTo>
                      <a:pt x="676" y="873"/>
                    </a:lnTo>
                    <a:lnTo>
                      <a:pt x="676" y="871"/>
                    </a:lnTo>
                    <a:lnTo>
                      <a:pt x="676" y="871"/>
                    </a:lnTo>
                    <a:lnTo>
                      <a:pt x="676" y="871"/>
                    </a:lnTo>
                    <a:lnTo>
                      <a:pt x="676" y="871"/>
                    </a:lnTo>
                    <a:lnTo>
                      <a:pt x="676" y="871"/>
                    </a:lnTo>
                    <a:lnTo>
                      <a:pt x="674" y="871"/>
                    </a:lnTo>
                    <a:lnTo>
                      <a:pt x="674" y="871"/>
                    </a:lnTo>
                    <a:lnTo>
                      <a:pt x="674" y="871"/>
                    </a:lnTo>
                    <a:lnTo>
                      <a:pt x="674" y="871"/>
                    </a:lnTo>
                    <a:lnTo>
                      <a:pt x="674" y="871"/>
                    </a:lnTo>
                    <a:lnTo>
                      <a:pt x="674" y="871"/>
                    </a:lnTo>
                    <a:lnTo>
                      <a:pt x="674" y="871"/>
                    </a:lnTo>
                    <a:lnTo>
                      <a:pt x="674" y="871"/>
                    </a:lnTo>
                    <a:lnTo>
                      <a:pt x="672" y="871"/>
                    </a:lnTo>
                    <a:lnTo>
                      <a:pt x="672" y="871"/>
                    </a:lnTo>
                    <a:lnTo>
                      <a:pt x="672" y="871"/>
                    </a:lnTo>
                    <a:lnTo>
                      <a:pt x="672" y="871"/>
                    </a:lnTo>
                    <a:lnTo>
                      <a:pt x="672" y="871"/>
                    </a:lnTo>
                    <a:lnTo>
                      <a:pt x="672" y="871"/>
                    </a:lnTo>
                    <a:lnTo>
                      <a:pt x="672" y="871"/>
                    </a:lnTo>
                    <a:lnTo>
                      <a:pt x="670" y="873"/>
                    </a:lnTo>
                    <a:lnTo>
                      <a:pt x="672" y="873"/>
                    </a:lnTo>
                    <a:lnTo>
                      <a:pt x="674" y="873"/>
                    </a:lnTo>
                    <a:lnTo>
                      <a:pt x="674" y="873"/>
                    </a:lnTo>
                    <a:lnTo>
                      <a:pt x="674" y="873"/>
                    </a:lnTo>
                    <a:lnTo>
                      <a:pt x="674" y="873"/>
                    </a:lnTo>
                    <a:lnTo>
                      <a:pt x="674" y="873"/>
                    </a:lnTo>
                    <a:lnTo>
                      <a:pt x="674" y="873"/>
                    </a:lnTo>
                    <a:lnTo>
                      <a:pt x="674" y="873"/>
                    </a:lnTo>
                    <a:lnTo>
                      <a:pt x="676" y="873"/>
                    </a:lnTo>
                    <a:lnTo>
                      <a:pt x="678" y="875"/>
                    </a:lnTo>
                    <a:lnTo>
                      <a:pt x="678" y="873"/>
                    </a:lnTo>
                    <a:lnTo>
                      <a:pt x="678" y="873"/>
                    </a:lnTo>
                    <a:lnTo>
                      <a:pt x="680" y="873"/>
                    </a:lnTo>
                    <a:lnTo>
                      <a:pt x="680" y="873"/>
                    </a:lnTo>
                    <a:lnTo>
                      <a:pt x="680" y="871"/>
                    </a:lnTo>
                    <a:lnTo>
                      <a:pt x="680" y="871"/>
                    </a:lnTo>
                    <a:close/>
                    <a:moveTo>
                      <a:pt x="662" y="873"/>
                    </a:moveTo>
                    <a:lnTo>
                      <a:pt x="662" y="873"/>
                    </a:lnTo>
                    <a:lnTo>
                      <a:pt x="662" y="871"/>
                    </a:lnTo>
                    <a:lnTo>
                      <a:pt x="662" y="871"/>
                    </a:lnTo>
                    <a:lnTo>
                      <a:pt x="662" y="871"/>
                    </a:lnTo>
                    <a:lnTo>
                      <a:pt x="660" y="873"/>
                    </a:lnTo>
                    <a:lnTo>
                      <a:pt x="660" y="873"/>
                    </a:lnTo>
                    <a:lnTo>
                      <a:pt x="660" y="873"/>
                    </a:lnTo>
                    <a:lnTo>
                      <a:pt x="660" y="873"/>
                    </a:lnTo>
                    <a:lnTo>
                      <a:pt x="662" y="873"/>
                    </a:lnTo>
                    <a:lnTo>
                      <a:pt x="662" y="873"/>
                    </a:lnTo>
                    <a:lnTo>
                      <a:pt x="662" y="873"/>
                    </a:lnTo>
                    <a:lnTo>
                      <a:pt x="662" y="873"/>
                    </a:lnTo>
                    <a:lnTo>
                      <a:pt x="662" y="873"/>
                    </a:lnTo>
                    <a:close/>
                    <a:moveTo>
                      <a:pt x="662" y="869"/>
                    </a:moveTo>
                    <a:lnTo>
                      <a:pt x="662" y="869"/>
                    </a:lnTo>
                    <a:lnTo>
                      <a:pt x="662" y="867"/>
                    </a:lnTo>
                    <a:lnTo>
                      <a:pt x="662" y="867"/>
                    </a:lnTo>
                    <a:lnTo>
                      <a:pt x="662" y="867"/>
                    </a:lnTo>
                    <a:lnTo>
                      <a:pt x="662" y="867"/>
                    </a:lnTo>
                    <a:lnTo>
                      <a:pt x="664" y="867"/>
                    </a:lnTo>
                    <a:lnTo>
                      <a:pt x="664" y="867"/>
                    </a:lnTo>
                    <a:lnTo>
                      <a:pt x="664" y="867"/>
                    </a:lnTo>
                    <a:lnTo>
                      <a:pt x="664" y="867"/>
                    </a:lnTo>
                    <a:lnTo>
                      <a:pt x="664" y="867"/>
                    </a:lnTo>
                    <a:lnTo>
                      <a:pt x="664" y="867"/>
                    </a:lnTo>
                    <a:lnTo>
                      <a:pt x="666" y="867"/>
                    </a:lnTo>
                    <a:lnTo>
                      <a:pt x="666" y="867"/>
                    </a:lnTo>
                    <a:lnTo>
                      <a:pt x="666" y="865"/>
                    </a:lnTo>
                    <a:lnTo>
                      <a:pt x="666" y="865"/>
                    </a:lnTo>
                    <a:lnTo>
                      <a:pt x="662" y="863"/>
                    </a:lnTo>
                    <a:lnTo>
                      <a:pt x="662" y="863"/>
                    </a:lnTo>
                    <a:lnTo>
                      <a:pt x="664" y="863"/>
                    </a:lnTo>
                    <a:lnTo>
                      <a:pt x="662" y="863"/>
                    </a:lnTo>
                    <a:lnTo>
                      <a:pt x="662" y="863"/>
                    </a:lnTo>
                    <a:lnTo>
                      <a:pt x="662" y="863"/>
                    </a:lnTo>
                    <a:lnTo>
                      <a:pt x="662" y="863"/>
                    </a:lnTo>
                    <a:lnTo>
                      <a:pt x="664" y="861"/>
                    </a:lnTo>
                    <a:lnTo>
                      <a:pt x="664" y="861"/>
                    </a:lnTo>
                    <a:lnTo>
                      <a:pt x="664" y="861"/>
                    </a:lnTo>
                    <a:lnTo>
                      <a:pt x="664" y="861"/>
                    </a:lnTo>
                    <a:lnTo>
                      <a:pt x="664" y="861"/>
                    </a:lnTo>
                    <a:lnTo>
                      <a:pt x="664" y="861"/>
                    </a:lnTo>
                    <a:lnTo>
                      <a:pt x="664" y="861"/>
                    </a:lnTo>
                    <a:lnTo>
                      <a:pt x="664" y="861"/>
                    </a:lnTo>
                    <a:lnTo>
                      <a:pt x="662" y="861"/>
                    </a:lnTo>
                    <a:lnTo>
                      <a:pt x="662" y="861"/>
                    </a:lnTo>
                    <a:lnTo>
                      <a:pt x="662" y="861"/>
                    </a:lnTo>
                    <a:lnTo>
                      <a:pt x="662" y="861"/>
                    </a:lnTo>
                    <a:lnTo>
                      <a:pt x="662" y="861"/>
                    </a:lnTo>
                    <a:lnTo>
                      <a:pt x="662" y="861"/>
                    </a:lnTo>
                    <a:lnTo>
                      <a:pt x="662" y="861"/>
                    </a:lnTo>
                    <a:lnTo>
                      <a:pt x="662" y="861"/>
                    </a:lnTo>
                    <a:lnTo>
                      <a:pt x="662" y="859"/>
                    </a:lnTo>
                    <a:lnTo>
                      <a:pt x="662" y="859"/>
                    </a:lnTo>
                    <a:lnTo>
                      <a:pt x="660" y="859"/>
                    </a:lnTo>
                    <a:lnTo>
                      <a:pt x="660" y="861"/>
                    </a:lnTo>
                    <a:lnTo>
                      <a:pt x="660" y="861"/>
                    </a:lnTo>
                    <a:lnTo>
                      <a:pt x="660" y="861"/>
                    </a:lnTo>
                    <a:lnTo>
                      <a:pt x="660" y="861"/>
                    </a:lnTo>
                    <a:lnTo>
                      <a:pt x="660" y="861"/>
                    </a:lnTo>
                    <a:lnTo>
                      <a:pt x="660" y="861"/>
                    </a:lnTo>
                    <a:lnTo>
                      <a:pt x="657" y="863"/>
                    </a:lnTo>
                    <a:lnTo>
                      <a:pt x="662" y="863"/>
                    </a:lnTo>
                    <a:lnTo>
                      <a:pt x="662" y="863"/>
                    </a:lnTo>
                    <a:lnTo>
                      <a:pt x="662" y="863"/>
                    </a:lnTo>
                    <a:lnTo>
                      <a:pt x="660" y="865"/>
                    </a:lnTo>
                    <a:lnTo>
                      <a:pt x="660" y="865"/>
                    </a:lnTo>
                    <a:lnTo>
                      <a:pt x="660" y="865"/>
                    </a:lnTo>
                    <a:lnTo>
                      <a:pt x="660" y="867"/>
                    </a:lnTo>
                    <a:lnTo>
                      <a:pt x="660" y="867"/>
                    </a:lnTo>
                    <a:lnTo>
                      <a:pt x="660" y="867"/>
                    </a:lnTo>
                    <a:lnTo>
                      <a:pt x="660" y="869"/>
                    </a:lnTo>
                    <a:lnTo>
                      <a:pt x="660" y="869"/>
                    </a:lnTo>
                    <a:lnTo>
                      <a:pt x="662" y="869"/>
                    </a:lnTo>
                    <a:close/>
                    <a:moveTo>
                      <a:pt x="670" y="873"/>
                    </a:moveTo>
                    <a:lnTo>
                      <a:pt x="670" y="871"/>
                    </a:lnTo>
                    <a:lnTo>
                      <a:pt x="666" y="871"/>
                    </a:lnTo>
                    <a:lnTo>
                      <a:pt x="664" y="871"/>
                    </a:lnTo>
                    <a:lnTo>
                      <a:pt x="664" y="871"/>
                    </a:lnTo>
                    <a:lnTo>
                      <a:pt x="666" y="871"/>
                    </a:lnTo>
                    <a:lnTo>
                      <a:pt x="666" y="873"/>
                    </a:lnTo>
                    <a:lnTo>
                      <a:pt x="668" y="873"/>
                    </a:lnTo>
                    <a:lnTo>
                      <a:pt x="668" y="873"/>
                    </a:lnTo>
                    <a:lnTo>
                      <a:pt x="668" y="873"/>
                    </a:lnTo>
                    <a:lnTo>
                      <a:pt x="668" y="875"/>
                    </a:lnTo>
                    <a:lnTo>
                      <a:pt x="668" y="873"/>
                    </a:lnTo>
                    <a:lnTo>
                      <a:pt x="668" y="873"/>
                    </a:lnTo>
                    <a:lnTo>
                      <a:pt x="670" y="873"/>
                    </a:lnTo>
                    <a:lnTo>
                      <a:pt x="670" y="873"/>
                    </a:lnTo>
                    <a:lnTo>
                      <a:pt x="670" y="873"/>
                    </a:lnTo>
                    <a:lnTo>
                      <a:pt x="670" y="873"/>
                    </a:lnTo>
                    <a:lnTo>
                      <a:pt x="670" y="873"/>
                    </a:lnTo>
                    <a:lnTo>
                      <a:pt x="670" y="873"/>
                    </a:lnTo>
                    <a:lnTo>
                      <a:pt x="670" y="873"/>
                    </a:lnTo>
                    <a:close/>
                    <a:moveTo>
                      <a:pt x="643" y="873"/>
                    </a:moveTo>
                    <a:lnTo>
                      <a:pt x="643" y="873"/>
                    </a:lnTo>
                    <a:lnTo>
                      <a:pt x="641" y="871"/>
                    </a:lnTo>
                    <a:lnTo>
                      <a:pt x="641" y="873"/>
                    </a:lnTo>
                    <a:lnTo>
                      <a:pt x="641" y="873"/>
                    </a:lnTo>
                    <a:lnTo>
                      <a:pt x="641" y="873"/>
                    </a:lnTo>
                    <a:lnTo>
                      <a:pt x="641" y="873"/>
                    </a:lnTo>
                    <a:lnTo>
                      <a:pt x="641" y="873"/>
                    </a:lnTo>
                    <a:lnTo>
                      <a:pt x="641" y="873"/>
                    </a:lnTo>
                    <a:lnTo>
                      <a:pt x="643" y="875"/>
                    </a:lnTo>
                    <a:lnTo>
                      <a:pt x="643" y="873"/>
                    </a:lnTo>
                    <a:lnTo>
                      <a:pt x="643" y="873"/>
                    </a:lnTo>
                    <a:lnTo>
                      <a:pt x="643" y="873"/>
                    </a:lnTo>
                    <a:lnTo>
                      <a:pt x="643" y="873"/>
                    </a:lnTo>
                    <a:close/>
                    <a:moveTo>
                      <a:pt x="627" y="367"/>
                    </a:moveTo>
                    <a:lnTo>
                      <a:pt x="633" y="371"/>
                    </a:lnTo>
                    <a:lnTo>
                      <a:pt x="633" y="375"/>
                    </a:lnTo>
                    <a:lnTo>
                      <a:pt x="635" y="377"/>
                    </a:lnTo>
                    <a:lnTo>
                      <a:pt x="633" y="373"/>
                    </a:lnTo>
                    <a:lnTo>
                      <a:pt x="633" y="371"/>
                    </a:lnTo>
                    <a:lnTo>
                      <a:pt x="627" y="367"/>
                    </a:lnTo>
                    <a:close/>
                    <a:moveTo>
                      <a:pt x="641" y="385"/>
                    </a:moveTo>
                    <a:lnTo>
                      <a:pt x="643" y="385"/>
                    </a:lnTo>
                    <a:lnTo>
                      <a:pt x="643" y="387"/>
                    </a:lnTo>
                    <a:lnTo>
                      <a:pt x="643" y="389"/>
                    </a:lnTo>
                    <a:lnTo>
                      <a:pt x="643" y="387"/>
                    </a:lnTo>
                    <a:lnTo>
                      <a:pt x="641" y="385"/>
                    </a:lnTo>
                    <a:close/>
                    <a:moveTo>
                      <a:pt x="602" y="359"/>
                    </a:moveTo>
                    <a:lnTo>
                      <a:pt x="604" y="361"/>
                    </a:lnTo>
                    <a:lnTo>
                      <a:pt x="604" y="363"/>
                    </a:lnTo>
                    <a:lnTo>
                      <a:pt x="604" y="363"/>
                    </a:lnTo>
                    <a:lnTo>
                      <a:pt x="606" y="363"/>
                    </a:lnTo>
                    <a:lnTo>
                      <a:pt x="606" y="365"/>
                    </a:lnTo>
                    <a:lnTo>
                      <a:pt x="606" y="365"/>
                    </a:lnTo>
                    <a:lnTo>
                      <a:pt x="606" y="365"/>
                    </a:lnTo>
                    <a:lnTo>
                      <a:pt x="608" y="365"/>
                    </a:lnTo>
                    <a:lnTo>
                      <a:pt x="608" y="365"/>
                    </a:lnTo>
                    <a:lnTo>
                      <a:pt x="608" y="365"/>
                    </a:lnTo>
                    <a:lnTo>
                      <a:pt x="608" y="365"/>
                    </a:lnTo>
                    <a:lnTo>
                      <a:pt x="610" y="367"/>
                    </a:lnTo>
                    <a:lnTo>
                      <a:pt x="610" y="367"/>
                    </a:lnTo>
                    <a:lnTo>
                      <a:pt x="612" y="367"/>
                    </a:lnTo>
                    <a:lnTo>
                      <a:pt x="612" y="365"/>
                    </a:lnTo>
                    <a:lnTo>
                      <a:pt x="612" y="365"/>
                    </a:lnTo>
                    <a:lnTo>
                      <a:pt x="614" y="365"/>
                    </a:lnTo>
                    <a:lnTo>
                      <a:pt x="614" y="365"/>
                    </a:lnTo>
                    <a:lnTo>
                      <a:pt x="614" y="365"/>
                    </a:lnTo>
                    <a:lnTo>
                      <a:pt x="614" y="365"/>
                    </a:lnTo>
                    <a:lnTo>
                      <a:pt x="617" y="365"/>
                    </a:lnTo>
                    <a:lnTo>
                      <a:pt x="619" y="363"/>
                    </a:lnTo>
                    <a:lnTo>
                      <a:pt x="619" y="363"/>
                    </a:lnTo>
                    <a:lnTo>
                      <a:pt x="619" y="363"/>
                    </a:lnTo>
                    <a:lnTo>
                      <a:pt x="621" y="363"/>
                    </a:lnTo>
                    <a:lnTo>
                      <a:pt x="621" y="363"/>
                    </a:lnTo>
                    <a:lnTo>
                      <a:pt x="621" y="363"/>
                    </a:lnTo>
                    <a:lnTo>
                      <a:pt x="621" y="363"/>
                    </a:lnTo>
                    <a:lnTo>
                      <a:pt x="625" y="363"/>
                    </a:lnTo>
                    <a:lnTo>
                      <a:pt x="625" y="363"/>
                    </a:lnTo>
                    <a:lnTo>
                      <a:pt x="625" y="363"/>
                    </a:lnTo>
                    <a:lnTo>
                      <a:pt x="625" y="365"/>
                    </a:lnTo>
                    <a:lnTo>
                      <a:pt x="627" y="365"/>
                    </a:lnTo>
                    <a:lnTo>
                      <a:pt x="627" y="365"/>
                    </a:lnTo>
                    <a:lnTo>
                      <a:pt x="627" y="365"/>
                    </a:lnTo>
                    <a:lnTo>
                      <a:pt x="629" y="367"/>
                    </a:lnTo>
                    <a:lnTo>
                      <a:pt x="629" y="367"/>
                    </a:lnTo>
                    <a:lnTo>
                      <a:pt x="629" y="367"/>
                    </a:lnTo>
                    <a:lnTo>
                      <a:pt x="629" y="367"/>
                    </a:lnTo>
                    <a:lnTo>
                      <a:pt x="629" y="367"/>
                    </a:lnTo>
                    <a:lnTo>
                      <a:pt x="631" y="367"/>
                    </a:lnTo>
                    <a:lnTo>
                      <a:pt x="633" y="371"/>
                    </a:lnTo>
                    <a:lnTo>
                      <a:pt x="633" y="371"/>
                    </a:lnTo>
                    <a:lnTo>
                      <a:pt x="635" y="373"/>
                    </a:lnTo>
                    <a:lnTo>
                      <a:pt x="637" y="375"/>
                    </a:lnTo>
                    <a:lnTo>
                      <a:pt x="637" y="375"/>
                    </a:lnTo>
                    <a:lnTo>
                      <a:pt x="637" y="375"/>
                    </a:lnTo>
                    <a:lnTo>
                      <a:pt x="637" y="375"/>
                    </a:lnTo>
                    <a:lnTo>
                      <a:pt x="637" y="377"/>
                    </a:lnTo>
                    <a:lnTo>
                      <a:pt x="637" y="377"/>
                    </a:lnTo>
                    <a:lnTo>
                      <a:pt x="637" y="377"/>
                    </a:lnTo>
                    <a:lnTo>
                      <a:pt x="637" y="379"/>
                    </a:lnTo>
                    <a:lnTo>
                      <a:pt x="637" y="379"/>
                    </a:lnTo>
                    <a:lnTo>
                      <a:pt x="637" y="379"/>
                    </a:lnTo>
                    <a:lnTo>
                      <a:pt x="635" y="379"/>
                    </a:lnTo>
                    <a:lnTo>
                      <a:pt x="635" y="379"/>
                    </a:lnTo>
                    <a:lnTo>
                      <a:pt x="635" y="379"/>
                    </a:lnTo>
                    <a:lnTo>
                      <a:pt x="635" y="379"/>
                    </a:lnTo>
                    <a:lnTo>
                      <a:pt x="637" y="381"/>
                    </a:lnTo>
                    <a:lnTo>
                      <a:pt x="637" y="381"/>
                    </a:lnTo>
                    <a:lnTo>
                      <a:pt x="637" y="381"/>
                    </a:lnTo>
                    <a:lnTo>
                      <a:pt x="639" y="381"/>
                    </a:lnTo>
                    <a:lnTo>
                      <a:pt x="639" y="379"/>
                    </a:lnTo>
                    <a:lnTo>
                      <a:pt x="639" y="381"/>
                    </a:lnTo>
                    <a:lnTo>
                      <a:pt x="639" y="381"/>
                    </a:lnTo>
                    <a:lnTo>
                      <a:pt x="639" y="381"/>
                    </a:lnTo>
                    <a:lnTo>
                      <a:pt x="639" y="381"/>
                    </a:lnTo>
                    <a:lnTo>
                      <a:pt x="639" y="381"/>
                    </a:lnTo>
                    <a:lnTo>
                      <a:pt x="639" y="381"/>
                    </a:lnTo>
                    <a:lnTo>
                      <a:pt x="639" y="381"/>
                    </a:lnTo>
                    <a:lnTo>
                      <a:pt x="641" y="383"/>
                    </a:lnTo>
                    <a:lnTo>
                      <a:pt x="641" y="383"/>
                    </a:lnTo>
                    <a:lnTo>
                      <a:pt x="641" y="383"/>
                    </a:lnTo>
                    <a:lnTo>
                      <a:pt x="643" y="385"/>
                    </a:lnTo>
                    <a:lnTo>
                      <a:pt x="645" y="385"/>
                    </a:lnTo>
                    <a:lnTo>
                      <a:pt x="645" y="387"/>
                    </a:lnTo>
                    <a:lnTo>
                      <a:pt x="645" y="389"/>
                    </a:lnTo>
                    <a:lnTo>
                      <a:pt x="645" y="389"/>
                    </a:lnTo>
                    <a:lnTo>
                      <a:pt x="645" y="389"/>
                    </a:lnTo>
                    <a:lnTo>
                      <a:pt x="645" y="389"/>
                    </a:lnTo>
                    <a:lnTo>
                      <a:pt x="645" y="391"/>
                    </a:lnTo>
                    <a:lnTo>
                      <a:pt x="645" y="391"/>
                    </a:lnTo>
                    <a:lnTo>
                      <a:pt x="645" y="391"/>
                    </a:lnTo>
                    <a:lnTo>
                      <a:pt x="645" y="391"/>
                    </a:lnTo>
                    <a:lnTo>
                      <a:pt x="645" y="391"/>
                    </a:lnTo>
                    <a:lnTo>
                      <a:pt x="645" y="393"/>
                    </a:lnTo>
                    <a:lnTo>
                      <a:pt x="645" y="393"/>
                    </a:lnTo>
                    <a:lnTo>
                      <a:pt x="643" y="393"/>
                    </a:lnTo>
                    <a:lnTo>
                      <a:pt x="645" y="393"/>
                    </a:lnTo>
                    <a:lnTo>
                      <a:pt x="645" y="396"/>
                    </a:lnTo>
                    <a:lnTo>
                      <a:pt x="645" y="396"/>
                    </a:lnTo>
                    <a:lnTo>
                      <a:pt x="645" y="396"/>
                    </a:lnTo>
                    <a:lnTo>
                      <a:pt x="647" y="396"/>
                    </a:lnTo>
                    <a:lnTo>
                      <a:pt x="647" y="393"/>
                    </a:lnTo>
                    <a:lnTo>
                      <a:pt x="647" y="393"/>
                    </a:lnTo>
                    <a:lnTo>
                      <a:pt x="649" y="393"/>
                    </a:lnTo>
                    <a:lnTo>
                      <a:pt x="649" y="393"/>
                    </a:lnTo>
                    <a:lnTo>
                      <a:pt x="649" y="393"/>
                    </a:lnTo>
                    <a:lnTo>
                      <a:pt x="649" y="391"/>
                    </a:lnTo>
                    <a:lnTo>
                      <a:pt x="649" y="391"/>
                    </a:lnTo>
                    <a:lnTo>
                      <a:pt x="649" y="391"/>
                    </a:lnTo>
                    <a:lnTo>
                      <a:pt x="649" y="389"/>
                    </a:lnTo>
                    <a:lnTo>
                      <a:pt x="649" y="389"/>
                    </a:lnTo>
                    <a:lnTo>
                      <a:pt x="651" y="389"/>
                    </a:lnTo>
                    <a:lnTo>
                      <a:pt x="651" y="389"/>
                    </a:lnTo>
                    <a:lnTo>
                      <a:pt x="653" y="389"/>
                    </a:lnTo>
                    <a:lnTo>
                      <a:pt x="653" y="387"/>
                    </a:lnTo>
                    <a:lnTo>
                      <a:pt x="653" y="387"/>
                    </a:lnTo>
                    <a:lnTo>
                      <a:pt x="653" y="387"/>
                    </a:lnTo>
                    <a:lnTo>
                      <a:pt x="653" y="387"/>
                    </a:lnTo>
                    <a:lnTo>
                      <a:pt x="655" y="385"/>
                    </a:lnTo>
                    <a:lnTo>
                      <a:pt x="657" y="385"/>
                    </a:lnTo>
                    <a:lnTo>
                      <a:pt x="662" y="385"/>
                    </a:lnTo>
                    <a:lnTo>
                      <a:pt x="660" y="385"/>
                    </a:lnTo>
                    <a:lnTo>
                      <a:pt x="660" y="385"/>
                    </a:lnTo>
                    <a:lnTo>
                      <a:pt x="657" y="385"/>
                    </a:lnTo>
                    <a:lnTo>
                      <a:pt x="657" y="385"/>
                    </a:lnTo>
                    <a:lnTo>
                      <a:pt x="655" y="387"/>
                    </a:lnTo>
                    <a:lnTo>
                      <a:pt x="657" y="385"/>
                    </a:lnTo>
                    <a:lnTo>
                      <a:pt x="664" y="387"/>
                    </a:lnTo>
                    <a:lnTo>
                      <a:pt x="664" y="387"/>
                    </a:lnTo>
                    <a:lnTo>
                      <a:pt x="664" y="387"/>
                    </a:lnTo>
                    <a:lnTo>
                      <a:pt x="664" y="387"/>
                    </a:lnTo>
                    <a:lnTo>
                      <a:pt x="668" y="389"/>
                    </a:lnTo>
                    <a:lnTo>
                      <a:pt x="668" y="389"/>
                    </a:lnTo>
                    <a:lnTo>
                      <a:pt x="670" y="387"/>
                    </a:lnTo>
                    <a:lnTo>
                      <a:pt x="670" y="385"/>
                    </a:lnTo>
                    <a:lnTo>
                      <a:pt x="672" y="385"/>
                    </a:lnTo>
                    <a:lnTo>
                      <a:pt x="670" y="383"/>
                    </a:lnTo>
                    <a:lnTo>
                      <a:pt x="672" y="383"/>
                    </a:lnTo>
                    <a:lnTo>
                      <a:pt x="672" y="383"/>
                    </a:lnTo>
                    <a:lnTo>
                      <a:pt x="672" y="383"/>
                    </a:lnTo>
                    <a:lnTo>
                      <a:pt x="672" y="381"/>
                    </a:lnTo>
                    <a:lnTo>
                      <a:pt x="666" y="379"/>
                    </a:lnTo>
                    <a:lnTo>
                      <a:pt x="666" y="379"/>
                    </a:lnTo>
                    <a:lnTo>
                      <a:pt x="666" y="379"/>
                    </a:lnTo>
                    <a:lnTo>
                      <a:pt x="664" y="379"/>
                    </a:lnTo>
                    <a:lnTo>
                      <a:pt x="662" y="377"/>
                    </a:lnTo>
                    <a:lnTo>
                      <a:pt x="662" y="377"/>
                    </a:lnTo>
                    <a:lnTo>
                      <a:pt x="662" y="379"/>
                    </a:lnTo>
                    <a:lnTo>
                      <a:pt x="664" y="379"/>
                    </a:lnTo>
                    <a:lnTo>
                      <a:pt x="664" y="379"/>
                    </a:lnTo>
                    <a:lnTo>
                      <a:pt x="664" y="381"/>
                    </a:lnTo>
                    <a:lnTo>
                      <a:pt x="662" y="381"/>
                    </a:lnTo>
                    <a:lnTo>
                      <a:pt x="662" y="381"/>
                    </a:lnTo>
                    <a:lnTo>
                      <a:pt x="660" y="379"/>
                    </a:lnTo>
                    <a:lnTo>
                      <a:pt x="660" y="377"/>
                    </a:lnTo>
                    <a:lnTo>
                      <a:pt x="660" y="377"/>
                    </a:lnTo>
                    <a:lnTo>
                      <a:pt x="657" y="377"/>
                    </a:lnTo>
                    <a:lnTo>
                      <a:pt x="655" y="375"/>
                    </a:lnTo>
                    <a:lnTo>
                      <a:pt x="655" y="375"/>
                    </a:lnTo>
                    <a:lnTo>
                      <a:pt x="655" y="377"/>
                    </a:lnTo>
                    <a:lnTo>
                      <a:pt x="655" y="377"/>
                    </a:lnTo>
                    <a:lnTo>
                      <a:pt x="655" y="377"/>
                    </a:lnTo>
                    <a:lnTo>
                      <a:pt x="653" y="375"/>
                    </a:lnTo>
                    <a:lnTo>
                      <a:pt x="653" y="375"/>
                    </a:lnTo>
                    <a:lnTo>
                      <a:pt x="653" y="375"/>
                    </a:lnTo>
                    <a:lnTo>
                      <a:pt x="653" y="373"/>
                    </a:lnTo>
                    <a:lnTo>
                      <a:pt x="653" y="371"/>
                    </a:lnTo>
                    <a:lnTo>
                      <a:pt x="651" y="371"/>
                    </a:lnTo>
                    <a:lnTo>
                      <a:pt x="649" y="371"/>
                    </a:lnTo>
                    <a:lnTo>
                      <a:pt x="647" y="369"/>
                    </a:lnTo>
                    <a:lnTo>
                      <a:pt x="649" y="369"/>
                    </a:lnTo>
                    <a:lnTo>
                      <a:pt x="649" y="369"/>
                    </a:lnTo>
                    <a:lnTo>
                      <a:pt x="649" y="369"/>
                    </a:lnTo>
                    <a:lnTo>
                      <a:pt x="647" y="369"/>
                    </a:lnTo>
                    <a:lnTo>
                      <a:pt x="647" y="369"/>
                    </a:lnTo>
                    <a:lnTo>
                      <a:pt x="645" y="367"/>
                    </a:lnTo>
                    <a:lnTo>
                      <a:pt x="643" y="365"/>
                    </a:lnTo>
                    <a:lnTo>
                      <a:pt x="643" y="365"/>
                    </a:lnTo>
                    <a:lnTo>
                      <a:pt x="643" y="367"/>
                    </a:lnTo>
                    <a:lnTo>
                      <a:pt x="643" y="365"/>
                    </a:lnTo>
                    <a:lnTo>
                      <a:pt x="643" y="365"/>
                    </a:lnTo>
                    <a:lnTo>
                      <a:pt x="645" y="365"/>
                    </a:lnTo>
                    <a:lnTo>
                      <a:pt x="645" y="363"/>
                    </a:lnTo>
                    <a:lnTo>
                      <a:pt x="645" y="363"/>
                    </a:lnTo>
                    <a:lnTo>
                      <a:pt x="645" y="363"/>
                    </a:lnTo>
                    <a:lnTo>
                      <a:pt x="645" y="363"/>
                    </a:lnTo>
                    <a:lnTo>
                      <a:pt x="645" y="363"/>
                    </a:lnTo>
                    <a:lnTo>
                      <a:pt x="645" y="361"/>
                    </a:lnTo>
                    <a:lnTo>
                      <a:pt x="645" y="361"/>
                    </a:lnTo>
                    <a:lnTo>
                      <a:pt x="645" y="359"/>
                    </a:lnTo>
                    <a:lnTo>
                      <a:pt x="643" y="359"/>
                    </a:lnTo>
                    <a:lnTo>
                      <a:pt x="643" y="359"/>
                    </a:lnTo>
                    <a:lnTo>
                      <a:pt x="643" y="359"/>
                    </a:lnTo>
                    <a:lnTo>
                      <a:pt x="641" y="357"/>
                    </a:lnTo>
                    <a:lnTo>
                      <a:pt x="641" y="355"/>
                    </a:lnTo>
                    <a:lnTo>
                      <a:pt x="641" y="355"/>
                    </a:lnTo>
                    <a:lnTo>
                      <a:pt x="641" y="355"/>
                    </a:lnTo>
                    <a:lnTo>
                      <a:pt x="641" y="355"/>
                    </a:lnTo>
                    <a:lnTo>
                      <a:pt x="641" y="355"/>
                    </a:lnTo>
                    <a:lnTo>
                      <a:pt x="639" y="355"/>
                    </a:lnTo>
                    <a:lnTo>
                      <a:pt x="639" y="355"/>
                    </a:lnTo>
                    <a:lnTo>
                      <a:pt x="639" y="355"/>
                    </a:lnTo>
                    <a:lnTo>
                      <a:pt x="637" y="352"/>
                    </a:lnTo>
                    <a:lnTo>
                      <a:pt x="637" y="352"/>
                    </a:lnTo>
                    <a:lnTo>
                      <a:pt x="637" y="352"/>
                    </a:lnTo>
                    <a:lnTo>
                      <a:pt x="637" y="352"/>
                    </a:lnTo>
                    <a:lnTo>
                      <a:pt x="633" y="355"/>
                    </a:lnTo>
                    <a:lnTo>
                      <a:pt x="633" y="355"/>
                    </a:lnTo>
                    <a:lnTo>
                      <a:pt x="633" y="352"/>
                    </a:lnTo>
                    <a:lnTo>
                      <a:pt x="633" y="352"/>
                    </a:lnTo>
                    <a:lnTo>
                      <a:pt x="631" y="355"/>
                    </a:lnTo>
                    <a:lnTo>
                      <a:pt x="629" y="355"/>
                    </a:lnTo>
                    <a:lnTo>
                      <a:pt x="627" y="357"/>
                    </a:lnTo>
                    <a:lnTo>
                      <a:pt x="627" y="357"/>
                    </a:lnTo>
                    <a:lnTo>
                      <a:pt x="625" y="357"/>
                    </a:lnTo>
                    <a:lnTo>
                      <a:pt x="625" y="357"/>
                    </a:lnTo>
                    <a:lnTo>
                      <a:pt x="625" y="357"/>
                    </a:lnTo>
                    <a:lnTo>
                      <a:pt x="625" y="357"/>
                    </a:lnTo>
                    <a:lnTo>
                      <a:pt x="625" y="357"/>
                    </a:lnTo>
                    <a:lnTo>
                      <a:pt x="621" y="355"/>
                    </a:lnTo>
                    <a:lnTo>
                      <a:pt x="621" y="355"/>
                    </a:lnTo>
                    <a:lnTo>
                      <a:pt x="621" y="355"/>
                    </a:lnTo>
                    <a:lnTo>
                      <a:pt x="621" y="355"/>
                    </a:lnTo>
                    <a:lnTo>
                      <a:pt x="621" y="355"/>
                    </a:lnTo>
                    <a:lnTo>
                      <a:pt x="621" y="355"/>
                    </a:lnTo>
                    <a:lnTo>
                      <a:pt x="621" y="355"/>
                    </a:lnTo>
                    <a:lnTo>
                      <a:pt x="621" y="355"/>
                    </a:lnTo>
                    <a:lnTo>
                      <a:pt x="621" y="355"/>
                    </a:lnTo>
                    <a:lnTo>
                      <a:pt x="617" y="350"/>
                    </a:lnTo>
                    <a:lnTo>
                      <a:pt x="617" y="350"/>
                    </a:lnTo>
                    <a:lnTo>
                      <a:pt x="617" y="350"/>
                    </a:lnTo>
                    <a:lnTo>
                      <a:pt x="617" y="352"/>
                    </a:lnTo>
                    <a:lnTo>
                      <a:pt x="617" y="352"/>
                    </a:lnTo>
                    <a:lnTo>
                      <a:pt x="617" y="352"/>
                    </a:lnTo>
                    <a:lnTo>
                      <a:pt x="612" y="352"/>
                    </a:lnTo>
                    <a:lnTo>
                      <a:pt x="612" y="352"/>
                    </a:lnTo>
                    <a:lnTo>
                      <a:pt x="612" y="350"/>
                    </a:lnTo>
                    <a:lnTo>
                      <a:pt x="612" y="350"/>
                    </a:lnTo>
                    <a:lnTo>
                      <a:pt x="612" y="350"/>
                    </a:lnTo>
                    <a:lnTo>
                      <a:pt x="612" y="350"/>
                    </a:lnTo>
                    <a:lnTo>
                      <a:pt x="612" y="350"/>
                    </a:lnTo>
                    <a:lnTo>
                      <a:pt x="612" y="350"/>
                    </a:lnTo>
                    <a:lnTo>
                      <a:pt x="612" y="348"/>
                    </a:lnTo>
                    <a:lnTo>
                      <a:pt x="614" y="348"/>
                    </a:lnTo>
                    <a:lnTo>
                      <a:pt x="614" y="350"/>
                    </a:lnTo>
                    <a:lnTo>
                      <a:pt x="614" y="350"/>
                    </a:lnTo>
                    <a:lnTo>
                      <a:pt x="614" y="350"/>
                    </a:lnTo>
                    <a:lnTo>
                      <a:pt x="614" y="348"/>
                    </a:lnTo>
                    <a:lnTo>
                      <a:pt x="610" y="346"/>
                    </a:lnTo>
                    <a:lnTo>
                      <a:pt x="610" y="346"/>
                    </a:lnTo>
                    <a:lnTo>
                      <a:pt x="610" y="346"/>
                    </a:lnTo>
                    <a:lnTo>
                      <a:pt x="610" y="344"/>
                    </a:lnTo>
                    <a:lnTo>
                      <a:pt x="610" y="344"/>
                    </a:lnTo>
                    <a:lnTo>
                      <a:pt x="612" y="344"/>
                    </a:lnTo>
                    <a:lnTo>
                      <a:pt x="612" y="342"/>
                    </a:lnTo>
                    <a:lnTo>
                      <a:pt x="612" y="342"/>
                    </a:lnTo>
                    <a:lnTo>
                      <a:pt x="612" y="342"/>
                    </a:lnTo>
                    <a:lnTo>
                      <a:pt x="610" y="340"/>
                    </a:lnTo>
                    <a:lnTo>
                      <a:pt x="610" y="342"/>
                    </a:lnTo>
                    <a:lnTo>
                      <a:pt x="610" y="340"/>
                    </a:lnTo>
                    <a:lnTo>
                      <a:pt x="610" y="340"/>
                    </a:lnTo>
                    <a:lnTo>
                      <a:pt x="610" y="340"/>
                    </a:lnTo>
                    <a:lnTo>
                      <a:pt x="610" y="340"/>
                    </a:lnTo>
                    <a:lnTo>
                      <a:pt x="610" y="342"/>
                    </a:lnTo>
                    <a:lnTo>
                      <a:pt x="610" y="342"/>
                    </a:lnTo>
                    <a:lnTo>
                      <a:pt x="610" y="342"/>
                    </a:lnTo>
                    <a:lnTo>
                      <a:pt x="610" y="342"/>
                    </a:lnTo>
                    <a:lnTo>
                      <a:pt x="610" y="342"/>
                    </a:lnTo>
                    <a:lnTo>
                      <a:pt x="608" y="344"/>
                    </a:lnTo>
                    <a:lnTo>
                      <a:pt x="608" y="344"/>
                    </a:lnTo>
                    <a:lnTo>
                      <a:pt x="608" y="346"/>
                    </a:lnTo>
                    <a:lnTo>
                      <a:pt x="608" y="346"/>
                    </a:lnTo>
                    <a:lnTo>
                      <a:pt x="608" y="346"/>
                    </a:lnTo>
                    <a:lnTo>
                      <a:pt x="606" y="348"/>
                    </a:lnTo>
                    <a:lnTo>
                      <a:pt x="606" y="348"/>
                    </a:lnTo>
                    <a:lnTo>
                      <a:pt x="606" y="348"/>
                    </a:lnTo>
                    <a:lnTo>
                      <a:pt x="606" y="348"/>
                    </a:lnTo>
                    <a:lnTo>
                      <a:pt x="606" y="348"/>
                    </a:lnTo>
                    <a:lnTo>
                      <a:pt x="606" y="348"/>
                    </a:lnTo>
                    <a:lnTo>
                      <a:pt x="606" y="348"/>
                    </a:lnTo>
                    <a:lnTo>
                      <a:pt x="606" y="348"/>
                    </a:lnTo>
                    <a:lnTo>
                      <a:pt x="606" y="350"/>
                    </a:lnTo>
                    <a:lnTo>
                      <a:pt x="606" y="350"/>
                    </a:lnTo>
                    <a:lnTo>
                      <a:pt x="606" y="350"/>
                    </a:lnTo>
                    <a:lnTo>
                      <a:pt x="604" y="350"/>
                    </a:lnTo>
                    <a:lnTo>
                      <a:pt x="604" y="350"/>
                    </a:lnTo>
                    <a:lnTo>
                      <a:pt x="604" y="350"/>
                    </a:lnTo>
                    <a:lnTo>
                      <a:pt x="604" y="352"/>
                    </a:lnTo>
                    <a:lnTo>
                      <a:pt x="604" y="352"/>
                    </a:lnTo>
                    <a:lnTo>
                      <a:pt x="604" y="352"/>
                    </a:lnTo>
                    <a:lnTo>
                      <a:pt x="604" y="355"/>
                    </a:lnTo>
                    <a:lnTo>
                      <a:pt x="604" y="355"/>
                    </a:lnTo>
                    <a:lnTo>
                      <a:pt x="604" y="355"/>
                    </a:lnTo>
                    <a:lnTo>
                      <a:pt x="604" y="355"/>
                    </a:lnTo>
                    <a:lnTo>
                      <a:pt x="604" y="355"/>
                    </a:lnTo>
                    <a:lnTo>
                      <a:pt x="604" y="355"/>
                    </a:lnTo>
                    <a:lnTo>
                      <a:pt x="604" y="357"/>
                    </a:lnTo>
                    <a:lnTo>
                      <a:pt x="604" y="357"/>
                    </a:lnTo>
                    <a:lnTo>
                      <a:pt x="602" y="357"/>
                    </a:lnTo>
                    <a:lnTo>
                      <a:pt x="602" y="359"/>
                    </a:lnTo>
                    <a:close/>
                    <a:moveTo>
                      <a:pt x="623" y="363"/>
                    </a:moveTo>
                    <a:lnTo>
                      <a:pt x="627" y="367"/>
                    </a:lnTo>
                    <a:lnTo>
                      <a:pt x="621" y="363"/>
                    </a:lnTo>
                    <a:lnTo>
                      <a:pt x="621" y="363"/>
                    </a:lnTo>
                    <a:lnTo>
                      <a:pt x="621" y="363"/>
                    </a:lnTo>
                    <a:lnTo>
                      <a:pt x="623" y="363"/>
                    </a:lnTo>
                    <a:close/>
                    <a:moveTo>
                      <a:pt x="623" y="355"/>
                    </a:moveTo>
                    <a:lnTo>
                      <a:pt x="623" y="355"/>
                    </a:lnTo>
                    <a:lnTo>
                      <a:pt x="623" y="355"/>
                    </a:lnTo>
                    <a:lnTo>
                      <a:pt x="623" y="355"/>
                    </a:lnTo>
                    <a:close/>
                    <a:moveTo>
                      <a:pt x="621" y="355"/>
                    </a:moveTo>
                    <a:lnTo>
                      <a:pt x="621" y="355"/>
                    </a:lnTo>
                    <a:lnTo>
                      <a:pt x="623" y="355"/>
                    </a:lnTo>
                    <a:lnTo>
                      <a:pt x="621" y="355"/>
                    </a:lnTo>
                    <a:close/>
                    <a:moveTo>
                      <a:pt x="653" y="375"/>
                    </a:moveTo>
                    <a:lnTo>
                      <a:pt x="653" y="375"/>
                    </a:lnTo>
                    <a:lnTo>
                      <a:pt x="655" y="375"/>
                    </a:lnTo>
                    <a:lnTo>
                      <a:pt x="655" y="375"/>
                    </a:lnTo>
                    <a:lnTo>
                      <a:pt x="655" y="375"/>
                    </a:lnTo>
                    <a:lnTo>
                      <a:pt x="653" y="375"/>
                    </a:lnTo>
                    <a:close/>
                    <a:moveTo>
                      <a:pt x="635" y="885"/>
                    </a:moveTo>
                    <a:lnTo>
                      <a:pt x="635" y="883"/>
                    </a:lnTo>
                    <a:lnTo>
                      <a:pt x="635" y="883"/>
                    </a:lnTo>
                    <a:lnTo>
                      <a:pt x="635" y="883"/>
                    </a:lnTo>
                    <a:lnTo>
                      <a:pt x="635" y="881"/>
                    </a:lnTo>
                    <a:lnTo>
                      <a:pt x="635" y="881"/>
                    </a:lnTo>
                    <a:lnTo>
                      <a:pt x="635" y="881"/>
                    </a:lnTo>
                    <a:lnTo>
                      <a:pt x="633" y="881"/>
                    </a:lnTo>
                    <a:lnTo>
                      <a:pt x="633" y="883"/>
                    </a:lnTo>
                    <a:lnTo>
                      <a:pt x="633" y="883"/>
                    </a:lnTo>
                    <a:lnTo>
                      <a:pt x="633" y="885"/>
                    </a:lnTo>
                    <a:lnTo>
                      <a:pt x="633" y="883"/>
                    </a:lnTo>
                    <a:lnTo>
                      <a:pt x="633" y="883"/>
                    </a:lnTo>
                    <a:lnTo>
                      <a:pt x="633" y="883"/>
                    </a:lnTo>
                    <a:lnTo>
                      <a:pt x="633" y="883"/>
                    </a:lnTo>
                    <a:lnTo>
                      <a:pt x="633" y="883"/>
                    </a:lnTo>
                    <a:lnTo>
                      <a:pt x="631" y="883"/>
                    </a:lnTo>
                    <a:lnTo>
                      <a:pt x="631" y="883"/>
                    </a:lnTo>
                    <a:lnTo>
                      <a:pt x="631" y="883"/>
                    </a:lnTo>
                    <a:lnTo>
                      <a:pt x="631" y="883"/>
                    </a:lnTo>
                    <a:lnTo>
                      <a:pt x="631" y="883"/>
                    </a:lnTo>
                    <a:lnTo>
                      <a:pt x="629" y="883"/>
                    </a:lnTo>
                    <a:lnTo>
                      <a:pt x="629" y="883"/>
                    </a:lnTo>
                    <a:lnTo>
                      <a:pt x="629" y="885"/>
                    </a:lnTo>
                    <a:lnTo>
                      <a:pt x="629" y="885"/>
                    </a:lnTo>
                    <a:lnTo>
                      <a:pt x="629" y="885"/>
                    </a:lnTo>
                    <a:lnTo>
                      <a:pt x="629" y="885"/>
                    </a:lnTo>
                    <a:lnTo>
                      <a:pt x="629" y="883"/>
                    </a:lnTo>
                    <a:lnTo>
                      <a:pt x="629" y="883"/>
                    </a:lnTo>
                    <a:lnTo>
                      <a:pt x="629" y="883"/>
                    </a:lnTo>
                    <a:lnTo>
                      <a:pt x="627" y="885"/>
                    </a:lnTo>
                    <a:lnTo>
                      <a:pt x="627" y="885"/>
                    </a:lnTo>
                    <a:lnTo>
                      <a:pt x="627" y="885"/>
                    </a:lnTo>
                    <a:lnTo>
                      <a:pt x="627" y="883"/>
                    </a:lnTo>
                    <a:lnTo>
                      <a:pt x="627" y="883"/>
                    </a:lnTo>
                    <a:lnTo>
                      <a:pt x="627" y="883"/>
                    </a:lnTo>
                    <a:lnTo>
                      <a:pt x="629" y="881"/>
                    </a:lnTo>
                    <a:lnTo>
                      <a:pt x="629" y="881"/>
                    </a:lnTo>
                    <a:lnTo>
                      <a:pt x="629" y="881"/>
                    </a:lnTo>
                    <a:lnTo>
                      <a:pt x="629" y="881"/>
                    </a:lnTo>
                    <a:lnTo>
                      <a:pt x="629" y="881"/>
                    </a:lnTo>
                    <a:lnTo>
                      <a:pt x="629" y="881"/>
                    </a:lnTo>
                    <a:lnTo>
                      <a:pt x="629" y="879"/>
                    </a:lnTo>
                    <a:lnTo>
                      <a:pt x="629" y="881"/>
                    </a:lnTo>
                    <a:lnTo>
                      <a:pt x="633" y="879"/>
                    </a:lnTo>
                    <a:lnTo>
                      <a:pt x="633" y="879"/>
                    </a:lnTo>
                    <a:lnTo>
                      <a:pt x="633" y="879"/>
                    </a:lnTo>
                    <a:lnTo>
                      <a:pt x="633" y="879"/>
                    </a:lnTo>
                    <a:lnTo>
                      <a:pt x="633" y="879"/>
                    </a:lnTo>
                    <a:lnTo>
                      <a:pt x="633" y="879"/>
                    </a:lnTo>
                    <a:lnTo>
                      <a:pt x="635" y="877"/>
                    </a:lnTo>
                    <a:lnTo>
                      <a:pt x="635" y="877"/>
                    </a:lnTo>
                    <a:lnTo>
                      <a:pt x="635" y="877"/>
                    </a:lnTo>
                    <a:lnTo>
                      <a:pt x="635" y="877"/>
                    </a:lnTo>
                    <a:lnTo>
                      <a:pt x="635" y="877"/>
                    </a:lnTo>
                    <a:lnTo>
                      <a:pt x="635" y="877"/>
                    </a:lnTo>
                    <a:lnTo>
                      <a:pt x="635" y="877"/>
                    </a:lnTo>
                    <a:lnTo>
                      <a:pt x="635" y="877"/>
                    </a:lnTo>
                    <a:lnTo>
                      <a:pt x="637" y="877"/>
                    </a:lnTo>
                    <a:lnTo>
                      <a:pt x="637" y="877"/>
                    </a:lnTo>
                    <a:lnTo>
                      <a:pt x="637" y="877"/>
                    </a:lnTo>
                    <a:lnTo>
                      <a:pt x="639" y="877"/>
                    </a:lnTo>
                    <a:lnTo>
                      <a:pt x="639" y="877"/>
                    </a:lnTo>
                    <a:lnTo>
                      <a:pt x="639" y="875"/>
                    </a:lnTo>
                    <a:lnTo>
                      <a:pt x="639" y="875"/>
                    </a:lnTo>
                    <a:lnTo>
                      <a:pt x="639" y="875"/>
                    </a:lnTo>
                    <a:lnTo>
                      <a:pt x="639" y="875"/>
                    </a:lnTo>
                    <a:lnTo>
                      <a:pt x="639" y="875"/>
                    </a:lnTo>
                    <a:lnTo>
                      <a:pt x="637" y="875"/>
                    </a:lnTo>
                    <a:lnTo>
                      <a:pt x="639" y="875"/>
                    </a:lnTo>
                    <a:lnTo>
                      <a:pt x="639" y="875"/>
                    </a:lnTo>
                    <a:lnTo>
                      <a:pt x="639" y="873"/>
                    </a:lnTo>
                    <a:lnTo>
                      <a:pt x="639" y="873"/>
                    </a:lnTo>
                    <a:lnTo>
                      <a:pt x="637" y="873"/>
                    </a:lnTo>
                    <a:lnTo>
                      <a:pt x="637" y="873"/>
                    </a:lnTo>
                    <a:lnTo>
                      <a:pt x="637" y="873"/>
                    </a:lnTo>
                    <a:lnTo>
                      <a:pt x="635" y="873"/>
                    </a:lnTo>
                    <a:lnTo>
                      <a:pt x="635" y="873"/>
                    </a:lnTo>
                    <a:lnTo>
                      <a:pt x="635" y="871"/>
                    </a:lnTo>
                    <a:lnTo>
                      <a:pt x="635" y="871"/>
                    </a:lnTo>
                    <a:lnTo>
                      <a:pt x="635" y="871"/>
                    </a:lnTo>
                    <a:lnTo>
                      <a:pt x="635" y="871"/>
                    </a:lnTo>
                    <a:lnTo>
                      <a:pt x="635" y="871"/>
                    </a:lnTo>
                    <a:lnTo>
                      <a:pt x="633" y="873"/>
                    </a:lnTo>
                    <a:lnTo>
                      <a:pt x="633" y="873"/>
                    </a:lnTo>
                    <a:lnTo>
                      <a:pt x="633" y="873"/>
                    </a:lnTo>
                    <a:lnTo>
                      <a:pt x="633" y="873"/>
                    </a:lnTo>
                    <a:lnTo>
                      <a:pt x="633" y="873"/>
                    </a:lnTo>
                    <a:lnTo>
                      <a:pt x="633" y="873"/>
                    </a:lnTo>
                    <a:lnTo>
                      <a:pt x="631" y="875"/>
                    </a:lnTo>
                    <a:lnTo>
                      <a:pt x="631" y="875"/>
                    </a:lnTo>
                    <a:lnTo>
                      <a:pt x="631" y="875"/>
                    </a:lnTo>
                    <a:lnTo>
                      <a:pt x="631" y="875"/>
                    </a:lnTo>
                    <a:lnTo>
                      <a:pt x="627" y="877"/>
                    </a:lnTo>
                    <a:lnTo>
                      <a:pt x="627" y="877"/>
                    </a:lnTo>
                    <a:lnTo>
                      <a:pt x="627" y="877"/>
                    </a:lnTo>
                    <a:lnTo>
                      <a:pt x="629" y="875"/>
                    </a:lnTo>
                    <a:lnTo>
                      <a:pt x="627" y="875"/>
                    </a:lnTo>
                    <a:lnTo>
                      <a:pt x="627" y="875"/>
                    </a:lnTo>
                    <a:lnTo>
                      <a:pt x="627" y="875"/>
                    </a:lnTo>
                    <a:lnTo>
                      <a:pt x="627" y="875"/>
                    </a:lnTo>
                    <a:lnTo>
                      <a:pt x="627" y="875"/>
                    </a:lnTo>
                    <a:lnTo>
                      <a:pt x="627" y="873"/>
                    </a:lnTo>
                    <a:lnTo>
                      <a:pt x="627" y="873"/>
                    </a:lnTo>
                    <a:lnTo>
                      <a:pt x="627" y="873"/>
                    </a:lnTo>
                    <a:lnTo>
                      <a:pt x="627" y="873"/>
                    </a:lnTo>
                    <a:lnTo>
                      <a:pt x="627" y="873"/>
                    </a:lnTo>
                    <a:lnTo>
                      <a:pt x="627" y="873"/>
                    </a:lnTo>
                    <a:lnTo>
                      <a:pt x="627" y="873"/>
                    </a:lnTo>
                    <a:lnTo>
                      <a:pt x="627" y="871"/>
                    </a:lnTo>
                    <a:lnTo>
                      <a:pt x="627" y="871"/>
                    </a:lnTo>
                    <a:lnTo>
                      <a:pt x="627" y="871"/>
                    </a:lnTo>
                    <a:lnTo>
                      <a:pt x="629" y="871"/>
                    </a:lnTo>
                    <a:lnTo>
                      <a:pt x="629" y="869"/>
                    </a:lnTo>
                    <a:lnTo>
                      <a:pt x="627" y="869"/>
                    </a:lnTo>
                    <a:lnTo>
                      <a:pt x="627" y="869"/>
                    </a:lnTo>
                    <a:lnTo>
                      <a:pt x="625" y="869"/>
                    </a:lnTo>
                    <a:lnTo>
                      <a:pt x="625" y="869"/>
                    </a:lnTo>
                    <a:lnTo>
                      <a:pt x="625" y="869"/>
                    </a:lnTo>
                    <a:lnTo>
                      <a:pt x="625" y="869"/>
                    </a:lnTo>
                    <a:lnTo>
                      <a:pt x="625" y="869"/>
                    </a:lnTo>
                    <a:lnTo>
                      <a:pt x="625" y="869"/>
                    </a:lnTo>
                    <a:lnTo>
                      <a:pt x="625" y="869"/>
                    </a:lnTo>
                    <a:lnTo>
                      <a:pt x="625" y="869"/>
                    </a:lnTo>
                    <a:lnTo>
                      <a:pt x="625" y="867"/>
                    </a:lnTo>
                    <a:lnTo>
                      <a:pt x="623" y="869"/>
                    </a:lnTo>
                    <a:lnTo>
                      <a:pt x="621" y="869"/>
                    </a:lnTo>
                    <a:lnTo>
                      <a:pt x="621" y="869"/>
                    </a:lnTo>
                    <a:lnTo>
                      <a:pt x="621" y="869"/>
                    </a:lnTo>
                    <a:lnTo>
                      <a:pt x="619" y="869"/>
                    </a:lnTo>
                    <a:lnTo>
                      <a:pt x="619" y="869"/>
                    </a:lnTo>
                    <a:lnTo>
                      <a:pt x="619" y="869"/>
                    </a:lnTo>
                    <a:lnTo>
                      <a:pt x="617" y="869"/>
                    </a:lnTo>
                    <a:lnTo>
                      <a:pt x="617" y="869"/>
                    </a:lnTo>
                    <a:lnTo>
                      <a:pt x="614" y="869"/>
                    </a:lnTo>
                    <a:lnTo>
                      <a:pt x="614" y="869"/>
                    </a:lnTo>
                    <a:lnTo>
                      <a:pt x="614" y="869"/>
                    </a:lnTo>
                    <a:lnTo>
                      <a:pt x="612" y="871"/>
                    </a:lnTo>
                    <a:lnTo>
                      <a:pt x="612" y="871"/>
                    </a:lnTo>
                    <a:lnTo>
                      <a:pt x="612" y="873"/>
                    </a:lnTo>
                    <a:lnTo>
                      <a:pt x="610" y="873"/>
                    </a:lnTo>
                    <a:lnTo>
                      <a:pt x="610" y="873"/>
                    </a:lnTo>
                    <a:lnTo>
                      <a:pt x="610" y="873"/>
                    </a:lnTo>
                    <a:lnTo>
                      <a:pt x="610" y="873"/>
                    </a:lnTo>
                    <a:lnTo>
                      <a:pt x="610" y="873"/>
                    </a:lnTo>
                    <a:lnTo>
                      <a:pt x="610" y="873"/>
                    </a:lnTo>
                    <a:lnTo>
                      <a:pt x="610" y="875"/>
                    </a:lnTo>
                    <a:lnTo>
                      <a:pt x="610" y="875"/>
                    </a:lnTo>
                    <a:lnTo>
                      <a:pt x="610" y="875"/>
                    </a:lnTo>
                    <a:lnTo>
                      <a:pt x="610" y="875"/>
                    </a:lnTo>
                    <a:lnTo>
                      <a:pt x="610" y="875"/>
                    </a:lnTo>
                    <a:lnTo>
                      <a:pt x="612" y="875"/>
                    </a:lnTo>
                    <a:lnTo>
                      <a:pt x="612" y="875"/>
                    </a:lnTo>
                    <a:lnTo>
                      <a:pt x="612" y="875"/>
                    </a:lnTo>
                    <a:lnTo>
                      <a:pt x="612" y="875"/>
                    </a:lnTo>
                    <a:lnTo>
                      <a:pt x="612" y="875"/>
                    </a:lnTo>
                    <a:lnTo>
                      <a:pt x="610" y="877"/>
                    </a:lnTo>
                    <a:lnTo>
                      <a:pt x="612" y="879"/>
                    </a:lnTo>
                    <a:lnTo>
                      <a:pt x="614" y="879"/>
                    </a:lnTo>
                    <a:lnTo>
                      <a:pt x="614" y="879"/>
                    </a:lnTo>
                    <a:lnTo>
                      <a:pt x="614" y="879"/>
                    </a:lnTo>
                    <a:lnTo>
                      <a:pt x="617" y="879"/>
                    </a:lnTo>
                    <a:lnTo>
                      <a:pt x="617" y="879"/>
                    </a:lnTo>
                    <a:lnTo>
                      <a:pt x="617" y="879"/>
                    </a:lnTo>
                    <a:lnTo>
                      <a:pt x="619" y="881"/>
                    </a:lnTo>
                    <a:lnTo>
                      <a:pt x="623" y="883"/>
                    </a:lnTo>
                    <a:lnTo>
                      <a:pt x="623" y="883"/>
                    </a:lnTo>
                    <a:lnTo>
                      <a:pt x="623" y="883"/>
                    </a:lnTo>
                    <a:lnTo>
                      <a:pt x="621" y="883"/>
                    </a:lnTo>
                    <a:lnTo>
                      <a:pt x="621" y="883"/>
                    </a:lnTo>
                    <a:lnTo>
                      <a:pt x="621" y="883"/>
                    </a:lnTo>
                    <a:lnTo>
                      <a:pt x="621" y="883"/>
                    </a:lnTo>
                    <a:lnTo>
                      <a:pt x="621" y="883"/>
                    </a:lnTo>
                    <a:lnTo>
                      <a:pt x="621" y="883"/>
                    </a:lnTo>
                    <a:lnTo>
                      <a:pt x="621" y="883"/>
                    </a:lnTo>
                    <a:lnTo>
                      <a:pt x="621" y="883"/>
                    </a:lnTo>
                    <a:lnTo>
                      <a:pt x="619" y="883"/>
                    </a:lnTo>
                    <a:lnTo>
                      <a:pt x="619" y="883"/>
                    </a:lnTo>
                    <a:lnTo>
                      <a:pt x="619" y="887"/>
                    </a:lnTo>
                    <a:lnTo>
                      <a:pt x="619" y="885"/>
                    </a:lnTo>
                    <a:lnTo>
                      <a:pt x="619" y="885"/>
                    </a:lnTo>
                    <a:lnTo>
                      <a:pt x="617" y="885"/>
                    </a:lnTo>
                    <a:lnTo>
                      <a:pt x="617" y="885"/>
                    </a:lnTo>
                    <a:lnTo>
                      <a:pt x="617" y="887"/>
                    </a:lnTo>
                    <a:lnTo>
                      <a:pt x="617" y="885"/>
                    </a:lnTo>
                    <a:lnTo>
                      <a:pt x="617" y="885"/>
                    </a:lnTo>
                    <a:lnTo>
                      <a:pt x="617" y="883"/>
                    </a:lnTo>
                    <a:lnTo>
                      <a:pt x="617" y="883"/>
                    </a:lnTo>
                    <a:lnTo>
                      <a:pt x="617" y="881"/>
                    </a:lnTo>
                    <a:lnTo>
                      <a:pt x="614" y="881"/>
                    </a:lnTo>
                    <a:lnTo>
                      <a:pt x="612" y="881"/>
                    </a:lnTo>
                    <a:lnTo>
                      <a:pt x="612" y="881"/>
                    </a:lnTo>
                    <a:lnTo>
                      <a:pt x="610" y="883"/>
                    </a:lnTo>
                    <a:lnTo>
                      <a:pt x="610" y="883"/>
                    </a:lnTo>
                    <a:lnTo>
                      <a:pt x="612" y="883"/>
                    </a:lnTo>
                    <a:lnTo>
                      <a:pt x="612" y="885"/>
                    </a:lnTo>
                    <a:lnTo>
                      <a:pt x="612" y="885"/>
                    </a:lnTo>
                    <a:lnTo>
                      <a:pt x="612" y="885"/>
                    </a:lnTo>
                    <a:lnTo>
                      <a:pt x="610" y="885"/>
                    </a:lnTo>
                    <a:lnTo>
                      <a:pt x="610" y="885"/>
                    </a:lnTo>
                    <a:lnTo>
                      <a:pt x="610" y="887"/>
                    </a:lnTo>
                    <a:lnTo>
                      <a:pt x="610" y="887"/>
                    </a:lnTo>
                    <a:lnTo>
                      <a:pt x="610" y="887"/>
                    </a:lnTo>
                    <a:lnTo>
                      <a:pt x="610" y="887"/>
                    </a:lnTo>
                    <a:lnTo>
                      <a:pt x="610" y="887"/>
                    </a:lnTo>
                    <a:lnTo>
                      <a:pt x="610" y="887"/>
                    </a:lnTo>
                    <a:lnTo>
                      <a:pt x="610" y="885"/>
                    </a:lnTo>
                    <a:lnTo>
                      <a:pt x="610" y="885"/>
                    </a:lnTo>
                    <a:lnTo>
                      <a:pt x="610" y="885"/>
                    </a:lnTo>
                    <a:lnTo>
                      <a:pt x="608" y="885"/>
                    </a:lnTo>
                    <a:lnTo>
                      <a:pt x="608" y="885"/>
                    </a:lnTo>
                    <a:lnTo>
                      <a:pt x="608" y="885"/>
                    </a:lnTo>
                    <a:lnTo>
                      <a:pt x="608" y="887"/>
                    </a:lnTo>
                    <a:lnTo>
                      <a:pt x="608" y="887"/>
                    </a:lnTo>
                    <a:lnTo>
                      <a:pt x="608" y="887"/>
                    </a:lnTo>
                    <a:lnTo>
                      <a:pt x="608" y="887"/>
                    </a:lnTo>
                    <a:lnTo>
                      <a:pt x="608" y="887"/>
                    </a:lnTo>
                    <a:lnTo>
                      <a:pt x="608" y="889"/>
                    </a:lnTo>
                    <a:lnTo>
                      <a:pt x="608" y="889"/>
                    </a:lnTo>
                    <a:lnTo>
                      <a:pt x="608" y="889"/>
                    </a:lnTo>
                    <a:lnTo>
                      <a:pt x="610" y="889"/>
                    </a:lnTo>
                    <a:lnTo>
                      <a:pt x="612" y="889"/>
                    </a:lnTo>
                    <a:lnTo>
                      <a:pt x="612" y="889"/>
                    </a:lnTo>
                    <a:lnTo>
                      <a:pt x="612" y="891"/>
                    </a:lnTo>
                    <a:lnTo>
                      <a:pt x="612" y="891"/>
                    </a:lnTo>
                    <a:lnTo>
                      <a:pt x="610" y="891"/>
                    </a:lnTo>
                    <a:lnTo>
                      <a:pt x="608" y="891"/>
                    </a:lnTo>
                    <a:lnTo>
                      <a:pt x="606" y="889"/>
                    </a:lnTo>
                    <a:lnTo>
                      <a:pt x="606" y="889"/>
                    </a:lnTo>
                    <a:lnTo>
                      <a:pt x="606" y="889"/>
                    </a:lnTo>
                    <a:lnTo>
                      <a:pt x="606" y="891"/>
                    </a:lnTo>
                    <a:lnTo>
                      <a:pt x="606" y="891"/>
                    </a:lnTo>
                    <a:lnTo>
                      <a:pt x="606" y="891"/>
                    </a:lnTo>
                    <a:lnTo>
                      <a:pt x="606" y="891"/>
                    </a:lnTo>
                    <a:lnTo>
                      <a:pt x="606" y="891"/>
                    </a:lnTo>
                    <a:lnTo>
                      <a:pt x="606" y="891"/>
                    </a:lnTo>
                    <a:lnTo>
                      <a:pt x="606" y="891"/>
                    </a:lnTo>
                    <a:lnTo>
                      <a:pt x="606" y="891"/>
                    </a:lnTo>
                    <a:lnTo>
                      <a:pt x="606" y="891"/>
                    </a:lnTo>
                    <a:lnTo>
                      <a:pt x="606" y="894"/>
                    </a:lnTo>
                    <a:lnTo>
                      <a:pt x="604" y="894"/>
                    </a:lnTo>
                    <a:lnTo>
                      <a:pt x="604" y="894"/>
                    </a:lnTo>
                    <a:lnTo>
                      <a:pt x="602" y="891"/>
                    </a:lnTo>
                    <a:lnTo>
                      <a:pt x="602" y="891"/>
                    </a:lnTo>
                    <a:lnTo>
                      <a:pt x="602" y="894"/>
                    </a:lnTo>
                    <a:lnTo>
                      <a:pt x="602" y="894"/>
                    </a:lnTo>
                    <a:lnTo>
                      <a:pt x="602" y="894"/>
                    </a:lnTo>
                    <a:lnTo>
                      <a:pt x="600" y="894"/>
                    </a:lnTo>
                    <a:lnTo>
                      <a:pt x="600" y="894"/>
                    </a:lnTo>
                    <a:lnTo>
                      <a:pt x="600" y="894"/>
                    </a:lnTo>
                    <a:lnTo>
                      <a:pt x="600" y="894"/>
                    </a:lnTo>
                    <a:lnTo>
                      <a:pt x="598" y="894"/>
                    </a:lnTo>
                    <a:lnTo>
                      <a:pt x="598" y="894"/>
                    </a:lnTo>
                    <a:lnTo>
                      <a:pt x="598" y="894"/>
                    </a:lnTo>
                    <a:lnTo>
                      <a:pt x="598" y="894"/>
                    </a:lnTo>
                    <a:lnTo>
                      <a:pt x="598" y="894"/>
                    </a:lnTo>
                    <a:lnTo>
                      <a:pt x="598" y="894"/>
                    </a:lnTo>
                    <a:lnTo>
                      <a:pt x="596" y="894"/>
                    </a:lnTo>
                    <a:lnTo>
                      <a:pt x="596" y="894"/>
                    </a:lnTo>
                    <a:lnTo>
                      <a:pt x="596" y="894"/>
                    </a:lnTo>
                    <a:lnTo>
                      <a:pt x="596" y="894"/>
                    </a:lnTo>
                    <a:lnTo>
                      <a:pt x="596" y="894"/>
                    </a:lnTo>
                    <a:lnTo>
                      <a:pt x="594" y="894"/>
                    </a:lnTo>
                    <a:lnTo>
                      <a:pt x="594" y="894"/>
                    </a:lnTo>
                    <a:lnTo>
                      <a:pt x="596" y="896"/>
                    </a:lnTo>
                    <a:lnTo>
                      <a:pt x="596" y="896"/>
                    </a:lnTo>
                    <a:lnTo>
                      <a:pt x="594" y="896"/>
                    </a:lnTo>
                    <a:lnTo>
                      <a:pt x="594" y="894"/>
                    </a:lnTo>
                    <a:lnTo>
                      <a:pt x="592" y="894"/>
                    </a:lnTo>
                    <a:lnTo>
                      <a:pt x="592" y="896"/>
                    </a:lnTo>
                    <a:lnTo>
                      <a:pt x="592" y="896"/>
                    </a:lnTo>
                    <a:lnTo>
                      <a:pt x="590" y="894"/>
                    </a:lnTo>
                    <a:lnTo>
                      <a:pt x="590" y="896"/>
                    </a:lnTo>
                    <a:lnTo>
                      <a:pt x="590" y="894"/>
                    </a:lnTo>
                    <a:lnTo>
                      <a:pt x="590" y="894"/>
                    </a:lnTo>
                    <a:lnTo>
                      <a:pt x="588" y="894"/>
                    </a:lnTo>
                    <a:lnTo>
                      <a:pt x="588" y="894"/>
                    </a:lnTo>
                    <a:lnTo>
                      <a:pt x="584" y="898"/>
                    </a:lnTo>
                    <a:lnTo>
                      <a:pt x="584" y="898"/>
                    </a:lnTo>
                    <a:lnTo>
                      <a:pt x="584" y="898"/>
                    </a:lnTo>
                    <a:lnTo>
                      <a:pt x="584" y="898"/>
                    </a:lnTo>
                    <a:lnTo>
                      <a:pt x="584" y="898"/>
                    </a:lnTo>
                    <a:lnTo>
                      <a:pt x="584" y="898"/>
                    </a:lnTo>
                    <a:lnTo>
                      <a:pt x="584" y="898"/>
                    </a:lnTo>
                    <a:lnTo>
                      <a:pt x="586" y="898"/>
                    </a:lnTo>
                    <a:lnTo>
                      <a:pt x="586" y="898"/>
                    </a:lnTo>
                    <a:lnTo>
                      <a:pt x="586" y="900"/>
                    </a:lnTo>
                    <a:lnTo>
                      <a:pt x="588" y="900"/>
                    </a:lnTo>
                    <a:lnTo>
                      <a:pt x="588" y="900"/>
                    </a:lnTo>
                    <a:lnTo>
                      <a:pt x="588" y="902"/>
                    </a:lnTo>
                    <a:lnTo>
                      <a:pt x="590" y="900"/>
                    </a:lnTo>
                    <a:lnTo>
                      <a:pt x="590" y="900"/>
                    </a:lnTo>
                    <a:lnTo>
                      <a:pt x="590" y="900"/>
                    </a:lnTo>
                    <a:lnTo>
                      <a:pt x="590" y="900"/>
                    </a:lnTo>
                    <a:lnTo>
                      <a:pt x="590" y="900"/>
                    </a:lnTo>
                    <a:lnTo>
                      <a:pt x="592" y="900"/>
                    </a:lnTo>
                    <a:lnTo>
                      <a:pt x="592" y="900"/>
                    </a:lnTo>
                    <a:lnTo>
                      <a:pt x="592" y="900"/>
                    </a:lnTo>
                    <a:lnTo>
                      <a:pt x="594" y="900"/>
                    </a:lnTo>
                    <a:lnTo>
                      <a:pt x="594" y="902"/>
                    </a:lnTo>
                    <a:lnTo>
                      <a:pt x="594" y="902"/>
                    </a:lnTo>
                    <a:lnTo>
                      <a:pt x="594" y="902"/>
                    </a:lnTo>
                    <a:lnTo>
                      <a:pt x="594" y="900"/>
                    </a:lnTo>
                    <a:lnTo>
                      <a:pt x="594" y="900"/>
                    </a:lnTo>
                    <a:lnTo>
                      <a:pt x="596" y="900"/>
                    </a:lnTo>
                    <a:lnTo>
                      <a:pt x="596" y="900"/>
                    </a:lnTo>
                    <a:lnTo>
                      <a:pt x="596" y="900"/>
                    </a:lnTo>
                    <a:lnTo>
                      <a:pt x="596" y="898"/>
                    </a:lnTo>
                    <a:lnTo>
                      <a:pt x="596" y="898"/>
                    </a:lnTo>
                    <a:lnTo>
                      <a:pt x="598" y="898"/>
                    </a:lnTo>
                    <a:lnTo>
                      <a:pt x="598" y="898"/>
                    </a:lnTo>
                    <a:lnTo>
                      <a:pt x="600" y="900"/>
                    </a:lnTo>
                    <a:lnTo>
                      <a:pt x="600" y="898"/>
                    </a:lnTo>
                    <a:lnTo>
                      <a:pt x="600" y="898"/>
                    </a:lnTo>
                    <a:lnTo>
                      <a:pt x="602" y="898"/>
                    </a:lnTo>
                    <a:lnTo>
                      <a:pt x="602" y="898"/>
                    </a:lnTo>
                    <a:lnTo>
                      <a:pt x="602" y="898"/>
                    </a:lnTo>
                    <a:lnTo>
                      <a:pt x="604" y="898"/>
                    </a:lnTo>
                    <a:lnTo>
                      <a:pt x="606" y="896"/>
                    </a:lnTo>
                    <a:lnTo>
                      <a:pt x="606" y="896"/>
                    </a:lnTo>
                    <a:lnTo>
                      <a:pt x="608" y="896"/>
                    </a:lnTo>
                    <a:lnTo>
                      <a:pt x="608" y="896"/>
                    </a:lnTo>
                    <a:lnTo>
                      <a:pt x="610" y="896"/>
                    </a:lnTo>
                    <a:lnTo>
                      <a:pt x="612" y="896"/>
                    </a:lnTo>
                    <a:lnTo>
                      <a:pt x="610" y="896"/>
                    </a:lnTo>
                    <a:lnTo>
                      <a:pt x="610" y="896"/>
                    </a:lnTo>
                    <a:lnTo>
                      <a:pt x="612" y="896"/>
                    </a:lnTo>
                    <a:lnTo>
                      <a:pt x="612" y="896"/>
                    </a:lnTo>
                    <a:lnTo>
                      <a:pt x="612" y="896"/>
                    </a:lnTo>
                    <a:lnTo>
                      <a:pt x="612" y="894"/>
                    </a:lnTo>
                    <a:lnTo>
                      <a:pt x="612" y="894"/>
                    </a:lnTo>
                    <a:lnTo>
                      <a:pt x="612" y="896"/>
                    </a:lnTo>
                    <a:lnTo>
                      <a:pt x="612" y="896"/>
                    </a:lnTo>
                    <a:lnTo>
                      <a:pt x="612" y="896"/>
                    </a:lnTo>
                    <a:lnTo>
                      <a:pt x="614" y="896"/>
                    </a:lnTo>
                    <a:lnTo>
                      <a:pt x="614" y="894"/>
                    </a:lnTo>
                    <a:lnTo>
                      <a:pt x="614" y="894"/>
                    </a:lnTo>
                    <a:lnTo>
                      <a:pt x="614" y="894"/>
                    </a:lnTo>
                    <a:lnTo>
                      <a:pt x="617" y="896"/>
                    </a:lnTo>
                    <a:lnTo>
                      <a:pt x="617" y="896"/>
                    </a:lnTo>
                    <a:lnTo>
                      <a:pt x="617" y="896"/>
                    </a:lnTo>
                    <a:lnTo>
                      <a:pt x="617" y="896"/>
                    </a:lnTo>
                    <a:lnTo>
                      <a:pt x="617" y="896"/>
                    </a:lnTo>
                    <a:lnTo>
                      <a:pt x="617" y="896"/>
                    </a:lnTo>
                    <a:lnTo>
                      <a:pt x="617" y="896"/>
                    </a:lnTo>
                    <a:lnTo>
                      <a:pt x="617" y="896"/>
                    </a:lnTo>
                    <a:lnTo>
                      <a:pt x="619" y="896"/>
                    </a:lnTo>
                    <a:lnTo>
                      <a:pt x="619" y="896"/>
                    </a:lnTo>
                    <a:lnTo>
                      <a:pt x="619" y="896"/>
                    </a:lnTo>
                    <a:lnTo>
                      <a:pt x="619" y="896"/>
                    </a:lnTo>
                    <a:lnTo>
                      <a:pt x="619" y="894"/>
                    </a:lnTo>
                    <a:lnTo>
                      <a:pt x="619" y="891"/>
                    </a:lnTo>
                    <a:lnTo>
                      <a:pt x="619" y="891"/>
                    </a:lnTo>
                    <a:lnTo>
                      <a:pt x="619" y="889"/>
                    </a:lnTo>
                    <a:lnTo>
                      <a:pt x="619" y="891"/>
                    </a:lnTo>
                    <a:lnTo>
                      <a:pt x="619" y="891"/>
                    </a:lnTo>
                    <a:lnTo>
                      <a:pt x="619" y="894"/>
                    </a:lnTo>
                    <a:lnTo>
                      <a:pt x="621" y="894"/>
                    </a:lnTo>
                    <a:lnTo>
                      <a:pt x="621" y="894"/>
                    </a:lnTo>
                    <a:lnTo>
                      <a:pt x="621" y="894"/>
                    </a:lnTo>
                    <a:lnTo>
                      <a:pt x="621" y="894"/>
                    </a:lnTo>
                    <a:lnTo>
                      <a:pt x="621" y="896"/>
                    </a:lnTo>
                    <a:lnTo>
                      <a:pt x="623" y="896"/>
                    </a:lnTo>
                    <a:lnTo>
                      <a:pt x="623" y="894"/>
                    </a:lnTo>
                    <a:lnTo>
                      <a:pt x="623" y="894"/>
                    </a:lnTo>
                    <a:lnTo>
                      <a:pt x="621" y="894"/>
                    </a:lnTo>
                    <a:lnTo>
                      <a:pt x="621" y="894"/>
                    </a:lnTo>
                    <a:lnTo>
                      <a:pt x="621" y="891"/>
                    </a:lnTo>
                    <a:lnTo>
                      <a:pt x="621" y="891"/>
                    </a:lnTo>
                    <a:lnTo>
                      <a:pt x="623" y="894"/>
                    </a:lnTo>
                    <a:lnTo>
                      <a:pt x="623" y="894"/>
                    </a:lnTo>
                    <a:lnTo>
                      <a:pt x="623" y="891"/>
                    </a:lnTo>
                    <a:lnTo>
                      <a:pt x="623" y="889"/>
                    </a:lnTo>
                    <a:lnTo>
                      <a:pt x="623" y="889"/>
                    </a:lnTo>
                    <a:lnTo>
                      <a:pt x="625" y="891"/>
                    </a:lnTo>
                    <a:lnTo>
                      <a:pt x="625" y="894"/>
                    </a:lnTo>
                    <a:lnTo>
                      <a:pt x="625" y="891"/>
                    </a:lnTo>
                    <a:lnTo>
                      <a:pt x="625" y="889"/>
                    </a:lnTo>
                    <a:lnTo>
                      <a:pt x="627" y="889"/>
                    </a:lnTo>
                    <a:lnTo>
                      <a:pt x="627" y="891"/>
                    </a:lnTo>
                    <a:lnTo>
                      <a:pt x="627" y="889"/>
                    </a:lnTo>
                    <a:lnTo>
                      <a:pt x="627" y="889"/>
                    </a:lnTo>
                    <a:lnTo>
                      <a:pt x="627" y="889"/>
                    </a:lnTo>
                    <a:lnTo>
                      <a:pt x="627" y="889"/>
                    </a:lnTo>
                    <a:lnTo>
                      <a:pt x="627" y="889"/>
                    </a:lnTo>
                    <a:lnTo>
                      <a:pt x="629" y="887"/>
                    </a:lnTo>
                    <a:lnTo>
                      <a:pt x="629" y="887"/>
                    </a:lnTo>
                    <a:lnTo>
                      <a:pt x="629" y="887"/>
                    </a:lnTo>
                    <a:lnTo>
                      <a:pt x="631" y="887"/>
                    </a:lnTo>
                    <a:lnTo>
                      <a:pt x="631" y="887"/>
                    </a:lnTo>
                    <a:lnTo>
                      <a:pt x="631" y="887"/>
                    </a:lnTo>
                    <a:lnTo>
                      <a:pt x="631" y="887"/>
                    </a:lnTo>
                    <a:lnTo>
                      <a:pt x="631" y="887"/>
                    </a:lnTo>
                    <a:lnTo>
                      <a:pt x="633" y="887"/>
                    </a:lnTo>
                    <a:lnTo>
                      <a:pt x="635" y="887"/>
                    </a:lnTo>
                    <a:lnTo>
                      <a:pt x="635" y="887"/>
                    </a:lnTo>
                    <a:lnTo>
                      <a:pt x="635" y="885"/>
                    </a:lnTo>
                    <a:lnTo>
                      <a:pt x="635" y="885"/>
                    </a:lnTo>
                    <a:lnTo>
                      <a:pt x="635" y="885"/>
                    </a:lnTo>
                    <a:lnTo>
                      <a:pt x="635" y="885"/>
                    </a:lnTo>
                    <a:lnTo>
                      <a:pt x="635" y="885"/>
                    </a:lnTo>
                    <a:close/>
                    <a:moveTo>
                      <a:pt x="643" y="389"/>
                    </a:moveTo>
                    <a:lnTo>
                      <a:pt x="643" y="389"/>
                    </a:lnTo>
                    <a:lnTo>
                      <a:pt x="645" y="391"/>
                    </a:lnTo>
                    <a:lnTo>
                      <a:pt x="643" y="389"/>
                    </a:lnTo>
                    <a:lnTo>
                      <a:pt x="643" y="389"/>
                    </a:lnTo>
                    <a:close/>
                    <a:moveTo>
                      <a:pt x="641" y="879"/>
                    </a:moveTo>
                    <a:lnTo>
                      <a:pt x="641" y="879"/>
                    </a:lnTo>
                    <a:lnTo>
                      <a:pt x="641" y="879"/>
                    </a:lnTo>
                    <a:lnTo>
                      <a:pt x="641" y="879"/>
                    </a:lnTo>
                    <a:lnTo>
                      <a:pt x="641" y="879"/>
                    </a:lnTo>
                    <a:lnTo>
                      <a:pt x="639" y="879"/>
                    </a:lnTo>
                    <a:lnTo>
                      <a:pt x="639" y="879"/>
                    </a:lnTo>
                    <a:lnTo>
                      <a:pt x="639" y="879"/>
                    </a:lnTo>
                    <a:lnTo>
                      <a:pt x="639" y="881"/>
                    </a:lnTo>
                    <a:lnTo>
                      <a:pt x="637" y="883"/>
                    </a:lnTo>
                    <a:lnTo>
                      <a:pt x="637" y="883"/>
                    </a:lnTo>
                    <a:lnTo>
                      <a:pt x="637" y="881"/>
                    </a:lnTo>
                    <a:lnTo>
                      <a:pt x="637" y="881"/>
                    </a:lnTo>
                    <a:lnTo>
                      <a:pt x="637" y="881"/>
                    </a:lnTo>
                    <a:lnTo>
                      <a:pt x="637" y="881"/>
                    </a:lnTo>
                    <a:lnTo>
                      <a:pt x="637" y="881"/>
                    </a:lnTo>
                    <a:lnTo>
                      <a:pt x="637" y="881"/>
                    </a:lnTo>
                    <a:lnTo>
                      <a:pt x="637" y="881"/>
                    </a:lnTo>
                    <a:lnTo>
                      <a:pt x="635" y="881"/>
                    </a:lnTo>
                    <a:lnTo>
                      <a:pt x="635" y="881"/>
                    </a:lnTo>
                    <a:lnTo>
                      <a:pt x="635" y="883"/>
                    </a:lnTo>
                    <a:lnTo>
                      <a:pt x="635" y="883"/>
                    </a:lnTo>
                    <a:lnTo>
                      <a:pt x="635" y="883"/>
                    </a:lnTo>
                    <a:lnTo>
                      <a:pt x="637" y="885"/>
                    </a:lnTo>
                    <a:lnTo>
                      <a:pt x="637" y="885"/>
                    </a:lnTo>
                    <a:lnTo>
                      <a:pt x="637" y="885"/>
                    </a:lnTo>
                    <a:lnTo>
                      <a:pt x="637" y="885"/>
                    </a:lnTo>
                    <a:lnTo>
                      <a:pt x="639" y="885"/>
                    </a:lnTo>
                    <a:lnTo>
                      <a:pt x="639" y="885"/>
                    </a:lnTo>
                    <a:lnTo>
                      <a:pt x="639" y="885"/>
                    </a:lnTo>
                    <a:lnTo>
                      <a:pt x="639" y="883"/>
                    </a:lnTo>
                    <a:lnTo>
                      <a:pt x="639" y="883"/>
                    </a:lnTo>
                    <a:lnTo>
                      <a:pt x="639" y="883"/>
                    </a:lnTo>
                    <a:lnTo>
                      <a:pt x="641" y="883"/>
                    </a:lnTo>
                    <a:lnTo>
                      <a:pt x="641" y="883"/>
                    </a:lnTo>
                    <a:lnTo>
                      <a:pt x="641" y="883"/>
                    </a:lnTo>
                    <a:lnTo>
                      <a:pt x="641" y="883"/>
                    </a:lnTo>
                    <a:lnTo>
                      <a:pt x="641" y="881"/>
                    </a:lnTo>
                    <a:lnTo>
                      <a:pt x="641" y="881"/>
                    </a:lnTo>
                    <a:lnTo>
                      <a:pt x="641" y="881"/>
                    </a:lnTo>
                    <a:lnTo>
                      <a:pt x="641" y="881"/>
                    </a:lnTo>
                    <a:lnTo>
                      <a:pt x="641" y="881"/>
                    </a:lnTo>
                    <a:lnTo>
                      <a:pt x="641" y="881"/>
                    </a:lnTo>
                    <a:lnTo>
                      <a:pt x="641" y="881"/>
                    </a:lnTo>
                    <a:lnTo>
                      <a:pt x="643" y="879"/>
                    </a:lnTo>
                    <a:lnTo>
                      <a:pt x="641" y="879"/>
                    </a:lnTo>
                    <a:lnTo>
                      <a:pt x="641" y="879"/>
                    </a:lnTo>
                    <a:close/>
                    <a:moveTo>
                      <a:pt x="786" y="836"/>
                    </a:moveTo>
                    <a:lnTo>
                      <a:pt x="786" y="834"/>
                    </a:lnTo>
                    <a:lnTo>
                      <a:pt x="786" y="834"/>
                    </a:lnTo>
                    <a:lnTo>
                      <a:pt x="786" y="836"/>
                    </a:lnTo>
                    <a:lnTo>
                      <a:pt x="786" y="836"/>
                    </a:lnTo>
                    <a:lnTo>
                      <a:pt x="786" y="836"/>
                    </a:lnTo>
                    <a:lnTo>
                      <a:pt x="786" y="836"/>
                    </a:lnTo>
                    <a:lnTo>
                      <a:pt x="786" y="836"/>
                    </a:lnTo>
                    <a:lnTo>
                      <a:pt x="786" y="836"/>
                    </a:lnTo>
                    <a:lnTo>
                      <a:pt x="786" y="838"/>
                    </a:lnTo>
                    <a:lnTo>
                      <a:pt x="786" y="838"/>
                    </a:lnTo>
                    <a:lnTo>
                      <a:pt x="789" y="838"/>
                    </a:lnTo>
                    <a:lnTo>
                      <a:pt x="789" y="838"/>
                    </a:lnTo>
                    <a:lnTo>
                      <a:pt x="789" y="836"/>
                    </a:lnTo>
                    <a:lnTo>
                      <a:pt x="789" y="836"/>
                    </a:lnTo>
                    <a:lnTo>
                      <a:pt x="786" y="836"/>
                    </a:lnTo>
                    <a:close/>
                    <a:moveTo>
                      <a:pt x="834" y="830"/>
                    </a:moveTo>
                    <a:lnTo>
                      <a:pt x="834" y="830"/>
                    </a:lnTo>
                    <a:lnTo>
                      <a:pt x="834" y="830"/>
                    </a:lnTo>
                    <a:lnTo>
                      <a:pt x="834" y="828"/>
                    </a:lnTo>
                    <a:lnTo>
                      <a:pt x="834" y="828"/>
                    </a:lnTo>
                    <a:lnTo>
                      <a:pt x="834" y="828"/>
                    </a:lnTo>
                    <a:lnTo>
                      <a:pt x="834" y="828"/>
                    </a:lnTo>
                    <a:lnTo>
                      <a:pt x="834" y="828"/>
                    </a:lnTo>
                    <a:lnTo>
                      <a:pt x="834" y="828"/>
                    </a:lnTo>
                    <a:lnTo>
                      <a:pt x="832" y="828"/>
                    </a:lnTo>
                    <a:lnTo>
                      <a:pt x="832" y="828"/>
                    </a:lnTo>
                    <a:lnTo>
                      <a:pt x="832" y="828"/>
                    </a:lnTo>
                    <a:lnTo>
                      <a:pt x="832" y="828"/>
                    </a:lnTo>
                    <a:lnTo>
                      <a:pt x="832" y="830"/>
                    </a:lnTo>
                    <a:lnTo>
                      <a:pt x="834" y="830"/>
                    </a:lnTo>
                    <a:close/>
                    <a:moveTo>
                      <a:pt x="827" y="824"/>
                    </a:moveTo>
                    <a:lnTo>
                      <a:pt x="827" y="824"/>
                    </a:lnTo>
                    <a:lnTo>
                      <a:pt x="827" y="824"/>
                    </a:lnTo>
                    <a:lnTo>
                      <a:pt x="827" y="824"/>
                    </a:lnTo>
                    <a:lnTo>
                      <a:pt x="827" y="824"/>
                    </a:lnTo>
                    <a:lnTo>
                      <a:pt x="830" y="824"/>
                    </a:lnTo>
                    <a:lnTo>
                      <a:pt x="830" y="824"/>
                    </a:lnTo>
                    <a:lnTo>
                      <a:pt x="830" y="824"/>
                    </a:lnTo>
                    <a:lnTo>
                      <a:pt x="830" y="826"/>
                    </a:lnTo>
                    <a:lnTo>
                      <a:pt x="830" y="826"/>
                    </a:lnTo>
                    <a:lnTo>
                      <a:pt x="832" y="826"/>
                    </a:lnTo>
                    <a:lnTo>
                      <a:pt x="832" y="824"/>
                    </a:lnTo>
                    <a:lnTo>
                      <a:pt x="832" y="824"/>
                    </a:lnTo>
                    <a:lnTo>
                      <a:pt x="832" y="824"/>
                    </a:lnTo>
                    <a:lnTo>
                      <a:pt x="832" y="822"/>
                    </a:lnTo>
                    <a:lnTo>
                      <a:pt x="832" y="822"/>
                    </a:lnTo>
                    <a:lnTo>
                      <a:pt x="830" y="822"/>
                    </a:lnTo>
                    <a:lnTo>
                      <a:pt x="830" y="822"/>
                    </a:lnTo>
                    <a:lnTo>
                      <a:pt x="830" y="822"/>
                    </a:lnTo>
                    <a:lnTo>
                      <a:pt x="830" y="822"/>
                    </a:lnTo>
                    <a:lnTo>
                      <a:pt x="830" y="822"/>
                    </a:lnTo>
                    <a:lnTo>
                      <a:pt x="830" y="822"/>
                    </a:lnTo>
                    <a:lnTo>
                      <a:pt x="830" y="822"/>
                    </a:lnTo>
                    <a:lnTo>
                      <a:pt x="827" y="822"/>
                    </a:lnTo>
                    <a:lnTo>
                      <a:pt x="827" y="822"/>
                    </a:lnTo>
                    <a:lnTo>
                      <a:pt x="827" y="822"/>
                    </a:lnTo>
                    <a:lnTo>
                      <a:pt x="825" y="822"/>
                    </a:lnTo>
                    <a:lnTo>
                      <a:pt x="825" y="824"/>
                    </a:lnTo>
                    <a:lnTo>
                      <a:pt x="825" y="824"/>
                    </a:lnTo>
                    <a:lnTo>
                      <a:pt x="825" y="824"/>
                    </a:lnTo>
                    <a:lnTo>
                      <a:pt x="825" y="824"/>
                    </a:lnTo>
                    <a:lnTo>
                      <a:pt x="827" y="824"/>
                    </a:lnTo>
                    <a:close/>
                    <a:moveTo>
                      <a:pt x="789" y="828"/>
                    </a:moveTo>
                    <a:lnTo>
                      <a:pt x="786" y="828"/>
                    </a:lnTo>
                    <a:lnTo>
                      <a:pt x="786" y="828"/>
                    </a:lnTo>
                    <a:lnTo>
                      <a:pt x="784" y="828"/>
                    </a:lnTo>
                    <a:lnTo>
                      <a:pt x="784" y="830"/>
                    </a:lnTo>
                    <a:lnTo>
                      <a:pt x="784" y="830"/>
                    </a:lnTo>
                    <a:lnTo>
                      <a:pt x="784" y="830"/>
                    </a:lnTo>
                    <a:lnTo>
                      <a:pt x="786" y="830"/>
                    </a:lnTo>
                    <a:lnTo>
                      <a:pt x="786" y="830"/>
                    </a:lnTo>
                    <a:lnTo>
                      <a:pt x="786" y="830"/>
                    </a:lnTo>
                    <a:lnTo>
                      <a:pt x="789" y="830"/>
                    </a:lnTo>
                    <a:lnTo>
                      <a:pt x="789" y="830"/>
                    </a:lnTo>
                    <a:lnTo>
                      <a:pt x="789" y="830"/>
                    </a:lnTo>
                    <a:lnTo>
                      <a:pt x="789" y="828"/>
                    </a:lnTo>
                    <a:lnTo>
                      <a:pt x="789" y="828"/>
                    </a:lnTo>
                    <a:lnTo>
                      <a:pt x="789" y="828"/>
                    </a:lnTo>
                    <a:close/>
                    <a:moveTo>
                      <a:pt x="825" y="826"/>
                    </a:moveTo>
                    <a:lnTo>
                      <a:pt x="823" y="826"/>
                    </a:lnTo>
                    <a:lnTo>
                      <a:pt x="823" y="826"/>
                    </a:lnTo>
                    <a:lnTo>
                      <a:pt x="821" y="826"/>
                    </a:lnTo>
                    <a:lnTo>
                      <a:pt x="821" y="826"/>
                    </a:lnTo>
                    <a:lnTo>
                      <a:pt x="821" y="826"/>
                    </a:lnTo>
                    <a:lnTo>
                      <a:pt x="819" y="826"/>
                    </a:lnTo>
                    <a:lnTo>
                      <a:pt x="819" y="826"/>
                    </a:lnTo>
                    <a:lnTo>
                      <a:pt x="819" y="828"/>
                    </a:lnTo>
                    <a:lnTo>
                      <a:pt x="819" y="828"/>
                    </a:lnTo>
                    <a:lnTo>
                      <a:pt x="819" y="828"/>
                    </a:lnTo>
                    <a:lnTo>
                      <a:pt x="819" y="828"/>
                    </a:lnTo>
                    <a:lnTo>
                      <a:pt x="823" y="830"/>
                    </a:lnTo>
                    <a:lnTo>
                      <a:pt x="823" y="832"/>
                    </a:lnTo>
                    <a:lnTo>
                      <a:pt x="823" y="832"/>
                    </a:lnTo>
                    <a:lnTo>
                      <a:pt x="823" y="832"/>
                    </a:lnTo>
                    <a:lnTo>
                      <a:pt x="825" y="832"/>
                    </a:lnTo>
                    <a:lnTo>
                      <a:pt x="825" y="830"/>
                    </a:lnTo>
                    <a:lnTo>
                      <a:pt x="825" y="830"/>
                    </a:lnTo>
                    <a:lnTo>
                      <a:pt x="825" y="828"/>
                    </a:lnTo>
                    <a:lnTo>
                      <a:pt x="825" y="826"/>
                    </a:lnTo>
                    <a:lnTo>
                      <a:pt x="825" y="826"/>
                    </a:lnTo>
                    <a:lnTo>
                      <a:pt x="825" y="826"/>
                    </a:lnTo>
                    <a:close/>
                    <a:moveTo>
                      <a:pt x="795" y="832"/>
                    </a:moveTo>
                    <a:lnTo>
                      <a:pt x="795" y="830"/>
                    </a:lnTo>
                    <a:lnTo>
                      <a:pt x="795" y="830"/>
                    </a:lnTo>
                    <a:lnTo>
                      <a:pt x="795" y="830"/>
                    </a:lnTo>
                    <a:lnTo>
                      <a:pt x="795" y="830"/>
                    </a:lnTo>
                    <a:lnTo>
                      <a:pt x="795" y="830"/>
                    </a:lnTo>
                    <a:lnTo>
                      <a:pt x="793" y="830"/>
                    </a:lnTo>
                    <a:lnTo>
                      <a:pt x="793" y="830"/>
                    </a:lnTo>
                    <a:lnTo>
                      <a:pt x="793" y="830"/>
                    </a:lnTo>
                    <a:lnTo>
                      <a:pt x="793" y="832"/>
                    </a:lnTo>
                    <a:lnTo>
                      <a:pt x="793" y="832"/>
                    </a:lnTo>
                    <a:lnTo>
                      <a:pt x="795" y="832"/>
                    </a:lnTo>
                    <a:lnTo>
                      <a:pt x="795" y="834"/>
                    </a:lnTo>
                    <a:lnTo>
                      <a:pt x="795" y="834"/>
                    </a:lnTo>
                    <a:lnTo>
                      <a:pt x="795" y="832"/>
                    </a:lnTo>
                    <a:lnTo>
                      <a:pt x="795" y="832"/>
                    </a:lnTo>
                    <a:lnTo>
                      <a:pt x="795" y="832"/>
                    </a:lnTo>
                    <a:lnTo>
                      <a:pt x="795" y="832"/>
                    </a:lnTo>
                    <a:lnTo>
                      <a:pt x="795" y="832"/>
                    </a:lnTo>
                    <a:close/>
                    <a:moveTo>
                      <a:pt x="819" y="834"/>
                    </a:moveTo>
                    <a:lnTo>
                      <a:pt x="819" y="834"/>
                    </a:lnTo>
                    <a:lnTo>
                      <a:pt x="819" y="834"/>
                    </a:lnTo>
                    <a:lnTo>
                      <a:pt x="819" y="834"/>
                    </a:lnTo>
                    <a:lnTo>
                      <a:pt x="819" y="832"/>
                    </a:lnTo>
                    <a:lnTo>
                      <a:pt x="819" y="832"/>
                    </a:lnTo>
                    <a:lnTo>
                      <a:pt x="819" y="832"/>
                    </a:lnTo>
                    <a:lnTo>
                      <a:pt x="817" y="832"/>
                    </a:lnTo>
                    <a:lnTo>
                      <a:pt x="817" y="832"/>
                    </a:lnTo>
                    <a:lnTo>
                      <a:pt x="819" y="832"/>
                    </a:lnTo>
                    <a:lnTo>
                      <a:pt x="819" y="832"/>
                    </a:lnTo>
                    <a:lnTo>
                      <a:pt x="819" y="830"/>
                    </a:lnTo>
                    <a:lnTo>
                      <a:pt x="817" y="830"/>
                    </a:lnTo>
                    <a:lnTo>
                      <a:pt x="817" y="830"/>
                    </a:lnTo>
                    <a:lnTo>
                      <a:pt x="817" y="830"/>
                    </a:lnTo>
                    <a:lnTo>
                      <a:pt x="817" y="828"/>
                    </a:lnTo>
                    <a:lnTo>
                      <a:pt x="817" y="828"/>
                    </a:lnTo>
                    <a:lnTo>
                      <a:pt x="819" y="826"/>
                    </a:lnTo>
                    <a:lnTo>
                      <a:pt x="819" y="826"/>
                    </a:lnTo>
                    <a:lnTo>
                      <a:pt x="819" y="824"/>
                    </a:lnTo>
                    <a:lnTo>
                      <a:pt x="819" y="824"/>
                    </a:lnTo>
                    <a:lnTo>
                      <a:pt x="819" y="824"/>
                    </a:lnTo>
                    <a:lnTo>
                      <a:pt x="817" y="824"/>
                    </a:lnTo>
                    <a:lnTo>
                      <a:pt x="817" y="824"/>
                    </a:lnTo>
                    <a:lnTo>
                      <a:pt x="817" y="826"/>
                    </a:lnTo>
                    <a:lnTo>
                      <a:pt x="817" y="826"/>
                    </a:lnTo>
                    <a:lnTo>
                      <a:pt x="817" y="828"/>
                    </a:lnTo>
                    <a:lnTo>
                      <a:pt x="817" y="828"/>
                    </a:lnTo>
                    <a:lnTo>
                      <a:pt x="817" y="826"/>
                    </a:lnTo>
                    <a:lnTo>
                      <a:pt x="815" y="826"/>
                    </a:lnTo>
                    <a:lnTo>
                      <a:pt x="815" y="826"/>
                    </a:lnTo>
                    <a:lnTo>
                      <a:pt x="815" y="828"/>
                    </a:lnTo>
                    <a:lnTo>
                      <a:pt x="815" y="828"/>
                    </a:lnTo>
                    <a:lnTo>
                      <a:pt x="815" y="828"/>
                    </a:lnTo>
                    <a:lnTo>
                      <a:pt x="815" y="828"/>
                    </a:lnTo>
                    <a:lnTo>
                      <a:pt x="815" y="828"/>
                    </a:lnTo>
                    <a:lnTo>
                      <a:pt x="815" y="828"/>
                    </a:lnTo>
                    <a:lnTo>
                      <a:pt x="815" y="826"/>
                    </a:lnTo>
                    <a:lnTo>
                      <a:pt x="815" y="826"/>
                    </a:lnTo>
                    <a:lnTo>
                      <a:pt x="815" y="824"/>
                    </a:lnTo>
                    <a:lnTo>
                      <a:pt x="815" y="822"/>
                    </a:lnTo>
                    <a:lnTo>
                      <a:pt x="813" y="822"/>
                    </a:lnTo>
                    <a:lnTo>
                      <a:pt x="813" y="824"/>
                    </a:lnTo>
                    <a:lnTo>
                      <a:pt x="811" y="824"/>
                    </a:lnTo>
                    <a:lnTo>
                      <a:pt x="809" y="826"/>
                    </a:lnTo>
                    <a:lnTo>
                      <a:pt x="809" y="826"/>
                    </a:lnTo>
                    <a:lnTo>
                      <a:pt x="809" y="828"/>
                    </a:lnTo>
                    <a:lnTo>
                      <a:pt x="809" y="828"/>
                    </a:lnTo>
                    <a:lnTo>
                      <a:pt x="809" y="830"/>
                    </a:lnTo>
                    <a:lnTo>
                      <a:pt x="809" y="830"/>
                    </a:lnTo>
                    <a:lnTo>
                      <a:pt x="809" y="830"/>
                    </a:lnTo>
                    <a:lnTo>
                      <a:pt x="809" y="830"/>
                    </a:lnTo>
                    <a:lnTo>
                      <a:pt x="809" y="830"/>
                    </a:lnTo>
                    <a:lnTo>
                      <a:pt x="809" y="832"/>
                    </a:lnTo>
                    <a:lnTo>
                      <a:pt x="809" y="832"/>
                    </a:lnTo>
                    <a:lnTo>
                      <a:pt x="809" y="832"/>
                    </a:lnTo>
                    <a:lnTo>
                      <a:pt x="809" y="832"/>
                    </a:lnTo>
                    <a:lnTo>
                      <a:pt x="811" y="834"/>
                    </a:lnTo>
                    <a:lnTo>
                      <a:pt x="811" y="834"/>
                    </a:lnTo>
                    <a:lnTo>
                      <a:pt x="809" y="836"/>
                    </a:lnTo>
                    <a:lnTo>
                      <a:pt x="809" y="836"/>
                    </a:lnTo>
                    <a:lnTo>
                      <a:pt x="811" y="836"/>
                    </a:lnTo>
                    <a:lnTo>
                      <a:pt x="811" y="834"/>
                    </a:lnTo>
                    <a:lnTo>
                      <a:pt x="811" y="834"/>
                    </a:lnTo>
                    <a:lnTo>
                      <a:pt x="811" y="834"/>
                    </a:lnTo>
                    <a:lnTo>
                      <a:pt x="813" y="834"/>
                    </a:lnTo>
                    <a:lnTo>
                      <a:pt x="813" y="834"/>
                    </a:lnTo>
                    <a:lnTo>
                      <a:pt x="813" y="834"/>
                    </a:lnTo>
                    <a:lnTo>
                      <a:pt x="813" y="834"/>
                    </a:lnTo>
                    <a:lnTo>
                      <a:pt x="813" y="832"/>
                    </a:lnTo>
                    <a:lnTo>
                      <a:pt x="815" y="832"/>
                    </a:lnTo>
                    <a:lnTo>
                      <a:pt x="815" y="834"/>
                    </a:lnTo>
                    <a:lnTo>
                      <a:pt x="815" y="834"/>
                    </a:lnTo>
                    <a:lnTo>
                      <a:pt x="813" y="834"/>
                    </a:lnTo>
                    <a:lnTo>
                      <a:pt x="813" y="834"/>
                    </a:lnTo>
                    <a:lnTo>
                      <a:pt x="815" y="834"/>
                    </a:lnTo>
                    <a:lnTo>
                      <a:pt x="815" y="836"/>
                    </a:lnTo>
                    <a:lnTo>
                      <a:pt x="815" y="836"/>
                    </a:lnTo>
                    <a:lnTo>
                      <a:pt x="815" y="836"/>
                    </a:lnTo>
                    <a:lnTo>
                      <a:pt x="817" y="836"/>
                    </a:lnTo>
                    <a:lnTo>
                      <a:pt x="817" y="836"/>
                    </a:lnTo>
                    <a:lnTo>
                      <a:pt x="817" y="838"/>
                    </a:lnTo>
                    <a:lnTo>
                      <a:pt x="819" y="836"/>
                    </a:lnTo>
                    <a:lnTo>
                      <a:pt x="819" y="836"/>
                    </a:lnTo>
                    <a:lnTo>
                      <a:pt x="819" y="834"/>
                    </a:lnTo>
                    <a:lnTo>
                      <a:pt x="817" y="834"/>
                    </a:lnTo>
                    <a:lnTo>
                      <a:pt x="819" y="834"/>
                    </a:lnTo>
                    <a:lnTo>
                      <a:pt x="819" y="834"/>
                    </a:lnTo>
                    <a:lnTo>
                      <a:pt x="821" y="834"/>
                    </a:lnTo>
                    <a:lnTo>
                      <a:pt x="821" y="834"/>
                    </a:lnTo>
                    <a:lnTo>
                      <a:pt x="819" y="834"/>
                    </a:lnTo>
                    <a:close/>
                    <a:moveTo>
                      <a:pt x="838" y="836"/>
                    </a:moveTo>
                    <a:lnTo>
                      <a:pt x="838" y="838"/>
                    </a:lnTo>
                    <a:lnTo>
                      <a:pt x="838" y="838"/>
                    </a:lnTo>
                    <a:lnTo>
                      <a:pt x="836" y="838"/>
                    </a:lnTo>
                    <a:lnTo>
                      <a:pt x="838" y="836"/>
                    </a:lnTo>
                    <a:lnTo>
                      <a:pt x="838" y="834"/>
                    </a:lnTo>
                    <a:lnTo>
                      <a:pt x="838" y="834"/>
                    </a:lnTo>
                    <a:lnTo>
                      <a:pt x="838" y="834"/>
                    </a:lnTo>
                    <a:lnTo>
                      <a:pt x="838" y="832"/>
                    </a:lnTo>
                    <a:lnTo>
                      <a:pt x="838" y="832"/>
                    </a:lnTo>
                    <a:lnTo>
                      <a:pt x="838" y="832"/>
                    </a:lnTo>
                    <a:lnTo>
                      <a:pt x="838" y="830"/>
                    </a:lnTo>
                    <a:lnTo>
                      <a:pt x="838" y="832"/>
                    </a:lnTo>
                    <a:lnTo>
                      <a:pt x="836" y="832"/>
                    </a:lnTo>
                    <a:lnTo>
                      <a:pt x="836" y="832"/>
                    </a:lnTo>
                    <a:lnTo>
                      <a:pt x="836" y="834"/>
                    </a:lnTo>
                    <a:lnTo>
                      <a:pt x="836" y="834"/>
                    </a:lnTo>
                    <a:lnTo>
                      <a:pt x="836" y="834"/>
                    </a:lnTo>
                    <a:lnTo>
                      <a:pt x="836" y="834"/>
                    </a:lnTo>
                    <a:lnTo>
                      <a:pt x="836" y="834"/>
                    </a:lnTo>
                    <a:lnTo>
                      <a:pt x="836" y="834"/>
                    </a:lnTo>
                    <a:lnTo>
                      <a:pt x="836" y="834"/>
                    </a:lnTo>
                    <a:lnTo>
                      <a:pt x="836" y="834"/>
                    </a:lnTo>
                    <a:lnTo>
                      <a:pt x="836" y="836"/>
                    </a:lnTo>
                    <a:lnTo>
                      <a:pt x="836" y="836"/>
                    </a:lnTo>
                    <a:lnTo>
                      <a:pt x="832" y="834"/>
                    </a:lnTo>
                    <a:lnTo>
                      <a:pt x="834" y="836"/>
                    </a:lnTo>
                    <a:lnTo>
                      <a:pt x="834" y="838"/>
                    </a:lnTo>
                    <a:lnTo>
                      <a:pt x="834" y="840"/>
                    </a:lnTo>
                    <a:lnTo>
                      <a:pt x="834" y="840"/>
                    </a:lnTo>
                    <a:lnTo>
                      <a:pt x="834" y="840"/>
                    </a:lnTo>
                    <a:lnTo>
                      <a:pt x="834" y="840"/>
                    </a:lnTo>
                    <a:lnTo>
                      <a:pt x="834" y="840"/>
                    </a:lnTo>
                    <a:lnTo>
                      <a:pt x="834" y="840"/>
                    </a:lnTo>
                    <a:lnTo>
                      <a:pt x="834" y="840"/>
                    </a:lnTo>
                    <a:lnTo>
                      <a:pt x="832" y="840"/>
                    </a:lnTo>
                    <a:lnTo>
                      <a:pt x="832" y="838"/>
                    </a:lnTo>
                    <a:lnTo>
                      <a:pt x="832" y="838"/>
                    </a:lnTo>
                    <a:lnTo>
                      <a:pt x="832" y="838"/>
                    </a:lnTo>
                    <a:lnTo>
                      <a:pt x="832" y="838"/>
                    </a:lnTo>
                    <a:lnTo>
                      <a:pt x="832" y="838"/>
                    </a:lnTo>
                    <a:lnTo>
                      <a:pt x="832" y="836"/>
                    </a:lnTo>
                    <a:lnTo>
                      <a:pt x="830" y="838"/>
                    </a:lnTo>
                    <a:lnTo>
                      <a:pt x="832" y="838"/>
                    </a:lnTo>
                    <a:lnTo>
                      <a:pt x="832" y="840"/>
                    </a:lnTo>
                    <a:lnTo>
                      <a:pt x="832" y="840"/>
                    </a:lnTo>
                    <a:lnTo>
                      <a:pt x="832" y="840"/>
                    </a:lnTo>
                    <a:lnTo>
                      <a:pt x="830" y="838"/>
                    </a:lnTo>
                    <a:lnTo>
                      <a:pt x="830" y="838"/>
                    </a:lnTo>
                    <a:lnTo>
                      <a:pt x="827" y="838"/>
                    </a:lnTo>
                    <a:lnTo>
                      <a:pt x="827" y="840"/>
                    </a:lnTo>
                    <a:lnTo>
                      <a:pt x="830" y="840"/>
                    </a:lnTo>
                    <a:lnTo>
                      <a:pt x="830" y="840"/>
                    </a:lnTo>
                    <a:lnTo>
                      <a:pt x="830" y="840"/>
                    </a:lnTo>
                    <a:lnTo>
                      <a:pt x="830" y="840"/>
                    </a:lnTo>
                    <a:lnTo>
                      <a:pt x="830" y="842"/>
                    </a:lnTo>
                    <a:lnTo>
                      <a:pt x="830" y="842"/>
                    </a:lnTo>
                    <a:lnTo>
                      <a:pt x="830" y="842"/>
                    </a:lnTo>
                    <a:lnTo>
                      <a:pt x="830" y="842"/>
                    </a:lnTo>
                    <a:lnTo>
                      <a:pt x="830" y="842"/>
                    </a:lnTo>
                    <a:lnTo>
                      <a:pt x="832" y="842"/>
                    </a:lnTo>
                    <a:lnTo>
                      <a:pt x="832" y="844"/>
                    </a:lnTo>
                    <a:lnTo>
                      <a:pt x="830" y="844"/>
                    </a:lnTo>
                    <a:lnTo>
                      <a:pt x="830" y="844"/>
                    </a:lnTo>
                    <a:lnTo>
                      <a:pt x="830" y="844"/>
                    </a:lnTo>
                    <a:lnTo>
                      <a:pt x="827" y="848"/>
                    </a:lnTo>
                    <a:lnTo>
                      <a:pt x="827" y="848"/>
                    </a:lnTo>
                    <a:lnTo>
                      <a:pt x="825" y="848"/>
                    </a:lnTo>
                    <a:lnTo>
                      <a:pt x="825" y="848"/>
                    </a:lnTo>
                    <a:lnTo>
                      <a:pt x="825" y="850"/>
                    </a:lnTo>
                    <a:lnTo>
                      <a:pt x="825" y="850"/>
                    </a:lnTo>
                    <a:lnTo>
                      <a:pt x="825" y="850"/>
                    </a:lnTo>
                    <a:lnTo>
                      <a:pt x="827" y="853"/>
                    </a:lnTo>
                    <a:lnTo>
                      <a:pt x="827" y="850"/>
                    </a:lnTo>
                    <a:lnTo>
                      <a:pt x="827" y="848"/>
                    </a:lnTo>
                    <a:lnTo>
                      <a:pt x="830" y="848"/>
                    </a:lnTo>
                    <a:lnTo>
                      <a:pt x="830" y="846"/>
                    </a:lnTo>
                    <a:lnTo>
                      <a:pt x="832" y="846"/>
                    </a:lnTo>
                    <a:lnTo>
                      <a:pt x="832" y="844"/>
                    </a:lnTo>
                    <a:lnTo>
                      <a:pt x="834" y="842"/>
                    </a:lnTo>
                    <a:lnTo>
                      <a:pt x="834" y="842"/>
                    </a:lnTo>
                    <a:lnTo>
                      <a:pt x="834" y="842"/>
                    </a:lnTo>
                    <a:lnTo>
                      <a:pt x="834" y="842"/>
                    </a:lnTo>
                    <a:lnTo>
                      <a:pt x="836" y="842"/>
                    </a:lnTo>
                    <a:lnTo>
                      <a:pt x="836" y="842"/>
                    </a:lnTo>
                    <a:lnTo>
                      <a:pt x="836" y="842"/>
                    </a:lnTo>
                    <a:lnTo>
                      <a:pt x="834" y="840"/>
                    </a:lnTo>
                    <a:lnTo>
                      <a:pt x="836" y="840"/>
                    </a:lnTo>
                    <a:lnTo>
                      <a:pt x="836" y="838"/>
                    </a:lnTo>
                    <a:lnTo>
                      <a:pt x="836" y="838"/>
                    </a:lnTo>
                    <a:lnTo>
                      <a:pt x="836" y="840"/>
                    </a:lnTo>
                    <a:lnTo>
                      <a:pt x="836" y="840"/>
                    </a:lnTo>
                    <a:lnTo>
                      <a:pt x="838" y="840"/>
                    </a:lnTo>
                    <a:lnTo>
                      <a:pt x="838" y="840"/>
                    </a:lnTo>
                    <a:lnTo>
                      <a:pt x="838" y="840"/>
                    </a:lnTo>
                    <a:lnTo>
                      <a:pt x="838" y="840"/>
                    </a:lnTo>
                    <a:lnTo>
                      <a:pt x="838" y="840"/>
                    </a:lnTo>
                    <a:lnTo>
                      <a:pt x="838" y="840"/>
                    </a:lnTo>
                    <a:lnTo>
                      <a:pt x="838" y="838"/>
                    </a:lnTo>
                    <a:lnTo>
                      <a:pt x="838" y="838"/>
                    </a:lnTo>
                    <a:lnTo>
                      <a:pt x="840" y="838"/>
                    </a:lnTo>
                    <a:lnTo>
                      <a:pt x="840" y="838"/>
                    </a:lnTo>
                    <a:lnTo>
                      <a:pt x="840" y="836"/>
                    </a:lnTo>
                    <a:lnTo>
                      <a:pt x="838" y="836"/>
                    </a:lnTo>
                    <a:lnTo>
                      <a:pt x="838" y="836"/>
                    </a:lnTo>
                    <a:close/>
                    <a:moveTo>
                      <a:pt x="856" y="850"/>
                    </a:moveTo>
                    <a:lnTo>
                      <a:pt x="856" y="850"/>
                    </a:lnTo>
                    <a:lnTo>
                      <a:pt x="854" y="850"/>
                    </a:lnTo>
                    <a:lnTo>
                      <a:pt x="854" y="850"/>
                    </a:lnTo>
                    <a:lnTo>
                      <a:pt x="854" y="850"/>
                    </a:lnTo>
                    <a:lnTo>
                      <a:pt x="854" y="850"/>
                    </a:lnTo>
                    <a:lnTo>
                      <a:pt x="854" y="850"/>
                    </a:lnTo>
                    <a:lnTo>
                      <a:pt x="854" y="850"/>
                    </a:lnTo>
                    <a:lnTo>
                      <a:pt x="852" y="850"/>
                    </a:lnTo>
                    <a:lnTo>
                      <a:pt x="854" y="850"/>
                    </a:lnTo>
                    <a:lnTo>
                      <a:pt x="854" y="850"/>
                    </a:lnTo>
                    <a:lnTo>
                      <a:pt x="854" y="850"/>
                    </a:lnTo>
                    <a:lnTo>
                      <a:pt x="854" y="853"/>
                    </a:lnTo>
                    <a:lnTo>
                      <a:pt x="854" y="853"/>
                    </a:lnTo>
                    <a:lnTo>
                      <a:pt x="854" y="853"/>
                    </a:lnTo>
                    <a:lnTo>
                      <a:pt x="854" y="855"/>
                    </a:lnTo>
                    <a:lnTo>
                      <a:pt x="856" y="853"/>
                    </a:lnTo>
                    <a:lnTo>
                      <a:pt x="856" y="853"/>
                    </a:lnTo>
                    <a:lnTo>
                      <a:pt x="856" y="853"/>
                    </a:lnTo>
                    <a:lnTo>
                      <a:pt x="856" y="850"/>
                    </a:lnTo>
                    <a:lnTo>
                      <a:pt x="856" y="850"/>
                    </a:lnTo>
                    <a:close/>
                    <a:moveTo>
                      <a:pt x="858" y="805"/>
                    </a:moveTo>
                    <a:lnTo>
                      <a:pt x="856" y="805"/>
                    </a:lnTo>
                    <a:lnTo>
                      <a:pt x="856" y="805"/>
                    </a:lnTo>
                    <a:lnTo>
                      <a:pt x="856" y="807"/>
                    </a:lnTo>
                    <a:lnTo>
                      <a:pt x="856" y="807"/>
                    </a:lnTo>
                    <a:lnTo>
                      <a:pt x="856" y="807"/>
                    </a:lnTo>
                    <a:lnTo>
                      <a:pt x="856" y="807"/>
                    </a:lnTo>
                    <a:lnTo>
                      <a:pt x="858" y="807"/>
                    </a:lnTo>
                    <a:lnTo>
                      <a:pt x="858" y="807"/>
                    </a:lnTo>
                    <a:lnTo>
                      <a:pt x="858" y="807"/>
                    </a:lnTo>
                    <a:lnTo>
                      <a:pt x="858" y="805"/>
                    </a:lnTo>
                    <a:lnTo>
                      <a:pt x="858" y="805"/>
                    </a:lnTo>
                    <a:close/>
                    <a:moveTo>
                      <a:pt x="875" y="803"/>
                    </a:moveTo>
                    <a:lnTo>
                      <a:pt x="875" y="803"/>
                    </a:lnTo>
                    <a:lnTo>
                      <a:pt x="875" y="803"/>
                    </a:lnTo>
                    <a:lnTo>
                      <a:pt x="873" y="803"/>
                    </a:lnTo>
                    <a:lnTo>
                      <a:pt x="873" y="803"/>
                    </a:lnTo>
                    <a:lnTo>
                      <a:pt x="873" y="801"/>
                    </a:lnTo>
                    <a:lnTo>
                      <a:pt x="870" y="801"/>
                    </a:lnTo>
                    <a:lnTo>
                      <a:pt x="870" y="803"/>
                    </a:lnTo>
                    <a:lnTo>
                      <a:pt x="870" y="803"/>
                    </a:lnTo>
                    <a:lnTo>
                      <a:pt x="868" y="805"/>
                    </a:lnTo>
                    <a:lnTo>
                      <a:pt x="868" y="805"/>
                    </a:lnTo>
                    <a:lnTo>
                      <a:pt x="868" y="805"/>
                    </a:lnTo>
                    <a:lnTo>
                      <a:pt x="870" y="807"/>
                    </a:lnTo>
                    <a:lnTo>
                      <a:pt x="870" y="807"/>
                    </a:lnTo>
                    <a:lnTo>
                      <a:pt x="870" y="805"/>
                    </a:lnTo>
                    <a:lnTo>
                      <a:pt x="870" y="805"/>
                    </a:lnTo>
                    <a:lnTo>
                      <a:pt x="870" y="805"/>
                    </a:lnTo>
                    <a:lnTo>
                      <a:pt x="870" y="805"/>
                    </a:lnTo>
                    <a:lnTo>
                      <a:pt x="870" y="805"/>
                    </a:lnTo>
                    <a:lnTo>
                      <a:pt x="870" y="803"/>
                    </a:lnTo>
                    <a:lnTo>
                      <a:pt x="873" y="803"/>
                    </a:lnTo>
                    <a:lnTo>
                      <a:pt x="875" y="805"/>
                    </a:lnTo>
                    <a:lnTo>
                      <a:pt x="875" y="805"/>
                    </a:lnTo>
                    <a:lnTo>
                      <a:pt x="875" y="803"/>
                    </a:lnTo>
                    <a:close/>
                    <a:moveTo>
                      <a:pt x="852" y="846"/>
                    </a:moveTo>
                    <a:lnTo>
                      <a:pt x="852" y="846"/>
                    </a:lnTo>
                    <a:lnTo>
                      <a:pt x="852" y="846"/>
                    </a:lnTo>
                    <a:lnTo>
                      <a:pt x="852" y="846"/>
                    </a:lnTo>
                    <a:lnTo>
                      <a:pt x="852" y="846"/>
                    </a:lnTo>
                    <a:lnTo>
                      <a:pt x="852" y="846"/>
                    </a:lnTo>
                    <a:lnTo>
                      <a:pt x="852" y="844"/>
                    </a:lnTo>
                    <a:lnTo>
                      <a:pt x="852" y="846"/>
                    </a:lnTo>
                    <a:lnTo>
                      <a:pt x="852" y="844"/>
                    </a:lnTo>
                    <a:lnTo>
                      <a:pt x="852" y="844"/>
                    </a:lnTo>
                    <a:lnTo>
                      <a:pt x="854" y="844"/>
                    </a:lnTo>
                    <a:lnTo>
                      <a:pt x="852" y="844"/>
                    </a:lnTo>
                    <a:lnTo>
                      <a:pt x="852" y="844"/>
                    </a:lnTo>
                    <a:lnTo>
                      <a:pt x="850" y="844"/>
                    </a:lnTo>
                    <a:lnTo>
                      <a:pt x="850" y="844"/>
                    </a:lnTo>
                    <a:lnTo>
                      <a:pt x="850" y="844"/>
                    </a:lnTo>
                    <a:lnTo>
                      <a:pt x="850" y="844"/>
                    </a:lnTo>
                    <a:lnTo>
                      <a:pt x="850" y="844"/>
                    </a:lnTo>
                    <a:lnTo>
                      <a:pt x="848" y="846"/>
                    </a:lnTo>
                    <a:lnTo>
                      <a:pt x="850" y="846"/>
                    </a:lnTo>
                    <a:lnTo>
                      <a:pt x="850" y="846"/>
                    </a:lnTo>
                    <a:lnTo>
                      <a:pt x="850" y="848"/>
                    </a:lnTo>
                    <a:lnTo>
                      <a:pt x="850" y="848"/>
                    </a:lnTo>
                    <a:lnTo>
                      <a:pt x="850" y="848"/>
                    </a:lnTo>
                    <a:lnTo>
                      <a:pt x="850" y="848"/>
                    </a:lnTo>
                    <a:lnTo>
                      <a:pt x="850" y="848"/>
                    </a:lnTo>
                    <a:lnTo>
                      <a:pt x="850" y="848"/>
                    </a:lnTo>
                    <a:lnTo>
                      <a:pt x="850" y="848"/>
                    </a:lnTo>
                    <a:lnTo>
                      <a:pt x="850" y="848"/>
                    </a:lnTo>
                    <a:lnTo>
                      <a:pt x="850" y="850"/>
                    </a:lnTo>
                    <a:lnTo>
                      <a:pt x="850" y="850"/>
                    </a:lnTo>
                    <a:lnTo>
                      <a:pt x="852" y="850"/>
                    </a:lnTo>
                    <a:lnTo>
                      <a:pt x="852" y="848"/>
                    </a:lnTo>
                    <a:lnTo>
                      <a:pt x="852" y="846"/>
                    </a:lnTo>
                    <a:close/>
                    <a:moveTo>
                      <a:pt x="846" y="857"/>
                    </a:moveTo>
                    <a:lnTo>
                      <a:pt x="846" y="857"/>
                    </a:lnTo>
                    <a:lnTo>
                      <a:pt x="846" y="857"/>
                    </a:lnTo>
                    <a:lnTo>
                      <a:pt x="846" y="857"/>
                    </a:lnTo>
                    <a:lnTo>
                      <a:pt x="846" y="857"/>
                    </a:lnTo>
                    <a:lnTo>
                      <a:pt x="846" y="857"/>
                    </a:lnTo>
                    <a:lnTo>
                      <a:pt x="844" y="857"/>
                    </a:lnTo>
                    <a:lnTo>
                      <a:pt x="844" y="857"/>
                    </a:lnTo>
                    <a:lnTo>
                      <a:pt x="844" y="857"/>
                    </a:lnTo>
                    <a:lnTo>
                      <a:pt x="844" y="857"/>
                    </a:lnTo>
                    <a:lnTo>
                      <a:pt x="844" y="859"/>
                    </a:lnTo>
                    <a:lnTo>
                      <a:pt x="844" y="859"/>
                    </a:lnTo>
                    <a:lnTo>
                      <a:pt x="844" y="859"/>
                    </a:lnTo>
                    <a:lnTo>
                      <a:pt x="844" y="859"/>
                    </a:lnTo>
                    <a:lnTo>
                      <a:pt x="846" y="859"/>
                    </a:lnTo>
                    <a:lnTo>
                      <a:pt x="846" y="859"/>
                    </a:lnTo>
                    <a:lnTo>
                      <a:pt x="846" y="859"/>
                    </a:lnTo>
                    <a:lnTo>
                      <a:pt x="846" y="859"/>
                    </a:lnTo>
                    <a:lnTo>
                      <a:pt x="848" y="859"/>
                    </a:lnTo>
                    <a:lnTo>
                      <a:pt x="848" y="859"/>
                    </a:lnTo>
                    <a:lnTo>
                      <a:pt x="846" y="857"/>
                    </a:lnTo>
                    <a:close/>
                    <a:moveTo>
                      <a:pt x="705" y="301"/>
                    </a:moveTo>
                    <a:lnTo>
                      <a:pt x="705" y="301"/>
                    </a:lnTo>
                    <a:lnTo>
                      <a:pt x="705" y="301"/>
                    </a:lnTo>
                    <a:lnTo>
                      <a:pt x="705" y="301"/>
                    </a:lnTo>
                    <a:lnTo>
                      <a:pt x="705" y="299"/>
                    </a:lnTo>
                    <a:lnTo>
                      <a:pt x="705" y="301"/>
                    </a:lnTo>
                    <a:lnTo>
                      <a:pt x="705" y="301"/>
                    </a:lnTo>
                    <a:lnTo>
                      <a:pt x="705" y="301"/>
                    </a:lnTo>
                    <a:lnTo>
                      <a:pt x="705" y="301"/>
                    </a:lnTo>
                    <a:close/>
                    <a:moveTo>
                      <a:pt x="848" y="842"/>
                    </a:moveTo>
                    <a:lnTo>
                      <a:pt x="848" y="842"/>
                    </a:lnTo>
                    <a:lnTo>
                      <a:pt x="848" y="840"/>
                    </a:lnTo>
                    <a:lnTo>
                      <a:pt x="848" y="838"/>
                    </a:lnTo>
                    <a:lnTo>
                      <a:pt x="848" y="838"/>
                    </a:lnTo>
                    <a:lnTo>
                      <a:pt x="848" y="838"/>
                    </a:lnTo>
                    <a:lnTo>
                      <a:pt x="848" y="838"/>
                    </a:lnTo>
                    <a:lnTo>
                      <a:pt x="848" y="838"/>
                    </a:lnTo>
                    <a:lnTo>
                      <a:pt x="848" y="836"/>
                    </a:lnTo>
                    <a:lnTo>
                      <a:pt x="848" y="836"/>
                    </a:lnTo>
                    <a:lnTo>
                      <a:pt x="848" y="836"/>
                    </a:lnTo>
                    <a:lnTo>
                      <a:pt x="848" y="836"/>
                    </a:lnTo>
                    <a:lnTo>
                      <a:pt x="848" y="834"/>
                    </a:lnTo>
                    <a:lnTo>
                      <a:pt x="848" y="834"/>
                    </a:lnTo>
                    <a:lnTo>
                      <a:pt x="848" y="834"/>
                    </a:lnTo>
                    <a:lnTo>
                      <a:pt x="848" y="834"/>
                    </a:lnTo>
                    <a:lnTo>
                      <a:pt x="848" y="834"/>
                    </a:lnTo>
                    <a:lnTo>
                      <a:pt x="848" y="836"/>
                    </a:lnTo>
                    <a:lnTo>
                      <a:pt x="848" y="836"/>
                    </a:lnTo>
                    <a:lnTo>
                      <a:pt x="848" y="836"/>
                    </a:lnTo>
                    <a:lnTo>
                      <a:pt x="848" y="836"/>
                    </a:lnTo>
                    <a:lnTo>
                      <a:pt x="846" y="836"/>
                    </a:lnTo>
                    <a:lnTo>
                      <a:pt x="846" y="836"/>
                    </a:lnTo>
                    <a:lnTo>
                      <a:pt x="846" y="838"/>
                    </a:lnTo>
                    <a:lnTo>
                      <a:pt x="846" y="838"/>
                    </a:lnTo>
                    <a:lnTo>
                      <a:pt x="846" y="838"/>
                    </a:lnTo>
                    <a:lnTo>
                      <a:pt x="848" y="838"/>
                    </a:lnTo>
                    <a:lnTo>
                      <a:pt x="848" y="838"/>
                    </a:lnTo>
                    <a:lnTo>
                      <a:pt x="848" y="840"/>
                    </a:lnTo>
                    <a:lnTo>
                      <a:pt x="846" y="840"/>
                    </a:lnTo>
                    <a:lnTo>
                      <a:pt x="846" y="840"/>
                    </a:lnTo>
                    <a:lnTo>
                      <a:pt x="846" y="840"/>
                    </a:lnTo>
                    <a:lnTo>
                      <a:pt x="846" y="840"/>
                    </a:lnTo>
                    <a:lnTo>
                      <a:pt x="846" y="840"/>
                    </a:lnTo>
                    <a:lnTo>
                      <a:pt x="844" y="840"/>
                    </a:lnTo>
                    <a:lnTo>
                      <a:pt x="844" y="840"/>
                    </a:lnTo>
                    <a:lnTo>
                      <a:pt x="844" y="840"/>
                    </a:lnTo>
                    <a:lnTo>
                      <a:pt x="846" y="840"/>
                    </a:lnTo>
                    <a:lnTo>
                      <a:pt x="846" y="840"/>
                    </a:lnTo>
                    <a:lnTo>
                      <a:pt x="846" y="842"/>
                    </a:lnTo>
                    <a:lnTo>
                      <a:pt x="846" y="842"/>
                    </a:lnTo>
                    <a:lnTo>
                      <a:pt x="846" y="842"/>
                    </a:lnTo>
                    <a:lnTo>
                      <a:pt x="846" y="842"/>
                    </a:lnTo>
                    <a:lnTo>
                      <a:pt x="846" y="842"/>
                    </a:lnTo>
                    <a:lnTo>
                      <a:pt x="846" y="842"/>
                    </a:lnTo>
                    <a:lnTo>
                      <a:pt x="844" y="842"/>
                    </a:lnTo>
                    <a:lnTo>
                      <a:pt x="844" y="842"/>
                    </a:lnTo>
                    <a:lnTo>
                      <a:pt x="844" y="842"/>
                    </a:lnTo>
                    <a:lnTo>
                      <a:pt x="844" y="844"/>
                    </a:lnTo>
                    <a:lnTo>
                      <a:pt x="844" y="844"/>
                    </a:lnTo>
                    <a:lnTo>
                      <a:pt x="844" y="844"/>
                    </a:lnTo>
                    <a:lnTo>
                      <a:pt x="844" y="844"/>
                    </a:lnTo>
                    <a:lnTo>
                      <a:pt x="844" y="844"/>
                    </a:lnTo>
                    <a:lnTo>
                      <a:pt x="846" y="844"/>
                    </a:lnTo>
                    <a:lnTo>
                      <a:pt x="846" y="844"/>
                    </a:lnTo>
                    <a:lnTo>
                      <a:pt x="846" y="844"/>
                    </a:lnTo>
                    <a:lnTo>
                      <a:pt x="846" y="844"/>
                    </a:lnTo>
                    <a:lnTo>
                      <a:pt x="846" y="842"/>
                    </a:lnTo>
                    <a:lnTo>
                      <a:pt x="846" y="842"/>
                    </a:lnTo>
                    <a:lnTo>
                      <a:pt x="846" y="842"/>
                    </a:lnTo>
                    <a:lnTo>
                      <a:pt x="846" y="842"/>
                    </a:lnTo>
                    <a:lnTo>
                      <a:pt x="848" y="842"/>
                    </a:lnTo>
                    <a:lnTo>
                      <a:pt x="848" y="844"/>
                    </a:lnTo>
                    <a:lnTo>
                      <a:pt x="848" y="844"/>
                    </a:lnTo>
                    <a:lnTo>
                      <a:pt x="848" y="844"/>
                    </a:lnTo>
                    <a:lnTo>
                      <a:pt x="848" y="844"/>
                    </a:lnTo>
                    <a:lnTo>
                      <a:pt x="848" y="844"/>
                    </a:lnTo>
                    <a:lnTo>
                      <a:pt x="848" y="844"/>
                    </a:lnTo>
                    <a:lnTo>
                      <a:pt x="848" y="842"/>
                    </a:lnTo>
                    <a:close/>
                    <a:moveTo>
                      <a:pt x="754" y="867"/>
                    </a:moveTo>
                    <a:lnTo>
                      <a:pt x="754" y="865"/>
                    </a:lnTo>
                    <a:lnTo>
                      <a:pt x="754" y="865"/>
                    </a:lnTo>
                    <a:lnTo>
                      <a:pt x="754" y="865"/>
                    </a:lnTo>
                    <a:lnTo>
                      <a:pt x="754" y="865"/>
                    </a:lnTo>
                    <a:lnTo>
                      <a:pt x="752" y="865"/>
                    </a:lnTo>
                    <a:lnTo>
                      <a:pt x="752" y="865"/>
                    </a:lnTo>
                    <a:lnTo>
                      <a:pt x="752" y="865"/>
                    </a:lnTo>
                    <a:lnTo>
                      <a:pt x="752" y="865"/>
                    </a:lnTo>
                    <a:lnTo>
                      <a:pt x="750" y="865"/>
                    </a:lnTo>
                    <a:lnTo>
                      <a:pt x="750" y="863"/>
                    </a:lnTo>
                    <a:lnTo>
                      <a:pt x="748" y="863"/>
                    </a:lnTo>
                    <a:lnTo>
                      <a:pt x="748" y="863"/>
                    </a:lnTo>
                    <a:lnTo>
                      <a:pt x="746" y="863"/>
                    </a:lnTo>
                    <a:lnTo>
                      <a:pt x="746" y="863"/>
                    </a:lnTo>
                    <a:lnTo>
                      <a:pt x="746" y="863"/>
                    </a:lnTo>
                    <a:lnTo>
                      <a:pt x="746" y="863"/>
                    </a:lnTo>
                    <a:lnTo>
                      <a:pt x="746" y="865"/>
                    </a:lnTo>
                    <a:lnTo>
                      <a:pt x="746" y="865"/>
                    </a:lnTo>
                    <a:lnTo>
                      <a:pt x="746" y="867"/>
                    </a:lnTo>
                    <a:lnTo>
                      <a:pt x="748" y="867"/>
                    </a:lnTo>
                    <a:lnTo>
                      <a:pt x="748" y="867"/>
                    </a:lnTo>
                    <a:lnTo>
                      <a:pt x="748" y="867"/>
                    </a:lnTo>
                    <a:lnTo>
                      <a:pt x="750" y="869"/>
                    </a:lnTo>
                    <a:lnTo>
                      <a:pt x="750" y="869"/>
                    </a:lnTo>
                    <a:lnTo>
                      <a:pt x="752" y="869"/>
                    </a:lnTo>
                    <a:lnTo>
                      <a:pt x="752" y="869"/>
                    </a:lnTo>
                    <a:lnTo>
                      <a:pt x="752" y="869"/>
                    </a:lnTo>
                    <a:lnTo>
                      <a:pt x="752" y="869"/>
                    </a:lnTo>
                    <a:lnTo>
                      <a:pt x="752" y="869"/>
                    </a:lnTo>
                    <a:lnTo>
                      <a:pt x="752" y="869"/>
                    </a:lnTo>
                    <a:lnTo>
                      <a:pt x="750" y="869"/>
                    </a:lnTo>
                    <a:lnTo>
                      <a:pt x="754" y="869"/>
                    </a:lnTo>
                    <a:lnTo>
                      <a:pt x="754" y="869"/>
                    </a:lnTo>
                    <a:lnTo>
                      <a:pt x="754" y="869"/>
                    </a:lnTo>
                    <a:lnTo>
                      <a:pt x="754" y="867"/>
                    </a:lnTo>
                    <a:lnTo>
                      <a:pt x="754" y="867"/>
                    </a:lnTo>
                    <a:lnTo>
                      <a:pt x="754" y="867"/>
                    </a:lnTo>
                    <a:close/>
                    <a:moveTo>
                      <a:pt x="733" y="830"/>
                    </a:moveTo>
                    <a:lnTo>
                      <a:pt x="733" y="830"/>
                    </a:lnTo>
                    <a:lnTo>
                      <a:pt x="733" y="830"/>
                    </a:lnTo>
                    <a:lnTo>
                      <a:pt x="731" y="830"/>
                    </a:lnTo>
                    <a:lnTo>
                      <a:pt x="731" y="830"/>
                    </a:lnTo>
                    <a:lnTo>
                      <a:pt x="731" y="830"/>
                    </a:lnTo>
                    <a:lnTo>
                      <a:pt x="733" y="830"/>
                    </a:lnTo>
                    <a:lnTo>
                      <a:pt x="733" y="830"/>
                    </a:lnTo>
                    <a:lnTo>
                      <a:pt x="733" y="830"/>
                    </a:lnTo>
                    <a:lnTo>
                      <a:pt x="733" y="830"/>
                    </a:lnTo>
                    <a:lnTo>
                      <a:pt x="733" y="830"/>
                    </a:lnTo>
                    <a:lnTo>
                      <a:pt x="733" y="830"/>
                    </a:lnTo>
                    <a:lnTo>
                      <a:pt x="733" y="830"/>
                    </a:lnTo>
                    <a:lnTo>
                      <a:pt x="731" y="830"/>
                    </a:lnTo>
                    <a:lnTo>
                      <a:pt x="731" y="830"/>
                    </a:lnTo>
                    <a:lnTo>
                      <a:pt x="733" y="830"/>
                    </a:lnTo>
                    <a:close/>
                    <a:moveTo>
                      <a:pt x="586" y="865"/>
                    </a:moveTo>
                    <a:lnTo>
                      <a:pt x="584" y="863"/>
                    </a:lnTo>
                    <a:lnTo>
                      <a:pt x="584" y="863"/>
                    </a:lnTo>
                    <a:lnTo>
                      <a:pt x="584" y="865"/>
                    </a:lnTo>
                    <a:lnTo>
                      <a:pt x="586" y="865"/>
                    </a:lnTo>
                    <a:close/>
                    <a:moveTo>
                      <a:pt x="758" y="869"/>
                    </a:moveTo>
                    <a:lnTo>
                      <a:pt x="758" y="869"/>
                    </a:lnTo>
                    <a:lnTo>
                      <a:pt x="758" y="869"/>
                    </a:lnTo>
                    <a:lnTo>
                      <a:pt x="758" y="869"/>
                    </a:lnTo>
                    <a:lnTo>
                      <a:pt x="756" y="867"/>
                    </a:lnTo>
                    <a:lnTo>
                      <a:pt x="756" y="867"/>
                    </a:lnTo>
                    <a:lnTo>
                      <a:pt x="756" y="867"/>
                    </a:lnTo>
                    <a:lnTo>
                      <a:pt x="756" y="867"/>
                    </a:lnTo>
                    <a:lnTo>
                      <a:pt x="756" y="869"/>
                    </a:lnTo>
                    <a:lnTo>
                      <a:pt x="756" y="869"/>
                    </a:lnTo>
                    <a:lnTo>
                      <a:pt x="756" y="869"/>
                    </a:lnTo>
                    <a:lnTo>
                      <a:pt x="758" y="871"/>
                    </a:lnTo>
                    <a:lnTo>
                      <a:pt x="758" y="871"/>
                    </a:lnTo>
                    <a:lnTo>
                      <a:pt x="760" y="869"/>
                    </a:lnTo>
                    <a:lnTo>
                      <a:pt x="760" y="869"/>
                    </a:lnTo>
                    <a:lnTo>
                      <a:pt x="758" y="869"/>
                    </a:lnTo>
                    <a:lnTo>
                      <a:pt x="758" y="869"/>
                    </a:lnTo>
                    <a:close/>
                    <a:moveTo>
                      <a:pt x="684" y="867"/>
                    </a:moveTo>
                    <a:lnTo>
                      <a:pt x="684" y="867"/>
                    </a:lnTo>
                    <a:lnTo>
                      <a:pt x="682" y="869"/>
                    </a:lnTo>
                    <a:lnTo>
                      <a:pt x="682" y="869"/>
                    </a:lnTo>
                    <a:lnTo>
                      <a:pt x="682" y="869"/>
                    </a:lnTo>
                    <a:lnTo>
                      <a:pt x="684" y="869"/>
                    </a:lnTo>
                    <a:lnTo>
                      <a:pt x="686" y="869"/>
                    </a:lnTo>
                    <a:lnTo>
                      <a:pt x="686" y="869"/>
                    </a:lnTo>
                    <a:lnTo>
                      <a:pt x="686" y="867"/>
                    </a:lnTo>
                    <a:lnTo>
                      <a:pt x="684" y="867"/>
                    </a:lnTo>
                    <a:close/>
                    <a:moveTo>
                      <a:pt x="739" y="853"/>
                    </a:moveTo>
                    <a:lnTo>
                      <a:pt x="739" y="850"/>
                    </a:lnTo>
                    <a:lnTo>
                      <a:pt x="739" y="850"/>
                    </a:lnTo>
                    <a:lnTo>
                      <a:pt x="739" y="850"/>
                    </a:lnTo>
                    <a:lnTo>
                      <a:pt x="739" y="850"/>
                    </a:lnTo>
                    <a:lnTo>
                      <a:pt x="739" y="850"/>
                    </a:lnTo>
                    <a:lnTo>
                      <a:pt x="739" y="848"/>
                    </a:lnTo>
                    <a:lnTo>
                      <a:pt x="739" y="846"/>
                    </a:lnTo>
                    <a:lnTo>
                      <a:pt x="737" y="846"/>
                    </a:lnTo>
                    <a:lnTo>
                      <a:pt x="737" y="846"/>
                    </a:lnTo>
                    <a:lnTo>
                      <a:pt x="737" y="846"/>
                    </a:lnTo>
                    <a:lnTo>
                      <a:pt x="737" y="846"/>
                    </a:lnTo>
                    <a:lnTo>
                      <a:pt x="737" y="846"/>
                    </a:lnTo>
                    <a:lnTo>
                      <a:pt x="737" y="846"/>
                    </a:lnTo>
                    <a:lnTo>
                      <a:pt x="735" y="846"/>
                    </a:lnTo>
                    <a:lnTo>
                      <a:pt x="735" y="846"/>
                    </a:lnTo>
                    <a:lnTo>
                      <a:pt x="733" y="846"/>
                    </a:lnTo>
                    <a:lnTo>
                      <a:pt x="733" y="846"/>
                    </a:lnTo>
                    <a:lnTo>
                      <a:pt x="733" y="846"/>
                    </a:lnTo>
                    <a:lnTo>
                      <a:pt x="731" y="844"/>
                    </a:lnTo>
                    <a:lnTo>
                      <a:pt x="731" y="842"/>
                    </a:lnTo>
                    <a:lnTo>
                      <a:pt x="731" y="840"/>
                    </a:lnTo>
                    <a:lnTo>
                      <a:pt x="731" y="838"/>
                    </a:lnTo>
                    <a:lnTo>
                      <a:pt x="731" y="836"/>
                    </a:lnTo>
                    <a:lnTo>
                      <a:pt x="731" y="836"/>
                    </a:lnTo>
                    <a:lnTo>
                      <a:pt x="731" y="836"/>
                    </a:lnTo>
                    <a:lnTo>
                      <a:pt x="729" y="834"/>
                    </a:lnTo>
                    <a:lnTo>
                      <a:pt x="729" y="834"/>
                    </a:lnTo>
                    <a:lnTo>
                      <a:pt x="729" y="832"/>
                    </a:lnTo>
                    <a:lnTo>
                      <a:pt x="729" y="832"/>
                    </a:lnTo>
                    <a:lnTo>
                      <a:pt x="729" y="832"/>
                    </a:lnTo>
                    <a:lnTo>
                      <a:pt x="729" y="832"/>
                    </a:lnTo>
                    <a:lnTo>
                      <a:pt x="729" y="832"/>
                    </a:lnTo>
                    <a:lnTo>
                      <a:pt x="729" y="832"/>
                    </a:lnTo>
                    <a:lnTo>
                      <a:pt x="727" y="830"/>
                    </a:lnTo>
                    <a:lnTo>
                      <a:pt x="725" y="830"/>
                    </a:lnTo>
                    <a:lnTo>
                      <a:pt x="723" y="830"/>
                    </a:lnTo>
                    <a:lnTo>
                      <a:pt x="721" y="830"/>
                    </a:lnTo>
                    <a:lnTo>
                      <a:pt x="721" y="830"/>
                    </a:lnTo>
                    <a:lnTo>
                      <a:pt x="721" y="830"/>
                    </a:lnTo>
                    <a:lnTo>
                      <a:pt x="717" y="830"/>
                    </a:lnTo>
                    <a:lnTo>
                      <a:pt x="717" y="830"/>
                    </a:lnTo>
                    <a:lnTo>
                      <a:pt x="715" y="832"/>
                    </a:lnTo>
                    <a:lnTo>
                      <a:pt x="715" y="832"/>
                    </a:lnTo>
                    <a:lnTo>
                      <a:pt x="713" y="832"/>
                    </a:lnTo>
                    <a:lnTo>
                      <a:pt x="711" y="832"/>
                    </a:lnTo>
                    <a:lnTo>
                      <a:pt x="711" y="832"/>
                    </a:lnTo>
                    <a:lnTo>
                      <a:pt x="709" y="834"/>
                    </a:lnTo>
                    <a:lnTo>
                      <a:pt x="707" y="834"/>
                    </a:lnTo>
                    <a:lnTo>
                      <a:pt x="709" y="834"/>
                    </a:lnTo>
                    <a:lnTo>
                      <a:pt x="709" y="836"/>
                    </a:lnTo>
                    <a:lnTo>
                      <a:pt x="707" y="836"/>
                    </a:lnTo>
                    <a:lnTo>
                      <a:pt x="705" y="836"/>
                    </a:lnTo>
                    <a:lnTo>
                      <a:pt x="705" y="834"/>
                    </a:lnTo>
                    <a:lnTo>
                      <a:pt x="703" y="834"/>
                    </a:lnTo>
                    <a:lnTo>
                      <a:pt x="703" y="834"/>
                    </a:lnTo>
                    <a:lnTo>
                      <a:pt x="700" y="832"/>
                    </a:lnTo>
                    <a:lnTo>
                      <a:pt x="700" y="834"/>
                    </a:lnTo>
                    <a:lnTo>
                      <a:pt x="698" y="834"/>
                    </a:lnTo>
                    <a:lnTo>
                      <a:pt x="698" y="834"/>
                    </a:lnTo>
                    <a:lnTo>
                      <a:pt x="696" y="836"/>
                    </a:lnTo>
                    <a:lnTo>
                      <a:pt x="696" y="836"/>
                    </a:lnTo>
                    <a:lnTo>
                      <a:pt x="692" y="844"/>
                    </a:lnTo>
                    <a:lnTo>
                      <a:pt x="690" y="846"/>
                    </a:lnTo>
                    <a:lnTo>
                      <a:pt x="688" y="846"/>
                    </a:lnTo>
                    <a:lnTo>
                      <a:pt x="686" y="846"/>
                    </a:lnTo>
                    <a:lnTo>
                      <a:pt x="684" y="846"/>
                    </a:lnTo>
                    <a:lnTo>
                      <a:pt x="684" y="848"/>
                    </a:lnTo>
                    <a:lnTo>
                      <a:pt x="682" y="848"/>
                    </a:lnTo>
                    <a:lnTo>
                      <a:pt x="684" y="850"/>
                    </a:lnTo>
                    <a:lnTo>
                      <a:pt x="684" y="850"/>
                    </a:lnTo>
                    <a:lnTo>
                      <a:pt x="684" y="850"/>
                    </a:lnTo>
                    <a:lnTo>
                      <a:pt x="684" y="853"/>
                    </a:lnTo>
                    <a:lnTo>
                      <a:pt x="684" y="853"/>
                    </a:lnTo>
                    <a:lnTo>
                      <a:pt x="684" y="853"/>
                    </a:lnTo>
                    <a:lnTo>
                      <a:pt x="684" y="855"/>
                    </a:lnTo>
                    <a:lnTo>
                      <a:pt x="684" y="855"/>
                    </a:lnTo>
                    <a:lnTo>
                      <a:pt x="684" y="855"/>
                    </a:lnTo>
                    <a:lnTo>
                      <a:pt x="684" y="857"/>
                    </a:lnTo>
                    <a:lnTo>
                      <a:pt x="686" y="857"/>
                    </a:lnTo>
                    <a:lnTo>
                      <a:pt x="686" y="859"/>
                    </a:lnTo>
                    <a:lnTo>
                      <a:pt x="690" y="859"/>
                    </a:lnTo>
                    <a:lnTo>
                      <a:pt x="690" y="859"/>
                    </a:lnTo>
                    <a:lnTo>
                      <a:pt x="692" y="859"/>
                    </a:lnTo>
                    <a:lnTo>
                      <a:pt x="692" y="859"/>
                    </a:lnTo>
                    <a:lnTo>
                      <a:pt x="694" y="859"/>
                    </a:lnTo>
                    <a:lnTo>
                      <a:pt x="696" y="859"/>
                    </a:lnTo>
                    <a:lnTo>
                      <a:pt x="698" y="859"/>
                    </a:lnTo>
                    <a:lnTo>
                      <a:pt x="700" y="857"/>
                    </a:lnTo>
                    <a:lnTo>
                      <a:pt x="700" y="857"/>
                    </a:lnTo>
                    <a:lnTo>
                      <a:pt x="700" y="855"/>
                    </a:lnTo>
                    <a:lnTo>
                      <a:pt x="700" y="855"/>
                    </a:lnTo>
                    <a:lnTo>
                      <a:pt x="700" y="855"/>
                    </a:lnTo>
                    <a:lnTo>
                      <a:pt x="700" y="855"/>
                    </a:lnTo>
                    <a:lnTo>
                      <a:pt x="700" y="855"/>
                    </a:lnTo>
                    <a:lnTo>
                      <a:pt x="705" y="850"/>
                    </a:lnTo>
                    <a:lnTo>
                      <a:pt x="707" y="850"/>
                    </a:lnTo>
                    <a:lnTo>
                      <a:pt x="709" y="850"/>
                    </a:lnTo>
                    <a:lnTo>
                      <a:pt x="719" y="850"/>
                    </a:lnTo>
                    <a:lnTo>
                      <a:pt x="721" y="853"/>
                    </a:lnTo>
                    <a:lnTo>
                      <a:pt x="723" y="853"/>
                    </a:lnTo>
                    <a:lnTo>
                      <a:pt x="725" y="853"/>
                    </a:lnTo>
                    <a:lnTo>
                      <a:pt x="727" y="853"/>
                    </a:lnTo>
                    <a:lnTo>
                      <a:pt x="727" y="850"/>
                    </a:lnTo>
                    <a:lnTo>
                      <a:pt x="729" y="850"/>
                    </a:lnTo>
                    <a:lnTo>
                      <a:pt x="729" y="850"/>
                    </a:lnTo>
                    <a:lnTo>
                      <a:pt x="729" y="850"/>
                    </a:lnTo>
                    <a:lnTo>
                      <a:pt x="729" y="848"/>
                    </a:lnTo>
                    <a:lnTo>
                      <a:pt x="729" y="846"/>
                    </a:lnTo>
                    <a:lnTo>
                      <a:pt x="729" y="846"/>
                    </a:lnTo>
                    <a:lnTo>
                      <a:pt x="731" y="846"/>
                    </a:lnTo>
                    <a:lnTo>
                      <a:pt x="731" y="846"/>
                    </a:lnTo>
                    <a:lnTo>
                      <a:pt x="733" y="846"/>
                    </a:lnTo>
                    <a:lnTo>
                      <a:pt x="733" y="848"/>
                    </a:lnTo>
                    <a:lnTo>
                      <a:pt x="733" y="848"/>
                    </a:lnTo>
                    <a:lnTo>
                      <a:pt x="733" y="848"/>
                    </a:lnTo>
                    <a:lnTo>
                      <a:pt x="735" y="850"/>
                    </a:lnTo>
                    <a:lnTo>
                      <a:pt x="735" y="850"/>
                    </a:lnTo>
                    <a:lnTo>
                      <a:pt x="735" y="850"/>
                    </a:lnTo>
                    <a:lnTo>
                      <a:pt x="735" y="850"/>
                    </a:lnTo>
                    <a:lnTo>
                      <a:pt x="735" y="850"/>
                    </a:lnTo>
                    <a:lnTo>
                      <a:pt x="737" y="850"/>
                    </a:lnTo>
                    <a:lnTo>
                      <a:pt x="737" y="850"/>
                    </a:lnTo>
                    <a:lnTo>
                      <a:pt x="737" y="850"/>
                    </a:lnTo>
                    <a:lnTo>
                      <a:pt x="737" y="850"/>
                    </a:lnTo>
                    <a:lnTo>
                      <a:pt x="739" y="850"/>
                    </a:lnTo>
                    <a:lnTo>
                      <a:pt x="739" y="850"/>
                    </a:lnTo>
                    <a:lnTo>
                      <a:pt x="737" y="853"/>
                    </a:lnTo>
                    <a:lnTo>
                      <a:pt x="737" y="853"/>
                    </a:lnTo>
                    <a:lnTo>
                      <a:pt x="737" y="853"/>
                    </a:lnTo>
                    <a:lnTo>
                      <a:pt x="739" y="853"/>
                    </a:lnTo>
                    <a:lnTo>
                      <a:pt x="741" y="853"/>
                    </a:lnTo>
                    <a:lnTo>
                      <a:pt x="741" y="853"/>
                    </a:lnTo>
                    <a:lnTo>
                      <a:pt x="739" y="853"/>
                    </a:lnTo>
                    <a:close/>
                    <a:moveTo>
                      <a:pt x="748" y="840"/>
                    </a:moveTo>
                    <a:lnTo>
                      <a:pt x="748" y="840"/>
                    </a:lnTo>
                    <a:lnTo>
                      <a:pt x="748" y="840"/>
                    </a:lnTo>
                    <a:lnTo>
                      <a:pt x="748" y="842"/>
                    </a:lnTo>
                    <a:lnTo>
                      <a:pt x="748" y="842"/>
                    </a:lnTo>
                    <a:lnTo>
                      <a:pt x="748" y="840"/>
                    </a:lnTo>
                    <a:close/>
                    <a:moveTo>
                      <a:pt x="782" y="832"/>
                    </a:moveTo>
                    <a:lnTo>
                      <a:pt x="782" y="832"/>
                    </a:lnTo>
                    <a:lnTo>
                      <a:pt x="782" y="832"/>
                    </a:lnTo>
                    <a:lnTo>
                      <a:pt x="782" y="832"/>
                    </a:lnTo>
                    <a:lnTo>
                      <a:pt x="782" y="832"/>
                    </a:lnTo>
                    <a:lnTo>
                      <a:pt x="782" y="832"/>
                    </a:lnTo>
                    <a:lnTo>
                      <a:pt x="780" y="832"/>
                    </a:lnTo>
                    <a:lnTo>
                      <a:pt x="778" y="832"/>
                    </a:lnTo>
                    <a:lnTo>
                      <a:pt x="778" y="832"/>
                    </a:lnTo>
                    <a:lnTo>
                      <a:pt x="778" y="832"/>
                    </a:lnTo>
                    <a:lnTo>
                      <a:pt x="778" y="832"/>
                    </a:lnTo>
                    <a:lnTo>
                      <a:pt x="778" y="832"/>
                    </a:lnTo>
                    <a:lnTo>
                      <a:pt x="778" y="832"/>
                    </a:lnTo>
                    <a:lnTo>
                      <a:pt x="778" y="832"/>
                    </a:lnTo>
                    <a:lnTo>
                      <a:pt x="778" y="834"/>
                    </a:lnTo>
                    <a:lnTo>
                      <a:pt x="780" y="834"/>
                    </a:lnTo>
                    <a:lnTo>
                      <a:pt x="780" y="834"/>
                    </a:lnTo>
                    <a:lnTo>
                      <a:pt x="780" y="834"/>
                    </a:lnTo>
                    <a:lnTo>
                      <a:pt x="780" y="832"/>
                    </a:lnTo>
                    <a:lnTo>
                      <a:pt x="780" y="832"/>
                    </a:lnTo>
                    <a:lnTo>
                      <a:pt x="780" y="832"/>
                    </a:lnTo>
                    <a:lnTo>
                      <a:pt x="782" y="834"/>
                    </a:lnTo>
                    <a:lnTo>
                      <a:pt x="782" y="834"/>
                    </a:lnTo>
                    <a:lnTo>
                      <a:pt x="780" y="834"/>
                    </a:lnTo>
                    <a:lnTo>
                      <a:pt x="780" y="836"/>
                    </a:lnTo>
                    <a:lnTo>
                      <a:pt x="780" y="836"/>
                    </a:lnTo>
                    <a:lnTo>
                      <a:pt x="780" y="836"/>
                    </a:lnTo>
                    <a:lnTo>
                      <a:pt x="780" y="836"/>
                    </a:lnTo>
                    <a:lnTo>
                      <a:pt x="782" y="838"/>
                    </a:lnTo>
                    <a:lnTo>
                      <a:pt x="782" y="836"/>
                    </a:lnTo>
                    <a:lnTo>
                      <a:pt x="782" y="836"/>
                    </a:lnTo>
                    <a:lnTo>
                      <a:pt x="782" y="836"/>
                    </a:lnTo>
                    <a:lnTo>
                      <a:pt x="784" y="836"/>
                    </a:lnTo>
                    <a:lnTo>
                      <a:pt x="784" y="836"/>
                    </a:lnTo>
                    <a:lnTo>
                      <a:pt x="784" y="834"/>
                    </a:lnTo>
                    <a:lnTo>
                      <a:pt x="784" y="834"/>
                    </a:lnTo>
                    <a:lnTo>
                      <a:pt x="784" y="834"/>
                    </a:lnTo>
                    <a:lnTo>
                      <a:pt x="782" y="832"/>
                    </a:lnTo>
                    <a:close/>
                    <a:moveTo>
                      <a:pt x="778" y="840"/>
                    </a:moveTo>
                    <a:lnTo>
                      <a:pt x="776" y="838"/>
                    </a:lnTo>
                    <a:lnTo>
                      <a:pt x="776" y="838"/>
                    </a:lnTo>
                    <a:lnTo>
                      <a:pt x="776" y="838"/>
                    </a:lnTo>
                    <a:lnTo>
                      <a:pt x="776" y="838"/>
                    </a:lnTo>
                    <a:lnTo>
                      <a:pt x="778" y="840"/>
                    </a:lnTo>
                    <a:lnTo>
                      <a:pt x="778" y="840"/>
                    </a:lnTo>
                    <a:lnTo>
                      <a:pt x="778" y="840"/>
                    </a:lnTo>
                    <a:lnTo>
                      <a:pt x="778" y="840"/>
                    </a:lnTo>
                    <a:lnTo>
                      <a:pt x="778" y="840"/>
                    </a:lnTo>
                    <a:close/>
                    <a:moveTo>
                      <a:pt x="762" y="857"/>
                    </a:moveTo>
                    <a:lnTo>
                      <a:pt x="762" y="857"/>
                    </a:lnTo>
                    <a:lnTo>
                      <a:pt x="760" y="857"/>
                    </a:lnTo>
                    <a:lnTo>
                      <a:pt x="760" y="857"/>
                    </a:lnTo>
                    <a:lnTo>
                      <a:pt x="762" y="857"/>
                    </a:lnTo>
                    <a:lnTo>
                      <a:pt x="760" y="857"/>
                    </a:lnTo>
                    <a:lnTo>
                      <a:pt x="760" y="857"/>
                    </a:lnTo>
                    <a:lnTo>
                      <a:pt x="760" y="857"/>
                    </a:lnTo>
                    <a:lnTo>
                      <a:pt x="760" y="857"/>
                    </a:lnTo>
                    <a:lnTo>
                      <a:pt x="760" y="857"/>
                    </a:lnTo>
                    <a:lnTo>
                      <a:pt x="760" y="857"/>
                    </a:lnTo>
                    <a:lnTo>
                      <a:pt x="760" y="857"/>
                    </a:lnTo>
                    <a:lnTo>
                      <a:pt x="760" y="857"/>
                    </a:lnTo>
                    <a:lnTo>
                      <a:pt x="760" y="857"/>
                    </a:lnTo>
                    <a:lnTo>
                      <a:pt x="762" y="857"/>
                    </a:lnTo>
                    <a:lnTo>
                      <a:pt x="762" y="857"/>
                    </a:lnTo>
                    <a:lnTo>
                      <a:pt x="762" y="857"/>
                    </a:lnTo>
                    <a:lnTo>
                      <a:pt x="762" y="857"/>
                    </a:lnTo>
                    <a:lnTo>
                      <a:pt x="762" y="857"/>
                    </a:lnTo>
                    <a:lnTo>
                      <a:pt x="762" y="857"/>
                    </a:lnTo>
                    <a:close/>
                    <a:moveTo>
                      <a:pt x="776" y="836"/>
                    </a:moveTo>
                    <a:lnTo>
                      <a:pt x="776" y="836"/>
                    </a:lnTo>
                    <a:lnTo>
                      <a:pt x="776" y="836"/>
                    </a:lnTo>
                    <a:lnTo>
                      <a:pt x="776" y="836"/>
                    </a:lnTo>
                    <a:lnTo>
                      <a:pt x="776" y="838"/>
                    </a:lnTo>
                    <a:lnTo>
                      <a:pt x="776" y="838"/>
                    </a:lnTo>
                    <a:lnTo>
                      <a:pt x="776" y="836"/>
                    </a:lnTo>
                    <a:lnTo>
                      <a:pt x="776" y="836"/>
                    </a:lnTo>
                    <a:lnTo>
                      <a:pt x="776" y="836"/>
                    </a:lnTo>
                    <a:close/>
                    <a:moveTo>
                      <a:pt x="766" y="838"/>
                    </a:moveTo>
                    <a:lnTo>
                      <a:pt x="764" y="838"/>
                    </a:lnTo>
                    <a:lnTo>
                      <a:pt x="764" y="840"/>
                    </a:lnTo>
                    <a:lnTo>
                      <a:pt x="762" y="840"/>
                    </a:lnTo>
                    <a:lnTo>
                      <a:pt x="762" y="840"/>
                    </a:lnTo>
                    <a:lnTo>
                      <a:pt x="760" y="842"/>
                    </a:lnTo>
                    <a:lnTo>
                      <a:pt x="760" y="842"/>
                    </a:lnTo>
                    <a:lnTo>
                      <a:pt x="760" y="842"/>
                    </a:lnTo>
                    <a:lnTo>
                      <a:pt x="762" y="844"/>
                    </a:lnTo>
                    <a:lnTo>
                      <a:pt x="762" y="846"/>
                    </a:lnTo>
                    <a:lnTo>
                      <a:pt x="762" y="846"/>
                    </a:lnTo>
                    <a:lnTo>
                      <a:pt x="764" y="846"/>
                    </a:lnTo>
                    <a:lnTo>
                      <a:pt x="764" y="846"/>
                    </a:lnTo>
                    <a:lnTo>
                      <a:pt x="766" y="844"/>
                    </a:lnTo>
                    <a:lnTo>
                      <a:pt x="766" y="842"/>
                    </a:lnTo>
                    <a:lnTo>
                      <a:pt x="766" y="842"/>
                    </a:lnTo>
                    <a:lnTo>
                      <a:pt x="766" y="842"/>
                    </a:lnTo>
                    <a:lnTo>
                      <a:pt x="766" y="840"/>
                    </a:lnTo>
                    <a:lnTo>
                      <a:pt x="766" y="840"/>
                    </a:lnTo>
                    <a:lnTo>
                      <a:pt x="766" y="838"/>
                    </a:lnTo>
                    <a:close/>
                    <a:moveTo>
                      <a:pt x="27" y="738"/>
                    </a:moveTo>
                    <a:lnTo>
                      <a:pt x="23" y="738"/>
                    </a:lnTo>
                    <a:lnTo>
                      <a:pt x="23" y="738"/>
                    </a:lnTo>
                    <a:lnTo>
                      <a:pt x="23" y="738"/>
                    </a:lnTo>
                    <a:lnTo>
                      <a:pt x="23" y="738"/>
                    </a:lnTo>
                    <a:lnTo>
                      <a:pt x="21" y="738"/>
                    </a:lnTo>
                    <a:lnTo>
                      <a:pt x="21" y="738"/>
                    </a:lnTo>
                    <a:lnTo>
                      <a:pt x="21" y="738"/>
                    </a:lnTo>
                    <a:lnTo>
                      <a:pt x="21" y="738"/>
                    </a:lnTo>
                    <a:lnTo>
                      <a:pt x="21" y="738"/>
                    </a:lnTo>
                    <a:lnTo>
                      <a:pt x="18" y="738"/>
                    </a:lnTo>
                    <a:lnTo>
                      <a:pt x="18" y="738"/>
                    </a:lnTo>
                    <a:lnTo>
                      <a:pt x="18" y="738"/>
                    </a:lnTo>
                    <a:lnTo>
                      <a:pt x="16" y="738"/>
                    </a:lnTo>
                    <a:lnTo>
                      <a:pt x="16" y="738"/>
                    </a:lnTo>
                    <a:lnTo>
                      <a:pt x="16" y="738"/>
                    </a:lnTo>
                    <a:lnTo>
                      <a:pt x="16" y="738"/>
                    </a:lnTo>
                    <a:lnTo>
                      <a:pt x="14" y="738"/>
                    </a:lnTo>
                    <a:lnTo>
                      <a:pt x="14" y="738"/>
                    </a:lnTo>
                    <a:lnTo>
                      <a:pt x="14" y="738"/>
                    </a:lnTo>
                    <a:lnTo>
                      <a:pt x="14" y="738"/>
                    </a:lnTo>
                    <a:lnTo>
                      <a:pt x="16" y="740"/>
                    </a:lnTo>
                    <a:lnTo>
                      <a:pt x="18" y="742"/>
                    </a:lnTo>
                    <a:lnTo>
                      <a:pt x="21" y="742"/>
                    </a:lnTo>
                    <a:lnTo>
                      <a:pt x="21" y="742"/>
                    </a:lnTo>
                    <a:lnTo>
                      <a:pt x="21" y="744"/>
                    </a:lnTo>
                    <a:lnTo>
                      <a:pt x="21" y="744"/>
                    </a:lnTo>
                    <a:lnTo>
                      <a:pt x="21" y="744"/>
                    </a:lnTo>
                    <a:lnTo>
                      <a:pt x="21" y="744"/>
                    </a:lnTo>
                    <a:lnTo>
                      <a:pt x="21" y="744"/>
                    </a:lnTo>
                    <a:lnTo>
                      <a:pt x="21" y="744"/>
                    </a:lnTo>
                    <a:lnTo>
                      <a:pt x="21" y="744"/>
                    </a:lnTo>
                    <a:lnTo>
                      <a:pt x="21" y="744"/>
                    </a:lnTo>
                    <a:lnTo>
                      <a:pt x="21" y="744"/>
                    </a:lnTo>
                    <a:lnTo>
                      <a:pt x="23" y="746"/>
                    </a:lnTo>
                    <a:lnTo>
                      <a:pt x="23" y="744"/>
                    </a:lnTo>
                    <a:lnTo>
                      <a:pt x="23" y="744"/>
                    </a:lnTo>
                    <a:lnTo>
                      <a:pt x="23" y="742"/>
                    </a:lnTo>
                    <a:lnTo>
                      <a:pt x="23" y="742"/>
                    </a:lnTo>
                    <a:lnTo>
                      <a:pt x="25" y="740"/>
                    </a:lnTo>
                    <a:lnTo>
                      <a:pt x="25" y="740"/>
                    </a:lnTo>
                    <a:lnTo>
                      <a:pt x="27" y="740"/>
                    </a:lnTo>
                    <a:lnTo>
                      <a:pt x="27" y="740"/>
                    </a:lnTo>
                    <a:lnTo>
                      <a:pt x="27" y="738"/>
                    </a:lnTo>
                    <a:close/>
                    <a:moveTo>
                      <a:pt x="231" y="883"/>
                    </a:moveTo>
                    <a:lnTo>
                      <a:pt x="231" y="883"/>
                    </a:lnTo>
                    <a:lnTo>
                      <a:pt x="231" y="883"/>
                    </a:lnTo>
                    <a:lnTo>
                      <a:pt x="229" y="883"/>
                    </a:lnTo>
                    <a:lnTo>
                      <a:pt x="229" y="883"/>
                    </a:lnTo>
                    <a:lnTo>
                      <a:pt x="231" y="883"/>
                    </a:lnTo>
                    <a:lnTo>
                      <a:pt x="231" y="883"/>
                    </a:lnTo>
                    <a:lnTo>
                      <a:pt x="231" y="885"/>
                    </a:lnTo>
                    <a:lnTo>
                      <a:pt x="231" y="885"/>
                    </a:lnTo>
                    <a:lnTo>
                      <a:pt x="231" y="883"/>
                    </a:lnTo>
                    <a:lnTo>
                      <a:pt x="231" y="883"/>
                    </a:lnTo>
                    <a:lnTo>
                      <a:pt x="231" y="883"/>
                    </a:lnTo>
                    <a:close/>
                    <a:moveTo>
                      <a:pt x="315" y="898"/>
                    </a:moveTo>
                    <a:lnTo>
                      <a:pt x="315" y="898"/>
                    </a:lnTo>
                    <a:lnTo>
                      <a:pt x="315" y="900"/>
                    </a:lnTo>
                    <a:lnTo>
                      <a:pt x="313" y="898"/>
                    </a:lnTo>
                    <a:lnTo>
                      <a:pt x="313" y="898"/>
                    </a:lnTo>
                    <a:lnTo>
                      <a:pt x="315" y="898"/>
                    </a:lnTo>
                    <a:lnTo>
                      <a:pt x="315" y="898"/>
                    </a:lnTo>
                    <a:lnTo>
                      <a:pt x="315" y="898"/>
                    </a:lnTo>
                    <a:lnTo>
                      <a:pt x="315" y="898"/>
                    </a:lnTo>
                    <a:lnTo>
                      <a:pt x="315" y="898"/>
                    </a:lnTo>
                    <a:lnTo>
                      <a:pt x="313" y="898"/>
                    </a:lnTo>
                    <a:lnTo>
                      <a:pt x="313" y="898"/>
                    </a:lnTo>
                    <a:lnTo>
                      <a:pt x="311" y="898"/>
                    </a:lnTo>
                    <a:lnTo>
                      <a:pt x="311" y="898"/>
                    </a:lnTo>
                    <a:lnTo>
                      <a:pt x="315" y="900"/>
                    </a:lnTo>
                    <a:lnTo>
                      <a:pt x="315" y="900"/>
                    </a:lnTo>
                    <a:lnTo>
                      <a:pt x="315" y="900"/>
                    </a:lnTo>
                    <a:lnTo>
                      <a:pt x="315" y="900"/>
                    </a:lnTo>
                    <a:lnTo>
                      <a:pt x="315" y="900"/>
                    </a:lnTo>
                    <a:lnTo>
                      <a:pt x="315" y="898"/>
                    </a:lnTo>
                    <a:lnTo>
                      <a:pt x="315" y="898"/>
                    </a:lnTo>
                    <a:close/>
                    <a:moveTo>
                      <a:pt x="238" y="894"/>
                    </a:moveTo>
                    <a:lnTo>
                      <a:pt x="238" y="894"/>
                    </a:lnTo>
                    <a:lnTo>
                      <a:pt x="238" y="894"/>
                    </a:lnTo>
                    <a:lnTo>
                      <a:pt x="238" y="894"/>
                    </a:lnTo>
                    <a:lnTo>
                      <a:pt x="238" y="894"/>
                    </a:lnTo>
                    <a:lnTo>
                      <a:pt x="238" y="894"/>
                    </a:lnTo>
                    <a:close/>
                    <a:moveTo>
                      <a:pt x="225" y="883"/>
                    </a:moveTo>
                    <a:lnTo>
                      <a:pt x="223" y="883"/>
                    </a:lnTo>
                    <a:lnTo>
                      <a:pt x="223" y="883"/>
                    </a:lnTo>
                    <a:lnTo>
                      <a:pt x="223" y="883"/>
                    </a:lnTo>
                    <a:lnTo>
                      <a:pt x="223" y="881"/>
                    </a:lnTo>
                    <a:lnTo>
                      <a:pt x="223" y="881"/>
                    </a:lnTo>
                    <a:lnTo>
                      <a:pt x="223" y="881"/>
                    </a:lnTo>
                    <a:lnTo>
                      <a:pt x="223" y="881"/>
                    </a:lnTo>
                    <a:lnTo>
                      <a:pt x="223" y="881"/>
                    </a:lnTo>
                    <a:lnTo>
                      <a:pt x="223" y="883"/>
                    </a:lnTo>
                    <a:lnTo>
                      <a:pt x="223" y="883"/>
                    </a:lnTo>
                    <a:lnTo>
                      <a:pt x="223" y="883"/>
                    </a:lnTo>
                    <a:lnTo>
                      <a:pt x="223" y="883"/>
                    </a:lnTo>
                    <a:lnTo>
                      <a:pt x="223" y="883"/>
                    </a:lnTo>
                    <a:lnTo>
                      <a:pt x="225" y="883"/>
                    </a:lnTo>
                    <a:lnTo>
                      <a:pt x="225" y="885"/>
                    </a:lnTo>
                    <a:lnTo>
                      <a:pt x="225" y="883"/>
                    </a:lnTo>
                    <a:lnTo>
                      <a:pt x="225" y="883"/>
                    </a:lnTo>
                    <a:lnTo>
                      <a:pt x="225" y="883"/>
                    </a:lnTo>
                    <a:close/>
                    <a:moveTo>
                      <a:pt x="229" y="883"/>
                    </a:moveTo>
                    <a:lnTo>
                      <a:pt x="229" y="883"/>
                    </a:lnTo>
                    <a:lnTo>
                      <a:pt x="229" y="881"/>
                    </a:lnTo>
                    <a:lnTo>
                      <a:pt x="229" y="881"/>
                    </a:lnTo>
                    <a:lnTo>
                      <a:pt x="227" y="881"/>
                    </a:lnTo>
                    <a:lnTo>
                      <a:pt x="227" y="881"/>
                    </a:lnTo>
                    <a:lnTo>
                      <a:pt x="227" y="883"/>
                    </a:lnTo>
                    <a:lnTo>
                      <a:pt x="227" y="883"/>
                    </a:lnTo>
                    <a:lnTo>
                      <a:pt x="227" y="883"/>
                    </a:lnTo>
                    <a:lnTo>
                      <a:pt x="227" y="883"/>
                    </a:lnTo>
                    <a:lnTo>
                      <a:pt x="229" y="883"/>
                    </a:lnTo>
                    <a:lnTo>
                      <a:pt x="229" y="883"/>
                    </a:lnTo>
                    <a:lnTo>
                      <a:pt x="229" y="883"/>
                    </a:lnTo>
                    <a:lnTo>
                      <a:pt x="229" y="883"/>
                    </a:lnTo>
                    <a:lnTo>
                      <a:pt x="229" y="883"/>
                    </a:lnTo>
                    <a:lnTo>
                      <a:pt x="229" y="883"/>
                    </a:lnTo>
                    <a:lnTo>
                      <a:pt x="229" y="883"/>
                    </a:lnTo>
                    <a:close/>
                    <a:moveTo>
                      <a:pt x="260" y="883"/>
                    </a:moveTo>
                    <a:lnTo>
                      <a:pt x="260" y="883"/>
                    </a:lnTo>
                    <a:lnTo>
                      <a:pt x="262" y="883"/>
                    </a:lnTo>
                    <a:lnTo>
                      <a:pt x="262" y="883"/>
                    </a:lnTo>
                    <a:lnTo>
                      <a:pt x="264" y="883"/>
                    </a:lnTo>
                    <a:lnTo>
                      <a:pt x="264" y="883"/>
                    </a:lnTo>
                    <a:lnTo>
                      <a:pt x="264" y="883"/>
                    </a:lnTo>
                    <a:lnTo>
                      <a:pt x="264" y="883"/>
                    </a:lnTo>
                    <a:lnTo>
                      <a:pt x="262" y="881"/>
                    </a:lnTo>
                    <a:lnTo>
                      <a:pt x="258" y="881"/>
                    </a:lnTo>
                    <a:lnTo>
                      <a:pt x="258" y="879"/>
                    </a:lnTo>
                    <a:lnTo>
                      <a:pt x="256" y="879"/>
                    </a:lnTo>
                    <a:lnTo>
                      <a:pt x="258" y="879"/>
                    </a:lnTo>
                    <a:lnTo>
                      <a:pt x="258" y="877"/>
                    </a:lnTo>
                    <a:lnTo>
                      <a:pt x="258" y="877"/>
                    </a:lnTo>
                    <a:lnTo>
                      <a:pt x="256" y="877"/>
                    </a:lnTo>
                    <a:lnTo>
                      <a:pt x="256" y="875"/>
                    </a:lnTo>
                    <a:lnTo>
                      <a:pt x="256" y="875"/>
                    </a:lnTo>
                    <a:lnTo>
                      <a:pt x="250" y="873"/>
                    </a:lnTo>
                    <a:lnTo>
                      <a:pt x="250" y="873"/>
                    </a:lnTo>
                    <a:lnTo>
                      <a:pt x="248" y="875"/>
                    </a:lnTo>
                    <a:lnTo>
                      <a:pt x="248" y="875"/>
                    </a:lnTo>
                    <a:lnTo>
                      <a:pt x="250" y="879"/>
                    </a:lnTo>
                    <a:lnTo>
                      <a:pt x="250" y="879"/>
                    </a:lnTo>
                    <a:lnTo>
                      <a:pt x="250" y="881"/>
                    </a:lnTo>
                    <a:lnTo>
                      <a:pt x="252" y="881"/>
                    </a:lnTo>
                    <a:lnTo>
                      <a:pt x="252" y="881"/>
                    </a:lnTo>
                    <a:lnTo>
                      <a:pt x="254" y="883"/>
                    </a:lnTo>
                    <a:lnTo>
                      <a:pt x="252" y="883"/>
                    </a:lnTo>
                    <a:lnTo>
                      <a:pt x="252" y="885"/>
                    </a:lnTo>
                    <a:lnTo>
                      <a:pt x="252" y="885"/>
                    </a:lnTo>
                    <a:lnTo>
                      <a:pt x="252" y="885"/>
                    </a:lnTo>
                    <a:lnTo>
                      <a:pt x="250" y="885"/>
                    </a:lnTo>
                    <a:lnTo>
                      <a:pt x="250" y="885"/>
                    </a:lnTo>
                    <a:lnTo>
                      <a:pt x="250" y="885"/>
                    </a:lnTo>
                    <a:lnTo>
                      <a:pt x="248" y="885"/>
                    </a:lnTo>
                    <a:lnTo>
                      <a:pt x="248" y="885"/>
                    </a:lnTo>
                    <a:lnTo>
                      <a:pt x="248" y="885"/>
                    </a:lnTo>
                    <a:lnTo>
                      <a:pt x="248" y="887"/>
                    </a:lnTo>
                    <a:lnTo>
                      <a:pt x="248" y="887"/>
                    </a:lnTo>
                    <a:lnTo>
                      <a:pt x="248" y="887"/>
                    </a:lnTo>
                    <a:lnTo>
                      <a:pt x="250" y="887"/>
                    </a:lnTo>
                    <a:lnTo>
                      <a:pt x="250" y="889"/>
                    </a:lnTo>
                    <a:lnTo>
                      <a:pt x="250" y="889"/>
                    </a:lnTo>
                    <a:lnTo>
                      <a:pt x="250" y="889"/>
                    </a:lnTo>
                    <a:lnTo>
                      <a:pt x="250" y="891"/>
                    </a:lnTo>
                    <a:lnTo>
                      <a:pt x="250" y="891"/>
                    </a:lnTo>
                    <a:lnTo>
                      <a:pt x="250" y="891"/>
                    </a:lnTo>
                    <a:lnTo>
                      <a:pt x="252" y="891"/>
                    </a:lnTo>
                    <a:lnTo>
                      <a:pt x="252" y="891"/>
                    </a:lnTo>
                    <a:lnTo>
                      <a:pt x="252" y="891"/>
                    </a:lnTo>
                    <a:lnTo>
                      <a:pt x="252" y="889"/>
                    </a:lnTo>
                    <a:lnTo>
                      <a:pt x="252" y="889"/>
                    </a:lnTo>
                    <a:lnTo>
                      <a:pt x="252" y="889"/>
                    </a:lnTo>
                    <a:lnTo>
                      <a:pt x="252" y="887"/>
                    </a:lnTo>
                    <a:lnTo>
                      <a:pt x="252" y="887"/>
                    </a:lnTo>
                    <a:lnTo>
                      <a:pt x="254" y="887"/>
                    </a:lnTo>
                    <a:lnTo>
                      <a:pt x="254" y="887"/>
                    </a:lnTo>
                    <a:lnTo>
                      <a:pt x="254" y="887"/>
                    </a:lnTo>
                    <a:lnTo>
                      <a:pt x="254" y="887"/>
                    </a:lnTo>
                    <a:lnTo>
                      <a:pt x="254" y="889"/>
                    </a:lnTo>
                    <a:lnTo>
                      <a:pt x="256" y="889"/>
                    </a:lnTo>
                    <a:lnTo>
                      <a:pt x="256" y="887"/>
                    </a:lnTo>
                    <a:lnTo>
                      <a:pt x="256" y="887"/>
                    </a:lnTo>
                    <a:lnTo>
                      <a:pt x="256" y="887"/>
                    </a:lnTo>
                    <a:lnTo>
                      <a:pt x="258" y="885"/>
                    </a:lnTo>
                    <a:lnTo>
                      <a:pt x="258" y="885"/>
                    </a:lnTo>
                    <a:lnTo>
                      <a:pt x="258" y="885"/>
                    </a:lnTo>
                    <a:lnTo>
                      <a:pt x="258" y="885"/>
                    </a:lnTo>
                    <a:lnTo>
                      <a:pt x="258" y="883"/>
                    </a:lnTo>
                    <a:lnTo>
                      <a:pt x="258" y="883"/>
                    </a:lnTo>
                    <a:lnTo>
                      <a:pt x="258" y="883"/>
                    </a:lnTo>
                    <a:lnTo>
                      <a:pt x="260" y="883"/>
                    </a:lnTo>
                    <a:close/>
                    <a:moveTo>
                      <a:pt x="270" y="883"/>
                    </a:moveTo>
                    <a:lnTo>
                      <a:pt x="270" y="883"/>
                    </a:lnTo>
                    <a:lnTo>
                      <a:pt x="272" y="883"/>
                    </a:lnTo>
                    <a:lnTo>
                      <a:pt x="272" y="883"/>
                    </a:lnTo>
                    <a:lnTo>
                      <a:pt x="272" y="881"/>
                    </a:lnTo>
                    <a:lnTo>
                      <a:pt x="272" y="881"/>
                    </a:lnTo>
                    <a:lnTo>
                      <a:pt x="272" y="881"/>
                    </a:lnTo>
                    <a:lnTo>
                      <a:pt x="270" y="881"/>
                    </a:lnTo>
                    <a:lnTo>
                      <a:pt x="270" y="881"/>
                    </a:lnTo>
                    <a:lnTo>
                      <a:pt x="270" y="881"/>
                    </a:lnTo>
                    <a:lnTo>
                      <a:pt x="270" y="881"/>
                    </a:lnTo>
                    <a:lnTo>
                      <a:pt x="270" y="883"/>
                    </a:lnTo>
                    <a:lnTo>
                      <a:pt x="270" y="883"/>
                    </a:lnTo>
                    <a:close/>
                    <a:moveTo>
                      <a:pt x="303" y="898"/>
                    </a:moveTo>
                    <a:lnTo>
                      <a:pt x="305" y="898"/>
                    </a:lnTo>
                    <a:lnTo>
                      <a:pt x="305" y="898"/>
                    </a:lnTo>
                    <a:lnTo>
                      <a:pt x="305" y="898"/>
                    </a:lnTo>
                    <a:lnTo>
                      <a:pt x="305" y="896"/>
                    </a:lnTo>
                    <a:lnTo>
                      <a:pt x="303" y="896"/>
                    </a:lnTo>
                    <a:lnTo>
                      <a:pt x="303" y="896"/>
                    </a:lnTo>
                    <a:lnTo>
                      <a:pt x="301" y="896"/>
                    </a:lnTo>
                    <a:lnTo>
                      <a:pt x="301" y="898"/>
                    </a:lnTo>
                    <a:lnTo>
                      <a:pt x="301" y="898"/>
                    </a:lnTo>
                    <a:lnTo>
                      <a:pt x="301" y="898"/>
                    </a:lnTo>
                    <a:lnTo>
                      <a:pt x="301" y="898"/>
                    </a:lnTo>
                    <a:lnTo>
                      <a:pt x="301" y="898"/>
                    </a:lnTo>
                    <a:lnTo>
                      <a:pt x="301" y="900"/>
                    </a:lnTo>
                    <a:lnTo>
                      <a:pt x="301" y="902"/>
                    </a:lnTo>
                    <a:lnTo>
                      <a:pt x="301" y="902"/>
                    </a:lnTo>
                    <a:lnTo>
                      <a:pt x="301" y="902"/>
                    </a:lnTo>
                    <a:lnTo>
                      <a:pt x="301" y="902"/>
                    </a:lnTo>
                    <a:lnTo>
                      <a:pt x="301" y="902"/>
                    </a:lnTo>
                    <a:lnTo>
                      <a:pt x="301" y="902"/>
                    </a:lnTo>
                    <a:lnTo>
                      <a:pt x="301" y="902"/>
                    </a:lnTo>
                    <a:lnTo>
                      <a:pt x="303" y="902"/>
                    </a:lnTo>
                    <a:lnTo>
                      <a:pt x="303" y="902"/>
                    </a:lnTo>
                    <a:lnTo>
                      <a:pt x="303" y="902"/>
                    </a:lnTo>
                    <a:lnTo>
                      <a:pt x="303" y="902"/>
                    </a:lnTo>
                    <a:lnTo>
                      <a:pt x="303" y="902"/>
                    </a:lnTo>
                    <a:lnTo>
                      <a:pt x="303" y="902"/>
                    </a:lnTo>
                    <a:lnTo>
                      <a:pt x="305" y="902"/>
                    </a:lnTo>
                    <a:lnTo>
                      <a:pt x="305" y="902"/>
                    </a:lnTo>
                    <a:lnTo>
                      <a:pt x="305" y="902"/>
                    </a:lnTo>
                    <a:lnTo>
                      <a:pt x="305" y="902"/>
                    </a:lnTo>
                    <a:lnTo>
                      <a:pt x="305" y="900"/>
                    </a:lnTo>
                    <a:lnTo>
                      <a:pt x="305" y="900"/>
                    </a:lnTo>
                    <a:lnTo>
                      <a:pt x="305" y="900"/>
                    </a:lnTo>
                    <a:lnTo>
                      <a:pt x="305" y="900"/>
                    </a:lnTo>
                    <a:lnTo>
                      <a:pt x="305" y="900"/>
                    </a:lnTo>
                    <a:lnTo>
                      <a:pt x="305" y="900"/>
                    </a:lnTo>
                    <a:lnTo>
                      <a:pt x="305" y="898"/>
                    </a:lnTo>
                    <a:lnTo>
                      <a:pt x="305" y="898"/>
                    </a:lnTo>
                    <a:lnTo>
                      <a:pt x="303" y="900"/>
                    </a:lnTo>
                    <a:lnTo>
                      <a:pt x="303" y="898"/>
                    </a:lnTo>
                    <a:lnTo>
                      <a:pt x="303" y="898"/>
                    </a:lnTo>
                    <a:lnTo>
                      <a:pt x="303" y="898"/>
                    </a:lnTo>
                    <a:lnTo>
                      <a:pt x="303" y="898"/>
                    </a:lnTo>
                    <a:lnTo>
                      <a:pt x="303" y="898"/>
                    </a:lnTo>
                    <a:lnTo>
                      <a:pt x="303" y="898"/>
                    </a:lnTo>
                    <a:lnTo>
                      <a:pt x="303" y="898"/>
                    </a:lnTo>
                    <a:close/>
                    <a:moveTo>
                      <a:pt x="313" y="902"/>
                    </a:moveTo>
                    <a:lnTo>
                      <a:pt x="313" y="902"/>
                    </a:lnTo>
                    <a:lnTo>
                      <a:pt x="313" y="900"/>
                    </a:lnTo>
                    <a:lnTo>
                      <a:pt x="311" y="900"/>
                    </a:lnTo>
                    <a:lnTo>
                      <a:pt x="311" y="900"/>
                    </a:lnTo>
                    <a:lnTo>
                      <a:pt x="311" y="900"/>
                    </a:lnTo>
                    <a:lnTo>
                      <a:pt x="311" y="900"/>
                    </a:lnTo>
                    <a:lnTo>
                      <a:pt x="311" y="900"/>
                    </a:lnTo>
                    <a:lnTo>
                      <a:pt x="311" y="898"/>
                    </a:lnTo>
                    <a:lnTo>
                      <a:pt x="311" y="898"/>
                    </a:lnTo>
                    <a:lnTo>
                      <a:pt x="309" y="898"/>
                    </a:lnTo>
                    <a:lnTo>
                      <a:pt x="309" y="898"/>
                    </a:lnTo>
                    <a:lnTo>
                      <a:pt x="309" y="898"/>
                    </a:lnTo>
                    <a:lnTo>
                      <a:pt x="309" y="896"/>
                    </a:lnTo>
                    <a:lnTo>
                      <a:pt x="309" y="898"/>
                    </a:lnTo>
                    <a:lnTo>
                      <a:pt x="307" y="898"/>
                    </a:lnTo>
                    <a:lnTo>
                      <a:pt x="307" y="898"/>
                    </a:lnTo>
                    <a:lnTo>
                      <a:pt x="307" y="898"/>
                    </a:lnTo>
                    <a:lnTo>
                      <a:pt x="307" y="898"/>
                    </a:lnTo>
                    <a:lnTo>
                      <a:pt x="307" y="900"/>
                    </a:lnTo>
                    <a:lnTo>
                      <a:pt x="307" y="900"/>
                    </a:lnTo>
                    <a:lnTo>
                      <a:pt x="307" y="900"/>
                    </a:lnTo>
                    <a:lnTo>
                      <a:pt x="307" y="900"/>
                    </a:lnTo>
                    <a:lnTo>
                      <a:pt x="309" y="900"/>
                    </a:lnTo>
                    <a:lnTo>
                      <a:pt x="309" y="900"/>
                    </a:lnTo>
                    <a:lnTo>
                      <a:pt x="309" y="900"/>
                    </a:lnTo>
                    <a:lnTo>
                      <a:pt x="309" y="902"/>
                    </a:lnTo>
                    <a:lnTo>
                      <a:pt x="307" y="902"/>
                    </a:lnTo>
                    <a:lnTo>
                      <a:pt x="309" y="902"/>
                    </a:lnTo>
                    <a:lnTo>
                      <a:pt x="309" y="902"/>
                    </a:lnTo>
                    <a:lnTo>
                      <a:pt x="309" y="902"/>
                    </a:lnTo>
                    <a:lnTo>
                      <a:pt x="309" y="902"/>
                    </a:lnTo>
                    <a:lnTo>
                      <a:pt x="309" y="902"/>
                    </a:lnTo>
                    <a:lnTo>
                      <a:pt x="309" y="902"/>
                    </a:lnTo>
                    <a:lnTo>
                      <a:pt x="309" y="900"/>
                    </a:lnTo>
                    <a:lnTo>
                      <a:pt x="309" y="900"/>
                    </a:lnTo>
                    <a:lnTo>
                      <a:pt x="309" y="900"/>
                    </a:lnTo>
                    <a:lnTo>
                      <a:pt x="309" y="902"/>
                    </a:lnTo>
                    <a:lnTo>
                      <a:pt x="309" y="902"/>
                    </a:lnTo>
                    <a:lnTo>
                      <a:pt x="311" y="902"/>
                    </a:lnTo>
                    <a:lnTo>
                      <a:pt x="311" y="902"/>
                    </a:lnTo>
                    <a:lnTo>
                      <a:pt x="311" y="900"/>
                    </a:lnTo>
                    <a:lnTo>
                      <a:pt x="311" y="900"/>
                    </a:lnTo>
                    <a:lnTo>
                      <a:pt x="311" y="902"/>
                    </a:lnTo>
                    <a:lnTo>
                      <a:pt x="311" y="902"/>
                    </a:lnTo>
                    <a:lnTo>
                      <a:pt x="313" y="902"/>
                    </a:lnTo>
                    <a:lnTo>
                      <a:pt x="313" y="902"/>
                    </a:lnTo>
                    <a:lnTo>
                      <a:pt x="313" y="902"/>
                    </a:lnTo>
                    <a:lnTo>
                      <a:pt x="313" y="902"/>
                    </a:lnTo>
                    <a:lnTo>
                      <a:pt x="313" y="902"/>
                    </a:lnTo>
                    <a:lnTo>
                      <a:pt x="313" y="902"/>
                    </a:lnTo>
                    <a:close/>
                    <a:moveTo>
                      <a:pt x="283" y="887"/>
                    </a:moveTo>
                    <a:lnTo>
                      <a:pt x="283" y="887"/>
                    </a:lnTo>
                    <a:lnTo>
                      <a:pt x="283" y="887"/>
                    </a:lnTo>
                    <a:lnTo>
                      <a:pt x="283" y="887"/>
                    </a:lnTo>
                    <a:lnTo>
                      <a:pt x="283" y="887"/>
                    </a:lnTo>
                    <a:lnTo>
                      <a:pt x="283" y="885"/>
                    </a:lnTo>
                    <a:lnTo>
                      <a:pt x="283" y="885"/>
                    </a:lnTo>
                    <a:lnTo>
                      <a:pt x="283" y="885"/>
                    </a:lnTo>
                    <a:lnTo>
                      <a:pt x="281" y="883"/>
                    </a:lnTo>
                    <a:lnTo>
                      <a:pt x="281" y="883"/>
                    </a:lnTo>
                    <a:lnTo>
                      <a:pt x="279" y="883"/>
                    </a:lnTo>
                    <a:lnTo>
                      <a:pt x="279" y="885"/>
                    </a:lnTo>
                    <a:lnTo>
                      <a:pt x="279" y="885"/>
                    </a:lnTo>
                    <a:lnTo>
                      <a:pt x="279" y="885"/>
                    </a:lnTo>
                    <a:lnTo>
                      <a:pt x="279" y="885"/>
                    </a:lnTo>
                    <a:lnTo>
                      <a:pt x="277" y="889"/>
                    </a:lnTo>
                    <a:lnTo>
                      <a:pt x="274" y="889"/>
                    </a:lnTo>
                    <a:lnTo>
                      <a:pt x="270" y="889"/>
                    </a:lnTo>
                    <a:lnTo>
                      <a:pt x="268" y="889"/>
                    </a:lnTo>
                    <a:lnTo>
                      <a:pt x="268" y="889"/>
                    </a:lnTo>
                    <a:lnTo>
                      <a:pt x="268" y="889"/>
                    </a:lnTo>
                    <a:lnTo>
                      <a:pt x="268" y="889"/>
                    </a:lnTo>
                    <a:lnTo>
                      <a:pt x="266" y="889"/>
                    </a:lnTo>
                    <a:lnTo>
                      <a:pt x="266" y="889"/>
                    </a:lnTo>
                    <a:lnTo>
                      <a:pt x="266" y="889"/>
                    </a:lnTo>
                    <a:lnTo>
                      <a:pt x="266" y="889"/>
                    </a:lnTo>
                    <a:lnTo>
                      <a:pt x="266" y="889"/>
                    </a:lnTo>
                    <a:lnTo>
                      <a:pt x="266" y="889"/>
                    </a:lnTo>
                    <a:lnTo>
                      <a:pt x="264" y="889"/>
                    </a:lnTo>
                    <a:lnTo>
                      <a:pt x="264" y="889"/>
                    </a:lnTo>
                    <a:lnTo>
                      <a:pt x="262" y="887"/>
                    </a:lnTo>
                    <a:lnTo>
                      <a:pt x="262" y="887"/>
                    </a:lnTo>
                    <a:lnTo>
                      <a:pt x="262" y="887"/>
                    </a:lnTo>
                    <a:lnTo>
                      <a:pt x="260" y="889"/>
                    </a:lnTo>
                    <a:lnTo>
                      <a:pt x="260" y="889"/>
                    </a:lnTo>
                    <a:lnTo>
                      <a:pt x="260" y="889"/>
                    </a:lnTo>
                    <a:lnTo>
                      <a:pt x="260" y="889"/>
                    </a:lnTo>
                    <a:lnTo>
                      <a:pt x="260" y="889"/>
                    </a:lnTo>
                    <a:lnTo>
                      <a:pt x="260" y="889"/>
                    </a:lnTo>
                    <a:lnTo>
                      <a:pt x="260" y="891"/>
                    </a:lnTo>
                    <a:lnTo>
                      <a:pt x="260" y="891"/>
                    </a:lnTo>
                    <a:lnTo>
                      <a:pt x="260" y="891"/>
                    </a:lnTo>
                    <a:lnTo>
                      <a:pt x="260" y="891"/>
                    </a:lnTo>
                    <a:lnTo>
                      <a:pt x="260" y="891"/>
                    </a:lnTo>
                    <a:lnTo>
                      <a:pt x="262" y="889"/>
                    </a:lnTo>
                    <a:lnTo>
                      <a:pt x="262" y="889"/>
                    </a:lnTo>
                    <a:lnTo>
                      <a:pt x="264" y="891"/>
                    </a:lnTo>
                    <a:lnTo>
                      <a:pt x="266" y="891"/>
                    </a:lnTo>
                    <a:lnTo>
                      <a:pt x="266" y="891"/>
                    </a:lnTo>
                    <a:lnTo>
                      <a:pt x="266" y="891"/>
                    </a:lnTo>
                    <a:lnTo>
                      <a:pt x="268" y="891"/>
                    </a:lnTo>
                    <a:lnTo>
                      <a:pt x="268" y="891"/>
                    </a:lnTo>
                    <a:lnTo>
                      <a:pt x="270" y="891"/>
                    </a:lnTo>
                    <a:lnTo>
                      <a:pt x="270" y="891"/>
                    </a:lnTo>
                    <a:lnTo>
                      <a:pt x="270" y="891"/>
                    </a:lnTo>
                    <a:lnTo>
                      <a:pt x="270" y="894"/>
                    </a:lnTo>
                    <a:lnTo>
                      <a:pt x="270" y="894"/>
                    </a:lnTo>
                    <a:lnTo>
                      <a:pt x="270" y="894"/>
                    </a:lnTo>
                    <a:lnTo>
                      <a:pt x="270" y="894"/>
                    </a:lnTo>
                    <a:lnTo>
                      <a:pt x="270" y="894"/>
                    </a:lnTo>
                    <a:lnTo>
                      <a:pt x="272" y="894"/>
                    </a:lnTo>
                    <a:lnTo>
                      <a:pt x="272" y="896"/>
                    </a:lnTo>
                    <a:lnTo>
                      <a:pt x="272" y="896"/>
                    </a:lnTo>
                    <a:lnTo>
                      <a:pt x="274" y="894"/>
                    </a:lnTo>
                    <a:lnTo>
                      <a:pt x="274" y="896"/>
                    </a:lnTo>
                    <a:lnTo>
                      <a:pt x="274" y="896"/>
                    </a:lnTo>
                    <a:lnTo>
                      <a:pt x="274" y="894"/>
                    </a:lnTo>
                    <a:lnTo>
                      <a:pt x="274" y="894"/>
                    </a:lnTo>
                    <a:lnTo>
                      <a:pt x="274" y="894"/>
                    </a:lnTo>
                    <a:lnTo>
                      <a:pt x="274" y="894"/>
                    </a:lnTo>
                    <a:lnTo>
                      <a:pt x="277" y="896"/>
                    </a:lnTo>
                    <a:lnTo>
                      <a:pt x="277" y="894"/>
                    </a:lnTo>
                    <a:lnTo>
                      <a:pt x="279" y="894"/>
                    </a:lnTo>
                    <a:lnTo>
                      <a:pt x="279" y="891"/>
                    </a:lnTo>
                    <a:lnTo>
                      <a:pt x="279" y="891"/>
                    </a:lnTo>
                    <a:lnTo>
                      <a:pt x="279" y="889"/>
                    </a:lnTo>
                    <a:lnTo>
                      <a:pt x="281" y="889"/>
                    </a:lnTo>
                    <a:lnTo>
                      <a:pt x="281" y="887"/>
                    </a:lnTo>
                    <a:lnTo>
                      <a:pt x="283" y="887"/>
                    </a:lnTo>
                    <a:close/>
                    <a:moveTo>
                      <a:pt x="217" y="879"/>
                    </a:moveTo>
                    <a:lnTo>
                      <a:pt x="217" y="879"/>
                    </a:lnTo>
                    <a:lnTo>
                      <a:pt x="217" y="879"/>
                    </a:lnTo>
                    <a:lnTo>
                      <a:pt x="217" y="879"/>
                    </a:lnTo>
                    <a:lnTo>
                      <a:pt x="217" y="879"/>
                    </a:lnTo>
                    <a:lnTo>
                      <a:pt x="217" y="879"/>
                    </a:lnTo>
                    <a:lnTo>
                      <a:pt x="217" y="879"/>
                    </a:lnTo>
                    <a:lnTo>
                      <a:pt x="217" y="879"/>
                    </a:lnTo>
                    <a:lnTo>
                      <a:pt x="217" y="879"/>
                    </a:lnTo>
                    <a:lnTo>
                      <a:pt x="217" y="879"/>
                    </a:lnTo>
                    <a:close/>
                    <a:moveTo>
                      <a:pt x="299" y="900"/>
                    </a:moveTo>
                    <a:lnTo>
                      <a:pt x="299" y="900"/>
                    </a:lnTo>
                    <a:lnTo>
                      <a:pt x="299" y="898"/>
                    </a:lnTo>
                    <a:lnTo>
                      <a:pt x="301" y="898"/>
                    </a:lnTo>
                    <a:lnTo>
                      <a:pt x="301" y="898"/>
                    </a:lnTo>
                    <a:lnTo>
                      <a:pt x="301" y="898"/>
                    </a:lnTo>
                    <a:lnTo>
                      <a:pt x="301" y="898"/>
                    </a:lnTo>
                    <a:lnTo>
                      <a:pt x="301" y="896"/>
                    </a:lnTo>
                    <a:lnTo>
                      <a:pt x="301" y="896"/>
                    </a:lnTo>
                    <a:lnTo>
                      <a:pt x="299" y="896"/>
                    </a:lnTo>
                    <a:lnTo>
                      <a:pt x="299" y="896"/>
                    </a:lnTo>
                    <a:lnTo>
                      <a:pt x="299" y="896"/>
                    </a:lnTo>
                    <a:lnTo>
                      <a:pt x="299" y="896"/>
                    </a:lnTo>
                    <a:lnTo>
                      <a:pt x="299" y="896"/>
                    </a:lnTo>
                    <a:lnTo>
                      <a:pt x="299" y="896"/>
                    </a:lnTo>
                    <a:lnTo>
                      <a:pt x="297" y="896"/>
                    </a:lnTo>
                    <a:lnTo>
                      <a:pt x="297" y="896"/>
                    </a:lnTo>
                    <a:lnTo>
                      <a:pt x="297" y="896"/>
                    </a:lnTo>
                    <a:lnTo>
                      <a:pt x="295" y="896"/>
                    </a:lnTo>
                    <a:lnTo>
                      <a:pt x="295" y="894"/>
                    </a:lnTo>
                    <a:lnTo>
                      <a:pt x="295" y="894"/>
                    </a:lnTo>
                    <a:lnTo>
                      <a:pt x="295" y="894"/>
                    </a:lnTo>
                    <a:lnTo>
                      <a:pt x="297" y="894"/>
                    </a:lnTo>
                    <a:lnTo>
                      <a:pt x="295" y="894"/>
                    </a:lnTo>
                    <a:lnTo>
                      <a:pt x="295" y="894"/>
                    </a:lnTo>
                    <a:lnTo>
                      <a:pt x="295" y="894"/>
                    </a:lnTo>
                    <a:lnTo>
                      <a:pt x="295" y="891"/>
                    </a:lnTo>
                    <a:lnTo>
                      <a:pt x="297" y="891"/>
                    </a:lnTo>
                    <a:lnTo>
                      <a:pt x="297" y="891"/>
                    </a:lnTo>
                    <a:lnTo>
                      <a:pt x="297" y="891"/>
                    </a:lnTo>
                    <a:lnTo>
                      <a:pt x="297" y="891"/>
                    </a:lnTo>
                    <a:lnTo>
                      <a:pt x="299" y="891"/>
                    </a:lnTo>
                    <a:lnTo>
                      <a:pt x="299" y="891"/>
                    </a:lnTo>
                    <a:lnTo>
                      <a:pt x="299" y="889"/>
                    </a:lnTo>
                    <a:lnTo>
                      <a:pt x="299" y="889"/>
                    </a:lnTo>
                    <a:lnTo>
                      <a:pt x="299" y="889"/>
                    </a:lnTo>
                    <a:lnTo>
                      <a:pt x="299" y="887"/>
                    </a:lnTo>
                    <a:lnTo>
                      <a:pt x="299" y="887"/>
                    </a:lnTo>
                    <a:lnTo>
                      <a:pt x="299" y="887"/>
                    </a:lnTo>
                    <a:lnTo>
                      <a:pt x="299" y="887"/>
                    </a:lnTo>
                    <a:lnTo>
                      <a:pt x="299" y="887"/>
                    </a:lnTo>
                    <a:lnTo>
                      <a:pt x="297" y="887"/>
                    </a:lnTo>
                    <a:lnTo>
                      <a:pt x="297" y="887"/>
                    </a:lnTo>
                    <a:lnTo>
                      <a:pt x="297" y="887"/>
                    </a:lnTo>
                    <a:lnTo>
                      <a:pt x="297" y="889"/>
                    </a:lnTo>
                    <a:lnTo>
                      <a:pt x="295" y="887"/>
                    </a:lnTo>
                    <a:lnTo>
                      <a:pt x="295" y="887"/>
                    </a:lnTo>
                    <a:lnTo>
                      <a:pt x="295" y="887"/>
                    </a:lnTo>
                    <a:lnTo>
                      <a:pt x="293" y="887"/>
                    </a:lnTo>
                    <a:lnTo>
                      <a:pt x="293" y="887"/>
                    </a:lnTo>
                    <a:lnTo>
                      <a:pt x="293" y="887"/>
                    </a:lnTo>
                    <a:lnTo>
                      <a:pt x="291" y="887"/>
                    </a:lnTo>
                    <a:lnTo>
                      <a:pt x="291" y="889"/>
                    </a:lnTo>
                    <a:lnTo>
                      <a:pt x="291" y="891"/>
                    </a:lnTo>
                    <a:lnTo>
                      <a:pt x="293" y="891"/>
                    </a:lnTo>
                    <a:lnTo>
                      <a:pt x="291" y="891"/>
                    </a:lnTo>
                    <a:lnTo>
                      <a:pt x="291" y="891"/>
                    </a:lnTo>
                    <a:lnTo>
                      <a:pt x="291" y="891"/>
                    </a:lnTo>
                    <a:lnTo>
                      <a:pt x="291" y="894"/>
                    </a:lnTo>
                    <a:lnTo>
                      <a:pt x="291" y="894"/>
                    </a:lnTo>
                    <a:lnTo>
                      <a:pt x="291" y="894"/>
                    </a:lnTo>
                    <a:lnTo>
                      <a:pt x="291" y="896"/>
                    </a:lnTo>
                    <a:lnTo>
                      <a:pt x="291" y="896"/>
                    </a:lnTo>
                    <a:lnTo>
                      <a:pt x="291" y="896"/>
                    </a:lnTo>
                    <a:lnTo>
                      <a:pt x="289" y="896"/>
                    </a:lnTo>
                    <a:lnTo>
                      <a:pt x="287" y="894"/>
                    </a:lnTo>
                    <a:lnTo>
                      <a:pt x="287" y="894"/>
                    </a:lnTo>
                    <a:lnTo>
                      <a:pt x="287" y="894"/>
                    </a:lnTo>
                    <a:lnTo>
                      <a:pt x="287" y="891"/>
                    </a:lnTo>
                    <a:lnTo>
                      <a:pt x="287" y="891"/>
                    </a:lnTo>
                    <a:lnTo>
                      <a:pt x="287" y="894"/>
                    </a:lnTo>
                    <a:lnTo>
                      <a:pt x="285" y="894"/>
                    </a:lnTo>
                    <a:lnTo>
                      <a:pt x="285" y="894"/>
                    </a:lnTo>
                    <a:lnTo>
                      <a:pt x="285" y="896"/>
                    </a:lnTo>
                    <a:lnTo>
                      <a:pt x="287" y="896"/>
                    </a:lnTo>
                    <a:lnTo>
                      <a:pt x="287" y="896"/>
                    </a:lnTo>
                    <a:lnTo>
                      <a:pt x="289" y="896"/>
                    </a:lnTo>
                    <a:lnTo>
                      <a:pt x="287" y="896"/>
                    </a:lnTo>
                    <a:lnTo>
                      <a:pt x="287" y="896"/>
                    </a:lnTo>
                    <a:lnTo>
                      <a:pt x="287" y="896"/>
                    </a:lnTo>
                    <a:lnTo>
                      <a:pt x="287" y="896"/>
                    </a:lnTo>
                    <a:lnTo>
                      <a:pt x="287" y="896"/>
                    </a:lnTo>
                    <a:lnTo>
                      <a:pt x="285" y="896"/>
                    </a:lnTo>
                    <a:lnTo>
                      <a:pt x="285" y="896"/>
                    </a:lnTo>
                    <a:lnTo>
                      <a:pt x="285" y="898"/>
                    </a:lnTo>
                    <a:lnTo>
                      <a:pt x="285" y="898"/>
                    </a:lnTo>
                    <a:lnTo>
                      <a:pt x="285" y="898"/>
                    </a:lnTo>
                    <a:lnTo>
                      <a:pt x="281" y="900"/>
                    </a:lnTo>
                    <a:lnTo>
                      <a:pt x="281" y="900"/>
                    </a:lnTo>
                    <a:lnTo>
                      <a:pt x="281" y="902"/>
                    </a:lnTo>
                    <a:lnTo>
                      <a:pt x="281" y="902"/>
                    </a:lnTo>
                    <a:lnTo>
                      <a:pt x="281" y="902"/>
                    </a:lnTo>
                    <a:lnTo>
                      <a:pt x="281" y="902"/>
                    </a:lnTo>
                    <a:lnTo>
                      <a:pt x="283" y="902"/>
                    </a:lnTo>
                    <a:lnTo>
                      <a:pt x="283" y="902"/>
                    </a:lnTo>
                    <a:lnTo>
                      <a:pt x="283" y="902"/>
                    </a:lnTo>
                    <a:lnTo>
                      <a:pt x="283" y="902"/>
                    </a:lnTo>
                    <a:lnTo>
                      <a:pt x="287" y="898"/>
                    </a:lnTo>
                    <a:lnTo>
                      <a:pt x="287" y="898"/>
                    </a:lnTo>
                    <a:lnTo>
                      <a:pt x="287" y="900"/>
                    </a:lnTo>
                    <a:lnTo>
                      <a:pt x="287" y="900"/>
                    </a:lnTo>
                    <a:lnTo>
                      <a:pt x="287" y="902"/>
                    </a:lnTo>
                    <a:lnTo>
                      <a:pt x="287" y="902"/>
                    </a:lnTo>
                    <a:lnTo>
                      <a:pt x="287" y="902"/>
                    </a:lnTo>
                    <a:lnTo>
                      <a:pt x="285" y="902"/>
                    </a:lnTo>
                    <a:lnTo>
                      <a:pt x="285" y="902"/>
                    </a:lnTo>
                    <a:lnTo>
                      <a:pt x="285" y="904"/>
                    </a:lnTo>
                    <a:lnTo>
                      <a:pt x="285" y="904"/>
                    </a:lnTo>
                    <a:lnTo>
                      <a:pt x="287" y="904"/>
                    </a:lnTo>
                    <a:lnTo>
                      <a:pt x="287" y="904"/>
                    </a:lnTo>
                    <a:lnTo>
                      <a:pt x="287" y="902"/>
                    </a:lnTo>
                    <a:lnTo>
                      <a:pt x="289" y="904"/>
                    </a:lnTo>
                    <a:lnTo>
                      <a:pt x="289" y="904"/>
                    </a:lnTo>
                    <a:lnTo>
                      <a:pt x="289" y="904"/>
                    </a:lnTo>
                    <a:lnTo>
                      <a:pt x="289" y="902"/>
                    </a:lnTo>
                    <a:lnTo>
                      <a:pt x="289" y="902"/>
                    </a:lnTo>
                    <a:lnTo>
                      <a:pt x="289" y="902"/>
                    </a:lnTo>
                    <a:lnTo>
                      <a:pt x="289" y="902"/>
                    </a:lnTo>
                    <a:lnTo>
                      <a:pt x="289" y="900"/>
                    </a:lnTo>
                    <a:lnTo>
                      <a:pt x="291" y="902"/>
                    </a:lnTo>
                    <a:lnTo>
                      <a:pt x="291" y="902"/>
                    </a:lnTo>
                    <a:lnTo>
                      <a:pt x="291" y="902"/>
                    </a:lnTo>
                    <a:lnTo>
                      <a:pt x="291" y="902"/>
                    </a:lnTo>
                    <a:lnTo>
                      <a:pt x="291" y="902"/>
                    </a:lnTo>
                    <a:lnTo>
                      <a:pt x="291" y="902"/>
                    </a:lnTo>
                    <a:lnTo>
                      <a:pt x="293" y="902"/>
                    </a:lnTo>
                    <a:lnTo>
                      <a:pt x="293" y="902"/>
                    </a:lnTo>
                    <a:lnTo>
                      <a:pt x="293" y="902"/>
                    </a:lnTo>
                    <a:lnTo>
                      <a:pt x="293" y="902"/>
                    </a:lnTo>
                    <a:lnTo>
                      <a:pt x="293" y="902"/>
                    </a:lnTo>
                    <a:lnTo>
                      <a:pt x="293" y="902"/>
                    </a:lnTo>
                    <a:lnTo>
                      <a:pt x="293" y="902"/>
                    </a:lnTo>
                    <a:lnTo>
                      <a:pt x="297" y="900"/>
                    </a:lnTo>
                    <a:lnTo>
                      <a:pt x="297" y="900"/>
                    </a:lnTo>
                    <a:lnTo>
                      <a:pt x="297" y="902"/>
                    </a:lnTo>
                    <a:lnTo>
                      <a:pt x="299" y="902"/>
                    </a:lnTo>
                    <a:lnTo>
                      <a:pt x="299" y="902"/>
                    </a:lnTo>
                    <a:lnTo>
                      <a:pt x="299" y="900"/>
                    </a:lnTo>
                    <a:lnTo>
                      <a:pt x="299" y="900"/>
                    </a:lnTo>
                    <a:lnTo>
                      <a:pt x="299" y="900"/>
                    </a:lnTo>
                    <a:close/>
                    <a:moveTo>
                      <a:pt x="229" y="869"/>
                    </a:moveTo>
                    <a:lnTo>
                      <a:pt x="227" y="869"/>
                    </a:lnTo>
                    <a:lnTo>
                      <a:pt x="227" y="871"/>
                    </a:lnTo>
                    <a:lnTo>
                      <a:pt x="227" y="871"/>
                    </a:lnTo>
                    <a:lnTo>
                      <a:pt x="225" y="871"/>
                    </a:lnTo>
                    <a:lnTo>
                      <a:pt x="227" y="873"/>
                    </a:lnTo>
                    <a:lnTo>
                      <a:pt x="227" y="873"/>
                    </a:lnTo>
                    <a:lnTo>
                      <a:pt x="227" y="873"/>
                    </a:lnTo>
                    <a:lnTo>
                      <a:pt x="229" y="875"/>
                    </a:lnTo>
                    <a:lnTo>
                      <a:pt x="229" y="873"/>
                    </a:lnTo>
                    <a:lnTo>
                      <a:pt x="229" y="871"/>
                    </a:lnTo>
                    <a:lnTo>
                      <a:pt x="229" y="871"/>
                    </a:lnTo>
                    <a:lnTo>
                      <a:pt x="229" y="869"/>
                    </a:lnTo>
                    <a:close/>
                    <a:moveTo>
                      <a:pt x="86" y="777"/>
                    </a:moveTo>
                    <a:lnTo>
                      <a:pt x="84" y="777"/>
                    </a:lnTo>
                    <a:lnTo>
                      <a:pt x="84" y="775"/>
                    </a:lnTo>
                    <a:lnTo>
                      <a:pt x="84" y="777"/>
                    </a:lnTo>
                    <a:lnTo>
                      <a:pt x="84" y="779"/>
                    </a:lnTo>
                    <a:lnTo>
                      <a:pt x="86" y="779"/>
                    </a:lnTo>
                    <a:lnTo>
                      <a:pt x="86" y="779"/>
                    </a:lnTo>
                    <a:lnTo>
                      <a:pt x="86" y="777"/>
                    </a:lnTo>
                    <a:lnTo>
                      <a:pt x="86" y="777"/>
                    </a:lnTo>
                    <a:close/>
                    <a:moveTo>
                      <a:pt x="43" y="734"/>
                    </a:moveTo>
                    <a:lnTo>
                      <a:pt x="41" y="734"/>
                    </a:lnTo>
                    <a:lnTo>
                      <a:pt x="41" y="734"/>
                    </a:lnTo>
                    <a:lnTo>
                      <a:pt x="41" y="734"/>
                    </a:lnTo>
                    <a:lnTo>
                      <a:pt x="41" y="734"/>
                    </a:lnTo>
                    <a:lnTo>
                      <a:pt x="43" y="736"/>
                    </a:lnTo>
                    <a:lnTo>
                      <a:pt x="43" y="736"/>
                    </a:lnTo>
                    <a:lnTo>
                      <a:pt x="43" y="734"/>
                    </a:lnTo>
                    <a:close/>
                    <a:moveTo>
                      <a:pt x="215" y="889"/>
                    </a:moveTo>
                    <a:lnTo>
                      <a:pt x="215" y="889"/>
                    </a:lnTo>
                    <a:lnTo>
                      <a:pt x="215" y="889"/>
                    </a:lnTo>
                    <a:lnTo>
                      <a:pt x="215" y="889"/>
                    </a:lnTo>
                    <a:lnTo>
                      <a:pt x="215" y="891"/>
                    </a:lnTo>
                    <a:lnTo>
                      <a:pt x="213" y="891"/>
                    </a:lnTo>
                    <a:lnTo>
                      <a:pt x="213" y="891"/>
                    </a:lnTo>
                    <a:lnTo>
                      <a:pt x="213" y="894"/>
                    </a:lnTo>
                    <a:lnTo>
                      <a:pt x="213" y="894"/>
                    </a:lnTo>
                    <a:lnTo>
                      <a:pt x="215" y="891"/>
                    </a:lnTo>
                    <a:lnTo>
                      <a:pt x="215" y="891"/>
                    </a:lnTo>
                    <a:lnTo>
                      <a:pt x="217" y="891"/>
                    </a:lnTo>
                    <a:lnTo>
                      <a:pt x="217" y="891"/>
                    </a:lnTo>
                    <a:lnTo>
                      <a:pt x="217" y="889"/>
                    </a:lnTo>
                    <a:lnTo>
                      <a:pt x="215" y="889"/>
                    </a:lnTo>
                    <a:lnTo>
                      <a:pt x="215" y="889"/>
                    </a:lnTo>
                    <a:close/>
                    <a:moveTo>
                      <a:pt x="903" y="781"/>
                    </a:moveTo>
                    <a:lnTo>
                      <a:pt x="903" y="781"/>
                    </a:lnTo>
                    <a:lnTo>
                      <a:pt x="903" y="781"/>
                    </a:lnTo>
                    <a:lnTo>
                      <a:pt x="903" y="781"/>
                    </a:lnTo>
                    <a:lnTo>
                      <a:pt x="903" y="779"/>
                    </a:lnTo>
                    <a:lnTo>
                      <a:pt x="901" y="779"/>
                    </a:lnTo>
                    <a:lnTo>
                      <a:pt x="899" y="781"/>
                    </a:lnTo>
                    <a:lnTo>
                      <a:pt x="899" y="781"/>
                    </a:lnTo>
                    <a:lnTo>
                      <a:pt x="901" y="781"/>
                    </a:lnTo>
                    <a:lnTo>
                      <a:pt x="901" y="781"/>
                    </a:lnTo>
                    <a:lnTo>
                      <a:pt x="901" y="783"/>
                    </a:lnTo>
                    <a:lnTo>
                      <a:pt x="901" y="783"/>
                    </a:lnTo>
                    <a:lnTo>
                      <a:pt x="903" y="783"/>
                    </a:lnTo>
                    <a:lnTo>
                      <a:pt x="903" y="781"/>
                    </a:lnTo>
                    <a:lnTo>
                      <a:pt x="903" y="781"/>
                    </a:lnTo>
                    <a:lnTo>
                      <a:pt x="903" y="781"/>
                    </a:lnTo>
                    <a:lnTo>
                      <a:pt x="903" y="781"/>
                    </a:lnTo>
                    <a:close/>
                    <a:moveTo>
                      <a:pt x="150" y="834"/>
                    </a:moveTo>
                    <a:lnTo>
                      <a:pt x="150" y="834"/>
                    </a:lnTo>
                    <a:lnTo>
                      <a:pt x="152" y="834"/>
                    </a:lnTo>
                    <a:lnTo>
                      <a:pt x="152" y="834"/>
                    </a:lnTo>
                    <a:lnTo>
                      <a:pt x="152" y="834"/>
                    </a:lnTo>
                    <a:lnTo>
                      <a:pt x="152" y="834"/>
                    </a:lnTo>
                    <a:lnTo>
                      <a:pt x="152" y="834"/>
                    </a:lnTo>
                    <a:lnTo>
                      <a:pt x="154" y="832"/>
                    </a:lnTo>
                    <a:lnTo>
                      <a:pt x="154" y="832"/>
                    </a:lnTo>
                    <a:lnTo>
                      <a:pt x="154" y="832"/>
                    </a:lnTo>
                    <a:lnTo>
                      <a:pt x="154" y="832"/>
                    </a:lnTo>
                    <a:lnTo>
                      <a:pt x="154" y="830"/>
                    </a:lnTo>
                    <a:lnTo>
                      <a:pt x="152" y="830"/>
                    </a:lnTo>
                    <a:lnTo>
                      <a:pt x="152" y="830"/>
                    </a:lnTo>
                    <a:lnTo>
                      <a:pt x="152" y="830"/>
                    </a:lnTo>
                    <a:lnTo>
                      <a:pt x="152" y="828"/>
                    </a:lnTo>
                    <a:lnTo>
                      <a:pt x="152" y="830"/>
                    </a:lnTo>
                    <a:lnTo>
                      <a:pt x="152" y="828"/>
                    </a:lnTo>
                    <a:lnTo>
                      <a:pt x="152" y="828"/>
                    </a:lnTo>
                    <a:lnTo>
                      <a:pt x="150" y="830"/>
                    </a:lnTo>
                    <a:lnTo>
                      <a:pt x="150" y="830"/>
                    </a:lnTo>
                    <a:lnTo>
                      <a:pt x="150" y="830"/>
                    </a:lnTo>
                    <a:lnTo>
                      <a:pt x="150" y="830"/>
                    </a:lnTo>
                    <a:lnTo>
                      <a:pt x="150" y="832"/>
                    </a:lnTo>
                    <a:lnTo>
                      <a:pt x="150" y="832"/>
                    </a:lnTo>
                    <a:lnTo>
                      <a:pt x="150" y="834"/>
                    </a:lnTo>
                    <a:close/>
                    <a:moveTo>
                      <a:pt x="14" y="713"/>
                    </a:moveTo>
                    <a:lnTo>
                      <a:pt x="14" y="713"/>
                    </a:lnTo>
                    <a:lnTo>
                      <a:pt x="16" y="713"/>
                    </a:lnTo>
                    <a:lnTo>
                      <a:pt x="16" y="715"/>
                    </a:lnTo>
                    <a:lnTo>
                      <a:pt x="16" y="715"/>
                    </a:lnTo>
                    <a:lnTo>
                      <a:pt x="16" y="717"/>
                    </a:lnTo>
                    <a:lnTo>
                      <a:pt x="16" y="717"/>
                    </a:lnTo>
                    <a:lnTo>
                      <a:pt x="16" y="717"/>
                    </a:lnTo>
                    <a:lnTo>
                      <a:pt x="18" y="717"/>
                    </a:lnTo>
                    <a:lnTo>
                      <a:pt x="18" y="717"/>
                    </a:lnTo>
                    <a:lnTo>
                      <a:pt x="18" y="715"/>
                    </a:lnTo>
                    <a:lnTo>
                      <a:pt x="18" y="715"/>
                    </a:lnTo>
                    <a:lnTo>
                      <a:pt x="18" y="715"/>
                    </a:lnTo>
                    <a:lnTo>
                      <a:pt x="18" y="715"/>
                    </a:lnTo>
                    <a:lnTo>
                      <a:pt x="18" y="715"/>
                    </a:lnTo>
                    <a:lnTo>
                      <a:pt x="18" y="715"/>
                    </a:lnTo>
                    <a:lnTo>
                      <a:pt x="21" y="715"/>
                    </a:lnTo>
                    <a:lnTo>
                      <a:pt x="21" y="715"/>
                    </a:lnTo>
                    <a:lnTo>
                      <a:pt x="21" y="715"/>
                    </a:lnTo>
                    <a:lnTo>
                      <a:pt x="21" y="717"/>
                    </a:lnTo>
                    <a:lnTo>
                      <a:pt x="21" y="717"/>
                    </a:lnTo>
                    <a:lnTo>
                      <a:pt x="23" y="719"/>
                    </a:lnTo>
                    <a:lnTo>
                      <a:pt x="23" y="717"/>
                    </a:lnTo>
                    <a:lnTo>
                      <a:pt x="23" y="717"/>
                    </a:lnTo>
                    <a:lnTo>
                      <a:pt x="25" y="719"/>
                    </a:lnTo>
                    <a:lnTo>
                      <a:pt x="25" y="719"/>
                    </a:lnTo>
                    <a:lnTo>
                      <a:pt x="25" y="719"/>
                    </a:lnTo>
                    <a:lnTo>
                      <a:pt x="27" y="717"/>
                    </a:lnTo>
                    <a:lnTo>
                      <a:pt x="25" y="717"/>
                    </a:lnTo>
                    <a:lnTo>
                      <a:pt x="23" y="717"/>
                    </a:lnTo>
                    <a:lnTo>
                      <a:pt x="23" y="715"/>
                    </a:lnTo>
                    <a:lnTo>
                      <a:pt x="21" y="715"/>
                    </a:lnTo>
                    <a:lnTo>
                      <a:pt x="23" y="715"/>
                    </a:lnTo>
                    <a:lnTo>
                      <a:pt x="23" y="715"/>
                    </a:lnTo>
                    <a:lnTo>
                      <a:pt x="25" y="715"/>
                    </a:lnTo>
                    <a:lnTo>
                      <a:pt x="25" y="713"/>
                    </a:lnTo>
                    <a:lnTo>
                      <a:pt x="25" y="713"/>
                    </a:lnTo>
                    <a:lnTo>
                      <a:pt x="23" y="711"/>
                    </a:lnTo>
                    <a:lnTo>
                      <a:pt x="23" y="711"/>
                    </a:lnTo>
                    <a:lnTo>
                      <a:pt x="23" y="711"/>
                    </a:lnTo>
                    <a:lnTo>
                      <a:pt x="21" y="711"/>
                    </a:lnTo>
                    <a:lnTo>
                      <a:pt x="21" y="711"/>
                    </a:lnTo>
                    <a:lnTo>
                      <a:pt x="21" y="711"/>
                    </a:lnTo>
                    <a:lnTo>
                      <a:pt x="21" y="711"/>
                    </a:lnTo>
                    <a:lnTo>
                      <a:pt x="18" y="711"/>
                    </a:lnTo>
                    <a:lnTo>
                      <a:pt x="21" y="709"/>
                    </a:lnTo>
                    <a:lnTo>
                      <a:pt x="21" y="709"/>
                    </a:lnTo>
                    <a:lnTo>
                      <a:pt x="23" y="709"/>
                    </a:lnTo>
                    <a:lnTo>
                      <a:pt x="21" y="709"/>
                    </a:lnTo>
                    <a:lnTo>
                      <a:pt x="21" y="707"/>
                    </a:lnTo>
                    <a:lnTo>
                      <a:pt x="21" y="707"/>
                    </a:lnTo>
                    <a:lnTo>
                      <a:pt x="18" y="705"/>
                    </a:lnTo>
                    <a:lnTo>
                      <a:pt x="16" y="705"/>
                    </a:lnTo>
                    <a:lnTo>
                      <a:pt x="16" y="705"/>
                    </a:lnTo>
                    <a:lnTo>
                      <a:pt x="16" y="705"/>
                    </a:lnTo>
                    <a:lnTo>
                      <a:pt x="14" y="705"/>
                    </a:lnTo>
                    <a:lnTo>
                      <a:pt x="14" y="705"/>
                    </a:lnTo>
                    <a:lnTo>
                      <a:pt x="14" y="705"/>
                    </a:lnTo>
                    <a:lnTo>
                      <a:pt x="14" y="705"/>
                    </a:lnTo>
                    <a:lnTo>
                      <a:pt x="14" y="703"/>
                    </a:lnTo>
                    <a:lnTo>
                      <a:pt x="14" y="703"/>
                    </a:lnTo>
                    <a:lnTo>
                      <a:pt x="12" y="701"/>
                    </a:lnTo>
                    <a:lnTo>
                      <a:pt x="10" y="701"/>
                    </a:lnTo>
                    <a:lnTo>
                      <a:pt x="10" y="701"/>
                    </a:lnTo>
                    <a:lnTo>
                      <a:pt x="10" y="701"/>
                    </a:lnTo>
                    <a:lnTo>
                      <a:pt x="8" y="699"/>
                    </a:lnTo>
                    <a:lnTo>
                      <a:pt x="4" y="699"/>
                    </a:lnTo>
                    <a:lnTo>
                      <a:pt x="4" y="701"/>
                    </a:lnTo>
                    <a:lnTo>
                      <a:pt x="4" y="699"/>
                    </a:lnTo>
                    <a:lnTo>
                      <a:pt x="0" y="701"/>
                    </a:lnTo>
                    <a:lnTo>
                      <a:pt x="2" y="701"/>
                    </a:lnTo>
                    <a:lnTo>
                      <a:pt x="2" y="701"/>
                    </a:lnTo>
                    <a:lnTo>
                      <a:pt x="2" y="701"/>
                    </a:lnTo>
                    <a:lnTo>
                      <a:pt x="2" y="703"/>
                    </a:lnTo>
                    <a:lnTo>
                      <a:pt x="4" y="703"/>
                    </a:lnTo>
                    <a:lnTo>
                      <a:pt x="6" y="703"/>
                    </a:lnTo>
                    <a:lnTo>
                      <a:pt x="6" y="703"/>
                    </a:lnTo>
                    <a:lnTo>
                      <a:pt x="6" y="703"/>
                    </a:lnTo>
                    <a:lnTo>
                      <a:pt x="4" y="705"/>
                    </a:lnTo>
                    <a:lnTo>
                      <a:pt x="4" y="705"/>
                    </a:lnTo>
                    <a:lnTo>
                      <a:pt x="4" y="705"/>
                    </a:lnTo>
                    <a:lnTo>
                      <a:pt x="6" y="707"/>
                    </a:lnTo>
                    <a:lnTo>
                      <a:pt x="8" y="707"/>
                    </a:lnTo>
                    <a:lnTo>
                      <a:pt x="8" y="707"/>
                    </a:lnTo>
                    <a:lnTo>
                      <a:pt x="8" y="707"/>
                    </a:lnTo>
                    <a:lnTo>
                      <a:pt x="8" y="707"/>
                    </a:lnTo>
                    <a:lnTo>
                      <a:pt x="10" y="707"/>
                    </a:lnTo>
                    <a:lnTo>
                      <a:pt x="8" y="707"/>
                    </a:lnTo>
                    <a:lnTo>
                      <a:pt x="8" y="709"/>
                    </a:lnTo>
                    <a:lnTo>
                      <a:pt x="6" y="709"/>
                    </a:lnTo>
                    <a:lnTo>
                      <a:pt x="6" y="711"/>
                    </a:lnTo>
                    <a:lnTo>
                      <a:pt x="6" y="711"/>
                    </a:lnTo>
                    <a:lnTo>
                      <a:pt x="6" y="711"/>
                    </a:lnTo>
                    <a:lnTo>
                      <a:pt x="6" y="711"/>
                    </a:lnTo>
                    <a:lnTo>
                      <a:pt x="6" y="711"/>
                    </a:lnTo>
                    <a:lnTo>
                      <a:pt x="6" y="711"/>
                    </a:lnTo>
                    <a:lnTo>
                      <a:pt x="6" y="711"/>
                    </a:lnTo>
                    <a:lnTo>
                      <a:pt x="8" y="711"/>
                    </a:lnTo>
                    <a:lnTo>
                      <a:pt x="8" y="711"/>
                    </a:lnTo>
                    <a:lnTo>
                      <a:pt x="8" y="711"/>
                    </a:lnTo>
                    <a:lnTo>
                      <a:pt x="8" y="713"/>
                    </a:lnTo>
                    <a:lnTo>
                      <a:pt x="8" y="713"/>
                    </a:lnTo>
                    <a:lnTo>
                      <a:pt x="8" y="713"/>
                    </a:lnTo>
                    <a:lnTo>
                      <a:pt x="10" y="713"/>
                    </a:lnTo>
                    <a:lnTo>
                      <a:pt x="10" y="713"/>
                    </a:lnTo>
                    <a:lnTo>
                      <a:pt x="10" y="713"/>
                    </a:lnTo>
                    <a:lnTo>
                      <a:pt x="8" y="713"/>
                    </a:lnTo>
                    <a:lnTo>
                      <a:pt x="8" y="715"/>
                    </a:lnTo>
                    <a:lnTo>
                      <a:pt x="8" y="715"/>
                    </a:lnTo>
                    <a:lnTo>
                      <a:pt x="10" y="715"/>
                    </a:lnTo>
                    <a:lnTo>
                      <a:pt x="10" y="715"/>
                    </a:lnTo>
                    <a:lnTo>
                      <a:pt x="12" y="715"/>
                    </a:lnTo>
                    <a:lnTo>
                      <a:pt x="14" y="713"/>
                    </a:lnTo>
                    <a:lnTo>
                      <a:pt x="14" y="713"/>
                    </a:lnTo>
                    <a:close/>
                    <a:moveTo>
                      <a:pt x="188" y="844"/>
                    </a:moveTo>
                    <a:lnTo>
                      <a:pt x="188" y="844"/>
                    </a:lnTo>
                    <a:lnTo>
                      <a:pt x="186" y="842"/>
                    </a:lnTo>
                    <a:lnTo>
                      <a:pt x="186" y="842"/>
                    </a:lnTo>
                    <a:lnTo>
                      <a:pt x="186" y="842"/>
                    </a:lnTo>
                    <a:lnTo>
                      <a:pt x="186" y="842"/>
                    </a:lnTo>
                    <a:lnTo>
                      <a:pt x="186" y="842"/>
                    </a:lnTo>
                    <a:lnTo>
                      <a:pt x="186" y="842"/>
                    </a:lnTo>
                    <a:lnTo>
                      <a:pt x="186" y="842"/>
                    </a:lnTo>
                    <a:lnTo>
                      <a:pt x="186" y="840"/>
                    </a:lnTo>
                    <a:lnTo>
                      <a:pt x="184" y="842"/>
                    </a:lnTo>
                    <a:lnTo>
                      <a:pt x="184" y="842"/>
                    </a:lnTo>
                    <a:lnTo>
                      <a:pt x="184" y="842"/>
                    </a:lnTo>
                    <a:lnTo>
                      <a:pt x="182" y="842"/>
                    </a:lnTo>
                    <a:lnTo>
                      <a:pt x="182" y="842"/>
                    </a:lnTo>
                    <a:lnTo>
                      <a:pt x="182" y="842"/>
                    </a:lnTo>
                    <a:lnTo>
                      <a:pt x="180" y="842"/>
                    </a:lnTo>
                    <a:lnTo>
                      <a:pt x="180" y="842"/>
                    </a:lnTo>
                    <a:lnTo>
                      <a:pt x="180" y="842"/>
                    </a:lnTo>
                    <a:lnTo>
                      <a:pt x="180" y="842"/>
                    </a:lnTo>
                    <a:lnTo>
                      <a:pt x="180" y="844"/>
                    </a:lnTo>
                    <a:lnTo>
                      <a:pt x="180" y="844"/>
                    </a:lnTo>
                    <a:lnTo>
                      <a:pt x="180" y="844"/>
                    </a:lnTo>
                    <a:lnTo>
                      <a:pt x="180" y="844"/>
                    </a:lnTo>
                    <a:lnTo>
                      <a:pt x="180" y="844"/>
                    </a:lnTo>
                    <a:lnTo>
                      <a:pt x="180" y="846"/>
                    </a:lnTo>
                    <a:lnTo>
                      <a:pt x="180" y="846"/>
                    </a:lnTo>
                    <a:lnTo>
                      <a:pt x="180" y="846"/>
                    </a:lnTo>
                    <a:lnTo>
                      <a:pt x="180" y="848"/>
                    </a:lnTo>
                    <a:lnTo>
                      <a:pt x="182" y="848"/>
                    </a:lnTo>
                    <a:lnTo>
                      <a:pt x="184" y="848"/>
                    </a:lnTo>
                    <a:lnTo>
                      <a:pt x="184" y="848"/>
                    </a:lnTo>
                    <a:lnTo>
                      <a:pt x="186" y="848"/>
                    </a:lnTo>
                    <a:lnTo>
                      <a:pt x="186" y="848"/>
                    </a:lnTo>
                    <a:lnTo>
                      <a:pt x="186" y="848"/>
                    </a:lnTo>
                    <a:lnTo>
                      <a:pt x="188" y="846"/>
                    </a:lnTo>
                    <a:lnTo>
                      <a:pt x="188" y="846"/>
                    </a:lnTo>
                    <a:lnTo>
                      <a:pt x="188" y="846"/>
                    </a:lnTo>
                    <a:lnTo>
                      <a:pt x="188" y="846"/>
                    </a:lnTo>
                    <a:lnTo>
                      <a:pt x="188" y="846"/>
                    </a:lnTo>
                    <a:lnTo>
                      <a:pt x="188" y="846"/>
                    </a:lnTo>
                    <a:lnTo>
                      <a:pt x="188" y="844"/>
                    </a:lnTo>
                    <a:close/>
                    <a:moveTo>
                      <a:pt x="211" y="891"/>
                    </a:moveTo>
                    <a:lnTo>
                      <a:pt x="209" y="891"/>
                    </a:lnTo>
                    <a:lnTo>
                      <a:pt x="209" y="891"/>
                    </a:lnTo>
                    <a:lnTo>
                      <a:pt x="207" y="894"/>
                    </a:lnTo>
                    <a:lnTo>
                      <a:pt x="207" y="894"/>
                    </a:lnTo>
                    <a:lnTo>
                      <a:pt x="207" y="894"/>
                    </a:lnTo>
                    <a:lnTo>
                      <a:pt x="207" y="894"/>
                    </a:lnTo>
                    <a:lnTo>
                      <a:pt x="207" y="896"/>
                    </a:lnTo>
                    <a:lnTo>
                      <a:pt x="207" y="896"/>
                    </a:lnTo>
                    <a:lnTo>
                      <a:pt x="209" y="896"/>
                    </a:lnTo>
                    <a:lnTo>
                      <a:pt x="209" y="896"/>
                    </a:lnTo>
                    <a:lnTo>
                      <a:pt x="209" y="896"/>
                    </a:lnTo>
                    <a:lnTo>
                      <a:pt x="211" y="894"/>
                    </a:lnTo>
                    <a:lnTo>
                      <a:pt x="209" y="894"/>
                    </a:lnTo>
                    <a:lnTo>
                      <a:pt x="211" y="894"/>
                    </a:lnTo>
                    <a:lnTo>
                      <a:pt x="211" y="891"/>
                    </a:lnTo>
                    <a:close/>
                    <a:moveTo>
                      <a:pt x="143" y="834"/>
                    </a:moveTo>
                    <a:lnTo>
                      <a:pt x="143" y="834"/>
                    </a:lnTo>
                    <a:lnTo>
                      <a:pt x="141" y="834"/>
                    </a:lnTo>
                    <a:lnTo>
                      <a:pt x="141" y="834"/>
                    </a:lnTo>
                    <a:lnTo>
                      <a:pt x="141" y="834"/>
                    </a:lnTo>
                    <a:lnTo>
                      <a:pt x="141" y="832"/>
                    </a:lnTo>
                    <a:lnTo>
                      <a:pt x="139" y="832"/>
                    </a:lnTo>
                    <a:lnTo>
                      <a:pt x="139" y="832"/>
                    </a:lnTo>
                    <a:lnTo>
                      <a:pt x="139" y="834"/>
                    </a:lnTo>
                    <a:lnTo>
                      <a:pt x="141" y="834"/>
                    </a:lnTo>
                    <a:lnTo>
                      <a:pt x="141" y="834"/>
                    </a:lnTo>
                    <a:lnTo>
                      <a:pt x="141" y="836"/>
                    </a:lnTo>
                    <a:lnTo>
                      <a:pt x="141" y="836"/>
                    </a:lnTo>
                    <a:lnTo>
                      <a:pt x="141" y="836"/>
                    </a:lnTo>
                    <a:lnTo>
                      <a:pt x="141" y="838"/>
                    </a:lnTo>
                    <a:lnTo>
                      <a:pt x="143" y="838"/>
                    </a:lnTo>
                    <a:lnTo>
                      <a:pt x="143" y="838"/>
                    </a:lnTo>
                    <a:lnTo>
                      <a:pt x="143" y="838"/>
                    </a:lnTo>
                    <a:lnTo>
                      <a:pt x="143" y="836"/>
                    </a:lnTo>
                    <a:lnTo>
                      <a:pt x="143" y="834"/>
                    </a:lnTo>
                    <a:close/>
                    <a:moveTo>
                      <a:pt x="166" y="869"/>
                    </a:moveTo>
                    <a:lnTo>
                      <a:pt x="166" y="869"/>
                    </a:lnTo>
                    <a:lnTo>
                      <a:pt x="162" y="867"/>
                    </a:lnTo>
                    <a:lnTo>
                      <a:pt x="162" y="867"/>
                    </a:lnTo>
                    <a:lnTo>
                      <a:pt x="164" y="867"/>
                    </a:lnTo>
                    <a:lnTo>
                      <a:pt x="164" y="867"/>
                    </a:lnTo>
                    <a:lnTo>
                      <a:pt x="164" y="867"/>
                    </a:lnTo>
                    <a:lnTo>
                      <a:pt x="164" y="867"/>
                    </a:lnTo>
                    <a:lnTo>
                      <a:pt x="162" y="867"/>
                    </a:lnTo>
                    <a:lnTo>
                      <a:pt x="162" y="865"/>
                    </a:lnTo>
                    <a:lnTo>
                      <a:pt x="162" y="865"/>
                    </a:lnTo>
                    <a:lnTo>
                      <a:pt x="162" y="863"/>
                    </a:lnTo>
                    <a:lnTo>
                      <a:pt x="162" y="863"/>
                    </a:lnTo>
                    <a:lnTo>
                      <a:pt x="162" y="863"/>
                    </a:lnTo>
                    <a:lnTo>
                      <a:pt x="160" y="861"/>
                    </a:lnTo>
                    <a:lnTo>
                      <a:pt x="160" y="861"/>
                    </a:lnTo>
                    <a:lnTo>
                      <a:pt x="158" y="859"/>
                    </a:lnTo>
                    <a:lnTo>
                      <a:pt x="158" y="857"/>
                    </a:lnTo>
                    <a:lnTo>
                      <a:pt x="158" y="857"/>
                    </a:lnTo>
                    <a:lnTo>
                      <a:pt x="158" y="857"/>
                    </a:lnTo>
                    <a:lnTo>
                      <a:pt x="158" y="855"/>
                    </a:lnTo>
                    <a:lnTo>
                      <a:pt x="158" y="855"/>
                    </a:lnTo>
                    <a:lnTo>
                      <a:pt x="158" y="855"/>
                    </a:lnTo>
                    <a:lnTo>
                      <a:pt x="158" y="855"/>
                    </a:lnTo>
                    <a:lnTo>
                      <a:pt x="158" y="855"/>
                    </a:lnTo>
                    <a:lnTo>
                      <a:pt x="156" y="855"/>
                    </a:lnTo>
                    <a:lnTo>
                      <a:pt x="156" y="855"/>
                    </a:lnTo>
                    <a:lnTo>
                      <a:pt x="156" y="853"/>
                    </a:lnTo>
                    <a:lnTo>
                      <a:pt x="156" y="853"/>
                    </a:lnTo>
                    <a:lnTo>
                      <a:pt x="156" y="853"/>
                    </a:lnTo>
                    <a:lnTo>
                      <a:pt x="156" y="853"/>
                    </a:lnTo>
                    <a:lnTo>
                      <a:pt x="156" y="850"/>
                    </a:lnTo>
                    <a:lnTo>
                      <a:pt x="156" y="850"/>
                    </a:lnTo>
                    <a:lnTo>
                      <a:pt x="154" y="850"/>
                    </a:lnTo>
                    <a:lnTo>
                      <a:pt x="154" y="850"/>
                    </a:lnTo>
                    <a:lnTo>
                      <a:pt x="154" y="850"/>
                    </a:lnTo>
                    <a:lnTo>
                      <a:pt x="154" y="850"/>
                    </a:lnTo>
                    <a:lnTo>
                      <a:pt x="154" y="850"/>
                    </a:lnTo>
                    <a:lnTo>
                      <a:pt x="152" y="850"/>
                    </a:lnTo>
                    <a:lnTo>
                      <a:pt x="152" y="848"/>
                    </a:lnTo>
                    <a:lnTo>
                      <a:pt x="152" y="848"/>
                    </a:lnTo>
                    <a:lnTo>
                      <a:pt x="150" y="846"/>
                    </a:lnTo>
                    <a:lnTo>
                      <a:pt x="150" y="846"/>
                    </a:lnTo>
                    <a:lnTo>
                      <a:pt x="148" y="846"/>
                    </a:lnTo>
                    <a:lnTo>
                      <a:pt x="150" y="848"/>
                    </a:lnTo>
                    <a:lnTo>
                      <a:pt x="150" y="850"/>
                    </a:lnTo>
                    <a:lnTo>
                      <a:pt x="150" y="850"/>
                    </a:lnTo>
                    <a:lnTo>
                      <a:pt x="150" y="850"/>
                    </a:lnTo>
                    <a:lnTo>
                      <a:pt x="152" y="850"/>
                    </a:lnTo>
                    <a:lnTo>
                      <a:pt x="152" y="853"/>
                    </a:lnTo>
                    <a:lnTo>
                      <a:pt x="152" y="853"/>
                    </a:lnTo>
                    <a:lnTo>
                      <a:pt x="152" y="853"/>
                    </a:lnTo>
                    <a:lnTo>
                      <a:pt x="154" y="853"/>
                    </a:lnTo>
                    <a:lnTo>
                      <a:pt x="154" y="853"/>
                    </a:lnTo>
                    <a:lnTo>
                      <a:pt x="156" y="855"/>
                    </a:lnTo>
                    <a:lnTo>
                      <a:pt x="156" y="857"/>
                    </a:lnTo>
                    <a:lnTo>
                      <a:pt x="156" y="857"/>
                    </a:lnTo>
                    <a:lnTo>
                      <a:pt x="158" y="859"/>
                    </a:lnTo>
                    <a:lnTo>
                      <a:pt x="158" y="859"/>
                    </a:lnTo>
                    <a:lnTo>
                      <a:pt x="158" y="859"/>
                    </a:lnTo>
                    <a:lnTo>
                      <a:pt x="158" y="861"/>
                    </a:lnTo>
                    <a:lnTo>
                      <a:pt x="158" y="861"/>
                    </a:lnTo>
                    <a:lnTo>
                      <a:pt x="158" y="861"/>
                    </a:lnTo>
                    <a:lnTo>
                      <a:pt x="158" y="863"/>
                    </a:lnTo>
                    <a:lnTo>
                      <a:pt x="162" y="867"/>
                    </a:lnTo>
                    <a:lnTo>
                      <a:pt x="162" y="867"/>
                    </a:lnTo>
                    <a:lnTo>
                      <a:pt x="160" y="867"/>
                    </a:lnTo>
                    <a:lnTo>
                      <a:pt x="160" y="869"/>
                    </a:lnTo>
                    <a:lnTo>
                      <a:pt x="160" y="869"/>
                    </a:lnTo>
                    <a:lnTo>
                      <a:pt x="162" y="869"/>
                    </a:lnTo>
                    <a:lnTo>
                      <a:pt x="162" y="869"/>
                    </a:lnTo>
                    <a:lnTo>
                      <a:pt x="162" y="869"/>
                    </a:lnTo>
                    <a:lnTo>
                      <a:pt x="162" y="869"/>
                    </a:lnTo>
                    <a:lnTo>
                      <a:pt x="162" y="869"/>
                    </a:lnTo>
                    <a:lnTo>
                      <a:pt x="164" y="869"/>
                    </a:lnTo>
                    <a:lnTo>
                      <a:pt x="164" y="869"/>
                    </a:lnTo>
                    <a:lnTo>
                      <a:pt x="164" y="869"/>
                    </a:lnTo>
                    <a:lnTo>
                      <a:pt x="164" y="869"/>
                    </a:lnTo>
                    <a:lnTo>
                      <a:pt x="164" y="869"/>
                    </a:lnTo>
                    <a:lnTo>
                      <a:pt x="166" y="869"/>
                    </a:lnTo>
                    <a:lnTo>
                      <a:pt x="166" y="869"/>
                    </a:lnTo>
                    <a:lnTo>
                      <a:pt x="166" y="871"/>
                    </a:lnTo>
                    <a:lnTo>
                      <a:pt x="166" y="871"/>
                    </a:lnTo>
                    <a:lnTo>
                      <a:pt x="166" y="871"/>
                    </a:lnTo>
                    <a:lnTo>
                      <a:pt x="166" y="871"/>
                    </a:lnTo>
                    <a:lnTo>
                      <a:pt x="166" y="871"/>
                    </a:lnTo>
                    <a:lnTo>
                      <a:pt x="168" y="871"/>
                    </a:lnTo>
                    <a:lnTo>
                      <a:pt x="168" y="871"/>
                    </a:lnTo>
                    <a:lnTo>
                      <a:pt x="168" y="871"/>
                    </a:lnTo>
                    <a:lnTo>
                      <a:pt x="166" y="869"/>
                    </a:lnTo>
                    <a:close/>
                    <a:moveTo>
                      <a:pt x="129" y="812"/>
                    </a:moveTo>
                    <a:lnTo>
                      <a:pt x="129" y="812"/>
                    </a:lnTo>
                    <a:lnTo>
                      <a:pt x="127" y="812"/>
                    </a:lnTo>
                    <a:lnTo>
                      <a:pt x="127" y="812"/>
                    </a:lnTo>
                    <a:lnTo>
                      <a:pt x="125" y="812"/>
                    </a:lnTo>
                    <a:lnTo>
                      <a:pt x="123" y="814"/>
                    </a:lnTo>
                    <a:lnTo>
                      <a:pt x="123" y="816"/>
                    </a:lnTo>
                    <a:lnTo>
                      <a:pt x="123" y="816"/>
                    </a:lnTo>
                    <a:lnTo>
                      <a:pt x="121" y="816"/>
                    </a:lnTo>
                    <a:lnTo>
                      <a:pt x="121" y="816"/>
                    </a:lnTo>
                    <a:lnTo>
                      <a:pt x="121" y="816"/>
                    </a:lnTo>
                    <a:lnTo>
                      <a:pt x="121" y="816"/>
                    </a:lnTo>
                    <a:lnTo>
                      <a:pt x="119" y="816"/>
                    </a:lnTo>
                    <a:lnTo>
                      <a:pt x="119" y="816"/>
                    </a:lnTo>
                    <a:lnTo>
                      <a:pt x="119" y="816"/>
                    </a:lnTo>
                    <a:lnTo>
                      <a:pt x="117" y="816"/>
                    </a:lnTo>
                    <a:lnTo>
                      <a:pt x="117" y="816"/>
                    </a:lnTo>
                    <a:lnTo>
                      <a:pt x="117" y="816"/>
                    </a:lnTo>
                    <a:lnTo>
                      <a:pt x="115" y="816"/>
                    </a:lnTo>
                    <a:lnTo>
                      <a:pt x="115" y="816"/>
                    </a:lnTo>
                    <a:lnTo>
                      <a:pt x="113" y="816"/>
                    </a:lnTo>
                    <a:lnTo>
                      <a:pt x="113" y="818"/>
                    </a:lnTo>
                    <a:lnTo>
                      <a:pt x="113" y="820"/>
                    </a:lnTo>
                    <a:lnTo>
                      <a:pt x="113" y="820"/>
                    </a:lnTo>
                    <a:lnTo>
                      <a:pt x="113" y="820"/>
                    </a:lnTo>
                    <a:lnTo>
                      <a:pt x="113" y="820"/>
                    </a:lnTo>
                    <a:lnTo>
                      <a:pt x="113" y="822"/>
                    </a:lnTo>
                    <a:lnTo>
                      <a:pt x="113" y="822"/>
                    </a:lnTo>
                    <a:lnTo>
                      <a:pt x="115" y="820"/>
                    </a:lnTo>
                    <a:lnTo>
                      <a:pt x="115" y="820"/>
                    </a:lnTo>
                    <a:lnTo>
                      <a:pt x="117" y="818"/>
                    </a:lnTo>
                    <a:lnTo>
                      <a:pt x="117" y="818"/>
                    </a:lnTo>
                    <a:lnTo>
                      <a:pt x="117" y="818"/>
                    </a:lnTo>
                    <a:lnTo>
                      <a:pt x="119" y="818"/>
                    </a:lnTo>
                    <a:lnTo>
                      <a:pt x="121" y="818"/>
                    </a:lnTo>
                    <a:lnTo>
                      <a:pt x="119" y="818"/>
                    </a:lnTo>
                    <a:lnTo>
                      <a:pt x="119" y="820"/>
                    </a:lnTo>
                    <a:lnTo>
                      <a:pt x="121" y="820"/>
                    </a:lnTo>
                    <a:lnTo>
                      <a:pt x="121" y="818"/>
                    </a:lnTo>
                    <a:lnTo>
                      <a:pt x="121" y="818"/>
                    </a:lnTo>
                    <a:lnTo>
                      <a:pt x="121" y="818"/>
                    </a:lnTo>
                    <a:lnTo>
                      <a:pt x="123" y="820"/>
                    </a:lnTo>
                    <a:lnTo>
                      <a:pt x="123" y="820"/>
                    </a:lnTo>
                    <a:lnTo>
                      <a:pt x="123" y="820"/>
                    </a:lnTo>
                    <a:lnTo>
                      <a:pt x="123" y="820"/>
                    </a:lnTo>
                    <a:lnTo>
                      <a:pt x="123" y="820"/>
                    </a:lnTo>
                    <a:lnTo>
                      <a:pt x="123" y="820"/>
                    </a:lnTo>
                    <a:lnTo>
                      <a:pt x="123" y="820"/>
                    </a:lnTo>
                    <a:lnTo>
                      <a:pt x="125" y="820"/>
                    </a:lnTo>
                    <a:lnTo>
                      <a:pt x="125" y="820"/>
                    </a:lnTo>
                    <a:lnTo>
                      <a:pt x="125" y="820"/>
                    </a:lnTo>
                    <a:lnTo>
                      <a:pt x="125" y="820"/>
                    </a:lnTo>
                    <a:lnTo>
                      <a:pt x="123" y="818"/>
                    </a:lnTo>
                    <a:lnTo>
                      <a:pt x="123" y="818"/>
                    </a:lnTo>
                    <a:lnTo>
                      <a:pt x="123" y="818"/>
                    </a:lnTo>
                    <a:lnTo>
                      <a:pt x="125" y="818"/>
                    </a:lnTo>
                    <a:lnTo>
                      <a:pt x="125" y="816"/>
                    </a:lnTo>
                    <a:lnTo>
                      <a:pt x="127" y="816"/>
                    </a:lnTo>
                    <a:lnTo>
                      <a:pt x="127" y="816"/>
                    </a:lnTo>
                    <a:lnTo>
                      <a:pt x="127" y="816"/>
                    </a:lnTo>
                    <a:lnTo>
                      <a:pt x="127" y="814"/>
                    </a:lnTo>
                    <a:lnTo>
                      <a:pt x="129" y="814"/>
                    </a:lnTo>
                    <a:lnTo>
                      <a:pt x="129" y="814"/>
                    </a:lnTo>
                    <a:lnTo>
                      <a:pt x="129" y="814"/>
                    </a:lnTo>
                    <a:lnTo>
                      <a:pt x="129" y="814"/>
                    </a:lnTo>
                    <a:lnTo>
                      <a:pt x="129" y="814"/>
                    </a:lnTo>
                    <a:lnTo>
                      <a:pt x="129" y="812"/>
                    </a:lnTo>
                    <a:lnTo>
                      <a:pt x="129" y="812"/>
                    </a:lnTo>
                    <a:close/>
                    <a:moveTo>
                      <a:pt x="535" y="492"/>
                    </a:moveTo>
                    <a:lnTo>
                      <a:pt x="535" y="492"/>
                    </a:lnTo>
                    <a:lnTo>
                      <a:pt x="535" y="492"/>
                    </a:lnTo>
                    <a:lnTo>
                      <a:pt x="535" y="492"/>
                    </a:lnTo>
                    <a:lnTo>
                      <a:pt x="535" y="490"/>
                    </a:lnTo>
                    <a:lnTo>
                      <a:pt x="535" y="490"/>
                    </a:lnTo>
                    <a:lnTo>
                      <a:pt x="535" y="490"/>
                    </a:lnTo>
                    <a:lnTo>
                      <a:pt x="535" y="490"/>
                    </a:lnTo>
                    <a:lnTo>
                      <a:pt x="535" y="488"/>
                    </a:lnTo>
                    <a:lnTo>
                      <a:pt x="535" y="488"/>
                    </a:lnTo>
                    <a:lnTo>
                      <a:pt x="535" y="488"/>
                    </a:lnTo>
                    <a:lnTo>
                      <a:pt x="533" y="490"/>
                    </a:lnTo>
                    <a:lnTo>
                      <a:pt x="533" y="490"/>
                    </a:lnTo>
                    <a:lnTo>
                      <a:pt x="533" y="490"/>
                    </a:lnTo>
                    <a:lnTo>
                      <a:pt x="535" y="492"/>
                    </a:lnTo>
                    <a:close/>
                    <a:moveTo>
                      <a:pt x="522" y="906"/>
                    </a:moveTo>
                    <a:lnTo>
                      <a:pt x="522" y="906"/>
                    </a:lnTo>
                    <a:lnTo>
                      <a:pt x="522" y="906"/>
                    </a:lnTo>
                    <a:lnTo>
                      <a:pt x="522" y="906"/>
                    </a:lnTo>
                    <a:lnTo>
                      <a:pt x="522" y="906"/>
                    </a:lnTo>
                    <a:lnTo>
                      <a:pt x="522" y="906"/>
                    </a:lnTo>
                    <a:lnTo>
                      <a:pt x="520" y="906"/>
                    </a:lnTo>
                    <a:lnTo>
                      <a:pt x="520" y="906"/>
                    </a:lnTo>
                    <a:lnTo>
                      <a:pt x="520" y="906"/>
                    </a:lnTo>
                    <a:lnTo>
                      <a:pt x="520" y="904"/>
                    </a:lnTo>
                    <a:lnTo>
                      <a:pt x="520" y="904"/>
                    </a:lnTo>
                    <a:lnTo>
                      <a:pt x="518" y="904"/>
                    </a:lnTo>
                    <a:lnTo>
                      <a:pt x="518" y="904"/>
                    </a:lnTo>
                    <a:lnTo>
                      <a:pt x="516" y="904"/>
                    </a:lnTo>
                    <a:lnTo>
                      <a:pt x="516" y="906"/>
                    </a:lnTo>
                    <a:lnTo>
                      <a:pt x="516" y="906"/>
                    </a:lnTo>
                    <a:lnTo>
                      <a:pt x="514" y="906"/>
                    </a:lnTo>
                    <a:lnTo>
                      <a:pt x="514" y="904"/>
                    </a:lnTo>
                    <a:lnTo>
                      <a:pt x="514" y="904"/>
                    </a:lnTo>
                    <a:lnTo>
                      <a:pt x="512" y="906"/>
                    </a:lnTo>
                    <a:lnTo>
                      <a:pt x="512" y="906"/>
                    </a:lnTo>
                    <a:lnTo>
                      <a:pt x="512" y="906"/>
                    </a:lnTo>
                    <a:lnTo>
                      <a:pt x="512" y="908"/>
                    </a:lnTo>
                    <a:lnTo>
                      <a:pt x="512" y="908"/>
                    </a:lnTo>
                    <a:lnTo>
                      <a:pt x="512" y="908"/>
                    </a:lnTo>
                    <a:lnTo>
                      <a:pt x="512" y="908"/>
                    </a:lnTo>
                    <a:lnTo>
                      <a:pt x="514" y="908"/>
                    </a:lnTo>
                    <a:lnTo>
                      <a:pt x="514" y="908"/>
                    </a:lnTo>
                    <a:lnTo>
                      <a:pt x="514" y="908"/>
                    </a:lnTo>
                    <a:lnTo>
                      <a:pt x="516" y="908"/>
                    </a:lnTo>
                    <a:lnTo>
                      <a:pt x="516" y="908"/>
                    </a:lnTo>
                    <a:lnTo>
                      <a:pt x="518" y="908"/>
                    </a:lnTo>
                    <a:lnTo>
                      <a:pt x="518" y="910"/>
                    </a:lnTo>
                    <a:lnTo>
                      <a:pt x="520" y="910"/>
                    </a:lnTo>
                    <a:lnTo>
                      <a:pt x="520" y="910"/>
                    </a:lnTo>
                    <a:lnTo>
                      <a:pt x="520" y="910"/>
                    </a:lnTo>
                    <a:lnTo>
                      <a:pt x="520" y="910"/>
                    </a:lnTo>
                    <a:lnTo>
                      <a:pt x="520" y="910"/>
                    </a:lnTo>
                    <a:lnTo>
                      <a:pt x="522" y="908"/>
                    </a:lnTo>
                    <a:lnTo>
                      <a:pt x="522" y="908"/>
                    </a:lnTo>
                    <a:lnTo>
                      <a:pt x="522" y="908"/>
                    </a:lnTo>
                    <a:lnTo>
                      <a:pt x="522" y="908"/>
                    </a:lnTo>
                    <a:lnTo>
                      <a:pt x="522" y="906"/>
                    </a:lnTo>
                    <a:lnTo>
                      <a:pt x="522" y="906"/>
                    </a:lnTo>
                    <a:lnTo>
                      <a:pt x="522" y="906"/>
                    </a:lnTo>
                    <a:close/>
                    <a:moveTo>
                      <a:pt x="524" y="898"/>
                    </a:moveTo>
                    <a:lnTo>
                      <a:pt x="524" y="898"/>
                    </a:lnTo>
                    <a:lnTo>
                      <a:pt x="522" y="898"/>
                    </a:lnTo>
                    <a:lnTo>
                      <a:pt x="522" y="898"/>
                    </a:lnTo>
                    <a:lnTo>
                      <a:pt x="522" y="900"/>
                    </a:lnTo>
                    <a:lnTo>
                      <a:pt x="522" y="900"/>
                    </a:lnTo>
                    <a:lnTo>
                      <a:pt x="522" y="900"/>
                    </a:lnTo>
                    <a:lnTo>
                      <a:pt x="522" y="902"/>
                    </a:lnTo>
                    <a:lnTo>
                      <a:pt x="522" y="902"/>
                    </a:lnTo>
                    <a:lnTo>
                      <a:pt x="522" y="902"/>
                    </a:lnTo>
                    <a:lnTo>
                      <a:pt x="522" y="902"/>
                    </a:lnTo>
                    <a:lnTo>
                      <a:pt x="524" y="900"/>
                    </a:lnTo>
                    <a:lnTo>
                      <a:pt x="524" y="900"/>
                    </a:lnTo>
                    <a:lnTo>
                      <a:pt x="524" y="900"/>
                    </a:lnTo>
                    <a:lnTo>
                      <a:pt x="524" y="898"/>
                    </a:lnTo>
                    <a:lnTo>
                      <a:pt x="524" y="898"/>
                    </a:lnTo>
                    <a:lnTo>
                      <a:pt x="524" y="898"/>
                    </a:lnTo>
                    <a:close/>
                    <a:moveTo>
                      <a:pt x="567" y="719"/>
                    </a:moveTo>
                    <a:lnTo>
                      <a:pt x="567" y="719"/>
                    </a:lnTo>
                    <a:lnTo>
                      <a:pt x="567" y="719"/>
                    </a:lnTo>
                    <a:lnTo>
                      <a:pt x="569" y="721"/>
                    </a:lnTo>
                    <a:lnTo>
                      <a:pt x="569" y="721"/>
                    </a:lnTo>
                    <a:lnTo>
                      <a:pt x="571" y="721"/>
                    </a:lnTo>
                    <a:lnTo>
                      <a:pt x="571" y="719"/>
                    </a:lnTo>
                    <a:lnTo>
                      <a:pt x="573" y="719"/>
                    </a:lnTo>
                    <a:lnTo>
                      <a:pt x="573" y="719"/>
                    </a:lnTo>
                    <a:lnTo>
                      <a:pt x="571" y="717"/>
                    </a:lnTo>
                    <a:lnTo>
                      <a:pt x="571" y="717"/>
                    </a:lnTo>
                    <a:lnTo>
                      <a:pt x="571" y="717"/>
                    </a:lnTo>
                    <a:lnTo>
                      <a:pt x="569" y="717"/>
                    </a:lnTo>
                    <a:lnTo>
                      <a:pt x="567" y="715"/>
                    </a:lnTo>
                    <a:lnTo>
                      <a:pt x="565" y="715"/>
                    </a:lnTo>
                    <a:lnTo>
                      <a:pt x="565" y="717"/>
                    </a:lnTo>
                    <a:lnTo>
                      <a:pt x="567" y="719"/>
                    </a:lnTo>
                    <a:close/>
                    <a:moveTo>
                      <a:pt x="514" y="902"/>
                    </a:moveTo>
                    <a:lnTo>
                      <a:pt x="512" y="902"/>
                    </a:lnTo>
                    <a:lnTo>
                      <a:pt x="512" y="902"/>
                    </a:lnTo>
                    <a:lnTo>
                      <a:pt x="510" y="900"/>
                    </a:lnTo>
                    <a:lnTo>
                      <a:pt x="510" y="900"/>
                    </a:lnTo>
                    <a:lnTo>
                      <a:pt x="510" y="902"/>
                    </a:lnTo>
                    <a:lnTo>
                      <a:pt x="510" y="902"/>
                    </a:lnTo>
                    <a:lnTo>
                      <a:pt x="510" y="902"/>
                    </a:lnTo>
                    <a:lnTo>
                      <a:pt x="510" y="902"/>
                    </a:lnTo>
                    <a:lnTo>
                      <a:pt x="510" y="904"/>
                    </a:lnTo>
                    <a:lnTo>
                      <a:pt x="510" y="904"/>
                    </a:lnTo>
                    <a:lnTo>
                      <a:pt x="510" y="904"/>
                    </a:lnTo>
                    <a:lnTo>
                      <a:pt x="512" y="904"/>
                    </a:lnTo>
                    <a:lnTo>
                      <a:pt x="512" y="904"/>
                    </a:lnTo>
                    <a:lnTo>
                      <a:pt x="514" y="902"/>
                    </a:lnTo>
                    <a:close/>
                    <a:moveTo>
                      <a:pt x="510" y="908"/>
                    </a:moveTo>
                    <a:lnTo>
                      <a:pt x="508" y="908"/>
                    </a:lnTo>
                    <a:lnTo>
                      <a:pt x="508" y="908"/>
                    </a:lnTo>
                    <a:lnTo>
                      <a:pt x="508" y="908"/>
                    </a:lnTo>
                    <a:lnTo>
                      <a:pt x="508" y="906"/>
                    </a:lnTo>
                    <a:lnTo>
                      <a:pt x="506" y="906"/>
                    </a:lnTo>
                    <a:lnTo>
                      <a:pt x="506" y="906"/>
                    </a:lnTo>
                    <a:lnTo>
                      <a:pt x="506" y="908"/>
                    </a:lnTo>
                    <a:lnTo>
                      <a:pt x="506" y="908"/>
                    </a:lnTo>
                    <a:lnTo>
                      <a:pt x="506" y="908"/>
                    </a:lnTo>
                    <a:lnTo>
                      <a:pt x="506" y="908"/>
                    </a:lnTo>
                    <a:lnTo>
                      <a:pt x="506" y="910"/>
                    </a:lnTo>
                    <a:lnTo>
                      <a:pt x="508" y="910"/>
                    </a:lnTo>
                    <a:lnTo>
                      <a:pt x="510" y="910"/>
                    </a:lnTo>
                    <a:lnTo>
                      <a:pt x="510" y="910"/>
                    </a:lnTo>
                    <a:lnTo>
                      <a:pt x="510" y="910"/>
                    </a:lnTo>
                    <a:lnTo>
                      <a:pt x="510" y="910"/>
                    </a:lnTo>
                    <a:lnTo>
                      <a:pt x="510" y="908"/>
                    </a:lnTo>
                    <a:lnTo>
                      <a:pt x="510" y="908"/>
                    </a:lnTo>
                    <a:close/>
                    <a:moveTo>
                      <a:pt x="555" y="684"/>
                    </a:moveTo>
                    <a:lnTo>
                      <a:pt x="555" y="684"/>
                    </a:lnTo>
                    <a:lnTo>
                      <a:pt x="557" y="684"/>
                    </a:lnTo>
                    <a:lnTo>
                      <a:pt x="557" y="684"/>
                    </a:lnTo>
                    <a:lnTo>
                      <a:pt x="557" y="687"/>
                    </a:lnTo>
                    <a:lnTo>
                      <a:pt x="559" y="687"/>
                    </a:lnTo>
                    <a:lnTo>
                      <a:pt x="559" y="687"/>
                    </a:lnTo>
                    <a:lnTo>
                      <a:pt x="557" y="687"/>
                    </a:lnTo>
                    <a:lnTo>
                      <a:pt x="557" y="689"/>
                    </a:lnTo>
                    <a:lnTo>
                      <a:pt x="557" y="689"/>
                    </a:lnTo>
                    <a:lnTo>
                      <a:pt x="559" y="687"/>
                    </a:lnTo>
                    <a:lnTo>
                      <a:pt x="559" y="687"/>
                    </a:lnTo>
                    <a:lnTo>
                      <a:pt x="559" y="687"/>
                    </a:lnTo>
                    <a:lnTo>
                      <a:pt x="561" y="687"/>
                    </a:lnTo>
                    <a:lnTo>
                      <a:pt x="561" y="687"/>
                    </a:lnTo>
                    <a:lnTo>
                      <a:pt x="561" y="684"/>
                    </a:lnTo>
                    <a:lnTo>
                      <a:pt x="561" y="684"/>
                    </a:lnTo>
                    <a:lnTo>
                      <a:pt x="561" y="684"/>
                    </a:lnTo>
                    <a:lnTo>
                      <a:pt x="563" y="684"/>
                    </a:lnTo>
                    <a:lnTo>
                      <a:pt x="563" y="684"/>
                    </a:lnTo>
                    <a:lnTo>
                      <a:pt x="563" y="682"/>
                    </a:lnTo>
                    <a:lnTo>
                      <a:pt x="563" y="682"/>
                    </a:lnTo>
                    <a:lnTo>
                      <a:pt x="563" y="682"/>
                    </a:lnTo>
                    <a:lnTo>
                      <a:pt x="563" y="682"/>
                    </a:lnTo>
                    <a:lnTo>
                      <a:pt x="563" y="682"/>
                    </a:lnTo>
                    <a:lnTo>
                      <a:pt x="563" y="682"/>
                    </a:lnTo>
                    <a:lnTo>
                      <a:pt x="559" y="682"/>
                    </a:lnTo>
                    <a:lnTo>
                      <a:pt x="559" y="682"/>
                    </a:lnTo>
                    <a:lnTo>
                      <a:pt x="557" y="682"/>
                    </a:lnTo>
                    <a:lnTo>
                      <a:pt x="557" y="682"/>
                    </a:lnTo>
                    <a:lnTo>
                      <a:pt x="557" y="682"/>
                    </a:lnTo>
                    <a:lnTo>
                      <a:pt x="557" y="682"/>
                    </a:lnTo>
                    <a:lnTo>
                      <a:pt x="555" y="682"/>
                    </a:lnTo>
                    <a:lnTo>
                      <a:pt x="555" y="682"/>
                    </a:lnTo>
                    <a:lnTo>
                      <a:pt x="555" y="682"/>
                    </a:lnTo>
                    <a:lnTo>
                      <a:pt x="555" y="684"/>
                    </a:lnTo>
                    <a:lnTo>
                      <a:pt x="555" y="684"/>
                    </a:lnTo>
                    <a:lnTo>
                      <a:pt x="555" y="684"/>
                    </a:lnTo>
                    <a:close/>
                    <a:moveTo>
                      <a:pt x="492" y="908"/>
                    </a:moveTo>
                    <a:lnTo>
                      <a:pt x="492" y="908"/>
                    </a:lnTo>
                    <a:lnTo>
                      <a:pt x="492" y="908"/>
                    </a:lnTo>
                    <a:lnTo>
                      <a:pt x="492" y="908"/>
                    </a:lnTo>
                    <a:lnTo>
                      <a:pt x="492" y="908"/>
                    </a:lnTo>
                    <a:lnTo>
                      <a:pt x="490" y="908"/>
                    </a:lnTo>
                    <a:lnTo>
                      <a:pt x="490" y="908"/>
                    </a:lnTo>
                    <a:lnTo>
                      <a:pt x="490" y="908"/>
                    </a:lnTo>
                    <a:lnTo>
                      <a:pt x="490" y="908"/>
                    </a:lnTo>
                    <a:lnTo>
                      <a:pt x="487" y="908"/>
                    </a:lnTo>
                    <a:lnTo>
                      <a:pt x="487" y="908"/>
                    </a:lnTo>
                    <a:lnTo>
                      <a:pt x="487" y="908"/>
                    </a:lnTo>
                    <a:lnTo>
                      <a:pt x="487" y="908"/>
                    </a:lnTo>
                    <a:lnTo>
                      <a:pt x="487" y="908"/>
                    </a:lnTo>
                    <a:lnTo>
                      <a:pt x="487" y="908"/>
                    </a:lnTo>
                    <a:lnTo>
                      <a:pt x="483" y="910"/>
                    </a:lnTo>
                    <a:lnTo>
                      <a:pt x="483" y="912"/>
                    </a:lnTo>
                    <a:lnTo>
                      <a:pt x="483" y="914"/>
                    </a:lnTo>
                    <a:lnTo>
                      <a:pt x="483" y="914"/>
                    </a:lnTo>
                    <a:lnTo>
                      <a:pt x="483" y="914"/>
                    </a:lnTo>
                    <a:lnTo>
                      <a:pt x="483" y="914"/>
                    </a:lnTo>
                    <a:lnTo>
                      <a:pt x="485" y="914"/>
                    </a:lnTo>
                    <a:lnTo>
                      <a:pt x="485" y="914"/>
                    </a:lnTo>
                    <a:lnTo>
                      <a:pt x="485" y="912"/>
                    </a:lnTo>
                    <a:lnTo>
                      <a:pt x="487" y="912"/>
                    </a:lnTo>
                    <a:lnTo>
                      <a:pt x="490" y="912"/>
                    </a:lnTo>
                    <a:lnTo>
                      <a:pt x="490" y="914"/>
                    </a:lnTo>
                    <a:lnTo>
                      <a:pt x="490" y="912"/>
                    </a:lnTo>
                    <a:lnTo>
                      <a:pt x="492" y="912"/>
                    </a:lnTo>
                    <a:lnTo>
                      <a:pt x="492" y="910"/>
                    </a:lnTo>
                    <a:lnTo>
                      <a:pt x="494" y="910"/>
                    </a:lnTo>
                    <a:lnTo>
                      <a:pt x="494" y="910"/>
                    </a:lnTo>
                    <a:lnTo>
                      <a:pt x="494" y="910"/>
                    </a:lnTo>
                    <a:lnTo>
                      <a:pt x="494" y="910"/>
                    </a:lnTo>
                    <a:lnTo>
                      <a:pt x="492" y="908"/>
                    </a:lnTo>
                    <a:close/>
                    <a:moveTo>
                      <a:pt x="584" y="891"/>
                    </a:moveTo>
                    <a:lnTo>
                      <a:pt x="584" y="891"/>
                    </a:lnTo>
                    <a:lnTo>
                      <a:pt x="584" y="891"/>
                    </a:lnTo>
                    <a:lnTo>
                      <a:pt x="584" y="891"/>
                    </a:lnTo>
                    <a:lnTo>
                      <a:pt x="584" y="891"/>
                    </a:lnTo>
                    <a:lnTo>
                      <a:pt x="586" y="889"/>
                    </a:lnTo>
                    <a:lnTo>
                      <a:pt x="586" y="887"/>
                    </a:lnTo>
                    <a:lnTo>
                      <a:pt x="588" y="887"/>
                    </a:lnTo>
                    <a:lnTo>
                      <a:pt x="588" y="885"/>
                    </a:lnTo>
                    <a:lnTo>
                      <a:pt x="586" y="885"/>
                    </a:lnTo>
                    <a:lnTo>
                      <a:pt x="584" y="885"/>
                    </a:lnTo>
                    <a:lnTo>
                      <a:pt x="584" y="885"/>
                    </a:lnTo>
                    <a:lnTo>
                      <a:pt x="582" y="885"/>
                    </a:lnTo>
                    <a:lnTo>
                      <a:pt x="582" y="883"/>
                    </a:lnTo>
                    <a:lnTo>
                      <a:pt x="582" y="883"/>
                    </a:lnTo>
                    <a:lnTo>
                      <a:pt x="580" y="883"/>
                    </a:lnTo>
                    <a:lnTo>
                      <a:pt x="580" y="883"/>
                    </a:lnTo>
                    <a:lnTo>
                      <a:pt x="578" y="883"/>
                    </a:lnTo>
                    <a:lnTo>
                      <a:pt x="578" y="883"/>
                    </a:lnTo>
                    <a:lnTo>
                      <a:pt x="576" y="883"/>
                    </a:lnTo>
                    <a:lnTo>
                      <a:pt x="573" y="883"/>
                    </a:lnTo>
                    <a:lnTo>
                      <a:pt x="573" y="883"/>
                    </a:lnTo>
                    <a:lnTo>
                      <a:pt x="571" y="885"/>
                    </a:lnTo>
                    <a:lnTo>
                      <a:pt x="569" y="885"/>
                    </a:lnTo>
                    <a:lnTo>
                      <a:pt x="569" y="885"/>
                    </a:lnTo>
                    <a:lnTo>
                      <a:pt x="569" y="885"/>
                    </a:lnTo>
                    <a:lnTo>
                      <a:pt x="567" y="887"/>
                    </a:lnTo>
                    <a:lnTo>
                      <a:pt x="567" y="887"/>
                    </a:lnTo>
                    <a:lnTo>
                      <a:pt x="567" y="887"/>
                    </a:lnTo>
                    <a:lnTo>
                      <a:pt x="567" y="889"/>
                    </a:lnTo>
                    <a:lnTo>
                      <a:pt x="567" y="889"/>
                    </a:lnTo>
                    <a:lnTo>
                      <a:pt x="567" y="889"/>
                    </a:lnTo>
                    <a:lnTo>
                      <a:pt x="567" y="891"/>
                    </a:lnTo>
                    <a:lnTo>
                      <a:pt x="567" y="891"/>
                    </a:lnTo>
                    <a:lnTo>
                      <a:pt x="565" y="891"/>
                    </a:lnTo>
                    <a:lnTo>
                      <a:pt x="565" y="891"/>
                    </a:lnTo>
                    <a:lnTo>
                      <a:pt x="567" y="891"/>
                    </a:lnTo>
                    <a:lnTo>
                      <a:pt x="567" y="891"/>
                    </a:lnTo>
                    <a:lnTo>
                      <a:pt x="567" y="894"/>
                    </a:lnTo>
                    <a:lnTo>
                      <a:pt x="567" y="894"/>
                    </a:lnTo>
                    <a:lnTo>
                      <a:pt x="567" y="894"/>
                    </a:lnTo>
                    <a:lnTo>
                      <a:pt x="567" y="894"/>
                    </a:lnTo>
                    <a:lnTo>
                      <a:pt x="567" y="894"/>
                    </a:lnTo>
                    <a:lnTo>
                      <a:pt x="567" y="896"/>
                    </a:lnTo>
                    <a:lnTo>
                      <a:pt x="567" y="896"/>
                    </a:lnTo>
                    <a:lnTo>
                      <a:pt x="565" y="896"/>
                    </a:lnTo>
                    <a:lnTo>
                      <a:pt x="565" y="896"/>
                    </a:lnTo>
                    <a:lnTo>
                      <a:pt x="565" y="896"/>
                    </a:lnTo>
                    <a:lnTo>
                      <a:pt x="565" y="896"/>
                    </a:lnTo>
                    <a:lnTo>
                      <a:pt x="565" y="894"/>
                    </a:lnTo>
                    <a:lnTo>
                      <a:pt x="565" y="894"/>
                    </a:lnTo>
                    <a:lnTo>
                      <a:pt x="563" y="894"/>
                    </a:lnTo>
                    <a:lnTo>
                      <a:pt x="563" y="894"/>
                    </a:lnTo>
                    <a:lnTo>
                      <a:pt x="563" y="894"/>
                    </a:lnTo>
                    <a:lnTo>
                      <a:pt x="563" y="896"/>
                    </a:lnTo>
                    <a:lnTo>
                      <a:pt x="561" y="896"/>
                    </a:lnTo>
                    <a:lnTo>
                      <a:pt x="561" y="896"/>
                    </a:lnTo>
                    <a:lnTo>
                      <a:pt x="561" y="896"/>
                    </a:lnTo>
                    <a:lnTo>
                      <a:pt x="561" y="894"/>
                    </a:lnTo>
                    <a:lnTo>
                      <a:pt x="559" y="894"/>
                    </a:lnTo>
                    <a:lnTo>
                      <a:pt x="559" y="894"/>
                    </a:lnTo>
                    <a:lnTo>
                      <a:pt x="559" y="894"/>
                    </a:lnTo>
                    <a:lnTo>
                      <a:pt x="559" y="894"/>
                    </a:lnTo>
                    <a:lnTo>
                      <a:pt x="557" y="896"/>
                    </a:lnTo>
                    <a:lnTo>
                      <a:pt x="557" y="896"/>
                    </a:lnTo>
                    <a:lnTo>
                      <a:pt x="555" y="896"/>
                    </a:lnTo>
                    <a:lnTo>
                      <a:pt x="555" y="898"/>
                    </a:lnTo>
                    <a:lnTo>
                      <a:pt x="553" y="898"/>
                    </a:lnTo>
                    <a:lnTo>
                      <a:pt x="553" y="898"/>
                    </a:lnTo>
                    <a:lnTo>
                      <a:pt x="553" y="900"/>
                    </a:lnTo>
                    <a:lnTo>
                      <a:pt x="553" y="900"/>
                    </a:lnTo>
                    <a:lnTo>
                      <a:pt x="553" y="902"/>
                    </a:lnTo>
                    <a:lnTo>
                      <a:pt x="553" y="902"/>
                    </a:lnTo>
                    <a:lnTo>
                      <a:pt x="551" y="904"/>
                    </a:lnTo>
                    <a:lnTo>
                      <a:pt x="551" y="906"/>
                    </a:lnTo>
                    <a:lnTo>
                      <a:pt x="549" y="904"/>
                    </a:lnTo>
                    <a:lnTo>
                      <a:pt x="549" y="906"/>
                    </a:lnTo>
                    <a:lnTo>
                      <a:pt x="549" y="908"/>
                    </a:lnTo>
                    <a:lnTo>
                      <a:pt x="549" y="908"/>
                    </a:lnTo>
                    <a:lnTo>
                      <a:pt x="547" y="908"/>
                    </a:lnTo>
                    <a:lnTo>
                      <a:pt x="547" y="908"/>
                    </a:lnTo>
                    <a:lnTo>
                      <a:pt x="547" y="908"/>
                    </a:lnTo>
                    <a:lnTo>
                      <a:pt x="545" y="908"/>
                    </a:lnTo>
                    <a:lnTo>
                      <a:pt x="545" y="908"/>
                    </a:lnTo>
                    <a:lnTo>
                      <a:pt x="545" y="910"/>
                    </a:lnTo>
                    <a:lnTo>
                      <a:pt x="545" y="910"/>
                    </a:lnTo>
                    <a:lnTo>
                      <a:pt x="543" y="912"/>
                    </a:lnTo>
                    <a:lnTo>
                      <a:pt x="541" y="910"/>
                    </a:lnTo>
                    <a:lnTo>
                      <a:pt x="541" y="912"/>
                    </a:lnTo>
                    <a:lnTo>
                      <a:pt x="541" y="912"/>
                    </a:lnTo>
                    <a:lnTo>
                      <a:pt x="541" y="912"/>
                    </a:lnTo>
                    <a:lnTo>
                      <a:pt x="541" y="912"/>
                    </a:lnTo>
                    <a:lnTo>
                      <a:pt x="541" y="912"/>
                    </a:lnTo>
                    <a:lnTo>
                      <a:pt x="541" y="912"/>
                    </a:lnTo>
                    <a:lnTo>
                      <a:pt x="541" y="912"/>
                    </a:lnTo>
                    <a:lnTo>
                      <a:pt x="539" y="912"/>
                    </a:lnTo>
                    <a:lnTo>
                      <a:pt x="543" y="912"/>
                    </a:lnTo>
                    <a:lnTo>
                      <a:pt x="543" y="912"/>
                    </a:lnTo>
                    <a:lnTo>
                      <a:pt x="543" y="912"/>
                    </a:lnTo>
                    <a:lnTo>
                      <a:pt x="543" y="912"/>
                    </a:lnTo>
                    <a:lnTo>
                      <a:pt x="543" y="912"/>
                    </a:lnTo>
                    <a:lnTo>
                      <a:pt x="545" y="910"/>
                    </a:lnTo>
                    <a:lnTo>
                      <a:pt x="547" y="910"/>
                    </a:lnTo>
                    <a:lnTo>
                      <a:pt x="547" y="910"/>
                    </a:lnTo>
                    <a:lnTo>
                      <a:pt x="549" y="910"/>
                    </a:lnTo>
                    <a:lnTo>
                      <a:pt x="549" y="910"/>
                    </a:lnTo>
                    <a:lnTo>
                      <a:pt x="549" y="910"/>
                    </a:lnTo>
                    <a:lnTo>
                      <a:pt x="549" y="910"/>
                    </a:lnTo>
                    <a:lnTo>
                      <a:pt x="551" y="910"/>
                    </a:lnTo>
                    <a:lnTo>
                      <a:pt x="551" y="910"/>
                    </a:lnTo>
                    <a:lnTo>
                      <a:pt x="551" y="910"/>
                    </a:lnTo>
                    <a:lnTo>
                      <a:pt x="551" y="910"/>
                    </a:lnTo>
                    <a:lnTo>
                      <a:pt x="551" y="910"/>
                    </a:lnTo>
                    <a:lnTo>
                      <a:pt x="551" y="910"/>
                    </a:lnTo>
                    <a:lnTo>
                      <a:pt x="551" y="908"/>
                    </a:lnTo>
                    <a:lnTo>
                      <a:pt x="551" y="908"/>
                    </a:lnTo>
                    <a:lnTo>
                      <a:pt x="553" y="908"/>
                    </a:lnTo>
                    <a:lnTo>
                      <a:pt x="555" y="908"/>
                    </a:lnTo>
                    <a:lnTo>
                      <a:pt x="555" y="908"/>
                    </a:lnTo>
                    <a:lnTo>
                      <a:pt x="555" y="908"/>
                    </a:lnTo>
                    <a:lnTo>
                      <a:pt x="555" y="908"/>
                    </a:lnTo>
                    <a:lnTo>
                      <a:pt x="557" y="908"/>
                    </a:lnTo>
                    <a:lnTo>
                      <a:pt x="557" y="906"/>
                    </a:lnTo>
                    <a:lnTo>
                      <a:pt x="557" y="906"/>
                    </a:lnTo>
                    <a:lnTo>
                      <a:pt x="559" y="906"/>
                    </a:lnTo>
                    <a:lnTo>
                      <a:pt x="561" y="906"/>
                    </a:lnTo>
                    <a:lnTo>
                      <a:pt x="561" y="906"/>
                    </a:lnTo>
                    <a:lnTo>
                      <a:pt x="561" y="906"/>
                    </a:lnTo>
                    <a:lnTo>
                      <a:pt x="563" y="904"/>
                    </a:lnTo>
                    <a:lnTo>
                      <a:pt x="563" y="904"/>
                    </a:lnTo>
                    <a:lnTo>
                      <a:pt x="565" y="902"/>
                    </a:lnTo>
                    <a:lnTo>
                      <a:pt x="565" y="902"/>
                    </a:lnTo>
                    <a:lnTo>
                      <a:pt x="565" y="900"/>
                    </a:lnTo>
                    <a:lnTo>
                      <a:pt x="567" y="902"/>
                    </a:lnTo>
                    <a:lnTo>
                      <a:pt x="567" y="900"/>
                    </a:lnTo>
                    <a:lnTo>
                      <a:pt x="567" y="900"/>
                    </a:lnTo>
                    <a:lnTo>
                      <a:pt x="567" y="900"/>
                    </a:lnTo>
                    <a:lnTo>
                      <a:pt x="567" y="900"/>
                    </a:lnTo>
                    <a:lnTo>
                      <a:pt x="567" y="898"/>
                    </a:lnTo>
                    <a:lnTo>
                      <a:pt x="569" y="898"/>
                    </a:lnTo>
                    <a:lnTo>
                      <a:pt x="569" y="898"/>
                    </a:lnTo>
                    <a:lnTo>
                      <a:pt x="569" y="898"/>
                    </a:lnTo>
                    <a:lnTo>
                      <a:pt x="571" y="898"/>
                    </a:lnTo>
                    <a:lnTo>
                      <a:pt x="571" y="898"/>
                    </a:lnTo>
                    <a:lnTo>
                      <a:pt x="573" y="898"/>
                    </a:lnTo>
                    <a:lnTo>
                      <a:pt x="573" y="896"/>
                    </a:lnTo>
                    <a:lnTo>
                      <a:pt x="580" y="894"/>
                    </a:lnTo>
                    <a:lnTo>
                      <a:pt x="580" y="894"/>
                    </a:lnTo>
                    <a:lnTo>
                      <a:pt x="582" y="894"/>
                    </a:lnTo>
                    <a:lnTo>
                      <a:pt x="584" y="894"/>
                    </a:lnTo>
                    <a:lnTo>
                      <a:pt x="584" y="894"/>
                    </a:lnTo>
                    <a:lnTo>
                      <a:pt x="584" y="891"/>
                    </a:lnTo>
                    <a:close/>
                    <a:moveTo>
                      <a:pt x="561" y="908"/>
                    </a:moveTo>
                    <a:lnTo>
                      <a:pt x="561" y="908"/>
                    </a:lnTo>
                    <a:lnTo>
                      <a:pt x="561" y="908"/>
                    </a:lnTo>
                    <a:lnTo>
                      <a:pt x="561" y="910"/>
                    </a:lnTo>
                    <a:lnTo>
                      <a:pt x="561" y="910"/>
                    </a:lnTo>
                    <a:lnTo>
                      <a:pt x="561" y="910"/>
                    </a:lnTo>
                    <a:lnTo>
                      <a:pt x="561" y="910"/>
                    </a:lnTo>
                    <a:lnTo>
                      <a:pt x="561" y="910"/>
                    </a:lnTo>
                    <a:lnTo>
                      <a:pt x="561" y="910"/>
                    </a:lnTo>
                    <a:lnTo>
                      <a:pt x="561" y="910"/>
                    </a:lnTo>
                    <a:lnTo>
                      <a:pt x="561" y="908"/>
                    </a:lnTo>
                    <a:lnTo>
                      <a:pt x="561" y="908"/>
                    </a:lnTo>
                    <a:close/>
                    <a:moveTo>
                      <a:pt x="541" y="510"/>
                    </a:moveTo>
                    <a:lnTo>
                      <a:pt x="541" y="510"/>
                    </a:lnTo>
                    <a:lnTo>
                      <a:pt x="543" y="510"/>
                    </a:lnTo>
                    <a:lnTo>
                      <a:pt x="543" y="510"/>
                    </a:lnTo>
                    <a:lnTo>
                      <a:pt x="545" y="508"/>
                    </a:lnTo>
                    <a:lnTo>
                      <a:pt x="545" y="510"/>
                    </a:lnTo>
                    <a:lnTo>
                      <a:pt x="547" y="510"/>
                    </a:lnTo>
                    <a:lnTo>
                      <a:pt x="547" y="510"/>
                    </a:lnTo>
                    <a:lnTo>
                      <a:pt x="549" y="512"/>
                    </a:lnTo>
                    <a:lnTo>
                      <a:pt x="549" y="512"/>
                    </a:lnTo>
                    <a:lnTo>
                      <a:pt x="549" y="512"/>
                    </a:lnTo>
                    <a:lnTo>
                      <a:pt x="549" y="512"/>
                    </a:lnTo>
                    <a:lnTo>
                      <a:pt x="551" y="512"/>
                    </a:lnTo>
                    <a:lnTo>
                      <a:pt x="551" y="512"/>
                    </a:lnTo>
                    <a:lnTo>
                      <a:pt x="549" y="510"/>
                    </a:lnTo>
                    <a:lnTo>
                      <a:pt x="549" y="510"/>
                    </a:lnTo>
                    <a:lnTo>
                      <a:pt x="547" y="508"/>
                    </a:lnTo>
                    <a:lnTo>
                      <a:pt x="547" y="506"/>
                    </a:lnTo>
                    <a:lnTo>
                      <a:pt x="545" y="506"/>
                    </a:lnTo>
                    <a:lnTo>
                      <a:pt x="543" y="506"/>
                    </a:lnTo>
                    <a:lnTo>
                      <a:pt x="539" y="500"/>
                    </a:lnTo>
                    <a:lnTo>
                      <a:pt x="537" y="498"/>
                    </a:lnTo>
                    <a:lnTo>
                      <a:pt x="537" y="498"/>
                    </a:lnTo>
                    <a:lnTo>
                      <a:pt x="537" y="498"/>
                    </a:lnTo>
                    <a:lnTo>
                      <a:pt x="537" y="496"/>
                    </a:lnTo>
                    <a:lnTo>
                      <a:pt x="537" y="494"/>
                    </a:lnTo>
                    <a:lnTo>
                      <a:pt x="537" y="494"/>
                    </a:lnTo>
                    <a:lnTo>
                      <a:pt x="537" y="494"/>
                    </a:lnTo>
                    <a:lnTo>
                      <a:pt x="537" y="494"/>
                    </a:lnTo>
                    <a:lnTo>
                      <a:pt x="535" y="494"/>
                    </a:lnTo>
                    <a:lnTo>
                      <a:pt x="535" y="494"/>
                    </a:lnTo>
                    <a:lnTo>
                      <a:pt x="535" y="494"/>
                    </a:lnTo>
                    <a:lnTo>
                      <a:pt x="535" y="494"/>
                    </a:lnTo>
                    <a:lnTo>
                      <a:pt x="533" y="494"/>
                    </a:lnTo>
                    <a:lnTo>
                      <a:pt x="533" y="494"/>
                    </a:lnTo>
                    <a:lnTo>
                      <a:pt x="533" y="496"/>
                    </a:lnTo>
                    <a:lnTo>
                      <a:pt x="533" y="496"/>
                    </a:lnTo>
                    <a:lnTo>
                      <a:pt x="533" y="496"/>
                    </a:lnTo>
                    <a:lnTo>
                      <a:pt x="533" y="496"/>
                    </a:lnTo>
                    <a:lnTo>
                      <a:pt x="533" y="496"/>
                    </a:lnTo>
                    <a:lnTo>
                      <a:pt x="533" y="498"/>
                    </a:lnTo>
                    <a:lnTo>
                      <a:pt x="533" y="498"/>
                    </a:lnTo>
                    <a:lnTo>
                      <a:pt x="533" y="498"/>
                    </a:lnTo>
                    <a:lnTo>
                      <a:pt x="533" y="498"/>
                    </a:lnTo>
                    <a:lnTo>
                      <a:pt x="537" y="504"/>
                    </a:lnTo>
                    <a:lnTo>
                      <a:pt x="539" y="504"/>
                    </a:lnTo>
                    <a:lnTo>
                      <a:pt x="539" y="504"/>
                    </a:lnTo>
                    <a:lnTo>
                      <a:pt x="539" y="506"/>
                    </a:lnTo>
                    <a:lnTo>
                      <a:pt x="539" y="506"/>
                    </a:lnTo>
                    <a:lnTo>
                      <a:pt x="539" y="506"/>
                    </a:lnTo>
                    <a:lnTo>
                      <a:pt x="539" y="506"/>
                    </a:lnTo>
                    <a:lnTo>
                      <a:pt x="539" y="508"/>
                    </a:lnTo>
                    <a:lnTo>
                      <a:pt x="541" y="508"/>
                    </a:lnTo>
                    <a:lnTo>
                      <a:pt x="541" y="510"/>
                    </a:lnTo>
                    <a:close/>
                    <a:moveTo>
                      <a:pt x="537" y="914"/>
                    </a:moveTo>
                    <a:lnTo>
                      <a:pt x="535" y="914"/>
                    </a:lnTo>
                    <a:lnTo>
                      <a:pt x="535" y="914"/>
                    </a:lnTo>
                    <a:lnTo>
                      <a:pt x="535" y="914"/>
                    </a:lnTo>
                    <a:lnTo>
                      <a:pt x="535" y="914"/>
                    </a:lnTo>
                    <a:lnTo>
                      <a:pt x="535" y="914"/>
                    </a:lnTo>
                    <a:lnTo>
                      <a:pt x="537" y="914"/>
                    </a:lnTo>
                    <a:lnTo>
                      <a:pt x="537" y="914"/>
                    </a:lnTo>
                    <a:lnTo>
                      <a:pt x="537" y="914"/>
                    </a:lnTo>
                    <a:lnTo>
                      <a:pt x="537" y="914"/>
                    </a:lnTo>
                    <a:lnTo>
                      <a:pt x="537" y="914"/>
                    </a:lnTo>
                    <a:lnTo>
                      <a:pt x="537" y="914"/>
                    </a:lnTo>
                    <a:lnTo>
                      <a:pt x="537" y="914"/>
                    </a:lnTo>
                    <a:close/>
                    <a:moveTo>
                      <a:pt x="322" y="900"/>
                    </a:moveTo>
                    <a:lnTo>
                      <a:pt x="322" y="898"/>
                    </a:lnTo>
                    <a:lnTo>
                      <a:pt x="322" y="898"/>
                    </a:lnTo>
                    <a:lnTo>
                      <a:pt x="322" y="898"/>
                    </a:lnTo>
                    <a:lnTo>
                      <a:pt x="322" y="898"/>
                    </a:lnTo>
                    <a:lnTo>
                      <a:pt x="322" y="898"/>
                    </a:lnTo>
                    <a:lnTo>
                      <a:pt x="320" y="898"/>
                    </a:lnTo>
                    <a:lnTo>
                      <a:pt x="320" y="898"/>
                    </a:lnTo>
                    <a:lnTo>
                      <a:pt x="320" y="898"/>
                    </a:lnTo>
                    <a:lnTo>
                      <a:pt x="320" y="898"/>
                    </a:lnTo>
                    <a:lnTo>
                      <a:pt x="320" y="898"/>
                    </a:lnTo>
                    <a:lnTo>
                      <a:pt x="322" y="898"/>
                    </a:lnTo>
                    <a:lnTo>
                      <a:pt x="322" y="898"/>
                    </a:lnTo>
                    <a:lnTo>
                      <a:pt x="322" y="898"/>
                    </a:lnTo>
                    <a:lnTo>
                      <a:pt x="322" y="900"/>
                    </a:lnTo>
                    <a:lnTo>
                      <a:pt x="322" y="900"/>
                    </a:lnTo>
                    <a:lnTo>
                      <a:pt x="322" y="900"/>
                    </a:lnTo>
                    <a:lnTo>
                      <a:pt x="322" y="900"/>
                    </a:lnTo>
                    <a:lnTo>
                      <a:pt x="322" y="900"/>
                    </a:lnTo>
                    <a:lnTo>
                      <a:pt x="322" y="900"/>
                    </a:lnTo>
                    <a:close/>
                    <a:moveTo>
                      <a:pt x="313" y="894"/>
                    </a:moveTo>
                    <a:lnTo>
                      <a:pt x="313" y="894"/>
                    </a:lnTo>
                    <a:lnTo>
                      <a:pt x="313" y="894"/>
                    </a:lnTo>
                    <a:lnTo>
                      <a:pt x="311" y="894"/>
                    </a:lnTo>
                    <a:lnTo>
                      <a:pt x="311" y="894"/>
                    </a:lnTo>
                    <a:lnTo>
                      <a:pt x="311" y="894"/>
                    </a:lnTo>
                    <a:lnTo>
                      <a:pt x="311" y="894"/>
                    </a:lnTo>
                    <a:lnTo>
                      <a:pt x="311" y="894"/>
                    </a:lnTo>
                    <a:lnTo>
                      <a:pt x="313" y="894"/>
                    </a:lnTo>
                    <a:close/>
                    <a:moveTo>
                      <a:pt x="326" y="898"/>
                    </a:moveTo>
                    <a:lnTo>
                      <a:pt x="324" y="898"/>
                    </a:lnTo>
                    <a:lnTo>
                      <a:pt x="324" y="898"/>
                    </a:lnTo>
                    <a:lnTo>
                      <a:pt x="324" y="898"/>
                    </a:lnTo>
                    <a:lnTo>
                      <a:pt x="324" y="900"/>
                    </a:lnTo>
                    <a:lnTo>
                      <a:pt x="324" y="900"/>
                    </a:lnTo>
                    <a:lnTo>
                      <a:pt x="324" y="900"/>
                    </a:lnTo>
                    <a:lnTo>
                      <a:pt x="324" y="898"/>
                    </a:lnTo>
                    <a:lnTo>
                      <a:pt x="326" y="898"/>
                    </a:lnTo>
                    <a:lnTo>
                      <a:pt x="326" y="898"/>
                    </a:lnTo>
                    <a:lnTo>
                      <a:pt x="326" y="898"/>
                    </a:lnTo>
                    <a:lnTo>
                      <a:pt x="326" y="898"/>
                    </a:lnTo>
                    <a:lnTo>
                      <a:pt x="326" y="898"/>
                    </a:lnTo>
                    <a:close/>
                    <a:moveTo>
                      <a:pt x="334" y="900"/>
                    </a:moveTo>
                    <a:lnTo>
                      <a:pt x="334" y="900"/>
                    </a:lnTo>
                    <a:lnTo>
                      <a:pt x="332" y="900"/>
                    </a:lnTo>
                    <a:lnTo>
                      <a:pt x="334" y="900"/>
                    </a:lnTo>
                    <a:lnTo>
                      <a:pt x="334" y="900"/>
                    </a:lnTo>
                    <a:lnTo>
                      <a:pt x="334" y="900"/>
                    </a:lnTo>
                    <a:lnTo>
                      <a:pt x="334" y="900"/>
                    </a:lnTo>
                    <a:close/>
                    <a:moveTo>
                      <a:pt x="317" y="891"/>
                    </a:moveTo>
                    <a:lnTo>
                      <a:pt x="317" y="891"/>
                    </a:lnTo>
                    <a:lnTo>
                      <a:pt x="317" y="891"/>
                    </a:lnTo>
                    <a:lnTo>
                      <a:pt x="317" y="891"/>
                    </a:lnTo>
                    <a:lnTo>
                      <a:pt x="317" y="889"/>
                    </a:lnTo>
                    <a:lnTo>
                      <a:pt x="317" y="889"/>
                    </a:lnTo>
                    <a:lnTo>
                      <a:pt x="317" y="887"/>
                    </a:lnTo>
                    <a:lnTo>
                      <a:pt x="315" y="887"/>
                    </a:lnTo>
                    <a:lnTo>
                      <a:pt x="315" y="887"/>
                    </a:lnTo>
                    <a:lnTo>
                      <a:pt x="313" y="885"/>
                    </a:lnTo>
                    <a:lnTo>
                      <a:pt x="313" y="887"/>
                    </a:lnTo>
                    <a:lnTo>
                      <a:pt x="313" y="887"/>
                    </a:lnTo>
                    <a:lnTo>
                      <a:pt x="311" y="887"/>
                    </a:lnTo>
                    <a:lnTo>
                      <a:pt x="311" y="887"/>
                    </a:lnTo>
                    <a:lnTo>
                      <a:pt x="311" y="889"/>
                    </a:lnTo>
                    <a:lnTo>
                      <a:pt x="311" y="889"/>
                    </a:lnTo>
                    <a:lnTo>
                      <a:pt x="311" y="891"/>
                    </a:lnTo>
                    <a:lnTo>
                      <a:pt x="311" y="891"/>
                    </a:lnTo>
                    <a:lnTo>
                      <a:pt x="311" y="891"/>
                    </a:lnTo>
                    <a:lnTo>
                      <a:pt x="311" y="891"/>
                    </a:lnTo>
                    <a:lnTo>
                      <a:pt x="313" y="891"/>
                    </a:lnTo>
                    <a:lnTo>
                      <a:pt x="313" y="894"/>
                    </a:lnTo>
                    <a:lnTo>
                      <a:pt x="313" y="894"/>
                    </a:lnTo>
                    <a:lnTo>
                      <a:pt x="315" y="894"/>
                    </a:lnTo>
                    <a:lnTo>
                      <a:pt x="315" y="894"/>
                    </a:lnTo>
                    <a:lnTo>
                      <a:pt x="315" y="894"/>
                    </a:lnTo>
                    <a:lnTo>
                      <a:pt x="315" y="894"/>
                    </a:lnTo>
                    <a:lnTo>
                      <a:pt x="315" y="894"/>
                    </a:lnTo>
                    <a:lnTo>
                      <a:pt x="315" y="894"/>
                    </a:lnTo>
                    <a:lnTo>
                      <a:pt x="315" y="891"/>
                    </a:lnTo>
                    <a:lnTo>
                      <a:pt x="317" y="891"/>
                    </a:lnTo>
                    <a:lnTo>
                      <a:pt x="317" y="891"/>
                    </a:lnTo>
                    <a:close/>
                    <a:moveTo>
                      <a:pt x="322" y="896"/>
                    </a:moveTo>
                    <a:lnTo>
                      <a:pt x="322" y="896"/>
                    </a:lnTo>
                    <a:lnTo>
                      <a:pt x="322" y="896"/>
                    </a:lnTo>
                    <a:lnTo>
                      <a:pt x="322" y="896"/>
                    </a:lnTo>
                    <a:lnTo>
                      <a:pt x="320" y="896"/>
                    </a:lnTo>
                    <a:lnTo>
                      <a:pt x="320" y="894"/>
                    </a:lnTo>
                    <a:lnTo>
                      <a:pt x="320" y="896"/>
                    </a:lnTo>
                    <a:lnTo>
                      <a:pt x="320" y="896"/>
                    </a:lnTo>
                    <a:lnTo>
                      <a:pt x="320" y="896"/>
                    </a:lnTo>
                    <a:lnTo>
                      <a:pt x="320" y="896"/>
                    </a:lnTo>
                    <a:lnTo>
                      <a:pt x="320" y="896"/>
                    </a:lnTo>
                    <a:lnTo>
                      <a:pt x="320" y="894"/>
                    </a:lnTo>
                    <a:lnTo>
                      <a:pt x="317" y="894"/>
                    </a:lnTo>
                    <a:lnTo>
                      <a:pt x="317" y="896"/>
                    </a:lnTo>
                    <a:lnTo>
                      <a:pt x="320" y="896"/>
                    </a:lnTo>
                    <a:lnTo>
                      <a:pt x="320" y="896"/>
                    </a:lnTo>
                    <a:lnTo>
                      <a:pt x="322" y="896"/>
                    </a:lnTo>
                    <a:close/>
                    <a:moveTo>
                      <a:pt x="432" y="910"/>
                    </a:moveTo>
                    <a:lnTo>
                      <a:pt x="432" y="908"/>
                    </a:lnTo>
                    <a:lnTo>
                      <a:pt x="432" y="908"/>
                    </a:lnTo>
                    <a:lnTo>
                      <a:pt x="432" y="908"/>
                    </a:lnTo>
                    <a:lnTo>
                      <a:pt x="432" y="908"/>
                    </a:lnTo>
                    <a:lnTo>
                      <a:pt x="430" y="908"/>
                    </a:lnTo>
                    <a:lnTo>
                      <a:pt x="428" y="908"/>
                    </a:lnTo>
                    <a:lnTo>
                      <a:pt x="426" y="910"/>
                    </a:lnTo>
                    <a:lnTo>
                      <a:pt x="426" y="910"/>
                    </a:lnTo>
                    <a:lnTo>
                      <a:pt x="424" y="912"/>
                    </a:lnTo>
                    <a:lnTo>
                      <a:pt x="426" y="914"/>
                    </a:lnTo>
                    <a:lnTo>
                      <a:pt x="426" y="914"/>
                    </a:lnTo>
                    <a:lnTo>
                      <a:pt x="428" y="914"/>
                    </a:lnTo>
                    <a:lnTo>
                      <a:pt x="430" y="912"/>
                    </a:lnTo>
                    <a:lnTo>
                      <a:pt x="430" y="914"/>
                    </a:lnTo>
                    <a:lnTo>
                      <a:pt x="430" y="914"/>
                    </a:lnTo>
                    <a:lnTo>
                      <a:pt x="432" y="914"/>
                    </a:lnTo>
                    <a:lnTo>
                      <a:pt x="434" y="912"/>
                    </a:lnTo>
                    <a:lnTo>
                      <a:pt x="434" y="912"/>
                    </a:lnTo>
                    <a:lnTo>
                      <a:pt x="434" y="912"/>
                    </a:lnTo>
                    <a:lnTo>
                      <a:pt x="434" y="910"/>
                    </a:lnTo>
                    <a:lnTo>
                      <a:pt x="432" y="910"/>
                    </a:lnTo>
                    <a:close/>
                    <a:moveTo>
                      <a:pt x="469" y="912"/>
                    </a:moveTo>
                    <a:lnTo>
                      <a:pt x="469" y="912"/>
                    </a:lnTo>
                    <a:lnTo>
                      <a:pt x="467" y="912"/>
                    </a:lnTo>
                    <a:lnTo>
                      <a:pt x="467" y="914"/>
                    </a:lnTo>
                    <a:lnTo>
                      <a:pt x="469" y="914"/>
                    </a:lnTo>
                    <a:lnTo>
                      <a:pt x="469" y="914"/>
                    </a:lnTo>
                    <a:lnTo>
                      <a:pt x="471" y="914"/>
                    </a:lnTo>
                    <a:lnTo>
                      <a:pt x="471" y="914"/>
                    </a:lnTo>
                    <a:lnTo>
                      <a:pt x="471" y="914"/>
                    </a:lnTo>
                    <a:lnTo>
                      <a:pt x="471" y="912"/>
                    </a:lnTo>
                    <a:lnTo>
                      <a:pt x="471" y="912"/>
                    </a:lnTo>
                    <a:lnTo>
                      <a:pt x="469" y="912"/>
                    </a:lnTo>
                    <a:close/>
                    <a:moveTo>
                      <a:pt x="473" y="910"/>
                    </a:moveTo>
                    <a:lnTo>
                      <a:pt x="473" y="910"/>
                    </a:lnTo>
                    <a:lnTo>
                      <a:pt x="473" y="910"/>
                    </a:lnTo>
                    <a:lnTo>
                      <a:pt x="473" y="910"/>
                    </a:lnTo>
                    <a:lnTo>
                      <a:pt x="473" y="910"/>
                    </a:lnTo>
                    <a:lnTo>
                      <a:pt x="473" y="910"/>
                    </a:lnTo>
                    <a:lnTo>
                      <a:pt x="475" y="910"/>
                    </a:lnTo>
                    <a:lnTo>
                      <a:pt x="475" y="910"/>
                    </a:lnTo>
                    <a:lnTo>
                      <a:pt x="475" y="910"/>
                    </a:lnTo>
                    <a:lnTo>
                      <a:pt x="475" y="910"/>
                    </a:lnTo>
                    <a:lnTo>
                      <a:pt x="473" y="910"/>
                    </a:lnTo>
                    <a:lnTo>
                      <a:pt x="473" y="910"/>
                    </a:lnTo>
                    <a:close/>
                    <a:moveTo>
                      <a:pt x="334" y="889"/>
                    </a:moveTo>
                    <a:lnTo>
                      <a:pt x="334" y="889"/>
                    </a:lnTo>
                    <a:lnTo>
                      <a:pt x="334" y="889"/>
                    </a:lnTo>
                    <a:lnTo>
                      <a:pt x="334" y="889"/>
                    </a:lnTo>
                    <a:lnTo>
                      <a:pt x="334" y="889"/>
                    </a:lnTo>
                    <a:lnTo>
                      <a:pt x="334" y="889"/>
                    </a:lnTo>
                    <a:lnTo>
                      <a:pt x="334" y="889"/>
                    </a:lnTo>
                    <a:lnTo>
                      <a:pt x="334" y="889"/>
                    </a:lnTo>
                    <a:lnTo>
                      <a:pt x="334" y="889"/>
                    </a:lnTo>
                    <a:lnTo>
                      <a:pt x="336" y="889"/>
                    </a:lnTo>
                    <a:lnTo>
                      <a:pt x="334" y="889"/>
                    </a:lnTo>
                    <a:lnTo>
                      <a:pt x="334" y="889"/>
                    </a:lnTo>
                    <a:close/>
                    <a:moveTo>
                      <a:pt x="408" y="916"/>
                    </a:moveTo>
                    <a:lnTo>
                      <a:pt x="406" y="916"/>
                    </a:lnTo>
                    <a:lnTo>
                      <a:pt x="406" y="916"/>
                    </a:lnTo>
                    <a:lnTo>
                      <a:pt x="406" y="916"/>
                    </a:lnTo>
                    <a:lnTo>
                      <a:pt x="406" y="916"/>
                    </a:lnTo>
                    <a:lnTo>
                      <a:pt x="404" y="916"/>
                    </a:lnTo>
                    <a:lnTo>
                      <a:pt x="404" y="916"/>
                    </a:lnTo>
                    <a:lnTo>
                      <a:pt x="404" y="916"/>
                    </a:lnTo>
                    <a:lnTo>
                      <a:pt x="404" y="916"/>
                    </a:lnTo>
                    <a:lnTo>
                      <a:pt x="404" y="916"/>
                    </a:lnTo>
                    <a:lnTo>
                      <a:pt x="404" y="914"/>
                    </a:lnTo>
                    <a:lnTo>
                      <a:pt x="404" y="914"/>
                    </a:lnTo>
                    <a:lnTo>
                      <a:pt x="404" y="914"/>
                    </a:lnTo>
                    <a:lnTo>
                      <a:pt x="401" y="914"/>
                    </a:lnTo>
                    <a:lnTo>
                      <a:pt x="401" y="914"/>
                    </a:lnTo>
                    <a:lnTo>
                      <a:pt x="399" y="914"/>
                    </a:lnTo>
                    <a:lnTo>
                      <a:pt x="399" y="914"/>
                    </a:lnTo>
                    <a:lnTo>
                      <a:pt x="399" y="914"/>
                    </a:lnTo>
                    <a:lnTo>
                      <a:pt x="399" y="914"/>
                    </a:lnTo>
                    <a:lnTo>
                      <a:pt x="397" y="914"/>
                    </a:lnTo>
                    <a:lnTo>
                      <a:pt x="397" y="914"/>
                    </a:lnTo>
                    <a:lnTo>
                      <a:pt x="397" y="914"/>
                    </a:lnTo>
                    <a:lnTo>
                      <a:pt x="397" y="912"/>
                    </a:lnTo>
                    <a:lnTo>
                      <a:pt x="397" y="912"/>
                    </a:lnTo>
                    <a:lnTo>
                      <a:pt x="397" y="912"/>
                    </a:lnTo>
                    <a:lnTo>
                      <a:pt x="397" y="912"/>
                    </a:lnTo>
                    <a:lnTo>
                      <a:pt x="395" y="912"/>
                    </a:lnTo>
                    <a:lnTo>
                      <a:pt x="395" y="912"/>
                    </a:lnTo>
                    <a:lnTo>
                      <a:pt x="393" y="912"/>
                    </a:lnTo>
                    <a:lnTo>
                      <a:pt x="393" y="912"/>
                    </a:lnTo>
                    <a:lnTo>
                      <a:pt x="395" y="910"/>
                    </a:lnTo>
                    <a:lnTo>
                      <a:pt x="393" y="910"/>
                    </a:lnTo>
                    <a:lnTo>
                      <a:pt x="393" y="910"/>
                    </a:lnTo>
                    <a:lnTo>
                      <a:pt x="393" y="910"/>
                    </a:lnTo>
                    <a:lnTo>
                      <a:pt x="391" y="910"/>
                    </a:lnTo>
                    <a:lnTo>
                      <a:pt x="391" y="910"/>
                    </a:lnTo>
                    <a:lnTo>
                      <a:pt x="391" y="910"/>
                    </a:lnTo>
                    <a:lnTo>
                      <a:pt x="391" y="908"/>
                    </a:lnTo>
                    <a:lnTo>
                      <a:pt x="391" y="908"/>
                    </a:lnTo>
                    <a:lnTo>
                      <a:pt x="389" y="910"/>
                    </a:lnTo>
                    <a:lnTo>
                      <a:pt x="389" y="910"/>
                    </a:lnTo>
                    <a:lnTo>
                      <a:pt x="387" y="910"/>
                    </a:lnTo>
                    <a:lnTo>
                      <a:pt x="387" y="910"/>
                    </a:lnTo>
                    <a:lnTo>
                      <a:pt x="385" y="910"/>
                    </a:lnTo>
                    <a:lnTo>
                      <a:pt x="385" y="910"/>
                    </a:lnTo>
                    <a:lnTo>
                      <a:pt x="385" y="908"/>
                    </a:lnTo>
                    <a:lnTo>
                      <a:pt x="385" y="908"/>
                    </a:lnTo>
                    <a:lnTo>
                      <a:pt x="385" y="908"/>
                    </a:lnTo>
                    <a:lnTo>
                      <a:pt x="383" y="908"/>
                    </a:lnTo>
                    <a:lnTo>
                      <a:pt x="383" y="908"/>
                    </a:lnTo>
                    <a:lnTo>
                      <a:pt x="383" y="908"/>
                    </a:lnTo>
                    <a:lnTo>
                      <a:pt x="383" y="908"/>
                    </a:lnTo>
                    <a:lnTo>
                      <a:pt x="383" y="908"/>
                    </a:lnTo>
                    <a:lnTo>
                      <a:pt x="383" y="908"/>
                    </a:lnTo>
                    <a:lnTo>
                      <a:pt x="381" y="908"/>
                    </a:lnTo>
                    <a:lnTo>
                      <a:pt x="381" y="908"/>
                    </a:lnTo>
                    <a:lnTo>
                      <a:pt x="379" y="906"/>
                    </a:lnTo>
                    <a:lnTo>
                      <a:pt x="379" y="906"/>
                    </a:lnTo>
                    <a:lnTo>
                      <a:pt x="379" y="906"/>
                    </a:lnTo>
                    <a:lnTo>
                      <a:pt x="379" y="906"/>
                    </a:lnTo>
                    <a:lnTo>
                      <a:pt x="379" y="906"/>
                    </a:lnTo>
                    <a:lnTo>
                      <a:pt x="379" y="906"/>
                    </a:lnTo>
                    <a:lnTo>
                      <a:pt x="379" y="906"/>
                    </a:lnTo>
                    <a:lnTo>
                      <a:pt x="379" y="906"/>
                    </a:lnTo>
                    <a:lnTo>
                      <a:pt x="379" y="906"/>
                    </a:lnTo>
                    <a:lnTo>
                      <a:pt x="379" y="908"/>
                    </a:lnTo>
                    <a:lnTo>
                      <a:pt x="379" y="908"/>
                    </a:lnTo>
                    <a:lnTo>
                      <a:pt x="379" y="908"/>
                    </a:lnTo>
                    <a:lnTo>
                      <a:pt x="379" y="908"/>
                    </a:lnTo>
                    <a:lnTo>
                      <a:pt x="379" y="908"/>
                    </a:lnTo>
                    <a:lnTo>
                      <a:pt x="381" y="908"/>
                    </a:lnTo>
                    <a:lnTo>
                      <a:pt x="381" y="908"/>
                    </a:lnTo>
                    <a:lnTo>
                      <a:pt x="381" y="910"/>
                    </a:lnTo>
                    <a:lnTo>
                      <a:pt x="381" y="910"/>
                    </a:lnTo>
                    <a:lnTo>
                      <a:pt x="381" y="910"/>
                    </a:lnTo>
                    <a:lnTo>
                      <a:pt x="381" y="910"/>
                    </a:lnTo>
                    <a:lnTo>
                      <a:pt x="381" y="910"/>
                    </a:lnTo>
                    <a:lnTo>
                      <a:pt x="383" y="912"/>
                    </a:lnTo>
                    <a:lnTo>
                      <a:pt x="383" y="912"/>
                    </a:lnTo>
                    <a:lnTo>
                      <a:pt x="387" y="914"/>
                    </a:lnTo>
                    <a:lnTo>
                      <a:pt x="387" y="912"/>
                    </a:lnTo>
                    <a:lnTo>
                      <a:pt x="389" y="912"/>
                    </a:lnTo>
                    <a:lnTo>
                      <a:pt x="389" y="912"/>
                    </a:lnTo>
                    <a:lnTo>
                      <a:pt x="389" y="914"/>
                    </a:lnTo>
                    <a:lnTo>
                      <a:pt x="389" y="914"/>
                    </a:lnTo>
                    <a:lnTo>
                      <a:pt x="391" y="914"/>
                    </a:lnTo>
                    <a:lnTo>
                      <a:pt x="391" y="914"/>
                    </a:lnTo>
                    <a:lnTo>
                      <a:pt x="391" y="916"/>
                    </a:lnTo>
                    <a:lnTo>
                      <a:pt x="391" y="916"/>
                    </a:lnTo>
                    <a:lnTo>
                      <a:pt x="391" y="916"/>
                    </a:lnTo>
                    <a:lnTo>
                      <a:pt x="393" y="916"/>
                    </a:lnTo>
                    <a:lnTo>
                      <a:pt x="393" y="916"/>
                    </a:lnTo>
                    <a:lnTo>
                      <a:pt x="393" y="916"/>
                    </a:lnTo>
                    <a:lnTo>
                      <a:pt x="393" y="916"/>
                    </a:lnTo>
                    <a:lnTo>
                      <a:pt x="393" y="916"/>
                    </a:lnTo>
                    <a:lnTo>
                      <a:pt x="393" y="916"/>
                    </a:lnTo>
                    <a:lnTo>
                      <a:pt x="395" y="916"/>
                    </a:lnTo>
                    <a:lnTo>
                      <a:pt x="395" y="916"/>
                    </a:lnTo>
                    <a:lnTo>
                      <a:pt x="395" y="916"/>
                    </a:lnTo>
                    <a:lnTo>
                      <a:pt x="397" y="916"/>
                    </a:lnTo>
                    <a:lnTo>
                      <a:pt x="397" y="916"/>
                    </a:lnTo>
                    <a:lnTo>
                      <a:pt x="399" y="916"/>
                    </a:lnTo>
                    <a:lnTo>
                      <a:pt x="401" y="916"/>
                    </a:lnTo>
                    <a:lnTo>
                      <a:pt x="401" y="916"/>
                    </a:lnTo>
                    <a:lnTo>
                      <a:pt x="401" y="916"/>
                    </a:lnTo>
                    <a:lnTo>
                      <a:pt x="401" y="916"/>
                    </a:lnTo>
                    <a:lnTo>
                      <a:pt x="401" y="916"/>
                    </a:lnTo>
                    <a:lnTo>
                      <a:pt x="404" y="916"/>
                    </a:lnTo>
                    <a:lnTo>
                      <a:pt x="404" y="916"/>
                    </a:lnTo>
                    <a:lnTo>
                      <a:pt x="404" y="918"/>
                    </a:lnTo>
                    <a:lnTo>
                      <a:pt x="404" y="918"/>
                    </a:lnTo>
                    <a:lnTo>
                      <a:pt x="406" y="918"/>
                    </a:lnTo>
                    <a:lnTo>
                      <a:pt x="408" y="918"/>
                    </a:lnTo>
                    <a:lnTo>
                      <a:pt x="408" y="918"/>
                    </a:lnTo>
                    <a:lnTo>
                      <a:pt x="410" y="918"/>
                    </a:lnTo>
                    <a:lnTo>
                      <a:pt x="410" y="918"/>
                    </a:lnTo>
                    <a:lnTo>
                      <a:pt x="412" y="918"/>
                    </a:lnTo>
                    <a:lnTo>
                      <a:pt x="412" y="918"/>
                    </a:lnTo>
                    <a:lnTo>
                      <a:pt x="408" y="916"/>
                    </a:lnTo>
                    <a:lnTo>
                      <a:pt x="408" y="916"/>
                    </a:lnTo>
                    <a:close/>
                    <a:moveTo>
                      <a:pt x="377" y="904"/>
                    </a:moveTo>
                    <a:lnTo>
                      <a:pt x="375" y="904"/>
                    </a:lnTo>
                    <a:lnTo>
                      <a:pt x="375" y="902"/>
                    </a:lnTo>
                    <a:lnTo>
                      <a:pt x="375" y="902"/>
                    </a:lnTo>
                    <a:lnTo>
                      <a:pt x="375" y="900"/>
                    </a:lnTo>
                    <a:lnTo>
                      <a:pt x="377" y="900"/>
                    </a:lnTo>
                    <a:lnTo>
                      <a:pt x="379" y="902"/>
                    </a:lnTo>
                    <a:lnTo>
                      <a:pt x="381" y="900"/>
                    </a:lnTo>
                    <a:lnTo>
                      <a:pt x="381" y="900"/>
                    </a:lnTo>
                    <a:lnTo>
                      <a:pt x="381" y="900"/>
                    </a:lnTo>
                    <a:lnTo>
                      <a:pt x="381" y="900"/>
                    </a:lnTo>
                    <a:lnTo>
                      <a:pt x="381" y="900"/>
                    </a:lnTo>
                    <a:lnTo>
                      <a:pt x="381" y="900"/>
                    </a:lnTo>
                    <a:lnTo>
                      <a:pt x="381" y="900"/>
                    </a:lnTo>
                    <a:lnTo>
                      <a:pt x="383" y="900"/>
                    </a:lnTo>
                    <a:lnTo>
                      <a:pt x="383" y="898"/>
                    </a:lnTo>
                    <a:lnTo>
                      <a:pt x="383" y="898"/>
                    </a:lnTo>
                    <a:lnTo>
                      <a:pt x="383" y="898"/>
                    </a:lnTo>
                    <a:lnTo>
                      <a:pt x="383" y="896"/>
                    </a:lnTo>
                    <a:lnTo>
                      <a:pt x="383" y="896"/>
                    </a:lnTo>
                    <a:lnTo>
                      <a:pt x="383" y="896"/>
                    </a:lnTo>
                    <a:lnTo>
                      <a:pt x="381" y="894"/>
                    </a:lnTo>
                    <a:lnTo>
                      <a:pt x="381" y="894"/>
                    </a:lnTo>
                    <a:lnTo>
                      <a:pt x="381" y="891"/>
                    </a:lnTo>
                    <a:lnTo>
                      <a:pt x="381" y="894"/>
                    </a:lnTo>
                    <a:lnTo>
                      <a:pt x="381" y="891"/>
                    </a:lnTo>
                    <a:lnTo>
                      <a:pt x="379" y="891"/>
                    </a:lnTo>
                    <a:lnTo>
                      <a:pt x="379" y="891"/>
                    </a:lnTo>
                    <a:lnTo>
                      <a:pt x="379" y="891"/>
                    </a:lnTo>
                    <a:lnTo>
                      <a:pt x="377" y="891"/>
                    </a:lnTo>
                    <a:lnTo>
                      <a:pt x="375" y="891"/>
                    </a:lnTo>
                    <a:lnTo>
                      <a:pt x="375" y="891"/>
                    </a:lnTo>
                    <a:lnTo>
                      <a:pt x="375" y="891"/>
                    </a:lnTo>
                    <a:lnTo>
                      <a:pt x="375" y="891"/>
                    </a:lnTo>
                    <a:lnTo>
                      <a:pt x="373" y="891"/>
                    </a:lnTo>
                    <a:lnTo>
                      <a:pt x="373" y="891"/>
                    </a:lnTo>
                    <a:lnTo>
                      <a:pt x="373" y="891"/>
                    </a:lnTo>
                    <a:lnTo>
                      <a:pt x="373" y="894"/>
                    </a:lnTo>
                    <a:lnTo>
                      <a:pt x="371" y="894"/>
                    </a:lnTo>
                    <a:lnTo>
                      <a:pt x="369" y="894"/>
                    </a:lnTo>
                    <a:lnTo>
                      <a:pt x="369" y="894"/>
                    </a:lnTo>
                    <a:lnTo>
                      <a:pt x="369" y="894"/>
                    </a:lnTo>
                    <a:lnTo>
                      <a:pt x="371" y="896"/>
                    </a:lnTo>
                    <a:lnTo>
                      <a:pt x="371" y="896"/>
                    </a:lnTo>
                    <a:lnTo>
                      <a:pt x="371" y="896"/>
                    </a:lnTo>
                    <a:lnTo>
                      <a:pt x="373" y="894"/>
                    </a:lnTo>
                    <a:lnTo>
                      <a:pt x="373" y="894"/>
                    </a:lnTo>
                    <a:lnTo>
                      <a:pt x="373" y="896"/>
                    </a:lnTo>
                    <a:lnTo>
                      <a:pt x="373" y="896"/>
                    </a:lnTo>
                    <a:lnTo>
                      <a:pt x="373" y="896"/>
                    </a:lnTo>
                    <a:lnTo>
                      <a:pt x="373" y="896"/>
                    </a:lnTo>
                    <a:lnTo>
                      <a:pt x="373" y="898"/>
                    </a:lnTo>
                    <a:lnTo>
                      <a:pt x="375" y="898"/>
                    </a:lnTo>
                    <a:lnTo>
                      <a:pt x="375" y="898"/>
                    </a:lnTo>
                    <a:lnTo>
                      <a:pt x="375" y="898"/>
                    </a:lnTo>
                    <a:lnTo>
                      <a:pt x="375" y="900"/>
                    </a:lnTo>
                    <a:lnTo>
                      <a:pt x="373" y="898"/>
                    </a:lnTo>
                    <a:lnTo>
                      <a:pt x="373" y="900"/>
                    </a:lnTo>
                    <a:lnTo>
                      <a:pt x="373" y="900"/>
                    </a:lnTo>
                    <a:lnTo>
                      <a:pt x="373" y="900"/>
                    </a:lnTo>
                    <a:lnTo>
                      <a:pt x="373" y="900"/>
                    </a:lnTo>
                    <a:lnTo>
                      <a:pt x="373" y="900"/>
                    </a:lnTo>
                    <a:lnTo>
                      <a:pt x="371" y="900"/>
                    </a:lnTo>
                    <a:lnTo>
                      <a:pt x="371" y="900"/>
                    </a:lnTo>
                    <a:lnTo>
                      <a:pt x="371" y="900"/>
                    </a:lnTo>
                    <a:lnTo>
                      <a:pt x="371" y="900"/>
                    </a:lnTo>
                    <a:lnTo>
                      <a:pt x="369" y="900"/>
                    </a:lnTo>
                    <a:lnTo>
                      <a:pt x="367" y="898"/>
                    </a:lnTo>
                    <a:lnTo>
                      <a:pt x="367" y="898"/>
                    </a:lnTo>
                    <a:lnTo>
                      <a:pt x="369" y="900"/>
                    </a:lnTo>
                    <a:lnTo>
                      <a:pt x="369" y="900"/>
                    </a:lnTo>
                    <a:lnTo>
                      <a:pt x="369" y="900"/>
                    </a:lnTo>
                    <a:lnTo>
                      <a:pt x="369" y="900"/>
                    </a:lnTo>
                    <a:lnTo>
                      <a:pt x="367" y="900"/>
                    </a:lnTo>
                    <a:lnTo>
                      <a:pt x="367" y="900"/>
                    </a:lnTo>
                    <a:lnTo>
                      <a:pt x="363" y="900"/>
                    </a:lnTo>
                    <a:lnTo>
                      <a:pt x="365" y="900"/>
                    </a:lnTo>
                    <a:lnTo>
                      <a:pt x="365" y="900"/>
                    </a:lnTo>
                    <a:lnTo>
                      <a:pt x="365" y="900"/>
                    </a:lnTo>
                    <a:lnTo>
                      <a:pt x="363" y="900"/>
                    </a:lnTo>
                    <a:lnTo>
                      <a:pt x="365" y="900"/>
                    </a:lnTo>
                    <a:lnTo>
                      <a:pt x="365" y="900"/>
                    </a:lnTo>
                    <a:lnTo>
                      <a:pt x="365" y="900"/>
                    </a:lnTo>
                    <a:lnTo>
                      <a:pt x="365" y="902"/>
                    </a:lnTo>
                    <a:lnTo>
                      <a:pt x="365" y="902"/>
                    </a:lnTo>
                    <a:lnTo>
                      <a:pt x="363" y="902"/>
                    </a:lnTo>
                    <a:lnTo>
                      <a:pt x="363" y="900"/>
                    </a:lnTo>
                    <a:lnTo>
                      <a:pt x="363" y="902"/>
                    </a:lnTo>
                    <a:lnTo>
                      <a:pt x="360" y="902"/>
                    </a:lnTo>
                    <a:lnTo>
                      <a:pt x="360" y="902"/>
                    </a:lnTo>
                    <a:lnTo>
                      <a:pt x="363" y="902"/>
                    </a:lnTo>
                    <a:lnTo>
                      <a:pt x="360" y="902"/>
                    </a:lnTo>
                    <a:lnTo>
                      <a:pt x="360" y="902"/>
                    </a:lnTo>
                    <a:lnTo>
                      <a:pt x="358" y="902"/>
                    </a:lnTo>
                    <a:lnTo>
                      <a:pt x="358" y="900"/>
                    </a:lnTo>
                    <a:lnTo>
                      <a:pt x="356" y="900"/>
                    </a:lnTo>
                    <a:lnTo>
                      <a:pt x="356" y="900"/>
                    </a:lnTo>
                    <a:lnTo>
                      <a:pt x="356" y="902"/>
                    </a:lnTo>
                    <a:lnTo>
                      <a:pt x="354" y="902"/>
                    </a:lnTo>
                    <a:lnTo>
                      <a:pt x="354" y="902"/>
                    </a:lnTo>
                    <a:lnTo>
                      <a:pt x="354" y="900"/>
                    </a:lnTo>
                    <a:lnTo>
                      <a:pt x="354" y="900"/>
                    </a:lnTo>
                    <a:lnTo>
                      <a:pt x="354" y="900"/>
                    </a:lnTo>
                    <a:lnTo>
                      <a:pt x="352" y="900"/>
                    </a:lnTo>
                    <a:lnTo>
                      <a:pt x="352" y="900"/>
                    </a:lnTo>
                    <a:lnTo>
                      <a:pt x="352" y="900"/>
                    </a:lnTo>
                    <a:lnTo>
                      <a:pt x="352" y="898"/>
                    </a:lnTo>
                    <a:lnTo>
                      <a:pt x="352" y="900"/>
                    </a:lnTo>
                    <a:lnTo>
                      <a:pt x="350" y="900"/>
                    </a:lnTo>
                    <a:lnTo>
                      <a:pt x="350" y="900"/>
                    </a:lnTo>
                    <a:lnTo>
                      <a:pt x="350" y="900"/>
                    </a:lnTo>
                    <a:lnTo>
                      <a:pt x="350" y="900"/>
                    </a:lnTo>
                    <a:lnTo>
                      <a:pt x="348" y="900"/>
                    </a:lnTo>
                    <a:lnTo>
                      <a:pt x="348" y="900"/>
                    </a:lnTo>
                    <a:lnTo>
                      <a:pt x="348" y="900"/>
                    </a:lnTo>
                    <a:lnTo>
                      <a:pt x="348" y="900"/>
                    </a:lnTo>
                    <a:lnTo>
                      <a:pt x="348" y="900"/>
                    </a:lnTo>
                    <a:lnTo>
                      <a:pt x="348" y="900"/>
                    </a:lnTo>
                    <a:lnTo>
                      <a:pt x="348" y="900"/>
                    </a:lnTo>
                    <a:lnTo>
                      <a:pt x="348" y="900"/>
                    </a:lnTo>
                    <a:lnTo>
                      <a:pt x="348" y="900"/>
                    </a:lnTo>
                    <a:lnTo>
                      <a:pt x="348" y="900"/>
                    </a:lnTo>
                    <a:lnTo>
                      <a:pt x="348" y="900"/>
                    </a:lnTo>
                    <a:lnTo>
                      <a:pt x="348" y="902"/>
                    </a:lnTo>
                    <a:lnTo>
                      <a:pt x="346" y="902"/>
                    </a:lnTo>
                    <a:lnTo>
                      <a:pt x="346" y="902"/>
                    </a:lnTo>
                    <a:lnTo>
                      <a:pt x="346" y="902"/>
                    </a:lnTo>
                    <a:lnTo>
                      <a:pt x="346" y="900"/>
                    </a:lnTo>
                    <a:lnTo>
                      <a:pt x="346" y="900"/>
                    </a:lnTo>
                    <a:lnTo>
                      <a:pt x="344" y="900"/>
                    </a:lnTo>
                    <a:lnTo>
                      <a:pt x="344" y="900"/>
                    </a:lnTo>
                    <a:lnTo>
                      <a:pt x="344" y="900"/>
                    </a:lnTo>
                    <a:lnTo>
                      <a:pt x="344" y="900"/>
                    </a:lnTo>
                    <a:lnTo>
                      <a:pt x="344" y="900"/>
                    </a:lnTo>
                    <a:lnTo>
                      <a:pt x="344" y="900"/>
                    </a:lnTo>
                    <a:lnTo>
                      <a:pt x="342" y="900"/>
                    </a:lnTo>
                    <a:lnTo>
                      <a:pt x="342" y="900"/>
                    </a:lnTo>
                    <a:lnTo>
                      <a:pt x="338" y="900"/>
                    </a:lnTo>
                    <a:lnTo>
                      <a:pt x="338" y="900"/>
                    </a:lnTo>
                    <a:lnTo>
                      <a:pt x="338" y="900"/>
                    </a:lnTo>
                    <a:lnTo>
                      <a:pt x="346" y="902"/>
                    </a:lnTo>
                    <a:lnTo>
                      <a:pt x="348" y="902"/>
                    </a:lnTo>
                    <a:lnTo>
                      <a:pt x="348" y="902"/>
                    </a:lnTo>
                    <a:lnTo>
                      <a:pt x="348" y="902"/>
                    </a:lnTo>
                    <a:lnTo>
                      <a:pt x="350" y="902"/>
                    </a:lnTo>
                    <a:lnTo>
                      <a:pt x="350" y="902"/>
                    </a:lnTo>
                    <a:lnTo>
                      <a:pt x="350" y="902"/>
                    </a:lnTo>
                    <a:lnTo>
                      <a:pt x="352" y="902"/>
                    </a:lnTo>
                    <a:lnTo>
                      <a:pt x="354" y="904"/>
                    </a:lnTo>
                    <a:lnTo>
                      <a:pt x="354" y="904"/>
                    </a:lnTo>
                    <a:lnTo>
                      <a:pt x="354" y="906"/>
                    </a:lnTo>
                    <a:lnTo>
                      <a:pt x="356" y="906"/>
                    </a:lnTo>
                    <a:lnTo>
                      <a:pt x="356" y="906"/>
                    </a:lnTo>
                    <a:lnTo>
                      <a:pt x="356" y="904"/>
                    </a:lnTo>
                    <a:lnTo>
                      <a:pt x="356" y="904"/>
                    </a:lnTo>
                    <a:lnTo>
                      <a:pt x="356" y="904"/>
                    </a:lnTo>
                    <a:lnTo>
                      <a:pt x="356" y="904"/>
                    </a:lnTo>
                    <a:lnTo>
                      <a:pt x="356" y="904"/>
                    </a:lnTo>
                    <a:lnTo>
                      <a:pt x="356" y="904"/>
                    </a:lnTo>
                    <a:lnTo>
                      <a:pt x="358" y="906"/>
                    </a:lnTo>
                    <a:lnTo>
                      <a:pt x="358" y="906"/>
                    </a:lnTo>
                    <a:lnTo>
                      <a:pt x="358" y="906"/>
                    </a:lnTo>
                    <a:lnTo>
                      <a:pt x="360" y="906"/>
                    </a:lnTo>
                    <a:lnTo>
                      <a:pt x="360" y="906"/>
                    </a:lnTo>
                    <a:lnTo>
                      <a:pt x="360" y="906"/>
                    </a:lnTo>
                    <a:lnTo>
                      <a:pt x="363" y="906"/>
                    </a:lnTo>
                    <a:lnTo>
                      <a:pt x="363" y="906"/>
                    </a:lnTo>
                    <a:lnTo>
                      <a:pt x="363" y="906"/>
                    </a:lnTo>
                    <a:lnTo>
                      <a:pt x="363" y="906"/>
                    </a:lnTo>
                    <a:lnTo>
                      <a:pt x="363" y="906"/>
                    </a:lnTo>
                    <a:lnTo>
                      <a:pt x="363" y="906"/>
                    </a:lnTo>
                    <a:lnTo>
                      <a:pt x="363" y="904"/>
                    </a:lnTo>
                    <a:lnTo>
                      <a:pt x="363" y="906"/>
                    </a:lnTo>
                    <a:lnTo>
                      <a:pt x="363" y="906"/>
                    </a:lnTo>
                    <a:lnTo>
                      <a:pt x="363" y="906"/>
                    </a:lnTo>
                    <a:lnTo>
                      <a:pt x="363" y="906"/>
                    </a:lnTo>
                    <a:lnTo>
                      <a:pt x="363" y="904"/>
                    </a:lnTo>
                    <a:lnTo>
                      <a:pt x="363" y="904"/>
                    </a:lnTo>
                    <a:lnTo>
                      <a:pt x="363" y="904"/>
                    </a:lnTo>
                    <a:lnTo>
                      <a:pt x="365" y="904"/>
                    </a:lnTo>
                    <a:lnTo>
                      <a:pt x="365" y="906"/>
                    </a:lnTo>
                    <a:lnTo>
                      <a:pt x="365" y="904"/>
                    </a:lnTo>
                    <a:lnTo>
                      <a:pt x="365" y="906"/>
                    </a:lnTo>
                    <a:lnTo>
                      <a:pt x="365" y="906"/>
                    </a:lnTo>
                    <a:lnTo>
                      <a:pt x="365" y="906"/>
                    </a:lnTo>
                    <a:lnTo>
                      <a:pt x="367" y="908"/>
                    </a:lnTo>
                    <a:lnTo>
                      <a:pt x="367" y="906"/>
                    </a:lnTo>
                    <a:lnTo>
                      <a:pt x="367" y="904"/>
                    </a:lnTo>
                    <a:lnTo>
                      <a:pt x="369" y="904"/>
                    </a:lnTo>
                    <a:lnTo>
                      <a:pt x="369" y="904"/>
                    </a:lnTo>
                    <a:lnTo>
                      <a:pt x="367" y="904"/>
                    </a:lnTo>
                    <a:lnTo>
                      <a:pt x="367" y="904"/>
                    </a:lnTo>
                    <a:lnTo>
                      <a:pt x="367" y="904"/>
                    </a:lnTo>
                    <a:lnTo>
                      <a:pt x="367" y="904"/>
                    </a:lnTo>
                    <a:lnTo>
                      <a:pt x="367" y="904"/>
                    </a:lnTo>
                    <a:lnTo>
                      <a:pt x="369" y="904"/>
                    </a:lnTo>
                    <a:lnTo>
                      <a:pt x="369" y="904"/>
                    </a:lnTo>
                    <a:lnTo>
                      <a:pt x="369" y="904"/>
                    </a:lnTo>
                    <a:lnTo>
                      <a:pt x="371" y="904"/>
                    </a:lnTo>
                    <a:lnTo>
                      <a:pt x="371" y="904"/>
                    </a:lnTo>
                    <a:lnTo>
                      <a:pt x="371" y="904"/>
                    </a:lnTo>
                    <a:lnTo>
                      <a:pt x="371" y="906"/>
                    </a:lnTo>
                    <a:lnTo>
                      <a:pt x="371" y="906"/>
                    </a:lnTo>
                    <a:lnTo>
                      <a:pt x="373" y="906"/>
                    </a:lnTo>
                    <a:lnTo>
                      <a:pt x="373" y="906"/>
                    </a:lnTo>
                    <a:lnTo>
                      <a:pt x="373" y="906"/>
                    </a:lnTo>
                    <a:lnTo>
                      <a:pt x="373" y="906"/>
                    </a:lnTo>
                    <a:lnTo>
                      <a:pt x="373" y="906"/>
                    </a:lnTo>
                    <a:lnTo>
                      <a:pt x="373" y="904"/>
                    </a:lnTo>
                    <a:lnTo>
                      <a:pt x="373" y="906"/>
                    </a:lnTo>
                    <a:lnTo>
                      <a:pt x="375" y="906"/>
                    </a:lnTo>
                    <a:lnTo>
                      <a:pt x="375" y="906"/>
                    </a:lnTo>
                    <a:lnTo>
                      <a:pt x="375" y="906"/>
                    </a:lnTo>
                    <a:lnTo>
                      <a:pt x="375" y="906"/>
                    </a:lnTo>
                    <a:lnTo>
                      <a:pt x="375" y="906"/>
                    </a:lnTo>
                    <a:lnTo>
                      <a:pt x="375" y="906"/>
                    </a:lnTo>
                    <a:lnTo>
                      <a:pt x="377" y="906"/>
                    </a:lnTo>
                    <a:lnTo>
                      <a:pt x="377" y="906"/>
                    </a:lnTo>
                    <a:lnTo>
                      <a:pt x="377" y="906"/>
                    </a:lnTo>
                    <a:lnTo>
                      <a:pt x="377" y="906"/>
                    </a:lnTo>
                    <a:lnTo>
                      <a:pt x="377" y="904"/>
                    </a:lnTo>
                    <a:close/>
                    <a:moveTo>
                      <a:pt x="717" y="262"/>
                    </a:moveTo>
                    <a:lnTo>
                      <a:pt x="719" y="262"/>
                    </a:lnTo>
                    <a:lnTo>
                      <a:pt x="719" y="262"/>
                    </a:lnTo>
                    <a:lnTo>
                      <a:pt x="719" y="262"/>
                    </a:lnTo>
                    <a:lnTo>
                      <a:pt x="719" y="262"/>
                    </a:lnTo>
                    <a:lnTo>
                      <a:pt x="719" y="262"/>
                    </a:lnTo>
                    <a:lnTo>
                      <a:pt x="721" y="262"/>
                    </a:lnTo>
                    <a:lnTo>
                      <a:pt x="721" y="262"/>
                    </a:lnTo>
                    <a:lnTo>
                      <a:pt x="721" y="260"/>
                    </a:lnTo>
                    <a:lnTo>
                      <a:pt x="719" y="262"/>
                    </a:lnTo>
                    <a:lnTo>
                      <a:pt x="719" y="262"/>
                    </a:lnTo>
                    <a:lnTo>
                      <a:pt x="719" y="262"/>
                    </a:lnTo>
                    <a:lnTo>
                      <a:pt x="717" y="262"/>
                    </a:lnTo>
                    <a:lnTo>
                      <a:pt x="717" y="262"/>
                    </a:lnTo>
                    <a:close/>
                    <a:moveTo>
                      <a:pt x="1638" y="687"/>
                    </a:moveTo>
                    <a:lnTo>
                      <a:pt x="1638" y="687"/>
                    </a:lnTo>
                    <a:lnTo>
                      <a:pt x="1638" y="687"/>
                    </a:lnTo>
                    <a:lnTo>
                      <a:pt x="1638" y="684"/>
                    </a:lnTo>
                    <a:lnTo>
                      <a:pt x="1636" y="682"/>
                    </a:lnTo>
                    <a:lnTo>
                      <a:pt x="1634" y="680"/>
                    </a:lnTo>
                    <a:lnTo>
                      <a:pt x="1634" y="680"/>
                    </a:lnTo>
                    <a:lnTo>
                      <a:pt x="1634" y="680"/>
                    </a:lnTo>
                    <a:lnTo>
                      <a:pt x="1632" y="678"/>
                    </a:lnTo>
                    <a:lnTo>
                      <a:pt x="1632" y="680"/>
                    </a:lnTo>
                    <a:lnTo>
                      <a:pt x="1632" y="680"/>
                    </a:lnTo>
                    <a:lnTo>
                      <a:pt x="1632" y="680"/>
                    </a:lnTo>
                    <a:lnTo>
                      <a:pt x="1630" y="680"/>
                    </a:lnTo>
                    <a:lnTo>
                      <a:pt x="1630" y="680"/>
                    </a:lnTo>
                    <a:lnTo>
                      <a:pt x="1628" y="680"/>
                    </a:lnTo>
                    <a:lnTo>
                      <a:pt x="1628" y="678"/>
                    </a:lnTo>
                    <a:lnTo>
                      <a:pt x="1626" y="678"/>
                    </a:lnTo>
                    <a:lnTo>
                      <a:pt x="1626" y="676"/>
                    </a:lnTo>
                    <a:lnTo>
                      <a:pt x="1626" y="676"/>
                    </a:lnTo>
                    <a:lnTo>
                      <a:pt x="1624" y="676"/>
                    </a:lnTo>
                    <a:lnTo>
                      <a:pt x="1622" y="676"/>
                    </a:lnTo>
                    <a:lnTo>
                      <a:pt x="1622" y="676"/>
                    </a:lnTo>
                    <a:lnTo>
                      <a:pt x="1622" y="676"/>
                    </a:lnTo>
                    <a:lnTo>
                      <a:pt x="1624" y="678"/>
                    </a:lnTo>
                    <a:lnTo>
                      <a:pt x="1624" y="678"/>
                    </a:lnTo>
                    <a:lnTo>
                      <a:pt x="1624" y="678"/>
                    </a:lnTo>
                    <a:lnTo>
                      <a:pt x="1624" y="680"/>
                    </a:lnTo>
                    <a:lnTo>
                      <a:pt x="1624" y="680"/>
                    </a:lnTo>
                    <a:lnTo>
                      <a:pt x="1624" y="680"/>
                    </a:lnTo>
                    <a:lnTo>
                      <a:pt x="1624" y="680"/>
                    </a:lnTo>
                    <a:lnTo>
                      <a:pt x="1624" y="682"/>
                    </a:lnTo>
                    <a:lnTo>
                      <a:pt x="1624" y="682"/>
                    </a:lnTo>
                    <a:lnTo>
                      <a:pt x="1626" y="682"/>
                    </a:lnTo>
                    <a:lnTo>
                      <a:pt x="1626" y="682"/>
                    </a:lnTo>
                    <a:lnTo>
                      <a:pt x="1626" y="687"/>
                    </a:lnTo>
                    <a:lnTo>
                      <a:pt x="1626" y="687"/>
                    </a:lnTo>
                    <a:lnTo>
                      <a:pt x="1628" y="689"/>
                    </a:lnTo>
                    <a:lnTo>
                      <a:pt x="1630" y="689"/>
                    </a:lnTo>
                    <a:lnTo>
                      <a:pt x="1630" y="689"/>
                    </a:lnTo>
                    <a:lnTo>
                      <a:pt x="1632" y="689"/>
                    </a:lnTo>
                    <a:lnTo>
                      <a:pt x="1632" y="689"/>
                    </a:lnTo>
                    <a:lnTo>
                      <a:pt x="1634" y="691"/>
                    </a:lnTo>
                    <a:lnTo>
                      <a:pt x="1634" y="691"/>
                    </a:lnTo>
                    <a:lnTo>
                      <a:pt x="1634" y="691"/>
                    </a:lnTo>
                    <a:lnTo>
                      <a:pt x="1634" y="689"/>
                    </a:lnTo>
                    <a:lnTo>
                      <a:pt x="1634" y="689"/>
                    </a:lnTo>
                    <a:lnTo>
                      <a:pt x="1636" y="691"/>
                    </a:lnTo>
                    <a:lnTo>
                      <a:pt x="1636" y="691"/>
                    </a:lnTo>
                    <a:lnTo>
                      <a:pt x="1636" y="691"/>
                    </a:lnTo>
                    <a:lnTo>
                      <a:pt x="1636" y="691"/>
                    </a:lnTo>
                    <a:lnTo>
                      <a:pt x="1638" y="691"/>
                    </a:lnTo>
                    <a:lnTo>
                      <a:pt x="1638" y="691"/>
                    </a:lnTo>
                    <a:lnTo>
                      <a:pt x="1638" y="689"/>
                    </a:lnTo>
                    <a:lnTo>
                      <a:pt x="1638" y="687"/>
                    </a:lnTo>
                    <a:lnTo>
                      <a:pt x="1638" y="687"/>
                    </a:lnTo>
                    <a:lnTo>
                      <a:pt x="1638" y="687"/>
                    </a:lnTo>
                    <a:close/>
                    <a:moveTo>
                      <a:pt x="1049" y="584"/>
                    </a:moveTo>
                    <a:lnTo>
                      <a:pt x="1049" y="584"/>
                    </a:lnTo>
                    <a:lnTo>
                      <a:pt x="1049" y="584"/>
                    </a:lnTo>
                    <a:lnTo>
                      <a:pt x="1049" y="584"/>
                    </a:lnTo>
                    <a:lnTo>
                      <a:pt x="1049" y="584"/>
                    </a:lnTo>
                    <a:lnTo>
                      <a:pt x="1047" y="584"/>
                    </a:lnTo>
                    <a:lnTo>
                      <a:pt x="1049" y="584"/>
                    </a:lnTo>
                    <a:lnTo>
                      <a:pt x="1049" y="584"/>
                    </a:lnTo>
                    <a:lnTo>
                      <a:pt x="1049" y="586"/>
                    </a:lnTo>
                    <a:lnTo>
                      <a:pt x="1049" y="586"/>
                    </a:lnTo>
                    <a:lnTo>
                      <a:pt x="1051" y="586"/>
                    </a:lnTo>
                    <a:lnTo>
                      <a:pt x="1049" y="586"/>
                    </a:lnTo>
                    <a:lnTo>
                      <a:pt x="1049" y="584"/>
                    </a:lnTo>
                    <a:lnTo>
                      <a:pt x="1049" y="584"/>
                    </a:lnTo>
                    <a:close/>
                    <a:moveTo>
                      <a:pt x="1026" y="623"/>
                    </a:moveTo>
                    <a:lnTo>
                      <a:pt x="1026" y="625"/>
                    </a:lnTo>
                    <a:lnTo>
                      <a:pt x="1026" y="625"/>
                    </a:lnTo>
                    <a:lnTo>
                      <a:pt x="1026" y="625"/>
                    </a:lnTo>
                    <a:lnTo>
                      <a:pt x="1024" y="625"/>
                    </a:lnTo>
                    <a:lnTo>
                      <a:pt x="1024" y="625"/>
                    </a:lnTo>
                    <a:lnTo>
                      <a:pt x="1024" y="625"/>
                    </a:lnTo>
                    <a:lnTo>
                      <a:pt x="1024" y="627"/>
                    </a:lnTo>
                    <a:lnTo>
                      <a:pt x="1024" y="627"/>
                    </a:lnTo>
                    <a:lnTo>
                      <a:pt x="1024" y="627"/>
                    </a:lnTo>
                    <a:lnTo>
                      <a:pt x="1024" y="627"/>
                    </a:lnTo>
                    <a:lnTo>
                      <a:pt x="1024" y="627"/>
                    </a:lnTo>
                    <a:lnTo>
                      <a:pt x="1026" y="629"/>
                    </a:lnTo>
                    <a:lnTo>
                      <a:pt x="1028" y="627"/>
                    </a:lnTo>
                    <a:lnTo>
                      <a:pt x="1028" y="627"/>
                    </a:lnTo>
                    <a:lnTo>
                      <a:pt x="1030" y="627"/>
                    </a:lnTo>
                    <a:lnTo>
                      <a:pt x="1030" y="625"/>
                    </a:lnTo>
                    <a:lnTo>
                      <a:pt x="1028" y="623"/>
                    </a:lnTo>
                    <a:lnTo>
                      <a:pt x="1026" y="623"/>
                    </a:lnTo>
                    <a:close/>
                    <a:moveTo>
                      <a:pt x="1706" y="709"/>
                    </a:moveTo>
                    <a:lnTo>
                      <a:pt x="1706" y="709"/>
                    </a:lnTo>
                    <a:lnTo>
                      <a:pt x="1706" y="709"/>
                    </a:lnTo>
                    <a:lnTo>
                      <a:pt x="1704" y="705"/>
                    </a:lnTo>
                    <a:lnTo>
                      <a:pt x="1704" y="705"/>
                    </a:lnTo>
                    <a:lnTo>
                      <a:pt x="1704" y="705"/>
                    </a:lnTo>
                    <a:lnTo>
                      <a:pt x="1702" y="703"/>
                    </a:lnTo>
                    <a:lnTo>
                      <a:pt x="1702" y="703"/>
                    </a:lnTo>
                    <a:lnTo>
                      <a:pt x="1702" y="703"/>
                    </a:lnTo>
                    <a:lnTo>
                      <a:pt x="1700" y="701"/>
                    </a:lnTo>
                    <a:lnTo>
                      <a:pt x="1700" y="699"/>
                    </a:lnTo>
                    <a:lnTo>
                      <a:pt x="1700" y="699"/>
                    </a:lnTo>
                    <a:lnTo>
                      <a:pt x="1698" y="699"/>
                    </a:lnTo>
                    <a:lnTo>
                      <a:pt x="1698" y="697"/>
                    </a:lnTo>
                    <a:lnTo>
                      <a:pt x="1698" y="697"/>
                    </a:lnTo>
                    <a:lnTo>
                      <a:pt x="1698" y="695"/>
                    </a:lnTo>
                    <a:lnTo>
                      <a:pt x="1698" y="695"/>
                    </a:lnTo>
                    <a:lnTo>
                      <a:pt x="1698" y="693"/>
                    </a:lnTo>
                    <a:lnTo>
                      <a:pt x="1696" y="693"/>
                    </a:lnTo>
                    <a:lnTo>
                      <a:pt x="1696" y="693"/>
                    </a:lnTo>
                    <a:lnTo>
                      <a:pt x="1696" y="693"/>
                    </a:lnTo>
                    <a:lnTo>
                      <a:pt x="1696" y="691"/>
                    </a:lnTo>
                    <a:lnTo>
                      <a:pt x="1696" y="691"/>
                    </a:lnTo>
                    <a:lnTo>
                      <a:pt x="1696" y="691"/>
                    </a:lnTo>
                    <a:lnTo>
                      <a:pt x="1696" y="691"/>
                    </a:lnTo>
                    <a:lnTo>
                      <a:pt x="1696" y="691"/>
                    </a:lnTo>
                    <a:lnTo>
                      <a:pt x="1696" y="691"/>
                    </a:lnTo>
                    <a:lnTo>
                      <a:pt x="1696" y="689"/>
                    </a:lnTo>
                    <a:lnTo>
                      <a:pt x="1696" y="689"/>
                    </a:lnTo>
                    <a:lnTo>
                      <a:pt x="1696" y="687"/>
                    </a:lnTo>
                    <a:lnTo>
                      <a:pt x="1696" y="684"/>
                    </a:lnTo>
                    <a:lnTo>
                      <a:pt x="1696" y="682"/>
                    </a:lnTo>
                    <a:lnTo>
                      <a:pt x="1696" y="682"/>
                    </a:lnTo>
                    <a:lnTo>
                      <a:pt x="1696" y="680"/>
                    </a:lnTo>
                    <a:lnTo>
                      <a:pt x="1696" y="678"/>
                    </a:lnTo>
                    <a:lnTo>
                      <a:pt x="1694" y="676"/>
                    </a:lnTo>
                    <a:lnTo>
                      <a:pt x="1694" y="676"/>
                    </a:lnTo>
                    <a:lnTo>
                      <a:pt x="1694" y="674"/>
                    </a:lnTo>
                    <a:lnTo>
                      <a:pt x="1692" y="674"/>
                    </a:lnTo>
                    <a:lnTo>
                      <a:pt x="1692" y="672"/>
                    </a:lnTo>
                    <a:lnTo>
                      <a:pt x="1690" y="672"/>
                    </a:lnTo>
                    <a:lnTo>
                      <a:pt x="1688" y="674"/>
                    </a:lnTo>
                    <a:lnTo>
                      <a:pt x="1688" y="674"/>
                    </a:lnTo>
                    <a:lnTo>
                      <a:pt x="1686" y="674"/>
                    </a:lnTo>
                    <a:lnTo>
                      <a:pt x="1681" y="674"/>
                    </a:lnTo>
                    <a:lnTo>
                      <a:pt x="1681" y="674"/>
                    </a:lnTo>
                    <a:lnTo>
                      <a:pt x="1681" y="674"/>
                    </a:lnTo>
                    <a:lnTo>
                      <a:pt x="1679" y="672"/>
                    </a:lnTo>
                    <a:lnTo>
                      <a:pt x="1677" y="670"/>
                    </a:lnTo>
                    <a:lnTo>
                      <a:pt x="1677" y="670"/>
                    </a:lnTo>
                    <a:lnTo>
                      <a:pt x="1675" y="670"/>
                    </a:lnTo>
                    <a:lnTo>
                      <a:pt x="1673" y="670"/>
                    </a:lnTo>
                    <a:lnTo>
                      <a:pt x="1669" y="668"/>
                    </a:lnTo>
                    <a:lnTo>
                      <a:pt x="1665" y="668"/>
                    </a:lnTo>
                    <a:lnTo>
                      <a:pt x="1661" y="668"/>
                    </a:lnTo>
                    <a:lnTo>
                      <a:pt x="1659" y="668"/>
                    </a:lnTo>
                    <a:lnTo>
                      <a:pt x="1655" y="666"/>
                    </a:lnTo>
                    <a:lnTo>
                      <a:pt x="1651" y="666"/>
                    </a:lnTo>
                    <a:lnTo>
                      <a:pt x="1645" y="664"/>
                    </a:lnTo>
                    <a:lnTo>
                      <a:pt x="1643" y="664"/>
                    </a:lnTo>
                    <a:lnTo>
                      <a:pt x="1643" y="664"/>
                    </a:lnTo>
                    <a:lnTo>
                      <a:pt x="1643" y="664"/>
                    </a:lnTo>
                    <a:lnTo>
                      <a:pt x="1638" y="664"/>
                    </a:lnTo>
                    <a:lnTo>
                      <a:pt x="1636" y="666"/>
                    </a:lnTo>
                    <a:lnTo>
                      <a:pt x="1634" y="666"/>
                    </a:lnTo>
                    <a:lnTo>
                      <a:pt x="1634" y="666"/>
                    </a:lnTo>
                    <a:lnTo>
                      <a:pt x="1634" y="664"/>
                    </a:lnTo>
                    <a:lnTo>
                      <a:pt x="1634" y="662"/>
                    </a:lnTo>
                    <a:lnTo>
                      <a:pt x="1634" y="662"/>
                    </a:lnTo>
                    <a:lnTo>
                      <a:pt x="1632" y="660"/>
                    </a:lnTo>
                    <a:lnTo>
                      <a:pt x="1632" y="660"/>
                    </a:lnTo>
                    <a:lnTo>
                      <a:pt x="1630" y="660"/>
                    </a:lnTo>
                    <a:lnTo>
                      <a:pt x="1630" y="658"/>
                    </a:lnTo>
                    <a:lnTo>
                      <a:pt x="1630" y="658"/>
                    </a:lnTo>
                    <a:lnTo>
                      <a:pt x="1630" y="658"/>
                    </a:lnTo>
                    <a:lnTo>
                      <a:pt x="1630" y="656"/>
                    </a:lnTo>
                    <a:lnTo>
                      <a:pt x="1630" y="656"/>
                    </a:lnTo>
                    <a:lnTo>
                      <a:pt x="1624" y="656"/>
                    </a:lnTo>
                    <a:lnTo>
                      <a:pt x="1622" y="646"/>
                    </a:lnTo>
                    <a:lnTo>
                      <a:pt x="1618" y="646"/>
                    </a:lnTo>
                    <a:lnTo>
                      <a:pt x="1614" y="646"/>
                    </a:lnTo>
                    <a:lnTo>
                      <a:pt x="1614" y="643"/>
                    </a:lnTo>
                    <a:lnTo>
                      <a:pt x="1614" y="639"/>
                    </a:lnTo>
                    <a:lnTo>
                      <a:pt x="1612" y="635"/>
                    </a:lnTo>
                    <a:lnTo>
                      <a:pt x="1608" y="633"/>
                    </a:lnTo>
                    <a:lnTo>
                      <a:pt x="1604" y="631"/>
                    </a:lnTo>
                    <a:lnTo>
                      <a:pt x="1602" y="627"/>
                    </a:lnTo>
                    <a:lnTo>
                      <a:pt x="1598" y="625"/>
                    </a:lnTo>
                    <a:lnTo>
                      <a:pt x="1593" y="621"/>
                    </a:lnTo>
                    <a:lnTo>
                      <a:pt x="1589" y="615"/>
                    </a:lnTo>
                    <a:lnTo>
                      <a:pt x="1585" y="613"/>
                    </a:lnTo>
                    <a:lnTo>
                      <a:pt x="1579" y="607"/>
                    </a:lnTo>
                    <a:lnTo>
                      <a:pt x="1573" y="600"/>
                    </a:lnTo>
                    <a:lnTo>
                      <a:pt x="1567" y="594"/>
                    </a:lnTo>
                    <a:lnTo>
                      <a:pt x="1563" y="592"/>
                    </a:lnTo>
                    <a:lnTo>
                      <a:pt x="1565" y="588"/>
                    </a:lnTo>
                    <a:lnTo>
                      <a:pt x="1552" y="582"/>
                    </a:lnTo>
                    <a:lnTo>
                      <a:pt x="1546" y="578"/>
                    </a:lnTo>
                    <a:lnTo>
                      <a:pt x="1534" y="574"/>
                    </a:lnTo>
                    <a:lnTo>
                      <a:pt x="1532" y="572"/>
                    </a:lnTo>
                    <a:lnTo>
                      <a:pt x="1532" y="570"/>
                    </a:lnTo>
                    <a:lnTo>
                      <a:pt x="1530" y="570"/>
                    </a:lnTo>
                    <a:lnTo>
                      <a:pt x="1528" y="566"/>
                    </a:lnTo>
                    <a:lnTo>
                      <a:pt x="1524" y="564"/>
                    </a:lnTo>
                    <a:lnTo>
                      <a:pt x="1522" y="564"/>
                    </a:lnTo>
                    <a:lnTo>
                      <a:pt x="1518" y="562"/>
                    </a:lnTo>
                    <a:lnTo>
                      <a:pt x="1518" y="559"/>
                    </a:lnTo>
                    <a:lnTo>
                      <a:pt x="1509" y="559"/>
                    </a:lnTo>
                    <a:lnTo>
                      <a:pt x="1507" y="555"/>
                    </a:lnTo>
                    <a:lnTo>
                      <a:pt x="1507" y="553"/>
                    </a:lnTo>
                    <a:lnTo>
                      <a:pt x="1505" y="553"/>
                    </a:lnTo>
                    <a:lnTo>
                      <a:pt x="1505" y="551"/>
                    </a:lnTo>
                    <a:lnTo>
                      <a:pt x="1505" y="549"/>
                    </a:lnTo>
                    <a:lnTo>
                      <a:pt x="1503" y="545"/>
                    </a:lnTo>
                    <a:lnTo>
                      <a:pt x="1501" y="543"/>
                    </a:lnTo>
                    <a:lnTo>
                      <a:pt x="1499" y="543"/>
                    </a:lnTo>
                    <a:lnTo>
                      <a:pt x="1497" y="541"/>
                    </a:lnTo>
                    <a:lnTo>
                      <a:pt x="1497" y="539"/>
                    </a:lnTo>
                    <a:lnTo>
                      <a:pt x="1493" y="539"/>
                    </a:lnTo>
                    <a:lnTo>
                      <a:pt x="1489" y="537"/>
                    </a:lnTo>
                    <a:lnTo>
                      <a:pt x="1479" y="547"/>
                    </a:lnTo>
                    <a:lnTo>
                      <a:pt x="1475" y="549"/>
                    </a:lnTo>
                    <a:lnTo>
                      <a:pt x="1473" y="551"/>
                    </a:lnTo>
                    <a:lnTo>
                      <a:pt x="1471" y="553"/>
                    </a:lnTo>
                    <a:lnTo>
                      <a:pt x="1475" y="553"/>
                    </a:lnTo>
                    <a:lnTo>
                      <a:pt x="1475" y="555"/>
                    </a:lnTo>
                    <a:lnTo>
                      <a:pt x="1475" y="559"/>
                    </a:lnTo>
                    <a:lnTo>
                      <a:pt x="1471" y="562"/>
                    </a:lnTo>
                    <a:lnTo>
                      <a:pt x="1468" y="559"/>
                    </a:lnTo>
                    <a:lnTo>
                      <a:pt x="1473" y="570"/>
                    </a:lnTo>
                    <a:lnTo>
                      <a:pt x="1471" y="576"/>
                    </a:lnTo>
                    <a:lnTo>
                      <a:pt x="1464" y="578"/>
                    </a:lnTo>
                    <a:lnTo>
                      <a:pt x="1454" y="590"/>
                    </a:lnTo>
                    <a:lnTo>
                      <a:pt x="1452" y="594"/>
                    </a:lnTo>
                    <a:lnTo>
                      <a:pt x="1450" y="596"/>
                    </a:lnTo>
                    <a:lnTo>
                      <a:pt x="1450" y="590"/>
                    </a:lnTo>
                    <a:lnTo>
                      <a:pt x="1444" y="580"/>
                    </a:lnTo>
                    <a:lnTo>
                      <a:pt x="1430" y="570"/>
                    </a:lnTo>
                    <a:lnTo>
                      <a:pt x="1411" y="559"/>
                    </a:lnTo>
                    <a:lnTo>
                      <a:pt x="1409" y="557"/>
                    </a:lnTo>
                    <a:lnTo>
                      <a:pt x="1407" y="551"/>
                    </a:lnTo>
                    <a:lnTo>
                      <a:pt x="1397" y="549"/>
                    </a:lnTo>
                    <a:lnTo>
                      <a:pt x="1393" y="545"/>
                    </a:lnTo>
                    <a:lnTo>
                      <a:pt x="1393" y="533"/>
                    </a:lnTo>
                    <a:lnTo>
                      <a:pt x="1393" y="531"/>
                    </a:lnTo>
                    <a:lnTo>
                      <a:pt x="1376" y="535"/>
                    </a:lnTo>
                    <a:lnTo>
                      <a:pt x="1372" y="545"/>
                    </a:lnTo>
                    <a:lnTo>
                      <a:pt x="1358" y="541"/>
                    </a:lnTo>
                    <a:lnTo>
                      <a:pt x="1358" y="545"/>
                    </a:lnTo>
                    <a:lnTo>
                      <a:pt x="1344" y="543"/>
                    </a:lnTo>
                    <a:lnTo>
                      <a:pt x="1344" y="537"/>
                    </a:lnTo>
                    <a:lnTo>
                      <a:pt x="1342" y="529"/>
                    </a:lnTo>
                    <a:lnTo>
                      <a:pt x="1339" y="521"/>
                    </a:lnTo>
                    <a:lnTo>
                      <a:pt x="1337" y="514"/>
                    </a:lnTo>
                    <a:lnTo>
                      <a:pt x="1337" y="506"/>
                    </a:lnTo>
                    <a:lnTo>
                      <a:pt x="1335" y="498"/>
                    </a:lnTo>
                    <a:lnTo>
                      <a:pt x="1333" y="492"/>
                    </a:lnTo>
                    <a:lnTo>
                      <a:pt x="1333" y="484"/>
                    </a:lnTo>
                    <a:lnTo>
                      <a:pt x="1331" y="475"/>
                    </a:lnTo>
                    <a:lnTo>
                      <a:pt x="1327" y="461"/>
                    </a:lnTo>
                    <a:lnTo>
                      <a:pt x="1327" y="455"/>
                    </a:lnTo>
                    <a:lnTo>
                      <a:pt x="1325" y="447"/>
                    </a:lnTo>
                    <a:lnTo>
                      <a:pt x="1323" y="439"/>
                    </a:lnTo>
                    <a:lnTo>
                      <a:pt x="1321" y="432"/>
                    </a:lnTo>
                    <a:lnTo>
                      <a:pt x="1321" y="424"/>
                    </a:lnTo>
                    <a:lnTo>
                      <a:pt x="1319" y="416"/>
                    </a:lnTo>
                    <a:lnTo>
                      <a:pt x="1317" y="410"/>
                    </a:lnTo>
                    <a:lnTo>
                      <a:pt x="1317" y="402"/>
                    </a:lnTo>
                    <a:lnTo>
                      <a:pt x="1315" y="393"/>
                    </a:lnTo>
                    <a:lnTo>
                      <a:pt x="1313" y="387"/>
                    </a:lnTo>
                    <a:lnTo>
                      <a:pt x="1311" y="379"/>
                    </a:lnTo>
                    <a:lnTo>
                      <a:pt x="1311" y="371"/>
                    </a:lnTo>
                    <a:lnTo>
                      <a:pt x="1309" y="365"/>
                    </a:lnTo>
                    <a:lnTo>
                      <a:pt x="1307" y="357"/>
                    </a:lnTo>
                    <a:lnTo>
                      <a:pt x="1307" y="350"/>
                    </a:lnTo>
                    <a:lnTo>
                      <a:pt x="1305" y="342"/>
                    </a:lnTo>
                    <a:lnTo>
                      <a:pt x="1303" y="334"/>
                    </a:lnTo>
                    <a:lnTo>
                      <a:pt x="1301" y="328"/>
                    </a:lnTo>
                    <a:lnTo>
                      <a:pt x="1301" y="320"/>
                    </a:lnTo>
                    <a:lnTo>
                      <a:pt x="1294" y="289"/>
                    </a:lnTo>
                    <a:lnTo>
                      <a:pt x="1292" y="283"/>
                    </a:lnTo>
                    <a:lnTo>
                      <a:pt x="1290" y="268"/>
                    </a:lnTo>
                    <a:lnTo>
                      <a:pt x="1288" y="260"/>
                    </a:lnTo>
                    <a:lnTo>
                      <a:pt x="1284" y="246"/>
                    </a:lnTo>
                    <a:lnTo>
                      <a:pt x="1284" y="238"/>
                    </a:lnTo>
                    <a:lnTo>
                      <a:pt x="1282" y="230"/>
                    </a:lnTo>
                    <a:lnTo>
                      <a:pt x="1280" y="223"/>
                    </a:lnTo>
                    <a:lnTo>
                      <a:pt x="1280" y="215"/>
                    </a:lnTo>
                    <a:lnTo>
                      <a:pt x="1276" y="201"/>
                    </a:lnTo>
                    <a:lnTo>
                      <a:pt x="1274" y="193"/>
                    </a:lnTo>
                    <a:lnTo>
                      <a:pt x="1274" y="186"/>
                    </a:lnTo>
                    <a:lnTo>
                      <a:pt x="1272" y="178"/>
                    </a:lnTo>
                    <a:lnTo>
                      <a:pt x="1270" y="164"/>
                    </a:lnTo>
                    <a:lnTo>
                      <a:pt x="1268" y="156"/>
                    </a:lnTo>
                    <a:lnTo>
                      <a:pt x="1266" y="150"/>
                    </a:lnTo>
                    <a:lnTo>
                      <a:pt x="1264" y="133"/>
                    </a:lnTo>
                    <a:lnTo>
                      <a:pt x="1260" y="119"/>
                    </a:lnTo>
                    <a:lnTo>
                      <a:pt x="1260" y="113"/>
                    </a:lnTo>
                    <a:lnTo>
                      <a:pt x="1258" y="105"/>
                    </a:lnTo>
                    <a:lnTo>
                      <a:pt x="1256" y="98"/>
                    </a:lnTo>
                    <a:lnTo>
                      <a:pt x="1253" y="90"/>
                    </a:lnTo>
                    <a:lnTo>
                      <a:pt x="1253" y="82"/>
                    </a:lnTo>
                    <a:lnTo>
                      <a:pt x="1251" y="76"/>
                    </a:lnTo>
                    <a:lnTo>
                      <a:pt x="1249" y="68"/>
                    </a:lnTo>
                    <a:lnTo>
                      <a:pt x="1249" y="68"/>
                    </a:lnTo>
                    <a:lnTo>
                      <a:pt x="1243" y="68"/>
                    </a:lnTo>
                    <a:lnTo>
                      <a:pt x="1243" y="68"/>
                    </a:lnTo>
                    <a:lnTo>
                      <a:pt x="1245" y="68"/>
                    </a:lnTo>
                    <a:lnTo>
                      <a:pt x="1245" y="68"/>
                    </a:lnTo>
                    <a:lnTo>
                      <a:pt x="1245" y="68"/>
                    </a:lnTo>
                    <a:lnTo>
                      <a:pt x="1245" y="68"/>
                    </a:lnTo>
                    <a:lnTo>
                      <a:pt x="1245" y="68"/>
                    </a:lnTo>
                    <a:lnTo>
                      <a:pt x="1245" y="70"/>
                    </a:lnTo>
                    <a:lnTo>
                      <a:pt x="1245" y="70"/>
                    </a:lnTo>
                    <a:lnTo>
                      <a:pt x="1243" y="70"/>
                    </a:lnTo>
                    <a:lnTo>
                      <a:pt x="1241" y="70"/>
                    </a:lnTo>
                    <a:lnTo>
                      <a:pt x="1241" y="68"/>
                    </a:lnTo>
                    <a:lnTo>
                      <a:pt x="1241" y="68"/>
                    </a:lnTo>
                    <a:lnTo>
                      <a:pt x="1239" y="66"/>
                    </a:lnTo>
                    <a:lnTo>
                      <a:pt x="1239" y="66"/>
                    </a:lnTo>
                    <a:lnTo>
                      <a:pt x="1237" y="66"/>
                    </a:lnTo>
                    <a:lnTo>
                      <a:pt x="1233" y="64"/>
                    </a:lnTo>
                    <a:lnTo>
                      <a:pt x="1233" y="64"/>
                    </a:lnTo>
                    <a:lnTo>
                      <a:pt x="1231" y="64"/>
                    </a:lnTo>
                    <a:lnTo>
                      <a:pt x="1231" y="64"/>
                    </a:lnTo>
                    <a:lnTo>
                      <a:pt x="1231" y="64"/>
                    </a:lnTo>
                    <a:lnTo>
                      <a:pt x="1231" y="64"/>
                    </a:lnTo>
                    <a:lnTo>
                      <a:pt x="1231" y="64"/>
                    </a:lnTo>
                    <a:lnTo>
                      <a:pt x="1229" y="64"/>
                    </a:lnTo>
                    <a:lnTo>
                      <a:pt x="1229" y="61"/>
                    </a:lnTo>
                    <a:lnTo>
                      <a:pt x="1229" y="61"/>
                    </a:lnTo>
                    <a:lnTo>
                      <a:pt x="1225" y="61"/>
                    </a:lnTo>
                    <a:lnTo>
                      <a:pt x="1225" y="61"/>
                    </a:lnTo>
                    <a:lnTo>
                      <a:pt x="1225" y="61"/>
                    </a:lnTo>
                    <a:lnTo>
                      <a:pt x="1225" y="61"/>
                    </a:lnTo>
                    <a:lnTo>
                      <a:pt x="1223" y="61"/>
                    </a:lnTo>
                    <a:lnTo>
                      <a:pt x="1223" y="59"/>
                    </a:lnTo>
                    <a:lnTo>
                      <a:pt x="1223" y="59"/>
                    </a:lnTo>
                    <a:lnTo>
                      <a:pt x="1223" y="59"/>
                    </a:lnTo>
                    <a:lnTo>
                      <a:pt x="1223" y="59"/>
                    </a:lnTo>
                    <a:lnTo>
                      <a:pt x="1223" y="59"/>
                    </a:lnTo>
                    <a:lnTo>
                      <a:pt x="1223" y="59"/>
                    </a:lnTo>
                    <a:lnTo>
                      <a:pt x="1223" y="59"/>
                    </a:lnTo>
                    <a:lnTo>
                      <a:pt x="1223" y="59"/>
                    </a:lnTo>
                    <a:lnTo>
                      <a:pt x="1223" y="59"/>
                    </a:lnTo>
                    <a:lnTo>
                      <a:pt x="1223" y="59"/>
                    </a:lnTo>
                    <a:lnTo>
                      <a:pt x="1223" y="59"/>
                    </a:lnTo>
                    <a:lnTo>
                      <a:pt x="1221" y="57"/>
                    </a:lnTo>
                    <a:lnTo>
                      <a:pt x="1221" y="57"/>
                    </a:lnTo>
                    <a:lnTo>
                      <a:pt x="1221" y="57"/>
                    </a:lnTo>
                    <a:lnTo>
                      <a:pt x="1221" y="57"/>
                    </a:lnTo>
                    <a:lnTo>
                      <a:pt x="1221" y="57"/>
                    </a:lnTo>
                    <a:lnTo>
                      <a:pt x="1221" y="57"/>
                    </a:lnTo>
                    <a:lnTo>
                      <a:pt x="1221" y="57"/>
                    </a:lnTo>
                    <a:lnTo>
                      <a:pt x="1219" y="57"/>
                    </a:lnTo>
                    <a:lnTo>
                      <a:pt x="1219" y="55"/>
                    </a:lnTo>
                    <a:lnTo>
                      <a:pt x="1219" y="57"/>
                    </a:lnTo>
                    <a:lnTo>
                      <a:pt x="1219" y="57"/>
                    </a:lnTo>
                    <a:lnTo>
                      <a:pt x="1219" y="57"/>
                    </a:lnTo>
                    <a:lnTo>
                      <a:pt x="1219" y="57"/>
                    </a:lnTo>
                    <a:lnTo>
                      <a:pt x="1219" y="57"/>
                    </a:lnTo>
                    <a:lnTo>
                      <a:pt x="1219" y="55"/>
                    </a:lnTo>
                    <a:lnTo>
                      <a:pt x="1219" y="55"/>
                    </a:lnTo>
                    <a:lnTo>
                      <a:pt x="1217" y="55"/>
                    </a:lnTo>
                    <a:lnTo>
                      <a:pt x="1212" y="53"/>
                    </a:lnTo>
                    <a:lnTo>
                      <a:pt x="1210" y="53"/>
                    </a:lnTo>
                    <a:lnTo>
                      <a:pt x="1212" y="53"/>
                    </a:lnTo>
                    <a:lnTo>
                      <a:pt x="1210" y="53"/>
                    </a:lnTo>
                    <a:lnTo>
                      <a:pt x="1210" y="53"/>
                    </a:lnTo>
                    <a:lnTo>
                      <a:pt x="1210" y="53"/>
                    </a:lnTo>
                    <a:lnTo>
                      <a:pt x="1210" y="53"/>
                    </a:lnTo>
                    <a:lnTo>
                      <a:pt x="1210" y="53"/>
                    </a:lnTo>
                    <a:lnTo>
                      <a:pt x="1210" y="53"/>
                    </a:lnTo>
                    <a:lnTo>
                      <a:pt x="1210" y="53"/>
                    </a:lnTo>
                    <a:lnTo>
                      <a:pt x="1208" y="53"/>
                    </a:lnTo>
                    <a:lnTo>
                      <a:pt x="1208" y="53"/>
                    </a:lnTo>
                    <a:lnTo>
                      <a:pt x="1208" y="53"/>
                    </a:lnTo>
                    <a:lnTo>
                      <a:pt x="1206" y="53"/>
                    </a:lnTo>
                    <a:lnTo>
                      <a:pt x="1206" y="51"/>
                    </a:lnTo>
                    <a:lnTo>
                      <a:pt x="1206" y="51"/>
                    </a:lnTo>
                    <a:lnTo>
                      <a:pt x="1204" y="51"/>
                    </a:lnTo>
                    <a:lnTo>
                      <a:pt x="1204" y="51"/>
                    </a:lnTo>
                    <a:lnTo>
                      <a:pt x="1204" y="53"/>
                    </a:lnTo>
                    <a:lnTo>
                      <a:pt x="1204" y="53"/>
                    </a:lnTo>
                    <a:lnTo>
                      <a:pt x="1204" y="55"/>
                    </a:lnTo>
                    <a:lnTo>
                      <a:pt x="1206" y="55"/>
                    </a:lnTo>
                    <a:lnTo>
                      <a:pt x="1204" y="55"/>
                    </a:lnTo>
                    <a:lnTo>
                      <a:pt x="1204" y="55"/>
                    </a:lnTo>
                    <a:lnTo>
                      <a:pt x="1204" y="53"/>
                    </a:lnTo>
                    <a:lnTo>
                      <a:pt x="1204" y="53"/>
                    </a:lnTo>
                    <a:lnTo>
                      <a:pt x="1204" y="53"/>
                    </a:lnTo>
                    <a:lnTo>
                      <a:pt x="1200" y="53"/>
                    </a:lnTo>
                    <a:lnTo>
                      <a:pt x="1200" y="53"/>
                    </a:lnTo>
                    <a:lnTo>
                      <a:pt x="1200" y="53"/>
                    </a:lnTo>
                    <a:lnTo>
                      <a:pt x="1200" y="51"/>
                    </a:lnTo>
                    <a:lnTo>
                      <a:pt x="1200" y="53"/>
                    </a:lnTo>
                    <a:lnTo>
                      <a:pt x="1200" y="53"/>
                    </a:lnTo>
                    <a:lnTo>
                      <a:pt x="1200" y="53"/>
                    </a:lnTo>
                    <a:lnTo>
                      <a:pt x="1200" y="53"/>
                    </a:lnTo>
                    <a:lnTo>
                      <a:pt x="1200" y="53"/>
                    </a:lnTo>
                    <a:lnTo>
                      <a:pt x="1198" y="55"/>
                    </a:lnTo>
                    <a:lnTo>
                      <a:pt x="1198" y="53"/>
                    </a:lnTo>
                    <a:lnTo>
                      <a:pt x="1196" y="53"/>
                    </a:lnTo>
                    <a:lnTo>
                      <a:pt x="1196" y="53"/>
                    </a:lnTo>
                    <a:lnTo>
                      <a:pt x="1196" y="55"/>
                    </a:lnTo>
                    <a:lnTo>
                      <a:pt x="1194" y="55"/>
                    </a:lnTo>
                    <a:lnTo>
                      <a:pt x="1194" y="55"/>
                    </a:lnTo>
                    <a:lnTo>
                      <a:pt x="1194" y="55"/>
                    </a:lnTo>
                    <a:lnTo>
                      <a:pt x="1194" y="55"/>
                    </a:lnTo>
                    <a:lnTo>
                      <a:pt x="1194" y="55"/>
                    </a:lnTo>
                    <a:lnTo>
                      <a:pt x="1194" y="55"/>
                    </a:lnTo>
                    <a:lnTo>
                      <a:pt x="1194" y="55"/>
                    </a:lnTo>
                    <a:lnTo>
                      <a:pt x="1194" y="55"/>
                    </a:lnTo>
                    <a:lnTo>
                      <a:pt x="1192" y="55"/>
                    </a:lnTo>
                    <a:lnTo>
                      <a:pt x="1192" y="55"/>
                    </a:lnTo>
                    <a:lnTo>
                      <a:pt x="1192" y="55"/>
                    </a:lnTo>
                    <a:lnTo>
                      <a:pt x="1192" y="55"/>
                    </a:lnTo>
                    <a:lnTo>
                      <a:pt x="1192" y="55"/>
                    </a:lnTo>
                    <a:lnTo>
                      <a:pt x="1192" y="55"/>
                    </a:lnTo>
                    <a:lnTo>
                      <a:pt x="1192" y="57"/>
                    </a:lnTo>
                    <a:lnTo>
                      <a:pt x="1192" y="57"/>
                    </a:lnTo>
                    <a:lnTo>
                      <a:pt x="1192" y="59"/>
                    </a:lnTo>
                    <a:lnTo>
                      <a:pt x="1192" y="59"/>
                    </a:lnTo>
                    <a:lnTo>
                      <a:pt x="1192" y="61"/>
                    </a:lnTo>
                    <a:lnTo>
                      <a:pt x="1192" y="59"/>
                    </a:lnTo>
                    <a:lnTo>
                      <a:pt x="1192" y="59"/>
                    </a:lnTo>
                    <a:lnTo>
                      <a:pt x="1192" y="59"/>
                    </a:lnTo>
                    <a:lnTo>
                      <a:pt x="1192" y="59"/>
                    </a:lnTo>
                    <a:lnTo>
                      <a:pt x="1192" y="59"/>
                    </a:lnTo>
                    <a:lnTo>
                      <a:pt x="1192" y="57"/>
                    </a:lnTo>
                    <a:lnTo>
                      <a:pt x="1192" y="57"/>
                    </a:lnTo>
                    <a:lnTo>
                      <a:pt x="1192" y="57"/>
                    </a:lnTo>
                    <a:lnTo>
                      <a:pt x="1190" y="57"/>
                    </a:lnTo>
                    <a:lnTo>
                      <a:pt x="1190" y="57"/>
                    </a:lnTo>
                    <a:lnTo>
                      <a:pt x="1190" y="57"/>
                    </a:lnTo>
                    <a:lnTo>
                      <a:pt x="1190" y="57"/>
                    </a:lnTo>
                    <a:lnTo>
                      <a:pt x="1190" y="57"/>
                    </a:lnTo>
                    <a:lnTo>
                      <a:pt x="1186" y="59"/>
                    </a:lnTo>
                    <a:lnTo>
                      <a:pt x="1184" y="59"/>
                    </a:lnTo>
                    <a:lnTo>
                      <a:pt x="1184" y="61"/>
                    </a:lnTo>
                    <a:lnTo>
                      <a:pt x="1182" y="61"/>
                    </a:lnTo>
                    <a:lnTo>
                      <a:pt x="1180" y="64"/>
                    </a:lnTo>
                    <a:lnTo>
                      <a:pt x="1178" y="64"/>
                    </a:lnTo>
                    <a:lnTo>
                      <a:pt x="1178" y="61"/>
                    </a:lnTo>
                    <a:lnTo>
                      <a:pt x="1178" y="61"/>
                    </a:lnTo>
                    <a:lnTo>
                      <a:pt x="1176" y="64"/>
                    </a:lnTo>
                    <a:lnTo>
                      <a:pt x="1172" y="64"/>
                    </a:lnTo>
                    <a:lnTo>
                      <a:pt x="1169" y="64"/>
                    </a:lnTo>
                    <a:lnTo>
                      <a:pt x="1169" y="64"/>
                    </a:lnTo>
                    <a:lnTo>
                      <a:pt x="1172" y="61"/>
                    </a:lnTo>
                    <a:lnTo>
                      <a:pt x="1172" y="61"/>
                    </a:lnTo>
                    <a:lnTo>
                      <a:pt x="1172" y="61"/>
                    </a:lnTo>
                    <a:lnTo>
                      <a:pt x="1169" y="61"/>
                    </a:lnTo>
                    <a:lnTo>
                      <a:pt x="1167" y="61"/>
                    </a:lnTo>
                    <a:lnTo>
                      <a:pt x="1167" y="61"/>
                    </a:lnTo>
                    <a:lnTo>
                      <a:pt x="1167" y="61"/>
                    </a:lnTo>
                    <a:lnTo>
                      <a:pt x="1165" y="61"/>
                    </a:lnTo>
                    <a:lnTo>
                      <a:pt x="1165" y="59"/>
                    </a:lnTo>
                    <a:lnTo>
                      <a:pt x="1165" y="59"/>
                    </a:lnTo>
                    <a:lnTo>
                      <a:pt x="1165" y="59"/>
                    </a:lnTo>
                    <a:lnTo>
                      <a:pt x="1165" y="59"/>
                    </a:lnTo>
                    <a:lnTo>
                      <a:pt x="1163" y="59"/>
                    </a:lnTo>
                    <a:lnTo>
                      <a:pt x="1163" y="59"/>
                    </a:lnTo>
                    <a:lnTo>
                      <a:pt x="1163" y="59"/>
                    </a:lnTo>
                    <a:lnTo>
                      <a:pt x="1163" y="59"/>
                    </a:lnTo>
                    <a:lnTo>
                      <a:pt x="1163" y="59"/>
                    </a:lnTo>
                    <a:lnTo>
                      <a:pt x="1163" y="59"/>
                    </a:lnTo>
                    <a:lnTo>
                      <a:pt x="1163" y="59"/>
                    </a:lnTo>
                    <a:lnTo>
                      <a:pt x="1161" y="57"/>
                    </a:lnTo>
                    <a:lnTo>
                      <a:pt x="1161" y="57"/>
                    </a:lnTo>
                    <a:lnTo>
                      <a:pt x="1159" y="55"/>
                    </a:lnTo>
                    <a:lnTo>
                      <a:pt x="1157" y="55"/>
                    </a:lnTo>
                    <a:lnTo>
                      <a:pt x="1159" y="57"/>
                    </a:lnTo>
                    <a:lnTo>
                      <a:pt x="1157" y="57"/>
                    </a:lnTo>
                    <a:lnTo>
                      <a:pt x="1157" y="55"/>
                    </a:lnTo>
                    <a:lnTo>
                      <a:pt x="1157" y="55"/>
                    </a:lnTo>
                    <a:lnTo>
                      <a:pt x="1157" y="57"/>
                    </a:lnTo>
                    <a:lnTo>
                      <a:pt x="1157" y="57"/>
                    </a:lnTo>
                    <a:lnTo>
                      <a:pt x="1155" y="57"/>
                    </a:lnTo>
                    <a:lnTo>
                      <a:pt x="1151" y="55"/>
                    </a:lnTo>
                    <a:lnTo>
                      <a:pt x="1149" y="55"/>
                    </a:lnTo>
                    <a:lnTo>
                      <a:pt x="1143" y="57"/>
                    </a:lnTo>
                    <a:lnTo>
                      <a:pt x="1141" y="57"/>
                    </a:lnTo>
                    <a:lnTo>
                      <a:pt x="1141" y="57"/>
                    </a:lnTo>
                    <a:lnTo>
                      <a:pt x="1141" y="57"/>
                    </a:lnTo>
                    <a:lnTo>
                      <a:pt x="1137" y="59"/>
                    </a:lnTo>
                    <a:lnTo>
                      <a:pt x="1135" y="57"/>
                    </a:lnTo>
                    <a:lnTo>
                      <a:pt x="1135" y="57"/>
                    </a:lnTo>
                    <a:lnTo>
                      <a:pt x="1135" y="57"/>
                    </a:lnTo>
                    <a:lnTo>
                      <a:pt x="1135" y="57"/>
                    </a:lnTo>
                    <a:lnTo>
                      <a:pt x="1135" y="57"/>
                    </a:lnTo>
                    <a:lnTo>
                      <a:pt x="1135" y="57"/>
                    </a:lnTo>
                    <a:lnTo>
                      <a:pt x="1135" y="57"/>
                    </a:lnTo>
                    <a:lnTo>
                      <a:pt x="1131" y="57"/>
                    </a:lnTo>
                    <a:lnTo>
                      <a:pt x="1126" y="57"/>
                    </a:lnTo>
                    <a:lnTo>
                      <a:pt x="1124" y="57"/>
                    </a:lnTo>
                    <a:lnTo>
                      <a:pt x="1122" y="55"/>
                    </a:lnTo>
                    <a:lnTo>
                      <a:pt x="1124" y="55"/>
                    </a:lnTo>
                    <a:lnTo>
                      <a:pt x="1124" y="55"/>
                    </a:lnTo>
                    <a:lnTo>
                      <a:pt x="1124" y="55"/>
                    </a:lnTo>
                    <a:lnTo>
                      <a:pt x="1124" y="55"/>
                    </a:lnTo>
                    <a:lnTo>
                      <a:pt x="1122" y="55"/>
                    </a:lnTo>
                    <a:lnTo>
                      <a:pt x="1122" y="55"/>
                    </a:lnTo>
                    <a:lnTo>
                      <a:pt x="1122" y="55"/>
                    </a:lnTo>
                    <a:lnTo>
                      <a:pt x="1122" y="53"/>
                    </a:lnTo>
                    <a:lnTo>
                      <a:pt x="1122" y="53"/>
                    </a:lnTo>
                    <a:lnTo>
                      <a:pt x="1122" y="53"/>
                    </a:lnTo>
                    <a:lnTo>
                      <a:pt x="1122" y="53"/>
                    </a:lnTo>
                    <a:lnTo>
                      <a:pt x="1122" y="53"/>
                    </a:lnTo>
                    <a:lnTo>
                      <a:pt x="1122" y="53"/>
                    </a:lnTo>
                    <a:lnTo>
                      <a:pt x="1122" y="53"/>
                    </a:lnTo>
                    <a:lnTo>
                      <a:pt x="1120" y="53"/>
                    </a:lnTo>
                    <a:lnTo>
                      <a:pt x="1120" y="53"/>
                    </a:lnTo>
                    <a:lnTo>
                      <a:pt x="1120" y="53"/>
                    </a:lnTo>
                    <a:lnTo>
                      <a:pt x="1120" y="53"/>
                    </a:lnTo>
                    <a:lnTo>
                      <a:pt x="1120" y="53"/>
                    </a:lnTo>
                    <a:lnTo>
                      <a:pt x="1118" y="53"/>
                    </a:lnTo>
                    <a:lnTo>
                      <a:pt x="1118" y="53"/>
                    </a:lnTo>
                    <a:lnTo>
                      <a:pt x="1118" y="53"/>
                    </a:lnTo>
                    <a:lnTo>
                      <a:pt x="1118" y="53"/>
                    </a:lnTo>
                    <a:lnTo>
                      <a:pt x="1118" y="51"/>
                    </a:lnTo>
                    <a:lnTo>
                      <a:pt x="1116" y="51"/>
                    </a:lnTo>
                    <a:lnTo>
                      <a:pt x="1116" y="51"/>
                    </a:lnTo>
                    <a:lnTo>
                      <a:pt x="1114" y="51"/>
                    </a:lnTo>
                    <a:lnTo>
                      <a:pt x="1114" y="53"/>
                    </a:lnTo>
                    <a:lnTo>
                      <a:pt x="1112" y="53"/>
                    </a:lnTo>
                    <a:lnTo>
                      <a:pt x="1110" y="53"/>
                    </a:lnTo>
                    <a:lnTo>
                      <a:pt x="1110" y="51"/>
                    </a:lnTo>
                    <a:lnTo>
                      <a:pt x="1110" y="51"/>
                    </a:lnTo>
                    <a:lnTo>
                      <a:pt x="1110" y="51"/>
                    </a:lnTo>
                    <a:lnTo>
                      <a:pt x="1110" y="49"/>
                    </a:lnTo>
                    <a:lnTo>
                      <a:pt x="1108" y="49"/>
                    </a:lnTo>
                    <a:lnTo>
                      <a:pt x="1108" y="49"/>
                    </a:lnTo>
                    <a:lnTo>
                      <a:pt x="1108" y="49"/>
                    </a:lnTo>
                    <a:lnTo>
                      <a:pt x="1106" y="47"/>
                    </a:lnTo>
                    <a:lnTo>
                      <a:pt x="1106" y="47"/>
                    </a:lnTo>
                    <a:lnTo>
                      <a:pt x="1106" y="49"/>
                    </a:lnTo>
                    <a:lnTo>
                      <a:pt x="1104" y="49"/>
                    </a:lnTo>
                    <a:lnTo>
                      <a:pt x="1104" y="47"/>
                    </a:lnTo>
                    <a:lnTo>
                      <a:pt x="1102" y="47"/>
                    </a:lnTo>
                    <a:lnTo>
                      <a:pt x="1102" y="47"/>
                    </a:lnTo>
                    <a:lnTo>
                      <a:pt x="1102" y="47"/>
                    </a:lnTo>
                    <a:lnTo>
                      <a:pt x="1102" y="47"/>
                    </a:lnTo>
                    <a:lnTo>
                      <a:pt x="1102" y="47"/>
                    </a:lnTo>
                    <a:lnTo>
                      <a:pt x="1102" y="47"/>
                    </a:lnTo>
                    <a:lnTo>
                      <a:pt x="1102" y="47"/>
                    </a:lnTo>
                    <a:lnTo>
                      <a:pt x="1100" y="47"/>
                    </a:lnTo>
                    <a:lnTo>
                      <a:pt x="1096" y="45"/>
                    </a:lnTo>
                    <a:lnTo>
                      <a:pt x="1094" y="45"/>
                    </a:lnTo>
                    <a:lnTo>
                      <a:pt x="1096" y="45"/>
                    </a:lnTo>
                    <a:lnTo>
                      <a:pt x="1094" y="45"/>
                    </a:lnTo>
                    <a:lnTo>
                      <a:pt x="1092" y="45"/>
                    </a:lnTo>
                    <a:lnTo>
                      <a:pt x="1092" y="45"/>
                    </a:lnTo>
                    <a:lnTo>
                      <a:pt x="1092" y="45"/>
                    </a:lnTo>
                    <a:lnTo>
                      <a:pt x="1094" y="45"/>
                    </a:lnTo>
                    <a:lnTo>
                      <a:pt x="1094" y="45"/>
                    </a:lnTo>
                    <a:lnTo>
                      <a:pt x="1092" y="43"/>
                    </a:lnTo>
                    <a:lnTo>
                      <a:pt x="1092" y="43"/>
                    </a:lnTo>
                    <a:lnTo>
                      <a:pt x="1092" y="45"/>
                    </a:lnTo>
                    <a:lnTo>
                      <a:pt x="1088" y="45"/>
                    </a:lnTo>
                    <a:lnTo>
                      <a:pt x="1088" y="45"/>
                    </a:lnTo>
                    <a:lnTo>
                      <a:pt x="1088" y="45"/>
                    </a:lnTo>
                    <a:lnTo>
                      <a:pt x="1086" y="45"/>
                    </a:lnTo>
                    <a:lnTo>
                      <a:pt x="1086" y="45"/>
                    </a:lnTo>
                    <a:lnTo>
                      <a:pt x="1081" y="49"/>
                    </a:lnTo>
                    <a:lnTo>
                      <a:pt x="1079" y="49"/>
                    </a:lnTo>
                    <a:lnTo>
                      <a:pt x="1077" y="51"/>
                    </a:lnTo>
                    <a:lnTo>
                      <a:pt x="1075" y="51"/>
                    </a:lnTo>
                    <a:lnTo>
                      <a:pt x="1075" y="49"/>
                    </a:lnTo>
                    <a:lnTo>
                      <a:pt x="1077" y="47"/>
                    </a:lnTo>
                    <a:lnTo>
                      <a:pt x="1077" y="47"/>
                    </a:lnTo>
                    <a:lnTo>
                      <a:pt x="1077" y="47"/>
                    </a:lnTo>
                    <a:lnTo>
                      <a:pt x="1075" y="47"/>
                    </a:lnTo>
                    <a:lnTo>
                      <a:pt x="1075" y="47"/>
                    </a:lnTo>
                    <a:lnTo>
                      <a:pt x="1075" y="47"/>
                    </a:lnTo>
                    <a:lnTo>
                      <a:pt x="1075" y="47"/>
                    </a:lnTo>
                    <a:lnTo>
                      <a:pt x="1075" y="47"/>
                    </a:lnTo>
                    <a:lnTo>
                      <a:pt x="1073" y="45"/>
                    </a:lnTo>
                    <a:lnTo>
                      <a:pt x="1073" y="45"/>
                    </a:lnTo>
                    <a:lnTo>
                      <a:pt x="1073" y="45"/>
                    </a:lnTo>
                    <a:lnTo>
                      <a:pt x="1073" y="45"/>
                    </a:lnTo>
                    <a:lnTo>
                      <a:pt x="1073" y="47"/>
                    </a:lnTo>
                    <a:lnTo>
                      <a:pt x="1073" y="45"/>
                    </a:lnTo>
                    <a:lnTo>
                      <a:pt x="1073" y="45"/>
                    </a:lnTo>
                    <a:lnTo>
                      <a:pt x="1073" y="45"/>
                    </a:lnTo>
                    <a:lnTo>
                      <a:pt x="1069" y="47"/>
                    </a:lnTo>
                    <a:lnTo>
                      <a:pt x="1069" y="47"/>
                    </a:lnTo>
                    <a:lnTo>
                      <a:pt x="1069" y="47"/>
                    </a:lnTo>
                    <a:lnTo>
                      <a:pt x="1071" y="47"/>
                    </a:lnTo>
                    <a:lnTo>
                      <a:pt x="1069" y="47"/>
                    </a:lnTo>
                    <a:lnTo>
                      <a:pt x="1069" y="47"/>
                    </a:lnTo>
                    <a:lnTo>
                      <a:pt x="1069" y="47"/>
                    </a:lnTo>
                    <a:lnTo>
                      <a:pt x="1069" y="47"/>
                    </a:lnTo>
                    <a:lnTo>
                      <a:pt x="1069" y="47"/>
                    </a:lnTo>
                    <a:lnTo>
                      <a:pt x="1069" y="47"/>
                    </a:lnTo>
                    <a:lnTo>
                      <a:pt x="1067" y="47"/>
                    </a:lnTo>
                    <a:lnTo>
                      <a:pt x="1067" y="49"/>
                    </a:lnTo>
                    <a:lnTo>
                      <a:pt x="1067" y="49"/>
                    </a:lnTo>
                    <a:lnTo>
                      <a:pt x="1067" y="49"/>
                    </a:lnTo>
                    <a:lnTo>
                      <a:pt x="1063" y="49"/>
                    </a:lnTo>
                    <a:lnTo>
                      <a:pt x="1063" y="49"/>
                    </a:lnTo>
                    <a:lnTo>
                      <a:pt x="1063" y="51"/>
                    </a:lnTo>
                    <a:lnTo>
                      <a:pt x="1063" y="51"/>
                    </a:lnTo>
                    <a:lnTo>
                      <a:pt x="1063" y="53"/>
                    </a:lnTo>
                    <a:lnTo>
                      <a:pt x="1063" y="53"/>
                    </a:lnTo>
                    <a:lnTo>
                      <a:pt x="1061" y="53"/>
                    </a:lnTo>
                    <a:lnTo>
                      <a:pt x="1061" y="53"/>
                    </a:lnTo>
                    <a:lnTo>
                      <a:pt x="1061" y="51"/>
                    </a:lnTo>
                    <a:lnTo>
                      <a:pt x="1061" y="51"/>
                    </a:lnTo>
                    <a:lnTo>
                      <a:pt x="1059" y="51"/>
                    </a:lnTo>
                    <a:lnTo>
                      <a:pt x="1059" y="51"/>
                    </a:lnTo>
                    <a:lnTo>
                      <a:pt x="1059" y="51"/>
                    </a:lnTo>
                    <a:lnTo>
                      <a:pt x="1057" y="49"/>
                    </a:lnTo>
                    <a:lnTo>
                      <a:pt x="1053" y="51"/>
                    </a:lnTo>
                    <a:lnTo>
                      <a:pt x="1049" y="49"/>
                    </a:lnTo>
                    <a:lnTo>
                      <a:pt x="1049" y="49"/>
                    </a:lnTo>
                    <a:lnTo>
                      <a:pt x="1051" y="47"/>
                    </a:lnTo>
                    <a:lnTo>
                      <a:pt x="1051" y="47"/>
                    </a:lnTo>
                    <a:lnTo>
                      <a:pt x="1051" y="47"/>
                    </a:lnTo>
                    <a:lnTo>
                      <a:pt x="1051" y="47"/>
                    </a:lnTo>
                    <a:lnTo>
                      <a:pt x="1051" y="45"/>
                    </a:lnTo>
                    <a:lnTo>
                      <a:pt x="1051" y="47"/>
                    </a:lnTo>
                    <a:lnTo>
                      <a:pt x="1051" y="45"/>
                    </a:lnTo>
                    <a:lnTo>
                      <a:pt x="1053" y="45"/>
                    </a:lnTo>
                    <a:lnTo>
                      <a:pt x="1053" y="45"/>
                    </a:lnTo>
                    <a:lnTo>
                      <a:pt x="1053" y="45"/>
                    </a:lnTo>
                    <a:lnTo>
                      <a:pt x="1053" y="43"/>
                    </a:lnTo>
                    <a:lnTo>
                      <a:pt x="1051" y="45"/>
                    </a:lnTo>
                    <a:lnTo>
                      <a:pt x="1049" y="43"/>
                    </a:lnTo>
                    <a:lnTo>
                      <a:pt x="1040" y="45"/>
                    </a:lnTo>
                    <a:lnTo>
                      <a:pt x="1038" y="45"/>
                    </a:lnTo>
                    <a:lnTo>
                      <a:pt x="1038" y="45"/>
                    </a:lnTo>
                    <a:lnTo>
                      <a:pt x="1038" y="45"/>
                    </a:lnTo>
                    <a:lnTo>
                      <a:pt x="1038" y="45"/>
                    </a:lnTo>
                    <a:lnTo>
                      <a:pt x="1038" y="45"/>
                    </a:lnTo>
                    <a:lnTo>
                      <a:pt x="1036" y="45"/>
                    </a:lnTo>
                    <a:lnTo>
                      <a:pt x="1036" y="45"/>
                    </a:lnTo>
                    <a:lnTo>
                      <a:pt x="1036" y="43"/>
                    </a:lnTo>
                    <a:lnTo>
                      <a:pt x="1038" y="43"/>
                    </a:lnTo>
                    <a:lnTo>
                      <a:pt x="1038" y="43"/>
                    </a:lnTo>
                    <a:lnTo>
                      <a:pt x="1038" y="43"/>
                    </a:lnTo>
                    <a:lnTo>
                      <a:pt x="1040" y="43"/>
                    </a:lnTo>
                    <a:lnTo>
                      <a:pt x="1040" y="43"/>
                    </a:lnTo>
                    <a:lnTo>
                      <a:pt x="1045" y="43"/>
                    </a:lnTo>
                    <a:lnTo>
                      <a:pt x="1047" y="43"/>
                    </a:lnTo>
                    <a:lnTo>
                      <a:pt x="1047" y="43"/>
                    </a:lnTo>
                    <a:lnTo>
                      <a:pt x="1047" y="43"/>
                    </a:lnTo>
                    <a:lnTo>
                      <a:pt x="1045" y="43"/>
                    </a:lnTo>
                    <a:lnTo>
                      <a:pt x="1043" y="43"/>
                    </a:lnTo>
                    <a:lnTo>
                      <a:pt x="1040" y="41"/>
                    </a:lnTo>
                    <a:lnTo>
                      <a:pt x="1038" y="41"/>
                    </a:lnTo>
                    <a:lnTo>
                      <a:pt x="1038" y="39"/>
                    </a:lnTo>
                    <a:lnTo>
                      <a:pt x="1038" y="37"/>
                    </a:lnTo>
                    <a:lnTo>
                      <a:pt x="1038" y="37"/>
                    </a:lnTo>
                    <a:lnTo>
                      <a:pt x="1038" y="37"/>
                    </a:lnTo>
                    <a:lnTo>
                      <a:pt x="1040" y="37"/>
                    </a:lnTo>
                    <a:lnTo>
                      <a:pt x="1040" y="37"/>
                    </a:lnTo>
                    <a:lnTo>
                      <a:pt x="1040" y="37"/>
                    </a:lnTo>
                    <a:lnTo>
                      <a:pt x="1040" y="35"/>
                    </a:lnTo>
                    <a:lnTo>
                      <a:pt x="1040" y="35"/>
                    </a:lnTo>
                    <a:lnTo>
                      <a:pt x="1040" y="35"/>
                    </a:lnTo>
                    <a:lnTo>
                      <a:pt x="1040" y="35"/>
                    </a:lnTo>
                    <a:lnTo>
                      <a:pt x="1043" y="33"/>
                    </a:lnTo>
                    <a:lnTo>
                      <a:pt x="1045" y="31"/>
                    </a:lnTo>
                    <a:lnTo>
                      <a:pt x="1045" y="31"/>
                    </a:lnTo>
                    <a:lnTo>
                      <a:pt x="1043" y="29"/>
                    </a:lnTo>
                    <a:lnTo>
                      <a:pt x="1038" y="29"/>
                    </a:lnTo>
                    <a:lnTo>
                      <a:pt x="1034" y="29"/>
                    </a:lnTo>
                    <a:lnTo>
                      <a:pt x="1034" y="29"/>
                    </a:lnTo>
                    <a:lnTo>
                      <a:pt x="1034" y="29"/>
                    </a:lnTo>
                    <a:lnTo>
                      <a:pt x="1034" y="29"/>
                    </a:lnTo>
                    <a:lnTo>
                      <a:pt x="1036" y="29"/>
                    </a:lnTo>
                    <a:lnTo>
                      <a:pt x="1036" y="31"/>
                    </a:lnTo>
                    <a:lnTo>
                      <a:pt x="1034" y="31"/>
                    </a:lnTo>
                    <a:lnTo>
                      <a:pt x="1034" y="31"/>
                    </a:lnTo>
                    <a:lnTo>
                      <a:pt x="1034" y="31"/>
                    </a:lnTo>
                    <a:lnTo>
                      <a:pt x="1034" y="29"/>
                    </a:lnTo>
                    <a:lnTo>
                      <a:pt x="1034" y="29"/>
                    </a:lnTo>
                    <a:lnTo>
                      <a:pt x="1034" y="29"/>
                    </a:lnTo>
                    <a:lnTo>
                      <a:pt x="1032" y="29"/>
                    </a:lnTo>
                    <a:lnTo>
                      <a:pt x="1032" y="29"/>
                    </a:lnTo>
                    <a:lnTo>
                      <a:pt x="1032" y="29"/>
                    </a:lnTo>
                    <a:lnTo>
                      <a:pt x="1032" y="29"/>
                    </a:lnTo>
                    <a:lnTo>
                      <a:pt x="1032" y="29"/>
                    </a:lnTo>
                    <a:lnTo>
                      <a:pt x="1032" y="29"/>
                    </a:lnTo>
                    <a:lnTo>
                      <a:pt x="1032" y="29"/>
                    </a:lnTo>
                    <a:lnTo>
                      <a:pt x="1032" y="29"/>
                    </a:lnTo>
                    <a:lnTo>
                      <a:pt x="1032" y="29"/>
                    </a:lnTo>
                    <a:lnTo>
                      <a:pt x="1032" y="29"/>
                    </a:lnTo>
                    <a:lnTo>
                      <a:pt x="1030" y="29"/>
                    </a:lnTo>
                    <a:lnTo>
                      <a:pt x="1030" y="27"/>
                    </a:lnTo>
                    <a:lnTo>
                      <a:pt x="1030" y="27"/>
                    </a:lnTo>
                    <a:lnTo>
                      <a:pt x="1030" y="27"/>
                    </a:lnTo>
                    <a:lnTo>
                      <a:pt x="1028" y="27"/>
                    </a:lnTo>
                    <a:lnTo>
                      <a:pt x="1028" y="27"/>
                    </a:lnTo>
                    <a:lnTo>
                      <a:pt x="1028" y="27"/>
                    </a:lnTo>
                    <a:lnTo>
                      <a:pt x="1028" y="27"/>
                    </a:lnTo>
                    <a:lnTo>
                      <a:pt x="1028" y="27"/>
                    </a:lnTo>
                    <a:lnTo>
                      <a:pt x="1028" y="27"/>
                    </a:lnTo>
                    <a:lnTo>
                      <a:pt x="1028" y="27"/>
                    </a:lnTo>
                    <a:lnTo>
                      <a:pt x="1028" y="27"/>
                    </a:lnTo>
                    <a:lnTo>
                      <a:pt x="1028" y="27"/>
                    </a:lnTo>
                    <a:lnTo>
                      <a:pt x="1026" y="27"/>
                    </a:lnTo>
                    <a:lnTo>
                      <a:pt x="1026" y="27"/>
                    </a:lnTo>
                    <a:lnTo>
                      <a:pt x="1024" y="27"/>
                    </a:lnTo>
                    <a:lnTo>
                      <a:pt x="1024" y="27"/>
                    </a:lnTo>
                    <a:lnTo>
                      <a:pt x="1024" y="27"/>
                    </a:lnTo>
                    <a:lnTo>
                      <a:pt x="1022" y="27"/>
                    </a:lnTo>
                    <a:lnTo>
                      <a:pt x="1020" y="29"/>
                    </a:lnTo>
                    <a:lnTo>
                      <a:pt x="1014" y="27"/>
                    </a:lnTo>
                    <a:lnTo>
                      <a:pt x="1014" y="29"/>
                    </a:lnTo>
                    <a:lnTo>
                      <a:pt x="1014" y="29"/>
                    </a:lnTo>
                    <a:lnTo>
                      <a:pt x="1012" y="31"/>
                    </a:lnTo>
                    <a:lnTo>
                      <a:pt x="1012" y="31"/>
                    </a:lnTo>
                    <a:lnTo>
                      <a:pt x="1010" y="33"/>
                    </a:lnTo>
                    <a:lnTo>
                      <a:pt x="1010" y="33"/>
                    </a:lnTo>
                    <a:lnTo>
                      <a:pt x="1008" y="33"/>
                    </a:lnTo>
                    <a:lnTo>
                      <a:pt x="1008" y="33"/>
                    </a:lnTo>
                    <a:lnTo>
                      <a:pt x="1008" y="33"/>
                    </a:lnTo>
                    <a:lnTo>
                      <a:pt x="1008" y="33"/>
                    </a:lnTo>
                    <a:lnTo>
                      <a:pt x="1008" y="33"/>
                    </a:lnTo>
                    <a:lnTo>
                      <a:pt x="1008" y="31"/>
                    </a:lnTo>
                    <a:lnTo>
                      <a:pt x="1008" y="31"/>
                    </a:lnTo>
                    <a:lnTo>
                      <a:pt x="1006" y="31"/>
                    </a:lnTo>
                    <a:lnTo>
                      <a:pt x="1006" y="31"/>
                    </a:lnTo>
                    <a:lnTo>
                      <a:pt x="1004" y="31"/>
                    </a:lnTo>
                    <a:lnTo>
                      <a:pt x="1002" y="31"/>
                    </a:lnTo>
                    <a:lnTo>
                      <a:pt x="1002" y="31"/>
                    </a:lnTo>
                    <a:lnTo>
                      <a:pt x="1002" y="31"/>
                    </a:lnTo>
                    <a:lnTo>
                      <a:pt x="1002" y="31"/>
                    </a:lnTo>
                    <a:lnTo>
                      <a:pt x="1002" y="31"/>
                    </a:lnTo>
                    <a:lnTo>
                      <a:pt x="1002" y="29"/>
                    </a:lnTo>
                    <a:lnTo>
                      <a:pt x="1002" y="29"/>
                    </a:lnTo>
                    <a:lnTo>
                      <a:pt x="999" y="29"/>
                    </a:lnTo>
                    <a:lnTo>
                      <a:pt x="997" y="29"/>
                    </a:lnTo>
                    <a:lnTo>
                      <a:pt x="999" y="27"/>
                    </a:lnTo>
                    <a:lnTo>
                      <a:pt x="999" y="27"/>
                    </a:lnTo>
                    <a:lnTo>
                      <a:pt x="1002" y="27"/>
                    </a:lnTo>
                    <a:lnTo>
                      <a:pt x="1002" y="27"/>
                    </a:lnTo>
                    <a:lnTo>
                      <a:pt x="1002" y="27"/>
                    </a:lnTo>
                    <a:lnTo>
                      <a:pt x="1002" y="25"/>
                    </a:lnTo>
                    <a:lnTo>
                      <a:pt x="1002" y="25"/>
                    </a:lnTo>
                    <a:lnTo>
                      <a:pt x="1002" y="25"/>
                    </a:lnTo>
                    <a:lnTo>
                      <a:pt x="1002" y="25"/>
                    </a:lnTo>
                    <a:lnTo>
                      <a:pt x="1002" y="25"/>
                    </a:lnTo>
                    <a:lnTo>
                      <a:pt x="1002" y="23"/>
                    </a:lnTo>
                    <a:lnTo>
                      <a:pt x="1002" y="23"/>
                    </a:lnTo>
                    <a:lnTo>
                      <a:pt x="1002" y="23"/>
                    </a:lnTo>
                    <a:lnTo>
                      <a:pt x="1002" y="23"/>
                    </a:lnTo>
                    <a:lnTo>
                      <a:pt x="1002" y="21"/>
                    </a:lnTo>
                    <a:lnTo>
                      <a:pt x="1002" y="21"/>
                    </a:lnTo>
                    <a:lnTo>
                      <a:pt x="999" y="21"/>
                    </a:lnTo>
                    <a:lnTo>
                      <a:pt x="999" y="18"/>
                    </a:lnTo>
                    <a:lnTo>
                      <a:pt x="997" y="16"/>
                    </a:lnTo>
                    <a:lnTo>
                      <a:pt x="997" y="16"/>
                    </a:lnTo>
                    <a:lnTo>
                      <a:pt x="997" y="16"/>
                    </a:lnTo>
                    <a:lnTo>
                      <a:pt x="997" y="18"/>
                    </a:lnTo>
                    <a:lnTo>
                      <a:pt x="997" y="16"/>
                    </a:lnTo>
                    <a:lnTo>
                      <a:pt x="997" y="16"/>
                    </a:lnTo>
                    <a:lnTo>
                      <a:pt x="997" y="16"/>
                    </a:lnTo>
                    <a:lnTo>
                      <a:pt x="995" y="16"/>
                    </a:lnTo>
                    <a:lnTo>
                      <a:pt x="995" y="16"/>
                    </a:lnTo>
                    <a:lnTo>
                      <a:pt x="995" y="16"/>
                    </a:lnTo>
                    <a:lnTo>
                      <a:pt x="995" y="16"/>
                    </a:lnTo>
                    <a:lnTo>
                      <a:pt x="995" y="16"/>
                    </a:lnTo>
                    <a:lnTo>
                      <a:pt x="995" y="18"/>
                    </a:lnTo>
                    <a:lnTo>
                      <a:pt x="995" y="18"/>
                    </a:lnTo>
                    <a:lnTo>
                      <a:pt x="995" y="18"/>
                    </a:lnTo>
                    <a:lnTo>
                      <a:pt x="995" y="21"/>
                    </a:lnTo>
                    <a:lnTo>
                      <a:pt x="995" y="21"/>
                    </a:lnTo>
                    <a:lnTo>
                      <a:pt x="993" y="23"/>
                    </a:lnTo>
                    <a:lnTo>
                      <a:pt x="993" y="21"/>
                    </a:lnTo>
                    <a:lnTo>
                      <a:pt x="993" y="21"/>
                    </a:lnTo>
                    <a:lnTo>
                      <a:pt x="993" y="21"/>
                    </a:lnTo>
                    <a:lnTo>
                      <a:pt x="995" y="18"/>
                    </a:lnTo>
                    <a:lnTo>
                      <a:pt x="995" y="18"/>
                    </a:lnTo>
                    <a:lnTo>
                      <a:pt x="993" y="18"/>
                    </a:lnTo>
                    <a:lnTo>
                      <a:pt x="993" y="16"/>
                    </a:lnTo>
                    <a:lnTo>
                      <a:pt x="993" y="16"/>
                    </a:lnTo>
                    <a:lnTo>
                      <a:pt x="993" y="16"/>
                    </a:lnTo>
                    <a:lnTo>
                      <a:pt x="995" y="16"/>
                    </a:lnTo>
                    <a:lnTo>
                      <a:pt x="993" y="14"/>
                    </a:lnTo>
                    <a:lnTo>
                      <a:pt x="993" y="14"/>
                    </a:lnTo>
                    <a:lnTo>
                      <a:pt x="993" y="14"/>
                    </a:lnTo>
                    <a:lnTo>
                      <a:pt x="993" y="14"/>
                    </a:lnTo>
                    <a:lnTo>
                      <a:pt x="993" y="14"/>
                    </a:lnTo>
                    <a:lnTo>
                      <a:pt x="993" y="16"/>
                    </a:lnTo>
                    <a:lnTo>
                      <a:pt x="993" y="16"/>
                    </a:lnTo>
                    <a:lnTo>
                      <a:pt x="993" y="16"/>
                    </a:lnTo>
                    <a:lnTo>
                      <a:pt x="993" y="18"/>
                    </a:lnTo>
                    <a:lnTo>
                      <a:pt x="993" y="18"/>
                    </a:lnTo>
                    <a:lnTo>
                      <a:pt x="991" y="16"/>
                    </a:lnTo>
                    <a:lnTo>
                      <a:pt x="991" y="16"/>
                    </a:lnTo>
                    <a:lnTo>
                      <a:pt x="991" y="16"/>
                    </a:lnTo>
                    <a:lnTo>
                      <a:pt x="991" y="16"/>
                    </a:lnTo>
                    <a:lnTo>
                      <a:pt x="989" y="18"/>
                    </a:lnTo>
                    <a:lnTo>
                      <a:pt x="991" y="18"/>
                    </a:lnTo>
                    <a:lnTo>
                      <a:pt x="991" y="18"/>
                    </a:lnTo>
                    <a:lnTo>
                      <a:pt x="991" y="21"/>
                    </a:lnTo>
                    <a:lnTo>
                      <a:pt x="991" y="21"/>
                    </a:lnTo>
                    <a:lnTo>
                      <a:pt x="991" y="23"/>
                    </a:lnTo>
                    <a:lnTo>
                      <a:pt x="991" y="23"/>
                    </a:lnTo>
                    <a:lnTo>
                      <a:pt x="991" y="23"/>
                    </a:lnTo>
                    <a:lnTo>
                      <a:pt x="991" y="23"/>
                    </a:lnTo>
                    <a:lnTo>
                      <a:pt x="991" y="21"/>
                    </a:lnTo>
                    <a:lnTo>
                      <a:pt x="989" y="21"/>
                    </a:lnTo>
                    <a:lnTo>
                      <a:pt x="989" y="21"/>
                    </a:lnTo>
                    <a:lnTo>
                      <a:pt x="989" y="21"/>
                    </a:lnTo>
                    <a:lnTo>
                      <a:pt x="989" y="23"/>
                    </a:lnTo>
                    <a:lnTo>
                      <a:pt x="989" y="23"/>
                    </a:lnTo>
                    <a:lnTo>
                      <a:pt x="987" y="23"/>
                    </a:lnTo>
                    <a:lnTo>
                      <a:pt x="987" y="25"/>
                    </a:lnTo>
                    <a:lnTo>
                      <a:pt x="985" y="25"/>
                    </a:lnTo>
                    <a:lnTo>
                      <a:pt x="985" y="25"/>
                    </a:lnTo>
                    <a:lnTo>
                      <a:pt x="985" y="27"/>
                    </a:lnTo>
                    <a:lnTo>
                      <a:pt x="985" y="27"/>
                    </a:lnTo>
                    <a:lnTo>
                      <a:pt x="985" y="29"/>
                    </a:lnTo>
                    <a:lnTo>
                      <a:pt x="985" y="29"/>
                    </a:lnTo>
                    <a:lnTo>
                      <a:pt x="985" y="29"/>
                    </a:lnTo>
                    <a:lnTo>
                      <a:pt x="985" y="31"/>
                    </a:lnTo>
                    <a:lnTo>
                      <a:pt x="985" y="31"/>
                    </a:lnTo>
                    <a:lnTo>
                      <a:pt x="983" y="29"/>
                    </a:lnTo>
                    <a:lnTo>
                      <a:pt x="983" y="29"/>
                    </a:lnTo>
                    <a:lnTo>
                      <a:pt x="983" y="29"/>
                    </a:lnTo>
                    <a:lnTo>
                      <a:pt x="983" y="29"/>
                    </a:lnTo>
                    <a:lnTo>
                      <a:pt x="983" y="31"/>
                    </a:lnTo>
                    <a:lnTo>
                      <a:pt x="983" y="31"/>
                    </a:lnTo>
                    <a:lnTo>
                      <a:pt x="983" y="31"/>
                    </a:lnTo>
                    <a:lnTo>
                      <a:pt x="983" y="31"/>
                    </a:lnTo>
                    <a:lnTo>
                      <a:pt x="983" y="31"/>
                    </a:lnTo>
                    <a:lnTo>
                      <a:pt x="983" y="31"/>
                    </a:lnTo>
                    <a:lnTo>
                      <a:pt x="983" y="31"/>
                    </a:lnTo>
                    <a:lnTo>
                      <a:pt x="981" y="31"/>
                    </a:lnTo>
                    <a:lnTo>
                      <a:pt x="981" y="31"/>
                    </a:lnTo>
                    <a:lnTo>
                      <a:pt x="981" y="31"/>
                    </a:lnTo>
                    <a:lnTo>
                      <a:pt x="979" y="31"/>
                    </a:lnTo>
                    <a:lnTo>
                      <a:pt x="979" y="31"/>
                    </a:lnTo>
                    <a:lnTo>
                      <a:pt x="979" y="31"/>
                    </a:lnTo>
                    <a:lnTo>
                      <a:pt x="979" y="33"/>
                    </a:lnTo>
                    <a:lnTo>
                      <a:pt x="979" y="33"/>
                    </a:lnTo>
                    <a:lnTo>
                      <a:pt x="979" y="33"/>
                    </a:lnTo>
                    <a:lnTo>
                      <a:pt x="979" y="33"/>
                    </a:lnTo>
                    <a:lnTo>
                      <a:pt x="979" y="33"/>
                    </a:lnTo>
                    <a:lnTo>
                      <a:pt x="977" y="35"/>
                    </a:lnTo>
                    <a:lnTo>
                      <a:pt x="977" y="33"/>
                    </a:lnTo>
                    <a:lnTo>
                      <a:pt x="977" y="33"/>
                    </a:lnTo>
                    <a:lnTo>
                      <a:pt x="977" y="33"/>
                    </a:lnTo>
                    <a:lnTo>
                      <a:pt x="977" y="33"/>
                    </a:lnTo>
                    <a:lnTo>
                      <a:pt x="977" y="31"/>
                    </a:lnTo>
                    <a:lnTo>
                      <a:pt x="977" y="31"/>
                    </a:lnTo>
                    <a:lnTo>
                      <a:pt x="977" y="31"/>
                    </a:lnTo>
                    <a:lnTo>
                      <a:pt x="979" y="31"/>
                    </a:lnTo>
                    <a:lnTo>
                      <a:pt x="979" y="29"/>
                    </a:lnTo>
                    <a:lnTo>
                      <a:pt x="979" y="29"/>
                    </a:lnTo>
                    <a:lnTo>
                      <a:pt x="979" y="29"/>
                    </a:lnTo>
                    <a:lnTo>
                      <a:pt x="977" y="29"/>
                    </a:lnTo>
                    <a:lnTo>
                      <a:pt x="977" y="27"/>
                    </a:lnTo>
                    <a:lnTo>
                      <a:pt x="977" y="27"/>
                    </a:lnTo>
                    <a:lnTo>
                      <a:pt x="977" y="27"/>
                    </a:lnTo>
                    <a:lnTo>
                      <a:pt x="977" y="27"/>
                    </a:lnTo>
                    <a:lnTo>
                      <a:pt x="975" y="27"/>
                    </a:lnTo>
                    <a:lnTo>
                      <a:pt x="977" y="27"/>
                    </a:lnTo>
                    <a:lnTo>
                      <a:pt x="977" y="27"/>
                    </a:lnTo>
                    <a:lnTo>
                      <a:pt x="977" y="25"/>
                    </a:lnTo>
                    <a:lnTo>
                      <a:pt x="975" y="27"/>
                    </a:lnTo>
                    <a:lnTo>
                      <a:pt x="975" y="27"/>
                    </a:lnTo>
                    <a:lnTo>
                      <a:pt x="975" y="25"/>
                    </a:lnTo>
                    <a:lnTo>
                      <a:pt x="977" y="25"/>
                    </a:lnTo>
                    <a:lnTo>
                      <a:pt x="977" y="25"/>
                    </a:lnTo>
                    <a:lnTo>
                      <a:pt x="977" y="25"/>
                    </a:lnTo>
                    <a:lnTo>
                      <a:pt x="977" y="25"/>
                    </a:lnTo>
                    <a:lnTo>
                      <a:pt x="977" y="25"/>
                    </a:lnTo>
                    <a:lnTo>
                      <a:pt x="975" y="23"/>
                    </a:lnTo>
                    <a:lnTo>
                      <a:pt x="977" y="23"/>
                    </a:lnTo>
                    <a:lnTo>
                      <a:pt x="977" y="23"/>
                    </a:lnTo>
                    <a:lnTo>
                      <a:pt x="981" y="23"/>
                    </a:lnTo>
                    <a:lnTo>
                      <a:pt x="981" y="23"/>
                    </a:lnTo>
                    <a:lnTo>
                      <a:pt x="981" y="23"/>
                    </a:lnTo>
                    <a:lnTo>
                      <a:pt x="981" y="23"/>
                    </a:lnTo>
                    <a:lnTo>
                      <a:pt x="981" y="23"/>
                    </a:lnTo>
                    <a:lnTo>
                      <a:pt x="983" y="23"/>
                    </a:lnTo>
                    <a:lnTo>
                      <a:pt x="983" y="21"/>
                    </a:lnTo>
                    <a:lnTo>
                      <a:pt x="983" y="21"/>
                    </a:lnTo>
                    <a:lnTo>
                      <a:pt x="983" y="21"/>
                    </a:lnTo>
                    <a:lnTo>
                      <a:pt x="983" y="21"/>
                    </a:lnTo>
                    <a:lnTo>
                      <a:pt x="983" y="21"/>
                    </a:lnTo>
                    <a:lnTo>
                      <a:pt x="983" y="21"/>
                    </a:lnTo>
                    <a:lnTo>
                      <a:pt x="983" y="18"/>
                    </a:lnTo>
                    <a:lnTo>
                      <a:pt x="983" y="18"/>
                    </a:lnTo>
                    <a:lnTo>
                      <a:pt x="985" y="18"/>
                    </a:lnTo>
                    <a:lnTo>
                      <a:pt x="985" y="18"/>
                    </a:lnTo>
                    <a:lnTo>
                      <a:pt x="985" y="16"/>
                    </a:lnTo>
                    <a:lnTo>
                      <a:pt x="985" y="16"/>
                    </a:lnTo>
                    <a:lnTo>
                      <a:pt x="985" y="14"/>
                    </a:lnTo>
                    <a:lnTo>
                      <a:pt x="985" y="14"/>
                    </a:lnTo>
                    <a:lnTo>
                      <a:pt x="985" y="12"/>
                    </a:lnTo>
                    <a:lnTo>
                      <a:pt x="981" y="12"/>
                    </a:lnTo>
                    <a:lnTo>
                      <a:pt x="981" y="10"/>
                    </a:lnTo>
                    <a:lnTo>
                      <a:pt x="979" y="12"/>
                    </a:lnTo>
                    <a:lnTo>
                      <a:pt x="979" y="12"/>
                    </a:lnTo>
                    <a:lnTo>
                      <a:pt x="979" y="12"/>
                    </a:lnTo>
                    <a:lnTo>
                      <a:pt x="979" y="10"/>
                    </a:lnTo>
                    <a:lnTo>
                      <a:pt x="979" y="10"/>
                    </a:lnTo>
                    <a:lnTo>
                      <a:pt x="979" y="10"/>
                    </a:lnTo>
                    <a:lnTo>
                      <a:pt x="979" y="10"/>
                    </a:lnTo>
                    <a:lnTo>
                      <a:pt x="979" y="12"/>
                    </a:lnTo>
                    <a:lnTo>
                      <a:pt x="977" y="12"/>
                    </a:lnTo>
                    <a:lnTo>
                      <a:pt x="977" y="12"/>
                    </a:lnTo>
                    <a:lnTo>
                      <a:pt x="977" y="12"/>
                    </a:lnTo>
                    <a:lnTo>
                      <a:pt x="977" y="12"/>
                    </a:lnTo>
                    <a:lnTo>
                      <a:pt x="977" y="12"/>
                    </a:lnTo>
                    <a:lnTo>
                      <a:pt x="977" y="10"/>
                    </a:lnTo>
                    <a:lnTo>
                      <a:pt x="977" y="10"/>
                    </a:lnTo>
                    <a:lnTo>
                      <a:pt x="977" y="10"/>
                    </a:lnTo>
                    <a:lnTo>
                      <a:pt x="977" y="10"/>
                    </a:lnTo>
                    <a:lnTo>
                      <a:pt x="977" y="10"/>
                    </a:lnTo>
                    <a:lnTo>
                      <a:pt x="975" y="8"/>
                    </a:lnTo>
                    <a:lnTo>
                      <a:pt x="975" y="8"/>
                    </a:lnTo>
                    <a:lnTo>
                      <a:pt x="971" y="8"/>
                    </a:lnTo>
                    <a:lnTo>
                      <a:pt x="971" y="8"/>
                    </a:lnTo>
                    <a:lnTo>
                      <a:pt x="971" y="8"/>
                    </a:lnTo>
                    <a:lnTo>
                      <a:pt x="971" y="6"/>
                    </a:lnTo>
                    <a:lnTo>
                      <a:pt x="969" y="6"/>
                    </a:lnTo>
                    <a:lnTo>
                      <a:pt x="969" y="6"/>
                    </a:lnTo>
                    <a:lnTo>
                      <a:pt x="969" y="4"/>
                    </a:lnTo>
                    <a:lnTo>
                      <a:pt x="969" y="4"/>
                    </a:lnTo>
                    <a:lnTo>
                      <a:pt x="969" y="4"/>
                    </a:lnTo>
                    <a:lnTo>
                      <a:pt x="969" y="4"/>
                    </a:lnTo>
                    <a:lnTo>
                      <a:pt x="969" y="2"/>
                    </a:lnTo>
                    <a:lnTo>
                      <a:pt x="971" y="2"/>
                    </a:lnTo>
                    <a:lnTo>
                      <a:pt x="971" y="2"/>
                    </a:lnTo>
                    <a:lnTo>
                      <a:pt x="971" y="2"/>
                    </a:lnTo>
                    <a:lnTo>
                      <a:pt x="973" y="2"/>
                    </a:lnTo>
                    <a:lnTo>
                      <a:pt x="971" y="2"/>
                    </a:lnTo>
                    <a:lnTo>
                      <a:pt x="971" y="0"/>
                    </a:lnTo>
                    <a:lnTo>
                      <a:pt x="971" y="0"/>
                    </a:lnTo>
                    <a:lnTo>
                      <a:pt x="971" y="0"/>
                    </a:lnTo>
                    <a:lnTo>
                      <a:pt x="969" y="2"/>
                    </a:lnTo>
                    <a:lnTo>
                      <a:pt x="969" y="2"/>
                    </a:lnTo>
                    <a:lnTo>
                      <a:pt x="967" y="4"/>
                    </a:lnTo>
                    <a:lnTo>
                      <a:pt x="965" y="6"/>
                    </a:lnTo>
                    <a:lnTo>
                      <a:pt x="961" y="10"/>
                    </a:lnTo>
                    <a:lnTo>
                      <a:pt x="959" y="12"/>
                    </a:lnTo>
                    <a:lnTo>
                      <a:pt x="956" y="16"/>
                    </a:lnTo>
                    <a:lnTo>
                      <a:pt x="950" y="23"/>
                    </a:lnTo>
                    <a:lnTo>
                      <a:pt x="950" y="23"/>
                    </a:lnTo>
                    <a:lnTo>
                      <a:pt x="950" y="23"/>
                    </a:lnTo>
                    <a:lnTo>
                      <a:pt x="950" y="25"/>
                    </a:lnTo>
                    <a:lnTo>
                      <a:pt x="948" y="25"/>
                    </a:lnTo>
                    <a:lnTo>
                      <a:pt x="944" y="27"/>
                    </a:lnTo>
                    <a:lnTo>
                      <a:pt x="942" y="29"/>
                    </a:lnTo>
                    <a:lnTo>
                      <a:pt x="936" y="29"/>
                    </a:lnTo>
                    <a:lnTo>
                      <a:pt x="934" y="27"/>
                    </a:lnTo>
                    <a:lnTo>
                      <a:pt x="934" y="27"/>
                    </a:lnTo>
                    <a:lnTo>
                      <a:pt x="934" y="29"/>
                    </a:lnTo>
                    <a:lnTo>
                      <a:pt x="934" y="29"/>
                    </a:lnTo>
                    <a:lnTo>
                      <a:pt x="936" y="29"/>
                    </a:lnTo>
                    <a:lnTo>
                      <a:pt x="930" y="31"/>
                    </a:lnTo>
                    <a:lnTo>
                      <a:pt x="924" y="29"/>
                    </a:lnTo>
                    <a:lnTo>
                      <a:pt x="924" y="29"/>
                    </a:lnTo>
                    <a:lnTo>
                      <a:pt x="924" y="29"/>
                    </a:lnTo>
                    <a:lnTo>
                      <a:pt x="926" y="29"/>
                    </a:lnTo>
                    <a:lnTo>
                      <a:pt x="926" y="31"/>
                    </a:lnTo>
                    <a:lnTo>
                      <a:pt x="922" y="31"/>
                    </a:lnTo>
                    <a:lnTo>
                      <a:pt x="922" y="31"/>
                    </a:lnTo>
                    <a:lnTo>
                      <a:pt x="920" y="31"/>
                    </a:lnTo>
                    <a:lnTo>
                      <a:pt x="920" y="31"/>
                    </a:lnTo>
                    <a:lnTo>
                      <a:pt x="922" y="35"/>
                    </a:lnTo>
                    <a:lnTo>
                      <a:pt x="920" y="35"/>
                    </a:lnTo>
                    <a:lnTo>
                      <a:pt x="920" y="33"/>
                    </a:lnTo>
                    <a:lnTo>
                      <a:pt x="920" y="33"/>
                    </a:lnTo>
                    <a:lnTo>
                      <a:pt x="920" y="31"/>
                    </a:lnTo>
                    <a:lnTo>
                      <a:pt x="920" y="31"/>
                    </a:lnTo>
                    <a:lnTo>
                      <a:pt x="920" y="31"/>
                    </a:lnTo>
                    <a:lnTo>
                      <a:pt x="920" y="31"/>
                    </a:lnTo>
                    <a:lnTo>
                      <a:pt x="920" y="31"/>
                    </a:lnTo>
                    <a:lnTo>
                      <a:pt x="920" y="31"/>
                    </a:lnTo>
                    <a:lnTo>
                      <a:pt x="918" y="31"/>
                    </a:lnTo>
                    <a:lnTo>
                      <a:pt x="918" y="31"/>
                    </a:lnTo>
                    <a:lnTo>
                      <a:pt x="918" y="31"/>
                    </a:lnTo>
                    <a:lnTo>
                      <a:pt x="918" y="31"/>
                    </a:lnTo>
                    <a:lnTo>
                      <a:pt x="918" y="29"/>
                    </a:lnTo>
                    <a:lnTo>
                      <a:pt x="918" y="29"/>
                    </a:lnTo>
                    <a:lnTo>
                      <a:pt x="920" y="29"/>
                    </a:lnTo>
                    <a:lnTo>
                      <a:pt x="922" y="29"/>
                    </a:lnTo>
                    <a:lnTo>
                      <a:pt x="922" y="29"/>
                    </a:lnTo>
                    <a:lnTo>
                      <a:pt x="922" y="27"/>
                    </a:lnTo>
                    <a:lnTo>
                      <a:pt x="922" y="27"/>
                    </a:lnTo>
                    <a:lnTo>
                      <a:pt x="918" y="27"/>
                    </a:lnTo>
                    <a:lnTo>
                      <a:pt x="920" y="27"/>
                    </a:lnTo>
                    <a:lnTo>
                      <a:pt x="922" y="25"/>
                    </a:lnTo>
                    <a:lnTo>
                      <a:pt x="922" y="25"/>
                    </a:lnTo>
                    <a:lnTo>
                      <a:pt x="920" y="25"/>
                    </a:lnTo>
                    <a:lnTo>
                      <a:pt x="918" y="27"/>
                    </a:lnTo>
                    <a:lnTo>
                      <a:pt x="918" y="27"/>
                    </a:lnTo>
                    <a:lnTo>
                      <a:pt x="916" y="27"/>
                    </a:lnTo>
                    <a:lnTo>
                      <a:pt x="916" y="27"/>
                    </a:lnTo>
                    <a:lnTo>
                      <a:pt x="916" y="29"/>
                    </a:lnTo>
                    <a:lnTo>
                      <a:pt x="913" y="29"/>
                    </a:lnTo>
                    <a:lnTo>
                      <a:pt x="913" y="29"/>
                    </a:lnTo>
                    <a:lnTo>
                      <a:pt x="913" y="29"/>
                    </a:lnTo>
                    <a:lnTo>
                      <a:pt x="913" y="29"/>
                    </a:lnTo>
                    <a:lnTo>
                      <a:pt x="911" y="31"/>
                    </a:lnTo>
                    <a:lnTo>
                      <a:pt x="909" y="33"/>
                    </a:lnTo>
                    <a:lnTo>
                      <a:pt x="909" y="33"/>
                    </a:lnTo>
                    <a:lnTo>
                      <a:pt x="909" y="33"/>
                    </a:lnTo>
                    <a:lnTo>
                      <a:pt x="909" y="33"/>
                    </a:lnTo>
                    <a:lnTo>
                      <a:pt x="909" y="33"/>
                    </a:lnTo>
                    <a:lnTo>
                      <a:pt x="905" y="35"/>
                    </a:lnTo>
                    <a:lnTo>
                      <a:pt x="905" y="37"/>
                    </a:lnTo>
                    <a:lnTo>
                      <a:pt x="905" y="37"/>
                    </a:lnTo>
                    <a:lnTo>
                      <a:pt x="905" y="37"/>
                    </a:lnTo>
                    <a:lnTo>
                      <a:pt x="905" y="37"/>
                    </a:lnTo>
                    <a:lnTo>
                      <a:pt x="905" y="37"/>
                    </a:lnTo>
                    <a:lnTo>
                      <a:pt x="907" y="37"/>
                    </a:lnTo>
                    <a:lnTo>
                      <a:pt x="907" y="37"/>
                    </a:lnTo>
                    <a:lnTo>
                      <a:pt x="909" y="37"/>
                    </a:lnTo>
                    <a:lnTo>
                      <a:pt x="909" y="39"/>
                    </a:lnTo>
                    <a:lnTo>
                      <a:pt x="909" y="39"/>
                    </a:lnTo>
                    <a:lnTo>
                      <a:pt x="909" y="39"/>
                    </a:lnTo>
                    <a:lnTo>
                      <a:pt x="909" y="39"/>
                    </a:lnTo>
                    <a:lnTo>
                      <a:pt x="909" y="39"/>
                    </a:lnTo>
                    <a:lnTo>
                      <a:pt x="909" y="41"/>
                    </a:lnTo>
                    <a:lnTo>
                      <a:pt x="909" y="41"/>
                    </a:lnTo>
                    <a:lnTo>
                      <a:pt x="909" y="41"/>
                    </a:lnTo>
                    <a:lnTo>
                      <a:pt x="909" y="43"/>
                    </a:lnTo>
                    <a:lnTo>
                      <a:pt x="911" y="43"/>
                    </a:lnTo>
                    <a:lnTo>
                      <a:pt x="911" y="43"/>
                    </a:lnTo>
                    <a:lnTo>
                      <a:pt x="911" y="43"/>
                    </a:lnTo>
                    <a:lnTo>
                      <a:pt x="911" y="43"/>
                    </a:lnTo>
                    <a:lnTo>
                      <a:pt x="911" y="43"/>
                    </a:lnTo>
                    <a:lnTo>
                      <a:pt x="911" y="43"/>
                    </a:lnTo>
                    <a:lnTo>
                      <a:pt x="913" y="43"/>
                    </a:lnTo>
                    <a:lnTo>
                      <a:pt x="913" y="43"/>
                    </a:lnTo>
                    <a:lnTo>
                      <a:pt x="913" y="43"/>
                    </a:lnTo>
                    <a:lnTo>
                      <a:pt x="913" y="43"/>
                    </a:lnTo>
                    <a:lnTo>
                      <a:pt x="913" y="43"/>
                    </a:lnTo>
                    <a:lnTo>
                      <a:pt x="913" y="43"/>
                    </a:lnTo>
                    <a:lnTo>
                      <a:pt x="913" y="43"/>
                    </a:lnTo>
                    <a:lnTo>
                      <a:pt x="913" y="43"/>
                    </a:lnTo>
                    <a:lnTo>
                      <a:pt x="916" y="43"/>
                    </a:lnTo>
                    <a:lnTo>
                      <a:pt x="916" y="43"/>
                    </a:lnTo>
                    <a:lnTo>
                      <a:pt x="920" y="43"/>
                    </a:lnTo>
                    <a:lnTo>
                      <a:pt x="918" y="43"/>
                    </a:lnTo>
                    <a:lnTo>
                      <a:pt x="918" y="43"/>
                    </a:lnTo>
                    <a:lnTo>
                      <a:pt x="918" y="43"/>
                    </a:lnTo>
                    <a:lnTo>
                      <a:pt x="916" y="43"/>
                    </a:lnTo>
                    <a:lnTo>
                      <a:pt x="916" y="43"/>
                    </a:lnTo>
                    <a:lnTo>
                      <a:pt x="916" y="43"/>
                    </a:lnTo>
                    <a:lnTo>
                      <a:pt x="916" y="43"/>
                    </a:lnTo>
                    <a:lnTo>
                      <a:pt x="916" y="43"/>
                    </a:lnTo>
                    <a:lnTo>
                      <a:pt x="913" y="43"/>
                    </a:lnTo>
                    <a:lnTo>
                      <a:pt x="913" y="43"/>
                    </a:lnTo>
                    <a:lnTo>
                      <a:pt x="911" y="45"/>
                    </a:lnTo>
                    <a:lnTo>
                      <a:pt x="911" y="45"/>
                    </a:lnTo>
                    <a:lnTo>
                      <a:pt x="911" y="45"/>
                    </a:lnTo>
                    <a:lnTo>
                      <a:pt x="909" y="43"/>
                    </a:lnTo>
                    <a:lnTo>
                      <a:pt x="909" y="43"/>
                    </a:lnTo>
                    <a:lnTo>
                      <a:pt x="909" y="43"/>
                    </a:lnTo>
                    <a:lnTo>
                      <a:pt x="909" y="45"/>
                    </a:lnTo>
                    <a:lnTo>
                      <a:pt x="909" y="45"/>
                    </a:lnTo>
                    <a:lnTo>
                      <a:pt x="907" y="47"/>
                    </a:lnTo>
                    <a:lnTo>
                      <a:pt x="907" y="47"/>
                    </a:lnTo>
                    <a:lnTo>
                      <a:pt x="907" y="47"/>
                    </a:lnTo>
                    <a:lnTo>
                      <a:pt x="907" y="47"/>
                    </a:lnTo>
                    <a:lnTo>
                      <a:pt x="907" y="49"/>
                    </a:lnTo>
                    <a:lnTo>
                      <a:pt x="907" y="49"/>
                    </a:lnTo>
                    <a:lnTo>
                      <a:pt x="907" y="49"/>
                    </a:lnTo>
                    <a:lnTo>
                      <a:pt x="907" y="51"/>
                    </a:lnTo>
                    <a:lnTo>
                      <a:pt x="907" y="51"/>
                    </a:lnTo>
                    <a:lnTo>
                      <a:pt x="907" y="51"/>
                    </a:lnTo>
                    <a:lnTo>
                      <a:pt x="907" y="51"/>
                    </a:lnTo>
                    <a:lnTo>
                      <a:pt x="907" y="51"/>
                    </a:lnTo>
                    <a:lnTo>
                      <a:pt x="907" y="53"/>
                    </a:lnTo>
                    <a:lnTo>
                      <a:pt x="907" y="53"/>
                    </a:lnTo>
                    <a:lnTo>
                      <a:pt x="907" y="53"/>
                    </a:lnTo>
                    <a:lnTo>
                      <a:pt x="907" y="53"/>
                    </a:lnTo>
                    <a:lnTo>
                      <a:pt x="907" y="55"/>
                    </a:lnTo>
                    <a:lnTo>
                      <a:pt x="907" y="55"/>
                    </a:lnTo>
                    <a:lnTo>
                      <a:pt x="907" y="55"/>
                    </a:lnTo>
                    <a:lnTo>
                      <a:pt x="909" y="57"/>
                    </a:lnTo>
                    <a:lnTo>
                      <a:pt x="909" y="57"/>
                    </a:lnTo>
                    <a:lnTo>
                      <a:pt x="909" y="59"/>
                    </a:lnTo>
                    <a:lnTo>
                      <a:pt x="907" y="57"/>
                    </a:lnTo>
                    <a:lnTo>
                      <a:pt x="907" y="55"/>
                    </a:lnTo>
                    <a:lnTo>
                      <a:pt x="907" y="55"/>
                    </a:lnTo>
                    <a:lnTo>
                      <a:pt x="907" y="53"/>
                    </a:lnTo>
                    <a:lnTo>
                      <a:pt x="907" y="53"/>
                    </a:lnTo>
                    <a:lnTo>
                      <a:pt x="907" y="53"/>
                    </a:lnTo>
                    <a:lnTo>
                      <a:pt x="907" y="53"/>
                    </a:lnTo>
                    <a:lnTo>
                      <a:pt x="907" y="53"/>
                    </a:lnTo>
                    <a:lnTo>
                      <a:pt x="907" y="53"/>
                    </a:lnTo>
                    <a:lnTo>
                      <a:pt x="907" y="53"/>
                    </a:lnTo>
                    <a:lnTo>
                      <a:pt x="907" y="53"/>
                    </a:lnTo>
                    <a:lnTo>
                      <a:pt x="907" y="53"/>
                    </a:lnTo>
                    <a:lnTo>
                      <a:pt x="907" y="51"/>
                    </a:lnTo>
                    <a:lnTo>
                      <a:pt x="907" y="51"/>
                    </a:lnTo>
                    <a:lnTo>
                      <a:pt x="907" y="51"/>
                    </a:lnTo>
                    <a:lnTo>
                      <a:pt x="907" y="51"/>
                    </a:lnTo>
                    <a:lnTo>
                      <a:pt x="907" y="51"/>
                    </a:lnTo>
                    <a:lnTo>
                      <a:pt x="907" y="49"/>
                    </a:lnTo>
                    <a:lnTo>
                      <a:pt x="907" y="49"/>
                    </a:lnTo>
                    <a:lnTo>
                      <a:pt x="905" y="49"/>
                    </a:lnTo>
                    <a:lnTo>
                      <a:pt x="905" y="49"/>
                    </a:lnTo>
                    <a:lnTo>
                      <a:pt x="903" y="51"/>
                    </a:lnTo>
                    <a:lnTo>
                      <a:pt x="903" y="51"/>
                    </a:lnTo>
                    <a:lnTo>
                      <a:pt x="903" y="51"/>
                    </a:lnTo>
                    <a:lnTo>
                      <a:pt x="905" y="49"/>
                    </a:lnTo>
                    <a:lnTo>
                      <a:pt x="905" y="49"/>
                    </a:lnTo>
                    <a:lnTo>
                      <a:pt x="905" y="47"/>
                    </a:lnTo>
                    <a:lnTo>
                      <a:pt x="905" y="47"/>
                    </a:lnTo>
                    <a:lnTo>
                      <a:pt x="905" y="45"/>
                    </a:lnTo>
                    <a:lnTo>
                      <a:pt x="907" y="45"/>
                    </a:lnTo>
                    <a:lnTo>
                      <a:pt x="907" y="45"/>
                    </a:lnTo>
                    <a:lnTo>
                      <a:pt x="907" y="43"/>
                    </a:lnTo>
                    <a:lnTo>
                      <a:pt x="907" y="43"/>
                    </a:lnTo>
                    <a:lnTo>
                      <a:pt x="903" y="45"/>
                    </a:lnTo>
                    <a:lnTo>
                      <a:pt x="903" y="45"/>
                    </a:lnTo>
                    <a:lnTo>
                      <a:pt x="903" y="43"/>
                    </a:lnTo>
                    <a:lnTo>
                      <a:pt x="903" y="43"/>
                    </a:lnTo>
                    <a:lnTo>
                      <a:pt x="905" y="43"/>
                    </a:lnTo>
                    <a:lnTo>
                      <a:pt x="905" y="43"/>
                    </a:lnTo>
                    <a:lnTo>
                      <a:pt x="905" y="41"/>
                    </a:lnTo>
                    <a:lnTo>
                      <a:pt x="907" y="43"/>
                    </a:lnTo>
                    <a:lnTo>
                      <a:pt x="907" y="41"/>
                    </a:lnTo>
                    <a:lnTo>
                      <a:pt x="907" y="41"/>
                    </a:lnTo>
                    <a:lnTo>
                      <a:pt x="907" y="41"/>
                    </a:lnTo>
                    <a:lnTo>
                      <a:pt x="907" y="41"/>
                    </a:lnTo>
                    <a:lnTo>
                      <a:pt x="907" y="41"/>
                    </a:lnTo>
                    <a:lnTo>
                      <a:pt x="907" y="39"/>
                    </a:lnTo>
                    <a:lnTo>
                      <a:pt x="907" y="39"/>
                    </a:lnTo>
                    <a:lnTo>
                      <a:pt x="907" y="39"/>
                    </a:lnTo>
                    <a:lnTo>
                      <a:pt x="907" y="39"/>
                    </a:lnTo>
                    <a:lnTo>
                      <a:pt x="905" y="39"/>
                    </a:lnTo>
                    <a:lnTo>
                      <a:pt x="905" y="39"/>
                    </a:lnTo>
                    <a:lnTo>
                      <a:pt x="903" y="39"/>
                    </a:lnTo>
                    <a:lnTo>
                      <a:pt x="903" y="39"/>
                    </a:lnTo>
                    <a:lnTo>
                      <a:pt x="903" y="39"/>
                    </a:lnTo>
                    <a:lnTo>
                      <a:pt x="903" y="37"/>
                    </a:lnTo>
                    <a:lnTo>
                      <a:pt x="903" y="37"/>
                    </a:lnTo>
                    <a:lnTo>
                      <a:pt x="903" y="37"/>
                    </a:lnTo>
                    <a:lnTo>
                      <a:pt x="903" y="37"/>
                    </a:lnTo>
                    <a:lnTo>
                      <a:pt x="903" y="39"/>
                    </a:lnTo>
                    <a:lnTo>
                      <a:pt x="897" y="43"/>
                    </a:lnTo>
                    <a:lnTo>
                      <a:pt x="893" y="45"/>
                    </a:lnTo>
                    <a:lnTo>
                      <a:pt x="891" y="47"/>
                    </a:lnTo>
                    <a:lnTo>
                      <a:pt x="891" y="47"/>
                    </a:lnTo>
                    <a:lnTo>
                      <a:pt x="893" y="45"/>
                    </a:lnTo>
                    <a:lnTo>
                      <a:pt x="895" y="45"/>
                    </a:lnTo>
                    <a:lnTo>
                      <a:pt x="895" y="45"/>
                    </a:lnTo>
                    <a:lnTo>
                      <a:pt x="895" y="45"/>
                    </a:lnTo>
                    <a:lnTo>
                      <a:pt x="891" y="49"/>
                    </a:lnTo>
                    <a:lnTo>
                      <a:pt x="889" y="49"/>
                    </a:lnTo>
                    <a:lnTo>
                      <a:pt x="887" y="51"/>
                    </a:lnTo>
                    <a:lnTo>
                      <a:pt x="887" y="51"/>
                    </a:lnTo>
                    <a:lnTo>
                      <a:pt x="889" y="51"/>
                    </a:lnTo>
                    <a:lnTo>
                      <a:pt x="889" y="51"/>
                    </a:lnTo>
                    <a:lnTo>
                      <a:pt x="887" y="51"/>
                    </a:lnTo>
                    <a:lnTo>
                      <a:pt x="887" y="51"/>
                    </a:lnTo>
                    <a:lnTo>
                      <a:pt x="887" y="51"/>
                    </a:lnTo>
                    <a:lnTo>
                      <a:pt x="887" y="51"/>
                    </a:lnTo>
                    <a:lnTo>
                      <a:pt x="887" y="51"/>
                    </a:lnTo>
                    <a:lnTo>
                      <a:pt x="887" y="51"/>
                    </a:lnTo>
                    <a:lnTo>
                      <a:pt x="883" y="51"/>
                    </a:lnTo>
                    <a:lnTo>
                      <a:pt x="881" y="53"/>
                    </a:lnTo>
                    <a:lnTo>
                      <a:pt x="877" y="53"/>
                    </a:lnTo>
                    <a:lnTo>
                      <a:pt x="877" y="53"/>
                    </a:lnTo>
                    <a:lnTo>
                      <a:pt x="875" y="53"/>
                    </a:lnTo>
                    <a:lnTo>
                      <a:pt x="875" y="53"/>
                    </a:lnTo>
                    <a:lnTo>
                      <a:pt x="875" y="53"/>
                    </a:lnTo>
                    <a:lnTo>
                      <a:pt x="875" y="53"/>
                    </a:lnTo>
                    <a:lnTo>
                      <a:pt x="875" y="53"/>
                    </a:lnTo>
                    <a:lnTo>
                      <a:pt x="875" y="53"/>
                    </a:lnTo>
                    <a:lnTo>
                      <a:pt x="875" y="53"/>
                    </a:lnTo>
                    <a:lnTo>
                      <a:pt x="875" y="55"/>
                    </a:lnTo>
                    <a:lnTo>
                      <a:pt x="875" y="55"/>
                    </a:lnTo>
                    <a:lnTo>
                      <a:pt x="875" y="55"/>
                    </a:lnTo>
                    <a:lnTo>
                      <a:pt x="875" y="55"/>
                    </a:lnTo>
                    <a:lnTo>
                      <a:pt x="875" y="55"/>
                    </a:lnTo>
                    <a:lnTo>
                      <a:pt x="873" y="55"/>
                    </a:lnTo>
                    <a:lnTo>
                      <a:pt x="873" y="55"/>
                    </a:lnTo>
                    <a:lnTo>
                      <a:pt x="873" y="55"/>
                    </a:lnTo>
                    <a:lnTo>
                      <a:pt x="870" y="57"/>
                    </a:lnTo>
                    <a:lnTo>
                      <a:pt x="866" y="57"/>
                    </a:lnTo>
                    <a:lnTo>
                      <a:pt x="866" y="55"/>
                    </a:lnTo>
                    <a:lnTo>
                      <a:pt x="866" y="55"/>
                    </a:lnTo>
                    <a:lnTo>
                      <a:pt x="868" y="55"/>
                    </a:lnTo>
                    <a:lnTo>
                      <a:pt x="868" y="55"/>
                    </a:lnTo>
                    <a:lnTo>
                      <a:pt x="868" y="55"/>
                    </a:lnTo>
                    <a:lnTo>
                      <a:pt x="868" y="55"/>
                    </a:lnTo>
                    <a:lnTo>
                      <a:pt x="870" y="55"/>
                    </a:lnTo>
                    <a:lnTo>
                      <a:pt x="870" y="55"/>
                    </a:lnTo>
                    <a:lnTo>
                      <a:pt x="873" y="55"/>
                    </a:lnTo>
                    <a:lnTo>
                      <a:pt x="873" y="53"/>
                    </a:lnTo>
                    <a:lnTo>
                      <a:pt x="873" y="53"/>
                    </a:lnTo>
                    <a:lnTo>
                      <a:pt x="873" y="53"/>
                    </a:lnTo>
                    <a:lnTo>
                      <a:pt x="873" y="53"/>
                    </a:lnTo>
                    <a:lnTo>
                      <a:pt x="873" y="53"/>
                    </a:lnTo>
                    <a:lnTo>
                      <a:pt x="873" y="53"/>
                    </a:lnTo>
                    <a:lnTo>
                      <a:pt x="870" y="51"/>
                    </a:lnTo>
                    <a:lnTo>
                      <a:pt x="873" y="51"/>
                    </a:lnTo>
                    <a:lnTo>
                      <a:pt x="875" y="53"/>
                    </a:lnTo>
                    <a:lnTo>
                      <a:pt x="875" y="51"/>
                    </a:lnTo>
                    <a:lnTo>
                      <a:pt x="875" y="51"/>
                    </a:lnTo>
                    <a:lnTo>
                      <a:pt x="873" y="51"/>
                    </a:lnTo>
                    <a:lnTo>
                      <a:pt x="873" y="49"/>
                    </a:lnTo>
                    <a:lnTo>
                      <a:pt x="873" y="49"/>
                    </a:lnTo>
                    <a:lnTo>
                      <a:pt x="873" y="49"/>
                    </a:lnTo>
                    <a:lnTo>
                      <a:pt x="873" y="49"/>
                    </a:lnTo>
                    <a:lnTo>
                      <a:pt x="873" y="49"/>
                    </a:lnTo>
                    <a:lnTo>
                      <a:pt x="873" y="49"/>
                    </a:lnTo>
                    <a:lnTo>
                      <a:pt x="873" y="49"/>
                    </a:lnTo>
                    <a:lnTo>
                      <a:pt x="873" y="49"/>
                    </a:lnTo>
                    <a:lnTo>
                      <a:pt x="870" y="49"/>
                    </a:lnTo>
                    <a:lnTo>
                      <a:pt x="870" y="49"/>
                    </a:lnTo>
                    <a:lnTo>
                      <a:pt x="868" y="51"/>
                    </a:lnTo>
                    <a:lnTo>
                      <a:pt x="868" y="51"/>
                    </a:lnTo>
                    <a:lnTo>
                      <a:pt x="868" y="51"/>
                    </a:lnTo>
                    <a:lnTo>
                      <a:pt x="866" y="53"/>
                    </a:lnTo>
                    <a:lnTo>
                      <a:pt x="866" y="53"/>
                    </a:lnTo>
                    <a:lnTo>
                      <a:pt x="866" y="55"/>
                    </a:lnTo>
                    <a:lnTo>
                      <a:pt x="866" y="55"/>
                    </a:lnTo>
                    <a:lnTo>
                      <a:pt x="866" y="55"/>
                    </a:lnTo>
                    <a:lnTo>
                      <a:pt x="864" y="55"/>
                    </a:lnTo>
                    <a:lnTo>
                      <a:pt x="864" y="55"/>
                    </a:lnTo>
                    <a:lnTo>
                      <a:pt x="864" y="55"/>
                    </a:lnTo>
                    <a:lnTo>
                      <a:pt x="864" y="55"/>
                    </a:lnTo>
                    <a:lnTo>
                      <a:pt x="862" y="57"/>
                    </a:lnTo>
                    <a:lnTo>
                      <a:pt x="862" y="59"/>
                    </a:lnTo>
                    <a:lnTo>
                      <a:pt x="862" y="59"/>
                    </a:lnTo>
                    <a:lnTo>
                      <a:pt x="862" y="59"/>
                    </a:lnTo>
                    <a:lnTo>
                      <a:pt x="862" y="59"/>
                    </a:lnTo>
                    <a:lnTo>
                      <a:pt x="862" y="61"/>
                    </a:lnTo>
                    <a:lnTo>
                      <a:pt x="862" y="61"/>
                    </a:lnTo>
                    <a:lnTo>
                      <a:pt x="860" y="61"/>
                    </a:lnTo>
                    <a:lnTo>
                      <a:pt x="860" y="61"/>
                    </a:lnTo>
                    <a:lnTo>
                      <a:pt x="860" y="61"/>
                    </a:lnTo>
                    <a:lnTo>
                      <a:pt x="860" y="61"/>
                    </a:lnTo>
                    <a:lnTo>
                      <a:pt x="858" y="64"/>
                    </a:lnTo>
                    <a:lnTo>
                      <a:pt x="858" y="66"/>
                    </a:lnTo>
                    <a:lnTo>
                      <a:pt x="858" y="66"/>
                    </a:lnTo>
                    <a:lnTo>
                      <a:pt x="856" y="66"/>
                    </a:lnTo>
                    <a:lnTo>
                      <a:pt x="854" y="68"/>
                    </a:lnTo>
                    <a:lnTo>
                      <a:pt x="854" y="70"/>
                    </a:lnTo>
                    <a:lnTo>
                      <a:pt x="854" y="70"/>
                    </a:lnTo>
                    <a:lnTo>
                      <a:pt x="852" y="70"/>
                    </a:lnTo>
                    <a:lnTo>
                      <a:pt x="850" y="74"/>
                    </a:lnTo>
                    <a:lnTo>
                      <a:pt x="848" y="74"/>
                    </a:lnTo>
                    <a:lnTo>
                      <a:pt x="848" y="74"/>
                    </a:lnTo>
                    <a:lnTo>
                      <a:pt x="848" y="74"/>
                    </a:lnTo>
                    <a:lnTo>
                      <a:pt x="848" y="76"/>
                    </a:lnTo>
                    <a:lnTo>
                      <a:pt x="848" y="76"/>
                    </a:lnTo>
                    <a:lnTo>
                      <a:pt x="848" y="76"/>
                    </a:lnTo>
                    <a:lnTo>
                      <a:pt x="848" y="76"/>
                    </a:lnTo>
                    <a:lnTo>
                      <a:pt x="848" y="76"/>
                    </a:lnTo>
                    <a:lnTo>
                      <a:pt x="848" y="78"/>
                    </a:lnTo>
                    <a:lnTo>
                      <a:pt x="848" y="78"/>
                    </a:lnTo>
                    <a:lnTo>
                      <a:pt x="848" y="78"/>
                    </a:lnTo>
                    <a:lnTo>
                      <a:pt x="846" y="78"/>
                    </a:lnTo>
                    <a:lnTo>
                      <a:pt x="846" y="78"/>
                    </a:lnTo>
                    <a:lnTo>
                      <a:pt x="846" y="80"/>
                    </a:lnTo>
                    <a:lnTo>
                      <a:pt x="846" y="80"/>
                    </a:lnTo>
                    <a:lnTo>
                      <a:pt x="846" y="80"/>
                    </a:lnTo>
                    <a:lnTo>
                      <a:pt x="846" y="82"/>
                    </a:lnTo>
                    <a:lnTo>
                      <a:pt x="846" y="82"/>
                    </a:lnTo>
                    <a:lnTo>
                      <a:pt x="846" y="82"/>
                    </a:lnTo>
                    <a:lnTo>
                      <a:pt x="846" y="82"/>
                    </a:lnTo>
                    <a:lnTo>
                      <a:pt x="844" y="82"/>
                    </a:lnTo>
                    <a:lnTo>
                      <a:pt x="844" y="82"/>
                    </a:lnTo>
                    <a:lnTo>
                      <a:pt x="846" y="82"/>
                    </a:lnTo>
                    <a:lnTo>
                      <a:pt x="846" y="84"/>
                    </a:lnTo>
                    <a:lnTo>
                      <a:pt x="846" y="84"/>
                    </a:lnTo>
                    <a:lnTo>
                      <a:pt x="846" y="84"/>
                    </a:lnTo>
                    <a:lnTo>
                      <a:pt x="846" y="84"/>
                    </a:lnTo>
                    <a:lnTo>
                      <a:pt x="846" y="84"/>
                    </a:lnTo>
                    <a:lnTo>
                      <a:pt x="846" y="86"/>
                    </a:lnTo>
                    <a:lnTo>
                      <a:pt x="846" y="86"/>
                    </a:lnTo>
                    <a:lnTo>
                      <a:pt x="844" y="88"/>
                    </a:lnTo>
                    <a:lnTo>
                      <a:pt x="844" y="88"/>
                    </a:lnTo>
                    <a:lnTo>
                      <a:pt x="844" y="88"/>
                    </a:lnTo>
                    <a:lnTo>
                      <a:pt x="844" y="88"/>
                    </a:lnTo>
                    <a:lnTo>
                      <a:pt x="844" y="90"/>
                    </a:lnTo>
                    <a:lnTo>
                      <a:pt x="844" y="90"/>
                    </a:lnTo>
                    <a:lnTo>
                      <a:pt x="844" y="90"/>
                    </a:lnTo>
                    <a:lnTo>
                      <a:pt x="844" y="90"/>
                    </a:lnTo>
                    <a:lnTo>
                      <a:pt x="844" y="90"/>
                    </a:lnTo>
                    <a:lnTo>
                      <a:pt x="844" y="92"/>
                    </a:lnTo>
                    <a:lnTo>
                      <a:pt x="844" y="92"/>
                    </a:lnTo>
                    <a:lnTo>
                      <a:pt x="844" y="92"/>
                    </a:lnTo>
                    <a:lnTo>
                      <a:pt x="842" y="94"/>
                    </a:lnTo>
                    <a:lnTo>
                      <a:pt x="842" y="94"/>
                    </a:lnTo>
                    <a:lnTo>
                      <a:pt x="842" y="94"/>
                    </a:lnTo>
                    <a:lnTo>
                      <a:pt x="840" y="96"/>
                    </a:lnTo>
                    <a:lnTo>
                      <a:pt x="840" y="98"/>
                    </a:lnTo>
                    <a:lnTo>
                      <a:pt x="840" y="96"/>
                    </a:lnTo>
                    <a:lnTo>
                      <a:pt x="840" y="96"/>
                    </a:lnTo>
                    <a:lnTo>
                      <a:pt x="844" y="92"/>
                    </a:lnTo>
                    <a:lnTo>
                      <a:pt x="842" y="90"/>
                    </a:lnTo>
                    <a:lnTo>
                      <a:pt x="842" y="92"/>
                    </a:lnTo>
                    <a:lnTo>
                      <a:pt x="840" y="96"/>
                    </a:lnTo>
                    <a:lnTo>
                      <a:pt x="840" y="96"/>
                    </a:lnTo>
                    <a:lnTo>
                      <a:pt x="832" y="107"/>
                    </a:lnTo>
                    <a:lnTo>
                      <a:pt x="827" y="109"/>
                    </a:lnTo>
                    <a:lnTo>
                      <a:pt x="827" y="109"/>
                    </a:lnTo>
                    <a:lnTo>
                      <a:pt x="825" y="111"/>
                    </a:lnTo>
                    <a:lnTo>
                      <a:pt x="825" y="111"/>
                    </a:lnTo>
                    <a:lnTo>
                      <a:pt x="821" y="111"/>
                    </a:lnTo>
                    <a:lnTo>
                      <a:pt x="821" y="113"/>
                    </a:lnTo>
                    <a:lnTo>
                      <a:pt x="819" y="113"/>
                    </a:lnTo>
                    <a:lnTo>
                      <a:pt x="817" y="113"/>
                    </a:lnTo>
                    <a:lnTo>
                      <a:pt x="809" y="113"/>
                    </a:lnTo>
                    <a:lnTo>
                      <a:pt x="803" y="113"/>
                    </a:lnTo>
                    <a:lnTo>
                      <a:pt x="799" y="113"/>
                    </a:lnTo>
                    <a:lnTo>
                      <a:pt x="793" y="113"/>
                    </a:lnTo>
                    <a:lnTo>
                      <a:pt x="789" y="111"/>
                    </a:lnTo>
                    <a:lnTo>
                      <a:pt x="786" y="111"/>
                    </a:lnTo>
                    <a:lnTo>
                      <a:pt x="784" y="109"/>
                    </a:lnTo>
                    <a:lnTo>
                      <a:pt x="782" y="109"/>
                    </a:lnTo>
                    <a:lnTo>
                      <a:pt x="780" y="111"/>
                    </a:lnTo>
                    <a:lnTo>
                      <a:pt x="780" y="111"/>
                    </a:lnTo>
                    <a:lnTo>
                      <a:pt x="780" y="113"/>
                    </a:lnTo>
                    <a:lnTo>
                      <a:pt x="780" y="115"/>
                    </a:lnTo>
                    <a:lnTo>
                      <a:pt x="780" y="117"/>
                    </a:lnTo>
                    <a:lnTo>
                      <a:pt x="780" y="117"/>
                    </a:lnTo>
                    <a:lnTo>
                      <a:pt x="780" y="119"/>
                    </a:lnTo>
                    <a:lnTo>
                      <a:pt x="780" y="119"/>
                    </a:lnTo>
                    <a:lnTo>
                      <a:pt x="780" y="119"/>
                    </a:lnTo>
                    <a:lnTo>
                      <a:pt x="780" y="121"/>
                    </a:lnTo>
                    <a:lnTo>
                      <a:pt x="780" y="121"/>
                    </a:lnTo>
                    <a:lnTo>
                      <a:pt x="780" y="121"/>
                    </a:lnTo>
                    <a:lnTo>
                      <a:pt x="778" y="121"/>
                    </a:lnTo>
                    <a:lnTo>
                      <a:pt x="780" y="121"/>
                    </a:lnTo>
                    <a:lnTo>
                      <a:pt x="778" y="123"/>
                    </a:lnTo>
                    <a:lnTo>
                      <a:pt x="778" y="123"/>
                    </a:lnTo>
                    <a:lnTo>
                      <a:pt x="778" y="125"/>
                    </a:lnTo>
                    <a:lnTo>
                      <a:pt x="778" y="125"/>
                    </a:lnTo>
                    <a:lnTo>
                      <a:pt x="778" y="125"/>
                    </a:lnTo>
                    <a:lnTo>
                      <a:pt x="778" y="125"/>
                    </a:lnTo>
                    <a:lnTo>
                      <a:pt x="778" y="127"/>
                    </a:lnTo>
                    <a:lnTo>
                      <a:pt x="776" y="127"/>
                    </a:lnTo>
                    <a:lnTo>
                      <a:pt x="776" y="127"/>
                    </a:lnTo>
                    <a:lnTo>
                      <a:pt x="776" y="129"/>
                    </a:lnTo>
                    <a:lnTo>
                      <a:pt x="776" y="129"/>
                    </a:lnTo>
                    <a:lnTo>
                      <a:pt x="776" y="131"/>
                    </a:lnTo>
                    <a:lnTo>
                      <a:pt x="774" y="131"/>
                    </a:lnTo>
                    <a:lnTo>
                      <a:pt x="774" y="131"/>
                    </a:lnTo>
                    <a:lnTo>
                      <a:pt x="774" y="133"/>
                    </a:lnTo>
                    <a:lnTo>
                      <a:pt x="776" y="133"/>
                    </a:lnTo>
                    <a:lnTo>
                      <a:pt x="774" y="133"/>
                    </a:lnTo>
                    <a:lnTo>
                      <a:pt x="774" y="133"/>
                    </a:lnTo>
                    <a:lnTo>
                      <a:pt x="774" y="133"/>
                    </a:lnTo>
                    <a:lnTo>
                      <a:pt x="774" y="133"/>
                    </a:lnTo>
                    <a:lnTo>
                      <a:pt x="774" y="133"/>
                    </a:lnTo>
                    <a:lnTo>
                      <a:pt x="772" y="133"/>
                    </a:lnTo>
                    <a:lnTo>
                      <a:pt x="772" y="133"/>
                    </a:lnTo>
                    <a:lnTo>
                      <a:pt x="770" y="135"/>
                    </a:lnTo>
                    <a:lnTo>
                      <a:pt x="768" y="135"/>
                    </a:lnTo>
                    <a:lnTo>
                      <a:pt x="766" y="133"/>
                    </a:lnTo>
                    <a:lnTo>
                      <a:pt x="768" y="133"/>
                    </a:lnTo>
                    <a:lnTo>
                      <a:pt x="772" y="133"/>
                    </a:lnTo>
                    <a:lnTo>
                      <a:pt x="772" y="131"/>
                    </a:lnTo>
                    <a:lnTo>
                      <a:pt x="772" y="131"/>
                    </a:lnTo>
                    <a:lnTo>
                      <a:pt x="770" y="133"/>
                    </a:lnTo>
                    <a:lnTo>
                      <a:pt x="766" y="133"/>
                    </a:lnTo>
                    <a:lnTo>
                      <a:pt x="766" y="135"/>
                    </a:lnTo>
                    <a:lnTo>
                      <a:pt x="766" y="135"/>
                    </a:lnTo>
                    <a:lnTo>
                      <a:pt x="766" y="135"/>
                    </a:lnTo>
                    <a:lnTo>
                      <a:pt x="768" y="135"/>
                    </a:lnTo>
                    <a:lnTo>
                      <a:pt x="774" y="139"/>
                    </a:lnTo>
                    <a:lnTo>
                      <a:pt x="776" y="141"/>
                    </a:lnTo>
                    <a:lnTo>
                      <a:pt x="778" y="143"/>
                    </a:lnTo>
                    <a:lnTo>
                      <a:pt x="778" y="143"/>
                    </a:lnTo>
                    <a:lnTo>
                      <a:pt x="778" y="143"/>
                    </a:lnTo>
                    <a:lnTo>
                      <a:pt x="778" y="146"/>
                    </a:lnTo>
                    <a:lnTo>
                      <a:pt x="778" y="148"/>
                    </a:lnTo>
                    <a:lnTo>
                      <a:pt x="780" y="148"/>
                    </a:lnTo>
                    <a:lnTo>
                      <a:pt x="782" y="150"/>
                    </a:lnTo>
                    <a:lnTo>
                      <a:pt x="786" y="152"/>
                    </a:lnTo>
                    <a:lnTo>
                      <a:pt x="789" y="154"/>
                    </a:lnTo>
                    <a:lnTo>
                      <a:pt x="793" y="158"/>
                    </a:lnTo>
                    <a:lnTo>
                      <a:pt x="795" y="162"/>
                    </a:lnTo>
                    <a:lnTo>
                      <a:pt x="799" y="166"/>
                    </a:lnTo>
                    <a:lnTo>
                      <a:pt x="799" y="168"/>
                    </a:lnTo>
                    <a:lnTo>
                      <a:pt x="801" y="168"/>
                    </a:lnTo>
                    <a:lnTo>
                      <a:pt x="801" y="170"/>
                    </a:lnTo>
                    <a:lnTo>
                      <a:pt x="801" y="168"/>
                    </a:lnTo>
                    <a:lnTo>
                      <a:pt x="801" y="168"/>
                    </a:lnTo>
                    <a:lnTo>
                      <a:pt x="801" y="168"/>
                    </a:lnTo>
                    <a:lnTo>
                      <a:pt x="801" y="168"/>
                    </a:lnTo>
                    <a:lnTo>
                      <a:pt x="801" y="168"/>
                    </a:lnTo>
                    <a:lnTo>
                      <a:pt x="801" y="168"/>
                    </a:lnTo>
                    <a:lnTo>
                      <a:pt x="801" y="168"/>
                    </a:lnTo>
                    <a:lnTo>
                      <a:pt x="803" y="172"/>
                    </a:lnTo>
                    <a:lnTo>
                      <a:pt x="805" y="172"/>
                    </a:lnTo>
                    <a:lnTo>
                      <a:pt x="805" y="174"/>
                    </a:lnTo>
                    <a:lnTo>
                      <a:pt x="811" y="180"/>
                    </a:lnTo>
                    <a:lnTo>
                      <a:pt x="811" y="184"/>
                    </a:lnTo>
                    <a:lnTo>
                      <a:pt x="813" y="186"/>
                    </a:lnTo>
                    <a:lnTo>
                      <a:pt x="815" y="195"/>
                    </a:lnTo>
                    <a:lnTo>
                      <a:pt x="815" y="197"/>
                    </a:lnTo>
                    <a:lnTo>
                      <a:pt x="815" y="199"/>
                    </a:lnTo>
                    <a:lnTo>
                      <a:pt x="815" y="199"/>
                    </a:lnTo>
                    <a:lnTo>
                      <a:pt x="815" y="203"/>
                    </a:lnTo>
                    <a:lnTo>
                      <a:pt x="815" y="205"/>
                    </a:lnTo>
                    <a:lnTo>
                      <a:pt x="815" y="207"/>
                    </a:lnTo>
                    <a:lnTo>
                      <a:pt x="815" y="207"/>
                    </a:lnTo>
                    <a:lnTo>
                      <a:pt x="815" y="209"/>
                    </a:lnTo>
                    <a:lnTo>
                      <a:pt x="821" y="211"/>
                    </a:lnTo>
                    <a:lnTo>
                      <a:pt x="821" y="211"/>
                    </a:lnTo>
                    <a:lnTo>
                      <a:pt x="825" y="213"/>
                    </a:lnTo>
                    <a:lnTo>
                      <a:pt x="827" y="213"/>
                    </a:lnTo>
                    <a:lnTo>
                      <a:pt x="832" y="215"/>
                    </a:lnTo>
                    <a:lnTo>
                      <a:pt x="832" y="215"/>
                    </a:lnTo>
                    <a:lnTo>
                      <a:pt x="832" y="215"/>
                    </a:lnTo>
                    <a:lnTo>
                      <a:pt x="832" y="215"/>
                    </a:lnTo>
                    <a:lnTo>
                      <a:pt x="830" y="215"/>
                    </a:lnTo>
                    <a:lnTo>
                      <a:pt x="830" y="213"/>
                    </a:lnTo>
                    <a:lnTo>
                      <a:pt x="830" y="213"/>
                    </a:lnTo>
                    <a:lnTo>
                      <a:pt x="832" y="213"/>
                    </a:lnTo>
                    <a:lnTo>
                      <a:pt x="834" y="213"/>
                    </a:lnTo>
                    <a:lnTo>
                      <a:pt x="836" y="215"/>
                    </a:lnTo>
                    <a:lnTo>
                      <a:pt x="836" y="215"/>
                    </a:lnTo>
                    <a:lnTo>
                      <a:pt x="836" y="215"/>
                    </a:lnTo>
                    <a:lnTo>
                      <a:pt x="836" y="215"/>
                    </a:lnTo>
                    <a:lnTo>
                      <a:pt x="836" y="215"/>
                    </a:lnTo>
                    <a:lnTo>
                      <a:pt x="836" y="215"/>
                    </a:lnTo>
                    <a:lnTo>
                      <a:pt x="838" y="215"/>
                    </a:lnTo>
                    <a:lnTo>
                      <a:pt x="838" y="215"/>
                    </a:lnTo>
                    <a:lnTo>
                      <a:pt x="840" y="213"/>
                    </a:lnTo>
                    <a:lnTo>
                      <a:pt x="842" y="211"/>
                    </a:lnTo>
                    <a:lnTo>
                      <a:pt x="842" y="211"/>
                    </a:lnTo>
                    <a:lnTo>
                      <a:pt x="842" y="209"/>
                    </a:lnTo>
                    <a:lnTo>
                      <a:pt x="842" y="209"/>
                    </a:lnTo>
                    <a:lnTo>
                      <a:pt x="842" y="209"/>
                    </a:lnTo>
                    <a:lnTo>
                      <a:pt x="842" y="209"/>
                    </a:lnTo>
                    <a:lnTo>
                      <a:pt x="842" y="209"/>
                    </a:lnTo>
                    <a:lnTo>
                      <a:pt x="844" y="209"/>
                    </a:lnTo>
                    <a:lnTo>
                      <a:pt x="844" y="209"/>
                    </a:lnTo>
                    <a:lnTo>
                      <a:pt x="844" y="209"/>
                    </a:lnTo>
                    <a:lnTo>
                      <a:pt x="844" y="209"/>
                    </a:lnTo>
                    <a:lnTo>
                      <a:pt x="842" y="211"/>
                    </a:lnTo>
                    <a:lnTo>
                      <a:pt x="842" y="213"/>
                    </a:lnTo>
                    <a:lnTo>
                      <a:pt x="842" y="213"/>
                    </a:lnTo>
                    <a:lnTo>
                      <a:pt x="842" y="213"/>
                    </a:lnTo>
                    <a:lnTo>
                      <a:pt x="842" y="215"/>
                    </a:lnTo>
                    <a:lnTo>
                      <a:pt x="840" y="217"/>
                    </a:lnTo>
                    <a:lnTo>
                      <a:pt x="840" y="217"/>
                    </a:lnTo>
                    <a:lnTo>
                      <a:pt x="840" y="217"/>
                    </a:lnTo>
                    <a:lnTo>
                      <a:pt x="840" y="217"/>
                    </a:lnTo>
                    <a:lnTo>
                      <a:pt x="842" y="217"/>
                    </a:lnTo>
                    <a:lnTo>
                      <a:pt x="844" y="217"/>
                    </a:lnTo>
                    <a:lnTo>
                      <a:pt x="844" y="217"/>
                    </a:lnTo>
                    <a:lnTo>
                      <a:pt x="844" y="215"/>
                    </a:lnTo>
                    <a:lnTo>
                      <a:pt x="844" y="215"/>
                    </a:lnTo>
                    <a:lnTo>
                      <a:pt x="844" y="215"/>
                    </a:lnTo>
                    <a:lnTo>
                      <a:pt x="844" y="213"/>
                    </a:lnTo>
                    <a:lnTo>
                      <a:pt x="844" y="213"/>
                    </a:lnTo>
                    <a:lnTo>
                      <a:pt x="844" y="213"/>
                    </a:lnTo>
                    <a:lnTo>
                      <a:pt x="844" y="215"/>
                    </a:lnTo>
                    <a:lnTo>
                      <a:pt x="844" y="215"/>
                    </a:lnTo>
                    <a:lnTo>
                      <a:pt x="844" y="215"/>
                    </a:lnTo>
                    <a:lnTo>
                      <a:pt x="844" y="215"/>
                    </a:lnTo>
                    <a:lnTo>
                      <a:pt x="844" y="217"/>
                    </a:lnTo>
                    <a:lnTo>
                      <a:pt x="844" y="217"/>
                    </a:lnTo>
                    <a:lnTo>
                      <a:pt x="850" y="215"/>
                    </a:lnTo>
                    <a:lnTo>
                      <a:pt x="852" y="215"/>
                    </a:lnTo>
                    <a:lnTo>
                      <a:pt x="854" y="217"/>
                    </a:lnTo>
                    <a:lnTo>
                      <a:pt x="854" y="217"/>
                    </a:lnTo>
                    <a:lnTo>
                      <a:pt x="854" y="217"/>
                    </a:lnTo>
                    <a:lnTo>
                      <a:pt x="854" y="217"/>
                    </a:lnTo>
                    <a:lnTo>
                      <a:pt x="854" y="217"/>
                    </a:lnTo>
                    <a:lnTo>
                      <a:pt x="856" y="217"/>
                    </a:lnTo>
                    <a:lnTo>
                      <a:pt x="856" y="217"/>
                    </a:lnTo>
                    <a:lnTo>
                      <a:pt x="856" y="217"/>
                    </a:lnTo>
                    <a:lnTo>
                      <a:pt x="856" y="217"/>
                    </a:lnTo>
                    <a:lnTo>
                      <a:pt x="856" y="217"/>
                    </a:lnTo>
                    <a:lnTo>
                      <a:pt x="856" y="217"/>
                    </a:lnTo>
                    <a:lnTo>
                      <a:pt x="856" y="219"/>
                    </a:lnTo>
                    <a:lnTo>
                      <a:pt x="856" y="219"/>
                    </a:lnTo>
                    <a:lnTo>
                      <a:pt x="858" y="219"/>
                    </a:lnTo>
                    <a:lnTo>
                      <a:pt x="858" y="219"/>
                    </a:lnTo>
                    <a:lnTo>
                      <a:pt x="858" y="219"/>
                    </a:lnTo>
                    <a:lnTo>
                      <a:pt x="858" y="219"/>
                    </a:lnTo>
                    <a:lnTo>
                      <a:pt x="858" y="221"/>
                    </a:lnTo>
                    <a:lnTo>
                      <a:pt x="858" y="221"/>
                    </a:lnTo>
                    <a:lnTo>
                      <a:pt x="858" y="221"/>
                    </a:lnTo>
                    <a:lnTo>
                      <a:pt x="856" y="221"/>
                    </a:lnTo>
                    <a:lnTo>
                      <a:pt x="856" y="221"/>
                    </a:lnTo>
                    <a:lnTo>
                      <a:pt x="854" y="221"/>
                    </a:lnTo>
                    <a:lnTo>
                      <a:pt x="854" y="221"/>
                    </a:lnTo>
                    <a:lnTo>
                      <a:pt x="854" y="221"/>
                    </a:lnTo>
                    <a:lnTo>
                      <a:pt x="854" y="221"/>
                    </a:lnTo>
                    <a:lnTo>
                      <a:pt x="854" y="221"/>
                    </a:lnTo>
                    <a:lnTo>
                      <a:pt x="854" y="223"/>
                    </a:lnTo>
                    <a:lnTo>
                      <a:pt x="852" y="223"/>
                    </a:lnTo>
                    <a:lnTo>
                      <a:pt x="852" y="223"/>
                    </a:lnTo>
                    <a:lnTo>
                      <a:pt x="852" y="225"/>
                    </a:lnTo>
                    <a:lnTo>
                      <a:pt x="852" y="225"/>
                    </a:lnTo>
                    <a:lnTo>
                      <a:pt x="852" y="225"/>
                    </a:lnTo>
                    <a:lnTo>
                      <a:pt x="852" y="227"/>
                    </a:lnTo>
                    <a:lnTo>
                      <a:pt x="852" y="227"/>
                    </a:lnTo>
                    <a:lnTo>
                      <a:pt x="850" y="227"/>
                    </a:lnTo>
                    <a:lnTo>
                      <a:pt x="850" y="227"/>
                    </a:lnTo>
                    <a:lnTo>
                      <a:pt x="850" y="230"/>
                    </a:lnTo>
                    <a:lnTo>
                      <a:pt x="850" y="230"/>
                    </a:lnTo>
                    <a:lnTo>
                      <a:pt x="850" y="232"/>
                    </a:lnTo>
                    <a:lnTo>
                      <a:pt x="850" y="232"/>
                    </a:lnTo>
                    <a:lnTo>
                      <a:pt x="850" y="232"/>
                    </a:lnTo>
                    <a:lnTo>
                      <a:pt x="850" y="234"/>
                    </a:lnTo>
                    <a:lnTo>
                      <a:pt x="854" y="240"/>
                    </a:lnTo>
                    <a:lnTo>
                      <a:pt x="854" y="240"/>
                    </a:lnTo>
                    <a:lnTo>
                      <a:pt x="856" y="240"/>
                    </a:lnTo>
                    <a:lnTo>
                      <a:pt x="856" y="242"/>
                    </a:lnTo>
                    <a:lnTo>
                      <a:pt x="856" y="242"/>
                    </a:lnTo>
                    <a:lnTo>
                      <a:pt x="856" y="242"/>
                    </a:lnTo>
                    <a:lnTo>
                      <a:pt x="856" y="244"/>
                    </a:lnTo>
                    <a:lnTo>
                      <a:pt x="856" y="244"/>
                    </a:lnTo>
                    <a:lnTo>
                      <a:pt x="858" y="244"/>
                    </a:lnTo>
                    <a:lnTo>
                      <a:pt x="858" y="244"/>
                    </a:lnTo>
                    <a:lnTo>
                      <a:pt x="858" y="244"/>
                    </a:lnTo>
                    <a:lnTo>
                      <a:pt x="860" y="244"/>
                    </a:lnTo>
                    <a:lnTo>
                      <a:pt x="862" y="244"/>
                    </a:lnTo>
                    <a:lnTo>
                      <a:pt x="862" y="242"/>
                    </a:lnTo>
                    <a:lnTo>
                      <a:pt x="862" y="242"/>
                    </a:lnTo>
                    <a:lnTo>
                      <a:pt x="862" y="242"/>
                    </a:lnTo>
                    <a:lnTo>
                      <a:pt x="862" y="242"/>
                    </a:lnTo>
                    <a:lnTo>
                      <a:pt x="862" y="242"/>
                    </a:lnTo>
                    <a:lnTo>
                      <a:pt x="862" y="240"/>
                    </a:lnTo>
                    <a:lnTo>
                      <a:pt x="862" y="240"/>
                    </a:lnTo>
                    <a:lnTo>
                      <a:pt x="862" y="240"/>
                    </a:lnTo>
                    <a:lnTo>
                      <a:pt x="862" y="240"/>
                    </a:lnTo>
                    <a:lnTo>
                      <a:pt x="862" y="240"/>
                    </a:lnTo>
                    <a:lnTo>
                      <a:pt x="862" y="240"/>
                    </a:lnTo>
                    <a:lnTo>
                      <a:pt x="864" y="238"/>
                    </a:lnTo>
                    <a:lnTo>
                      <a:pt x="864" y="238"/>
                    </a:lnTo>
                    <a:lnTo>
                      <a:pt x="866" y="238"/>
                    </a:lnTo>
                    <a:lnTo>
                      <a:pt x="870" y="238"/>
                    </a:lnTo>
                    <a:lnTo>
                      <a:pt x="870" y="238"/>
                    </a:lnTo>
                    <a:lnTo>
                      <a:pt x="875" y="242"/>
                    </a:lnTo>
                    <a:lnTo>
                      <a:pt x="875" y="242"/>
                    </a:lnTo>
                    <a:lnTo>
                      <a:pt x="877" y="242"/>
                    </a:lnTo>
                    <a:lnTo>
                      <a:pt x="877" y="242"/>
                    </a:lnTo>
                    <a:lnTo>
                      <a:pt x="877" y="242"/>
                    </a:lnTo>
                    <a:lnTo>
                      <a:pt x="877" y="242"/>
                    </a:lnTo>
                    <a:lnTo>
                      <a:pt x="877" y="242"/>
                    </a:lnTo>
                    <a:lnTo>
                      <a:pt x="879" y="240"/>
                    </a:lnTo>
                    <a:lnTo>
                      <a:pt x="879" y="240"/>
                    </a:lnTo>
                    <a:lnTo>
                      <a:pt x="881" y="242"/>
                    </a:lnTo>
                    <a:lnTo>
                      <a:pt x="881" y="242"/>
                    </a:lnTo>
                    <a:lnTo>
                      <a:pt x="881" y="240"/>
                    </a:lnTo>
                    <a:lnTo>
                      <a:pt x="881" y="240"/>
                    </a:lnTo>
                    <a:lnTo>
                      <a:pt x="883" y="240"/>
                    </a:lnTo>
                    <a:lnTo>
                      <a:pt x="883" y="240"/>
                    </a:lnTo>
                    <a:lnTo>
                      <a:pt x="883" y="240"/>
                    </a:lnTo>
                    <a:lnTo>
                      <a:pt x="883" y="240"/>
                    </a:lnTo>
                    <a:lnTo>
                      <a:pt x="881" y="242"/>
                    </a:lnTo>
                    <a:lnTo>
                      <a:pt x="881" y="242"/>
                    </a:lnTo>
                    <a:lnTo>
                      <a:pt x="881" y="242"/>
                    </a:lnTo>
                    <a:lnTo>
                      <a:pt x="881" y="242"/>
                    </a:lnTo>
                    <a:lnTo>
                      <a:pt x="881" y="242"/>
                    </a:lnTo>
                    <a:lnTo>
                      <a:pt x="883" y="244"/>
                    </a:lnTo>
                    <a:lnTo>
                      <a:pt x="883" y="246"/>
                    </a:lnTo>
                    <a:lnTo>
                      <a:pt x="883" y="248"/>
                    </a:lnTo>
                    <a:lnTo>
                      <a:pt x="883" y="250"/>
                    </a:lnTo>
                    <a:lnTo>
                      <a:pt x="883" y="252"/>
                    </a:lnTo>
                    <a:lnTo>
                      <a:pt x="883" y="252"/>
                    </a:lnTo>
                    <a:lnTo>
                      <a:pt x="883" y="252"/>
                    </a:lnTo>
                    <a:lnTo>
                      <a:pt x="877" y="252"/>
                    </a:lnTo>
                    <a:lnTo>
                      <a:pt x="875" y="254"/>
                    </a:lnTo>
                    <a:lnTo>
                      <a:pt x="873" y="254"/>
                    </a:lnTo>
                    <a:lnTo>
                      <a:pt x="870" y="254"/>
                    </a:lnTo>
                    <a:lnTo>
                      <a:pt x="870" y="254"/>
                    </a:lnTo>
                    <a:lnTo>
                      <a:pt x="866" y="250"/>
                    </a:lnTo>
                    <a:lnTo>
                      <a:pt x="866" y="248"/>
                    </a:lnTo>
                    <a:lnTo>
                      <a:pt x="866" y="248"/>
                    </a:lnTo>
                    <a:lnTo>
                      <a:pt x="864" y="246"/>
                    </a:lnTo>
                    <a:lnTo>
                      <a:pt x="864" y="246"/>
                    </a:lnTo>
                    <a:lnTo>
                      <a:pt x="862" y="244"/>
                    </a:lnTo>
                    <a:lnTo>
                      <a:pt x="862" y="244"/>
                    </a:lnTo>
                    <a:lnTo>
                      <a:pt x="862" y="244"/>
                    </a:lnTo>
                    <a:lnTo>
                      <a:pt x="862" y="244"/>
                    </a:lnTo>
                    <a:lnTo>
                      <a:pt x="860" y="246"/>
                    </a:lnTo>
                    <a:lnTo>
                      <a:pt x="860" y="246"/>
                    </a:lnTo>
                    <a:lnTo>
                      <a:pt x="860" y="246"/>
                    </a:lnTo>
                    <a:lnTo>
                      <a:pt x="860" y="246"/>
                    </a:lnTo>
                    <a:lnTo>
                      <a:pt x="858" y="246"/>
                    </a:lnTo>
                    <a:lnTo>
                      <a:pt x="858" y="248"/>
                    </a:lnTo>
                    <a:lnTo>
                      <a:pt x="854" y="248"/>
                    </a:lnTo>
                    <a:lnTo>
                      <a:pt x="854" y="248"/>
                    </a:lnTo>
                    <a:lnTo>
                      <a:pt x="848" y="242"/>
                    </a:lnTo>
                    <a:lnTo>
                      <a:pt x="848" y="242"/>
                    </a:lnTo>
                    <a:lnTo>
                      <a:pt x="846" y="238"/>
                    </a:lnTo>
                    <a:lnTo>
                      <a:pt x="846" y="238"/>
                    </a:lnTo>
                    <a:lnTo>
                      <a:pt x="846" y="236"/>
                    </a:lnTo>
                    <a:lnTo>
                      <a:pt x="846" y="236"/>
                    </a:lnTo>
                    <a:lnTo>
                      <a:pt x="846" y="234"/>
                    </a:lnTo>
                    <a:lnTo>
                      <a:pt x="846" y="234"/>
                    </a:lnTo>
                    <a:lnTo>
                      <a:pt x="846" y="232"/>
                    </a:lnTo>
                    <a:lnTo>
                      <a:pt x="848" y="230"/>
                    </a:lnTo>
                    <a:lnTo>
                      <a:pt x="848" y="230"/>
                    </a:lnTo>
                    <a:lnTo>
                      <a:pt x="848" y="230"/>
                    </a:lnTo>
                    <a:lnTo>
                      <a:pt x="846" y="230"/>
                    </a:lnTo>
                    <a:lnTo>
                      <a:pt x="846" y="227"/>
                    </a:lnTo>
                    <a:lnTo>
                      <a:pt x="844" y="225"/>
                    </a:lnTo>
                    <a:lnTo>
                      <a:pt x="844" y="221"/>
                    </a:lnTo>
                    <a:lnTo>
                      <a:pt x="842" y="219"/>
                    </a:lnTo>
                    <a:lnTo>
                      <a:pt x="842" y="219"/>
                    </a:lnTo>
                    <a:lnTo>
                      <a:pt x="842" y="219"/>
                    </a:lnTo>
                    <a:lnTo>
                      <a:pt x="842" y="221"/>
                    </a:lnTo>
                    <a:lnTo>
                      <a:pt x="840" y="221"/>
                    </a:lnTo>
                    <a:lnTo>
                      <a:pt x="840" y="221"/>
                    </a:lnTo>
                    <a:lnTo>
                      <a:pt x="840" y="219"/>
                    </a:lnTo>
                    <a:lnTo>
                      <a:pt x="840" y="219"/>
                    </a:lnTo>
                    <a:lnTo>
                      <a:pt x="840" y="219"/>
                    </a:lnTo>
                    <a:lnTo>
                      <a:pt x="840" y="219"/>
                    </a:lnTo>
                    <a:lnTo>
                      <a:pt x="838" y="219"/>
                    </a:lnTo>
                    <a:lnTo>
                      <a:pt x="838" y="219"/>
                    </a:lnTo>
                    <a:lnTo>
                      <a:pt x="838" y="221"/>
                    </a:lnTo>
                    <a:lnTo>
                      <a:pt x="838" y="221"/>
                    </a:lnTo>
                    <a:lnTo>
                      <a:pt x="838" y="221"/>
                    </a:lnTo>
                    <a:lnTo>
                      <a:pt x="838" y="221"/>
                    </a:lnTo>
                    <a:lnTo>
                      <a:pt x="836" y="221"/>
                    </a:lnTo>
                    <a:lnTo>
                      <a:pt x="836" y="221"/>
                    </a:lnTo>
                    <a:lnTo>
                      <a:pt x="836" y="223"/>
                    </a:lnTo>
                    <a:lnTo>
                      <a:pt x="836" y="223"/>
                    </a:lnTo>
                    <a:lnTo>
                      <a:pt x="836" y="225"/>
                    </a:lnTo>
                    <a:lnTo>
                      <a:pt x="836" y="225"/>
                    </a:lnTo>
                    <a:lnTo>
                      <a:pt x="836" y="225"/>
                    </a:lnTo>
                    <a:lnTo>
                      <a:pt x="838" y="227"/>
                    </a:lnTo>
                    <a:lnTo>
                      <a:pt x="838" y="227"/>
                    </a:lnTo>
                    <a:lnTo>
                      <a:pt x="838" y="227"/>
                    </a:lnTo>
                    <a:lnTo>
                      <a:pt x="838" y="230"/>
                    </a:lnTo>
                    <a:lnTo>
                      <a:pt x="838" y="230"/>
                    </a:lnTo>
                    <a:lnTo>
                      <a:pt x="838" y="230"/>
                    </a:lnTo>
                    <a:lnTo>
                      <a:pt x="838" y="230"/>
                    </a:lnTo>
                    <a:lnTo>
                      <a:pt x="838" y="230"/>
                    </a:lnTo>
                    <a:lnTo>
                      <a:pt x="838" y="230"/>
                    </a:lnTo>
                    <a:lnTo>
                      <a:pt x="838" y="232"/>
                    </a:lnTo>
                    <a:lnTo>
                      <a:pt x="842" y="232"/>
                    </a:lnTo>
                    <a:lnTo>
                      <a:pt x="844" y="234"/>
                    </a:lnTo>
                    <a:lnTo>
                      <a:pt x="844" y="234"/>
                    </a:lnTo>
                    <a:lnTo>
                      <a:pt x="846" y="238"/>
                    </a:lnTo>
                    <a:lnTo>
                      <a:pt x="848" y="242"/>
                    </a:lnTo>
                    <a:lnTo>
                      <a:pt x="848" y="244"/>
                    </a:lnTo>
                    <a:lnTo>
                      <a:pt x="848" y="246"/>
                    </a:lnTo>
                    <a:lnTo>
                      <a:pt x="848" y="246"/>
                    </a:lnTo>
                    <a:lnTo>
                      <a:pt x="848" y="248"/>
                    </a:lnTo>
                    <a:lnTo>
                      <a:pt x="848" y="248"/>
                    </a:lnTo>
                    <a:lnTo>
                      <a:pt x="848" y="248"/>
                    </a:lnTo>
                    <a:lnTo>
                      <a:pt x="846" y="250"/>
                    </a:lnTo>
                    <a:lnTo>
                      <a:pt x="846" y="252"/>
                    </a:lnTo>
                    <a:lnTo>
                      <a:pt x="846" y="252"/>
                    </a:lnTo>
                    <a:lnTo>
                      <a:pt x="846" y="252"/>
                    </a:lnTo>
                    <a:lnTo>
                      <a:pt x="846" y="254"/>
                    </a:lnTo>
                    <a:lnTo>
                      <a:pt x="846" y="254"/>
                    </a:lnTo>
                    <a:lnTo>
                      <a:pt x="846" y="254"/>
                    </a:lnTo>
                    <a:lnTo>
                      <a:pt x="846" y="254"/>
                    </a:lnTo>
                    <a:lnTo>
                      <a:pt x="846" y="256"/>
                    </a:lnTo>
                    <a:lnTo>
                      <a:pt x="846" y="256"/>
                    </a:lnTo>
                    <a:lnTo>
                      <a:pt x="846" y="256"/>
                    </a:lnTo>
                    <a:lnTo>
                      <a:pt x="848" y="256"/>
                    </a:lnTo>
                    <a:lnTo>
                      <a:pt x="848" y="256"/>
                    </a:lnTo>
                    <a:lnTo>
                      <a:pt x="848" y="254"/>
                    </a:lnTo>
                    <a:lnTo>
                      <a:pt x="848" y="254"/>
                    </a:lnTo>
                    <a:lnTo>
                      <a:pt x="848" y="254"/>
                    </a:lnTo>
                    <a:lnTo>
                      <a:pt x="848" y="254"/>
                    </a:lnTo>
                    <a:lnTo>
                      <a:pt x="848" y="254"/>
                    </a:lnTo>
                    <a:lnTo>
                      <a:pt x="846" y="254"/>
                    </a:lnTo>
                    <a:lnTo>
                      <a:pt x="846" y="252"/>
                    </a:lnTo>
                    <a:lnTo>
                      <a:pt x="848" y="252"/>
                    </a:lnTo>
                    <a:lnTo>
                      <a:pt x="848" y="250"/>
                    </a:lnTo>
                    <a:lnTo>
                      <a:pt x="850" y="250"/>
                    </a:lnTo>
                    <a:lnTo>
                      <a:pt x="850" y="250"/>
                    </a:lnTo>
                    <a:lnTo>
                      <a:pt x="850" y="250"/>
                    </a:lnTo>
                    <a:lnTo>
                      <a:pt x="850" y="250"/>
                    </a:lnTo>
                    <a:lnTo>
                      <a:pt x="856" y="250"/>
                    </a:lnTo>
                    <a:lnTo>
                      <a:pt x="858" y="252"/>
                    </a:lnTo>
                    <a:lnTo>
                      <a:pt x="858" y="252"/>
                    </a:lnTo>
                    <a:lnTo>
                      <a:pt x="858" y="252"/>
                    </a:lnTo>
                    <a:lnTo>
                      <a:pt x="860" y="252"/>
                    </a:lnTo>
                    <a:lnTo>
                      <a:pt x="860" y="252"/>
                    </a:lnTo>
                    <a:lnTo>
                      <a:pt x="862" y="254"/>
                    </a:lnTo>
                    <a:lnTo>
                      <a:pt x="864" y="254"/>
                    </a:lnTo>
                    <a:lnTo>
                      <a:pt x="864" y="256"/>
                    </a:lnTo>
                    <a:lnTo>
                      <a:pt x="864" y="256"/>
                    </a:lnTo>
                    <a:lnTo>
                      <a:pt x="864" y="258"/>
                    </a:lnTo>
                    <a:lnTo>
                      <a:pt x="864" y="258"/>
                    </a:lnTo>
                    <a:lnTo>
                      <a:pt x="866" y="260"/>
                    </a:lnTo>
                    <a:lnTo>
                      <a:pt x="864" y="260"/>
                    </a:lnTo>
                    <a:lnTo>
                      <a:pt x="864" y="262"/>
                    </a:lnTo>
                    <a:lnTo>
                      <a:pt x="864" y="262"/>
                    </a:lnTo>
                    <a:lnTo>
                      <a:pt x="864" y="264"/>
                    </a:lnTo>
                    <a:lnTo>
                      <a:pt x="864" y="264"/>
                    </a:lnTo>
                    <a:lnTo>
                      <a:pt x="862" y="264"/>
                    </a:lnTo>
                    <a:lnTo>
                      <a:pt x="862" y="266"/>
                    </a:lnTo>
                    <a:lnTo>
                      <a:pt x="862" y="266"/>
                    </a:lnTo>
                    <a:lnTo>
                      <a:pt x="862" y="266"/>
                    </a:lnTo>
                    <a:lnTo>
                      <a:pt x="862" y="266"/>
                    </a:lnTo>
                    <a:lnTo>
                      <a:pt x="860" y="264"/>
                    </a:lnTo>
                    <a:lnTo>
                      <a:pt x="860" y="264"/>
                    </a:lnTo>
                    <a:lnTo>
                      <a:pt x="862" y="264"/>
                    </a:lnTo>
                    <a:lnTo>
                      <a:pt x="862" y="264"/>
                    </a:lnTo>
                    <a:lnTo>
                      <a:pt x="862" y="264"/>
                    </a:lnTo>
                    <a:lnTo>
                      <a:pt x="862" y="264"/>
                    </a:lnTo>
                    <a:lnTo>
                      <a:pt x="862" y="264"/>
                    </a:lnTo>
                    <a:lnTo>
                      <a:pt x="862" y="264"/>
                    </a:lnTo>
                    <a:lnTo>
                      <a:pt x="862" y="262"/>
                    </a:lnTo>
                    <a:lnTo>
                      <a:pt x="862" y="262"/>
                    </a:lnTo>
                    <a:lnTo>
                      <a:pt x="862" y="262"/>
                    </a:lnTo>
                    <a:lnTo>
                      <a:pt x="862" y="262"/>
                    </a:lnTo>
                    <a:lnTo>
                      <a:pt x="862" y="260"/>
                    </a:lnTo>
                    <a:lnTo>
                      <a:pt x="862" y="260"/>
                    </a:lnTo>
                    <a:lnTo>
                      <a:pt x="864" y="260"/>
                    </a:lnTo>
                    <a:lnTo>
                      <a:pt x="864" y="260"/>
                    </a:lnTo>
                    <a:lnTo>
                      <a:pt x="864" y="260"/>
                    </a:lnTo>
                    <a:lnTo>
                      <a:pt x="862" y="258"/>
                    </a:lnTo>
                    <a:lnTo>
                      <a:pt x="862" y="258"/>
                    </a:lnTo>
                    <a:lnTo>
                      <a:pt x="862" y="260"/>
                    </a:lnTo>
                    <a:lnTo>
                      <a:pt x="860" y="260"/>
                    </a:lnTo>
                    <a:lnTo>
                      <a:pt x="858" y="260"/>
                    </a:lnTo>
                    <a:lnTo>
                      <a:pt x="858" y="260"/>
                    </a:lnTo>
                    <a:lnTo>
                      <a:pt x="858" y="258"/>
                    </a:lnTo>
                    <a:lnTo>
                      <a:pt x="858" y="258"/>
                    </a:lnTo>
                    <a:lnTo>
                      <a:pt x="858" y="256"/>
                    </a:lnTo>
                    <a:lnTo>
                      <a:pt x="854" y="256"/>
                    </a:lnTo>
                    <a:lnTo>
                      <a:pt x="854" y="258"/>
                    </a:lnTo>
                    <a:lnTo>
                      <a:pt x="854" y="258"/>
                    </a:lnTo>
                    <a:lnTo>
                      <a:pt x="854" y="258"/>
                    </a:lnTo>
                    <a:lnTo>
                      <a:pt x="854" y="258"/>
                    </a:lnTo>
                    <a:lnTo>
                      <a:pt x="852" y="258"/>
                    </a:lnTo>
                    <a:lnTo>
                      <a:pt x="852" y="260"/>
                    </a:lnTo>
                    <a:lnTo>
                      <a:pt x="852" y="260"/>
                    </a:lnTo>
                    <a:lnTo>
                      <a:pt x="852" y="260"/>
                    </a:lnTo>
                    <a:lnTo>
                      <a:pt x="852" y="260"/>
                    </a:lnTo>
                    <a:lnTo>
                      <a:pt x="852" y="262"/>
                    </a:lnTo>
                    <a:lnTo>
                      <a:pt x="850" y="262"/>
                    </a:lnTo>
                    <a:lnTo>
                      <a:pt x="850" y="264"/>
                    </a:lnTo>
                    <a:lnTo>
                      <a:pt x="848" y="266"/>
                    </a:lnTo>
                    <a:lnTo>
                      <a:pt x="848" y="266"/>
                    </a:lnTo>
                    <a:lnTo>
                      <a:pt x="848" y="266"/>
                    </a:lnTo>
                    <a:lnTo>
                      <a:pt x="850" y="266"/>
                    </a:lnTo>
                    <a:lnTo>
                      <a:pt x="850" y="266"/>
                    </a:lnTo>
                    <a:lnTo>
                      <a:pt x="850" y="266"/>
                    </a:lnTo>
                    <a:lnTo>
                      <a:pt x="848" y="266"/>
                    </a:lnTo>
                    <a:lnTo>
                      <a:pt x="848" y="266"/>
                    </a:lnTo>
                    <a:lnTo>
                      <a:pt x="848" y="268"/>
                    </a:lnTo>
                    <a:lnTo>
                      <a:pt x="848" y="268"/>
                    </a:lnTo>
                    <a:lnTo>
                      <a:pt x="846" y="268"/>
                    </a:lnTo>
                    <a:lnTo>
                      <a:pt x="846" y="271"/>
                    </a:lnTo>
                    <a:lnTo>
                      <a:pt x="848" y="271"/>
                    </a:lnTo>
                    <a:lnTo>
                      <a:pt x="848" y="271"/>
                    </a:lnTo>
                    <a:lnTo>
                      <a:pt x="846" y="271"/>
                    </a:lnTo>
                    <a:lnTo>
                      <a:pt x="846" y="271"/>
                    </a:lnTo>
                    <a:lnTo>
                      <a:pt x="846" y="271"/>
                    </a:lnTo>
                    <a:lnTo>
                      <a:pt x="844" y="271"/>
                    </a:lnTo>
                    <a:lnTo>
                      <a:pt x="844" y="271"/>
                    </a:lnTo>
                    <a:lnTo>
                      <a:pt x="846" y="271"/>
                    </a:lnTo>
                    <a:lnTo>
                      <a:pt x="846" y="268"/>
                    </a:lnTo>
                    <a:lnTo>
                      <a:pt x="846" y="268"/>
                    </a:lnTo>
                    <a:lnTo>
                      <a:pt x="844" y="268"/>
                    </a:lnTo>
                    <a:lnTo>
                      <a:pt x="844" y="268"/>
                    </a:lnTo>
                    <a:lnTo>
                      <a:pt x="844" y="268"/>
                    </a:lnTo>
                    <a:lnTo>
                      <a:pt x="844" y="268"/>
                    </a:lnTo>
                    <a:lnTo>
                      <a:pt x="844" y="268"/>
                    </a:lnTo>
                    <a:lnTo>
                      <a:pt x="846" y="268"/>
                    </a:lnTo>
                    <a:lnTo>
                      <a:pt x="840" y="266"/>
                    </a:lnTo>
                    <a:lnTo>
                      <a:pt x="840" y="266"/>
                    </a:lnTo>
                    <a:lnTo>
                      <a:pt x="838" y="266"/>
                    </a:lnTo>
                    <a:lnTo>
                      <a:pt x="836" y="266"/>
                    </a:lnTo>
                    <a:lnTo>
                      <a:pt x="836" y="266"/>
                    </a:lnTo>
                    <a:lnTo>
                      <a:pt x="836" y="266"/>
                    </a:lnTo>
                    <a:lnTo>
                      <a:pt x="834" y="266"/>
                    </a:lnTo>
                    <a:lnTo>
                      <a:pt x="834" y="266"/>
                    </a:lnTo>
                    <a:lnTo>
                      <a:pt x="834" y="266"/>
                    </a:lnTo>
                    <a:lnTo>
                      <a:pt x="834" y="266"/>
                    </a:lnTo>
                    <a:lnTo>
                      <a:pt x="834" y="264"/>
                    </a:lnTo>
                    <a:lnTo>
                      <a:pt x="834" y="264"/>
                    </a:lnTo>
                    <a:lnTo>
                      <a:pt x="834" y="264"/>
                    </a:lnTo>
                    <a:lnTo>
                      <a:pt x="834" y="264"/>
                    </a:lnTo>
                    <a:lnTo>
                      <a:pt x="834" y="264"/>
                    </a:lnTo>
                    <a:lnTo>
                      <a:pt x="834" y="264"/>
                    </a:lnTo>
                    <a:lnTo>
                      <a:pt x="832" y="266"/>
                    </a:lnTo>
                    <a:lnTo>
                      <a:pt x="830" y="266"/>
                    </a:lnTo>
                    <a:lnTo>
                      <a:pt x="830" y="266"/>
                    </a:lnTo>
                    <a:lnTo>
                      <a:pt x="830" y="266"/>
                    </a:lnTo>
                    <a:lnTo>
                      <a:pt x="830" y="266"/>
                    </a:lnTo>
                    <a:lnTo>
                      <a:pt x="830" y="266"/>
                    </a:lnTo>
                    <a:lnTo>
                      <a:pt x="830" y="268"/>
                    </a:lnTo>
                    <a:lnTo>
                      <a:pt x="830" y="268"/>
                    </a:lnTo>
                    <a:lnTo>
                      <a:pt x="830" y="268"/>
                    </a:lnTo>
                    <a:lnTo>
                      <a:pt x="830" y="266"/>
                    </a:lnTo>
                    <a:lnTo>
                      <a:pt x="830" y="266"/>
                    </a:lnTo>
                    <a:lnTo>
                      <a:pt x="830" y="266"/>
                    </a:lnTo>
                    <a:lnTo>
                      <a:pt x="830" y="266"/>
                    </a:lnTo>
                    <a:lnTo>
                      <a:pt x="830" y="264"/>
                    </a:lnTo>
                    <a:lnTo>
                      <a:pt x="830" y="264"/>
                    </a:lnTo>
                    <a:lnTo>
                      <a:pt x="830" y="264"/>
                    </a:lnTo>
                    <a:lnTo>
                      <a:pt x="827" y="262"/>
                    </a:lnTo>
                    <a:lnTo>
                      <a:pt x="827" y="262"/>
                    </a:lnTo>
                    <a:lnTo>
                      <a:pt x="827" y="262"/>
                    </a:lnTo>
                    <a:lnTo>
                      <a:pt x="825" y="262"/>
                    </a:lnTo>
                    <a:lnTo>
                      <a:pt x="823" y="262"/>
                    </a:lnTo>
                    <a:lnTo>
                      <a:pt x="823" y="262"/>
                    </a:lnTo>
                    <a:lnTo>
                      <a:pt x="823" y="262"/>
                    </a:lnTo>
                    <a:lnTo>
                      <a:pt x="821" y="262"/>
                    </a:lnTo>
                    <a:lnTo>
                      <a:pt x="819" y="262"/>
                    </a:lnTo>
                    <a:lnTo>
                      <a:pt x="817" y="262"/>
                    </a:lnTo>
                    <a:lnTo>
                      <a:pt x="815" y="262"/>
                    </a:lnTo>
                    <a:lnTo>
                      <a:pt x="815" y="262"/>
                    </a:lnTo>
                    <a:lnTo>
                      <a:pt x="815" y="260"/>
                    </a:lnTo>
                    <a:lnTo>
                      <a:pt x="809" y="260"/>
                    </a:lnTo>
                    <a:lnTo>
                      <a:pt x="807" y="260"/>
                    </a:lnTo>
                    <a:lnTo>
                      <a:pt x="805" y="258"/>
                    </a:lnTo>
                    <a:lnTo>
                      <a:pt x="805" y="258"/>
                    </a:lnTo>
                    <a:lnTo>
                      <a:pt x="805" y="256"/>
                    </a:lnTo>
                    <a:lnTo>
                      <a:pt x="805" y="254"/>
                    </a:lnTo>
                    <a:lnTo>
                      <a:pt x="805" y="254"/>
                    </a:lnTo>
                    <a:lnTo>
                      <a:pt x="803" y="254"/>
                    </a:lnTo>
                    <a:lnTo>
                      <a:pt x="803" y="254"/>
                    </a:lnTo>
                    <a:lnTo>
                      <a:pt x="803" y="254"/>
                    </a:lnTo>
                    <a:lnTo>
                      <a:pt x="803" y="254"/>
                    </a:lnTo>
                    <a:lnTo>
                      <a:pt x="803" y="254"/>
                    </a:lnTo>
                    <a:lnTo>
                      <a:pt x="803" y="254"/>
                    </a:lnTo>
                    <a:lnTo>
                      <a:pt x="803" y="254"/>
                    </a:lnTo>
                    <a:lnTo>
                      <a:pt x="801" y="254"/>
                    </a:lnTo>
                    <a:lnTo>
                      <a:pt x="799" y="254"/>
                    </a:lnTo>
                    <a:lnTo>
                      <a:pt x="799" y="252"/>
                    </a:lnTo>
                    <a:lnTo>
                      <a:pt x="801" y="254"/>
                    </a:lnTo>
                    <a:lnTo>
                      <a:pt x="801" y="252"/>
                    </a:lnTo>
                    <a:lnTo>
                      <a:pt x="801" y="252"/>
                    </a:lnTo>
                    <a:lnTo>
                      <a:pt x="801" y="252"/>
                    </a:lnTo>
                    <a:lnTo>
                      <a:pt x="803" y="252"/>
                    </a:lnTo>
                    <a:lnTo>
                      <a:pt x="803" y="252"/>
                    </a:lnTo>
                    <a:lnTo>
                      <a:pt x="805" y="252"/>
                    </a:lnTo>
                    <a:lnTo>
                      <a:pt x="805" y="250"/>
                    </a:lnTo>
                    <a:lnTo>
                      <a:pt x="807" y="250"/>
                    </a:lnTo>
                    <a:lnTo>
                      <a:pt x="805" y="250"/>
                    </a:lnTo>
                    <a:lnTo>
                      <a:pt x="805" y="248"/>
                    </a:lnTo>
                    <a:lnTo>
                      <a:pt x="805" y="248"/>
                    </a:lnTo>
                    <a:lnTo>
                      <a:pt x="807" y="248"/>
                    </a:lnTo>
                    <a:lnTo>
                      <a:pt x="805" y="248"/>
                    </a:lnTo>
                    <a:lnTo>
                      <a:pt x="805" y="246"/>
                    </a:lnTo>
                    <a:lnTo>
                      <a:pt x="807" y="246"/>
                    </a:lnTo>
                    <a:lnTo>
                      <a:pt x="807" y="246"/>
                    </a:lnTo>
                    <a:lnTo>
                      <a:pt x="807" y="244"/>
                    </a:lnTo>
                    <a:lnTo>
                      <a:pt x="807" y="244"/>
                    </a:lnTo>
                    <a:lnTo>
                      <a:pt x="807" y="244"/>
                    </a:lnTo>
                    <a:lnTo>
                      <a:pt x="807" y="244"/>
                    </a:lnTo>
                    <a:lnTo>
                      <a:pt x="807" y="242"/>
                    </a:lnTo>
                    <a:lnTo>
                      <a:pt x="807" y="242"/>
                    </a:lnTo>
                    <a:lnTo>
                      <a:pt x="809" y="240"/>
                    </a:lnTo>
                    <a:lnTo>
                      <a:pt x="809" y="240"/>
                    </a:lnTo>
                    <a:lnTo>
                      <a:pt x="809" y="240"/>
                    </a:lnTo>
                    <a:lnTo>
                      <a:pt x="809" y="238"/>
                    </a:lnTo>
                    <a:lnTo>
                      <a:pt x="809" y="238"/>
                    </a:lnTo>
                    <a:lnTo>
                      <a:pt x="809" y="236"/>
                    </a:lnTo>
                    <a:lnTo>
                      <a:pt x="809" y="236"/>
                    </a:lnTo>
                    <a:lnTo>
                      <a:pt x="807" y="236"/>
                    </a:lnTo>
                    <a:lnTo>
                      <a:pt x="807" y="236"/>
                    </a:lnTo>
                    <a:lnTo>
                      <a:pt x="807" y="234"/>
                    </a:lnTo>
                    <a:lnTo>
                      <a:pt x="807" y="234"/>
                    </a:lnTo>
                    <a:lnTo>
                      <a:pt x="813" y="236"/>
                    </a:lnTo>
                    <a:lnTo>
                      <a:pt x="813" y="236"/>
                    </a:lnTo>
                    <a:lnTo>
                      <a:pt x="811" y="234"/>
                    </a:lnTo>
                    <a:lnTo>
                      <a:pt x="805" y="234"/>
                    </a:lnTo>
                    <a:lnTo>
                      <a:pt x="801" y="232"/>
                    </a:lnTo>
                    <a:lnTo>
                      <a:pt x="795" y="232"/>
                    </a:lnTo>
                    <a:lnTo>
                      <a:pt x="791" y="234"/>
                    </a:lnTo>
                    <a:lnTo>
                      <a:pt x="791" y="234"/>
                    </a:lnTo>
                    <a:lnTo>
                      <a:pt x="786" y="236"/>
                    </a:lnTo>
                    <a:lnTo>
                      <a:pt x="784" y="238"/>
                    </a:lnTo>
                    <a:lnTo>
                      <a:pt x="784" y="238"/>
                    </a:lnTo>
                    <a:lnTo>
                      <a:pt x="784" y="238"/>
                    </a:lnTo>
                    <a:lnTo>
                      <a:pt x="784" y="238"/>
                    </a:lnTo>
                    <a:lnTo>
                      <a:pt x="784" y="238"/>
                    </a:lnTo>
                    <a:lnTo>
                      <a:pt x="784" y="238"/>
                    </a:lnTo>
                    <a:lnTo>
                      <a:pt x="784" y="238"/>
                    </a:lnTo>
                    <a:lnTo>
                      <a:pt x="782" y="240"/>
                    </a:lnTo>
                    <a:lnTo>
                      <a:pt x="782" y="240"/>
                    </a:lnTo>
                    <a:lnTo>
                      <a:pt x="782" y="240"/>
                    </a:lnTo>
                    <a:lnTo>
                      <a:pt x="782" y="240"/>
                    </a:lnTo>
                    <a:lnTo>
                      <a:pt x="782" y="240"/>
                    </a:lnTo>
                    <a:lnTo>
                      <a:pt x="782" y="238"/>
                    </a:lnTo>
                    <a:lnTo>
                      <a:pt x="782" y="238"/>
                    </a:lnTo>
                    <a:lnTo>
                      <a:pt x="782" y="238"/>
                    </a:lnTo>
                    <a:lnTo>
                      <a:pt x="782" y="238"/>
                    </a:lnTo>
                    <a:lnTo>
                      <a:pt x="782" y="238"/>
                    </a:lnTo>
                    <a:lnTo>
                      <a:pt x="782" y="238"/>
                    </a:lnTo>
                    <a:lnTo>
                      <a:pt x="778" y="238"/>
                    </a:lnTo>
                    <a:lnTo>
                      <a:pt x="776" y="238"/>
                    </a:lnTo>
                    <a:lnTo>
                      <a:pt x="776" y="238"/>
                    </a:lnTo>
                    <a:lnTo>
                      <a:pt x="774" y="238"/>
                    </a:lnTo>
                    <a:lnTo>
                      <a:pt x="766" y="242"/>
                    </a:lnTo>
                    <a:lnTo>
                      <a:pt x="764" y="244"/>
                    </a:lnTo>
                    <a:lnTo>
                      <a:pt x="764" y="244"/>
                    </a:lnTo>
                    <a:lnTo>
                      <a:pt x="764" y="246"/>
                    </a:lnTo>
                    <a:lnTo>
                      <a:pt x="764" y="246"/>
                    </a:lnTo>
                    <a:lnTo>
                      <a:pt x="764" y="246"/>
                    </a:lnTo>
                    <a:lnTo>
                      <a:pt x="766" y="246"/>
                    </a:lnTo>
                    <a:lnTo>
                      <a:pt x="766" y="248"/>
                    </a:lnTo>
                    <a:lnTo>
                      <a:pt x="768" y="250"/>
                    </a:lnTo>
                    <a:lnTo>
                      <a:pt x="770" y="250"/>
                    </a:lnTo>
                    <a:lnTo>
                      <a:pt x="770" y="250"/>
                    </a:lnTo>
                    <a:lnTo>
                      <a:pt x="770" y="252"/>
                    </a:lnTo>
                    <a:lnTo>
                      <a:pt x="766" y="252"/>
                    </a:lnTo>
                    <a:lnTo>
                      <a:pt x="758" y="250"/>
                    </a:lnTo>
                    <a:lnTo>
                      <a:pt x="758" y="248"/>
                    </a:lnTo>
                    <a:lnTo>
                      <a:pt x="758" y="248"/>
                    </a:lnTo>
                    <a:lnTo>
                      <a:pt x="758" y="248"/>
                    </a:lnTo>
                    <a:lnTo>
                      <a:pt x="758" y="248"/>
                    </a:lnTo>
                    <a:lnTo>
                      <a:pt x="758" y="248"/>
                    </a:lnTo>
                    <a:lnTo>
                      <a:pt x="756" y="248"/>
                    </a:lnTo>
                    <a:lnTo>
                      <a:pt x="754" y="246"/>
                    </a:lnTo>
                    <a:lnTo>
                      <a:pt x="754" y="246"/>
                    </a:lnTo>
                    <a:lnTo>
                      <a:pt x="754" y="248"/>
                    </a:lnTo>
                    <a:lnTo>
                      <a:pt x="752" y="248"/>
                    </a:lnTo>
                    <a:lnTo>
                      <a:pt x="750" y="248"/>
                    </a:lnTo>
                    <a:lnTo>
                      <a:pt x="750" y="248"/>
                    </a:lnTo>
                    <a:lnTo>
                      <a:pt x="743" y="252"/>
                    </a:lnTo>
                    <a:lnTo>
                      <a:pt x="743" y="252"/>
                    </a:lnTo>
                    <a:lnTo>
                      <a:pt x="741" y="254"/>
                    </a:lnTo>
                    <a:lnTo>
                      <a:pt x="741" y="254"/>
                    </a:lnTo>
                    <a:lnTo>
                      <a:pt x="741" y="254"/>
                    </a:lnTo>
                    <a:lnTo>
                      <a:pt x="741" y="254"/>
                    </a:lnTo>
                    <a:lnTo>
                      <a:pt x="741" y="254"/>
                    </a:lnTo>
                    <a:lnTo>
                      <a:pt x="741" y="254"/>
                    </a:lnTo>
                    <a:lnTo>
                      <a:pt x="741" y="254"/>
                    </a:lnTo>
                    <a:lnTo>
                      <a:pt x="741" y="254"/>
                    </a:lnTo>
                    <a:lnTo>
                      <a:pt x="741" y="254"/>
                    </a:lnTo>
                    <a:lnTo>
                      <a:pt x="741" y="254"/>
                    </a:lnTo>
                    <a:lnTo>
                      <a:pt x="741" y="254"/>
                    </a:lnTo>
                    <a:lnTo>
                      <a:pt x="741" y="252"/>
                    </a:lnTo>
                    <a:lnTo>
                      <a:pt x="741" y="254"/>
                    </a:lnTo>
                    <a:lnTo>
                      <a:pt x="739" y="254"/>
                    </a:lnTo>
                    <a:lnTo>
                      <a:pt x="739" y="254"/>
                    </a:lnTo>
                    <a:lnTo>
                      <a:pt x="739" y="254"/>
                    </a:lnTo>
                    <a:lnTo>
                      <a:pt x="739" y="256"/>
                    </a:lnTo>
                    <a:lnTo>
                      <a:pt x="739" y="256"/>
                    </a:lnTo>
                    <a:lnTo>
                      <a:pt x="737" y="258"/>
                    </a:lnTo>
                    <a:lnTo>
                      <a:pt x="735" y="258"/>
                    </a:lnTo>
                    <a:lnTo>
                      <a:pt x="733" y="260"/>
                    </a:lnTo>
                    <a:lnTo>
                      <a:pt x="733" y="260"/>
                    </a:lnTo>
                    <a:lnTo>
                      <a:pt x="733" y="258"/>
                    </a:lnTo>
                    <a:lnTo>
                      <a:pt x="731" y="258"/>
                    </a:lnTo>
                    <a:lnTo>
                      <a:pt x="731" y="258"/>
                    </a:lnTo>
                    <a:lnTo>
                      <a:pt x="731" y="256"/>
                    </a:lnTo>
                    <a:lnTo>
                      <a:pt x="729" y="256"/>
                    </a:lnTo>
                    <a:lnTo>
                      <a:pt x="725" y="260"/>
                    </a:lnTo>
                    <a:lnTo>
                      <a:pt x="725" y="260"/>
                    </a:lnTo>
                    <a:lnTo>
                      <a:pt x="725" y="260"/>
                    </a:lnTo>
                    <a:lnTo>
                      <a:pt x="727" y="260"/>
                    </a:lnTo>
                    <a:lnTo>
                      <a:pt x="727" y="260"/>
                    </a:lnTo>
                    <a:lnTo>
                      <a:pt x="727" y="260"/>
                    </a:lnTo>
                    <a:lnTo>
                      <a:pt x="725" y="260"/>
                    </a:lnTo>
                    <a:lnTo>
                      <a:pt x="725" y="260"/>
                    </a:lnTo>
                    <a:lnTo>
                      <a:pt x="723" y="260"/>
                    </a:lnTo>
                    <a:lnTo>
                      <a:pt x="725" y="262"/>
                    </a:lnTo>
                    <a:lnTo>
                      <a:pt x="725" y="262"/>
                    </a:lnTo>
                    <a:lnTo>
                      <a:pt x="725" y="262"/>
                    </a:lnTo>
                    <a:lnTo>
                      <a:pt x="725" y="264"/>
                    </a:lnTo>
                    <a:lnTo>
                      <a:pt x="725" y="264"/>
                    </a:lnTo>
                    <a:lnTo>
                      <a:pt x="723" y="264"/>
                    </a:lnTo>
                    <a:lnTo>
                      <a:pt x="719" y="264"/>
                    </a:lnTo>
                    <a:lnTo>
                      <a:pt x="717" y="264"/>
                    </a:lnTo>
                    <a:lnTo>
                      <a:pt x="717" y="266"/>
                    </a:lnTo>
                    <a:lnTo>
                      <a:pt x="717" y="266"/>
                    </a:lnTo>
                    <a:lnTo>
                      <a:pt x="715" y="266"/>
                    </a:lnTo>
                    <a:lnTo>
                      <a:pt x="713" y="266"/>
                    </a:lnTo>
                    <a:lnTo>
                      <a:pt x="713" y="266"/>
                    </a:lnTo>
                    <a:lnTo>
                      <a:pt x="713" y="266"/>
                    </a:lnTo>
                    <a:lnTo>
                      <a:pt x="713" y="264"/>
                    </a:lnTo>
                    <a:lnTo>
                      <a:pt x="713" y="264"/>
                    </a:lnTo>
                    <a:lnTo>
                      <a:pt x="715" y="264"/>
                    </a:lnTo>
                    <a:lnTo>
                      <a:pt x="715" y="264"/>
                    </a:lnTo>
                    <a:lnTo>
                      <a:pt x="717" y="262"/>
                    </a:lnTo>
                    <a:lnTo>
                      <a:pt x="717" y="262"/>
                    </a:lnTo>
                    <a:lnTo>
                      <a:pt x="717" y="262"/>
                    </a:lnTo>
                    <a:lnTo>
                      <a:pt x="717" y="262"/>
                    </a:lnTo>
                    <a:lnTo>
                      <a:pt x="719" y="260"/>
                    </a:lnTo>
                    <a:lnTo>
                      <a:pt x="717" y="262"/>
                    </a:lnTo>
                    <a:lnTo>
                      <a:pt x="715" y="262"/>
                    </a:lnTo>
                    <a:lnTo>
                      <a:pt x="713" y="264"/>
                    </a:lnTo>
                    <a:lnTo>
                      <a:pt x="711" y="264"/>
                    </a:lnTo>
                    <a:lnTo>
                      <a:pt x="711" y="264"/>
                    </a:lnTo>
                    <a:lnTo>
                      <a:pt x="711" y="264"/>
                    </a:lnTo>
                    <a:lnTo>
                      <a:pt x="711" y="264"/>
                    </a:lnTo>
                    <a:lnTo>
                      <a:pt x="711" y="264"/>
                    </a:lnTo>
                    <a:lnTo>
                      <a:pt x="711" y="266"/>
                    </a:lnTo>
                    <a:lnTo>
                      <a:pt x="711" y="266"/>
                    </a:lnTo>
                    <a:lnTo>
                      <a:pt x="711" y="266"/>
                    </a:lnTo>
                    <a:lnTo>
                      <a:pt x="711" y="268"/>
                    </a:lnTo>
                    <a:lnTo>
                      <a:pt x="711" y="268"/>
                    </a:lnTo>
                    <a:lnTo>
                      <a:pt x="711" y="268"/>
                    </a:lnTo>
                    <a:lnTo>
                      <a:pt x="711" y="268"/>
                    </a:lnTo>
                    <a:lnTo>
                      <a:pt x="711" y="268"/>
                    </a:lnTo>
                    <a:lnTo>
                      <a:pt x="711" y="271"/>
                    </a:lnTo>
                    <a:lnTo>
                      <a:pt x="711" y="271"/>
                    </a:lnTo>
                    <a:lnTo>
                      <a:pt x="713" y="271"/>
                    </a:lnTo>
                    <a:lnTo>
                      <a:pt x="715" y="271"/>
                    </a:lnTo>
                    <a:lnTo>
                      <a:pt x="719" y="277"/>
                    </a:lnTo>
                    <a:lnTo>
                      <a:pt x="719" y="277"/>
                    </a:lnTo>
                    <a:lnTo>
                      <a:pt x="719" y="277"/>
                    </a:lnTo>
                    <a:lnTo>
                      <a:pt x="721" y="279"/>
                    </a:lnTo>
                    <a:lnTo>
                      <a:pt x="725" y="281"/>
                    </a:lnTo>
                    <a:lnTo>
                      <a:pt x="727" y="283"/>
                    </a:lnTo>
                    <a:lnTo>
                      <a:pt x="735" y="287"/>
                    </a:lnTo>
                    <a:lnTo>
                      <a:pt x="737" y="287"/>
                    </a:lnTo>
                    <a:lnTo>
                      <a:pt x="739" y="289"/>
                    </a:lnTo>
                    <a:lnTo>
                      <a:pt x="737" y="287"/>
                    </a:lnTo>
                    <a:lnTo>
                      <a:pt x="735" y="287"/>
                    </a:lnTo>
                    <a:lnTo>
                      <a:pt x="735" y="287"/>
                    </a:lnTo>
                    <a:lnTo>
                      <a:pt x="733" y="285"/>
                    </a:lnTo>
                    <a:lnTo>
                      <a:pt x="733" y="285"/>
                    </a:lnTo>
                    <a:lnTo>
                      <a:pt x="733" y="285"/>
                    </a:lnTo>
                    <a:lnTo>
                      <a:pt x="739" y="287"/>
                    </a:lnTo>
                    <a:lnTo>
                      <a:pt x="741" y="289"/>
                    </a:lnTo>
                    <a:lnTo>
                      <a:pt x="743" y="289"/>
                    </a:lnTo>
                    <a:lnTo>
                      <a:pt x="743" y="291"/>
                    </a:lnTo>
                    <a:lnTo>
                      <a:pt x="746" y="291"/>
                    </a:lnTo>
                    <a:lnTo>
                      <a:pt x="746" y="291"/>
                    </a:lnTo>
                    <a:lnTo>
                      <a:pt x="748" y="291"/>
                    </a:lnTo>
                    <a:lnTo>
                      <a:pt x="750" y="293"/>
                    </a:lnTo>
                    <a:lnTo>
                      <a:pt x="750" y="293"/>
                    </a:lnTo>
                    <a:lnTo>
                      <a:pt x="752" y="295"/>
                    </a:lnTo>
                    <a:lnTo>
                      <a:pt x="750" y="295"/>
                    </a:lnTo>
                    <a:lnTo>
                      <a:pt x="750" y="295"/>
                    </a:lnTo>
                    <a:lnTo>
                      <a:pt x="750" y="295"/>
                    </a:lnTo>
                    <a:lnTo>
                      <a:pt x="746" y="293"/>
                    </a:lnTo>
                    <a:lnTo>
                      <a:pt x="746" y="293"/>
                    </a:lnTo>
                    <a:lnTo>
                      <a:pt x="746" y="293"/>
                    </a:lnTo>
                    <a:lnTo>
                      <a:pt x="743" y="293"/>
                    </a:lnTo>
                    <a:lnTo>
                      <a:pt x="743" y="293"/>
                    </a:lnTo>
                    <a:lnTo>
                      <a:pt x="743" y="293"/>
                    </a:lnTo>
                    <a:lnTo>
                      <a:pt x="743" y="293"/>
                    </a:lnTo>
                    <a:lnTo>
                      <a:pt x="741" y="293"/>
                    </a:lnTo>
                    <a:lnTo>
                      <a:pt x="741" y="295"/>
                    </a:lnTo>
                    <a:lnTo>
                      <a:pt x="741" y="295"/>
                    </a:lnTo>
                    <a:lnTo>
                      <a:pt x="741" y="297"/>
                    </a:lnTo>
                    <a:lnTo>
                      <a:pt x="741" y="297"/>
                    </a:lnTo>
                    <a:lnTo>
                      <a:pt x="739" y="299"/>
                    </a:lnTo>
                    <a:lnTo>
                      <a:pt x="739" y="299"/>
                    </a:lnTo>
                    <a:lnTo>
                      <a:pt x="739" y="299"/>
                    </a:lnTo>
                    <a:lnTo>
                      <a:pt x="739" y="299"/>
                    </a:lnTo>
                    <a:lnTo>
                      <a:pt x="739" y="299"/>
                    </a:lnTo>
                    <a:lnTo>
                      <a:pt x="739" y="299"/>
                    </a:lnTo>
                    <a:lnTo>
                      <a:pt x="739" y="299"/>
                    </a:lnTo>
                    <a:lnTo>
                      <a:pt x="739" y="299"/>
                    </a:lnTo>
                    <a:lnTo>
                      <a:pt x="737" y="299"/>
                    </a:lnTo>
                    <a:lnTo>
                      <a:pt x="737" y="299"/>
                    </a:lnTo>
                    <a:lnTo>
                      <a:pt x="737" y="299"/>
                    </a:lnTo>
                    <a:lnTo>
                      <a:pt x="735" y="299"/>
                    </a:lnTo>
                    <a:lnTo>
                      <a:pt x="735" y="299"/>
                    </a:lnTo>
                    <a:lnTo>
                      <a:pt x="733" y="297"/>
                    </a:lnTo>
                    <a:lnTo>
                      <a:pt x="731" y="297"/>
                    </a:lnTo>
                    <a:lnTo>
                      <a:pt x="731" y="297"/>
                    </a:lnTo>
                    <a:lnTo>
                      <a:pt x="731" y="297"/>
                    </a:lnTo>
                    <a:lnTo>
                      <a:pt x="731" y="297"/>
                    </a:lnTo>
                    <a:lnTo>
                      <a:pt x="731" y="295"/>
                    </a:lnTo>
                    <a:lnTo>
                      <a:pt x="731" y="293"/>
                    </a:lnTo>
                    <a:lnTo>
                      <a:pt x="731" y="293"/>
                    </a:lnTo>
                    <a:lnTo>
                      <a:pt x="733" y="293"/>
                    </a:lnTo>
                    <a:lnTo>
                      <a:pt x="733" y="291"/>
                    </a:lnTo>
                    <a:lnTo>
                      <a:pt x="733" y="291"/>
                    </a:lnTo>
                    <a:lnTo>
                      <a:pt x="733" y="291"/>
                    </a:lnTo>
                    <a:lnTo>
                      <a:pt x="733" y="291"/>
                    </a:lnTo>
                    <a:lnTo>
                      <a:pt x="733" y="291"/>
                    </a:lnTo>
                    <a:lnTo>
                      <a:pt x="731" y="291"/>
                    </a:lnTo>
                    <a:lnTo>
                      <a:pt x="731" y="293"/>
                    </a:lnTo>
                    <a:lnTo>
                      <a:pt x="731" y="295"/>
                    </a:lnTo>
                    <a:lnTo>
                      <a:pt x="731" y="297"/>
                    </a:lnTo>
                    <a:lnTo>
                      <a:pt x="731" y="299"/>
                    </a:lnTo>
                    <a:lnTo>
                      <a:pt x="733" y="301"/>
                    </a:lnTo>
                    <a:lnTo>
                      <a:pt x="733" y="301"/>
                    </a:lnTo>
                    <a:lnTo>
                      <a:pt x="735" y="303"/>
                    </a:lnTo>
                    <a:lnTo>
                      <a:pt x="735" y="303"/>
                    </a:lnTo>
                    <a:lnTo>
                      <a:pt x="735" y="305"/>
                    </a:lnTo>
                    <a:lnTo>
                      <a:pt x="735" y="305"/>
                    </a:lnTo>
                    <a:lnTo>
                      <a:pt x="735" y="305"/>
                    </a:lnTo>
                    <a:lnTo>
                      <a:pt x="737" y="307"/>
                    </a:lnTo>
                    <a:lnTo>
                      <a:pt x="737" y="309"/>
                    </a:lnTo>
                    <a:lnTo>
                      <a:pt x="739" y="312"/>
                    </a:lnTo>
                    <a:lnTo>
                      <a:pt x="739" y="312"/>
                    </a:lnTo>
                    <a:lnTo>
                      <a:pt x="737" y="309"/>
                    </a:lnTo>
                    <a:lnTo>
                      <a:pt x="737" y="309"/>
                    </a:lnTo>
                    <a:lnTo>
                      <a:pt x="737" y="309"/>
                    </a:lnTo>
                    <a:lnTo>
                      <a:pt x="739" y="309"/>
                    </a:lnTo>
                    <a:lnTo>
                      <a:pt x="739" y="312"/>
                    </a:lnTo>
                    <a:lnTo>
                      <a:pt x="739" y="312"/>
                    </a:lnTo>
                    <a:lnTo>
                      <a:pt x="739" y="312"/>
                    </a:lnTo>
                    <a:lnTo>
                      <a:pt x="739" y="314"/>
                    </a:lnTo>
                    <a:lnTo>
                      <a:pt x="739" y="314"/>
                    </a:lnTo>
                    <a:lnTo>
                      <a:pt x="739" y="316"/>
                    </a:lnTo>
                    <a:lnTo>
                      <a:pt x="739" y="316"/>
                    </a:lnTo>
                    <a:lnTo>
                      <a:pt x="739" y="316"/>
                    </a:lnTo>
                    <a:lnTo>
                      <a:pt x="739" y="316"/>
                    </a:lnTo>
                    <a:lnTo>
                      <a:pt x="739" y="316"/>
                    </a:lnTo>
                    <a:lnTo>
                      <a:pt x="737" y="316"/>
                    </a:lnTo>
                    <a:lnTo>
                      <a:pt x="737" y="316"/>
                    </a:lnTo>
                    <a:lnTo>
                      <a:pt x="737" y="316"/>
                    </a:lnTo>
                    <a:lnTo>
                      <a:pt x="737" y="318"/>
                    </a:lnTo>
                    <a:lnTo>
                      <a:pt x="737" y="318"/>
                    </a:lnTo>
                    <a:lnTo>
                      <a:pt x="737" y="320"/>
                    </a:lnTo>
                    <a:lnTo>
                      <a:pt x="737" y="320"/>
                    </a:lnTo>
                    <a:lnTo>
                      <a:pt x="737" y="322"/>
                    </a:lnTo>
                    <a:lnTo>
                      <a:pt x="737" y="326"/>
                    </a:lnTo>
                    <a:lnTo>
                      <a:pt x="741" y="328"/>
                    </a:lnTo>
                    <a:lnTo>
                      <a:pt x="746" y="330"/>
                    </a:lnTo>
                    <a:lnTo>
                      <a:pt x="748" y="332"/>
                    </a:lnTo>
                    <a:lnTo>
                      <a:pt x="758" y="336"/>
                    </a:lnTo>
                    <a:lnTo>
                      <a:pt x="766" y="340"/>
                    </a:lnTo>
                    <a:lnTo>
                      <a:pt x="770" y="340"/>
                    </a:lnTo>
                    <a:lnTo>
                      <a:pt x="772" y="340"/>
                    </a:lnTo>
                    <a:lnTo>
                      <a:pt x="772" y="340"/>
                    </a:lnTo>
                    <a:lnTo>
                      <a:pt x="770" y="340"/>
                    </a:lnTo>
                    <a:lnTo>
                      <a:pt x="770" y="340"/>
                    </a:lnTo>
                    <a:lnTo>
                      <a:pt x="768" y="340"/>
                    </a:lnTo>
                    <a:lnTo>
                      <a:pt x="768" y="340"/>
                    </a:lnTo>
                    <a:lnTo>
                      <a:pt x="768" y="338"/>
                    </a:lnTo>
                    <a:lnTo>
                      <a:pt x="768" y="338"/>
                    </a:lnTo>
                    <a:lnTo>
                      <a:pt x="768" y="338"/>
                    </a:lnTo>
                    <a:lnTo>
                      <a:pt x="768" y="338"/>
                    </a:lnTo>
                    <a:lnTo>
                      <a:pt x="768" y="338"/>
                    </a:lnTo>
                    <a:lnTo>
                      <a:pt x="768" y="338"/>
                    </a:lnTo>
                    <a:lnTo>
                      <a:pt x="768" y="338"/>
                    </a:lnTo>
                    <a:lnTo>
                      <a:pt x="768" y="336"/>
                    </a:lnTo>
                    <a:lnTo>
                      <a:pt x="768" y="336"/>
                    </a:lnTo>
                    <a:lnTo>
                      <a:pt x="768" y="336"/>
                    </a:lnTo>
                    <a:lnTo>
                      <a:pt x="768" y="336"/>
                    </a:lnTo>
                    <a:lnTo>
                      <a:pt x="768" y="336"/>
                    </a:lnTo>
                    <a:lnTo>
                      <a:pt x="770" y="336"/>
                    </a:lnTo>
                    <a:lnTo>
                      <a:pt x="770" y="338"/>
                    </a:lnTo>
                    <a:lnTo>
                      <a:pt x="768" y="338"/>
                    </a:lnTo>
                    <a:lnTo>
                      <a:pt x="770" y="338"/>
                    </a:lnTo>
                    <a:lnTo>
                      <a:pt x="770" y="338"/>
                    </a:lnTo>
                    <a:lnTo>
                      <a:pt x="772" y="338"/>
                    </a:lnTo>
                    <a:lnTo>
                      <a:pt x="774" y="338"/>
                    </a:lnTo>
                    <a:lnTo>
                      <a:pt x="774" y="338"/>
                    </a:lnTo>
                    <a:lnTo>
                      <a:pt x="772" y="338"/>
                    </a:lnTo>
                    <a:lnTo>
                      <a:pt x="772" y="338"/>
                    </a:lnTo>
                    <a:lnTo>
                      <a:pt x="774" y="338"/>
                    </a:lnTo>
                    <a:lnTo>
                      <a:pt x="782" y="336"/>
                    </a:lnTo>
                    <a:lnTo>
                      <a:pt x="784" y="336"/>
                    </a:lnTo>
                    <a:lnTo>
                      <a:pt x="780" y="336"/>
                    </a:lnTo>
                    <a:lnTo>
                      <a:pt x="791" y="338"/>
                    </a:lnTo>
                    <a:lnTo>
                      <a:pt x="795" y="338"/>
                    </a:lnTo>
                    <a:lnTo>
                      <a:pt x="797" y="338"/>
                    </a:lnTo>
                    <a:lnTo>
                      <a:pt x="801" y="340"/>
                    </a:lnTo>
                    <a:lnTo>
                      <a:pt x="803" y="342"/>
                    </a:lnTo>
                    <a:lnTo>
                      <a:pt x="803" y="342"/>
                    </a:lnTo>
                    <a:lnTo>
                      <a:pt x="805" y="344"/>
                    </a:lnTo>
                    <a:lnTo>
                      <a:pt x="805" y="344"/>
                    </a:lnTo>
                    <a:lnTo>
                      <a:pt x="805" y="344"/>
                    </a:lnTo>
                    <a:lnTo>
                      <a:pt x="805" y="346"/>
                    </a:lnTo>
                    <a:lnTo>
                      <a:pt x="807" y="348"/>
                    </a:lnTo>
                    <a:lnTo>
                      <a:pt x="807" y="348"/>
                    </a:lnTo>
                    <a:lnTo>
                      <a:pt x="807" y="348"/>
                    </a:lnTo>
                    <a:lnTo>
                      <a:pt x="809" y="348"/>
                    </a:lnTo>
                    <a:lnTo>
                      <a:pt x="809" y="346"/>
                    </a:lnTo>
                    <a:lnTo>
                      <a:pt x="809" y="346"/>
                    </a:lnTo>
                    <a:lnTo>
                      <a:pt x="811" y="344"/>
                    </a:lnTo>
                    <a:lnTo>
                      <a:pt x="811" y="344"/>
                    </a:lnTo>
                    <a:lnTo>
                      <a:pt x="811" y="344"/>
                    </a:lnTo>
                    <a:lnTo>
                      <a:pt x="811" y="344"/>
                    </a:lnTo>
                    <a:lnTo>
                      <a:pt x="811" y="342"/>
                    </a:lnTo>
                    <a:lnTo>
                      <a:pt x="809" y="344"/>
                    </a:lnTo>
                    <a:lnTo>
                      <a:pt x="809" y="342"/>
                    </a:lnTo>
                    <a:lnTo>
                      <a:pt x="807" y="342"/>
                    </a:lnTo>
                    <a:lnTo>
                      <a:pt x="807" y="342"/>
                    </a:lnTo>
                    <a:lnTo>
                      <a:pt x="807" y="340"/>
                    </a:lnTo>
                    <a:lnTo>
                      <a:pt x="805" y="340"/>
                    </a:lnTo>
                    <a:lnTo>
                      <a:pt x="805" y="340"/>
                    </a:lnTo>
                    <a:lnTo>
                      <a:pt x="803" y="338"/>
                    </a:lnTo>
                    <a:lnTo>
                      <a:pt x="803" y="338"/>
                    </a:lnTo>
                    <a:lnTo>
                      <a:pt x="803" y="338"/>
                    </a:lnTo>
                    <a:lnTo>
                      <a:pt x="805" y="338"/>
                    </a:lnTo>
                    <a:lnTo>
                      <a:pt x="807" y="336"/>
                    </a:lnTo>
                    <a:lnTo>
                      <a:pt x="807" y="336"/>
                    </a:lnTo>
                    <a:lnTo>
                      <a:pt x="809" y="336"/>
                    </a:lnTo>
                    <a:lnTo>
                      <a:pt x="809" y="338"/>
                    </a:lnTo>
                    <a:lnTo>
                      <a:pt x="809" y="338"/>
                    </a:lnTo>
                    <a:lnTo>
                      <a:pt x="811" y="340"/>
                    </a:lnTo>
                    <a:lnTo>
                      <a:pt x="811" y="340"/>
                    </a:lnTo>
                    <a:lnTo>
                      <a:pt x="811" y="340"/>
                    </a:lnTo>
                    <a:lnTo>
                      <a:pt x="811" y="340"/>
                    </a:lnTo>
                    <a:lnTo>
                      <a:pt x="811" y="342"/>
                    </a:lnTo>
                    <a:lnTo>
                      <a:pt x="811" y="342"/>
                    </a:lnTo>
                    <a:lnTo>
                      <a:pt x="813" y="342"/>
                    </a:lnTo>
                    <a:lnTo>
                      <a:pt x="813" y="342"/>
                    </a:lnTo>
                    <a:lnTo>
                      <a:pt x="813" y="342"/>
                    </a:lnTo>
                    <a:lnTo>
                      <a:pt x="813" y="342"/>
                    </a:lnTo>
                    <a:lnTo>
                      <a:pt x="813" y="342"/>
                    </a:lnTo>
                    <a:lnTo>
                      <a:pt x="813" y="344"/>
                    </a:lnTo>
                    <a:lnTo>
                      <a:pt x="815" y="344"/>
                    </a:lnTo>
                    <a:lnTo>
                      <a:pt x="815" y="344"/>
                    </a:lnTo>
                    <a:lnTo>
                      <a:pt x="815" y="346"/>
                    </a:lnTo>
                    <a:lnTo>
                      <a:pt x="815" y="344"/>
                    </a:lnTo>
                    <a:lnTo>
                      <a:pt x="815" y="346"/>
                    </a:lnTo>
                    <a:lnTo>
                      <a:pt x="813" y="346"/>
                    </a:lnTo>
                    <a:lnTo>
                      <a:pt x="815" y="346"/>
                    </a:lnTo>
                    <a:lnTo>
                      <a:pt x="815" y="348"/>
                    </a:lnTo>
                    <a:lnTo>
                      <a:pt x="815" y="348"/>
                    </a:lnTo>
                    <a:lnTo>
                      <a:pt x="815" y="350"/>
                    </a:lnTo>
                    <a:lnTo>
                      <a:pt x="815" y="350"/>
                    </a:lnTo>
                    <a:lnTo>
                      <a:pt x="815" y="350"/>
                    </a:lnTo>
                    <a:lnTo>
                      <a:pt x="815" y="352"/>
                    </a:lnTo>
                    <a:lnTo>
                      <a:pt x="815" y="352"/>
                    </a:lnTo>
                    <a:lnTo>
                      <a:pt x="815" y="352"/>
                    </a:lnTo>
                    <a:lnTo>
                      <a:pt x="815" y="352"/>
                    </a:lnTo>
                    <a:lnTo>
                      <a:pt x="817" y="352"/>
                    </a:lnTo>
                    <a:lnTo>
                      <a:pt x="819" y="350"/>
                    </a:lnTo>
                    <a:lnTo>
                      <a:pt x="819" y="350"/>
                    </a:lnTo>
                    <a:lnTo>
                      <a:pt x="819" y="350"/>
                    </a:lnTo>
                    <a:lnTo>
                      <a:pt x="819" y="348"/>
                    </a:lnTo>
                    <a:lnTo>
                      <a:pt x="819" y="348"/>
                    </a:lnTo>
                    <a:lnTo>
                      <a:pt x="819" y="348"/>
                    </a:lnTo>
                    <a:lnTo>
                      <a:pt x="819" y="348"/>
                    </a:lnTo>
                    <a:lnTo>
                      <a:pt x="819" y="346"/>
                    </a:lnTo>
                    <a:lnTo>
                      <a:pt x="819" y="346"/>
                    </a:lnTo>
                    <a:lnTo>
                      <a:pt x="819" y="344"/>
                    </a:lnTo>
                    <a:lnTo>
                      <a:pt x="821" y="344"/>
                    </a:lnTo>
                    <a:lnTo>
                      <a:pt x="821" y="344"/>
                    </a:lnTo>
                    <a:lnTo>
                      <a:pt x="823" y="342"/>
                    </a:lnTo>
                    <a:lnTo>
                      <a:pt x="827" y="340"/>
                    </a:lnTo>
                    <a:lnTo>
                      <a:pt x="827" y="340"/>
                    </a:lnTo>
                    <a:lnTo>
                      <a:pt x="830" y="340"/>
                    </a:lnTo>
                    <a:lnTo>
                      <a:pt x="830" y="340"/>
                    </a:lnTo>
                    <a:lnTo>
                      <a:pt x="830" y="338"/>
                    </a:lnTo>
                    <a:lnTo>
                      <a:pt x="830" y="338"/>
                    </a:lnTo>
                    <a:lnTo>
                      <a:pt x="832" y="336"/>
                    </a:lnTo>
                    <a:lnTo>
                      <a:pt x="832" y="336"/>
                    </a:lnTo>
                    <a:lnTo>
                      <a:pt x="834" y="336"/>
                    </a:lnTo>
                    <a:lnTo>
                      <a:pt x="834" y="336"/>
                    </a:lnTo>
                    <a:lnTo>
                      <a:pt x="832" y="336"/>
                    </a:lnTo>
                    <a:lnTo>
                      <a:pt x="832" y="336"/>
                    </a:lnTo>
                    <a:lnTo>
                      <a:pt x="834" y="336"/>
                    </a:lnTo>
                    <a:lnTo>
                      <a:pt x="836" y="336"/>
                    </a:lnTo>
                    <a:lnTo>
                      <a:pt x="836" y="336"/>
                    </a:lnTo>
                    <a:lnTo>
                      <a:pt x="838" y="336"/>
                    </a:lnTo>
                    <a:lnTo>
                      <a:pt x="838" y="336"/>
                    </a:lnTo>
                    <a:lnTo>
                      <a:pt x="838" y="336"/>
                    </a:lnTo>
                    <a:lnTo>
                      <a:pt x="838" y="336"/>
                    </a:lnTo>
                    <a:lnTo>
                      <a:pt x="838" y="336"/>
                    </a:lnTo>
                    <a:lnTo>
                      <a:pt x="840" y="334"/>
                    </a:lnTo>
                    <a:lnTo>
                      <a:pt x="840" y="334"/>
                    </a:lnTo>
                    <a:lnTo>
                      <a:pt x="838" y="334"/>
                    </a:lnTo>
                    <a:lnTo>
                      <a:pt x="838" y="336"/>
                    </a:lnTo>
                    <a:lnTo>
                      <a:pt x="838" y="336"/>
                    </a:lnTo>
                    <a:lnTo>
                      <a:pt x="836" y="336"/>
                    </a:lnTo>
                    <a:lnTo>
                      <a:pt x="836" y="336"/>
                    </a:lnTo>
                    <a:lnTo>
                      <a:pt x="838" y="334"/>
                    </a:lnTo>
                    <a:lnTo>
                      <a:pt x="842" y="332"/>
                    </a:lnTo>
                    <a:lnTo>
                      <a:pt x="842" y="332"/>
                    </a:lnTo>
                    <a:lnTo>
                      <a:pt x="840" y="332"/>
                    </a:lnTo>
                    <a:lnTo>
                      <a:pt x="840" y="332"/>
                    </a:lnTo>
                    <a:lnTo>
                      <a:pt x="842" y="332"/>
                    </a:lnTo>
                    <a:lnTo>
                      <a:pt x="842" y="332"/>
                    </a:lnTo>
                    <a:lnTo>
                      <a:pt x="842" y="334"/>
                    </a:lnTo>
                    <a:lnTo>
                      <a:pt x="844" y="334"/>
                    </a:lnTo>
                    <a:lnTo>
                      <a:pt x="844" y="334"/>
                    </a:lnTo>
                    <a:lnTo>
                      <a:pt x="844" y="336"/>
                    </a:lnTo>
                    <a:lnTo>
                      <a:pt x="846" y="336"/>
                    </a:lnTo>
                    <a:lnTo>
                      <a:pt x="846" y="336"/>
                    </a:lnTo>
                    <a:lnTo>
                      <a:pt x="846" y="334"/>
                    </a:lnTo>
                    <a:lnTo>
                      <a:pt x="846" y="334"/>
                    </a:lnTo>
                    <a:lnTo>
                      <a:pt x="846" y="334"/>
                    </a:lnTo>
                    <a:lnTo>
                      <a:pt x="848" y="334"/>
                    </a:lnTo>
                    <a:lnTo>
                      <a:pt x="848" y="334"/>
                    </a:lnTo>
                    <a:lnTo>
                      <a:pt x="848" y="334"/>
                    </a:lnTo>
                    <a:lnTo>
                      <a:pt x="848" y="334"/>
                    </a:lnTo>
                    <a:lnTo>
                      <a:pt x="850" y="334"/>
                    </a:lnTo>
                    <a:lnTo>
                      <a:pt x="850" y="332"/>
                    </a:lnTo>
                    <a:lnTo>
                      <a:pt x="850" y="332"/>
                    </a:lnTo>
                    <a:lnTo>
                      <a:pt x="850" y="332"/>
                    </a:lnTo>
                    <a:lnTo>
                      <a:pt x="850" y="332"/>
                    </a:lnTo>
                    <a:lnTo>
                      <a:pt x="850" y="332"/>
                    </a:lnTo>
                    <a:lnTo>
                      <a:pt x="850" y="332"/>
                    </a:lnTo>
                    <a:lnTo>
                      <a:pt x="850" y="330"/>
                    </a:lnTo>
                    <a:lnTo>
                      <a:pt x="852" y="330"/>
                    </a:lnTo>
                    <a:lnTo>
                      <a:pt x="852" y="328"/>
                    </a:lnTo>
                    <a:lnTo>
                      <a:pt x="854" y="328"/>
                    </a:lnTo>
                    <a:lnTo>
                      <a:pt x="854" y="328"/>
                    </a:lnTo>
                    <a:lnTo>
                      <a:pt x="854" y="326"/>
                    </a:lnTo>
                    <a:lnTo>
                      <a:pt x="856" y="328"/>
                    </a:lnTo>
                    <a:lnTo>
                      <a:pt x="856" y="328"/>
                    </a:lnTo>
                    <a:lnTo>
                      <a:pt x="856" y="326"/>
                    </a:lnTo>
                    <a:lnTo>
                      <a:pt x="856" y="326"/>
                    </a:lnTo>
                    <a:lnTo>
                      <a:pt x="858" y="326"/>
                    </a:lnTo>
                    <a:lnTo>
                      <a:pt x="858" y="326"/>
                    </a:lnTo>
                    <a:lnTo>
                      <a:pt x="858" y="326"/>
                    </a:lnTo>
                    <a:lnTo>
                      <a:pt x="858" y="328"/>
                    </a:lnTo>
                    <a:lnTo>
                      <a:pt x="858" y="328"/>
                    </a:lnTo>
                    <a:lnTo>
                      <a:pt x="858" y="328"/>
                    </a:lnTo>
                    <a:lnTo>
                      <a:pt x="856" y="328"/>
                    </a:lnTo>
                    <a:lnTo>
                      <a:pt x="856" y="328"/>
                    </a:lnTo>
                    <a:lnTo>
                      <a:pt x="856" y="328"/>
                    </a:lnTo>
                    <a:lnTo>
                      <a:pt x="854" y="328"/>
                    </a:lnTo>
                    <a:lnTo>
                      <a:pt x="854" y="328"/>
                    </a:lnTo>
                    <a:lnTo>
                      <a:pt x="856" y="330"/>
                    </a:lnTo>
                    <a:lnTo>
                      <a:pt x="858" y="332"/>
                    </a:lnTo>
                    <a:lnTo>
                      <a:pt x="858" y="332"/>
                    </a:lnTo>
                    <a:lnTo>
                      <a:pt x="860" y="334"/>
                    </a:lnTo>
                    <a:lnTo>
                      <a:pt x="860" y="334"/>
                    </a:lnTo>
                    <a:lnTo>
                      <a:pt x="860" y="334"/>
                    </a:lnTo>
                    <a:lnTo>
                      <a:pt x="860" y="336"/>
                    </a:lnTo>
                    <a:lnTo>
                      <a:pt x="860" y="338"/>
                    </a:lnTo>
                    <a:lnTo>
                      <a:pt x="862" y="338"/>
                    </a:lnTo>
                    <a:lnTo>
                      <a:pt x="862" y="338"/>
                    </a:lnTo>
                    <a:lnTo>
                      <a:pt x="862" y="338"/>
                    </a:lnTo>
                    <a:lnTo>
                      <a:pt x="862" y="340"/>
                    </a:lnTo>
                    <a:lnTo>
                      <a:pt x="862" y="340"/>
                    </a:lnTo>
                    <a:lnTo>
                      <a:pt x="860" y="342"/>
                    </a:lnTo>
                    <a:lnTo>
                      <a:pt x="860" y="344"/>
                    </a:lnTo>
                    <a:lnTo>
                      <a:pt x="858" y="346"/>
                    </a:lnTo>
                    <a:lnTo>
                      <a:pt x="858" y="346"/>
                    </a:lnTo>
                    <a:lnTo>
                      <a:pt x="858" y="346"/>
                    </a:lnTo>
                    <a:lnTo>
                      <a:pt x="856" y="346"/>
                    </a:lnTo>
                    <a:lnTo>
                      <a:pt x="856" y="346"/>
                    </a:lnTo>
                    <a:lnTo>
                      <a:pt x="854" y="346"/>
                    </a:lnTo>
                    <a:lnTo>
                      <a:pt x="854" y="348"/>
                    </a:lnTo>
                    <a:lnTo>
                      <a:pt x="856" y="348"/>
                    </a:lnTo>
                    <a:lnTo>
                      <a:pt x="854" y="348"/>
                    </a:lnTo>
                    <a:lnTo>
                      <a:pt x="854" y="350"/>
                    </a:lnTo>
                    <a:lnTo>
                      <a:pt x="848" y="348"/>
                    </a:lnTo>
                    <a:lnTo>
                      <a:pt x="848" y="346"/>
                    </a:lnTo>
                    <a:lnTo>
                      <a:pt x="848" y="346"/>
                    </a:lnTo>
                    <a:lnTo>
                      <a:pt x="846" y="346"/>
                    </a:lnTo>
                    <a:lnTo>
                      <a:pt x="846" y="346"/>
                    </a:lnTo>
                    <a:lnTo>
                      <a:pt x="846" y="348"/>
                    </a:lnTo>
                    <a:lnTo>
                      <a:pt x="846" y="348"/>
                    </a:lnTo>
                    <a:lnTo>
                      <a:pt x="846" y="348"/>
                    </a:lnTo>
                    <a:lnTo>
                      <a:pt x="846" y="348"/>
                    </a:lnTo>
                    <a:lnTo>
                      <a:pt x="846" y="350"/>
                    </a:lnTo>
                    <a:lnTo>
                      <a:pt x="844" y="350"/>
                    </a:lnTo>
                    <a:lnTo>
                      <a:pt x="844" y="350"/>
                    </a:lnTo>
                    <a:lnTo>
                      <a:pt x="844" y="350"/>
                    </a:lnTo>
                    <a:lnTo>
                      <a:pt x="844" y="352"/>
                    </a:lnTo>
                    <a:lnTo>
                      <a:pt x="844" y="352"/>
                    </a:lnTo>
                    <a:lnTo>
                      <a:pt x="844" y="355"/>
                    </a:lnTo>
                    <a:lnTo>
                      <a:pt x="844" y="355"/>
                    </a:lnTo>
                    <a:lnTo>
                      <a:pt x="844" y="355"/>
                    </a:lnTo>
                    <a:lnTo>
                      <a:pt x="844" y="355"/>
                    </a:lnTo>
                    <a:lnTo>
                      <a:pt x="844" y="352"/>
                    </a:lnTo>
                    <a:lnTo>
                      <a:pt x="844" y="352"/>
                    </a:lnTo>
                    <a:lnTo>
                      <a:pt x="846" y="352"/>
                    </a:lnTo>
                    <a:lnTo>
                      <a:pt x="846" y="352"/>
                    </a:lnTo>
                    <a:lnTo>
                      <a:pt x="848" y="352"/>
                    </a:lnTo>
                    <a:lnTo>
                      <a:pt x="852" y="355"/>
                    </a:lnTo>
                    <a:lnTo>
                      <a:pt x="852" y="355"/>
                    </a:lnTo>
                    <a:lnTo>
                      <a:pt x="850" y="355"/>
                    </a:lnTo>
                    <a:lnTo>
                      <a:pt x="850" y="355"/>
                    </a:lnTo>
                    <a:lnTo>
                      <a:pt x="850" y="355"/>
                    </a:lnTo>
                    <a:lnTo>
                      <a:pt x="850" y="355"/>
                    </a:lnTo>
                    <a:lnTo>
                      <a:pt x="850" y="355"/>
                    </a:lnTo>
                    <a:lnTo>
                      <a:pt x="852" y="355"/>
                    </a:lnTo>
                    <a:lnTo>
                      <a:pt x="850" y="357"/>
                    </a:lnTo>
                    <a:lnTo>
                      <a:pt x="850" y="357"/>
                    </a:lnTo>
                    <a:lnTo>
                      <a:pt x="850" y="357"/>
                    </a:lnTo>
                    <a:lnTo>
                      <a:pt x="850" y="357"/>
                    </a:lnTo>
                    <a:lnTo>
                      <a:pt x="852" y="357"/>
                    </a:lnTo>
                    <a:lnTo>
                      <a:pt x="852" y="359"/>
                    </a:lnTo>
                    <a:lnTo>
                      <a:pt x="852" y="361"/>
                    </a:lnTo>
                    <a:lnTo>
                      <a:pt x="854" y="361"/>
                    </a:lnTo>
                    <a:lnTo>
                      <a:pt x="854" y="363"/>
                    </a:lnTo>
                    <a:lnTo>
                      <a:pt x="854" y="363"/>
                    </a:lnTo>
                    <a:lnTo>
                      <a:pt x="856" y="365"/>
                    </a:lnTo>
                    <a:lnTo>
                      <a:pt x="854" y="371"/>
                    </a:lnTo>
                    <a:lnTo>
                      <a:pt x="854" y="373"/>
                    </a:lnTo>
                    <a:lnTo>
                      <a:pt x="856" y="381"/>
                    </a:lnTo>
                    <a:lnTo>
                      <a:pt x="858" y="385"/>
                    </a:lnTo>
                    <a:lnTo>
                      <a:pt x="856" y="389"/>
                    </a:lnTo>
                    <a:lnTo>
                      <a:pt x="856" y="391"/>
                    </a:lnTo>
                    <a:lnTo>
                      <a:pt x="854" y="391"/>
                    </a:lnTo>
                    <a:lnTo>
                      <a:pt x="854" y="391"/>
                    </a:lnTo>
                    <a:lnTo>
                      <a:pt x="852" y="396"/>
                    </a:lnTo>
                    <a:lnTo>
                      <a:pt x="852" y="396"/>
                    </a:lnTo>
                    <a:lnTo>
                      <a:pt x="850" y="396"/>
                    </a:lnTo>
                    <a:lnTo>
                      <a:pt x="850" y="396"/>
                    </a:lnTo>
                    <a:lnTo>
                      <a:pt x="850" y="398"/>
                    </a:lnTo>
                    <a:lnTo>
                      <a:pt x="850" y="398"/>
                    </a:lnTo>
                    <a:lnTo>
                      <a:pt x="846" y="402"/>
                    </a:lnTo>
                    <a:lnTo>
                      <a:pt x="842" y="402"/>
                    </a:lnTo>
                    <a:lnTo>
                      <a:pt x="842" y="402"/>
                    </a:lnTo>
                    <a:lnTo>
                      <a:pt x="840" y="402"/>
                    </a:lnTo>
                    <a:lnTo>
                      <a:pt x="840" y="402"/>
                    </a:lnTo>
                    <a:lnTo>
                      <a:pt x="840" y="402"/>
                    </a:lnTo>
                    <a:lnTo>
                      <a:pt x="840" y="402"/>
                    </a:lnTo>
                    <a:lnTo>
                      <a:pt x="840" y="402"/>
                    </a:lnTo>
                    <a:lnTo>
                      <a:pt x="840" y="402"/>
                    </a:lnTo>
                    <a:lnTo>
                      <a:pt x="838" y="402"/>
                    </a:lnTo>
                    <a:lnTo>
                      <a:pt x="838" y="402"/>
                    </a:lnTo>
                    <a:lnTo>
                      <a:pt x="838" y="402"/>
                    </a:lnTo>
                    <a:lnTo>
                      <a:pt x="836" y="402"/>
                    </a:lnTo>
                    <a:lnTo>
                      <a:pt x="836" y="402"/>
                    </a:lnTo>
                    <a:lnTo>
                      <a:pt x="836" y="402"/>
                    </a:lnTo>
                    <a:lnTo>
                      <a:pt x="823" y="402"/>
                    </a:lnTo>
                    <a:lnTo>
                      <a:pt x="823" y="402"/>
                    </a:lnTo>
                    <a:lnTo>
                      <a:pt x="823" y="402"/>
                    </a:lnTo>
                    <a:lnTo>
                      <a:pt x="825" y="402"/>
                    </a:lnTo>
                    <a:lnTo>
                      <a:pt x="825" y="402"/>
                    </a:lnTo>
                    <a:lnTo>
                      <a:pt x="825" y="402"/>
                    </a:lnTo>
                    <a:lnTo>
                      <a:pt x="825" y="400"/>
                    </a:lnTo>
                    <a:lnTo>
                      <a:pt x="825" y="400"/>
                    </a:lnTo>
                    <a:lnTo>
                      <a:pt x="827" y="400"/>
                    </a:lnTo>
                    <a:lnTo>
                      <a:pt x="827" y="400"/>
                    </a:lnTo>
                    <a:lnTo>
                      <a:pt x="825" y="400"/>
                    </a:lnTo>
                    <a:lnTo>
                      <a:pt x="825" y="400"/>
                    </a:lnTo>
                    <a:lnTo>
                      <a:pt x="825" y="398"/>
                    </a:lnTo>
                    <a:lnTo>
                      <a:pt x="825" y="398"/>
                    </a:lnTo>
                    <a:lnTo>
                      <a:pt x="823" y="398"/>
                    </a:lnTo>
                    <a:lnTo>
                      <a:pt x="823" y="398"/>
                    </a:lnTo>
                    <a:lnTo>
                      <a:pt x="823" y="398"/>
                    </a:lnTo>
                    <a:lnTo>
                      <a:pt x="821" y="396"/>
                    </a:lnTo>
                    <a:lnTo>
                      <a:pt x="821" y="396"/>
                    </a:lnTo>
                    <a:lnTo>
                      <a:pt x="821" y="396"/>
                    </a:lnTo>
                    <a:lnTo>
                      <a:pt x="821" y="396"/>
                    </a:lnTo>
                    <a:lnTo>
                      <a:pt x="819" y="396"/>
                    </a:lnTo>
                    <a:lnTo>
                      <a:pt x="821" y="398"/>
                    </a:lnTo>
                    <a:lnTo>
                      <a:pt x="821" y="400"/>
                    </a:lnTo>
                    <a:lnTo>
                      <a:pt x="819" y="400"/>
                    </a:lnTo>
                    <a:lnTo>
                      <a:pt x="819" y="400"/>
                    </a:lnTo>
                    <a:lnTo>
                      <a:pt x="819" y="400"/>
                    </a:lnTo>
                    <a:lnTo>
                      <a:pt x="819" y="402"/>
                    </a:lnTo>
                    <a:lnTo>
                      <a:pt x="817" y="402"/>
                    </a:lnTo>
                    <a:lnTo>
                      <a:pt x="817" y="402"/>
                    </a:lnTo>
                    <a:lnTo>
                      <a:pt x="817" y="404"/>
                    </a:lnTo>
                    <a:lnTo>
                      <a:pt x="811" y="410"/>
                    </a:lnTo>
                    <a:lnTo>
                      <a:pt x="809" y="412"/>
                    </a:lnTo>
                    <a:lnTo>
                      <a:pt x="807" y="412"/>
                    </a:lnTo>
                    <a:lnTo>
                      <a:pt x="807" y="412"/>
                    </a:lnTo>
                    <a:lnTo>
                      <a:pt x="805" y="412"/>
                    </a:lnTo>
                    <a:lnTo>
                      <a:pt x="805" y="412"/>
                    </a:lnTo>
                    <a:lnTo>
                      <a:pt x="805" y="414"/>
                    </a:lnTo>
                    <a:lnTo>
                      <a:pt x="805" y="414"/>
                    </a:lnTo>
                    <a:lnTo>
                      <a:pt x="805" y="414"/>
                    </a:lnTo>
                    <a:lnTo>
                      <a:pt x="805" y="416"/>
                    </a:lnTo>
                    <a:lnTo>
                      <a:pt x="803" y="416"/>
                    </a:lnTo>
                    <a:lnTo>
                      <a:pt x="803" y="416"/>
                    </a:lnTo>
                    <a:lnTo>
                      <a:pt x="803" y="416"/>
                    </a:lnTo>
                    <a:lnTo>
                      <a:pt x="801" y="416"/>
                    </a:lnTo>
                    <a:lnTo>
                      <a:pt x="801" y="418"/>
                    </a:lnTo>
                    <a:lnTo>
                      <a:pt x="801" y="418"/>
                    </a:lnTo>
                    <a:lnTo>
                      <a:pt x="799" y="418"/>
                    </a:lnTo>
                    <a:lnTo>
                      <a:pt x="799" y="418"/>
                    </a:lnTo>
                    <a:lnTo>
                      <a:pt x="795" y="418"/>
                    </a:lnTo>
                    <a:lnTo>
                      <a:pt x="793" y="420"/>
                    </a:lnTo>
                    <a:lnTo>
                      <a:pt x="793" y="418"/>
                    </a:lnTo>
                    <a:lnTo>
                      <a:pt x="793" y="418"/>
                    </a:lnTo>
                    <a:lnTo>
                      <a:pt x="791" y="416"/>
                    </a:lnTo>
                    <a:lnTo>
                      <a:pt x="791" y="416"/>
                    </a:lnTo>
                    <a:lnTo>
                      <a:pt x="789" y="414"/>
                    </a:lnTo>
                    <a:lnTo>
                      <a:pt x="789" y="414"/>
                    </a:lnTo>
                    <a:lnTo>
                      <a:pt x="786" y="416"/>
                    </a:lnTo>
                    <a:lnTo>
                      <a:pt x="786" y="418"/>
                    </a:lnTo>
                    <a:lnTo>
                      <a:pt x="782" y="418"/>
                    </a:lnTo>
                    <a:lnTo>
                      <a:pt x="782" y="420"/>
                    </a:lnTo>
                    <a:lnTo>
                      <a:pt x="782" y="418"/>
                    </a:lnTo>
                    <a:lnTo>
                      <a:pt x="786" y="416"/>
                    </a:lnTo>
                    <a:lnTo>
                      <a:pt x="786" y="416"/>
                    </a:lnTo>
                    <a:lnTo>
                      <a:pt x="786" y="414"/>
                    </a:lnTo>
                    <a:lnTo>
                      <a:pt x="789" y="414"/>
                    </a:lnTo>
                    <a:lnTo>
                      <a:pt x="789" y="414"/>
                    </a:lnTo>
                    <a:lnTo>
                      <a:pt x="789" y="414"/>
                    </a:lnTo>
                    <a:lnTo>
                      <a:pt x="789" y="414"/>
                    </a:lnTo>
                    <a:lnTo>
                      <a:pt x="786" y="414"/>
                    </a:lnTo>
                    <a:lnTo>
                      <a:pt x="786" y="414"/>
                    </a:lnTo>
                    <a:lnTo>
                      <a:pt x="786" y="414"/>
                    </a:lnTo>
                    <a:lnTo>
                      <a:pt x="786" y="414"/>
                    </a:lnTo>
                    <a:lnTo>
                      <a:pt x="786" y="412"/>
                    </a:lnTo>
                    <a:lnTo>
                      <a:pt x="786" y="412"/>
                    </a:lnTo>
                    <a:lnTo>
                      <a:pt x="786" y="412"/>
                    </a:lnTo>
                    <a:lnTo>
                      <a:pt x="786" y="410"/>
                    </a:lnTo>
                    <a:lnTo>
                      <a:pt x="786" y="410"/>
                    </a:lnTo>
                    <a:lnTo>
                      <a:pt x="786" y="410"/>
                    </a:lnTo>
                    <a:lnTo>
                      <a:pt x="784" y="410"/>
                    </a:lnTo>
                    <a:lnTo>
                      <a:pt x="784" y="410"/>
                    </a:lnTo>
                    <a:lnTo>
                      <a:pt x="784" y="408"/>
                    </a:lnTo>
                    <a:lnTo>
                      <a:pt x="784" y="408"/>
                    </a:lnTo>
                    <a:lnTo>
                      <a:pt x="784" y="408"/>
                    </a:lnTo>
                    <a:lnTo>
                      <a:pt x="784" y="408"/>
                    </a:lnTo>
                    <a:lnTo>
                      <a:pt x="782" y="408"/>
                    </a:lnTo>
                    <a:lnTo>
                      <a:pt x="780" y="406"/>
                    </a:lnTo>
                    <a:lnTo>
                      <a:pt x="776" y="404"/>
                    </a:lnTo>
                    <a:lnTo>
                      <a:pt x="770" y="406"/>
                    </a:lnTo>
                    <a:lnTo>
                      <a:pt x="770" y="406"/>
                    </a:lnTo>
                    <a:lnTo>
                      <a:pt x="768" y="408"/>
                    </a:lnTo>
                    <a:lnTo>
                      <a:pt x="768" y="408"/>
                    </a:lnTo>
                    <a:lnTo>
                      <a:pt x="766" y="408"/>
                    </a:lnTo>
                    <a:lnTo>
                      <a:pt x="766" y="410"/>
                    </a:lnTo>
                    <a:lnTo>
                      <a:pt x="764" y="410"/>
                    </a:lnTo>
                    <a:lnTo>
                      <a:pt x="766" y="410"/>
                    </a:lnTo>
                    <a:lnTo>
                      <a:pt x="766" y="410"/>
                    </a:lnTo>
                    <a:lnTo>
                      <a:pt x="766" y="412"/>
                    </a:lnTo>
                    <a:lnTo>
                      <a:pt x="766" y="412"/>
                    </a:lnTo>
                    <a:lnTo>
                      <a:pt x="770" y="414"/>
                    </a:lnTo>
                    <a:lnTo>
                      <a:pt x="770" y="414"/>
                    </a:lnTo>
                    <a:lnTo>
                      <a:pt x="770" y="416"/>
                    </a:lnTo>
                    <a:lnTo>
                      <a:pt x="770" y="416"/>
                    </a:lnTo>
                    <a:lnTo>
                      <a:pt x="770" y="416"/>
                    </a:lnTo>
                    <a:lnTo>
                      <a:pt x="770" y="416"/>
                    </a:lnTo>
                    <a:lnTo>
                      <a:pt x="770" y="416"/>
                    </a:lnTo>
                    <a:lnTo>
                      <a:pt x="768" y="416"/>
                    </a:lnTo>
                    <a:lnTo>
                      <a:pt x="768" y="416"/>
                    </a:lnTo>
                    <a:lnTo>
                      <a:pt x="768" y="416"/>
                    </a:lnTo>
                    <a:lnTo>
                      <a:pt x="768" y="416"/>
                    </a:lnTo>
                    <a:lnTo>
                      <a:pt x="768" y="416"/>
                    </a:lnTo>
                    <a:lnTo>
                      <a:pt x="768" y="416"/>
                    </a:lnTo>
                    <a:lnTo>
                      <a:pt x="766" y="416"/>
                    </a:lnTo>
                    <a:lnTo>
                      <a:pt x="766" y="416"/>
                    </a:lnTo>
                    <a:lnTo>
                      <a:pt x="766" y="416"/>
                    </a:lnTo>
                    <a:lnTo>
                      <a:pt x="766" y="416"/>
                    </a:lnTo>
                    <a:lnTo>
                      <a:pt x="766" y="416"/>
                    </a:lnTo>
                    <a:lnTo>
                      <a:pt x="766" y="416"/>
                    </a:lnTo>
                    <a:lnTo>
                      <a:pt x="766" y="416"/>
                    </a:lnTo>
                    <a:lnTo>
                      <a:pt x="766" y="414"/>
                    </a:lnTo>
                    <a:lnTo>
                      <a:pt x="762" y="414"/>
                    </a:lnTo>
                    <a:lnTo>
                      <a:pt x="762" y="414"/>
                    </a:lnTo>
                    <a:lnTo>
                      <a:pt x="760" y="416"/>
                    </a:lnTo>
                    <a:lnTo>
                      <a:pt x="760" y="416"/>
                    </a:lnTo>
                    <a:lnTo>
                      <a:pt x="758" y="420"/>
                    </a:lnTo>
                    <a:lnTo>
                      <a:pt x="758" y="420"/>
                    </a:lnTo>
                    <a:lnTo>
                      <a:pt x="756" y="422"/>
                    </a:lnTo>
                    <a:lnTo>
                      <a:pt x="756" y="422"/>
                    </a:lnTo>
                    <a:lnTo>
                      <a:pt x="756" y="422"/>
                    </a:lnTo>
                    <a:lnTo>
                      <a:pt x="756" y="422"/>
                    </a:lnTo>
                    <a:lnTo>
                      <a:pt x="756" y="422"/>
                    </a:lnTo>
                    <a:lnTo>
                      <a:pt x="756" y="424"/>
                    </a:lnTo>
                    <a:lnTo>
                      <a:pt x="756" y="424"/>
                    </a:lnTo>
                    <a:lnTo>
                      <a:pt x="756" y="426"/>
                    </a:lnTo>
                    <a:lnTo>
                      <a:pt x="758" y="426"/>
                    </a:lnTo>
                    <a:lnTo>
                      <a:pt x="758" y="426"/>
                    </a:lnTo>
                    <a:lnTo>
                      <a:pt x="758" y="426"/>
                    </a:lnTo>
                    <a:lnTo>
                      <a:pt x="756" y="426"/>
                    </a:lnTo>
                    <a:lnTo>
                      <a:pt x="756" y="426"/>
                    </a:lnTo>
                    <a:lnTo>
                      <a:pt x="756" y="426"/>
                    </a:lnTo>
                    <a:lnTo>
                      <a:pt x="756" y="426"/>
                    </a:lnTo>
                    <a:lnTo>
                      <a:pt x="756" y="426"/>
                    </a:lnTo>
                    <a:lnTo>
                      <a:pt x="756" y="426"/>
                    </a:lnTo>
                    <a:lnTo>
                      <a:pt x="756" y="426"/>
                    </a:lnTo>
                    <a:lnTo>
                      <a:pt x="756" y="426"/>
                    </a:lnTo>
                    <a:lnTo>
                      <a:pt x="756" y="428"/>
                    </a:lnTo>
                    <a:lnTo>
                      <a:pt x="756" y="428"/>
                    </a:lnTo>
                    <a:lnTo>
                      <a:pt x="756" y="428"/>
                    </a:lnTo>
                    <a:lnTo>
                      <a:pt x="756" y="428"/>
                    </a:lnTo>
                    <a:lnTo>
                      <a:pt x="756" y="428"/>
                    </a:lnTo>
                    <a:lnTo>
                      <a:pt x="756" y="428"/>
                    </a:lnTo>
                    <a:lnTo>
                      <a:pt x="754" y="428"/>
                    </a:lnTo>
                    <a:lnTo>
                      <a:pt x="756" y="430"/>
                    </a:lnTo>
                    <a:lnTo>
                      <a:pt x="756" y="430"/>
                    </a:lnTo>
                    <a:lnTo>
                      <a:pt x="756" y="432"/>
                    </a:lnTo>
                    <a:lnTo>
                      <a:pt x="756" y="432"/>
                    </a:lnTo>
                    <a:lnTo>
                      <a:pt x="756" y="434"/>
                    </a:lnTo>
                    <a:lnTo>
                      <a:pt x="756" y="434"/>
                    </a:lnTo>
                    <a:lnTo>
                      <a:pt x="758" y="434"/>
                    </a:lnTo>
                    <a:lnTo>
                      <a:pt x="760" y="432"/>
                    </a:lnTo>
                    <a:lnTo>
                      <a:pt x="760" y="432"/>
                    </a:lnTo>
                    <a:lnTo>
                      <a:pt x="762" y="430"/>
                    </a:lnTo>
                    <a:lnTo>
                      <a:pt x="762" y="430"/>
                    </a:lnTo>
                    <a:lnTo>
                      <a:pt x="764" y="430"/>
                    </a:lnTo>
                    <a:lnTo>
                      <a:pt x="764" y="430"/>
                    </a:lnTo>
                    <a:lnTo>
                      <a:pt x="758" y="437"/>
                    </a:lnTo>
                    <a:lnTo>
                      <a:pt x="756" y="437"/>
                    </a:lnTo>
                    <a:lnTo>
                      <a:pt x="756" y="437"/>
                    </a:lnTo>
                    <a:lnTo>
                      <a:pt x="754" y="437"/>
                    </a:lnTo>
                    <a:lnTo>
                      <a:pt x="754" y="437"/>
                    </a:lnTo>
                    <a:lnTo>
                      <a:pt x="754" y="439"/>
                    </a:lnTo>
                    <a:lnTo>
                      <a:pt x="754" y="439"/>
                    </a:lnTo>
                    <a:lnTo>
                      <a:pt x="754" y="439"/>
                    </a:lnTo>
                    <a:lnTo>
                      <a:pt x="754" y="439"/>
                    </a:lnTo>
                    <a:lnTo>
                      <a:pt x="754" y="439"/>
                    </a:lnTo>
                    <a:lnTo>
                      <a:pt x="756" y="439"/>
                    </a:lnTo>
                    <a:lnTo>
                      <a:pt x="756" y="441"/>
                    </a:lnTo>
                    <a:lnTo>
                      <a:pt x="754" y="441"/>
                    </a:lnTo>
                    <a:lnTo>
                      <a:pt x="754" y="443"/>
                    </a:lnTo>
                    <a:lnTo>
                      <a:pt x="754" y="443"/>
                    </a:lnTo>
                    <a:lnTo>
                      <a:pt x="756" y="443"/>
                    </a:lnTo>
                    <a:lnTo>
                      <a:pt x="756" y="443"/>
                    </a:lnTo>
                    <a:lnTo>
                      <a:pt x="756" y="443"/>
                    </a:lnTo>
                    <a:lnTo>
                      <a:pt x="758" y="443"/>
                    </a:lnTo>
                    <a:lnTo>
                      <a:pt x="758" y="443"/>
                    </a:lnTo>
                    <a:lnTo>
                      <a:pt x="758" y="441"/>
                    </a:lnTo>
                    <a:lnTo>
                      <a:pt x="758" y="441"/>
                    </a:lnTo>
                    <a:lnTo>
                      <a:pt x="758" y="441"/>
                    </a:lnTo>
                    <a:lnTo>
                      <a:pt x="758" y="443"/>
                    </a:lnTo>
                    <a:lnTo>
                      <a:pt x="758" y="443"/>
                    </a:lnTo>
                    <a:lnTo>
                      <a:pt x="758" y="445"/>
                    </a:lnTo>
                    <a:lnTo>
                      <a:pt x="758" y="445"/>
                    </a:lnTo>
                    <a:lnTo>
                      <a:pt x="760" y="445"/>
                    </a:lnTo>
                    <a:lnTo>
                      <a:pt x="760" y="445"/>
                    </a:lnTo>
                    <a:lnTo>
                      <a:pt x="760" y="447"/>
                    </a:lnTo>
                    <a:lnTo>
                      <a:pt x="758" y="447"/>
                    </a:lnTo>
                    <a:lnTo>
                      <a:pt x="758" y="447"/>
                    </a:lnTo>
                    <a:lnTo>
                      <a:pt x="758" y="447"/>
                    </a:lnTo>
                    <a:lnTo>
                      <a:pt x="758" y="447"/>
                    </a:lnTo>
                    <a:lnTo>
                      <a:pt x="756" y="447"/>
                    </a:lnTo>
                    <a:lnTo>
                      <a:pt x="756" y="449"/>
                    </a:lnTo>
                    <a:lnTo>
                      <a:pt x="756" y="449"/>
                    </a:lnTo>
                    <a:lnTo>
                      <a:pt x="756" y="447"/>
                    </a:lnTo>
                    <a:lnTo>
                      <a:pt x="756" y="447"/>
                    </a:lnTo>
                    <a:lnTo>
                      <a:pt x="758" y="447"/>
                    </a:lnTo>
                    <a:lnTo>
                      <a:pt x="758" y="447"/>
                    </a:lnTo>
                    <a:lnTo>
                      <a:pt x="758" y="445"/>
                    </a:lnTo>
                    <a:lnTo>
                      <a:pt x="758" y="445"/>
                    </a:lnTo>
                    <a:lnTo>
                      <a:pt x="756" y="445"/>
                    </a:lnTo>
                    <a:lnTo>
                      <a:pt x="756" y="445"/>
                    </a:lnTo>
                    <a:lnTo>
                      <a:pt x="756" y="445"/>
                    </a:lnTo>
                    <a:lnTo>
                      <a:pt x="756" y="443"/>
                    </a:lnTo>
                    <a:lnTo>
                      <a:pt x="754" y="443"/>
                    </a:lnTo>
                    <a:lnTo>
                      <a:pt x="754" y="443"/>
                    </a:lnTo>
                    <a:lnTo>
                      <a:pt x="754" y="441"/>
                    </a:lnTo>
                    <a:lnTo>
                      <a:pt x="754" y="441"/>
                    </a:lnTo>
                    <a:lnTo>
                      <a:pt x="754" y="441"/>
                    </a:lnTo>
                    <a:lnTo>
                      <a:pt x="754" y="441"/>
                    </a:lnTo>
                    <a:lnTo>
                      <a:pt x="754" y="441"/>
                    </a:lnTo>
                    <a:lnTo>
                      <a:pt x="754" y="439"/>
                    </a:lnTo>
                    <a:lnTo>
                      <a:pt x="754" y="439"/>
                    </a:lnTo>
                    <a:lnTo>
                      <a:pt x="752" y="439"/>
                    </a:lnTo>
                    <a:lnTo>
                      <a:pt x="750" y="439"/>
                    </a:lnTo>
                    <a:lnTo>
                      <a:pt x="750" y="439"/>
                    </a:lnTo>
                    <a:lnTo>
                      <a:pt x="748" y="439"/>
                    </a:lnTo>
                    <a:lnTo>
                      <a:pt x="748" y="439"/>
                    </a:lnTo>
                    <a:lnTo>
                      <a:pt x="746" y="441"/>
                    </a:lnTo>
                    <a:lnTo>
                      <a:pt x="743" y="443"/>
                    </a:lnTo>
                    <a:lnTo>
                      <a:pt x="741" y="443"/>
                    </a:lnTo>
                    <a:lnTo>
                      <a:pt x="741" y="445"/>
                    </a:lnTo>
                    <a:lnTo>
                      <a:pt x="741" y="445"/>
                    </a:lnTo>
                    <a:lnTo>
                      <a:pt x="741" y="447"/>
                    </a:lnTo>
                    <a:lnTo>
                      <a:pt x="737" y="449"/>
                    </a:lnTo>
                    <a:lnTo>
                      <a:pt x="733" y="455"/>
                    </a:lnTo>
                    <a:lnTo>
                      <a:pt x="731" y="455"/>
                    </a:lnTo>
                    <a:lnTo>
                      <a:pt x="731" y="457"/>
                    </a:lnTo>
                    <a:lnTo>
                      <a:pt x="729" y="457"/>
                    </a:lnTo>
                    <a:lnTo>
                      <a:pt x="729" y="457"/>
                    </a:lnTo>
                    <a:lnTo>
                      <a:pt x="729" y="457"/>
                    </a:lnTo>
                    <a:lnTo>
                      <a:pt x="729" y="459"/>
                    </a:lnTo>
                    <a:lnTo>
                      <a:pt x="729" y="459"/>
                    </a:lnTo>
                    <a:lnTo>
                      <a:pt x="729" y="459"/>
                    </a:lnTo>
                    <a:lnTo>
                      <a:pt x="727" y="461"/>
                    </a:lnTo>
                    <a:lnTo>
                      <a:pt x="727" y="463"/>
                    </a:lnTo>
                    <a:lnTo>
                      <a:pt x="727" y="463"/>
                    </a:lnTo>
                    <a:lnTo>
                      <a:pt x="727" y="465"/>
                    </a:lnTo>
                    <a:lnTo>
                      <a:pt x="727" y="467"/>
                    </a:lnTo>
                    <a:lnTo>
                      <a:pt x="729" y="467"/>
                    </a:lnTo>
                    <a:lnTo>
                      <a:pt x="729" y="469"/>
                    </a:lnTo>
                    <a:lnTo>
                      <a:pt x="729" y="471"/>
                    </a:lnTo>
                    <a:lnTo>
                      <a:pt x="729" y="471"/>
                    </a:lnTo>
                    <a:lnTo>
                      <a:pt x="729" y="471"/>
                    </a:lnTo>
                    <a:lnTo>
                      <a:pt x="727" y="471"/>
                    </a:lnTo>
                    <a:lnTo>
                      <a:pt x="727" y="471"/>
                    </a:lnTo>
                    <a:lnTo>
                      <a:pt x="725" y="471"/>
                    </a:lnTo>
                    <a:lnTo>
                      <a:pt x="725" y="471"/>
                    </a:lnTo>
                    <a:lnTo>
                      <a:pt x="725" y="471"/>
                    </a:lnTo>
                    <a:lnTo>
                      <a:pt x="723" y="471"/>
                    </a:lnTo>
                    <a:lnTo>
                      <a:pt x="723" y="471"/>
                    </a:lnTo>
                    <a:lnTo>
                      <a:pt x="721" y="471"/>
                    </a:lnTo>
                    <a:lnTo>
                      <a:pt x="717" y="471"/>
                    </a:lnTo>
                    <a:lnTo>
                      <a:pt x="717" y="473"/>
                    </a:lnTo>
                    <a:lnTo>
                      <a:pt x="719" y="473"/>
                    </a:lnTo>
                    <a:lnTo>
                      <a:pt x="719" y="475"/>
                    </a:lnTo>
                    <a:lnTo>
                      <a:pt x="719" y="475"/>
                    </a:lnTo>
                    <a:lnTo>
                      <a:pt x="719" y="477"/>
                    </a:lnTo>
                    <a:lnTo>
                      <a:pt x="721" y="477"/>
                    </a:lnTo>
                    <a:lnTo>
                      <a:pt x="721" y="477"/>
                    </a:lnTo>
                    <a:lnTo>
                      <a:pt x="721" y="477"/>
                    </a:lnTo>
                    <a:lnTo>
                      <a:pt x="721" y="477"/>
                    </a:lnTo>
                    <a:lnTo>
                      <a:pt x="721" y="477"/>
                    </a:lnTo>
                    <a:lnTo>
                      <a:pt x="723" y="477"/>
                    </a:lnTo>
                    <a:lnTo>
                      <a:pt x="723" y="480"/>
                    </a:lnTo>
                    <a:lnTo>
                      <a:pt x="723" y="480"/>
                    </a:lnTo>
                    <a:lnTo>
                      <a:pt x="723" y="480"/>
                    </a:lnTo>
                    <a:lnTo>
                      <a:pt x="725" y="480"/>
                    </a:lnTo>
                    <a:lnTo>
                      <a:pt x="723" y="480"/>
                    </a:lnTo>
                    <a:lnTo>
                      <a:pt x="717" y="480"/>
                    </a:lnTo>
                    <a:lnTo>
                      <a:pt x="717" y="480"/>
                    </a:lnTo>
                    <a:lnTo>
                      <a:pt x="717" y="480"/>
                    </a:lnTo>
                    <a:lnTo>
                      <a:pt x="715" y="480"/>
                    </a:lnTo>
                    <a:lnTo>
                      <a:pt x="715" y="480"/>
                    </a:lnTo>
                    <a:lnTo>
                      <a:pt x="715" y="480"/>
                    </a:lnTo>
                    <a:lnTo>
                      <a:pt x="715" y="480"/>
                    </a:lnTo>
                    <a:lnTo>
                      <a:pt x="715" y="480"/>
                    </a:lnTo>
                    <a:lnTo>
                      <a:pt x="715" y="475"/>
                    </a:lnTo>
                    <a:lnTo>
                      <a:pt x="715" y="475"/>
                    </a:lnTo>
                    <a:lnTo>
                      <a:pt x="715" y="477"/>
                    </a:lnTo>
                    <a:lnTo>
                      <a:pt x="715" y="477"/>
                    </a:lnTo>
                    <a:lnTo>
                      <a:pt x="715" y="480"/>
                    </a:lnTo>
                    <a:lnTo>
                      <a:pt x="713" y="482"/>
                    </a:lnTo>
                    <a:lnTo>
                      <a:pt x="713" y="482"/>
                    </a:lnTo>
                    <a:lnTo>
                      <a:pt x="713" y="482"/>
                    </a:lnTo>
                    <a:lnTo>
                      <a:pt x="713" y="482"/>
                    </a:lnTo>
                    <a:lnTo>
                      <a:pt x="713" y="482"/>
                    </a:lnTo>
                    <a:lnTo>
                      <a:pt x="713" y="486"/>
                    </a:lnTo>
                    <a:lnTo>
                      <a:pt x="715" y="488"/>
                    </a:lnTo>
                    <a:lnTo>
                      <a:pt x="715" y="488"/>
                    </a:lnTo>
                    <a:lnTo>
                      <a:pt x="715" y="488"/>
                    </a:lnTo>
                    <a:lnTo>
                      <a:pt x="715" y="488"/>
                    </a:lnTo>
                    <a:lnTo>
                      <a:pt x="715" y="486"/>
                    </a:lnTo>
                    <a:lnTo>
                      <a:pt x="715" y="486"/>
                    </a:lnTo>
                    <a:lnTo>
                      <a:pt x="717" y="486"/>
                    </a:lnTo>
                    <a:lnTo>
                      <a:pt x="719" y="486"/>
                    </a:lnTo>
                    <a:lnTo>
                      <a:pt x="719" y="486"/>
                    </a:lnTo>
                    <a:lnTo>
                      <a:pt x="721" y="486"/>
                    </a:lnTo>
                    <a:lnTo>
                      <a:pt x="721" y="486"/>
                    </a:lnTo>
                    <a:lnTo>
                      <a:pt x="721" y="486"/>
                    </a:lnTo>
                    <a:lnTo>
                      <a:pt x="721" y="488"/>
                    </a:lnTo>
                    <a:lnTo>
                      <a:pt x="723" y="488"/>
                    </a:lnTo>
                    <a:lnTo>
                      <a:pt x="723" y="490"/>
                    </a:lnTo>
                    <a:lnTo>
                      <a:pt x="723" y="490"/>
                    </a:lnTo>
                    <a:lnTo>
                      <a:pt x="723" y="490"/>
                    </a:lnTo>
                    <a:lnTo>
                      <a:pt x="723" y="490"/>
                    </a:lnTo>
                    <a:lnTo>
                      <a:pt x="721" y="492"/>
                    </a:lnTo>
                    <a:lnTo>
                      <a:pt x="721" y="492"/>
                    </a:lnTo>
                    <a:lnTo>
                      <a:pt x="721" y="492"/>
                    </a:lnTo>
                    <a:lnTo>
                      <a:pt x="721" y="492"/>
                    </a:lnTo>
                    <a:lnTo>
                      <a:pt x="719" y="492"/>
                    </a:lnTo>
                    <a:lnTo>
                      <a:pt x="719" y="492"/>
                    </a:lnTo>
                    <a:lnTo>
                      <a:pt x="717" y="494"/>
                    </a:lnTo>
                    <a:lnTo>
                      <a:pt x="719" y="496"/>
                    </a:lnTo>
                    <a:lnTo>
                      <a:pt x="719" y="498"/>
                    </a:lnTo>
                    <a:lnTo>
                      <a:pt x="719" y="498"/>
                    </a:lnTo>
                    <a:lnTo>
                      <a:pt x="723" y="500"/>
                    </a:lnTo>
                    <a:lnTo>
                      <a:pt x="723" y="500"/>
                    </a:lnTo>
                    <a:lnTo>
                      <a:pt x="725" y="500"/>
                    </a:lnTo>
                    <a:lnTo>
                      <a:pt x="723" y="500"/>
                    </a:lnTo>
                    <a:lnTo>
                      <a:pt x="723" y="502"/>
                    </a:lnTo>
                    <a:lnTo>
                      <a:pt x="723" y="502"/>
                    </a:lnTo>
                    <a:lnTo>
                      <a:pt x="725" y="502"/>
                    </a:lnTo>
                    <a:lnTo>
                      <a:pt x="723" y="502"/>
                    </a:lnTo>
                    <a:lnTo>
                      <a:pt x="723" y="502"/>
                    </a:lnTo>
                    <a:lnTo>
                      <a:pt x="723" y="502"/>
                    </a:lnTo>
                    <a:lnTo>
                      <a:pt x="723" y="504"/>
                    </a:lnTo>
                    <a:lnTo>
                      <a:pt x="723" y="504"/>
                    </a:lnTo>
                    <a:lnTo>
                      <a:pt x="723" y="504"/>
                    </a:lnTo>
                    <a:lnTo>
                      <a:pt x="723" y="504"/>
                    </a:lnTo>
                    <a:lnTo>
                      <a:pt x="723" y="504"/>
                    </a:lnTo>
                    <a:lnTo>
                      <a:pt x="723" y="506"/>
                    </a:lnTo>
                    <a:lnTo>
                      <a:pt x="723" y="506"/>
                    </a:lnTo>
                    <a:lnTo>
                      <a:pt x="723" y="506"/>
                    </a:lnTo>
                    <a:lnTo>
                      <a:pt x="723" y="506"/>
                    </a:lnTo>
                    <a:lnTo>
                      <a:pt x="723" y="506"/>
                    </a:lnTo>
                    <a:lnTo>
                      <a:pt x="723" y="508"/>
                    </a:lnTo>
                    <a:lnTo>
                      <a:pt x="723" y="508"/>
                    </a:lnTo>
                    <a:lnTo>
                      <a:pt x="723" y="510"/>
                    </a:lnTo>
                    <a:lnTo>
                      <a:pt x="725" y="510"/>
                    </a:lnTo>
                    <a:lnTo>
                      <a:pt x="725" y="510"/>
                    </a:lnTo>
                    <a:lnTo>
                      <a:pt x="727" y="512"/>
                    </a:lnTo>
                    <a:lnTo>
                      <a:pt x="727" y="512"/>
                    </a:lnTo>
                    <a:lnTo>
                      <a:pt x="729" y="512"/>
                    </a:lnTo>
                    <a:lnTo>
                      <a:pt x="729" y="512"/>
                    </a:lnTo>
                    <a:lnTo>
                      <a:pt x="729" y="510"/>
                    </a:lnTo>
                    <a:lnTo>
                      <a:pt x="729" y="510"/>
                    </a:lnTo>
                    <a:lnTo>
                      <a:pt x="729" y="510"/>
                    </a:lnTo>
                    <a:lnTo>
                      <a:pt x="729" y="508"/>
                    </a:lnTo>
                    <a:lnTo>
                      <a:pt x="729" y="508"/>
                    </a:lnTo>
                    <a:lnTo>
                      <a:pt x="729" y="506"/>
                    </a:lnTo>
                    <a:lnTo>
                      <a:pt x="729" y="504"/>
                    </a:lnTo>
                    <a:lnTo>
                      <a:pt x="731" y="504"/>
                    </a:lnTo>
                    <a:lnTo>
                      <a:pt x="731" y="504"/>
                    </a:lnTo>
                    <a:lnTo>
                      <a:pt x="733" y="502"/>
                    </a:lnTo>
                    <a:lnTo>
                      <a:pt x="733" y="502"/>
                    </a:lnTo>
                    <a:lnTo>
                      <a:pt x="733" y="502"/>
                    </a:lnTo>
                    <a:lnTo>
                      <a:pt x="733" y="502"/>
                    </a:lnTo>
                    <a:lnTo>
                      <a:pt x="733" y="502"/>
                    </a:lnTo>
                    <a:lnTo>
                      <a:pt x="733" y="500"/>
                    </a:lnTo>
                    <a:lnTo>
                      <a:pt x="733" y="500"/>
                    </a:lnTo>
                    <a:lnTo>
                      <a:pt x="733" y="500"/>
                    </a:lnTo>
                    <a:lnTo>
                      <a:pt x="733" y="500"/>
                    </a:lnTo>
                    <a:lnTo>
                      <a:pt x="733" y="500"/>
                    </a:lnTo>
                    <a:lnTo>
                      <a:pt x="733" y="500"/>
                    </a:lnTo>
                    <a:lnTo>
                      <a:pt x="733" y="498"/>
                    </a:lnTo>
                    <a:lnTo>
                      <a:pt x="733" y="498"/>
                    </a:lnTo>
                    <a:lnTo>
                      <a:pt x="733" y="498"/>
                    </a:lnTo>
                    <a:lnTo>
                      <a:pt x="733" y="498"/>
                    </a:lnTo>
                    <a:lnTo>
                      <a:pt x="735" y="498"/>
                    </a:lnTo>
                    <a:lnTo>
                      <a:pt x="735" y="498"/>
                    </a:lnTo>
                    <a:lnTo>
                      <a:pt x="735" y="498"/>
                    </a:lnTo>
                    <a:lnTo>
                      <a:pt x="735" y="496"/>
                    </a:lnTo>
                    <a:lnTo>
                      <a:pt x="735" y="496"/>
                    </a:lnTo>
                    <a:lnTo>
                      <a:pt x="737" y="496"/>
                    </a:lnTo>
                    <a:lnTo>
                      <a:pt x="737" y="494"/>
                    </a:lnTo>
                    <a:lnTo>
                      <a:pt x="737" y="496"/>
                    </a:lnTo>
                    <a:lnTo>
                      <a:pt x="737" y="496"/>
                    </a:lnTo>
                    <a:lnTo>
                      <a:pt x="737" y="496"/>
                    </a:lnTo>
                    <a:lnTo>
                      <a:pt x="739" y="496"/>
                    </a:lnTo>
                    <a:lnTo>
                      <a:pt x="739" y="496"/>
                    </a:lnTo>
                    <a:lnTo>
                      <a:pt x="739" y="494"/>
                    </a:lnTo>
                    <a:lnTo>
                      <a:pt x="739" y="494"/>
                    </a:lnTo>
                    <a:lnTo>
                      <a:pt x="739" y="494"/>
                    </a:lnTo>
                    <a:lnTo>
                      <a:pt x="739" y="494"/>
                    </a:lnTo>
                    <a:lnTo>
                      <a:pt x="739" y="494"/>
                    </a:lnTo>
                    <a:lnTo>
                      <a:pt x="739" y="494"/>
                    </a:lnTo>
                    <a:lnTo>
                      <a:pt x="739" y="494"/>
                    </a:lnTo>
                    <a:lnTo>
                      <a:pt x="739" y="494"/>
                    </a:lnTo>
                    <a:lnTo>
                      <a:pt x="739" y="494"/>
                    </a:lnTo>
                    <a:lnTo>
                      <a:pt x="739" y="494"/>
                    </a:lnTo>
                    <a:lnTo>
                      <a:pt x="741" y="492"/>
                    </a:lnTo>
                    <a:lnTo>
                      <a:pt x="741" y="492"/>
                    </a:lnTo>
                    <a:lnTo>
                      <a:pt x="741" y="492"/>
                    </a:lnTo>
                    <a:lnTo>
                      <a:pt x="741" y="492"/>
                    </a:lnTo>
                    <a:lnTo>
                      <a:pt x="741" y="492"/>
                    </a:lnTo>
                    <a:lnTo>
                      <a:pt x="743" y="492"/>
                    </a:lnTo>
                    <a:lnTo>
                      <a:pt x="743" y="492"/>
                    </a:lnTo>
                    <a:lnTo>
                      <a:pt x="746" y="490"/>
                    </a:lnTo>
                    <a:lnTo>
                      <a:pt x="748" y="488"/>
                    </a:lnTo>
                    <a:lnTo>
                      <a:pt x="748" y="488"/>
                    </a:lnTo>
                    <a:lnTo>
                      <a:pt x="748" y="488"/>
                    </a:lnTo>
                    <a:lnTo>
                      <a:pt x="748" y="488"/>
                    </a:lnTo>
                    <a:lnTo>
                      <a:pt x="748" y="488"/>
                    </a:lnTo>
                    <a:lnTo>
                      <a:pt x="748" y="488"/>
                    </a:lnTo>
                    <a:lnTo>
                      <a:pt x="748" y="488"/>
                    </a:lnTo>
                    <a:lnTo>
                      <a:pt x="748" y="488"/>
                    </a:lnTo>
                    <a:lnTo>
                      <a:pt x="748" y="486"/>
                    </a:lnTo>
                    <a:lnTo>
                      <a:pt x="748" y="486"/>
                    </a:lnTo>
                    <a:lnTo>
                      <a:pt x="748" y="486"/>
                    </a:lnTo>
                    <a:lnTo>
                      <a:pt x="750" y="488"/>
                    </a:lnTo>
                    <a:lnTo>
                      <a:pt x="750" y="488"/>
                    </a:lnTo>
                    <a:lnTo>
                      <a:pt x="750" y="488"/>
                    </a:lnTo>
                    <a:lnTo>
                      <a:pt x="748" y="488"/>
                    </a:lnTo>
                    <a:lnTo>
                      <a:pt x="748" y="490"/>
                    </a:lnTo>
                    <a:lnTo>
                      <a:pt x="748" y="490"/>
                    </a:lnTo>
                    <a:lnTo>
                      <a:pt x="748" y="492"/>
                    </a:lnTo>
                    <a:lnTo>
                      <a:pt x="748" y="492"/>
                    </a:lnTo>
                    <a:lnTo>
                      <a:pt x="746" y="492"/>
                    </a:lnTo>
                    <a:lnTo>
                      <a:pt x="746" y="492"/>
                    </a:lnTo>
                    <a:lnTo>
                      <a:pt x="746" y="492"/>
                    </a:lnTo>
                    <a:lnTo>
                      <a:pt x="746" y="492"/>
                    </a:lnTo>
                    <a:lnTo>
                      <a:pt x="746" y="492"/>
                    </a:lnTo>
                    <a:lnTo>
                      <a:pt x="746" y="492"/>
                    </a:lnTo>
                    <a:lnTo>
                      <a:pt x="746" y="494"/>
                    </a:lnTo>
                    <a:lnTo>
                      <a:pt x="743" y="492"/>
                    </a:lnTo>
                    <a:lnTo>
                      <a:pt x="741" y="492"/>
                    </a:lnTo>
                    <a:lnTo>
                      <a:pt x="741" y="494"/>
                    </a:lnTo>
                    <a:lnTo>
                      <a:pt x="741" y="494"/>
                    </a:lnTo>
                    <a:lnTo>
                      <a:pt x="741" y="494"/>
                    </a:lnTo>
                    <a:lnTo>
                      <a:pt x="741" y="494"/>
                    </a:lnTo>
                    <a:lnTo>
                      <a:pt x="741" y="494"/>
                    </a:lnTo>
                    <a:lnTo>
                      <a:pt x="739" y="494"/>
                    </a:lnTo>
                    <a:lnTo>
                      <a:pt x="739" y="494"/>
                    </a:lnTo>
                    <a:lnTo>
                      <a:pt x="739" y="496"/>
                    </a:lnTo>
                    <a:lnTo>
                      <a:pt x="739" y="496"/>
                    </a:lnTo>
                    <a:lnTo>
                      <a:pt x="737" y="496"/>
                    </a:lnTo>
                    <a:lnTo>
                      <a:pt x="735" y="496"/>
                    </a:lnTo>
                    <a:lnTo>
                      <a:pt x="735" y="498"/>
                    </a:lnTo>
                    <a:lnTo>
                      <a:pt x="735" y="498"/>
                    </a:lnTo>
                    <a:lnTo>
                      <a:pt x="735" y="498"/>
                    </a:lnTo>
                    <a:lnTo>
                      <a:pt x="735" y="498"/>
                    </a:lnTo>
                    <a:lnTo>
                      <a:pt x="735" y="500"/>
                    </a:lnTo>
                    <a:lnTo>
                      <a:pt x="735" y="500"/>
                    </a:lnTo>
                    <a:lnTo>
                      <a:pt x="733" y="500"/>
                    </a:lnTo>
                    <a:lnTo>
                      <a:pt x="733" y="500"/>
                    </a:lnTo>
                    <a:lnTo>
                      <a:pt x="735" y="500"/>
                    </a:lnTo>
                    <a:lnTo>
                      <a:pt x="735" y="500"/>
                    </a:lnTo>
                    <a:lnTo>
                      <a:pt x="735" y="502"/>
                    </a:lnTo>
                    <a:lnTo>
                      <a:pt x="735" y="502"/>
                    </a:lnTo>
                    <a:lnTo>
                      <a:pt x="733" y="502"/>
                    </a:lnTo>
                    <a:lnTo>
                      <a:pt x="733" y="504"/>
                    </a:lnTo>
                    <a:lnTo>
                      <a:pt x="733" y="504"/>
                    </a:lnTo>
                    <a:lnTo>
                      <a:pt x="733" y="504"/>
                    </a:lnTo>
                    <a:lnTo>
                      <a:pt x="731" y="504"/>
                    </a:lnTo>
                    <a:lnTo>
                      <a:pt x="731" y="504"/>
                    </a:lnTo>
                    <a:lnTo>
                      <a:pt x="729" y="506"/>
                    </a:lnTo>
                    <a:lnTo>
                      <a:pt x="729" y="506"/>
                    </a:lnTo>
                    <a:lnTo>
                      <a:pt x="729" y="506"/>
                    </a:lnTo>
                    <a:lnTo>
                      <a:pt x="733" y="510"/>
                    </a:lnTo>
                    <a:lnTo>
                      <a:pt x="735" y="508"/>
                    </a:lnTo>
                    <a:lnTo>
                      <a:pt x="735" y="508"/>
                    </a:lnTo>
                    <a:lnTo>
                      <a:pt x="735" y="508"/>
                    </a:lnTo>
                    <a:lnTo>
                      <a:pt x="735" y="508"/>
                    </a:lnTo>
                    <a:lnTo>
                      <a:pt x="735" y="508"/>
                    </a:lnTo>
                    <a:lnTo>
                      <a:pt x="735" y="506"/>
                    </a:lnTo>
                    <a:lnTo>
                      <a:pt x="735" y="506"/>
                    </a:lnTo>
                    <a:lnTo>
                      <a:pt x="735" y="506"/>
                    </a:lnTo>
                    <a:lnTo>
                      <a:pt x="737" y="506"/>
                    </a:lnTo>
                    <a:lnTo>
                      <a:pt x="735" y="506"/>
                    </a:lnTo>
                    <a:lnTo>
                      <a:pt x="735" y="506"/>
                    </a:lnTo>
                    <a:lnTo>
                      <a:pt x="735" y="504"/>
                    </a:lnTo>
                    <a:lnTo>
                      <a:pt x="735" y="504"/>
                    </a:lnTo>
                    <a:lnTo>
                      <a:pt x="737" y="506"/>
                    </a:lnTo>
                    <a:lnTo>
                      <a:pt x="735" y="506"/>
                    </a:lnTo>
                    <a:lnTo>
                      <a:pt x="735" y="508"/>
                    </a:lnTo>
                    <a:lnTo>
                      <a:pt x="735" y="510"/>
                    </a:lnTo>
                    <a:lnTo>
                      <a:pt x="735" y="510"/>
                    </a:lnTo>
                    <a:lnTo>
                      <a:pt x="733" y="510"/>
                    </a:lnTo>
                    <a:lnTo>
                      <a:pt x="733" y="510"/>
                    </a:lnTo>
                    <a:lnTo>
                      <a:pt x="733" y="510"/>
                    </a:lnTo>
                    <a:lnTo>
                      <a:pt x="735" y="512"/>
                    </a:lnTo>
                    <a:lnTo>
                      <a:pt x="735" y="512"/>
                    </a:lnTo>
                    <a:lnTo>
                      <a:pt x="735" y="512"/>
                    </a:lnTo>
                    <a:lnTo>
                      <a:pt x="735" y="514"/>
                    </a:lnTo>
                    <a:lnTo>
                      <a:pt x="735" y="514"/>
                    </a:lnTo>
                    <a:lnTo>
                      <a:pt x="737" y="514"/>
                    </a:lnTo>
                    <a:lnTo>
                      <a:pt x="737" y="514"/>
                    </a:lnTo>
                    <a:lnTo>
                      <a:pt x="737" y="514"/>
                    </a:lnTo>
                    <a:lnTo>
                      <a:pt x="737" y="512"/>
                    </a:lnTo>
                    <a:lnTo>
                      <a:pt x="737" y="512"/>
                    </a:lnTo>
                    <a:lnTo>
                      <a:pt x="739" y="512"/>
                    </a:lnTo>
                    <a:lnTo>
                      <a:pt x="741" y="512"/>
                    </a:lnTo>
                    <a:lnTo>
                      <a:pt x="743" y="512"/>
                    </a:lnTo>
                    <a:lnTo>
                      <a:pt x="743" y="512"/>
                    </a:lnTo>
                    <a:lnTo>
                      <a:pt x="743" y="512"/>
                    </a:lnTo>
                    <a:lnTo>
                      <a:pt x="743" y="514"/>
                    </a:lnTo>
                    <a:lnTo>
                      <a:pt x="741" y="514"/>
                    </a:lnTo>
                    <a:lnTo>
                      <a:pt x="741" y="514"/>
                    </a:lnTo>
                    <a:lnTo>
                      <a:pt x="741" y="514"/>
                    </a:lnTo>
                    <a:lnTo>
                      <a:pt x="741" y="514"/>
                    </a:lnTo>
                    <a:lnTo>
                      <a:pt x="739" y="514"/>
                    </a:lnTo>
                    <a:lnTo>
                      <a:pt x="739" y="514"/>
                    </a:lnTo>
                    <a:lnTo>
                      <a:pt x="739" y="514"/>
                    </a:lnTo>
                    <a:lnTo>
                      <a:pt x="739" y="514"/>
                    </a:lnTo>
                    <a:lnTo>
                      <a:pt x="737" y="516"/>
                    </a:lnTo>
                    <a:lnTo>
                      <a:pt x="737" y="516"/>
                    </a:lnTo>
                    <a:lnTo>
                      <a:pt x="735" y="516"/>
                    </a:lnTo>
                    <a:lnTo>
                      <a:pt x="733" y="516"/>
                    </a:lnTo>
                    <a:lnTo>
                      <a:pt x="731" y="518"/>
                    </a:lnTo>
                    <a:lnTo>
                      <a:pt x="731" y="521"/>
                    </a:lnTo>
                    <a:lnTo>
                      <a:pt x="733" y="521"/>
                    </a:lnTo>
                    <a:lnTo>
                      <a:pt x="733" y="523"/>
                    </a:lnTo>
                    <a:lnTo>
                      <a:pt x="735" y="523"/>
                    </a:lnTo>
                    <a:lnTo>
                      <a:pt x="735" y="523"/>
                    </a:lnTo>
                    <a:lnTo>
                      <a:pt x="737" y="521"/>
                    </a:lnTo>
                    <a:lnTo>
                      <a:pt x="737" y="521"/>
                    </a:lnTo>
                    <a:lnTo>
                      <a:pt x="739" y="521"/>
                    </a:lnTo>
                    <a:lnTo>
                      <a:pt x="739" y="521"/>
                    </a:lnTo>
                    <a:lnTo>
                      <a:pt x="739" y="521"/>
                    </a:lnTo>
                    <a:lnTo>
                      <a:pt x="739" y="523"/>
                    </a:lnTo>
                    <a:lnTo>
                      <a:pt x="741" y="523"/>
                    </a:lnTo>
                    <a:lnTo>
                      <a:pt x="741" y="525"/>
                    </a:lnTo>
                    <a:lnTo>
                      <a:pt x="741" y="525"/>
                    </a:lnTo>
                    <a:lnTo>
                      <a:pt x="741" y="523"/>
                    </a:lnTo>
                    <a:lnTo>
                      <a:pt x="743" y="523"/>
                    </a:lnTo>
                    <a:lnTo>
                      <a:pt x="743" y="523"/>
                    </a:lnTo>
                    <a:lnTo>
                      <a:pt x="743" y="523"/>
                    </a:lnTo>
                    <a:lnTo>
                      <a:pt x="746" y="523"/>
                    </a:lnTo>
                    <a:lnTo>
                      <a:pt x="746" y="523"/>
                    </a:lnTo>
                    <a:lnTo>
                      <a:pt x="746" y="525"/>
                    </a:lnTo>
                    <a:lnTo>
                      <a:pt x="746" y="525"/>
                    </a:lnTo>
                    <a:lnTo>
                      <a:pt x="746" y="527"/>
                    </a:lnTo>
                    <a:lnTo>
                      <a:pt x="746" y="527"/>
                    </a:lnTo>
                    <a:lnTo>
                      <a:pt x="746" y="527"/>
                    </a:lnTo>
                    <a:lnTo>
                      <a:pt x="746" y="527"/>
                    </a:lnTo>
                    <a:lnTo>
                      <a:pt x="752" y="527"/>
                    </a:lnTo>
                    <a:lnTo>
                      <a:pt x="758" y="529"/>
                    </a:lnTo>
                    <a:lnTo>
                      <a:pt x="760" y="529"/>
                    </a:lnTo>
                    <a:lnTo>
                      <a:pt x="762" y="529"/>
                    </a:lnTo>
                    <a:lnTo>
                      <a:pt x="764" y="529"/>
                    </a:lnTo>
                    <a:lnTo>
                      <a:pt x="764" y="527"/>
                    </a:lnTo>
                    <a:lnTo>
                      <a:pt x="764" y="527"/>
                    </a:lnTo>
                    <a:lnTo>
                      <a:pt x="764" y="527"/>
                    </a:lnTo>
                    <a:lnTo>
                      <a:pt x="764" y="527"/>
                    </a:lnTo>
                    <a:lnTo>
                      <a:pt x="764" y="527"/>
                    </a:lnTo>
                    <a:lnTo>
                      <a:pt x="764" y="525"/>
                    </a:lnTo>
                    <a:lnTo>
                      <a:pt x="766" y="525"/>
                    </a:lnTo>
                    <a:lnTo>
                      <a:pt x="766" y="525"/>
                    </a:lnTo>
                    <a:lnTo>
                      <a:pt x="766" y="525"/>
                    </a:lnTo>
                    <a:lnTo>
                      <a:pt x="766" y="525"/>
                    </a:lnTo>
                    <a:lnTo>
                      <a:pt x="768" y="525"/>
                    </a:lnTo>
                    <a:lnTo>
                      <a:pt x="770" y="523"/>
                    </a:lnTo>
                    <a:lnTo>
                      <a:pt x="770" y="523"/>
                    </a:lnTo>
                    <a:lnTo>
                      <a:pt x="770" y="525"/>
                    </a:lnTo>
                    <a:lnTo>
                      <a:pt x="768" y="525"/>
                    </a:lnTo>
                    <a:lnTo>
                      <a:pt x="768" y="525"/>
                    </a:lnTo>
                    <a:lnTo>
                      <a:pt x="768" y="525"/>
                    </a:lnTo>
                    <a:lnTo>
                      <a:pt x="768" y="525"/>
                    </a:lnTo>
                    <a:lnTo>
                      <a:pt x="768" y="527"/>
                    </a:lnTo>
                    <a:lnTo>
                      <a:pt x="772" y="527"/>
                    </a:lnTo>
                    <a:lnTo>
                      <a:pt x="772" y="529"/>
                    </a:lnTo>
                    <a:lnTo>
                      <a:pt x="772" y="529"/>
                    </a:lnTo>
                    <a:lnTo>
                      <a:pt x="772" y="529"/>
                    </a:lnTo>
                    <a:lnTo>
                      <a:pt x="772" y="529"/>
                    </a:lnTo>
                    <a:lnTo>
                      <a:pt x="768" y="531"/>
                    </a:lnTo>
                    <a:lnTo>
                      <a:pt x="768" y="529"/>
                    </a:lnTo>
                    <a:lnTo>
                      <a:pt x="766" y="529"/>
                    </a:lnTo>
                    <a:lnTo>
                      <a:pt x="766" y="529"/>
                    </a:lnTo>
                    <a:lnTo>
                      <a:pt x="764" y="529"/>
                    </a:lnTo>
                    <a:lnTo>
                      <a:pt x="762" y="529"/>
                    </a:lnTo>
                    <a:lnTo>
                      <a:pt x="762" y="531"/>
                    </a:lnTo>
                    <a:lnTo>
                      <a:pt x="764" y="531"/>
                    </a:lnTo>
                    <a:lnTo>
                      <a:pt x="772" y="533"/>
                    </a:lnTo>
                    <a:lnTo>
                      <a:pt x="774" y="537"/>
                    </a:lnTo>
                    <a:lnTo>
                      <a:pt x="774" y="537"/>
                    </a:lnTo>
                    <a:lnTo>
                      <a:pt x="774" y="537"/>
                    </a:lnTo>
                    <a:lnTo>
                      <a:pt x="772" y="537"/>
                    </a:lnTo>
                    <a:lnTo>
                      <a:pt x="774" y="537"/>
                    </a:lnTo>
                    <a:lnTo>
                      <a:pt x="774" y="539"/>
                    </a:lnTo>
                    <a:lnTo>
                      <a:pt x="774" y="539"/>
                    </a:lnTo>
                    <a:lnTo>
                      <a:pt x="772" y="541"/>
                    </a:lnTo>
                    <a:lnTo>
                      <a:pt x="768" y="543"/>
                    </a:lnTo>
                    <a:lnTo>
                      <a:pt x="766" y="545"/>
                    </a:lnTo>
                    <a:lnTo>
                      <a:pt x="766" y="545"/>
                    </a:lnTo>
                    <a:lnTo>
                      <a:pt x="764" y="545"/>
                    </a:lnTo>
                    <a:lnTo>
                      <a:pt x="764" y="545"/>
                    </a:lnTo>
                    <a:lnTo>
                      <a:pt x="764" y="543"/>
                    </a:lnTo>
                    <a:lnTo>
                      <a:pt x="764" y="543"/>
                    </a:lnTo>
                    <a:lnTo>
                      <a:pt x="762" y="543"/>
                    </a:lnTo>
                    <a:lnTo>
                      <a:pt x="764" y="541"/>
                    </a:lnTo>
                    <a:lnTo>
                      <a:pt x="764" y="541"/>
                    </a:lnTo>
                    <a:lnTo>
                      <a:pt x="764" y="541"/>
                    </a:lnTo>
                    <a:lnTo>
                      <a:pt x="764" y="539"/>
                    </a:lnTo>
                    <a:lnTo>
                      <a:pt x="764" y="539"/>
                    </a:lnTo>
                    <a:lnTo>
                      <a:pt x="764" y="539"/>
                    </a:lnTo>
                    <a:lnTo>
                      <a:pt x="764" y="537"/>
                    </a:lnTo>
                    <a:lnTo>
                      <a:pt x="764" y="537"/>
                    </a:lnTo>
                    <a:lnTo>
                      <a:pt x="764" y="535"/>
                    </a:lnTo>
                    <a:lnTo>
                      <a:pt x="764" y="535"/>
                    </a:lnTo>
                    <a:lnTo>
                      <a:pt x="764" y="535"/>
                    </a:lnTo>
                    <a:lnTo>
                      <a:pt x="762" y="533"/>
                    </a:lnTo>
                    <a:lnTo>
                      <a:pt x="762" y="533"/>
                    </a:lnTo>
                    <a:lnTo>
                      <a:pt x="760" y="533"/>
                    </a:lnTo>
                    <a:lnTo>
                      <a:pt x="760" y="535"/>
                    </a:lnTo>
                    <a:lnTo>
                      <a:pt x="758" y="535"/>
                    </a:lnTo>
                    <a:lnTo>
                      <a:pt x="758" y="535"/>
                    </a:lnTo>
                    <a:lnTo>
                      <a:pt x="758" y="537"/>
                    </a:lnTo>
                    <a:lnTo>
                      <a:pt x="756" y="537"/>
                    </a:lnTo>
                    <a:lnTo>
                      <a:pt x="756" y="539"/>
                    </a:lnTo>
                    <a:lnTo>
                      <a:pt x="756" y="539"/>
                    </a:lnTo>
                    <a:lnTo>
                      <a:pt x="754" y="539"/>
                    </a:lnTo>
                    <a:lnTo>
                      <a:pt x="752" y="539"/>
                    </a:lnTo>
                    <a:lnTo>
                      <a:pt x="752" y="539"/>
                    </a:lnTo>
                    <a:lnTo>
                      <a:pt x="752" y="539"/>
                    </a:lnTo>
                    <a:lnTo>
                      <a:pt x="750" y="541"/>
                    </a:lnTo>
                    <a:lnTo>
                      <a:pt x="748" y="543"/>
                    </a:lnTo>
                    <a:lnTo>
                      <a:pt x="748" y="543"/>
                    </a:lnTo>
                    <a:lnTo>
                      <a:pt x="748" y="543"/>
                    </a:lnTo>
                    <a:lnTo>
                      <a:pt x="748" y="543"/>
                    </a:lnTo>
                    <a:lnTo>
                      <a:pt x="748" y="541"/>
                    </a:lnTo>
                    <a:lnTo>
                      <a:pt x="748" y="541"/>
                    </a:lnTo>
                    <a:lnTo>
                      <a:pt x="748" y="541"/>
                    </a:lnTo>
                    <a:lnTo>
                      <a:pt x="750" y="541"/>
                    </a:lnTo>
                    <a:lnTo>
                      <a:pt x="750" y="541"/>
                    </a:lnTo>
                    <a:lnTo>
                      <a:pt x="750" y="541"/>
                    </a:lnTo>
                    <a:lnTo>
                      <a:pt x="750" y="541"/>
                    </a:lnTo>
                    <a:lnTo>
                      <a:pt x="750" y="541"/>
                    </a:lnTo>
                    <a:lnTo>
                      <a:pt x="750" y="541"/>
                    </a:lnTo>
                    <a:lnTo>
                      <a:pt x="750" y="541"/>
                    </a:lnTo>
                    <a:lnTo>
                      <a:pt x="750" y="539"/>
                    </a:lnTo>
                    <a:lnTo>
                      <a:pt x="750" y="539"/>
                    </a:lnTo>
                    <a:lnTo>
                      <a:pt x="750" y="539"/>
                    </a:lnTo>
                    <a:lnTo>
                      <a:pt x="750" y="539"/>
                    </a:lnTo>
                    <a:lnTo>
                      <a:pt x="752" y="539"/>
                    </a:lnTo>
                    <a:lnTo>
                      <a:pt x="752" y="539"/>
                    </a:lnTo>
                    <a:lnTo>
                      <a:pt x="752" y="539"/>
                    </a:lnTo>
                    <a:lnTo>
                      <a:pt x="754" y="537"/>
                    </a:lnTo>
                    <a:lnTo>
                      <a:pt x="754" y="537"/>
                    </a:lnTo>
                    <a:lnTo>
                      <a:pt x="754" y="535"/>
                    </a:lnTo>
                    <a:lnTo>
                      <a:pt x="754" y="535"/>
                    </a:lnTo>
                    <a:lnTo>
                      <a:pt x="754" y="535"/>
                    </a:lnTo>
                    <a:lnTo>
                      <a:pt x="754" y="535"/>
                    </a:lnTo>
                    <a:lnTo>
                      <a:pt x="754" y="535"/>
                    </a:lnTo>
                    <a:lnTo>
                      <a:pt x="754" y="535"/>
                    </a:lnTo>
                    <a:lnTo>
                      <a:pt x="754" y="533"/>
                    </a:lnTo>
                    <a:lnTo>
                      <a:pt x="754" y="533"/>
                    </a:lnTo>
                    <a:lnTo>
                      <a:pt x="754" y="533"/>
                    </a:lnTo>
                    <a:lnTo>
                      <a:pt x="754" y="531"/>
                    </a:lnTo>
                    <a:lnTo>
                      <a:pt x="754" y="531"/>
                    </a:lnTo>
                    <a:lnTo>
                      <a:pt x="752" y="531"/>
                    </a:lnTo>
                    <a:lnTo>
                      <a:pt x="752" y="531"/>
                    </a:lnTo>
                    <a:lnTo>
                      <a:pt x="752" y="531"/>
                    </a:lnTo>
                    <a:lnTo>
                      <a:pt x="750" y="531"/>
                    </a:lnTo>
                    <a:lnTo>
                      <a:pt x="750" y="531"/>
                    </a:lnTo>
                    <a:lnTo>
                      <a:pt x="750" y="529"/>
                    </a:lnTo>
                    <a:lnTo>
                      <a:pt x="746" y="529"/>
                    </a:lnTo>
                    <a:lnTo>
                      <a:pt x="743" y="529"/>
                    </a:lnTo>
                    <a:lnTo>
                      <a:pt x="743" y="527"/>
                    </a:lnTo>
                    <a:lnTo>
                      <a:pt x="743" y="527"/>
                    </a:lnTo>
                    <a:lnTo>
                      <a:pt x="746" y="525"/>
                    </a:lnTo>
                    <a:lnTo>
                      <a:pt x="746" y="525"/>
                    </a:lnTo>
                    <a:lnTo>
                      <a:pt x="743" y="523"/>
                    </a:lnTo>
                    <a:lnTo>
                      <a:pt x="743" y="523"/>
                    </a:lnTo>
                    <a:lnTo>
                      <a:pt x="741" y="525"/>
                    </a:lnTo>
                    <a:lnTo>
                      <a:pt x="741" y="525"/>
                    </a:lnTo>
                    <a:lnTo>
                      <a:pt x="739" y="525"/>
                    </a:lnTo>
                    <a:lnTo>
                      <a:pt x="739" y="525"/>
                    </a:lnTo>
                    <a:lnTo>
                      <a:pt x="739" y="525"/>
                    </a:lnTo>
                    <a:lnTo>
                      <a:pt x="739" y="525"/>
                    </a:lnTo>
                    <a:lnTo>
                      <a:pt x="739" y="525"/>
                    </a:lnTo>
                    <a:lnTo>
                      <a:pt x="739" y="523"/>
                    </a:lnTo>
                    <a:lnTo>
                      <a:pt x="737" y="523"/>
                    </a:lnTo>
                    <a:lnTo>
                      <a:pt x="737" y="521"/>
                    </a:lnTo>
                    <a:lnTo>
                      <a:pt x="737" y="523"/>
                    </a:lnTo>
                    <a:lnTo>
                      <a:pt x="737" y="525"/>
                    </a:lnTo>
                    <a:lnTo>
                      <a:pt x="737" y="525"/>
                    </a:lnTo>
                    <a:lnTo>
                      <a:pt x="739" y="527"/>
                    </a:lnTo>
                    <a:lnTo>
                      <a:pt x="737" y="527"/>
                    </a:lnTo>
                    <a:lnTo>
                      <a:pt x="735" y="529"/>
                    </a:lnTo>
                    <a:lnTo>
                      <a:pt x="735" y="529"/>
                    </a:lnTo>
                    <a:lnTo>
                      <a:pt x="735" y="529"/>
                    </a:lnTo>
                    <a:lnTo>
                      <a:pt x="735" y="529"/>
                    </a:lnTo>
                    <a:lnTo>
                      <a:pt x="735" y="529"/>
                    </a:lnTo>
                    <a:lnTo>
                      <a:pt x="733" y="529"/>
                    </a:lnTo>
                    <a:lnTo>
                      <a:pt x="735" y="531"/>
                    </a:lnTo>
                    <a:lnTo>
                      <a:pt x="735" y="533"/>
                    </a:lnTo>
                    <a:lnTo>
                      <a:pt x="735" y="533"/>
                    </a:lnTo>
                    <a:lnTo>
                      <a:pt x="733" y="533"/>
                    </a:lnTo>
                    <a:lnTo>
                      <a:pt x="731" y="535"/>
                    </a:lnTo>
                    <a:lnTo>
                      <a:pt x="731" y="535"/>
                    </a:lnTo>
                    <a:lnTo>
                      <a:pt x="729" y="535"/>
                    </a:lnTo>
                    <a:lnTo>
                      <a:pt x="729" y="537"/>
                    </a:lnTo>
                    <a:lnTo>
                      <a:pt x="727" y="537"/>
                    </a:lnTo>
                    <a:lnTo>
                      <a:pt x="727" y="537"/>
                    </a:lnTo>
                    <a:lnTo>
                      <a:pt x="727" y="537"/>
                    </a:lnTo>
                    <a:lnTo>
                      <a:pt x="727" y="537"/>
                    </a:lnTo>
                    <a:lnTo>
                      <a:pt x="725" y="539"/>
                    </a:lnTo>
                    <a:lnTo>
                      <a:pt x="725" y="539"/>
                    </a:lnTo>
                    <a:lnTo>
                      <a:pt x="725" y="537"/>
                    </a:lnTo>
                    <a:lnTo>
                      <a:pt x="723" y="537"/>
                    </a:lnTo>
                    <a:lnTo>
                      <a:pt x="723" y="539"/>
                    </a:lnTo>
                    <a:lnTo>
                      <a:pt x="723" y="539"/>
                    </a:lnTo>
                    <a:lnTo>
                      <a:pt x="723" y="541"/>
                    </a:lnTo>
                    <a:lnTo>
                      <a:pt x="723" y="541"/>
                    </a:lnTo>
                    <a:lnTo>
                      <a:pt x="727" y="543"/>
                    </a:lnTo>
                    <a:lnTo>
                      <a:pt x="727" y="543"/>
                    </a:lnTo>
                    <a:lnTo>
                      <a:pt x="729" y="543"/>
                    </a:lnTo>
                    <a:lnTo>
                      <a:pt x="729" y="541"/>
                    </a:lnTo>
                    <a:lnTo>
                      <a:pt x="733" y="541"/>
                    </a:lnTo>
                    <a:lnTo>
                      <a:pt x="733" y="541"/>
                    </a:lnTo>
                    <a:lnTo>
                      <a:pt x="733" y="543"/>
                    </a:lnTo>
                    <a:lnTo>
                      <a:pt x="733" y="543"/>
                    </a:lnTo>
                    <a:lnTo>
                      <a:pt x="733" y="543"/>
                    </a:lnTo>
                    <a:lnTo>
                      <a:pt x="733" y="543"/>
                    </a:lnTo>
                    <a:lnTo>
                      <a:pt x="733" y="543"/>
                    </a:lnTo>
                    <a:lnTo>
                      <a:pt x="731" y="543"/>
                    </a:lnTo>
                    <a:lnTo>
                      <a:pt x="731" y="545"/>
                    </a:lnTo>
                    <a:lnTo>
                      <a:pt x="731" y="545"/>
                    </a:lnTo>
                    <a:lnTo>
                      <a:pt x="731" y="545"/>
                    </a:lnTo>
                    <a:lnTo>
                      <a:pt x="731" y="545"/>
                    </a:lnTo>
                    <a:lnTo>
                      <a:pt x="731" y="545"/>
                    </a:lnTo>
                    <a:lnTo>
                      <a:pt x="729" y="545"/>
                    </a:lnTo>
                    <a:lnTo>
                      <a:pt x="729" y="545"/>
                    </a:lnTo>
                    <a:lnTo>
                      <a:pt x="729" y="547"/>
                    </a:lnTo>
                    <a:lnTo>
                      <a:pt x="729" y="547"/>
                    </a:lnTo>
                    <a:lnTo>
                      <a:pt x="729" y="549"/>
                    </a:lnTo>
                    <a:lnTo>
                      <a:pt x="731" y="549"/>
                    </a:lnTo>
                    <a:lnTo>
                      <a:pt x="731" y="551"/>
                    </a:lnTo>
                    <a:lnTo>
                      <a:pt x="731" y="551"/>
                    </a:lnTo>
                    <a:lnTo>
                      <a:pt x="735" y="555"/>
                    </a:lnTo>
                    <a:lnTo>
                      <a:pt x="737" y="555"/>
                    </a:lnTo>
                    <a:lnTo>
                      <a:pt x="737" y="555"/>
                    </a:lnTo>
                    <a:lnTo>
                      <a:pt x="737" y="555"/>
                    </a:lnTo>
                    <a:lnTo>
                      <a:pt x="739" y="553"/>
                    </a:lnTo>
                    <a:lnTo>
                      <a:pt x="739" y="555"/>
                    </a:lnTo>
                    <a:lnTo>
                      <a:pt x="739" y="555"/>
                    </a:lnTo>
                    <a:lnTo>
                      <a:pt x="739" y="555"/>
                    </a:lnTo>
                    <a:lnTo>
                      <a:pt x="739" y="555"/>
                    </a:lnTo>
                    <a:lnTo>
                      <a:pt x="739" y="557"/>
                    </a:lnTo>
                    <a:lnTo>
                      <a:pt x="739" y="557"/>
                    </a:lnTo>
                    <a:lnTo>
                      <a:pt x="739" y="557"/>
                    </a:lnTo>
                    <a:lnTo>
                      <a:pt x="739" y="559"/>
                    </a:lnTo>
                    <a:lnTo>
                      <a:pt x="741" y="559"/>
                    </a:lnTo>
                    <a:lnTo>
                      <a:pt x="741" y="562"/>
                    </a:lnTo>
                    <a:lnTo>
                      <a:pt x="743" y="562"/>
                    </a:lnTo>
                    <a:lnTo>
                      <a:pt x="743" y="562"/>
                    </a:lnTo>
                    <a:lnTo>
                      <a:pt x="743" y="564"/>
                    </a:lnTo>
                    <a:lnTo>
                      <a:pt x="743" y="564"/>
                    </a:lnTo>
                    <a:lnTo>
                      <a:pt x="743" y="564"/>
                    </a:lnTo>
                    <a:lnTo>
                      <a:pt x="743" y="564"/>
                    </a:lnTo>
                    <a:lnTo>
                      <a:pt x="743" y="566"/>
                    </a:lnTo>
                    <a:lnTo>
                      <a:pt x="743" y="566"/>
                    </a:lnTo>
                    <a:lnTo>
                      <a:pt x="743" y="566"/>
                    </a:lnTo>
                    <a:lnTo>
                      <a:pt x="743" y="568"/>
                    </a:lnTo>
                    <a:lnTo>
                      <a:pt x="743" y="568"/>
                    </a:lnTo>
                    <a:lnTo>
                      <a:pt x="746" y="568"/>
                    </a:lnTo>
                    <a:lnTo>
                      <a:pt x="746" y="570"/>
                    </a:lnTo>
                    <a:lnTo>
                      <a:pt x="750" y="572"/>
                    </a:lnTo>
                    <a:lnTo>
                      <a:pt x="750" y="572"/>
                    </a:lnTo>
                    <a:lnTo>
                      <a:pt x="752" y="574"/>
                    </a:lnTo>
                    <a:lnTo>
                      <a:pt x="750" y="574"/>
                    </a:lnTo>
                    <a:lnTo>
                      <a:pt x="750" y="574"/>
                    </a:lnTo>
                    <a:lnTo>
                      <a:pt x="750" y="574"/>
                    </a:lnTo>
                    <a:lnTo>
                      <a:pt x="752" y="574"/>
                    </a:lnTo>
                    <a:lnTo>
                      <a:pt x="752" y="574"/>
                    </a:lnTo>
                    <a:lnTo>
                      <a:pt x="752" y="574"/>
                    </a:lnTo>
                    <a:lnTo>
                      <a:pt x="752" y="574"/>
                    </a:lnTo>
                    <a:lnTo>
                      <a:pt x="750" y="574"/>
                    </a:lnTo>
                    <a:lnTo>
                      <a:pt x="748" y="576"/>
                    </a:lnTo>
                    <a:lnTo>
                      <a:pt x="748" y="578"/>
                    </a:lnTo>
                    <a:lnTo>
                      <a:pt x="748" y="578"/>
                    </a:lnTo>
                    <a:lnTo>
                      <a:pt x="750" y="580"/>
                    </a:lnTo>
                    <a:lnTo>
                      <a:pt x="750" y="582"/>
                    </a:lnTo>
                    <a:lnTo>
                      <a:pt x="750" y="582"/>
                    </a:lnTo>
                    <a:lnTo>
                      <a:pt x="756" y="584"/>
                    </a:lnTo>
                    <a:lnTo>
                      <a:pt x="762" y="586"/>
                    </a:lnTo>
                    <a:lnTo>
                      <a:pt x="770" y="584"/>
                    </a:lnTo>
                    <a:lnTo>
                      <a:pt x="776" y="584"/>
                    </a:lnTo>
                    <a:lnTo>
                      <a:pt x="784" y="580"/>
                    </a:lnTo>
                    <a:lnTo>
                      <a:pt x="786" y="580"/>
                    </a:lnTo>
                    <a:lnTo>
                      <a:pt x="786" y="578"/>
                    </a:lnTo>
                    <a:lnTo>
                      <a:pt x="786" y="578"/>
                    </a:lnTo>
                    <a:lnTo>
                      <a:pt x="789" y="580"/>
                    </a:lnTo>
                    <a:lnTo>
                      <a:pt x="791" y="580"/>
                    </a:lnTo>
                    <a:lnTo>
                      <a:pt x="793" y="580"/>
                    </a:lnTo>
                    <a:lnTo>
                      <a:pt x="793" y="578"/>
                    </a:lnTo>
                    <a:lnTo>
                      <a:pt x="793" y="578"/>
                    </a:lnTo>
                    <a:lnTo>
                      <a:pt x="793" y="578"/>
                    </a:lnTo>
                    <a:lnTo>
                      <a:pt x="793" y="576"/>
                    </a:lnTo>
                    <a:lnTo>
                      <a:pt x="793" y="576"/>
                    </a:lnTo>
                    <a:lnTo>
                      <a:pt x="793" y="574"/>
                    </a:lnTo>
                    <a:lnTo>
                      <a:pt x="793" y="574"/>
                    </a:lnTo>
                    <a:lnTo>
                      <a:pt x="793" y="574"/>
                    </a:lnTo>
                    <a:lnTo>
                      <a:pt x="793" y="572"/>
                    </a:lnTo>
                    <a:lnTo>
                      <a:pt x="795" y="572"/>
                    </a:lnTo>
                    <a:lnTo>
                      <a:pt x="795" y="570"/>
                    </a:lnTo>
                    <a:lnTo>
                      <a:pt x="795" y="570"/>
                    </a:lnTo>
                    <a:lnTo>
                      <a:pt x="795" y="568"/>
                    </a:lnTo>
                    <a:lnTo>
                      <a:pt x="793" y="566"/>
                    </a:lnTo>
                    <a:lnTo>
                      <a:pt x="791" y="566"/>
                    </a:lnTo>
                    <a:lnTo>
                      <a:pt x="789" y="564"/>
                    </a:lnTo>
                    <a:lnTo>
                      <a:pt x="793" y="566"/>
                    </a:lnTo>
                    <a:lnTo>
                      <a:pt x="793" y="566"/>
                    </a:lnTo>
                    <a:lnTo>
                      <a:pt x="793" y="566"/>
                    </a:lnTo>
                    <a:lnTo>
                      <a:pt x="793" y="564"/>
                    </a:lnTo>
                    <a:lnTo>
                      <a:pt x="793" y="564"/>
                    </a:lnTo>
                    <a:lnTo>
                      <a:pt x="793" y="564"/>
                    </a:lnTo>
                    <a:lnTo>
                      <a:pt x="793" y="564"/>
                    </a:lnTo>
                    <a:lnTo>
                      <a:pt x="793" y="564"/>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5" y="562"/>
                    </a:lnTo>
                    <a:lnTo>
                      <a:pt x="795" y="562"/>
                    </a:lnTo>
                    <a:lnTo>
                      <a:pt x="795" y="559"/>
                    </a:lnTo>
                    <a:lnTo>
                      <a:pt x="795" y="559"/>
                    </a:lnTo>
                    <a:lnTo>
                      <a:pt x="795" y="559"/>
                    </a:lnTo>
                    <a:lnTo>
                      <a:pt x="797" y="559"/>
                    </a:lnTo>
                    <a:lnTo>
                      <a:pt x="797" y="559"/>
                    </a:lnTo>
                    <a:lnTo>
                      <a:pt x="797" y="559"/>
                    </a:lnTo>
                    <a:lnTo>
                      <a:pt x="797" y="559"/>
                    </a:lnTo>
                    <a:lnTo>
                      <a:pt x="797" y="559"/>
                    </a:lnTo>
                    <a:lnTo>
                      <a:pt x="797" y="557"/>
                    </a:lnTo>
                    <a:lnTo>
                      <a:pt x="797" y="557"/>
                    </a:lnTo>
                    <a:lnTo>
                      <a:pt x="797" y="557"/>
                    </a:lnTo>
                    <a:lnTo>
                      <a:pt x="797" y="557"/>
                    </a:lnTo>
                    <a:lnTo>
                      <a:pt x="799" y="557"/>
                    </a:lnTo>
                    <a:lnTo>
                      <a:pt x="799" y="557"/>
                    </a:lnTo>
                    <a:lnTo>
                      <a:pt x="799" y="555"/>
                    </a:lnTo>
                    <a:lnTo>
                      <a:pt x="799" y="555"/>
                    </a:lnTo>
                    <a:lnTo>
                      <a:pt x="799" y="555"/>
                    </a:lnTo>
                    <a:lnTo>
                      <a:pt x="799" y="555"/>
                    </a:lnTo>
                    <a:lnTo>
                      <a:pt x="801" y="551"/>
                    </a:lnTo>
                    <a:lnTo>
                      <a:pt x="801" y="551"/>
                    </a:lnTo>
                    <a:lnTo>
                      <a:pt x="801" y="551"/>
                    </a:lnTo>
                    <a:lnTo>
                      <a:pt x="801" y="549"/>
                    </a:lnTo>
                    <a:lnTo>
                      <a:pt x="803" y="549"/>
                    </a:lnTo>
                    <a:lnTo>
                      <a:pt x="803" y="547"/>
                    </a:lnTo>
                    <a:lnTo>
                      <a:pt x="803" y="547"/>
                    </a:lnTo>
                    <a:lnTo>
                      <a:pt x="803" y="547"/>
                    </a:lnTo>
                    <a:lnTo>
                      <a:pt x="805" y="547"/>
                    </a:lnTo>
                    <a:lnTo>
                      <a:pt x="807" y="547"/>
                    </a:lnTo>
                    <a:lnTo>
                      <a:pt x="807" y="545"/>
                    </a:lnTo>
                    <a:lnTo>
                      <a:pt x="807" y="545"/>
                    </a:lnTo>
                    <a:lnTo>
                      <a:pt x="807" y="545"/>
                    </a:lnTo>
                    <a:lnTo>
                      <a:pt x="807" y="543"/>
                    </a:lnTo>
                    <a:lnTo>
                      <a:pt x="805" y="543"/>
                    </a:lnTo>
                    <a:lnTo>
                      <a:pt x="807" y="543"/>
                    </a:lnTo>
                    <a:lnTo>
                      <a:pt x="807" y="543"/>
                    </a:lnTo>
                    <a:lnTo>
                      <a:pt x="807" y="545"/>
                    </a:lnTo>
                    <a:lnTo>
                      <a:pt x="807" y="545"/>
                    </a:lnTo>
                    <a:lnTo>
                      <a:pt x="807" y="545"/>
                    </a:lnTo>
                    <a:lnTo>
                      <a:pt x="811" y="545"/>
                    </a:lnTo>
                    <a:lnTo>
                      <a:pt x="811" y="543"/>
                    </a:lnTo>
                    <a:lnTo>
                      <a:pt x="811" y="543"/>
                    </a:lnTo>
                    <a:lnTo>
                      <a:pt x="813" y="545"/>
                    </a:lnTo>
                    <a:lnTo>
                      <a:pt x="811" y="545"/>
                    </a:lnTo>
                    <a:lnTo>
                      <a:pt x="811" y="545"/>
                    </a:lnTo>
                    <a:lnTo>
                      <a:pt x="811" y="545"/>
                    </a:lnTo>
                    <a:lnTo>
                      <a:pt x="811" y="545"/>
                    </a:lnTo>
                    <a:lnTo>
                      <a:pt x="811" y="547"/>
                    </a:lnTo>
                    <a:lnTo>
                      <a:pt x="807" y="547"/>
                    </a:lnTo>
                    <a:lnTo>
                      <a:pt x="807" y="547"/>
                    </a:lnTo>
                    <a:lnTo>
                      <a:pt x="807" y="547"/>
                    </a:lnTo>
                    <a:lnTo>
                      <a:pt x="805" y="549"/>
                    </a:lnTo>
                    <a:lnTo>
                      <a:pt x="803" y="549"/>
                    </a:lnTo>
                    <a:lnTo>
                      <a:pt x="803" y="549"/>
                    </a:lnTo>
                    <a:lnTo>
                      <a:pt x="803" y="549"/>
                    </a:lnTo>
                    <a:lnTo>
                      <a:pt x="803" y="551"/>
                    </a:lnTo>
                    <a:lnTo>
                      <a:pt x="803" y="551"/>
                    </a:lnTo>
                    <a:lnTo>
                      <a:pt x="803" y="551"/>
                    </a:lnTo>
                    <a:lnTo>
                      <a:pt x="803" y="551"/>
                    </a:lnTo>
                    <a:lnTo>
                      <a:pt x="803" y="553"/>
                    </a:lnTo>
                    <a:lnTo>
                      <a:pt x="803" y="553"/>
                    </a:lnTo>
                    <a:lnTo>
                      <a:pt x="803" y="553"/>
                    </a:lnTo>
                    <a:lnTo>
                      <a:pt x="801" y="555"/>
                    </a:lnTo>
                    <a:lnTo>
                      <a:pt x="801" y="555"/>
                    </a:lnTo>
                    <a:lnTo>
                      <a:pt x="801" y="555"/>
                    </a:lnTo>
                    <a:lnTo>
                      <a:pt x="801" y="557"/>
                    </a:lnTo>
                    <a:lnTo>
                      <a:pt x="799" y="559"/>
                    </a:lnTo>
                    <a:lnTo>
                      <a:pt x="797" y="562"/>
                    </a:lnTo>
                    <a:lnTo>
                      <a:pt x="797" y="562"/>
                    </a:lnTo>
                    <a:lnTo>
                      <a:pt x="795" y="564"/>
                    </a:lnTo>
                    <a:lnTo>
                      <a:pt x="795" y="564"/>
                    </a:lnTo>
                    <a:lnTo>
                      <a:pt x="797" y="566"/>
                    </a:lnTo>
                    <a:lnTo>
                      <a:pt x="797" y="566"/>
                    </a:lnTo>
                    <a:lnTo>
                      <a:pt x="797" y="568"/>
                    </a:lnTo>
                    <a:lnTo>
                      <a:pt x="799" y="568"/>
                    </a:lnTo>
                    <a:lnTo>
                      <a:pt x="799" y="568"/>
                    </a:lnTo>
                    <a:lnTo>
                      <a:pt x="799" y="568"/>
                    </a:lnTo>
                    <a:lnTo>
                      <a:pt x="797" y="570"/>
                    </a:lnTo>
                    <a:lnTo>
                      <a:pt x="797" y="570"/>
                    </a:lnTo>
                    <a:lnTo>
                      <a:pt x="797" y="570"/>
                    </a:lnTo>
                    <a:lnTo>
                      <a:pt x="797" y="570"/>
                    </a:lnTo>
                    <a:lnTo>
                      <a:pt x="797" y="570"/>
                    </a:lnTo>
                    <a:lnTo>
                      <a:pt x="797" y="570"/>
                    </a:lnTo>
                    <a:lnTo>
                      <a:pt x="797" y="572"/>
                    </a:lnTo>
                    <a:lnTo>
                      <a:pt x="797" y="572"/>
                    </a:lnTo>
                    <a:lnTo>
                      <a:pt x="797" y="572"/>
                    </a:lnTo>
                    <a:lnTo>
                      <a:pt x="799" y="572"/>
                    </a:lnTo>
                    <a:lnTo>
                      <a:pt x="799" y="572"/>
                    </a:lnTo>
                    <a:lnTo>
                      <a:pt x="799" y="572"/>
                    </a:lnTo>
                    <a:lnTo>
                      <a:pt x="799" y="572"/>
                    </a:lnTo>
                    <a:lnTo>
                      <a:pt x="799" y="572"/>
                    </a:lnTo>
                    <a:lnTo>
                      <a:pt x="799" y="572"/>
                    </a:lnTo>
                    <a:lnTo>
                      <a:pt x="799" y="572"/>
                    </a:lnTo>
                    <a:lnTo>
                      <a:pt x="799" y="570"/>
                    </a:lnTo>
                    <a:lnTo>
                      <a:pt x="799" y="570"/>
                    </a:lnTo>
                    <a:lnTo>
                      <a:pt x="799" y="570"/>
                    </a:lnTo>
                    <a:lnTo>
                      <a:pt x="799" y="570"/>
                    </a:lnTo>
                    <a:lnTo>
                      <a:pt x="799" y="570"/>
                    </a:lnTo>
                    <a:lnTo>
                      <a:pt x="799" y="570"/>
                    </a:lnTo>
                    <a:lnTo>
                      <a:pt x="799" y="570"/>
                    </a:lnTo>
                    <a:lnTo>
                      <a:pt x="799" y="568"/>
                    </a:lnTo>
                    <a:lnTo>
                      <a:pt x="799" y="570"/>
                    </a:lnTo>
                    <a:lnTo>
                      <a:pt x="799" y="568"/>
                    </a:lnTo>
                    <a:lnTo>
                      <a:pt x="799" y="568"/>
                    </a:lnTo>
                    <a:lnTo>
                      <a:pt x="799" y="568"/>
                    </a:lnTo>
                    <a:lnTo>
                      <a:pt x="799" y="568"/>
                    </a:lnTo>
                    <a:lnTo>
                      <a:pt x="799" y="568"/>
                    </a:lnTo>
                    <a:lnTo>
                      <a:pt x="799" y="568"/>
                    </a:lnTo>
                    <a:lnTo>
                      <a:pt x="801" y="568"/>
                    </a:lnTo>
                    <a:lnTo>
                      <a:pt x="799" y="568"/>
                    </a:lnTo>
                    <a:lnTo>
                      <a:pt x="801" y="568"/>
                    </a:lnTo>
                    <a:lnTo>
                      <a:pt x="801" y="568"/>
                    </a:lnTo>
                    <a:lnTo>
                      <a:pt x="803" y="568"/>
                    </a:lnTo>
                    <a:lnTo>
                      <a:pt x="801" y="568"/>
                    </a:lnTo>
                    <a:lnTo>
                      <a:pt x="801" y="568"/>
                    </a:lnTo>
                    <a:lnTo>
                      <a:pt x="801" y="568"/>
                    </a:lnTo>
                    <a:lnTo>
                      <a:pt x="801" y="568"/>
                    </a:lnTo>
                    <a:lnTo>
                      <a:pt x="803" y="568"/>
                    </a:lnTo>
                    <a:lnTo>
                      <a:pt x="803" y="568"/>
                    </a:lnTo>
                    <a:lnTo>
                      <a:pt x="803" y="568"/>
                    </a:lnTo>
                    <a:lnTo>
                      <a:pt x="803" y="568"/>
                    </a:lnTo>
                    <a:lnTo>
                      <a:pt x="803" y="568"/>
                    </a:lnTo>
                    <a:lnTo>
                      <a:pt x="803" y="568"/>
                    </a:lnTo>
                    <a:lnTo>
                      <a:pt x="803" y="570"/>
                    </a:lnTo>
                    <a:lnTo>
                      <a:pt x="801" y="570"/>
                    </a:lnTo>
                    <a:lnTo>
                      <a:pt x="801" y="570"/>
                    </a:lnTo>
                    <a:lnTo>
                      <a:pt x="801" y="570"/>
                    </a:lnTo>
                    <a:lnTo>
                      <a:pt x="801" y="572"/>
                    </a:lnTo>
                    <a:lnTo>
                      <a:pt x="801" y="572"/>
                    </a:lnTo>
                    <a:lnTo>
                      <a:pt x="801" y="572"/>
                    </a:lnTo>
                    <a:lnTo>
                      <a:pt x="801" y="572"/>
                    </a:lnTo>
                    <a:lnTo>
                      <a:pt x="801" y="574"/>
                    </a:lnTo>
                    <a:lnTo>
                      <a:pt x="801" y="574"/>
                    </a:lnTo>
                    <a:lnTo>
                      <a:pt x="801" y="574"/>
                    </a:lnTo>
                    <a:lnTo>
                      <a:pt x="801" y="574"/>
                    </a:lnTo>
                    <a:lnTo>
                      <a:pt x="799" y="576"/>
                    </a:lnTo>
                    <a:lnTo>
                      <a:pt x="799" y="576"/>
                    </a:lnTo>
                    <a:lnTo>
                      <a:pt x="801" y="578"/>
                    </a:lnTo>
                    <a:lnTo>
                      <a:pt x="801" y="580"/>
                    </a:lnTo>
                    <a:lnTo>
                      <a:pt x="801" y="580"/>
                    </a:lnTo>
                    <a:lnTo>
                      <a:pt x="801" y="582"/>
                    </a:lnTo>
                    <a:lnTo>
                      <a:pt x="803" y="582"/>
                    </a:lnTo>
                    <a:lnTo>
                      <a:pt x="803" y="582"/>
                    </a:lnTo>
                    <a:lnTo>
                      <a:pt x="803" y="584"/>
                    </a:lnTo>
                    <a:lnTo>
                      <a:pt x="803" y="586"/>
                    </a:lnTo>
                    <a:lnTo>
                      <a:pt x="803" y="586"/>
                    </a:lnTo>
                    <a:lnTo>
                      <a:pt x="805" y="590"/>
                    </a:lnTo>
                    <a:lnTo>
                      <a:pt x="805" y="596"/>
                    </a:lnTo>
                    <a:lnTo>
                      <a:pt x="807" y="596"/>
                    </a:lnTo>
                    <a:lnTo>
                      <a:pt x="807" y="596"/>
                    </a:lnTo>
                    <a:lnTo>
                      <a:pt x="807" y="596"/>
                    </a:lnTo>
                    <a:lnTo>
                      <a:pt x="807" y="598"/>
                    </a:lnTo>
                    <a:lnTo>
                      <a:pt x="807" y="598"/>
                    </a:lnTo>
                    <a:lnTo>
                      <a:pt x="807" y="598"/>
                    </a:lnTo>
                    <a:lnTo>
                      <a:pt x="807" y="600"/>
                    </a:lnTo>
                    <a:lnTo>
                      <a:pt x="809" y="607"/>
                    </a:lnTo>
                    <a:lnTo>
                      <a:pt x="809" y="607"/>
                    </a:lnTo>
                    <a:lnTo>
                      <a:pt x="809" y="609"/>
                    </a:lnTo>
                    <a:lnTo>
                      <a:pt x="809" y="609"/>
                    </a:lnTo>
                    <a:lnTo>
                      <a:pt x="809" y="609"/>
                    </a:lnTo>
                    <a:lnTo>
                      <a:pt x="809" y="609"/>
                    </a:lnTo>
                    <a:lnTo>
                      <a:pt x="807" y="609"/>
                    </a:lnTo>
                    <a:lnTo>
                      <a:pt x="807" y="609"/>
                    </a:lnTo>
                    <a:lnTo>
                      <a:pt x="807" y="611"/>
                    </a:lnTo>
                    <a:lnTo>
                      <a:pt x="805" y="611"/>
                    </a:lnTo>
                    <a:lnTo>
                      <a:pt x="805" y="611"/>
                    </a:lnTo>
                    <a:lnTo>
                      <a:pt x="805" y="611"/>
                    </a:lnTo>
                    <a:lnTo>
                      <a:pt x="805" y="611"/>
                    </a:lnTo>
                    <a:lnTo>
                      <a:pt x="805" y="613"/>
                    </a:lnTo>
                    <a:lnTo>
                      <a:pt x="803" y="613"/>
                    </a:lnTo>
                    <a:lnTo>
                      <a:pt x="803" y="613"/>
                    </a:lnTo>
                    <a:lnTo>
                      <a:pt x="803" y="613"/>
                    </a:lnTo>
                    <a:lnTo>
                      <a:pt x="803" y="615"/>
                    </a:lnTo>
                    <a:lnTo>
                      <a:pt x="803" y="615"/>
                    </a:lnTo>
                    <a:lnTo>
                      <a:pt x="803" y="615"/>
                    </a:lnTo>
                    <a:lnTo>
                      <a:pt x="803" y="617"/>
                    </a:lnTo>
                    <a:lnTo>
                      <a:pt x="801" y="617"/>
                    </a:lnTo>
                    <a:lnTo>
                      <a:pt x="801" y="619"/>
                    </a:lnTo>
                    <a:lnTo>
                      <a:pt x="801" y="619"/>
                    </a:lnTo>
                    <a:lnTo>
                      <a:pt x="801" y="621"/>
                    </a:lnTo>
                    <a:lnTo>
                      <a:pt x="799" y="619"/>
                    </a:lnTo>
                    <a:lnTo>
                      <a:pt x="799" y="619"/>
                    </a:lnTo>
                    <a:lnTo>
                      <a:pt x="801" y="617"/>
                    </a:lnTo>
                    <a:lnTo>
                      <a:pt x="801" y="617"/>
                    </a:lnTo>
                    <a:lnTo>
                      <a:pt x="801" y="617"/>
                    </a:lnTo>
                    <a:lnTo>
                      <a:pt x="801" y="617"/>
                    </a:lnTo>
                    <a:lnTo>
                      <a:pt x="799" y="619"/>
                    </a:lnTo>
                    <a:lnTo>
                      <a:pt x="799" y="619"/>
                    </a:lnTo>
                    <a:lnTo>
                      <a:pt x="799" y="621"/>
                    </a:lnTo>
                    <a:lnTo>
                      <a:pt x="801" y="625"/>
                    </a:lnTo>
                    <a:lnTo>
                      <a:pt x="801" y="627"/>
                    </a:lnTo>
                    <a:lnTo>
                      <a:pt x="803" y="629"/>
                    </a:lnTo>
                    <a:lnTo>
                      <a:pt x="803" y="629"/>
                    </a:lnTo>
                    <a:lnTo>
                      <a:pt x="803" y="629"/>
                    </a:lnTo>
                    <a:lnTo>
                      <a:pt x="803" y="629"/>
                    </a:lnTo>
                    <a:lnTo>
                      <a:pt x="803" y="627"/>
                    </a:lnTo>
                    <a:lnTo>
                      <a:pt x="803" y="627"/>
                    </a:lnTo>
                    <a:lnTo>
                      <a:pt x="805" y="627"/>
                    </a:lnTo>
                    <a:lnTo>
                      <a:pt x="807" y="627"/>
                    </a:lnTo>
                    <a:lnTo>
                      <a:pt x="809" y="627"/>
                    </a:lnTo>
                    <a:lnTo>
                      <a:pt x="809" y="627"/>
                    </a:lnTo>
                    <a:lnTo>
                      <a:pt x="809" y="627"/>
                    </a:lnTo>
                    <a:lnTo>
                      <a:pt x="809" y="627"/>
                    </a:lnTo>
                    <a:lnTo>
                      <a:pt x="809" y="627"/>
                    </a:lnTo>
                    <a:lnTo>
                      <a:pt x="809" y="627"/>
                    </a:lnTo>
                    <a:lnTo>
                      <a:pt x="811" y="627"/>
                    </a:lnTo>
                    <a:lnTo>
                      <a:pt x="811" y="627"/>
                    </a:lnTo>
                    <a:lnTo>
                      <a:pt x="811" y="627"/>
                    </a:lnTo>
                    <a:lnTo>
                      <a:pt x="811" y="627"/>
                    </a:lnTo>
                    <a:lnTo>
                      <a:pt x="811" y="629"/>
                    </a:lnTo>
                    <a:lnTo>
                      <a:pt x="811" y="629"/>
                    </a:lnTo>
                    <a:lnTo>
                      <a:pt x="811" y="629"/>
                    </a:lnTo>
                    <a:lnTo>
                      <a:pt x="811" y="629"/>
                    </a:lnTo>
                    <a:lnTo>
                      <a:pt x="811" y="629"/>
                    </a:lnTo>
                    <a:lnTo>
                      <a:pt x="809" y="629"/>
                    </a:lnTo>
                    <a:lnTo>
                      <a:pt x="809" y="629"/>
                    </a:lnTo>
                    <a:lnTo>
                      <a:pt x="807" y="631"/>
                    </a:lnTo>
                    <a:lnTo>
                      <a:pt x="807" y="631"/>
                    </a:lnTo>
                    <a:lnTo>
                      <a:pt x="807" y="631"/>
                    </a:lnTo>
                    <a:lnTo>
                      <a:pt x="805" y="631"/>
                    </a:lnTo>
                    <a:lnTo>
                      <a:pt x="805" y="631"/>
                    </a:lnTo>
                    <a:lnTo>
                      <a:pt x="805" y="631"/>
                    </a:lnTo>
                    <a:lnTo>
                      <a:pt x="805" y="631"/>
                    </a:lnTo>
                    <a:lnTo>
                      <a:pt x="805" y="631"/>
                    </a:lnTo>
                    <a:lnTo>
                      <a:pt x="805" y="631"/>
                    </a:lnTo>
                    <a:lnTo>
                      <a:pt x="805" y="631"/>
                    </a:lnTo>
                    <a:lnTo>
                      <a:pt x="805" y="631"/>
                    </a:lnTo>
                    <a:lnTo>
                      <a:pt x="805" y="631"/>
                    </a:lnTo>
                    <a:lnTo>
                      <a:pt x="805" y="631"/>
                    </a:lnTo>
                    <a:lnTo>
                      <a:pt x="803" y="631"/>
                    </a:lnTo>
                    <a:lnTo>
                      <a:pt x="803" y="631"/>
                    </a:lnTo>
                    <a:lnTo>
                      <a:pt x="803" y="631"/>
                    </a:lnTo>
                    <a:lnTo>
                      <a:pt x="803" y="631"/>
                    </a:lnTo>
                    <a:lnTo>
                      <a:pt x="803" y="631"/>
                    </a:lnTo>
                    <a:lnTo>
                      <a:pt x="803" y="631"/>
                    </a:lnTo>
                    <a:lnTo>
                      <a:pt x="803" y="633"/>
                    </a:lnTo>
                    <a:lnTo>
                      <a:pt x="803" y="633"/>
                    </a:lnTo>
                    <a:lnTo>
                      <a:pt x="805" y="633"/>
                    </a:lnTo>
                    <a:lnTo>
                      <a:pt x="805" y="633"/>
                    </a:lnTo>
                    <a:lnTo>
                      <a:pt x="805" y="635"/>
                    </a:lnTo>
                    <a:lnTo>
                      <a:pt x="805" y="635"/>
                    </a:lnTo>
                    <a:lnTo>
                      <a:pt x="803" y="639"/>
                    </a:lnTo>
                    <a:lnTo>
                      <a:pt x="803" y="639"/>
                    </a:lnTo>
                    <a:lnTo>
                      <a:pt x="805" y="641"/>
                    </a:lnTo>
                    <a:lnTo>
                      <a:pt x="805" y="641"/>
                    </a:lnTo>
                    <a:lnTo>
                      <a:pt x="805" y="641"/>
                    </a:lnTo>
                    <a:lnTo>
                      <a:pt x="805" y="641"/>
                    </a:lnTo>
                    <a:lnTo>
                      <a:pt x="805" y="643"/>
                    </a:lnTo>
                    <a:lnTo>
                      <a:pt x="805" y="643"/>
                    </a:lnTo>
                    <a:lnTo>
                      <a:pt x="803" y="643"/>
                    </a:lnTo>
                    <a:lnTo>
                      <a:pt x="805" y="643"/>
                    </a:lnTo>
                    <a:lnTo>
                      <a:pt x="805" y="643"/>
                    </a:lnTo>
                    <a:lnTo>
                      <a:pt x="805" y="641"/>
                    </a:lnTo>
                    <a:lnTo>
                      <a:pt x="807" y="641"/>
                    </a:lnTo>
                    <a:lnTo>
                      <a:pt x="807" y="643"/>
                    </a:lnTo>
                    <a:lnTo>
                      <a:pt x="805" y="646"/>
                    </a:lnTo>
                    <a:lnTo>
                      <a:pt x="805" y="646"/>
                    </a:lnTo>
                    <a:lnTo>
                      <a:pt x="805" y="646"/>
                    </a:lnTo>
                    <a:lnTo>
                      <a:pt x="803" y="646"/>
                    </a:lnTo>
                    <a:lnTo>
                      <a:pt x="803" y="646"/>
                    </a:lnTo>
                    <a:lnTo>
                      <a:pt x="803" y="646"/>
                    </a:lnTo>
                    <a:lnTo>
                      <a:pt x="803" y="648"/>
                    </a:lnTo>
                    <a:lnTo>
                      <a:pt x="801" y="648"/>
                    </a:lnTo>
                    <a:lnTo>
                      <a:pt x="801" y="648"/>
                    </a:lnTo>
                    <a:lnTo>
                      <a:pt x="801" y="650"/>
                    </a:lnTo>
                    <a:lnTo>
                      <a:pt x="801" y="650"/>
                    </a:lnTo>
                    <a:lnTo>
                      <a:pt x="801" y="652"/>
                    </a:lnTo>
                    <a:lnTo>
                      <a:pt x="799" y="652"/>
                    </a:lnTo>
                    <a:lnTo>
                      <a:pt x="799" y="652"/>
                    </a:lnTo>
                    <a:lnTo>
                      <a:pt x="799" y="650"/>
                    </a:lnTo>
                    <a:lnTo>
                      <a:pt x="799" y="650"/>
                    </a:lnTo>
                    <a:lnTo>
                      <a:pt x="799" y="650"/>
                    </a:lnTo>
                    <a:lnTo>
                      <a:pt x="799" y="650"/>
                    </a:lnTo>
                    <a:lnTo>
                      <a:pt x="799" y="650"/>
                    </a:lnTo>
                    <a:lnTo>
                      <a:pt x="799" y="650"/>
                    </a:lnTo>
                    <a:lnTo>
                      <a:pt x="799" y="650"/>
                    </a:lnTo>
                    <a:lnTo>
                      <a:pt x="799" y="650"/>
                    </a:lnTo>
                    <a:lnTo>
                      <a:pt x="797" y="650"/>
                    </a:lnTo>
                    <a:lnTo>
                      <a:pt x="797" y="650"/>
                    </a:lnTo>
                    <a:lnTo>
                      <a:pt x="797" y="650"/>
                    </a:lnTo>
                    <a:lnTo>
                      <a:pt x="795" y="650"/>
                    </a:lnTo>
                    <a:lnTo>
                      <a:pt x="795" y="650"/>
                    </a:lnTo>
                    <a:lnTo>
                      <a:pt x="793" y="650"/>
                    </a:lnTo>
                    <a:lnTo>
                      <a:pt x="793" y="652"/>
                    </a:lnTo>
                    <a:lnTo>
                      <a:pt x="795" y="652"/>
                    </a:lnTo>
                    <a:lnTo>
                      <a:pt x="801" y="652"/>
                    </a:lnTo>
                    <a:lnTo>
                      <a:pt x="803" y="652"/>
                    </a:lnTo>
                    <a:lnTo>
                      <a:pt x="803" y="654"/>
                    </a:lnTo>
                    <a:lnTo>
                      <a:pt x="803" y="654"/>
                    </a:lnTo>
                    <a:lnTo>
                      <a:pt x="803" y="654"/>
                    </a:lnTo>
                    <a:lnTo>
                      <a:pt x="803" y="652"/>
                    </a:lnTo>
                    <a:lnTo>
                      <a:pt x="803" y="652"/>
                    </a:lnTo>
                    <a:lnTo>
                      <a:pt x="803" y="652"/>
                    </a:lnTo>
                    <a:lnTo>
                      <a:pt x="803" y="652"/>
                    </a:lnTo>
                    <a:lnTo>
                      <a:pt x="803" y="652"/>
                    </a:lnTo>
                    <a:lnTo>
                      <a:pt x="805" y="652"/>
                    </a:lnTo>
                    <a:lnTo>
                      <a:pt x="805" y="654"/>
                    </a:lnTo>
                    <a:lnTo>
                      <a:pt x="805" y="654"/>
                    </a:lnTo>
                    <a:lnTo>
                      <a:pt x="803" y="656"/>
                    </a:lnTo>
                    <a:lnTo>
                      <a:pt x="803" y="656"/>
                    </a:lnTo>
                    <a:lnTo>
                      <a:pt x="803" y="656"/>
                    </a:lnTo>
                    <a:lnTo>
                      <a:pt x="805" y="656"/>
                    </a:lnTo>
                    <a:lnTo>
                      <a:pt x="805" y="656"/>
                    </a:lnTo>
                    <a:lnTo>
                      <a:pt x="805" y="656"/>
                    </a:lnTo>
                    <a:lnTo>
                      <a:pt x="805" y="656"/>
                    </a:lnTo>
                    <a:lnTo>
                      <a:pt x="805" y="654"/>
                    </a:lnTo>
                    <a:lnTo>
                      <a:pt x="807" y="654"/>
                    </a:lnTo>
                    <a:lnTo>
                      <a:pt x="807" y="654"/>
                    </a:lnTo>
                    <a:lnTo>
                      <a:pt x="807" y="654"/>
                    </a:lnTo>
                    <a:lnTo>
                      <a:pt x="807" y="654"/>
                    </a:lnTo>
                    <a:lnTo>
                      <a:pt x="809" y="654"/>
                    </a:lnTo>
                    <a:lnTo>
                      <a:pt x="809" y="654"/>
                    </a:lnTo>
                    <a:lnTo>
                      <a:pt x="809" y="654"/>
                    </a:lnTo>
                    <a:lnTo>
                      <a:pt x="809" y="652"/>
                    </a:lnTo>
                    <a:lnTo>
                      <a:pt x="813" y="652"/>
                    </a:lnTo>
                    <a:lnTo>
                      <a:pt x="815" y="652"/>
                    </a:lnTo>
                    <a:lnTo>
                      <a:pt x="815" y="652"/>
                    </a:lnTo>
                    <a:lnTo>
                      <a:pt x="815" y="652"/>
                    </a:lnTo>
                    <a:lnTo>
                      <a:pt x="813" y="652"/>
                    </a:lnTo>
                    <a:lnTo>
                      <a:pt x="813" y="652"/>
                    </a:lnTo>
                    <a:lnTo>
                      <a:pt x="813" y="650"/>
                    </a:lnTo>
                    <a:lnTo>
                      <a:pt x="813" y="650"/>
                    </a:lnTo>
                    <a:lnTo>
                      <a:pt x="815" y="650"/>
                    </a:lnTo>
                    <a:lnTo>
                      <a:pt x="815" y="648"/>
                    </a:lnTo>
                    <a:lnTo>
                      <a:pt x="817" y="646"/>
                    </a:lnTo>
                    <a:lnTo>
                      <a:pt x="817" y="646"/>
                    </a:lnTo>
                    <a:lnTo>
                      <a:pt x="819" y="646"/>
                    </a:lnTo>
                    <a:lnTo>
                      <a:pt x="817" y="646"/>
                    </a:lnTo>
                    <a:lnTo>
                      <a:pt x="815" y="646"/>
                    </a:lnTo>
                    <a:lnTo>
                      <a:pt x="815" y="646"/>
                    </a:lnTo>
                    <a:lnTo>
                      <a:pt x="817" y="646"/>
                    </a:lnTo>
                    <a:lnTo>
                      <a:pt x="817" y="643"/>
                    </a:lnTo>
                    <a:lnTo>
                      <a:pt x="817" y="643"/>
                    </a:lnTo>
                    <a:lnTo>
                      <a:pt x="817" y="643"/>
                    </a:lnTo>
                    <a:lnTo>
                      <a:pt x="817" y="643"/>
                    </a:lnTo>
                    <a:lnTo>
                      <a:pt x="817" y="643"/>
                    </a:lnTo>
                    <a:lnTo>
                      <a:pt x="817" y="646"/>
                    </a:lnTo>
                    <a:lnTo>
                      <a:pt x="817" y="646"/>
                    </a:lnTo>
                    <a:lnTo>
                      <a:pt x="819" y="646"/>
                    </a:lnTo>
                    <a:lnTo>
                      <a:pt x="819" y="646"/>
                    </a:lnTo>
                    <a:lnTo>
                      <a:pt x="819" y="646"/>
                    </a:lnTo>
                    <a:lnTo>
                      <a:pt x="821" y="646"/>
                    </a:lnTo>
                    <a:lnTo>
                      <a:pt x="823" y="643"/>
                    </a:lnTo>
                    <a:lnTo>
                      <a:pt x="823" y="643"/>
                    </a:lnTo>
                    <a:lnTo>
                      <a:pt x="825" y="643"/>
                    </a:lnTo>
                    <a:lnTo>
                      <a:pt x="825" y="641"/>
                    </a:lnTo>
                    <a:lnTo>
                      <a:pt x="825" y="641"/>
                    </a:lnTo>
                    <a:lnTo>
                      <a:pt x="827" y="641"/>
                    </a:lnTo>
                    <a:lnTo>
                      <a:pt x="827" y="641"/>
                    </a:lnTo>
                    <a:lnTo>
                      <a:pt x="830" y="641"/>
                    </a:lnTo>
                    <a:lnTo>
                      <a:pt x="830" y="643"/>
                    </a:lnTo>
                    <a:lnTo>
                      <a:pt x="830" y="643"/>
                    </a:lnTo>
                    <a:lnTo>
                      <a:pt x="830" y="643"/>
                    </a:lnTo>
                    <a:lnTo>
                      <a:pt x="830" y="646"/>
                    </a:lnTo>
                    <a:lnTo>
                      <a:pt x="832" y="641"/>
                    </a:lnTo>
                    <a:lnTo>
                      <a:pt x="834" y="639"/>
                    </a:lnTo>
                    <a:lnTo>
                      <a:pt x="842" y="633"/>
                    </a:lnTo>
                    <a:lnTo>
                      <a:pt x="842" y="633"/>
                    </a:lnTo>
                    <a:lnTo>
                      <a:pt x="844" y="633"/>
                    </a:lnTo>
                    <a:lnTo>
                      <a:pt x="844" y="633"/>
                    </a:lnTo>
                    <a:lnTo>
                      <a:pt x="844" y="635"/>
                    </a:lnTo>
                    <a:lnTo>
                      <a:pt x="844" y="635"/>
                    </a:lnTo>
                    <a:lnTo>
                      <a:pt x="844" y="635"/>
                    </a:lnTo>
                    <a:lnTo>
                      <a:pt x="844" y="635"/>
                    </a:lnTo>
                    <a:lnTo>
                      <a:pt x="844" y="635"/>
                    </a:lnTo>
                    <a:lnTo>
                      <a:pt x="844" y="635"/>
                    </a:lnTo>
                    <a:lnTo>
                      <a:pt x="844" y="637"/>
                    </a:lnTo>
                    <a:lnTo>
                      <a:pt x="846" y="637"/>
                    </a:lnTo>
                    <a:lnTo>
                      <a:pt x="846" y="637"/>
                    </a:lnTo>
                    <a:lnTo>
                      <a:pt x="846" y="637"/>
                    </a:lnTo>
                    <a:lnTo>
                      <a:pt x="846" y="637"/>
                    </a:lnTo>
                    <a:lnTo>
                      <a:pt x="846" y="637"/>
                    </a:lnTo>
                    <a:lnTo>
                      <a:pt x="846" y="637"/>
                    </a:lnTo>
                    <a:lnTo>
                      <a:pt x="844" y="637"/>
                    </a:lnTo>
                    <a:lnTo>
                      <a:pt x="844" y="637"/>
                    </a:lnTo>
                    <a:lnTo>
                      <a:pt x="844" y="639"/>
                    </a:lnTo>
                    <a:lnTo>
                      <a:pt x="844" y="639"/>
                    </a:lnTo>
                    <a:lnTo>
                      <a:pt x="844" y="639"/>
                    </a:lnTo>
                    <a:lnTo>
                      <a:pt x="844" y="639"/>
                    </a:lnTo>
                    <a:lnTo>
                      <a:pt x="844" y="639"/>
                    </a:lnTo>
                    <a:lnTo>
                      <a:pt x="844" y="639"/>
                    </a:lnTo>
                    <a:lnTo>
                      <a:pt x="846" y="639"/>
                    </a:lnTo>
                    <a:lnTo>
                      <a:pt x="846" y="641"/>
                    </a:lnTo>
                    <a:lnTo>
                      <a:pt x="846" y="641"/>
                    </a:lnTo>
                    <a:lnTo>
                      <a:pt x="846" y="641"/>
                    </a:lnTo>
                    <a:lnTo>
                      <a:pt x="846" y="641"/>
                    </a:lnTo>
                    <a:lnTo>
                      <a:pt x="848" y="641"/>
                    </a:lnTo>
                    <a:lnTo>
                      <a:pt x="848" y="643"/>
                    </a:lnTo>
                    <a:lnTo>
                      <a:pt x="848" y="643"/>
                    </a:lnTo>
                    <a:lnTo>
                      <a:pt x="848" y="643"/>
                    </a:lnTo>
                    <a:lnTo>
                      <a:pt x="848" y="646"/>
                    </a:lnTo>
                    <a:lnTo>
                      <a:pt x="848" y="646"/>
                    </a:lnTo>
                    <a:lnTo>
                      <a:pt x="848" y="646"/>
                    </a:lnTo>
                    <a:lnTo>
                      <a:pt x="848" y="643"/>
                    </a:lnTo>
                    <a:lnTo>
                      <a:pt x="848" y="643"/>
                    </a:lnTo>
                    <a:lnTo>
                      <a:pt x="850" y="643"/>
                    </a:lnTo>
                    <a:lnTo>
                      <a:pt x="850" y="643"/>
                    </a:lnTo>
                    <a:lnTo>
                      <a:pt x="850" y="643"/>
                    </a:lnTo>
                    <a:lnTo>
                      <a:pt x="850" y="643"/>
                    </a:lnTo>
                    <a:lnTo>
                      <a:pt x="852" y="643"/>
                    </a:lnTo>
                    <a:lnTo>
                      <a:pt x="852" y="646"/>
                    </a:lnTo>
                    <a:lnTo>
                      <a:pt x="852" y="646"/>
                    </a:lnTo>
                    <a:lnTo>
                      <a:pt x="852" y="646"/>
                    </a:lnTo>
                    <a:lnTo>
                      <a:pt x="852" y="646"/>
                    </a:lnTo>
                    <a:lnTo>
                      <a:pt x="852" y="648"/>
                    </a:lnTo>
                    <a:lnTo>
                      <a:pt x="852" y="648"/>
                    </a:lnTo>
                    <a:lnTo>
                      <a:pt x="852" y="650"/>
                    </a:lnTo>
                    <a:lnTo>
                      <a:pt x="854" y="650"/>
                    </a:lnTo>
                    <a:lnTo>
                      <a:pt x="854" y="650"/>
                    </a:lnTo>
                    <a:lnTo>
                      <a:pt x="854" y="650"/>
                    </a:lnTo>
                    <a:lnTo>
                      <a:pt x="856" y="650"/>
                    </a:lnTo>
                    <a:lnTo>
                      <a:pt x="856" y="650"/>
                    </a:lnTo>
                    <a:lnTo>
                      <a:pt x="856" y="648"/>
                    </a:lnTo>
                    <a:lnTo>
                      <a:pt x="856" y="648"/>
                    </a:lnTo>
                    <a:lnTo>
                      <a:pt x="856" y="648"/>
                    </a:lnTo>
                    <a:lnTo>
                      <a:pt x="856" y="648"/>
                    </a:lnTo>
                    <a:lnTo>
                      <a:pt x="856" y="648"/>
                    </a:lnTo>
                    <a:lnTo>
                      <a:pt x="856" y="646"/>
                    </a:lnTo>
                    <a:lnTo>
                      <a:pt x="856" y="646"/>
                    </a:lnTo>
                    <a:lnTo>
                      <a:pt x="856" y="646"/>
                    </a:lnTo>
                    <a:lnTo>
                      <a:pt x="858" y="646"/>
                    </a:lnTo>
                    <a:lnTo>
                      <a:pt x="858" y="646"/>
                    </a:lnTo>
                    <a:lnTo>
                      <a:pt x="858" y="646"/>
                    </a:lnTo>
                    <a:lnTo>
                      <a:pt x="858" y="646"/>
                    </a:lnTo>
                    <a:lnTo>
                      <a:pt x="858" y="646"/>
                    </a:lnTo>
                    <a:lnTo>
                      <a:pt x="858" y="643"/>
                    </a:lnTo>
                    <a:lnTo>
                      <a:pt x="858" y="643"/>
                    </a:lnTo>
                    <a:lnTo>
                      <a:pt x="858" y="643"/>
                    </a:lnTo>
                    <a:lnTo>
                      <a:pt x="858" y="641"/>
                    </a:lnTo>
                    <a:lnTo>
                      <a:pt x="858" y="641"/>
                    </a:lnTo>
                    <a:lnTo>
                      <a:pt x="862" y="641"/>
                    </a:lnTo>
                    <a:lnTo>
                      <a:pt x="862" y="641"/>
                    </a:lnTo>
                    <a:lnTo>
                      <a:pt x="862" y="641"/>
                    </a:lnTo>
                    <a:lnTo>
                      <a:pt x="862" y="641"/>
                    </a:lnTo>
                    <a:lnTo>
                      <a:pt x="862" y="643"/>
                    </a:lnTo>
                    <a:lnTo>
                      <a:pt x="862" y="646"/>
                    </a:lnTo>
                    <a:lnTo>
                      <a:pt x="860" y="646"/>
                    </a:lnTo>
                    <a:lnTo>
                      <a:pt x="860" y="648"/>
                    </a:lnTo>
                    <a:lnTo>
                      <a:pt x="860" y="648"/>
                    </a:lnTo>
                    <a:lnTo>
                      <a:pt x="862" y="648"/>
                    </a:lnTo>
                    <a:lnTo>
                      <a:pt x="862" y="648"/>
                    </a:lnTo>
                    <a:lnTo>
                      <a:pt x="864" y="648"/>
                    </a:lnTo>
                    <a:lnTo>
                      <a:pt x="864" y="648"/>
                    </a:lnTo>
                    <a:lnTo>
                      <a:pt x="864" y="648"/>
                    </a:lnTo>
                    <a:lnTo>
                      <a:pt x="864" y="648"/>
                    </a:lnTo>
                    <a:lnTo>
                      <a:pt x="864" y="650"/>
                    </a:lnTo>
                    <a:lnTo>
                      <a:pt x="866" y="652"/>
                    </a:lnTo>
                    <a:lnTo>
                      <a:pt x="870" y="656"/>
                    </a:lnTo>
                    <a:lnTo>
                      <a:pt x="873" y="662"/>
                    </a:lnTo>
                    <a:lnTo>
                      <a:pt x="873" y="664"/>
                    </a:lnTo>
                    <a:lnTo>
                      <a:pt x="875" y="666"/>
                    </a:lnTo>
                    <a:lnTo>
                      <a:pt x="875" y="666"/>
                    </a:lnTo>
                    <a:lnTo>
                      <a:pt x="875" y="668"/>
                    </a:lnTo>
                    <a:lnTo>
                      <a:pt x="875" y="668"/>
                    </a:lnTo>
                    <a:lnTo>
                      <a:pt x="875" y="668"/>
                    </a:lnTo>
                    <a:lnTo>
                      <a:pt x="877" y="668"/>
                    </a:lnTo>
                    <a:lnTo>
                      <a:pt x="877" y="668"/>
                    </a:lnTo>
                    <a:lnTo>
                      <a:pt x="875" y="670"/>
                    </a:lnTo>
                    <a:lnTo>
                      <a:pt x="875" y="670"/>
                    </a:lnTo>
                    <a:lnTo>
                      <a:pt x="875" y="668"/>
                    </a:lnTo>
                    <a:lnTo>
                      <a:pt x="875" y="670"/>
                    </a:lnTo>
                    <a:lnTo>
                      <a:pt x="877" y="670"/>
                    </a:lnTo>
                    <a:lnTo>
                      <a:pt x="881" y="672"/>
                    </a:lnTo>
                    <a:lnTo>
                      <a:pt x="881" y="672"/>
                    </a:lnTo>
                    <a:lnTo>
                      <a:pt x="883" y="670"/>
                    </a:lnTo>
                    <a:lnTo>
                      <a:pt x="881" y="670"/>
                    </a:lnTo>
                    <a:lnTo>
                      <a:pt x="881" y="670"/>
                    </a:lnTo>
                    <a:lnTo>
                      <a:pt x="883" y="670"/>
                    </a:lnTo>
                    <a:lnTo>
                      <a:pt x="883" y="670"/>
                    </a:lnTo>
                    <a:lnTo>
                      <a:pt x="883" y="670"/>
                    </a:lnTo>
                    <a:lnTo>
                      <a:pt x="885" y="668"/>
                    </a:lnTo>
                    <a:lnTo>
                      <a:pt x="885" y="668"/>
                    </a:lnTo>
                    <a:lnTo>
                      <a:pt x="885" y="668"/>
                    </a:lnTo>
                    <a:lnTo>
                      <a:pt x="885" y="666"/>
                    </a:lnTo>
                    <a:lnTo>
                      <a:pt x="885" y="666"/>
                    </a:lnTo>
                    <a:lnTo>
                      <a:pt x="885" y="666"/>
                    </a:lnTo>
                    <a:lnTo>
                      <a:pt x="883" y="666"/>
                    </a:lnTo>
                    <a:lnTo>
                      <a:pt x="883" y="666"/>
                    </a:lnTo>
                    <a:lnTo>
                      <a:pt x="883" y="666"/>
                    </a:lnTo>
                    <a:lnTo>
                      <a:pt x="883" y="664"/>
                    </a:lnTo>
                    <a:lnTo>
                      <a:pt x="883" y="664"/>
                    </a:lnTo>
                    <a:lnTo>
                      <a:pt x="883" y="664"/>
                    </a:lnTo>
                    <a:lnTo>
                      <a:pt x="883" y="664"/>
                    </a:lnTo>
                    <a:lnTo>
                      <a:pt x="883" y="664"/>
                    </a:lnTo>
                    <a:lnTo>
                      <a:pt x="881" y="656"/>
                    </a:lnTo>
                    <a:lnTo>
                      <a:pt x="881" y="654"/>
                    </a:lnTo>
                    <a:lnTo>
                      <a:pt x="881" y="654"/>
                    </a:lnTo>
                    <a:lnTo>
                      <a:pt x="881" y="652"/>
                    </a:lnTo>
                    <a:lnTo>
                      <a:pt x="881" y="652"/>
                    </a:lnTo>
                    <a:lnTo>
                      <a:pt x="881" y="652"/>
                    </a:lnTo>
                    <a:lnTo>
                      <a:pt x="883" y="652"/>
                    </a:lnTo>
                    <a:lnTo>
                      <a:pt x="881" y="652"/>
                    </a:lnTo>
                    <a:lnTo>
                      <a:pt x="881" y="650"/>
                    </a:lnTo>
                    <a:lnTo>
                      <a:pt x="883" y="650"/>
                    </a:lnTo>
                    <a:lnTo>
                      <a:pt x="883" y="650"/>
                    </a:lnTo>
                    <a:lnTo>
                      <a:pt x="883" y="650"/>
                    </a:lnTo>
                    <a:lnTo>
                      <a:pt x="883" y="652"/>
                    </a:lnTo>
                    <a:lnTo>
                      <a:pt x="883" y="652"/>
                    </a:lnTo>
                    <a:lnTo>
                      <a:pt x="883" y="652"/>
                    </a:lnTo>
                    <a:lnTo>
                      <a:pt x="881" y="652"/>
                    </a:lnTo>
                    <a:lnTo>
                      <a:pt x="881" y="654"/>
                    </a:lnTo>
                    <a:lnTo>
                      <a:pt x="881" y="654"/>
                    </a:lnTo>
                    <a:lnTo>
                      <a:pt x="881" y="654"/>
                    </a:lnTo>
                    <a:lnTo>
                      <a:pt x="881" y="654"/>
                    </a:lnTo>
                    <a:lnTo>
                      <a:pt x="881" y="654"/>
                    </a:lnTo>
                    <a:lnTo>
                      <a:pt x="881" y="654"/>
                    </a:lnTo>
                    <a:lnTo>
                      <a:pt x="883" y="654"/>
                    </a:lnTo>
                    <a:lnTo>
                      <a:pt x="883" y="654"/>
                    </a:lnTo>
                    <a:lnTo>
                      <a:pt x="883" y="654"/>
                    </a:lnTo>
                    <a:lnTo>
                      <a:pt x="883" y="654"/>
                    </a:lnTo>
                    <a:lnTo>
                      <a:pt x="883" y="652"/>
                    </a:lnTo>
                    <a:lnTo>
                      <a:pt x="885" y="652"/>
                    </a:lnTo>
                    <a:lnTo>
                      <a:pt x="885" y="652"/>
                    </a:lnTo>
                    <a:lnTo>
                      <a:pt x="883" y="650"/>
                    </a:lnTo>
                    <a:lnTo>
                      <a:pt x="885" y="646"/>
                    </a:lnTo>
                    <a:lnTo>
                      <a:pt x="885" y="646"/>
                    </a:lnTo>
                    <a:lnTo>
                      <a:pt x="885" y="641"/>
                    </a:lnTo>
                    <a:lnTo>
                      <a:pt x="883" y="641"/>
                    </a:lnTo>
                    <a:lnTo>
                      <a:pt x="885" y="641"/>
                    </a:lnTo>
                    <a:lnTo>
                      <a:pt x="885" y="641"/>
                    </a:lnTo>
                    <a:lnTo>
                      <a:pt x="885" y="641"/>
                    </a:lnTo>
                    <a:lnTo>
                      <a:pt x="885" y="643"/>
                    </a:lnTo>
                    <a:lnTo>
                      <a:pt x="885" y="643"/>
                    </a:lnTo>
                    <a:lnTo>
                      <a:pt x="885" y="643"/>
                    </a:lnTo>
                    <a:lnTo>
                      <a:pt x="887" y="643"/>
                    </a:lnTo>
                    <a:lnTo>
                      <a:pt x="885" y="646"/>
                    </a:lnTo>
                    <a:lnTo>
                      <a:pt x="885" y="646"/>
                    </a:lnTo>
                    <a:lnTo>
                      <a:pt x="885" y="646"/>
                    </a:lnTo>
                    <a:lnTo>
                      <a:pt x="885" y="648"/>
                    </a:lnTo>
                    <a:lnTo>
                      <a:pt x="885" y="648"/>
                    </a:lnTo>
                    <a:lnTo>
                      <a:pt x="887" y="648"/>
                    </a:lnTo>
                    <a:lnTo>
                      <a:pt x="887" y="646"/>
                    </a:lnTo>
                    <a:lnTo>
                      <a:pt x="889" y="646"/>
                    </a:lnTo>
                    <a:lnTo>
                      <a:pt x="889" y="643"/>
                    </a:lnTo>
                    <a:lnTo>
                      <a:pt x="891" y="643"/>
                    </a:lnTo>
                    <a:lnTo>
                      <a:pt x="891" y="641"/>
                    </a:lnTo>
                    <a:lnTo>
                      <a:pt x="891" y="641"/>
                    </a:lnTo>
                    <a:lnTo>
                      <a:pt x="891" y="641"/>
                    </a:lnTo>
                    <a:lnTo>
                      <a:pt x="891" y="641"/>
                    </a:lnTo>
                    <a:lnTo>
                      <a:pt x="891" y="641"/>
                    </a:lnTo>
                    <a:lnTo>
                      <a:pt x="891" y="639"/>
                    </a:lnTo>
                    <a:lnTo>
                      <a:pt x="891" y="639"/>
                    </a:lnTo>
                    <a:lnTo>
                      <a:pt x="891" y="639"/>
                    </a:lnTo>
                    <a:lnTo>
                      <a:pt x="891" y="639"/>
                    </a:lnTo>
                    <a:lnTo>
                      <a:pt x="893" y="639"/>
                    </a:lnTo>
                    <a:lnTo>
                      <a:pt x="893" y="639"/>
                    </a:lnTo>
                    <a:lnTo>
                      <a:pt x="893" y="637"/>
                    </a:lnTo>
                    <a:lnTo>
                      <a:pt x="893" y="635"/>
                    </a:lnTo>
                    <a:lnTo>
                      <a:pt x="893" y="633"/>
                    </a:lnTo>
                    <a:lnTo>
                      <a:pt x="891" y="633"/>
                    </a:lnTo>
                    <a:lnTo>
                      <a:pt x="891" y="633"/>
                    </a:lnTo>
                    <a:lnTo>
                      <a:pt x="891" y="633"/>
                    </a:lnTo>
                    <a:lnTo>
                      <a:pt x="891" y="631"/>
                    </a:lnTo>
                    <a:lnTo>
                      <a:pt x="891" y="633"/>
                    </a:lnTo>
                    <a:lnTo>
                      <a:pt x="891" y="633"/>
                    </a:lnTo>
                    <a:lnTo>
                      <a:pt x="893" y="633"/>
                    </a:lnTo>
                    <a:lnTo>
                      <a:pt x="893" y="633"/>
                    </a:lnTo>
                    <a:lnTo>
                      <a:pt x="893" y="633"/>
                    </a:lnTo>
                    <a:lnTo>
                      <a:pt x="893" y="633"/>
                    </a:lnTo>
                    <a:lnTo>
                      <a:pt x="893" y="633"/>
                    </a:lnTo>
                    <a:lnTo>
                      <a:pt x="893" y="635"/>
                    </a:lnTo>
                    <a:lnTo>
                      <a:pt x="893" y="635"/>
                    </a:lnTo>
                    <a:lnTo>
                      <a:pt x="893" y="635"/>
                    </a:lnTo>
                    <a:lnTo>
                      <a:pt x="895" y="637"/>
                    </a:lnTo>
                    <a:lnTo>
                      <a:pt x="895" y="637"/>
                    </a:lnTo>
                    <a:lnTo>
                      <a:pt x="897" y="637"/>
                    </a:lnTo>
                    <a:lnTo>
                      <a:pt x="899" y="639"/>
                    </a:lnTo>
                    <a:lnTo>
                      <a:pt x="901" y="639"/>
                    </a:lnTo>
                    <a:lnTo>
                      <a:pt x="903" y="641"/>
                    </a:lnTo>
                    <a:lnTo>
                      <a:pt x="903" y="643"/>
                    </a:lnTo>
                    <a:lnTo>
                      <a:pt x="905" y="646"/>
                    </a:lnTo>
                    <a:lnTo>
                      <a:pt x="903" y="646"/>
                    </a:lnTo>
                    <a:lnTo>
                      <a:pt x="903" y="648"/>
                    </a:lnTo>
                    <a:lnTo>
                      <a:pt x="905" y="648"/>
                    </a:lnTo>
                    <a:lnTo>
                      <a:pt x="905" y="648"/>
                    </a:lnTo>
                    <a:lnTo>
                      <a:pt x="905" y="648"/>
                    </a:lnTo>
                    <a:lnTo>
                      <a:pt x="905" y="648"/>
                    </a:lnTo>
                    <a:lnTo>
                      <a:pt x="905" y="648"/>
                    </a:lnTo>
                    <a:lnTo>
                      <a:pt x="905" y="648"/>
                    </a:lnTo>
                    <a:lnTo>
                      <a:pt x="905" y="648"/>
                    </a:lnTo>
                    <a:lnTo>
                      <a:pt x="905" y="648"/>
                    </a:lnTo>
                    <a:lnTo>
                      <a:pt x="903" y="648"/>
                    </a:lnTo>
                    <a:lnTo>
                      <a:pt x="903" y="648"/>
                    </a:lnTo>
                    <a:lnTo>
                      <a:pt x="903" y="648"/>
                    </a:lnTo>
                    <a:lnTo>
                      <a:pt x="903" y="646"/>
                    </a:lnTo>
                    <a:lnTo>
                      <a:pt x="903" y="646"/>
                    </a:lnTo>
                    <a:lnTo>
                      <a:pt x="903" y="643"/>
                    </a:lnTo>
                    <a:lnTo>
                      <a:pt x="903" y="643"/>
                    </a:lnTo>
                    <a:lnTo>
                      <a:pt x="901" y="641"/>
                    </a:lnTo>
                    <a:lnTo>
                      <a:pt x="901" y="641"/>
                    </a:lnTo>
                    <a:lnTo>
                      <a:pt x="895" y="639"/>
                    </a:lnTo>
                    <a:lnTo>
                      <a:pt x="895" y="639"/>
                    </a:lnTo>
                    <a:lnTo>
                      <a:pt x="895" y="639"/>
                    </a:lnTo>
                    <a:lnTo>
                      <a:pt x="893" y="639"/>
                    </a:lnTo>
                    <a:lnTo>
                      <a:pt x="893" y="641"/>
                    </a:lnTo>
                    <a:lnTo>
                      <a:pt x="893" y="641"/>
                    </a:lnTo>
                    <a:lnTo>
                      <a:pt x="893" y="641"/>
                    </a:lnTo>
                    <a:lnTo>
                      <a:pt x="893" y="641"/>
                    </a:lnTo>
                    <a:lnTo>
                      <a:pt x="893" y="641"/>
                    </a:lnTo>
                    <a:lnTo>
                      <a:pt x="893" y="641"/>
                    </a:lnTo>
                    <a:lnTo>
                      <a:pt x="893" y="641"/>
                    </a:lnTo>
                    <a:lnTo>
                      <a:pt x="893" y="641"/>
                    </a:lnTo>
                    <a:lnTo>
                      <a:pt x="893" y="641"/>
                    </a:lnTo>
                    <a:lnTo>
                      <a:pt x="893" y="641"/>
                    </a:lnTo>
                    <a:lnTo>
                      <a:pt x="893" y="641"/>
                    </a:lnTo>
                    <a:lnTo>
                      <a:pt x="895" y="643"/>
                    </a:lnTo>
                    <a:lnTo>
                      <a:pt x="893" y="643"/>
                    </a:lnTo>
                    <a:lnTo>
                      <a:pt x="893" y="643"/>
                    </a:lnTo>
                    <a:lnTo>
                      <a:pt x="893" y="646"/>
                    </a:lnTo>
                    <a:lnTo>
                      <a:pt x="893" y="646"/>
                    </a:lnTo>
                    <a:lnTo>
                      <a:pt x="891" y="648"/>
                    </a:lnTo>
                    <a:lnTo>
                      <a:pt x="891" y="648"/>
                    </a:lnTo>
                    <a:lnTo>
                      <a:pt x="891" y="648"/>
                    </a:lnTo>
                    <a:lnTo>
                      <a:pt x="891" y="648"/>
                    </a:lnTo>
                    <a:lnTo>
                      <a:pt x="891" y="650"/>
                    </a:lnTo>
                    <a:lnTo>
                      <a:pt x="891" y="650"/>
                    </a:lnTo>
                    <a:lnTo>
                      <a:pt x="889" y="650"/>
                    </a:lnTo>
                    <a:lnTo>
                      <a:pt x="889" y="650"/>
                    </a:lnTo>
                    <a:lnTo>
                      <a:pt x="891" y="652"/>
                    </a:lnTo>
                    <a:lnTo>
                      <a:pt x="891" y="652"/>
                    </a:lnTo>
                    <a:lnTo>
                      <a:pt x="893" y="654"/>
                    </a:lnTo>
                    <a:lnTo>
                      <a:pt x="895" y="654"/>
                    </a:lnTo>
                    <a:lnTo>
                      <a:pt x="895" y="654"/>
                    </a:lnTo>
                    <a:lnTo>
                      <a:pt x="895" y="656"/>
                    </a:lnTo>
                    <a:lnTo>
                      <a:pt x="895" y="658"/>
                    </a:lnTo>
                    <a:lnTo>
                      <a:pt x="895" y="658"/>
                    </a:lnTo>
                    <a:lnTo>
                      <a:pt x="895" y="660"/>
                    </a:lnTo>
                    <a:lnTo>
                      <a:pt x="897" y="662"/>
                    </a:lnTo>
                    <a:lnTo>
                      <a:pt x="899" y="662"/>
                    </a:lnTo>
                    <a:lnTo>
                      <a:pt x="901" y="662"/>
                    </a:lnTo>
                    <a:lnTo>
                      <a:pt x="905" y="660"/>
                    </a:lnTo>
                    <a:lnTo>
                      <a:pt x="909" y="658"/>
                    </a:lnTo>
                    <a:lnTo>
                      <a:pt x="916" y="656"/>
                    </a:lnTo>
                    <a:lnTo>
                      <a:pt x="918" y="654"/>
                    </a:lnTo>
                    <a:lnTo>
                      <a:pt x="920" y="654"/>
                    </a:lnTo>
                    <a:lnTo>
                      <a:pt x="920" y="654"/>
                    </a:lnTo>
                    <a:lnTo>
                      <a:pt x="922" y="654"/>
                    </a:lnTo>
                    <a:lnTo>
                      <a:pt x="922" y="652"/>
                    </a:lnTo>
                    <a:lnTo>
                      <a:pt x="922" y="652"/>
                    </a:lnTo>
                    <a:lnTo>
                      <a:pt x="922" y="652"/>
                    </a:lnTo>
                    <a:lnTo>
                      <a:pt x="926" y="652"/>
                    </a:lnTo>
                    <a:lnTo>
                      <a:pt x="928" y="650"/>
                    </a:lnTo>
                    <a:lnTo>
                      <a:pt x="930" y="650"/>
                    </a:lnTo>
                    <a:lnTo>
                      <a:pt x="930" y="648"/>
                    </a:lnTo>
                    <a:lnTo>
                      <a:pt x="930" y="648"/>
                    </a:lnTo>
                    <a:lnTo>
                      <a:pt x="932" y="646"/>
                    </a:lnTo>
                    <a:lnTo>
                      <a:pt x="932" y="646"/>
                    </a:lnTo>
                    <a:lnTo>
                      <a:pt x="932" y="643"/>
                    </a:lnTo>
                    <a:lnTo>
                      <a:pt x="934" y="643"/>
                    </a:lnTo>
                    <a:lnTo>
                      <a:pt x="934" y="643"/>
                    </a:lnTo>
                    <a:lnTo>
                      <a:pt x="936" y="643"/>
                    </a:lnTo>
                    <a:lnTo>
                      <a:pt x="936" y="641"/>
                    </a:lnTo>
                    <a:lnTo>
                      <a:pt x="936" y="641"/>
                    </a:lnTo>
                    <a:lnTo>
                      <a:pt x="936" y="641"/>
                    </a:lnTo>
                    <a:lnTo>
                      <a:pt x="936" y="639"/>
                    </a:lnTo>
                    <a:lnTo>
                      <a:pt x="936" y="639"/>
                    </a:lnTo>
                    <a:lnTo>
                      <a:pt x="936" y="637"/>
                    </a:lnTo>
                    <a:lnTo>
                      <a:pt x="936" y="637"/>
                    </a:lnTo>
                    <a:lnTo>
                      <a:pt x="936" y="637"/>
                    </a:lnTo>
                    <a:lnTo>
                      <a:pt x="938" y="635"/>
                    </a:lnTo>
                    <a:lnTo>
                      <a:pt x="938" y="637"/>
                    </a:lnTo>
                    <a:lnTo>
                      <a:pt x="938" y="637"/>
                    </a:lnTo>
                    <a:lnTo>
                      <a:pt x="936" y="637"/>
                    </a:lnTo>
                    <a:lnTo>
                      <a:pt x="936" y="639"/>
                    </a:lnTo>
                    <a:lnTo>
                      <a:pt x="936" y="643"/>
                    </a:lnTo>
                    <a:lnTo>
                      <a:pt x="936" y="643"/>
                    </a:lnTo>
                    <a:lnTo>
                      <a:pt x="936" y="643"/>
                    </a:lnTo>
                    <a:lnTo>
                      <a:pt x="934" y="646"/>
                    </a:lnTo>
                    <a:lnTo>
                      <a:pt x="934" y="646"/>
                    </a:lnTo>
                    <a:lnTo>
                      <a:pt x="932" y="646"/>
                    </a:lnTo>
                    <a:lnTo>
                      <a:pt x="932" y="646"/>
                    </a:lnTo>
                    <a:lnTo>
                      <a:pt x="932" y="648"/>
                    </a:lnTo>
                    <a:lnTo>
                      <a:pt x="932" y="648"/>
                    </a:lnTo>
                    <a:lnTo>
                      <a:pt x="932" y="648"/>
                    </a:lnTo>
                    <a:lnTo>
                      <a:pt x="932" y="648"/>
                    </a:lnTo>
                    <a:lnTo>
                      <a:pt x="932" y="650"/>
                    </a:lnTo>
                    <a:lnTo>
                      <a:pt x="932" y="650"/>
                    </a:lnTo>
                    <a:lnTo>
                      <a:pt x="932" y="650"/>
                    </a:lnTo>
                    <a:lnTo>
                      <a:pt x="932" y="650"/>
                    </a:lnTo>
                    <a:lnTo>
                      <a:pt x="932" y="652"/>
                    </a:lnTo>
                    <a:lnTo>
                      <a:pt x="930" y="656"/>
                    </a:lnTo>
                    <a:lnTo>
                      <a:pt x="930" y="656"/>
                    </a:lnTo>
                    <a:lnTo>
                      <a:pt x="930" y="658"/>
                    </a:lnTo>
                    <a:lnTo>
                      <a:pt x="932" y="658"/>
                    </a:lnTo>
                    <a:lnTo>
                      <a:pt x="932" y="658"/>
                    </a:lnTo>
                    <a:lnTo>
                      <a:pt x="934" y="658"/>
                    </a:lnTo>
                    <a:lnTo>
                      <a:pt x="934" y="658"/>
                    </a:lnTo>
                    <a:lnTo>
                      <a:pt x="932" y="658"/>
                    </a:lnTo>
                    <a:lnTo>
                      <a:pt x="932" y="658"/>
                    </a:lnTo>
                    <a:lnTo>
                      <a:pt x="930" y="658"/>
                    </a:lnTo>
                    <a:lnTo>
                      <a:pt x="928" y="660"/>
                    </a:lnTo>
                    <a:lnTo>
                      <a:pt x="928" y="660"/>
                    </a:lnTo>
                    <a:lnTo>
                      <a:pt x="924" y="662"/>
                    </a:lnTo>
                    <a:lnTo>
                      <a:pt x="922" y="666"/>
                    </a:lnTo>
                    <a:lnTo>
                      <a:pt x="922" y="668"/>
                    </a:lnTo>
                    <a:lnTo>
                      <a:pt x="920" y="668"/>
                    </a:lnTo>
                    <a:lnTo>
                      <a:pt x="920" y="668"/>
                    </a:lnTo>
                    <a:lnTo>
                      <a:pt x="918" y="670"/>
                    </a:lnTo>
                    <a:lnTo>
                      <a:pt x="916" y="676"/>
                    </a:lnTo>
                    <a:lnTo>
                      <a:pt x="916" y="678"/>
                    </a:lnTo>
                    <a:lnTo>
                      <a:pt x="916" y="680"/>
                    </a:lnTo>
                    <a:lnTo>
                      <a:pt x="916" y="680"/>
                    </a:lnTo>
                    <a:lnTo>
                      <a:pt x="916" y="682"/>
                    </a:lnTo>
                    <a:lnTo>
                      <a:pt x="918" y="682"/>
                    </a:lnTo>
                    <a:lnTo>
                      <a:pt x="918" y="684"/>
                    </a:lnTo>
                    <a:lnTo>
                      <a:pt x="918" y="682"/>
                    </a:lnTo>
                    <a:lnTo>
                      <a:pt x="920" y="682"/>
                    </a:lnTo>
                    <a:lnTo>
                      <a:pt x="922" y="682"/>
                    </a:lnTo>
                    <a:lnTo>
                      <a:pt x="926" y="684"/>
                    </a:lnTo>
                    <a:lnTo>
                      <a:pt x="926" y="684"/>
                    </a:lnTo>
                    <a:lnTo>
                      <a:pt x="926" y="687"/>
                    </a:lnTo>
                    <a:lnTo>
                      <a:pt x="926" y="687"/>
                    </a:lnTo>
                    <a:lnTo>
                      <a:pt x="926" y="687"/>
                    </a:lnTo>
                    <a:lnTo>
                      <a:pt x="926" y="687"/>
                    </a:lnTo>
                    <a:lnTo>
                      <a:pt x="926" y="684"/>
                    </a:lnTo>
                    <a:lnTo>
                      <a:pt x="926" y="684"/>
                    </a:lnTo>
                    <a:lnTo>
                      <a:pt x="922" y="684"/>
                    </a:lnTo>
                    <a:lnTo>
                      <a:pt x="920" y="684"/>
                    </a:lnTo>
                    <a:lnTo>
                      <a:pt x="920" y="684"/>
                    </a:lnTo>
                    <a:lnTo>
                      <a:pt x="920" y="684"/>
                    </a:lnTo>
                    <a:lnTo>
                      <a:pt x="918" y="687"/>
                    </a:lnTo>
                    <a:lnTo>
                      <a:pt x="918" y="687"/>
                    </a:lnTo>
                    <a:lnTo>
                      <a:pt x="918" y="687"/>
                    </a:lnTo>
                    <a:lnTo>
                      <a:pt x="916" y="687"/>
                    </a:lnTo>
                    <a:lnTo>
                      <a:pt x="916" y="687"/>
                    </a:lnTo>
                    <a:lnTo>
                      <a:pt x="916" y="687"/>
                    </a:lnTo>
                    <a:lnTo>
                      <a:pt x="913" y="687"/>
                    </a:lnTo>
                    <a:lnTo>
                      <a:pt x="913" y="689"/>
                    </a:lnTo>
                    <a:lnTo>
                      <a:pt x="913" y="689"/>
                    </a:lnTo>
                    <a:lnTo>
                      <a:pt x="913" y="691"/>
                    </a:lnTo>
                    <a:lnTo>
                      <a:pt x="913" y="693"/>
                    </a:lnTo>
                    <a:lnTo>
                      <a:pt x="913" y="697"/>
                    </a:lnTo>
                    <a:lnTo>
                      <a:pt x="911" y="699"/>
                    </a:lnTo>
                    <a:lnTo>
                      <a:pt x="911" y="701"/>
                    </a:lnTo>
                    <a:lnTo>
                      <a:pt x="911" y="705"/>
                    </a:lnTo>
                    <a:lnTo>
                      <a:pt x="909" y="707"/>
                    </a:lnTo>
                    <a:lnTo>
                      <a:pt x="909" y="709"/>
                    </a:lnTo>
                    <a:lnTo>
                      <a:pt x="909" y="709"/>
                    </a:lnTo>
                    <a:lnTo>
                      <a:pt x="909" y="711"/>
                    </a:lnTo>
                    <a:lnTo>
                      <a:pt x="909" y="711"/>
                    </a:lnTo>
                    <a:lnTo>
                      <a:pt x="909" y="713"/>
                    </a:lnTo>
                    <a:lnTo>
                      <a:pt x="909" y="713"/>
                    </a:lnTo>
                    <a:lnTo>
                      <a:pt x="909" y="713"/>
                    </a:lnTo>
                    <a:lnTo>
                      <a:pt x="909" y="715"/>
                    </a:lnTo>
                    <a:lnTo>
                      <a:pt x="911" y="715"/>
                    </a:lnTo>
                    <a:lnTo>
                      <a:pt x="911" y="715"/>
                    </a:lnTo>
                    <a:lnTo>
                      <a:pt x="911" y="713"/>
                    </a:lnTo>
                    <a:lnTo>
                      <a:pt x="911" y="713"/>
                    </a:lnTo>
                    <a:lnTo>
                      <a:pt x="911" y="713"/>
                    </a:lnTo>
                    <a:lnTo>
                      <a:pt x="911" y="713"/>
                    </a:lnTo>
                    <a:lnTo>
                      <a:pt x="911" y="713"/>
                    </a:lnTo>
                    <a:lnTo>
                      <a:pt x="911" y="713"/>
                    </a:lnTo>
                    <a:lnTo>
                      <a:pt x="911" y="713"/>
                    </a:lnTo>
                    <a:lnTo>
                      <a:pt x="911" y="715"/>
                    </a:lnTo>
                    <a:lnTo>
                      <a:pt x="911" y="715"/>
                    </a:lnTo>
                    <a:lnTo>
                      <a:pt x="911" y="715"/>
                    </a:lnTo>
                    <a:lnTo>
                      <a:pt x="911" y="715"/>
                    </a:lnTo>
                    <a:lnTo>
                      <a:pt x="911" y="715"/>
                    </a:lnTo>
                    <a:lnTo>
                      <a:pt x="913" y="717"/>
                    </a:lnTo>
                    <a:lnTo>
                      <a:pt x="913" y="717"/>
                    </a:lnTo>
                    <a:lnTo>
                      <a:pt x="911" y="719"/>
                    </a:lnTo>
                    <a:lnTo>
                      <a:pt x="911" y="721"/>
                    </a:lnTo>
                    <a:lnTo>
                      <a:pt x="911" y="721"/>
                    </a:lnTo>
                    <a:lnTo>
                      <a:pt x="913" y="721"/>
                    </a:lnTo>
                    <a:lnTo>
                      <a:pt x="913" y="721"/>
                    </a:lnTo>
                    <a:lnTo>
                      <a:pt x="913" y="721"/>
                    </a:lnTo>
                    <a:lnTo>
                      <a:pt x="913" y="721"/>
                    </a:lnTo>
                    <a:lnTo>
                      <a:pt x="913" y="721"/>
                    </a:lnTo>
                    <a:lnTo>
                      <a:pt x="913" y="721"/>
                    </a:lnTo>
                    <a:lnTo>
                      <a:pt x="918" y="721"/>
                    </a:lnTo>
                    <a:lnTo>
                      <a:pt x="918" y="721"/>
                    </a:lnTo>
                    <a:lnTo>
                      <a:pt x="916" y="719"/>
                    </a:lnTo>
                    <a:lnTo>
                      <a:pt x="916" y="719"/>
                    </a:lnTo>
                    <a:lnTo>
                      <a:pt x="918" y="717"/>
                    </a:lnTo>
                    <a:lnTo>
                      <a:pt x="918" y="717"/>
                    </a:lnTo>
                    <a:lnTo>
                      <a:pt x="918" y="717"/>
                    </a:lnTo>
                    <a:lnTo>
                      <a:pt x="918" y="717"/>
                    </a:lnTo>
                    <a:lnTo>
                      <a:pt x="918" y="719"/>
                    </a:lnTo>
                    <a:lnTo>
                      <a:pt x="918" y="719"/>
                    </a:lnTo>
                    <a:lnTo>
                      <a:pt x="918" y="719"/>
                    </a:lnTo>
                    <a:lnTo>
                      <a:pt x="918" y="719"/>
                    </a:lnTo>
                    <a:lnTo>
                      <a:pt x="918" y="721"/>
                    </a:lnTo>
                    <a:lnTo>
                      <a:pt x="918" y="721"/>
                    </a:lnTo>
                    <a:lnTo>
                      <a:pt x="918" y="721"/>
                    </a:lnTo>
                    <a:lnTo>
                      <a:pt x="918" y="721"/>
                    </a:lnTo>
                    <a:lnTo>
                      <a:pt x="916" y="721"/>
                    </a:lnTo>
                    <a:lnTo>
                      <a:pt x="916" y="721"/>
                    </a:lnTo>
                    <a:lnTo>
                      <a:pt x="913" y="723"/>
                    </a:lnTo>
                    <a:lnTo>
                      <a:pt x="913" y="723"/>
                    </a:lnTo>
                    <a:lnTo>
                      <a:pt x="913" y="721"/>
                    </a:lnTo>
                    <a:lnTo>
                      <a:pt x="909" y="721"/>
                    </a:lnTo>
                    <a:lnTo>
                      <a:pt x="909" y="721"/>
                    </a:lnTo>
                    <a:lnTo>
                      <a:pt x="911" y="721"/>
                    </a:lnTo>
                    <a:lnTo>
                      <a:pt x="909" y="719"/>
                    </a:lnTo>
                    <a:lnTo>
                      <a:pt x="909" y="717"/>
                    </a:lnTo>
                    <a:lnTo>
                      <a:pt x="909" y="717"/>
                    </a:lnTo>
                    <a:lnTo>
                      <a:pt x="909" y="717"/>
                    </a:lnTo>
                    <a:lnTo>
                      <a:pt x="909" y="717"/>
                    </a:lnTo>
                    <a:lnTo>
                      <a:pt x="909" y="717"/>
                    </a:lnTo>
                    <a:lnTo>
                      <a:pt x="907" y="717"/>
                    </a:lnTo>
                    <a:lnTo>
                      <a:pt x="907" y="717"/>
                    </a:lnTo>
                    <a:lnTo>
                      <a:pt x="905" y="719"/>
                    </a:lnTo>
                    <a:lnTo>
                      <a:pt x="903" y="721"/>
                    </a:lnTo>
                    <a:lnTo>
                      <a:pt x="901" y="721"/>
                    </a:lnTo>
                    <a:lnTo>
                      <a:pt x="901" y="723"/>
                    </a:lnTo>
                    <a:lnTo>
                      <a:pt x="899" y="723"/>
                    </a:lnTo>
                    <a:lnTo>
                      <a:pt x="899" y="725"/>
                    </a:lnTo>
                    <a:lnTo>
                      <a:pt x="897" y="725"/>
                    </a:lnTo>
                    <a:lnTo>
                      <a:pt x="897" y="725"/>
                    </a:lnTo>
                    <a:lnTo>
                      <a:pt x="899" y="725"/>
                    </a:lnTo>
                    <a:lnTo>
                      <a:pt x="899" y="725"/>
                    </a:lnTo>
                    <a:lnTo>
                      <a:pt x="899" y="728"/>
                    </a:lnTo>
                    <a:lnTo>
                      <a:pt x="895" y="728"/>
                    </a:lnTo>
                    <a:lnTo>
                      <a:pt x="893" y="730"/>
                    </a:lnTo>
                    <a:lnTo>
                      <a:pt x="891" y="730"/>
                    </a:lnTo>
                    <a:lnTo>
                      <a:pt x="891" y="730"/>
                    </a:lnTo>
                    <a:lnTo>
                      <a:pt x="883" y="740"/>
                    </a:lnTo>
                    <a:lnTo>
                      <a:pt x="881" y="742"/>
                    </a:lnTo>
                    <a:lnTo>
                      <a:pt x="881" y="744"/>
                    </a:lnTo>
                    <a:lnTo>
                      <a:pt x="881" y="744"/>
                    </a:lnTo>
                    <a:lnTo>
                      <a:pt x="879" y="746"/>
                    </a:lnTo>
                    <a:lnTo>
                      <a:pt x="879" y="746"/>
                    </a:lnTo>
                    <a:lnTo>
                      <a:pt x="879" y="748"/>
                    </a:lnTo>
                    <a:lnTo>
                      <a:pt x="879" y="750"/>
                    </a:lnTo>
                    <a:lnTo>
                      <a:pt x="879" y="752"/>
                    </a:lnTo>
                    <a:lnTo>
                      <a:pt x="881" y="754"/>
                    </a:lnTo>
                    <a:lnTo>
                      <a:pt x="881" y="754"/>
                    </a:lnTo>
                    <a:lnTo>
                      <a:pt x="881" y="754"/>
                    </a:lnTo>
                    <a:lnTo>
                      <a:pt x="881" y="754"/>
                    </a:lnTo>
                    <a:lnTo>
                      <a:pt x="881" y="758"/>
                    </a:lnTo>
                    <a:lnTo>
                      <a:pt x="881" y="756"/>
                    </a:lnTo>
                    <a:lnTo>
                      <a:pt x="879" y="756"/>
                    </a:lnTo>
                    <a:lnTo>
                      <a:pt x="879" y="756"/>
                    </a:lnTo>
                    <a:lnTo>
                      <a:pt x="879" y="756"/>
                    </a:lnTo>
                    <a:lnTo>
                      <a:pt x="877" y="756"/>
                    </a:lnTo>
                    <a:lnTo>
                      <a:pt x="877" y="756"/>
                    </a:lnTo>
                    <a:lnTo>
                      <a:pt x="877" y="756"/>
                    </a:lnTo>
                    <a:lnTo>
                      <a:pt x="875" y="756"/>
                    </a:lnTo>
                    <a:lnTo>
                      <a:pt x="875" y="756"/>
                    </a:lnTo>
                    <a:lnTo>
                      <a:pt x="875" y="754"/>
                    </a:lnTo>
                    <a:lnTo>
                      <a:pt x="873" y="754"/>
                    </a:lnTo>
                    <a:lnTo>
                      <a:pt x="873" y="752"/>
                    </a:lnTo>
                    <a:lnTo>
                      <a:pt x="873" y="752"/>
                    </a:lnTo>
                    <a:lnTo>
                      <a:pt x="870" y="754"/>
                    </a:lnTo>
                    <a:lnTo>
                      <a:pt x="870" y="754"/>
                    </a:lnTo>
                    <a:lnTo>
                      <a:pt x="870" y="756"/>
                    </a:lnTo>
                    <a:lnTo>
                      <a:pt x="870" y="756"/>
                    </a:lnTo>
                    <a:lnTo>
                      <a:pt x="870" y="756"/>
                    </a:lnTo>
                    <a:lnTo>
                      <a:pt x="870" y="754"/>
                    </a:lnTo>
                    <a:lnTo>
                      <a:pt x="868" y="754"/>
                    </a:lnTo>
                    <a:lnTo>
                      <a:pt x="870" y="754"/>
                    </a:lnTo>
                    <a:lnTo>
                      <a:pt x="870" y="754"/>
                    </a:lnTo>
                    <a:lnTo>
                      <a:pt x="873" y="752"/>
                    </a:lnTo>
                    <a:lnTo>
                      <a:pt x="875" y="750"/>
                    </a:lnTo>
                    <a:lnTo>
                      <a:pt x="875" y="750"/>
                    </a:lnTo>
                    <a:lnTo>
                      <a:pt x="875" y="750"/>
                    </a:lnTo>
                    <a:lnTo>
                      <a:pt x="873" y="752"/>
                    </a:lnTo>
                    <a:lnTo>
                      <a:pt x="870" y="752"/>
                    </a:lnTo>
                    <a:lnTo>
                      <a:pt x="868" y="754"/>
                    </a:lnTo>
                    <a:lnTo>
                      <a:pt x="868" y="756"/>
                    </a:lnTo>
                    <a:lnTo>
                      <a:pt x="864" y="756"/>
                    </a:lnTo>
                    <a:lnTo>
                      <a:pt x="864" y="756"/>
                    </a:lnTo>
                    <a:lnTo>
                      <a:pt x="862" y="758"/>
                    </a:lnTo>
                    <a:lnTo>
                      <a:pt x="862" y="758"/>
                    </a:lnTo>
                    <a:lnTo>
                      <a:pt x="862" y="758"/>
                    </a:lnTo>
                    <a:lnTo>
                      <a:pt x="864" y="760"/>
                    </a:lnTo>
                    <a:lnTo>
                      <a:pt x="864" y="760"/>
                    </a:lnTo>
                    <a:lnTo>
                      <a:pt x="862" y="760"/>
                    </a:lnTo>
                    <a:lnTo>
                      <a:pt x="862" y="760"/>
                    </a:lnTo>
                    <a:lnTo>
                      <a:pt x="860" y="760"/>
                    </a:lnTo>
                    <a:lnTo>
                      <a:pt x="860" y="760"/>
                    </a:lnTo>
                    <a:lnTo>
                      <a:pt x="856" y="762"/>
                    </a:lnTo>
                    <a:lnTo>
                      <a:pt x="856" y="762"/>
                    </a:lnTo>
                    <a:lnTo>
                      <a:pt x="854" y="762"/>
                    </a:lnTo>
                    <a:lnTo>
                      <a:pt x="854" y="762"/>
                    </a:lnTo>
                    <a:lnTo>
                      <a:pt x="854" y="762"/>
                    </a:lnTo>
                    <a:lnTo>
                      <a:pt x="856" y="762"/>
                    </a:lnTo>
                    <a:lnTo>
                      <a:pt x="848" y="764"/>
                    </a:lnTo>
                    <a:lnTo>
                      <a:pt x="846" y="766"/>
                    </a:lnTo>
                    <a:lnTo>
                      <a:pt x="842" y="768"/>
                    </a:lnTo>
                    <a:lnTo>
                      <a:pt x="840" y="771"/>
                    </a:lnTo>
                    <a:lnTo>
                      <a:pt x="834" y="773"/>
                    </a:lnTo>
                    <a:lnTo>
                      <a:pt x="834" y="775"/>
                    </a:lnTo>
                    <a:lnTo>
                      <a:pt x="830" y="779"/>
                    </a:lnTo>
                    <a:lnTo>
                      <a:pt x="827" y="781"/>
                    </a:lnTo>
                    <a:lnTo>
                      <a:pt x="827" y="781"/>
                    </a:lnTo>
                    <a:lnTo>
                      <a:pt x="827" y="783"/>
                    </a:lnTo>
                    <a:lnTo>
                      <a:pt x="825" y="783"/>
                    </a:lnTo>
                    <a:lnTo>
                      <a:pt x="825" y="783"/>
                    </a:lnTo>
                    <a:lnTo>
                      <a:pt x="825" y="785"/>
                    </a:lnTo>
                    <a:lnTo>
                      <a:pt x="825" y="787"/>
                    </a:lnTo>
                    <a:lnTo>
                      <a:pt x="825" y="787"/>
                    </a:lnTo>
                    <a:lnTo>
                      <a:pt x="823" y="789"/>
                    </a:lnTo>
                    <a:lnTo>
                      <a:pt x="823" y="791"/>
                    </a:lnTo>
                    <a:lnTo>
                      <a:pt x="821" y="791"/>
                    </a:lnTo>
                    <a:lnTo>
                      <a:pt x="821" y="793"/>
                    </a:lnTo>
                    <a:lnTo>
                      <a:pt x="821" y="793"/>
                    </a:lnTo>
                    <a:lnTo>
                      <a:pt x="821" y="793"/>
                    </a:lnTo>
                    <a:lnTo>
                      <a:pt x="823" y="793"/>
                    </a:lnTo>
                    <a:lnTo>
                      <a:pt x="823" y="793"/>
                    </a:lnTo>
                    <a:lnTo>
                      <a:pt x="821" y="795"/>
                    </a:lnTo>
                    <a:lnTo>
                      <a:pt x="821" y="795"/>
                    </a:lnTo>
                    <a:lnTo>
                      <a:pt x="821" y="795"/>
                    </a:lnTo>
                    <a:lnTo>
                      <a:pt x="821" y="795"/>
                    </a:lnTo>
                    <a:lnTo>
                      <a:pt x="821" y="795"/>
                    </a:lnTo>
                    <a:lnTo>
                      <a:pt x="823" y="795"/>
                    </a:lnTo>
                    <a:lnTo>
                      <a:pt x="827" y="799"/>
                    </a:lnTo>
                    <a:lnTo>
                      <a:pt x="830" y="801"/>
                    </a:lnTo>
                    <a:lnTo>
                      <a:pt x="830" y="801"/>
                    </a:lnTo>
                    <a:lnTo>
                      <a:pt x="830" y="801"/>
                    </a:lnTo>
                    <a:lnTo>
                      <a:pt x="827" y="801"/>
                    </a:lnTo>
                    <a:lnTo>
                      <a:pt x="827" y="803"/>
                    </a:lnTo>
                    <a:lnTo>
                      <a:pt x="830" y="803"/>
                    </a:lnTo>
                    <a:lnTo>
                      <a:pt x="830" y="803"/>
                    </a:lnTo>
                    <a:lnTo>
                      <a:pt x="830" y="805"/>
                    </a:lnTo>
                    <a:lnTo>
                      <a:pt x="830" y="805"/>
                    </a:lnTo>
                    <a:lnTo>
                      <a:pt x="830" y="805"/>
                    </a:lnTo>
                    <a:lnTo>
                      <a:pt x="827" y="805"/>
                    </a:lnTo>
                    <a:lnTo>
                      <a:pt x="825" y="803"/>
                    </a:lnTo>
                    <a:lnTo>
                      <a:pt x="825" y="803"/>
                    </a:lnTo>
                    <a:lnTo>
                      <a:pt x="825" y="803"/>
                    </a:lnTo>
                    <a:lnTo>
                      <a:pt x="825" y="803"/>
                    </a:lnTo>
                    <a:lnTo>
                      <a:pt x="825" y="803"/>
                    </a:lnTo>
                    <a:lnTo>
                      <a:pt x="825" y="803"/>
                    </a:lnTo>
                    <a:lnTo>
                      <a:pt x="823" y="803"/>
                    </a:lnTo>
                    <a:lnTo>
                      <a:pt x="823" y="803"/>
                    </a:lnTo>
                    <a:lnTo>
                      <a:pt x="823" y="803"/>
                    </a:lnTo>
                    <a:lnTo>
                      <a:pt x="823" y="801"/>
                    </a:lnTo>
                    <a:lnTo>
                      <a:pt x="823" y="801"/>
                    </a:lnTo>
                    <a:lnTo>
                      <a:pt x="823" y="801"/>
                    </a:lnTo>
                    <a:lnTo>
                      <a:pt x="823" y="799"/>
                    </a:lnTo>
                    <a:lnTo>
                      <a:pt x="823" y="799"/>
                    </a:lnTo>
                    <a:lnTo>
                      <a:pt x="817" y="799"/>
                    </a:lnTo>
                    <a:lnTo>
                      <a:pt x="817" y="799"/>
                    </a:lnTo>
                    <a:lnTo>
                      <a:pt x="815" y="797"/>
                    </a:lnTo>
                    <a:lnTo>
                      <a:pt x="815" y="797"/>
                    </a:lnTo>
                    <a:lnTo>
                      <a:pt x="815" y="797"/>
                    </a:lnTo>
                    <a:lnTo>
                      <a:pt x="815" y="797"/>
                    </a:lnTo>
                    <a:lnTo>
                      <a:pt x="815" y="797"/>
                    </a:lnTo>
                    <a:lnTo>
                      <a:pt x="815" y="797"/>
                    </a:lnTo>
                    <a:lnTo>
                      <a:pt x="815" y="797"/>
                    </a:lnTo>
                    <a:lnTo>
                      <a:pt x="815" y="797"/>
                    </a:lnTo>
                    <a:lnTo>
                      <a:pt x="815" y="799"/>
                    </a:lnTo>
                    <a:lnTo>
                      <a:pt x="815" y="799"/>
                    </a:lnTo>
                    <a:lnTo>
                      <a:pt x="815" y="801"/>
                    </a:lnTo>
                    <a:lnTo>
                      <a:pt x="815" y="803"/>
                    </a:lnTo>
                    <a:lnTo>
                      <a:pt x="815" y="803"/>
                    </a:lnTo>
                    <a:lnTo>
                      <a:pt x="817" y="803"/>
                    </a:lnTo>
                    <a:lnTo>
                      <a:pt x="817" y="805"/>
                    </a:lnTo>
                    <a:lnTo>
                      <a:pt x="817" y="805"/>
                    </a:lnTo>
                    <a:lnTo>
                      <a:pt x="817" y="805"/>
                    </a:lnTo>
                    <a:lnTo>
                      <a:pt x="817" y="805"/>
                    </a:lnTo>
                    <a:lnTo>
                      <a:pt x="817" y="805"/>
                    </a:lnTo>
                    <a:lnTo>
                      <a:pt x="817" y="805"/>
                    </a:lnTo>
                    <a:lnTo>
                      <a:pt x="817" y="807"/>
                    </a:lnTo>
                    <a:lnTo>
                      <a:pt x="817" y="807"/>
                    </a:lnTo>
                    <a:lnTo>
                      <a:pt x="817" y="807"/>
                    </a:lnTo>
                    <a:lnTo>
                      <a:pt x="817" y="807"/>
                    </a:lnTo>
                    <a:lnTo>
                      <a:pt x="815" y="805"/>
                    </a:lnTo>
                    <a:lnTo>
                      <a:pt x="815" y="805"/>
                    </a:lnTo>
                    <a:lnTo>
                      <a:pt x="815" y="803"/>
                    </a:lnTo>
                    <a:lnTo>
                      <a:pt x="815" y="805"/>
                    </a:lnTo>
                    <a:lnTo>
                      <a:pt x="813" y="805"/>
                    </a:lnTo>
                    <a:lnTo>
                      <a:pt x="813" y="805"/>
                    </a:lnTo>
                    <a:lnTo>
                      <a:pt x="811" y="801"/>
                    </a:lnTo>
                    <a:lnTo>
                      <a:pt x="811" y="801"/>
                    </a:lnTo>
                    <a:lnTo>
                      <a:pt x="809" y="799"/>
                    </a:lnTo>
                    <a:lnTo>
                      <a:pt x="809" y="799"/>
                    </a:lnTo>
                    <a:lnTo>
                      <a:pt x="809" y="799"/>
                    </a:lnTo>
                    <a:lnTo>
                      <a:pt x="811" y="797"/>
                    </a:lnTo>
                    <a:lnTo>
                      <a:pt x="809" y="797"/>
                    </a:lnTo>
                    <a:lnTo>
                      <a:pt x="809" y="797"/>
                    </a:lnTo>
                    <a:lnTo>
                      <a:pt x="809" y="797"/>
                    </a:lnTo>
                    <a:lnTo>
                      <a:pt x="809" y="797"/>
                    </a:lnTo>
                    <a:lnTo>
                      <a:pt x="809" y="797"/>
                    </a:lnTo>
                    <a:lnTo>
                      <a:pt x="807" y="797"/>
                    </a:lnTo>
                    <a:lnTo>
                      <a:pt x="807" y="795"/>
                    </a:lnTo>
                    <a:lnTo>
                      <a:pt x="809" y="795"/>
                    </a:lnTo>
                    <a:lnTo>
                      <a:pt x="809" y="795"/>
                    </a:lnTo>
                    <a:lnTo>
                      <a:pt x="811" y="795"/>
                    </a:lnTo>
                    <a:lnTo>
                      <a:pt x="811" y="795"/>
                    </a:lnTo>
                    <a:lnTo>
                      <a:pt x="813" y="795"/>
                    </a:lnTo>
                    <a:lnTo>
                      <a:pt x="813" y="795"/>
                    </a:lnTo>
                    <a:lnTo>
                      <a:pt x="813" y="793"/>
                    </a:lnTo>
                    <a:lnTo>
                      <a:pt x="813" y="791"/>
                    </a:lnTo>
                    <a:lnTo>
                      <a:pt x="811" y="791"/>
                    </a:lnTo>
                    <a:lnTo>
                      <a:pt x="811" y="791"/>
                    </a:lnTo>
                    <a:lnTo>
                      <a:pt x="811" y="793"/>
                    </a:lnTo>
                    <a:lnTo>
                      <a:pt x="809" y="793"/>
                    </a:lnTo>
                    <a:lnTo>
                      <a:pt x="807" y="793"/>
                    </a:lnTo>
                    <a:lnTo>
                      <a:pt x="807" y="793"/>
                    </a:lnTo>
                    <a:lnTo>
                      <a:pt x="807" y="793"/>
                    </a:lnTo>
                    <a:lnTo>
                      <a:pt x="805" y="793"/>
                    </a:lnTo>
                    <a:lnTo>
                      <a:pt x="805" y="793"/>
                    </a:lnTo>
                    <a:lnTo>
                      <a:pt x="805" y="793"/>
                    </a:lnTo>
                    <a:lnTo>
                      <a:pt x="805" y="793"/>
                    </a:lnTo>
                    <a:lnTo>
                      <a:pt x="803" y="793"/>
                    </a:lnTo>
                    <a:lnTo>
                      <a:pt x="799" y="793"/>
                    </a:lnTo>
                    <a:lnTo>
                      <a:pt x="801" y="791"/>
                    </a:lnTo>
                    <a:lnTo>
                      <a:pt x="801" y="791"/>
                    </a:lnTo>
                    <a:lnTo>
                      <a:pt x="803" y="791"/>
                    </a:lnTo>
                    <a:lnTo>
                      <a:pt x="805" y="789"/>
                    </a:lnTo>
                    <a:lnTo>
                      <a:pt x="799" y="791"/>
                    </a:lnTo>
                    <a:lnTo>
                      <a:pt x="799" y="791"/>
                    </a:lnTo>
                    <a:lnTo>
                      <a:pt x="797" y="791"/>
                    </a:lnTo>
                    <a:lnTo>
                      <a:pt x="795" y="791"/>
                    </a:lnTo>
                    <a:lnTo>
                      <a:pt x="793" y="793"/>
                    </a:lnTo>
                    <a:lnTo>
                      <a:pt x="791" y="793"/>
                    </a:lnTo>
                    <a:lnTo>
                      <a:pt x="789" y="793"/>
                    </a:lnTo>
                    <a:lnTo>
                      <a:pt x="786" y="793"/>
                    </a:lnTo>
                    <a:lnTo>
                      <a:pt x="784" y="793"/>
                    </a:lnTo>
                    <a:lnTo>
                      <a:pt x="784" y="795"/>
                    </a:lnTo>
                    <a:lnTo>
                      <a:pt x="782" y="797"/>
                    </a:lnTo>
                    <a:lnTo>
                      <a:pt x="782" y="797"/>
                    </a:lnTo>
                    <a:lnTo>
                      <a:pt x="778" y="799"/>
                    </a:lnTo>
                    <a:lnTo>
                      <a:pt x="776" y="799"/>
                    </a:lnTo>
                    <a:lnTo>
                      <a:pt x="776" y="799"/>
                    </a:lnTo>
                    <a:lnTo>
                      <a:pt x="774" y="801"/>
                    </a:lnTo>
                    <a:lnTo>
                      <a:pt x="774" y="801"/>
                    </a:lnTo>
                    <a:lnTo>
                      <a:pt x="772" y="803"/>
                    </a:lnTo>
                    <a:lnTo>
                      <a:pt x="760" y="814"/>
                    </a:lnTo>
                    <a:lnTo>
                      <a:pt x="760" y="814"/>
                    </a:lnTo>
                    <a:lnTo>
                      <a:pt x="760" y="814"/>
                    </a:lnTo>
                    <a:lnTo>
                      <a:pt x="760" y="816"/>
                    </a:lnTo>
                    <a:lnTo>
                      <a:pt x="758" y="816"/>
                    </a:lnTo>
                    <a:lnTo>
                      <a:pt x="760" y="816"/>
                    </a:lnTo>
                    <a:lnTo>
                      <a:pt x="760" y="816"/>
                    </a:lnTo>
                    <a:lnTo>
                      <a:pt x="760" y="814"/>
                    </a:lnTo>
                    <a:lnTo>
                      <a:pt x="762" y="814"/>
                    </a:lnTo>
                    <a:lnTo>
                      <a:pt x="762" y="816"/>
                    </a:lnTo>
                    <a:lnTo>
                      <a:pt x="762" y="816"/>
                    </a:lnTo>
                    <a:lnTo>
                      <a:pt x="762" y="816"/>
                    </a:lnTo>
                    <a:lnTo>
                      <a:pt x="762" y="818"/>
                    </a:lnTo>
                    <a:lnTo>
                      <a:pt x="762" y="818"/>
                    </a:lnTo>
                    <a:lnTo>
                      <a:pt x="762" y="818"/>
                    </a:lnTo>
                    <a:lnTo>
                      <a:pt x="762" y="818"/>
                    </a:lnTo>
                    <a:lnTo>
                      <a:pt x="762" y="818"/>
                    </a:lnTo>
                    <a:lnTo>
                      <a:pt x="762" y="818"/>
                    </a:lnTo>
                    <a:lnTo>
                      <a:pt x="762" y="818"/>
                    </a:lnTo>
                    <a:lnTo>
                      <a:pt x="762" y="818"/>
                    </a:lnTo>
                    <a:lnTo>
                      <a:pt x="762" y="818"/>
                    </a:lnTo>
                    <a:lnTo>
                      <a:pt x="760" y="820"/>
                    </a:lnTo>
                    <a:lnTo>
                      <a:pt x="760" y="820"/>
                    </a:lnTo>
                    <a:lnTo>
                      <a:pt x="760" y="820"/>
                    </a:lnTo>
                    <a:lnTo>
                      <a:pt x="760" y="820"/>
                    </a:lnTo>
                    <a:lnTo>
                      <a:pt x="758" y="820"/>
                    </a:lnTo>
                    <a:lnTo>
                      <a:pt x="758" y="818"/>
                    </a:lnTo>
                    <a:lnTo>
                      <a:pt x="758" y="818"/>
                    </a:lnTo>
                    <a:lnTo>
                      <a:pt x="758" y="818"/>
                    </a:lnTo>
                    <a:lnTo>
                      <a:pt x="756" y="820"/>
                    </a:lnTo>
                    <a:lnTo>
                      <a:pt x="754" y="820"/>
                    </a:lnTo>
                    <a:lnTo>
                      <a:pt x="752" y="822"/>
                    </a:lnTo>
                    <a:lnTo>
                      <a:pt x="752" y="822"/>
                    </a:lnTo>
                    <a:lnTo>
                      <a:pt x="750" y="822"/>
                    </a:lnTo>
                    <a:lnTo>
                      <a:pt x="750" y="824"/>
                    </a:lnTo>
                    <a:lnTo>
                      <a:pt x="750" y="824"/>
                    </a:lnTo>
                    <a:lnTo>
                      <a:pt x="752" y="824"/>
                    </a:lnTo>
                    <a:lnTo>
                      <a:pt x="750" y="826"/>
                    </a:lnTo>
                    <a:lnTo>
                      <a:pt x="750" y="826"/>
                    </a:lnTo>
                    <a:lnTo>
                      <a:pt x="748" y="828"/>
                    </a:lnTo>
                    <a:lnTo>
                      <a:pt x="746" y="828"/>
                    </a:lnTo>
                    <a:lnTo>
                      <a:pt x="746" y="826"/>
                    </a:lnTo>
                    <a:lnTo>
                      <a:pt x="746" y="826"/>
                    </a:lnTo>
                    <a:lnTo>
                      <a:pt x="746" y="826"/>
                    </a:lnTo>
                    <a:lnTo>
                      <a:pt x="746" y="826"/>
                    </a:lnTo>
                    <a:lnTo>
                      <a:pt x="746" y="826"/>
                    </a:lnTo>
                    <a:lnTo>
                      <a:pt x="743" y="826"/>
                    </a:lnTo>
                    <a:lnTo>
                      <a:pt x="743" y="826"/>
                    </a:lnTo>
                    <a:lnTo>
                      <a:pt x="743" y="826"/>
                    </a:lnTo>
                    <a:lnTo>
                      <a:pt x="743" y="824"/>
                    </a:lnTo>
                    <a:lnTo>
                      <a:pt x="746" y="824"/>
                    </a:lnTo>
                    <a:lnTo>
                      <a:pt x="746" y="824"/>
                    </a:lnTo>
                    <a:lnTo>
                      <a:pt x="746" y="824"/>
                    </a:lnTo>
                    <a:lnTo>
                      <a:pt x="746" y="822"/>
                    </a:lnTo>
                    <a:lnTo>
                      <a:pt x="741" y="826"/>
                    </a:lnTo>
                    <a:lnTo>
                      <a:pt x="735" y="828"/>
                    </a:lnTo>
                    <a:lnTo>
                      <a:pt x="735" y="828"/>
                    </a:lnTo>
                    <a:lnTo>
                      <a:pt x="735" y="828"/>
                    </a:lnTo>
                    <a:lnTo>
                      <a:pt x="735" y="828"/>
                    </a:lnTo>
                    <a:lnTo>
                      <a:pt x="735" y="828"/>
                    </a:lnTo>
                    <a:lnTo>
                      <a:pt x="735" y="828"/>
                    </a:lnTo>
                    <a:lnTo>
                      <a:pt x="735" y="830"/>
                    </a:lnTo>
                    <a:lnTo>
                      <a:pt x="735" y="830"/>
                    </a:lnTo>
                    <a:lnTo>
                      <a:pt x="735" y="830"/>
                    </a:lnTo>
                    <a:lnTo>
                      <a:pt x="735" y="832"/>
                    </a:lnTo>
                    <a:lnTo>
                      <a:pt x="735" y="834"/>
                    </a:lnTo>
                    <a:lnTo>
                      <a:pt x="735" y="834"/>
                    </a:lnTo>
                    <a:lnTo>
                      <a:pt x="737" y="836"/>
                    </a:lnTo>
                    <a:lnTo>
                      <a:pt x="737" y="836"/>
                    </a:lnTo>
                    <a:lnTo>
                      <a:pt x="735" y="838"/>
                    </a:lnTo>
                    <a:lnTo>
                      <a:pt x="735" y="836"/>
                    </a:lnTo>
                    <a:lnTo>
                      <a:pt x="735" y="836"/>
                    </a:lnTo>
                    <a:lnTo>
                      <a:pt x="733" y="836"/>
                    </a:lnTo>
                    <a:lnTo>
                      <a:pt x="733" y="838"/>
                    </a:lnTo>
                    <a:lnTo>
                      <a:pt x="735" y="838"/>
                    </a:lnTo>
                    <a:lnTo>
                      <a:pt x="735" y="838"/>
                    </a:lnTo>
                    <a:lnTo>
                      <a:pt x="735" y="838"/>
                    </a:lnTo>
                    <a:lnTo>
                      <a:pt x="735" y="838"/>
                    </a:lnTo>
                    <a:lnTo>
                      <a:pt x="735" y="838"/>
                    </a:lnTo>
                    <a:lnTo>
                      <a:pt x="733" y="838"/>
                    </a:lnTo>
                    <a:lnTo>
                      <a:pt x="733" y="840"/>
                    </a:lnTo>
                    <a:lnTo>
                      <a:pt x="733" y="840"/>
                    </a:lnTo>
                    <a:lnTo>
                      <a:pt x="733" y="840"/>
                    </a:lnTo>
                    <a:lnTo>
                      <a:pt x="733" y="840"/>
                    </a:lnTo>
                    <a:lnTo>
                      <a:pt x="731" y="840"/>
                    </a:lnTo>
                    <a:lnTo>
                      <a:pt x="731" y="842"/>
                    </a:lnTo>
                    <a:lnTo>
                      <a:pt x="733" y="842"/>
                    </a:lnTo>
                    <a:lnTo>
                      <a:pt x="733" y="844"/>
                    </a:lnTo>
                    <a:lnTo>
                      <a:pt x="733" y="844"/>
                    </a:lnTo>
                    <a:lnTo>
                      <a:pt x="733" y="844"/>
                    </a:lnTo>
                    <a:lnTo>
                      <a:pt x="735" y="842"/>
                    </a:lnTo>
                    <a:lnTo>
                      <a:pt x="735" y="842"/>
                    </a:lnTo>
                    <a:lnTo>
                      <a:pt x="737" y="842"/>
                    </a:lnTo>
                    <a:lnTo>
                      <a:pt x="737" y="842"/>
                    </a:lnTo>
                    <a:lnTo>
                      <a:pt x="739" y="840"/>
                    </a:lnTo>
                    <a:lnTo>
                      <a:pt x="739" y="840"/>
                    </a:lnTo>
                    <a:lnTo>
                      <a:pt x="741" y="838"/>
                    </a:lnTo>
                    <a:lnTo>
                      <a:pt x="743" y="838"/>
                    </a:lnTo>
                    <a:lnTo>
                      <a:pt x="743" y="838"/>
                    </a:lnTo>
                    <a:lnTo>
                      <a:pt x="741" y="836"/>
                    </a:lnTo>
                    <a:lnTo>
                      <a:pt x="741" y="836"/>
                    </a:lnTo>
                    <a:lnTo>
                      <a:pt x="741" y="836"/>
                    </a:lnTo>
                    <a:lnTo>
                      <a:pt x="739" y="834"/>
                    </a:lnTo>
                    <a:lnTo>
                      <a:pt x="739" y="834"/>
                    </a:lnTo>
                    <a:lnTo>
                      <a:pt x="737" y="832"/>
                    </a:lnTo>
                    <a:lnTo>
                      <a:pt x="739" y="830"/>
                    </a:lnTo>
                    <a:lnTo>
                      <a:pt x="739" y="830"/>
                    </a:lnTo>
                    <a:lnTo>
                      <a:pt x="737" y="830"/>
                    </a:lnTo>
                    <a:lnTo>
                      <a:pt x="737" y="830"/>
                    </a:lnTo>
                    <a:lnTo>
                      <a:pt x="737" y="830"/>
                    </a:lnTo>
                    <a:lnTo>
                      <a:pt x="739" y="830"/>
                    </a:lnTo>
                    <a:lnTo>
                      <a:pt x="739" y="830"/>
                    </a:lnTo>
                    <a:lnTo>
                      <a:pt x="739" y="830"/>
                    </a:lnTo>
                    <a:lnTo>
                      <a:pt x="739" y="830"/>
                    </a:lnTo>
                    <a:lnTo>
                      <a:pt x="739" y="830"/>
                    </a:lnTo>
                    <a:lnTo>
                      <a:pt x="739" y="828"/>
                    </a:lnTo>
                    <a:lnTo>
                      <a:pt x="739" y="828"/>
                    </a:lnTo>
                    <a:lnTo>
                      <a:pt x="739" y="828"/>
                    </a:lnTo>
                    <a:lnTo>
                      <a:pt x="741" y="828"/>
                    </a:lnTo>
                    <a:lnTo>
                      <a:pt x="741" y="828"/>
                    </a:lnTo>
                    <a:lnTo>
                      <a:pt x="741" y="828"/>
                    </a:lnTo>
                    <a:lnTo>
                      <a:pt x="741" y="830"/>
                    </a:lnTo>
                    <a:lnTo>
                      <a:pt x="741" y="830"/>
                    </a:lnTo>
                    <a:lnTo>
                      <a:pt x="739" y="830"/>
                    </a:lnTo>
                    <a:lnTo>
                      <a:pt x="741" y="830"/>
                    </a:lnTo>
                    <a:lnTo>
                      <a:pt x="741" y="830"/>
                    </a:lnTo>
                    <a:lnTo>
                      <a:pt x="741" y="830"/>
                    </a:lnTo>
                    <a:lnTo>
                      <a:pt x="741" y="830"/>
                    </a:lnTo>
                    <a:lnTo>
                      <a:pt x="743" y="830"/>
                    </a:lnTo>
                    <a:lnTo>
                      <a:pt x="743" y="830"/>
                    </a:lnTo>
                    <a:lnTo>
                      <a:pt x="743" y="830"/>
                    </a:lnTo>
                    <a:lnTo>
                      <a:pt x="743" y="832"/>
                    </a:lnTo>
                    <a:lnTo>
                      <a:pt x="746" y="832"/>
                    </a:lnTo>
                    <a:lnTo>
                      <a:pt x="746" y="834"/>
                    </a:lnTo>
                    <a:lnTo>
                      <a:pt x="746" y="834"/>
                    </a:lnTo>
                    <a:lnTo>
                      <a:pt x="748" y="834"/>
                    </a:lnTo>
                    <a:lnTo>
                      <a:pt x="748" y="834"/>
                    </a:lnTo>
                    <a:lnTo>
                      <a:pt x="746" y="834"/>
                    </a:lnTo>
                    <a:lnTo>
                      <a:pt x="746" y="836"/>
                    </a:lnTo>
                    <a:lnTo>
                      <a:pt x="746" y="836"/>
                    </a:lnTo>
                    <a:lnTo>
                      <a:pt x="746" y="836"/>
                    </a:lnTo>
                    <a:lnTo>
                      <a:pt x="746" y="838"/>
                    </a:lnTo>
                    <a:lnTo>
                      <a:pt x="746" y="838"/>
                    </a:lnTo>
                    <a:lnTo>
                      <a:pt x="746" y="838"/>
                    </a:lnTo>
                    <a:lnTo>
                      <a:pt x="748" y="838"/>
                    </a:lnTo>
                    <a:lnTo>
                      <a:pt x="748" y="840"/>
                    </a:lnTo>
                    <a:lnTo>
                      <a:pt x="750" y="840"/>
                    </a:lnTo>
                    <a:lnTo>
                      <a:pt x="752" y="840"/>
                    </a:lnTo>
                    <a:lnTo>
                      <a:pt x="752" y="840"/>
                    </a:lnTo>
                    <a:lnTo>
                      <a:pt x="752" y="838"/>
                    </a:lnTo>
                    <a:lnTo>
                      <a:pt x="752" y="838"/>
                    </a:lnTo>
                    <a:lnTo>
                      <a:pt x="752" y="838"/>
                    </a:lnTo>
                    <a:lnTo>
                      <a:pt x="752" y="838"/>
                    </a:lnTo>
                    <a:lnTo>
                      <a:pt x="752" y="838"/>
                    </a:lnTo>
                    <a:lnTo>
                      <a:pt x="754" y="836"/>
                    </a:lnTo>
                    <a:lnTo>
                      <a:pt x="754" y="836"/>
                    </a:lnTo>
                    <a:lnTo>
                      <a:pt x="754" y="834"/>
                    </a:lnTo>
                    <a:lnTo>
                      <a:pt x="754" y="834"/>
                    </a:lnTo>
                    <a:lnTo>
                      <a:pt x="756" y="834"/>
                    </a:lnTo>
                    <a:lnTo>
                      <a:pt x="756" y="834"/>
                    </a:lnTo>
                    <a:lnTo>
                      <a:pt x="756" y="836"/>
                    </a:lnTo>
                    <a:lnTo>
                      <a:pt x="756" y="836"/>
                    </a:lnTo>
                    <a:lnTo>
                      <a:pt x="756" y="836"/>
                    </a:lnTo>
                    <a:lnTo>
                      <a:pt x="754" y="836"/>
                    </a:lnTo>
                    <a:lnTo>
                      <a:pt x="756" y="836"/>
                    </a:lnTo>
                    <a:lnTo>
                      <a:pt x="756" y="838"/>
                    </a:lnTo>
                    <a:lnTo>
                      <a:pt x="756" y="838"/>
                    </a:lnTo>
                    <a:lnTo>
                      <a:pt x="758" y="840"/>
                    </a:lnTo>
                    <a:lnTo>
                      <a:pt x="756" y="834"/>
                    </a:lnTo>
                    <a:lnTo>
                      <a:pt x="756" y="832"/>
                    </a:lnTo>
                    <a:lnTo>
                      <a:pt x="756" y="834"/>
                    </a:lnTo>
                    <a:lnTo>
                      <a:pt x="756" y="834"/>
                    </a:lnTo>
                    <a:lnTo>
                      <a:pt x="756" y="832"/>
                    </a:lnTo>
                    <a:lnTo>
                      <a:pt x="756" y="832"/>
                    </a:lnTo>
                    <a:lnTo>
                      <a:pt x="756" y="830"/>
                    </a:lnTo>
                    <a:lnTo>
                      <a:pt x="756" y="830"/>
                    </a:lnTo>
                    <a:lnTo>
                      <a:pt x="756" y="830"/>
                    </a:lnTo>
                    <a:lnTo>
                      <a:pt x="756" y="830"/>
                    </a:lnTo>
                    <a:lnTo>
                      <a:pt x="756" y="830"/>
                    </a:lnTo>
                    <a:lnTo>
                      <a:pt x="756" y="830"/>
                    </a:lnTo>
                    <a:lnTo>
                      <a:pt x="756" y="830"/>
                    </a:lnTo>
                    <a:lnTo>
                      <a:pt x="756" y="830"/>
                    </a:lnTo>
                    <a:lnTo>
                      <a:pt x="758" y="830"/>
                    </a:lnTo>
                    <a:lnTo>
                      <a:pt x="758" y="830"/>
                    </a:lnTo>
                    <a:lnTo>
                      <a:pt x="758" y="830"/>
                    </a:lnTo>
                    <a:lnTo>
                      <a:pt x="758" y="830"/>
                    </a:lnTo>
                    <a:lnTo>
                      <a:pt x="758" y="828"/>
                    </a:lnTo>
                    <a:lnTo>
                      <a:pt x="756" y="828"/>
                    </a:lnTo>
                    <a:lnTo>
                      <a:pt x="756" y="828"/>
                    </a:lnTo>
                    <a:lnTo>
                      <a:pt x="754" y="826"/>
                    </a:lnTo>
                    <a:lnTo>
                      <a:pt x="754" y="826"/>
                    </a:lnTo>
                    <a:lnTo>
                      <a:pt x="754" y="824"/>
                    </a:lnTo>
                    <a:lnTo>
                      <a:pt x="756" y="824"/>
                    </a:lnTo>
                    <a:lnTo>
                      <a:pt x="756" y="822"/>
                    </a:lnTo>
                    <a:lnTo>
                      <a:pt x="756" y="822"/>
                    </a:lnTo>
                    <a:lnTo>
                      <a:pt x="758" y="822"/>
                    </a:lnTo>
                    <a:lnTo>
                      <a:pt x="758" y="822"/>
                    </a:lnTo>
                    <a:lnTo>
                      <a:pt x="758" y="822"/>
                    </a:lnTo>
                    <a:lnTo>
                      <a:pt x="760" y="822"/>
                    </a:lnTo>
                    <a:lnTo>
                      <a:pt x="760" y="822"/>
                    </a:lnTo>
                    <a:lnTo>
                      <a:pt x="758" y="824"/>
                    </a:lnTo>
                    <a:lnTo>
                      <a:pt x="760" y="824"/>
                    </a:lnTo>
                    <a:lnTo>
                      <a:pt x="760" y="824"/>
                    </a:lnTo>
                    <a:lnTo>
                      <a:pt x="760" y="828"/>
                    </a:lnTo>
                    <a:lnTo>
                      <a:pt x="762" y="828"/>
                    </a:lnTo>
                    <a:lnTo>
                      <a:pt x="762" y="830"/>
                    </a:lnTo>
                    <a:lnTo>
                      <a:pt x="762" y="832"/>
                    </a:lnTo>
                    <a:lnTo>
                      <a:pt x="764" y="832"/>
                    </a:lnTo>
                    <a:lnTo>
                      <a:pt x="764" y="832"/>
                    </a:lnTo>
                    <a:lnTo>
                      <a:pt x="762" y="832"/>
                    </a:lnTo>
                    <a:lnTo>
                      <a:pt x="762" y="832"/>
                    </a:lnTo>
                    <a:lnTo>
                      <a:pt x="760" y="832"/>
                    </a:lnTo>
                    <a:lnTo>
                      <a:pt x="760" y="832"/>
                    </a:lnTo>
                    <a:lnTo>
                      <a:pt x="760" y="832"/>
                    </a:lnTo>
                    <a:lnTo>
                      <a:pt x="760" y="834"/>
                    </a:lnTo>
                    <a:lnTo>
                      <a:pt x="760" y="834"/>
                    </a:lnTo>
                    <a:lnTo>
                      <a:pt x="760" y="834"/>
                    </a:lnTo>
                    <a:lnTo>
                      <a:pt x="762" y="836"/>
                    </a:lnTo>
                    <a:lnTo>
                      <a:pt x="762" y="836"/>
                    </a:lnTo>
                    <a:lnTo>
                      <a:pt x="764" y="836"/>
                    </a:lnTo>
                    <a:lnTo>
                      <a:pt x="764" y="836"/>
                    </a:lnTo>
                    <a:lnTo>
                      <a:pt x="764" y="836"/>
                    </a:lnTo>
                    <a:lnTo>
                      <a:pt x="764" y="834"/>
                    </a:lnTo>
                    <a:lnTo>
                      <a:pt x="766" y="834"/>
                    </a:lnTo>
                    <a:lnTo>
                      <a:pt x="766" y="836"/>
                    </a:lnTo>
                    <a:lnTo>
                      <a:pt x="766" y="836"/>
                    </a:lnTo>
                    <a:lnTo>
                      <a:pt x="766" y="836"/>
                    </a:lnTo>
                    <a:lnTo>
                      <a:pt x="766" y="838"/>
                    </a:lnTo>
                    <a:lnTo>
                      <a:pt x="766" y="838"/>
                    </a:lnTo>
                    <a:lnTo>
                      <a:pt x="766" y="836"/>
                    </a:lnTo>
                    <a:lnTo>
                      <a:pt x="768" y="836"/>
                    </a:lnTo>
                    <a:lnTo>
                      <a:pt x="768" y="836"/>
                    </a:lnTo>
                    <a:lnTo>
                      <a:pt x="768" y="836"/>
                    </a:lnTo>
                    <a:lnTo>
                      <a:pt x="768" y="834"/>
                    </a:lnTo>
                    <a:lnTo>
                      <a:pt x="768" y="832"/>
                    </a:lnTo>
                    <a:lnTo>
                      <a:pt x="770" y="832"/>
                    </a:lnTo>
                    <a:lnTo>
                      <a:pt x="772" y="830"/>
                    </a:lnTo>
                    <a:lnTo>
                      <a:pt x="772" y="830"/>
                    </a:lnTo>
                    <a:lnTo>
                      <a:pt x="772" y="832"/>
                    </a:lnTo>
                    <a:lnTo>
                      <a:pt x="772" y="832"/>
                    </a:lnTo>
                    <a:lnTo>
                      <a:pt x="772" y="832"/>
                    </a:lnTo>
                    <a:lnTo>
                      <a:pt x="772" y="832"/>
                    </a:lnTo>
                    <a:lnTo>
                      <a:pt x="772" y="832"/>
                    </a:lnTo>
                    <a:lnTo>
                      <a:pt x="770" y="832"/>
                    </a:lnTo>
                    <a:lnTo>
                      <a:pt x="770" y="834"/>
                    </a:lnTo>
                    <a:lnTo>
                      <a:pt x="772" y="834"/>
                    </a:lnTo>
                    <a:lnTo>
                      <a:pt x="772" y="834"/>
                    </a:lnTo>
                    <a:lnTo>
                      <a:pt x="772" y="834"/>
                    </a:lnTo>
                    <a:lnTo>
                      <a:pt x="774" y="834"/>
                    </a:lnTo>
                    <a:lnTo>
                      <a:pt x="774" y="834"/>
                    </a:lnTo>
                    <a:lnTo>
                      <a:pt x="776" y="834"/>
                    </a:lnTo>
                    <a:lnTo>
                      <a:pt x="776" y="832"/>
                    </a:lnTo>
                    <a:lnTo>
                      <a:pt x="776" y="832"/>
                    </a:lnTo>
                    <a:lnTo>
                      <a:pt x="776" y="832"/>
                    </a:lnTo>
                    <a:lnTo>
                      <a:pt x="776" y="832"/>
                    </a:lnTo>
                    <a:lnTo>
                      <a:pt x="776" y="832"/>
                    </a:lnTo>
                    <a:lnTo>
                      <a:pt x="774" y="830"/>
                    </a:lnTo>
                    <a:lnTo>
                      <a:pt x="774" y="830"/>
                    </a:lnTo>
                    <a:lnTo>
                      <a:pt x="774" y="828"/>
                    </a:lnTo>
                    <a:lnTo>
                      <a:pt x="774" y="828"/>
                    </a:lnTo>
                    <a:lnTo>
                      <a:pt x="774" y="828"/>
                    </a:lnTo>
                    <a:lnTo>
                      <a:pt x="774" y="826"/>
                    </a:lnTo>
                    <a:lnTo>
                      <a:pt x="776" y="828"/>
                    </a:lnTo>
                    <a:lnTo>
                      <a:pt x="776" y="828"/>
                    </a:lnTo>
                    <a:lnTo>
                      <a:pt x="778" y="828"/>
                    </a:lnTo>
                    <a:lnTo>
                      <a:pt x="778" y="828"/>
                    </a:lnTo>
                    <a:lnTo>
                      <a:pt x="776" y="828"/>
                    </a:lnTo>
                    <a:lnTo>
                      <a:pt x="776" y="828"/>
                    </a:lnTo>
                    <a:lnTo>
                      <a:pt x="776" y="828"/>
                    </a:lnTo>
                    <a:lnTo>
                      <a:pt x="778" y="828"/>
                    </a:lnTo>
                    <a:lnTo>
                      <a:pt x="778" y="828"/>
                    </a:lnTo>
                    <a:lnTo>
                      <a:pt x="778" y="828"/>
                    </a:lnTo>
                    <a:lnTo>
                      <a:pt x="778" y="828"/>
                    </a:lnTo>
                    <a:lnTo>
                      <a:pt x="778" y="828"/>
                    </a:lnTo>
                    <a:lnTo>
                      <a:pt x="778" y="828"/>
                    </a:lnTo>
                    <a:lnTo>
                      <a:pt x="780" y="826"/>
                    </a:lnTo>
                    <a:lnTo>
                      <a:pt x="780" y="824"/>
                    </a:lnTo>
                    <a:lnTo>
                      <a:pt x="782" y="824"/>
                    </a:lnTo>
                    <a:lnTo>
                      <a:pt x="784" y="820"/>
                    </a:lnTo>
                    <a:lnTo>
                      <a:pt x="784" y="820"/>
                    </a:lnTo>
                    <a:lnTo>
                      <a:pt x="784" y="820"/>
                    </a:lnTo>
                    <a:lnTo>
                      <a:pt x="784" y="818"/>
                    </a:lnTo>
                    <a:lnTo>
                      <a:pt x="784" y="818"/>
                    </a:lnTo>
                    <a:lnTo>
                      <a:pt x="786" y="816"/>
                    </a:lnTo>
                    <a:lnTo>
                      <a:pt x="786" y="816"/>
                    </a:lnTo>
                    <a:lnTo>
                      <a:pt x="786" y="816"/>
                    </a:lnTo>
                    <a:lnTo>
                      <a:pt x="786" y="816"/>
                    </a:lnTo>
                    <a:lnTo>
                      <a:pt x="786" y="814"/>
                    </a:lnTo>
                    <a:lnTo>
                      <a:pt x="786" y="814"/>
                    </a:lnTo>
                    <a:lnTo>
                      <a:pt x="786" y="814"/>
                    </a:lnTo>
                    <a:lnTo>
                      <a:pt x="789" y="812"/>
                    </a:lnTo>
                    <a:lnTo>
                      <a:pt x="789" y="809"/>
                    </a:lnTo>
                    <a:lnTo>
                      <a:pt x="789" y="809"/>
                    </a:lnTo>
                    <a:lnTo>
                      <a:pt x="789" y="809"/>
                    </a:lnTo>
                    <a:lnTo>
                      <a:pt x="789" y="809"/>
                    </a:lnTo>
                    <a:lnTo>
                      <a:pt x="789" y="809"/>
                    </a:lnTo>
                    <a:lnTo>
                      <a:pt x="795" y="807"/>
                    </a:lnTo>
                    <a:lnTo>
                      <a:pt x="795" y="809"/>
                    </a:lnTo>
                    <a:lnTo>
                      <a:pt x="797" y="809"/>
                    </a:lnTo>
                    <a:lnTo>
                      <a:pt x="797" y="812"/>
                    </a:lnTo>
                    <a:lnTo>
                      <a:pt x="799" y="812"/>
                    </a:lnTo>
                    <a:lnTo>
                      <a:pt x="799" y="812"/>
                    </a:lnTo>
                    <a:lnTo>
                      <a:pt x="799" y="812"/>
                    </a:lnTo>
                    <a:lnTo>
                      <a:pt x="799" y="814"/>
                    </a:lnTo>
                    <a:lnTo>
                      <a:pt x="799" y="814"/>
                    </a:lnTo>
                    <a:lnTo>
                      <a:pt x="803" y="814"/>
                    </a:lnTo>
                    <a:lnTo>
                      <a:pt x="803" y="814"/>
                    </a:lnTo>
                    <a:lnTo>
                      <a:pt x="803" y="816"/>
                    </a:lnTo>
                    <a:lnTo>
                      <a:pt x="801" y="816"/>
                    </a:lnTo>
                    <a:lnTo>
                      <a:pt x="799" y="814"/>
                    </a:lnTo>
                    <a:lnTo>
                      <a:pt x="797" y="814"/>
                    </a:lnTo>
                    <a:lnTo>
                      <a:pt x="797" y="812"/>
                    </a:lnTo>
                    <a:lnTo>
                      <a:pt x="797" y="812"/>
                    </a:lnTo>
                    <a:lnTo>
                      <a:pt x="795" y="812"/>
                    </a:lnTo>
                    <a:lnTo>
                      <a:pt x="795" y="814"/>
                    </a:lnTo>
                    <a:lnTo>
                      <a:pt x="793" y="814"/>
                    </a:lnTo>
                    <a:lnTo>
                      <a:pt x="793" y="816"/>
                    </a:lnTo>
                    <a:lnTo>
                      <a:pt x="793" y="816"/>
                    </a:lnTo>
                    <a:lnTo>
                      <a:pt x="793" y="816"/>
                    </a:lnTo>
                    <a:lnTo>
                      <a:pt x="793" y="818"/>
                    </a:lnTo>
                    <a:lnTo>
                      <a:pt x="793" y="820"/>
                    </a:lnTo>
                    <a:lnTo>
                      <a:pt x="791" y="822"/>
                    </a:lnTo>
                    <a:lnTo>
                      <a:pt x="791" y="822"/>
                    </a:lnTo>
                    <a:lnTo>
                      <a:pt x="791" y="822"/>
                    </a:lnTo>
                    <a:lnTo>
                      <a:pt x="791" y="822"/>
                    </a:lnTo>
                    <a:lnTo>
                      <a:pt x="795" y="822"/>
                    </a:lnTo>
                    <a:lnTo>
                      <a:pt x="797" y="822"/>
                    </a:lnTo>
                    <a:lnTo>
                      <a:pt x="797" y="824"/>
                    </a:lnTo>
                    <a:lnTo>
                      <a:pt x="797" y="824"/>
                    </a:lnTo>
                    <a:lnTo>
                      <a:pt x="797" y="824"/>
                    </a:lnTo>
                    <a:lnTo>
                      <a:pt x="803" y="822"/>
                    </a:lnTo>
                    <a:lnTo>
                      <a:pt x="805" y="820"/>
                    </a:lnTo>
                    <a:lnTo>
                      <a:pt x="807" y="820"/>
                    </a:lnTo>
                    <a:lnTo>
                      <a:pt x="807" y="818"/>
                    </a:lnTo>
                    <a:lnTo>
                      <a:pt x="809" y="816"/>
                    </a:lnTo>
                    <a:lnTo>
                      <a:pt x="811" y="816"/>
                    </a:lnTo>
                    <a:lnTo>
                      <a:pt x="811" y="816"/>
                    </a:lnTo>
                    <a:lnTo>
                      <a:pt x="811" y="818"/>
                    </a:lnTo>
                    <a:lnTo>
                      <a:pt x="811" y="818"/>
                    </a:lnTo>
                    <a:lnTo>
                      <a:pt x="811" y="818"/>
                    </a:lnTo>
                    <a:lnTo>
                      <a:pt x="811" y="820"/>
                    </a:lnTo>
                    <a:lnTo>
                      <a:pt x="811" y="820"/>
                    </a:lnTo>
                    <a:lnTo>
                      <a:pt x="811" y="820"/>
                    </a:lnTo>
                    <a:lnTo>
                      <a:pt x="811" y="820"/>
                    </a:lnTo>
                    <a:lnTo>
                      <a:pt x="811" y="820"/>
                    </a:lnTo>
                    <a:lnTo>
                      <a:pt x="813" y="820"/>
                    </a:lnTo>
                    <a:lnTo>
                      <a:pt x="815" y="820"/>
                    </a:lnTo>
                    <a:lnTo>
                      <a:pt x="815" y="820"/>
                    </a:lnTo>
                    <a:lnTo>
                      <a:pt x="817" y="818"/>
                    </a:lnTo>
                    <a:lnTo>
                      <a:pt x="815" y="818"/>
                    </a:lnTo>
                    <a:lnTo>
                      <a:pt x="815" y="816"/>
                    </a:lnTo>
                    <a:lnTo>
                      <a:pt x="815" y="816"/>
                    </a:lnTo>
                    <a:lnTo>
                      <a:pt x="813" y="816"/>
                    </a:lnTo>
                    <a:lnTo>
                      <a:pt x="813" y="816"/>
                    </a:lnTo>
                    <a:lnTo>
                      <a:pt x="815" y="816"/>
                    </a:lnTo>
                    <a:lnTo>
                      <a:pt x="815" y="816"/>
                    </a:lnTo>
                    <a:lnTo>
                      <a:pt x="817" y="816"/>
                    </a:lnTo>
                    <a:lnTo>
                      <a:pt x="817" y="814"/>
                    </a:lnTo>
                    <a:lnTo>
                      <a:pt x="817" y="814"/>
                    </a:lnTo>
                    <a:lnTo>
                      <a:pt x="819" y="812"/>
                    </a:lnTo>
                    <a:lnTo>
                      <a:pt x="819" y="812"/>
                    </a:lnTo>
                    <a:lnTo>
                      <a:pt x="819" y="814"/>
                    </a:lnTo>
                    <a:lnTo>
                      <a:pt x="819" y="816"/>
                    </a:lnTo>
                    <a:lnTo>
                      <a:pt x="819" y="816"/>
                    </a:lnTo>
                    <a:lnTo>
                      <a:pt x="819" y="820"/>
                    </a:lnTo>
                    <a:lnTo>
                      <a:pt x="819" y="820"/>
                    </a:lnTo>
                    <a:lnTo>
                      <a:pt x="821" y="820"/>
                    </a:lnTo>
                    <a:lnTo>
                      <a:pt x="821" y="818"/>
                    </a:lnTo>
                    <a:lnTo>
                      <a:pt x="821" y="818"/>
                    </a:lnTo>
                    <a:lnTo>
                      <a:pt x="821" y="818"/>
                    </a:lnTo>
                    <a:lnTo>
                      <a:pt x="821" y="818"/>
                    </a:lnTo>
                    <a:lnTo>
                      <a:pt x="823" y="816"/>
                    </a:lnTo>
                    <a:lnTo>
                      <a:pt x="823" y="816"/>
                    </a:lnTo>
                    <a:lnTo>
                      <a:pt x="823" y="816"/>
                    </a:lnTo>
                    <a:lnTo>
                      <a:pt x="823" y="816"/>
                    </a:lnTo>
                    <a:lnTo>
                      <a:pt x="823" y="814"/>
                    </a:lnTo>
                    <a:lnTo>
                      <a:pt x="823" y="814"/>
                    </a:lnTo>
                    <a:lnTo>
                      <a:pt x="825" y="814"/>
                    </a:lnTo>
                    <a:lnTo>
                      <a:pt x="825" y="814"/>
                    </a:lnTo>
                    <a:lnTo>
                      <a:pt x="825" y="814"/>
                    </a:lnTo>
                    <a:lnTo>
                      <a:pt x="823" y="812"/>
                    </a:lnTo>
                    <a:lnTo>
                      <a:pt x="823" y="812"/>
                    </a:lnTo>
                    <a:lnTo>
                      <a:pt x="823" y="812"/>
                    </a:lnTo>
                    <a:lnTo>
                      <a:pt x="825" y="812"/>
                    </a:lnTo>
                    <a:lnTo>
                      <a:pt x="825" y="812"/>
                    </a:lnTo>
                    <a:lnTo>
                      <a:pt x="830" y="812"/>
                    </a:lnTo>
                    <a:lnTo>
                      <a:pt x="830" y="812"/>
                    </a:lnTo>
                    <a:lnTo>
                      <a:pt x="830" y="812"/>
                    </a:lnTo>
                    <a:lnTo>
                      <a:pt x="832" y="812"/>
                    </a:lnTo>
                    <a:lnTo>
                      <a:pt x="834" y="809"/>
                    </a:lnTo>
                    <a:lnTo>
                      <a:pt x="832" y="809"/>
                    </a:lnTo>
                    <a:lnTo>
                      <a:pt x="832" y="807"/>
                    </a:lnTo>
                    <a:lnTo>
                      <a:pt x="832" y="807"/>
                    </a:lnTo>
                    <a:lnTo>
                      <a:pt x="834" y="807"/>
                    </a:lnTo>
                    <a:lnTo>
                      <a:pt x="834" y="807"/>
                    </a:lnTo>
                    <a:lnTo>
                      <a:pt x="834" y="807"/>
                    </a:lnTo>
                    <a:lnTo>
                      <a:pt x="834" y="807"/>
                    </a:lnTo>
                    <a:lnTo>
                      <a:pt x="834" y="809"/>
                    </a:lnTo>
                    <a:lnTo>
                      <a:pt x="834" y="809"/>
                    </a:lnTo>
                    <a:lnTo>
                      <a:pt x="836" y="809"/>
                    </a:lnTo>
                    <a:lnTo>
                      <a:pt x="834" y="807"/>
                    </a:lnTo>
                    <a:lnTo>
                      <a:pt x="834" y="807"/>
                    </a:lnTo>
                    <a:lnTo>
                      <a:pt x="834" y="807"/>
                    </a:lnTo>
                    <a:lnTo>
                      <a:pt x="834" y="807"/>
                    </a:lnTo>
                    <a:lnTo>
                      <a:pt x="836" y="807"/>
                    </a:lnTo>
                    <a:lnTo>
                      <a:pt x="836" y="807"/>
                    </a:lnTo>
                    <a:lnTo>
                      <a:pt x="836" y="807"/>
                    </a:lnTo>
                    <a:lnTo>
                      <a:pt x="836" y="805"/>
                    </a:lnTo>
                    <a:lnTo>
                      <a:pt x="836" y="805"/>
                    </a:lnTo>
                    <a:lnTo>
                      <a:pt x="836" y="805"/>
                    </a:lnTo>
                    <a:lnTo>
                      <a:pt x="836" y="803"/>
                    </a:lnTo>
                    <a:lnTo>
                      <a:pt x="836" y="803"/>
                    </a:lnTo>
                    <a:lnTo>
                      <a:pt x="836" y="805"/>
                    </a:lnTo>
                    <a:lnTo>
                      <a:pt x="838" y="805"/>
                    </a:lnTo>
                    <a:lnTo>
                      <a:pt x="838" y="805"/>
                    </a:lnTo>
                    <a:lnTo>
                      <a:pt x="838" y="805"/>
                    </a:lnTo>
                    <a:lnTo>
                      <a:pt x="838" y="805"/>
                    </a:lnTo>
                    <a:lnTo>
                      <a:pt x="838" y="803"/>
                    </a:lnTo>
                    <a:lnTo>
                      <a:pt x="838" y="803"/>
                    </a:lnTo>
                    <a:lnTo>
                      <a:pt x="838" y="803"/>
                    </a:lnTo>
                    <a:lnTo>
                      <a:pt x="838" y="803"/>
                    </a:lnTo>
                    <a:lnTo>
                      <a:pt x="838" y="803"/>
                    </a:lnTo>
                    <a:lnTo>
                      <a:pt x="840" y="805"/>
                    </a:lnTo>
                    <a:lnTo>
                      <a:pt x="840" y="805"/>
                    </a:lnTo>
                    <a:lnTo>
                      <a:pt x="842" y="805"/>
                    </a:lnTo>
                    <a:lnTo>
                      <a:pt x="842" y="805"/>
                    </a:lnTo>
                    <a:lnTo>
                      <a:pt x="842" y="803"/>
                    </a:lnTo>
                    <a:lnTo>
                      <a:pt x="842" y="803"/>
                    </a:lnTo>
                    <a:lnTo>
                      <a:pt x="842" y="803"/>
                    </a:lnTo>
                    <a:lnTo>
                      <a:pt x="842" y="801"/>
                    </a:lnTo>
                    <a:lnTo>
                      <a:pt x="842" y="801"/>
                    </a:lnTo>
                    <a:lnTo>
                      <a:pt x="846" y="803"/>
                    </a:lnTo>
                    <a:lnTo>
                      <a:pt x="848" y="803"/>
                    </a:lnTo>
                    <a:lnTo>
                      <a:pt x="848" y="803"/>
                    </a:lnTo>
                    <a:lnTo>
                      <a:pt x="848" y="805"/>
                    </a:lnTo>
                    <a:lnTo>
                      <a:pt x="848" y="805"/>
                    </a:lnTo>
                    <a:lnTo>
                      <a:pt x="848" y="805"/>
                    </a:lnTo>
                    <a:lnTo>
                      <a:pt x="846" y="807"/>
                    </a:lnTo>
                    <a:lnTo>
                      <a:pt x="846" y="807"/>
                    </a:lnTo>
                    <a:lnTo>
                      <a:pt x="846" y="807"/>
                    </a:lnTo>
                    <a:lnTo>
                      <a:pt x="846" y="807"/>
                    </a:lnTo>
                    <a:lnTo>
                      <a:pt x="846" y="807"/>
                    </a:lnTo>
                    <a:lnTo>
                      <a:pt x="846" y="809"/>
                    </a:lnTo>
                    <a:lnTo>
                      <a:pt x="848" y="809"/>
                    </a:lnTo>
                    <a:lnTo>
                      <a:pt x="848" y="809"/>
                    </a:lnTo>
                    <a:lnTo>
                      <a:pt x="846" y="812"/>
                    </a:lnTo>
                    <a:lnTo>
                      <a:pt x="846" y="812"/>
                    </a:lnTo>
                    <a:lnTo>
                      <a:pt x="846" y="812"/>
                    </a:lnTo>
                    <a:lnTo>
                      <a:pt x="846" y="814"/>
                    </a:lnTo>
                    <a:lnTo>
                      <a:pt x="848" y="814"/>
                    </a:lnTo>
                    <a:lnTo>
                      <a:pt x="848" y="814"/>
                    </a:lnTo>
                    <a:lnTo>
                      <a:pt x="848" y="814"/>
                    </a:lnTo>
                    <a:lnTo>
                      <a:pt x="848" y="814"/>
                    </a:lnTo>
                    <a:lnTo>
                      <a:pt x="848" y="814"/>
                    </a:lnTo>
                    <a:lnTo>
                      <a:pt x="846" y="814"/>
                    </a:lnTo>
                    <a:lnTo>
                      <a:pt x="846" y="816"/>
                    </a:lnTo>
                    <a:lnTo>
                      <a:pt x="846" y="816"/>
                    </a:lnTo>
                    <a:lnTo>
                      <a:pt x="846" y="814"/>
                    </a:lnTo>
                    <a:lnTo>
                      <a:pt x="844" y="814"/>
                    </a:lnTo>
                    <a:lnTo>
                      <a:pt x="844" y="814"/>
                    </a:lnTo>
                    <a:lnTo>
                      <a:pt x="844" y="816"/>
                    </a:lnTo>
                    <a:lnTo>
                      <a:pt x="844" y="816"/>
                    </a:lnTo>
                    <a:lnTo>
                      <a:pt x="846" y="816"/>
                    </a:lnTo>
                    <a:lnTo>
                      <a:pt x="844" y="816"/>
                    </a:lnTo>
                    <a:lnTo>
                      <a:pt x="844" y="816"/>
                    </a:lnTo>
                    <a:lnTo>
                      <a:pt x="844" y="818"/>
                    </a:lnTo>
                    <a:lnTo>
                      <a:pt x="844" y="818"/>
                    </a:lnTo>
                    <a:lnTo>
                      <a:pt x="848" y="816"/>
                    </a:lnTo>
                    <a:lnTo>
                      <a:pt x="848" y="816"/>
                    </a:lnTo>
                    <a:lnTo>
                      <a:pt x="848" y="816"/>
                    </a:lnTo>
                    <a:lnTo>
                      <a:pt x="848" y="814"/>
                    </a:lnTo>
                    <a:lnTo>
                      <a:pt x="848" y="814"/>
                    </a:lnTo>
                    <a:lnTo>
                      <a:pt x="848" y="814"/>
                    </a:lnTo>
                    <a:lnTo>
                      <a:pt x="850" y="814"/>
                    </a:lnTo>
                    <a:lnTo>
                      <a:pt x="850" y="814"/>
                    </a:lnTo>
                    <a:lnTo>
                      <a:pt x="850" y="814"/>
                    </a:lnTo>
                    <a:lnTo>
                      <a:pt x="850" y="814"/>
                    </a:lnTo>
                    <a:lnTo>
                      <a:pt x="850" y="814"/>
                    </a:lnTo>
                    <a:lnTo>
                      <a:pt x="850" y="812"/>
                    </a:lnTo>
                    <a:lnTo>
                      <a:pt x="850" y="812"/>
                    </a:lnTo>
                    <a:lnTo>
                      <a:pt x="850" y="812"/>
                    </a:lnTo>
                    <a:lnTo>
                      <a:pt x="850" y="812"/>
                    </a:lnTo>
                    <a:lnTo>
                      <a:pt x="850" y="809"/>
                    </a:lnTo>
                    <a:lnTo>
                      <a:pt x="850" y="809"/>
                    </a:lnTo>
                    <a:lnTo>
                      <a:pt x="850" y="809"/>
                    </a:lnTo>
                    <a:lnTo>
                      <a:pt x="852" y="807"/>
                    </a:lnTo>
                    <a:lnTo>
                      <a:pt x="852" y="807"/>
                    </a:lnTo>
                    <a:lnTo>
                      <a:pt x="852" y="807"/>
                    </a:lnTo>
                    <a:lnTo>
                      <a:pt x="852" y="807"/>
                    </a:lnTo>
                    <a:lnTo>
                      <a:pt x="852" y="807"/>
                    </a:lnTo>
                    <a:lnTo>
                      <a:pt x="852" y="807"/>
                    </a:lnTo>
                    <a:lnTo>
                      <a:pt x="852" y="807"/>
                    </a:lnTo>
                    <a:lnTo>
                      <a:pt x="852" y="805"/>
                    </a:lnTo>
                    <a:lnTo>
                      <a:pt x="852" y="805"/>
                    </a:lnTo>
                    <a:lnTo>
                      <a:pt x="852" y="805"/>
                    </a:lnTo>
                    <a:lnTo>
                      <a:pt x="852" y="803"/>
                    </a:lnTo>
                    <a:lnTo>
                      <a:pt x="852" y="803"/>
                    </a:lnTo>
                    <a:lnTo>
                      <a:pt x="850" y="801"/>
                    </a:lnTo>
                    <a:lnTo>
                      <a:pt x="850" y="801"/>
                    </a:lnTo>
                    <a:lnTo>
                      <a:pt x="850" y="801"/>
                    </a:lnTo>
                    <a:lnTo>
                      <a:pt x="852" y="801"/>
                    </a:lnTo>
                    <a:lnTo>
                      <a:pt x="852" y="801"/>
                    </a:lnTo>
                    <a:lnTo>
                      <a:pt x="854" y="801"/>
                    </a:lnTo>
                    <a:lnTo>
                      <a:pt x="852" y="801"/>
                    </a:lnTo>
                    <a:lnTo>
                      <a:pt x="852" y="801"/>
                    </a:lnTo>
                    <a:lnTo>
                      <a:pt x="852" y="803"/>
                    </a:lnTo>
                    <a:lnTo>
                      <a:pt x="852" y="803"/>
                    </a:lnTo>
                    <a:lnTo>
                      <a:pt x="852" y="805"/>
                    </a:lnTo>
                    <a:lnTo>
                      <a:pt x="852" y="805"/>
                    </a:lnTo>
                    <a:lnTo>
                      <a:pt x="854" y="805"/>
                    </a:lnTo>
                    <a:lnTo>
                      <a:pt x="854" y="805"/>
                    </a:lnTo>
                    <a:lnTo>
                      <a:pt x="854" y="805"/>
                    </a:lnTo>
                    <a:lnTo>
                      <a:pt x="854" y="803"/>
                    </a:lnTo>
                    <a:lnTo>
                      <a:pt x="854" y="803"/>
                    </a:lnTo>
                    <a:lnTo>
                      <a:pt x="856" y="801"/>
                    </a:lnTo>
                    <a:lnTo>
                      <a:pt x="856" y="801"/>
                    </a:lnTo>
                    <a:lnTo>
                      <a:pt x="856" y="801"/>
                    </a:lnTo>
                    <a:lnTo>
                      <a:pt x="858" y="803"/>
                    </a:lnTo>
                    <a:lnTo>
                      <a:pt x="858" y="801"/>
                    </a:lnTo>
                    <a:lnTo>
                      <a:pt x="858" y="801"/>
                    </a:lnTo>
                    <a:lnTo>
                      <a:pt x="860" y="801"/>
                    </a:lnTo>
                    <a:lnTo>
                      <a:pt x="862" y="801"/>
                    </a:lnTo>
                    <a:lnTo>
                      <a:pt x="862" y="801"/>
                    </a:lnTo>
                    <a:lnTo>
                      <a:pt x="862" y="801"/>
                    </a:lnTo>
                    <a:lnTo>
                      <a:pt x="862" y="799"/>
                    </a:lnTo>
                    <a:lnTo>
                      <a:pt x="864" y="799"/>
                    </a:lnTo>
                    <a:lnTo>
                      <a:pt x="864" y="799"/>
                    </a:lnTo>
                    <a:lnTo>
                      <a:pt x="864" y="799"/>
                    </a:lnTo>
                    <a:lnTo>
                      <a:pt x="864" y="799"/>
                    </a:lnTo>
                    <a:lnTo>
                      <a:pt x="866" y="801"/>
                    </a:lnTo>
                    <a:lnTo>
                      <a:pt x="866" y="801"/>
                    </a:lnTo>
                    <a:lnTo>
                      <a:pt x="866" y="801"/>
                    </a:lnTo>
                    <a:lnTo>
                      <a:pt x="866" y="801"/>
                    </a:lnTo>
                    <a:lnTo>
                      <a:pt x="866" y="801"/>
                    </a:lnTo>
                    <a:lnTo>
                      <a:pt x="866" y="801"/>
                    </a:lnTo>
                    <a:lnTo>
                      <a:pt x="866" y="801"/>
                    </a:lnTo>
                    <a:lnTo>
                      <a:pt x="866" y="801"/>
                    </a:lnTo>
                    <a:lnTo>
                      <a:pt x="866" y="801"/>
                    </a:lnTo>
                    <a:lnTo>
                      <a:pt x="866" y="801"/>
                    </a:lnTo>
                    <a:lnTo>
                      <a:pt x="866" y="801"/>
                    </a:lnTo>
                    <a:lnTo>
                      <a:pt x="866" y="799"/>
                    </a:lnTo>
                    <a:lnTo>
                      <a:pt x="866" y="799"/>
                    </a:lnTo>
                    <a:lnTo>
                      <a:pt x="866" y="799"/>
                    </a:lnTo>
                    <a:lnTo>
                      <a:pt x="868" y="799"/>
                    </a:lnTo>
                    <a:lnTo>
                      <a:pt x="868" y="799"/>
                    </a:lnTo>
                    <a:lnTo>
                      <a:pt x="868" y="799"/>
                    </a:lnTo>
                    <a:lnTo>
                      <a:pt x="868" y="801"/>
                    </a:lnTo>
                    <a:lnTo>
                      <a:pt x="868" y="801"/>
                    </a:lnTo>
                    <a:lnTo>
                      <a:pt x="870" y="797"/>
                    </a:lnTo>
                    <a:lnTo>
                      <a:pt x="870" y="795"/>
                    </a:lnTo>
                    <a:lnTo>
                      <a:pt x="873" y="795"/>
                    </a:lnTo>
                    <a:lnTo>
                      <a:pt x="873" y="797"/>
                    </a:lnTo>
                    <a:lnTo>
                      <a:pt x="873" y="797"/>
                    </a:lnTo>
                    <a:lnTo>
                      <a:pt x="873" y="797"/>
                    </a:lnTo>
                    <a:lnTo>
                      <a:pt x="873" y="797"/>
                    </a:lnTo>
                    <a:lnTo>
                      <a:pt x="873" y="797"/>
                    </a:lnTo>
                    <a:lnTo>
                      <a:pt x="873" y="795"/>
                    </a:lnTo>
                    <a:lnTo>
                      <a:pt x="875" y="797"/>
                    </a:lnTo>
                    <a:lnTo>
                      <a:pt x="875" y="797"/>
                    </a:lnTo>
                    <a:lnTo>
                      <a:pt x="875" y="797"/>
                    </a:lnTo>
                    <a:lnTo>
                      <a:pt x="875" y="797"/>
                    </a:lnTo>
                    <a:lnTo>
                      <a:pt x="875" y="797"/>
                    </a:lnTo>
                    <a:lnTo>
                      <a:pt x="875" y="797"/>
                    </a:lnTo>
                    <a:lnTo>
                      <a:pt x="875" y="799"/>
                    </a:lnTo>
                    <a:lnTo>
                      <a:pt x="875" y="799"/>
                    </a:lnTo>
                    <a:lnTo>
                      <a:pt x="875" y="799"/>
                    </a:lnTo>
                    <a:lnTo>
                      <a:pt x="875" y="799"/>
                    </a:lnTo>
                    <a:lnTo>
                      <a:pt x="875" y="799"/>
                    </a:lnTo>
                    <a:lnTo>
                      <a:pt x="877" y="799"/>
                    </a:lnTo>
                    <a:lnTo>
                      <a:pt x="877" y="799"/>
                    </a:lnTo>
                    <a:lnTo>
                      <a:pt x="877" y="799"/>
                    </a:lnTo>
                    <a:lnTo>
                      <a:pt x="877" y="797"/>
                    </a:lnTo>
                    <a:lnTo>
                      <a:pt x="877" y="797"/>
                    </a:lnTo>
                    <a:lnTo>
                      <a:pt x="877" y="797"/>
                    </a:lnTo>
                    <a:lnTo>
                      <a:pt x="877" y="797"/>
                    </a:lnTo>
                    <a:lnTo>
                      <a:pt x="877" y="797"/>
                    </a:lnTo>
                    <a:lnTo>
                      <a:pt x="877" y="795"/>
                    </a:lnTo>
                    <a:lnTo>
                      <a:pt x="877" y="795"/>
                    </a:lnTo>
                    <a:lnTo>
                      <a:pt x="877" y="795"/>
                    </a:lnTo>
                    <a:lnTo>
                      <a:pt x="877" y="795"/>
                    </a:lnTo>
                    <a:lnTo>
                      <a:pt x="875" y="795"/>
                    </a:lnTo>
                    <a:lnTo>
                      <a:pt x="875" y="795"/>
                    </a:lnTo>
                    <a:lnTo>
                      <a:pt x="877" y="793"/>
                    </a:lnTo>
                    <a:lnTo>
                      <a:pt x="877" y="793"/>
                    </a:lnTo>
                    <a:lnTo>
                      <a:pt x="877" y="793"/>
                    </a:lnTo>
                    <a:lnTo>
                      <a:pt x="877" y="791"/>
                    </a:lnTo>
                    <a:lnTo>
                      <a:pt x="877" y="791"/>
                    </a:lnTo>
                    <a:lnTo>
                      <a:pt x="877" y="791"/>
                    </a:lnTo>
                    <a:lnTo>
                      <a:pt x="877" y="791"/>
                    </a:lnTo>
                    <a:lnTo>
                      <a:pt x="877" y="789"/>
                    </a:lnTo>
                    <a:lnTo>
                      <a:pt x="877" y="789"/>
                    </a:lnTo>
                    <a:lnTo>
                      <a:pt x="877" y="789"/>
                    </a:lnTo>
                    <a:lnTo>
                      <a:pt x="877" y="789"/>
                    </a:lnTo>
                    <a:lnTo>
                      <a:pt x="877" y="791"/>
                    </a:lnTo>
                    <a:lnTo>
                      <a:pt x="877" y="791"/>
                    </a:lnTo>
                    <a:lnTo>
                      <a:pt x="879" y="791"/>
                    </a:lnTo>
                    <a:lnTo>
                      <a:pt x="879" y="791"/>
                    </a:lnTo>
                    <a:lnTo>
                      <a:pt x="879" y="789"/>
                    </a:lnTo>
                    <a:lnTo>
                      <a:pt x="881" y="789"/>
                    </a:lnTo>
                    <a:lnTo>
                      <a:pt x="879" y="787"/>
                    </a:lnTo>
                    <a:lnTo>
                      <a:pt x="879" y="787"/>
                    </a:lnTo>
                    <a:lnTo>
                      <a:pt x="879" y="787"/>
                    </a:lnTo>
                    <a:lnTo>
                      <a:pt x="881" y="787"/>
                    </a:lnTo>
                    <a:lnTo>
                      <a:pt x="883" y="787"/>
                    </a:lnTo>
                    <a:lnTo>
                      <a:pt x="883" y="787"/>
                    </a:lnTo>
                    <a:lnTo>
                      <a:pt x="883" y="787"/>
                    </a:lnTo>
                    <a:lnTo>
                      <a:pt x="883" y="789"/>
                    </a:lnTo>
                    <a:lnTo>
                      <a:pt x="883" y="789"/>
                    </a:lnTo>
                    <a:lnTo>
                      <a:pt x="883" y="789"/>
                    </a:lnTo>
                    <a:lnTo>
                      <a:pt x="883" y="789"/>
                    </a:lnTo>
                    <a:lnTo>
                      <a:pt x="883" y="789"/>
                    </a:lnTo>
                    <a:lnTo>
                      <a:pt x="881" y="789"/>
                    </a:lnTo>
                    <a:lnTo>
                      <a:pt x="881" y="789"/>
                    </a:lnTo>
                    <a:lnTo>
                      <a:pt x="881" y="789"/>
                    </a:lnTo>
                    <a:lnTo>
                      <a:pt x="881" y="789"/>
                    </a:lnTo>
                    <a:lnTo>
                      <a:pt x="881" y="789"/>
                    </a:lnTo>
                    <a:lnTo>
                      <a:pt x="881" y="789"/>
                    </a:lnTo>
                    <a:lnTo>
                      <a:pt x="881" y="791"/>
                    </a:lnTo>
                    <a:lnTo>
                      <a:pt x="881" y="791"/>
                    </a:lnTo>
                    <a:lnTo>
                      <a:pt x="879" y="791"/>
                    </a:lnTo>
                    <a:lnTo>
                      <a:pt x="879" y="791"/>
                    </a:lnTo>
                    <a:lnTo>
                      <a:pt x="879" y="793"/>
                    </a:lnTo>
                    <a:lnTo>
                      <a:pt x="879" y="793"/>
                    </a:lnTo>
                    <a:lnTo>
                      <a:pt x="879" y="793"/>
                    </a:lnTo>
                    <a:lnTo>
                      <a:pt x="879" y="793"/>
                    </a:lnTo>
                    <a:lnTo>
                      <a:pt x="879" y="795"/>
                    </a:lnTo>
                    <a:lnTo>
                      <a:pt x="879" y="795"/>
                    </a:lnTo>
                    <a:lnTo>
                      <a:pt x="879" y="795"/>
                    </a:lnTo>
                    <a:lnTo>
                      <a:pt x="881" y="795"/>
                    </a:lnTo>
                    <a:lnTo>
                      <a:pt x="881" y="795"/>
                    </a:lnTo>
                    <a:lnTo>
                      <a:pt x="881" y="795"/>
                    </a:lnTo>
                    <a:lnTo>
                      <a:pt x="879" y="795"/>
                    </a:lnTo>
                    <a:lnTo>
                      <a:pt x="881" y="797"/>
                    </a:lnTo>
                    <a:lnTo>
                      <a:pt x="881" y="797"/>
                    </a:lnTo>
                    <a:lnTo>
                      <a:pt x="881" y="797"/>
                    </a:lnTo>
                    <a:lnTo>
                      <a:pt x="881" y="797"/>
                    </a:lnTo>
                    <a:lnTo>
                      <a:pt x="881" y="797"/>
                    </a:lnTo>
                    <a:lnTo>
                      <a:pt x="881" y="795"/>
                    </a:lnTo>
                    <a:lnTo>
                      <a:pt x="881" y="795"/>
                    </a:lnTo>
                    <a:lnTo>
                      <a:pt x="883" y="795"/>
                    </a:lnTo>
                    <a:lnTo>
                      <a:pt x="883" y="795"/>
                    </a:lnTo>
                    <a:lnTo>
                      <a:pt x="883" y="797"/>
                    </a:lnTo>
                    <a:lnTo>
                      <a:pt x="883" y="797"/>
                    </a:lnTo>
                    <a:lnTo>
                      <a:pt x="883" y="797"/>
                    </a:lnTo>
                    <a:lnTo>
                      <a:pt x="885" y="797"/>
                    </a:lnTo>
                    <a:lnTo>
                      <a:pt x="883" y="795"/>
                    </a:lnTo>
                    <a:lnTo>
                      <a:pt x="883" y="795"/>
                    </a:lnTo>
                    <a:lnTo>
                      <a:pt x="883" y="795"/>
                    </a:lnTo>
                    <a:lnTo>
                      <a:pt x="883" y="795"/>
                    </a:lnTo>
                    <a:lnTo>
                      <a:pt x="883" y="795"/>
                    </a:lnTo>
                    <a:lnTo>
                      <a:pt x="883" y="795"/>
                    </a:lnTo>
                    <a:lnTo>
                      <a:pt x="883" y="795"/>
                    </a:lnTo>
                    <a:lnTo>
                      <a:pt x="883" y="795"/>
                    </a:lnTo>
                    <a:lnTo>
                      <a:pt x="883" y="793"/>
                    </a:lnTo>
                    <a:lnTo>
                      <a:pt x="883" y="793"/>
                    </a:lnTo>
                    <a:lnTo>
                      <a:pt x="883" y="791"/>
                    </a:lnTo>
                    <a:lnTo>
                      <a:pt x="883" y="791"/>
                    </a:lnTo>
                    <a:lnTo>
                      <a:pt x="883" y="791"/>
                    </a:lnTo>
                    <a:lnTo>
                      <a:pt x="883" y="791"/>
                    </a:lnTo>
                    <a:lnTo>
                      <a:pt x="883" y="793"/>
                    </a:lnTo>
                    <a:lnTo>
                      <a:pt x="883" y="793"/>
                    </a:lnTo>
                    <a:lnTo>
                      <a:pt x="885" y="793"/>
                    </a:lnTo>
                    <a:lnTo>
                      <a:pt x="885" y="793"/>
                    </a:lnTo>
                    <a:lnTo>
                      <a:pt x="885" y="793"/>
                    </a:lnTo>
                    <a:lnTo>
                      <a:pt x="885" y="791"/>
                    </a:lnTo>
                    <a:lnTo>
                      <a:pt x="885" y="791"/>
                    </a:lnTo>
                    <a:lnTo>
                      <a:pt x="885" y="791"/>
                    </a:lnTo>
                    <a:lnTo>
                      <a:pt x="885" y="791"/>
                    </a:lnTo>
                    <a:lnTo>
                      <a:pt x="885" y="789"/>
                    </a:lnTo>
                    <a:lnTo>
                      <a:pt x="885" y="789"/>
                    </a:lnTo>
                    <a:lnTo>
                      <a:pt x="885" y="789"/>
                    </a:lnTo>
                    <a:lnTo>
                      <a:pt x="885" y="789"/>
                    </a:lnTo>
                    <a:lnTo>
                      <a:pt x="885" y="789"/>
                    </a:lnTo>
                    <a:lnTo>
                      <a:pt x="885" y="789"/>
                    </a:lnTo>
                    <a:lnTo>
                      <a:pt x="885" y="791"/>
                    </a:lnTo>
                    <a:lnTo>
                      <a:pt x="887" y="791"/>
                    </a:lnTo>
                    <a:lnTo>
                      <a:pt x="887" y="789"/>
                    </a:lnTo>
                    <a:lnTo>
                      <a:pt x="887" y="789"/>
                    </a:lnTo>
                    <a:lnTo>
                      <a:pt x="889" y="789"/>
                    </a:lnTo>
                    <a:lnTo>
                      <a:pt x="889" y="789"/>
                    </a:lnTo>
                    <a:lnTo>
                      <a:pt x="889" y="789"/>
                    </a:lnTo>
                    <a:lnTo>
                      <a:pt x="889" y="789"/>
                    </a:lnTo>
                    <a:lnTo>
                      <a:pt x="889" y="789"/>
                    </a:lnTo>
                    <a:lnTo>
                      <a:pt x="891" y="789"/>
                    </a:lnTo>
                    <a:lnTo>
                      <a:pt x="891" y="789"/>
                    </a:lnTo>
                    <a:lnTo>
                      <a:pt x="891" y="789"/>
                    </a:lnTo>
                    <a:lnTo>
                      <a:pt x="891" y="787"/>
                    </a:lnTo>
                    <a:lnTo>
                      <a:pt x="891" y="787"/>
                    </a:lnTo>
                    <a:lnTo>
                      <a:pt x="891" y="787"/>
                    </a:lnTo>
                    <a:lnTo>
                      <a:pt x="893" y="787"/>
                    </a:lnTo>
                    <a:lnTo>
                      <a:pt x="893" y="787"/>
                    </a:lnTo>
                    <a:lnTo>
                      <a:pt x="893" y="787"/>
                    </a:lnTo>
                    <a:lnTo>
                      <a:pt x="893" y="785"/>
                    </a:lnTo>
                    <a:lnTo>
                      <a:pt x="893" y="785"/>
                    </a:lnTo>
                    <a:lnTo>
                      <a:pt x="891" y="785"/>
                    </a:lnTo>
                    <a:lnTo>
                      <a:pt x="891" y="787"/>
                    </a:lnTo>
                    <a:lnTo>
                      <a:pt x="889" y="787"/>
                    </a:lnTo>
                    <a:lnTo>
                      <a:pt x="889" y="789"/>
                    </a:lnTo>
                    <a:lnTo>
                      <a:pt x="887" y="789"/>
                    </a:lnTo>
                    <a:lnTo>
                      <a:pt x="887" y="789"/>
                    </a:lnTo>
                    <a:lnTo>
                      <a:pt x="887" y="787"/>
                    </a:lnTo>
                    <a:lnTo>
                      <a:pt x="887" y="787"/>
                    </a:lnTo>
                    <a:lnTo>
                      <a:pt x="887" y="787"/>
                    </a:lnTo>
                    <a:lnTo>
                      <a:pt x="885" y="787"/>
                    </a:lnTo>
                    <a:lnTo>
                      <a:pt x="885" y="787"/>
                    </a:lnTo>
                    <a:lnTo>
                      <a:pt x="885" y="787"/>
                    </a:lnTo>
                    <a:lnTo>
                      <a:pt x="885" y="787"/>
                    </a:lnTo>
                    <a:lnTo>
                      <a:pt x="885" y="787"/>
                    </a:lnTo>
                    <a:lnTo>
                      <a:pt x="885" y="785"/>
                    </a:lnTo>
                    <a:lnTo>
                      <a:pt x="885" y="785"/>
                    </a:lnTo>
                    <a:lnTo>
                      <a:pt x="885" y="785"/>
                    </a:lnTo>
                    <a:lnTo>
                      <a:pt x="887" y="785"/>
                    </a:lnTo>
                    <a:lnTo>
                      <a:pt x="887" y="785"/>
                    </a:lnTo>
                    <a:lnTo>
                      <a:pt x="887" y="785"/>
                    </a:lnTo>
                    <a:lnTo>
                      <a:pt x="889" y="785"/>
                    </a:lnTo>
                    <a:lnTo>
                      <a:pt x="889" y="785"/>
                    </a:lnTo>
                    <a:lnTo>
                      <a:pt x="889" y="785"/>
                    </a:lnTo>
                    <a:lnTo>
                      <a:pt x="891" y="783"/>
                    </a:lnTo>
                    <a:lnTo>
                      <a:pt x="891" y="783"/>
                    </a:lnTo>
                    <a:lnTo>
                      <a:pt x="891" y="783"/>
                    </a:lnTo>
                    <a:lnTo>
                      <a:pt x="889" y="783"/>
                    </a:lnTo>
                    <a:lnTo>
                      <a:pt x="889" y="781"/>
                    </a:lnTo>
                    <a:lnTo>
                      <a:pt x="887" y="781"/>
                    </a:lnTo>
                    <a:lnTo>
                      <a:pt x="887" y="781"/>
                    </a:lnTo>
                    <a:lnTo>
                      <a:pt x="887" y="781"/>
                    </a:lnTo>
                    <a:lnTo>
                      <a:pt x="887" y="781"/>
                    </a:lnTo>
                    <a:lnTo>
                      <a:pt x="885" y="783"/>
                    </a:lnTo>
                    <a:lnTo>
                      <a:pt x="885" y="781"/>
                    </a:lnTo>
                    <a:lnTo>
                      <a:pt x="885" y="781"/>
                    </a:lnTo>
                    <a:lnTo>
                      <a:pt x="885" y="781"/>
                    </a:lnTo>
                    <a:lnTo>
                      <a:pt x="885" y="781"/>
                    </a:lnTo>
                    <a:lnTo>
                      <a:pt x="885" y="781"/>
                    </a:lnTo>
                    <a:lnTo>
                      <a:pt x="885" y="781"/>
                    </a:lnTo>
                    <a:lnTo>
                      <a:pt x="885" y="779"/>
                    </a:lnTo>
                    <a:lnTo>
                      <a:pt x="883" y="779"/>
                    </a:lnTo>
                    <a:lnTo>
                      <a:pt x="881" y="781"/>
                    </a:lnTo>
                    <a:lnTo>
                      <a:pt x="881" y="781"/>
                    </a:lnTo>
                    <a:lnTo>
                      <a:pt x="881" y="783"/>
                    </a:lnTo>
                    <a:lnTo>
                      <a:pt x="881" y="783"/>
                    </a:lnTo>
                    <a:lnTo>
                      <a:pt x="881" y="783"/>
                    </a:lnTo>
                    <a:lnTo>
                      <a:pt x="881" y="783"/>
                    </a:lnTo>
                    <a:lnTo>
                      <a:pt x="881" y="785"/>
                    </a:lnTo>
                    <a:lnTo>
                      <a:pt x="879" y="783"/>
                    </a:lnTo>
                    <a:lnTo>
                      <a:pt x="879" y="783"/>
                    </a:lnTo>
                    <a:lnTo>
                      <a:pt x="879" y="781"/>
                    </a:lnTo>
                    <a:lnTo>
                      <a:pt x="879" y="781"/>
                    </a:lnTo>
                    <a:lnTo>
                      <a:pt x="881" y="781"/>
                    </a:lnTo>
                    <a:lnTo>
                      <a:pt x="881" y="779"/>
                    </a:lnTo>
                    <a:lnTo>
                      <a:pt x="883" y="779"/>
                    </a:lnTo>
                    <a:lnTo>
                      <a:pt x="883" y="779"/>
                    </a:lnTo>
                    <a:lnTo>
                      <a:pt x="883" y="779"/>
                    </a:lnTo>
                    <a:lnTo>
                      <a:pt x="883" y="777"/>
                    </a:lnTo>
                    <a:lnTo>
                      <a:pt x="885" y="777"/>
                    </a:lnTo>
                    <a:lnTo>
                      <a:pt x="885" y="777"/>
                    </a:lnTo>
                    <a:lnTo>
                      <a:pt x="885" y="775"/>
                    </a:lnTo>
                    <a:lnTo>
                      <a:pt x="885" y="775"/>
                    </a:lnTo>
                    <a:lnTo>
                      <a:pt x="885" y="775"/>
                    </a:lnTo>
                    <a:lnTo>
                      <a:pt x="887" y="773"/>
                    </a:lnTo>
                    <a:lnTo>
                      <a:pt x="889" y="773"/>
                    </a:lnTo>
                    <a:lnTo>
                      <a:pt x="889" y="773"/>
                    </a:lnTo>
                    <a:lnTo>
                      <a:pt x="889" y="773"/>
                    </a:lnTo>
                    <a:lnTo>
                      <a:pt x="889" y="773"/>
                    </a:lnTo>
                    <a:lnTo>
                      <a:pt x="891" y="775"/>
                    </a:lnTo>
                    <a:lnTo>
                      <a:pt x="891" y="775"/>
                    </a:lnTo>
                    <a:lnTo>
                      <a:pt x="891" y="775"/>
                    </a:lnTo>
                    <a:lnTo>
                      <a:pt x="893" y="775"/>
                    </a:lnTo>
                    <a:lnTo>
                      <a:pt x="893" y="775"/>
                    </a:lnTo>
                    <a:lnTo>
                      <a:pt x="895" y="773"/>
                    </a:lnTo>
                    <a:lnTo>
                      <a:pt x="893" y="773"/>
                    </a:lnTo>
                    <a:lnTo>
                      <a:pt x="893" y="773"/>
                    </a:lnTo>
                    <a:lnTo>
                      <a:pt x="893" y="773"/>
                    </a:lnTo>
                    <a:lnTo>
                      <a:pt x="893" y="771"/>
                    </a:lnTo>
                    <a:lnTo>
                      <a:pt x="893" y="771"/>
                    </a:lnTo>
                    <a:lnTo>
                      <a:pt x="895" y="771"/>
                    </a:lnTo>
                    <a:lnTo>
                      <a:pt x="895" y="771"/>
                    </a:lnTo>
                    <a:lnTo>
                      <a:pt x="899" y="773"/>
                    </a:lnTo>
                    <a:lnTo>
                      <a:pt x="901" y="775"/>
                    </a:lnTo>
                    <a:lnTo>
                      <a:pt x="901" y="775"/>
                    </a:lnTo>
                    <a:lnTo>
                      <a:pt x="901" y="773"/>
                    </a:lnTo>
                    <a:lnTo>
                      <a:pt x="901" y="773"/>
                    </a:lnTo>
                    <a:lnTo>
                      <a:pt x="903" y="773"/>
                    </a:lnTo>
                    <a:lnTo>
                      <a:pt x="903" y="773"/>
                    </a:lnTo>
                    <a:lnTo>
                      <a:pt x="903" y="771"/>
                    </a:lnTo>
                    <a:lnTo>
                      <a:pt x="901" y="771"/>
                    </a:lnTo>
                    <a:lnTo>
                      <a:pt x="901" y="771"/>
                    </a:lnTo>
                    <a:lnTo>
                      <a:pt x="901" y="771"/>
                    </a:lnTo>
                    <a:lnTo>
                      <a:pt x="901" y="768"/>
                    </a:lnTo>
                    <a:lnTo>
                      <a:pt x="901" y="768"/>
                    </a:lnTo>
                    <a:lnTo>
                      <a:pt x="901" y="768"/>
                    </a:lnTo>
                    <a:lnTo>
                      <a:pt x="899" y="768"/>
                    </a:lnTo>
                    <a:lnTo>
                      <a:pt x="895" y="771"/>
                    </a:lnTo>
                    <a:lnTo>
                      <a:pt x="893" y="771"/>
                    </a:lnTo>
                    <a:lnTo>
                      <a:pt x="895" y="768"/>
                    </a:lnTo>
                    <a:lnTo>
                      <a:pt x="895" y="768"/>
                    </a:lnTo>
                    <a:lnTo>
                      <a:pt x="895" y="768"/>
                    </a:lnTo>
                    <a:lnTo>
                      <a:pt x="895" y="768"/>
                    </a:lnTo>
                    <a:lnTo>
                      <a:pt x="897" y="768"/>
                    </a:lnTo>
                    <a:lnTo>
                      <a:pt x="897" y="768"/>
                    </a:lnTo>
                    <a:lnTo>
                      <a:pt x="897" y="768"/>
                    </a:lnTo>
                    <a:lnTo>
                      <a:pt x="897" y="766"/>
                    </a:lnTo>
                    <a:lnTo>
                      <a:pt x="897" y="766"/>
                    </a:lnTo>
                    <a:lnTo>
                      <a:pt x="897" y="766"/>
                    </a:lnTo>
                    <a:lnTo>
                      <a:pt x="899" y="766"/>
                    </a:lnTo>
                    <a:lnTo>
                      <a:pt x="899" y="766"/>
                    </a:lnTo>
                    <a:lnTo>
                      <a:pt x="899" y="764"/>
                    </a:lnTo>
                    <a:lnTo>
                      <a:pt x="901" y="764"/>
                    </a:lnTo>
                    <a:lnTo>
                      <a:pt x="901" y="764"/>
                    </a:lnTo>
                    <a:lnTo>
                      <a:pt x="901" y="764"/>
                    </a:lnTo>
                    <a:lnTo>
                      <a:pt x="903" y="764"/>
                    </a:lnTo>
                    <a:lnTo>
                      <a:pt x="903" y="764"/>
                    </a:lnTo>
                    <a:lnTo>
                      <a:pt x="903" y="762"/>
                    </a:lnTo>
                    <a:lnTo>
                      <a:pt x="905" y="762"/>
                    </a:lnTo>
                    <a:lnTo>
                      <a:pt x="905" y="764"/>
                    </a:lnTo>
                    <a:lnTo>
                      <a:pt x="905" y="766"/>
                    </a:lnTo>
                    <a:lnTo>
                      <a:pt x="907" y="766"/>
                    </a:lnTo>
                    <a:lnTo>
                      <a:pt x="907" y="766"/>
                    </a:lnTo>
                    <a:lnTo>
                      <a:pt x="909" y="766"/>
                    </a:lnTo>
                    <a:lnTo>
                      <a:pt x="909" y="766"/>
                    </a:lnTo>
                    <a:lnTo>
                      <a:pt x="909" y="766"/>
                    </a:lnTo>
                    <a:lnTo>
                      <a:pt x="911" y="766"/>
                    </a:lnTo>
                    <a:lnTo>
                      <a:pt x="913" y="766"/>
                    </a:lnTo>
                    <a:lnTo>
                      <a:pt x="913" y="766"/>
                    </a:lnTo>
                    <a:lnTo>
                      <a:pt x="913" y="766"/>
                    </a:lnTo>
                    <a:lnTo>
                      <a:pt x="913" y="766"/>
                    </a:lnTo>
                    <a:lnTo>
                      <a:pt x="913" y="764"/>
                    </a:lnTo>
                    <a:lnTo>
                      <a:pt x="913" y="764"/>
                    </a:lnTo>
                    <a:lnTo>
                      <a:pt x="913" y="764"/>
                    </a:lnTo>
                    <a:lnTo>
                      <a:pt x="913" y="764"/>
                    </a:lnTo>
                    <a:lnTo>
                      <a:pt x="911" y="764"/>
                    </a:lnTo>
                    <a:lnTo>
                      <a:pt x="911" y="762"/>
                    </a:lnTo>
                    <a:lnTo>
                      <a:pt x="911" y="762"/>
                    </a:lnTo>
                    <a:lnTo>
                      <a:pt x="909" y="762"/>
                    </a:lnTo>
                    <a:lnTo>
                      <a:pt x="909" y="762"/>
                    </a:lnTo>
                    <a:lnTo>
                      <a:pt x="909" y="762"/>
                    </a:lnTo>
                    <a:lnTo>
                      <a:pt x="909" y="762"/>
                    </a:lnTo>
                    <a:lnTo>
                      <a:pt x="909" y="760"/>
                    </a:lnTo>
                    <a:lnTo>
                      <a:pt x="909" y="760"/>
                    </a:lnTo>
                    <a:lnTo>
                      <a:pt x="911" y="762"/>
                    </a:lnTo>
                    <a:lnTo>
                      <a:pt x="911" y="760"/>
                    </a:lnTo>
                    <a:lnTo>
                      <a:pt x="911" y="760"/>
                    </a:lnTo>
                    <a:lnTo>
                      <a:pt x="913" y="758"/>
                    </a:lnTo>
                    <a:lnTo>
                      <a:pt x="913" y="760"/>
                    </a:lnTo>
                    <a:lnTo>
                      <a:pt x="913" y="760"/>
                    </a:lnTo>
                    <a:lnTo>
                      <a:pt x="913" y="760"/>
                    </a:lnTo>
                    <a:lnTo>
                      <a:pt x="913" y="760"/>
                    </a:lnTo>
                    <a:lnTo>
                      <a:pt x="916" y="758"/>
                    </a:lnTo>
                    <a:lnTo>
                      <a:pt x="916" y="758"/>
                    </a:lnTo>
                    <a:lnTo>
                      <a:pt x="916" y="758"/>
                    </a:lnTo>
                    <a:lnTo>
                      <a:pt x="916" y="758"/>
                    </a:lnTo>
                    <a:lnTo>
                      <a:pt x="916" y="758"/>
                    </a:lnTo>
                    <a:lnTo>
                      <a:pt x="916" y="760"/>
                    </a:lnTo>
                    <a:lnTo>
                      <a:pt x="916" y="758"/>
                    </a:lnTo>
                    <a:lnTo>
                      <a:pt x="916" y="758"/>
                    </a:lnTo>
                    <a:lnTo>
                      <a:pt x="916" y="758"/>
                    </a:lnTo>
                    <a:lnTo>
                      <a:pt x="916" y="756"/>
                    </a:lnTo>
                    <a:lnTo>
                      <a:pt x="916" y="756"/>
                    </a:lnTo>
                    <a:lnTo>
                      <a:pt x="913" y="756"/>
                    </a:lnTo>
                    <a:lnTo>
                      <a:pt x="913" y="756"/>
                    </a:lnTo>
                    <a:lnTo>
                      <a:pt x="913" y="756"/>
                    </a:lnTo>
                    <a:lnTo>
                      <a:pt x="913" y="756"/>
                    </a:lnTo>
                    <a:lnTo>
                      <a:pt x="913" y="754"/>
                    </a:lnTo>
                    <a:lnTo>
                      <a:pt x="916" y="754"/>
                    </a:lnTo>
                    <a:lnTo>
                      <a:pt x="916" y="754"/>
                    </a:lnTo>
                    <a:lnTo>
                      <a:pt x="916" y="754"/>
                    </a:lnTo>
                    <a:lnTo>
                      <a:pt x="918" y="754"/>
                    </a:lnTo>
                    <a:lnTo>
                      <a:pt x="918" y="756"/>
                    </a:lnTo>
                    <a:lnTo>
                      <a:pt x="920" y="758"/>
                    </a:lnTo>
                    <a:lnTo>
                      <a:pt x="920" y="758"/>
                    </a:lnTo>
                    <a:lnTo>
                      <a:pt x="922" y="758"/>
                    </a:lnTo>
                    <a:lnTo>
                      <a:pt x="922" y="758"/>
                    </a:lnTo>
                    <a:lnTo>
                      <a:pt x="922" y="758"/>
                    </a:lnTo>
                    <a:lnTo>
                      <a:pt x="924" y="756"/>
                    </a:lnTo>
                    <a:lnTo>
                      <a:pt x="922" y="756"/>
                    </a:lnTo>
                    <a:lnTo>
                      <a:pt x="922" y="756"/>
                    </a:lnTo>
                    <a:lnTo>
                      <a:pt x="922" y="756"/>
                    </a:lnTo>
                    <a:lnTo>
                      <a:pt x="922" y="754"/>
                    </a:lnTo>
                    <a:lnTo>
                      <a:pt x="924" y="756"/>
                    </a:lnTo>
                    <a:lnTo>
                      <a:pt x="924" y="756"/>
                    </a:lnTo>
                    <a:lnTo>
                      <a:pt x="926" y="756"/>
                    </a:lnTo>
                    <a:lnTo>
                      <a:pt x="926" y="754"/>
                    </a:lnTo>
                    <a:lnTo>
                      <a:pt x="926" y="754"/>
                    </a:lnTo>
                    <a:lnTo>
                      <a:pt x="926" y="754"/>
                    </a:lnTo>
                    <a:lnTo>
                      <a:pt x="928" y="752"/>
                    </a:lnTo>
                    <a:lnTo>
                      <a:pt x="928" y="752"/>
                    </a:lnTo>
                    <a:lnTo>
                      <a:pt x="930" y="752"/>
                    </a:lnTo>
                    <a:lnTo>
                      <a:pt x="930" y="752"/>
                    </a:lnTo>
                    <a:lnTo>
                      <a:pt x="928" y="752"/>
                    </a:lnTo>
                    <a:lnTo>
                      <a:pt x="928" y="752"/>
                    </a:lnTo>
                    <a:lnTo>
                      <a:pt x="930" y="750"/>
                    </a:lnTo>
                    <a:lnTo>
                      <a:pt x="930" y="750"/>
                    </a:lnTo>
                    <a:lnTo>
                      <a:pt x="928" y="750"/>
                    </a:lnTo>
                    <a:lnTo>
                      <a:pt x="928" y="748"/>
                    </a:lnTo>
                    <a:lnTo>
                      <a:pt x="930" y="748"/>
                    </a:lnTo>
                    <a:lnTo>
                      <a:pt x="930" y="750"/>
                    </a:lnTo>
                    <a:lnTo>
                      <a:pt x="930" y="750"/>
                    </a:lnTo>
                    <a:lnTo>
                      <a:pt x="930" y="750"/>
                    </a:lnTo>
                    <a:lnTo>
                      <a:pt x="932" y="752"/>
                    </a:lnTo>
                    <a:lnTo>
                      <a:pt x="932" y="754"/>
                    </a:lnTo>
                    <a:lnTo>
                      <a:pt x="932" y="752"/>
                    </a:lnTo>
                    <a:lnTo>
                      <a:pt x="934" y="752"/>
                    </a:lnTo>
                    <a:lnTo>
                      <a:pt x="934" y="750"/>
                    </a:lnTo>
                    <a:lnTo>
                      <a:pt x="934" y="750"/>
                    </a:lnTo>
                    <a:lnTo>
                      <a:pt x="934" y="750"/>
                    </a:lnTo>
                    <a:lnTo>
                      <a:pt x="934" y="750"/>
                    </a:lnTo>
                    <a:lnTo>
                      <a:pt x="934" y="748"/>
                    </a:lnTo>
                    <a:lnTo>
                      <a:pt x="934" y="748"/>
                    </a:lnTo>
                    <a:lnTo>
                      <a:pt x="934" y="748"/>
                    </a:lnTo>
                    <a:lnTo>
                      <a:pt x="934" y="748"/>
                    </a:lnTo>
                    <a:lnTo>
                      <a:pt x="934" y="748"/>
                    </a:lnTo>
                    <a:lnTo>
                      <a:pt x="934" y="748"/>
                    </a:lnTo>
                    <a:lnTo>
                      <a:pt x="934" y="746"/>
                    </a:lnTo>
                    <a:lnTo>
                      <a:pt x="934" y="746"/>
                    </a:lnTo>
                    <a:lnTo>
                      <a:pt x="934" y="746"/>
                    </a:lnTo>
                    <a:lnTo>
                      <a:pt x="934" y="746"/>
                    </a:lnTo>
                    <a:lnTo>
                      <a:pt x="934" y="746"/>
                    </a:lnTo>
                    <a:lnTo>
                      <a:pt x="934" y="746"/>
                    </a:lnTo>
                    <a:lnTo>
                      <a:pt x="936" y="746"/>
                    </a:lnTo>
                    <a:lnTo>
                      <a:pt x="936" y="746"/>
                    </a:lnTo>
                    <a:lnTo>
                      <a:pt x="936" y="746"/>
                    </a:lnTo>
                    <a:lnTo>
                      <a:pt x="936" y="746"/>
                    </a:lnTo>
                    <a:lnTo>
                      <a:pt x="936" y="748"/>
                    </a:lnTo>
                    <a:lnTo>
                      <a:pt x="936" y="748"/>
                    </a:lnTo>
                    <a:lnTo>
                      <a:pt x="936" y="748"/>
                    </a:lnTo>
                    <a:lnTo>
                      <a:pt x="936" y="748"/>
                    </a:lnTo>
                    <a:lnTo>
                      <a:pt x="938" y="748"/>
                    </a:lnTo>
                    <a:lnTo>
                      <a:pt x="940" y="750"/>
                    </a:lnTo>
                    <a:lnTo>
                      <a:pt x="940" y="750"/>
                    </a:lnTo>
                    <a:lnTo>
                      <a:pt x="940" y="748"/>
                    </a:lnTo>
                    <a:lnTo>
                      <a:pt x="938" y="746"/>
                    </a:lnTo>
                    <a:lnTo>
                      <a:pt x="938" y="746"/>
                    </a:lnTo>
                    <a:lnTo>
                      <a:pt x="938" y="744"/>
                    </a:lnTo>
                    <a:lnTo>
                      <a:pt x="938" y="744"/>
                    </a:lnTo>
                    <a:lnTo>
                      <a:pt x="940" y="746"/>
                    </a:lnTo>
                    <a:lnTo>
                      <a:pt x="940" y="746"/>
                    </a:lnTo>
                    <a:lnTo>
                      <a:pt x="940" y="746"/>
                    </a:lnTo>
                    <a:lnTo>
                      <a:pt x="940" y="746"/>
                    </a:lnTo>
                    <a:lnTo>
                      <a:pt x="940" y="746"/>
                    </a:lnTo>
                    <a:lnTo>
                      <a:pt x="942" y="746"/>
                    </a:lnTo>
                    <a:lnTo>
                      <a:pt x="942" y="746"/>
                    </a:lnTo>
                    <a:lnTo>
                      <a:pt x="942" y="744"/>
                    </a:lnTo>
                    <a:lnTo>
                      <a:pt x="942" y="744"/>
                    </a:lnTo>
                    <a:lnTo>
                      <a:pt x="942" y="744"/>
                    </a:lnTo>
                    <a:lnTo>
                      <a:pt x="942" y="744"/>
                    </a:lnTo>
                    <a:lnTo>
                      <a:pt x="942" y="744"/>
                    </a:lnTo>
                    <a:lnTo>
                      <a:pt x="942" y="744"/>
                    </a:lnTo>
                    <a:lnTo>
                      <a:pt x="942" y="744"/>
                    </a:lnTo>
                    <a:lnTo>
                      <a:pt x="942" y="742"/>
                    </a:lnTo>
                    <a:lnTo>
                      <a:pt x="942" y="742"/>
                    </a:lnTo>
                    <a:lnTo>
                      <a:pt x="946" y="742"/>
                    </a:lnTo>
                    <a:lnTo>
                      <a:pt x="946" y="740"/>
                    </a:lnTo>
                    <a:lnTo>
                      <a:pt x="946" y="740"/>
                    </a:lnTo>
                    <a:lnTo>
                      <a:pt x="946" y="740"/>
                    </a:lnTo>
                    <a:lnTo>
                      <a:pt x="946" y="740"/>
                    </a:lnTo>
                    <a:lnTo>
                      <a:pt x="946" y="738"/>
                    </a:lnTo>
                    <a:lnTo>
                      <a:pt x="946" y="738"/>
                    </a:lnTo>
                    <a:lnTo>
                      <a:pt x="946" y="738"/>
                    </a:lnTo>
                    <a:lnTo>
                      <a:pt x="946" y="738"/>
                    </a:lnTo>
                    <a:lnTo>
                      <a:pt x="944" y="738"/>
                    </a:lnTo>
                    <a:lnTo>
                      <a:pt x="944" y="738"/>
                    </a:lnTo>
                    <a:lnTo>
                      <a:pt x="944" y="736"/>
                    </a:lnTo>
                    <a:lnTo>
                      <a:pt x="944" y="736"/>
                    </a:lnTo>
                    <a:lnTo>
                      <a:pt x="944" y="736"/>
                    </a:lnTo>
                    <a:lnTo>
                      <a:pt x="946" y="736"/>
                    </a:lnTo>
                    <a:lnTo>
                      <a:pt x="946" y="736"/>
                    </a:lnTo>
                    <a:lnTo>
                      <a:pt x="946" y="734"/>
                    </a:lnTo>
                    <a:lnTo>
                      <a:pt x="946" y="734"/>
                    </a:lnTo>
                    <a:lnTo>
                      <a:pt x="946" y="734"/>
                    </a:lnTo>
                    <a:lnTo>
                      <a:pt x="946" y="734"/>
                    </a:lnTo>
                    <a:lnTo>
                      <a:pt x="946" y="734"/>
                    </a:lnTo>
                    <a:lnTo>
                      <a:pt x="946" y="734"/>
                    </a:lnTo>
                    <a:lnTo>
                      <a:pt x="946" y="734"/>
                    </a:lnTo>
                    <a:lnTo>
                      <a:pt x="946" y="732"/>
                    </a:lnTo>
                    <a:lnTo>
                      <a:pt x="946" y="732"/>
                    </a:lnTo>
                    <a:lnTo>
                      <a:pt x="946" y="732"/>
                    </a:lnTo>
                    <a:lnTo>
                      <a:pt x="942" y="734"/>
                    </a:lnTo>
                    <a:lnTo>
                      <a:pt x="940" y="734"/>
                    </a:lnTo>
                    <a:lnTo>
                      <a:pt x="940" y="732"/>
                    </a:lnTo>
                    <a:lnTo>
                      <a:pt x="940" y="732"/>
                    </a:lnTo>
                    <a:lnTo>
                      <a:pt x="942" y="732"/>
                    </a:lnTo>
                    <a:lnTo>
                      <a:pt x="942" y="732"/>
                    </a:lnTo>
                    <a:lnTo>
                      <a:pt x="942" y="732"/>
                    </a:lnTo>
                    <a:lnTo>
                      <a:pt x="946" y="728"/>
                    </a:lnTo>
                    <a:lnTo>
                      <a:pt x="948" y="725"/>
                    </a:lnTo>
                    <a:lnTo>
                      <a:pt x="948" y="725"/>
                    </a:lnTo>
                    <a:lnTo>
                      <a:pt x="950" y="725"/>
                    </a:lnTo>
                    <a:lnTo>
                      <a:pt x="950" y="725"/>
                    </a:lnTo>
                    <a:lnTo>
                      <a:pt x="950" y="725"/>
                    </a:lnTo>
                    <a:lnTo>
                      <a:pt x="950" y="723"/>
                    </a:lnTo>
                    <a:lnTo>
                      <a:pt x="950" y="723"/>
                    </a:lnTo>
                    <a:lnTo>
                      <a:pt x="952" y="723"/>
                    </a:lnTo>
                    <a:lnTo>
                      <a:pt x="952" y="725"/>
                    </a:lnTo>
                    <a:lnTo>
                      <a:pt x="954" y="725"/>
                    </a:lnTo>
                    <a:lnTo>
                      <a:pt x="956" y="725"/>
                    </a:lnTo>
                    <a:lnTo>
                      <a:pt x="956" y="725"/>
                    </a:lnTo>
                    <a:lnTo>
                      <a:pt x="954" y="723"/>
                    </a:lnTo>
                    <a:lnTo>
                      <a:pt x="954" y="723"/>
                    </a:lnTo>
                    <a:lnTo>
                      <a:pt x="954" y="721"/>
                    </a:lnTo>
                    <a:lnTo>
                      <a:pt x="954" y="721"/>
                    </a:lnTo>
                    <a:lnTo>
                      <a:pt x="954" y="721"/>
                    </a:lnTo>
                    <a:lnTo>
                      <a:pt x="954" y="721"/>
                    </a:lnTo>
                    <a:lnTo>
                      <a:pt x="954" y="721"/>
                    </a:lnTo>
                    <a:lnTo>
                      <a:pt x="956" y="721"/>
                    </a:lnTo>
                    <a:lnTo>
                      <a:pt x="956" y="721"/>
                    </a:lnTo>
                    <a:lnTo>
                      <a:pt x="956" y="719"/>
                    </a:lnTo>
                    <a:lnTo>
                      <a:pt x="956" y="719"/>
                    </a:lnTo>
                    <a:lnTo>
                      <a:pt x="956" y="719"/>
                    </a:lnTo>
                    <a:lnTo>
                      <a:pt x="956" y="719"/>
                    </a:lnTo>
                    <a:lnTo>
                      <a:pt x="959" y="721"/>
                    </a:lnTo>
                    <a:lnTo>
                      <a:pt x="959" y="721"/>
                    </a:lnTo>
                    <a:lnTo>
                      <a:pt x="959" y="719"/>
                    </a:lnTo>
                    <a:lnTo>
                      <a:pt x="959" y="719"/>
                    </a:lnTo>
                    <a:lnTo>
                      <a:pt x="961" y="719"/>
                    </a:lnTo>
                    <a:lnTo>
                      <a:pt x="961" y="719"/>
                    </a:lnTo>
                    <a:lnTo>
                      <a:pt x="961" y="719"/>
                    </a:lnTo>
                    <a:lnTo>
                      <a:pt x="961" y="719"/>
                    </a:lnTo>
                    <a:lnTo>
                      <a:pt x="963" y="719"/>
                    </a:lnTo>
                    <a:lnTo>
                      <a:pt x="963" y="719"/>
                    </a:lnTo>
                    <a:lnTo>
                      <a:pt x="963" y="719"/>
                    </a:lnTo>
                    <a:lnTo>
                      <a:pt x="963" y="721"/>
                    </a:lnTo>
                    <a:lnTo>
                      <a:pt x="963" y="721"/>
                    </a:lnTo>
                    <a:lnTo>
                      <a:pt x="965" y="719"/>
                    </a:lnTo>
                    <a:lnTo>
                      <a:pt x="965" y="719"/>
                    </a:lnTo>
                    <a:lnTo>
                      <a:pt x="965" y="719"/>
                    </a:lnTo>
                    <a:lnTo>
                      <a:pt x="965" y="717"/>
                    </a:lnTo>
                    <a:lnTo>
                      <a:pt x="965" y="717"/>
                    </a:lnTo>
                    <a:lnTo>
                      <a:pt x="965" y="717"/>
                    </a:lnTo>
                    <a:lnTo>
                      <a:pt x="965" y="717"/>
                    </a:lnTo>
                    <a:lnTo>
                      <a:pt x="965" y="717"/>
                    </a:lnTo>
                    <a:lnTo>
                      <a:pt x="965" y="717"/>
                    </a:lnTo>
                    <a:lnTo>
                      <a:pt x="963" y="715"/>
                    </a:lnTo>
                    <a:lnTo>
                      <a:pt x="963" y="715"/>
                    </a:lnTo>
                    <a:lnTo>
                      <a:pt x="963" y="715"/>
                    </a:lnTo>
                    <a:lnTo>
                      <a:pt x="965" y="715"/>
                    </a:lnTo>
                    <a:lnTo>
                      <a:pt x="967" y="715"/>
                    </a:lnTo>
                    <a:lnTo>
                      <a:pt x="969" y="713"/>
                    </a:lnTo>
                    <a:lnTo>
                      <a:pt x="969" y="713"/>
                    </a:lnTo>
                    <a:lnTo>
                      <a:pt x="967" y="711"/>
                    </a:lnTo>
                    <a:lnTo>
                      <a:pt x="967" y="711"/>
                    </a:lnTo>
                    <a:lnTo>
                      <a:pt x="967" y="711"/>
                    </a:lnTo>
                    <a:lnTo>
                      <a:pt x="967" y="709"/>
                    </a:lnTo>
                    <a:lnTo>
                      <a:pt x="967" y="709"/>
                    </a:lnTo>
                    <a:lnTo>
                      <a:pt x="969" y="707"/>
                    </a:lnTo>
                    <a:lnTo>
                      <a:pt x="969" y="707"/>
                    </a:lnTo>
                    <a:lnTo>
                      <a:pt x="969" y="707"/>
                    </a:lnTo>
                    <a:lnTo>
                      <a:pt x="971" y="709"/>
                    </a:lnTo>
                    <a:lnTo>
                      <a:pt x="971" y="709"/>
                    </a:lnTo>
                    <a:lnTo>
                      <a:pt x="971" y="709"/>
                    </a:lnTo>
                    <a:lnTo>
                      <a:pt x="973" y="711"/>
                    </a:lnTo>
                    <a:lnTo>
                      <a:pt x="973" y="711"/>
                    </a:lnTo>
                    <a:lnTo>
                      <a:pt x="973" y="711"/>
                    </a:lnTo>
                    <a:lnTo>
                      <a:pt x="975" y="711"/>
                    </a:lnTo>
                    <a:lnTo>
                      <a:pt x="975" y="711"/>
                    </a:lnTo>
                    <a:lnTo>
                      <a:pt x="975" y="711"/>
                    </a:lnTo>
                    <a:lnTo>
                      <a:pt x="975" y="711"/>
                    </a:lnTo>
                    <a:lnTo>
                      <a:pt x="977" y="711"/>
                    </a:lnTo>
                    <a:lnTo>
                      <a:pt x="977" y="709"/>
                    </a:lnTo>
                    <a:lnTo>
                      <a:pt x="977" y="709"/>
                    </a:lnTo>
                    <a:lnTo>
                      <a:pt x="975" y="707"/>
                    </a:lnTo>
                    <a:lnTo>
                      <a:pt x="975" y="707"/>
                    </a:lnTo>
                    <a:lnTo>
                      <a:pt x="975" y="707"/>
                    </a:lnTo>
                    <a:lnTo>
                      <a:pt x="975" y="707"/>
                    </a:lnTo>
                    <a:lnTo>
                      <a:pt x="977" y="707"/>
                    </a:lnTo>
                    <a:lnTo>
                      <a:pt x="975" y="707"/>
                    </a:lnTo>
                    <a:lnTo>
                      <a:pt x="975" y="705"/>
                    </a:lnTo>
                    <a:lnTo>
                      <a:pt x="975" y="705"/>
                    </a:lnTo>
                    <a:lnTo>
                      <a:pt x="977" y="705"/>
                    </a:lnTo>
                    <a:lnTo>
                      <a:pt x="977" y="705"/>
                    </a:lnTo>
                    <a:lnTo>
                      <a:pt x="979" y="705"/>
                    </a:lnTo>
                    <a:lnTo>
                      <a:pt x="979" y="705"/>
                    </a:lnTo>
                    <a:lnTo>
                      <a:pt x="979" y="705"/>
                    </a:lnTo>
                    <a:lnTo>
                      <a:pt x="979" y="705"/>
                    </a:lnTo>
                    <a:lnTo>
                      <a:pt x="977" y="703"/>
                    </a:lnTo>
                    <a:lnTo>
                      <a:pt x="981" y="703"/>
                    </a:lnTo>
                    <a:lnTo>
                      <a:pt x="983" y="703"/>
                    </a:lnTo>
                    <a:lnTo>
                      <a:pt x="983" y="703"/>
                    </a:lnTo>
                    <a:lnTo>
                      <a:pt x="983" y="701"/>
                    </a:lnTo>
                    <a:lnTo>
                      <a:pt x="981" y="699"/>
                    </a:lnTo>
                    <a:lnTo>
                      <a:pt x="983" y="699"/>
                    </a:lnTo>
                    <a:lnTo>
                      <a:pt x="983" y="699"/>
                    </a:lnTo>
                    <a:lnTo>
                      <a:pt x="983" y="699"/>
                    </a:lnTo>
                    <a:lnTo>
                      <a:pt x="983" y="697"/>
                    </a:lnTo>
                    <a:lnTo>
                      <a:pt x="983" y="697"/>
                    </a:lnTo>
                    <a:lnTo>
                      <a:pt x="985" y="697"/>
                    </a:lnTo>
                    <a:lnTo>
                      <a:pt x="985" y="695"/>
                    </a:lnTo>
                    <a:lnTo>
                      <a:pt x="987" y="695"/>
                    </a:lnTo>
                    <a:lnTo>
                      <a:pt x="989" y="697"/>
                    </a:lnTo>
                    <a:lnTo>
                      <a:pt x="989" y="697"/>
                    </a:lnTo>
                    <a:lnTo>
                      <a:pt x="991" y="697"/>
                    </a:lnTo>
                    <a:lnTo>
                      <a:pt x="991" y="697"/>
                    </a:lnTo>
                    <a:lnTo>
                      <a:pt x="991" y="697"/>
                    </a:lnTo>
                    <a:lnTo>
                      <a:pt x="991" y="697"/>
                    </a:lnTo>
                    <a:lnTo>
                      <a:pt x="991" y="697"/>
                    </a:lnTo>
                    <a:lnTo>
                      <a:pt x="991" y="697"/>
                    </a:lnTo>
                    <a:lnTo>
                      <a:pt x="991" y="695"/>
                    </a:lnTo>
                    <a:lnTo>
                      <a:pt x="991" y="695"/>
                    </a:lnTo>
                    <a:lnTo>
                      <a:pt x="993" y="695"/>
                    </a:lnTo>
                    <a:lnTo>
                      <a:pt x="993" y="695"/>
                    </a:lnTo>
                    <a:lnTo>
                      <a:pt x="993" y="693"/>
                    </a:lnTo>
                    <a:lnTo>
                      <a:pt x="995" y="695"/>
                    </a:lnTo>
                    <a:lnTo>
                      <a:pt x="995" y="695"/>
                    </a:lnTo>
                    <a:lnTo>
                      <a:pt x="995" y="695"/>
                    </a:lnTo>
                    <a:lnTo>
                      <a:pt x="995" y="695"/>
                    </a:lnTo>
                    <a:lnTo>
                      <a:pt x="995" y="695"/>
                    </a:lnTo>
                    <a:lnTo>
                      <a:pt x="995" y="697"/>
                    </a:lnTo>
                    <a:lnTo>
                      <a:pt x="997" y="695"/>
                    </a:lnTo>
                    <a:lnTo>
                      <a:pt x="997" y="695"/>
                    </a:lnTo>
                    <a:lnTo>
                      <a:pt x="997" y="693"/>
                    </a:lnTo>
                    <a:lnTo>
                      <a:pt x="997" y="693"/>
                    </a:lnTo>
                    <a:lnTo>
                      <a:pt x="997" y="693"/>
                    </a:lnTo>
                    <a:lnTo>
                      <a:pt x="995" y="691"/>
                    </a:lnTo>
                    <a:lnTo>
                      <a:pt x="995" y="691"/>
                    </a:lnTo>
                    <a:lnTo>
                      <a:pt x="997" y="691"/>
                    </a:lnTo>
                    <a:lnTo>
                      <a:pt x="999" y="693"/>
                    </a:lnTo>
                    <a:lnTo>
                      <a:pt x="999" y="693"/>
                    </a:lnTo>
                    <a:lnTo>
                      <a:pt x="999" y="691"/>
                    </a:lnTo>
                    <a:lnTo>
                      <a:pt x="999" y="691"/>
                    </a:lnTo>
                    <a:lnTo>
                      <a:pt x="999" y="687"/>
                    </a:lnTo>
                    <a:lnTo>
                      <a:pt x="999" y="687"/>
                    </a:lnTo>
                    <a:lnTo>
                      <a:pt x="999" y="689"/>
                    </a:lnTo>
                    <a:lnTo>
                      <a:pt x="999" y="689"/>
                    </a:lnTo>
                    <a:lnTo>
                      <a:pt x="999" y="689"/>
                    </a:lnTo>
                    <a:lnTo>
                      <a:pt x="999" y="689"/>
                    </a:lnTo>
                    <a:lnTo>
                      <a:pt x="999" y="689"/>
                    </a:lnTo>
                    <a:lnTo>
                      <a:pt x="999" y="691"/>
                    </a:lnTo>
                    <a:lnTo>
                      <a:pt x="1002" y="691"/>
                    </a:lnTo>
                    <a:lnTo>
                      <a:pt x="1002" y="691"/>
                    </a:lnTo>
                    <a:lnTo>
                      <a:pt x="1002" y="691"/>
                    </a:lnTo>
                    <a:lnTo>
                      <a:pt x="1002" y="693"/>
                    </a:lnTo>
                    <a:lnTo>
                      <a:pt x="1004" y="693"/>
                    </a:lnTo>
                    <a:lnTo>
                      <a:pt x="1004" y="693"/>
                    </a:lnTo>
                    <a:lnTo>
                      <a:pt x="1004" y="693"/>
                    </a:lnTo>
                    <a:lnTo>
                      <a:pt x="1004" y="691"/>
                    </a:lnTo>
                    <a:lnTo>
                      <a:pt x="1004" y="691"/>
                    </a:lnTo>
                    <a:lnTo>
                      <a:pt x="1004" y="691"/>
                    </a:lnTo>
                    <a:lnTo>
                      <a:pt x="1004" y="689"/>
                    </a:lnTo>
                    <a:lnTo>
                      <a:pt x="1006" y="691"/>
                    </a:lnTo>
                    <a:lnTo>
                      <a:pt x="1006" y="691"/>
                    </a:lnTo>
                    <a:lnTo>
                      <a:pt x="1006" y="691"/>
                    </a:lnTo>
                    <a:lnTo>
                      <a:pt x="1006" y="689"/>
                    </a:lnTo>
                    <a:lnTo>
                      <a:pt x="1004" y="689"/>
                    </a:lnTo>
                    <a:lnTo>
                      <a:pt x="1004" y="687"/>
                    </a:lnTo>
                    <a:lnTo>
                      <a:pt x="1004" y="687"/>
                    </a:lnTo>
                    <a:lnTo>
                      <a:pt x="1006" y="687"/>
                    </a:lnTo>
                    <a:lnTo>
                      <a:pt x="1006" y="687"/>
                    </a:lnTo>
                    <a:lnTo>
                      <a:pt x="1006" y="687"/>
                    </a:lnTo>
                    <a:lnTo>
                      <a:pt x="1008" y="687"/>
                    </a:lnTo>
                    <a:lnTo>
                      <a:pt x="1008" y="687"/>
                    </a:lnTo>
                    <a:lnTo>
                      <a:pt x="1008" y="684"/>
                    </a:lnTo>
                    <a:lnTo>
                      <a:pt x="1008" y="684"/>
                    </a:lnTo>
                    <a:lnTo>
                      <a:pt x="1006" y="684"/>
                    </a:lnTo>
                    <a:lnTo>
                      <a:pt x="1008" y="684"/>
                    </a:lnTo>
                    <a:lnTo>
                      <a:pt x="1008" y="682"/>
                    </a:lnTo>
                    <a:lnTo>
                      <a:pt x="1010" y="682"/>
                    </a:lnTo>
                    <a:lnTo>
                      <a:pt x="1008" y="680"/>
                    </a:lnTo>
                    <a:lnTo>
                      <a:pt x="1008" y="680"/>
                    </a:lnTo>
                    <a:lnTo>
                      <a:pt x="1008" y="680"/>
                    </a:lnTo>
                    <a:lnTo>
                      <a:pt x="1008" y="680"/>
                    </a:lnTo>
                    <a:lnTo>
                      <a:pt x="1008" y="680"/>
                    </a:lnTo>
                    <a:lnTo>
                      <a:pt x="1008" y="680"/>
                    </a:lnTo>
                    <a:lnTo>
                      <a:pt x="1008" y="682"/>
                    </a:lnTo>
                    <a:lnTo>
                      <a:pt x="1008" y="682"/>
                    </a:lnTo>
                    <a:lnTo>
                      <a:pt x="1006" y="682"/>
                    </a:lnTo>
                    <a:lnTo>
                      <a:pt x="1006" y="682"/>
                    </a:lnTo>
                    <a:lnTo>
                      <a:pt x="1006" y="682"/>
                    </a:lnTo>
                    <a:lnTo>
                      <a:pt x="1006" y="682"/>
                    </a:lnTo>
                    <a:lnTo>
                      <a:pt x="1004" y="682"/>
                    </a:lnTo>
                    <a:lnTo>
                      <a:pt x="1004" y="682"/>
                    </a:lnTo>
                    <a:lnTo>
                      <a:pt x="1004" y="684"/>
                    </a:lnTo>
                    <a:lnTo>
                      <a:pt x="1004" y="684"/>
                    </a:lnTo>
                    <a:lnTo>
                      <a:pt x="1004" y="684"/>
                    </a:lnTo>
                    <a:lnTo>
                      <a:pt x="1002" y="684"/>
                    </a:lnTo>
                    <a:lnTo>
                      <a:pt x="1004" y="684"/>
                    </a:lnTo>
                    <a:lnTo>
                      <a:pt x="1004" y="682"/>
                    </a:lnTo>
                    <a:lnTo>
                      <a:pt x="1004" y="682"/>
                    </a:lnTo>
                    <a:lnTo>
                      <a:pt x="1002" y="682"/>
                    </a:lnTo>
                    <a:lnTo>
                      <a:pt x="1004" y="682"/>
                    </a:lnTo>
                    <a:lnTo>
                      <a:pt x="1004" y="680"/>
                    </a:lnTo>
                    <a:lnTo>
                      <a:pt x="1004" y="680"/>
                    </a:lnTo>
                    <a:lnTo>
                      <a:pt x="1006" y="680"/>
                    </a:lnTo>
                    <a:lnTo>
                      <a:pt x="1006" y="680"/>
                    </a:lnTo>
                    <a:lnTo>
                      <a:pt x="1008" y="680"/>
                    </a:lnTo>
                    <a:lnTo>
                      <a:pt x="1008" y="680"/>
                    </a:lnTo>
                    <a:lnTo>
                      <a:pt x="1008" y="678"/>
                    </a:lnTo>
                    <a:lnTo>
                      <a:pt x="1008" y="678"/>
                    </a:lnTo>
                    <a:lnTo>
                      <a:pt x="1008" y="678"/>
                    </a:lnTo>
                    <a:lnTo>
                      <a:pt x="1010" y="678"/>
                    </a:lnTo>
                    <a:lnTo>
                      <a:pt x="1010" y="678"/>
                    </a:lnTo>
                    <a:lnTo>
                      <a:pt x="1012" y="678"/>
                    </a:lnTo>
                    <a:lnTo>
                      <a:pt x="1012" y="678"/>
                    </a:lnTo>
                    <a:lnTo>
                      <a:pt x="1012" y="678"/>
                    </a:lnTo>
                    <a:lnTo>
                      <a:pt x="1012" y="676"/>
                    </a:lnTo>
                    <a:lnTo>
                      <a:pt x="1012" y="676"/>
                    </a:lnTo>
                    <a:lnTo>
                      <a:pt x="1012" y="676"/>
                    </a:lnTo>
                    <a:lnTo>
                      <a:pt x="1010" y="676"/>
                    </a:lnTo>
                    <a:lnTo>
                      <a:pt x="1010" y="676"/>
                    </a:lnTo>
                    <a:lnTo>
                      <a:pt x="1010" y="676"/>
                    </a:lnTo>
                    <a:lnTo>
                      <a:pt x="1010" y="676"/>
                    </a:lnTo>
                    <a:lnTo>
                      <a:pt x="1010" y="676"/>
                    </a:lnTo>
                    <a:lnTo>
                      <a:pt x="1010" y="674"/>
                    </a:lnTo>
                    <a:lnTo>
                      <a:pt x="1010" y="672"/>
                    </a:lnTo>
                    <a:lnTo>
                      <a:pt x="1010" y="672"/>
                    </a:lnTo>
                    <a:lnTo>
                      <a:pt x="1010" y="672"/>
                    </a:lnTo>
                    <a:lnTo>
                      <a:pt x="1012" y="672"/>
                    </a:lnTo>
                    <a:lnTo>
                      <a:pt x="1012" y="672"/>
                    </a:lnTo>
                    <a:lnTo>
                      <a:pt x="1014" y="672"/>
                    </a:lnTo>
                    <a:lnTo>
                      <a:pt x="1014" y="672"/>
                    </a:lnTo>
                    <a:lnTo>
                      <a:pt x="1014" y="672"/>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68"/>
                    </a:lnTo>
                    <a:lnTo>
                      <a:pt x="1014" y="668"/>
                    </a:lnTo>
                    <a:lnTo>
                      <a:pt x="1016" y="668"/>
                    </a:lnTo>
                    <a:lnTo>
                      <a:pt x="1016" y="666"/>
                    </a:lnTo>
                    <a:lnTo>
                      <a:pt x="1016" y="666"/>
                    </a:lnTo>
                    <a:lnTo>
                      <a:pt x="1014" y="666"/>
                    </a:lnTo>
                    <a:lnTo>
                      <a:pt x="1014" y="666"/>
                    </a:lnTo>
                    <a:lnTo>
                      <a:pt x="1016" y="666"/>
                    </a:lnTo>
                    <a:lnTo>
                      <a:pt x="1016" y="666"/>
                    </a:lnTo>
                    <a:lnTo>
                      <a:pt x="1018" y="666"/>
                    </a:lnTo>
                    <a:lnTo>
                      <a:pt x="1020" y="664"/>
                    </a:lnTo>
                    <a:lnTo>
                      <a:pt x="1022" y="664"/>
                    </a:lnTo>
                    <a:lnTo>
                      <a:pt x="1022" y="664"/>
                    </a:lnTo>
                    <a:lnTo>
                      <a:pt x="1024" y="664"/>
                    </a:lnTo>
                    <a:lnTo>
                      <a:pt x="1024" y="662"/>
                    </a:lnTo>
                    <a:lnTo>
                      <a:pt x="1024" y="662"/>
                    </a:lnTo>
                    <a:lnTo>
                      <a:pt x="1024" y="662"/>
                    </a:lnTo>
                    <a:lnTo>
                      <a:pt x="1026" y="662"/>
                    </a:lnTo>
                    <a:lnTo>
                      <a:pt x="1028" y="660"/>
                    </a:lnTo>
                    <a:lnTo>
                      <a:pt x="1028" y="658"/>
                    </a:lnTo>
                    <a:lnTo>
                      <a:pt x="1028" y="658"/>
                    </a:lnTo>
                    <a:lnTo>
                      <a:pt x="1028" y="656"/>
                    </a:lnTo>
                    <a:lnTo>
                      <a:pt x="1028" y="654"/>
                    </a:lnTo>
                    <a:lnTo>
                      <a:pt x="1030" y="654"/>
                    </a:lnTo>
                    <a:lnTo>
                      <a:pt x="1030" y="654"/>
                    </a:lnTo>
                    <a:lnTo>
                      <a:pt x="1032" y="654"/>
                    </a:lnTo>
                    <a:lnTo>
                      <a:pt x="1032" y="652"/>
                    </a:lnTo>
                    <a:lnTo>
                      <a:pt x="1032" y="652"/>
                    </a:lnTo>
                    <a:lnTo>
                      <a:pt x="1032" y="652"/>
                    </a:lnTo>
                    <a:lnTo>
                      <a:pt x="1030" y="652"/>
                    </a:lnTo>
                    <a:lnTo>
                      <a:pt x="1030" y="652"/>
                    </a:lnTo>
                    <a:lnTo>
                      <a:pt x="1030" y="652"/>
                    </a:lnTo>
                    <a:lnTo>
                      <a:pt x="1030" y="652"/>
                    </a:lnTo>
                    <a:lnTo>
                      <a:pt x="1032" y="652"/>
                    </a:lnTo>
                    <a:lnTo>
                      <a:pt x="1032" y="652"/>
                    </a:lnTo>
                    <a:lnTo>
                      <a:pt x="1030" y="652"/>
                    </a:lnTo>
                    <a:lnTo>
                      <a:pt x="1030" y="652"/>
                    </a:lnTo>
                    <a:lnTo>
                      <a:pt x="1030" y="650"/>
                    </a:lnTo>
                    <a:lnTo>
                      <a:pt x="1030" y="650"/>
                    </a:lnTo>
                    <a:lnTo>
                      <a:pt x="1030" y="650"/>
                    </a:lnTo>
                    <a:lnTo>
                      <a:pt x="1030" y="650"/>
                    </a:lnTo>
                    <a:lnTo>
                      <a:pt x="1030" y="648"/>
                    </a:lnTo>
                    <a:lnTo>
                      <a:pt x="1030" y="648"/>
                    </a:lnTo>
                    <a:lnTo>
                      <a:pt x="1028" y="648"/>
                    </a:lnTo>
                    <a:lnTo>
                      <a:pt x="1028" y="646"/>
                    </a:lnTo>
                    <a:lnTo>
                      <a:pt x="1028" y="646"/>
                    </a:lnTo>
                    <a:lnTo>
                      <a:pt x="1026" y="646"/>
                    </a:lnTo>
                    <a:lnTo>
                      <a:pt x="1026" y="646"/>
                    </a:lnTo>
                    <a:lnTo>
                      <a:pt x="1026" y="646"/>
                    </a:lnTo>
                    <a:lnTo>
                      <a:pt x="1026" y="646"/>
                    </a:lnTo>
                    <a:lnTo>
                      <a:pt x="1026" y="646"/>
                    </a:lnTo>
                    <a:lnTo>
                      <a:pt x="1024" y="646"/>
                    </a:lnTo>
                    <a:lnTo>
                      <a:pt x="1024" y="646"/>
                    </a:lnTo>
                    <a:lnTo>
                      <a:pt x="1024" y="646"/>
                    </a:lnTo>
                    <a:lnTo>
                      <a:pt x="1024" y="646"/>
                    </a:lnTo>
                    <a:lnTo>
                      <a:pt x="1022" y="646"/>
                    </a:lnTo>
                    <a:lnTo>
                      <a:pt x="1022" y="643"/>
                    </a:lnTo>
                    <a:lnTo>
                      <a:pt x="1022" y="643"/>
                    </a:lnTo>
                    <a:lnTo>
                      <a:pt x="1022" y="643"/>
                    </a:lnTo>
                    <a:lnTo>
                      <a:pt x="1020" y="641"/>
                    </a:lnTo>
                    <a:lnTo>
                      <a:pt x="1020" y="641"/>
                    </a:lnTo>
                    <a:lnTo>
                      <a:pt x="1018" y="641"/>
                    </a:lnTo>
                    <a:lnTo>
                      <a:pt x="1018" y="641"/>
                    </a:lnTo>
                    <a:lnTo>
                      <a:pt x="1016" y="641"/>
                    </a:lnTo>
                    <a:lnTo>
                      <a:pt x="1016" y="641"/>
                    </a:lnTo>
                    <a:lnTo>
                      <a:pt x="1012" y="641"/>
                    </a:lnTo>
                    <a:lnTo>
                      <a:pt x="1010" y="641"/>
                    </a:lnTo>
                    <a:lnTo>
                      <a:pt x="1010" y="641"/>
                    </a:lnTo>
                    <a:lnTo>
                      <a:pt x="1010" y="643"/>
                    </a:lnTo>
                    <a:lnTo>
                      <a:pt x="1008" y="643"/>
                    </a:lnTo>
                    <a:lnTo>
                      <a:pt x="1008" y="643"/>
                    </a:lnTo>
                    <a:lnTo>
                      <a:pt x="1008" y="643"/>
                    </a:lnTo>
                    <a:lnTo>
                      <a:pt x="1008" y="641"/>
                    </a:lnTo>
                    <a:lnTo>
                      <a:pt x="1008" y="641"/>
                    </a:lnTo>
                    <a:lnTo>
                      <a:pt x="1008" y="641"/>
                    </a:lnTo>
                    <a:lnTo>
                      <a:pt x="1008" y="639"/>
                    </a:lnTo>
                    <a:lnTo>
                      <a:pt x="1008" y="639"/>
                    </a:lnTo>
                    <a:lnTo>
                      <a:pt x="1008" y="639"/>
                    </a:lnTo>
                    <a:lnTo>
                      <a:pt x="1008" y="639"/>
                    </a:lnTo>
                    <a:lnTo>
                      <a:pt x="1008" y="639"/>
                    </a:lnTo>
                    <a:lnTo>
                      <a:pt x="1008" y="639"/>
                    </a:lnTo>
                    <a:lnTo>
                      <a:pt x="1008" y="637"/>
                    </a:lnTo>
                    <a:lnTo>
                      <a:pt x="1006" y="639"/>
                    </a:lnTo>
                    <a:lnTo>
                      <a:pt x="1006" y="639"/>
                    </a:lnTo>
                    <a:lnTo>
                      <a:pt x="1006" y="637"/>
                    </a:lnTo>
                    <a:lnTo>
                      <a:pt x="1006" y="637"/>
                    </a:lnTo>
                    <a:lnTo>
                      <a:pt x="1006" y="637"/>
                    </a:lnTo>
                    <a:lnTo>
                      <a:pt x="1006" y="637"/>
                    </a:lnTo>
                    <a:lnTo>
                      <a:pt x="1006" y="637"/>
                    </a:lnTo>
                    <a:lnTo>
                      <a:pt x="1006" y="637"/>
                    </a:lnTo>
                    <a:lnTo>
                      <a:pt x="1006" y="637"/>
                    </a:lnTo>
                    <a:lnTo>
                      <a:pt x="1006" y="637"/>
                    </a:lnTo>
                    <a:lnTo>
                      <a:pt x="1008" y="635"/>
                    </a:lnTo>
                    <a:lnTo>
                      <a:pt x="1008" y="635"/>
                    </a:lnTo>
                    <a:lnTo>
                      <a:pt x="1008" y="635"/>
                    </a:lnTo>
                    <a:lnTo>
                      <a:pt x="1008" y="635"/>
                    </a:lnTo>
                    <a:lnTo>
                      <a:pt x="1010" y="635"/>
                    </a:lnTo>
                    <a:lnTo>
                      <a:pt x="1010" y="633"/>
                    </a:lnTo>
                    <a:lnTo>
                      <a:pt x="1008" y="633"/>
                    </a:lnTo>
                    <a:lnTo>
                      <a:pt x="1008" y="633"/>
                    </a:lnTo>
                    <a:lnTo>
                      <a:pt x="1008" y="631"/>
                    </a:lnTo>
                    <a:lnTo>
                      <a:pt x="1008" y="631"/>
                    </a:lnTo>
                    <a:lnTo>
                      <a:pt x="1010" y="629"/>
                    </a:lnTo>
                    <a:lnTo>
                      <a:pt x="1010" y="629"/>
                    </a:lnTo>
                    <a:lnTo>
                      <a:pt x="1012" y="627"/>
                    </a:lnTo>
                    <a:lnTo>
                      <a:pt x="1014" y="627"/>
                    </a:lnTo>
                    <a:lnTo>
                      <a:pt x="1014" y="625"/>
                    </a:lnTo>
                    <a:lnTo>
                      <a:pt x="1014" y="627"/>
                    </a:lnTo>
                    <a:lnTo>
                      <a:pt x="1014" y="625"/>
                    </a:lnTo>
                    <a:lnTo>
                      <a:pt x="1012" y="625"/>
                    </a:lnTo>
                    <a:lnTo>
                      <a:pt x="1012" y="625"/>
                    </a:lnTo>
                    <a:lnTo>
                      <a:pt x="1012" y="627"/>
                    </a:lnTo>
                    <a:lnTo>
                      <a:pt x="1010" y="627"/>
                    </a:lnTo>
                    <a:lnTo>
                      <a:pt x="1010" y="627"/>
                    </a:lnTo>
                    <a:lnTo>
                      <a:pt x="1008" y="625"/>
                    </a:lnTo>
                    <a:lnTo>
                      <a:pt x="1010" y="625"/>
                    </a:lnTo>
                    <a:lnTo>
                      <a:pt x="1010" y="625"/>
                    </a:lnTo>
                    <a:lnTo>
                      <a:pt x="1010" y="625"/>
                    </a:lnTo>
                    <a:lnTo>
                      <a:pt x="1012" y="625"/>
                    </a:lnTo>
                    <a:lnTo>
                      <a:pt x="1012" y="625"/>
                    </a:lnTo>
                    <a:lnTo>
                      <a:pt x="1012" y="625"/>
                    </a:lnTo>
                    <a:lnTo>
                      <a:pt x="1012" y="625"/>
                    </a:lnTo>
                    <a:lnTo>
                      <a:pt x="1012" y="625"/>
                    </a:lnTo>
                    <a:lnTo>
                      <a:pt x="1014" y="625"/>
                    </a:lnTo>
                    <a:lnTo>
                      <a:pt x="1014" y="623"/>
                    </a:lnTo>
                    <a:lnTo>
                      <a:pt x="1014" y="623"/>
                    </a:lnTo>
                    <a:lnTo>
                      <a:pt x="1014" y="623"/>
                    </a:lnTo>
                    <a:lnTo>
                      <a:pt x="1016" y="623"/>
                    </a:lnTo>
                    <a:lnTo>
                      <a:pt x="1016" y="623"/>
                    </a:lnTo>
                    <a:lnTo>
                      <a:pt x="1018" y="623"/>
                    </a:lnTo>
                    <a:lnTo>
                      <a:pt x="1020" y="623"/>
                    </a:lnTo>
                    <a:lnTo>
                      <a:pt x="1020" y="621"/>
                    </a:lnTo>
                    <a:lnTo>
                      <a:pt x="1020" y="621"/>
                    </a:lnTo>
                    <a:lnTo>
                      <a:pt x="1020" y="621"/>
                    </a:lnTo>
                    <a:lnTo>
                      <a:pt x="1020" y="619"/>
                    </a:lnTo>
                    <a:lnTo>
                      <a:pt x="1018" y="617"/>
                    </a:lnTo>
                    <a:lnTo>
                      <a:pt x="1018" y="617"/>
                    </a:lnTo>
                    <a:lnTo>
                      <a:pt x="1016" y="617"/>
                    </a:lnTo>
                    <a:lnTo>
                      <a:pt x="1016" y="617"/>
                    </a:lnTo>
                    <a:lnTo>
                      <a:pt x="1016" y="617"/>
                    </a:lnTo>
                    <a:lnTo>
                      <a:pt x="1016" y="617"/>
                    </a:lnTo>
                    <a:lnTo>
                      <a:pt x="1018" y="617"/>
                    </a:lnTo>
                    <a:lnTo>
                      <a:pt x="1018" y="617"/>
                    </a:lnTo>
                    <a:lnTo>
                      <a:pt x="1022" y="617"/>
                    </a:lnTo>
                    <a:lnTo>
                      <a:pt x="1024" y="615"/>
                    </a:lnTo>
                    <a:lnTo>
                      <a:pt x="1024" y="615"/>
                    </a:lnTo>
                    <a:lnTo>
                      <a:pt x="1024" y="613"/>
                    </a:lnTo>
                    <a:lnTo>
                      <a:pt x="1024" y="613"/>
                    </a:lnTo>
                    <a:lnTo>
                      <a:pt x="1022" y="613"/>
                    </a:lnTo>
                    <a:lnTo>
                      <a:pt x="1022" y="613"/>
                    </a:lnTo>
                    <a:lnTo>
                      <a:pt x="1020" y="613"/>
                    </a:lnTo>
                    <a:lnTo>
                      <a:pt x="1020" y="611"/>
                    </a:lnTo>
                    <a:lnTo>
                      <a:pt x="1022" y="611"/>
                    </a:lnTo>
                    <a:lnTo>
                      <a:pt x="1022" y="611"/>
                    </a:lnTo>
                    <a:lnTo>
                      <a:pt x="1022" y="611"/>
                    </a:lnTo>
                    <a:lnTo>
                      <a:pt x="1022" y="609"/>
                    </a:lnTo>
                    <a:lnTo>
                      <a:pt x="1022" y="609"/>
                    </a:lnTo>
                    <a:lnTo>
                      <a:pt x="1022" y="609"/>
                    </a:lnTo>
                    <a:lnTo>
                      <a:pt x="1022" y="609"/>
                    </a:lnTo>
                    <a:lnTo>
                      <a:pt x="1022" y="609"/>
                    </a:lnTo>
                    <a:lnTo>
                      <a:pt x="1022" y="609"/>
                    </a:lnTo>
                    <a:lnTo>
                      <a:pt x="1022" y="609"/>
                    </a:lnTo>
                    <a:lnTo>
                      <a:pt x="1022" y="611"/>
                    </a:lnTo>
                    <a:lnTo>
                      <a:pt x="1024" y="611"/>
                    </a:lnTo>
                    <a:lnTo>
                      <a:pt x="1024" y="613"/>
                    </a:lnTo>
                    <a:lnTo>
                      <a:pt x="1024" y="613"/>
                    </a:lnTo>
                    <a:lnTo>
                      <a:pt x="1026" y="611"/>
                    </a:lnTo>
                    <a:lnTo>
                      <a:pt x="1026" y="611"/>
                    </a:lnTo>
                    <a:lnTo>
                      <a:pt x="1026" y="611"/>
                    </a:lnTo>
                    <a:lnTo>
                      <a:pt x="1026" y="611"/>
                    </a:lnTo>
                    <a:lnTo>
                      <a:pt x="1026" y="609"/>
                    </a:lnTo>
                    <a:lnTo>
                      <a:pt x="1026" y="607"/>
                    </a:lnTo>
                    <a:lnTo>
                      <a:pt x="1026" y="607"/>
                    </a:lnTo>
                    <a:lnTo>
                      <a:pt x="1026" y="605"/>
                    </a:lnTo>
                    <a:lnTo>
                      <a:pt x="1026" y="605"/>
                    </a:lnTo>
                    <a:lnTo>
                      <a:pt x="1026" y="605"/>
                    </a:lnTo>
                    <a:lnTo>
                      <a:pt x="1028" y="607"/>
                    </a:lnTo>
                    <a:lnTo>
                      <a:pt x="1030" y="607"/>
                    </a:lnTo>
                    <a:lnTo>
                      <a:pt x="1030" y="609"/>
                    </a:lnTo>
                    <a:lnTo>
                      <a:pt x="1030" y="607"/>
                    </a:lnTo>
                    <a:lnTo>
                      <a:pt x="1028" y="607"/>
                    </a:lnTo>
                    <a:lnTo>
                      <a:pt x="1028" y="611"/>
                    </a:lnTo>
                    <a:lnTo>
                      <a:pt x="1028" y="611"/>
                    </a:lnTo>
                    <a:lnTo>
                      <a:pt x="1028" y="611"/>
                    </a:lnTo>
                    <a:lnTo>
                      <a:pt x="1028" y="611"/>
                    </a:lnTo>
                    <a:lnTo>
                      <a:pt x="1028" y="611"/>
                    </a:lnTo>
                    <a:lnTo>
                      <a:pt x="1028" y="611"/>
                    </a:lnTo>
                    <a:lnTo>
                      <a:pt x="1030" y="613"/>
                    </a:lnTo>
                    <a:lnTo>
                      <a:pt x="1030" y="613"/>
                    </a:lnTo>
                    <a:lnTo>
                      <a:pt x="1030" y="613"/>
                    </a:lnTo>
                    <a:lnTo>
                      <a:pt x="1030" y="611"/>
                    </a:lnTo>
                    <a:lnTo>
                      <a:pt x="1030" y="611"/>
                    </a:lnTo>
                    <a:lnTo>
                      <a:pt x="1030" y="611"/>
                    </a:lnTo>
                    <a:lnTo>
                      <a:pt x="1030" y="611"/>
                    </a:lnTo>
                    <a:lnTo>
                      <a:pt x="1030" y="611"/>
                    </a:lnTo>
                    <a:lnTo>
                      <a:pt x="1030" y="609"/>
                    </a:lnTo>
                    <a:lnTo>
                      <a:pt x="1030" y="609"/>
                    </a:lnTo>
                    <a:lnTo>
                      <a:pt x="1032" y="611"/>
                    </a:lnTo>
                    <a:lnTo>
                      <a:pt x="1032" y="611"/>
                    </a:lnTo>
                    <a:lnTo>
                      <a:pt x="1032" y="611"/>
                    </a:lnTo>
                    <a:lnTo>
                      <a:pt x="1032" y="611"/>
                    </a:lnTo>
                    <a:lnTo>
                      <a:pt x="1034" y="611"/>
                    </a:lnTo>
                    <a:lnTo>
                      <a:pt x="1034" y="611"/>
                    </a:lnTo>
                    <a:lnTo>
                      <a:pt x="1034" y="611"/>
                    </a:lnTo>
                    <a:lnTo>
                      <a:pt x="1034" y="609"/>
                    </a:lnTo>
                    <a:lnTo>
                      <a:pt x="1036" y="609"/>
                    </a:lnTo>
                    <a:lnTo>
                      <a:pt x="1036" y="609"/>
                    </a:lnTo>
                    <a:lnTo>
                      <a:pt x="1038" y="607"/>
                    </a:lnTo>
                    <a:lnTo>
                      <a:pt x="1038" y="605"/>
                    </a:lnTo>
                    <a:lnTo>
                      <a:pt x="1038" y="605"/>
                    </a:lnTo>
                    <a:lnTo>
                      <a:pt x="1038" y="605"/>
                    </a:lnTo>
                    <a:lnTo>
                      <a:pt x="1038" y="603"/>
                    </a:lnTo>
                    <a:lnTo>
                      <a:pt x="1038" y="603"/>
                    </a:lnTo>
                    <a:lnTo>
                      <a:pt x="1038" y="603"/>
                    </a:lnTo>
                    <a:lnTo>
                      <a:pt x="1038" y="603"/>
                    </a:lnTo>
                    <a:lnTo>
                      <a:pt x="1036" y="603"/>
                    </a:lnTo>
                    <a:lnTo>
                      <a:pt x="1034" y="603"/>
                    </a:lnTo>
                    <a:lnTo>
                      <a:pt x="1034" y="603"/>
                    </a:lnTo>
                    <a:lnTo>
                      <a:pt x="1034" y="603"/>
                    </a:lnTo>
                    <a:lnTo>
                      <a:pt x="1034" y="603"/>
                    </a:lnTo>
                    <a:lnTo>
                      <a:pt x="1032" y="603"/>
                    </a:lnTo>
                    <a:lnTo>
                      <a:pt x="1032" y="603"/>
                    </a:lnTo>
                    <a:lnTo>
                      <a:pt x="1030" y="603"/>
                    </a:lnTo>
                    <a:lnTo>
                      <a:pt x="1030" y="603"/>
                    </a:lnTo>
                    <a:lnTo>
                      <a:pt x="1032" y="600"/>
                    </a:lnTo>
                    <a:lnTo>
                      <a:pt x="1032" y="600"/>
                    </a:lnTo>
                    <a:lnTo>
                      <a:pt x="1032" y="600"/>
                    </a:lnTo>
                    <a:lnTo>
                      <a:pt x="1036" y="598"/>
                    </a:lnTo>
                    <a:lnTo>
                      <a:pt x="1036" y="598"/>
                    </a:lnTo>
                    <a:lnTo>
                      <a:pt x="1038" y="598"/>
                    </a:lnTo>
                    <a:lnTo>
                      <a:pt x="1040" y="598"/>
                    </a:lnTo>
                    <a:lnTo>
                      <a:pt x="1040" y="598"/>
                    </a:lnTo>
                    <a:lnTo>
                      <a:pt x="1040" y="598"/>
                    </a:lnTo>
                    <a:lnTo>
                      <a:pt x="1043" y="598"/>
                    </a:lnTo>
                    <a:lnTo>
                      <a:pt x="1043" y="598"/>
                    </a:lnTo>
                    <a:lnTo>
                      <a:pt x="1043" y="598"/>
                    </a:lnTo>
                    <a:lnTo>
                      <a:pt x="1043" y="598"/>
                    </a:lnTo>
                    <a:lnTo>
                      <a:pt x="1045" y="598"/>
                    </a:lnTo>
                    <a:lnTo>
                      <a:pt x="1047" y="596"/>
                    </a:lnTo>
                    <a:lnTo>
                      <a:pt x="1047" y="596"/>
                    </a:lnTo>
                    <a:lnTo>
                      <a:pt x="1047" y="594"/>
                    </a:lnTo>
                    <a:lnTo>
                      <a:pt x="1047" y="594"/>
                    </a:lnTo>
                    <a:lnTo>
                      <a:pt x="1047" y="592"/>
                    </a:lnTo>
                    <a:lnTo>
                      <a:pt x="1049" y="592"/>
                    </a:lnTo>
                    <a:lnTo>
                      <a:pt x="1049" y="592"/>
                    </a:lnTo>
                    <a:lnTo>
                      <a:pt x="1049" y="592"/>
                    </a:lnTo>
                    <a:lnTo>
                      <a:pt x="1049" y="590"/>
                    </a:lnTo>
                    <a:lnTo>
                      <a:pt x="1049" y="590"/>
                    </a:lnTo>
                    <a:lnTo>
                      <a:pt x="1049" y="590"/>
                    </a:lnTo>
                    <a:lnTo>
                      <a:pt x="1049" y="588"/>
                    </a:lnTo>
                    <a:lnTo>
                      <a:pt x="1049" y="588"/>
                    </a:lnTo>
                    <a:lnTo>
                      <a:pt x="1049" y="588"/>
                    </a:lnTo>
                    <a:lnTo>
                      <a:pt x="1047" y="586"/>
                    </a:lnTo>
                    <a:lnTo>
                      <a:pt x="1047" y="586"/>
                    </a:lnTo>
                    <a:lnTo>
                      <a:pt x="1047" y="586"/>
                    </a:lnTo>
                    <a:lnTo>
                      <a:pt x="1047" y="586"/>
                    </a:lnTo>
                    <a:lnTo>
                      <a:pt x="1047" y="584"/>
                    </a:lnTo>
                    <a:lnTo>
                      <a:pt x="1047" y="584"/>
                    </a:lnTo>
                    <a:lnTo>
                      <a:pt x="1047" y="584"/>
                    </a:lnTo>
                    <a:lnTo>
                      <a:pt x="1047" y="584"/>
                    </a:lnTo>
                    <a:lnTo>
                      <a:pt x="1047" y="584"/>
                    </a:lnTo>
                    <a:lnTo>
                      <a:pt x="1047" y="584"/>
                    </a:lnTo>
                    <a:lnTo>
                      <a:pt x="1045" y="584"/>
                    </a:lnTo>
                    <a:lnTo>
                      <a:pt x="1045" y="584"/>
                    </a:lnTo>
                    <a:lnTo>
                      <a:pt x="1045" y="584"/>
                    </a:lnTo>
                    <a:lnTo>
                      <a:pt x="1045" y="582"/>
                    </a:lnTo>
                    <a:lnTo>
                      <a:pt x="1043" y="582"/>
                    </a:lnTo>
                    <a:lnTo>
                      <a:pt x="1040" y="580"/>
                    </a:lnTo>
                    <a:lnTo>
                      <a:pt x="1040" y="580"/>
                    </a:lnTo>
                    <a:lnTo>
                      <a:pt x="1040" y="580"/>
                    </a:lnTo>
                    <a:lnTo>
                      <a:pt x="1040" y="580"/>
                    </a:lnTo>
                    <a:lnTo>
                      <a:pt x="1040" y="578"/>
                    </a:lnTo>
                    <a:lnTo>
                      <a:pt x="1040" y="578"/>
                    </a:lnTo>
                    <a:lnTo>
                      <a:pt x="1038" y="578"/>
                    </a:lnTo>
                    <a:lnTo>
                      <a:pt x="1038" y="578"/>
                    </a:lnTo>
                    <a:lnTo>
                      <a:pt x="1036" y="578"/>
                    </a:lnTo>
                    <a:lnTo>
                      <a:pt x="1036" y="578"/>
                    </a:lnTo>
                    <a:lnTo>
                      <a:pt x="1036" y="578"/>
                    </a:lnTo>
                    <a:lnTo>
                      <a:pt x="1036" y="578"/>
                    </a:lnTo>
                    <a:lnTo>
                      <a:pt x="1036" y="578"/>
                    </a:lnTo>
                    <a:lnTo>
                      <a:pt x="1036" y="578"/>
                    </a:lnTo>
                    <a:lnTo>
                      <a:pt x="1036" y="576"/>
                    </a:lnTo>
                    <a:lnTo>
                      <a:pt x="1038" y="576"/>
                    </a:lnTo>
                    <a:lnTo>
                      <a:pt x="1040" y="576"/>
                    </a:lnTo>
                    <a:lnTo>
                      <a:pt x="1040" y="576"/>
                    </a:lnTo>
                    <a:lnTo>
                      <a:pt x="1040" y="578"/>
                    </a:lnTo>
                    <a:lnTo>
                      <a:pt x="1040" y="578"/>
                    </a:lnTo>
                    <a:lnTo>
                      <a:pt x="1040" y="580"/>
                    </a:lnTo>
                    <a:lnTo>
                      <a:pt x="1043" y="578"/>
                    </a:lnTo>
                    <a:lnTo>
                      <a:pt x="1043" y="578"/>
                    </a:lnTo>
                    <a:lnTo>
                      <a:pt x="1045" y="580"/>
                    </a:lnTo>
                    <a:lnTo>
                      <a:pt x="1045" y="580"/>
                    </a:lnTo>
                    <a:lnTo>
                      <a:pt x="1043" y="580"/>
                    </a:lnTo>
                    <a:lnTo>
                      <a:pt x="1043" y="580"/>
                    </a:lnTo>
                    <a:lnTo>
                      <a:pt x="1043" y="580"/>
                    </a:lnTo>
                    <a:lnTo>
                      <a:pt x="1043" y="580"/>
                    </a:lnTo>
                    <a:lnTo>
                      <a:pt x="1043" y="580"/>
                    </a:lnTo>
                    <a:lnTo>
                      <a:pt x="1047" y="580"/>
                    </a:lnTo>
                    <a:lnTo>
                      <a:pt x="1047" y="580"/>
                    </a:lnTo>
                    <a:lnTo>
                      <a:pt x="1047" y="580"/>
                    </a:lnTo>
                    <a:lnTo>
                      <a:pt x="1049" y="580"/>
                    </a:lnTo>
                    <a:lnTo>
                      <a:pt x="1049" y="580"/>
                    </a:lnTo>
                    <a:lnTo>
                      <a:pt x="1051" y="578"/>
                    </a:lnTo>
                    <a:lnTo>
                      <a:pt x="1051" y="578"/>
                    </a:lnTo>
                    <a:lnTo>
                      <a:pt x="1053" y="578"/>
                    </a:lnTo>
                    <a:lnTo>
                      <a:pt x="1053" y="578"/>
                    </a:lnTo>
                    <a:lnTo>
                      <a:pt x="1053" y="576"/>
                    </a:lnTo>
                    <a:lnTo>
                      <a:pt x="1053" y="576"/>
                    </a:lnTo>
                    <a:lnTo>
                      <a:pt x="1053" y="576"/>
                    </a:lnTo>
                    <a:lnTo>
                      <a:pt x="1053" y="576"/>
                    </a:lnTo>
                    <a:lnTo>
                      <a:pt x="1055" y="574"/>
                    </a:lnTo>
                    <a:lnTo>
                      <a:pt x="1057" y="572"/>
                    </a:lnTo>
                    <a:lnTo>
                      <a:pt x="1057" y="572"/>
                    </a:lnTo>
                    <a:lnTo>
                      <a:pt x="1057" y="572"/>
                    </a:lnTo>
                    <a:lnTo>
                      <a:pt x="1055" y="570"/>
                    </a:lnTo>
                    <a:lnTo>
                      <a:pt x="1055" y="570"/>
                    </a:lnTo>
                    <a:lnTo>
                      <a:pt x="1055" y="568"/>
                    </a:lnTo>
                    <a:lnTo>
                      <a:pt x="1055" y="568"/>
                    </a:lnTo>
                    <a:lnTo>
                      <a:pt x="1055" y="568"/>
                    </a:lnTo>
                    <a:lnTo>
                      <a:pt x="1055" y="566"/>
                    </a:lnTo>
                    <a:lnTo>
                      <a:pt x="1057" y="564"/>
                    </a:lnTo>
                    <a:lnTo>
                      <a:pt x="1059" y="562"/>
                    </a:lnTo>
                    <a:lnTo>
                      <a:pt x="1059" y="562"/>
                    </a:lnTo>
                    <a:lnTo>
                      <a:pt x="1061" y="562"/>
                    </a:lnTo>
                    <a:lnTo>
                      <a:pt x="1061" y="562"/>
                    </a:lnTo>
                    <a:lnTo>
                      <a:pt x="1061" y="559"/>
                    </a:lnTo>
                    <a:lnTo>
                      <a:pt x="1061" y="557"/>
                    </a:lnTo>
                    <a:lnTo>
                      <a:pt x="1061" y="557"/>
                    </a:lnTo>
                    <a:lnTo>
                      <a:pt x="1061" y="557"/>
                    </a:lnTo>
                    <a:lnTo>
                      <a:pt x="1063" y="557"/>
                    </a:lnTo>
                    <a:lnTo>
                      <a:pt x="1063" y="557"/>
                    </a:lnTo>
                    <a:lnTo>
                      <a:pt x="1063" y="557"/>
                    </a:lnTo>
                    <a:lnTo>
                      <a:pt x="1065" y="555"/>
                    </a:lnTo>
                    <a:lnTo>
                      <a:pt x="1065" y="553"/>
                    </a:lnTo>
                    <a:lnTo>
                      <a:pt x="1065" y="553"/>
                    </a:lnTo>
                    <a:lnTo>
                      <a:pt x="1067" y="553"/>
                    </a:lnTo>
                    <a:lnTo>
                      <a:pt x="1067" y="553"/>
                    </a:lnTo>
                    <a:lnTo>
                      <a:pt x="1067" y="553"/>
                    </a:lnTo>
                    <a:lnTo>
                      <a:pt x="1067" y="553"/>
                    </a:lnTo>
                    <a:lnTo>
                      <a:pt x="1067" y="553"/>
                    </a:lnTo>
                    <a:lnTo>
                      <a:pt x="1069" y="553"/>
                    </a:lnTo>
                    <a:lnTo>
                      <a:pt x="1069" y="555"/>
                    </a:lnTo>
                    <a:lnTo>
                      <a:pt x="1071" y="553"/>
                    </a:lnTo>
                    <a:lnTo>
                      <a:pt x="1071" y="553"/>
                    </a:lnTo>
                    <a:lnTo>
                      <a:pt x="1067" y="549"/>
                    </a:lnTo>
                    <a:lnTo>
                      <a:pt x="1067" y="549"/>
                    </a:lnTo>
                    <a:lnTo>
                      <a:pt x="1067" y="547"/>
                    </a:lnTo>
                    <a:lnTo>
                      <a:pt x="1067" y="547"/>
                    </a:lnTo>
                    <a:lnTo>
                      <a:pt x="1069" y="545"/>
                    </a:lnTo>
                    <a:lnTo>
                      <a:pt x="1069" y="545"/>
                    </a:lnTo>
                    <a:lnTo>
                      <a:pt x="1069" y="543"/>
                    </a:lnTo>
                    <a:lnTo>
                      <a:pt x="1071" y="543"/>
                    </a:lnTo>
                    <a:lnTo>
                      <a:pt x="1071" y="543"/>
                    </a:lnTo>
                    <a:lnTo>
                      <a:pt x="1073" y="541"/>
                    </a:lnTo>
                    <a:lnTo>
                      <a:pt x="1073" y="539"/>
                    </a:lnTo>
                    <a:lnTo>
                      <a:pt x="1075" y="539"/>
                    </a:lnTo>
                    <a:lnTo>
                      <a:pt x="1075" y="539"/>
                    </a:lnTo>
                    <a:lnTo>
                      <a:pt x="1077" y="539"/>
                    </a:lnTo>
                    <a:lnTo>
                      <a:pt x="1079" y="539"/>
                    </a:lnTo>
                    <a:lnTo>
                      <a:pt x="1079" y="539"/>
                    </a:lnTo>
                    <a:lnTo>
                      <a:pt x="1079" y="537"/>
                    </a:lnTo>
                    <a:lnTo>
                      <a:pt x="1079" y="537"/>
                    </a:lnTo>
                    <a:lnTo>
                      <a:pt x="1081" y="537"/>
                    </a:lnTo>
                    <a:lnTo>
                      <a:pt x="1083" y="537"/>
                    </a:lnTo>
                    <a:lnTo>
                      <a:pt x="1083" y="535"/>
                    </a:lnTo>
                    <a:lnTo>
                      <a:pt x="1083" y="535"/>
                    </a:lnTo>
                    <a:lnTo>
                      <a:pt x="1083" y="535"/>
                    </a:lnTo>
                    <a:lnTo>
                      <a:pt x="1086" y="531"/>
                    </a:lnTo>
                    <a:lnTo>
                      <a:pt x="1086" y="531"/>
                    </a:lnTo>
                    <a:lnTo>
                      <a:pt x="1088" y="529"/>
                    </a:lnTo>
                    <a:lnTo>
                      <a:pt x="1088" y="529"/>
                    </a:lnTo>
                    <a:lnTo>
                      <a:pt x="1088" y="529"/>
                    </a:lnTo>
                    <a:lnTo>
                      <a:pt x="1088" y="529"/>
                    </a:lnTo>
                    <a:lnTo>
                      <a:pt x="1088" y="529"/>
                    </a:lnTo>
                    <a:lnTo>
                      <a:pt x="1090" y="529"/>
                    </a:lnTo>
                    <a:lnTo>
                      <a:pt x="1090" y="529"/>
                    </a:lnTo>
                    <a:lnTo>
                      <a:pt x="1094" y="525"/>
                    </a:lnTo>
                    <a:lnTo>
                      <a:pt x="1096" y="525"/>
                    </a:lnTo>
                    <a:lnTo>
                      <a:pt x="1096" y="523"/>
                    </a:lnTo>
                    <a:lnTo>
                      <a:pt x="1096" y="523"/>
                    </a:lnTo>
                    <a:lnTo>
                      <a:pt x="1098" y="523"/>
                    </a:lnTo>
                    <a:lnTo>
                      <a:pt x="1098" y="523"/>
                    </a:lnTo>
                    <a:lnTo>
                      <a:pt x="1098" y="521"/>
                    </a:lnTo>
                    <a:lnTo>
                      <a:pt x="1098" y="521"/>
                    </a:lnTo>
                    <a:lnTo>
                      <a:pt x="1098" y="518"/>
                    </a:lnTo>
                    <a:lnTo>
                      <a:pt x="1098" y="518"/>
                    </a:lnTo>
                    <a:lnTo>
                      <a:pt x="1098" y="523"/>
                    </a:lnTo>
                    <a:lnTo>
                      <a:pt x="1098" y="523"/>
                    </a:lnTo>
                    <a:lnTo>
                      <a:pt x="1100" y="525"/>
                    </a:lnTo>
                    <a:lnTo>
                      <a:pt x="1102" y="525"/>
                    </a:lnTo>
                    <a:lnTo>
                      <a:pt x="1104" y="525"/>
                    </a:lnTo>
                    <a:lnTo>
                      <a:pt x="1104" y="525"/>
                    </a:lnTo>
                    <a:lnTo>
                      <a:pt x="1104" y="525"/>
                    </a:lnTo>
                    <a:lnTo>
                      <a:pt x="1104" y="525"/>
                    </a:lnTo>
                    <a:lnTo>
                      <a:pt x="1104" y="525"/>
                    </a:lnTo>
                    <a:lnTo>
                      <a:pt x="1104" y="525"/>
                    </a:lnTo>
                    <a:lnTo>
                      <a:pt x="1104" y="523"/>
                    </a:lnTo>
                    <a:lnTo>
                      <a:pt x="1104" y="523"/>
                    </a:lnTo>
                    <a:lnTo>
                      <a:pt x="1104" y="525"/>
                    </a:lnTo>
                    <a:lnTo>
                      <a:pt x="1104" y="525"/>
                    </a:lnTo>
                    <a:lnTo>
                      <a:pt x="1106" y="525"/>
                    </a:lnTo>
                    <a:lnTo>
                      <a:pt x="1112" y="525"/>
                    </a:lnTo>
                    <a:lnTo>
                      <a:pt x="1114" y="525"/>
                    </a:lnTo>
                    <a:lnTo>
                      <a:pt x="1114" y="523"/>
                    </a:lnTo>
                    <a:lnTo>
                      <a:pt x="1114" y="523"/>
                    </a:lnTo>
                    <a:lnTo>
                      <a:pt x="1114" y="521"/>
                    </a:lnTo>
                    <a:lnTo>
                      <a:pt x="1114" y="518"/>
                    </a:lnTo>
                    <a:lnTo>
                      <a:pt x="1114" y="518"/>
                    </a:lnTo>
                    <a:lnTo>
                      <a:pt x="1114" y="516"/>
                    </a:lnTo>
                    <a:lnTo>
                      <a:pt x="1114" y="516"/>
                    </a:lnTo>
                    <a:lnTo>
                      <a:pt x="1116" y="516"/>
                    </a:lnTo>
                    <a:lnTo>
                      <a:pt x="1116" y="514"/>
                    </a:lnTo>
                    <a:lnTo>
                      <a:pt x="1118" y="514"/>
                    </a:lnTo>
                    <a:lnTo>
                      <a:pt x="1120" y="512"/>
                    </a:lnTo>
                    <a:lnTo>
                      <a:pt x="1126" y="510"/>
                    </a:lnTo>
                    <a:lnTo>
                      <a:pt x="1126" y="510"/>
                    </a:lnTo>
                    <a:lnTo>
                      <a:pt x="1126" y="510"/>
                    </a:lnTo>
                    <a:lnTo>
                      <a:pt x="1129" y="510"/>
                    </a:lnTo>
                    <a:lnTo>
                      <a:pt x="1131" y="510"/>
                    </a:lnTo>
                    <a:lnTo>
                      <a:pt x="1131" y="510"/>
                    </a:lnTo>
                    <a:lnTo>
                      <a:pt x="1129" y="512"/>
                    </a:lnTo>
                    <a:lnTo>
                      <a:pt x="1129" y="512"/>
                    </a:lnTo>
                    <a:lnTo>
                      <a:pt x="1120" y="516"/>
                    </a:lnTo>
                    <a:lnTo>
                      <a:pt x="1120" y="516"/>
                    </a:lnTo>
                    <a:lnTo>
                      <a:pt x="1118" y="516"/>
                    </a:lnTo>
                    <a:lnTo>
                      <a:pt x="1118" y="518"/>
                    </a:lnTo>
                    <a:lnTo>
                      <a:pt x="1118" y="521"/>
                    </a:lnTo>
                    <a:lnTo>
                      <a:pt x="1118" y="521"/>
                    </a:lnTo>
                    <a:lnTo>
                      <a:pt x="1118" y="521"/>
                    </a:lnTo>
                    <a:lnTo>
                      <a:pt x="1116" y="521"/>
                    </a:lnTo>
                    <a:lnTo>
                      <a:pt x="1116" y="521"/>
                    </a:lnTo>
                    <a:lnTo>
                      <a:pt x="1116" y="523"/>
                    </a:lnTo>
                    <a:lnTo>
                      <a:pt x="1116" y="523"/>
                    </a:lnTo>
                    <a:lnTo>
                      <a:pt x="1114" y="525"/>
                    </a:lnTo>
                    <a:lnTo>
                      <a:pt x="1114" y="525"/>
                    </a:lnTo>
                    <a:lnTo>
                      <a:pt x="1114" y="527"/>
                    </a:lnTo>
                    <a:lnTo>
                      <a:pt x="1114" y="527"/>
                    </a:lnTo>
                    <a:lnTo>
                      <a:pt x="1112" y="527"/>
                    </a:lnTo>
                    <a:lnTo>
                      <a:pt x="1112" y="527"/>
                    </a:lnTo>
                    <a:lnTo>
                      <a:pt x="1112" y="527"/>
                    </a:lnTo>
                    <a:lnTo>
                      <a:pt x="1112" y="529"/>
                    </a:lnTo>
                    <a:lnTo>
                      <a:pt x="1110" y="529"/>
                    </a:lnTo>
                    <a:lnTo>
                      <a:pt x="1110" y="529"/>
                    </a:lnTo>
                    <a:lnTo>
                      <a:pt x="1114" y="533"/>
                    </a:lnTo>
                    <a:lnTo>
                      <a:pt x="1116" y="533"/>
                    </a:lnTo>
                    <a:lnTo>
                      <a:pt x="1118" y="535"/>
                    </a:lnTo>
                    <a:lnTo>
                      <a:pt x="1122" y="537"/>
                    </a:lnTo>
                    <a:lnTo>
                      <a:pt x="1124" y="537"/>
                    </a:lnTo>
                    <a:lnTo>
                      <a:pt x="1126" y="537"/>
                    </a:lnTo>
                    <a:lnTo>
                      <a:pt x="1129" y="539"/>
                    </a:lnTo>
                    <a:lnTo>
                      <a:pt x="1129" y="541"/>
                    </a:lnTo>
                    <a:lnTo>
                      <a:pt x="1131" y="541"/>
                    </a:lnTo>
                    <a:lnTo>
                      <a:pt x="1133" y="539"/>
                    </a:lnTo>
                    <a:lnTo>
                      <a:pt x="1135" y="539"/>
                    </a:lnTo>
                    <a:lnTo>
                      <a:pt x="1135" y="539"/>
                    </a:lnTo>
                    <a:lnTo>
                      <a:pt x="1137" y="541"/>
                    </a:lnTo>
                    <a:lnTo>
                      <a:pt x="1139" y="543"/>
                    </a:lnTo>
                    <a:lnTo>
                      <a:pt x="1137" y="543"/>
                    </a:lnTo>
                    <a:lnTo>
                      <a:pt x="1137" y="543"/>
                    </a:lnTo>
                    <a:lnTo>
                      <a:pt x="1137" y="543"/>
                    </a:lnTo>
                    <a:lnTo>
                      <a:pt x="1137" y="543"/>
                    </a:lnTo>
                    <a:lnTo>
                      <a:pt x="1137" y="543"/>
                    </a:lnTo>
                    <a:lnTo>
                      <a:pt x="1135" y="543"/>
                    </a:lnTo>
                    <a:lnTo>
                      <a:pt x="1126" y="541"/>
                    </a:lnTo>
                    <a:lnTo>
                      <a:pt x="1126" y="541"/>
                    </a:lnTo>
                    <a:lnTo>
                      <a:pt x="1124" y="541"/>
                    </a:lnTo>
                    <a:lnTo>
                      <a:pt x="1122" y="541"/>
                    </a:lnTo>
                    <a:lnTo>
                      <a:pt x="1122" y="541"/>
                    </a:lnTo>
                    <a:lnTo>
                      <a:pt x="1120" y="539"/>
                    </a:lnTo>
                    <a:lnTo>
                      <a:pt x="1120" y="539"/>
                    </a:lnTo>
                    <a:lnTo>
                      <a:pt x="1118" y="539"/>
                    </a:lnTo>
                    <a:lnTo>
                      <a:pt x="1118" y="539"/>
                    </a:lnTo>
                    <a:lnTo>
                      <a:pt x="1116" y="539"/>
                    </a:lnTo>
                    <a:lnTo>
                      <a:pt x="1114" y="541"/>
                    </a:lnTo>
                    <a:lnTo>
                      <a:pt x="1114" y="541"/>
                    </a:lnTo>
                    <a:lnTo>
                      <a:pt x="1112" y="543"/>
                    </a:lnTo>
                    <a:lnTo>
                      <a:pt x="1108" y="541"/>
                    </a:lnTo>
                    <a:lnTo>
                      <a:pt x="1108" y="541"/>
                    </a:lnTo>
                    <a:lnTo>
                      <a:pt x="1106" y="541"/>
                    </a:lnTo>
                    <a:lnTo>
                      <a:pt x="1106" y="539"/>
                    </a:lnTo>
                    <a:lnTo>
                      <a:pt x="1106" y="539"/>
                    </a:lnTo>
                    <a:lnTo>
                      <a:pt x="1104" y="537"/>
                    </a:lnTo>
                    <a:lnTo>
                      <a:pt x="1104" y="537"/>
                    </a:lnTo>
                    <a:lnTo>
                      <a:pt x="1104" y="535"/>
                    </a:lnTo>
                    <a:lnTo>
                      <a:pt x="1102" y="537"/>
                    </a:lnTo>
                    <a:lnTo>
                      <a:pt x="1098" y="539"/>
                    </a:lnTo>
                    <a:lnTo>
                      <a:pt x="1094" y="543"/>
                    </a:lnTo>
                    <a:lnTo>
                      <a:pt x="1088" y="549"/>
                    </a:lnTo>
                    <a:lnTo>
                      <a:pt x="1088" y="549"/>
                    </a:lnTo>
                    <a:lnTo>
                      <a:pt x="1088" y="551"/>
                    </a:lnTo>
                    <a:lnTo>
                      <a:pt x="1081" y="551"/>
                    </a:lnTo>
                    <a:lnTo>
                      <a:pt x="1081" y="551"/>
                    </a:lnTo>
                    <a:lnTo>
                      <a:pt x="1081" y="553"/>
                    </a:lnTo>
                    <a:lnTo>
                      <a:pt x="1079" y="553"/>
                    </a:lnTo>
                    <a:lnTo>
                      <a:pt x="1079" y="553"/>
                    </a:lnTo>
                    <a:lnTo>
                      <a:pt x="1077" y="553"/>
                    </a:lnTo>
                    <a:lnTo>
                      <a:pt x="1077" y="555"/>
                    </a:lnTo>
                    <a:lnTo>
                      <a:pt x="1079" y="555"/>
                    </a:lnTo>
                    <a:lnTo>
                      <a:pt x="1079" y="557"/>
                    </a:lnTo>
                    <a:lnTo>
                      <a:pt x="1079" y="557"/>
                    </a:lnTo>
                    <a:lnTo>
                      <a:pt x="1079" y="562"/>
                    </a:lnTo>
                    <a:lnTo>
                      <a:pt x="1081" y="562"/>
                    </a:lnTo>
                    <a:lnTo>
                      <a:pt x="1081" y="564"/>
                    </a:lnTo>
                    <a:lnTo>
                      <a:pt x="1081" y="564"/>
                    </a:lnTo>
                    <a:lnTo>
                      <a:pt x="1081" y="566"/>
                    </a:lnTo>
                    <a:lnTo>
                      <a:pt x="1081" y="566"/>
                    </a:lnTo>
                    <a:lnTo>
                      <a:pt x="1081" y="570"/>
                    </a:lnTo>
                    <a:lnTo>
                      <a:pt x="1081" y="572"/>
                    </a:lnTo>
                    <a:lnTo>
                      <a:pt x="1081" y="572"/>
                    </a:lnTo>
                    <a:lnTo>
                      <a:pt x="1081" y="572"/>
                    </a:lnTo>
                    <a:lnTo>
                      <a:pt x="1079" y="572"/>
                    </a:lnTo>
                    <a:lnTo>
                      <a:pt x="1079" y="572"/>
                    </a:lnTo>
                    <a:lnTo>
                      <a:pt x="1079" y="572"/>
                    </a:lnTo>
                    <a:lnTo>
                      <a:pt x="1079" y="574"/>
                    </a:lnTo>
                    <a:lnTo>
                      <a:pt x="1079" y="574"/>
                    </a:lnTo>
                    <a:lnTo>
                      <a:pt x="1079" y="576"/>
                    </a:lnTo>
                    <a:lnTo>
                      <a:pt x="1079" y="578"/>
                    </a:lnTo>
                    <a:lnTo>
                      <a:pt x="1079" y="580"/>
                    </a:lnTo>
                    <a:lnTo>
                      <a:pt x="1077" y="582"/>
                    </a:lnTo>
                    <a:lnTo>
                      <a:pt x="1071" y="590"/>
                    </a:lnTo>
                    <a:lnTo>
                      <a:pt x="1071" y="590"/>
                    </a:lnTo>
                    <a:lnTo>
                      <a:pt x="1071" y="592"/>
                    </a:lnTo>
                    <a:lnTo>
                      <a:pt x="1071" y="592"/>
                    </a:lnTo>
                    <a:lnTo>
                      <a:pt x="1069" y="600"/>
                    </a:lnTo>
                    <a:lnTo>
                      <a:pt x="1069" y="600"/>
                    </a:lnTo>
                    <a:lnTo>
                      <a:pt x="1069" y="603"/>
                    </a:lnTo>
                    <a:lnTo>
                      <a:pt x="1067" y="603"/>
                    </a:lnTo>
                    <a:lnTo>
                      <a:pt x="1067" y="603"/>
                    </a:lnTo>
                    <a:lnTo>
                      <a:pt x="1067" y="605"/>
                    </a:lnTo>
                    <a:lnTo>
                      <a:pt x="1069" y="607"/>
                    </a:lnTo>
                    <a:lnTo>
                      <a:pt x="1071" y="609"/>
                    </a:lnTo>
                    <a:lnTo>
                      <a:pt x="1071" y="609"/>
                    </a:lnTo>
                    <a:lnTo>
                      <a:pt x="1079" y="613"/>
                    </a:lnTo>
                    <a:lnTo>
                      <a:pt x="1079" y="613"/>
                    </a:lnTo>
                    <a:lnTo>
                      <a:pt x="1079" y="611"/>
                    </a:lnTo>
                    <a:lnTo>
                      <a:pt x="1079" y="611"/>
                    </a:lnTo>
                    <a:lnTo>
                      <a:pt x="1079" y="611"/>
                    </a:lnTo>
                    <a:lnTo>
                      <a:pt x="1079" y="609"/>
                    </a:lnTo>
                    <a:lnTo>
                      <a:pt x="1079" y="609"/>
                    </a:lnTo>
                    <a:lnTo>
                      <a:pt x="1079" y="609"/>
                    </a:lnTo>
                    <a:lnTo>
                      <a:pt x="1081" y="609"/>
                    </a:lnTo>
                    <a:lnTo>
                      <a:pt x="1086" y="605"/>
                    </a:lnTo>
                    <a:lnTo>
                      <a:pt x="1088" y="605"/>
                    </a:lnTo>
                    <a:lnTo>
                      <a:pt x="1088" y="603"/>
                    </a:lnTo>
                    <a:lnTo>
                      <a:pt x="1090" y="603"/>
                    </a:lnTo>
                    <a:lnTo>
                      <a:pt x="1090" y="603"/>
                    </a:lnTo>
                    <a:lnTo>
                      <a:pt x="1092" y="603"/>
                    </a:lnTo>
                    <a:lnTo>
                      <a:pt x="1090" y="605"/>
                    </a:lnTo>
                    <a:lnTo>
                      <a:pt x="1088" y="607"/>
                    </a:lnTo>
                    <a:lnTo>
                      <a:pt x="1088" y="607"/>
                    </a:lnTo>
                    <a:lnTo>
                      <a:pt x="1088" y="609"/>
                    </a:lnTo>
                    <a:lnTo>
                      <a:pt x="1088" y="609"/>
                    </a:lnTo>
                    <a:lnTo>
                      <a:pt x="1088" y="609"/>
                    </a:lnTo>
                    <a:lnTo>
                      <a:pt x="1086" y="609"/>
                    </a:lnTo>
                    <a:lnTo>
                      <a:pt x="1086" y="609"/>
                    </a:lnTo>
                    <a:lnTo>
                      <a:pt x="1086" y="611"/>
                    </a:lnTo>
                    <a:lnTo>
                      <a:pt x="1086" y="611"/>
                    </a:lnTo>
                    <a:lnTo>
                      <a:pt x="1088" y="613"/>
                    </a:lnTo>
                    <a:lnTo>
                      <a:pt x="1088" y="613"/>
                    </a:lnTo>
                    <a:lnTo>
                      <a:pt x="1086" y="613"/>
                    </a:lnTo>
                    <a:lnTo>
                      <a:pt x="1086" y="613"/>
                    </a:lnTo>
                    <a:lnTo>
                      <a:pt x="1083" y="613"/>
                    </a:lnTo>
                    <a:lnTo>
                      <a:pt x="1083" y="613"/>
                    </a:lnTo>
                    <a:lnTo>
                      <a:pt x="1083" y="615"/>
                    </a:lnTo>
                    <a:lnTo>
                      <a:pt x="1083" y="615"/>
                    </a:lnTo>
                    <a:lnTo>
                      <a:pt x="1083" y="615"/>
                    </a:lnTo>
                    <a:lnTo>
                      <a:pt x="1081" y="615"/>
                    </a:lnTo>
                    <a:lnTo>
                      <a:pt x="1081" y="615"/>
                    </a:lnTo>
                    <a:lnTo>
                      <a:pt x="1079" y="615"/>
                    </a:lnTo>
                    <a:lnTo>
                      <a:pt x="1079" y="617"/>
                    </a:lnTo>
                    <a:lnTo>
                      <a:pt x="1079" y="617"/>
                    </a:lnTo>
                    <a:lnTo>
                      <a:pt x="1079" y="619"/>
                    </a:lnTo>
                    <a:lnTo>
                      <a:pt x="1081" y="619"/>
                    </a:lnTo>
                    <a:lnTo>
                      <a:pt x="1081" y="621"/>
                    </a:lnTo>
                    <a:lnTo>
                      <a:pt x="1081" y="621"/>
                    </a:lnTo>
                    <a:lnTo>
                      <a:pt x="1081" y="621"/>
                    </a:lnTo>
                    <a:lnTo>
                      <a:pt x="1079" y="621"/>
                    </a:lnTo>
                    <a:lnTo>
                      <a:pt x="1079" y="619"/>
                    </a:lnTo>
                    <a:lnTo>
                      <a:pt x="1079" y="619"/>
                    </a:lnTo>
                    <a:lnTo>
                      <a:pt x="1075" y="619"/>
                    </a:lnTo>
                    <a:lnTo>
                      <a:pt x="1073" y="619"/>
                    </a:lnTo>
                    <a:lnTo>
                      <a:pt x="1073" y="619"/>
                    </a:lnTo>
                    <a:lnTo>
                      <a:pt x="1073" y="621"/>
                    </a:lnTo>
                    <a:lnTo>
                      <a:pt x="1071" y="621"/>
                    </a:lnTo>
                    <a:lnTo>
                      <a:pt x="1071" y="621"/>
                    </a:lnTo>
                    <a:lnTo>
                      <a:pt x="1069" y="623"/>
                    </a:lnTo>
                    <a:lnTo>
                      <a:pt x="1067" y="623"/>
                    </a:lnTo>
                    <a:lnTo>
                      <a:pt x="1067" y="623"/>
                    </a:lnTo>
                    <a:lnTo>
                      <a:pt x="1069" y="625"/>
                    </a:lnTo>
                    <a:lnTo>
                      <a:pt x="1069" y="625"/>
                    </a:lnTo>
                    <a:lnTo>
                      <a:pt x="1071" y="625"/>
                    </a:lnTo>
                    <a:lnTo>
                      <a:pt x="1067" y="625"/>
                    </a:lnTo>
                    <a:lnTo>
                      <a:pt x="1067" y="625"/>
                    </a:lnTo>
                    <a:lnTo>
                      <a:pt x="1067" y="627"/>
                    </a:lnTo>
                    <a:lnTo>
                      <a:pt x="1065" y="627"/>
                    </a:lnTo>
                    <a:lnTo>
                      <a:pt x="1065" y="627"/>
                    </a:lnTo>
                    <a:lnTo>
                      <a:pt x="1065" y="629"/>
                    </a:lnTo>
                    <a:lnTo>
                      <a:pt x="1065" y="629"/>
                    </a:lnTo>
                    <a:lnTo>
                      <a:pt x="1067" y="631"/>
                    </a:lnTo>
                    <a:lnTo>
                      <a:pt x="1067" y="631"/>
                    </a:lnTo>
                    <a:lnTo>
                      <a:pt x="1067" y="631"/>
                    </a:lnTo>
                    <a:lnTo>
                      <a:pt x="1069" y="631"/>
                    </a:lnTo>
                    <a:lnTo>
                      <a:pt x="1069" y="631"/>
                    </a:lnTo>
                    <a:lnTo>
                      <a:pt x="1069" y="631"/>
                    </a:lnTo>
                    <a:lnTo>
                      <a:pt x="1069" y="631"/>
                    </a:lnTo>
                    <a:lnTo>
                      <a:pt x="1067" y="631"/>
                    </a:lnTo>
                    <a:lnTo>
                      <a:pt x="1069" y="633"/>
                    </a:lnTo>
                    <a:lnTo>
                      <a:pt x="1069" y="633"/>
                    </a:lnTo>
                    <a:lnTo>
                      <a:pt x="1069" y="633"/>
                    </a:lnTo>
                    <a:lnTo>
                      <a:pt x="1071" y="633"/>
                    </a:lnTo>
                    <a:lnTo>
                      <a:pt x="1071" y="633"/>
                    </a:lnTo>
                    <a:lnTo>
                      <a:pt x="1071" y="633"/>
                    </a:lnTo>
                    <a:lnTo>
                      <a:pt x="1071" y="633"/>
                    </a:lnTo>
                    <a:lnTo>
                      <a:pt x="1073" y="635"/>
                    </a:lnTo>
                    <a:lnTo>
                      <a:pt x="1073" y="635"/>
                    </a:lnTo>
                    <a:lnTo>
                      <a:pt x="1077" y="635"/>
                    </a:lnTo>
                    <a:lnTo>
                      <a:pt x="1077" y="633"/>
                    </a:lnTo>
                    <a:lnTo>
                      <a:pt x="1075" y="635"/>
                    </a:lnTo>
                    <a:lnTo>
                      <a:pt x="1075" y="633"/>
                    </a:lnTo>
                    <a:lnTo>
                      <a:pt x="1075" y="633"/>
                    </a:lnTo>
                    <a:lnTo>
                      <a:pt x="1075" y="633"/>
                    </a:lnTo>
                    <a:lnTo>
                      <a:pt x="1077" y="633"/>
                    </a:lnTo>
                    <a:lnTo>
                      <a:pt x="1079" y="633"/>
                    </a:lnTo>
                    <a:lnTo>
                      <a:pt x="1079" y="633"/>
                    </a:lnTo>
                    <a:lnTo>
                      <a:pt x="1079" y="633"/>
                    </a:lnTo>
                    <a:lnTo>
                      <a:pt x="1079" y="633"/>
                    </a:lnTo>
                    <a:lnTo>
                      <a:pt x="1079" y="633"/>
                    </a:lnTo>
                    <a:lnTo>
                      <a:pt x="1077" y="633"/>
                    </a:lnTo>
                    <a:lnTo>
                      <a:pt x="1079" y="631"/>
                    </a:lnTo>
                    <a:lnTo>
                      <a:pt x="1081" y="631"/>
                    </a:lnTo>
                    <a:lnTo>
                      <a:pt x="1081" y="631"/>
                    </a:lnTo>
                    <a:lnTo>
                      <a:pt x="1081" y="631"/>
                    </a:lnTo>
                    <a:lnTo>
                      <a:pt x="1081" y="631"/>
                    </a:lnTo>
                    <a:lnTo>
                      <a:pt x="1081" y="631"/>
                    </a:lnTo>
                    <a:lnTo>
                      <a:pt x="1083" y="631"/>
                    </a:lnTo>
                    <a:lnTo>
                      <a:pt x="1083" y="631"/>
                    </a:lnTo>
                    <a:lnTo>
                      <a:pt x="1086" y="631"/>
                    </a:lnTo>
                    <a:lnTo>
                      <a:pt x="1086" y="631"/>
                    </a:lnTo>
                    <a:lnTo>
                      <a:pt x="1086" y="631"/>
                    </a:lnTo>
                    <a:lnTo>
                      <a:pt x="1088" y="633"/>
                    </a:lnTo>
                    <a:lnTo>
                      <a:pt x="1088" y="633"/>
                    </a:lnTo>
                    <a:lnTo>
                      <a:pt x="1088" y="633"/>
                    </a:lnTo>
                    <a:lnTo>
                      <a:pt x="1090" y="631"/>
                    </a:lnTo>
                    <a:lnTo>
                      <a:pt x="1090" y="631"/>
                    </a:lnTo>
                    <a:lnTo>
                      <a:pt x="1090" y="631"/>
                    </a:lnTo>
                    <a:lnTo>
                      <a:pt x="1090" y="631"/>
                    </a:lnTo>
                    <a:lnTo>
                      <a:pt x="1090" y="631"/>
                    </a:lnTo>
                    <a:lnTo>
                      <a:pt x="1090" y="631"/>
                    </a:lnTo>
                    <a:lnTo>
                      <a:pt x="1088" y="629"/>
                    </a:lnTo>
                    <a:lnTo>
                      <a:pt x="1088" y="629"/>
                    </a:lnTo>
                    <a:lnTo>
                      <a:pt x="1088" y="629"/>
                    </a:lnTo>
                    <a:lnTo>
                      <a:pt x="1086" y="629"/>
                    </a:lnTo>
                    <a:lnTo>
                      <a:pt x="1086" y="629"/>
                    </a:lnTo>
                    <a:lnTo>
                      <a:pt x="1086" y="629"/>
                    </a:lnTo>
                    <a:lnTo>
                      <a:pt x="1086" y="627"/>
                    </a:lnTo>
                    <a:lnTo>
                      <a:pt x="1086" y="627"/>
                    </a:lnTo>
                    <a:lnTo>
                      <a:pt x="1086" y="627"/>
                    </a:lnTo>
                    <a:lnTo>
                      <a:pt x="1086" y="627"/>
                    </a:lnTo>
                    <a:lnTo>
                      <a:pt x="1088" y="627"/>
                    </a:lnTo>
                    <a:lnTo>
                      <a:pt x="1090" y="629"/>
                    </a:lnTo>
                    <a:lnTo>
                      <a:pt x="1090" y="629"/>
                    </a:lnTo>
                    <a:lnTo>
                      <a:pt x="1090" y="629"/>
                    </a:lnTo>
                    <a:lnTo>
                      <a:pt x="1090" y="627"/>
                    </a:lnTo>
                    <a:lnTo>
                      <a:pt x="1090" y="627"/>
                    </a:lnTo>
                    <a:lnTo>
                      <a:pt x="1092" y="627"/>
                    </a:lnTo>
                    <a:lnTo>
                      <a:pt x="1092" y="629"/>
                    </a:lnTo>
                    <a:lnTo>
                      <a:pt x="1092" y="629"/>
                    </a:lnTo>
                    <a:lnTo>
                      <a:pt x="1092" y="629"/>
                    </a:lnTo>
                    <a:lnTo>
                      <a:pt x="1092" y="629"/>
                    </a:lnTo>
                    <a:lnTo>
                      <a:pt x="1092" y="629"/>
                    </a:lnTo>
                    <a:lnTo>
                      <a:pt x="1092" y="629"/>
                    </a:lnTo>
                    <a:lnTo>
                      <a:pt x="1092" y="631"/>
                    </a:lnTo>
                    <a:lnTo>
                      <a:pt x="1092" y="631"/>
                    </a:lnTo>
                    <a:lnTo>
                      <a:pt x="1094" y="633"/>
                    </a:lnTo>
                    <a:lnTo>
                      <a:pt x="1094" y="631"/>
                    </a:lnTo>
                    <a:lnTo>
                      <a:pt x="1094" y="631"/>
                    </a:lnTo>
                    <a:lnTo>
                      <a:pt x="1096" y="629"/>
                    </a:lnTo>
                    <a:lnTo>
                      <a:pt x="1096" y="629"/>
                    </a:lnTo>
                    <a:lnTo>
                      <a:pt x="1094" y="627"/>
                    </a:lnTo>
                    <a:lnTo>
                      <a:pt x="1094" y="627"/>
                    </a:lnTo>
                    <a:lnTo>
                      <a:pt x="1094" y="627"/>
                    </a:lnTo>
                    <a:lnTo>
                      <a:pt x="1096" y="625"/>
                    </a:lnTo>
                    <a:lnTo>
                      <a:pt x="1096" y="625"/>
                    </a:lnTo>
                    <a:lnTo>
                      <a:pt x="1096" y="625"/>
                    </a:lnTo>
                    <a:lnTo>
                      <a:pt x="1098" y="623"/>
                    </a:lnTo>
                    <a:lnTo>
                      <a:pt x="1098" y="623"/>
                    </a:lnTo>
                    <a:lnTo>
                      <a:pt x="1098" y="623"/>
                    </a:lnTo>
                    <a:lnTo>
                      <a:pt x="1098" y="623"/>
                    </a:lnTo>
                    <a:lnTo>
                      <a:pt x="1098" y="621"/>
                    </a:lnTo>
                    <a:lnTo>
                      <a:pt x="1098" y="621"/>
                    </a:lnTo>
                    <a:lnTo>
                      <a:pt x="1100" y="621"/>
                    </a:lnTo>
                    <a:lnTo>
                      <a:pt x="1102" y="621"/>
                    </a:lnTo>
                    <a:lnTo>
                      <a:pt x="1102" y="621"/>
                    </a:lnTo>
                    <a:lnTo>
                      <a:pt x="1102" y="619"/>
                    </a:lnTo>
                    <a:lnTo>
                      <a:pt x="1102" y="619"/>
                    </a:lnTo>
                    <a:lnTo>
                      <a:pt x="1102" y="619"/>
                    </a:lnTo>
                    <a:lnTo>
                      <a:pt x="1102" y="619"/>
                    </a:lnTo>
                    <a:lnTo>
                      <a:pt x="1102" y="619"/>
                    </a:lnTo>
                    <a:lnTo>
                      <a:pt x="1102" y="617"/>
                    </a:lnTo>
                    <a:lnTo>
                      <a:pt x="1102" y="617"/>
                    </a:lnTo>
                    <a:lnTo>
                      <a:pt x="1102" y="617"/>
                    </a:lnTo>
                    <a:lnTo>
                      <a:pt x="1102" y="615"/>
                    </a:lnTo>
                    <a:lnTo>
                      <a:pt x="1100" y="615"/>
                    </a:lnTo>
                    <a:lnTo>
                      <a:pt x="1100" y="615"/>
                    </a:lnTo>
                    <a:lnTo>
                      <a:pt x="1100" y="615"/>
                    </a:lnTo>
                    <a:lnTo>
                      <a:pt x="1102" y="613"/>
                    </a:lnTo>
                    <a:lnTo>
                      <a:pt x="1104" y="611"/>
                    </a:lnTo>
                    <a:lnTo>
                      <a:pt x="1104" y="611"/>
                    </a:lnTo>
                    <a:lnTo>
                      <a:pt x="1104" y="613"/>
                    </a:lnTo>
                    <a:lnTo>
                      <a:pt x="1104" y="615"/>
                    </a:lnTo>
                    <a:lnTo>
                      <a:pt x="1104" y="615"/>
                    </a:lnTo>
                    <a:lnTo>
                      <a:pt x="1104" y="617"/>
                    </a:lnTo>
                    <a:lnTo>
                      <a:pt x="1104" y="617"/>
                    </a:lnTo>
                    <a:lnTo>
                      <a:pt x="1104" y="619"/>
                    </a:lnTo>
                    <a:lnTo>
                      <a:pt x="1104" y="619"/>
                    </a:lnTo>
                    <a:lnTo>
                      <a:pt x="1106" y="619"/>
                    </a:lnTo>
                    <a:lnTo>
                      <a:pt x="1106" y="617"/>
                    </a:lnTo>
                    <a:lnTo>
                      <a:pt x="1106" y="617"/>
                    </a:lnTo>
                    <a:lnTo>
                      <a:pt x="1106" y="615"/>
                    </a:lnTo>
                    <a:lnTo>
                      <a:pt x="1108" y="613"/>
                    </a:lnTo>
                    <a:lnTo>
                      <a:pt x="1108" y="613"/>
                    </a:lnTo>
                    <a:lnTo>
                      <a:pt x="1108" y="611"/>
                    </a:lnTo>
                    <a:lnTo>
                      <a:pt x="1110" y="607"/>
                    </a:lnTo>
                    <a:lnTo>
                      <a:pt x="1110" y="605"/>
                    </a:lnTo>
                    <a:lnTo>
                      <a:pt x="1112" y="605"/>
                    </a:lnTo>
                    <a:lnTo>
                      <a:pt x="1110" y="607"/>
                    </a:lnTo>
                    <a:lnTo>
                      <a:pt x="1110" y="607"/>
                    </a:lnTo>
                    <a:lnTo>
                      <a:pt x="1110" y="609"/>
                    </a:lnTo>
                    <a:lnTo>
                      <a:pt x="1110" y="609"/>
                    </a:lnTo>
                    <a:lnTo>
                      <a:pt x="1110" y="611"/>
                    </a:lnTo>
                    <a:lnTo>
                      <a:pt x="1110" y="611"/>
                    </a:lnTo>
                    <a:lnTo>
                      <a:pt x="1110" y="611"/>
                    </a:lnTo>
                    <a:lnTo>
                      <a:pt x="1110" y="611"/>
                    </a:lnTo>
                    <a:lnTo>
                      <a:pt x="1110" y="613"/>
                    </a:lnTo>
                    <a:lnTo>
                      <a:pt x="1110" y="613"/>
                    </a:lnTo>
                    <a:lnTo>
                      <a:pt x="1110" y="613"/>
                    </a:lnTo>
                    <a:lnTo>
                      <a:pt x="1108" y="613"/>
                    </a:lnTo>
                    <a:lnTo>
                      <a:pt x="1108" y="615"/>
                    </a:lnTo>
                    <a:lnTo>
                      <a:pt x="1108" y="615"/>
                    </a:lnTo>
                    <a:lnTo>
                      <a:pt x="1108" y="615"/>
                    </a:lnTo>
                    <a:lnTo>
                      <a:pt x="1108" y="615"/>
                    </a:lnTo>
                    <a:lnTo>
                      <a:pt x="1108" y="615"/>
                    </a:lnTo>
                    <a:lnTo>
                      <a:pt x="1108" y="617"/>
                    </a:lnTo>
                    <a:lnTo>
                      <a:pt x="1108" y="617"/>
                    </a:lnTo>
                    <a:lnTo>
                      <a:pt x="1108" y="617"/>
                    </a:lnTo>
                    <a:lnTo>
                      <a:pt x="1108" y="617"/>
                    </a:lnTo>
                    <a:lnTo>
                      <a:pt x="1108" y="617"/>
                    </a:lnTo>
                    <a:lnTo>
                      <a:pt x="1108" y="617"/>
                    </a:lnTo>
                    <a:lnTo>
                      <a:pt x="1108" y="617"/>
                    </a:lnTo>
                    <a:lnTo>
                      <a:pt x="1108" y="617"/>
                    </a:lnTo>
                    <a:lnTo>
                      <a:pt x="1108" y="617"/>
                    </a:lnTo>
                    <a:lnTo>
                      <a:pt x="1108" y="619"/>
                    </a:lnTo>
                    <a:lnTo>
                      <a:pt x="1108" y="619"/>
                    </a:lnTo>
                    <a:lnTo>
                      <a:pt x="1110" y="617"/>
                    </a:lnTo>
                    <a:lnTo>
                      <a:pt x="1110" y="617"/>
                    </a:lnTo>
                    <a:lnTo>
                      <a:pt x="1110" y="617"/>
                    </a:lnTo>
                    <a:lnTo>
                      <a:pt x="1112" y="617"/>
                    </a:lnTo>
                    <a:lnTo>
                      <a:pt x="1110" y="615"/>
                    </a:lnTo>
                    <a:lnTo>
                      <a:pt x="1112" y="615"/>
                    </a:lnTo>
                    <a:lnTo>
                      <a:pt x="1112" y="615"/>
                    </a:lnTo>
                    <a:lnTo>
                      <a:pt x="1112" y="613"/>
                    </a:lnTo>
                    <a:lnTo>
                      <a:pt x="1112" y="613"/>
                    </a:lnTo>
                    <a:lnTo>
                      <a:pt x="1112" y="613"/>
                    </a:lnTo>
                    <a:lnTo>
                      <a:pt x="1112" y="611"/>
                    </a:lnTo>
                    <a:lnTo>
                      <a:pt x="1112" y="611"/>
                    </a:lnTo>
                    <a:lnTo>
                      <a:pt x="1114" y="613"/>
                    </a:lnTo>
                    <a:lnTo>
                      <a:pt x="1114" y="613"/>
                    </a:lnTo>
                    <a:lnTo>
                      <a:pt x="1114" y="613"/>
                    </a:lnTo>
                    <a:lnTo>
                      <a:pt x="1114" y="613"/>
                    </a:lnTo>
                    <a:lnTo>
                      <a:pt x="1114" y="611"/>
                    </a:lnTo>
                    <a:lnTo>
                      <a:pt x="1114" y="611"/>
                    </a:lnTo>
                    <a:lnTo>
                      <a:pt x="1114" y="611"/>
                    </a:lnTo>
                    <a:lnTo>
                      <a:pt x="1114" y="609"/>
                    </a:lnTo>
                    <a:lnTo>
                      <a:pt x="1114" y="609"/>
                    </a:lnTo>
                    <a:lnTo>
                      <a:pt x="1114" y="609"/>
                    </a:lnTo>
                    <a:lnTo>
                      <a:pt x="1114" y="607"/>
                    </a:lnTo>
                    <a:lnTo>
                      <a:pt x="1114" y="607"/>
                    </a:lnTo>
                    <a:lnTo>
                      <a:pt x="1114" y="607"/>
                    </a:lnTo>
                    <a:lnTo>
                      <a:pt x="1114" y="607"/>
                    </a:lnTo>
                    <a:lnTo>
                      <a:pt x="1114" y="607"/>
                    </a:lnTo>
                    <a:lnTo>
                      <a:pt x="1114" y="607"/>
                    </a:lnTo>
                    <a:lnTo>
                      <a:pt x="1116" y="607"/>
                    </a:lnTo>
                    <a:lnTo>
                      <a:pt x="1116" y="609"/>
                    </a:lnTo>
                    <a:lnTo>
                      <a:pt x="1116" y="609"/>
                    </a:lnTo>
                    <a:lnTo>
                      <a:pt x="1116" y="609"/>
                    </a:lnTo>
                    <a:lnTo>
                      <a:pt x="1116" y="609"/>
                    </a:lnTo>
                    <a:lnTo>
                      <a:pt x="1118" y="607"/>
                    </a:lnTo>
                    <a:lnTo>
                      <a:pt x="1118" y="605"/>
                    </a:lnTo>
                    <a:lnTo>
                      <a:pt x="1118" y="605"/>
                    </a:lnTo>
                    <a:lnTo>
                      <a:pt x="1118" y="605"/>
                    </a:lnTo>
                    <a:lnTo>
                      <a:pt x="1118" y="605"/>
                    </a:lnTo>
                    <a:lnTo>
                      <a:pt x="1118" y="603"/>
                    </a:lnTo>
                    <a:lnTo>
                      <a:pt x="1118" y="603"/>
                    </a:lnTo>
                    <a:lnTo>
                      <a:pt x="1116" y="603"/>
                    </a:lnTo>
                    <a:lnTo>
                      <a:pt x="1116" y="600"/>
                    </a:lnTo>
                    <a:lnTo>
                      <a:pt x="1116" y="600"/>
                    </a:lnTo>
                    <a:lnTo>
                      <a:pt x="1116" y="600"/>
                    </a:lnTo>
                    <a:lnTo>
                      <a:pt x="1118" y="600"/>
                    </a:lnTo>
                    <a:lnTo>
                      <a:pt x="1118" y="600"/>
                    </a:lnTo>
                    <a:lnTo>
                      <a:pt x="1118" y="603"/>
                    </a:lnTo>
                    <a:lnTo>
                      <a:pt x="1120" y="603"/>
                    </a:lnTo>
                    <a:lnTo>
                      <a:pt x="1120" y="605"/>
                    </a:lnTo>
                    <a:lnTo>
                      <a:pt x="1122" y="605"/>
                    </a:lnTo>
                    <a:lnTo>
                      <a:pt x="1122" y="605"/>
                    </a:lnTo>
                    <a:lnTo>
                      <a:pt x="1122" y="605"/>
                    </a:lnTo>
                    <a:lnTo>
                      <a:pt x="1122" y="607"/>
                    </a:lnTo>
                    <a:lnTo>
                      <a:pt x="1122" y="607"/>
                    </a:lnTo>
                    <a:lnTo>
                      <a:pt x="1122" y="607"/>
                    </a:lnTo>
                    <a:lnTo>
                      <a:pt x="1122" y="607"/>
                    </a:lnTo>
                    <a:lnTo>
                      <a:pt x="1124" y="607"/>
                    </a:lnTo>
                    <a:lnTo>
                      <a:pt x="1124" y="607"/>
                    </a:lnTo>
                    <a:lnTo>
                      <a:pt x="1124" y="607"/>
                    </a:lnTo>
                    <a:lnTo>
                      <a:pt x="1124" y="605"/>
                    </a:lnTo>
                    <a:lnTo>
                      <a:pt x="1122" y="600"/>
                    </a:lnTo>
                    <a:lnTo>
                      <a:pt x="1122" y="600"/>
                    </a:lnTo>
                    <a:lnTo>
                      <a:pt x="1120" y="598"/>
                    </a:lnTo>
                    <a:lnTo>
                      <a:pt x="1120" y="598"/>
                    </a:lnTo>
                    <a:lnTo>
                      <a:pt x="1120" y="598"/>
                    </a:lnTo>
                    <a:lnTo>
                      <a:pt x="1120" y="596"/>
                    </a:lnTo>
                    <a:lnTo>
                      <a:pt x="1120" y="596"/>
                    </a:lnTo>
                    <a:lnTo>
                      <a:pt x="1122" y="598"/>
                    </a:lnTo>
                    <a:lnTo>
                      <a:pt x="1122" y="598"/>
                    </a:lnTo>
                    <a:lnTo>
                      <a:pt x="1122" y="598"/>
                    </a:lnTo>
                    <a:lnTo>
                      <a:pt x="1122" y="596"/>
                    </a:lnTo>
                    <a:lnTo>
                      <a:pt x="1122" y="594"/>
                    </a:lnTo>
                    <a:lnTo>
                      <a:pt x="1122" y="592"/>
                    </a:lnTo>
                    <a:lnTo>
                      <a:pt x="1122" y="592"/>
                    </a:lnTo>
                    <a:lnTo>
                      <a:pt x="1124" y="592"/>
                    </a:lnTo>
                    <a:lnTo>
                      <a:pt x="1124" y="592"/>
                    </a:lnTo>
                    <a:lnTo>
                      <a:pt x="1126" y="594"/>
                    </a:lnTo>
                    <a:lnTo>
                      <a:pt x="1126" y="594"/>
                    </a:lnTo>
                    <a:lnTo>
                      <a:pt x="1126" y="596"/>
                    </a:lnTo>
                    <a:lnTo>
                      <a:pt x="1126" y="598"/>
                    </a:lnTo>
                    <a:lnTo>
                      <a:pt x="1124" y="598"/>
                    </a:lnTo>
                    <a:lnTo>
                      <a:pt x="1124" y="598"/>
                    </a:lnTo>
                    <a:lnTo>
                      <a:pt x="1126" y="600"/>
                    </a:lnTo>
                    <a:lnTo>
                      <a:pt x="1126" y="600"/>
                    </a:lnTo>
                    <a:lnTo>
                      <a:pt x="1126" y="600"/>
                    </a:lnTo>
                    <a:lnTo>
                      <a:pt x="1126" y="600"/>
                    </a:lnTo>
                    <a:lnTo>
                      <a:pt x="1126" y="600"/>
                    </a:lnTo>
                    <a:lnTo>
                      <a:pt x="1126" y="600"/>
                    </a:lnTo>
                    <a:lnTo>
                      <a:pt x="1126" y="600"/>
                    </a:lnTo>
                    <a:lnTo>
                      <a:pt x="1126" y="603"/>
                    </a:lnTo>
                    <a:lnTo>
                      <a:pt x="1129" y="603"/>
                    </a:lnTo>
                    <a:lnTo>
                      <a:pt x="1129" y="603"/>
                    </a:lnTo>
                    <a:lnTo>
                      <a:pt x="1129" y="605"/>
                    </a:lnTo>
                    <a:lnTo>
                      <a:pt x="1129" y="605"/>
                    </a:lnTo>
                    <a:lnTo>
                      <a:pt x="1129" y="605"/>
                    </a:lnTo>
                    <a:lnTo>
                      <a:pt x="1129" y="603"/>
                    </a:lnTo>
                    <a:lnTo>
                      <a:pt x="1129" y="603"/>
                    </a:lnTo>
                    <a:lnTo>
                      <a:pt x="1129" y="603"/>
                    </a:lnTo>
                    <a:lnTo>
                      <a:pt x="1129" y="603"/>
                    </a:lnTo>
                    <a:lnTo>
                      <a:pt x="1129" y="600"/>
                    </a:lnTo>
                    <a:lnTo>
                      <a:pt x="1129" y="600"/>
                    </a:lnTo>
                    <a:lnTo>
                      <a:pt x="1129" y="600"/>
                    </a:lnTo>
                    <a:lnTo>
                      <a:pt x="1129" y="600"/>
                    </a:lnTo>
                    <a:lnTo>
                      <a:pt x="1129" y="600"/>
                    </a:lnTo>
                    <a:lnTo>
                      <a:pt x="1129" y="600"/>
                    </a:lnTo>
                    <a:lnTo>
                      <a:pt x="1126" y="600"/>
                    </a:lnTo>
                    <a:lnTo>
                      <a:pt x="1126" y="598"/>
                    </a:lnTo>
                    <a:lnTo>
                      <a:pt x="1126" y="598"/>
                    </a:lnTo>
                    <a:lnTo>
                      <a:pt x="1126" y="598"/>
                    </a:lnTo>
                    <a:lnTo>
                      <a:pt x="1126" y="598"/>
                    </a:lnTo>
                    <a:lnTo>
                      <a:pt x="1126" y="596"/>
                    </a:lnTo>
                    <a:lnTo>
                      <a:pt x="1126" y="594"/>
                    </a:lnTo>
                    <a:lnTo>
                      <a:pt x="1129" y="594"/>
                    </a:lnTo>
                    <a:lnTo>
                      <a:pt x="1129" y="594"/>
                    </a:lnTo>
                    <a:lnTo>
                      <a:pt x="1129" y="592"/>
                    </a:lnTo>
                    <a:lnTo>
                      <a:pt x="1129" y="592"/>
                    </a:lnTo>
                    <a:lnTo>
                      <a:pt x="1129" y="592"/>
                    </a:lnTo>
                    <a:lnTo>
                      <a:pt x="1131" y="592"/>
                    </a:lnTo>
                    <a:lnTo>
                      <a:pt x="1131" y="592"/>
                    </a:lnTo>
                    <a:lnTo>
                      <a:pt x="1131" y="592"/>
                    </a:lnTo>
                    <a:lnTo>
                      <a:pt x="1131" y="592"/>
                    </a:lnTo>
                    <a:lnTo>
                      <a:pt x="1131" y="590"/>
                    </a:lnTo>
                    <a:lnTo>
                      <a:pt x="1131" y="590"/>
                    </a:lnTo>
                    <a:lnTo>
                      <a:pt x="1131" y="590"/>
                    </a:lnTo>
                    <a:lnTo>
                      <a:pt x="1131" y="590"/>
                    </a:lnTo>
                    <a:lnTo>
                      <a:pt x="1133" y="588"/>
                    </a:lnTo>
                    <a:lnTo>
                      <a:pt x="1131" y="588"/>
                    </a:lnTo>
                    <a:lnTo>
                      <a:pt x="1131" y="588"/>
                    </a:lnTo>
                    <a:lnTo>
                      <a:pt x="1131" y="586"/>
                    </a:lnTo>
                    <a:lnTo>
                      <a:pt x="1131" y="586"/>
                    </a:lnTo>
                    <a:lnTo>
                      <a:pt x="1131" y="584"/>
                    </a:lnTo>
                    <a:lnTo>
                      <a:pt x="1131" y="584"/>
                    </a:lnTo>
                    <a:lnTo>
                      <a:pt x="1131" y="582"/>
                    </a:lnTo>
                    <a:lnTo>
                      <a:pt x="1131" y="582"/>
                    </a:lnTo>
                    <a:lnTo>
                      <a:pt x="1133" y="582"/>
                    </a:lnTo>
                    <a:lnTo>
                      <a:pt x="1133" y="582"/>
                    </a:lnTo>
                    <a:lnTo>
                      <a:pt x="1133" y="584"/>
                    </a:lnTo>
                    <a:lnTo>
                      <a:pt x="1133" y="588"/>
                    </a:lnTo>
                    <a:lnTo>
                      <a:pt x="1135" y="588"/>
                    </a:lnTo>
                    <a:lnTo>
                      <a:pt x="1135" y="588"/>
                    </a:lnTo>
                    <a:lnTo>
                      <a:pt x="1135" y="588"/>
                    </a:lnTo>
                    <a:lnTo>
                      <a:pt x="1135" y="588"/>
                    </a:lnTo>
                    <a:lnTo>
                      <a:pt x="1135" y="588"/>
                    </a:lnTo>
                    <a:lnTo>
                      <a:pt x="1133" y="588"/>
                    </a:lnTo>
                    <a:lnTo>
                      <a:pt x="1133" y="590"/>
                    </a:lnTo>
                    <a:lnTo>
                      <a:pt x="1135" y="590"/>
                    </a:lnTo>
                    <a:lnTo>
                      <a:pt x="1135" y="590"/>
                    </a:lnTo>
                    <a:lnTo>
                      <a:pt x="1135" y="590"/>
                    </a:lnTo>
                    <a:lnTo>
                      <a:pt x="1135" y="590"/>
                    </a:lnTo>
                    <a:lnTo>
                      <a:pt x="1135" y="592"/>
                    </a:lnTo>
                    <a:lnTo>
                      <a:pt x="1135" y="592"/>
                    </a:lnTo>
                    <a:lnTo>
                      <a:pt x="1135" y="594"/>
                    </a:lnTo>
                    <a:lnTo>
                      <a:pt x="1135" y="594"/>
                    </a:lnTo>
                    <a:lnTo>
                      <a:pt x="1135" y="594"/>
                    </a:lnTo>
                    <a:lnTo>
                      <a:pt x="1137" y="594"/>
                    </a:lnTo>
                    <a:lnTo>
                      <a:pt x="1137" y="594"/>
                    </a:lnTo>
                    <a:lnTo>
                      <a:pt x="1137" y="592"/>
                    </a:lnTo>
                    <a:lnTo>
                      <a:pt x="1137" y="592"/>
                    </a:lnTo>
                    <a:lnTo>
                      <a:pt x="1137" y="592"/>
                    </a:lnTo>
                    <a:lnTo>
                      <a:pt x="1137" y="590"/>
                    </a:lnTo>
                    <a:lnTo>
                      <a:pt x="1137" y="590"/>
                    </a:lnTo>
                    <a:lnTo>
                      <a:pt x="1137" y="590"/>
                    </a:lnTo>
                    <a:lnTo>
                      <a:pt x="1137" y="590"/>
                    </a:lnTo>
                    <a:lnTo>
                      <a:pt x="1137" y="588"/>
                    </a:lnTo>
                    <a:lnTo>
                      <a:pt x="1137" y="588"/>
                    </a:lnTo>
                    <a:lnTo>
                      <a:pt x="1137" y="588"/>
                    </a:lnTo>
                    <a:lnTo>
                      <a:pt x="1139" y="586"/>
                    </a:lnTo>
                    <a:lnTo>
                      <a:pt x="1139" y="586"/>
                    </a:lnTo>
                    <a:lnTo>
                      <a:pt x="1141" y="586"/>
                    </a:lnTo>
                    <a:lnTo>
                      <a:pt x="1141" y="586"/>
                    </a:lnTo>
                    <a:lnTo>
                      <a:pt x="1141" y="586"/>
                    </a:lnTo>
                    <a:lnTo>
                      <a:pt x="1139" y="588"/>
                    </a:lnTo>
                    <a:lnTo>
                      <a:pt x="1139" y="588"/>
                    </a:lnTo>
                    <a:lnTo>
                      <a:pt x="1139" y="590"/>
                    </a:lnTo>
                    <a:lnTo>
                      <a:pt x="1141" y="590"/>
                    </a:lnTo>
                    <a:lnTo>
                      <a:pt x="1141" y="588"/>
                    </a:lnTo>
                    <a:lnTo>
                      <a:pt x="1141" y="590"/>
                    </a:lnTo>
                    <a:lnTo>
                      <a:pt x="1143" y="590"/>
                    </a:lnTo>
                    <a:lnTo>
                      <a:pt x="1143" y="590"/>
                    </a:lnTo>
                    <a:lnTo>
                      <a:pt x="1145" y="590"/>
                    </a:lnTo>
                    <a:lnTo>
                      <a:pt x="1145" y="590"/>
                    </a:lnTo>
                    <a:lnTo>
                      <a:pt x="1145" y="590"/>
                    </a:lnTo>
                    <a:lnTo>
                      <a:pt x="1147" y="590"/>
                    </a:lnTo>
                    <a:lnTo>
                      <a:pt x="1147" y="590"/>
                    </a:lnTo>
                    <a:lnTo>
                      <a:pt x="1149" y="590"/>
                    </a:lnTo>
                    <a:lnTo>
                      <a:pt x="1149" y="590"/>
                    </a:lnTo>
                    <a:lnTo>
                      <a:pt x="1149" y="590"/>
                    </a:lnTo>
                    <a:lnTo>
                      <a:pt x="1149" y="590"/>
                    </a:lnTo>
                    <a:lnTo>
                      <a:pt x="1151" y="590"/>
                    </a:lnTo>
                    <a:lnTo>
                      <a:pt x="1151" y="590"/>
                    </a:lnTo>
                    <a:lnTo>
                      <a:pt x="1151" y="590"/>
                    </a:lnTo>
                    <a:lnTo>
                      <a:pt x="1151" y="590"/>
                    </a:lnTo>
                    <a:lnTo>
                      <a:pt x="1151" y="590"/>
                    </a:lnTo>
                    <a:lnTo>
                      <a:pt x="1151" y="590"/>
                    </a:lnTo>
                    <a:lnTo>
                      <a:pt x="1151" y="590"/>
                    </a:lnTo>
                    <a:lnTo>
                      <a:pt x="1151" y="592"/>
                    </a:lnTo>
                    <a:lnTo>
                      <a:pt x="1151" y="592"/>
                    </a:lnTo>
                    <a:lnTo>
                      <a:pt x="1153" y="590"/>
                    </a:lnTo>
                    <a:lnTo>
                      <a:pt x="1153" y="588"/>
                    </a:lnTo>
                    <a:lnTo>
                      <a:pt x="1153" y="588"/>
                    </a:lnTo>
                    <a:lnTo>
                      <a:pt x="1153" y="588"/>
                    </a:lnTo>
                    <a:lnTo>
                      <a:pt x="1153" y="588"/>
                    </a:lnTo>
                    <a:lnTo>
                      <a:pt x="1153" y="586"/>
                    </a:lnTo>
                    <a:lnTo>
                      <a:pt x="1153" y="586"/>
                    </a:lnTo>
                    <a:lnTo>
                      <a:pt x="1155" y="586"/>
                    </a:lnTo>
                    <a:lnTo>
                      <a:pt x="1155" y="586"/>
                    </a:lnTo>
                    <a:lnTo>
                      <a:pt x="1155" y="588"/>
                    </a:lnTo>
                    <a:lnTo>
                      <a:pt x="1157" y="590"/>
                    </a:lnTo>
                    <a:lnTo>
                      <a:pt x="1157" y="588"/>
                    </a:lnTo>
                    <a:lnTo>
                      <a:pt x="1157" y="588"/>
                    </a:lnTo>
                    <a:lnTo>
                      <a:pt x="1157" y="586"/>
                    </a:lnTo>
                    <a:lnTo>
                      <a:pt x="1157" y="586"/>
                    </a:lnTo>
                    <a:lnTo>
                      <a:pt x="1157" y="586"/>
                    </a:lnTo>
                    <a:lnTo>
                      <a:pt x="1157" y="586"/>
                    </a:lnTo>
                    <a:lnTo>
                      <a:pt x="1157" y="586"/>
                    </a:lnTo>
                    <a:lnTo>
                      <a:pt x="1157" y="586"/>
                    </a:lnTo>
                    <a:lnTo>
                      <a:pt x="1157" y="586"/>
                    </a:lnTo>
                    <a:lnTo>
                      <a:pt x="1157" y="584"/>
                    </a:lnTo>
                    <a:lnTo>
                      <a:pt x="1157" y="584"/>
                    </a:lnTo>
                    <a:lnTo>
                      <a:pt x="1157" y="582"/>
                    </a:lnTo>
                    <a:lnTo>
                      <a:pt x="1157" y="580"/>
                    </a:lnTo>
                    <a:lnTo>
                      <a:pt x="1159" y="578"/>
                    </a:lnTo>
                    <a:lnTo>
                      <a:pt x="1159" y="578"/>
                    </a:lnTo>
                    <a:lnTo>
                      <a:pt x="1159" y="578"/>
                    </a:lnTo>
                    <a:lnTo>
                      <a:pt x="1159" y="578"/>
                    </a:lnTo>
                    <a:lnTo>
                      <a:pt x="1159" y="580"/>
                    </a:lnTo>
                    <a:lnTo>
                      <a:pt x="1159" y="580"/>
                    </a:lnTo>
                    <a:lnTo>
                      <a:pt x="1161" y="580"/>
                    </a:lnTo>
                    <a:lnTo>
                      <a:pt x="1163" y="580"/>
                    </a:lnTo>
                    <a:lnTo>
                      <a:pt x="1163" y="578"/>
                    </a:lnTo>
                    <a:lnTo>
                      <a:pt x="1163" y="576"/>
                    </a:lnTo>
                    <a:lnTo>
                      <a:pt x="1163" y="576"/>
                    </a:lnTo>
                    <a:lnTo>
                      <a:pt x="1163" y="574"/>
                    </a:lnTo>
                    <a:lnTo>
                      <a:pt x="1163" y="574"/>
                    </a:lnTo>
                    <a:lnTo>
                      <a:pt x="1163" y="574"/>
                    </a:lnTo>
                    <a:lnTo>
                      <a:pt x="1163" y="574"/>
                    </a:lnTo>
                    <a:lnTo>
                      <a:pt x="1163" y="574"/>
                    </a:lnTo>
                    <a:lnTo>
                      <a:pt x="1163" y="576"/>
                    </a:lnTo>
                    <a:lnTo>
                      <a:pt x="1161" y="578"/>
                    </a:lnTo>
                    <a:lnTo>
                      <a:pt x="1161" y="578"/>
                    </a:lnTo>
                    <a:lnTo>
                      <a:pt x="1161" y="576"/>
                    </a:lnTo>
                    <a:lnTo>
                      <a:pt x="1161" y="576"/>
                    </a:lnTo>
                    <a:lnTo>
                      <a:pt x="1161" y="576"/>
                    </a:lnTo>
                    <a:lnTo>
                      <a:pt x="1161" y="576"/>
                    </a:lnTo>
                    <a:lnTo>
                      <a:pt x="1161" y="574"/>
                    </a:lnTo>
                    <a:lnTo>
                      <a:pt x="1159" y="574"/>
                    </a:lnTo>
                    <a:lnTo>
                      <a:pt x="1161" y="574"/>
                    </a:lnTo>
                    <a:lnTo>
                      <a:pt x="1161" y="574"/>
                    </a:lnTo>
                    <a:lnTo>
                      <a:pt x="1161" y="574"/>
                    </a:lnTo>
                    <a:lnTo>
                      <a:pt x="1161" y="574"/>
                    </a:lnTo>
                    <a:lnTo>
                      <a:pt x="1159" y="574"/>
                    </a:lnTo>
                    <a:lnTo>
                      <a:pt x="1159" y="576"/>
                    </a:lnTo>
                    <a:lnTo>
                      <a:pt x="1157" y="576"/>
                    </a:lnTo>
                    <a:lnTo>
                      <a:pt x="1157" y="576"/>
                    </a:lnTo>
                    <a:lnTo>
                      <a:pt x="1157" y="578"/>
                    </a:lnTo>
                    <a:lnTo>
                      <a:pt x="1155" y="578"/>
                    </a:lnTo>
                    <a:lnTo>
                      <a:pt x="1155" y="576"/>
                    </a:lnTo>
                    <a:lnTo>
                      <a:pt x="1157" y="576"/>
                    </a:lnTo>
                    <a:lnTo>
                      <a:pt x="1157" y="576"/>
                    </a:lnTo>
                    <a:lnTo>
                      <a:pt x="1157" y="576"/>
                    </a:lnTo>
                    <a:lnTo>
                      <a:pt x="1157" y="576"/>
                    </a:lnTo>
                    <a:lnTo>
                      <a:pt x="1157" y="574"/>
                    </a:lnTo>
                    <a:lnTo>
                      <a:pt x="1157" y="574"/>
                    </a:lnTo>
                    <a:lnTo>
                      <a:pt x="1157" y="574"/>
                    </a:lnTo>
                    <a:lnTo>
                      <a:pt x="1157" y="574"/>
                    </a:lnTo>
                    <a:lnTo>
                      <a:pt x="1157" y="572"/>
                    </a:lnTo>
                    <a:lnTo>
                      <a:pt x="1157" y="572"/>
                    </a:lnTo>
                    <a:lnTo>
                      <a:pt x="1157" y="572"/>
                    </a:lnTo>
                    <a:lnTo>
                      <a:pt x="1157" y="572"/>
                    </a:lnTo>
                    <a:lnTo>
                      <a:pt x="1157" y="574"/>
                    </a:lnTo>
                    <a:lnTo>
                      <a:pt x="1157" y="574"/>
                    </a:lnTo>
                    <a:lnTo>
                      <a:pt x="1159" y="574"/>
                    </a:lnTo>
                    <a:lnTo>
                      <a:pt x="1159" y="572"/>
                    </a:lnTo>
                    <a:lnTo>
                      <a:pt x="1159" y="572"/>
                    </a:lnTo>
                    <a:lnTo>
                      <a:pt x="1161" y="572"/>
                    </a:lnTo>
                    <a:lnTo>
                      <a:pt x="1161" y="570"/>
                    </a:lnTo>
                    <a:lnTo>
                      <a:pt x="1161" y="568"/>
                    </a:lnTo>
                    <a:lnTo>
                      <a:pt x="1161" y="568"/>
                    </a:lnTo>
                    <a:lnTo>
                      <a:pt x="1159" y="568"/>
                    </a:lnTo>
                    <a:lnTo>
                      <a:pt x="1159" y="568"/>
                    </a:lnTo>
                    <a:lnTo>
                      <a:pt x="1159" y="568"/>
                    </a:lnTo>
                    <a:lnTo>
                      <a:pt x="1159" y="568"/>
                    </a:lnTo>
                    <a:lnTo>
                      <a:pt x="1159" y="566"/>
                    </a:lnTo>
                    <a:lnTo>
                      <a:pt x="1161" y="568"/>
                    </a:lnTo>
                    <a:lnTo>
                      <a:pt x="1161" y="568"/>
                    </a:lnTo>
                    <a:lnTo>
                      <a:pt x="1161" y="568"/>
                    </a:lnTo>
                    <a:lnTo>
                      <a:pt x="1161" y="568"/>
                    </a:lnTo>
                    <a:lnTo>
                      <a:pt x="1163" y="568"/>
                    </a:lnTo>
                    <a:lnTo>
                      <a:pt x="1163" y="568"/>
                    </a:lnTo>
                    <a:lnTo>
                      <a:pt x="1163" y="566"/>
                    </a:lnTo>
                    <a:lnTo>
                      <a:pt x="1161" y="566"/>
                    </a:lnTo>
                    <a:lnTo>
                      <a:pt x="1161" y="566"/>
                    </a:lnTo>
                    <a:lnTo>
                      <a:pt x="1161" y="566"/>
                    </a:lnTo>
                    <a:lnTo>
                      <a:pt x="1163" y="566"/>
                    </a:lnTo>
                    <a:lnTo>
                      <a:pt x="1163" y="566"/>
                    </a:lnTo>
                    <a:lnTo>
                      <a:pt x="1163" y="564"/>
                    </a:lnTo>
                    <a:lnTo>
                      <a:pt x="1163" y="564"/>
                    </a:lnTo>
                    <a:lnTo>
                      <a:pt x="1165" y="566"/>
                    </a:lnTo>
                    <a:lnTo>
                      <a:pt x="1165" y="566"/>
                    </a:lnTo>
                    <a:lnTo>
                      <a:pt x="1165" y="566"/>
                    </a:lnTo>
                    <a:lnTo>
                      <a:pt x="1165" y="564"/>
                    </a:lnTo>
                    <a:lnTo>
                      <a:pt x="1165" y="564"/>
                    </a:lnTo>
                    <a:lnTo>
                      <a:pt x="1167" y="564"/>
                    </a:lnTo>
                    <a:lnTo>
                      <a:pt x="1167" y="564"/>
                    </a:lnTo>
                    <a:lnTo>
                      <a:pt x="1167" y="562"/>
                    </a:lnTo>
                    <a:lnTo>
                      <a:pt x="1167" y="562"/>
                    </a:lnTo>
                    <a:lnTo>
                      <a:pt x="1167" y="562"/>
                    </a:lnTo>
                    <a:lnTo>
                      <a:pt x="1165" y="562"/>
                    </a:lnTo>
                    <a:lnTo>
                      <a:pt x="1165" y="562"/>
                    </a:lnTo>
                    <a:lnTo>
                      <a:pt x="1165" y="562"/>
                    </a:lnTo>
                    <a:lnTo>
                      <a:pt x="1165" y="562"/>
                    </a:lnTo>
                    <a:lnTo>
                      <a:pt x="1167" y="559"/>
                    </a:lnTo>
                    <a:lnTo>
                      <a:pt x="1167" y="559"/>
                    </a:lnTo>
                    <a:lnTo>
                      <a:pt x="1167" y="559"/>
                    </a:lnTo>
                    <a:lnTo>
                      <a:pt x="1165" y="559"/>
                    </a:lnTo>
                    <a:lnTo>
                      <a:pt x="1165" y="559"/>
                    </a:lnTo>
                    <a:lnTo>
                      <a:pt x="1165" y="559"/>
                    </a:lnTo>
                    <a:lnTo>
                      <a:pt x="1165" y="557"/>
                    </a:lnTo>
                    <a:lnTo>
                      <a:pt x="1165" y="557"/>
                    </a:lnTo>
                    <a:lnTo>
                      <a:pt x="1165" y="557"/>
                    </a:lnTo>
                    <a:lnTo>
                      <a:pt x="1165" y="557"/>
                    </a:lnTo>
                    <a:lnTo>
                      <a:pt x="1165" y="557"/>
                    </a:lnTo>
                    <a:lnTo>
                      <a:pt x="1163" y="557"/>
                    </a:lnTo>
                    <a:lnTo>
                      <a:pt x="1163" y="557"/>
                    </a:lnTo>
                    <a:lnTo>
                      <a:pt x="1163" y="555"/>
                    </a:lnTo>
                    <a:lnTo>
                      <a:pt x="1163" y="555"/>
                    </a:lnTo>
                    <a:lnTo>
                      <a:pt x="1163" y="555"/>
                    </a:lnTo>
                    <a:lnTo>
                      <a:pt x="1163" y="555"/>
                    </a:lnTo>
                    <a:lnTo>
                      <a:pt x="1163" y="555"/>
                    </a:lnTo>
                    <a:lnTo>
                      <a:pt x="1161" y="555"/>
                    </a:lnTo>
                    <a:lnTo>
                      <a:pt x="1161" y="555"/>
                    </a:lnTo>
                    <a:lnTo>
                      <a:pt x="1161" y="557"/>
                    </a:lnTo>
                    <a:lnTo>
                      <a:pt x="1161" y="559"/>
                    </a:lnTo>
                    <a:lnTo>
                      <a:pt x="1161" y="559"/>
                    </a:lnTo>
                    <a:lnTo>
                      <a:pt x="1161" y="559"/>
                    </a:lnTo>
                    <a:lnTo>
                      <a:pt x="1161" y="559"/>
                    </a:lnTo>
                    <a:lnTo>
                      <a:pt x="1161" y="559"/>
                    </a:lnTo>
                    <a:lnTo>
                      <a:pt x="1161" y="557"/>
                    </a:lnTo>
                    <a:lnTo>
                      <a:pt x="1161" y="557"/>
                    </a:lnTo>
                    <a:lnTo>
                      <a:pt x="1161" y="557"/>
                    </a:lnTo>
                    <a:lnTo>
                      <a:pt x="1161" y="557"/>
                    </a:lnTo>
                    <a:lnTo>
                      <a:pt x="1159" y="557"/>
                    </a:lnTo>
                    <a:lnTo>
                      <a:pt x="1159" y="559"/>
                    </a:lnTo>
                    <a:lnTo>
                      <a:pt x="1159" y="559"/>
                    </a:lnTo>
                    <a:lnTo>
                      <a:pt x="1159" y="559"/>
                    </a:lnTo>
                    <a:lnTo>
                      <a:pt x="1159" y="559"/>
                    </a:lnTo>
                    <a:lnTo>
                      <a:pt x="1159" y="559"/>
                    </a:lnTo>
                    <a:lnTo>
                      <a:pt x="1159" y="559"/>
                    </a:lnTo>
                    <a:lnTo>
                      <a:pt x="1159" y="559"/>
                    </a:lnTo>
                    <a:lnTo>
                      <a:pt x="1159" y="559"/>
                    </a:lnTo>
                    <a:lnTo>
                      <a:pt x="1159" y="562"/>
                    </a:lnTo>
                    <a:lnTo>
                      <a:pt x="1159" y="562"/>
                    </a:lnTo>
                    <a:lnTo>
                      <a:pt x="1159" y="562"/>
                    </a:lnTo>
                    <a:lnTo>
                      <a:pt x="1159" y="564"/>
                    </a:lnTo>
                    <a:lnTo>
                      <a:pt x="1159" y="564"/>
                    </a:lnTo>
                    <a:lnTo>
                      <a:pt x="1159" y="562"/>
                    </a:lnTo>
                    <a:lnTo>
                      <a:pt x="1159" y="562"/>
                    </a:lnTo>
                    <a:lnTo>
                      <a:pt x="1157" y="562"/>
                    </a:lnTo>
                    <a:lnTo>
                      <a:pt x="1157" y="562"/>
                    </a:lnTo>
                    <a:lnTo>
                      <a:pt x="1157" y="562"/>
                    </a:lnTo>
                    <a:lnTo>
                      <a:pt x="1157" y="562"/>
                    </a:lnTo>
                    <a:lnTo>
                      <a:pt x="1157" y="562"/>
                    </a:lnTo>
                    <a:lnTo>
                      <a:pt x="1157" y="559"/>
                    </a:lnTo>
                    <a:lnTo>
                      <a:pt x="1157" y="559"/>
                    </a:lnTo>
                    <a:lnTo>
                      <a:pt x="1155" y="562"/>
                    </a:lnTo>
                    <a:lnTo>
                      <a:pt x="1155" y="559"/>
                    </a:lnTo>
                    <a:lnTo>
                      <a:pt x="1155" y="559"/>
                    </a:lnTo>
                    <a:lnTo>
                      <a:pt x="1155" y="559"/>
                    </a:lnTo>
                    <a:lnTo>
                      <a:pt x="1155" y="559"/>
                    </a:lnTo>
                    <a:lnTo>
                      <a:pt x="1155" y="559"/>
                    </a:lnTo>
                    <a:lnTo>
                      <a:pt x="1153" y="559"/>
                    </a:lnTo>
                    <a:lnTo>
                      <a:pt x="1153" y="559"/>
                    </a:lnTo>
                    <a:lnTo>
                      <a:pt x="1151" y="562"/>
                    </a:lnTo>
                    <a:lnTo>
                      <a:pt x="1149" y="562"/>
                    </a:lnTo>
                    <a:lnTo>
                      <a:pt x="1149" y="564"/>
                    </a:lnTo>
                    <a:lnTo>
                      <a:pt x="1149" y="564"/>
                    </a:lnTo>
                    <a:lnTo>
                      <a:pt x="1149" y="564"/>
                    </a:lnTo>
                    <a:lnTo>
                      <a:pt x="1149" y="564"/>
                    </a:lnTo>
                    <a:lnTo>
                      <a:pt x="1149" y="562"/>
                    </a:lnTo>
                    <a:lnTo>
                      <a:pt x="1149" y="562"/>
                    </a:lnTo>
                    <a:lnTo>
                      <a:pt x="1151" y="559"/>
                    </a:lnTo>
                    <a:lnTo>
                      <a:pt x="1151" y="557"/>
                    </a:lnTo>
                    <a:lnTo>
                      <a:pt x="1153" y="557"/>
                    </a:lnTo>
                    <a:lnTo>
                      <a:pt x="1153" y="555"/>
                    </a:lnTo>
                    <a:lnTo>
                      <a:pt x="1153" y="557"/>
                    </a:lnTo>
                    <a:lnTo>
                      <a:pt x="1155" y="557"/>
                    </a:lnTo>
                    <a:lnTo>
                      <a:pt x="1155" y="557"/>
                    </a:lnTo>
                    <a:lnTo>
                      <a:pt x="1155" y="557"/>
                    </a:lnTo>
                    <a:lnTo>
                      <a:pt x="1155" y="557"/>
                    </a:lnTo>
                    <a:lnTo>
                      <a:pt x="1155" y="557"/>
                    </a:lnTo>
                    <a:lnTo>
                      <a:pt x="1157" y="559"/>
                    </a:lnTo>
                    <a:lnTo>
                      <a:pt x="1157" y="557"/>
                    </a:lnTo>
                    <a:lnTo>
                      <a:pt x="1159" y="555"/>
                    </a:lnTo>
                    <a:lnTo>
                      <a:pt x="1159" y="555"/>
                    </a:lnTo>
                    <a:lnTo>
                      <a:pt x="1159" y="555"/>
                    </a:lnTo>
                    <a:lnTo>
                      <a:pt x="1159" y="553"/>
                    </a:lnTo>
                    <a:lnTo>
                      <a:pt x="1159" y="553"/>
                    </a:lnTo>
                    <a:lnTo>
                      <a:pt x="1159" y="553"/>
                    </a:lnTo>
                    <a:lnTo>
                      <a:pt x="1159" y="553"/>
                    </a:lnTo>
                    <a:lnTo>
                      <a:pt x="1159" y="553"/>
                    </a:lnTo>
                    <a:lnTo>
                      <a:pt x="1159" y="551"/>
                    </a:lnTo>
                    <a:lnTo>
                      <a:pt x="1159" y="551"/>
                    </a:lnTo>
                    <a:lnTo>
                      <a:pt x="1159" y="551"/>
                    </a:lnTo>
                    <a:lnTo>
                      <a:pt x="1159" y="551"/>
                    </a:lnTo>
                    <a:lnTo>
                      <a:pt x="1157" y="549"/>
                    </a:lnTo>
                    <a:lnTo>
                      <a:pt x="1157" y="547"/>
                    </a:lnTo>
                    <a:lnTo>
                      <a:pt x="1157" y="547"/>
                    </a:lnTo>
                    <a:lnTo>
                      <a:pt x="1159" y="547"/>
                    </a:lnTo>
                    <a:lnTo>
                      <a:pt x="1159" y="547"/>
                    </a:lnTo>
                    <a:lnTo>
                      <a:pt x="1157" y="547"/>
                    </a:lnTo>
                    <a:lnTo>
                      <a:pt x="1157" y="549"/>
                    </a:lnTo>
                    <a:lnTo>
                      <a:pt x="1155" y="549"/>
                    </a:lnTo>
                    <a:lnTo>
                      <a:pt x="1155" y="551"/>
                    </a:lnTo>
                    <a:lnTo>
                      <a:pt x="1155" y="551"/>
                    </a:lnTo>
                    <a:lnTo>
                      <a:pt x="1155" y="551"/>
                    </a:lnTo>
                    <a:lnTo>
                      <a:pt x="1155" y="553"/>
                    </a:lnTo>
                    <a:lnTo>
                      <a:pt x="1155" y="553"/>
                    </a:lnTo>
                    <a:lnTo>
                      <a:pt x="1155" y="553"/>
                    </a:lnTo>
                    <a:lnTo>
                      <a:pt x="1153" y="553"/>
                    </a:lnTo>
                    <a:lnTo>
                      <a:pt x="1153" y="551"/>
                    </a:lnTo>
                    <a:lnTo>
                      <a:pt x="1153" y="551"/>
                    </a:lnTo>
                    <a:lnTo>
                      <a:pt x="1155" y="551"/>
                    </a:lnTo>
                    <a:lnTo>
                      <a:pt x="1155" y="551"/>
                    </a:lnTo>
                    <a:lnTo>
                      <a:pt x="1155" y="549"/>
                    </a:lnTo>
                    <a:lnTo>
                      <a:pt x="1155" y="549"/>
                    </a:lnTo>
                    <a:lnTo>
                      <a:pt x="1155" y="549"/>
                    </a:lnTo>
                    <a:lnTo>
                      <a:pt x="1155" y="549"/>
                    </a:lnTo>
                    <a:lnTo>
                      <a:pt x="1155" y="547"/>
                    </a:lnTo>
                    <a:lnTo>
                      <a:pt x="1155" y="547"/>
                    </a:lnTo>
                    <a:lnTo>
                      <a:pt x="1155" y="547"/>
                    </a:lnTo>
                    <a:lnTo>
                      <a:pt x="1155" y="547"/>
                    </a:lnTo>
                    <a:lnTo>
                      <a:pt x="1155" y="547"/>
                    </a:lnTo>
                    <a:lnTo>
                      <a:pt x="1155" y="547"/>
                    </a:lnTo>
                    <a:lnTo>
                      <a:pt x="1155" y="547"/>
                    </a:lnTo>
                    <a:lnTo>
                      <a:pt x="1155" y="547"/>
                    </a:lnTo>
                    <a:lnTo>
                      <a:pt x="1153" y="547"/>
                    </a:lnTo>
                    <a:lnTo>
                      <a:pt x="1153" y="547"/>
                    </a:lnTo>
                    <a:lnTo>
                      <a:pt x="1153" y="547"/>
                    </a:lnTo>
                    <a:lnTo>
                      <a:pt x="1153" y="547"/>
                    </a:lnTo>
                    <a:lnTo>
                      <a:pt x="1151" y="547"/>
                    </a:lnTo>
                    <a:lnTo>
                      <a:pt x="1151" y="547"/>
                    </a:lnTo>
                    <a:lnTo>
                      <a:pt x="1151" y="547"/>
                    </a:lnTo>
                    <a:lnTo>
                      <a:pt x="1151" y="549"/>
                    </a:lnTo>
                    <a:lnTo>
                      <a:pt x="1151" y="549"/>
                    </a:lnTo>
                    <a:lnTo>
                      <a:pt x="1149" y="549"/>
                    </a:lnTo>
                    <a:lnTo>
                      <a:pt x="1149" y="549"/>
                    </a:lnTo>
                    <a:lnTo>
                      <a:pt x="1149" y="549"/>
                    </a:lnTo>
                    <a:lnTo>
                      <a:pt x="1149" y="549"/>
                    </a:lnTo>
                    <a:lnTo>
                      <a:pt x="1149" y="551"/>
                    </a:lnTo>
                    <a:lnTo>
                      <a:pt x="1149" y="551"/>
                    </a:lnTo>
                    <a:lnTo>
                      <a:pt x="1149" y="551"/>
                    </a:lnTo>
                    <a:lnTo>
                      <a:pt x="1149" y="551"/>
                    </a:lnTo>
                    <a:lnTo>
                      <a:pt x="1149" y="551"/>
                    </a:lnTo>
                    <a:lnTo>
                      <a:pt x="1147" y="553"/>
                    </a:lnTo>
                    <a:lnTo>
                      <a:pt x="1147" y="553"/>
                    </a:lnTo>
                    <a:lnTo>
                      <a:pt x="1147" y="551"/>
                    </a:lnTo>
                    <a:lnTo>
                      <a:pt x="1147" y="551"/>
                    </a:lnTo>
                    <a:lnTo>
                      <a:pt x="1147" y="551"/>
                    </a:lnTo>
                    <a:lnTo>
                      <a:pt x="1147" y="549"/>
                    </a:lnTo>
                    <a:lnTo>
                      <a:pt x="1147" y="549"/>
                    </a:lnTo>
                    <a:lnTo>
                      <a:pt x="1149" y="549"/>
                    </a:lnTo>
                    <a:lnTo>
                      <a:pt x="1149" y="547"/>
                    </a:lnTo>
                    <a:lnTo>
                      <a:pt x="1149" y="547"/>
                    </a:lnTo>
                    <a:lnTo>
                      <a:pt x="1151" y="545"/>
                    </a:lnTo>
                    <a:lnTo>
                      <a:pt x="1153" y="545"/>
                    </a:lnTo>
                    <a:lnTo>
                      <a:pt x="1153" y="545"/>
                    </a:lnTo>
                    <a:lnTo>
                      <a:pt x="1151" y="545"/>
                    </a:lnTo>
                    <a:lnTo>
                      <a:pt x="1151" y="545"/>
                    </a:lnTo>
                    <a:lnTo>
                      <a:pt x="1151" y="545"/>
                    </a:lnTo>
                    <a:lnTo>
                      <a:pt x="1151" y="545"/>
                    </a:lnTo>
                    <a:lnTo>
                      <a:pt x="1149" y="545"/>
                    </a:lnTo>
                    <a:lnTo>
                      <a:pt x="1149" y="545"/>
                    </a:lnTo>
                    <a:lnTo>
                      <a:pt x="1149" y="545"/>
                    </a:lnTo>
                    <a:lnTo>
                      <a:pt x="1149" y="545"/>
                    </a:lnTo>
                    <a:lnTo>
                      <a:pt x="1147" y="547"/>
                    </a:lnTo>
                    <a:lnTo>
                      <a:pt x="1147" y="547"/>
                    </a:lnTo>
                    <a:lnTo>
                      <a:pt x="1149" y="543"/>
                    </a:lnTo>
                    <a:lnTo>
                      <a:pt x="1151" y="543"/>
                    </a:lnTo>
                    <a:lnTo>
                      <a:pt x="1153" y="543"/>
                    </a:lnTo>
                    <a:lnTo>
                      <a:pt x="1153" y="543"/>
                    </a:lnTo>
                    <a:lnTo>
                      <a:pt x="1155" y="545"/>
                    </a:lnTo>
                    <a:lnTo>
                      <a:pt x="1155" y="545"/>
                    </a:lnTo>
                    <a:lnTo>
                      <a:pt x="1155" y="545"/>
                    </a:lnTo>
                    <a:lnTo>
                      <a:pt x="1155" y="543"/>
                    </a:lnTo>
                    <a:lnTo>
                      <a:pt x="1153" y="543"/>
                    </a:lnTo>
                    <a:lnTo>
                      <a:pt x="1155" y="543"/>
                    </a:lnTo>
                    <a:lnTo>
                      <a:pt x="1155" y="543"/>
                    </a:lnTo>
                    <a:lnTo>
                      <a:pt x="1155" y="543"/>
                    </a:lnTo>
                    <a:lnTo>
                      <a:pt x="1155" y="543"/>
                    </a:lnTo>
                    <a:lnTo>
                      <a:pt x="1155" y="541"/>
                    </a:lnTo>
                    <a:lnTo>
                      <a:pt x="1155" y="541"/>
                    </a:lnTo>
                    <a:lnTo>
                      <a:pt x="1155" y="541"/>
                    </a:lnTo>
                    <a:lnTo>
                      <a:pt x="1155" y="539"/>
                    </a:lnTo>
                    <a:lnTo>
                      <a:pt x="1157" y="539"/>
                    </a:lnTo>
                    <a:lnTo>
                      <a:pt x="1157" y="539"/>
                    </a:lnTo>
                    <a:lnTo>
                      <a:pt x="1157" y="539"/>
                    </a:lnTo>
                    <a:lnTo>
                      <a:pt x="1155" y="537"/>
                    </a:lnTo>
                    <a:lnTo>
                      <a:pt x="1155" y="537"/>
                    </a:lnTo>
                    <a:lnTo>
                      <a:pt x="1155" y="537"/>
                    </a:lnTo>
                    <a:lnTo>
                      <a:pt x="1157" y="537"/>
                    </a:lnTo>
                    <a:lnTo>
                      <a:pt x="1157" y="537"/>
                    </a:lnTo>
                    <a:lnTo>
                      <a:pt x="1157" y="537"/>
                    </a:lnTo>
                    <a:lnTo>
                      <a:pt x="1157" y="535"/>
                    </a:lnTo>
                    <a:lnTo>
                      <a:pt x="1157" y="535"/>
                    </a:lnTo>
                    <a:lnTo>
                      <a:pt x="1159" y="533"/>
                    </a:lnTo>
                    <a:lnTo>
                      <a:pt x="1159" y="533"/>
                    </a:lnTo>
                    <a:lnTo>
                      <a:pt x="1159" y="533"/>
                    </a:lnTo>
                    <a:lnTo>
                      <a:pt x="1159" y="531"/>
                    </a:lnTo>
                    <a:lnTo>
                      <a:pt x="1159" y="531"/>
                    </a:lnTo>
                    <a:lnTo>
                      <a:pt x="1159" y="531"/>
                    </a:lnTo>
                    <a:lnTo>
                      <a:pt x="1157" y="531"/>
                    </a:lnTo>
                    <a:lnTo>
                      <a:pt x="1155" y="531"/>
                    </a:lnTo>
                    <a:lnTo>
                      <a:pt x="1155" y="533"/>
                    </a:lnTo>
                    <a:lnTo>
                      <a:pt x="1153" y="535"/>
                    </a:lnTo>
                    <a:lnTo>
                      <a:pt x="1153" y="535"/>
                    </a:lnTo>
                    <a:lnTo>
                      <a:pt x="1151" y="535"/>
                    </a:lnTo>
                    <a:lnTo>
                      <a:pt x="1151" y="535"/>
                    </a:lnTo>
                    <a:lnTo>
                      <a:pt x="1153" y="535"/>
                    </a:lnTo>
                    <a:lnTo>
                      <a:pt x="1153" y="535"/>
                    </a:lnTo>
                    <a:lnTo>
                      <a:pt x="1153" y="533"/>
                    </a:lnTo>
                    <a:lnTo>
                      <a:pt x="1153" y="533"/>
                    </a:lnTo>
                    <a:lnTo>
                      <a:pt x="1153" y="533"/>
                    </a:lnTo>
                    <a:lnTo>
                      <a:pt x="1153" y="533"/>
                    </a:lnTo>
                    <a:lnTo>
                      <a:pt x="1153" y="533"/>
                    </a:lnTo>
                    <a:lnTo>
                      <a:pt x="1153" y="531"/>
                    </a:lnTo>
                    <a:lnTo>
                      <a:pt x="1153" y="531"/>
                    </a:lnTo>
                    <a:lnTo>
                      <a:pt x="1155" y="531"/>
                    </a:lnTo>
                    <a:lnTo>
                      <a:pt x="1155" y="531"/>
                    </a:lnTo>
                    <a:lnTo>
                      <a:pt x="1157" y="529"/>
                    </a:lnTo>
                    <a:lnTo>
                      <a:pt x="1157" y="529"/>
                    </a:lnTo>
                    <a:lnTo>
                      <a:pt x="1159" y="529"/>
                    </a:lnTo>
                    <a:lnTo>
                      <a:pt x="1159" y="529"/>
                    </a:lnTo>
                    <a:lnTo>
                      <a:pt x="1159" y="529"/>
                    </a:lnTo>
                    <a:lnTo>
                      <a:pt x="1159" y="529"/>
                    </a:lnTo>
                    <a:lnTo>
                      <a:pt x="1159" y="529"/>
                    </a:lnTo>
                    <a:lnTo>
                      <a:pt x="1159" y="531"/>
                    </a:lnTo>
                    <a:lnTo>
                      <a:pt x="1159" y="531"/>
                    </a:lnTo>
                    <a:lnTo>
                      <a:pt x="1161" y="533"/>
                    </a:lnTo>
                    <a:lnTo>
                      <a:pt x="1161" y="533"/>
                    </a:lnTo>
                    <a:lnTo>
                      <a:pt x="1161" y="533"/>
                    </a:lnTo>
                    <a:lnTo>
                      <a:pt x="1161" y="533"/>
                    </a:lnTo>
                    <a:lnTo>
                      <a:pt x="1161" y="533"/>
                    </a:lnTo>
                    <a:lnTo>
                      <a:pt x="1163" y="533"/>
                    </a:lnTo>
                    <a:lnTo>
                      <a:pt x="1163" y="531"/>
                    </a:lnTo>
                    <a:lnTo>
                      <a:pt x="1163" y="529"/>
                    </a:lnTo>
                    <a:lnTo>
                      <a:pt x="1165" y="525"/>
                    </a:lnTo>
                    <a:lnTo>
                      <a:pt x="1165" y="525"/>
                    </a:lnTo>
                    <a:lnTo>
                      <a:pt x="1165" y="525"/>
                    </a:lnTo>
                    <a:lnTo>
                      <a:pt x="1165" y="523"/>
                    </a:lnTo>
                    <a:lnTo>
                      <a:pt x="1167" y="521"/>
                    </a:lnTo>
                    <a:lnTo>
                      <a:pt x="1167" y="521"/>
                    </a:lnTo>
                    <a:lnTo>
                      <a:pt x="1167" y="518"/>
                    </a:lnTo>
                    <a:lnTo>
                      <a:pt x="1169" y="518"/>
                    </a:lnTo>
                    <a:lnTo>
                      <a:pt x="1169" y="518"/>
                    </a:lnTo>
                    <a:lnTo>
                      <a:pt x="1169" y="521"/>
                    </a:lnTo>
                    <a:lnTo>
                      <a:pt x="1167" y="523"/>
                    </a:lnTo>
                    <a:lnTo>
                      <a:pt x="1167" y="523"/>
                    </a:lnTo>
                    <a:lnTo>
                      <a:pt x="1169" y="523"/>
                    </a:lnTo>
                    <a:lnTo>
                      <a:pt x="1169" y="521"/>
                    </a:lnTo>
                    <a:lnTo>
                      <a:pt x="1169" y="523"/>
                    </a:lnTo>
                    <a:lnTo>
                      <a:pt x="1169" y="523"/>
                    </a:lnTo>
                    <a:lnTo>
                      <a:pt x="1167" y="523"/>
                    </a:lnTo>
                    <a:lnTo>
                      <a:pt x="1167" y="525"/>
                    </a:lnTo>
                    <a:lnTo>
                      <a:pt x="1167" y="525"/>
                    </a:lnTo>
                    <a:lnTo>
                      <a:pt x="1167" y="527"/>
                    </a:lnTo>
                    <a:lnTo>
                      <a:pt x="1165" y="527"/>
                    </a:lnTo>
                    <a:lnTo>
                      <a:pt x="1165" y="527"/>
                    </a:lnTo>
                    <a:lnTo>
                      <a:pt x="1165" y="529"/>
                    </a:lnTo>
                    <a:lnTo>
                      <a:pt x="1165" y="531"/>
                    </a:lnTo>
                    <a:lnTo>
                      <a:pt x="1165" y="531"/>
                    </a:lnTo>
                    <a:lnTo>
                      <a:pt x="1165" y="531"/>
                    </a:lnTo>
                    <a:lnTo>
                      <a:pt x="1165" y="531"/>
                    </a:lnTo>
                    <a:lnTo>
                      <a:pt x="1165" y="533"/>
                    </a:lnTo>
                    <a:lnTo>
                      <a:pt x="1163" y="533"/>
                    </a:lnTo>
                    <a:lnTo>
                      <a:pt x="1163" y="533"/>
                    </a:lnTo>
                    <a:lnTo>
                      <a:pt x="1163" y="533"/>
                    </a:lnTo>
                    <a:lnTo>
                      <a:pt x="1163" y="535"/>
                    </a:lnTo>
                    <a:lnTo>
                      <a:pt x="1163" y="535"/>
                    </a:lnTo>
                    <a:lnTo>
                      <a:pt x="1163" y="535"/>
                    </a:lnTo>
                    <a:lnTo>
                      <a:pt x="1163" y="535"/>
                    </a:lnTo>
                    <a:lnTo>
                      <a:pt x="1163" y="535"/>
                    </a:lnTo>
                    <a:lnTo>
                      <a:pt x="1163" y="537"/>
                    </a:lnTo>
                    <a:lnTo>
                      <a:pt x="1161" y="537"/>
                    </a:lnTo>
                    <a:lnTo>
                      <a:pt x="1163" y="537"/>
                    </a:lnTo>
                    <a:lnTo>
                      <a:pt x="1163" y="537"/>
                    </a:lnTo>
                    <a:lnTo>
                      <a:pt x="1165" y="539"/>
                    </a:lnTo>
                    <a:lnTo>
                      <a:pt x="1165" y="539"/>
                    </a:lnTo>
                    <a:lnTo>
                      <a:pt x="1165" y="539"/>
                    </a:lnTo>
                    <a:lnTo>
                      <a:pt x="1165" y="539"/>
                    </a:lnTo>
                    <a:lnTo>
                      <a:pt x="1165" y="541"/>
                    </a:lnTo>
                    <a:lnTo>
                      <a:pt x="1165" y="541"/>
                    </a:lnTo>
                    <a:lnTo>
                      <a:pt x="1167" y="541"/>
                    </a:lnTo>
                    <a:lnTo>
                      <a:pt x="1167" y="543"/>
                    </a:lnTo>
                    <a:lnTo>
                      <a:pt x="1169" y="543"/>
                    </a:lnTo>
                    <a:lnTo>
                      <a:pt x="1169" y="543"/>
                    </a:lnTo>
                    <a:lnTo>
                      <a:pt x="1169" y="541"/>
                    </a:lnTo>
                    <a:lnTo>
                      <a:pt x="1169" y="541"/>
                    </a:lnTo>
                    <a:lnTo>
                      <a:pt x="1169" y="541"/>
                    </a:lnTo>
                    <a:lnTo>
                      <a:pt x="1169" y="541"/>
                    </a:lnTo>
                    <a:lnTo>
                      <a:pt x="1169" y="541"/>
                    </a:lnTo>
                    <a:lnTo>
                      <a:pt x="1169" y="541"/>
                    </a:lnTo>
                    <a:lnTo>
                      <a:pt x="1169" y="541"/>
                    </a:lnTo>
                    <a:lnTo>
                      <a:pt x="1167" y="541"/>
                    </a:lnTo>
                    <a:lnTo>
                      <a:pt x="1169" y="539"/>
                    </a:lnTo>
                    <a:lnTo>
                      <a:pt x="1169" y="539"/>
                    </a:lnTo>
                    <a:lnTo>
                      <a:pt x="1169" y="537"/>
                    </a:lnTo>
                    <a:lnTo>
                      <a:pt x="1169" y="537"/>
                    </a:lnTo>
                    <a:lnTo>
                      <a:pt x="1169" y="537"/>
                    </a:lnTo>
                    <a:lnTo>
                      <a:pt x="1169" y="537"/>
                    </a:lnTo>
                    <a:lnTo>
                      <a:pt x="1169" y="537"/>
                    </a:lnTo>
                    <a:lnTo>
                      <a:pt x="1169" y="537"/>
                    </a:lnTo>
                    <a:lnTo>
                      <a:pt x="1172" y="535"/>
                    </a:lnTo>
                    <a:lnTo>
                      <a:pt x="1172" y="537"/>
                    </a:lnTo>
                    <a:lnTo>
                      <a:pt x="1172" y="537"/>
                    </a:lnTo>
                    <a:lnTo>
                      <a:pt x="1169" y="537"/>
                    </a:lnTo>
                    <a:lnTo>
                      <a:pt x="1169" y="539"/>
                    </a:lnTo>
                    <a:lnTo>
                      <a:pt x="1169" y="539"/>
                    </a:lnTo>
                    <a:lnTo>
                      <a:pt x="1172" y="539"/>
                    </a:lnTo>
                    <a:lnTo>
                      <a:pt x="1172" y="539"/>
                    </a:lnTo>
                    <a:lnTo>
                      <a:pt x="1172" y="539"/>
                    </a:lnTo>
                    <a:lnTo>
                      <a:pt x="1172" y="541"/>
                    </a:lnTo>
                    <a:lnTo>
                      <a:pt x="1172" y="541"/>
                    </a:lnTo>
                    <a:lnTo>
                      <a:pt x="1174" y="541"/>
                    </a:lnTo>
                    <a:lnTo>
                      <a:pt x="1174" y="539"/>
                    </a:lnTo>
                    <a:lnTo>
                      <a:pt x="1174" y="539"/>
                    </a:lnTo>
                    <a:lnTo>
                      <a:pt x="1174" y="537"/>
                    </a:lnTo>
                    <a:lnTo>
                      <a:pt x="1174" y="537"/>
                    </a:lnTo>
                    <a:lnTo>
                      <a:pt x="1174" y="535"/>
                    </a:lnTo>
                    <a:lnTo>
                      <a:pt x="1174" y="535"/>
                    </a:lnTo>
                    <a:lnTo>
                      <a:pt x="1174" y="535"/>
                    </a:lnTo>
                    <a:lnTo>
                      <a:pt x="1174" y="535"/>
                    </a:lnTo>
                    <a:lnTo>
                      <a:pt x="1174" y="535"/>
                    </a:lnTo>
                    <a:lnTo>
                      <a:pt x="1172" y="535"/>
                    </a:lnTo>
                    <a:lnTo>
                      <a:pt x="1172" y="535"/>
                    </a:lnTo>
                    <a:lnTo>
                      <a:pt x="1174" y="533"/>
                    </a:lnTo>
                    <a:lnTo>
                      <a:pt x="1174" y="533"/>
                    </a:lnTo>
                    <a:lnTo>
                      <a:pt x="1174" y="533"/>
                    </a:lnTo>
                    <a:lnTo>
                      <a:pt x="1174" y="533"/>
                    </a:lnTo>
                    <a:lnTo>
                      <a:pt x="1174" y="533"/>
                    </a:lnTo>
                    <a:lnTo>
                      <a:pt x="1174" y="533"/>
                    </a:lnTo>
                    <a:lnTo>
                      <a:pt x="1174" y="533"/>
                    </a:lnTo>
                    <a:lnTo>
                      <a:pt x="1172" y="533"/>
                    </a:lnTo>
                    <a:lnTo>
                      <a:pt x="1172" y="533"/>
                    </a:lnTo>
                    <a:lnTo>
                      <a:pt x="1172" y="533"/>
                    </a:lnTo>
                    <a:lnTo>
                      <a:pt x="1172" y="533"/>
                    </a:lnTo>
                    <a:lnTo>
                      <a:pt x="1172" y="531"/>
                    </a:lnTo>
                    <a:lnTo>
                      <a:pt x="1174" y="531"/>
                    </a:lnTo>
                    <a:lnTo>
                      <a:pt x="1174" y="531"/>
                    </a:lnTo>
                    <a:lnTo>
                      <a:pt x="1174" y="529"/>
                    </a:lnTo>
                    <a:lnTo>
                      <a:pt x="1174" y="527"/>
                    </a:lnTo>
                    <a:lnTo>
                      <a:pt x="1174" y="527"/>
                    </a:lnTo>
                    <a:lnTo>
                      <a:pt x="1174" y="527"/>
                    </a:lnTo>
                    <a:lnTo>
                      <a:pt x="1174" y="527"/>
                    </a:lnTo>
                    <a:lnTo>
                      <a:pt x="1174" y="525"/>
                    </a:lnTo>
                    <a:lnTo>
                      <a:pt x="1174" y="525"/>
                    </a:lnTo>
                    <a:lnTo>
                      <a:pt x="1174" y="525"/>
                    </a:lnTo>
                    <a:lnTo>
                      <a:pt x="1174" y="525"/>
                    </a:lnTo>
                    <a:lnTo>
                      <a:pt x="1176" y="525"/>
                    </a:lnTo>
                    <a:lnTo>
                      <a:pt x="1174" y="525"/>
                    </a:lnTo>
                    <a:lnTo>
                      <a:pt x="1174" y="527"/>
                    </a:lnTo>
                    <a:lnTo>
                      <a:pt x="1174" y="527"/>
                    </a:lnTo>
                    <a:lnTo>
                      <a:pt x="1176" y="529"/>
                    </a:lnTo>
                    <a:lnTo>
                      <a:pt x="1176" y="529"/>
                    </a:lnTo>
                    <a:lnTo>
                      <a:pt x="1176" y="529"/>
                    </a:lnTo>
                    <a:lnTo>
                      <a:pt x="1176" y="529"/>
                    </a:lnTo>
                    <a:lnTo>
                      <a:pt x="1176" y="529"/>
                    </a:lnTo>
                    <a:lnTo>
                      <a:pt x="1176" y="529"/>
                    </a:lnTo>
                    <a:lnTo>
                      <a:pt x="1176" y="529"/>
                    </a:lnTo>
                    <a:lnTo>
                      <a:pt x="1174" y="531"/>
                    </a:lnTo>
                    <a:lnTo>
                      <a:pt x="1176" y="531"/>
                    </a:lnTo>
                    <a:lnTo>
                      <a:pt x="1176" y="533"/>
                    </a:lnTo>
                    <a:lnTo>
                      <a:pt x="1176" y="533"/>
                    </a:lnTo>
                    <a:lnTo>
                      <a:pt x="1176" y="533"/>
                    </a:lnTo>
                    <a:lnTo>
                      <a:pt x="1176" y="537"/>
                    </a:lnTo>
                    <a:lnTo>
                      <a:pt x="1176" y="537"/>
                    </a:lnTo>
                    <a:lnTo>
                      <a:pt x="1176" y="537"/>
                    </a:lnTo>
                    <a:lnTo>
                      <a:pt x="1176" y="535"/>
                    </a:lnTo>
                    <a:lnTo>
                      <a:pt x="1176" y="533"/>
                    </a:lnTo>
                    <a:lnTo>
                      <a:pt x="1178" y="533"/>
                    </a:lnTo>
                    <a:lnTo>
                      <a:pt x="1178" y="533"/>
                    </a:lnTo>
                    <a:lnTo>
                      <a:pt x="1178" y="533"/>
                    </a:lnTo>
                    <a:lnTo>
                      <a:pt x="1178" y="533"/>
                    </a:lnTo>
                    <a:lnTo>
                      <a:pt x="1178" y="535"/>
                    </a:lnTo>
                    <a:lnTo>
                      <a:pt x="1178" y="535"/>
                    </a:lnTo>
                    <a:lnTo>
                      <a:pt x="1178" y="535"/>
                    </a:lnTo>
                    <a:lnTo>
                      <a:pt x="1178" y="533"/>
                    </a:lnTo>
                    <a:lnTo>
                      <a:pt x="1178" y="533"/>
                    </a:lnTo>
                    <a:lnTo>
                      <a:pt x="1180" y="533"/>
                    </a:lnTo>
                    <a:lnTo>
                      <a:pt x="1178" y="537"/>
                    </a:lnTo>
                    <a:lnTo>
                      <a:pt x="1178" y="537"/>
                    </a:lnTo>
                    <a:lnTo>
                      <a:pt x="1178" y="537"/>
                    </a:lnTo>
                    <a:lnTo>
                      <a:pt x="1178" y="537"/>
                    </a:lnTo>
                    <a:lnTo>
                      <a:pt x="1180" y="537"/>
                    </a:lnTo>
                    <a:lnTo>
                      <a:pt x="1180" y="537"/>
                    </a:lnTo>
                    <a:lnTo>
                      <a:pt x="1180" y="539"/>
                    </a:lnTo>
                    <a:lnTo>
                      <a:pt x="1180" y="537"/>
                    </a:lnTo>
                    <a:lnTo>
                      <a:pt x="1182" y="537"/>
                    </a:lnTo>
                    <a:lnTo>
                      <a:pt x="1180" y="537"/>
                    </a:lnTo>
                    <a:lnTo>
                      <a:pt x="1182" y="535"/>
                    </a:lnTo>
                    <a:lnTo>
                      <a:pt x="1182" y="535"/>
                    </a:lnTo>
                    <a:lnTo>
                      <a:pt x="1182" y="535"/>
                    </a:lnTo>
                    <a:lnTo>
                      <a:pt x="1182" y="535"/>
                    </a:lnTo>
                    <a:lnTo>
                      <a:pt x="1182" y="533"/>
                    </a:lnTo>
                    <a:lnTo>
                      <a:pt x="1182" y="533"/>
                    </a:lnTo>
                    <a:lnTo>
                      <a:pt x="1182" y="533"/>
                    </a:lnTo>
                    <a:lnTo>
                      <a:pt x="1182" y="533"/>
                    </a:lnTo>
                    <a:lnTo>
                      <a:pt x="1182" y="533"/>
                    </a:lnTo>
                    <a:lnTo>
                      <a:pt x="1182" y="533"/>
                    </a:lnTo>
                    <a:lnTo>
                      <a:pt x="1184" y="531"/>
                    </a:lnTo>
                    <a:lnTo>
                      <a:pt x="1184" y="531"/>
                    </a:lnTo>
                    <a:lnTo>
                      <a:pt x="1184" y="531"/>
                    </a:lnTo>
                    <a:lnTo>
                      <a:pt x="1184" y="533"/>
                    </a:lnTo>
                    <a:lnTo>
                      <a:pt x="1184" y="533"/>
                    </a:lnTo>
                    <a:lnTo>
                      <a:pt x="1184" y="535"/>
                    </a:lnTo>
                    <a:lnTo>
                      <a:pt x="1184" y="535"/>
                    </a:lnTo>
                    <a:lnTo>
                      <a:pt x="1184" y="535"/>
                    </a:lnTo>
                    <a:lnTo>
                      <a:pt x="1184" y="535"/>
                    </a:lnTo>
                    <a:lnTo>
                      <a:pt x="1184" y="533"/>
                    </a:lnTo>
                    <a:lnTo>
                      <a:pt x="1184" y="533"/>
                    </a:lnTo>
                    <a:lnTo>
                      <a:pt x="1184" y="533"/>
                    </a:lnTo>
                    <a:lnTo>
                      <a:pt x="1186" y="531"/>
                    </a:lnTo>
                    <a:lnTo>
                      <a:pt x="1186" y="531"/>
                    </a:lnTo>
                    <a:lnTo>
                      <a:pt x="1186" y="531"/>
                    </a:lnTo>
                    <a:lnTo>
                      <a:pt x="1188" y="531"/>
                    </a:lnTo>
                    <a:lnTo>
                      <a:pt x="1188" y="531"/>
                    </a:lnTo>
                    <a:lnTo>
                      <a:pt x="1188" y="533"/>
                    </a:lnTo>
                    <a:lnTo>
                      <a:pt x="1186" y="533"/>
                    </a:lnTo>
                    <a:lnTo>
                      <a:pt x="1188" y="533"/>
                    </a:lnTo>
                    <a:lnTo>
                      <a:pt x="1188" y="533"/>
                    </a:lnTo>
                    <a:lnTo>
                      <a:pt x="1188" y="533"/>
                    </a:lnTo>
                    <a:lnTo>
                      <a:pt x="1188" y="533"/>
                    </a:lnTo>
                    <a:lnTo>
                      <a:pt x="1188" y="531"/>
                    </a:lnTo>
                    <a:lnTo>
                      <a:pt x="1188" y="531"/>
                    </a:lnTo>
                    <a:lnTo>
                      <a:pt x="1188" y="531"/>
                    </a:lnTo>
                    <a:lnTo>
                      <a:pt x="1188" y="531"/>
                    </a:lnTo>
                    <a:lnTo>
                      <a:pt x="1188" y="531"/>
                    </a:lnTo>
                    <a:lnTo>
                      <a:pt x="1188" y="531"/>
                    </a:lnTo>
                    <a:lnTo>
                      <a:pt x="1188" y="533"/>
                    </a:lnTo>
                    <a:lnTo>
                      <a:pt x="1188" y="533"/>
                    </a:lnTo>
                    <a:lnTo>
                      <a:pt x="1188" y="535"/>
                    </a:lnTo>
                    <a:lnTo>
                      <a:pt x="1190" y="535"/>
                    </a:lnTo>
                    <a:lnTo>
                      <a:pt x="1190" y="535"/>
                    </a:lnTo>
                    <a:lnTo>
                      <a:pt x="1190" y="533"/>
                    </a:lnTo>
                    <a:lnTo>
                      <a:pt x="1192" y="533"/>
                    </a:lnTo>
                    <a:lnTo>
                      <a:pt x="1192" y="533"/>
                    </a:lnTo>
                    <a:lnTo>
                      <a:pt x="1192" y="531"/>
                    </a:lnTo>
                    <a:lnTo>
                      <a:pt x="1192" y="529"/>
                    </a:lnTo>
                    <a:lnTo>
                      <a:pt x="1194" y="527"/>
                    </a:lnTo>
                    <a:lnTo>
                      <a:pt x="1196" y="527"/>
                    </a:lnTo>
                    <a:lnTo>
                      <a:pt x="1196" y="525"/>
                    </a:lnTo>
                    <a:lnTo>
                      <a:pt x="1198" y="525"/>
                    </a:lnTo>
                    <a:lnTo>
                      <a:pt x="1198" y="523"/>
                    </a:lnTo>
                    <a:lnTo>
                      <a:pt x="1200" y="523"/>
                    </a:lnTo>
                    <a:lnTo>
                      <a:pt x="1202" y="523"/>
                    </a:lnTo>
                    <a:lnTo>
                      <a:pt x="1202" y="523"/>
                    </a:lnTo>
                    <a:lnTo>
                      <a:pt x="1204" y="523"/>
                    </a:lnTo>
                    <a:lnTo>
                      <a:pt x="1204" y="523"/>
                    </a:lnTo>
                    <a:lnTo>
                      <a:pt x="1206" y="523"/>
                    </a:lnTo>
                    <a:lnTo>
                      <a:pt x="1206" y="525"/>
                    </a:lnTo>
                    <a:lnTo>
                      <a:pt x="1206" y="525"/>
                    </a:lnTo>
                    <a:lnTo>
                      <a:pt x="1198" y="527"/>
                    </a:lnTo>
                    <a:lnTo>
                      <a:pt x="1196" y="527"/>
                    </a:lnTo>
                    <a:lnTo>
                      <a:pt x="1196" y="527"/>
                    </a:lnTo>
                    <a:lnTo>
                      <a:pt x="1198" y="527"/>
                    </a:lnTo>
                    <a:lnTo>
                      <a:pt x="1198" y="529"/>
                    </a:lnTo>
                    <a:lnTo>
                      <a:pt x="1198" y="529"/>
                    </a:lnTo>
                    <a:lnTo>
                      <a:pt x="1198" y="529"/>
                    </a:lnTo>
                    <a:lnTo>
                      <a:pt x="1198" y="529"/>
                    </a:lnTo>
                    <a:lnTo>
                      <a:pt x="1198" y="529"/>
                    </a:lnTo>
                    <a:lnTo>
                      <a:pt x="1196" y="529"/>
                    </a:lnTo>
                    <a:lnTo>
                      <a:pt x="1196" y="529"/>
                    </a:lnTo>
                    <a:lnTo>
                      <a:pt x="1196" y="529"/>
                    </a:lnTo>
                    <a:lnTo>
                      <a:pt x="1196" y="531"/>
                    </a:lnTo>
                    <a:lnTo>
                      <a:pt x="1196" y="531"/>
                    </a:lnTo>
                    <a:lnTo>
                      <a:pt x="1196" y="533"/>
                    </a:lnTo>
                    <a:lnTo>
                      <a:pt x="1196" y="533"/>
                    </a:lnTo>
                    <a:lnTo>
                      <a:pt x="1198" y="533"/>
                    </a:lnTo>
                    <a:lnTo>
                      <a:pt x="1198" y="533"/>
                    </a:lnTo>
                    <a:lnTo>
                      <a:pt x="1198" y="533"/>
                    </a:lnTo>
                    <a:lnTo>
                      <a:pt x="1196" y="533"/>
                    </a:lnTo>
                    <a:lnTo>
                      <a:pt x="1196" y="533"/>
                    </a:lnTo>
                    <a:lnTo>
                      <a:pt x="1196" y="533"/>
                    </a:lnTo>
                    <a:lnTo>
                      <a:pt x="1194" y="533"/>
                    </a:lnTo>
                    <a:lnTo>
                      <a:pt x="1194" y="533"/>
                    </a:lnTo>
                    <a:lnTo>
                      <a:pt x="1196" y="535"/>
                    </a:lnTo>
                    <a:lnTo>
                      <a:pt x="1196" y="535"/>
                    </a:lnTo>
                    <a:lnTo>
                      <a:pt x="1196" y="535"/>
                    </a:lnTo>
                    <a:lnTo>
                      <a:pt x="1196" y="535"/>
                    </a:lnTo>
                    <a:lnTo>
                      <a:pt x="1196" y="535"/>
                    </a:lnTo>
                    <a:lnTo>
                      <a:pt x="1196" y="537"/>
                    </a:lnTo>
                    <a:lnTo>
                      <a:pt x="1196" y="537"/>
                    </a:lnTo>
                    <a:lnTo>
                      <a:pt x="1196" y="537"/>
                    </a:lnTo>
                    <a:lnTo>
                      <a:pt x="1198" y="537"/>
                    </a:lnTo>
                    <a:lnTo>
                      <a:pt x="1198" y="537"/>
                    </a:lnTo>
                    <a:lnTo>
                      <a:pt x="1198" y="537"/>
                    </a:lnTo>
                    <a:lnTo>
                      <a:pt x="1198" y="537"/>
                    </a:lnTo>
                    <a:lnTo>
                      <a:pt x="1198" y="537"/>
                    </a:lnTo>
                    <a:lnTo>
                      <a:pt x="1198" y="537"/>
                    </a:lnTo>
                    <a:lnTo>
                      <a:pt x="1198" y="537"/>
                    </a:lnTo>
                    <a:lnTo>
                      <a:pt x="1198" y="537"/>
                    </a:lnTo>
                    <a:lnTo>
                      <a:pt x="1198" y="539"/>
                    </a:lnTo>
                    <a:lnTo>
                      <a:pt x="1198" y="539"/>
                    </a:lnTo>
                    <a:lnTo>
                      <a:pt x="1198" y="539"/>
                    </a:lnTo>
                    <a:lnTo>
                      <a:pt x="1198" y="539"/>
                    </a:lnTo>
                    <a:lnTo>
                      <a:pt x="1198" y="539"/>
                    </a:lnTo>
                    <a:lnTo>
                      <a:pt x="1200" y="539"/>
                    </a:lnTo>
                    <a:lnTo>
                      <a:pt x="1200" y="537"/>
                    </a:lnTo>
                    <a:lnTo>
                      <a:pt x="1200" y="539"/>
                    </a:lnTo>
                    <a:lnTo>
                      <a:pt x="1200" y="539"/>
                    </a:lnTo>
                    <a:lnTo>
                      <a:pt x="1202" y="539"/>
                    </a:lnTo>
                    <a:lnTo>
                      <a:pt x="1204" y="537"/>
                    </a:lnTo>
                    <a:lnTo>
                      <a:pt x="1204" y="539"/>
                    </a:lnTo>
                    <a:lnTo>
                      <a:pt x="1204" y="539"/>
                    </a:lnTo>
                    <a:lnTo>
                      <a:pt x="1204" y="539"/>
                    </a:lnTo>
                    <a:lnTo>
                      <a:pt x="1204" y="539"/>
                    </a:lnTo>
                    <a:lnTo>
                      <a:pt x="1204" y="539"/>
                    </a:lnTo>
                    <a:lnTo>
                      <a:pt x="1206" y="539"/>
                    </a:lnTo>
                    <a:lnTo>
                      <a:pt x="1206" y="537"/>
                    </a:lnTo>
                    <a:lnTo>
                      <a:pt x="1208" y="535"/>
                    </a:lnTo>
                    <a:lnTo>
                      <a:pt x="1208" y="535"/>
                    </a:lnTo>
                    <a:lnTo>
                      <a:pt x="1212" y="537"/>
                    </a:lnTo>
                    <a:lnTo>
                      <a:pt x="1208" y="537"/>
                    </a:lnTo>
                    <a:lnTo>
                      <a:pt x="1208" y="537"/>
                    </a:lnTo>
                    <a:lnTo>
                      <a:pt x="1208" y="537"/>
                    </a:lnTo>
                    <a:lnTo>
                      <a:pt x="1208" y="539"/>
                    </a:lnTo>
                    <a:lnTo>
                      <a:pt x="1208" y="539"/>
                    </a:lnTo>
                    <a:lnTo>
                      <a:pt x="1208" y="539"/>
                    </a:lnTo>
                    <a:lnTo>
                      <a:pt x="1208" y="539"/>
                    </a:lnTo>
                    <a:lnTo>
                      <a:pt x="1206" y="541"/>
                    </a:lnTo>
                    <a:lnTo>
                      <a:pt x="1204" y="541"/>
                    </a:lnTo>
                    <a:lnTo>
                      <a:pt x="1204" y="541"/>
                    </a:lnTo>
                    <a:lnTo>
                      <a:pt x="1204" y="541"/>
                    </a:lnTo>
                    <a:lnTo>
                      <a:pt x="1202" y="541"/>
                    </a:lnTo>
                    <a:lnTo>
                      <a:pt x="1202" y="541"/>
                    </a:lnTo>
                    <a:lnTo>
                      <a:pt x="1200" y="543"/>
                    </a:lnTo>
                    <a:lnTo>
                      <a:pt x="1202" y="541"/>
                    </a:lnTo>
                    <a:lnTo>
                      <a:pt x="1202" y="543"/>
                    </a:lnTo>
                    <a:lnTo>
                      <a:pt x="1202" y="543"/>
                    </a:lnTo>
                    <a:lnTo>
                      <a:pt x="1202" y="543"/>
                    </a:lnTo>
                    <a:lnTo>
                      <a:pt x="1202" y="543"/>
                    </a:lnTo>
                    <a:lnTo>
                      <a:pt x="1202" y="543"/>
                    </a:lnTo>
                    <a:lnTo>
                      <a:pt x="1200" y="543"/>
                    </a:lnTo>
                    <a:lnTo>
                      <a:pt x="1200" y="543"/>
                    </a:lnTo>
                    <a:lnTo>
                      <a:pt x="1200" y="543"/>
                    </a:lnTo>
                    <a:lnTo>
                      <a:pt x="1200" y="543"/>
                    </a:lnTo>
                    <a:lnTo>
                      <a:pt x="1198" y="543"/>
                    </a:lnTo>
                    <a:lnTo>
                      <a:pt x="1198" y="545"/>
                    </a:lnTo>
                    <a:lnTo>
                      <a:pt x="1198" y="543"/>
                    </a:lnTo>
                    <a:lnTo>
                      <a:pt x="1198" y="543"/>
                    </a:lnTo>
                    <a:lnTo>
                      <a:pt x="1198" y="543"/>
                    </a:lnTo>
                    <a:lnTo>
                      <a:pt x="1198" y="543"/>
                    </a:lnTo>
                    <a:lnTo>
                      <a:pt x="1198" y="545"/>
                    </a:lnTo>
                    <a:lnTo>
                      <a:pt x="1198" y="545"/>
                    </a:lnTo>
                    <a:lnTo>
                      <a:pt x="1198" y="545"/>
                    </a:lnTo>
                    <a:lnTo>
                      <a:pt x="1198" y="545"/>
                    </a:lnTo>
                    <a:lnTo>
                      <a:pt x="1198" y="545"/>
                    </a:lnTo>
                    <a:lnTo>
                      <a:pt x="1198" y="547"/>
                    </a:lnTo>
                    <a:lnTo>
                      <a:pt x="1200" y="545"/>
                    </a:lnTo>
                    <a:lnTo>
                      <a:pt x="1202" y="545"/>
                    </a:lnTo>
                    <a:lnTo>
                      <a:pt x="1202" y="547"/>
                    </a:lnTo>
                    <a:lnTo>
                      <a:pt x="1202" y="547"/>
                    </a:lnTo>
                    <a:lnTo>
                      <a:pt x="1204" y="545"/>
                    </a:lnTo>
                    <a:lnTo>
                      <a:pt x="1204" y="545"/>
                    </a:lnTo>
                    <a:lnTo>
                      <a:pt x="1204" y="545"/>
                    </a:lnTo>
                    <a:lnTo>
                      <a:pt x="1204" y="545"/>
                    </a:lnTo>
                    <a:lnTo>
                      <a:pt x="1206" y="543"/>
                    </a:lnTo>
                    <a:lnTo>
                      <a:pt x="1206" y="541"/>
                    </a:lnTo>
                    <a:lnTo>
                      <a:pt x="1208" y="541"/>
                    </a:lnTo>
                    <a:lnTo>
                      <a:pt x="1206" y="541"/>
                    </a:lnTo>
                    <a:lnTo>
                      <a:pt x="1206" y="541"/>
                    </a:lnTo>
                    <a:lnTo>
                      <a:pt x="1206" y="543"/>
                    </a:lnTo>
                    <a:lnTo>
                      <a:pt x="1206" y="543"/>
                    </a:lnTo>
                    <a:lnTo>
                      <a:pt x="1206" y="543"/>
                    </a:lnTo>
                    <a:lnTo>
                      <a:pt x="1208" y="543"/>
                    </a:lnTo>
                    <a:lnTo>
                      <a:pt x="1208" y="543"/>
                    </a:lnTo>
                    <a:lnTo>
                      <a:pt x="1208" y="543"/>
                    </a:lnTo>
                    <a:lnTo>
                      <a:pt x="1208" y="543"/>
                    </a:lnTo>
                    <a:lnTo>
                      <a:pt x="1208" y="543"/>
                    </a:lnTo>
                    <a:lnTo>
                      <a:pt x="1208" y="541"/>
                    </a:lnTo>
                    <a:lnTo>
                      <a:pt x="1210" y="541"/>
                    </a:lnTo>
                    <a:lnTo>
                      <a:pt x="1210" y="541"/>
                    </a:lnTo>
                    <a:lnTo>
                      <a:pt x="1210" y="541"/>
                    </a:lnTo>
                    <a:lnTo>
                      <a:pt x="1210" y="543"/>
                    </a:lnTo>
                    <a:lnTo>
                      <a:pt x="1210" y="543"/>
                    </a:lnTo>
                    <a:lnTo>
                      <a:pt x="1210" y="543"/>
                    </a:lnTo>
                    <a:lnTo>
                      <a:pt x="1212" y="541"/>
                    </a:lnTo>
                    <a:lnTo>
                      <a:pt x="1212" y="541"/>
                    </a:lnTo>
                    <a:lnTo>
                      <a:pt x="1212" y="539"/>
                    </a:lnTo>
                    <a:lnTo>
                      <a:pt x="1212" y="539"/>
                    </a:lnTo>
                    <a:lnTo>
                      <a:pt x="1212" y="539"/>
                    </a:lnTo>
                    <a:lnTo>
                      <a:pt x="1212" y="539"/>
                    </a:lnTo>
                    <a:lnTo>
                      <a:pt x="1212" y="539"/>
                    </a:lnTo>
                    <a:lnTo>
                      <a:pt x="1215" y="539"/>
                    </a:lnTo>
                    <a:lnTo>
                      <a:pt x="1215" y="539"/>
                    </a:lnTo>
                    <a:lnTo>
                      <a:pt x="1215" y="541"/>
                    </a:lnTo>
                    <a:lnTo>
                      <a:pt x="1215" y="541"/>
                    </a:lnTo>
                    <a:lnTo>
                      <a:pt x="1215" y="541"/>
                    </a:lnTo>
                    <a:lnTo>
                      <a:pt x="1215" y="541"/>
                    </a:lnTo>
                    <a:lnTo>
                      <a:pt x="1212" y="541"/>
                    </a:lnTo>
                    <a:lnTo>
                      <a:pt x="1212" y="541"/>
                    </a:lnTo>
                    <a:lnTo>
                      <a:pt x="1212" y="543"/>
                    </a:lnTo>
                    <a:lnTo>
                      <a:pt x="1212" y="543"/>
                    </a:lnTo>
                    <a:lnTo>
                      <a:pt x="1212" y="543"/>
                    </a:lnTo>
                    <a:lnTo>
                      <a:pt x="1212" y="543"/>
                    </a:lnTo>
                    <a:lnTo>
                      <a:pt x="1210" y="547"/>
                    </a:lnTo>
                    <a:lnTo>
                      <a:pt x="1208" y="547"/>
                    </a:lnTo>
                    <a:lnTo>
                      <a:pt x="1208" y="547"/>
                    </a:lnTo>
                    <a:lnTo>
                      <a:pt x="1208" y="547"/>
                    </a:lnTo>
                    <a:lnTo>
                      <a:pt x="1208" y="547"/>
                    </a:lnTo>
                    <a:lnTo>
                      <a:pt x="1208" y="547"/>
                    </a:lnTo>
                    <a:lnTo>
                      <a:pt x="1208" y="547"/>
                    </a:lnTo>
                    <a:lnTo>
                      <a:pt x="1208" y="547"/>
                    </a:lnTo>
                    <a:lnTo>
                      <a:pt x="1208" y="547"/>
                    </a:lnTo>
                    <a:lnTo>
                      <a:pt x="1210" y="549"/>
                    </a:lnTo>
                    <a:lnTo>
                      <a:pt x="1210" y="547"/>
                    </a:lnTo>
                    <a:lnTo>
                      <a:pt x="1215" y="545"/>
                    </a:lnTo>
                    <a:lnTo>
                      <a:pt x="1215" y="545"/>
                    </a:lnTo>
                    <a:lnTo>
                      <a:pt x="1215" y="545"/>
                    </a:lnTo>
                    <a:lnTo>
                      <a:pt x="1217" y="545"/>
                    </a:lnTo>
                    <a:lnTo>
                      <a:pt x="1217" y="543"/>
                    </a:lnTo>
                    <a:lnTo>
                      <a:pt x="1217" y="543"/>
                    </a:lnTo>
                    <a:lnTo>
                      <a:pt x="1217" y="545"/>
                    </a:lnTo>
                    <a:lnTo>
                      <a:pt x="1217" y="545"/>
                    </a:lnTo>
                    <a:lnTo>
                      <a:pt x="1217" y="545"/>
                    </a:lnTo>
                    <a:lnTo>
                      <a:pt x="1217" y="547"/>
                    </a:lnTo>
                    <a:lnTo>
                      <a:pt x="1215" y="547"/>
                    </a:lnTo>
                    <a:lnTo>
                      <a:pt x="1215" y="547"/>
                    </a:lnTo>
                    <a:lnTo>
                      <a:pt x="1217" y="547"/>
                    </a:lnTo>
                    <a:lnTo>
                      <a:pt x="1217" y="547"/>
                    </a:lnTo>
                    <a:lnTo>
                      <a:pt x="1219" y="545"/>
                    </a:lnTo>
                    <a:lnTo>
                      <a:pt x="1219" y="545"/>
                    </a:lnTo>
                    <a:lnTo>
                      <a:pt x="1219" y="543"/>
                    </a:lnTo>
                    <a:lnTo>
                      <a:pt x="1219" y="543"/>
                    </a:lnTo>
                    <a:lnTo>
                      <a:pt x="1219" y="545"/>
                    </a:lnTo>
                    <a:lnTo>
                      <a:pt x="1219" y="545"/>
                    </a:lnTo>
                    <a:lnTo>
                      <a:pt x="1219" y="545"/>
                    </a:lnTo>
                    <a:lnTo>
                      <a:pt x="1219" y="545"/>
                    </a:lnTo>
                    <a:lnTo>
                      <a:pt x="1221" y="545"/>
                    </a:lnTo>
                    <a:lnTo>
                      <a:pt x="1221" y="545"/>
                    </a:lnTo>
                    <a:lnTo>
                      <a:pt x="1221" y="547"/>
                    </a:lnTo>
                    <a:lnTo>
                      <a:pt x="1219" y="547"/>
                    </a:lnTo>
                    <a:lnTo>
                      <a:pt x="1219" y="547"/>
                    </a:lnTo>
                    <a:lnTo>
                      <a:pt x="1219" y="547"/>
                    </a:lnTo>
                    <a:lnTo>
                      <a:pt x="1223" y="545"/>
                    </a:lnTo>
                    <a:lnTo>
                      <a:pt x="1225" y="545"/>
                    </a:lnTo>
                    <a:lnTo>
                      <a:pt x="1225" y="545"/>
                    </a:lnTo>
                    <a:lnTo>
                      <a:pt x="1225" y="545"/>
                    </a:lnTo>
                    <a:lnTo>
                      <a:pt x="1225" y="545"/>
                    </a:lnTo>
                    <a:lnTo>
                      <a:pt x="1225" y="545"/>
                    </a:lnTo>
                    <a:lnTo>
                      <a:pt x="1225" y="547"/>
                    </a:lnTo>
                    <a:lnTo>
                      <a:pt x="1225" y="547"/>
                    </a:lnTo>
                    <a:lnTo>
                      <a:pt x="1223" y="547"/>
                    </a:lnTo>
                    <a:lnTo>
                      <a:pt x="1223" y="551"/>
                    </a:lnTo>
                    <a:lnTo>
                      <a:pt x="1221" y="553"/>
                    </a:lnTo>
                    <a:lnTo>
                      <a:pt x="1221" y="555"/>
                    </a:lnTo>
                    <a:lnTo>
                      <a:pt x="1219" y="555"/>
                    </a:lnTo>
                    <a:lnTo>
                      <a:pt x="1219" y="555"/>
                    </a:lnTo>
                    <a:lnTo>
                      <a:pt x="1219" y="555"/>
                    </a:lnTo>
                    <a:lnTo>
                      <a:pt x="1221" y="555"/>
                    </a:lnTo>
                    <a:lnTo>
                      <a:pt x="1223" y="555"/>
                    </a:lnTo>
                    <a:lnTo>
                      <a:pt x="1225" y="555"/>
                    </a:lnTo>
                    <a:lnTo>
                      <a:pt x="1227" y="555"/>
                    </a:lnTo>
                    <a:lnTo>
                      <a:pt x="1227" y="555"/>
                    </a:lnTo>
                    <a:lnTo>
                      <a:pt x="1229" y="555"/>
                    </a:lnTo>
                    <a:lnTo>
                      <a:pt x="1229" y="555"/>
                    </a:lnTo>
                    <a:lnTo>
                      <a:pt x="1229" y="557"/>
                    </a:lnTo>
                    <a:lnTo>
                      <a:pt x="1229" y="557"/>
                    </a:lnTo>
                    <a:lnTo>
                      <a:pt x="1231" y="557"/>
                    </a:lnTo>
                    <a:lnTo>
                      <a:pt x="1231" y="557"/>
                    </a:lnTo>
                    <a:lnTo>
                      <a:pt x="1231" y="559"/>
                    </a:lnTo>
                    <a:lnTo>
                      <a:pt x="1231" y="559"/>
                    </a:lnTo>
                    <a:lnTo>
                      <a:pt x="1233" y="559"/>
                    </a:lnTo>
                    <a:lnTo>
                      <a:pt x="1233" y="559"/>
                    </a:lnTo>
                    <a:lnTo>
                      <a:pt x="1233" y="559"/>
                    </a:lnTo>
                    <a:lnTo>
                      <a:pt x="1235" y="559"/>
                    </a:lnTo>
                    <a:lnTo>
                      <a:pt x="1235" y="559"/>
                    </a:lnTo>
                    <a:lnTo>
                      <a:pt x="1237" y="559"/>
                    </a:lnTo>
                    <a:lnTo>
                      <a:pt x="1239" y="555"/>
                    </a:lnTo>
                    <a:lnTo>
                      <a:pt x="1239" y="555"/>
                    </a:lnTo>
                    <a:lnTo>
                      <a:pt x="1239" y="555"/>
                    </a:lnTo>
                    <a:lnTo>
                      <a:pt x="1239" y="553"/>
                    </a:lnTo>
                    <a:lnTo>
                      <a:pt x="1241" y="551"/>
                    </a:lnTo>
                    <a:lnTo>
                      <a:pt x="1241" y="549"/>
                    </a:lnTo>
                    <a:lnTo>
                      <a:pt x="1241" y="549"/>
                    </a:lnTo>
                    <a:lnTo>
                      <a:pt x="1241" y="549"/>
                    </a:lnTo>
                    <a:lnTo>
                      <a:pt x="1243" y="547"/>
                    </a:lnTo>
                    <a:lnTo>
                      <a:pt x="1243" y="547"/>
                    </a:lnTo>
                    <a:lnTo>
                      <a:pt x="1243" y="547"/>
                    </a:lnTo>
                    <a:lnTo>
                      <a:pt x="1243" y="545"/>
                    </a:lnTo>
                    <a:lnTo>
                      <a:pt x="1245" y="545"/>
                    </a:lnTo>
                    <a:lnTo>
                      <a:pt x="1245" y="543"/>
                    </a:lnTo>
                    <a:lnTo>
                      <a:pt x="1245" y="543"/>
                    </a:lnTo>
                    <a:lnTo>
                      <a:pt x="1245" y="541"/>
                    </a:lnTo>
                    <a:lnTo>
                      <a:pt x="1247" y="541"/>
                    </a:lnTo>
                    <a:lnTo>
                      <a:pt x="1247" y="541"/>
                    </a:lnTo>
                    <a:lnTo>
                      <a:pt x="1247" y="539"/>
                    </a:lnTo>
                    <a:lnTo>
                      <a:pt x="1249" y="539"/>
                    </a:lnTo>
                    <a:lnTo>
                      <a:pt x="1249" y="539"/>
                    </a:lnTo>
                    <a:lnTo>
                      <a:pt x="1249" y="539"/>
                    </a:lnTo>
                    <a:lnTo>
                      <a:pt x="1249" y="539"/>
                    </a:lnTo>
                    <a:lnTo>
                      <a:pt x="1249" y="541"/>
                    </a:lnTo>
                    <a:lnTo>
                      <a:pt x="1249" y="541"/>
                    </a:lnTo>
                    <a:lnTo>
                      <a:pt x="1249" y="541"/>
                    </a:lnTo>
                    <a:lnTo>
                      <a:pt x="1249" y="541"/>
                    </a:lnTo>
                    <a:lnTo>
                      <a:pt x="1249" y="541"/>
                    </a:lnTo>
                    <a:lnTo>
                      <a:pt x="1247" y="541"/>
                    </a:lnTo>
                    <a:lnTo>
                      <a:pt x="1247" y="541"/>
                    </a:lnTo>
                    <a:lnTo>
                      <a:pt x="1247" y="541"/>
                    </a:lnTo>
                    <a:lnTo>
                      <a:pt x="1247" y="543"/>
                    </a:lnTo>
                    <a:lnTo>
                      <a:pt x="1247" y="543"/>
                    </a:lnTo>
                    <a:lnTo>
                      <a:pt x="1247" y="543"/>
                    </a:lnTo>
                    <a:lnTo>
                      <a:pt x="1247" y="543"/>
                    </a:lnTo>
                    <a:lnTo>
                      <a:pt x="1247" y="543"/>
                    </a:lnTo>
                    <a:lnTo>
                      <a:pt x="1245" y="545"/>
                    </a:lnTo>
                    <a:lnTo>
                      <a:pt x="1245" y="545"/>
                    </a:lnTo>
                    <a:lnTo>
                      <a:pt x="1245" y="545"/>
                    </a:lnTo>
                    <a:lnTo>
                      <a:pt x="1245" y="547"/>
                    </a:lnTo>
                    <a:lnTo>
                      <a:pt x="1245" y="547"/>
                    </a:lnTo>
                    <a:lnTo>
                      <a:pt x="1245" y="547"/>
                    </a:lnTo>
                    <a:lnTo>
                      <a:pt x="1245" y="549"/>
                    </a:lnTo>
                    <a:lnTo>
                      <a:pt x="1245" y="549"/>
                    </a:lnTo>
                    <a:lnTo>
                      <a:pt x="1245" y="549"/>
                    </a:lnTo>
                    <a:lnTo>
                      <a:pt x="1245" y="549"/>
                    </a:lnTo>
                    <a:lnTo>
                      <a:pt x="1245" y="549"/>
                    </a:lnTo>
                    <a:lnTo>
                      <a:pt x="1245" y="549"/>
                    </a:lnTo>
                    <a:lnTo>
                      <a:pt x="1245" y="549"/>
                    </a:lnTo>
                    <a:lnTo>
                      <a:pt x="1245" y="551"/>
                    </a:lnTo>
                    <a:lnTo>
                      <a:pt x="1245" y="551"/>
                    </a:lnTo>
                    <a:lnTo>
                      <a:pt x="1245" y="551"/>
                    </a:lnTo>
                    <a:lnTo>
                      <a:pt x="1245" y="551"/>
                    </a:lnTo>
                    <a:lnTo>
                      <a:pt x="1245" y="553"/>
                    </a:lnTo>
                    <a:lnTo>
                      <a:pt x="1245" y="553"/>
                    </a:lnTo>
                    <a:lnTo>
                      <a:pt x="1245" y="551"/>
                    </a:lnTo>
                    <a:lnTo>
                      <a:pt x="1247" y="551"/>
                    </a:lnTo>
                    <a:lnTo>
                      <a:pt x="1247" y="551"/>
                    </a:lnTo>
                    <a:lnTo>
                      <a:pt x="1247" y="551"/>
                    </a:lnTo>
                    <a:lnTo>
                      <a:pt x="1247" y="553"/>
                    </a:lnTo>
                    <a:lnTo>
                      <a:pt x="1245" y="553"/>
                    </a:lnTo>
                    <a:lnTo>
                      <a:pt x="1245" y="555"/>
                    </a:lnTo>
                    <a:lnTo>
                      <a:pt x="1247" y="555"/>
                    </a:lnTo>
                    <a:lnTo>
                      <a:pt x="1247" y="555"/>
                    </a:lnTo>
                    <a:lnTo>
                      <a:pt x="1245" y="555"/>
                    </a:lnTo>
                    <a:lnTo>
                      <a:pt x="1245" y="555"/>
                    </a:lnTo>
                    <a:lnTo>
                      <a:pt x="1245" y="555"/>
                    </a:lnTo>
                    <a:lnTo>
                      <a:pt x="1245" y="557"/>
                    </a:lnTo>
                    <a:lnTo>
                      <a:pt x="1245" y="557"/>
                    </a:lnTo>
                    <a:lnTo>
                      <a:pt x="1245" y="557"/>
                    </a:lnTo>
                    <a:lnTo>
                      <a:pt x="1245" y="557"/>
                    </a:lnTo>
                    <a:lnTo>
                      <a:pt x="1245" y="557"/>
                    </a:lnTo>
                    <a:lnTo>
                      <a:pt x="1245" y="557"/>
                    </a:lnTo>
                    <a:lnTo>
                      <a:pt x="1245" y="559"/>
                    </a:lnTo>
                    <a:lnTo>
                      <a:pt x="1245" y="559"/>
                    </a:lnTo>
                    <a:lnTo>
                      <a:pt x="1245" y="559"/>
                    </a:lnTo>
                    <a:lnTo>
                      <a:pt x="1245" y="562"/>
                    </a:lnTo>
                    <a:lnTo>
                      <a:pt x="1245" y="562"/>
                    </a:lnTo>
                    <a:lnTo>
                      <a:pt x="1245" y="562"/>
                    </a:lnTo>
                    <a:lnTo>
                      <a:pt x="1245" y="562"/>
                    </a:lnTo>
                    <a:lnTo>
                      <a:pt x="1245" y="562"/>
                    </a:lnTo>
                    <a:lnTo>
                      <a:pt x="1245" y="562"/>
                    </a:lnTo>
                    <a:lnTo>
                      <a:pt x="1247" y="562"/>
                    </a:lnTo>
                    <a:lnTo>
                      <a:pt x="1247" y="562"/>
                    </a:lnTo>
                    <a:lnTo>
                      <a:pt x="1247" y="562"/>
                    </a:lnTo>
                    <a:lnTo>
                      <a:pt x="1247" y="562"/>
                    </a:lnTo>
                    <a:lnTo>
                      <a:pt x="1247" y="562"/>
                    </a:lnTo>
                    <a:lnTo>
                      <a:pt x="1247" y="562"/>
                    </a:lnTo>
                    <a:lnTo>
                      <a:pt x="1247" y="562"/>
                    </a:lnTo>
                    <a:lnTo>
                      <a:pt x="1247" y="562"/>
                    </a:lnTo>
                    <a:lnTo>
                      <a:pt x="1249" y="562"/>
                    </a:lnTo>
                    <a:lnTo>
                      <a:pt x="1249" y="562"/>
                    </a:lnTo>
                    <a:lnTo>
                      <a:pt x="1249" y="562"/>
                    </a:lnTo>
                    <a:lnTo>
                      <a:pt x="1249" y="562"/>
                    </a:lnTo>
                    <a:lnTo>
                      <a:pt x="1249" y="562"/>
                    </a:lnTo>
                    <a:lnTo>
                      <a:pt x="1251" y="562"/>
                    </a:lnTo>
                    <a:lnTo>
                      <a:pt x="1251" y="564"/>
                    </a:lnTo>
                    <a:lnTo>
                      <a:pt x="1253" y="564"/>
                    </a:lnTo>
                    <a:lnTo>
                      <a:pt x="1253" y="566"/>
                    </a:lnTo>
                    <a:lnTo>
                      <a:pt x="1253" y="564"/>
                    </a:lnTo>
                    <a:lnTo>
                      <a:pt x="1251" y="564"/>
                    </a:lnTo>
                    <a:lnTo>
                      <a:pt x="1251" y="564"/>
                    </a:lnTo>
                    <a:lnTo>
                      <a:pt x="1251" y="564"/>
                    </a:lnTo>
                    <a:lnTo>
                      <a:pt x="1251" y="566"/>
                    </a:lnTo>
                    <a:lnTo>
                      <a:pt x="1253" y="566"/>
                    </a:lnTo>
                    <a:lnTo>
                      <a:pt x="1256" y="566"/>
                    </a:lnTo>
                    <a:lnTo>
                      <a:pt x="1256" y="566"/>
                    </a:lnTo>
                    <a:lnTo>
                      <a:pt x="1256" y="566"/>
                    </a:lnTo>
                    <a:lnTo>
                      <a:pt x="1258" y="564"/>
                    </a:lnTo>
                    <a:lnTo>
                      <a:pt x="1258" y="566"/>
                    </a:lnTo>
                    <a:lnTo>
                      <a:pt x="1258" y="566"/>
                    </a:lnTo>
                    <a:lnTo>
                      <a:pt x="1258" y="566"/>
                    </a:lnTo>
                    <a:lnTo>
                      <a:pt x="1258" y="566"/>
                    </a:lnTo>
                    <a:lnTo>
                      <a:pt x="1258" y="566"/>
                    </a:lnTo>
                    <a:lnTo>
                      <a:pt x="1260" y="566"/>
                    </a:lnTo>
                    <a:lnTo>
                      <a:pt x="1260" y="566"/>
                    </a:lnTo>
                    <a:lnTo>
                      <a:pt x="1260" y="564"/>
                    </a:lnTo>
                    <a:lnTo>
                      <a:pt x="1264" y="566"/>
                    </a:lnTo>
                    <a:lnTo>
                      <a:pt x="1264" y="564"/>
                    </a:lnTo>
                    <a:lnTo>
                      <a:pt x="1264" y="564"/>
                    </a:lnTo>
                    <a:lnTo>
                      <a:pt x="1264" y="564"/>
                    </a:lnTo>
                    <a:lnTo>
                      <a:pt x="1264" y="564"/>
                    </a:lnTo>
                    <a:lnTo>
                      <a:pt x="1264" y="564"/>
                    </a:lnTo>
                    <a:lnTo>
                      <a:pt x="1264" y="566"/>
                    </a:lnTo>
                    <a:lnTo>
                      <a:pt x="1264" y="566"/>
                    </a:lnTo>
                    <a:lnTo>
                      <a:pt x="1264" y="566"/>
                    </a:lnTo>
                    <a:lnTo>
                      <a:pt x="1264" y="566"/>
                    </a:lnTo>
                    <a:lnTo>
                      <a:pt x="1264" y="566"/>
                    </a:lnTo>
                    <a:lnTo>
                      <a:pt x="1264" y="568"/>
                    </a:lnTo>
                    <a:lnTo>
                      <a:pt x="1264" y="568"/>
                    </a:lnTo>
                    <a:lnTo>
                      <a:pt x="1264" y="568"/>
                    </a:lnTo>
                    <a:lnTo>
                      <a:pt x="1270" y="570"/>
                    </a:lnTo>
                    <a:lnTo>
                      <a:pt x="1270" y="570"/>
                    </a:lnTo>
                    <a:lnTo>
                      <a:pt x="1270" y="572"/>
                    </a:lnTo>
                    <a:lnTo>
                      <a:pt x="1270" y="572"/>
                    </a:lnTo>
                    <a:lnTo>
                      <a:pt x="1268" y="572"/>
                    </a:lnTo>
                    <a:lnTo>
                      <a:pt x="1264" y="574"/>
                    </a:lnTo>
                    <a:lnTo>
                      <a:pt x="1268" y="572"/>
                    </a:lnTo>
                    <a:lnTo>
                      <a:pt x="1270" y="572"/>
                    </a:lnTo>
                    <a:lnTo>
                      <a:pt x="1274" y="574"/>
                    </a:lnTo>
                    <a:lnTo>
                      <a:pt x="1274" y="574"/>
                    </a:lnTo>
                    <a:lnTo>
                      <a:pt x="1278" y="572"/>
                    </a:lnTo>
                    <a:lnTo>
                      <a:pt x="1280" y="570"/>
                    </a:lnTo>
                    <a:lnTo>
                      <a:pt x="1284" y="568"/>
                    </a:lnTo>
                    <a:lnTo>
                      <a:pt x="1290" y="568"/>
                    </a:lnTo>
                    <a:lnTo>
                      <a:pt x="1296" y="564"/>
                    </a:lnTo>
                    <a:lnTo>
                      <a:pt x="1301" y="564"/>
                    </a:lnTo>
                    <a:lnTo>
                      <a:pt x="1305" y="564"/>
                    </a:lnTo>
                    <a:lnTo>
                      <a:pt x="1309" y="564"/>
                    </a:lnTo>
                    <a:lnTo>
                      <a:pt x="1313" y="564"/>
                    </a:lnTo>
                    <a:lnTo>
                      <a:pt x="1317" y="564"/>
                    </a:lnTo>
                    <a:lnTo>
                      <a:pt x="1319" y="564"/>
                    </a:lnTo>
                    <a:lnTo>
                      <a:pt x="1323" y="564"/>
                    </a:lnTo>
                    <a:lnTo>
                      <a:pt x="1325" y="564"/>
                    </a:lnTo>
                    <a:lnTo>
                      <a:pt x="1329" y="566"/>
                    </a:lnTo>
                    <a:lnTo>
                      <a:pt x="1331" y="566"/>
                    </a:lnTo>
                    <a:lnTo>
                      <a:pt x="1331" y="566"/>
                    </a:lnTo>
                    <a:lnTo>
                      <a:pt x="1335" y="562"/>
                    </a:lnTo>
                    <a:lnTo>
                      <a:pt x="1337" y="562"/>
                    </a:lnTo>
                    <a:lnTo>
                      <a:pt x="1337" y="562"/>
                    </a:lnTo>
                    <a:lnTo>
                      <a:pt x="1337" y="559"/>
                    </a:lnTo>
                    <a:lnTo>
                      <a:pt x="1337" y="559"/>
                    </a:lnTo>
                    <a:lnTo>
                      <a:pt x="1335" y="559"/>
                    </a:lnTo>
                    <a:lnTo>
                      <a:pt x="1335" y="559"/>
                    </a:lnTo>
                    <a:lnTo>
                      <a:pt x="1335" y="559"/>
                    </a:lnTo>
                    <a:lnTo>
                      <a:pt x="1335" y="557"/>
                    </a:lnTo>
                    <a:lnTo>
                      <a:pt x="1333" y="557"/>
                    </a:lnTo>
                    <a:lnTo>
                      <a:pt x="1333" y="555"/>
                    </a:lnTo>
                    <a:lnTo>
                      <a:pt x="1335" y="555"/>
                    </a:lnTo>
                    <a:lnTo>
                      <a:pt x="1337" y="555"/>
                    </a:lnTo>
                    <a:lnTo>
                      <a:pt x="1337" y="555"/>
                    </a:lnTo>
                    <a:lnTo>
                      <a:pt x="1337" y="557"/>
                    </a:lnTo>
                    <a:lnTo>
                      <a:pt x="1339" y="557"/>
                    </a:lnTo>
                    <a:lnTo>
                      <a:pt x="1339" y="557"/>
                    </a:lnTo>
                    <a:lnTo>
                      <a:pt x="1339" y="557"/>
                    </a:lnTo>
                    <a:lnTo>
                      <a:pt x="1339" y="557"/>
                    </a:lnTo>
                    <a:lnTo>
                      <a:pt x="1339" y="559"/>
                    </a:lnTo>
                    <a:lnTo>
                      <a:pt x="1339" y="559"/>
                    </a:lnTo>
                    <a:lnTo>
                      <a:pt x="1339" y="559"/>
                    </a:lnTo>
                    <a:lnTo>
                      <a:pt x="1342" y="562"/>
                    </a:lnTo>
                    <a:lnTo>
                      <a:pt x="1342" y="562"/>
                    </a:lnTo>
                    <a:lnTo>
                      <a:pt x="1342" y="564"/>
                    </a:lnTo>
                    <a:lnTo>
                      <a:pt x="1342" y="564"/>
                    </a:lnTo>
                    <a:lnTo>
                      <a:pt x="1342" y="564"/>
                    </a:lnTo>
                    <a:lnTo>
                      <a:pt x="1342" y="566"/>
                    </a:lnTo>
                    <a:lnTo>
                      <a:pt x="1339" y="566"/>
                    </a:lnTo>
                    <a:lnTo>
                      <a:pt x="1339" y="566"/>
                    </a:lnTo>
                    <a:lnTo>
                      <a:pt x="1339" y="566"/>
                    </a:lnTo>
                    <a:lnTo>
                      <a:pt x="1339" y="566"/>
                    </a:lnTo>
                    <a:lnTo>
                      <a:pt x="1337" y="568"/>
                    </a:lnTo>
                    <a:lnTo>
                      <a:pt x="1337" y="568"/>
                    </a:lnTo>
                    <a:lnTo>
                      <a:pt x="1337" y="568"/>
                    </a:lnTo>
                    <a:lnTo>
                      <a:pt x="1337" y="568"/>
                    </a:lnTo>
                    <a:lnTo>
                      <a:pt x="1337" y="566"/>
                    </a:lnTo>
                    <a:lnTo>
                      <a:pt x="1337" y="566"/>
                    </a:lnTo>
                    <a:lnTo>
                      <a:pt x="1337" y="566"/>
                    </a:lnTo>
                    <a:lnTo>
                      <a:pt x="1337" y="568"/>
                    </a:lnTo>
                    <a:lnTo>
                      <a:pt x="1337" y="568"/>
                    </a:lnTo>
                    <a:lnTo>
                      <a:pt x="1337" y="568"/>
                    </a:lnTo>
                    <a:lnTo>
                      <a:pt x="1337" y="570"/>
                    </a:lnTo>
                    <a:lnTo>
                      <a:pt x="1339" y="570"/>
                    </a:lnTo>
                    <a:lnTo>
                      <a:pt x="1342" y="570"/>
                    </a:lnTo>
                    <a:lnTo>
                      <a:pt x="1346" y="570"/>
                    </a:lnTo>
                    <a:lnTo>
                      <a:pt x="1350" y="572"/>
                    </a:lnTo>
                    <a:lnTo>
                      <a:pt x="1354" y="572"/>
                    </a:lnTo>
                    <a:lnTo>
                      <a:pt x="1356" y="574"/>
                    </a:lnTo>
                    <a:lnTo>
                      <a:pt x="1358" y="574"/>
                    </a:lnTo>
                    <a:lnTo>
                      <a:pt x="1360" y="574"/>
                    </a:lnTo>
                    <a:lnTo>
                      <a:pt x="1364" y="572"/>
                    </a:lnTo>
                    <a:lnTo>
                      <a:pt x="1368" y="572"/>
                    </a:lnTo>
                    <a:lnTo>
                      <a:pt x="1370" y="572"/>
                    </a:lnTo>
                    <a:lnTo>
                      <a:pt x="1372" y="570"/>
                    </a:lnTo>
                    <a:lnTo>
                      <a:pt x="1374" y="568"/>
                    </a:lnTo>
                    <a:lnTo>
                      <a:pt x="1376" y="566"/>
                    </a:lnTo>
                    <a:lnTo>
                      <a:pt x="1378" y="564"/>
                    </a:lnTo>
                    <a:lnTo>
                      <a:pt x="1380" y="562"/>
                    </a:lnTo>
                    <a:lnTo>
                      <a:pt x="1380" y="559"/>
                    </a:lnTo>
                    <a:lnTo>
                      <a:pt x="1380" y="557"/>
                    </a:lnTo>
                    <a:lnTo>
                      <a:pt x="1382" y="555"/>
                    </a:lnTo>
                    <a:lnTo>
                      <a:pt x="1382" y="555"/>
                    </a:lnTo>
                    <a:lnTo>
                      <a:pt x="1385" y="555"/>
                    </a:lnTo>
                    <a:lnTo>
                      <a:pt x="1385" y="555"/>
                    </a:lnTo>
                    <a:lnTo>
                      <a:pt x="1385" y="555"/>
                    </a:lnTo>
                    <a:lnTo>
                      <a:pt x="1382" y="553"/>
                    </a:lnTo>
                    <a:lnTo>
                      <a:pt x="1385" y="551"/>
                    </a:lnTo>
                    <a:lnTo>
                      <a:pt x="1385" y="551"/>
                    </a:lnTo>
                    <a:lnTo>
                      <a:pt x="1385" y="549"/>
                    </a:lnTo>
                    <a:lnTo>
                      <a:pt x="1385" y="549"/>
                    </a:lnTo>
                    <a:lnTo>
                      <a:pt x="1385" y="549"/>
                    </a:lnTo>
                    <a:lnTo>
                      <a:pt x="1387" y="551"/>
                    </a:lnTo>
                    <a:lnTo>
                      <a:pt x="1387" y="551"/>
                    </a:lnTo>
                    <a:lnTo>
                      <a:pt x="1389" y="551"/>
                    </a:lnTo>
                    <a:lnTo>
                      <a:pt x="1389" y="551"/>
                    </a:lnTo>
                    <a:lnTo>
                      <a:pt x="1389" y="553"/>
                    </a:lnTo>
                    <a:lnTo>
                      <a:pt x="1389" y="553"/>
                    </a:lnTo>
                    <a:lnTo>
                      <a:pt x="1391" y="553"/>
                    </a:lnTo>
                    <a:lnTo>
                      <a:pt x="1391" y="553"/>
                    </a:lnTo>
                    <a:lnTo>
                      <a:pt x="1393" y="557"/>
                    </a:lnTo>
                    <a:lnTo>
                      <a:pt x="1395" y="557"/>
                    </a:lnTo>
                    <a:lnTo>
                      <a:pt x="1399" y="557"/>
                    </a:lnTo>
                    <a:lnTo>
                      <a:pt x="1399" y="557"/>
                    </a:lnTo>
                    <a:lnTo>
                      <a:pt x="1401" y="557"/>
                    </a:lnTo>
                    <a:lnTo>
                      <a:pt x="1403" y="557"/>
                    </a:lnTo>
                    <a:lnTo>
                      <a:pt x="1403" y="557"/>
                    </a:lnTo>
                    <a:lnTo>
                      <a:pt x="1403" y="557"/>
                    </a:lnTo>
                    <a:lnTo>
                      <a:pt x="1403" y="559"/>
                    </a:lnTo>
                    <a:lnTo>
                      <a:pt x="1403" y="559"/>
                    </a:lnTo>
                    <a:lnTo>
                      <a:pt x="1401" y="557"/>
                    </a:lnTo>
                    <a:lnTo>
                      <a:pt x="1399" y="557"/>
                    </a:lnTo>
                    <a:lnTo>
                      <a:pt x="1399" y="557"/>
                    </a:lnTo>
                    <a:lnTo>
                      <a:pt x="1395" y="557"/>
                    </a:lnTo>
                    <a:lnTo>
                      <a:pt x="1393" y="559"/>
                    </a:lnTo>
                    <a:lnTo>
                      <a:pt x="1393" y="559"/>
                    </a:lnTo>
                    <a:lnTo>
                      <a:pt x="1393" y="559"/>
                    </a:lnTo>
                    <a:lnTo>
                      <a:pt x="1395" y="562"/>
                    </a:lnTo>
                    <a:lnTo>
                      <a:pt x="1395" y="562"/>
                    </a:lnTo>
                    <a:lnTo>
                      <a:pt x="1395" y="562"/>
                    </a:lnTo>
                    <a:lnTo>
                      <a:pt x="1393" y="564"/>
                    </a:lnTo>
                    <a:lnTo>
                      <a:pt x="1393" y="564"/>
                    </a:lnTo>
                    <a:lnTo>
                      <a:pt x="1395" y="564"/>
                    </a:lnTo>
                    <a:lnTo>
                      <a:pt x="1395" y="564"/>
                    </a:lnTo>
                    <a:lnTo>
                      <a:pt x="1395" y="564"/>
                    </a:lnTo>
                    <a:lnTo>
                      <a:pt x="1395" y="564"/>
                    </a:lnTo>
                    <a:lnTo>
                      <a:pt x="1395" y="566"/>
                    </a:lnTo>
                    <a:lnTo>
                      <a:pt x="1395" y="566"/>
                    </a:lnTo>
                    <a:lnTo>
                      <a:pt x="1395" y="568"/>
                    </a:lnTo>
                    <a:lnTo>
                      <a:pt x="1395" y="568"/>
                    </a:lnTo>
                    <a:lnTo>
                      <a:pt x="1397" y="570"/>
                    </a:lnTo>
                    <a:lnTo>
                      <a:pt x="1397" y="570"/>
                    </a:lnTo>
                    <a:lnTo>
                      <a:pt x="1397" y="572"/>
                    </a:lnTo>
                    <a:lnTo>
                      <a:pt x="1397" y="572"/>
                    </a:lnTo>
                    <a:lnTo>
                      <a:pt x="1397" y="572"/>
                    </a:lnTo>
                    <a:lnTo>
                      <a:pt x="1395" y="572"/>
                    </a:lnTo>
                    <a:lnTo>
                      <a:pt x="1395" y="572"/>
                    </a:lnTo>
                    <a:lnTo>
                      <a:pt x="1395" y="570"/>
                    </a:lnTo>
                    <a:lnTo>
                      <a:pt x="1395" y="570"/>
                    </a:lnTo>
                    <a:lnTo>
                      <a:pt x="1397" y="570"/>
                    </a:lnTo>
                    <a:lnTo>
                      <a:pt x="1395" y="570"/>
                    </a:lnTo>
                    <a:lnTo>
                      <a:pt x="1395" y="568"/>
                    </a:lnTo>
                    <a:lnTo>
                      <a:pt x="1395" y="566"/>
                    </a:lnTo>
                    <a:lnTo>
                      <a:pt x="1395" y="566"/>
                    </a:lnTo>
                    <a:lnTo>
                      <a:pt x="1393" y="566"/>
                    </a:lnTo>
                    <a:lnTo>
                      <a:pt x="1393" y="566"/>
                    </a:lnTo>
                    <a:lnTo>
                      <a:pt x="1393" y="566"/>
                    </a:lnTo>
                    <a:lnTo>
                      <a:pt x="1393" y="566"/>
                    </a:lnTo>
                    <a:lnTo>
                      <a:pt x="1393" y="564"/>
                    </a:lnTo>
                    <a:lnTo>
                      <a:pt x="1393" y="564"/>
                    </a:lnTo>
                    <a:lnTo>
                      <a:pt x="1393" y="562"/>
                    </a:lnTo>
                    <a:lnTo>
                      <a:pt x="1393" y="562"/>
                    </a:lnTo>
                    <a:lnTo>
                      <a:pt x="1393" y="559"/>
                    </a:lnTo>
                    <a:lnTo>
                      <a:pt x="1393" y="557"/>
                    </a:lnTo>
                    <a:lnTo>
                      <a:pt x="1391" y="555"/>
                    </a:lnTo>
                    <a:lnTo>
                      <a:pt x="1389" y="553"/>
                    </a:lnTo>
                    <a:lnTo>
                      <a:pt x="1387" y="553"/>
                    </a:lnTo>
                    <a:lnTo>
                      <a:pt x="1387" y="551"/>
                    </a:lnTo>
                    <a:lnTo>
                      <a:pt x="1387" y="553"/>
                    </a:lnTo>
                    <a:lnTo>
                      <a:pt x="1387" y="555"/>
                    </a:lnTo>
                    <a:lnTo>
                      <a:pt x="1385" y="555"/>
                    </a:lnTo>
                    <a:lnTo>
                      <a:pt x="1385" y="555"/>
                    </a:lnTo>
                    <a:lnTo>
                      <a:pt x="1385" y="555"/>
                    </a:lnTo>
                    <a:lnTo>
                      <a:pt x="1385" y="555"/>
                    </a:lnTo>
                    <a:lnTo>
                      <a:pt x="1385" y="557"/>
                    </a:lnTo>
                    <a:lnTo>
                      <a:pt x="1385" y="557"/>
                    </a:lnTo>
                    <a:lnTo>
                      <a:pt x="1385" y="557"/>
                    </a:lnTo>
                    <a:lnTo>
                      <a:pt x="1385" y="559"/>
                    </a:lnTo>
                    <a:lnTo>
                      <a:pt x="1385" y="562"/>
                    </a:lnTo>
                    <a:lnTo>
                      <a:pt x="1387" y="564"/>
                    </a:lnTo>
                    <a:lnTo>
                      <a:pt x="1387" y="564"/>
                    </a:lnTo>
                    <a:lnTo>
                      <a:pt x="1387" y="564"/>
                    </a:lnTo>
                    <a:lnTo>
                      <a:pt x="1387" y="566"/>
                    </a:lnTo>
                    <a:lnTo>
                      <a:pt x="1389" y="566"/>
                    </a:lnTo>
                    <a:lnTo>
                      <a:pt x="1389" y="568"/>
                    </a:lnTo>
                    <a:lnTo>
                      <a:pt x="1389" y="568"/>
                    </a:lnTo>
                    <a:lnTo>
                      <a:pt x="1389" y="572"/>
                    </a:lnTo>
                    <a:lnTo>
                      <a:pt x="1387" y="572"/>
                    </a:lnTo>
                    <a:lnTo>
                      <a:pt x="1389" y="572"/>
                    </a:lnTo>
                    <a:lnTo>
                      <a:pt x="1387" y="574"/>
                    </a:lnTo>
                    <a:lnTo>
                      <a:pt x="1387" y="574"/>
                    </a:lnTo>
                    <a:lnTo>
                      <a:pt x="1387" y="574"/>
                    </a:lnTo>
                    <a:lnTo>
                      <a:pt x="1387" y="574"/>
                    </a:lnTo>
                    <a:lnTo>
                      <a:pt x="1387" y="574"/>
                    </a:lnTo>
                    <a:lnTo>
                      <a:pt x="1387" y="574"/>
                    </a:lnTo>
                    <a:lnTo>
                      <a:pt x="1387" y="574"/>
                    </a:lnTo>
                    <a:lnTo>
                      <a:pt x="1385" y="574"/>
                    </a:lnTo>
                    <a:lnTo>
                      <a:pt x="1385" y="576"/>
                    </a:lnTo>
                    <a:lnTo>
                      <a:pt x="1385" y="576"/>
                    </a:lnTo>
                    <a:lnTo>
                      <a:pt x="1385" y="576"/>
                    </a:lnTo>
                    <a:lnTo>
                      <a:pt x="1385" y="576"/>
                    </a:lnTo>
                    <a:lnTo>
                      <a:pt x="1385" y="576"/>
                    </a:lnTo>
                    <a:lnTo>
                      <a:pt x="1385" y="576"/>
                    </a:lnTo>
                    <a:lnTo>
                      <a:pt x="1382" y="576"/>
                    </a:lnTo>
                    <a:lnTo>
                      <a:pt x="1382" y="578"/>
                    </a:lnTo>
                    <a:lnTo>
                      <a:pt x="1389" y="580"/>
                    </a:lnTo>
                    <a:lnTo>
                      <a:pt x="1391" y="580"/>
                    </a:lnTo>
                    <a:lnTo>
                      <a:pt x="1391" y="580"/>
                    </a:lnTo>
                    <a:lnTo>
                      <a:pt x="1393" y="582"/>
                    </a:lnTo>
                    <a:lnTo>
                      <a:pt x="1393" y="582"/>
                    </a:lnTo>
                    <a:lnTo>
                      <a:pt x="1395" y="582"/>
                    </a:lnTo>
                    <a:lnTo>
                      <a:pt x="1395" y="582"/>
                    </a:lnTo>
                    <a:lnTo>
                      <a:pt x="1395" y="582"/>
                    </a:lnTo>
                    <a:lnTo>
                      <a:pt x="1395" y="582"/>
                    </a:lnTo>
                    <a:lnTo>
                      <a:pt x="1397" y="582"/>
                    </a:lnTo>
                    <a:lnTo>
                      <a:pt x="1397" y="582"/>
                    </a:lnTo>
                    <a:lnTo>
                      <a:pt x="1397" y="582"/>
                    </a:lnTo>
                    <a:lnTo>
                      <a:pt x="1397" y="582"/>
                    </a:lnTo>
                    <a:lnTo>
                      <a:pt x="1395" y="582"/>
                    </a:lnTo>
                    <a:lnTo>
                      <a:pt x="1395" y="582"/>
                    </a:lnTo>
                    <a:lnTo>
                      <a:pt x="1393" y="582"/>
                    </a:lnTo>
                    <a:lnTo>
                      <a:pt x="1393" y="582"/>
                    </a:lnTo>
                    <a:lnTo>
                      <a:pt x="1395" y="582"/>
                    </a:lnTo>
                    <a:lnTo>
                      <a:pt x="1395" y="584"/>
                    </a:lnTo>
                    <a:lnTo>
                      <a:pt x="1397" y="584"/>
                    </a:lnTo>
                    <a:lnTo>
                      <a:pt x="1397" y="584"/>
                    </a:lnTo>
                    <a:lnTo>
                      <a:pt x="1397" y="584"/>
                    </a:lnTo>
                    <a:lnTo>
                      <a:pt x="1399" y="584"/>
                    </a:lnTo>
                    <a:lnTo>
                      <a:pt x="1399" y="584"/>
                    </a:lnTo>
                    <a:lnTo>
                      <a:pt x="1399" y="582"/>
                    </a:lnTo>
                    <a:lnTo>
                      <a:pt x="1399" y="582"/>
                    </a:lnTo>
                    <a:lnTo>
                      <a:pt x="1399" y="582"/>
                    </a:lnTo>
                    <a:lnTo>
                      <a:pt x="1399" y="582"/>
                    </a:lnTo>
                    <a:lnTo>
                      <a:pt x="1399" y="582"/>
                    </a:lnTo>
                    <a:lnTo>
                      <a:pt x="1399" y="582"/>
                    </a:lnTo>
                    <a:lnTo>
                      <a:pt x="1399" y="584"/>
                    </a:lnTo>
                    <a:lnTo>
                      <a:pt x="1399" y="584"/>
                    </a:lnTo>
                    <a:lnTo>
                      <a:pt x="1401" y="584"/>
                    </a:lnTo>
                    <a:lnTo>
                      <a:pt x="1401" y="584"/>
                    </a:lnTo>
                    <a:lnTo>
                      <a:pt x="1401" y="584"/>
                    </a:lnTo>
                    <a:lnTo>
                      <a:pt x="1401" y="584"/>
                    </a:lnTo>
                    <a:lnTo>
                      <a:pt x="1403" y="584"/>
                    </a:lnTo>
                    <a:lnTo>
                      <a:pt x="1403" y="584"/>
                    </a:lnTo>
                    <a:lnTo>
                      <a:pt x="1403" y="586"/>
                    </a:lnTo>
                    <a:lnTo>
                      <a:pt x="1401" y="584"/>
                    </a:lnTo>
                    <a:lnTo>
                      <a:pt x="1401" y="584"/>
                    </a:lnTo>
                    <a:lnTo>
                      <a:pt x="1407" y="586"/>
                    </a:lnTo>
                    <a:lnTo>
                      <a:pt x="1411" y="588"/>
                    </a:lnTo>
                    <a:lnTo>
                      <a:pt x="1413" y="588"/>
                    </a:lnTo>
                    <a:lnTo>
                      <a:pt x="1413" y="588"/>
                    </a:lnTo>
                    <a:lnTo>
                      <a:pt x="1415" y="588"/>
                    </a:lnTo>
                    <a:lnTo>
                      <a:pt x="1415" y="590"/>
                    </a:lnTo>
                    <a:lnTo>
                      <a:pt x="1417" y="590"/>
                    </a:lnTo>
                    <a:lnTo>
                      <a:pt x="1417" y="590"/>
                    </a:lnTo>
                    <a:lnTo>
                      <a:pt x="1417" y="590"/>
                    </a:lnTo>
                    <a:lnTo>
                      <a:pt x="1417" y="590"/>
                    </a:lnTo>
                    <a:lnTo>
                      <a:pt x="1417" y="590"/>
                    </a:lnTo>
                    <a:lnTo>
                      <a:pt x="1417" y="590"/>
                    </a:lnTo>
                    <a:lnTo>
                      <a:pt x="1419" y="588"/>
                    </a:lnTo>
                    <a:lnTo>
                      <a:pt x="1419" y="588"/>
                    </a:lnTo>
                    <a:lnTo>
                      <a:pt x="1419" y="588"/>
                    </a:lnTo>
                    <a:lnTo>
                      <a:pt x="1421" y="586"/>
                    </a:lnTo>
                    <a:lnTo>
                      <a:pt x="1421" y="588"/>
                    </a:lnTo>
                    <a:lnTo>
                      <a:pt x="1421" y="588"/>
                    </a:lnTo>
                    <a:lnTo>
                      <a:pt x="1421" y="588"/>
                    </a:lnTo>
                    <a:lnTo>
                      <a:pt x="1421" y="588"/>
                    </a:lnTo>
                    <a:lnTo>
                      <a:pt x="1421" y="590"/>
                    </a:lnTo>
                    <a:lnTo>
                      <a:pt x="1421" y="590"/>
                    </a:lnTo>
                    <a:lnTo>
                      <a:pt x="1421" y="590"/>
                    </a:lnTo>
                    <a:lnTo>
                      <a:pt x="1421" y="590"/>
                    </a:lnTo>
                    <a:lnTo>
                      <a:pt x="1421" y="590"/>
                    </a:lnTo>
                    <a:lnTo>
                      <a:pt x="1419" y="592"/>
                    </a:lnTo>
                    <a:lnTo>
                      <a:pt x="1419" y="592"/>
                    </a:lnTo>
                    <a:lnTo>
                      <a:pt x="1423" y="590"/>
                    </a:lnTo>
                    <a:lnTo>
                      <a:pt x="1425" y="590"/>
                    </a:lnTo>
                    <a:lnTo>
                      <a:pt x="1425" y="592"/>
                    </a:lnTo>
                    <a:lnTo>
                      <a:pt x="1425" y="592"/>
                    </a:lnTo>
                    <a:lnTo>
                      <a:pt x="1423" y="592"/>
                    </a:lnTo>
                    <a:lnTo>
                      <a:pt x="1425" y="592"/>
                    </a:lnTo>
                    <a:lnTo>
                      <a:pt x="1425" y="592"/>
                    </a:lnTo>
                    <a:lnTo>
                      <a:pt x="1428" y="592"/>
                    </a:lnTo>
                    <a:lnTo>
                      <a:pt x="1428" y="592"/>
                    </a:lnTo>
                    <a:lnTo>
                      <a:pt x="1430" y="592"/>
                    </a:lnTo>
                    <a:lnTo>
                      <a:pt x="1432" y="594"/>
                    </a:lnTo>
                    <a:lnTo>
                      <a:pt x="1438" y="598"/>
                    </a:lnTo>
                    <a:lnTo>
                      <a:pt x="1440" y="598"/>
                    </a:lnTo>
                    <a:lnTo>
                      <a:pt x="1440" y="600"/>
                    </a:lnTo>
                    <a:lnTo>
                      <a:pt x="1440" y="603"/>
                    </a:lnTo>
                    <a:lnTo>
                      <a:pt x="1440" y="603"/>
                    </a:lnTo>
                    <a:lnTo>
                      <a:pt x="1440" y="603"/>
                    </a:lnTo>
                    <a:lnTo>
                      <a:pt x="1440" y="605"/>
                    </a:lnTo>
                    <a:lnTo>
                      <a:pt x="1440" y="605"/>
                    </a:lnTo>
                    <a:lnTo>
                      <a:pt x="1442" y="605"/>
                    </a:lnTo>
                    <a:lnTo>
                      <a:pt x="1442" y="605"/>
                    </a:lnTo>
                    <a:lnTo>
                      <a:pt x="1442" y="605"/>
                    </a:lnTo>
                    <a:lnTo>
                      <a:pt x="1448" y="609"/>
                    </a:lnTo>
                    <a:lnTo>
                      <a:pt x="1448" y="609"/>
                    </a:lnTo>
                    <a:lnTo>
                      <a:pt x="1448" y="611"/>
                    </a:lnTo>
                    <a:lnTo>
                      <a:pt x="1450" y="611"/>
                    </a:lnTo>
                    <a:lnTo>
                      <a:pt x="1450" y="611"/>
                    </a:lnTo>
                    <a:lnTo>
                      <a:pt x="1452" y="609"/>
                    </a:lnTo>
                    <a:lnTo>
                      <a:pt x="1452" y="609"/>
                    </a:lnTo>
                    <a:lnTo>
                      <a:pt x="1452" y="609"/>
                    </a:lnTo>
                    <a:lnTo>
                      <a:pt x="1454" y="607"/>
                    </a:lnTo>
                    <a:lnTo>
                      <a:pt x="1454" y="607"/>
                    </a:lnTo>
                    <a:lnTo>
                      <a:pt x="1454" y="607"/>
                    </a:lnTo>
                    <a:lnTo>
                      <a:pt x="1454" y="607"/>
                    </a:lnTo>
                    <a:lnTo>
                      <a:pt x="1454" y="609"/>
                    </a:lnTo>
                    <a:lnTo>
                      <a:pt x="1454" y="609"/>
                    </a:lnTo>
                    <a:lnTo>
                      <a:pt x="1454" y="609"/>
                    </a:lnTo>
                    <a:lnTo>
                      <a:pt x="1454" y="609"/>
                    </a:lnTo>
                    <a:lnTo>
                      <a:pt x="1454" y="609"/>
                    </a:lnTo>
                    <a:lnTo>
                      <a:pt x="1452" y="611"/>
                    </a:lnTo>
                    <a:lnTo>
                      <a:pt x="1452" y="611"/>
                    </a:lnTo>
                    <a:lnTo>
                      <a:pt x="1450" y="611"/>
                    </a:lnTo>
                    <a:lnTo>
                      <a:pt x="1450" y="611"/>
                    </a:lnTo>
                    <a:lnTo>
                      <a:pt x="1450" y="611"/>
                    </a:lnTo>
                    <a:lnTo>
                      <a:pt x="1450" y="611"/>
                    </a:lnTo>
                    <a:lnTo>
                      <a:pt x="1452" y="611"/>
                    </a:lnTo>
                    <a:lnTo>
                      <a:pt x="1452" y="613"/>
                    </a:lnTo>
                    <a:lnTo>
                      <a:pt x="1454" y="613"/>
                    </a:lnTo>
                    <a:lnTo>
                      <a:pt x="1456" y="613"/>
                    </a:lnTo>
                    <a:lnTo>
                      <a:pt x="1458" y="615"/>
                    </a:lnTo>
                    <a:lnTo>
                      <a:pt x="1460" y="615"/>
                    </a:lnTo>
                    <a:lnTo>
                      <a:pt x="1460" y="615"/>
                    </a:lnTo>
                    <a:lnTo>
                      <a:pt x="1460" y="615"/>
                    </a:lnTo>
                    <a:lnTo>
                      <a:pt x="1460" y="617"/>
                    </a:lnTo>
                    <a:lnTo>
                      <a:pt x="1462" y="617"/>
                    </a:lnTo>
                    <a:lnTo>
                      <a:pt x="1464" y="617"/>
                    </a:lnTo>
                    <a:lnTo>
                      <a:pt x="1466" y="619"/>
                    </a:lnTo>
                    <a:lnTo>
                      <a:pt x="1466" y="619"/>
                    </a:lnTo>
                    <a:lnTo>
                      <a:pt x="1468" y="619"/>
                    </a:lnTo>
                    <a:lnTo>
                      <a:pt x="1468" y="619"/>
                    </a:lnTo>
                    <a:lnTo>
                      <a:pt x="1468" y="617"/>
                    </a:lnTo>
                    <a:lnTo>
                      <a:pt x="1471" y="617"/>
                    </a:lnTo>
                    <a:lnTo>
                      <a:pt x="1471" y="617"/>
                    </a:lnTo>
                    <a:lnTo>
                      <a:pt x="1471" y="617"/>
                    </a:lnTo>
                    <a:lnTo>
                      <a:pt x="1473" y="617"/>
                    </a:lnTo>
                    <a:lnTo>
                      <a:pt x="1473" y="619"/>
                    </a:lnTo>
                    <a:lnTo>
                      <a:pt x="1473" y="619"/>
                    </a:lnTo>
                    <a:lnTo>
                      <a:pt x="1473" y="619"/>
                    </a:lnTo>
                    <a:lnTo>
                      <a:pt x="1473" y="619"/>
                    </a:lnTo>
                    <a:lnTo>
                      <a:pt x="1473" y="617"/>
                    </a:lnTo>
                    <a:lnTo>
                      <a:pt x="1475" y="617"/>
                    </a:lnTo>
                    <a:lnTo>
                      <a:pt x="1475" y="619"/>
                    </a:lnTo>
                    <a:lnTo>
                      <a:pt x="1475" y="619"/>
                    </a:lnTo>
                    <a:lnTo>
                      <a:pt x="1475" y="619"/>
                    </a:lnTo>
                    <a:lnTo>
                      <a:pt x="1475" y="619"/>
                    </a:lnTo>
                    <a:lnTo>
                      <a:pt x="1475" y="621"/>
                    </a:lnTo>
                    <a:lnTo>
                      <a:pt x="1475" y="621"/>
                    </a:lnTo>
                    <a:lnTo>
                      <a:pt x="1475" y="621"/>
                    </a:lnTo>
                    <a:lnTo>
                      <a:pt x="1477" y="619"/>
                    </a:lnTo>
                    <a:lnTo>
                      <a:pt x="1477" y="619"/>
                    </a:lnTo>
                    <a:lnTo>
                      <a:pt x="1477" y="621"/>
                    </a:lnTo>
                    <a:lnTo>
                      <a:pt x="1477" y="621"/>
                    </a:lnTo>
                    <a:lnTo>
                      <a:pt x="1477" y="621"/>
                    </a:lnTo>
                    <a:lnTo>
                      <a:pt x="1477" y="621"/>
                    </a:lnTo>
                    <a:lnTo>
                      <a:pt x="1477" y="621"/>
                    </a:lnTo>
                    <a:lnTo>
                      <a:pt x="1479" y="621"/>
                    </a:lnTo>
                    <a:lnTo>
                      <a:pt x="1479" y="621"/>
                    </a:lnTo>
                    <a:lnTo>
                      <a:pt x="1479" y="621"/>
                    </a:lnTo>
                    <a:lnTo>
                      <a:pt x="1479" y="621"/>
                    </a:lnTo>
                    <a:lnTo>
                      <a:pt x="1479" y="621"/>
                    </a:lnTo>
                    <a:lnTo>
                      <a:pt x="1479" y="621"/>
                    </a:lnTo>
                    <a:lnTo>
                      <a:pt x="1479" y="621"/>
                    </a:lnTo>
                    <a:lnTo>
                      <a:pt x="1479" y="621"/>
                    </a:lnTo>
                    <a:lnTo>
                      <a:pt x="1481" y="621"/>
                    </a:lnTo>
                    <a:lnTo>
                      <a:pt x="1481" y="621"/>
                    </a:lnTo>
                    <a:lnTo>
                      <a:pt x="1479" y="621"/>
                    </a:lnTo>
                    <a:lnTo>
                      <a:pt x="1479" y="623"/>
                    </a:lnTo>
                    <a:lnTo>
                      <a:pt x="1479" y="623"/>
                    </a:lnTo>
                    <a:lnTo>
                      <a:pt x="1481" y="625"/>
                    </a:lnTo>
                    <a:lnTo>
                      <a:pt x="1481" y="625"/>
                    </a:lnTo>
                    <a:lnTo>
                      <a:pt x="1481" y="625"/>
                    </a:lnTo>
                    <a:lnTo>
                      <a:pt x="1481" y="625"/>
                    </a:lnTo>
                    <a:lnTo>
                      <a:pt x="1481" y="623"/>
                    </a:lnTo>
                    <a:lnTo>
                      <a:pt x="1481" y="623"/>
                    </a:lnTo>
                    <a:lnTo>
                      <a:pt x="1483" y="623"/>
                    </a:lnTo>
                    <a:lnTo>
                      <a:pt x="1483" y="623"/>
                    </a:lnTo>
                    <a:lnTo>
                      <a:pt x="1483" y="623"/>
                    </a:lnTo>
                    <a:lnTo>
                      <a:pt x="1483" y="621"/>
                    </a:lnTo>
                    <a:lnTo>
                      <a:pt x="1483" y="621"/>
                    </a:lnTo>
                    <a:lnTo>
                      <a:pt x="1483" y="621"/>
                    </a:lnTo>
                    <a:lnTo>
                      <a:pt x="1483" y="621"/>
                    </a:lnTo>
                    <a:lnTo>
                      <a:pt x="1479" y="619"/>
                    </a:lnTo>
                    <a:lnTo>
                      <a:pt x="1481" y="617"/>
                    </a:lnTo>
                    <a:lnTo>
                      <a:pt x="1481" y="617"/>
                    </a:lnTo>
                    <a:lnTo>
                      <a:pt x="1481" y="617"/>
                    </a:lnTo>
                    <a:lnTo>
                      <a:pt x="1481" y="617"/>
                    </a:lnTo>
                    <a:lnTo>
                      <a:pt x="1483" y="617"/>
                    </a:lnTo>
                    <a:lnTo>
                      <a:pt x="1483" y="617"/>
                    </a:lnTo>
                    <a:lnTo>
                      <a:pt x="1483" y="617"/>
                    </a:lnTo>
                    <a:lnTo>
                      <a:pt x="1483" y="617"/>
                    </a:lnTo>
                    <a:lnTo>
                      <a:pt x="1483" y="617"/>
                    </a:lnTo>
                    <a:lnTo>
                      <a:pt x="1483" y="619"/>
                    </a:lnTo>
                    <a:lnTo>
                      <a:pt x="1483" y="619"/>
                    </a:lnTo>
                    <a:lnTo>
                      <a:pt x="1485" y="619"/>
                    </a:lnTo>
                    <a:lnTo>
                      <a:pt x="1485" y="617"/>
                    </a:lnTo>
                    <a:lnTo>
                      <a:pt x="1487" y="619"/>
                    </a:lnTo>
                    <a:lnTo>
                      <a:pt x="1487" y="619"/>
                    </a:lnTo>
                    <a:lnTo>
                      <a:pt x="1487" y="617"/>
                    </a:lnTo>
                    <a:lnTo>
                      <a:pt x="1487" y="617"/>
                    </a:lnTo>
                    <a:lnTo>
                      <a:pt x="1487" y="615"/>
                    </a:lnTo>
                    <a:lnTo>
                      <a:pt x="1487" y="615"/>
                    </a:lnTo>
                    <a:lnTo>
                      <a:pt x="1487" y="615"/>
                    </a:lnTo>
                    <a:lnTo>
                      <a:pt x="1485" y="615"/>
                    </a:lnTo>
                    <a:lnTo>
                      <a:pt x="1485" y="615"/>
                    </a:lnTo>
                    <a:lnTo>
                      <a:pt x="1485" y="615"/>
                    </a:lnTo>
                    <a:lnTo>
                      <a:pt x="1485" y="615"/>
                    </a:lnTo>
                    <a:lnTo>
                      <a:pt x="1485" y="615"/>
                    </a:lnTo>
                    <a:lnTo>
                      <a:pt x="1485" y="615"/>
                    </a:lnTo>
                    <a:lnTo>
                      <a:pt x="1485" y="615"/>
                    </a:lnTo>
                    <a:lnTo>
                      <a:pt x="1483" y="615"/>
                    </a:lnTo>
                    <a:lnTo>
                      <a:pt x="1483" y="617"/>
                    </a:lnTo>
                    <a:lnTo>
                      <a:pt x="1485" y="617"/>
                    </a:lnTo>
                    <a:lnTo>
                      <a:pt x="1485" y="617"/>
                    </a:lnTo>
                    <a:lnTo>
                      <a:pt x="1483" y="617"/>
                    </a:lnTo>
                    <a:lnTo>
                      <a:pt x="1483" y="617"/>
                    </a:lnTo>
                    <a:lnTo>
                      <a:pt x="1483" y="617"/>
                    </a:lnTo>
                    <a:lnTo>
                      <a:pt x="1483" y="617"/>
                    </a:lnTo>
                    <a:lnTo>
                      <a:pt x="1483" y="617"/>
                    </a:lnTo>
                    <a:lnTo>
                      <a:pt x="1483" y="617"/>
                    </a:lnTo>
                    <a:lnTo>
                      <a:pt x="1483" y="617"/>
                    </a:lnTo>
                    <a:lnTo>
                      <a:pt x="1481" y="617"/>
                    </a:lnTo>
                    <a:lnTo>
                      <a:pt x="1483" y="615"/>
                    </a:lnTo>
                    <a:lnTo>
                      <a:pt x="1483" y="615"/>
                    </a:lnTo>
                    <a:lnTo>
                      <a:pt x="1483" y="615"/>
                    </a:lnTo>
                    <a:lnTo>
                      <a:pt x="1483" y="613"/>
                    </a:lnTo>
                    <a:lnTo>
                      <a:pt x="1483" y="613"/>
                    </a:lnTo>
                    <a:lnTo>
                      <a:pt x="1483" y="613"/>
                    </a:lnTo>
                    <a:lnTo>
                      <a:pt x="1483" y="613"/>
                    </a:lnTo>
                    <a:lnTo>
                      <a:pt x="1483" y="613"/>
                    </a:lnTo>
                    <a:lnTo>
                      <a:pt x="1483" y="613"/>
                    </a:lnTo>
                    <a:lnTo>
                      <a:pt x="1483" y="613"/>
                    </a:lnTo>
                    <a:lnTo>
                      <a:pt x="1483" y="613"/>
                    </a:lnTo>
                    <a:lnTo>
                      <a:pt x="1485" y="615"/>
                    </a:lnTo>
                    <a:lnTo>
                      <a:pt x="1487" y="615"/>
                    </a:lnTo>
                    <a:lnTo>
                      <a:pt x="1487" y="615"/>
                    </a:lnTo>
                    <a:lnTo>
                      <a:pt x="1487" y="613"/>
                    </a:lnTo>
                    <a:lnTo>
                      <a:pt x="1489" y="615"/>
                    </a:lnTo>
                    <a:lnTo>
                      <a:pt x="1489" y="615"/>
                    </a:lnTo>
                    <a:lnTo>
                      <a:pt x="1489" y="615"/>
                    </a:lnTo>
                    <a:lnTo>
                      <a:pt x="1489" y="617"/>
                    </a:lnTo>
                    <a:lnTo>
                      <a:pt x="1489" y="617"/>
                    </a:lnTo>
                    <a:lnTo>
                      <a:pt x="1491" y="617"/>
                    </a:lnTo>
                    <a:lnTo>
                      <a:pt x="1493" y="617"/>
                    </a:lnTo>
                    <a:lnTo>
                      <a:pt x="1493" y="615"/>
                    </a:lnTo>
                    <a:lnTo>
                      <a:pt x="1495" y="615"/>
                    </a:lnTo>
                    <a:lnTo>
                      <a:pt x="1495" y="615"/>
                    </a:lnTo>
                    <a:lnTo>
                      <a:pt x="1495" y="613"/>
                    </a:lnTo>
                    <a:lnTo>
                      <a:pt x="1495" y="611"/>
                    </a:lnTo>
                    <a:lnTo>
                      <a:pt x="1495" y="611"/>
                    </a:lnTo>
                    <a:lnTo>
                      <a:pt x="1493" y="609"/>
                    </a:lnTo>
                    <a:lnTo>
                      <a:pt x="1493" y="609"/>
                    </a:lnTo>
                    <a:lnTo>
                      <a:pt x="1493" y="609"/>
                    </a:lnTo>
                    <a:lnTo>
                      <a:pt x="1493" y="607"/>
                    </a:lnTo>
                    <a:lnTo>
                      <a:pt x="1493" y="607"/>
                    </a:lnTo>
                    <a:lnTo>
                      <a:pt x="1493" y="607"/>
                    </a:lnTo>
                    <a:lnTo>
                      <a:pt x="1493" y="607"/>
                    </a:lnTo>
                    <a:lnTo>
                      <a:pt x="1493" y="607"/>
                    </a:lnTo>
                    <a:lnTo>
                      <a:pt x="1493" y="607"/>
                    </a:lnTo>
                    <a:lnTo>
                      <a:pt x="1493" y="607"/>
                    </a:lnTo>
                    <a:lnTo>
                      <a:pt x="1493" y="605"/>
                    </a:lnTo>
                    <a:lnTo>
                      <a:pt x="1493" y="605"/>
                    </a:lnTo>
                    <a:lnTo>
                      <a:pt x="1491" y="605"/>
                    </a:lnTo>
                    <a:lnTo>
                      <a:pt x="1491" y="607"/>
                    </a:lnTo>
                    <a:lnTo>
                      <a:pt x="1489" y="607"/>
                    </a:lnTo>
                    <a:lnTo>
                      <a:pt x="1489" y="607"/>
                    </a:lnTo>
                    <a:lnTo>
                      <a:pt x="1489" y="607"/>
                    </a:lnTo>
                    <a:lnTo>
                      <a:pt x="1489" y="607"/>
                    </a:lnTo>
                    <a:lnTo>
                      <a:pt x="1491" y="605"/>
                    </a:lnTo>
                    <a:lnTo>
                      <a:pt x="1491" y="605"/>
                    </a:lnTo>
                    <a:lnTo>
                      <a:pt x="1491" y="605"/>
                    </a:lnTo>
                    <a:lnTo>
                      <a:pt x="1491" y="605"/>
                    </a:lnTo>
                    <a:lnTo>
                      <a:pt x="1491" y="605"/>
                    </a:lnTo>
                    <a:lnTo>
                      <a:pt x="1491" y="605"/>
                    </a:lnTo>
                    <a:lnTo>
                      <a:pt x="1491" y="603"/>
                    </a:lnTo>
                    <a:lnTo>
                      <a:pt x="1489" y="603"/>
                    </a:lnTo>
                    <a:lnTo>
                      <a:pt x="1489" y="603"/>
                    </a:lnTo>
                    <a:lnTo>
                      <a:pt x="1489" y="603"/>
                    </a:lnTo>
                    <a:lnTo>
                      <a:pt x="1489" y="603"/>
                    </a:lnTo>
                    <a:lnTo>
                      <a:pt x="1487" y="603"/>
                    </a:lnTo>
                    <a:lnTo>
                      <a:pt x="1489" y="603"/>
                    </a:lnTo>
                    <a:lnTo>
                      <a:pt x="1489" y="603"/>
                    </a:lnTo>
                    <a:lnTo>
                      <a:pt x="1489" y="603"/>
                    </a:lnTo>
                    <a:lnTo>
                      <a:pt x="1489" y="600"/>
                    </a:lnTo>
                    <a:lnTo>
                      <a:pt x="1485" y="600"/>
                    </a:lnTo>
                    <a:lnTo>
                      <a:pt x="1485" y="598"/>
                    </a:lnTo>
                    <a:lnTo>
                      <a:pt x="1485" y="600"/>
                    </a:lnTo>
                    <a:lnTo>
                      <a:pt x="1485" y="600"/>
                    </a:lnTo>
                    <a:lnTo>
                      <a:pt x="1485" y="600"/>
                    </a:lnTo>
                    <a:lnTo>
                      <a:pt x="1485" y="600"/>
                    </a:lnTo>
                    <a:lnTo>
                      <a:pt x="1485" y="600"/>
                    </a:lnTo>
                    <a:lnTo>
                      <a:pt x="1485" y="600"/>
                    </a:lnTo>
                    <a:lnTo>
                      <a:pt x="1485" y="600"/>
                    </a:lnTo>
                    <a:lnTo>
                      <a:pt x="1485" y="600"/>
                    </a:lnTo>
                    <a:lnTo>
                      <a:pt x="1483" y="600"/>
                    </a:lnTo>
                    <a:lnTo>
                      <a:pt x="1483" y="600"/>
                    </a:lnTo>
                    <a:lnTo>
                      <a:pt x="1483" y="603"/>
                    </a:lnTo>
                    <a:lnTo>
                      <a:pt x="1483" y="603"/>
                    </a:lnTo>
                    <a:lnTo>
                      <a:pt x="1485" y="603"/>
                    </a:lnTo>
                    <a:lnTo>
                      <a:pt x="1485" y="603"/>
                    </a:lnTo>
                    <a:lnTo>
                      <a:pt x="1485" y="603"/>
                    </a:lnTo>
                    <a:lnTo>
                      <a:pt x="1483" y="603"/>
                    </a:lnTo>
                    <a:lnTo>
                      <a:pt x="1483" y="603"/>
                    </a:lnTo>
                    <a:lnTo>
                      <a:pt x="1481" y="603"/>
                    </a:lnTo>
                    <a:lnTo>
                      <a:pt x="1481" y="605"/>
                    </a:lnTo>
                    <a:lnTo>
                      <a:pt x="1481" y="605"/>
                    </a:lnTo>
                    <a:lnTo>
                      <a:pt x="1481" y="605"/>
                    </a:lnTo>
                    <a:lnTo>
                      <a:pt x="1479" y="605"/>
                    </a:lnTo>
                    <a:lnTo>
                      <a:pt x="1479" y="603"/>
                    </a:lnTo>
                    <a:lnTo>
                      <a:pt x="1481" y="603"/>
                    </a:lnTo>
                    <a:lnTo>
                      <a:pt x="1481" y="603"/>
                    </a:lnTo>
                    <a:lnTo>
                      <a:pt x="1483" y="600"/>
                    </a:lnTo>
                    <a:lnTo>
                      <a:pt x="1483" y="600"/>
                    </a:lnTo>
                    <a:lnTo>
                      <a:pt x="1483" y="598"/>
                    </a:lnTo>
                    <a:lnTo>
                      <a:pt x="1483" y="598"/>
                    </a:lnTo>
                    <a:lnTo>
                      <a:pt x="1483" y="598"/>
                    </a:lnTo>
                    <a:lnTo>
                      <a:pt x="1483" y="598"/>
                    </a:lnTo>
                    <a:lnTo>
                      <a:pt x="1483" y="596"/>
                    </a:lnTo>
                    <a:lnTo>
                      <a:pt x="1481" y="596"/>
                    </a:lnTo>
                    <a:lnTo>
                      <a:pt x="1479" y="596"/>
                    </a:lnTo>
                    <a:lnTo>
                      <a:pt x="1479" y="596"/>
                    </a:lnTo>
                    <a:lnTo>
                      <a:pt x="1479" y="598"/>
                    </a:lnTo>
                    <a:lnTo>
                      <a:pt x="1479" y="598"/>
                    </a:lnTo>
                    <a:lnTo>
                      <a:pt x="1481" y="598"/>
                    </a:lnTo>
                    <a:lnTo>
                      <a:pt x="1481" y="600"/>
                    </a:lnTo>
                    <a:lnTo>
                      <a:pt x="1481" y="600"/>
                    </a:lnTo>
                    <a:lnTo>
                      <a:pt x="1479" y="598"/>
                    </a:lnTo>
                    <a:lnTo>
                      <a:pt x="1479" y="598"/>
                    </a:lnTo>
                    <a:lnTo>
                      <a:pt x="1479" y="598"/>
                    </a:lnTo>
                    <a:lnTo>
                      <a:pt x="1479" y="598"/>
                    </a:lnTo>
                    <a:lnTo>
                      <a:pt x="1479" y="598"/>
                    </a:lnTo>
                    <a:lnTo>
                      <a:pt x="1479" y="598"/>
                    </a:lnTo>
                    <a:lnTo>
                      <a:pt x="1479" y="598"/>
                    </a:lnTo>
                    <a:lnTo>
                      <a:pt x="1479" y="598"/>
                    </a:lnTo>
                    <a:lnTo>
                      <a:pt x="1479" y="596"/>
                    </a:lnTo>
                    <a:lnTo>
                      <a:pt x="1477" y="596"/>
                    </a:lnTo>
                    <a:lnTo>
                      <a:pt x="1477" y="596"/>
                    </a:lnTo>
                    <a:lnTo>
                      <a:pt x="1477" y="596"/>
                    </a:lnTo>
                    <a:lnTo>
                      <a:pt x="1477" y="596"/>
                    </a:lnTo>
                    <a:lnTo>
                      <a:pt x="1475" y="596"/>
                    </a:lnTo>
                    <a:lnTo>
                      <a:pt x="1475" y="596"/>
                    </a:lnTo>
                    <a:lnTo>
                      <a:pt x="1475" y="596"/>
                    </a:lnTo>
                    <a:lnTo>
                      <a:pt x="1477" y="596"/>
                    </a:lnTo>
                    <a:lnTo>
                      <a:pt x="1477" y="596"/>
                    </a:lnTo>
                    <a:lnTo>
                      <a:pt x="1475" y="594"/>
                    </a:lnTo>
                    <a:lnTo>
                      <a:pt x="1475" y="594"/>
                    </a:lnTo>
                    <a:lnTo>
                      <a:pt x="1473" y="594"/>
                    </a:lnTo>
                    <a:lnTo>
                      <a:pt x="1475" y="594"/>
                    </a:lnTo>
                    <a:lnTo>
                      <a:pt x="1475" y="594"/>
                    </a:lnTo>
                    <a:lnTo>
                      <a:pt x="1477" y="594"/>
                    </a:lnTo>
                    <a:lnTo>
                      <a:pt x="1477" y="596"/>
                    </a:lnTo>
                    <a:lnTo>
                      <a:pt x="1477" y="596"/>
                    </a:lnTo>
                    <a:lnTo>
                      <a:pt x="1477" y="594"/>
                    </a:lnTo>
                    <a:lnTo>
                      <a:pt x="1477" y="594"/>
                    </a:lnTo>
                    <a:lnTo>
                      <a:pt x="1479" y="594"/>
                    </a:lnTo>
                    <a:lnTo>
                      <a:pt x="1479" y="594"/>
                    </a:lnTo>
                    <a:lnTo>
                      <a:pt x="1477" y="592"/>
                    </a:lnTo>
                    <a:lnTo>
                      <a:pt x="1475" y="592"/>
                    </a:lnTo>
                    <a:lnTo>
                      <a:pt x="1475" y="592"/>
                    </a:lnTo>
                    <a:lnTo>
                      <a:pt x="1475" y="592"/>
                    </a:lnTo>
                    <a:lnTo>
                      <a:pt x="1475" y="592"/>
                    </a:lnTo>
                    <a:lnTo>
                      <a:pt x="1475" y="592"/>
                    </a:lnTo>
                    <a:lnTo>
                      <a:pt x="1475" y="592"/>
                    </a:lnTo>
                    <a:lnTo>
                      <a:pt x="1473" y="592"/>
                    </a:lnTo>
                    <a:lnTo>
                      <a:pt x="1473" y="592"/>
                    </a:lnTo>
                    <a:lnTo>
                      <a:pt x="1473" y="592"/>
                    </a:lnTo>
                    <a:lnTo>
                      <a:pt x="1473" y="592"/>
                    </a:lnTo>
                    <a:lnTo>
                      <a:pt x="1473" y="592"/>
                    </a:lnTo>
                    <a:lnTo>
                      <a:pt x="1471" y="592"/>
                    </a:lnTo>
                    <a:lnTo>
                      <a:pt x="1471" y="592"/>
                    </a:lnTo>
                    <a:lnTo>
                      <a:pt x="1471" y="592"/>
                    </a:lnTo>
                    <a:lnTo>
                      <a:pt x="1468" y="592"/>
                    </a:lnTo>
                    <a:lnTo>
                      <a:pt x="1468" y="594"/>
                    </a:lnTo>
                    <a:lnTo>
                      <a:pt x="1468" y="594"/>
                    </a:lnTo>
                    <a:lnTo>
                      <a:pt x="1468" y="594"/>
                    </a:lnTo>
                    <a:lnTo>
                      <a:pt x="1468" y="594"/>
                    </a:lnTo>
                    <a:lnTo>
                      <a:pt x="1468" y="592"/>
                    </a:lnTo>
                    <a:lnTo>
                      <a:pt x="1468" y="592"/>
                    </a:lnTo>
                    <a:lnTo>
                      <a:pt x="1468" y="592"/>
                    </a:lnTo>
                    <a:lnTo>
                      <a:pt x="1468" y="592"/>
                    </a:lnTo>
                    <a:lnTo>
                      <a:pt x="1466" y="592"/>
                    </a:lnTo>
                    <a:lnTo>
                      <a:pt x="1464" y="592"/>
                    </a:lnTo>
                    <a:lnTo>
                      <a:pt x="1462" y="592"/>
                    </a:lnTo>
                    <a:lnTo>
                      <a:pt x="1462" y="594"/>
                    </a:lnTo>
                    <a:lnTo>
                      <a:pt x="1462" y="596"/>
                    </a:lnTo>
                    <a:lnTo>
                      <a:pt x="1462" y="596"/>
                    </a:lnTo>
                    <a:lnTo>
                      <a:pt x="1462" y="596"/>
                    </a:lnTo>
                    <a:lnTo>
                      <a:pt x="1460" y="596"/>
                    </a:lnTo>
                    <a:lnTo>
                      <a:pt x="1460" y="596"/>
                    </a:lnTo>
                    <a:lnTo>
                      <a:pt x="1460" y="594"/>
                    </a:lnTo>
                    <a:lnTo>
                      <a:pt x="1462" y="594"/>
                    </a:lnTo>
                    <a:lnTo>
                      <a:pt x="1462" y="594"/>
                    </a:lnTo>
                    <a:lnTo>
                      <a:pt x="1462" y="592"/>
                    </a:lnTo>
                    <a:lnTo>
                      <a:pt x="1462" y="592"/>
                    </a:lnTo>
                    <a:lnTo>
                      <a:pt x="1464" y="590"/>
                    </a:lnTo>
                    <a:lnTo>
                      <a:pt x="1464" y="590"/>
                    </a:lnTo>
                    <a:lnTo>
                      <a:pt x="1464" y="588"/>
                    </a:lnTo>
                    <a:lnTo>
                      <a:pt x="1464" y="588"/>
                    </a:lnTo>
                    <a:lnTo>
                      <a:pt x="1462" y="588"/>
                    </a:lnTo>
                    <a:lnTo>
                      <a:pt x="1462" y="586"/>
                    </a:lnTo>
                    <a:lnTo>
                      <a:pt x="1460" y="586"/>
                    </a:lnTo>
                    <a:lnTo>
                      <a:pt x="1460" y="586"/>
                    </a:lnTo>
                    <a:lnTo>
                      <a:pt x="1460" y="586"/>
                    </a:lnTo>
                    <a:lnTo>
                      <a:pt x="1460" y="584"/>
                    </a:lnTo>
                    <a:lnTo>
                      <a:pt x="1460" y="584"/>
                    </a:lnTo>
                    <a:lnTo>
                      <a:pt x="1460" y="584"/>
                    </a:lnTo>
                    <a:lnTo>
                      <a:pt x="1460" y="584"/>
                    </a:lnTo>
                    <a:lnTo>
                      <a:pt x="1460" y="584"/>
                    </a:lnTo>
                    <a:lnTo>
                      <a:pt x="1462" y="586"/>
                    </a:lnTo>
                    <a:lnTo>
                      <a:pt x="1464" y="586"/>
                    </a:lnTo>
                    <a:lnTo>
                      <a:pt x="1464" y="588"/>
                    </a:lnTo>
                    <a:lnTo>
                      <a:pt x="1466" y="588"/>
                    </a:lnTo>
                    <a:lnTo>
                      <a:pt x="1466" y="588"/>
                    </a:lnTo>
                    <a:lnTo>
                      <a:pt x="1468" y="588"/>
                    </a:lnTo>
                    <a:lnTo>
                      <a:pt x="1468" y="588"/>
                    </a:lnTo>
                    <a:lnTo>
                      <a:pt x="1471" y="590"/>
                    </a:lnTo>
                    <a:lnTo>
                      <a:pt x="1471" y="590"/>
                    </a:lnTo>
                    <a:lnTo>
                      <a:pt x="1471" y="590"/>
                    </a:lnTo>
                    <a:lnTo>
                      <a:pt x="1471" y="590"/>
                    </a:lnTo>
                    <a:lnTo>
                      <a:pt x="1473" y="590"/>
                    </a:lnTo>
                    <a:lnTo>
                      <a:pt x="1473" y="590"/>
                    </a:lnTo>
                    <a:lnTo>
                      <a:pt x="1473" y="590"/>
                    </a:lnTo>
                    <a:lnTo>
                      <a:pt x="1468" y="584"/>
                    </a:lnTo>
                    <a:lnTo>
                      <a:pt x="1471" y="584"/>
                    </a:lnTo>
                    <a:lnTo>
                      <a:pt x="1471" y="584"/>
                    </a:lnTo>
                    <a:lnTo>
                      <a:pt x="1473" y="586"/>
                    </a:lnTo>
                    <a:lnTo>
                      <a:pt x="1475" y="588"/>
                    </a:lnTo>
                    <a:lnTo>
                      <a:pt x="1475" y="586"/>
                    </a:lnTo>
                    <a:lnTo>
                      <a:pt x="1475" y="586"/>
                    </a:lnTo>
                    <a:lnTo>
                      <a:pt x="1475" y="586"/>
                    </a:lnTo>
                    <a:lnTo>
                      <a:pt x="1475" y="586"/>
                    </a:lnTo>
                    <a:lnTo>
                      <a:pt x="1475" y="586"/>
                    </a:lnTo>
                    <a:lnTo>
                      <a:pt x="1477" y="588"/>
                    </a:lnTo>
                    <a:lnTo>
                      <a:pt x="1477" y="590"/>
                    </a:lnTo>
                    <a:lnTo>
                      <a:pt x="1477" y="592"/>
                    </a:lnTo>
                    <a:lnTo>
                      <a:pt x="1479" y="592"/>
                    </a:lnTo>
                    <a:lnTo>
                      <a:pt x="1479" y="592"/>
                    </a:lnTo>
                    <a:lnTo>
                      <a:pt x="1481" y="592"/>
                    </a:lnTo>
                    <a:lnTo>
                      <a:pt x="1483" y="590"/>
                    </a:lnTo>
                    <a:lnTo>
                      <a:pt x="1483" y="590"/>
                    </a:lnTo>
                    <a:lnTo>
                      <a:pt x="1483" y="592"/>
                    </a:lnTo>
                    <a:lnTo>
                      <a:pt x="1483" y="592"/>
                    </a:lnTo>
                    <a:lnTo>
                      <a:pt x="1481" y="592"/>
                    </a:lnTo>
                    <a:lnTo>
                      <a:pt x="1481" y="592"/>
                    </a:lnTo>
                    <a:lnTo>
                      <a:pt x="1485" y="594"/>
                    </a:lnTo>
                    <a:lnTo>
                      <a:pt x="1485" y="594"/>
                    </a:lnTo>
                    <a:lnTo>
                      <a:pt x="1487" y="592"/>
                    </a:lnTo>
                    <a:lnTo>
                      <a:pt x="1487" y="592"/>
                    </a:lnTo>
                    <a:lnTo>
                      <a:pt x="1487" y="592"/>
                    </a:lnTo>
                    <a:lnTo>
                      <a:pt x="1487" y="592"/>
                    </a:lnTo>
                    <a:lnTo>
                      <a:pt x="1487" y="592"/>
                    </a:lnTo>
                    <a:lnTo>
                      <a:pt x="1487" y="590"/>
                    </a:lnTo>
                    <a:lnTo>
                      <a:pt x="1487" y="590"/>
                    </a:lnTo>
                    <a:lnTo>
                      <a:pt x="1487" y="588"/>
                    </a:lnTo>
                    <a:lnTo>
                      <a:pt x="1487" y="588"/>
                    </a:lnTo>
                    <a:lnTo>
                      <a:pt x="1487" y="586"/>
                    </a:lnTo>
                    <a:lnTo>
                      <a:pt x="1487" y="586"/>
                    </a:lnTo>
                    <a:lnTo>
                      <a:pt x="1485" y="586"/>
                    </a:lnTo>
                    <a:lnTo>
                      <a:pt x="1487" y="586"/>
                    </a:lnTo>
                    <a:lnTo>
                      <a:pt x="1487" y="586"/>
                    </a:lnTo>
                    <a:lnTo>
                      <a:pt x="1485" y="584"/>
                    </a:lnTo>
                    <a:lnTo>
                      <a:pt x="1485" y="584"/>
                    </a:lnTo>
                    <a:lnTo>
                      <a:pt x="1483" y="586"/>
                    </a:lnTo>
                    <a:lnTo>
                      <a:pt x="1483" y="586"/>
                    </a:lnTo>
                    <a:lnTo>
                      <a:pt x="1485" y="584"/>
                    </a:lnTo>
                    <a:lnTo>
                      <a:pt x="1485" y="584"/>
                    </a:lnTo>
                    <a:lnTo>
                      <a:pt x="1485" y="582"/>
                    </a:lnTo>
                    <a:lnTo>
                      <a:pt x="1485" y="582"/>
                    </a:lnTo>
                    <a:lnTo>
                      <a:pt x="1485" y="582"/>
                    </a:lnTo>
                    <a:lnTo>
                      <a:pt x="1483" y="580"/>
                    </a:lnTo>
                    <a:lnTo>
                      <a:pt x="1483" y="580"/>
                    </a:lnTo>
                    <a:lnTo>
                      <a:pt x="1483" y="580"/>
                    </a:lnTo>
                    <a:lnTo>
                      <a:pt x="1483" y="580"/>
                    </a:lnTo>
                    <a:lnTo>
                      <a:pt x="1485" y="580"/>
                    </a:lnTo>
                    <a:lnTo>
                      <a:pt x="1485" y="580"/>
                    </a:lnTo>
                    <a:lnTo>
                      <a:pt x="1485" y="580"/>
                    </a:lnTo>
                    <a:lnTo>
                      <a:pt x="1485" y="580"/>
                    </a:lnTo>
                    <a:lnTo>
                      <a:pt x="1485" y="582"/>
                    </a:lnTo>
                    <a:lnTo>
                      <a:pt x="1485" y="582"/>
                    </a:lnTo>
                    <a:lnTo>
                      <a:pt x="1485" y="582"/>
                    </a:lnTo>
                    <a:lnTo>
                      <a:pt x="1487" y="584"/>
                    </a:lnTo>
                    <a:lnTo>
                      <a:pt x="1487" y="584"/>
                    </a:lnTo>
                    <a:lnTo>
                      <a:pt x="1487" y="584"/>
                    </a:lnTo>
                    <a:lnTo>
                      <a:pt x="1487" y="584"/>
                    </a:lnTo>
                    <a:lnTo>
                      <a:pt x="1487" y="586"/>
                    </a:lnTo>
                    <a:lnTo>
                      <a:pt x="1487" y="586"/>
                    </a:lnTo>
                    <a:lnTo>
                      <a:pt x="1489" y="586"/>
                    </a:lnTo>
                    <a:lnTo>
                      <a:pt x="1489" y="586"/>
                    </a:lnTo>
                    <a:lnTo>
                      <a:pt x="1489" y="588"/>
                    </a:lnTo>
                    <a:lnTo>
                      <a:pt x="1489" y="588"/>
                    </a:lnTo>
                    <a:lnTo>
                      <a:pt x="1489" y="588"/>
                    </a:lnTo>
                    <a:lnTo>
                      <a:pt x="1489" y="588"/>
                    </a:lnTo>
                    <a:lnTo>
                      <a:pt x="1491" y="586"/>
                    </a:lnTo>
                    <a:lnTo>
                      <a:pt x="1491" y="584"/>
                    </a:lnTo>
                    <a:lnTo>
                      <a:pt x="1491" y="584"/>
                    </a:lnTo>
                    <a:lnTo>
                      <a:pt x="1489" y="584"/>
                    </a:lnTo>
                    <a:lnTo>
                      <a:pt x="1489" y="584"/>
                    </a:lnTo>
                    <a:lnTo>
                      <a:pt x="1491" y="584"/>
                    </a:lnTo>
                    <a:lnTo>
                      <a:pt x="1495" y="584"/>
                    </a:lnTo>
                    <a:lnTo>
                      <a:pt x="1495" y="584"/>
                    </a:lnTo>
                    <a:lnTo>
                      <a:pt x="1495" y="584"/>
                    </a:lnTo>
                    <a:lnTo>
                      <a:pt x="1491" y="586"/>
                    </a:lnTo>
                    <a:lnTo>
                      <a:pt x="1491" y="586"/>
                    </a:lnTo>
                    <a:lnTo>
                      <a:pt x="1491" y="586"/>
                    </a:lnTo>
                    <a:lnTo>
                      <a:pt x="1491" y="586"/>
                    </a:lnTo>
                    <a:lnTo>
                      <a:pt x="1491" y="586"/>
                    </a:lnTo>
                    <a:lnTo>
                      <a:pt x="1489" y="590"/>
                    </a:lnTo>
                    <a:lnTo>
                      <a:pt x="1489" y="590"/>
                    </a:lnTo>
                    <a:lnTo>
                      <a:pt x="1489" y="590"/>
                    </a:lnTo>
                    <a:lnTo>
                      <a:pt x="1491" y="592"/>
                    </a:lnTo>
                    <a:lnTo>
                      <a:pt x="1491" y="592"/>
                    </a:lnTo>
                    <a:lnTo>
                      <a:pt x="1491" y="592"/>
                    </a:lnTo>
                    <a:lnTo>
                      <a:pt x="1491" y="592"/>
                    </a:lnTo>
                    <a:lnTo>
                      <a:pt x="1493" y="594"/>
                    </a:lnTo>
                    <a:lnTo>
                      <a:pt x="1493" y="594"/>
                    </a:lnTo>
                    <a:lnTo>
                      <a:pt x="1493" y="594"/>
                    </a:lnTo>
                    <a:lnTo>
                      <a:pt x="1493" y="594"/>
                    </a:lnTo>
                    <a:lnTo>
                      <a:pt x="1493" y="596"/>
                    </a:lnTo>
                    <a:lnTo>
                      <a:pt x="1493" y="596"/>
                    </a:lnTo>
                    <a:lnTo>
                      <a:pt x="1493" y="596"/>
                    </a:lnTo>
                    <a:lnTo>
                      <a:pt x="1495" y="598"/>
                    </a:lnTo>
                    <a:lnTo>
                      <a:pt x="1497" y="598"/>
                    </a:lnTo>
                    <a:lnTo>
                      <a:pt x="1497" y="598"/>
                    </a:lnTo>
                    <a:lnTo>
                      <a:pt x="1497" y="598"/>
                    </a:lnTo>
                    <a:lnTo>
                      <a:pt x="1497" y="598"/>
                    </a:lnTo>
                    <a:lnTo>
                      <a:pt x="1497" y="600"/>
                    </a:lnTo>
                    <a:lnTo>
                      <a:pt x="1497" y="600"/>
                    </a:lnTo>
                    <a:lnTo>
                      <a:pt x="1497" y="600"/>
                    </a:lnTo>
                    <a:lnTo>
                      <a:pt x="1497" y="603"/>
                    </a:lnTo>
                    <a:lnTo>
                      <a:pt x="1497" y="603"/>
                    </a:lnTo>
                    <a:lnTo>
                      <a:pt x="1499" y="603"/>
                    </a:lnTo>
                    <a:lnTo>
                      <a:pt x="1499" y="605"/>
                    </a:lnTo>
                    <a:lnTo>
                      <a:pt x="1499" y="605"/>
                    </a:lnTo>
                    <a:lnTo>
                      <a:pt x="1499" y="605"/>
                    </a:lnTo>
                    <a:lnTo>
                      <a:pt x="1499" y="607"/>
                    </a:lnTo>
                    <a:lnTo>
                      <a:pt x="1497" y="607"/>
                    </a:lnTo>
                    <a:lnTo>
                      <a:pt x="1497" y="607"/>
                    </a:lnTo>
                    <a:lnTo>
                      <a:pt x="1497" y="607"/>
                    </a:lnTo>
                    <a:lnTo>
                      <a:pt x="1497" y="607"/>
                    </a:lnTo>
                    <a:lnTo>
                      <a:pt x="1497" y="607"/>
                    </a:lnTo>
                    <a:lnTo>
                      <a:pt x="1497" y="607"/>
                    </a:lnTo>
                    <a:lnTo>
                      <a:pt x="1497" y="607"/>
                    </a:lnTo>
                    <a:lnTo>
                      <a:pt x="1497" y="607"/>
                    </a:lnTo>
                    <a:lnTo>
                      <a:pt x="1499" y="607"/>
                    </a:lnTo>
                    <a:lnTo>
                      <a:pt x="1499" y="607"/>
                    </a:lnTo>
                    <a:lnTo>
                      <a:pt x="1499" y="609"/>
                    </a:lnTo>
                    <a:lnTo>
                      <a:pt x="1499" y="611"/>
                    </a:lnTo>
                    <a:lnTo>
                      <a:pt x="1499" y="611"/>
                    </a:lnTo>
                    <a:lnTo>
                      <a:pt x="1499" y="611"/>
                    </a:lnTo>
                    <a:lnTo>
                      <a:pt x="1505" y="609"/>
                    </a:lnTo>
                    <a:lnTo>
                      <a:pt x="1505" y="607"/>
                    </a:lnTo>
                    <a:lnTo>
                      <a:pt x="1505" y="607"/>
                    </a:lnTo>
                    <a:lnTo>
                      <a:pt x="1507" y="607"/>
                    </a:lnTo>
                    <a:lnTo>
                      <a:pt x="1507" y="607"/>
                    </a:lnTo>
                    <a:lnTo>
                      <a:pt x="1509" y="609"/>
                    </a:lnTo>
                    <a:lnTo>
                      <a:pt x="1509" y="609"/>
                    </a:lnTo>
                    <a:lnTo>
                      <a:pt x="1509" y="609"/>
                    </a:lnTo>
                    <a:lnTo>
                      <a:pt x="1509" y="609"/>
                    </a:lnTo>
                    <a:lnTo>
                      <a:pt x="1509" y="607"/>
                    </a:lnTo>
                    <a:lnTo>
                      <a:pt x="1509" y="607"/>
                    </a:lnTo>
                    <a:lnTo>
                      <a:pt x="1509" y="605"/>
                    </a:lnTo>
                    <a:lnTo>
                      <a:pt x="1509" y="605"/>
                    </a:lnTo>
                    <a:lnTo>
                      <a:pt x="1507" y="605"/>
                    </a:lnTo>
                    <a:lnTo>
                      <a:pt x="1507" y="603"/>
                    </a:lnTo>
                    <a:lnTo>
                      <a:pt x="1507" y="603"/>
                    </a:lnTo>
                    <a:lnTo>
                      <a:pt x="1509" y="603"/>
                    </a:lnTo>
                    <a:lnTo>
                      <a:pt x="1509" y="605"/>
                    </a:lnTo>
                    <a:lnTo>
                      <a:pt x="1509" y="605"/>
                    </a:lnTo>
                    <a:lnTo>
                      <a:pt x="1512" y="607"/>
                    </a:lnTo>
                    <a:lnTo>
                      <a:pt x="1512" y="607"/>
                    </a:lnTo>
                    <a:lnTo>
                      <a:pt x="1512" y="609"/>
                    </a:lnTo>
                    <a:lnTo>
                      <a:pt x="1514" y="611"/>
                    </a:lnTo>
                    <a:lnTo>
                      <a:pt x="1516" y="613"/>
                    </a:lnTo>
                    <a:lnTo>
                      <a:pt x="1516" y="613"/>
                    </a:lnTo>
                    <a:lnTo>
                      <a:pt x="1520" y="613"/>
                    </a:lnTo>
                    <a:lnTo>
                      <a:pt x="1522" y="613"/>
                    </a:lnTo>
                    <a:lnTo>
                      <a:pt x="1522" y="613"/>
                    </a:lnTo>
                    <a:lnTo>
                      <a:pt x="1522" y="613"/>
                    </a:lnTo>
                    <a:lnTo>
                      <a:pt x="1522" y="613"/>
                    </a:lnTo>
                    <a:lnTo>
                      <a:pt x="1522" y="611"/>
                    </a:lnTo>
                    <a:lnTo>
                      <a:pt x="1522" y="611"/>
                    </a:lnTo>
                    <a:lnTo>
                      <a:pt x="1522" y="611"/>
                    </a:lnTo>
                    <a:lnTo>
                      <a:pt x="1522" y="611"/>
                    </a:lnTo>
                    <a:lnTo>
                      <a:pt x="1522" y="609"/>
                    </a:lnTo>
                    <a:lnTo>
                      <a:pt x="1522" y="609"/>
                    </a:lnTo>
                    <a:lnTo>
                      <a:pt x="1522" y="609"/>
                    </a:lnTo>
                    <a:lnTo>
                      <a:pt x="1522" y="609"/>
                    </a:lnTo>
                    <a:lnTo>
                      <a:pt x="1522" y="609"/>
                    </a:lnTo>
                    <a:lnTo>
                      <a:pt x="1522" y="609"/>
                    </a:lnTo>
                    <a:lnTo>
                      <a:pt x="1522" y="607"/>
                    </a:lnTo>
                    <a:lnTo>
                      <a:pt x="1522" y="607"/>
                    </a:lnTo>
                    <a:lnTo>
                      <a:pt x="1520" y="603"/>
                    </a:lnTo>
                    <a:lnTo>
                      <a:pt x="1518" y="600"/>
                    </a:lnTo>
                    <a:lnTo>
                      <a:pt x="1518" y="600"/>
                    </a:lnTo>
                    <a:lnTo>
                      <a:pt x="1518" y="600"/>
                    </a:lnTo>
                    <a:lnTo>
                      <a:pt x="1518" y="598"/>
                    </a:lnTo>
                    <a:lnTo>
                      <a:pt x="1518" y="598"/>
                    </a:lnTo>
                    <a:lnTo>
                      <a:pt x="1518" y="598"/>
                    </a:lnTo>
                    <a:lnTo>
                      <a:pt x="1518" y="598"/>
                    </a:lnTo>
                    <a:lnTo>
                      <a:pt x="1516" y="598"/>
                    </a:lnTo>
                    <a:lnTo>
                      <a:pt x="1516" y="596"/>
                    </a:lnTo>
                    <a:lnTo>
                      <a:pt x="1514" y="594"/>
                    </a:lnTo>
                    <a:lnTo>
                      <a:pt x="1514" y="594"/>
                    </a:lnTo>
                    <a:lnTo>
                      <a:pt x="1514" y="594"/>
                    </a:lnTo>
                    <a:lnTo>
                      <a:pt x="1514" y="592"/>
                    </a:lnTo>
                    <a:lnTo>
                      <a:pt x="1514" y="592"/>
                    </a:lnTo>
                    <a:lnTo>
                      <a:pt x="1514" y="592"/>
                    </a:lnTo>
                    <a:lnTo>
                      <a:pt x="1512" y="588"/>
                    </a:lnTo>
                    <a:lnTo>
                      <a:pt x="1512" y="588"/>
                    </a:lnTo>
                    <a:lnTo>
                      <a:pt x="1512" y="588"/>
                    </a:lnTo>
                    <a:lnTo>
                      <a:pt x="1512" y="586"/>
                    </a:lnTo>
                    <a:lnTo>
                      <a:pt x="1507" y="584"/>
                    </a:lnTo>
                    <a:lnTo>
                      <a:pt x="1507" y="582"/>
                    </a:lnTo>
                    <a:lnTo>
                      <a:pt x="1507" y="582"/>
                    </a:lnTo>
                    <a:lnTo>
                      <a:pt x="1507" y="580"/>
                    </a:lnTo>
                    <a:lnTo>
                      <a:pt x="1507" y="580"/>
                    </a:lnTo>
                    <a:lnTo>
                      <a:pt x="1505" y="580"/>
                    </a:lnTo>
                    <a:lnTo>
                      <a:pt x="1505" y="580"/>
                    </a:lnTo>
                    <a:lnTo>
                      <a:pt x="1505" y="580"/>
                    </a:lnTo>
                    <a:lnTo>
                      <a:pt x="1503" y="578"/>
                    </a:lnTo>
                    <a:lnTo>
                      <a:pt x="1503" y="578"/>
                    </a:lnTo>
                    <a:lnTo>
                      <a:pt x="1503" y="576"/>
                    </a:lnTo>
                    <a:lnTo>
                      <a:pt x="1503" y="576"/>
                    </a:lnTo>
                    <a:lnTo>
                      <a:pt x="1503" y="576"/>
                    </a:lnTo>
                    <a:lnTo>
                      <a:pt x="1503" y="576"/>
                    </a:lnTo>
                    <a:lnTo>
                      <a:pt x="1503" y="574"/>
                    </a:lnTo>
                    <a:lnTo>
                      <a:pt x="1503" y="574"/>
                    </a:lnTo>
                    <a:lnTo>
                      <a:pt x="1503" y="574"/>
                    </a:lnTo>
                    <a:lnTo>
                      <a:pt x="1503" y="572"/>
                    </a:lnTo>
                    <a:lnTo>
                      <a:pt x="1503" y="572"/>
                    </a:lnTo>
                    <a:lnTo>
                      <a:pt x="1501" y="572"/>
                    </a:lnTo>
                    <a:lnTo>
                      <a:pt x="1501" y="570"/>
                    </a:lnTo>
                    <a:lnTo>
                      <a:pt x="1501" y="570"/>
                    </a:lnTo>
                    <a:lnTo>
                      <a:pt x="1499" y="570"/>
                    </a:lnTo>
                    <a:lnTo>
                      <a:pt x="1499" y="568"/>
                    </a:lnTo>
                    <a:lnTo>
                      <a:pt x="1499" y="568"/>
                    </a:lnTo>
                    <a:lnTo>
                      <a:pt x="1497" y="566"/>
                    </a:lnTo>
                    <a:lnTo>
                      <a:pt x="1495" y="566"/>
                    </a:lnTo>
                    <a:lnTo>
                      <a:pt x="1497" y="566"/>
                    </a:lnTo>
                    <a:lnTo>
                      <a:pt x="1497" y="566"/>
                    </a:lnTo>
                    <a:lnTo>
                      <a:pt x="1499" y="566"/>
                    </a:lnTo>
                    <a:lnTo>
                      <a:pt x="1501" y="568"/>
                    </a:lnTo>
                    <a:lnTo>
                      <a:pt x="1501" y="568"/>
                    </a:lnTo>
                    <a:lnTo>
                      <a:pt x="1501" y="570"/>
                    </a:lnTo>
                    <a:lnTo>
                      <a:pt x="1501" y="570"/>
                    </a:lnTo>
                    <a:lnTo>
                      <a:pt x="1503" y="570"/>
                    </a:lnTo>
                    <a:lnTo>
                      <a:pt x="1503" y="570"/>
                    </a:lnTo>
                    <a:lnTo>
                      <a:pt x="1503" y="572"/>
                    </a:lnTo>
                    <a:lnTo>
                      <a:pt x="1503" y="570"/>
                    </a:lnTo>
                    <a:lnTo>
                      <a:pt x="1503" y="570"/>
                    </a:lnTo>
                    <a:lnTo>
                      <a:pt x="1503" y="570"/>
                    </a:lnTo>
                    <a:lnTo>
                      <a:pt x="1503" y="570"/>
                    </a:lnTo>
                    <a:lnTo>
                      <a:pt x="1503" y="568"/>
                    </a:lnTo>
                    <a:lnTo>
                      <a:pt x="1503" y="568"/>
                    </a:lnTo>
                    <a:lnTo>
                      <a:pt x="1503" y="568"/>
                    </a:lnTo>
                    <a:lnTo>
                      <a:pt x="1503" y="568"/>
                    </a:lnTo>
                    <a:lnTo>
                      <a:pt x="1503" y="568"/>
                    </a:lnTo>
                    <a:lnTo>
                      <a:pt x="1503" y="568"/>
                    </a:lnTo>
                    <a:lnTo>
                      <a:pt x="1501" y="566"/>
                    </a:lnTo>
                    <a:lnTo>
                      <a:pt x="1501" y="566"/>
                    </a:lnTo>
                    <a:lnTo>
                      <a:pt x="1501" y="566"/>
                    </a:lnTo>
                    <a:lnTo>
                      <a:pt x="1501" y="566"/>
                    </a:lnTo>
                    <a:lnTo>
                      <a:pt x="1499" y="564"/>
                    </a:lnTo>
                    <a:lnTo>
                      <a:pt x="1499" y="564"/>
                    </a:lnTo>
                    <a:lnTo>
                      <a:pt x="1499" y="564"/>
                    </a:lnTo>
                    <a:lnTo>
                      <a:pt x="1499" y="564"/>
                    </a:lnTo>
                    <a:lnTo>
                      <a:pt x="1499" y="564"/>
                    </a:lnTo>
                    <a:lnTo>
                      <a:pt x="1499" y="564"/>
                    </a:lnTo>
                    <a:lnTo>
                      <a:pt x="1497" y="562"/>
                    </a:lnTo>
                    <a:lnTo>
                      <a:pt x="1497" y="562"/>
                    </a:lnTo>
                    <a:lnTo>
                      <a:pt x="1495" y="562"/>
                    </a:lnTo>
                    <a:lnTo>
                      <a:pt x="1495" y="562"/>
                    </a:lnTo>
                    <a:lnTo>
                      <a:pt x="1495" y="562"/>
                    </a:lnTo>
                    <a:lnTo>
                      <a:pt x="1497" y="562"/>
                    </a:lnTo>
                    <a:lnTo>
                      <a:pt x="1497" y="562"/>
                    </a:lnTo>
                    <a:lnTo>
                      <a:pt x="1499" y="562"/>
                    </a:lnTo>
                    <a:lnTo>
                      <a:pt x="1499" y="559"/>
                    </a:lnTo>
                    <a:lnTo>
                      <a:pt x="1497" y="557"/>
                    </a:lnTo>
                    <a:lnTo>
                      <a:pt x="1497" y="553"/>
                    </a:lnTo>
                    <a:lnTo>
                      <a:pt x="1497" y="551"/>
                    </a:lnTo>
                    <a:lnTo>
                      <a:pt x="1499" y="553"/>
                    </a:lnTo>
                    <a:lnTo>
                      <a:pt x="1499" y="555"/>
                    </a:lnTo>
                    <a:lnTo>
                      <a:pt x="1499" y="559"/>
                    </a:lnTo>
                    <a:lnTo>
                      <a:pt x="1499" y="562"/>
                    </a:lnTo>
                    <a:lnTo>
                      <a:pt x="1501" y="564"/>
                    </a:lnTo>
                    <a:lnTo>
                      <a:pt x="1503" y="566"/>
                    </a:lnTo>
                    <a:lnTo>
                      <a:pt x="1503" y="566"/>
                    </a:lnTo>
                    <a:lnTo>
                      <a:pt x="1505" y="568"/>
                    </a:lnTo>
                    <a:lnTo>
                      <a:pt x="1505" y="570"/>
                    </a:lnTo>
                    <a:lnTo>
                      <a:pt x="1505" y="570"/>
                    </a:lnTo>
                    <a:lnTo>
                      <a:pt x="1507" y="572"/>
                    </a:lnTo>
                    <a:lnTo>
                      <a:pt x="1507" y="572"/>
                    </a:lnTo>
                    <a:lnTo>
                      <a:pt x="1507" y="574"/>
                    </a:lnTo>
                    <a:lnTo>
                      <a:pt x="1507" y="574"/>
                    </a:lnTo>
                    <a:lnTo>
                      <a:pt x="1509" y="574"/>
                    </a:lnTo>
                    <a:lnTo>
                      <a:pt x="1509" y="574"/>
                    </a:lnTo>
                    <a:lnTo>
                      <a:pt x="1509" y="576"/>
                    </a:lnTo>
                    <a:lnTo>
                      <a:pt x="1509" y="578"/>
                    </a:lnTo>
                    <a:lnTo>
                      <a:pt x="1512" y="578"/>
                    </a:lnTo>
                    <a:lnTo>
                      <a:pt x="1512" y="578"/>
                    </a:lnTo>
                    <a:lnTo>
                      <a:pt x="1512" y="580"/>
                    </a:lnTo>
                    <a:lnTo>
                      <a:pt x="1512" y="582"/>
                    </a:lnTo>
                    <a:lnTo>
                      <a:pt x="1512" y="582"/>
                    </a:lnTo>
                    <a:lnTo>
                      <a:pt x="1512" y="582"/>
                    </a:lnTo>
                    <a:lnTo>
                      <a:pt x="1514" y="584"/>
                    </a:lnTo>
                    <a:lnTo>
                      <a:pt x="1516" y="586"/>
                    </a:lnTo>
                    <a:lnTo>
                      <a:pt x="1516" y="586"/>
                    </a:lnTo>
                    <a:lnTo>
                      <a:pt x="1516" y="586"/>
                    </a:lnTo>
                    <a:lnTo>
                      <a:pt x="1516" y="586"/>
                    </a:lnTo>
                    <a:lnTo>
                      <a:pt x="1516" y="586"/>
                    </a:lnTo>
                    <a:lnTo>
                      <a:pt x="1516" y="584"/>
                    </a:lnTo>
                    <a:lnTo>
                      <a:pt x="1516" y="584"/>
                    </a:lnTo>
                    <a:lnTo>
                      <a:pt x="1516" y="584"/>
                    </a:lnTo>
                    <a:lnTo>
                      <a:pt x="1516" y="584"/>
                    </a:lnTo>
                    <a:lnTo>
                      <a:pt x="1516" y="582"/>
                    </a:lnTo>
                    <a:lnTo>
                      <a:pt x="1516" y="582"/>
                    </a:lnTo>
                    <a:lnTo>
                      <a:pt x="1516" y="582"/>
                    </a:lnTo>
                    <a:lnTo>
                      <a:pt x="1518" y="582"/>
                    </a:lnTo>
                    <a:lnTo>
                      <a:pt x="1518" y="582"/>
                    </a:lnTo>
                    <a:lnTo>
                      <a:pt x="1518" y="582"/>
                    </a:lnTo>
                    <a:lnTo>
                      <a:pt x="1518" y="582"/>
                    </a:lnTo>
                    <a:lnTo>
                      <a:pt x="1518" y="584"/>
                    </a:lnTo>
                    <a:lnTo>
                      <a:pt x="1520" y="584"/>
                    </a:lnTo>
                    <a:lnTo>
                      <a:pt x="1520" y="586"/>
                    </a:lnTo>
                    <a:lnTo>
                      <a:pt x="1520" y="588"/>
                    </a:lnTo>
                    <a:lnTo>
                      <a:pt x="1520" y="588"/>
                    </a:lnTo>
                    <a:lnTo>
                      <a:pt x="1520" y="590"/>
                    </a:lnTo>
                    <a:lnTo>
                      <a:pt x="1520" y="590"/>
                    </a:lnTo>
                    <a:lnTo>
                      <a:pt x="1520" y="590"/>
                    </a:lnTo>
                    <a:lnTo>
                      <a:pt x="1520" y="588"/>
                    </a:lnTo>
                    <a:lnTo>
                      <a:pt x="1520" y="590"/>
                    </a:lnTo>
                    <a:lnTo>
                      <a:pt x="1520" y="590"/>
                    </a:lnTo>
                    <a:lnTo>
                      <a:pt x="1518" y="588"/>
                    </a:lnTo>
                    <a:lnTo>
                      <a:pt x="1520" y="590"/>
                    </a:lnTo>
                    <a:lnTo>
                      <a:pt x="1520" y="592"/>
                    </a:lnTo>
                    <a:lnTo>
                      <a:pt x="1522" y="594"/>
                    </a:lnTo>
                    <a:lnTo>
                      <a:pt x="1524" y="594"/>
                    </a:lnTo>
                    <a:lnTo>
                      <a:pt x="1524" y="594"/>
                    </a:lnTo>
                    <a:lnTo>
                      <a:pt x="1526" y="596"/>
                    </a:lnTo>
                    <a:lnTo>
                      <a:pt x="1526" y="596"/>
                    </a:lnTo>
                    <a:lnTo>
                      <a:pt x="1526" y="596"/>
                    </a:lnTo>
                    <a:lnTo>
                      <a:pt x="1526" y="596"/>
                    </a:lnTo>
                    <a:lnTo>
                      <a:pt x="1526" y="596"/>
                    </a:lnTo>
                    <a:lnTo>
                      <a:pt x="1526" y="596"/>
                    </a:lnTo>
                    <a:lnTo>
                      <a:pt x="1526" y="596"/>
                    </a:lnTo>
                    <a:lnTo>
                      <a:pt x="1526" y="596"/>
                    </a:lnTo>
                    <a:lnTo>
                      <a:pt x="1528" y="598"/>
                    </a:lnTo>
                    <a:lnTo>
                      <a:pt x="1528" y="600"/>
                    </a:lnTo>
                    <a:lnTo>
                      <a:pt x="1528" y="600"/>
                    </a:lnTo>
                    <a:lnTo>
                      <a:pt x="1528" y="603"/>
                    </a:lnTo>
                    <a:lnTo>
                      <a:pt x="1530" y="603"/>
                    </a:lnTo>
                    <a:lnTo>
                      <a:pt x="1530" y="603"/>
                    </a:lnTo>
                    <a:lnTo>
                      <a:pt x="1530" y="603"/>
                    </a:lnTo>
                    <a:lnTo>
                      <a:pt x="1532" y="600"/>
                    </a:lnTo>
                    <a:lnTo>
                      <a:pt x="1532" y="600"/>
                    </a:lnTo>
                    <a:lnTo>
                      <a:pt x="1532" y="603"/>
                    </a:lnTo>
                    <a:lnTo>
                      <a:pt x="1532" y="603"/>
                    </a:lnTo>
                    <a:lnTo>
                      <a:pt x="1532" y="603"/>
                    </a:lnTo>
                    <a:lnTo>
                      <a:pt x="1532" y="603"/>
                    </a:lnTo>
                    <a:lnTo>
                      <a:pt x="1532" y="603"/>
                    </a:lnTo>
                    <a:lnTo>
                      <a:pt x="1532" y="603"/>
                    </a:lnTo>
                    <a:lnTo>
                      <a:pt x="1532" y="603"/>
                    </a:lnTo>
                    <a:lnTo>
                      <a:pt x="1534" y="603"/>
                    </a:lnTo>
                    <a:lnTo>
                      <a:pt x="1534" y="603"/>
                    </a:lnTo>
                    <a:lnTo>
                      <a:pt x="1534" y="603"/>
                    </a:lnTo>
                    <a:lnTo>
                      <a:pt x="1536" y="603"/>
                    </a:lnTo>
                    <a:lnTo>
                      <a:pt x="1536" y="603"/>
                    </a:lnTo>
                    <a:lnTo>
                      <a:pt x="1536" y="603"/>
                    </a:lnTo>
                    <a:lnTo>
                      <a:pt x="1538" y="603"/>
                    </a:lnTo>
                    <a:lnTo>
                      <a:pt x="1538" y="603"/>
                    </a:lnTo>
                    <a:lnTo>
                      <a:pt x="1544" y="607"/>
                    </a:lnTo>
                    <a:lnTo>
                      <a:pt x="1546" y="607"/>
                    </a:lnTo>
                    <a:lnTo>
                      <a:pt x="1546" y="607"/>
                    </a:lnTo>
                    <a:lnTo>
                      <a:pt x="1546" y="607"/>
                    </a:lnTo>
                    <a:lnTo>
                      <a:pt x="1548" y="607"/>
                    </a:lnTo>
                    <a:lnTo>
                      <a:pt x="1548" y="605"/>
                    </a:lnTo>
                    <a:lnTo>
                      <a:pt x="1548" y="605"/>
                    </a:lnTo>
                    <a:lnTo>
                      <a:pt x="1548" y="605"/>
                    </a:lnTo>
                    <a:lnTo>
                      <a:pt x="1548" y="603"/>
                    </a:lnTo>
                    <a:lnTo>
                      <a:pt x="1546" y="603"/>
                    </a:lnTo>
                    <a:lnTo>
                      <a:pt x="1546" y="603"/>
                    </a:lnTo>
                    <a:lnTo>
                      <a:pt x="1546" y="600"/>
                    </a:lnTo>
                    <a:lnTo>
                      <a:pt x="1546" y="600"/>
                    </a:lnTo>
                    <a:lnTo>
                      <a:pt x="1546" y="598"/>
                    </a:lnTo>
                    <a:lnTo>
                      <a:pt x="1548" y="598"/>
                    </a:lnTo>
                    <a:lnTo>
                      <a:pt x="1548" y="596"/>
                    </a:lnTo>
                    <a:lnTo>
                      <a:pt x="1546" y="596"/>
                    </a:lnTo>
                    <a:lnTo>
                      <a:pt x="1546" y="594"/>
                    </a:lnTo>
                    <a:lnTo>
                      <a:pt x="1546" y="594"/>
                    </a:lnTo>
                    <a:lnTo>
                      <a:pt x="1546" y="594"/>
                    </a:lnTo>
                    <a:lnTo>
                      <a:pt x="1546" y="594"/>
                    </a:lnTo>
                    <a:lnTo>
                      <a:pt x="1548" y="594"/>
                    </a:lnTo>
                    <a:lnTo>
                      <a:pt x="1548" y="592"/>
                    </a:lnTo>
                    <a:lnTo>
                      <a:pt x="1548" y="592"/>
                    </a:lnTo>
                    <a:lnTo>
                      <a:pt x="1548" y="590"/>
                    </a:lnTo>
                    <a:lnTo>
                      <a:pt x="1546" y="590"/>
                    </a:lnTo>
                    <a:lnTo>
                      <a:pt x="1548" y="590"/>
                    </a:lnTo>
                    <a:lnTo>
                      <a:pt x="1548" y="588"/>
                    </a:lnTo>
                    <a:lnTo>
                      <a:pt x="1548" y="588"/>
                    </a:lnTo>
                    <a:lnTo>
                      <a:pt x="1552" y="588"/>
                    </a:lnTo>
                    <a:lnTo>
                      <a:pt x="1552" y="588"/>
                    </a:lnTo>
                    <a:lnTo>
                      <a:pt x="1550" y="588"/>
                    </a:lnTo>
                    <a:lnTo>
                      <a:pt x="1548" y="590"/>
                    </a:lnTo>
                    <a:lnTo>
                      <a:pt x="1548" y="592"/>
                    </a:lnTo>
                    <a:lnTo>
                      <a:pt x="1548" y="592"/>
                    </a:lnTo>
                    <a:lnTo>
                      <a:pt x="1548" y="592"/>
                    </a:lnTo>
                    <a:lnTo>
                      <a:pt x="1548" y="592"/>
                    </a:lnTo>
                    <a:lnTo>
                      <a:pt x="1548" y="594"/>
                    </a:lnTo>
                    <a:lnTo>
                      <a:pt x="1548" y="594"/>
                    </a:lnTo>
                    <a:lnTo>
                      <a:pt x="1548" y="594"/>
                    </a:lnTo>
                    <a:lnTo>
                      <a:pt x="1548" y="594"/>
                    </a:lnTo>
                    <a:lnTo>
                      <a:pt x="1548" y="596"/>
                    </a:lnTo>
                    <a:lnTo>
                      <a:pt x="1548" y="596"/>
                    </a:lnTo>
                    <a:lnTo>
                      <a:pt x="1550" y="598"/>
                    </a:lnTo>
                    <a:lnTo>
                      <a:pt x="1550" y="598"/>
                    </a:lnTo>
                    <a:lnTo>
                      <a:pt x="1550" y="598"/>
                    </a:lnTo>
                    <a:lnTo>
                      <a:pt x="1550" y="598"/>
                    </a:lnTo>
                    <a:lnTo>
                      <a:pt x="1550" y="600"/>
                    </a:lnTo>
                    <a:lnTo>
                      <a:pt x="1550" y="600"/>
                    </a:lnTo>
                    <a:lnTo>
                      <a:pt x="1548" y="600"/>
                    </a:lnTo>
                    <a:lnTo>
                      <a:pt x="1548" y="600"/>
                    </a:lnTo>
                    <a:lnTo>
                      <a:pt x="1548" y="603"/>
                    </a:lnTo>
                    <a:lnTo>
                      <a:pt x="1548" y="603"/>
                    </a:lnTo>
                    <a:lnTo>
                      <a:pt x="1548" y="603"/>
                    </a:lnTo>
                    <a:lnTo>
                      <a:pt x="1548" y="603"/>
                    </a:lnTo>
                    <a:lnTo>
                      <a:pt x="1548" y="603"/>
                    </a:lnTo>
                    <a:lnTo>
                      <a:pt x="1548" y="603"/>
                    </a:lnTo>
                    <a:lnTo>
                      <a:pt x="1548" y="603"/>
                    </a:lnTo>
                    <a:lnTo>
                      <a:pt x="1548" y="605"/>
                    </a:lnTo>
                    <a:lnTo>
                      <a:pt x="1548" y="605"/>
                    </a:lnTo>
                    <a:lnTo>
                      <a:pt x="1548" y="605"/>
                    </a:lnTo>
                    <a:lnTo>
                      <a:pt x="1548" y="605"/>
                    </a:lnTo>
                    <a:lnTo>
                      <a:pt x="1548" y="605"/>
                    </a:lnTo>
                    <a:lnTo>
                      <a:pt x="1548" y="607"/>
                    </a:lnTo>
                    <a:lnTo>
                      <a:pt x="1548" y="607"/>
                    </a:lnTo>
                    <a:lnTo>
                      <a:pt x="1550" y="607"/>
                    </a:lnTo>
                    <a:lnTo>
                      <a:pt x="1550" y="609"/>
                    </a:lnTo>
                    <a:lnTo>
                      <a:pt x="1550" y="609"/>
                    </a:lnTo>
                    <a:lnTo>
                      <a:pt x="1550" y="609"/>
                    </a:lnTo>
                    <a:lnTo>
                      <a:pt x="1550" y="609"/>
                    </a:lnTo>
                    <a:lnTo>
                      <a:pt x="1550" y="609"/>
                    </a:lnTo>
                    <a:lnTo>
                      <a:pt x="1552" y="609"/>
                    </a:lnTo>
                    <a:lnTo>
                      <a:pt x="1550" y="611"/>
                    </a:lnTo>
                    <a:lnTo>
                      <a:pt x="1550" y="611"/>
                    </a:lnTo>
                    <a:lnTo>
                      <a:pt x="1550" y="611"/>
                    </a:lnTo>
                    <a:lnTo>
                      <a:pt x="1552" y="611"/>
                    </a:lnTo>
                    <a:lnTo>
                      <a:pt x="1552" y="613"/>
                    </a:lnTo>
                    <a:lnTo>
                      <a:pt x="1552" y="613"/>
                    </a:lnTo>
                    <a:lnTo>
                      <a:pt x="1552" y="613"/>
                    </a:lnTo>
                    <a:lnTo>
                      <a:pt x="1552" y="613"/>
                    </a:lnTo>
                    <a:lnTo>
                      <a:pt x="1552" y="613"/>
                    </a:lnTo>
                    <a:lnTo>
                      <a:pt x="1552" y="613"/>
                    </a:lnTo>
                    <a:lnTo>
                      <a:pt x="1555" y="613"/>
                    </a:lnTo>
                    <a:lnTo>
                      <a:pt x="1555" y="613"/>
                    </a:lnTo>
                    <a:lnTo>
                      <a:pt x="1555" y="613"/>
                    </a:lnTo>
                    <a:lnTo>
                      <a:pt x="1555" y="613"/>
                    </a:lnTo>
                    <a:lnTo>
                      <a:pt x="1555" y="613"/>
                    </a:lnTo>
                    <a:lnTo>
                      <a:pt x="1555" y="615"/>
                    </a:lnTo>
                    <a:lnTo>
                      <a:pt x="1555" y="615"/>
                    </a:lnTo>
                    <a:lnTo>
                      <a:pt x="1555" y="615"/>
                    </a:lnTo>
                    <a:lnTo>
                      <a:pt x="1557" y="615"/>
                    </a:lnTo>
                    <a:lnTo>
                      <a:pt x="1557" y="615"/>
                    </a:lnTo>
                    <a:lnTo>
                      <a:pt x="1557" y="615"/>
                    </a:lnTo>
                    <a:lnTo>
                      <a:pt x="1557" y="615"/>
                    </a:lnTo>
                    <a:lnTo>
                      <a:pt x="1557" y="615"/>
                    </a:lnTo>
                    <a:lnTo>
                      <a:pt x="1557" y="615"/>
                    </a:lnTo>
                    <a:lnTo>
                      <a:pt x="1557" y="615"/>
                    </a:lnTo>
                    <a:lnTo>
                      <a:pt x="1559" y="615"/>
                    </a:lnTo>
                    <a:lnTo>
                      <a:pt x="1559" y="615"/>
                    </a:lnTo>
                    <a:lnTo>
                      <a:pt x="1559" y="613"/>
                    </a:lnTo>
                    <a:lnTo>
                      <a:pt x="1559" y="613"/>
                    </a:lnTo>
                    <a:lnTo>
                      <a:pt x="1559" y="611"/>
                    </a:lnTo>
                    <a:lnTo>
                      <a:pt x="1559" y="609"/>
                    </a:lnTo>
                    <a:lnTo>
                      <a:pt x="1559" y="607"/>
                    </a:lnTo>
                    <a:lnTo>
                      <a:pt x="1559" y="607"/>
                    </a:lnTo>
                    <a:lnTo>
                      <a:pt x="1559" y="607"/>
                    </a:lnTo>
                    <a:lnTo>
                      <a:pt x="1561" y="605"/>
                    </a:lnTo>
                    <a:lnTo>
                      <a:pt x="1561" y="605"/>
                    </a:lnTo>
                    <a:lnTo>
                      <a:pt x="1561" y="605"/>
                    </a:lnTo>
                    <a:lnTo>
                      <a:pt x="1561" y="605"/>
                    </a:lnTo>
                    <a:lnTo>
                      <a:pt x="1561" y="607"/>
                    </a:lnTo>
                    <a:lnTo>
                      <a:pt x="1561" y="607"/>
                    </a:lnTo>
                    <a:lnTo>
                      <a:pt x="1561" y="607"/>
                    </a:lnTo>
                    <a:lnTo>
                      <a:pt x="1561" y="607"/>
                    </a:lnTo>
                    <a:lnTo>
                      <a:pt x="1561" y="609"/>
                    </a:lnTo>
                    <a:lnTo>
                      <a:pt x="1561" y="609"/>
                    </a:lnTo>
                    <a:lnTo>
                      <a:pt x="1561" y="611"/>
                    </a:lnTo>
                    <a:lnTo>
                      <a:pt x="1561" y="611"/>
                    </a:lnTo>
                    <a:lnTo>
                      <a:pt x="1561" y="613"/>
                    </a:lnTo>
                    <a:lnTo>
                      <a:pt x="1563" y="611"/>
                    </a:lnTo>
                    <a:lnTo>
                      <a:pt x="1563" y="613"/>
                    </a:lnTo>
                    <a:lnTo>
                      <a:pt x="1563" y="613"/>
                    </a:lnTo>
                    <a:lnTo>
                      <a:pt x="1563" y="613"/>
                    </a:lnTo>
                    <a:lnTo>
                      <a:pt x="1563" y="615"/>
                    </a:lnTo>
                    <a:lnTo>
                      <a:pt x="1563" y="615"/>
                    </a:lnTo>
                    <a:lnTo>
                      <a:pt x="1563" y="615"/>
                    </a:lnTo>
                    <a:lnTo>
                      <a:pt x="1563" y="615"/>
                    </a:lnTo>
                    <a:lnTo>
                      <a:pt x="1563" y="615"/>
                    </a:lnTo>
                    <a:lnTo>
                      <a:pt x="1561" y="615"/>
                    </a:lnTo>
                    <a:lnTo>
                      <a:pt x="1561" y="615"/>
                    </a:lnTo>
                    <a:lnTo>
                      <a:pt x="1561" y="615"/>
                    </a:lnTo>
                    <a:lnTo>
                      <a:pt x="1561" y="615"/>
                    </a:lnTo>
                    <a:lnTo>
                      <a:pt x="1561" y="615"/>
                    </a:lnTo>
                    <a:lnTo>
                      <a:pt x="1559" y="617"/>
                    </a:lnTo>
                    <a:lnTo>
                      <a:pt x="1561" y="617"/>
                    </a:lnTo>
                    <a:lnTo>
                      <a:pt x="1561" y="617"/>
                    </a:lnTo>
                    <a:lnTo>
                      <a:pt x="1561" y="619"/>
                    </a:lnTo>
                    <a:lnTo>
                      <a:pt x="1561" y="619"/>
                    </a:lnTo>
                    <a:lnTo>
                      <a:pt x="1561" y="619"/>
                    </a:lnTo>
                    <a:lnTo>
                      <a:pt x="1563" y="621"/>
                    </a:lnTo>
                    <a:lnTo>
                      <a:pt x="1565" y="623"/>
                    </a:lnTo>
                    <a:lnTo>
                      <a:pt x="1567" y="623"/>
                    </a:lnTo>
                    <a:lnTo>
                      <a:pt x="1567" y="623"/>
                    </a:lnTo>
                    <a:lnTo>
                      <a:pt x="1567" y="621"/>
                    </a:lnTo>
                    <a:lnTo>
                      <a:pt x="1567" y="621"/>
                    </a:lnTo>
                    <a:lnTo>
                      <a:pt x="1567" y="619"/>
                    </a:lnTo>
                    <a:lnTo>
                      <a:pt x="1567" y="617"/>
                    </a:lnTo>
                    <a:lnTo>
                      <a:pt x="1567" y="619"/>
                    </a:lnTo>
                    <a:lnTo>
                      <a:pt x="1567" y="619"/>
                    </a:lnTo>
                    <a:lnTo>
                      <a:pt x="1567" y="619"/>
                    </a:lnTo>
                    <a:lnTo>
                      <a:pt x="1567" y="619"/>
                    </a:lnTo>
                    <a:lnTo>
                      <a:pt x="1567" y="619"/>
                    </a:lnTo>
                    <a:lnTo>
                      <a:pt x="1567" y="617"/>
                    </a:lnTo>
                    <a:lnTo>
                      <a:pt x="1567" y="617"/>
                    </a:lnTo>
                    <a:lnTo>
                      <a:pt x="1567" y="617"/>
                    </a:lnTo>
                    <a:lnTo>
                      <a:pt x="1567" y="615"/>
                    </a:lnTo>
                    <a:lnTo>
                      <a:pt x="1567" y="615"/>
                    </a:lnTo>
                    <a:lnTo>
                      <a:pt x="1577" y="613"/>
                    </a:lnTo>
                    <a:lnTo>
                      <a:pt x="1577" y="615"/>
                    </a:lnTo>
                    <a:lnTo>
                      <a:pt x="1579" y="615"/>
                    </a:lnTo>
                    <a:lnTo>
                      <a:pt x="1579" y="615"/>
                    </a:lnTo>
                    <a:lnTo>
                      <a:pt x="1579" y="615"/>
                    </a:lnTo>
                    <a:lnTo>
                      <a:pt x="1577" y="615"/>
                    </a:lnTo>
                    <a:lnTo>
                      <a:pt x="1575" y="615"/>
                    </a:lnTo>
                    <a:lnTo>
                      <a:pt x="1575" y="615"/>
                    </a:lnTo>
                    <a:lnTo>
                      <a:pt x="1575" y="615"/>
                    </a:lnTo>
                    <a:lnTo>
                      <a:pt x="1575" y="615"/>
                    </a:lnTo>
                    <a:lnTo>
                      <a:pt x="1575" y="615"/>
                    </a:lnTo>
                    <a:lnTo>
                      <a:pt x="1573" y="615"/>
                    </a:lnTo>
                    <a:lnTo>
                      <a:pt x="1571" y="615"/>
                    </a:lnTo>
                    <a:lnTo>
                      <a:pt x="1571" y="615"/>
                    </a:lnTo>
                    <a:lnTo>
                      <a:pt x="1569" y="615"/>
                    </a:lnTo>
                    <a:lnTo>
                      <a:pt x="1569" y="615"/>
                    </a:lnTo>
                    <a:lnTo>
                      <a:pt x="1567" y="615"/>
                    </a:lnTo>
                    <a:lnTo>
                      <a:pt x="1567" y="617"/>
                    </a:lnTo>
                    <a:lnTo>
                      <a:pt x="1569" y="621"/>
                    </a:lnTo>
                    <a:lnTo>
                      <a:pt x="1571" y="623"/>
                    </a:lnTo>
                    <a:lnTo>
                      <a:pt x="1571" y="623"/>
                    </a:lnTo>
                    <a:lnTo>
                      <a:pt x="1571" y="625"/>
                    </a:lnTo>
                    <a:lnTo>
                      <a:pt x="1573" y="625"/>
                    </a:lnTo>
                    <a:lnTo>
                      <a:pt x="1575" y="625"/>
                    </a:lnTo>
                    <a:lnTo>
                      <a:pt x="1575" y="625"/>
                    </a:lnTo>
                    <a:lnTo>
                      <a:pt x="1577" y="625"/>
                    </a:lnTo>
                    <a:lnTo>
                      <a:pt x="1579" y="627"/>
                    </a:lnTo>
                    <a:lnTo>
                      <a:pt x="1581" y="627"/>
                    </a:lnTo>
                    <a:lnTo>
                      <a:pt x="1581" y="627"/>
                    </a:lnTo>
                    <a:lnTo>
                      <a:pt x="1581" y="627"/>
                    </a:lnTo>
                    <a:lnTo>
                      <a:pt x="1583" y="627"/>
                    </a:lnTo>
                    <a:lnTo>
                      <a:pt x="1583" y="627"/>
                    </a:lnTo>
                    <a:lnTo>
                      <a:pt x="1583" y="627"/>
                    </a:lnTo>
                    <a:lnTo>
                      <a:pt x="1583" y="629"/>
                    </a:lnTo>
                    <a:lnTo>
                      <a:pt x="1585" y="629"/>
                    </a:lnTo>
                    <a:lnTo>
                      <a:pt x="1585" y="631"/>
                    </a:lnTo>
                    <a:lnTo>
                      <a:pt x="1587" y="631"/>
                    </a:lnTo>
                    <a:lnTo>
                      <a:pt x="1589" y="631"/>
                    </a:lnTo>
                    <a:lnTo>
                      <a:pt x="1589" y="631"/>
                    </a:lnTo>
                    <a:lnTo>
                      <a:pt x="1587" y="631"/>
                    </a:lnTo>
                    <a:lnTo>
                      <a:pt x="1587" y="631"/>
                    </a:lnTo>
                    <a:lnTo>
                      <a:pt x="1587" y="631"/>
                    </a:lnTo>
                    <a:lnTo>
                      <a:pt x="1587" y="631"/>
                    </a:lnTo>
                    <a:lnTo>
                      <a:pt x="1585" y="631"/>
                    </a:lnTo>
                    <a:lnTo>
                      <a:pt x="1585" y="629"/>
                    </a:lnTo>
                    <a:lnTo>
                      <a:pt x="1585" y="629"/>
                    </a:lnTo>
                    <a:lnTo>
                      <a:pt x="1583" y="629"/>
                    </a:lnTo>
                    <a:lnTo>
                      <a:pt x="1583" y="629"/>
                    </a:lnTo>
                    <a:lnTo>
                      <a:pt x="1581" y="629"/>
                    </a:lnTo>
                    <a:lnTo>
                      <a:pt x="1575" y="627"/>
                    </a:lnTo>
                    <a:lnTo>
                      <a:pt x="1573" y="627"/>
                    </a:lnTo>
                    <a:lnTo>
                      <a:pt x="1573" y="627"/>
                    </a:lnTo>
                    <a:lnTo>
                      <a:pt x="1571" y="627"/>
                    </a:lnTo>
                    <a:lnTo>
                      <a:pt x="1571" y="627"/>
                    </a:lnTo>
                    <a:lnTo>
                      <a:pt x="1571" y="627"/>
                    </a:lnTo>
                    <a:lnTo>
                      <a:pt x="1571" y="625"/>
                    </a:lnTo>
                    <a:lnTo>
                      <a:pt x="1571" y="625"/>
                    </a:lnTo>
                    <a:lnTo>
                      <a:pt x="1571" y="625"/>
                    </a:lnTo>
                    <a:lnTo>
                      <a:pt x="1571" y="627"/>
                    </a:lnTo>
                    <a:lnTo>
                      <a:pt x="1569" y="627"/>
                    </a:lnTo>
                    <a:lnTo>
                      <a:pt x="1569" y="627"/>
                    </a:lnTo>
                    <a:lnTo>
                      <a:pt x="1569" y="627"/>
                    </a:lnTo>
                    <a:lnTo>
                      <a:pt x="1569" y="627"/>
                    </a:lnTo>
                    <a:lnTo>
                      <a:pt x="1569" y="627"/>
                    </a:lnTo>
                    <a:lnTo>
                      <a:pt x="1569" y="631"/>
                    </a:lnTo>
                    <a:lnTo>
                      <a:pt x="1569" y="631"/>
                    </a:lnTo>
                    <a:lnTo>
                      <a:pt x="1569" y="631"/>
                    </a:lnTo>
                    <a:lnTo>
                      <a:pt x="1571" y="633"/>
                    </a:lnTo>
                    <a:lnTo>
                      <a:pt x="1571" y="633"/>
                    </a:lnTo>
                    <a:lnTo>
                      <a:pt x="1573" y="633"/>
                    </a:lnTo>
                    <a:lnTo>
                      <a:pt x="1575" y="631"/>
                    </a:lnTo>
                    <a:lnTo>
                      <a:pt x="1575" y="631"/>
                    </a:lnTo>
                    <a:lnTo>
                      <a:pt x="1577" y="631"/>
                    </a:lnTo>
                    <a:lnTo>
                      <a:pt x="1579" y="629"/>
                    </a:lnTo>
                    <a:lnTo>
                      <a:pt x="1579" y="629"/>
                    </a:lnTo>
                    <a:lnTo>
                      <a:pt x="1579" y="631"/>
                    </a:lnTo>
                    <a:lnTo>
                      <a:pt x="1577" y="631"/>
                    </a:lnTo>
                    <a:lnTo>
                      <a:pt x="1575" y="633"/>
                    </a:lnTo>
                    <a:lnTo>
                      <a:pt x="1575" y="633"/>
                    </a:lnTo>
                    <a:lnTo>
                      <a:pt x="1575" y="635"/>
                    </a:lnTo>
                    <a:lnTo>
                      <a:pt x="1575" y="635"/>
                    </a:lnTo>
                    <a:lnTo>
                      <a:pt x="1575" y="637"/>
                    </a:lnTo>
                    <a:lnTo>
                      <a:pt x="1575" y="637"/>
                    </a:lnTo>
                    <a:lnTo>
                      <a:pt x="1577" y="639"/>
                    </a:lnTo>
                    <a:lnTo>
                      <a:pt x="1577" y="639"/>
                    </a:lnTo>
                    <a:lnTo>
                      <a:pt x="1579" y="639"/>
                    </a:lnTo>
                    <a:lnTo>
                      <a:pt x="1579" y="639"/>
                    </a:lnTo>
                    <a:lnTo>
                      <a:pt x="1579" y="639"/>
                    </a:lnTo>
                    <a:lnTo>
                      <a:pt x="1579" y="639"/>
                    </a:lnTo>
                    <a:lnTo>
                      <a:pt x="1579" y="639"/>
                    </a:lnTo>
                    <a:lnTo>
                      <a:pt x="1581" y="637"/>
                    </a:lnTo>
                    <a:lnTo>
                      <a:pt x="1581" y="637"/>
                    </a:lnTo>
                    <a:lnTo>
                      <a:pt x="1581" y="637"/>
                    </a:lnTo>
                    <a:lnTo>
                      <a:pt x="1581" y="637"/>
                    </a:lnTo>
                    <a:lnTo>
                      <a:pt x="1581" y="637"/>
                    </a:lnTo>
                    <a:lnTo>
                      <a:pt x="1581" y="639"/>
                    </a:lnTo>
                    <a:lnTo>
                      <a:pt x="1581" y="639"/>
                    </a:lnTo>
                    <a:lnTo>
                      <a:pt x="1581" y="639"/>
                    </a:lnTo>
                    <a:lnTo>
                      <a:pt x="1579" y="639"/>
                    </a:lnTo>
                    <a:lnTo>
                      <a:pt x="1579" y="641"/>
                    </a:lnTo>
                    <a:lnTo>
                      <a:pt x="1579" y="641"/>
                    </a:lnTo>
                    <a:lnTo>
                      <a:pt x="1579" y="641"/>
                    </a:lnTo>
                    <a:lnTo>
                      <a:pt x="1581" y="643"/>
                    </a:lnTo>
                    <a:lnTo>
                      <a:pt x="1581" y="643"/>
                    </a:lnTo>
                    <a:lnTo>
                      <a:pt x="1583" y="641"/>
                    </a:lnTo>
                    <a:lnTo>
                      <a:pt x="1585" y="641"/>
                    </a:lnTo>
                    <a:lnTo>
                      <a:pt x="1585" y="643"/>
                    </a:lnTo>
                    <a:lnTo>
                      <a:pt x="1585" y="643"/>
                    </a:lnTo>
                    <a:lnTo>
                      <a:pt x="1585" y="641"/>
                    </a:lnTo>
                    <a:lnTo>
                      <a:pt x="1587" y="641"/>
                    </a:lnTo>
                    <a:lnTo>
                      <a:pt x="1587" y="641"/>
                    </a:lnTo>
                    <a:lnTo>
                      <a:pt x="1587" y="641"/>
                    </a:lnTo>
                    <a:lnTo>
                      <a:pt x="1589" y="639"/>
                    </a:lnTo>
                    <a:lnTo>
                      <a:pt x="1589" y="639"/>
                    </a:lnTo>
                    <a:lnTo>
                      <a:pt x="1589" y="639"/>
                    </a:lnTo>
                    <a:lnTo>
                      <a:pt x="1589" y="639"/>
                    </a:lnTo>
                    <a:lnTo>
                      <a:pt x="1589" y="641"/>
                    </a:lnTo>
                    <a:lnTo>
                      <a:pt x="1589" y="641"/>
                    </a:lnTo>
                    <a:lnTo>
                      <a:pt x="1589" y="641"/>
                    </a:lnTo>
                    <a:lnTo>
                      <a:pt x="1587" y="641"/>
                    </a:lnTo>
                    <a:lnTo>
                      <a:pt x="1587" y="641"/>
                    </a:lnTo>
                    <a:lnTo>
                      <a:pt x="1587" y="643"/>
                    </a:lnTo>
                    <a:lnTo>
                      <a:pt x="1587" y="643"/>
                    </a:lnTo>
                    <a:lnTo>
                      <a:pt x="1585" y="646"/>
                    </a:lnTo>
                    <a:lnTo>
                      <a:pt x="1581" y="646"/>
                    </a:lnTo>
                    <a:lnTo>
                      <a:pt x="1579" y="646"/>
                    </a:lnTo>
                    <a:lnTo>
                      <a:pt x="1579" y="648"/>
                    </a:lnTo>
                    <a:lnTo>
                      <a:pt x="1579" y="648"/>
                    </a:lnTo>
                    <a:lnTo>
                      <a:pt x="1579" y="648"/>
                    </a:lnTo>
                    <a:lnTo>
                      <a:pt x="1579" y="648"/>
                    </a:lnTo>
                    <a:lnTo>
                      <a:pt x="1579" y="648"/>
                    </a:lnTo>
                    <a:lnTo>
                      <a:pt x="1579" y="650"/>
                    </a:lnTo>
                    <a:lnTo>
                      <a:pt x="1581" y="650"/>
                    </a:lnTo>
                    <a:lnTo>
                      <a:pt x="1579" y="650"/>
                    </a:lnTo>
                    <a:lnTo>
                      <a:pt x="1579" y="652"/>
                    </a:lnTo>
                    <a:lnTo>
                      <a:pt x="1579" y="652"/>
                    </a:lnTo>
                    <a:lnTo>
                      <a:pt x="1579" y="652"/>
                    </a:lnTo>
                    <a:lnTo>
                      <a:pt x="1579" y="652"/>
                    </a:lnTo>
                    <a:lnTo>
                      <a:pt x="1581" y="652"/>
                    </a:lnTo>
                    <a:lnTo>
                      <a:pt x="1581" y="652"/>
                    </a:lnTo>
                    <a:lnTo>
                      <a:pt x="1581" y="652"/>
                    </a:lnTo>
                    <a:lnTo>
                      <a:pt x="1583" y="654"/>
                    </a:lnTo>
                    <a:lnTo>
                      <a:pt x="1583" y="654"/>
                    </a:lnTo>
                    <a:lnTo>
                      <a:pt x="1583" y="654"/>
                    </a:lnTo>
                    <a:lnTo>
                      <a:pt x="1585" y="654"/>
                    </a:lnTo>
                    <a:lnTo>
                      <a:pt x="1587" y="654"/>
                    </a:lnTo>
                    <a:lnTo>
                      <a:pt x="1587" y="654"/>
                    </a:lnTo>
                    <a:lnTo>
                      <a:pt x="1587" y="654"/>
                    </a:lnTo>
                    <a:lnTo>
                      <a:pt x="1587" y="652"/>
                    </a:lnTo>
                    <a:lnTo>
                      <a:pt x="1587" y="650"/>
                    </a:lnTo>
                    <a:lnTo>
                      <a:pt x="1587" y="650"/>
                    </a:lnTo>
                    <a:lnTo>
                      <a:pt x="1587" y="650"/>
                    </a:lnTo>
                    <a:lnTo>
                      <a:pt x="1589" y="650"/>
                    </a:lnTo>
                    <a:lnTo>
                      <a:pt x="1589" y="650"/>
                    </a:lnTo>
                    <a:lnTo>
                      <a:pt x="1589" y="652"/>
                    </a:lnTo>
                    <a:lnTo>
                      <a:pt x="1589" y="652"/>
                    </a:lnTo>
                    <a:lnTo>
                      <a:pt x="1589" y="652"/>
                    </a:lnTo>
                    <a:lnTo>
                      <a:pt x="1589" y="650"/>
                    </a:lnTo>
                    <a:lnTo>
                      <a:pt x="1589" y="652"/>
                    </a:lnTo>
                    <a:lnTo>
                      <a:pt x="1589" y="650"/>
                    </a:lnTo>
                    <a:lnTo>
                      <a:pt x="1591" y="650"/>
                    </a:lnTo>
                    <a:lnTo>
                      <a:pt x="1591" y="650"/>
                    </a:lnTo>
                    <a:lnTo>
                      <a:pt x="1591" y="650"/>
                    </a:lnTo>
                    <a:lnTo>
                      <a:pt x="1591" y="652"/>
                    </a:lnTo>
                    <a:lnTo>
                      <a:pt x="1591" y="652"/>
                    </a:lnTo>
                    <a:lnTo>
                      <a:pt x="1591" y="652"/>
                    </a:lnTo>
                    <a:lnTo>
                      <a:pt x="1591" y="652"/>
                    </a:lnTo>
                    <a:lnTo>
                      <a:pt x="1591" y="654"/>
                    </a:lnTo>
                    <a:lnTo>
                      <a:pt x="1591" y="654"/>
                    </a:lnTo>
                    <a:lnTo>
                      <a:pt x="1591" y="654"/>
                    </a:lnTo>
                    <a:lnTo>
                      <a:pt x="1591" y="654"/>
                    </a:lnTo>
                    <a:lnTo>
                      <a:pt x="1591" y="654"/>
                    </a:lnTo>
                    <a:lnTo>
                      <a:pt x="1591" y="654"/>
                    </a:lnTo>
                    <a:lnTo>
                      <a:pt x="1591" y="654"/>
                    </a:lnTo>
                    <a:lnTo>
                      <a:pt x="1591" y="654"/>
                    </a:lnTo>
                    <a:lnTo>
                      <a:pt x="1593" y="654"/>
                    </a:lnTo>
                    <a:lnTo>
                      <a:pt x="1593" y="654"/>
                    </a:lnTo>
                    <a:lnTo>
                      <a:pt x="1593" y="654"/>
                    </a:lnTo>
                    <a:lnTo>
                      <a:pt x="1593" y="654"/>
                    </a:lnTo>
                    <a:lnTo>
                      <a:pt x="1595" y="654"/>
                    </a:lnTo>
                    <a:lnTo>
                      <a:pt x="1595" y="654"/>
                    </a:lnTo>
                    <a:lnTo>
                      <a:pt x="1598" y="654"/>
                    </a:lnTo>
                    <a:lnTo>
                      <a:pt x="1598" y="654"/>
                    </a:lnTo>
                    <a:lnTo>
                      <a:pt x="1598" y="654"/>
                    </a:lnTo>
                    <a:lnTo>
                      <a:pt x="1600" y="654"/>
                    </a:lnTo>
                    <a:lnTo>
                      <a:pt x="1600" y="654"/>
                    </a:lnTo>
                    <a:lnTo>
                      <a:pt x="1600" y="654"/>
                    </a:lnTo>
                    <a:lnTo>
                      <a:pt x="1600" y="652"/>
                    </a:lnTo>
                    <a:lnTo>
                      <a:pt x="1600" y="652"/>
                    </a:lnTo>
                    <a:lnTo>
                      <a:pt x="1602" y="650"/>
                    </a:lnTo>
                    <a:lnTo>
                      <a:pt x="1602" y="650"/>
                    </a:lnTo>
                    <a:lnTo>
                      <a:pt x="1602" y="650"/>
                    </a:lnTo>
                    <a:lnTo>
                      <a:pt x="1602" y="650"/>
                    </a:lnTo>
                    <a:lnTo>
                      <a:pt x="1602" y="652"/>
                    </a:lnTo>
                    <a:lnTo>
                      <a:pt x="1602" y="652"/>
                    </a:lnTo>
                    <a:lnTo>
                      <a:pt x="1602" y="652"/>
                    </a:lnTo>
                    <a:lnTo>
                      <a:pt x="1604" y="654"/>
                    </a:lnTo>
                    <a:lnTo>
                      <a:pt x="1604" y="656"/>
                    </a:lnTo>
                    <a:lnTo>
                      <a:pt x="1604" y="656"/>
                    </a:lnTo>
                    <a:lnTo>
                      <a:pt x="1602" y="656"/>
                    </a:lnTo>
                    <a:lnTo>
                      <a:pt x="1602" y="656"/>
                    </a:lnTo>
                    <a:lnTo>
                      <a:pt x="1602" y="656"/>
                    </a:lnTo>
                    <a:lnTo>
                      <a:pt x="1602" y="656"/>
                    </a:lnTo>
                    <a:lnTo>
                      <a:pt x="1602" y="656"/>
                    </a:lnTo>
                    <a:lnTo>
                      <a:pt x="1600" y="656"/>
                    </a:lnTo>
                    <a:lnTo>
                      <a:pt x="1600" y="656"/>
                    </a:lnTo>
                    <a:lnTo>
                      <a:pt x="1600" y="656"/>
                    </a:lnTo>
                    <a:lnTo>
                      <a:pt x="1600" y="658"/>
                    </a:lnTo>
                    <a:lnTo>
                      <a:pt x="1600" y="658"/>
                    </a:lnTo>
                    <a:lnTo>
                      <a:pt x="1602" y="658"/>
                    </a:lnTo>
                    <a:lnTo>
                      <a:pt x="1602" y="658"/>
                    </a:lnTo>
                    <a:lnTo>
                      <a:pt x="1602" y="658"/>
                    </a:lnTo>
                    <a:lnTo>
                      <a:pt x="1602" y="660"/>
                    </a:lnTo>
                    <a:lnTo>
                      <a:pt x="1602" y="660"/>
                    </a:lnTo>
                    <a:lnTo>
                      <a:pt x="1602" y="660"/>
                    </a:lnTo>
                    <a:lnTo>
                      <a:pt x="1604" y="660"/>
                    </a:lnTo>
                    <a:lnTo>
                      <a:pt x="1604" y="660"/>
                    </a:lnTo>
                    <a:lnTo>
                      <a:pt x="1606" y="660"/>
                    </a:lnTo>
                    <a:lnTo>
                      <a:pt x="1606" y="662"/>
                    </a:lnTo>
                    <a:lnTo>
                      <a:pt x="1606" y="662"/>
                    </a:lnTo>
                    <a:lnTo>
                      <a:pt x="1606" y="662"/>
                    </a:lnTo>
                    <a:lnTo>
                      <a:pt x="1610" y="664"/>
                    </a:lnTo>
                    <a:lnTo>
                      <a:pt x="1614" y="664"/>
                    </a:lnTo>
                    <a:lnTo>
                      <a:pt x="1614" y="664"/>
                    </a:lnTo>
                    <a:lnTo>
                      <a:pt x="1614" y="664"/>
                    </a:lnTo>
                    <a:lnTo>
                      <a:pt x="1614" y="662"/>
                    </a:lnTo>
                    <a:lnTo>
                      <a:pt x="1614" y="662"/>
                    </a:lnTo>
                    <a:lnTo>
                      <a:pt x="1616" y="662"/>
                    </a:lnTo>
                    <a:lnTo>
                      <a:pt x="1616" y="662"/>
                    </a:lnTo>
                    <a:lnTo>
                      <a:pt x="1616" y="662"/>
                    </a:lnTo>
                    <a:lnTo>
                      <a:pt x="1616" y="660"/>
                    </a:lnTo>
                    <a:lnTo>
                      <a:pt x="1616" y="660"/>
                    </a:lnTo>
                    <a:lnTo>
                      <a:pt x="1616" y="660"/>
                    </a:lnTo>
                    <a:lnTo>
                      <a:pt x="1618" y="660"/>
                    </a:lnTo>
                    <a:lnTo>
                      <a:pt x="1616" y="660"/>
                    </a:lnTo>
                    <a:lnTo>
                      <a:pt x="1616" y="660"/>
                    </a:lnTo>
                    <a:lnTo>
                      <a:pt x="1616" y="660"/>
                    </a:lnTo>
                    <a:lnTo>
                      <a:pt x="1616" y="660"/>
                    </a:lnTo>
                    <a:lnTo>
                      <a:pt x="1616" y="662"/>
                    </a:lnTo>
                    <a:lnTo>
                      <a:pt x="1616" y="662"/>
                    </a:lnTo>
                    <a:lnTo>
                      <a:pt x="1616" y="662"/>
                    </a:lnTo>
                    <a:lnTo>
                      <a:pt x="1616" y="664"/>
                    </a:lnTo>
                    <a:lnTo>
                      <a:pt x="1616" y="664"/>
                    </a:lnTo>
                    <a:lnTo>
                      <a:pt x="1616" y="664"/>
                    </a:lnTo>
                    <a:lnTo>
                      <a:pt x="1614" y="666"/>
                    </a:lnTo>
                    <a:lnTo>
                      <a:pt x="1616" y="666"/>
                    </a:lnTo>
                    <a:lnTo>
                      <a:pt x="1616" y="666"/>
                    </a:lnTo>
                    <a:lnTo>
                      <a:pt x="1616" y="666"/>
                    </a:lnTo>
                    <a:lnTo>
                      <a:pt x="1616" y="668"/>
                    </a:lnTo>
                    <a:lnTo>
                      <a:pt x="1616" y="668"/>
                    </a:lnTo>
                    <a:lnTo>
                      <a:pt x="1616" y="668"/>
                    </a:lnTo>
                    <a:lnTo>
                      <a:pt x="1614" y="668"/>
                    </a:lnTo>
                    <a:lnTo>
                      <a:pt x="1616" y="670"/>
                    </a:lnTo>
                    <a:lnTo>
                      <a:pt x="1616" y="670"/>
                    </a:lnTo>
                    <a:lnTo>
                      <a:pt x="1616" y="670"/>
                    </a:lnTo>
                    <a:lnTo>
                      <a:pt x="1618" y="672"/>
                    </a:lnTo>
                    <a:lnTo>
                      <a:pt x="1618" y="670"/>
                    </a:lnTo>
                    <a:lnTo>
                      <a:pt x="1620" y="670"/>
                    </a:lnTo>
                    <a:lnTo>
                      <a:pt x="1620" y="668"/>
                    </a:lnTo>
                    <a:lnTo>
                      <a:pt x="1622" y="668"/>
                    </a:lnTo>
                    <a:lnTo>
                      <a:pt x="1622" y="670"/>
                    </a:lnTo>
                    <a:lnTo>
                      <a:pt x="1622" y="672"/>
                    </a:lnTo>
                    <a:lnTo>
                      <a:pt x="1622" y="672"/>
                    </a:lnTo>
                    <a:lnTo>
                      <a:pt x="1622" y="674"/>
                    </a:lnTo>
                    <a:lnTo>
                      <a:pt x="1622" y="674"/>
                    </a:lnTo>
                    <a:lnTo>
                      <a:pt x="1622" y="674"/>
                    </a:lnTo>
                    <a:lnTo>
                      <a:pt x="1624" y="674"/>
                    </a:lnTo>
                    <a:lnTo>
                      <a:pt x="1624" y="674"/>
                    </a:lnTo>
                    <a:lnTo>
                      <a:pt x="1626" y="674"/>
                    </a:lnTo>
                    <a:lnTo>
                      <a:pt x="1626" y="676"/>
                    </a:lnTo>
                    <a:lnTo>
                      <a:pt x="1628" y="676"/>
                    </a:lnTo>
                    <a:lnTo>
                      <a:pt x="1628" y="676"/>
                    </a:lnTo>
                    <a:lnTo>
                      <a:pt x="1630" y="680"/>
                    </a:lnTo>
                    <a:lnTo>
                      <a:pt x="1630" y="678"/>
                    </a:lnTo>
                    <a:lnTo>
                      <a:pt x="1630" y="678"/>
                    </a:lnTo>
                    <a:lnTo>
                      <a:pt x="1632" y="678"/>
                    </a:lnTo>
                    <a:lnTo>
                      <a:pt x="1632" y="678"/>
                    </a:lnTo>
                    <a:lnTo>
                      <a:pt x="1632" y="678"/>
                    </a:lnTo>
                    <a:lnTo>
                      <a:pt x="1632" y="678"/>
                    </a:lnTo>
                    <a:lnTo>
                      <a:pt x="1634" y="678"/>
                    </a:lnTo>
                    <a:lnTo>
                      <a:pt x="1634" y="678"/>
                    </a:lnTo>
                    <a:lnTo>
                      <a:pt x="1634" y="678"/>
                    </a:lnTo>
                    <a:lnTo>
                      <a:pt x="1636" y="680"/>
                    </a:lnTo>
                    <a:lnTo>
                      <a:pt x="1636" y="682"/>
                    </a:lnTo>
                    <a:lnTo>
                      <a:pt x="1638" y="684"/>
                    </a:lnTo>
                    <a:lnTo>
                      <a:pt x="1641" y="684"/>
                    </a:lnTo>
                    <a:lnTo>
                      <a:pt x="1645" y="682"/>
                    </a:lnTo>
                    <a:lnTo>
                      <a:pt x="1647" y="682"/>
                    </a:lnTo>
                    <a:lnTo>
                      <a:pt x="1649" y="682"/>
                    </a:lnTo>
                    <a:lnTo>
                      <a:pt x="1649" y="682"/>
                    </a:lnTo>
                    <a:lnTo>
                      <a:pt x="1649" y="680"/>
                    </a:lnTo>
                    <a:lnTo>
                      <a:pt x="1651" y="680"/>
                    </a:lnTo>
                    <a:lnTo>
                      <a:pt x="1651" y="680"/>
                    </a:lnTo>
                    <a:lnTo>
                      <a:pt x="1651" y="680"/>
                    </a:lnTo>
                    <a:lnTo>
                      <a:pt x="1651" y="682"/>
                    </a:lnTo>
                    <a:lnTo>
                      <a:pt x="1649" y="682"/>
                    </a:lnTo>
                    <a:lnTo>
                      <a:pt x="1649" y="684"/>
                    </a:lnTo>
                    <a:lnTo>
                      <a:pt x="1649" y="684"/>
                    </a:lnTo>
                    <a:lnTo>
                      <a:pt x="1645" y="684"/>
                    </a:lnTo>
                    <a:lnTo>
                      <a:pt x="1643" y="684"/>
                    </a:lnTo>
                    <a:lnTo>
                      <a:pt x="1641" y="687"/>
                    </a:lnTo>
                    <a:lnTo>
                      <a:pt x="1638" y="689"/>
                    </a:lnTo>
                    <a:lnTo>
                      <a:pt x="1638" y="689"/>
                    </a:lnTo>
                    <a:lnTo>
                      <a:pt x="1641" y="693"/>
                    </a:lnTo>
                    <a:lnTo>
                      <a:pt x="1643" y="695"/>
                    </a:lnTo>
                    <a:lnTo>
                      <a:pt x="1643" y="697"/>
                    </a:lnTo>
                    <a:lnTo>
                      <a:pt x="1643" y="697"/>
                    </a:lnTo>
                    <a:lnTo>
                      <a:pt x="1643" y="697"/>
                    </a:lnTo>
                    <a:lnTo>
                      <a:pt x="1643" y="699"/>
                    </a:lnTo>
                    <a:lnTo>
                      <a:pt x="1643" y="699"/>
                    </a:lnTo>
                    <a:lnTo>
                      <a:pt x="1641" y="699"/>
                    </a:lnTo>
                    <a:lnTo>
                      <a:pt x="1641" y="699"/>
                    </a:lnTo>
                    <a:lnTo>
                      <a:pt x="1641" y="701"/>
                    </a:lnTo>
                    <a:lnTo>
                      <a:pt x="1641" y="701"/>
                    </a:lnTo>
                    <a:lnTo>
                      <a:pt x="1641" y="701"/>
                    </a:lnTo>
                    <a:lnTo>
                      <a:pt x="1641" y="703"/>
                    </a:lnTo>
                    <a:lnTo>
                      <a:pt x="1641" y="703"/>
                    </a:lnTo>
                    <a:lnTo>
                      <a:pt x="1641" y="705"/>
                    </a:lnTo>
                    <a:lnTo>
                      <a:pt x="1641" y="705"/>
                    </a:lnTo>
                    <a:lnTo>
                      <a:pt x="1643" y="705"/>
                    </a:lnTo>
                    <a:lnTo>
                      <a:pt x="1643" y="707"/>
                    </a:lnTo>
                    <a:lnTo>
                      <a:pt x="1643" y="707"/>
                    </a:lnTo>
                    <a:lnTo>
                      <a:pt x="1643" y="707"/>
                    </a:lnTo>
                    <a:lnTo>
                      <a:pt x="1641" y="707"/>
                    </a:lnTo>
                    <a:lnTo>
                      <a:pt x="1638" y="707"/>
                    </a:lnTo>
                    <a:lnTo>
                      <a:pt x="1638" y="709"/>
                    </a:lnTo>
                    <a:lnTo>
                      <a:pt x="1638" y="709"/>
                    </a:lnTo>
                    <a:lnTo>
                      <a:pt x="1641" y="711"/>
                    </a:lnTo>
                    <a:lnTo>
                      <a:pt x="1641" y="711"/>
                    </a:lnTo>
                    <a:lnTo>
                      <a:pt x="1641" y="711"/>
                    </a:lnTo>
                    <a:lnTo>
                      <a:pt x="1638" y="711"/>
                    </a:lnTo>
                    <a:lnTo>
                      <a:pt x="1638" y="711"/>
                    </a:lnTo>
                    <a:lnTo>
                      <a:pt x="1636" y="711"/>
                    </a:lnTo>
                    <a:lnTo>
                      <a:pt x="1638" y="711"/>
                    </a:lnTo>
                    <a:lnTo>
                      <a:pt x="1638" y="713"/>
                    </a:lnTo>
                    <a:lnTo>
                      <a:pt x="1638" y="713"/>
                    </a:lnTo>
                    <a:lnTo>
                      <a:pt x="1641" y="713"/>
                    </a:lnTo>
                    <a:lnTo>
                      <a:pt x="1643" y="717"/>
                    </a:lnTo>
                    <a:lnTo>
                      <a:pt x="1643" y="719"/>
                    </a:lnTo>
                    <a:lnTo>
                      <a:pt x="1645" y="719"/>
                    </a:lnTo>
                    <a:lnTo>
                      <a:pt x="1649" y="721"/>
                    </a:lnTo>
                    <a:lnTo>
                      <a:pt x="1651" y="721"/>
                    </a:lnTo>
                    <a:lnTo>
                      <a:pt x="1651" y="721"/>
                    </a:lnTo>
                    <a:lnTo>
                      <a:pt x="1651" y="721"/>
                    </a:lnTo>
                    <a:lnTo>
                      <a:pt x="1651" y="719"/>
                    </a:lnTo>
                    <a:lnTo>
                      <a:pt x="1651" y="719"/>
                    </a:lnTo>
                    <a:lnTo>
                      <a:pt x="1651" y="719"/>
                    </a:lnTo>
                    <a:lnTo>
                      <a:pt x="1651" y="719"/>
                    </a:lnTo>
                    <a:lnTo>
                      <a:pt x="1651" y="717"/>
                    </a:lnTo>
                    <a:lnTo>
                      <a:pt x="1651" y="717"/>
                    </a:lnTo>
                    <a:lnTo>
                      <a:pt x="1649" y="717"/>
                    </a:lnTo>
                    <a:lnTo>
                      <a:pt x="1649" y="717"/>
                    </a:lnTo>
                    <a:lnTo>
                      <a:pt x="1649" y="715"/>
                    </a:lnTo>
                    <a:lnTo>
                      <a:pt x="1649" y="715"/>
                    </a:lnTo>
                    <a:lnTo>
                      <a:pt x="1649" y="715"/>
                    </a:lnTo>
                    <a:lnTo>
                      <a:pt x="1649" y="715"/>
                    </a:lnTo>
                    <a:lnTo>
                      <a:pt x="1649" y="715"/>
                    </a:lnTo>
                    <a:lnTo>
                      <a:pt x="1649" y="715"/>
                    </a:lnTo>
                    <a:lnTo>
                      <a:pt x="1647" y="713"/>
                    </a:lnTo>
                    <a:lnTo>
                      <a:pt x="1647" y="713"/>
                    </a:lnTo>
                    <a:lnTo>
                      <a:pt x="1651" y="715"/>
                    </a:lnTo>
                    <a:lnTo>
                      <a:pt x="1651" y="715"/>
                    </a:lnTo>
                    <a:lnTo>
                      <a:pt x="1651" y="715"/>
                    </a:lnTo>
                    <a:lnTo>
                      <a:pt x="1651" y="715"/>
                    </a:lnTo>
                    <a:lnTo>
                      <a:pt x="1651" y="713"/>
                    </a:lnTo>
                    <a:lnTo>
                      <a:pt x="1651" y="711"/>
                    </a:lnTo>
                    <a:lnTo>
                      <a:pt x="1651" y="709"/>
                    </a:lnTo>
                    <a:lnTo>
                      <a:pt x="1649" y="709"/>
                    </a:lnTo>
                    <a:lnTo>
                      <a:pt x="1651" y="709"/>
                    </a:lnTo>
                    <a:lnTo>
                      <a:pt x="1651" y="709"/>
                    </a:lnTo>
                    <a:lnTo>
                      <a:pt x="1651" y="707"/>
                    </a:lnTo>
                    <a:lnTo>
                      <a:pt x="1651" y="707"/>
                    </a:lnTo>
                    <a:lnTo>
                      <a:pt x="1651" y="705"/>
                    </a:lnTo>
                    <a:lnTo>
                      <a:pt x="1651" y="705"/>
                    </a:lnTo>
                    <a:lnTo>
                      <a:pt x="1651" y="703"/>
                    </a:lnTo>
                    <a:lnTo>
                      <a:pt x="1651" y="703"/>
                    </a:lnTo>
                    <a:lnTo>
                      <a:pt x="1649" y="703"/>
                    </a:lnTo>
                    <a:lnTo>
                      <a:pt x="1647" y="703"/>
                    </a:lnTo>
                    <a:lnTo>
                      <a:pt x="1645" y="703"/>
                    </a:lnTo>
                    <a:lnTo>
                      <a:pt x="1647" y="703"/>
                    </a:lnTo>
                    <a:lnTo>
                      <a:pt x="1647" y="703"/>
                    </a:lnTo>
                    <a:lnTo>
                      <a:pt x="1647" y="703"/>
                    </a:lnTo>
                    <a:lnTo>
                      <a:pt x="1647" y="701"/>
                    </a:lnTo>
                    <a:lnTo>
                      <a:pt x="1647" y="701"/>
                    </a:lnTo>
                    <a:lnTo>
                      <a:pt x="1647" y="701"/>
                    </a:lnTo>
                    <a:lnTo>
                      <a:pt x="1649" y="701"/>
                    </a:lnTo>
                    <a:lnTo>
                      <a:pt x="1649" y="701"/>
                    </a:lnTo>
                    <a:lnTo>
                      <a:pt x="1649" y="701"/>
                    </a:lnTo>
                    <a:lnTo>
                      <a:pt x="1651" y="699"/>
                    </a:lnTo>
                    <a:lnTo>
                      <a:pt x="1651" y="699"/>
                    </a:lnTo>
                    <a:lnTo>
                      <a:pt x="1651" y="699"/>
                    </a:lnTo>
                    <a:lnTo>
                      <a:pt x="1651" y="699"/>
                    </a:lnTo>
                    <a:lnTo>
                      <a:pt x="1651" y="697"/>
                    </a:lnTo>
                    <a:lnTo>
                      <a:pt x="1653" y="697"/>
                    </a:lnTo>
                    <a:lnTo>
                      <a:pt x="1653" y="697"/>
                    </a:lnTo>
                    <a:lnTo>
                      <a:pt x="1653" y="697"/>
                    </a:lnTo>
                    <a:lnTo>
                      <a:pt x="1653" y="697"/>
                    </a:lnTo>
                    <a:lnTo>
                      <a:pt x="1653" y="697"/>
                    </a:lnTo>
                    <a:lnTo>
                      <a:pt x="1653" y="695"/>
                    </a:lnTo>
                    <a:lnTo>
                      <a:pt x="1653" y="695"/>
                    </a:lnTo>
                    <a:lnTo>
                      <a:pt x="1655" y="693"/>
                    </a:lnTo>
                    <a:lnTo>
                      <a:pt x="1655" y="693"/>
                    </a:lnTo>
                    <a:lnTo>
                      <a:pt x="1655" y="693"/>
                    </a:lnTo>
                    <a:lnTo>
                      <a:pt x="1657" y="691"/>
                    </a:lnTo>
                    <a:lnTo>
                      <a:pt x="1657" y="691"/>
                    </a:lnTo>
                    <a:lnTo>
                      <a:pt x="1657" y="691"/>
                    </a:lnTo>
                    <a:lnTo>
                      <a:pt x="1659" y="693"/>
                    </a:lnTo>
                    <a:lnTo>
                      <a:pt x="1659" y="693"/>
                    </a:lnTo>
                    <a:lnTo>
                      <a:pt x="1659" y="691"/>
                    </a:lnTo>
                    <a:lnTo>
                      <a:pt x="1661" y="691"/>
                    </a:lnTo>
                    <a:lnTo>
                      <a:pt x="1661" y="691"/>
                    </a:lnTo>
                    <a:lnTo>
                      <a:pt x="1663" y="689"/>
                    </a:lnTo>
                    <a:lnTo>
                      <a:pt x="1663" y="687"/>
                    </a:lnTo>
                    <a:lnTo>
                      <a:pt x="1663" y="687"/>
                    </a:lnTo>
                    <a:lnTo>
                      <a:pt x="1663" y="687"/>
                    </a:lnTo>
                    <a:lnTo>
                      <a:pt x="1663" y="684"/>
                    </a:lnTo>
                    <a:lnTo>
                      <a:pt x="1665" y="684"/>
                    </a:lnTo>
                    <a:lnTo>
                      <a:pt x="1665" y="682"/>
                    </a:lnTo>
                    <a:lnTo>
                      <a:pt x="1665" y="682"/>
                    </a:lnTo>
                    <a:lnTo>
                      <a:pt x="1665" y="684"/>
                    </a:lnTo>
                    <a:lnTo>
                      <a:pt x="1665" y="684"/>
                    </a:lnTo>
                    <a:lnTo>
                      <a:pt x="1665" y="684"/>
                    </a:lnTo>
                    <a:lnTo>
                      <a:pt x="1665" y="684"/>
                    </a:lnTo>
                    <a:lnTo>
                      <a:pt x="1663" y="687"/>
                    </a:lnTo>
                    <a:lnTo>
                      <a:pt x="1663" y="689"/>
                    </a:lnTo>
                    <a:lnTo>
                      <a:pt x="1663" y="691"/>
                    </a:lnTo>
                    <a:lnTo>
                      <a:pt x="1663" y="691"/>
                    </a:lnTo>
                    <a:lnTo>
                      <a:pt x="1665" y="691"/>
                    </a:lnTo>
                    <a:lnTo>
                      <a:pt x="1665" y="691"/>
                    </a:lnTo>
                    <a:lnTo>
                      <a:pt x="1665" y="691"/>
                    </a:lnTo>
                    <a:lnTo>
                      <a:pt x="1665" y="691"/>
                    </a:lnTo>
                    <a:lnTo>
                      <a:pt x="1665" y="693"/>
                    </a:lnTo>
                    <a:lnTo>
                      <a:pt x="1665" y="693"/>
                    </a:lnTo>
                    <a:lnTo>
                      <a:pt x="1667" y="693"/>
                    </a:lnTo>
                    <a:lnTo>
                      <a:pt x="1669" y="693"/>
                    </a:lnTo>
                    <a:lnTo>
                      <a:pt x="1671" y="695"/>
                    </a:lnTo>
                    <a:lnTo>
                      <a:pt x="1671" y="697"/>
                    </a:lnTo>
                    <a:lnTo>
                      <a:pt x="1671" y="697"/>
                    </a:lnTo>
                    <a:lnTo>
                      <a:pt x="1671" y="697"/>
                    </a:lnTo>
                    <a:lnTo>
                      <a:pt x="1671" y="697"/>
                    </a:lnTo>
                    <a:lnTo>
                      <a:pt x="1673" y="697"/>
                    </a:lnTo>
                    <a:lnTo>
                      <a:pt x="1673" y="695"/>
                    </a:lnTo>
                    <a:lnTo>
                      <a:pt x="1673" y="695"/>
                    </a:lnTo>
                    <a:lnTo>
                      <a:pt x="1673" y="695"/>
                    </a:lnTo>
                    <a:lnTo>
                      <a:pt x="1673" y="697"/>
                    </a:lnTo>
                    <a:lnTo>
                      <a:pt x="1673" y="697"/>
                    </a:lnTo>
                    <a:lnTo>
                      <a:pt x="1673" y="697"/>
                    </a:lnTo>
                    <a:lnTo>
                      <a:pt x="1675" y="699"/>
                    </a:lnTo>
                    <a:lnTo>
                      <a:pt x="1675" y="699"/>
                    </a:lnTo>
                    <a:lnTo>
                      <a:pt x="1675" y="699"/>
                    </a:lnTo>
                    <a:lnTo>
                      <a:pt x="1675" y="701"/>
                    </a:lnTo>
                    <a:lnTo>
                      <a:pt x="1677" y="701"/>
                    </a:lnTo>
                    <a:lnTo>
                      <a:pt x="1675" y="701"/>
                    </a:lnTo>
                    <a:lnTo>
                      <a:pt x="1675" y="701"/>
                    </a:lnTo>
                    <a:lnTo>
                      <a:pt x="1677" y="703"/>
                    </a:lnTo>
                    <a:lnTo>
                      <a:pt x="1677" y="703"/>
                    </a:lnTo>
                    <a:lnTo>
                      <a:pt x="1677" y="705"/>
                    </a:lnTo>
                    <a:lnTo>
                      <a:pt x="1679" y="707"/>
                    </a:lnTo>
                    <a:lnTo>
                      <a:pt x="1679" y="709"/>
                    </a:lnTo>
                    <a:lnTo>
                      <a:pt x="1681" y="713"/>
                    </a:lnTo>
                    <a:lnTo>
                      <a:pt x="1684" y="717"/>
                    </a:lnTo>
                    <a:lnTo>
                      <a:pt x="1684" y="719"/>
                    </a:lnTo>
                    <a:lnTo>
                      <a:pt x="1686" y="719"/>
                    </a:lnTo>
                    <a:lnTo>
                      <a:pt x="1688" y="717"/>
                    </a:lnTo>
                    <a:lnTo>
                      <a:pt x="1688" y="717"/>
                    </a:lnTo>
                    <a:lnTo>
                      <a:pt x="1690" y="715"/>
                    </a:lnTo>
                    <a:lnTo>
                      <a:pt x="1690" y="715"/>
                    </a:lnTo>
                    <a:lnTo>
                      <a:pt x="1690" y="715"/>
                    </a:lnTo>
                    <a:lnTo>
                      <a:pt x="1690" y="717"/>
                    </a:lnTo>
                    <a:lnTo>
                      <a:pt x="1690" y="717"/>
                    </a:lnTo>
                    <a:lnTo>
                      <a:pt x="1692" y="717"/>
                    </a:lnTo>
                    <a:lnTo>
                      <a:pt x="1692" y="717"/>
                    </a:lnTo>
                    <a:lnTo>
                      <a:pt x="1692" y="717"/>
                    </a:lnTo>
                    <a:lnTo>
                      <a:pt x="1684" y="721"/>
                    </a:lnTo>
                    <a:lnTo>
                      <a:pt x="1684" y="721"/>
                    </a:lnTo>
                    <a:lnTo>
                      <a:pt x="1684" y="721"/>
                    </a:lnTo>
                    <a:lnTo>
                      <a:pt x="1681" y="721"/>
                    </a:lnTo>
                    <a:lnTo>
                      <a:pt x="1681" y="723"/>
                    </a:lnTo>
                    <a:lnTo>
                      <a:pt x="1681" y="723"/>
                    </a:lnTo>
                    <a:lnTo>
                      <a:pt x="1681" y="723"/>
                    </a:lnTo>
                    <a:lnTo>
                      <a:pt x="1681" y="723"/>
                    </a:lnTo>
                    <a:lnTo>
                      <a:pt x="1681" y="728"/>
                    </a:lnTo>
                    <a:lnTo>
                      <a:pt x="1681" y="728"/>
                    </a:lnTo>
                    <a:lnTo>
                      <a:pt x="1681" y="730"/>
                    </a:lnTo>
                    <a:lnTo>
                      <a:pt x="1681" y="730"/>
                    </a:lnTo>
                    <a:lnTo>
                      <a:pt x="1684" y="732"/>
                    </a:lnTo>
                    <a:lnTo>
                      <a:pt x="1684" y="732"/>
                    </a:lnTo>
                    <a:lnTo>
                      <a:pt x="1684" y="732"/>
                    </a:lnTo>
                    <a:lnTo>
                      <a:pt x="1686" y="732"/>
                    </a:lnTo>
                    <a:lnTo>
                      <a:pt x="1688" y="730"/>
                    </a:lnTo>
                    <a:lnTo>
                      <a:pt x="1688" y="730"/>
                    </a:lnTo>
                    <a:lnTo>
                      <a:pt x="1688" y="728"/>
                    </a:lnTo>
                    <a:lnTo>
                      <a:pt x="1688" y="728"/>
                    </a:lnTo>
                    <a:lnTo>
                      <a:pt x="1688" y="728"/>
                    </a:lnTo>
                    <a:lnTo>
                      <a:pt x="1690" y="728"/>
                    </a:lnTo>
                    <a:lnTo>
                      <a:pt x="1690" y="728"/>
                    </a:lnTo>
                    <a:lnTo>
                      <a:pt x="1690" y="730"/>
                    </a:lnTo>
                    <a:lnTo>
                      <a:pt x="1690" y="730"/>
                    </a:lnTo>
                    <a:lnTo>
                      <a:pt x="1692" y="730"/>
                    </a:lnTo>
                    <a:lnTo>
                      <a:pt x="1692" y="725"/>
                    </a:lnTo>
                    <a:lnTo>
                      <a:pt x="1692" y="723"/>
                    </a:lnTo>
                    <a:lnTo>
                      <a:pt x="1694" y="721"/>
                    </a:lnTo>
                    <a:lnTo>
                      <a:pt x="1694" y="721"/>
                    </a:lnTo>
                    <a:lnTo>
                      <a:pt x="1694" y="717"/>
                    </a:lnTo>
                    <a:lnTo>
                      <a:pt x="1694" y="717"/>
                    </a:lnTo>
                    <a:lnTo>
                      <a:pt x="1694" y="715"/>
                    </a:lnTo>
                    <a:lnTo>
                      <a:pt x="1694" y="715"/>
                    </a:lnTo>
                    <a:lnTo>
                      <a:pt x="1694" y="715"/>
                    </a:lnTo>
                    <a:lnTo>
                      <a:pt x="1694" y="715"/>
                    </a:lnTo>
                    <a:lnTo>
                      <a:pt x="1696" y="713"/>
                    </a:lnTo>
                    <a:lnTo>
                      <a:pt x="1696" y="715"/>
                    </a:lnTo>
                    <a:lnTo>
                      <a:pt x="1694" y="721"/>
                    </a:lnTo>
                    <a:lnTo>
                      <a:pt x="1692" y="723"/>
                    </a:lnTo>
                    <a:lnTo>
                      <a:pt x="1692" y="725"/>
                    </a:lnTo>
                    <a:lnTo>
                      <a:pt x="1692" y="728"/>
                    </a:lnTo>
                    <a:lnTo>
                      <a:pt x="1692" y="728"/>
                    </a:lnTo>
                    <a:lnTo>
                      <a:pt x="1692" y="730"/>
                    </a:lnTo>
                    <a:lnTo>
                      <a:pt x="1692" y="730"/>
                    </a:lnTo>
                    <a:lnTo>
                      <a:pt x="1692" y="730"/>
                    </a:lnTo>
                    <a:lnTo>
                      <a:pt x="1692" y="730"/>
                    </a:lnTo>
                    <a:lnTo>
                      <a:pt x="1692" y="730"/>
                    </a:lnTo>
                    <a:lnTo>
                      <a:pt x="1690" y="730"/>
                    </a:lnTo>
                    <a:lnTo>
                      <a:pt x="1690" y="730"/>
                    </a:lnTo>
                    <a:lnTo>
                      <a:pt x="1690" y="730"/>
                    </a:lnTo>
                    <a:lnTo>
                      <a:pt x="1690" y="730"/>
                    </a:lnTo>
                    <a:lnTo>
                      <a:pt x="1690" y="730"/>
                    </a:lnTo>
                    <a:lnTo>
                      <a:pt x="1688" y="730"/>
                    </a:lnTo>
                    <a:lnTo>
                      <a:pt x="1688" y="730"/>
                    </a:lnTo>
                    <a:lnTo>
                      <a:pt x="1688" y="732"/>
                    </a:lnTo>
                    <a:lnTo>
                      <a:pt x="1686" y="732"/>
                    </a:lnTo>
                    <a:lnTo>
                      <a:pt x="1686" y="732"/>
                    </a:lnTo>
                    <a:lnTo>
                      <a:pt x="1686" y="734"/>
                    </a:lnTo>
                    <a:lnTo>
                      <a:pt x="1686" y="736"/>
                    </a:lnTo>
                    <a:lnTo>
                      <a:pt x="1686" y="736"/>
                    </a:lnTo>
                    <a:lnTo>
                      <a:pt x="1686" y="736"/>
                    </a:lnTo>
                    <a:lnTo>
                      <a:pt x="1686" y="736"/>
                    </a:lnTo>
                    <a:lnTo>
                      <a:pt x="1686" y="736"/>
                    </a:lnTo>
                    <a:lnTo>
                      <a:pt x="1688" y="736"/>
                    </a:lnTo>
                    <a:lnTo>
                      <a:pt x="1688" y="738"/>
                    </a:lnTo>
                    <a:lnTo>
                      <a:pt x="1688" y="738"/>
                    </a:lnTo>
                    <a:lnTo>
                      <a:pt x="1690" y="738"/>
                    </a:lnTo>
                    <a:lnTo>
                      <a:pt x="1690" y="740"/>
                    </a:lnTo>
                    <a:lnTo>
                      <a:pt x="1688" y="740"/>
                    </a:lnTo>
                    <a:lnTo>
                      <a:pt x="1688" y="740"/>
                    </a:lnTo>
                    <a:lnTo>
                      <a:pt x="1690" y="740"/>
                    </a:lnTo>
                    <a:lnTo>
                      <a:pt x="1690" y="742"/>
                    </a:lnTo>
                    <a:lnTo>
                      <a:pt x="1690" y="742"/>
                    </a:lnTo>
                    <a:lnTo>
                      <a:pt x="1690" y="742"/>
                    </a:lnTo>
                    <a:lnTo>
                      <a:pt x="1690" y="742"/>
                    </a:lnTo>
                    <a:lnTo>
                      <a:pt x="1690" y="744"/>
                    </a:lnTo>
                    <a:lnTo>
                      <a:pt x="1692" y="744"/>
                    </a:lnTo>
                    <a:lnTo>
                      <a:pt x="1694" y="746"/>
                    </a:lnTo>
                    <a:lnTo>
                      <a:pt x="1694" y="746"/>
                    </a:lnTo>
                    <a:lnTo>
                      <a:pt x="1696" y="744"/>
                    </a:lnTo>
                    <a:lnTo>
                      <a:pt x="1696" y="744"/>
                    </a:lnTo>
                    <a:lnTo>
                      <a:pt x="1696" y="742"/>
                    </a:lnTo>
                    <a:lnTo>
                      <a:pt x="1696" y="742"/>
                    </a:lnTo>
                    <a:lnTo>
                      <a:pt x="1696" y="742"/>
                    </a:lnTo>
                    <a:lnTo>
                      <a:pt x="1696" y="742"/>
                    </a:lnTo>
                    <a:lnTo>
                      <a:pt x="1696" y="742"/>
                    </a:lnTo>
                    <a:lnTo>
                      <a:pt x="1696" y="740"/>
                    </a:lnTo>
                    <a:lnTo>
                      <a:pt x="1696" y="740"/>
                    </a:lnTo>
                    <a:lnTo>
                      <a:pt x="1696" y="740"/>
                    </a:lnTo>
                    <a:lnTo>
                      <a:pt x="1694" y="738"/>
                    </a:lnTo>
                    <a:lnTo>
                      <a:pt x="1694" y="736"/>
                    </a:lnTo>
                    <a:lnTo>
                      <a:pt x="1694" y="736"/>
                    </a:lnTo>
                    <a:lnTo>
                      <a:pt x="1694" y="736"/>
                    </a:lnTo>
                    <a:lnTo>
                      <a:pt x="1694" y="736"/>
                    </a:lnTo>
                    <a:lnTo>
                      <a:pt x="1694" y="736"/>
                    </a:lnTo>
                    <a:lnTo>
                      <a:pt x="1694" y="736"/>
                    </a:lnTo>
                    <a:lnTo>
                      <a:pt x="1696" y="738"/>
                    </a:lnTo>
                    <a:lnTo>
                      <a:pt x="1696" y="738"/>
                    </a:lnTo>
                    <a:lnTo>
                      <a:pt x="1696" y="738"/>
                    </a:lnTo>
                    <a:lnTo>
                      <a:pt x="1696" y="740"/>
                    </a:lnTo>
                    <a:lnTo>
                      <a:pt x="1696" y="740"/>
                    </a:lnTo>
                    <a:lnTo>
                      <a:pt x="1698" y="740"/>
                    </a:lnTo>
                    <a:lnTo>
                      <a:pt x="1698" y="742"/>
                    </a:lnTo>
                    <a:lnTo>
                      <a:pt x="1698" y="742"/>
                    </a:lnTo>
                    <a:lnTo>
                      <a:pt x="1698" y="742"/>
                    </a:lnTo>
                    <a:lnTo>
                      <a:pt x="1698" y="744"/>
                    </a:lnTo>
                    <a:lnTo>
                      <a:pt x="1698" y="744"/>
                    </a:lnTo>
                    <a:lnTo>
                      <a:pt x="1698" y="744"/>
                    </a:lnTo>
                    <a:lnTo>
                      <a:pt x="1698" y="744"/>
                    </a:lnTo>
                    <a:lnTo>
                      <a:pt x="1698" y="744"/>
                    </a:lnTo>
                    <a:lnTo>
                      <a:pt x="1698" y="744"/>
                    </a:lnTo>
                    <a:lnTo>
                      <a:pt x="1700" y="744"/>
                    </a:lnTo>
                    <a:lnTo>
                      <a:pt x="1700" y="740"/>
                    </a:lnTo>
                    <a:lnTo>
                      <a:pt x="1700" y="740"/>
                    </a:lnTo>
                    <a:lnTo>
                      <a:pt x="1700" y="738"/>
                    </a:lnTo>
                    <a:lnTo>
                      <a:pt x="1700" y="738"/>
                    </a:lnTo>
                    <a:lnTo>
                      <a:pt x="1700" y="738"/>
                    </a:lnTo>
                    <a:lnTo>
                      <a:pt x="1700" y="740"/>
                    </a:lnTo>
                    <a:lnTo>
                      <a:pt x="1700" y="742"/>
                    </a:lnTo>
                    <a:lnTo>
                      <a:pt x="1700" y="742"/>
                    </a:lnTo>
                    <a:lnTo>
                      <a:pt x="1702" y="742"/>
                    </a:lnTo>
                    <a:lnTo>
                      <a:pt x="1702" y="738"/>
                    </a:lnTo>
                    <a:lnTo>
                      <a:pt x="1704" y="736"/>
                    </a:lnTo>
                    <a:lnTo>
                      <a:pt x="1704" y="734"/>
                    </a:lnTo>
                    <a:lnTo>
                      <a:pt x="1706" y="734"/>
                    </a:lnTo>
                    <a:lnTo>
                      <a:pt x="1706" y="732"/>
                    </a:lnTo>
                    <a:lnTo>
                      <a:pt x="1706" y="732"/>
                    </a:lnTo>
                    <a:lnTo>
                      <a:pt x="1706" y="730"/>
                    </a:lnTo>
                    <a:lnTo>
                      <a:pt x="1706" y="730"/>
                    </a:lnTo>
                    <a:lnTo>
                      <a:pt x="1706" y="728"/>
                    </a:lnTo>
                    <a:lnTo>
                      <a:pt x="1706" y="728"/>
                    </a:lnTo>
                    <a:lnTo>
                      <a:pt x="1706" y="728"/>
                    </a:lnTo>
                    <a:lnTo>
                      <a:pt x="1706" y="725"/>
                    </a:lnTo>
                    <a:lnTo>
                      <a:pt x="1706" y="725"/>
                    </a:lnTo>
                    <a:lnTo>
                      <a:pt x="1706" y="723"/>
                    </a:lnTo>
                    <a:lnTo>
                      <a:pt x="1706" y="723"/>
                    </a:lnTo>
                    <a:lnTo>
                      <a:pt x="1706" y="721"/>
                    </a:lnTo>
                    <a:lnTo>
                      <a:pt x="1706" y="721"/>
                    </a:lnTo>
                    <a:lnTo>
                      <a:pt x="1706" y="719"/>
                    </a:lnTo>
                    <a:lnTo>
                      <a:pt x="1706" y="719"/>
                    </a:lnTo>
                    <a:lnTo>
                      <a:pt x="1706" y="717"/>
                    </a:lnTo>
                    <a:lnTo>
                      <a:pt x="1706" y="717"/>
                    </a:lnTo>
                    <a:lnTo>
                      <a:pt x="1706" y="717"/>
                    </a:lnTo>
                    <a:lnTo>
                      <a:pt x="1706" y="717"/>
                    </a:lnTo>
                    <a:lnTo>
                      <a:pt x="1706" y="715"/>
                    </a:lnTo>
                    <a:lnTo>
                      <a:pt x="1706" y="715"/>
                    </a:lnTo>
                    <a:lnTo>
                      <a:pt x="1708" y="715"/>
                    </a:lnTo>
                    <a:lnTo>
                      <a:pt x="1708" y="715"/>
                    </a:lnTo>
                    <a:lnTo>
                      <a:pt x="1708" y="713"/>
                    </a:lnTo>
                    <a:lnTo>
                      <a:pt x="1708" y="713"/>
                    </a:lnTo>
                    <a:lnTo>
                      <a:pt x="1708" y="711"/>
                    </a:lnTo>
                    <a:lnTo>
                      <a:pt x="1706" y="709"/>
                    </a:lnTo>
                    <a:close/>
                    <a:moveTo>
                      <a:pt x="1681" y="742"/>
                    </a:moveTo>
                    <a:lnTo>
                      <a:pt x="1679" y="742"/>
                    </a:lnTo>
                    <a:lnTo>
                      <a:pt x="1679" y="742"/>
                    </a:lnTo>
                    <a:lnTo>
                      <a:pt x="1679" y="740"/>
                    </a:lnTo>
                    <a:lnTo>
                      <a:pt x="1679" y="740"/>
                    </a:lnTo>
                    <a:lnTo>
                      <a:pt x="1679" y="740"/>
                    </a:lnTo>
                    <a:lnTo>
                      <a:pt x="1679" y="740"/>
                    </a:lnTo>
                    <a:lnTo>
                      <a:pt x="1679" y="738"/>
                    </a:lnTo>
                    <a:lnTo>
                      <a:pt x="1677" y="738"/>
                    </a:lnTo>
                    <a:lnTo>
                      <a:pt x="1677" y="742"/>
                    </a:lnTo>
                    <a:lnTo>
                      <a:pt x="1675" y="740"/>
                    </a:lnTo>
                    <a:lnTo>
                      <a:pt x="1675" y="742"/>
                    </a:lnTo>
                    <a:lnTo>
                      <a:pt x="1675" y="742"/>
                    </a:lnTo>
                    <a:lnTo>
                      <a:pt x="1673" y="742"/>
                    </a:lnTo>
                    <a:lnTo>
                      <a:pt x="1673" y="744"/>
                    </a:lnTo>
                    <a:lnTo>
                      <a:pt x="1673" y="744"/>
                    </a:lnTo>
                    <a:lnTo>
                      <a:pt x="1673" y="744"/>
                    </a:lnTo>
                    <a:lnTo>
                      <a:pt x="1675" y="744"/>
                    </a:lnTo>
                    <a:lnTo>
                      <a:pt x="1675" y="744"/>
                    </a:lnTo>
                    <a:lnTo>
                      <a:pt x="1677" y="746"/>
                    </a:lnTo>
                    <a:lnTo>
                      <a:pt x="1677" y="746"/>
                    </a:lnTo>
                    <a:lnTo>
                      <a:pt x="1677" y="746"/>
                    </a:lnTo>
                    <a:lnTo>
                      <a:pt x="1677" y="746"/>
                    </a:lnTo>
                    <a:lnTo>
                      <a:pt x="1679" y="746"/>
                    </a:lnTo>
                    <a:lnTo>
                      <a:pt x="1679" y="746"/>
                    </a:lnTo>
                    <a:lnTo>
                      <a:pt x="1679" y="744"/>
                    </a:lnTo>
                    <a:lnTo>
                      <a:pt x="1679" y="744"/>
                    </a:lnTo>
                    <a:lnTo>
                      <a:pt x="1681" y="744"/>
                    </a:lnTo>
                    <a:lnTo>
                      <a:pt x="1681" y="744"/>
                    </a:lnTo>
                    <a:lnTo>
                      <a:pt x="1681" y="742"/>
                    </a:lnTo>
                    <a:lnTo>
                      <a:pt x="1681" y="742"/>
                    </a:lnTo>
                    <a:lnTo>
                      <a:pt x="1681" y="742"/>
                    </a:lnTo>
                    <a:lnTo>
                      <a:pt x="1681" y="742"/>
                    </a:lnTo>
                    <a:close/>
                    <a:moveTo>
                      <a:pt x="1675" y="740"/>
                    </a:moveTo>
                    <a:lnTo>
                      <a:pt x="1675" y="738"/>
                    </a:lnTo>
                    <a:lnTo>
                      <a:pt x="1675" y="736"/>
                    </a:lnTo>
                    <a:lnTo>
                      <a:pt x="1675" y="736"/>
                    </a:lnTo>
                    <a:lnTo>
                      <a:pt x="1675" y="736"/>
                    </a:lnTo>
                    <a:lnTo>
                      <a:pt x="1673" y="736"/>
                    </a:lnTo>
                    <a:lnTo>
                      <a:pt x="1673" y="736"/>
                    </a:lnTo>
                    <a:lnTo>
                      <a:pt x="1673" y="734"/>
                    </a:lnTo>
                    <a:lnTo>
                      <a:pt x="1673" y="734"/>
                    </a:lnTo>
                    <a:lnTo>
                      <a:pt x="1673" y="734"/>
                    </a:lnTo>
                    <a:lnTo>
                      <a:pt x="1673" y="732"/>
                    </a:lnTo>
                    <a:lnTo>
                      <a:pt x="1673" y="732"/>
                    </a:lnTo>
                    <a:lnTo>
                      <a:pt x="1671" y="732"/>
                    </a:lnTo>
                    <a:lnTo>
                      <a:pt x="1671" y="730"/>
                    </a:lnTo>
                    <a:lnTo>
                      <a:pt x="1671" y="730"/>
                    </a:lnTo>
                    <a:lnTo>
                      <a:pt x="1669" y="730"/>
                    </a:lnTo>
                    <a:lnTo>
                      <a:pt x="1667" y="728"/>
                    </a:lnTo>
                    <a:lnTo>
                      <a:pt x="1667" y="728"/>
                    </a:lnTo>
                    <a:lnTo>
                      <a:pt x="1665" y="728"/>
                    </a:lnTo>
                    <a:lnTo>
                      <a:pt x="1665" y="728"/>
                    </a:lnTo>
                    <a:lnTo>
                      <a:pt x="1665" y="728"/>
                    </a:lnTo>
                    <a:lnTo>
                      <a:pt x="1665" y="730"/>
                    </a:lnTo>
                    <a:lnTo>
                      <a:pt x="1665" y="730"/>
                    </a:lnTo>
                    <a:lnTo>
                      <a:pt x="1665" y="730"/>
                    </a:lnTo>
                    <a:lnTo>
                      <a:pt x="1665" y="730"/>
                    </a:lnTo>
                    <a:lnTo>
                      <a:pt x="1665" y="732"/>
                    </a:lnTo>
                    <a:lnTo>
                      <a:pt x="1665" y="732"/>
                    </a:lnTo>
                    <a:lnTo>
                      <a:pt x="1667" y="732"/>
                    </a:lnTo>
                    <a:lnTo>
                      <a:pt x="1667" y="732"/>
                    </a:lnTo>
                    <a:lnTo>
                      <a:pt x="1667" y="732"/>
                    </a:lnTo>
                    <a:lnTo>
                      <a:pt x="1667" y="734"/>
                    </a:lnTo>
                    <a:lnTo>
                      <a:pt x="1667" y="734"/>
                    </a:lnTo>
                    <a:lnTo>
                      <a:pt x="1667" y="734"/>
                    </a:lnTo>
                    <a:lnTo>
                      <a:pt x="1667" y="734"/>
                    </a:lnTo>
                    <a:lnTo>
                      <a:pt x="1669" y="734"/>
                    </a:lnTo>
                    <a:lnTo>
                      <a:pt x="1669" y="736"/>
                    </a:lnTo>
                    <a:lnTo>
                      <a:pt x="1669" y="736"/>
                    </a:lnTo>
                    <a:lnTo>
                      <a:pt x="1667" y="736"/>
                    </a:lnTo>
                    <a:lnTo>
                      <a:pt x="1667" y="736"/>
                    </a:lnTo>
                    <a:lnTo>
                      <a:pt x="1667" y="738"/>
                    </a:lnTo>
                    <a:lnTo>
                      <a:pt x="1667" y="738"/>
                    </a:lnTo>
                    <a:lnTo>
                      <a:pt x="1667" y="738"/>
                    </a:lnTo>
                    <a:lnTo>
                      <a:pt x="1667" y="740"/>
                    </a:lnTo>
                    <a:lnTo>
                      <a:pt x="1667" y="742"/>
                    </a:lnTo>
                    <a:lnTo>
                      <a:pt x="1669" y="742"/>
                    </a:lnTo>
                    <a:lnTo>
                      <a:pt x="1669" y="742"/>
                    </a:lnTo>
                    <a:lnTo>
                      <a:pt x="1669" y="742"/>
                    </a:lnTo>
                    <a:lnTo>
                      <a:pt x="1669" y="742"/>
                    </a:lnTo>
                    <a:lnTo>
                      <a:pt x="1669" y="742"/>
                    </a:lnTo>
                    <a:lnTo>
                      <a:pt x="1669" y="742"/>
                    </a:lnTo>
                    <a:lnTo>
                      <a:pt x="1669" y="742"/>
                    </a:lnTo>
                    <a:lnTo>
                      <a:pt x="1669" y="742"/>
                    </a:lnTo>
                    <a:lnTo>
                      <a:pt x="1669" y="742"/>
                    </a:lnTo>
                    <a:lnTo>
                      <a:pt x="1669" y="740"/>
                    </a:lnTo>
                    <a:lnTo>
                      <a:pt x="1669" y="740"/>
                    </a:lnTo>
                    <a:lnTo>
                      <a:pt x="1671" y="740"/>
                    </a:lnTo>
                    <a:lnTo>
                      <a:pt x="1669" y="738"/>
                    </a:lnTo>
                    <a:lnTo>
                      <a:pt x="1669" y="738"/>
                    </a:lnTo>
                    <a:lnTo>
                      <a:pt x="1669" y="738"/>
                    </a:lnTo>
                    <a:lnTo>
                      <a:pt x="1669" y="738"/>
                    </a:lnTo>
                    <a:lnTo>
                      <a:pt x="1669" y="738"/>
                    </a:lnTo>
                    <a:lnTo>
                      <a:pt x="1669" y="738"/>
                    </a:lnTo>
                    <a:lnTo>
                      <a:pt x="1671" y="738"/>
                    </a:lnTo>
                    <a:lnTo>
                      <a:pt x="1671" y="738"/>
                    </a:lnTo>
                    <a:lnTo>
                      <a:pt x="1671" y="740"/>
                    </a:lnTo>
                    <a:lnTo>
                      <a:pt x="1671" y="740"/>
                    </a:lnTo>
                    <a:lnTo>
                      <a:pt x="1671" y="740"/>
                    </a:lnTo>
                    <a:lnTo>
                      <a:pt x="1671" y="740"/>
                    </a:lnTo>
                    <a:lnTo>
                      <a:pt x="1673" y="740"/>
                    </a:lnTo>
                    <a:lnTo>
                      <a:pt x="1673" y="740"/>
                    </a:lnTo>
                    <a:lnTo>
                      <a:pt x="1675" y="740"/>
                    </a:lnTo>
                    <a:close/>
                    <a:moveTo>
                      <a:pt x="1079" y="613"/>
                    </a:moveTo>
                    <a:lnTo>
                      <a:pt x="1079" y="613"/>
                    </a:lnTo>
                    <a:lnTo>
                      <a:pt x="1079" y="613"/>
                    </a:lnTo>
                    <a:lnTo>
                      <a:pt x="1079" y="613"/>
                    </a:lnTo>
                    <a:close/>
                    <a:moveTo>
                      <a:pt x="743" y="814"/>
                    </a:moveTo>
                    <a:lnTo>
                      <a:pt x="743" y="814"/>
                    </a:lnTo>
                    <a:lnTo>
                      <a:pt x="743" y="814"/>
                    </a:lnTo>
                    <a:lnTo>
                      <a:pt x="743" y="814"/>
                    </a:lnTo>
                    <a:lnTo>
                      <a:pt x="743" y="814"/>
                    </a:lnTo>
                    <a:lnTo>
                      <a:pt x="743" y="812"/>
                    </a:lnTo>
                    <a:lnTo>
                      <a:pt x="743" y="812"/>
                    </a:lnTo>
                    <a:lnTo>
                      <a:pt x="741" y="814"/>
                    </a:lnTo>
                    <a:lnTo>
                      <a:pt x="741" y="814"/>
                    </a:lnTo>
                    <a:lnTo>
                      <a:pt x="741" y="814"/>
                    </a:lnTo>
                    <a:lnTo>
                      <a:pt x="741" y="814"/>
                    </a:lnTo>
                    <a:lnTo>
                      <a:pt x="743" y="814"/>
                    </a:lnTo>
                    <a:close/>
                    <a:moveTo>
                      <a:pt x="811" y="791"/>
                    </a:moveTo>
                    <a:lnTo>
                      <a:pt x="811" y="791"/>
                    </a:lnTo>
                    <a:lnTo>
                      <a:pt x="811" y="791"/>
                    </a:lnTo>
                    <a:lnTo>
                      <a:pt x="813" y="791"/>
                    </a:lnTo>
                    <a:lnTo>
                      <a:pt x="813" y="789"/>
                    </a:lnTo>
                    <a:lnTo>
                      <a:pt x="811" y="789"/>
                    </a:lnTo>
                    <a:lnTo>
                      <a:pt x="811" y="789"/>
                    </a:lnTo>
                    <a:lnTo>
                      <a:pt x="811" y="791"/>
                    </a:lnTo>
                    <a:lnTo>
                      <a:pt x="811" y="791"/>
                    </a:lnTo>
                    <a:lnTo>
                      <a:pt x="811" y="791"/>
                    </a:lnTo>
                    <a:lnTo>
                      <a:pt x="811" y="791"/>
                    </a:lnTo>
                    <a:close/>
                    <a:moveTo>
                      <a:pt x="815" y="791"/>
                    </a:moveTo>
                    <a:lnTo>
                      <a:pt x="815" y="791"/>
                    </a:lnTo>
                    <a:lnTo>
                      <a:pt x="815" y="791"/>
                    </a:lnTo>
                    <a:lnTo>
                      <a:pt x="815" y="789"/>
                    </a:lnTo>
                    <a:lnTo>
                      <a:pt x="813" y="789"/>
                    </a:lnTo>
                    <a:lnTo>
                      <a:pt x="813" y="791"/>
                    </a:lnTo>
                    <a:lnTo>
                      <a:pt x="813" y="791"/>
                    </a:lnTo>
                    <a:lnTo>
                      <a:pt x="813" y="791"/>
                    </a:lnTo>
                    <a:lnTo>
                      <a:pt x="815" y="791"/>
                    </a:lnTo>
                    <a:close/>
                    <a:moveTo>
                      <a:pt x="821" y="658"/>
                    </a:moveTo>
                    <a:lnTo>
                      <a:pt x="821" y="658"/>
                    </a:lnTo>
                    <a:lnTo>
                      <a:pt x="823" y="658"/>
                    </a:lnTo>
                    <a:lnTo>
                      <a:pt x="825" y="658"/>
                    </a:lnTo>
                    <a:lnTo>
                      <a:pt x="825" y="658"/>
                    </a:lnTo>
                    <a:lnTo>
                      <a:pt x="825" y="656"/>
                    </a:lnTo>
                    <a:lnTo>
                      <a:pt x="827" y="654"/>
                    </a:lnTo>
                    <a:lnTo>
                      <a:pt x="827" y="654"/>
                    </a:lnTo>
                    <a:lnTo>
                      <a:pt x="830" y="654"/>
                    </a:lnTo>
                    <a:lnTo>
                      <a:pt x="830" y="654"/>
                    </a:lnTo>
                    <a:lnTo>
                      <a:pt x="830" y="652"/>
                    </a:lnTo>
                    <a:lnTo>
                      <a:pt x="832" y="648"/>
                    </a:lnTo>
                    <a:lnTo>
                      <a:pt x="832" y="648"/>
                    </a:lnTo>
                    <a:lnTo>
                      <a:pt x="832" y="646"/>
                    </a:lnTo>
                    <a:lnTo>
                      <a:pt x="834" y="646"/>
                    </a:lnTo>
                    <a:lnTo>
                      <a:pt x="834" y="646"/>
                    </a:lnTo>
                    <a:lnTo>
                      <a:pt x="834" y="646"/>
                    </a:lnTo>
                    <a:lnTo>
                      <a:pt x="827" y="650"/>
                    </a:lnTo>
                    <a:lnTo>
                      <a:pt x="825" y="650"/>
                    </a:lnTo>
                    <a:lnTo>
                      <a:pt x="825" y="650"/>
                    </a:lnTo>
                    <a:lnTo>
                      <a:pt x="823" y="650"/>
                    </a:lnTo>
                    <a:lnTo>
                      <a:pt x="823" y="650"/>
                    </a:lnTo>
                    <a:lnTo>
                      <a:pt x="821" y="652"/>
                    </a:lnTo>
                    <a:lnTo>
                      <a:pt x="821" y="654"/>
                    </a:lnTo>
                    <a:lnTo>
                      <a:pt x="821" y="654"/>
                    </a:lnTo>
                    <a:lnTo>
                      <a:pt x="821" y="654"/>
                    </a:lnTo>
                    <a:lnTo>
                      <a:pt x="819" y="652"/>
                    </a:lnTo>
                    <a:lnTo>
                      <a:pt x="821" y="654"/>
                    </a:lnTo>
                    <a:lnTo>
                      <a:pt x="821" y="654"/>
                    </a:lnTo>
                    <a:lnTo>
                      <a:pt x="821" y="656"/>
                    </a:lnTo>
                    <a:lnTo>
                      <a:pt x="821" y="656"/>
                    </a:lnTo>
                    <a:lnTo>
                      <a:pt x="821" y="656"/>
                    </a:lnTo>
                    <a:lnTo>
                      <a:pt x="821" y="656"/>
                    </a:lnTo>
                    <a:lnTo>
                      <a:pt x="821" y="658"/>
                    </a:lnTo>
                    <a:lnTo>
                      <a:pt x="821" y="658"/>
                    </a:lnTo>
                    <a:close/>
                    <a:moveTo>
                      <a:pt x="840" y="654"/>
                    </a:moveTo>
                    <a:lnTo>
                      <a:pt x="840" y="654"/>
                    </a:lnTo>
                    <a:lnTo>
                      <a:pt x="840" y="652"/>
                    </a:lnTo>
                    <a:lnTo>
                      <a:pt x="840" y="652"/>
                    </a:lnTo>
                    <a:lnTo>
                      <a:pt x="840" y="652"/>
                    </a:lnTo>
                    <a:lnTo>
                      <a:pt x="840" y="652"/>
                    </a:lnTo>
                    <a:lnTo>
                      <a:pt x="840" y="652"/>
                    </a:lnTo>
                    <a:lnTo>
                      <a:pt x="840" y="652"/>
                    </a:lnTo>
                    <a:lnTo>
                      <a:pt x="840" y="650"/>
                    </a:lnTo>
                    <a:lnTo>
                      <a:pt x="840" y="650"/>
                    </a:lnTo>
                    <a:lnTo>
                      <a:pt x="840" y="652"/>
                    </a:lnTo>
                    <a:lnTo>
                      <a:pt x="840" y="654"/>
                    </a:lnTo>
                    <a:lnTo>
                      <a:pt x="840" y="654"/>
                    </a:lnTo>
                    <a:lnTo>
                      <a:pt x="840" y="654"/>
                    </a:lnTo>
                    <a:lnTo>
                      <a:pt x="840" y="654"/>
                    </a:lnTo>
                    <a:close/>
                    <a:moveTo>
                      <a:pt x="844" y="656"/>
                    </a:moveTo>
                    <a:lnTo>
                      <a:pt x="844" y="656"/>
                    </a:lnTo>
                    <a:lnTo>
                      <a:pt x="844" y="656"/>
                    </a:lnTo>
                    <a:lnTo>
                      <a:pt x="844" y="656"/>
                    </a:lnTo>
                    <a:lnTo>
                      <a:pt x="844" y="656"/>
                    </a:lnTo>
                    <a:lnTo>
                      <a:pt x="844" y="654"/>
                    </a:lnTo>
                    <a:lnTo>
                      <a:pt x="844" y="654"/>
                    </a:lnTo>
                    <a:lnTo>
                      <a:pt x="844" y="654"/>
                    </a:lnTo>
                    <a:lnTo>
                      <a:pt x="844" y="654"/>
                    </a:lnTo>
                    <a:lnTo>
                      <a:pt x="844" y="654"/>
                    </a:lnTo>
                    <a:lnTo>
                      <a:pt x="844" y="652"/>
                    </a:lnTo>
                    <a:lnTo>
                      <a:pt x="844" y="652"/>
                    </a:lnTo>
                    <a:lnTo>
                      <a:pt x="842" y="652"/>
                    </a:lnTo>
                    <a:lnTo>
                      <a:pt x="842" y="652"/>
                    </a:lnTo>
                    <a:lnTo>
                      <a:pt x="842" y="654"/>
                    </a:lnTo>
                    <a:lnTo>
                      <a:pt x="842" y="654"/>
                    </a:lnTo>
                    <a:lnTo>
                      <a:pt x="842" y="654"/>
                    </a:lnTo>
                    <a:lnTo>
                      <a:pt x="844" y="654"/>
                    </a:lnTo>
                    <a:lnTo>
                      <a:pt x="844" y="656"/>
                    </a:lnTo>
                    <a:close/>
                    <a:moveTo>
                      <a:pt x="748" y="822"/>
                    </a:moveTo>
                    <a:lnTo>
                      <a:pt x="748" y="822"/>
                    </a:lnTo>
                    <a:lnTo>
                      <a:pt x="748" y="822"/>
                    </a:lnTo>
                    <a:lnTo>
                      <a:pt x="750" y="820"/>
                    </a:lnTo>
                    <a:lnTo>
                      <a:pt x="750" y="820"/>
                    </a:lnTo>
                    <a:lnTo>
                      <a:pt x="750" y="820"/>
                    </a:lnTo>
                    <a:lnTo>
                      <a:pt x="750" y="820"/>
                    </a:lnTo>
                    <a:lnTo>
                      <a:pt x="750" y="820"/>
                    </a:lnTo>
                    <a:lnTo>
                      <a:pt x="750" y="820"/>
                    </a:lnTo>
                    <a:lnTo>
                      <a:pt x="748" y="822"/>
                    </a:lnTo>
                    <a:lnTo>
                      <a:pt x="748" y="822"/>
                    </a:lnTo>
                    <a:lnTo>
                      <a:pt x="748" y="822"/>
                    </a:lnTo>
                    <a:lnTo>
                      <a:pt x="748" y="822"/>
                    </a:lnTo>
                    <a:lnTo>
                      <a:pt x="748" y="822"/>
                    </a:lnTo>
                    <a:close/>
                    <a:moveTo>
                      <a:pt x="813" y="795"/>
                    </a:moveTo>
                    <a:lnTo>
                      <a:pt x="811" y="797"/>
                    </a:lnTo>
                    <a:lnTo>
                      <a:pt x="811" y="795"/>
                    </a:lnTo>
                    <a:lnTo>
                      <a:pt x="811" y="795"/>
                    </a:lnTo>
                    <a:lnTo>
                      <a:pt x="811" y="797"/>
                    </a:lnTo>
                    <a:lnTo>
                      <a:pt x="813" y="795"/>
                    </a:lnTo>
                    <a:lnTo>
                      <a:pt x="815" y="797"/>
                    </a:lnTo>
                    <a:lnTo>
                      <a:pt x="815" y="795"/>
                    </a:lnTo>
                    <a:lnTo>
                      <a:pt x="815" y="795"/>
                    </a:lnTo>
                    <a:lnTo>
                      <a:pt x="813" y="795"/>
                    </a:lnTo>
                    <a:lnTo>
                      <a:pt x="813" y="795"/>
                    </a:lnTo>
                    <a:lnTo>
                      <a:pt x="813" y="795"/>
                    </a:lnTo>
                    <a:lnTo>
                      <a:pt x="813" y="795"/>
                    </a:lnTo>
                    <a:lnTo>
                      <a:pt x="813" y="795"/>
                    </a:lnTo>
                    <a:close/>
                    <a:moveTo>
                      <a:pt x="1665" y="725"/>
                    </a:moveTo>
                    <a:lnTo>
                      <a:pt x="1665" y="725"/>
                    </a:lnTo>
                    <a:lnTo>
                      <a:pt x="1667" y="723"/>
                    </a:lnTo>
                    <a:lnTo>
                      <a:pt x="1667" y="721"/>
                    </a:lnTo>
                    <a:lnTo>
                      <a:pt x="1665" y="721"/>
                    </a:lnTo>
                    <a:lnTo>
                      <a:pt x="1665" y="719"/>
                    </a:lnTo>
                    <a:lnTo>
                      <a:pt x="1663" y="719"/>
                    </a:lnTo>
                    <a:lnTo>
                      <a:pt x="1663" y="719"/>
                    </a:lnTo>
                    <a:lnTo>
                      <a:pt x="1663" y="717"/>
                    </a:lnTo>
                    <a:lnTo>
                      <a:pt x="1663" y="717"/>
                    </a:lnTo>
                    <a:lnTo>
                      <a:pt x="1663" y="715"/>
                    </a:lnTo>
                    <a:lnTo>
                      <a:pt x="1663" y="715"/>
                    </a:lnTo>
                    <a:lnTo>
                      <a:pt x="1665" y="715"/>
                    </a:lnTo>
                    <a:lnTo>
                      <a:pt x="1665" y="713"/>
                    </a:lnTo>
                    <a:lnTo>
                      <a:pt x="1665" y="717"/>
                    </a:lnTo>
                    <a:lnTo>
                      <a:pt x="1665" y="717"/>
                    </a:lnTo>
                    <a:lnTo>
                      <a:pt x="1665" y="719"/>
                    </a:lnTo>
                    <a:lnTo>
                      <a:pt x="1665" y="719"/>
                    </a:lnTo>
                    <a:lnTo>
                      <a:pt x="1667" y="721"/>
                    </a:lnTo>
                    <a:lnTo>
                      <a:pt x="1667" y="721"/>
                    </a:lnTo>
                    <a:lnTo>
                      <a:pt x="1667" y="721"/>
                    </a:lnTo>
                    <a:lnTo>
                      <a:pt x="1667" y="721"/>
                    </a:lnTo>
                    <a:lnTo>
                      <a:pt x="1667" y="723"/>
                    </a:lnTo>
                    <a:lnTo>
                      <a:pt x="1667" y="723"/>
                    </a:lnTo>
                    <a:lnTo>
                      <a:pt x="1667" y="723"/>
                    </a:lnTo>
                    <a:lnTo>
                      <a:pt x="1667" y="723"/>
                    </a:lnTo>
                    <a:lnTo>
                      <a:pt x="1669" y="721"/>
                    </a:lnTo>
                    <a:lnTo>
                      <a:pt x="1669" y="721"/>
                    </a:lnTo>
                    <a:lnTo>
                      <a:pt x="1669" y="721"/>
                    </a:lnTo>
                    <a:lnTo>
                      <a:pt x="1669" y="719"/>
                    </a:lnTo>
                    <a:lnTo>
                      <a:pt x="1669" y="719"/>
                    </a:lnTo>
                    <a:lnTo>
                      <a:pt x="1669" y="717"/>
                    </a:lnTo>
                    <a:lnTo>
                      <a:pt x="1669" y="715"/>
                    </a:lnTo>
                    <a:lnTo>
                      <a:pt x="1667" y="715"/>
                    </a:lnTo>
                    <a:lnTo>
                      <a:pt x="1665" y="711"/>
                    </a:lnTo>
                    <a:lnTo>
                      <a:pt x="1665" y="709"/>
                    </a:lnTo>
                    <a:lnTo>
                      <a:pt x="1665" y="707"/>
                    </a:lnTo>
                    <a:lnTo>
                      <a:pt x="1665" y="707"/>
                    </a:lnTo>
                    <a:lnTo>
                      <a:pt x="1665" y="709"/>
                    </a:lnTo>
                    <a:lnTo>
                      <a:pt x="1667" y="711"/>
                    </a:lnTo>
                    <a:lnTo>
                      <a:pt x="1667" y="711"/>
                    </a:lnTo>
                    <a:lnTo>
                      <a:pt x="1667" y="713"/>
                    </a:lnTo>
                    <a:lnTo>
                      <a:pt x="1669" y="713"/>
                    </a:lnTo>
                    <a:lnTo>
                      <a:pt x="1669" y="715"/>
                    </a:lnTo>
                    <a:lnTo>
                      <a:pt x="1669" y="715"/>
                    </a:lnTo>
                    <a:lnTo>
                      <a:pt x="1671" y="717"/>
                    </a:lnTo>
                    <a:lnTo>
                      <a:pt x="1671" y="717"/>
                    </a:lnTo>
                    <a:lnTo>
                      <a:pt x="1669" y="719"/>
                    </a:lnTo>
                    <a:lnTo>
                      <a:pt x="1669" y="719"/>
                    </a:lnTo>
                    <a:lnTo>
                      <a:pt x="1669" y="721"/>
                    </a:lnTo>
                    <a:lnTo>
                      <a:pt x="1669" y="721"/>
                    </a:lnTo>
                    <a:lnTo>
                      <a:pt x="1669" y="721"/>
                    </a:lnTo>
                    <a:lnTo>
                      <a:pt x="1669" y="721"/>
                    </a:lnTo>
                    <a:lnTo>
                      <a:pt x="1669" y="721"/>
                    </a:lnTo>
                    <a:lnTo>
                      <a:pt x="1669" y="723"/>
                    </a:lnTo>
                    <a:lnTo>
                      <a:pt x="1669" y="723"/>
                    </a:lnTo>
                    <a:lnTo>
                      <a:pt x="1669" y="723"/>
                    </a:lnTo>
                    <a:lnTo>
                      <a:pt x="1667" y="725"/>
                    </a:lnTo>
                    <a:lnTo>
                      <a:pt x="1667" y="725"/>
                    </a:lnTo>
                    <a:lnTo>
                      <a:pt x="1667" y="725"/>
                    </a:lnTo>
                    <a:lnTo>
                      <a:pt x="1669" y="728"/>
                    </a:lnTo>
                    <a:lnTo>
                      <a:pt x="1669" y="728"/>
                    </a:lnTo>
                    <a:lnTo>
                      <a:pt x="1669" y="728"/>
                    </a:lnTo>
                    <a:lnTo>
                      <a:pt x="1671" y="728"/>
                    </a:lnTo>
                    <a:lnTo>
                      <a:pt x="1671" y="725"/>
                    </a:lnTo>
                    <a:lnTo>
                      <a:pt x="1673" y="725"/>
                    </a:lnTo>
                    <a:lnTo>
                      <a:pt x="1673" y="723"/>
                    </a:lnTo>
                    <a:lnTo>
                      <a:pt x="1673" y="723"/>
                    </a:lnTo>
                    <a:lnTo>
                      <a:pt x="1673" y="723"/>
                    </a:lnTo>
                    <a:lnTo>
                      <a:pt x="1671" y="721"/>
                    </a:lnTo>
                    <a:lnTo>
                      <a:pt x="1671" y="721"/>
                    </a:lnTo>
                    <a:lnTo>
                      <a:pt x="1671" y="719"/>
                    </a:lnTo>
                    <a:lnTo>
                      <a:pt x="1671" y="719"/>
                    </a:lnTo>
                    <a:lnTo>
                      <a:pt x="1673" y="719"/>
                    </a:lnTo>
                    <a:lnTo>
                      <a:pt x="1671" y="717"/>
                    </a:lnTo>
                    <a:lnTo>
                      <a:pt x="1673" y="717"/>
                    </a:lnTo>
                    <a:lnTo>
                      <a:pt x="1673" y="719"/>
                    </a:lnTo>
                    <a:lnTo>
                      <a:pt x="1673" y="719"/>
                    </a:lnTo>
                    <a:lnTo>
                      <a:pt x="1673" y="719"/>
                    </a:lnTo>
                    <a:lnTo>
                      <a:pt x="1673" y="719"/>
                    </a:lnTo>
                    <a:lnTo>
                      <a:pt x="1673" y="721"/>
                    </a:lnTo>
                    <a:lnTo>
                      <a:pt x="1673" y="721"/>
                    </a:lnTo>
                    <a:lnTo>
                      <a:pt x="1673" y="721"/>
                    </a:lnTo>
                    <a:lnTo>
                      <a:pt x="1673" y="721"/>
                    </a:lnTo>
                    <a:lnTo>
                      <a:pt x="1673" y="723"/>
                    </a:lnTo>
                    <a:lnTo>
                      <a:pt x="1673" y="723"/>
                    </a:lnTo>
                    <a:lnTo>
                      <a:pt x="1673" y="725"/>
                    </a:lnTo>
                    <a:lnTo>
                      <a:pt x="1673" y="728"/>
                    </a:lnTo>
                    <a:lnTo>
                      <a:pt x="1673" y="728"/>
                    </a:lnTo>
                    <a:lnTo>
                      <a:pt x="1675" y="728"/>
                    </a:lnTo>
                    <a:lnTo>
                      <a:pt x="1677" y="730"/>
                    </a:lnTo>
                    <a:lnTo>
                      <a:pt x="1677" y="728"/>
                    </a:lnTo>
                    <a:lnTo>
                      <a:pt x="1677" y="728"/>
                    </a:lnTo>
                    <a:lnTo>
                      <a:pt x="1677" y="725"/>
                    </a:lnTo>
                    <a:lnTo>
                      <a:pt x="1677" y="725"/>
                    </a:lnTo>
                    <a:lnTo>
                      <a:pt x="1677" y="725"/>
                    </a:lnTo>
                    <a:lnTo>
                      <a:pt x="1677" y="725"/>
                    </a:lnTo>
                    <a:lnTo>
                      <a:pt x="1679" y="725"/>
                    </a:lnTo>
                    <a:lnTo>
                      <a:pt x="1679" y="725"/>
                    </a:lnTo>
                    <a:lnTo>
                      <a:pt x="1679" y="723"/>
                    </a:lnTo>
                    <a:lnTo>
                      <a:pt x="1679" y="723"/>
                    </a:lnTo>
                    <a:lnTo>
                      <a:pt x="1679" y="721"/>
                    </a:lnTo>
                    <a:lnTo>
                      <a:pt x="1679" y="719"/>
                    </a:lnTo>
                    <a:lnTo>
                      <a:pt x="1679" y="719"/>
                    </a:lnTo>
                    <a:lnTo>
                      <a:pt x="1679" y="719"/>
                    </a:lnTo>
                    <a:lnTo>
                      <a:pt x="1679" y="717"/>
                    </a:lnTo>
                    <a:lnTo>
                      <a:pt x="1677" y="717"/>
                    </a:lnTo>
                    <a:lnTo>
                      <a:pt x="1677" y="717"/>
                    </a:lnTo>
                    <a:lnTo>
                      <a:pt x="1677" y="717"/>
                    </a:lnTo>
                    <a:lnTo>
                      <a:pt x="1677" y="715"/>
                    </a:lnTo>
                    <a:lnTo>
                      <a:pt x="1677" y="715"/>
                    </a:lnTo>
                    <a:lnTo>
                      <a:pt x="1677" y="715"/>
                    </a:lnTo>
                    <a:lnTo>
                      <a:pt x="1679" y="715"/>
                    </a:lnTo>
                    <a:lnTo>
                      <a:pt x="1679" y="717"/>
                    </a:lnTo>
                    <a:lnTo>
                      <a:pt x="1679" y="717"/>
                    </a:lnTo>
                    <a:lnTo>
                      <a:pt x="1679" y="715"/>
                    </a:lnTo>
                    <a:lnTo>
                      <a:pt x="1679" y="715"/>
                    </a:lnTo>
                    <a:lnTo>
                      <a:pt x="1679" y="715"/>
                    </a:lnTo>
                    <a:lnTo>
                      <a:pt x="1679" y="713"/>
                    </a:lnTo>
                    <a:lnTo>
                      <a:pt x="1677" y="713"/>
                    </a:lnTo>
                    <a:lnTo>
                      <a:pt x="1677" y="713"/>
                    </a:lnTo>
                    <a:lnTo>
                      <a:pt x="1677" y="711"/>
                    </a:lnTo>
                    <a:lnTo>
                      <a:pt x="1677" y="711"/>
                    </a:lnTo>
                    <a:lnTo>
                      <a:pt x="1677" y="711"/>
                    </a:lnTo>
                    <a:lnTo>
                      <a:pt x="1677" y="711"/>
                    </a:lnTo>
                    <a:lnTo>
                      <a:pt x="1677" y="709"/>
                    </a:lnTo>
                    <a:lnTo>
                      <a:pt x="1675" y="707"/>
                    </a:lnTo>
                    <a:lnTo>
                      <a:pt x="1677" y="707"/>
                    </a:lnTo>
                    <a:lnTo>
                      <a:pt x="1677" y="707"/>
                    </a:lnTo>
                    <a:lnTo>
                      <a:pt x="1677" y="707"/>
                    </a:lnTo>
                    <a:lnTo>
                      <a:pt x="1677" y="707"/>
                    </a:lnTo>
                    <a:lnTo>
                      <a:pt x="1677" y="707"/>
                    </a:lnTo>
                    <a:lnTo>
                      <a:pt x="1677" y="705"/>
                    </a:lnTo>
                    <a:lnTo>
                      <a:pt x="1675" y="703"/>
                    </a:lnTo>
                    <a:lnTo>
                      <a:pt x="1675" y="703"/>
                    </a:lnTo>
                    <a:lnTo>
                      <a:pt x="1675" y="703"/>
                    </a:lnTo>
                    <a:lnTo>
                      <a:pt x="1675" y="703"/>
                    </a:lnTo>
                    <a:lnTo>
                      <a:pt x="1675" y="701"/>
                    </a:lnTo>
                    <a:lnTo>
                      <a:pt x="1673" y="701"/>
                    </a:lnTo>
                    <a:lnTo>
                      <a:pt x="1671" y="699"/>
                    </a:lnTo>
                    <a:lnTo>
                      <a:pt x="1671" y="699"/>
                    </a:lnTo>
                    <a:lnTo>
                      <a:pt x="1671" y="697"/>
                    </a:lnTo>
                    <a:lnTo>
                      <a:pt x="1665" y="693"/>
                    </a:lnTo>
                    <a:lnTo>
                      <a:pt x="1663" y="693"/>
                    </a:lnTo>
                    <a:lnTo>
                      <a:pt x="1663" y="691"/>
                    </a:lnTo>
                    <a:lnTo>
                      <a:pt x="1661" y="691"/>
                    </a:lnTo>
                    <a:lnTo>
                      <a:pt x="1661" y="693"/>
                    </a:lnTo>
                    <a:lnTo>
                      <a:pt x="1659" y="693"/>
                    </a:lnTo>
                    <a:lnTo>
                      <a:pt x="1659" y="695"/>
                    </a:lnTo>
                    <a:lnTo>
                      <a:pt x="1657" y="695"/>
                    </a:lnTo>
                    <a:lnTo>
                      <a:pt x="1657" y="695"/>
                    </a:lnTo>
                    <a:lnTo>
                      <a:pt x="1657" y="695"/>
                    </a:lnTo>
                    <a:lnTo>
                      <a:pt x="1657" y="695"/>
                    </a:lnTo>
                    <a:lnTo>
                      <a:pt x="1657" y="697"/>
                    </a:lnTo>
                    <a:lnTo>
                      <a:pt x="1655" y="697"/>
                    </a:lnTo>
                    <a:lnTo>
                      <a:pt x="1653" y="697"/>
                    </a:lnTo>
                    <a:lnTo>
                      <a:pt x="1655" y="697"/>
                    </a:lnTo>
                    <a:lnTo>
                      <a:pt x="1655" y="699"/>
                    </a:lnTo>
                    <a:lnTo>
                      <a:pt x="1655" y="699"/>
                    </a:lnTo>
                    <a:lnTo>
                      <a:pt x="1657" y="699"/>
                    </a:lnTo>
                    <a:lnTo>
                      <a:pt x="1659" y="699"/>
                    </a:lnTo>
                    <a:lnTo>
                      <a:pt x="1659" y="699"/>
                    </a:lnTo>
                    <a:lnTo>
                      <a:pt x="1659" y="699"/>
                    </a:lnTo>
                    <a:lnTo>
                      <a:pt x="1653" y="701"/>
                    </a:lnTo>
                    <a:lnTo>
                      <a:pt x="1653" y="701"/>
                    </a:lnTo>
                    <a:lnTo>
                      <a:pt x="1653" y="703"/>
                    </a:lnTo>
                    <a:lnTo>
                      <a:pt x="1653" y="703"/>
                    </a:lnTo>
                    <a:lnTo>
                      <a:pt x="1655" y="703"/>
                    </a:lnTo>
                    <a:lnTo>
                      <a:pt x="1655" y="703"/>
                    </a:lnTo>
                    <a:lnTo>
                      <a:pt x="1655" y="703"/>
                    </a:lnTo>
                    <a:lnTo>
                      <a:pt x="1655" y="703"/>
                    </a:lnTo>
                    <a:lnTo>
                      <a:pt x="1657" y="703"/>
                    </a:lnTo>
                    <a:lnTo>
                      <a:pt x="1657" y="701"/>
                    </a:lnTo>
                    <a:lnTo>
                      <a:pt x="1657" y="701"/>
                    </a:lnTo>
                    <a:lnTo>
                      <a:pt x="1657" y="701"/>
                    </a:lnTo>
                    <a:lnTo>
                      <a:pt x="1657" y="701"/>
                    </a:lnTo>
                    <a:lnTo>
                      <a:pt x="1657" y="701"/>
                    </a:lnTo>
                    <a:lnTo>
                      <a:pt x="1657" y="701"/>
                    </a:lnTo>
                    <a:lnTo>
                      <a:pt x="1659" y="703"/>
                    </a:lnTo>
                    <a:lnTo>
                      <a:pt x="1659" y="703"/>
                    </a:lnTo>
                    <a:lnTo>
                      <a:pt x="1657" y="703"/>
                    </a:lnTo>
                    <a:lnTo>
                      <a:pt x="1655" y="705"/>
                    </a:lnTo>
                    <a:lnTo>
                      <a:pt x="1655" y="705"/>
                    </a:lnTo>
                    <a:lnTo>
                      <a:pt x="1653" y="705"/>
                    </a:lnTo>
                    <a:lnTo>
                      <a:pt x="1653" y="707"/>
                    </a:lnTo>
                    <a:lnTo>
                      <a:pt x="1653" y="709"/>
                    </a:lnTo>
                    <a:lnTo>
                      <a:pt x="1655" y="709"/>
                    </a:lnTo>
                    <a:lnTo>
                      <a:pt x="1655" y="707"/>
                    </a:lnTo>
                    <a:lnTo>
                      <a:pt x="1655" y="707"/>
                    </a:lnTo>
                    <a:lnTo>
                      <a:pt x="1657" y="705"/>
                    </a:lnTo>
                    <a:lnTo>
                      <a:pt x="1659" y="705"/>
                    </a:lnTo>
                    <a:lnTo>
                      <a:pt x="1659" y="705"/>
                    </a:lnTo>
                    <a:lnTo>
                      <a:pt x="1659" y="705"/>
                    </a:lnTo>
                    <a:lnTo>
                      <a:pt x="1659" y="705"/>
                    </a:lnTo>
                    <a:lnTo>
                      <a:pt x="1657" y="707"/>
                    </a:lnTo>
                    <a:lnTo>
                      <a:pt x="1657" y="707"/>
                    </a:lnTo>
                    <a:lnTo>
                      <a:pt x="1657" y="707"/>
                    </a:lnTo>
                    <a:lnTo>
                      <a:pt x="1657" y="707"/>
                    </a:lnTo>
                    <a:lnTo>
                      <a:pt x="1655" y="707"/>
                    </a:lnTo>
                    <a:lnTo>
                      <a:pt x="1655" y="707"/>
                    </a:lnTo>
                    <a:lnTo>
                      <a:pt x="1657" y="709"/>
                    </a:lnTo>
                    <a:lnTo>
                      <a:pt x="1657" y="709"/>
                    </a:lnTo>
                    <a:lnTo>
                      <a:pt x="1657" y="709"/>
                    </a:lnTo>
                    <a:lnTo>
                      <a:pt x="1655" y="709"/>
                    </a:lnTo>
                    <a:lnTo>
                      <a:pt x="1655" y="709"/>
                    </a:lnTo>
                    <a:lnTo>
                      <a:pt x="1655" y="709"/>
                    </a:lnTo>
                    <a:lnTo>
                      <a:pt x="1655" y="709"/>
                    </a:lnTo>
                    <a:lnTo>
                      <a:pt x="1655" y="709"/>
                    </a:lnTo>
                    <a:lnTo>
                      <a:pt x="1655" y="711"/>
                    </a:lnTo>
                    <a:lnTo>
                      <a:pt x="1655" y="711"/>
                    </a:lnTo>
                    <a:lnTo>
                      <a:pt x="1655" y="711"/>
                    </a:lnTo>
                    <a:lnTo>
                      <a:pt x="1655" y="713"/>
                    </a:lnTo>
                    <a:lnTo>
                      <a:pt x="1657" y="713"/>
                    </a:lnTo>
                    <a:lnTo>
                      <a:pt x="1657" y="713"/>
                    </a:lnTo>
                    <a:lnTo>
                      <a:pt x="1659" y="713"/>
                    </a:lnTo>
                    <a:lnTo>
                      <a:pt x="1659" y="715"/>
                    </a:lnTo>
                    <a:lnTo>
                      <a:pt x="1659" y="715"/>
                    </a:lnTo>
                    <a:lnTo>
                      <a:pt x="1657" y="715"/>
                    </a:lnTo>
                    <a:lnTo>
                      <a:pt x="1657" y="715"/>
                    </a:lnTo>
                    <a:lnTo>
                      <a:pt x="1657" y="715"/>
                    </a:lnTo>
                    <a:lnTo>
                      <a:pt x="1657" y="717"/>
                    </a:lnTo>
                    <a:lnTo>
                      <a:pt x="1657" y="717"/>
                    </a:lnTo>
                    <a:lnTo>
                      <a:pt x="1655" y="721"/>
                    </a:lnTo>
                    <a:lnTo>
                      <a:pt x="1655" y="721"/>
                    </a:lnTo>
                    <a:lnTo>
                      <a:pt x="1655" y="721"/>
                    </a:lnTo>
                    <a:lnTo>
                      <a:pt x="1657" y="723"/>
                    </a:lnTo>
                    <a:lnTo>
                      <a:pt x="1659" y="723"/>
                    </a:lnTo>
                    <a:lnTo>
                      <a:pt x="1659" y="723"/>
                    </a:lnTo>
                    <a:lnTo>
                      <a:pt x="1659" y="723"/>
                    </a:lnTo>
                    <a:lnTo>
                      <a:pt x="1659" y="723"/>
                    </a:lnTo>
                    <a:lnTo>
                      <a:pt x="1661" y="725"/>
                    </a:lnTo>
                    <a:lnTo>
                      <a:pt x="1661" y="725"/>
                    </a:lnTo>
                    <a:lnTo>
                      <a:pt x="1663" y="725"/>
                    </a:lnTo>
                    <a:lnTo>
                      <a:pt x="1665" y="728"/>
                    </a:lnTo>
                    <a:lnTo>
                      <a:pt x="1665" y="728"/>
                    </a:lnTo>
                    <a:lnTo>
                      <a:pt x="1665" y="725"/>
                    </a:lnTo>
                    <a:close/>
                    <a:moveTo>
                      <a:pt x="756" y="816"/>
                    </a:moveTo>
                    <a:lnTo>
                      <a:pt x="756" y="816"/>
                    </a:lnTo>
                    <a:lnTo>
                      <a:pt x="756" y="816"/>
                    </a:lnTo>
                    <a:lnTo>
                      <a:pt x="754" y="816"/>
                    </a:lnTo>
                    <a:lnTo>
                      <a:pt x="752" y="818"/>
                    </a:lnTo>
                    <a:lnTo>
                      <a:pt x="750" y="818"/>
                    </a:lnTo>
                    <a:lnTo>
                      <a:pt x="750" y="820"/>
                    </a:lnTo>
                    <a:lnTo>
                      <a:pt x="750" y="818"/>
                    </a:lnTo>
                    <a:lnTo>
                      <a:pt x="756" y="816"/>
                    </a:lnTo>
                    <a:lnTo>
                      <a:pt x="756" y="816"/>
                    </a:lnTo>
                    <a:close/>
                    <a:moveTo>
                      <a:pt x="1602" y="725"/>
                    </a:moveTo>
                    <a:lnTo>
                      <a:pt x="1604" y="725"/>
                    </a:lnTo>
                    <a:lnTo>
                      <a:pt x="1604" y="725"/>
                    </a:lnTo>
                    <a:lnTo>
                      <a:pt x="1604" y="723"/>
                    </a:lnTo>
                    <a:lnTo>
                      <a:pt x="1604" y="721"/>
                    </a:lnTo>
                    <a:lnTo>
                      <a:pt x="1604" y="721"/>
                    </a:lnTo>
                    <a:lnTo>
                      <a:pt x="1604" y="721"/>
                    </a:lnTo>
                    <a:lnTo>
                      <a:pt x="1604" y="721"/>
                    </a:lnTo>
                    <a:lnTo>
                      <a:pt x="1606" y="723"/>
                    </a:lnTo>
                    <a:lnTo>
                      <a:pt x="1606" y="721"/>
                    </a:lnTo>
                    <a:lnTo>
                      <a:pt x="1606" y="721"/>
                    </a:lnTo>
                    <a:lnTo>
                      <a:pt x="1608" y="719"/>
                    </a:lnTo>
                    <a:lnTo>
                      <a:pt x="1608" y="719"/>
                    </a:lnTo>
                    <a:lnTo>
                      <a:pt x="1608" y="717"/>
                    </a:lnTo>
                    <a:lnTo>
                      <a:pt x="1608" y="717"/>
                    </a:lnTo>
                    <a:lnTo>
                      <a:pt x="1608" y="719"/>
                    </a:lnTo>
                    <a:lnTo>
                      <a:pt x="1608" y="719"/>
                    </a:lnTo>
                    <a:lnTo>
                      <a:pt x="1606" y="719"/>
                    </a:lnTo>
                    <a:lnTo>
                      <a:pt x="1604" y="721"/>
                    </a:lnTo>
                    <a:lnTo>
                      <a:pt x="1604" y="721"/>
                    </a:lnTo>
                    <a:lnTo>
                      <a:pt x="1604" y="719"/>
                    </a:lnTo>
                    <a:lnTo>
                      <a:pt x="1604" y="719"/>
                    </a:lnTo>
                    <a:lnTo>
                      <a:pt x="1602" y="719"/>
                    </a:lnTo>
                    <a:lnTo>
                      <a:pt x="1602" y="719"/>
                    </a:lnTo>
                    <a:lnTo>
                      <a:pt x="1602" y="719"/>
                    </a:lnTo>
                    <a:lnTo>
                      <a:pt x="1600" y="719"/>
                    </a:lnTo>
                    <a:lnTo>
                      <a:pt x="1600" y="719"/>
                    </a:lnTo>
                    <a:lnTo>
                      <a:pt x="1600" y="721"/>
                    </a:lnTo>
                    <a:lnTo>
                      <a:pt x="1600" y="721"/>
                    </a:lnTo>
                    <a:lnTo>
                      <a:pt x="1600" y="719"/>
                    </a:lnTo>
                    <a:lnTo>
                      <a:pt x="1600" y="719"/>
                    </a:lnTo>
                    <a:lnTo>
                      <a:pt x="1598" y="719"/>
                    </a:lnTo>
                    <a:lnTo>
                      <a:pt x="1598" y="721"/>
                    </a:lnTo>
                    <a:lnTo>
                      <a:pt x="1600" y="721"/>
                    </a:lnTo>
                    <a:lnTo>
                      <a:pt x="1600" y="721"/>
                    </a:lnTo>
                    <a:lnTo>
                      <a:pt x="1598" y="721"/>
                    </a:lnTo>
                    <a:lnTo>
                      <a:pt x="1598" y="721"/>
                    </a:lnTo>
                    <a:lnTo>
                      <a:pt x="1598" y="723"/>
                    </a:lnTo>
                    <a:lnTo>
                      <a:pt x="1600" y="725"/>
                    </a:lnTo>
                    <a:lnTo>
                      <a:pt x="1602" y="725"/>
                    </a:lnTo>
                    <a:close/>
                    <a:moveTo>
                      <a:pt x="1606" y="717"/>
                    </a:moveTo>
                    <a:lnTo>
                      <a:pt x="1606" y="717"/>
                    </a:lnTo>
                    <a:lnTo>
                      <a:pt x="1606" y="717"/>
                    </a:lnTo>
                    <a:lnTo>
                      <a:pt x="1608" y="717"/>
                    </a:lnTo>
                    <a:lnTo>
                      <a:pt x="1608" y="717"/>
                    </a:lnTo>
                    <a:lnTo>
                      <a:pt x="1608" y="717"/>
                    </a:lnTo>
                    <a:lnTo>
                      <a:pt x="1608" y="719"/>
                    </a:lnTo>
                    <a:lnTo>
                      <a:pt x="1610" y="719"/>
                    </a:lnTo>
                    <a:lnTo>
                      <a:pt x="1610" y="719"/>
                    </a:lnTo>
                    <a:lnTo>
                      <a:pt x="1610" y="719"/>
                    </a:lnTo>
                    <a:lnTo>
                      <a:pt x="1610" y="719"/>
                    </a:lnTo>
                    <a:lnTo>
                      <a:pt x="1610" y="719"/>
                    </a:lnTo>
                    <a:lnTo>
                      <a:pt x="1610" y="719"/>
                    </a:lnTo>
                    <a:lnTo>
                      <a:pt x="1610" y="717"/>
                    </a:lnTo>
                    <a:lnTo>
                      <a:pt x="1610" y="717"/>
                    </a:lnTo>
                    <a:lnTo>
                      <a:pt x="1610" y="715"/>
                    </a:lnTo>
                    <a:lnTo>
                      <a:pt x="1610" y="715"/>
                    </a:lnTo>
                    <a:lnTo>
                      <a:pt x="1608" y="715"/>
                    </a:lnTo>
                    <a:lnTo>
                      <a:pt x="1608" y="715"/>
                    </a:lnTo>
                    <a:lnTo>
                      <a:pt x="1608" y="715"/>
                    </a:lnTo>
                    <a:lnTo>
                      <a:pt x="1608" y="713"/>
                    </a:lnTo>
                    <a:lnTo>
                      <a:pt x="1608" y="713"/>
                    </a:lnTo>
                    <a:lnTo>
                      <a:pt x="1606" y="713"/>
                    </a:lnTo>
                    <a:lnTo>
                      <a:pt x="1606" y="713"/>
                    </a:lnTo>
                    <a:lnTo>
                      <a:pt x="1606" y="715"/>
                    </a:lnTo>
                    <a:lnTo>
                      <a:pt x="1606" y="715"/>
                    </a:lnTo>
                    <a:lnTo>
                      <a:pt x="1606" y="715"/>
                    </a:lnTo>
                    <a:lnTo>
                      <a:pt x="1606" y="715"/>
                    </a:lnTo>
                    <a:lnTo>
                      <a:pt x="1608" y="715"/>
                    </a:lnTo>
                    <a:lnTo>
                      <a:pt x="1606" y="717"/>
                    </a:lnTo>
                    <a:lnTo>
                      <a:pt x="1606" y="717"/>
                    </a:lnTo>
                    <a:close/>
                    <a:moveTo>
                      <a:pt x="1606" y="738"/>
                    </a:moveTo>
                    <a:lnTo>
                      <a:pt x="1606" y="738"/>
                    </a:lnTo>
                    <a:lnTo>
                      <a:pt x="1606" y="738"/>
                    </a:lnTo>
                    <a:lnTo>
                      <a:pt x="1606" y="738"/>
                    </a:lnTo>
                    <a:lnTo>
                      <a:pt x="1608" y="740"/>
                    </a:lnTo>
                    <a:lnTo>
                      <a:pt x="1608" y="740"/>
                    </a:lnTo>
                    <a:lnTo>
                      <a:pt x="1608" y="738"/>
                    </a:lnTo>
                    <a:lnTo>
                      <a:pt x="1610" y="738"/>
                    </a:lnTo>
                    <a:lnTo>
                      <a:pt x="1610" y="738"/>
                    </a:lnTo>
                    <a:lnTo>
                      <a:pt x="1610" y="738"/>
                    </a:lnTo>
                    <a:lnTo>
                      <a:pt x="1610" y="736"/>
                    </a:lnTo>
                    <a:lnTo>
                      <a:pt x="1610" y="736"/>
                    </a:lnTo>
                    <a:lnTo>
                      <a:pt x="1610" y="736"/>
                    </a:lnTo>
                    <a:lnTo>
                      <a:pt x="1610" y="734"/>
                    </a:lnTo>
                    <a:lnTo>
                      <a:pt x="1608" y="734"/>
                    </a:lnTo>
                    <a:lnTo>
                      <a:pt x="1606" y="734"/>
                    </a:lnTo>
                    <a:lnTo>
                      <a:pt x="1606" y="734"/>
                    </a:lnTo>
                    <a:lnTo>
                      <a:pt x="1606" y="736"/>
                    </a:lnTo>
                    <a:lnTo>
                      <a:pt x="1606" y="736"/>
                    </a:lnTo>
                    <a:lnTo>
                      <a:pt x="1606" y="738"/>
                    </a:lnTo>
                    <a:close/>
                    <a:moveTo>
                      <a:pt x="1598" y="713"/>
                    </a:moveTo>
                    <a:lnTo>
                      <a:pt x="1598" y="713"/>
                    </a:lnTo>
                    <a:lnTo>
                      <a:pt x="1600" y="711"/>
                    </a:lnTo>
                    <a:lnTo>
                      <a:pt x="1600" y="711"/>
                    </a:lnTo>
                    <a:lnTo>
                      <a:pt x="1600" y="709"/>
                    </a:lnTo>
                    <a:lnTo>
                      <a:pt x="1600" y="709"/>
                    </a:lnTo>
                    <a:lnTo>
                      <a:pt x="1602" y="709"/>
                    </a:lnTo>
                    <a:lnTo>
                      <a:pt x="1602" y="709"/>
                    </a:lnTo>
                    <a:lnTo>
                      <a:pt x="1602" y="709"/>
                    </a:lnTo>
                    <a:lnTo>
                      <a:pt x="1604" y="709"/>
                    </a:lnTo>
                    <a:lnTo>
                      <a:pt x="1604" y="709"/>
                    </a:lnTo>
                    <a:lnTo>
                      <a:pt x="1604" y="709"/>
                    </a:lnTo>
                    <a:lnTo>
                      <a:pt x="1604" y="707"/>
                    </a:lnTo>
                    <a:lnTo>
                      <a:pt x="1604" y="707"/>
                    </a:lnTo>
                    <a:lnTo>
                      <a:pt x="1604" y="705"/>
                    </a:lnTo>
                    <a:lnTo>
                      <a:pt x="1604" y="705"/>
                    </a:lnTo>
                    <a:lnTo>
                      <a:pt x="1604" y="705"/>
                    </a:lnTo>
                    <a:lnTo>
                      <a:pt x="1604" y="705"/>
                    </a:lnTo>
                    <a:lnTo>
                      <a:pt x="1604" y="703"/>
                    </a:lnTo>
                    <a:lnTo>
                      <a:pt x="1604" y="701"/>
                    </a:lnTo>
                    <a:lnTo>
                      <a:pt x="1604" y="701"/>
                    </a:lnTo>
                    <a:lnTo>
                      <a:pt x="1602" y="701"/>
                    </a:lnTo>
                    <a:lnTo>
                      <a:pt x="1602" y="701"/>
                    </a:lnTo>
                    <a:lnTo>
                      <a:pt x="1600" y="701"/>
                    </a:lnTo>
                    <a:lnTo>
                      <a:pt x="1600" y="701"/>
                    </a:lnTo>
                    <a:lnTo>
                      <a:pt x="1600" y="703"/>
                    </a:lnTo>
                    <a:lnTo>
                      <a:pt x="1600" y="703"/>
                    </a:lnTo>
                    <a:lnTo>
                      <a:pt x="1598" y="703"/>
                    </a:lnTo>
                    <a:lnTo>
                      <a:pt x="1598" y="705"/>
                    </a:lnTo>
                    <a:lnTo>
                      <a:pt x="1598" y="705"/>
                    </a:lnTo>
                    <a:lnTo>
                      <a:pt x="1598" y="705"/>
                    </a:lnTo>
                    <a:lnTo>
                      <a:pt x="1595" y="705"/>
                    </a:lnTo>
                    <a:lnTo>
                      <a:pt x="1593" y="705"/>
                    </a:lnTo>
                    <a:lnTo>
                      <a:pt x="1593" y="705"/>
                    </a:lnTo>
                    <a:lnTo>
                      <a:pt x="1595" y="707"/>
                    </a:lnTo>
                    <a:lnTo>
                      <a:pt x="1598" y="705"/>
                    </a:lnTo>
                    <a:lnTo>
                      <a:pt x="1598" y="705"/>
                    </a:lnTo>
                    <a:lnTo>
                      <a:pt x="1598" y="707"/>
                    </a:lnTo>
                    <a:lnTo>
                      <a:pt x="1598" y="707"/>
                    </a:lnTo>
                    <a:lnTo>
                      <a:pt x="1595" y="707"/>
                    </a:lnTo>
                    <a:lnTo>
                      <a:pt x="1593" y="709"/>
                    </a:lnTo>
                    <a:lnTo>
                      <a:pt x="1593" y="709"/>
                    </a:lnTo>
                    <a:lnTo>
                      <a:pt x="1593" y="709"/>
                    </a:lnTo>
                    <a:lnTo>
                      <a:pt x="1593" y="709"/>
                    </a:lnTo>
                    <a:lnTo>
                      <a:pt x="1591" y="713"/>
                    </a:lnTo>
                    <a:lnTo>
                      <a:pt x="1591" y="715"/>
                    </a:lnTo>
                    <a:lnTo>
                      <a:pt x="1593" y="717"/>
                    </a:lnTo>
                    <a:lnTo>
                      <a:pt x="1593" y="717"/>
                    </a:lnTo>
                    <a:lnTo>
                      <a:pt x="1593" y="717"/>
                    </a:lnTo>
                    <a:lnTo>
                      <a:pt x="1595" y="717"/>
                    </a:lnTo>
                    <a:lnTo>
                      <a:pt x="1595" y="717"/>
                    </a:lnTo>
                    <a:lnTo>
                      <a:pt x="1595" y="717"/>
                    </a:lnTo>
                    <a:lnTo>
                      <a:pt x="1595" y="715"/>
                    </a:lnTo>
                    <a:lnTo>
                      <a:pt x="1598" y="715"/>
                    </a:lnTo>
                    <a:lnTo>
                      <a:pt x="1598" y="715"/>
                    </a:lnTo>
                    <a:lnTo>
                      <a:pt x="1598" y="715"/>
                    </a:lnTo>
                    <a:lnTo>
                      <a:pt x="1595" y="715"/>
                    </a:lnTo>
                    <a:lnTo>
                      <a:pt x="1595" y="713"/>
                    </a:lnTo>
                    <a:lnTo>
                      <a:pt x="1595" y="713"/>
                    </a:lnTo>
                    <a:lnTo>
                      <a:pt x="1598" y="713"/>
                    </a:lnTo>
                    <a:close/>
                    <a:moveTo>
                      <a:pt x="1606" y="736"/>
                    </a:moveTo>
                    <a:lnTo>
                      <a:pt x="1606" y="736"/>
                    </a:lnTo>
                    <a:lnTo>
                      <a:pt x="1604" y="734"/>
                    </a:lnTo>
                    <a:lnTo>
                      <a:pt x="1604" y="734"/>
                    </a:lnTo>
                    <a:lnTo>
                      <a:pt x="1604" y="734"/>
                    </a:lnTo>
                    <a:lnTo>
                      <a:pt x="1602" y="734"/>
                    </a:lnTo>
                    <a:lnTo>
                      <a:pt x="1602" y="734"/>
                    </a:lnTo>
                    <a:lnTo>
                      <a:pt x="1600" y="734"/>
                    </a:lnTo>
                    <a:lnTo>
                      <a:pt x="1600" y="734"/>
                    </a:lnTo>
                    <a:lnTo>
                      <a:pt x="1600" y="736"/>
                    </a:lnTo>
                    <a:lnTo>
                      <a:pt x="1600" y="736"/>
                    </a:lnTo>
                    <a:lnTo>
                      <a:pt x="1600" y="736"/>
                    </a:lnTo>
                    <a:lnTo>
                      <a:pt x="1600" y="736"/>
                    </a:lnTo>
                    <a:lnTo>
                      <a:pt x="1600" y="736"/>
                    </a:lnTo>
                    <a:lnTo>
                      <a:pt x="1602" y="736"/>
                    </a:lnTo>
                    <a:lnTo>
                      <a:pt x="1602" y="736"/>
                    </a:lnTo>
                    <a:lnTo>
                      <a:pt x="1602" y="736"/>
                    </a:lnTo>
                    <a:lnTo>
                      <a:pt x="1600" y="738"/>
                    </a:lnTo>
                    <a:lnTo>
                      <a:pt x="1600" y="740"/>
                    </a:lnTo>
                    <a:lnTo>
                      <a:pt x="1600" y="740"/>
                    </a:lnTo>
                    <a:lnTo>
                      <a:pt x="1600" y="740"/>
                    </a:lnTo>
                    <a:lnTo>
                      <a:pt x="1600" y="740"/>
                    </a:lnTo>
                    <a:lnTo>
                      <a:pt x="1602" y="740"/>
                    </a:lnTo>
                    <a:lnTo>
                      <a:pt x="1602" y="738"/>
                    </a:lnTo>
                    <a:lnTo>
                      <a:pt x="1602" y="738"/>
                    </a:lnTo>
                    <a:lnTo>
                      <a:pt x="1604" y="740"/>
                    </a:lnTo>
                    <a:lnTo>
                      <a:pt x="1604" y="740"/>
                    </a:lnTo>
                    <a:lnTo>
                      <a:pt x="1604" y="738"/>
                    </a:lnTo>
                    <a:lnTo>
                      <a:pt x="1604" y="738"/>
                    </a:lnTo>
                    <a:lnTo>
                      <a:pt x="1604" y="736"/>
                    </a:lnTo>
                    <a:lnTo>
                      <a:pt x="1606" y="736"/>
                    </a:lnTo>
                    <a:close/>
                    <a:moveTo>
                      <a:pt x="1616" y="672"/>
                    </a:moveTo>
                    <a:lnTo>
                      <a:pt x="1616" y="672"/>
                    </a:lnTo>
                    <a:lnTo>
                      <a:pt x="1616" y="672"/>
                    </a:lnTo>
                    <a:lnTo>
                      <a:pt x="1616" y="672"/>
                    </a:lnTo>
                    <a:lnTo>
                      <a:pt x="1614" y="672"/>
                    </a:lnTo>
                    <a:lnTo>
                      <a:pt x="1614" y="672"/>
                    </a:lnTo>
                    <a:lnTo>
                      <a:pt x="1614" y="672"/>
                    </a:lnTo>
                    <a:lnTo>
                      <a:pt x="1614" y="670"/>
                    </a:lnTo>
                    <a:lnTo>
                      <a:pt x="1614" y="670"/>
                    </a:lnTo>
                    <a:lnTo>
                      <a:pt x="1612" y="670"/>
                    </a:lnTo>
                    <a:lnTo>
                      <a:pt x="1612" y="670"/>
                    </a:lnTo>
                    <a:lnTo>
                      <a:pt x="1612" y="670"/>
                    </a:lnTo>
                    <a:lnTo>
                      <a:pt x="1612" y="670"/>
                    </a:lnTo>
                    <a:lnTo>
                      <a:pt x="1612" y="668"/>
                    </a:lnTo>
                    <a:lnTo>
                      <a:pt x="1610" y="668"/>
                    </a:lnTo>
                    <a:lnTo>
                      <a:pt x="1610" y="668"/>
                    </a:lnTo>
                    <a:lnTo>
                      <a:pt x="1610" y="668"/>
                    </a:lnTo>
                    <a:lnTo>
                      <a:pt x="1608" y="668"/>
                    </a:lnTo>
                    <a:lnTo>
                      <a:pt x="1608" y="666"/>
                    </a:lnTo>
                    <a:lnTo>
                      <a:pt x="1608" y="666"/>
                    </a:lnTo>
                    <a:lnTo>
                      <a:pt x="1606" y="664"/>
                    </a:lnTo>
                    <a:lnTo>
                      <a:pt x="1604" y="664"/>
                    </a:lnTo>
                    <a:lnTo>
                      <a:pt x="1604" y="666"/>
                    </a:lnTo>
                    <a:lnTo>
                      <a:pt x="1604" y="666"/>
                    </a:lnTo>
                    <a:lnTo>
                      <a:pt x="1602" y="664"/>
                    </a:lnTo>
                    <a:lnTo>
                      <a:pt x="1602" y="666"/>
                    </a:lnTo>
                    <a:lnTo>
                      <a:pt x="1602" y="666"/>
                    </a:lnTo>
                    <a:lnTo>
                      <a:pt x="1602" y="666"/>
                    </a:lnTo>
                    <a:lnTo>
                      <a:pt x="1604" y="668"/>
                    </a:lnTo>
                    <a:lnTo>
                      <a:pt x="1604" y="668"/>
                    </a:lnTo>
                    <a:lnTo>
                      <a:pt x="1604" y="668"/>
                    </a:lnTo>
                    <a:lnTo>
                      <a:pt x="1604" y="670"/>
                    </a:lnTo>
                    <a:lnTo>
                      <a:pt x="1604" y="670"/>
                    </a:lnTo>
                    <a:lnTo>
                      <a:pt x="1604" y="670"/>
                    </a:lnTo>
                    <a:lnTo>
                      <a:pt x="1606" y="672"/>
                    </a:lnTo>
                    <a:lnTo>
                      <a:pt x="1606" y="672"/>
                    </a:lnTo>
                    <a:lnTo>
                      <a:pt x="1606" y="674"/>
                    </a:lnTo>
                    <a:lnTo>
                      <a:pt x="1606" y="674"/>
                    </a:lnTo>
                    <a:lnTo>
                      <a:pt x="1606" y="674"/>
                    </a:lnTo>
                    <a:lnTo>
                      <a:pt x="1604" y="676"/>
                    </a:lnTo>
                    <a:lnTo>
                      <a:pt x="1606" y="676"/>
                    </a:lnTo>
                    <a:lnTo>
                      <a:pt x="1606" y="678"/>
                    </a:lnTo>
                    <a:lnTo>
                      <a:pt x="1606" y="680"/>
                    </a:lnTo>
                    <a:lnTo>
                      <a:pt x="1608" y="680"/>
                    </a:lnTo>
                    <a:lnTo>
                      <a:pt x="1610" y="680"/>
                    </a:lnTo>
                    <a:lnTo>
                      <a:pt x="1612" y="678"/>
                    </a:lnTo>
                    <a:lnTo>
                      <a:pt x="1612" y="678"/>
                    </a:lnTo>
                    <a:lnTo>
                      <a:pt x="1612" y="678"/>
                    </a:lnTo>
                    <a:lnTo>
                      <a:pt x="1612" y="678"/>
                    </a:lnTo>
                    <a:lnTo>
                      <a:pt x="1610" y="676"/>
                    </a:lnTo>
                    <a:lnTo>
                      <a:pt x="1612" y="676"/>
                    </a:lnTo>
                    <a:lnTo>
                      <a:pt x="1612" y="676"/>
                    </a:lnTo>
                    <a:lnTo>
                      <a:pt x="1612" y="676"/>
                    </a:lnTo>
                    <a:lnTo>
                      <a:pt x="1612" y="676"/>
                    </a:lnTo>
                    <a:lnTo>
                      <a:pt x="1614" y="676"/>
                    </a:lnTo>
                    <a:lnTo>
                      <a:pt x="1614" y="676"/>
                    </a:lnTo>
                    <a:lnTo>
                      <a:pt x="1614" y="676"/>
                    </a:lnTo>
                    <a:lnTo>
                      <a:pt x="1614" y="676"/>
                    </a:lnTo>
                    <a:lnTo>
                      <a:pt x="1614" y="674"/>
                    </a:lnTo>
                    <a:lnTo>
                      <a:pt x="1616" y="674"/>
                    </a:lnTo>
                    <a:lnTo>
                      <a:pt x="1616" y="674"/>
                    </a:lnTo>
                    <a:lnTo>
                      <a:pt x="1616" y="674"/>
                    </a:lnTo>
                    <a:lnTo>
                      <a:pt x="1616" y="672"/>
                    </a:lnTo>
                    <a:lnTo>
                      <a:pt x="1616" y="672"/>
                    </a:lnTo>
                    <a:lnTo>
                      <a:pt x="1616" y="672"/>
                    </a:lnTo>
                    <a:lnTo>
                      <a:pt x="1616" y="672"/>
                    </a:lnTo>
                    <a:close/>
                    <a:moveTo>
                      <a:pt x="1589" y="717"/>
                    </a:moveTo>
                    <a:lnTo>
                      <a:pt x="1589" y="717"/>
                    </a:lnTo>
                    <a:lnTo>
                      <a:pt x="1589" y="717"/>
                    </a:lnTo>
                    <a:lnTo>
                      <a:pt x="1589" y="719"/>
                    </a:lnTo>
                    <a:lnTo>
                      <a:pt x="1589" y="719"/>
                    </a:lnTo>
                    <a:lnTo>
                      <a:pt x="1589" y="719"/>
                    </a:lnTo>
                    <a:lnTo>
                      <a:pt x="1589" y="721"/>
                    </a:lnTo>
                    <a:lnTo>
                      <a:pt x="1591" y="721"/>
                    </a:lnTo>
                    <a:lnTo>
                      <a:pt x="1591" y="719"/>
                    </a:lnTo>
                    <a:lnTo>
                      <a:pt x="1591" y="717"/>
                    </a:lnTo>
                    <a:lnTo>
                      <a:pt x="1589" y="717"/>
                    </a:lnTo>
                    <a:close/>
                    <a:moveTo>
                      <a:pt x="1661" y="725"/>
                    </a:moveTo>
                    <a:lnTo>
                      <a:pt x="1655" y="723"/>
                    </a:lnTo>
                    <a:lnTo>
                      <a:pt x="1655" y="723"/>
                    </a:lnTo>
                    <a:lnTo>
                      <a:pt x="1655" y="723"/>
                    </a:lnTo>
                    <a:lnTo>
                      <a:pt x="1655" y="725"/>
                    </a:lnTo>
                    <a:lnTo>
                      <a:pt x="1655" y="725"/>
                    </a:lnTo>
                    <a:lnTo>
                      <a:pt x="1655" y="725"/>
                    </a:lnTo>
                    <a:lnTo>
                      <a:pt x="1655" y="725"/>
                    </a:lnTo>
                    <a:lnTo>
                      <a:pt x="1655" y="728"/>
                    </a:lnTo>
                    <a:lnTo>
                      <a:pt x="1657" y="728"/>
                    </a:lnTo>
                    <a:lnTo>
                      <a:pt x="1657" y="730"/>
                    </a:lnTo>
                    <a:lnTo>
                      <a:pt x="1659" y="734"/>
                    </a:lnTo>
                    <a:lnTo>
                      <a:pt x="1661" y="736"/>
                    </a:lnTo>
                    <a:lnTo>
                      <a:pt x="1661" y="736"/>
                    </a:lnTo>
                    <a:lnTo>
                      <a:pt x="1663" y="736"/>
                    </a:lnTo>
                    <a:lnTo>
                      <a:pt x="1663" y="736"/>
                    </a:lnTo>
                    <a:lnTo>
                      <a:pt x="1663" y="736"/>
                    </a:lnTo>
                    <a:lnTo>
                      <a:pt x="1663" y="736"/>
                    </a:lnTo>
                    <a:lnTo>
                      <a:pt x="1663" y="734"/>
                    </a:lnTo>
                    <a:lnTo>
                      <a:pt x="1663" y="734"/>
                    </a:lnTo>
                    <a:lnTo>
                      <a:pt x="1661" y="734"/>
                    </a:lnTo>
                    <a:lnTo>
                      <a:pt x="1661" y="732"/>
                    </a:lnTo>
                    <a:lnTo>
                      <a:pt x="1661" y="732"/>
                    </a:lnTo>
                    <a:lnTo>
                      <a:pt x="1661" y="732"/>
                    </a:lnTo>
                    <a:lnTo>
                      <a:pt x="1661" y="732"/>
                    </a:lnTo>
                    <a:lnTo>
                      <a:pt x="1663" y="732"/>
                    </a:lnTo>
                    <a:lnTo>
                      <a:pt x="1663" y="730"/>
                    </a:lnTo>
                    <a:lnTo>
                      <a:pt x="1661" y="728"/>
                    </a:lnTo>
                    <a:lnTo>
                      <a:pt x="1661" y="728"/>
                    </a:lnTo>
                    <a:lnTo>
                      <a:pt x="1663" y="728"/>
                    </a:lnTo>
                    <a:lnTo>
                      <a:pt x="1663" y="728"/>
                    </a:lnTo>
                    <a:lnTo>
                      <a:pt x="1663" y="730"/>
                    </a:lnTo>
                    <a:lnTo>
                      <a:pt x="1663" y="730"/>
                    </a:lnTo>
                    <a:lnTo>
                      <a:pt x="1663" y="728"/>
                    </a:lnTo>
                    <a:lnTo>
                      <a:pt x="1661" y="725"/>
                    </a:lnTo>
                    <a:close/>
                    <a:moveTo>
                      <a:pt x="1610" y="740"/>
                    </a:moveTo>
                    <a:lnTo>
                      <a:pt x="1610" y="740"/>
                    </a:lnTo>
                    <a:lnTo>
                      <a:pt x="1610" y="740"/>
                    </a:lnTo>
                    <a:lnTo>
                      <a:pt x="1608" y="740"/>
                    </a:lnTo>
                    <a:lnTo>
                      <a:pt x="1606" y="740"/>
                    </a:lnTo>
                    <a:lnTo>
                      <a:pt x="1606" y="740"/>
                    </a:lnTo>
                    <a:lnTo>
                      <a:pt x="1606" y="740"/>
                    </a:lnTo>
                    <a:lnTo>
                      <a:pt x="1606" y="742"/>
                    </a:lnTo>
                    <a:lnTo>
                      <a:pt x="1606" y="742"/>
                    </a:lnTo>
                    <a:lnTo>
                      <a:pt x="1606" y="742"/>
                    </a:lnTo>
                    <a:lnTo>
                      <a:pt x="1606" y="742"/>
                    </a:lnTo>
                    <a:lnTo>
                      <a:pt x="1606" y="744"/>
                    </a:lnTo>
                    <a:lnTo>
                      <a:pt x="1606" y="744"/>
                    </a:lnTo>
                    <a:lnTo>
                      <a:pt x="1606" y="744"/>
                    </a:lnTo>
                    <a:lnTo>
                      <a:pt x="1606" y="744"/>
                    </a:lnTo>
                    <a:lnTo>
                      <a:pt x="1606" y="746"/>
                    </a:lnTo>
                    <a:lnTo>
                      <a:pt x="1606" y="746"/>
                    </a:lnTo>
                    <a:lnTo>
                      <a:pt x="1606" y="746"/>
                    </a:lnTo>
                    <a:lnTo>
                      <a:pt x="1606" y="746"/>
                    </a:lnTo>
                    <a:lnTo>
                      <a:pt x="1606" y="746"/>
                    </a:lnTo>
                    <a:lnTo>
                      <a:pt x="1606" y="746"/>
                    </a:lnTo>
                    <a:lnTo>
                      <a:pt x="1606" y="746"/>
                    </a:lnTo>
                    <a:lnTo>
                      <a:pt x="1606" y="746"/>
                    </a:lnTo>
                    <a:lnTo>
                      <a:pt x="1606" y="748"/>
                    </a:lnTo>
                    <a:lnTo>
                      <a:pt x="1606" y="748"/>
                    </a:lnTo>
                    <a:lnTo>
                      <a:pt x="1608" y="748"/>
                    </a:lnTo>
                    <a:lnTo>
                      <a:pt x="1608" y="750"/>
                    </a:lnTo>
                    <a:lnTo>
                      <a:pt x="1608" y="750"/>
                    </a:lnTo>
                    <a:lnTo>
                      <a:pt x="1608" y="748"/>
                    </a:lnTo>
                    <a:lnTo>
                      <a:pt x="1608" y="748"/>
                    </a:lnTo>
                    <a:lnTo>
                      <a:pt x="1608" y="746"/>
                    </a:lnTo>
                    <a:lnTo>
                      <a:pt x="1608" y="744"/>
                    </a:lnTo>
                    <a:lnTo>
                      <a:pt x="1608" y="744"/>
                    </a:lnTo>
                    <a:lnTo>
                      <a:pt x="1608" y="744"/>
                    </a:lnTo>
                    <a:lnTo>
                      <a:pt x="1608" y="744"/>
                    </a:lnTo>
                    <a:lnTo>
                      <a:pt x="1608" y="744"/>
                    </a:lnTo>
                    <a:lnTo>
                      <a:pt x="1608" y="744"/>
                    </a:lnTo>
                    <a:lnTo>
                      <a:pt x="1610" y="744"/>
                    </a:lnTo>
                    <a:lnTo>
                      <a:pt x="1610" y="744"/>
                    </a:lnTo>
                    <a:lnTo>
                      <a:pt x="1610" y="744"/>
                    </a:lnTo>
                    <a:lnTo>
                      <a:pt x="1610" y="742"/>
                    </a:lnTo>
                    <a:lnTo>
                      <a:pt x="1610" y="742"/>
                    </a:lnTo>
                    <a:lnTo>
                      <a:pt x="1610" y="742"/>
                    </a:lnTo>
                    <a:lnTo>
                      <a:pt x="1610" y="742"/>
                    </a:lnTo>
                    <a:lnTo>
                      <a:pt x="1610" y="742"/>
                    </a:lnTo>
                    <a:lnTo>
                      <a:pt x="1610" y="742"/>
                    </a:lnTo>
                    <a:lnTo>
                      <a:pt x="1610" y="742"/>
                    </a:lnTo>
                    <a:lnTo>
                      <a:pt x="1610" y="742"/>
                    </a:lnTo>
                    <a:lnTo>
                      <a:pt x="1610" y="740"/>
                    </a:lnTo>
                    <a:lnTo>
                      <a:pt x="1610" y="740"/>
                    </a:lnTo>
                    <a:lnTo>
                      <a:pt x="1610" y="740"/>
                    </a:lnTo>
                    <a:close/>
                    <a:moveTo>
                      <a:pt x="1643" y="762"/>
                    </a:moveTo>
                    <a:lnTo>
                      <a:pt x="1643" y="762"/>
                    </a:lnTo>
                    <a:lnTo>
                      <a:pt x="1643" y="760"/>
                    </a:lnTo>
                    <a:lnTo>
                      <a:pt x="1643" y="760"/>
                    </a:lnTo>
                    <a:lnTo>
                      <a:pt x="1643" y="760"/>
                    </a:lnTo>
                    <a:lnTo>
                      <a:pt x="1641" y="760"/>
                    </a:lnTo>
                    <a:lnTo>
                      <a:pt x="1641" y="760"/>
                    </a:lnTo>
                    <a:lnTo>
                      <a:pt x="1641" y="760"/>
                    </a:lnTo>
                    <a:lnTo>
                      <a:pt x="1641" y="760"/>
                    </a:lnTo>
                    <a:lnTo>
                      <a:pt x="1641" y="760"/>
                    </a:lnTo>
                    <a:lnTo>
                      <a:pt x="1643" y="760"/>
                    </a:lnTo>
                    <a:lnTo>
                      <a:pt x="1643" y="760"/>
                    </a:lnTo>
                    <a:lnTo>
                      <a:pt x="1643" y="760"/>
                    </a:lnTo>
                    <a:lnTo>
                      <a:pt x="1643" y="758"/>
                    </a:lnTo>
                    <a:lnTo>
                      <a:pt x="1643" y="758"/>
                    </a:lnTo>
                    <a:lnTo>
                      <a:pt x="1643" y="758"/>
                    </a:lnTo>
                    <a:lnTo>
                      <a:pt x="1643" y="758"/>
                    </a:lnTo>
                    <a:lnTo>
                      <a:pt x="1643" y="758"/>
                    </a:lnTo>
                    <a:lnTo>
                      <a:pt x="1643" y="758"/>
                    </a:lnTo>
                    <a:lnTo>
                      <a:pt x="1643" y="756"/>
                    </a:lnTo>
                    <a:lnTo>
                      <a:pt x="1641" y="756"/>
                    </a:lnTo>
                    <a:lnTo>
                      <a:pt x="1641" y="756"/>
                    </a:lnTo>
                    <a:lnTo>
                      <a:pt x="1641" y="756"/>
                    </a:lnTo>
                    <a:lnTo>
                      <a:pt x="1641" y="756"/>
                    </a:lnTo>
                    <a:lnTo>
                      <a:pt x="1641" y="756"/>
                    </a:lnTo>
                    <a:lnTo>
                      <a:pt x="1641"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6" y="756"/>
                    </a:lnTo>
                    <a:lnTo>
                      <a:pt x="1636" y="756"/>
                    </a:lnTo>
                    <a:lnTo>
                      <a:pt x="1636" y="756"/>
                    </a:lnTo>
                    <a:lnTo>
                      <a:pt x="1636" y="756"/>
                    </a:lnTo>
                    <a:lnTo>
                      <a:pt x="1636" y="756"/>
                    </a:lnTo>
                    <a:lnTo>
                      <a:pt x="1636" y="758"/>
                    </a:lnTo>
                    <a:lnTo>
                      <a:pt x="1636" y="758"/>
                    </a:lnTo>
                    <a:lnTo>
                      <a:pt x="1636" y="758"/>
                    </a:lnTo>
                    <a:lnTo>
                      <a:pt x="1636" y="758"/>
                    </a:lnTo>
                    <a:lnTo>
                      <a:pt x="1638" y="758"/>
                    </a:lnTo>
                    <a:lnTo>
                      <a:pt x="1638" y="760"/>
                    </a:lnTo>
                    <a:lnTo>
                      <a:pt x="1638" y="760"/>
                    </a:lnTo>
                    <a:lnTo>
                      <a:pt x="1638" y="760"/>
                    </a:lnTo>
                    <a:lnTo>
                      <a:pt x="1638" y="760"/>
                    </a:lnTo>
                    <a:lnTo>
                      <a:pt x="1638" y="760"/>
                    </a:lnTo>
                    <a:lnTo>
                      <a:pt x="1638" y="760"/>
                    </a:lnTo>
                    <a:lnTo>
                      <a:pt x="1641" y="760"/>
                    </a:lnTo>
                    <a:lnTo>
                      <a:pt x="1641" y="760"/>
                    </a:lnTo>
                    <a:lnTo>
                      <a:pt x="1641" y="762"/>
                    </a:lnTo>
                    <a:lnTo>
                      <a:pt x="1641" y="762"/>
                    </a:lnTo>
                    <a:lnTo>
                      <a:pt x="1641" y="762"/>
                    </a:lnTo>
                    <a:lnTo>
                      <a:pt x="1641" y="762"/>
                    </a:lnTo>
                    <a:lnTo>
                      <a:pt x="1641" y="762"/>
                    </a:lnTo>
                    <a:lnTo>
                      <a:pt x="1643" y="762"/>
                    </a:lnTo>
                    <a:lnTo>
                      <a:pt x="1643" y="762"/>
                    </a:lnTo>
                    <a:lnTo>
                      <a:pt x="1643" y="764"/>
                    </a:lnTo>
                    <a:lnTo>
                      <a:pt x="1643" y="764"/>
                    </a:lnTo>
                    <a:lnTo>
                      <a:pt x="1645" y="764"/>
                    </a:lnTo>
                    <a:lnTo>
                      <a:pt x="1645" y="762"/>
                    </a:lnTo>
                    <a:lnTo>
                      <a:pt x="1643" y="762"/>
                    </a:lnTo>
                    <a:close/>
                    <a:moveTo>
                      <a:pt x="1663" y="760"/>
                    </a:moveTo>
                    <a:lnTo>
                      <a:pt x="1663" y="760"/>
                    </a:lnTo>
                    <a:lnTo>
                      <a:pt x="1663" y="758"/>
                    </a:lnTo>
                    <a:lnTo>
                      <a:pt x="1661" y="758"/>
                    </a:lnTo>
                    <a:lnTo>
                      <a:pt x="1661" y="758"/>
                    </a:lnTo>
                    <a:lnTo>
                      <a:pt x="1661" y="758"/>
                    </a:lnTo>
                    <a:lnTo>
                      <a:pt x="1661" y="756"/>
                    </a:lnTo>
                    <a:lnTo>
                      <a:pt x="1661" y="756"/>
                    </a:lnTo>
                    <a:lnTo>
                      <a:pt x="1661" y="756"/>
                    </a:lnTo>
                    <a:lnTo>
                      <a:pt x="1663" y="756"/>
                    </a:lnTo>
                    <a:lnTo>
                      <a:pt x="1663" y="756"/>
                    </a:lnTo>
                    <a:lnTo>
                      <a:pt x="1663" y="754"/>
                    </a:lnTo>
                    <a:lnTo>
                      <a:pt x="1661" y="754"/>
                    </a:lnTo>
                    <a:lnTo>
                      <a:pt x="1661" y="754"/>
                    </a:lnTo>
                    <a:lnTo>
                      <a:pt x="1661" y="754"/>
                    </a:lnTo>
                    <a:lnTo>
                      <a:pt x="1661" y="754"/>
                    </a:lnTo>
                    <a:lnTo>
                      <a:pt x="1661" y="754"/>
                    </a:lnTo>
                    <a:lnTo>
                      <a:pt x="1661" y="754"/>
                    </a:lnTo>
                    <a:lnTo>
                      <a:pt x="1661" y="754"/>
                    </a:lnTo>
                    <a:lnTo>
                      <a:pt x="1661" y="752"/>
                    </a:lnTo>
                    <a:lnTo>
                      <a:pt x="1661" y="752"/>
                    </a:lnTo>
                    <a:lnTo>
                      <a:pt x="1659" y="752"/>
                    </a:lnTo>
                    <a:lnTo>
                      <a:pt x="1659" y="752"/>
                    </a:lnTo>
                    <a:lnTo>
                      <a:pt x="1659" y="752"/>
                    </a:lnTo>
                    <a:lnTo>
                      <a:pt x="1659" y="750"/>
                    </a:lnTo>
                    <a:lnTo>
                      <a:pt x="1659" y="750"/>
                    </a:lnTo>
                    <a:lnTo>
                      <a:pt x="1659" y="750"/>
                    </a:lnTo>
                    <a:lnTo>
                      <a:pt x="1659" y="750"/>
                    </a:lnTo>
                    <a:lnTo>
                      <a:pt x="1659" y="748"/>
                    </a:lnTo>
                    <a:lnTo>
                      <a:pt x="1659" y="748"/>
                    </a:lnTo>
                    <a:lnTo>
                      <a:pt x="1659" y="748"/>
                    </a:lnTo>
                    <a:lnTo>
                      <a:pt x="1659" y="748"/>
                    </a:lnTo>
                    <a:lnTo>
                      <a:pt x="1659" y="748"/>
                    </a:lnTo>
                    <a:lnTo>
                      <a:pt x="1659" y="748"/>
                    </a:lnTo>
                    <a:lnTo>
                      <a:pt x="1657" y="748"/>
                    </a:lnTo>
                    <a:lnTo>
                      <a:pt x="1657" y="746"/>
                    </a:lnTo>
                    <a:lnTo>
                      <a:pt x="1657" y="746"/>
                    </a:lnTo>
                    <a:lnTo>
                      <a:pt x="1659" y="746"/>
                    </a:lnTo>
                    <a:lnTo>
                      <a:pt x="1659" y="746"/>
                    </a:lnTo>
                    <a:lnTo>
                      <a:pt x="1657" y="744"/>
                    </a:lnTo>
                    <a:lnTo>
                      <a:pt x="1657" y="744"/>
                    </a:lnTo>
                    <a:lnTo>
                      <a:pt x="1659" y="744"/>
                    </a:lnTo>
                    <a:lnTo>
                      <a:pt x="1657" y="744"/>
                    </a:lnTo>
                    <a:lnTo>
                      <a:pt x="1657" y="746"/>
                    </a:lnTo>
                    <a:lnTo>
                      <a:pt x="1655" y="746"/>
                    </a:lnTo>
                    <a:lnTo>
                      <a:pt x="1655" y="748"/>
                    </a:lnTo>
                    <a:lnTo>
                      <a:pt x="1655" y="748"/>
                    </a:lnTo>
                    <a:lnTo>
                      <a:pt x="1655" y="748"/>
                    </a:lnTo>
                    <a:lnTo>
                      <a:pt x="1655" y="748"/>
                    </a:lnTo>
                    <a:lnTo>
                      <a:pt x="1655" y="748"/>
                    </a:lnTo>
                    <a:lnTo>
                      <a:pt x="1655" y="748"/>
                    </a:lnTo>
                    <a:lnTo>
                      <a:pt x="1653" y="748"/>
                    </a:lnTo>
                    <a:lnTo>
                      <a:pt x="1653" y="748"/>
                    </a:lnTo>
                    <a:lnTo>
                      <a:pt x="1653" y="748"/>
                    </a:lnTo>
                    <a:lnTo>
                      <a:pt x="1653" y="748"/>
                    </a:lnTo>
                    <a:lnTo>
                      <a:pt x="1651" y="748"/>
                    </a:lnTo>
                    <a:lnTo>
                      <a:pt x="1651" y="748"/>
                    </a:lnTo>
                    <a:lnTo>
                      <a:pt x="1653" y="746"/>
                    </a:lnTo>
                    <a:lnTo>
                      <a:pt x="1653" y="746"/>
                    </a:lnTo>
                    <a:lnTo>
                      <a:pt x="1655" y="746"/>
                    </a:lnTo>
                    <a:lnTo>
                      <a:pt x="1655" y="744"/>
                    </a:lnTo>
                    <a:lnTo>
                      <a:pt x="1655" y="744"/>
                    </a:lnTo>
                    <a:lnTo>
                      <a:pt x="1655" y="744"/>
                    </a:lnTo>
                    <a:lnTo>
                      <a:pt x="1653" y="744"/>
                    </a:lnTo>
                    <a:lnTo>
                      <a:pt x="1653" y="744"/>
                    </a:lnTo>
                    <a:lnTo>
                      <a:pt x="1653" y="744"/>
                    </a:lnTo>
                    <a:lnTo>
                      <a:pt x="1653" y="744"/>
                    </a:lnTo>
                    <a:lnTo>
                      <a:pt x="1655" y="744"/>
                    </a:lnTo>
                    <a:lnTo>
                      <a:pt x="1655" y="742"/>
                    </a:lnTo>
                    <a:lnTo>
                      <a:pt x="1653" y="742"/>
                    </a:lnTo>
                    <a:lnTo>
                      <a:pt x="1653" y="742"/>
                    </a:lnTo>
                    <a:lnTo>
                      <a:pt x="1653" y="742"/>
                    </a:lnTo>
                    <a:lnTo>
                      <a:pt x="1653" y="742"/>
                    </a:lnTo>
                    <a:lnTo>
                      <a:pt x="1653" y="742"/>
                    </a:lnTo>
                    <a:lnTo>
                      <a:pt x="1655" y="742"/>
                    </a:lnTo>
                    <a:lnTo>
                      <a:pt x="1655" y="742"/>
                    </a:lnTo>
                    <a:lnTo>
                      <a:pt x="1655" y="742"/>
                    </a:lnTo>
                    <a:lnTo>
                      <a:pt x="1655" y="742"/>
                    </a:lnTo>
                    <a:lnTo>
                      <a:pt x="1655" y="740"/>
                    </a:lnTo>
                    <a:lnTo>
                      <a:pt x="1655" y="740"/>
                    </a:lnTo>
                    <a:lnTo>
                      <a:pt x="1655" y="740"/>
                    </a:lnTo>
                    <a:lnTo>
                      <a:pt x="1655" y="740"/>
                    </a:lnTo>
                    <a:lnTo>
                      <a:pt x="1655" y="738"/>
                    </a:lnTo>
                    <a:lnTo>
                      <a:pt x="1655" y="738"/>
                    </a:lnTo>
                    <a:lnTo>
                      <a:pt x="1655" y="736"/>
                    </a:lnTo>
                    <a:lnTo>
                      <a:pt x="1655" y="736"/>
                    </a:lnTo>
                    <a:lnTo>
                      <a:pt x="1655" y="734"/>
                    </a:lnTo>
                    <a:lnTo>
                      <a:pt x="1655" y="734"/>
                    </a:lnTo>
                    <a:lnTo>
                      <a:pt x="1653" y="734"/>
                    </a:lnTo>
                    <a:lnTo>
                      <a:pt x="1653" y="732"/>
                    </a:lnTo>
                    <a:lnTo>
                      <a:pt x="1653" y="732"/>
                    </a:lnTo>
                    <a:lnTo>
                      <a:pt x="1653" y="734"/>
                    </a:lnTo>
                    <a:lnTo>
                      <a:pt x="1651" y="734"/>
                    </a:lnTo>
                    <a:lnTo>
                      <a:pt x="1651" y="736"/>
                    </a:lnTo>
                    <a:lnTo>
                      <a:pt x="1651" y="738"/>
                    </a:lnTo>
                    <a:lnTo>
                      <a:pt x="1649" y="736"/>
                    </a:lnTo>
                    <a:lnTo>
                      <a:pt x="1649" y="736"/>
                    </a:lnTo>
                    <a:lnTo>
                      <a:pt x="1649" y="738"/>
                    </a:lnTo>
                    <a:lnTo>
                      <a:pt x="1649" y="738"/>
                    </a:lnTo>
                    <a:lnTo>
                      <a:pt x="1649" y="738"/>
                    </a:lnTo>
                    <a:lnTo>
                      <a:pt x="1647" y="738"/>
                    </a:lnTo>
                    <a:lnTo>
                      <a:pt x="1647" y="738"/>
                    </a:lnTo>
                    <a:lnTo>
                      <a:pt x="1647" y="738"/>
                    </a:lnTo>
                    <a:lnTo>
                      <a:pt x="1647" y="736"/>
                    </a:lnTo>
                    <a:lnTo>
                      <a:pt x="1647" y="736"/>
                    </a:lnTo>
                    <a:lnTo>
                      <a:pt x="1647" y="736"/>
                    </a:lnTo>
                    <a:lnTo>
                      <a:pt x="1647" y="736"/>
                    </a:lnTo>
                    <a:lnTo>
                      <a:pt x="1649" y="736"/>
                    </a:lnTo>
                    <a:lnTo>
                      <a:pt x="1649" y="736"/>
                    </a:lnTo>
                    <a:lnTo>
                      <a:pt x="1651" y="734"/>
                    </a:lnTo>
                    <a:lnTo>
                      <a:pt x="1651" y="734"/>
                    </a:lnTo>
                    <a:lnTo>
                      <a:pt x="1651" y="734"/>
                    </a:lnTo>
                    <a:lnTo>
                      <a:pt x="1651" y="732"/>
                    </a:lnTo>
                    <a:lnTo>
                      <a:pt x="1649" y="732"/>
                    </a:lnTo>
                    <a:lnTo>
                      <a:pt x="1649" y="732"/>
                    </a:lnTo>
                    <a:lnTo>
                      <a:pt x="1649" y="732"/>
                    </a:lnTo>
                    <a:lnTo>
                      <a:pt x="1649" y="732"/>
                    </a:lnTo>
                    <a:lnTo>
                      <a:pt x="1649" y="732"/>
                    </a:lnTo>
                    <a:lnTo>
                      <a:pt x="1649" y="732"/>
                    </a:lnTo>
                    <a:lnTo>
                      <a:pt x="1647" y="730"/>
                    </a:lnTo>
                    <a:lnTo>
                      <a:pt x="1647" y="730"/>
                    </a:lnTo>
                    <a:lnTo>
                      <a:pt x="1647" y="730"/>
                    </a:lnTo>
                    <a:lnTo>
                      <a:pt x="1647" y="730"/>
                    </a:lnTo>
                    <a:lnTo>
                      <a:pt x="1647" y="730"/>
                    </a:lnTo>
                    <a:lnTo>
                      <a:pt x="1647" y="730"/>
                    </a:lnTo>
                    <a:lnTo>
                      <a:pt x="1647" y="730"/>
                    </a:lnTo>
                    <a:lnTo>
                      <a:pt x="1647" y="730"/>
                    </a:lnTo>
                    <a:lnTo>
                      <a:pt x="1645" y="730"/>
                    </a:lnTo>
                    <a:lnTo>
                      <a:pt x="1645" y="728"/>
                    </a:lnTo>
                    <a:lnTo>
                      <a:pt x="1643" y="728"/>
                    </a:lnTo>
                    <a:lnTo>
                      <a:pt x="1643" y="730"/>
                    </a:lnTo>
                    <a:lnTo>
                      <a:pt x="1643" y="730"/>
                    </a:lnTo>
                    <a:lnTo>
                      <a:pt x="1641" y="730"/>
                    </a:lnTo>
                    <a:lnTo>
                      <a:pt x="1641" y="730"/>
                    </a:lnTo>
                    <a:lnTo>
                      <a:pt x="1641" y="730"/>
                    </a:lnTo>
                    <a:lnTo>
                      <a:pt x="1641" y="730"/>
                    </a:lnTo>
                    <a:lnTo>
                      <a:pt x="1641" y="732"/>
                    </a:lnTo>
                    <a:lnTo>
                      <a:pt x="1641" y="730"/>
                    </a:lnTo>
                    <a:lnTo>
                      <a:pt x="1641" y="730"/>
                    </a:lnTo>
                    <a:lnTo>
                      <a:pt x="1638" y="730"/>
                    </a:lnTo>
                    <a:lnTo>
                      <a:pt x="1638" y="730"/>
                    </a:lnTo>
                    <a:lnTo>
                      <a:pt x="1638" y="732"/>
                    </a:lnTo>
                    <a:lnTo>
                      <a:pt x="1638" y="732"/>
                    </a:lnTo>
                    <a:lnTo>
                      <a:pt x="1636" y="730"/>
                    </a:lnTo>
                    <a:lnTo>
                      <a:pt x="1636" y="730"/>
                    </a:lnTo>
                    <a:lnTo>
                      <a:pt x="1638" y="730"/>
                    </a:lnTo>
                    <a:lnTo>
                      <a:pt x="1641" y="728"/>
                    </a:lnTo>
                    <a:lnTo>
                      <a:pt x="1641" y="728"/>
                    </a:lnTo>
                    <a:lnTo>
                      <a:pt x="1641" y="728"/>
                    </a:lnTo>
                    <a:lnTo>
                      <a:pt x="1641" y="728"/>
                    </a:lnTo>
                    <a:lnTo>
                      <a:pt x="1641" y="728"/>
                    </a:lnTo>
                    <a:lnTo>
                      <a:pt x="1641" y="728"/>
                    </a:lnTo>
                    <a:lnTo>
                      <a:pt x="1643" y="728"/>
                    </a:lnTo>
                    <a:lnTo>
                      <a:pt x="1643" y="728"/>
                    </a:lnTo>
                    <a:lnTo>
                      <a:pt x="1643" y="728"/>
                    </a:lnTo>
                    <a:lnTo>
                      <a:pt x="1643" y="725"/>
                    </a:lnTo>
                    <a:lnTo>
                      <a:pt x="1641" y="725"/>
                    </a:lnTo>
                    <a:lnTo>
                      <a:pt x="1638" y="725"/>
                    </a:lnTo>
                    <a:lnTo>
                      <a:pt x="1638" y="725"/>
                    </a:lnTo>
                    <a:lnTo>
                      <a:pt x="1638" y="725"/>
                    </a:lnTo>
                    <a:lnTo>
                      <a:pt x="1638" y="723"/>
                    </a:lnTo>
                    <a:lnTo>
                      <a:pt x="1636" y="725"/>
                    </a:lnTo>
                    <a:lnTo>
                      <a:pt x="1636" y="725"/>
                    </a:lnTo>
                    <a:lnTo>
                      <a:pt x="1636" y="725"/>
                    </a:lnTo>
                    <a:lnTo>
                      <a:pt x="1636" y="725"/>
                    </a:lnTo>
                    <a:lnTo>
                      <a:pt x="1634" y="725"/>
                    </a:lnTo>
                    <a:lnTo>
                      <a:pt x="1634" y="725"/>
                    </a:lnTo>
                    <a:lnTo>
                      <a:pt x="1634" y="725"/>
                    </a:lnTo>
                    <a:lnTo>
                      <a:pt x="1634" y="725"/>
                    </a:lnTo>
                    <a:lnTo>
                      <a:pt x="1634" y="725"/>
                    </a:lnTo>
                    <a:lnTo>
                      <a:pt x="1634" y="725"/>
                    </a:lnTo>
                    <a:lnTo>
                      <a:pt x="1634" y="728"/>
                    </a:lnTo>
                    <a:lnTo>
                      <a:pt x="1634" y="728"/>
                    </a:lnTo>
                    <a:lnTo>
                      <a:pt x="1634" y="728"/>
                    </a:lnTo>
                    <a:lnTo>
                      <a:pt x="1634" y="728"/>
                    </a:lnTo>
                    <a:lnTo>
                      <a:pt x="1634" y="728"/>
                    </a:lnTo>
                    <a:lnTo>
                      <a:pt x="1632" y="730"/>
                    </a:lnTo>
                    <a:lnTo>
                      <a:pt x="1632" y="730"/>
                    </a:lnTo>
                    <a:lnTo>
                      <a:pt x="1632" y="732"/>
                    </a:lnTo>
                    <a:lnTo>
                      <a:pt x="1632" y="732"/>
                    </a:lnTo>
                    <a:lnTo>
                      <a:pt x="1632" y="730"/>
                    </a:lnTo>
                    <a:lnTo>
                      <a:pt x="1632" y="730"/>
                    </a:lnTo>
                    <a:lnTo>
                      <a:pt x="1630" y="730"/>
                    </a:lnTo>
                    <a:lnTo>
                      <a:pt x="1630" y="730"/>
                    </a:lnTo>
                    <a:lnTo>
                      <a:pt x="1630" y="730"/>
                    </a:lnTo>
                    <a:lnTo>
                      <a:pt x="1632" y="728"/>
                    </a:lnTo>
                    <a:lnTo>
                      <a:pt x="1632" y="725"/>
                    </a:lnTo>
                    <a:lnTo>
                      <a:pt x="1634" y="723"/>
                    </a:lnTo>
                    <a:lnTo>
                      <a:pt x="1634" y="723"/>
                    </a:lnTo>
                    <a:lnTo>
                      <a:pt x="1632" y="723"/>
                    </a:lnTo>
                    <a:lnTo>
                      <a:pt x="1632" y="723"/>
                    </a:lnTo>
                    <a:lnTo>
                      <a:pt x="1632" y="723"/>
                    </a:lnTo>
                    <a:lnTo>
                      <a:pt x="1632" y="723"/>
                    </a:lnTo>
                    <a:lnTo>
                      <a:pt x="1632" y="721"/>
                    </a:lnTo>
                    <a:lnTo>
                      <a:pt x="1632" y="721"/>
                    </a:lnTo>
                    <a:lnTo>
                      <a:pt x="1632" y="721"/>
                    </a:lnTo>
                    <a:lnTo>
                      <a:pt x="1632" y="721"/>
                    </a:lnTo>
                    <a:lnTo>
                      <a:pt x="1632" y="721"/>
                    </a:lnTo>
                    <a:lnTo>
                      <a:pt x="1632" y="721"/>
                    </a:lnTo>
                    <a:lnTo>
                      <a:pt x="1632" y="719"/>
                    </a:lnTo>
                    <a:lnTo>
                      <a:pt x="1634" y="721"/>
                    </a:lnTo>
                    <a:lnTo>
                      <a:pt x="1636" y="723"/>
                    </a:lnTo>
                    <a:lnTo>
                      <a:pt x="1636" y="723"/>
                    </a:lnTo>
                    <a:lnTo>
                      <a:pt x="1638" y="723"/>
                    </a:lnTo>
                    <a:lnTo>
                      <a:pt x="1641" y="723"/>
                    </a:lnTo>
                    <a:lnTo>
                      <a:pt x="1643" y="723"/>
                    </a:lnTo>
                    <a:lnTo>
                      <a:pt x="1643" y="725"/>
                    </a:lnTo>
                    <a:lnTo>
                      <a:pt x="1645" y="725"/>
                    </a:lnTo>
                    <a:lnTo>
                      <a:pt x="1647" y="725"/>
                    </a:lnTo>
                    <a:lnTo>
                      <a:pt x="1647" y="723"/>
                    </a:lnTo>
                    <a:lnTo>
                      <a:pt x="1645" y="723"/>
                    </a:lnTo>
                    <a:lnTo>
                      <a:pt x="1645" y="723"/>
                    </a:lnTo>
                    <a:lnTo>
                      <a:pt x="1643" y="721"/>
                    </a:lnTo>
                    <a:lnTo>
                      <a:pt x="1643" y="721"/>
                    </a:lnTo>
                    <a:lnTo>
                      <a:pt x="1641" y="721"/>
                    </a:lnTo>
                    <a:lnTo>
                      <a:pt x="1641" y="721"/>
                    </a:lnTo>
                    <a:lnTo>
                      <a:pt x="1638" y="719"/>
                    </a:lnTo>
                    <a:lnTo>
                      <a:pt x="1638" y="719"/>
                    </a:lnTo>
                    <a:lnTo>
                      <a:pt x="1638" y="719"/>
                    </a:lnTo>
                    <a:lnTo>
                      <a:pt x="1636" y="717"/>
                    </a:lnTo>
                    <a:lnTo>
                      <a:pt x="1636" y="717"/>
                    </a:lnTo>
                    <a:lnTo>
                      <a:pt x="1636" y="717"/>
                    </a:lnTo>
                    <a:lnTo>
                      <a:pt x="1636" y="717"/>
                    </a:lnTo>
                    <a:lnTo>
                      <a:pt x="1634" y="717"/>
                    </a:lnTo>
                    <a:lnTo>
                      <a:pt x="1634" y="719"/>
                    </a:lnTo>
                    <a:lnTo>
                      <a:pt x="1634" y="719"/>
                    </a:lnTo>
                    <a:lnTo>
                      <a:pt x="1634" y="719"/>
                    </a:lnTo>
                    <a:lnTo>
                      <a:pt x="1634" y="717"/>
                    </a:lnTo>
                    <a:lnTo>
                      <a:pt x="1634" y="717"/>
                    </a:lnTo>
                    <a:lnTo>
                      <a:pt x="1634" y="717"/>
                    </a:lnTo>
                    <a:lnTo>
                      <a:pt x="1634" y="715"/>
                    </a:lnTo>
                    <a:lnTo>
                      <a:pt x="1632" y="715"/>
                    </a:lnTo>
                    <a:lnTo>
                      <a:pt x="1632" y="715"/>
                    </a:lnTo>
                    <a:lnTo>
                      <a:pt x="1632" y="713"/>
                    </a:lnTo>
                    <a:lnTo>
                      <a:pt x="1632" y="713"/>
                    </a:lnTo>
                    <a:lnTo>
                      <a:pt x="1632" y="713"/>
                    </a:lnTo>
                    <a:lnTo>
                      <a:pt x="1632" y="711"/>
                    </a:lnTo>
                    <a:lnTo>
                      <a:pt x="1630" y="709"/>
                    </a:lnTo>
                    <a:lnTo>
                      <a:pt x="1628" y="709"/>
                    </a:lnTo>
                    <a:lnTo>
                      <a:pt x="1628" y="709"/>
                    </a:lnTo>
                    <a:lnTo>
                      <a:pt x="1628" y="709"/>
                    </a:lnTo>
                    <a:lnTo>
                      <a:pt x="1626" y="707"/>
                    </a:lnTo>
                    <a:lnTo>
                      <a:pt x="1626" y="707"/>
                    </a:lnTo>
                    <a:lnTo>
                      <a:pt x="1626" y="707"/>
                    </a:lnTo>
                    <a:lnTo>
                      <a:pt x="1626" y="707"/>
                    </a:lnTo>
                    <a:lnTo>
                      <a:pt x="1624" y="707"/>
                    </a:lnTo>
                    <a:lnTo>
                      <a:pt x="1624" y="705"/>
                    </a:lnTo>
                    <a:lnTo>
                      <a:pt x="1622" y="705"/>
                    </a:lnTo>
                    <a:lnTo>
                      <a:pt x="1622" y="705"/>
                    </a:lnTo>
                    <a:lnTo>
                      <a:pt x="1622" y="705"/>
                    </a:lnTo>
                    <a:lnTo>
                      <a:pt x="1620" y="703"/>
                    </a:lnTo>
                    <a:lnTo>
                      <a:pt x="1618" y="703"/>
                    </a:lnTo>
                    <a:lnTo>
                      <a:pt x="1618" y="703"/>
                    </a:lnTo>
                    <a:lnTo>
                      <a:pt x="1618" y="703"/>
                    </a:lnTo>
                    <a:lnTo>
                      <a:pt x="1618" y="703"/>
                    </a:lnTo>
                    <a:lnTo>
                      <a:pt x="1616" y="703"/>
                    </a:lnTo>
                    <a:lnTo>
                      <a:pt x="1616" y="703"/>
                    </a:lnTo>
                    <a:lnTo>
                      <a:pt x="1616" y="703"/>
                    </a:lnTo>
                    <a:lnTo>
                      <a:pt x="1616" y="703"/>
                    </a:lnTo>
                    <a:lnTo>
                      <a:pt x="1616" y="703"/>
                    </a:lnTo>
                    <a:lnTo>
                      <a:pt x="1616" y="703"/>
                    </a:lnTo>
                    <a:lnTo>
                      <a:pt x="1616" y="703"/>
                    </a:lnTo>
                    <a:lnTo>
                      <a:pt x="1616" y="703"/>
                    </a:lnTo>
                    <a:lnTo>
                      <a:pt x="1614" y="703"/>
                    </a:lnTo>
                    <a:lnTo>
                      <a:pt x="1614" y="703"/>
                    </a:lnTo>
                    <a:lnTo>
                      <a:pt x="1614" y="701"/>
                    </a:lnTo>
                    <a:lnTo>
                      <a:pt x="1614" y="701"/>
                    </a:lnTo>
                    <a:lnTo>
                      <a:pt x="1614" y="703"/>
                    </a:lnTo>
                    <a:lnTo>
                      <a:pt x="1614" y="703"/>
                    </a:lnTo>
                    <a:lnTo>
                      <a:pt x="1614" y="703"/>
                    </a:lnTo>
                    <a:lnTo>
                      <a:pt x="1614" y="703"/>
                    </a:lnTo>
                    <a:lnTo>
                      <a:pt x="1612" y="703"/>
                    </a:lnTo>
                    <a:lnTo>
                      <a:pt x="1612" y="703"/>
                    </a:lnTo>
                    <a:lnTo>
                      <a:pt x="1612" y="703"/>
                    </a:lnTo>
                    <a:lnTo>
                      <a:pt x="1610" y="703"/>
                    </a:lnTo>
                    <a:lnTo>
                      <a:pt x="1610" y="703"/>
                    </a:lnTo>
                    <a:lnTo>
                      <a:pt x="1610" y="703"/>
                    </a:lnTo>
                    <a:lnTo>
                      <a:pt x="1608" y="701"/>
                    </a:lnTo>
                    <a:lnTo>
                      <a:pt x="1608" y="701"/>
                    </a:lnTo>
                    <a:lnTo>
                      <a:pt x="1608" y="701"/>
                    </a:lnTo>
                    <a:lnTo>
                      <a:pt x="1610" y="701"/>
                    </a:lnTo>
                    <a:lnTo>
                      <a:pt x="1610" y="701"/>
                    </a:lnTo>
                    <a:lnTo>
                      <a:pt x="1610" y="699"/>
                    </a:lnTo>
                    <a:lnTo>
                      <a:pt x="1610" y="699"/>
                    </a:lnTo>
                    <a:lnTo>
                      <a:pt x="1610" y="699"/>
                    </a:lnTo>
                    <a:lnTo>
                      <a:pt x="1610" y="697"/>
                    </a:lnTo>
                    <a:lnTo>
                      <a:pt x="1610" y="697"/>
                    </a:lnTo>
                    <a:lnTo>
                      <a:pt x="1610" y="697"/>
                    </a:lnTo>
                    <a:lnTo>
                      <a:pt x="1610" y="697"/>
                    </a:lnTo>
                    <a:lnTo>
                      <a:pt x="1608" y="697"/>
                    </a:lnTo>
                    <a:lnTo>
                      <a:pt x="1608" y="697"/>
                    </a:lnTo>
                    <a:lnTo>
                      <a:pt x="1608" y="697"/>
                    </a:lnTo>
                    <a:lnTo>
                      <a:pt x="1608" y="697"/>
                    </a:lnTo>
                    <a:lnTo>
                      <a:pt x="1608" y="697"/>
                    </a:lnTo>
                    <a:lnTo>
                      <a:pt x="1608" y="697"/>
                    </a:lnTo>
                    <a:lnTo>
                      <a:pt x="1608" y="695"/>
                    </a:lnTo>
                    <a:lnTo>
                      <a:pt x="1608" y="695"/>
                    </a:lnTo>
                    <a:lnTo>
                      <a:pt x="1608" y="695"/>
                    </a:lnTo>
                    <a:lnTo>
                      <a:pt x="1608" y="695"/>
                    </a:lnTo>
                    <a:lnTo>
                      <a:pt x="1608" y="695"/>
                    </a:lnTo>
                    <a:lnTo>
                      <a:pt x="1606" y="695"/>
                    </a:lnTo>
                    <a:lnTo>
                      <a:pt x="1606" y="695"/>
                    </a:lnTo>
                    <a:lnTo>
                      <a:pt x="1606" y="695"/>
                    </a:lnTo>
                    <a:lnTo>
                      <a:pt x="1606" y="695"/>
                    </a:lnTo>
                    <a:lnTo>
                      <a:pt x="1606" y="695"/>
                    </a:lnTo>
                    <a:lnTo>
                      <a:pt x="1606" y="693"/>
                    </a:lnTo>
                    <a:lnTo>
                      <a:pt x="1606" y="693"/>
                    </a:lnTo>
                    <a:lnTo>
                      <a:pt x="1606" y="693"/>
                    </a:lnTo>
                    <a:lnTo>
                      <a:pt x="1604" y="693"/>
                    </a:lnTo>
                    <a:lnTo>
                      <a:pt x="1604" y="693"/>
                    </a:lnTo>
                    <a:lnTo>
                      <a:pt x="1604" y="691"/>
                    </a:lnTo>
                    <a:lnTo>
                      <a:pt x="1604" y="691"/>
                    </a:lnTo>
                    <a:lnTo>
                      <a:pt x="1602" y="691"/>
                    </a:lnTo>
                    <a:lnTo>
                      <a:pt x="1602" y="693"/>
                    </a:lnTo>
                    <a:lnTo>
                      <a:pt x="1600" y="693"/>
                    </a:lnTo>
                    <a:lnTo>
                      <a:pt x="1600" y="695"/>
                    </a:lnTo>
                    <a:lnTo>
                      <a:pt x="1600" y="695"/>
                    </a:lnTo>
                    <a:lnTo>
                      <a:pt x="1600" y="695"/>
                    </a:lnTo>
                    <a:lnTo>
                      <a:pt x="1600" y="695"/>
                    </a:lnTo>
                    <a:lnTo>
                      <a:pt x="1602" y="695"/>
                    </a:lnTo>
                    <a:lnTo>
                      <a:pt x="1600" y="695"/>
                    </a:lnTo>
                    <a:lnTo>
                      <a:pt x="1600" y="695"/>
                    </a:lnTo>
                    <a:lnTo>
                      <a:pt x="1600" y="693"/>
                    </a:lnTo>
                    <a:lnTo>
                      <a:pt x="1600" y="693"/>
                    </a:lnTo>
                    <a:lnTo>
                      <a:pt x="1600" y="693"/>
                    </a:lnTo>
                    <a:lnTo>
                      <a:pt x="1598" y="693"/>
                    </a:lnTo>
                    <a:lnTo>
                      <a:pt x="1595" y="693"/>
                    </a:lnTo>
                    <a:lnTo>
                      <a:pt x="1591" y="693"/>
                    </a:lnTo>
                    <a:lnTo>
                      <a:pt x="1591" y="695"/>
                    </a:lnTo>
                    <a:lnTo>
                      <a:pt x="1591" y="695"/>
                    </a:lnTo>
                    <a:lnTo>
                      <a:pt x="1591" y="695"/>
                    </a:lnTo>
                    <a:lnTo>
                      <a:pt x="1591" y="695"/>
                    </a:lnTo>
                    <a:lnTo>
                      <a:pt x="1593" y="697"/>
                    </a:lnTo>
                    <a:lnTo>
                      <a:pt x="1593" y="697"/>
                    </a:lnTo>
                    <a:lnTo>
                      <a:pt x="1591" y="697"/>
                    </a:lnTo>
                    <a:lnTo>
                      <a:pt x="1591" y="697"/>
                    </a:lnTo>
                    <a:lnTo>
                      <a:pt x="1591" y="699"/>
                    </a:lnTo>
                    <a:lnTo>
                      <a:pt x="1591" y="699"/>
                    </a:lnTo>
                    <a:lnTo>
                      <a:pt x="1591" y="699"/>
                    </a:lnTo>
                    <a:lnTo>
                      <a:pt x="1591" y="699"/>
                    </a:lnTo>
                    <a:lnTo>
                      <a:pt x="1591" y="699"/>
                    </a:lnTo>
                    <a:lnTo>
                      <a:pt x="1593" y="701"/>
                    </a:lnTo>
                    <a:lnTo>
                      <a:pt x="1593" y="701"/>
                    </a:lnTo>
                    <a:lnTo>
                      <a:pt x="1593" y="701"/>
                    </a:lnTo>
                    <a:lnTo>
                      <a:pt x="1593" y="701"/>
                    </a:lnTo>
                    <a:lnTo>
                      <a:pt x="1593" y="701"/>
                    </a:lnTo>
                    <a:lnTo>
                      <a:pt x="1593" y="701"/>
                    </a:lnTo>
                    <a:lnTo>
                      <a:pt x="1593" y="701"/>
                    </a:lnTo>
                    <a:lnTo>
                      <a:pt x="1593" y="701"/>
                    </a:lnTo>
                    <a:lnTo>
                      <a:pt x="1595" y="701"/>
                    </a:lnTo>
                    <a:lnTo>
                      <a:pt x="1595" y="701"/>
                    </a:lnTo>
                    <a:lnTo>
                      <a:pt x="1595" y="701"/>
                    </a:lnTo>
                    <a:lnTo>
                      <a:pt x="1598" y="701"/>
                    </a:lnTo>
                    <a:lnTo>
                      <a:pt x="1598" y="701"/>
                    </a:lnTo>
                    <a:lnTo>
                      <a:pt x="1600" y="701"/>
                    </a:lnTo>
                    <a:lnTo>
                      <a:pt x="1602" y="701"/>
                    </a:lnTo>
                    <a:lnTo>
                      <a:pt x="1602" y="701"/>
                    </a:lnTo>
                    <a:lnTo>
                      <a:pt x="1604" y="701"/>
                    </a:lnTo>
                    <a:lnTo>
                      <a:pt x="1604" y="703"/>
                    </a:lnTo>
                    <a:lnTo>
                      <a:pt x="1604" y="705"/>
                    </a:lnTo>
                    <a:lnTo>
                      <a:pt x="1606" y="705"/>
                    </a:lnTo>
                    <a:lnTo>
                      <a:pt x="1606" y="707"/>
                    </a:lnTo>
                    <a:lnTo>
                      <a:pt x="1606" y="709"/>
                    </a:lnTo>
                    <a:lnTo>
                      <a:pt x="1608" y="709"/>
                    </a:lnTo>
                    <a:lnTo>
                      <a:pt x="1608" y="709"/>
                    </a:lnTo>
                    <a:lnTo>
                      <a:pt x="1608" y="709"/>
                    </a:lnTo>
                    <a:lnTo>
                      <a:pt x="1608" y="711"/>
                    </a:lnTo>
                    <a:lnTo>
                      <a:pt x="1608" y="711"/>
                    </a:lnTo>
                    <a:lnTo>
                      <a:pt x="1608" y="711"/>
                    </a:lnTo>
                    <a:lnTo>
                      <a:pt x="1608" y="711"/>
                    </a:lnTo>
                    <a:lnTo>
                      <a:pt x="1608" y="713"/>
                    </a:lnTo>
                    <a:lnTo>
                      <a:pt x="1608" y="713"/>
                    </a:lnTo>
                    <a:lnTo>
                      <a:pt x="1608" y="713"/>
                    </a:lnTo>
                    <a:lnTo>
                      <a:pt x="1610" y="713"/>
                    </a:lnTo>
                    <a:lnTo>
                      <a:pt x="1610" y="713"/>
                    </a:lnTo>
                    <a:lnTo>
                      <a:pt x="1610" y="713"/>
                    </a:lnTo>
                    <a:lnTo>
                      <a:pt x="1610" y="713"/>
                    </a:lnTo>
                    <a:lnTo>
                      <a:pt x="1610" y="713"/>
                    </a:lnTo>
                    <a:lnTo>
                      <a:pt x="1610" y="713"/>
                    </a:lnTo>
                    <a:lnTo>
                      <a:pt x="1610" y="713"/>
                    </a:lnTo>
                    <a:lnTo>
                      <a:pt x="1612" y="713"/>
                    </a:lnTo>
                    <a:lnTo>
                      <a:pt x="1612" y="713"/>
                    </a:lnTo>
                    <a:lnTo>
                      <a:pt x="1612" y="715"/>
                    </a:lnTo>
                    <a:lnTo>
                      <a:pt x="1612" y="715"/>
                    </a:lnTo>
                    <a:lnTo>
                      <a:pt x="1612" y="715"/>
                    </a:lnTo>
                    <a:lnTo>
                      <a:pt x="1612" y="717"/>
                    </a:lnTo>
                    <a:lnTo>
                      <a:pt x="1612" y="717"/>
                    </a:lnTo>
                    <a:lnTo>
                      <a:pt x="1610" y="719"/>
                    </a:lnTo>
                    <a:lnTo>
                      <a:pt x="1610" y="719"/>
                    </a:lnTo>
                    <a:lnTo>
                      <a:pt x="1610" y="721"/>
                    </a:lnTo>
                    <a:lnTo>
                      <a:pt x="1610" y="721"/>
                    </a:lnTo>
                    <a:lnTo>
                      <a:pt x="1610" y="721"/>
                    </a:lnTo>
                    <a:lnTo>
                      <a:pt x="1608" y="719"/>
                    </a:lnTo>
                    <a:lnTo>
                      <a:pt x="1608" y="721"/>
                    </a:lnTo>
                    <a:lnTo>
                      <a:pt x="1608" y="721"/>
                    </a:lnTo>
                    <a:lnTo>
                      <a:pt x="1608" y="723"/>
                    </a:lnTo>
                    <a:lnTo>
                      <a:pt x="1608" y="723"/>
                    </a:lnTo>
                    <a:lnTo>
                      <a:pt x="1608" y="723"/>
                    </a:lnTo>
                    <a:lnTo>
                      <a:pt x="1608" y="723"/>
                    </a:lnTo>
                    <a:lnTo>
                      <a:pt x="1608" y="723"/>
                    </a:lnTo>
                    <a:lnTo>
                      <a:pt x="1608" y="723"/>
                    </a:lnTo>
                    <a:lnTo>
                      <a:pt x="1608" y="723"/>
                    </a:lnTo>
                    <a:lnTo>
                      <a:pt x="1608" y="723"/>
                    </a:lnTo>
                    <a:lnTo>
                      <a:pt x="1608" y="723"/>
                    </a:lnTo>
                    <a:lnTo>
                      <a:pt x="1608" y="723"/>
                    </a:lnTo>
                    <a:lnTo>
                      <a:pt x="1608" y="725"/>
                    </a:lnTo>
                    <a:lnTo>
                      <a:pt x="1608" y="725"/>
                    </a:lnTo>
                    <a:lnTo>
                      <a:pt x="1608" y="725"/>
                    </a:lnTo>
                    <a:lnTo>
                      <a:pt x="1608" y="725"/>
                    </a:lnTo>
                    <a:lnTo>
                      <a:pt x="1608" y="725"/>
                    </a:lnTo>
                    <a:lnTo>
                      <a:pt x="1608" y="728"/>
                    </a:lnTo>
                    <a:lnTo>
                      <a:pt x="1608" y="728"/>
                    </a:lnTo>
                    <a:lnTo>
                      <a:pt x="1610" y="728"/>
                    </a:lnTo>
                    <a:lnTo>
                      <a:pt x="1612" y="730"/>
                    </a:lnTo>
                    <a:lnTo>
                      <a:pt x="1614" y="728"/>
                    </a:lnTo>
                    <a:lnTo>
                      <a:pt x="1618" y="725"/>
                    </a:lnTo>
                    <a:lnTo>
                      <a:pt x="1618" y="725"/>
                    </a:lnTo>
                    <a:lnTo>
                      <a:pt x="1620" y="723"/>
                    </a:lnTo>
                    <a:lnTo>
                      <a:pt x="1620" y="723"/>
                    </a:lnTo>
                    <a:lnTo>
                      <a:pt x="1620" y="723"/>
                    </a:lnTo>
                    <a:lnTo>
                      <a:pt x="1622" y="723"/>
                    </a:lnTo>
                    <a:lnTo>
                      <a:pt x="1622" y="723"/>
                    </a:lnTo>
                    <a:lnTo>
                      <a:pt x="1622" y="723"/>
                    </a:lnTo>
                    <a:lnTo>
                      <a:pt x="1620" y="723"/>
                    </a:lnTo>
                    <a:lnTo>
                      <a:pt x="1620" y="725"/>
                    </a:lnTo>
                    <a:lnTo>
                      <a:pt x="1620" y="725"/>
                    </a:lnTo>
                    <a:lnTo>
                      <a:pt x="1618" y="725"/>
                    </a:lnTo>
                    <a:lnTo>
                      <a:pt x="1618" y="728"/>
                    </a:lnTo>
                    <a:lnTo>
                      <a:pt x="1618" y="728"/>
                    </a:lnTo>
                    <a:lnTo>
                      <a:pt x="1618" y="728"/>
                    </a:lnTo>
                    <a:lnTo>
                      <a:pt x="1618" y="730"/>
                    </a:lnTo>
                    <a:lnTo>
                      <a:pt x="1618" y="730"/>
                    </a:lnTo>
                    <a:lnTo>
                      <a:pt x="1618" y="732"/>
                    </a:lnTo>
                    <a:lnTo>
                      <a:pt x="1618" y="732"/>
                    </a:lnTo>
                    <a:lnTo>
                      <a:pt x="1618" y="732"/>
                    </a:lnTo>
                    <a:lnTo>
                      <a:pt x="1618" y="734"/>
                    </a:lnTo>
                    <a:lnTo>
                      <a:pt x="1620" y="734"/>
                    </a:lnTo>
                    <a:lnTo>
                      <a:pt x="1622" y="734"/>
                    </a:lnTo>
                    <a:lnTo>
                      <a:pt x="1622" y="734"/>
                    </a:lnTo>
                    <a:lnTo>
                      <a:pt x="1622" y="734"/>
                    </a:lnTo>
                    <a:lnTo>
                      <a:pt x="1622" y="734"/>
                    </a:lnTo>
                    <a:lnTo>
                      <a:pt x="1620" y="734"/>
                    </a:lnTo>
                    <a:lnTo>
                      <a:pt x="1620" y="736"/>
                    </a:lnTo>
                    <a:lnTo>
                      <a:pt x="1620" y="734"/>
                    </a:lnTo>
                    <a:lnTo>
                      <a:pt x="1622" y="734"/>
                    </a:lnTo>
                    <a:lnTo>
                      <a:pt x="1622" y="736"/>
                    </a:lnTo>
                    <a:lnTo>
                      <a:pt x="1622" y="736"/>
                    </a:lnTo>
                    <a:lnTo>
                      <a:pt x="1622" y="736"/>
                    </a:lnTo>
                    <a:lnTo>
                      <a:pt x="1622" y="736"/>
                    </a:lnTo>
                    <a:lnTo>
                      <a:pt x="1624" y="736"/>
                    </a:lnTo>
                    <a:lnTo>
                      <a:pt x="1626" y="736"/>
                    </a:lnTo>
                    <a:lnTo>
                      <a:pt x="1628" y="736"/>
                    </a:lnTo>
                    <a:lnTo>
                      <a:pt x="1626" y="736"/>
                    </a:lnTo>
                    <a:lnTo>
                      <a:pt x="1622" y="738"/>
                    </a:lnTo>
                    <a:lnTo>
                      <a:pt x="1622" y="738"/>
                    </a:lnTo>
                    <a:lnTo>
                      <a:pt x="1622" y="738"/>
                    </a:lnTo>
                    <a:lnTo>
                      <a:pt x="1622" y="738"/>
                    </a:lnTo>
                    <a:lnTo>
                      <a:pt x="1622" y="738"/>
                    </a:lnTo>
                    <a:lnTo>
                      <a:pt x="1620" y="738"/>
                    </a:lnTo>
                    <a:lnTo>
                      <a:pt x="1618" y="738"/>
                    </a:lnTo>
                    <a:lnTo>
                      <a:pt x="1618" y="738"/>
                    </a:lnTo>
                    <a:lnTo>
                      <a:pt x="1618" y="738"/>
                    </a:lnTo>
                    <a:lnTo>
                      <a:pt x="1618" y="738"/>
                    </a:lnTo>
                    <a:lnTo>
                      <a:pt x="1618" y="738"/>
                    </a:lnTo>
                    <a:lnTo>
                      <a:pt x="1618" y="738"/>
                    </a:lnTo>
                    <a:lnTo>
                      <a:pt x="1618" y="738"/>
                    </a:lnTo>
                    <a:lnTo>
                      <a:pt x="1618" y="738"/>
                    </a:lnTo>
                    <a:lnTo>
                      <a:pt x="1618" y="738"/>
                    </a:lnTo>
                    <a:lnTo>
                      <a:pt x="1616" y="740"/>
                    </a:lnTo>
                    <a:lnTo>
                      <a:pt x="1616" y="740"/>
                    </a:lnTo>
                    <a:lnTo>
                      <a:pt x="1616" y="740"/>
                    </a:lnTo>
                    <a:lnTo>
                      <a:pt x="1616" y="740"/>
                    </a:lnTo>
                    <a:lnTo>
                      <a:pt x="1616" y="740"/>
                    </a:lnTo>
                    <a:lnTo>
                      <a:pt x="1616" y="742"/>
                    </a:lnTo>
                    <a:lnTo>
                      <a:pt x="1618" y="742"/>
                    </a:lnTo>
                    <a:lnTo>
                      <a:pt x="1618" y="742"/>
                    </a:lnTo>
                    <a:lnTo>
                      <a:pt x="1618" y="742"/>
                    </a:lnTo>
                    <a:lnTo>
                      <a:pt x="1618" y="742"/>
                    </a:lnTo>
                    <a:lnTo>
                      <a:pt x="1618" y="744"/>
                    </a:lnTo>
                    <a:lnTo>
                      <a:pt x="1618" y="744"/>
                    </a:lnTo>
                    <a:lnTo>
                      <a:pt x="1620" y="744"/>
                    </a:lnTo>
                    <a:lnTo>
                      <a:pt x="1620" y="744"/>
                    </a:lnTo>
                    <a:lnTo>
                      <a:pt x="1620" y="742"/>
                    </a:lnTo>
                    <a:lnTo>
                      <a:pt x="1620" y="742"/>
                    </a:lnTo>
                    <a:lnTo>
                      <a:pt x="1622" y="742"/>
                    </a:lnTo>
                    <a:lnTo>
                      <a:pt x="1622" y="742"/>
                    </a:lnTo>
                    <a:lnTo>
                      <a:pt x="1622" y="742"/>
                    </a:lnTo>
                    <a:lnTo>
                      <a:pt x="1622" y="744"/>
                    </a:lnTo>
                    <a:lnTo>
                      <a:pt x="1622" y="742"/>
                    </a:lnTo>
                    <a:lnTo>
                      <a:pt x="1622" y="742"/>
                    </a:lnTo>
                    <a:lnTo>
                      <a:pt x="1626" y="742"/>
                    </a:lnTo>
                    <a:lnTo>
                      <a:pt x="1626" y="740"/>
                    </a:lnTo>
                    <a:lnTo>
                      <a:pt x="1626" y="740"/>
                    </a:lnTo>
                    <a:lnTo>
                      <a:pt x="1628" y="740"/>
                    </a:lnTo>
                    <a:lnTo>
                      <a:pt x="1628" y="742"/>
                    </a:lnTo>
                    <a:lnTo>
                      <a:pt x="1628" y="742"/>
                    </a:lnTo>
                    <a:lnTo>
                      <a:pt x="1626" y="744"/>
                    </a:lnTo>
                    <a:lnTo>
                      <a:pt x="1624" y="744"/>
                    </a:lnTo>
                    <a:lnTo>
                      <a:pt x="1624" y="744"/>
                    </a:lnTo>
                    <a:lnTo>
                      <a:pt x="1624" y="746"/>
                    </a:lnTo>
                    <a:lnTo>
                      <a:pt x="1628" y="744"/>
                    </a:lnTo>
                    <a:lnTo>
                      <a:pt x="1628" y="744"/>
                    </a:lnTo>
                    <a:lnTo>
                      <a:pt x="1628" y="744"/>
                    </a:lnTo>
                    <a:lnTo>
                      <a:pt x="1630" y="742"/>
                    </a:lnTo>
                    <a:lnTo>
                      <a:pt x="1630" y="742"/>
                    </a:lnTo>
                    <a:lnTo>
                      <a:pt x="1630" y="742"/>
                    </a:lnTo>
                    <a:lnTo>
                      <a:pt x="1630" y="742"/>
                    </a:lnTo>
                    <a:lnTo>
                      <a:pt x="1630" y="740"/>
                    </a:lnTo>
                    <a:lnTo>
                      <a:pt x="1630" y="740"/>
                    </a:lnTo>
                    <a:lnTo>
                      <a:pt x="1630" y="740"/>
                    </a:lnTo>
                    <a:lnTo>
                      <a:pt x="1630" y="740"/>
                    </a:lnTo>
                    <a:lnTo>
                      <a:pt x="1630" y="742"/>
                    </a:lnTo>
                    <a:lnTo>
                      <a:pt x="1630" y="742"/>
                    </a:lnTo>
                    <a:lnTo>
                      <a:pt x="1632" y="744"/>
                    </a:lnTo>
                    <a:lnTo>
                      <a:pt x="1632" y="744"/>
                    </a:lnTo>
                    <a:lnTo>
                      <a:pt x="1632" y="744"/>
                    </a:lnTo>
                    <a:lnTo>
                      <a:pt x="1634" y="744"/>
                    </a:lnTo>
                    <a:lnTo>
                      <a:pt x="1634" y="746"/>
                    </a:lnTo>
                    <a:lnTo>
                      <a:pt x="1636" y="746"/>
                    </a:lnTo>
                    <a:lnTo>
                      <a:pt x="1636" y="744"/>
                    </a:lnTo>
                    <a:lnTo>
                      <a:pt x="1638" y="744"/>
                    </a:lnTo>
                    <a:lnTo>
                      <a:pt x="1636" y="744"/>
                    </a:lnTo>
                    <a:lnTo>
                      <a:pt x="1636" y="742"/>
                    </a:lnTo>
                    <a:lnTo>
                      <a:pt x="1636" y="742"/>
                    </a:lnTo>
                    <a:lnTo>
                      <a:pt x="1636" y="742"/>
                    </a:lnTo>
                    <a:lnTo>
                      <a:pt x="1636" y="742"/>
                    </a:lnTo>
                    <a:lnTo>
                      <a:pt x="1634" y="740"/>
                    </a:lnTo>
                    <a:lnTo>
                      <a:pt x="1634" y="740"/>
                    </a:lnTo>
                    <a:lnTo>
                      <a:pt x="1636" y="740"/>
                    </a:lnTo>
                    <a:lnTo>
                      <a:pt x="1636" y="740"/>
                    </a:lnTo>
                    <a:lnTo>
                      <a:pt x="1636" y="742"/>
                    </a:lnTo>
                    <a:lnTo>
                      <a:pt x="1638" y="742"/>
                    </a:lnTo>
                    <a:lnTo>
                      <a:pt x="1638" y="742"/>
                    </a:lnTo>
                    <a:lnTo>
                      <a:pt x="1638" y="744"/>
                    </a:lnTo>
                    <a:lnTo>
                      <a:pt x="1638" y="744"/>
                    </a:lnTo>
                    <a:lnTo>
                      <a:pt x="1638" y="746"/>
                    </a:lnTo>
                    <a:lnTo>
                      <a:pt x="1638" y="748"/>
                    </a:lnTo>
                    <a:lnTo>
                      <a:pt x="1638" y="748"/>
                    </a:lnTo>
                    <a:lnTo>
                      <a:pt x="1638" y="748"/>
                    </a:lnTo>
                    <a:lnTo>
                      <a:pt x="1638" y="746"/>
                    </a:lnTo>
                    <a:lnTo>
                      <a:pt x="1641" y="746"/>
                    </a:lnTo>
                    <a:lnTo>
                      <a:pt x="1641" y="746"/>
                    </a:lnTo>
                    <a:lnTo>
                      <a:pt x="1641" y="746"/>
                    </a:lnTo>
                    <a:lnTo>
                      <a:pt x="1641" y="746"/>
                    </a:lnTo>
                    <a:lnTo>
                      <a:pt x="1641" y="746"/>
                    </a:lnTo>
                    <a:lnTo>
                      <a:pt x="1641" y="748"/>
                    </a:lnTo>
                    <a:lnTo>
                      <a:pt x="1643" y="748"/>
                    </a:lnTo>
                    <a:lnTo>
                      <a:pt x="1643" y="748"/>
                    </a:lnTo>
                    <a:lnTo>
                      <a:pt x="1643" y="748"/>
                    </a:lnTo>
                    <a:lnTo>
                      <a:pt x="1643" y="748"/>
                    </a:lnTo>
                    <a:lnTo>
                      <a:pt x="1643" y="748"/>
                    </a:lnTo>
                    <a:lnTo>
                      <a:pt x="1641" y="748"/>
                    </a:lnTo>
                    <a:lnTo>
                      <a:pt x="1641" y="750"/>
                    </a:lnTo>
                    <a:lnTo>
                      <a:pt x="1641" y="750"/>
                    </a:lnTo>
                    <a:lnTo>
                      <a:pt x="1641" y="750"/>
                    </a:lnTo>
                    <a:lnTo>
                      <a:pt x="1643" y="750"/>
                    </a:lnTo>
                    <a:lnTo>
                      <a:pt x="1643" y="750"/>
                    </a:lnTo>
                    <a:lnTo>
                      <a:pt x="1643" y="750"/>
                    </a:lnTo>
                    <a:lnTo>
                      <a:pt x="1643" y="750"/>
                    </a:lnTo>
                    <a:lnTo>
                      <a:pt x="1643" y="752"/>
                    </a:lnTo>
                    <a:lnTo>
                      <a:pt x="1643" y="752"/>
                    </a:lnTo>
                    <a:lnTo>
                      <a:pt x="1643" y="752"/>
                    </a:lnTo>
                    <a:lnTo>
                      <a:pt x="1641" y="752"/>
                    </a:lnTo>
                    <a:lnTo>
                      <a:pt x="1641" y="752"/>
                    </a:lnTo>
                    <a:lnTo>
                      <a:pt x="1641" y="752"/>
                    </a:lnTo>
                    <a:lnTo>
                      <a:pt x="1641" y="752"/>
                    </a:lnTo>
                    <a:lnTo>
                      <a:pt x="1643" y="754"/>
                    </a:lnTo>
                    <a:lnTo>
                      <a:pt x="1643" y="754"/>
                    </a:lnTo>
                    <a:lnTo>
                      <a:pt x="1645" y="754"/>
                    </a:lnTo>
                    <a:lnTo>
                      <a:pt x="1645" y="752"/>
                    </a:lnTo>
                    <a:lnTo>
                      <a:pt x="1645" y="750"/>
                    </a:lnTo>
                    <a:lnTo>
                      <a:pt x="1645" y="750"/>
                    </a:lnTo>
                    <a:lnTo>
                      <a:pt x="1645" y="752"/>
                    </a:lnTo>
                    <a:lnTo>
                      <a:pt x="1645" y="752"/>
                    </a:lnTo>
                    <a:lnTo>
                      <a:pt x="1645" y="752"/>
                    </a:lnTo>
                    <a:lnTo>
                      <a:pt x="1645" y="754"/>
                    </a:lnTo>
                    <a:lnTo>
                      <a:pt x="1645" y="754"/>
                    </a:lnTo>
                    <a:lnTo>
                      <a:pt x="1645" y="754"/>
                    </a:lnTo>
                    <a:lnTo>
                      <a:pt x="1645" y="754"/>
                    </a:lnTo>
                    <a:lnTo>
                      <a:pt x="1645" y="754"/>
                    </a:lnTo>
                    <a:lnTo>
                      <a:pt x="1645" y="754"/>
                    </a:lnTo>
                    <a:lnTo>
                      <a:pt x="1645" y="754"/>
                    </a:lnTo>
                    <a:lnTo>
                      <a:pt x="1647" y="754"/>
                    </a:lnTo>
                    <a:lnTo>
                      <a:pt x="1647" y="754"/>
                    </a:lnTo>
                    <a:lnTo>
                      <a:pt x="1647" y="754"/>
                    </a:lnTo>
                    <a:lnTo>
                      <a:pt x="1647" y="754"/>
                    </a:lnTo>
                    <a:lnTo>
                      <a:pt x="1647" y="752"/>
                    </a:lnTo>
                    <a:lnTo>
                      <a:pt x="1647" y="752"/>
                    </a:lnTo>
                    <a:lnTo>
                      <a:pt x="1647" y="752"/>
                    </a:lnTo>
                    <a:lnTo>
                      <a:pt x="1647" y="752"/>
                    </a:lnTo>
                    <a:lnTo>
                      <a:pt x="1647" y="750"/>
                    </a:lnTo>
                    <a:lnTo>
                      <a:pt x="1647" y="748"/>
                    </a:lnTo>
                    <a:lnTo>
                      <a:pt x="1647" y="748"/>
                    </a:lnTo>
                    <a:lnTo>
                      <a:pt x="1647" y="750"/>
                    </a:lnTo>
                    <a:lnTo>
                      <a:pt x="1647" y="750"/>
                    </a:lnTo>
                    <a:lnTo>
                      <a:pt x="1647" y="750"/>
                    </a:lnTo>
                    <a:lnTo>
                      <a:pt x="1647" y="752"/>
                    </a:lnTo>
                    <a:lnTo>
                      <a:pt x="1649" y="752"/>
                    </a:lnTo>
                    <a:lnTo>
                      <a:pt x="1649" y="752"/>
                    </a:lnTo>
                    <a:lnTo>
                      <a:pt x="1649" y="752"/>
                    </a:lnTo>
                    <a:lnTo>
                      <a:pt x="1649" y="752"/>
                    </a:lnTo>
                    <a:lnTo>
                      <a:pt x="1647" y="752"/>
                    </a:lnTo>
                    <a:lnTo>
                      <a:pt x="1649" y="752"/>
                    </a:lnTo>
                    <a:lnTo>
                      <a:pt x="1649" y="754"/>
                    </a:lnTo>
                    <a:lnTo>
                      <a:pt x="1649" y="754"/>
                    </a:lnTo>
                    <a:lnTo>
                      <a:pt x="1649" y="754"/>
                    </a:lnTo>
                    <a:lnTo>
                      <a:pt x="1649" y="754"/>
                    </a:lnTo>
                    <a:lnTo>
                      <a:pt x="1649" y="754"/>
                    </a:lnTo>
                    <a:lnTo>
                      <a:pt x="1649" y="754"/>
                    </a:lnTo>
                    <a:lnTo>
                      <a:pt x="1649" y="754"/>
                    </a:lnTo>
                    <a:lnTo>
                      <a:pt x="1651" y="754"/>
                    </a:lnTo>
                    <a:lnTo>
                      <a:pt x="1651" y="754"/>
                    </a:lnTo>
                    <a:lnTo>
                      <a:pt x="1651" y="754"/>
                    </a:lnTo>
                    <a:lnTo>
                      <a:pt x="1653" y="754"/>
                    </a:lnTo>
                    <a:lnTo>
                      <a:pt x="1651" y="754"/>
                    </a:lnTo>
                    <a:lnTo>
                      <a:pt x="1651" y="756"/>
                    </a:lnTo>
                    <a:lnTo>
                      <a:pt x="1651" y="756"/>
                    </a:lnTo>
                    <a:lnTo>
                      <a:pt x="1651" y="756"/>
                    </a:lnTo>
                    <a:lnTo>
                      <a:pt x="1653" y="756"/>
                    </a:lnTo>
                    <a:lnTo>
                      <a:pt x="1653" y="756"/>
                    </a:lnTo>
                    <a:lnTo>
                      <a:pt x="1653" y="756"/>
                    </a:lnTo>
                    <a:lnTo>
                      <a:pt x="1651" y="758"/>
                    </a:lnTo>
                    <a:lnTo>
                      <a:pt x="1651" y="758"/>
                    </a:lnTo>
                    <a:lnTo>
                      <a:pt x="1651" y="758"/>
                    </a:lnTo>
                    <a:lnTo>
                      <a:pt x="1653" y="758"/>
                    </a:lnTo>
                    <a:lnTo>
                      <a:pt x="1653" y="758"/>
                    </a:lnTo>
                    <a:lnTo>
                      <a:pt x="1653" y="758"/>
                    </a:lnTo>
                    <a:lnTo>
                      <a:pt x="1653" y="758"/>
                    </a:lnTo>
                    <a:lnTo>
                      <a:pt x="1653" y="758"/>
                    </a:lnTo>
                    <a:lnTo>
                      <a:pt x="1653" y="756"/>
                    </a:lnTo>
                    <a:lnTo>
                      <a:pt x="1655" y="756"/>
                    </a:lnTo>
                    <a:lnTo>
                      <a:pt x="1655" y="756"/>
                    </a:lnTo>
                    <a:lnTo>
                      <a:pt x="1655" y="758"/>
                    </a:lnTo>
                    <a:lnTo>
                      <a:pt x="1655" y="758"/>
                    </a:lnTo>
                    <a:lnTo>
                      <a:pt x="1655" y="758"/>
                    </a:lnTo>
                    <a:lnTo>
                      <a:pt x="1653" y="758"/>
                    </a:lnTo>
                    <a:lnTo>
                      <a:pt x="1653" y="760"/>
                    </a:lnTo>
                    <a:lnTo>
                      <a:pt x="1653" y="760"/>
                    </a:lnTo>
                    <a:lnTo>
                      <a:pt x="1653" y="760"/>
                    </a:lnTo>
                    <a:lnTo>
                      <a:pt x="1655" y="762"/>
                    </a:lnTo>
                    <a:lnTo>
                      <a:pt x="1655" y="762"/>
                    </a:lnTo>
                    <a:lnTo>
                      <a:pt x="1655" y="760"/>
                    </a:lnTo>
                    <a:lnTo>
                      <a:pt x="1657" y="760"/>
                    </a:lnTo>
                    <a:lnTo>
                      <a:pt x="1659" y="762"/>
                    </a:lnTo>
                    <a:lnTo>
                      <a:pt x="1659" y="762"/>
                    </a:lnTo>
                    <a:lnTo>
                      <a:pt x="1659" y="760"/>
                    </a:lnTo>
                    <a:lnTo>
                      <a:pt x="1659" y="760"/>
                    </a:lnTo>
                    <a:lnTo>
                      <a:pt x="1659" y="760"/>
                    </a:lnTo>
                    <a:lnTo>
                      <a:pt x="1661" y="760"/>
                    </a:lnTo>
                    <a:lnTo>
                      <a:pt x="1661" y="760"/>
                    </a:lnTo>
                    <a:lnTo>
                      <a:pt x="1663" y="760"/>
                    </a:lnTo>
                    <a:lnTo>
                      <a:pt x="1663" y="760"/>
                    </a:lnTo>
                    <a:lnTo>
                      <a:pt x="1663" y="760"/>
                    </a:lnTo>
                    <a:close/>
                    <a:moveTo>
                      <a:pt x="1630" y="746"/>
                    </a:moveTo>
                    <a:lnTo>
                      <a:pt x="1630" y="746"/>
                    </a:lnTo>
                    <a:lnTo>
                      <a:pt x="1630" y="746"/>
                    </a:lnTo>
                    <a:lnTo>
                      <a:pt x="1630" y="746"/>
                    </a:lnTo>
                    <a:lnTo>
                      <a:pt x="1630" y="748"/>
                    </a:lnTo>
                    <a:lnTo>
                      <a:pt x="1630" y="748"/>
                    </a:lnTo>
                    <a:lnTo>
                      <a:pt x="1632" y="748"/>
                    </a:lnTo>
                    <a:lnTo>
                      <a:pt x="1632" y="750"/>
                    </a:lnTo>
                    <a:lnTo>
                      <a:pt x="1632" y="748"/>
                    </a:lnTo>
                    <a:lnTo>
                      <a:pt x="1632" y="750"/>
                    </a:lnTo>
                    <a:lnTo>
                      <a:pt x="1634" y="750"/>
                    </a:lnTo>
                    <a:lnTo>
                      <a:pt x="1634" y="750"/>
                    </a:lnTo>
                    <a:lnTo>
                      <a:pt x="1632" y="750"/>
                    </a:lnTo>
                    <a:lnTo>
                      <a:pt x="1632" y="750"/>
                    </a:lnTo>
                    <a:lnTo>
                      <a:pt x="1632" y="750"/>
                    </a:lnTo>
                    <a:lnTo>
                      <a:pt x="1632" y="752"/>
                    </a:lnTo>
                    <a:lnTo>
                      <a:pt x="1632" y="752"/>
                    </a:lnTo>
                    <a:lnTo>
                      <a:pt x="1632" y="752"/>
                    </a:lnTo>
                    <a:lnTo>
                      <a:pt x="1634" y="752"/>
                    </a:lnTo>
                    <a:lnTo>
                      <a:pt x="1634" y="752"/>
                    </a:lnTo>
                    <a:lnTo>
                      <a:pt x="1634" y="752"/>
                    </a:lnTo>
                    <a:lnTo>
                      <a:pt x="1636" y="752"/>
                    </a:lnTo>
                    <a:lnTo>
                      <a:pt x="1636" y="752"/>
                    </a:lnTo>
                    <a:lnTo>
                      <a:pt x="1636" y="754"/>
                    </a:lnTo>
                    <a:lnTo>
                      <a:pt x="1638" y="750"/>
                    </a:lnTo>
                    <a:lnTo>
                      <a:pt x="1638" y="750"/>
                    </a:lnTo>
                    <a:lnTo>
                      <a:pt x="1634" y="746"/>
                    </a:lnTo>
                    <a:lnTo>
                      <a:pt x="1634" y="746"/>
                    </a:lnTo>
                    <a:lnTo>
                      <a:pt x="1632" y="744"/>
                    </a:lnTo>
                    <a:lnTo>
                      <a:pt x="1632" y="744"/>
                    </a:lnTo>
                    <a:lnTo>
                      <a:pt x="1630" y="744"/>
                    </a:lnTo>
                    <a:lnTo>
                      <a:pt x="1630" y="744"/>
                    </a:lnTo>
                    <a:lnTo>
                      <a:pt x="1630" y="746"/>
                    </a:lnTo>
                    <a:lnTo>
                      <a:pt x="1630" y="746"/>
                    </a:lnTo>
                    <a:lnTo>
                      <a:pt x="1630" y="746"/>
                    </a:lnTo>
                    <a:lnTo>
                      <a:pt x="1630" y="746"/>
                    </a:lnTo>
                    <a:close/>
                    <a:moveTo>
                      <a:pt x="1643" y="766"/>
                    </a:moveTo>
                    <a:lnTo>
                      <a:pt x="1643" y="766"/>
                    </a:lnTo>
                    <a:lnTo>
                      <a:pt x="1641" y="766"/>
                    </a:lnTo>
                    <a:lnTo>
                      <a:pt x="1641" y="766"/>
                    </a:lnTo>
                    <a:lnTo>
                      <a:pt x="1641" y="766"/>
                    </a:lnTo>
                    <a:lnTo>
                      <a:pt x="1641" y="764"/>
                    </a:lnTo>
                    <a:lnTo>
                      <a:pt x="1641" y="764"/>
                    </a:lnTo>
                    <a:lnTo>
                      <a:pt x="1641" y="764"/>
                    </a:lnTo>
                    <a:lnTo>
                      <a:pt x="1641" y="764"/>
                    </a:lnTo>
                    <a:lnTo>
                      <a:pt x="1641" y="762"/>
                    </a:lnTo>
                    <a:lnTo>
                      <a:pt x="1638" y="762"/>
                    </a:lnTo>
                    <a:lnTo>
                      <a:pt x="1638" y="762"/>
                    </a:lnTo>
                    <a:lnTo>
                      <a:pt x="1638" y="762"/>
                    </a:lnTo>
                    <a:lnTo>
                      <a:pt x="1638" y="762"/>
                    </a:lnTo>
                    <a:lnTo>
                      <a:pt x="1638" y="762"/>
                    </a:lnTo>
                    <a:lnTo>
                      <a:pt x="1636" y="762"/>
                    </a:lnTo>
                    <a:lnTo>
                      <a:pt x="1636" y="762"/>
                    </a:lnTo>
                    <a:lnTo>
                      <a:pt x="1636" y="760"/>
                    </a:lnTo>
                    <a:lnTo>
                      <a:pt x="1636" y="760"/>
                    </a:lnTo>
                    <a:lnTo>
                      <a:pt x="1636" y="760"/>
                    </a:lnTo>
                    <a:lnTo>
                      <a:pt x="1636" y="760"/>
                    </a:lnTo>
                    <a:lnTo>
                      <a:pt x="1636" y="760"/>
                    </a:lnTo>
                    <a:lnTo>
                      <a:pt x="1634" y="758"/>
                    </a:lnTo>
                    <a:lnTo>
                      <a:pt x="1634" y="758"/>
                    </a:lnTo>
                    <a:lnTo>
                      <a:pt x="1634" y="758"/>
                    </a:lnTo>
                    <a:lnTo>
                      <a:pt x="1634" y="758"/>
                    </a:lnTo>
                    <a:lnTo>
                      <a:pt x="1632" y="758"/>
                    </a:lnTo>
                    <a:lnTo>
                      <a:pt x="1632" y="758"/>
                    </a:lnTo>
                    <a:lnTo>
                      <a:pt x="1632" y="758"/>
                    </a:lnTo>
                    <a:lnTo>
                      <a:pt x="1632" y="756"/>
                    </a:lnTo>
                    <a:lnTo>
                      <a:pt x="1632" y="756"/>
                    </a:lnTo>
                    <a:lnTo>
                      <a:pt x="1632" y="758"/>
                    </a:lnTo>
                    <a:lnTo>
                      <a:pt x="1632" y="758"/>
                    </a:lnTo>
                    <a:lnTo>
                      <a:pt x="1632" y="756"/>
                    </a:lnTo>
                    <a:lnTo>
                      <a:pt x="1630" y="754"/>
                    </a:lnTo>
                    <a:lnTo>
                      <a:pt x="1630" y="754"/>
                    </a:lnTo>
                    <a:lnTo>
                      <a:pt x="1628" y="754"/>
                    </a:lnTo>
                    <a:lnTo>
                      <a:pt x="1628" y="754"/>
                    </a:lnTo>
                    <a:lnTo>
                      <a:pt x="1628" y="754"/>
                    </a:lnTo>
                    <a:lnTo>
                      <a:pt x="1626" y="754"/>
                    </a:lnTo>
                    <a:lnTo>
                      <a:pt x="1628" y="754"/>
                    </a:lnTo>
                    <a:lnTo>
                      <a:pt x="1628" y="752"/>
                    </a:lnTo>
                    <a:lnTo>
                      <a:pt x="1628" y="752"/>
                    </a:lnTo>
                    <a:lnTo>
                      <a:pt x="1626" y="752"/>
                    </a:lnTo>
                    <a:lnTo>
                      <a:pt x="1626" y="750"/>
                    </a:lnTo>
                    <a:lnTo>
                      <a:pt x="1626" y="750"/>
                    </a:lnTo>
                    <a:lnTo>
                      <a:pt x="1628" y="752"/>
                    </a:lnTo>
                    <a:lnTo>
                      <a:pt x="1630" y="752"/>
                    </a:lnTo>
                    <a:lnTo>
                      <a:pt x="1628" y="750"/>
                    </a:lnTo>
                    <a:lnTo>
                      <a:pt x="1628" y="750"/>
                    </a:lnTo>
                    <a:lnTo>
                      <a:pt x="1628" y="750"/>
                    </a:lnTo>
                    <a:lnTo>
                      <a:pt x="1628" y="750"/>
                    </a:lnTo>
                    <a:lnTo>
                      <a:pt x="1626" y="748"/>
                    </a:lnTo>
                    <a:lnTo>
                      <a:pt x="1626" y="748"/>
                    </a:lnTo>
                    <a:lnTo>
                      <a:pt x="1624" y="748"/>
                    </a:lnTo>
                    <a:lnTo>
                      <a:pt x="1624" y="746"/>
                    </a:lnTo>
                    <a:lnTo>
                      <a:pt x="1624" y="746"/>
                    </a:lnTo>
                    <a:lnTo>
                      <a:pt x="1624" y="746"/>
                    </a:lnTo>
                    <a:lnTo>
                      <a:pt x="1622" y="746"/>
                    </a:lnTo>
                    <a:lnTo>
                      <a:pt x="1622" y="746"/>
                    </a:lnTo>
                    <a:lnTo>
                      <a:pt x="1622" y="744"/>
                    </a:lnTo>
                    <a:lnTo>
                      <a:pt x="1622" y="744"/>
                    </a:lnTo>
                    <a:lnTo>
                      <a:pt x="1622" y="744"/>
                    </a:lnTo>
                    <a:lnTo>
                      <a:pt x="1622" y="744"/>
                    </a:lnTo>
                    <a:lnTo>
                      <a:pt x="1620" y="744"/>
                    </a:lnTo>
                    <a:lnTo>
                      <a:pt x="1620" y="746"/>
                    </a:lnTo>
                    <a:lnTo>
                      <a:pt x="1620" y="746"/>
                    </a:lnTo>
                    <a:lnTo>
                      <a:pt x="1620" y="746"/>
                    </a:lnTo>
                    <a:lnTo>
                      <a:pt x="1622" y="748"/>
                    </a:lnTo>
                    <a:lnTo>
                      <a:pt x="1620" y="748"/>
                    </a:lnTo>
                    <a:lnTo>
                      <a:pt x="1620" y="748"/>
                    </a:lnTo>
                    <a:lnTo>
                      <a:pt x="1620" y="748"/>
                    </a:lnTo>
                    <a:lnTo>
                      <a:pt x="1622" y="748"/>
                    </a:lnTo>
                    <a:lnTo>
                      <a:pt x="1622" y="748"/>
                    </a:lnTo>
                    <a:lnTo>
                      <a:pt x="1622" y="750"/>
                    </a:lnTo>
                    <a:lnTo>
                      <a:pt x="1622" y="750"/>
                    </a:lnTo>
                    <a:lnTo>
                      <a:pt x="1620" y="750"/>
                    </a:lnTo>
                    <a:lnTo>
                      <a:pt x="1620" y="750"/>
                    </a:lnTo>
                    <a:lnTo>
                      <a:pt x="1622" y="750"/>
                    </a:lnTo>
                    <a:lnTo>
                      <a:pt x="1622" y="750"/>
                    </a:lnTo>
                    <a:lnTo>
                      <a:pt x="1622" y="750"/>
                    </a:lnTo>
                    <a:lnTo>
                      <a:pt x="1624" y="750"/>
                    </a:lnTo>
                    <a:lnTo>
                      <a:pt x="1624" y="752"/>
                    </a:lnTo>
                    <a:lnTo>
                      <a:pt x="1622" y="752"/>
                    </a:lnTo>
                    <a:lnTo>
                      <a:pt x="1622" y="752"/>
                    </a:lnTo>
                    <a:lnTo>
                      <a:pt x="1622" y="752"/>
                    </a:lnTo>
                    <a:lnTo>
                      <a:pt x="1622" y="754"/>
                    </a:lnTo>
                    <a:lnTo>
                      <a:pt x="1622" y="754"/>
                    </a:lnTo>
                    <a:lnTo>
                      <a:pt x="1622" y="754"/>
                    </a:lnTo>
                    <a:lnTo>
                      <a:pt x="1624" y="756"/>
                    </a:lnTo>
                    <a:lnTo>
                      <a:pt x="1626" y="756"/>
                    </a:lnTo>
                    <a:lnTo>
                      <a:pt x="1624" y="758"/>
                    </a:lnTo>
                    <a:lnTo>
                      <a:pt x="1626" y="758"/>
                    </a:lnTo>
                    <a:lnTo>
                      <a:pt x="1626" y="758"/>
                    </a:lnTo>
                    <a:lnTo>
                      <a:pt x="1626" y="758"/>
                    </a:lnTo>
                    <a:lnTo>
                      <a:pt x="1626" y="758"/>
                    </a:lnTo>
                    <a:lnTo>
                      <a:pt x="1626" y="760"/>
                    </a:lnTo>
                    <a:lnTo>
                      <a:pt x="1626" y="760"/>
                    </a:lnTo>
                    <a:lnTo>
                      <a:pt x="1626" y="758"/>
                    </a:lnTo>
                    <a:lnTo>
                      <a:pt x="1628" y="758"/>
                    </a:lnTo>
                    <a:lnTo>
                      <a:pt x="1628" y="758"/>
                    </a:lnTo>
                    <a:lnTo>
                      <a:pt x="1628" y="758"/>
                    </a:lnTo>
                    <a:lnTo>
                      <a:pt x="1628" y="758"/>
                    </a:lnTo>
                    <a:lnTo>
                      <a:pt x="1628" y="760"/>
                    </a:lnTo>
                    <a:lnTo>
                      <a:pt x="1628" y="760"/>
                    </a:lnTo>
                    <a:lnTo>
                      <a:pt x="1628" y="760"/>
                    </a:lnTo>
                    <a:lnTo>
                      <a:pt x="1628" y="760"/>
                    </a:lnTo>
                    <a:lnTo>
                      <a:pt x="1628" y="760"/>
                    </a:lnTo>
                    <a:lnTo>
                      <a:pt x="1630" y="760"/>
                    </a:lnTo>
                    <a:lnTo>
                      <a:pt x="1630" y="760"/>
                    </a:lnTo>
                    <a:lnTo>
                      <a:pt x="1630" y="760"/>
                    </a:lnTo>
                    <a:lnTo>
                      <a:pt x="1630" y="762"/>
                    </a:lnTo>
                    <a:lnTo>
                      <a:pt x="1630" y="762"/>
                    </a:lnTo>
                    <a:lnTo>
                      <a:pt x="1630" y="762"/>
                    </a:lnTo>
                    <a:lnTo>
                      <a:pt x="1632" y="762"/>
                    </a:lnTo>
                    <a:lnTo>
                      <a:pt x="1632" y="764"/>
                    </a:lnTo>
                    <a:lnTo>
                      <a:pt x="1634" y="762"/>
                    </a:lnTo>
                    <a:lnTo>
                      <a:pt x="1634" y="762"/>
                    </a:lnTo>
                    <a:lnTo>
                      <a:pt x="1634" y="762"/>
                    </a:lnTo>
                    <a:lnTo>
                      <a:pt x="1634" y="762"/>
                    </a:lnTo>
                    <a:lnTo>
                      <a:pt x="1634" y="764"/>
                    </a:lnTo>
                    <a:lnTo>
                      <a:pt x="1634" y="764"/>
                    </a:lnTo>
                    <a:lnTo>
                      <a:pt x="1634" y="764"/>
                    </a:lnTo>
                    <a:lnTo>
                      <a:pt x="1634" y="764"/>
                    </a:lnTo>
                    <a:lnTo>
                      <a:pt x="1638" y="766"/>
                    </a:lnTo>
                    <a:lnTo>
                      <a:pt x="1638" y="766"/>
                    </a:lnTo>
                    <a:lnTo>
                      <a:pt x="1636" y="766"/>
                    </a:lnTo>
                    <a:lnTo>
                      <a:pt x="1636" y="766"/>
                    </a:lnTo>
                    <a:lnTo>
                      <a:pt x="1638" y="768"/>
                    </a:lnTo>
                    <a:lnTo>
                      <a:pt x="1638" y="768"/>
                    </a:lnTo>
                    <a:lnTo>
                      <a:pt x="1638" y="768"/>
                    </a:lnTo>
                    <a:lnTo>
                      <a:pt x="1641" y="768"/>
                    </a:lnTo>
                    <a:lnTo>
                      <a:pt x="1641" y="768"/>
                    </a:lnTo>
                    <a:lnTo>
                      <a:pt x="1641" y="768"/>
                    </a:lnTo>
                    <a:lnTo>
                      <a:pt x="1643" y="768"/>
                    </a:lnTo>
                    <a:lnTo>
                      <a:pt x="1643" y="768"/>
                    </a:lnTo>
                    <a:lnTo>
                      <a:pt x="1645" y="768"/>
                    </a:lnTo>
                    <a:lnTo>
                      <a:pt x="1643" y="766"/>
                    </a:lnTo>
                    <a:lnTo>
                      <a:pt x="1643" y="766"/>
                    </a:lnTo>
                    <a:close/>
                    <a:moveTo>
                      <a:pt x="1612" y="736"/>
                    </a:moveTo>
                    <a:lnTo>
                      <a:pt x="1612" y="736"/>
                    </a:lnTo>
                    <a:lnTo>
                      <a:pt x="1614" y="734"/>
                    </a:lnTo>
                    <a:lnTo>
                      <a:pt x="1614" y="734"/>
                    </a:lnTo>
                    <a:lnTo>
                      <a:pt x="1614" y="734"/>
                    </a:lnTo>
                    <a:lnTo>
                      <a:pt x="1614" y="734"/>
                    </a:lnTo>
                    <a:lnTo>
                      <a:pt x="1614" y="732"/>
                    </a:lnTo>
                    <a:lnTo>
                      <a:pt x="1614" y="732"/>
                    </a:lnTo>
                    <a:lnTo>
                      <a:pt x="1612" y="732"/>
                    </a:lnTo>
                    <a:lnTo>
                      <a:pt x="1612" y="732"/>
                    </a:lnTo>
                    <a:lnTo>
                      <a:pt x="1612" y="732"/>
                    </a:lnTo>
                    <a:lnTo>
                      <a:pt x="1610" y="732"/>
                    </a:lnTo>
                    <a:lnTo>
                      <a:pt x="1608" y="732"/>
                    </a:lnTo>
                    <a:lnTo>
                      <a:pt x="1608" y="732"/>
                    </a:lnTo>
                    <a:lnTo>
                      <a:pt x="1608" y="734"/>
                    </a:lnTo>
                    <a:lnTo>
                      <a:pt x="1610" y="734"/>
                    </a:lnTo>
                    <a:lnTo>
                      <a:pt x="1610" y="734"/>
                    </a:lnTo>
                    <a:lnTo>
                      <a:pt x="1612" y="736"/>
                    </a:lnTo>
                    <a:lnTo>
                      <a:pt x="1612" y="736"/>
                    </a:lnTo>
                    <a:lnTo>
                      <a:pt x="1612" y="736"/>
                    </a:lnTo>
                    <a:close/>
                    <a:moveTo>
                      <a:pt x="1618" y="744"/>
                    </a:moveTo>
                    <a:lnTo>
                      <a:pt x="1618" y="744"/>
                    </a:lnTo>
                    <a:lnTo>
                      <a:pt x="1618" y="744"/>
                    </a:lnTo>
                    <a:lnTo>
                      <a:pt x="1616" y="744"/>
                    </a:lnTo>
                    <a:lnTo>
                      <a:pt x="1616" y="746"/>
                    </a:lnTo>
                    <a:lnTo>
                      <a:pt x="1616" y="744"/>
                    </a:lnTo>
                    <a:lnTo>
                      <a:pt x="1616" y="744"/>
                    </a:lnTo>
                    <a:lnTo>
                      <a:pt x="1616" y="742"/>
                    </a:lnTo>
                    <a:lnTo>
                      <a:pt x="1616" y="742"/>
                    </a:lnTo>
                    <a:lnTo>
                      <a:pt x="1614" y="742"/>
                    </a:lnTo>
                    <a:lnTo>
                      <a:pt x="1614" y="742"/>
                    </a:lnTo>
                    <a:lnTo>
                      <a:pt x="1614" y="742"/>
                    </a:lnTo>
                    <a:lnTo>
                      <a:pt x="1614" y="742"/>
                    </a:lnTo>
                    <a:lnTo>
                      <a:pt x="1614" y="744"/>
                    </a:lnTo>
                    <a:lnTo>
                      <a:pt x="1614" y="744"/>
                    </a:lnTo>
                    <a:lnTo>
                      <a:pt x="1612" y="744"/>
                    </a:lnTo>
                    <a:lnTo>
                      <a:pt x="1612" y="744"/>
                    </a:lnTo>
                    <a:lnTo>
                      <a:pt x="1612" y="744"/>
                    </a:lnTo>
                    <a:lnTo>
                      <a:pt x="1612" y="746"/>
                    </a:lnTo>
                    <a:lnTo>
                      <a:pt x="1614" y="746"/>
                    </a:lnTo>
                    <a:lnTo>
                      <a:pt x="1614" y="746"/>
                    </a:lnTo>
                    <a:lnTo>
                      <a:pt x="1614" y="746"/>
                    </a:lnTo>
                    <a:lnTo>
                      <a:pt x="1612" y="746"/>
                    </a:lnTo>
                    <a:lnTo>
                      <a:pt x="1612" y="746"/>
                    </a:lnTo>
                    <a:lnTo>
                      <a:pt x="1612" y="748"/>
                    </a:lnTo>
                    <a:lnTo>
                      <a:pt x="1614" y="748"/>
                    </a:lnTo>
                    <a:lnTo>
                      <a:pt x="1614" y="748"/>
                    </a:lnTo>
                    <a:lnTo>
                      <a:pt x="1614" y="750"/>
                    </a:lnTo>
                    <a:lnTo>
                      <a:pt x="1614" y="750"/>
                    </a:lnTo>
                    <a:lnTo>
                      <a:pt x="1614" y="748"/>
                    </a:lnTo>
                    <a:lnTo>
                      <a:pt x="1614" y="748"/>
                    </a:lnTo>
                    <a:lnTo>
                      <a:pt x="1614" y="748"/>
                    </a:lnTo>
                    <a:lnTo>
                      <a:pt x="1614" y="748"/>
                    </a:lnTo>
                    <a:lnTo>
                      <a:pt x="1616" y="748"/>
                    </a:lnTo>
                    <a:lnTo>
                      <a:pt x="1616" y="748"/>
                    </a:lnTo>
                    <a:lnTo>
                      <a:pt x="1616" y="748"/>
                    </a:lnTo>
                    <a:lnTo>
                      <a:pt x="1616" y="748"/>
                    </a:lnTo>
                    <a:lnTo>
                      <a:pt x="1616" y="748"/>
                    </a:lnTo>
                    <a:lnTo>
                      <a:pt x="1618" y="748"/>
                    </a:lnTo>
                    <a:lnTo>
                      <a:pt x="1618" y="748"/>
                    </a:lnTo>
                    <a:lnTo>
                      <a:pt x="1618" y="748"/>
                    </a:lnTo>
                    <a:lnTo>
                      <a:pt x="1618" y="746"/>
                    </a:lnTo>
                    <a:lnTo>
                      <a:pt x="1618" y="746"/>
                    </a:lnTo>
                    <a:lnTo>
                      <a:pt x="1618" y="746"/>
                    </a:lnTo>
                    <a:lnTo>
                      <a:pt x="1618" y="744"/>
                    </a:lnTo>
                    <a:lnTo>
                      <a:pt x="1618" y="744"/>
                    </a:lnTo>
                    <a:close/>
                    <a:moveTo>
                      <a:pt x="1106" y="531"/>
                    </a:moveTo>
                    <a:lnTo>
                      <a:pt x="1108" y="531"/>
                    </a:lnTo>
                    <a:lnTo>
                      <a:pt x="1108" y="529"/>
                    </a:lnTo>
                    <a:lnTo>
                      <a:pt x="1108" y="529"/>
                    </a:lnTo>
                    <a:lnTo>
                      <a:pt x="1108" y="529"/>
                    </a:lnTo>
                    <a:lnTo>
                      <a:pt x="1106" y="529"/>
                    </a:lnTo>
                    <a:lnTo>
                      <a:pt x="1106" y="529"/>
                    </a:lnTo>
                    <a:lnTo>
                      <a:pt x="1106" y="531"/>
                    </a:lnTo>
                    <a:lnTo>
                      <a:pt x="1106" y="531"/>
                    </a:lnTo>
                    <a:lnTo>
                      <a:pt x="1106" y="531"/>
                    </a:lnTo>
                    <a:lnTo>
                      <a:pt x="1106" y="531"/>
                    </a:lnTo>
                    <a:lnTo>
                      <a:pt x="1106" y="531"/>
                    </a:lnTo>
                    <a:close/>
                    <a:moveTo>
                      <a:pt x="780" y="236"/>
                    </a:moveTo>
                    <a:lnTo>
                      <a:pt x="780" y="236"/>
                    </a:lnTo>
                    <a:lnTo>
                      <a:pt x="782" y="236"/>
                    </a:lnTo>
                    <a:lnTo>
                      <a:pt x="782" y="236"/>
                    </a:lnTo>
                    <a:lnTo>
                      <a:pt x="786" y="236"/>
                    </a:lnTo>
                    <a:lnTo>
                      <a:pt x="786" y="236"/>
                    </a:lnTo>
                    <a:lnTo>
                      <a:pt x="786" y="236"/>
                    </a:lnTo>
                    <a:lnTo>
                      <a:pt x="786" y="236"/>
                    </a:lnTo>
                    <a:lnTo>
                      <a:pt x="786" y="236"/>
                    </a:lnTo>
                    <a:lnTo>
                      <a:pt x="786" y="236"/>
                    </a:lnTo>
                    <a:lnTo>
                      <a:pt x="789" y="234"/>
                    </a:lnTo>
                    <a:lnTo>
                      <a:pt x="789" y="234"/>
                    </a:lnTo>
                    <a:lnTo>
                      <a:pt x="789" y="234"/>
                    </a:lnTo>
                    <a:lnTo>
                      <a:pt x="789" y="234"/>
                    </a:lnTo>
                    <a:lnTo>
                      <a:pt x="789" y="234"/>
                    </a:lnTo>
                    <a:lnTo>
                      <a:pt x="789" y="234"/>
                    </a:lnTo>
                    <a:lnTo>
                      <a:pt x="789" y="234"/>
                    </a:lnTo>
                    <a:lnTo>
                      <a:pt x="791" y="234"/>
                    </a:lnTo>
                    <a:lnTo>
                      <a:pt x="791" y="234"/>
                    </a:lnTo>
                    <a:lnTo>
                      <a:pt x="789" y="234"/>
                    </a:lnTo>
                    <a:lnTo>
                      <a:pt x="776" y="238"/>
                    </a:lnTo>
                    <a:lnTo>
                      <a:pt x="778" y="238"/>
                    </a:lnTo>
                    <a:lnTo>
                      <a:pt x="780" y="236"/>
                    </a:lnTo>
                    <a:close/>
                    <a:moveTo>
                      <a:pt x="776" y="238"/>
                    </a:moveTo>
                    <a:lnTo>
                      <a:pt x="776" y="238"/>
                    </a:lnTo>
                    <a:lnTo>
                      <a:pt x="776" y="238"/>
                    </a:lnTo>
                    <a:lnTo>
                      <a:pt x="776" y="238"/>
                    </a:lnTo>
                    <a:close/>
                    <a:moveTo>
                      <a:pt x="776" y="238"/>
                    </a:moveTo>
                    <a:lnTo>
                      <a:pt x="776" y="238"/>
                    </a:lnTo>
                    <a:lnTo>
                      <a:pt x="774" y="238"/>
                    </a:lnTo>
                    <a:lnTo>
                      <a:pt x="776" y="238"/>
                    </a:lnTo>
                    <a:lnTo>
                      <a:pt x="776" y="238"/>
                    </a:lnTo>
                    <a:close/>
                    <a:moveTo>
                      <a:pt x="774" y="238"/>
                    </a:moveTo>
                    <a:lnTo>
                      <a:pt x="774" y="238"/>
                    </a:lnTo>
                    <a:lnTo>
                      <a:pt x="774" y="238"/>
                    </a:lnTo>
                    <a:lnTo>
                      <a:pt x="774" y="238"/>
                    </a:lnTo>
                    <a:lnTo>
                      <a:pt x="774" y="238"/>
                    </a:lnTo>
                    <a:close/>
                    <a:moveTo>
                      <a:pt x="770" y="240"/>
                    </a:moveTo>
                    <a:lnTo>
                      <a:pt x="770" y="240"/>
                    </a:lnTo>
                    <a:lnTo>
                      <a:pt x="770" y="240"/>
                    </a:lnTo>
                    <a:lnTo>
                      <a:pt x="770" y="240"/>
                    </a:lnTo>
                    <a:lnTo>
                      <a:pt x="772" y="238"/>
                    </a:lnTo>
                    <a:lnTo>
                      <a:pt x="772" y="238"/>
                    </a:lnTo>
                    <a:lnTo>
                      <a:pt x="774" y="238"/>
                    </a:lnTo>
                    <a:lnTo>
                      <a:pt x="768" y="240"/>
                    </a:lnTo>
                    <a:lnTo>
                      <a:pt x="768" y="240"/>
                    </a:lnTo>
                    <a:lnTo>
                      <a:pt x="768" y="240"/>
                    </a:lnTo>
                    <a:lnTo>
                      <a:pt x="768" y="240"/>
                    </a:lnTo>
                    <a:lnTo>
                      <a:pt x="770" y="240"/>
                    </a:lnTo>
                    <a:close/>
                    <a:moveTo>
                      <a:pt x="758" y="246"/>
                    </a:moveTo>
                    <a:lnTo>
                      <a:pt x="760" y="244"/>
                    </a:lnTo>
                    <a:lnTo>
                      <a:pt x="760" y="244"/>
                    </a:lnTo>
                    <a:lnTo>
                      <a:pt x="760" y="244"/>
                    </a:lnTo>
                    <a:lnTo>
                      <a:pt x="760" y="244"/>
                    </a:lnTo>
                    <a:lnTo>
                      <a:pt x="760" y="244"/>
                    </a:lnTo>
                    <a:lnTo>
                      <a:pt x="758" y="244"/>
                    </a:lnTo>
                    <a:lnTo>
                      <a:pt x="758" y="244"/>
                    </a:lnTo>
                    <a:lnTo>
                      <a:pt x="758" y="246"/>
                    </a:lnTo>
                    <a:lnTo>
                      <a:pt x="758" y="246"/>
                    </a:lnTo>
                    <a:lnTo>
                      <a:pt x="758" y="246"/>
                    </a:lnTo>
                    <a:close/>
                    <a:moveTo>
                      <a:pt x="762" y="244"/>
                    </a:moveTo>
                    <a:lnTo>
                      <a:pt x="764" y="242"/>
                    </a:lnTo>
                    <a:lnTo>
                      <a:pt x="764" y="242"/>
                    </a:lnTo>
                    <a:lnTo>
                      <a:pt x="766" y="242"/>
                    </a:lnTo>
                    <a:lnTo>
                      <a:pt x="766" y="242"/>
                    </a:lnTo>
                    <a:lnTo>
                      <a:pt x="764" y="242"/>
                    </a:lnTo>
                    <a:lnTo>
                      <a:pt x="762" y="242"/>
                    </a:lnTo>
                    <a:lnTo>
                      <a:pt x="762" y="242"/>
                    </a:lnTo>
                    <a:lnTo>
                      <a:pt x="762" y="244"/>
                    </a:lnTo>
                    <a:lnTo>
                      <a:pt x="762" y="244"/>
                    </a:lnTo>
                    <a:lnTo>
                      <a:pt x="762" y="244"/>
                    </a:lnTo>
                    <a:lnTo>
                      <a:pt x="762" y="244"/>
                    </a:lnTo>
                    <a:close/>
                    <a:moveTo>
                      <a:pt x="844" y="84"/>
                    </a:moveTo>
                    <a:lnTo>
                      <a:pt x="844" y="82"/>
                    </a:lnTo>
                    <a:lnTo>
                      <a:pt x="844" y="80"/>
                    </a:lnTo>
                    <a:lnTo>
                      <a:pt x="844" y="78"/>
                    </a:lnTo>
                    <a:lnTo>
                      <a:pt x="846" y="78"/>
                    </a:lnTo>
                    <a:lnTo>
                      <a:pt x="846" y="78"/>
                    </a:lnTo>
                    <a:lnTo>
                      <a:pt x="844" y="78"/>
                    </a:lnTo>
                    <a:lnTo>
                      <a:pt x="844" y="80"/>
                    </a:lnTo>
                    <a:lnTo>
                      <a:pt x="844" y="82"/>
                    </a:lnTo>
                    <a:lnTo>
                      <a:pt x="844" y="84"/>
                    </a:lnTo>
                    <a:lnTo>
                      <a:pt x="844" y="86"/>
                    </a:lnTo>
                    <a:lnTo>
                      <a:pt x="844" y="86"/>
                    </a:lnTo>
                    <a:lnTo>
                      <a:pt x="844" y="88"/>
                    </a:lnTo>
                    <a:lnTo>
                      <a:pt x="844" y="84"/>
                    </a:lnTo>
                    <a:lnTo>
                      <a:pt x="844" y="84"/>
                    </a:lnTo>
                    <a:close/>
                    <a:moveTo>
                      <a:pt x="846" y="646"/>
                    </a:moveTo>
                    <a:lnTo>
                      <a:pt x="846" y="648"/>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close/>
                    <a:moveTo>
                      <a:pt x="1235" y="64"/>
                    </a:moveTo>
                    <a:lnTo>
                      <a:pt x="1235" y="64"/>
                    </a:lnTo>
                    <a:lnTo>
                      <a:pt x="1235" y="64"/>
                    </a:lnTo>
                    <a:lnTo>
                      <a:pt x="1237" y="64"/>
                    </a:lnTo>
                    <a:lnTo>
                      <a:pt x="1239" y="64"/>
                    </a:lnTo>
                    <a:lnTo>
                      <a:pt x="1241" y="66"/>
                    </a:lnTo>
                    <a:lnTo>
                      <a:pt x="1241" y="68"/>
                    </a:lnTo>
                    <a:lnTo>
                      <a:pt x="1243" y="68"/>
                    </a:lnTo>
                    <a:lnTo>
                      <a:pt x="1243" y="68"/>
                    </a:lnTo>
                    <a:lnTo>
                      <a:pt x="1241" y="66"/>
                    </a:lnTo>
                    <a:lnTo>
                      <a:pt x="1241" y="66"/>
                    </a:lnTo>
                    <a:lnTo>
                      <a:pt x="1239" y="64"/>
                    </a:lnTo>
                    <a:lnTo>
                      <a:pt x="1233" y="61"/>
                    </a:lnTo>
                    <a:lnTo>
                      <a:pt x="1233" y="61"/>
                    </a:lnTo>
                    <a:lnTo>
                      <a:pt x="1233" y="64"/>
                    </a:lnTo>
                    <a:lnTo>
                      <a:pt x="1235" y="64"/>
                    </a:lnTo>
                    <a:close/>
                    <a:moveTo>
                      <a:pt x="873" y="47"/>
                    </a:moveTo>
                    <a:lnTo>
                      <a:pt x="879" y="49"/>
                    </a:lnTo>
                    <a:lnTo>
                      <a:pt x="873" y="47"/>
                    </a:lnTo>
                    <a:lnTo>
                      <a:pt x="870" y="47"/>
                    </a:lnTo>
                    <a:lnTo>
                      <a:pt x="870" y="49"/>
                    </a:lnTo>
                    <a:lnTo>
                      <a:pt x="870" y="49"/>
                    </a:lnTo>
                    <a:lnTo>
                      <a:pt x="870" y="47"/>
                    </a:lnTo>
                    <a:lnTo>
                      <a:pt x="873" y="47"/>
                    </a:lnTo>
                    <a:close/>
                    <a:moveTo>
                      <a:pt x="856" y="64"/>
                    </a:moveTo>
                    <a:lnTo>
                      <a:pt x="856" y="61"/>
                    </a:lnTo>
                    <a:lnTo>
                      <a:pt x="858" y="59"/>
                    </a:lnTo>
                    <a:lnTo>
                      <a:pt x="858" y="59"/>
                    </a:lnTo>
                    <a:lnTo>
                      <a:pt x="858" y="59"/>
                    </a:lnTo>
                    <a:lnTo>
                      <a:pt x="858" y="59"/>
                    </a:lnTo>
                    <a:lnTo>
                      <a:pt x="856" y="59"/>
                    </a:lnTo>
                    <a:lnTo>
                      <a:pt x="856" y="61"/>
                    </a:lnTo>
                    <a:lnTo>
                      <a:pt x="856" y="61"/>
                    </a:lnTo>
                    <a:lnTo>
                      <a:pt x="854" y="64"/>
                    </a:lnTo>
                    <a:lnTo>
                      <a:pt x="852" y="66"/>
                    </a:lnTo>
                    <a:lnTo>
                      <a:pt x="854" y="64"/>
                    </a:lnTo>
                    <a:lnTo>
                      <a:pt x="856" y="64"/>
                    </a:lnTo>
                    <a:close/>
                    <a:moveTo>
                      <a:pt x="860" y="57"/>
                    </a:moveTo>
                    <a:lnTo>
                      <a:pt x="860" y="55"/>
                    </a:lnTo>
                    <a:lnTo>
                      <a:pt x="862" y="53"/>
                    </a:lnTo>
                    <a:lnTo>
                      <a:pt x="866" y="51"/>
                    </a:lnTo>
                    <a:lnTo>
                      <a:pt x="864" y="51"/>
                    </a:lnTo>
                    <a:lnTo>
                      <a:pt x="860" y="55"/>
                    </a:lnTo>
                    <a:lnTo>
                      <a:pt x="860" y="55"/>
                    </a:lnTo>
                    <a:lnTo>
                      <a:pt x="858" y="57"/>
                    </a:lnTo>
                    <a:lnTo>
                      <a:pt x="858" y="57"/>
                    </a:lnTo>
                    <a:lnTo>
                      <a:pt x="860" y="57"/>
                    </a:lnTo>
                    <a:close/>
                    <a:moveTo>
                      <a:pt x="848" y="72"/>
                    </a:moveTo>
                    <a:lnTo>
                      <a:pt x="848" y="72"/>
                    </a:lnTo>
                    <a:lnTo>
                      <a:pt x="852" y="68"/>
                    </a:lnTo>
                    <a:lnTo>
                      <a:pt x="852" y="66"/>
                    </a:lnTo>
                    <a:lnTo>
                      <a:pt x="848" y="70"/>
                    </a:lnTo>
                    <a:lnTo>
                      <a:pt x="848" y="72"/>
                    </a:lnTo>
                    <a:lnTo>
                      <a:pt x="848" y="72"/>
                    </a:lnTo>
                    <a:lnTo>
                      <a:pt x="846" y="78"/>
                    </a:lnTo>
                    <a:lnTo>
                      <a:pt x="846" y="76"/>
                    </a:lnTo>
                    <a:lnTo>
                      <a:pt x="848" y="72"/>
                    </a:lnTo>
                    <a:close/>
                    <a:moveTo>
                      <a:pt x="746" y="250"/>
                    </a:moveTo>
                    <a:lnTo>
                      <a:pt x="748" y="250"/>
                    </a:lnTo>
                    <a:lnTo>
                      <a:pt x="750" y="248"/>
                    </a:lnTo>
                    <a:lnTo>
                      <a:pt x="750" y="248"/>
                    </a:lnTo>
                    <a:lnTo>
                      <a:pt x="750" y="248"/>
                    </a:lnTo>
                    <a:lnTo>
                      <a:pt x="750" y="248"/>
                    </a:lnTo>
                    <a:lnTo>
                      <a:pt x="752" y="248"/>
                    </a:lnTo>
                    <a:lnTo>
                      <a:pt x="754" y="246"/>
                    </a:lnTo>
                    <a:lnTo>
                      <a:pt x="756" y="246"/>
                    </a:lnTo>
                    <a:lnTo>
                      <a:pt x="756" y="246"/>
                    </a:lnTo>
                    <a:lnTo>
                      <a:pt x="756" y="246"/>
                    </a:lnTo>
                    <a:lnTo>
                      <a:pt x="758" y="246"/>
                    </a:lnTo>
                    <a:lnTo>
                      <a:pt x="756" y="246"/>
                    </a:lnTo>
                    <a:lnTo>
                      <a:pt x="754" y="246"/>
                    </a:lnTo>
                    <a:lnTo>
                      <a:pt x="743" y="250"/>
                    </a:lnTo>
                    <a:lnTo>
                      <a:pt x="743" y="250"/>
                    </a:lnTo>
                    <a:lnTo>
                      <a:pt x="743" y="252"/>
                    </a:lnTo>
                    <a:lnTo>
                      <a:pt x="743" y="250"/>
                    </a:lnTo>
                    <a:lnTo>
                      <a:pt x="746" y="250"/>
                    </a:lnTo>
                    <a:close/>
                    <a:moveTo>
                      <a:pt x="1098" y="43"/>
                    </a:moveTo>
                    <a:lnTo>
                      <a:pt x="1100" y="45"/>
                    </a:lnTo>
                    <a:lnTo>
                      <a:pt x="1102" y="45"/>
                    </a:lnTo>
                    <a:lnTo>
                      <a:pt x="1102" y="45"/>
                    </a:lnTo>
                    <a:lnTo>
                      <a:pt x="1102" y="45"/>
                    </a:lnTo>
                    <a:lnTo>
                      <a:pt x="1104" y="45"/>
                    </a:lnTo>
                    <a:lnTo>
                      <a:pt x="1104" y="45"/>
                    </a:lnTo>
                    <a:lnTo>
                      <a:pt x="1102" y="45"/>
                    </a:lnTo>
                    <a:lnTo>
                      <a:pt x="1102" y="45"/>
                    </a:lnTo>
                    <a:lnTo>
                      <a:pt x="1102" y="45"/>
                    </a:lnTo>
                    <a:lnTo>
                      <a:pt x="1102" y="45"/>
                    </a:lnTo>
                    <a:lnTo>
                      <a:pt x="1102" y="45"/>
                    </a:lnTo>
                    <a:lnTo>
                      <a:pt x="1096" y="43"/>
                    </a:lnTo>
                    <a:lnTo>
                      <a:pt x="1096" y="43"/>
                    </a:lnTo>
                    <a:lnTo>
                      <a:pt x="1096" y="43"/>
                    </a:lnTo>
                    <a:lnTo>
                      <a:pt x="1096" y="43"/>
                    </a:lnTo>
                    <a:lnTo>
                      <a:pt x="1096" y="43"/>
                    </a:lnTo>
                    <a:lnTo>
                      <a:pt x="1098" y="43"/>
                    </a:lnTo>
                    <a:close/>
                    <a:moveTo>
                      <a:pt x="723" y="459"/>
                    </a:moveTo>
                    <a:lnTo>
                      <a:pt x="723" y="459"/>
                    </a:lnTo>
                    <a:lnTo>
                      <a:pt x="723" y="459"/>
                    </a:lnTo>
                    <a:lnTo>
                      <a:pt x="723" y="459"/>
                    </a:lnTo>
                    <a:lnTo>
                      <a:pt x="721" y="461"/>
                    </a:lnTo>
                    <a:lnTo>
                      <a:pt x="721" y="461"/>
                    </a:lnTo>
                    <a:lnTo>
                      <a:pt x="721" y="461"/>
                    </a:lnTo>
                    <a:lnTo>
                      <a:pt x="721" y="461"/>
                    </a:lnTo>
                    <a:lnTo>
                      <a:pt x="723" y="461"/>
                    </a:lnTo>
                    <a:lnTo>
                      <a:pt x="723" y="461"/>
                    </a:lnTo>
                    <a:lnTo>
                      <a:pt x="723" y="461"/>
                    </a:lnTo>
                    <a:lnTo>
                      <a:pt x="723" y="461"/>
                    </a:lnTo>
                    <a:lnTo>
                      <a:pt x="723" y="461"/>
                    </a:lnTo>
                    <a:lnTo>
                      <a:pt x="723" y="461"/>
                    </a:lnTo>
                    <a:lnTo>
                      <a:pt x="723" y="461"/>
                    </a:lnTo>
                    <a:lnTo>
                      <a:pt x="723" y="461"/>
                    </a:lnTo>
                    <a:lnTo>
                      <a:pt x="723" y="461"/>
                    </a:lnTo>
                    <a:lnTo>
                      <a:pt x="723" y="461"/>
                    </a:lnTo>
                    <a:lnTo>
                      <a:pt x="723" y="461"/>
                    </a:lnTo>
                    <a:lnTo>
                      <a:pt x="723" y="459"/>
                    </a:lnTo>
                    <a:lnTo>
                      <a:pt x="723" y="459"/>
                    </a:lnTo>
                    <a:lnTo>
                      <a:pt x="723" y="459"/>
                    </a:lnTo>
                    <a:close/>
                    <a:moveTo>
                      <a:pt x="721" y="467"/>
                    </a:moveTo>
                    <a:lnTo>
                      <a:pt x="721" y="467"/>
                    </a:lnTo>
                    <a:lnTo>
                      <a:pt x="721" y="469"/>
                    </a:lnTo>
                    <a:lnTo>
                      <a:pt x="721" y="469"/>
                    </a:lnTo>
                    <a:lnTo>
                      <a:pt x="721" y="469"/>
                    </a:lnTo>
                    <a:lnTo>
                      <a:pt x="721" y="467"/>
                    </a:lnTo>
                    <a:lnTo>
                      <a:pt x="721" y="465"/>
                    </a:lnTo>
                    <a:lnTo>
                      <a:pt x="721" y="463"/>
                    </a:lnTo>
                    <a:lnTo>
                      <a:pt x="723" y="463"/>
                    </a:lnTo>
                    <a:lnTo>
                      <a:pt x="721" y="463"/>
                    </a:lnTo>
                    <a:lnTo>
                      <a:pt x="721" y="465"/>
                    </a:lnTo>
                    <a:lnTo>
                      <a:pt x="721" y="467"/>
                    </a:lnTo>
                    <a:close/>
                    <a:moveTo>
                      <a:pt x="750" y="434"/>
                    </a:moveTo>
                    <a:lnTo>
                      <a:pt x="750" y="434"/>
                    </a:lnTo>
                    <a:lnTo>
                      <a:pt x="750" y="434"/>
                    </a:lnTo>
                    <a:lnTo>
                      <a:pt x="752" y="434"/>
                    </a:lnTo>
                    <a:lnTo>
                      <a:pt x="750" y="434"/>
                    </a:lnTo>
                    <a:close/>
                    <a:moveTo>
                      <a:pt x="858" y="760"/>
                    </a:moveTo>
                    <a:lnTo>
                      <a:pt x="858" y="760"/>
                    </a:lnTo>
                    <a:lnTo>
                      <a:pt x="858" y="760"/>
                    </a:lnTo>
                    <a:lnTo>
                      <a:pt x="858" y="760"/>
                    </a:lnTo>
                    <a:lnTo>
                      <a:pt x="858" y="760"/>
                    </a:lnTo>
                    <a:lnTo>
                      <a:pt x="858" y="760"/>
                    </a:lnTo>
                    <a:lnTo>
                      <a:pt x="858" y="760"/>
                    </a:lnTo>
                    <a:close/>
                    <a:moveTo>
                      <a:pt x="852" y="660"/>
                    </a:moveTo>
                    <a:lnTo>
                      <a:pt x="852" y="660"/>
                    </a:lnTo>
                    <a:lnTo>
                      <a:pt x="852" y="658"/>
                    </a:lnTo>
                    <a:lnTo>
                      <a:pt x="850" y="658"/>
                    </a:lnTo>
                    <a:lnTo>
                      <a:pt x="850" y="658"/>
                    </a:lnTo>
                    <a:lnTo>
                      <a:pt x="850" y="658"/>
                    </a:lnTo>
                    <a:lnTo>
                      <a:pt x="850" y="658"/>
                    </a:lnTo>
                    <a:lnTo>
                      <a:pt x="850" y="658"/>
                    </a:lnTo>
                    <a:lnTo>
                      <a:pt x="850" y="660"/>
                    </a:lnTo>
                    <a:lnTo>
                      <a:pt x="852" y="660"/>
                    </a:lnTo>
                    <a:close/>
                    <a:moveTo>
                      <a:pt x="860" y="758"/>
                    </a:moveTo>
                    <a:lnTo>
                      <a:pt x="860" y="758"/>
                    </a:lnTo>
                    <a:lnTo>
                      <a:pt x="860" y="758"/>
                    </a:lnTo>
                    <a:lnTo>
                      <a:pt x="860" y="758"/>
                    </a:lnTo>
                    <a:lnTo>
                      <a:pt x="860" y="758"/>
                    </a:lnTo>
                    <a:lnTo>
                      <a:pt x="860" y="760"/>
                    </a:lnTo>
                    <a:lnTo>
                      <a:pt x="860" y="760"/>
                    </a:lnTo>
                    <a:lnTo>
                      <a:pt x="860" y="760"/>
                    </a:lnTo>
                    <a:lnTo>
                      <a:pt x="860" y="758"/>
                    </a:lnTo>
                    <a:close/>
                    <a:moveTo>
                      <a:pt x="754" y="434"/>
                    </a:moveTo>
                    <a:lnTo>
                      <a:pt x="754" y="434"/>
                    </a:lnTo>
                    <a:lnTo>
                      <a:pt x="752" y="434"/>
                    </a:lnTo>
                    <a:lnTo>
                      <a:pt x="752" y="434"/>
                    </a:lnTo>
                    <a:lnTo>
                      <a:pt x="752" y="434"/>
                    </a:lnTo>
                    <a:lnTo>
                      <a:pt x="752" y="434"/>
                    </a:lnTo>
                    <a:lnTo>
                      <a:pt x="752" y="434"/>
                    </a:lnTo>
                    <a:lnTo>
                      <a:pt x="752" y="434"/>
                    </a:lnTo>
                    <a:lnTo>
                      <a:pt x="754" y="437"/>
                    </a:lnTo>
                    <a:lnTo>
                      <a:pt x="754" y="437"/>
                    </a:lnTo>
                    <a:lnTo>
                      <a:pt x="754" y="434"/>
                    </a:lnTo>
                    <a:lnTo>
                      <a:pt x="754" y="434"/>
                    </a:lnTo>
                    <a:lnTo>
                      <a:pt x="754" y="434"/>
                    </a:lnTo>
                    <a:close/>
                    <a:moveTo>
                      <a:pt x="754" y="434"/>
                    </a:moveTo>
                    <a:lnTo>
                      <a:pt x="754" y="434"/>
                    </a:lnTo>
                    <a:lnTo>
                      <a:pt x="754" y="434"/>
                    </a:lnTo>
                    <a:lnTo>
                      <a:pt x="754" y="434"/>
                    </a:lnTo>
                    <a:lnTo>
                      <a:pt x="754" y="434"/>
                    </a:lnTo>
                    <a:lnTo>
                      <a:pt x="754" y="434"/>
                    </a:lnTo>
                    <a:lnTo>
                      <a:pt x="754" y="434"/>
                    </a:lnTo>
                    <a:close/>
                    <a:moveTo>
                      <a:pt x="754" y="439"/>
                    </a:moveTo>
                    <a:lnTo>
                      <a:pt x="752" y="439"/>
                    </a:lnTo>
                    <a:lnTo>
                      <a:pt x="752" y="439"/>
                    </a:lnTo>
                    <a:lnTo>
                      <a:pt x="752" y="439"/>
                    </a:lnTo>
                    <a:lnTo>
                      <a:pt x="752" y="439"/>
                    </a:lnTo>
                    <a:lnTo>
                      <a:pt x="754" y="439"/>
                    </a:lnTo>
                    <a:lnTo>
                      <a:pt x="754" y="439"/>
                    </a:lnTo>
                    <a:lnTo>
                      <a:pt x="754" y="439"/>
                    </a:lnTo>
                    <a:lnTo>
                      <a:pt x="754" y="439"/>
                    </a:lnTo>
                    <a:lnTo>
                      <a:pt x="754" y="439"/>
                    </a:lnTo>
                    <a:lnTo>
                      <a:pt x="754" y="439"/>
                    </a:lnTo>
                    <a:close/>
                    <a:moveTo>
                      <a:pt x="926" y="771"/>
                    </a:moveTo>
                    <a:lnTo>
                      <a:pt x="926" y="771"/>
                    </a:lnTo>
                    <a:lnTo>
                      <a:pt x="926" y="768"/>
                    </a:lnTo>
                    <a:lnTo>
                      <a:pt x="924" y="768"/>
                    </a:lnTo>
                    <a:lnTo>
                      <a:pt x="922" y="768"/>
                    </a:lnTo>
                    <a:lnTo>
                      <a:pt x="920" y="768"/>
                    </a:lnTo>
                    <a:lnTo>
                      <a:pt x="920" y="768"/>
                    </a:lnTo>
                    <a:lnTo>
                      <a:pt x="918" y="771"/>
                    </a:lnTo>
                    <a:lnTo>
                      <a:pt x="918" y="771"/>
                    </a:lnTo>
                    <a:lnTo>
                      <a:pt x="918" y="771"/>
                    </a:lnTo>
                    <a:lnTo>
                      <a:pt x="918" y="771"/>
                    </a:lnTo>
                    <a:lnTo>
                      <a:pt x="918" y="771"/>
                    </a:lnTo>
                    <a:lnTo>
                      <a:pt x="918" y="773"/>
                    </a:lnTo>
                    <a:lnTo>
                      <a:pt x="918" y="773"/>
                    </a:lnTo>
                    <a:lnTo>
                      <a:pt x="920" y="773"/>
                    </a:lnTo>
                    <a:lnTo>
                      <a:pt x="922" y="771"/>
                    </a:lnTo>
                    <a:lnTo>
                      <a:pt x="922" y="773"/>
                    </a:lnTo>
                    <a:lnTo>
                      <a:pt x="922" y="773"/>
                    </a:lnTo>
                    <a:lnTo>
                      <a:pt x="922" y="773"/>
                    </a:lnTo>
                    <a:lnTo>
                      <a:pt x="922" y="773"/>
                    </a:lnTo>
                    <a:lnTo>
                      <a:pt x="922" y="771"/>
                    </a:lnTo>
                    <a:lnTo>
                      <a:pt x="922" y="771"/>
                    </a:lnTo>
                    <a:lnTo>
                      <a:pt x="926" y="771"/>
                    </a:lnTo>
                    <a:lnTo>
                      <a:pt x="926" y="771"/>
                    </a:lnTo>
                    <a:lnTo>
                      <a:pt x="926" y="773"/>
                    </a:lnTo>
                    <a:lnTo>
                      <a:pt x="926" y="773"/>
                    </a:lnTo>
                    <a:lnTo>
                      <a:pt x="928" y="773"/>
                    </a:lnTo>
                    <a:lnTo>
                      <a:pt x="926" y="771"/>
                    </a:lnTo>
                    <a:lnTo>
                      <a:pt x="926" y="771"/>
                    </a:lnTo>
                    <a:close/>
                    <a:moveTo>
                      <a:pt x="764" y="414"/>
                    </a:moveTo>
                    <a:lnTo>
                      <a:pt x="764" y="414"/>
                    </a:lnTo>
                    <a:lnTo>
                      <a:pt x="764" y="414"/>
                    </a:lnTo>
                    <a:lnTo>
                      <a:pt x="764" y="414"/>
                    </a:lnTo>
                    <a:lnTo>
                      <a:pt x="764" y="414"/>
                    </a:lnTo>
                    <a:lnTo>
                      <a:pt x="764" y="414"/>
                    </a:lnTo>
                    <a:lnTo>
                      <a:pt x="764" y="414"/>
                    </a:lnTo>
                    <a:lnTo>
                      <a:pt x="764" y="414"/>
                    </a:lnTo>
                    <a:lnTo>
                      <a:pt x="764" y="414"/>
                    </a:lnTo>
                    <a:lnTo>
                      <a:pt x="764" y="414"/>
                    </a:lnTo>
                    <a:close/>
                    <a:moveTo>
                      <a:pt x="815" y="391"/>
                    </a:moveTo>
                    <a:lnTo>
                      <a:pt x="813" y="391"/>
                    </a:lnTo>
                    <a:lnTo>
                      <a:pt x="813" y="391"/>
                    </a:lnTo>
                    <a:lnTo>
                      <a:pt x="813" y="391"/>
                    </a:lnTo>
                    <a:lnTo>
                      <a:pt x="813" y="391"/>
                    </a:lnTo>
                    <a:lnTo>
                      <a:pt x="813" y="391"/>
                    </a:lnTo>
                    <a:lnTo>
                      <a:pt x="811" y="393"/>
                    </a:lnTo>
                    <a:lnTo>
                      <a:pt x="813" y="393"/>
                    </a:lnTo>
                    <a:lnTo>
                      <a:pt x="813" y="393"/>
                    </a:lnTo>
                    <a:lnTo>
                      <a:pt x="813" y="396"/>
                    </a:lnTo>
                    <a:lnTo>
                      <a:pt x="813" y="396"/>
                    </a:lnTo>
                    <a:lnTo>
                      <a:pt x="815" y="396"/>
                    </a:lnTo>
                    <a:lnTo>
                      <a:pt x="819" y="396"/>
                    </a:lnTo>
                    <a:lnTo>
                      <a:pt x="819" y="396"/>
                    </a:lnTo>
                    <a:lnTo>
                      <a:pt x="819" y="396"/>
                    </a:lnTo>
                    <a:lnTo>
                      <a:pt x="819" y="396"/>
                    </a:lnTo>
                    <a:lnTo>
                      <a:pt x="819" y="396"/>
                    </a:lnTo>
                    <a:lnTo>
                      <a:pt x="819" y="396"/>
                    </a:lnTo>
                    <a:lnTo>
                      <a:pt x="819" y="393"/>
                    </a:lnTo>
                    <a:lnTo>
                      <a:pt x="819" y="393"/>
                    </a:lnTo>
                    <a:lnTo>
                      <a:pt x="819" y="393"/>
                    </a:lnTo>
                    <a:lnTo>
                      <a:pt x="819" y="393"/>
                    </a:lnTo>
                    <a:lnTo>
                      <a:pt x="819" y="393"/>
                    </a:lnTo>
                    <a:lnTo>
                      <a:pt x="819" y="393"/>
                    </a:lnTo>
                    <a:lnTo>
                      <a:pt x="819" y="393"/>
                    </a:lnTo>
                    <a:lnTo>
                      <a:pt x="819" y="393"/>
                    </a:lnTo>
                    <a:lnTo>
                      <a:pt x="819" y="393"/>
                    </a:lnTo>
                    <a:lnTo>
                      <a:pt x="819" y="391"/>
                    </a:lnTo>
                    <a:lnTo>
                      <a:pt x="819" y="391"/>
                    </a:lnTo>
                    <a:lnTo>
                      <a:pt x="819" y="391"/>
                    </a:lnTo>
                    <a:lnTo>
                      <a:pt x="819" y="391"/>
                    </a:lnTo>
                    <a:lnTo>
                      <a:pt x="817" y="391"/>
                    </a:lnTo>
                    <a:lnTo>
                      <a:pt x="817" y="391"/>
                    </a:lnTo>
                    <a:lnTo>
                      <a:pt x="817" y="391"/>
                    </a:lnTo>
                    <a:lnTo>
                      <a:pt x="817" y="391"/>
                    </a:lnTo>
                    <a:lnTo>
                      <a:pt x="815" y="391"/>
                    </a:lnTo>
                    <a:lnTo>
                      <a:pt x="815" y="391"/>
                    </a:lnTo>
                    <a:lnTo>
                      <a:pt x="815" y="391"/>
                    </a:lnTo>
                    <a:lnTo>
                      <a:pt x="815" y="391"/>
                    </a:lnTo>
                    <a:lnTo>
                      <a:pt x="815" y="391"/>
                    </a:lnTo>
                    <a:close/>
                    <a:moveTo>
                      <a:pt x="764" y="410"/>
                    </a:moveTo>
                    <a:lnTo>
                      <a:pt x="764" y="412"/>
                    </a:lnTo>
                    <a:lnTo>
                      <a:pt x="764" y="412"/>
                    </a:lnTo>
                    <a:lnTo>
                      <a:pt x="764" y="412"/>
                    </a:lnTo>
                    <a:lnTo>
                      <a:pt x="764" y="412"/>
                    </a:lnTo>
                    <a:lnTo>
                      <a:pt x="764" y="412"/>
                    </a:lnTo>
                    <a:lnTo>
                      <a:pt x="764" y="412"/>
                    </a:lnTo>
                    <a:lnTo>
                      <a:pt x="764" y="412"/>
                    </a:lnTo>
                    <a:lnTo>
                      <a:pt x="764" y="412"/>
                    </a:lnTo>
                    <a:lnTo>
                      <a:pt x="764" y="412"/>
                    </a:lnTo>
                    <a:lnTo>
                      <a:pt x="764" y="410"/>
                    </a:lnTo>
                    <a:close/>
                    <a:moveTo>
                      <a:pt x="752" y="439"/>
                    </a:moveTo>
                    <a:lnTo>
                      <a:pt x="752" y="439"/>
                    </a:lnTo>
                    <a:lnTo>
                      <a:pt x="752" y="439"/>
                    </a:lnTo>
                    <a:lnTo>
                      <a:pt x="752" y="439"/>
                    </a:lnTo>
                    <a:lnTo>
                      <a:pt x="752" y="439"/>
                    </a:lnTo>
                    <a:lnTo>
                      <a:pt x="752" y="439"/>
                    </a:lnTo>
                    <a:lnTo>
                      <a:pt x="752" y="439"/>
                    </a:lnTo>
                    <a:lnTo>
                      <a:pt x="752" y="439"/>
                    </a:lnTo>
                    <a:lnTo>
                      <a:pt x="752" y="439"/>
                    </a:lnTo>
                    <a:close/>
                    <a:moveTo>
                      <a:pt x="733" y="256"/>
                    </a:moveTo>
                    <a:lnTo>
                      <a:pt x="733" y="256"/>
                    </a:lnTo>
                    <a:lnTo>
                      <a:pt x="735" y="256"/>
                    </a:lnTo>
                    <a:lnTo>
                      <a:pt x="735" y="256"/>
                    </a:lnTo>
                    <a:lnTo>
                      <a:pt x="735" y="256"/>
                    </a:lnTo>
                    <a:lnTo>
                      <a:pt x="735" y="256"/>
                    </a:lnTo>
                    <a:lnTo>
                      <a:pt x="737" y="254"/>
                    </a:lnTo>
                    <a:lnTo>
                      <a:pt x="737" y="254"/>
                    </a:lnTo>
                    <a:lnTo>
                      <a:pt x="741" y="252"/>
                    </a:lnTo>
                    <a:lnTo>
                      <a:pt x="741" y="252"/>
                    </a:lnTo>
                    <a:lnTo>
                      <a:pt x="741" y="252"/>
                    </a:lnTo>
                    <a:lnTo>
                      <a:pt x="741" y="252"/>
                    </a:lnTo>
                    <a:lnTo>
                      <a:pt x="741" y="252"/>
                    </a:lnTo>
                    <a:lnTo>
                      <a:pt x="733" y="256"/>
                    </a:lnTo>
                    <a:lnTo>
                      <a:pt x="731" y="256"/>
                    </a:lnTo>
                    <a:lnTo>
                      <a:pt x="733" y="256"/>
                    </a:lnTo>
                    <a:lnTo>
                      <a:pt x="733" y="256"/>
                    </a:lnTo>
                    <a:close/>
                    <a:moveTo>
                      <a:pt x="721" y="264"/>
                    </a:moveTo>
                    <a:lnTo>
                      <a:pt x="721" y="262"/>
                    </a:lnTo>
                    <a:lnTo>
                      <a:pt x="723" y="262"/>
                    </a:lnTo>
                    <a:lnTo>
                      <a:pt x="721" y="262"/>
                    </a:lnTo>
                    <a:lnTo>
                      <a:pt x="721" y="262"/>
                    </a:lnTo>
                    <a:lnTo>
                      <a:pt x="723" y="260"/>
                    </a:lnTo>
                    <a:lnTo>
                      <a:pt x="725" y="260"/>
                    </a:lnTo>
                    <a:lnTo>
                      <a:pt x="725" y="260"/>
                    </a:lnTo>
                    <a:lnTo>
                      <a:pt x="725" y="260"/>
                    </a:lnTo>
                    <a:lnTo>
                      <a:pt x="721" y="260"/>
                    </a:lnTo>
                    <a:lnTo>
                      <a:pt x="721" y="260"/>
                    </a:lnTo>
                    <a:lnTo>
                      <a:pt x="721" y="262"/>
                    </a:lnTo>
                    <a:lnTo>
                      <a:pt x="721" y="262"/>
                    </a:lnTo>
                    <a:lnTo>
                      <a:pt x="721" y="262"/>
                    </a:lnTo>
                    <a:lnTo>
                      <a:pt x="721" y="262"/>
                    </a:lnTo>
                    <a:lnTo>
                      <a:pt x="721" y="264"/>
                    </a:lnTo>
                    <a:close/>
                    <a:moveTo>
                      <a:pt x="1055" y="664"/>
                    </a:moveTo>
                    <a:lnTo>
                      <a:pt x="1055" y="664"/>
                    </a:lnTo>
                    <a:lnTo>
                      <a:pt x="1055" y="664"/>
                    </a:lnTo>
                    <a:lnTo>
                      <a:pt x="1053" y="664"/>
                    </a:lnTo>
                    <a:lnTo>
                      <a:pt x="1053" y="666"/>
                    </a:lnTo>
                    <a:lnTo>
                      <a:pt x="1053" y="666"/>
                    </a:lnTo>
                    <a:lnTo>
                      <a:pt x="1051" y="666"/>
                    </a:lnTo>
                    <a:lnTo>
                      <a:pt x="1051" y="666"/>
                    </a:lnTo>
                    <a:lnTo>
                      <a:pt x="1051" y="668"/>
                    </a:lnTo>
                    <a:lnTo>
                      <a:pt x="1051" y="668"/>
                    </a:lnTo>
                    <a:lnTo>
                      <a:pt x="1049" y="668"/>
                    </a:lnTo>
                    <a:lnTo>
                      <a:pt x="1049" y="668"/>
                    </a:lnTo>
                    <a:lnTo>
                      <a:pt x="1049" y="668"/>
                    </a:lnTo>
                    <a:lnTo>
                      <a:pt x="1049" y="670"/>
                    </a:lnTo>
                    <a:lnTo>
                      <a:pt x="1049" y="670"/>
                    </a:lnTo>
                    <a:lnTo>
                      <a:pt x="1049" y="670"/>
                    </a:lnTo>
                    <a:lnTo>
                      <a:pt x="1053" y="672"/>
                    </a:lnTo>
                    <a:lnTo>
                      <a:pt x="1053" y="672"/>
                    </a:lnTo>
                    <a:lnTo>
                      <a:pt x="1053" y="672"/>
                    </a:lnTo>
                    <a:lnTo>
                      <a:pt x="1055" y="670"/>
                    </a:lnTo>
                    <a:lnTo>
                      <a:pt x="1057" y="668"/>
                    </a:lnTo>
                    <a:lnTo>
                      <a:pt x="1057" y="668"/>
                    </a:lnTo>
                    <a:lnTo>
                      <a:pt x="1057" y="666"/>
                    </a:lnTo>
                    <a:lnTo>
                      <a:pt x="1057" y="666"/>
                    </a:lnTo>
                    <a:lnTo>
                      <a:pt x="1057" y="666"/>
                    </a:lnTo>
                    <a:lnTo>
                      <a:pt x="1057" y="664"/>
                    </a:lnTo>
                    <a:lnTo>
                      <a:pt x="1057" y="664"/>
                    </a:lnTo>
                    <a:lnTo>
                      <a:pt x="1057" y="664"/>
                    </a:lnTo>
                    <a:lnTo>
                      <a:pt x="1057" y="664"/>
                    </a:lnTo>
                    <a:lnTo>
                      <a:pt x="1057" y="664"/>
                    </a:lnTo>
                    <a:lnTo>
                      <a:pt x="1055" y="664"/>
                    </a:lnTo>
                    <a:close/>
                    <a:moveTo>
                      <a:pt x="1618" y="691"/>
                    </a:moveTo>
                    <a:lnTo>
                      <a:pt x="1618" y="693"/>
                    </a:lnTo>
                    <a:lnTo>
                      <a:pt x="1618" y="693"/>
                    </a:lnTo>
                    <a:lnTo>
                      <a:pt x="1618" y="693"/>
                    </a:lnTo>
                    <a:lnTo>
                      <a:pt x="1618" y="695"/>
                    </a:lnTo>
                    <a:lnTo>
                      <a:pt x="1618" y="695"/>
                    </a:lnTo>
                    <a:lnTo>
                      <a:pt x="1618" y="695"/>
                    </a:lnTo>
                    <a:lnTo>
                      <a:pt x="1618" y="697"/>
                    </a:lnTo>
                    <a:lnTo>
                      <a:pt x="1620" y="697"/>
                    </a:lnTo>
                    <a:lnTo>
                      <a:pt x="1620" y="699"/>
                    </a:lnTo>
                    <a:lnTo>
                      <a:pt x="1620" y="699"/>
                    </a:lnTo>
                    <a:lnTo>
                      <a:pt x="1622" y="699"/>
                    </a:lnTo>
                    <a:lnTo>
                      <a:pt x="1622" y="701"/>
                    </a:lnTo>
                    <a:lnTo>
                      <a:pt x="1622" y="699"/>
                    </a:lnTo>
                    <a:lnTo>
                      <a:pt x="1622" y="699"/>
                    </a:lnTo>
                    <a:lnTo>
                      <a:pt x="1622" y="699"/>
                    </a:lnTo>
                    <a:lnTo>
                      <a:pt x="1622" y="699"/>
                    </a:lnTo>
                    <a:lnTo>
                      <a:pt x="1622" y="699"/>
                    </a:lnTo>
                    <a:lnTo>
                      <a:pt x="1624" y="699"/>
                    </a:lnTo>
                    <a:lnTo>
                      <a:pt x="1624" y="699"/>
                    </a:lnTo>
                    <a:lnTo>
                      <a:pt x="1624" y="699"/>
                    </a:lnTo>
                    <a:lnTo>
                      <a:pt x="1628" y="697"/>
                    </a:lnTo>
                    <a:lnTo>
                      <a:pt x="1628" y="699"/>
                    </a:lnTo>
                    <a:lnTo>
                      <a:pt x="1628" y="699"/>
                    </a:lnTo>
                    <a:lnTo>
                      <a:pt x="1628" y="699"/>
                    </a:lnTo>
                    <a:lnTo>
                      <a:pt x="1630" y="699"/>
                    </a:lnTo>
                    <a:lnTo>
                      <a:pt x="1630" y="699"/>
                    </a:lnTo>
                    <a:lnTo>
                      <a:pt x="1630" y="699"/>
                    </a:lnTo>
                    <a:lnTo>
                      <a:pt x="1630" y="701"/>
                    </a:lnTo>
                    <a:lnTo>
                      <a:pt x="1630" y="701"/>
                    </a:lnTo>
                    <a:lnTo>
                      <a:pt x="1630" y="701"/>
                    </a:lnTo>
                    <a:lnTo>
                      <a:pt x="1630" y="703"/>
                    </a:lnTo>
                    <a:lnTo>
                      <a:pt x="1630" y="703"/>
                    </a:lnTo>
                    <a:lnTo>
                      <a:pt x="1630" y="703"/>
                    </a:lnTo>
                    <a:lnTo>
                      <a:pt x="1632" y="703"/>
                    </a:lnTo>
                    <a:lnTo>
                      <a:pt x="1632" y="703"/>
                    </a:lnTo>
                    <a:lnTo>
                      <a:pt x="1632" y="703"/>
                    </a:lnTo>
                    <a:lnTo>
                      <a:pt x="1632" y="703"/>
                    </a:lnTo>
                    <a:lnTo>
                      <a:pt x="1634" y="703"/>
                    </a:lnTo>
                    <a:lnTo>
                      <a:pt x="1634" y="703"/>
                    </a:lnTo>
                    <a:lnTo>
                      <a:pt x="1634" y="703"/>
                    </a:lnTo>
                    <a:lnTo>
                      <a:pt x="1634" y="703"/>
                    </a:lnTo>
                    <a:lnTo>
                      <a:pt x="1634" y="703"/>
                    </a:lnTo>
                    <a:lnTo>
                      <a:pt x="1634" y="703"/>
                    </a:lnTo>
                    <a:lnTo>
                      <a:pt x="1636" y="703"/>
                    </a:lnTo>
                    <a:lnTo>
                      <a:pt x="1636" y="701"/>
                    </a:lnTo>
                    <a:lnTo>
                      <a:pt x="1636" y="701"/>
                    </a:lnTo>
                    <a:lnTo>
                      <a:pt x="1636" y="701"/>
                    </a:lnTo>
                    <a:lnTo>
                      <a:pt x="1636" y="701"/>
                    </a:lnTo>
                    <a:lnTo>
                      <a:pt x="1636" y="701"/>
                    </a:lnTo>
                    <a:lnTo>
                      <a:pt x="1636" y="701"/>
                    </a:lnTo>
                    <a:lnTo>
                      <a:pt x="1638" y="701"/>
                    </a:lnTo>
                    <a:lnTo>
                      <a:pt x="1638" y="701"/>
                    </a:lnTo>
                    <a:lnTo>
                      <a:pt x="1638" y="699"/>
                    </a:lnTo>
                    <a:lnTo>
                      <a:pt x="1636" y="699"/>
                    </a:lnTo>
                    <a:lnTo>
                      <a:pt x="1636" y="699"/>
                    </a:lnTo>
                    <a:lnTo>
                      <a:pt x="1636" y="699"/>
                    </a:lnTo>
                    <a:lnTo>
                      <a:pt x="1636" y="699"/>
                    </a:lnTo>
                    <a:lnTo>
                      <a:pt x="1636" y="697"/>
                    </a:lnTo>
                    <a:lnTo>
                      <a:pt x="1636" y="697"/>
                    </a:lnTo>
                    <a:lnTo>
                      <a:pt x="1634" y="697"/>
                    </a:lnTo>
                    <a:lnTo>
                      <a:pt x="1634" y="697"/>
                    </a:lnTo>
                    <a:lnTo>
                      <a:pt x="1634" y="697"/>
                    </a:lnTo>
                    <a:lnTo>
                      <a:pt x="1634" y="695"/>
                    </a:lnTo>
                    <a:lnTo>
                      <a:pt x="1634" y="695"/>
                    </a:lnTo>
                    <a:lnTo>
                      <a:pt x="1634" y="695"/>
                    </a:lnTo>
                    <a:lnTo>
                      <a:pt x="1634" y="695"/>
                    </a:lnTo>
                    <a:lnTo>
                      <a:pt x="1634" y="695"/>
                    </a:lnTo>
                    <a:lnTo>
                      <a:pt x="1634" y="695"/>
                    </a:lnTo>
                    <a:lnTo>
                      <a:pt x="1634" y="695"/>
                    </a:lnTo>
                    <a:lnTo>
                      <a:pt x="1636" y="695"/>
                    </a:lnTo>
                    <a:lnTo>
                      <a:pt x="1634" y="693"/>
                    </a:lnTo>
                    <a:lnTo>
                      <a:pt x="1636" y="693"/>
                    </a:lnTo>
                    <a:lnTo>
                      <a:pt x="1636" y="693"/>
                    </a:lnTo>
                    <a:lnTo>
                      <a:pt x="1636" y="693"/>
                    </a:lnTo>
                    <a:lnTo>
                      <a:pt x="1636" y="693"/>
                    </a:lnTo>
                    <a:lnTo>
                      <a:pt x="1636" y="693"/>
                    </a:lnTo>
                    <a:lnTo>
                      <a:pt x="1636" y="693"/>
                    </a:lnTo>
                    <a:lnTo>
                      <a:pt x="1634" y="691"/>
                    </a:lnTo>
                    <a:lnTo>
                      <a:pt x="1634" y="691"/>
                    </a:lnTo>
                    <a:lnTo>
                      <a:pt x="1632" y="691"/>
                    </a:lnTo>
                    <a:lnTo>
                      <a:pt x="1632" y="691"/>
                    </a:lnTo>
                    <a:lnTo>
                      <a:pt x="1630" y="691"/>
                    </a:lnTo>
                    <a:lnTo>
                      <a:pt x="1628" y="691"/>
                    </a:lnTo>
                    <a:lnTo>
                      <a:pt x="1628" y="689"/>
                    </a:lnTo>
                    <a:lnTo>
                      <a:pt x="1626" y="689"/>
                    </a:lnTo>
                    <a:lnTo>
                      <a:pt x="1626" y="691"/>
                    </a:lnTo>
                    <a:lnTo>
                      <a:pt x="1626" y="691"/>
                    </a:lnTo>
                    <a:lnTo>
                      <a:pt x="1624" y="693"/>
                    </a:lnTo>
                    <a:lnTo>
                      <a:pt x="1624" y="691"/>
                    </a:lnTo>
                    <a:lnTo>
                      <a:pt x="1624" y="691"/>
                    </a:lnTo>
                    <a:lnTo>
                      <a:pt x="1626" y="691"/>
                    </a:lnTo>
                    <a:lnTo>
                      <a:pt x="1626" y="689"/>
                    </a:lnTo>
                    <a:lnTo>
                      <a:pt x="1626" y="689"/>
                    </a:lnTo>
                    <a:lnTo>
                      <a:pt x="1626" y="689"/>
                    </a:lnTo>
                    <a:lnTo>
                      <a:pt x="1626" y="689"/>
                    </a:lnTo>
                    <a:lnTo>
                      <a:pt x="1626" y="687"/>
                    </a:lnTo>
                    <a:lnTo>
                      <a:pt x="1626" y="687"/>
                    </a:lnTo>
                    <a:lnTo>
                      <a:pt x="1626" y="687"/>
                    </a:lnTo>
                    <a:lnTo>
                      <a:pt x="1624" y="687"/>
                    </a:lnTo>
                    <a:lnTo>
                      <a:pt x="1624" y="684"/>
                    </a:lnTo>
                    <a:lnTo>
                      <a:pt x="1624" y="684"/>
                    </a:lnTo>
                    <a:lnTo>
                      <a:pt x="1624" y="684"/>
                    </a:lnTo>
                    <a:lnTo>
                      <a:pt x="1624" y="684"/>
                    </a:lnTo>
                    <a:lnTo>
                      <a:pt x="1624" y="682"/>
                    </a:lnTo>
                    <a:lnTo>
                      <a:pt x="1622" y="682"/>
                    </a:lnTo>
                    <a:lnTo>
                      <a:pt x="1620" y="684"/>
                    </a:lnTo>
                    <a:lnTo>
                      <a:pt x="1620" y="684"/>
                    </a:lnTo>
                    <a:lnTo>
                      <a:pt x="1620" y="684"/>
                    </a:lnTo>
                    <a:lnTo>
                      <a:pt x="1620" y="687"/>
                    </a:lnTo>
                    <a:lnTo>
                      <a:pt x="1620" y="687"/>
                    </a:lnTo>
                    <a:lnTo>
                      <a:pt x="1620" y="687"/>
                    </a:lnTo>
                    <a:lnTo>
                      <a:pt x="1620" y="687"/>
                    </a:lnTo>
                    <a:lnTo>
                      <a:pt x="1620" y="691"/>
                    </a:lnTo>
                    <a:lnTo>
                      <a:pt x="1620" y="691"/>
                    </a:lnTo>
                    <a:lnTo>
                      <a:pt x="1618" y="691"/>
                    </a:lnTo>
                    <a:close/>
                    <a:moveTo>
                      <a:pt x="1045" y="682"/>
                    </a:moveTo>
                    <a:lnTo>
                      <a:pt x="1047" y="682"/>
                    </a:lnTo>
                    <a:lnTo>
                      <a:pt x="1045" y="682"/>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3" y="680"/>
                    </a:lnTo>
                    <a:lnTo>
                      <a:pt x="1043" y="680"/>
                    </a:lnTo>
                    <a:lnTo>
                      <a:pt x="1043" y="680"/>
                    </a:lnTo>
                    <a:lnTo>
                      <a:pt x="1043" y="680"/>
                    </a:lnTo>
                    <a:lnTo>
                      <a:pt x="1043" y="680"/>
                    </a:lnTo>
                    <a:lnTo>
                      <a:pt x="1043" y="680"/>
                    </a:lnTo>
                    <a:lnTo>
                      <a:pt x="1043" y="680"/>
                    </a:lnTo>
                    <a:lnTo>
                      <a:pt x="1043" y="680"/>
                    </a:lnTo>
                    <a:lnTo>
                      <a:pt x="1045" y="682"/>
                    </a:lnTo>
                    <a:lnTo>
                      <a:pt x="1045" y="682"/>
                    </a:lnTo>
                    <a:lnTo>
                      <a:pt x="1045" y="682"/>
                    </a:lnTo>
                    <a:lnTo>
                      <a:pt x="1045" y="682"/>
                    </a:lnTo>
                    <a:lnTo>
                      <a:pt x="1045" y="682"/>
                    </a:lnTo>
                    <a:close/>
                    <a:moveTo>
                      <a:pt x="1071" y="682"/>
                    </a:moveTo>
                    <a:lnTo>
                      <a:pt x="1071" y="682"/>
                    </a:lnTo>
                    <a:lnTo>
                      <a:pt x="1069" y="687"/>
                    </a:lnTo>
                    <a:lnTo>
                      <a:pt x="1069" y="687"/>
                    </a:lnTo>
                    <a:lnTo>
                      <a:pt x="1071" y="687"/>
                    </a:lnTo>
                    <a:lnTo>
                      <a:pt x="1071" y="687"/>
                    </a:lnTo>
                    <a:lnTo>
                      <a:pt x="1071" y="687"/>
                    </a:lnTo>
                    <a:lnTo>
                      <a:pt x="1071" y="687"/>
                    </a:lnTo>
                    <a:lnTo>
                      <a:pt x="1071" y="687"/>
                    </a:lnTo>
                    <a:lnTo>
                      <a:pt x="1073" y="684"/>
                    </a:lnTo>
                    <a:lnTo>
                      <a:pt x="1073" y="684"/>
                    </a:lnTo>
                    <a:lnTo>
                      <a:pt x="1073" y="682"/>
                    </a:lnTo>
                    <a:lnTo>
                      <a:pt x="1071" y="682"/>
                    </a:lnTo>
                    <a:close/>
                    <a:moveTo>
                      <a:pt x="1063" y="574"/>
                    </a:moveTo>
                    <a:lnTo>
                      <a:pt x="1061" y="574"/>
                    </a:lnTo>
                    <a:lnTo>
                      <a:pt x="1061" y="574"/>
                    </a:lnTo>
                    <a:lnTo>
                      <a:pt x="1061" y="574"/>
                    </a:lnTo>
                    <a:lnTo>
                      <a:pt x="1061" y="574"/>
                    </a:lnTo>
                    <a:lnTo>
                      <a:pt x="1063" y="574"/>
                    </a:lnTo>
                    <a:lnTo>
                      <a:pt x="1063" y="574"/>
                    </a:lnTo>
                    <a:lnTo>
                      <a:pt x="1065" y="572"/>
                    </a:lnTo>
                    <a:lnTo>
                      <a:pt x="1065" y="572"/>
                    </a:lnTo>
                    <a:lnTo>
                      <a:pt x="1065" y="572"/>
                    </a:lnTo>
                    <a:lnTo>
                      <a:pt x="1065" y="570"/>
                    </a:lnTo>
                    <a:lnTo>
                      <a:pt x="1065" y="570"/>
                    </a:lnTo>
                    <a:lnTo>
                      <a:pt x="1065" y="570"/>
                    </a:lnTo>
                    <a:lnTo>
                      <a:pt x="1065" y="570"/>
                    </a:lnTo>
                    <a:lnTo>
                      <a:pt x="1065" y="570"/>
                    </a:lnTo>
                    <a:lnTo>
                      <a:pt x="1067" y="568"/>
                    </a:lnTo>
                    <a:lnTo>
                      <a:pt x="1067" y="568"/>
                    </a:lnTo>
                    <a:lnTo>
                      <a:pt x="1067" y="568"/>
                    </a:lnTo>
                    <a:lnTo>
                      <a:pt x="1067" y="568"/>
                    </a:lnTo>
                    <a:lnTo>
                      <a:pt x="1067" y="568"/>
                    </a:lnTo>
                    <a:lnTo>
                      <a:pt x="1067" y="566"/>
                    </a:lnTo>
                    <a:lnTo>
                      <a:pt x="1067" y="566"/>
                    </a:lnTo>
                    <a:lnTo>
                      <a:pt x="1065" y="566"/>
                    </a:lnTo>
                    <a:lnTo>
                      <a:pt x="1065" y="566"/>
                    </a:lnTo>
                    <a:lnTo>
                      <a:pt x="1065" y="566"/>
                    </a:lnTo>
                    <a:lnTo>
                      <a:pt x="1065" y="566"/>
                    </a:lnTo>
                    <a:lnTo>
                      <a:pt x="1065" y="568"/>
                    </a:lnTo>
                    <a:lnTo>
                      <a:pt x="1065" y="568"/>
                    </a:lnTo>
                    <a:lnTo>
                      <a:pt x="1065" y="568"/>
                    </a:lnTo>
                    <a:lnTo>
                      <a:pt x="1065" y="570"/>
                    </a:lnTo>
                    <a:lnTo>
                      <a:pt x="1063" y="570"/>
                    </a:lnTo>
                    <a:lnTo>
                      <a:pt x="1063" y="570"/>
                    </a:lnTo>
                    <a:lnTo>
                      <a:pt x="1063" y="572"/>
                    </a:lnTo>
                    <a:lnTo>
                      <a:pt x="1063" y="572"/>
                    </a:lnTo>
                    <a:lnTo>
                      <a:pt x="1063" y="572"/>
                    </a:lnTo>
                    <a:lnTo>
                      <a:pt x="1063" y="572"/>
                    </a:lnTo>
                    <a:lnTo>
                      <a:pt x="1063" y="572"/>
                    </a:lnTo>
                    <a:lnTo>
                      <a:pt x="1063" y="574"/>
                    </a:lnTo>
                    <a:lnTo>
                      <a:pt x="1063" y="574"/>
                    </a:lnTo>
                    <a:close/>
                    <a:moveTo>
                      <a:pt x="1067" y="680"/>
                    </a:moveTo>
                    <a:lnTo>
                      <a:pt x="1067" y="678"/>
                    </a:lnTo>
                    <a:lnTo>
                      <a:pt x="1067" y="678"/>
                    </a:lnTo>
                    <a:lnTo>
                      <a:pt x="1067" y="678"/>
                    </a:lnTo>
                    <a:lnTo>
                      <a:pt x="1067" y="678"/>
                    </a:lnTo>
                    <a:lnTo>
                      <a:pt x="1067" y="678"/>
                    </a:lnTo>
                    <a:lnTo>
                      <a:pt x="1067" y="680"/>
                    </a:lnTo>
                    <a:lnTo>
                      <a:pt x="1067" y="680"/>
                    </a:lnTo>
                    <a:lnTo>
                      <a:pt x="1065" y="682"/>
                    </a:lnTo>
                    <a:lnTo>
                      <a:pt x="1065" y="682"/>
                    </a:lnTo>
                    <a:lnTo>
                      <a:pt x="1065" y="680"/>
                    </a:lnTo>
                    <a:lnTo>
                      <a:pt x="1065" y="680"/>
                    </a:lnTo>
                    <a:lnTo>
                      <a:pt x="1065" y="680"/>
                    </a:lnTo>
                    <a:lnTo>
                      <a:pt x="1063" y="680"/>
                    </a:lnTo>
                    <a:lnTo>
                      <a:pt x="1063" y="682"/>
                    </a:lnTo>
                    <a:lnTo>
                      <a:pt x="1063" y="682"/>
                    </a:lnTo>
                    <a:lnTo>
                      <a:pt x="1063" y="684"/>
                    </a:lnTo>
                    <a:lnTo>
                      <a:pt x="1063" y="684"/>
                    </a:lnTo>
                    <a:lnTo>
                      <a:pt x="1063" y="682"/>
                    </a:lnTo>
                    <a:lnTo>
                      <a:pt x="1063" y="680"/>
                    </a:lnTo>
                    <a:lnTo>
                      <a:pt x="1065" y="678"/>
                    </a:lnTo>
                    <a:lnTo>
                      <a:pt x="1065" y="676"/>
                    </a:lnTo>
                    <a:lnTo>
                      <a:pt x="1065" y="676"/>
                    </a:lnTo>
                    <a:lnTo>
                      <a:pt x="1063" y="676"/>
                    </a:lnTo>
                    <a:lnTo>
                      <a:pt x="1063" y="676"/>
                    </a:lnTo>
                    <a:lnTo>
                      <a:pt x="1063" y="676"/>
                    </a:lnTo>
                    <a:lnTo>
                      <a:pt x="1063" y="676"/>
                    </a:lnTo>
                    <a:lnTo>
                      <a:pt x="1061" y="678"/>
                    </a:lnTo>
                    <a:lnTo>
                      <a:pt x="1061" y="678"/>
                    </a:lnTo>
                    <a:lnTo>
                      <a:pt x="1061" y="678"/>
                    </a:lnTo>
                    <a:lnTo>
                      <a:pt x="1059" y="678"/>
                    </a:lnTo>
                    <a:lnTo>
                      <a:pt x="1059" y="676"/>
                    </a:lnTo>
                    <a:lnTo>
                      <a:pt x="1059" y="676"/>
                    </a:lnTo>
                    <a:lnTo>
                      <a:pt x="1061" y="676"/>
                    </a:lnTo>
                    <a:lnTo>
                      <a:pt x="1059" y="676"/>
                    </a:lnTo>
                    <a:lnTo>
                      <a:pt x="1059" y="676"/>
                    </a:lnTo>
                    <a:lnTo>
                      <a:pt x="1059" y="676"/>
                    </a:lnTo>
                    <a:lnTo>
                      <a:pt x="1059" y="676"/>
                    </a:lnTo>
                    <a:lnTo>
                      <a:pt x="1059" y="674"/>
                    </a:lnTo>
                    <a:lnTo>
                      <a:pt x="1059" y="674"/>
                    </a:lnTo>
                    <a:lnTo>
                      <a:pt x="1059" y="674"/>
                    </a:lnTo>
                    <a:lnTo>
                      <a:pt x="1059" y="674"/>
                    </a:lnTo>
                    <a:lnTo>
                      <a:pt x="1059" y="676"/>
                    </a:lnTo>
                    <a:lnTo>
                      <a:pt x="1057" y="674"/>
                    </a:lnTo>
                    <a:lnTo>
                      <a:pt x="1057" y="674"/>
                    </a:lnTo>
                    <a:lnTo>
                      <a:pt x="1057" y="676"/>
                    </a:lnTo>
                    <a:lnTo>
                      <a:pt x="1057" y="676"/>
                    </a:lnTo>
                    <a:lnTo>
                      <a:pt x="1057" y="678"/>
                    </a:lnTo>
                    <a:lnTo>
                      <a:pt x="1057" y="678"/>
                    </a:lnTo>
                    <a:lnTo>
                      <a:pt x="1057" y="678"/>
                    </a:lnTo>
                    <a:lnTo>
                      <a:pt x="1057" y="680"/>
                    </a:lnTo>
                    <a:lnTo>
                      <a:pt x="1055" y="680"/>
                    </a:lnTo>
                    <a:lnTo>
                      <a:pt x="1057" y="678"/>
                    </a:lnTo>
                    <a:lnTo>
                      <a:pt x="1055" y="678"/>
                    </a:lnTo>
                    <a:lnTo>
                      <a:pt x="1055" y="678"/>
                    </a:lnTo>
                    <a:lnTo>
                      <a:pt x="1055" y="678"/>
                    </a:lnTo>
                    <a:lnTo>
                      <a:pt x="1055" y="676"/>
                    </a:lnTo>
                    <a:lnTo>
                      <a:pt x="1055" y="678"/>
                    </a:lnTo>
                    <a:lnTo>
                      <a:pt x="1055" y="678"/>
                    </a:lnTo>
                    <a:lnTo>
                      <a:pt x="1055" y="678"/>
                    </a:lnTo>
                    <a:lnTo>
                      <a:pt x="1055" y="678"/>
                    </a:lnTo>
                    <a:lnTo>
                      <a:pt x="1053" y="678"/>
                    </a:lnTo>
                    <a:lnTo>
                      <a:pt x="1053" y="676"/>
                    </a:lnTo>
                    <a:lnTo>
                      <a:pt x="1055" y="676"/>
                    </a:lnTo>
                    <a:lnTo>
                      <a:pt x="1055" y="676"/>
                    </a:lnTo>
                    <a:lnTo>
                      <a:pt x="1053" y="676"/>
                    </a:lnTo>
                    <a:lnTo>
                      <a:pt x="1053" y="676"/>
                    </a:lnTo>
                    <a:lnTo>
                      <a:pt x="1053" y="674"/>
                    </a:lnTo>
                    <a:lnTo>
                      <a:pt x="1053" y="674"/>
                    </a:lnTo>
                    <a:lnTo>
                      <a:pt x="1053" y="672"/>
                    </a:lnTo>
                    <a:lnTo>
                      <a:pt x="1051" y="672"/>
                    </a:lnTo>
                    <a:lnTo>
                      <a:pt x="1051" y="672"/>
                    </a:lnTo>
                    <a:lnTo>
                      <a:pt x="1051" y="674"/>
                    </a:lnTo>
                    <a:lnTo>
                      <a:pt x="1051" y="672"/>
                    </a:lnTo>
                    <a:lnTo>
                      <a:pt x="1051" y="672"/>
                    </a:lnTo>
                    <a:lnTo>
                      <a:pt x="1049" y="672"/>
                    </a:lnTo>
                    <a:lnTo>
                      <a:pt x="1049" y="672"/>
                    </a:lnTo>
                    <a:lnTo>
                      <a:pt x="1049" y="672"/>
                    </a:lnTo>
                    <a:lnTo>
                      <a:pt x="1049" y="672"/>
                    </a:lnTo>
                    <a:lnTo>
                      <a:pt x="1049" y="674"/>
                    </a:lnTo>
                    <a:lnTo>
                      <a:pt x="1049" y="674"/>
                    </a:lnTo>
                    <a:lnTo>
                      <a:pt x="1049" y="674"/>
                    </a:lnTo>
                    <a:lnTo>
                      <a:pt x="1049" y="674"/>
                    </a:lnTo>
                    <a:lnTo>
                      <a:pt x="1049" y="674"/>
                    </a:lnTo>
                    <a:lnTo>
                      <a:pt x="1047" y="674"/>
                    </a:lnTo>
                    <a:lnTo>
                      <a:pt x="1047" y="674"/>
                    </a:lnTo>
                    <a:lnTo>
                      <a:pt x="1047" y="674"/>
                    </a:lnTo>
                    <a:lnTo>
                      <a:pt x="1047" y="674"/>
                    </a:lnTo>
                    <a:lnTo>
                      <a:pt x="1047" y="674"/>
                    </a:lnTo>
                    <a:lnTo>
                      <a:pt x="1047" y="676"/>
                    </a:lnTo>
                    <a:lnTo>
                      <a:pt x="1045" y="676"/>
                    </a:lnTo>
                    <a:lnTo>
                      <a:pt x="1043" y="676"/>
                    </a:lnTo>
                    <a:lnTo>
                      <a:pt x="1043" y="676"/>
                    </a:lnTo>
                    <a:lnTo>
                      <a:pt x="1043" y="676"/>
                    </a:lnTo>
                    <a:lnTo>
                      <a:pt x="1045" y="678"/>
                    </a:lnTo>
                    <a:lnTo>
                      <a:pt x="1047" y="678"/>
                    </a:lnTo>
                    <a:lnTo>
                      <a:pt x="1047" y="678"/>
                    </a:lnTo>
                    <a:lnTo>
                      <a:pt x="1047" y="678"/>
                    </a:lnTo>
                    <a:lnTo>
                      <a:pt x="1045" y="678"/>
                    </a:lnTo>
                    <a:lnTo>
                      <a:pt x="1045" y="678"/>
                    </a:lnTo>
                    <a:lnTo>
                      <a:pt x="1045" y="678"/>
                    </a:lnTo>
                    <a:lnTo>
                      <a:pt x="1047" y="680"/>
                    </a:lnTo>
                    <a:lnTo>
                      <a:pt x="1047" y="680"/>
                    </a:lnTo>
                    <a:lnTo>
                      <a:pt x="1047" y="680"/>
                    </a:lnTo>
                    <a:lnTo>
                      <a:pt x="1047" y="682"/>
                    </a:lnTo>
                    <a:lnTo>
                      <a:pt x="1047" y="682"/>
                    </a:lnTo>
                    <a:lnTo>
                      <a:pt x="1047" y="682"/>
                    </a:lnTo>
                    <a:lnTo>
                      <a:pt x="1047" y="684"/>
                    </a:lnTo>
                    <a:lnTo>
                      <a:pt x="1045" y="682"/>
                    </a:lnTo>
                    <a:lnTo>
                      <a:pt x="1045" y="682"/>
                    </a:lnTo>
                    <a:lnTo>
                      <a:pt x="1045" y="682"/>
                    </a:lnTo>
                    <a:lnTo>
                      <a:pt x="1045" y="682"/>
                    </a:lnTo>
                    <a:lnTo>
                      <a:pt x="1043" y="682"/>
                    </a:lnTo>
                    <a:lnTo>
                      <a:pt x="1040" y="682"/>
                    </a:lnTo>
                    <a:lnTo>
                      <a:pt x="1040" y="682"/>
                    </a:lnTo>
                    <a:lnTo>
                      <a:pt x="1040" y="680"/>
                    </a:lnTo>
                    <a:lnTo>
                      <a:pt x="1038" y="680"/>
                    </a:lnTo>
                    <a:lnTo>
                      <a:pt x="1038" y="680"/>
                    </a:lnTo>
                    <a:lnTo>
                      <a:pt x="1038" y="682"/>
                    </a:lnTo>
                    <a:lnTo>
                      <a:pt x="1036" y="682"/>
                    </a:lnTo>
                    <a:lnTo>
                      <a:pt x="1038" y="684"/>
                    </a:lnTo>
                    <a:lnTo>
                      <a:pt x="1038" y="684"/>
                    </a:lnTo>
                    <a:lnTo>
                      <a:pt x="1038" y="684"/>
                    </a:lnTo>
                    <a:lnTo>
                      <a:pt x="1038" y="684"/>
                    </a:lnTo>
                    <a:lnTo>
                      <a:pt x="1038" y="687"/>
                    </a:lnTo>
                    <a:lnTo>
                      <a:pt x="1040" y="687"/>
                    </a:lnTo>
                    <a:lnTo>
                      <a:pt x="1043" y="689"/>
                    </a:lnTo>
                    <a:lnTo>
                      <a:pt x="1043" y="689"/>
                    </a:lnTo>
                    <a:lnTo>
                      <a:pt x="1043" y="689"/>
                    </a:lnTo>
                    <a:lnTo>
                      <a:pt x="1040" y="689"/>
                    </a:lnTo>
                    <a:lnTo>
                      <a:pt x="1040" y="687"/>
                    </a:lnTo>
                    <a:lnTo>
                      <a:pt x="1040" y="687"/>
                    </a:lnTo>
                    <a:lnTo>
                      <a:pt x="1040" y="689"/>
                    </a:lnTo>
                    <a:lnTo>
                      <a:pt x="1040" y="689"/>
                    </a:lnTo>
                    <a:lnTo>
                      <a:pt x="1040" y="689"/>
                    </a:lnTo>
                    <a:lnTo>
                      <a:pt x="1038" y="689"/>
                    </a:lnTo>
                    <a:lnTo>
                      <a:pt x="1038" y="687"/>
                    </a:lnTo>
                    <a:lnTo>
                      <a:pt x="1038" y="687"/>
                    </a:lnTo>
                    <a:lnTo>
                      <a:pt x="1034" y="687"/>
                    </a:lnTo>
                    <a:lnTo>
                      <a:pt x="1034" y="687"/>
                    </a:lnTo>
                    <a:lnTo>
                      <a:pt x="1034" y="689"/>
                    </a:lnTo>
                    <a:lnTo>
                      <a:pt x="1034" y="689"/>
                    </a:lnTo>
                    <a:lnTo>
                      <a:pt x="1034" y="691"/>
                    </a:lnTo>
                    <a:lnTo>
                      <a:pt x="1034" y="691"/>
                    </a:lnTo>
                    <a:lnTo>
                      <a:pt x="1036" y="691"/>
                    </a:lnTo>
                    <a:lnTo>
                      <a:pt x="1038" y="691"/>
                    </a:lnTo>
                    <a:lnTo>
                      <a:pt x="1038" y="693"/>
                    </a:lnTo>
                    <a:lnTo>
                      <a:pt x="1038" y="693"/>
                    </a:lnTo>
                    <a:lnTo>
                      <a:pt x="1038" y="693"/>
                    </a:lnTo>
                    <a:lnTo>
                      <a:pt x="1038" y="695"/>
                    </a:lnTo>
                    <a:lnTo>
                      <a:pt x="1040" y="695"/>
                    </a:lnTo>
                    <a:lnTo>
                      <a:pt x="1043" y="697"/>
                    </a:lnTo>
                    <a:lnTo>
                      <a:pt x="1045" y="697"/>
                    </a:lnTo>
                    <a:lnTo>
                      <a:pt x="1047" y="697"/>
                    </a:lnTo>
                    <a:lnTo>
                      <a:pt x="1047" y="697"/>
                    </a:lnTo>
                    <a:lnTo>
                      <a:pt x="1047" y="695"/>
                    </a:lnTo>
                    <a:lnTo>
                      <a:pt x="1047" y="693"/>
                    </a:lnTo>
                    <a:lnTo>
                      <a:pt x="1047" y="695"/>
                    </a:lnTo>
                    <a:lnTo>
                      <a:pt x="1047" y="695"/>
                    </a:lnTo>
                    <a:lnTo>
                      <a:pt x="1049" y="695"/>
                    </a:lnTo>
                    <a:lnTo>
                      <a:pt x="1049" y="693"/>
                    </a:lnTo>
                    <a:lnTo>
                      <a:pt x="1049" y="693"/>
                    </a:lnTo>
                    <a:lnTo>
                      <a:pt x="1049" y="693"/>
                    </a:lnTo>
                    <a:lnTo>
                      <a:pt x="1051" y="693"/>
                    </a:lnTo>
                    <a:lnTo>
                      <a:pt x="1051" y="693"/>
                    </a:lnTo>
                    <a:lnTo>
                      <a:pt x="1051" y="693"/>
                    </a:lnTo>
                    <a:lnTo>
                      <a:pt x="1051" y="693"/>
                    </a:lnTo>
                    <a:lnTo>
                      <a:pt x="1051" y="691"/>
                    </a:lnTo>
                    <a:lnTo>
                      <a:pt x="1051" y="691"/>
                    </a:lnTo>
                    <a:lnTo>
                      <a:pt x="1051" y="689"/>
                    </a:lnTo>
                    <a:lnTo>
                      <a:pt x="1051" y="687"/>
                    </a:lnTo>
                    <a:lnTo>
                      <a:pt x="1051" y="687"/>
                    </a:lnTo>
                    <a:lnTo>
                      <a:pt x="1051" y="687"/>
                    </a:lnTo>
                    <a:lnTo>
                      <a:pt x="1053" y="687"/>
                    </a:lnTo>
                    <a:lnTo>
                      <a:pt x="1053" y="687"/>
                    </a:lnTo>
                    <a:lnTo>
                      <a:pt x="1053" y="689"/>
                    </a:lnTo>
                    <a:lnTo>
                      <a:pt x="1053" y="691"/>
                    </a:lnTo>
                    <a:lnTo>
                      <a:pt x="1053" y="693"/>
                    </a:lnTo>
                    <a:lnTo>
                      <a:pt x="1053" y="693"/>
                    </a:lnTo>
                    <a:lnTo>
                      <a:pt x="1053" y="691"/>
                    </a:lnTo>
                    <a:lnTo>
                      <a:pt x="1055" y="691"/>
                    </a:lnTo>
                    <a:lnTo>
                      <a:pt x="1055" y="691"/>
                    </a:lnTo>
                    <a:lnTo>
                      <a:pt x="1055" y="691"/>
                    </a:lnTo>
                    <a:lnTo>
                      <a:pt x="1057" y="691"/>
                    </a:lnTo>
                    <a:lnTo>
                      <a:pt x="1057" y="691"/>
                    </a:lnTo>
                    <a:lnTo>
                      <a:pt x="1057" y="691"/>
                    </a:lnTo>
                    <a:lnTo>
                      <a:pt x="1057" y="691"/>
                    </a:lnTo>
                    <a:lnTo>
                      <a:pt x="1057" y="691"/>
                    </a:lnTo>
                    <a:lnTo>
                      <a:pt x="1057" y="691"/>
                    </a:lnTo>
                    <a:lnTo>
                      <a:pt x="1059" y="691"/>
                    </a:lnTo>
                    <a:lnTo>
                      <a:pt x="1059" y="691"/>
                    </a:lnTo>
                    <a:lnTo>
                      <a:pt x="1059" y="691"/>
                    </a:lnTo>
                    <a:lnTo>
                      <a:pt x="1059" y="691"/>
                    </a:lnTo>
                    <a:lnTo>
                      <a:pt x="1059" y="691"/>
                    </a:lnTo>
                    <a:lnTo>
                      <a:pt x="1059" y="691"/>
                    </a:lnTo>
                    <a:lnTo>
                      <a:pt x="1059" y="689"/>
                    </a:lnTo>
                    <a:lnTo>
                      <a:pt x="1059" y="689"/>
                    </a:lnTo>
                    <a:lnTo>
                      <a:pt x="1059" y="689"/>
                    </a:lnTo>
                    <a:lnTo>
                      <a:pt x="1059" y="687"/>
                    </a:lnTo>
                    <a:lnTo>
                      <a:pt x="1057" y="687"/>
                    </a:lnTo>
                    <a:lnTo>
                      <a:pt x="1057" y="687"/>
                    </a:lnTo>
                    <a:lnTo>
                      <a:pt x="1057" y="687"/>
                    </a:lnTo>
                    <a:lnTo>
                      <a:pt x="1057" y="687"/>
                    </a:lnTo>
                    <a:lnTo>
                      <a:pt x="1057" y="687"/>
                    </a:lnTo>
                    <a:lnTo>
                      <a:pt x="1059" y="687"/>
                    </a:lnTo>
                    <a:lnTo>
                      <a:pt x="1059" y="687"/>
                    </a:lnTo>
                    <a:lnTo>
                      <a:pt x="1059" y="687"/>
                    </a:lnTo>
                    <a:lnTo>
                      <a:pt x="1059" y="687"/>
                    </a:lnTo>
                    <a:lnTo>
                      <a:pt x="1059" y="687"/>
                    </a:lnTo>
                    <a:lnTo>
                      <a:pt x="1059" y="687"/>
                    </a:lnTo>
                    <a:lnTo>
                      <a:pt x="1059" y="684"/>
                    </a:lnTo>
                    <a:lnTo>
                      <a:pt x="1059" y="684"/>
                    </a:lnTo>
                    <a:lnTo>
                      <a:pt x="1059" y="682"/>
                    </a:lnTo>
                    <a:lnTo>
                      <a:pt x="1059" y="684"/>
                    </a:lnTo>
                    <a:lnTo>
                      <a:pt x="1059" y="682"/>
                    </a:lnTo>
                    <a:lnTo>
                      <a:pt x="1059" y="682"/>
                    </a:lnTo>
                    <a:lnTo>
                      <a:pt x="1059" y="682"/>
                    </a:lnTo>
                    <a:lnTo>
                      <a:pt x="1061" y="682"/>
                    </a:lnTo>
                    <a:lnTo>
                      <a:pt x="1061" y="682"/>
                    </a:lnTo>
                    <a:lnTo>
                      <a:pt x="1061" y="684"/>
                    </a:lnTo>
                    <a:lnTo>
                      <a:pt x="1061" y="687"/>
                    </a:lnTo>
                    <a:lnTo>
                      <a:pt x="1061" y="687"/>
                    </a:lnTo>
                    <a:lnTo>
                      <a:pt x="1063" y="689"/>
                    </a:lnTo>
                    <a:lnTo>
                      <a:pt x="1063" y="689"/>
                    </a:lnTo>
                    <a:lnTo>
                      <a:pt x="1065" y="689"/>
                    </a:lnTo>
                    <a:lnTo>
                      <a:pt x="1065" y="687"/>
                    </a:lnTo>
                    <a:lnTo>
                      <a:pt x="1065" y="687"/>
                    </a:lnTo>
                    <a:lnTo>
                      <a:pt x="1065" y="687"/>
                    </a:lnTo>
                    <a:lnTo>
                      <a:pt x="1065" y="687"/>
                    </a:lnTo>
                    <a:lnTo>
                      <a:pt x="1065" y="687"/>
                    </a:lnTo>
                    <a:lnTo>
                      <a:pt x="1067" y="687"/>
                    </a:lnTo>
                    <a:lnTo>
                      <a:pt x="1067" y="684"/>
                    </a:lnTo>
                    <a:lnTo>
                      <a:pt x="1067" y="684"/>
                    </a:lnTo>
                    <a:lnTo>
                      <a:pt x="1067" y="682"/>
                    </a:lnTo>
                    <a:lnTo>
                      <a:pt x="1067" y="682"/>
                    </a:lnTo>
                    <a:lnTo>
                      <a:pt x="1067" y="680"/>
                    </a:lnTo>
                    <a:lnTo>
                      <a:pt x="1067" y="680"/>
                    </a:lnTo>
                    <a:lnTo>
                      <a:pt x="1067" y="680"/>
                    </a:lnTo>
                    <a:close/>
                    <a:moveTo>
                      <a:pt x="1057" y="650"/>
                    </a:moveTo>
                    <a:lnTo>
                      <a:pt x="1057" y="650"/>
                    </a:lnTo>
                    <a:lnTo>
                      <a:pt x="1057" y="650"/>
                    </a:lnTo>
                    <a:lnTo>
                      <a:pt x="1057" y="650"/>
                    </a:lnTo>
                    <a:lnTo>
                      <a:pt x="1059" y="650"/>
                    </a:lnTo>
                    <a:lnTo>
                      <a:pt x="1059" y="648"/>
                    </a:lnTo>
                    <a:lnTo>
                      <a:pt x="1061" y="648"/>
                    </a:lnTo>
                    <a:lnTo>
                      <a:pt x="1061" y="648"/>
                    </a:lnTo>
                    <a:lnTo>
                      <a:pt x="1061" y="648"/>
                    </a:lnTo>
                    <a:lnTo>
                      <a:pt x="1061" y="648"/>
                    </a:lnTo>
                    <a:lnTo>
                      <a:pt x="1061" y="648"/>
                    </a:lnTo>
                    <a:lnTo>
                      <a:pt x="1061" y="648"/>
                    </a:lnTo>
                    <a:lnTo>
                      <a:pt x="1061" y="648"/>
                    </a:lnTo>
                    <a:lnTo>
                      <a:pt x="1061" y="648"/>
                    </a:lnTo>
                    <a:lnTo>
                      <a:pt x="1059" y="648"/>
                    </a:lnTo>
                    <a:lnTo>
                      <a:pt x="1059" y="648"/>
                    </a:lnTo>
                    <a:lnTo>
                      <a:pt x="1057" y="646"/>
                    </a:lnTo>
                    <a:lnTo>
                      <a:pt x="1057" y="646"/>
                    </a:lnTo>
                    <a:lnTo>
                      <a:pt x="1057" y="648"/>
                    </a:lnTo>
                    <a:lnTo>
                      <a:pt x="1057" y="648"/>
                    </a:lnTo>
                    <a:lnTo>
                      <a:pt x="1057" y="650"/>
                    </a:lnTo>
                    <a:close/>
                    <a:moveTo>
                      <a:pt x="1065" y="648"/>
                    </a:moveTo>
                    <a:lnTo>
                      <a:pt x="1063" y="650"/>
                    </a:lnTo>
                    <a:lnTo>
                      <a:pt x="1065" y="650"/>
                    </a:lnTo>
                    <a:lnTo>
                      <a:pt x="1065" y="650"/>
                    </a:lnTo>
                    <a:lnTo>
                      <a:pt x="1065" y="650"/>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close/>
                    <a:moveTo>
                      <a:pt x="1110" y="619"/>
                    </a:moveTo>
                    <a:lnTo>
                      <a:pt x="1110" y="619"/>
                    </a:lnTo>
                    <a:lnTo>
                      <a:pt x="1108" y="619"/>
                    </a:lnTo>
                    <a:lnTo>
                      <a:pt x="1108" y="619"/>
                    </a:lnTo>
                    <a:lnTo>
                      <a:pt x="1106" y="621"/>
                    </a:lnTo>
                    <a:lnTo>
                      <a:pt x="1106" y="621"/>
                    </a:lnTo>
                    <a:lnTo>
                      <a:pt x="1106" y="621"/>
                    </a:lnTo>
                    <a:lnTo>
                      <a:pt x="1108" y="621"/>
                    </a:lnTo>
                    <a:lnTo>
                      <a:pt x="1108" y="621"/>
                    </a:lnTo>
                    <a:lnTo>
                      <a:pt x="1108" y="621"/>
                    </a:lnTo>
                    <a:lnTo>
                      <a:pt x="1108" y="621"/>
                    </a:lnTo>
                    <a:lnTo>
                      <a:pt x="1108" y="621"/>
                    </a:lnTo>
                    <a:lnTo>
                      <a:pt x="1108" y="621"/>
                    </a:lnTo>
                    <a:lnTo>
                      <a:pt x="1108" y="619"/>
                    </a:lnTo>
                    <a:lnTo>
                      <a:pt x="1110" y="619"/>
                    </a:lnTo>
                    <a:lnTo>
                      <a:pt x="1110" y="621"/>
                    </a:lnTo>
                    <a:lnTo>
                      <a:pt x="1110" y="621"/>
                    </a:lnTo>
                    <a:lnTo>
                      <a:pt x="1110" y="621"/>
                    </a:lnTo>
                    <a:lnTo>
                      <a:pt x="1110" y="621"/>
                    </a:lnTo>
                    <a:lnTo>
                      <a:pt x="1110" y="621"/>
                    </a:lnTo>
                    <a:lnTo>
                      <a:pt x="1110" y="619"/>
                    </a:lnTo>
                    <a:lnTo>
                      <a:pt x="1110" y="619"/>
                    </a:lnTo>
                    <a:lnTo>
                      <a:pt x="1110" y="619"/>
                    </a:lnTo>
                    <a:close/>
                    <a:moveTo>
                      <a:pt x="1165" y="551"/>
                    </a:moveTo>
                    <a:lnTo>
                      <a:pt x="1165" y="551"/>
                    </a:lnTo>
                    <a:lnTo>
                      <a:pt x="1167" y="551"/>
                    </a:lnTo>
                    <a:lnTo>
                      <a:pt x="1167" y="551"/>
                    </a:lnTo>
                    <a:lnTo>
                      <a:pt x="1167" y="551"/>
                    </a:lnTo>
                    <a:lnTo>
                      <a:pt x="1167" y="549"/>
                    </a:lnTo>
                    <a:lnTo>
                      <a:pt x="1167" y="549"/>
                    </a:lnTo>
                    <a:lnTo>
                      <a:pt x="1169" y="549"/>
                    </a:lnTo>
                    <a:lnTo>
                      <a:pt x="1167" y="549"/>
                    </a:lnTo>
                    <a:lnTo>
                      <a:pt x="1167" y="549"/>
                    </a:lnTo>
                    <a:lnTo>
                      <a:pt x="1167" y="547"/>
                    </a:lnTo>
                    <a:lnTo>
                      <a:pt x="1167" y="547"/>
                    </a:lnTo>
                    <a:lnTo>
                      <a:pt x="1167" y="547"/>
                    </a:lnTo>
                    <a:lnTo>
                      <a:pt x="1165" y="547"/>
                    </a:lnTo>
                    <a:lnTo>
                      <a:pt x="1165" y="549"/>
                    </a:lnTo>
                    <a:lnTo>
                      <a:pt x="1165" y="547"/>
                    </a:lnTo>
                    <a:lnTo>
                      <a:pt x="1165" y="547"/>
                    </a:lnTo>
                    <a:lnTo>
                      <a:pt x="1165" y="547"/>
                    </a:lnTo>
                    <a:lnTo>
                      <a:pt x="1165" y="547"/>
                    </a:lnTo>
                    <a:lnTo>
                      <a:pt x="1165" y="547"/>
                    </a:lnTo>
                    <a:lnTo>
                      <a:pt x="1165" y="547"/>
                    </a:lnTo>
                    <a:lnTo>
                      <a:pt x="1165" y="549"/>
                    </a:lnTo>
                    <a:lnTo>
                      <a:pt x="1165" y="549"/>
                    </a:lnTo>
                    <a:lnTo>
                      <a:pt x="1165" y="547"/>
                    </a:lnTo>
                    <a:lnTo>
                      <a:pt x="1165" y="547"/>
                    </a:lnTo>
                    <a:lnTo>
                      <a:pt x="1163" y="549"/>
                    </a:lnTo>
                    <a:lnTo>
                      <a:pt x="1165" y="551"/>
                    </a:lnTo>
                    <a:lnTo>
                      <a:pt x="1165" y="551"/>
                    </a:lnTo>
                    <a:close/>
                    <a:moveTo>
                      <a:pt x="1172" y="570"/>
                    </a:moveTo>
                    <a:lnTo>
                      <a:pt x="1169" y="570"/>
                    </a:lnTo>
                    <a:lnTo>
                      <a:pt x="1169" y="570"/>
                    </a:lnTo>
                    <a:lnTo>
                      <a:pt x="1169" y="572"/>
                    </a:lnTo>
                    <a:lnTo>
                      <a:pt x="1169" y="572"/>
                    </a:lnTo>
                    <a:lnTo>
                      <a:pt x="1169" y="572"/>
                    </a:lnTo>
                    <a:lnTo>
                      <a:pt x="1169" y="572"/>
                    </a:lnTo>
                    <a:lnTo>
                      <a:pt x="1169" y="572"/>
                    </a:lnTo>
                    <a:lnTo>
                      <a:pt x="1169" y="574"/>
                    </a:lnTo>
                    <a:lnTo>
                      <a:pt x="1169" y="574"/>
                    </a:lnTo>
                    <a:lnTo>
                      <a:pt x="1172" y="574"/>
                    </a:lnTo>
                    <a:lnTo>
                      <a:pt x="1172" y="574"/>
                    </a:lnTo>
                    <a:lnTo>
                      <a:pt x="1172" y="572"/>
                    </a:lnTo>
                    <a:lnTo>
                      <a:pt x="1172" y="574"/>
                    </a:lnTo>
                    <a:lnTo>
                      <a:pt x="1172" y="576"/>
                    </a:lnTo>
                    <a:lnTo>
                      <a:pt x="1172" y="576"/>
                    </a:lnTo>
                    <a:lnTo>
                      <a:pt x="1172" y="576"/>
                    </a:lnTo>
                    <a:lnTo>
                      <a:pt x="1172" y="576"/>
                    </a:lnTo>
                    <a:lnTo>
                      <a:pt x="1172" y="576"/>
                    </a:lnTo>
                    <a:lnTo>
                      <a:pt x="1174" y="576"/>
                    </a:lnTo>
                    <a:lnTo>
                      <a:pt x="1174" y="576"/>
                    </a:lnTo>
                    <a:lnTo>
                      <a:pt x="1174" y="574"/>
                    </a:lnTo>
                    <a:lnTo>
                      <a:pt x="1174" y="572"/>
                    </a:lnTo>
                    <a:lnTo>
                      <a:pt x="1174" y="572"/>
                    </a:lnTo>
                    <a:lnTo>
                      <a:pt x="1174" y="572"/>
                    </a:lnTo>
                    <a:lnTo>
                      <a:pt x="1174" y="570"/>
                    </a:lnTo>
                    <a:lnTo>
                      <a:pt x="1176" y="568"/>
                    </a:lnTo>
                    <a:lnTo>
                      <a:pt x="1176" y="566"/>
                    </a:lnTo>
                    <a:lnTo>
                      <a:pt x="1176" y="566"/>
                    </a:lnTo>
                    <a:lnTo>
                      <a:pt x="1176" y="564"/>
                    </a:lnTo>
                    <a:lnTo>
                      <a:pt x="1174" y="566"/>
                    </a:lnTo>
                    <a:lnTo>
                      <a:pt x="1174" y="566"/>
                    </a:lnTo>
                    <a:lnTo>
                      <a:pt x="1174" y="566"/>
                    </a:lnTo>
                    <a:lnTo>
                      <a:pt x="1174" y="566"/>
                    </a:lnTo>
                    <a:lnTo>
                      <a:pt x="1174" y="564"/>
                    </a:lnTo>
                    <a:lnTo>
                      <a:pt x="1174" y="564"/>
                    </a:lnTo>
                    <a:lnTo>
                      <a:pt x="1176" y="564"/>
                    </a:lnTo>
                    <a:lnTo>
                      <a:pt x="1176" y="564"/>
                    </a:lnTo>
                    <a:lnTo>
                      <a:pt x="1176" y="562"/>
                    </a:lnTo>
                    <a:lnTo>
                      <a:pt x="1176" y="562"/>
                    </a:lnTo>
                    <a:lnTo>
                      <a:pt x="1176" y="562"/>
                    </a:lnTo>
                    <a:lnTo>
                      <a:pt x="1176" y="562"/>
                    </a:lnTo>
                    <a:lnTo>
                      <a:pt x="1176" y="562"/>
                    </a:lnTo>
                    <a:lnTo>
                      <a:pt x="1176" y="562"/>
                    </a:lnTo>
                    <a:lnTo>
                      <a:pt x="1176" y="559"/>
                    </a:lnTo>
                    <a:lnTo>
                      <a:pt x="1176" y="559"/>
                    </a:lnTo>
                    <a:lnTo>
                      <a:pt x="1176" y="559"/>
                    </a:lnTo>
                    <a:lnTo>
                      <a:pt x="1174" y="559"/>
                    </a:lnTo>
                    <a:lnTo>
                      <a:pt x="1174" y="562"/>
                    </a:lnTo>
                    <a:lnTo>
                      <a:pt x="1174" y="559"/>
                    </a:lnTo>
                    <a:lnTo>
                      <a:pt x="1174" y="559"/>
                    </a:lnTo>
                    <a:lnTo>
                      <a:pt x="1174" y="559"/>
                    </a:lnTo>
                    <a:lnTo>
                      <a:pt x="1174" y="562"/>
                    </a:lnTo>
                    <a:lnTo>
                      <a:pt x="1174" y="562"/>
                    </a:lnTo>
                    <a:lnTo>
                      <a:pt x="1174" y="562"/>
                    </a:lnTo>
                    <a:lnTo>
                      <a:pt x="1172" y="564"/>
                    </a:lnTo>
                    <a:lnTo>
                      <a:pt x="1172" y="562"/>
                    </a:lnTo>
                    <a:lnTo>
                      <a:pt x="1172" y="562"/>
                    </a:lnTo>
                    <a:lnTo>
                      <a:pt x="1172" y="559"/>
                    </a:lnTo>
                    <a:lnTo>
                      <a:pt x="1172" y="562"/>
                    </a:lnTo>
                    <a:lnTo>
                      <a:pt x="1172" y="562"/>
                    </a:lnTo>
                    <a:lnTo>
                      <a:pt x="1169" y="566"/>
                    </a:lnTo>
                    <a:lnTo>
                      <a:pt x="1172" y="566"/>
                    </a:lnTo>
                    <a:lnTo>
                      <a:pt x="1172" y="564"/>
                    </a:lnTo>
                    <a:lnTo>
                      <a:pt x="1172" y="564"/>
                    </a:lnTo>
                    <a:lnTo>
                      <a:pt x="1172" y="566"/>
                    </a:lnTo>
                    <a:lnTo>
                      <a:pt x="1172" y="566"/>
                    </a:lnTo>
                    <a:lnTo>
                      <a:pt x="1172" y="566"/>
                    </a:lnTo>
                    <a:lnTo>
                      <a:pt x="1169" y="566"/>
                    </a:lnTo>
                    <a:lnTo>
                      <a:pt x="1169" y="566"/>
                    </a:lnTo>
                    <a:lnTo>
                      <a:pt x="1169" y="566"/>
                    </a:lnTo>
                    <a:lnTo>
                      <a:pt x="1172" y="568"/>
                    </a:lnTo>
                    <a:lnTo>
                      <a:pt x="1172" y="568"/>
                    </a:lnTo>
                    <a:lnTo>
                      <a:pt x="1169" y="568"/>
                    </a:lnTo>
                    <a:lnTo>
                      <a:pt x="1169" y="568"/>
                    </a:lnTo>
                    <a:lnTo>
                      <a:pt x="1169" y="568"/>
                    </a:lnTo>
                    <a:lnTo>
                      <a:pt x="1169" y="568"/>
                    </a:lnTo>
                    <a:lnTo>
                      <a:pt x="1169" y="568"/>
                    </a:lnTo>
                    <a:lnTo>
                      <a:pt x="1169" y="568"/>
                    </a:lnTo>
                    <a:lnTo>
                      <a:pt x="1172" y="568"/>
                    </a:lnTo>
                    <a:lnTo>
                      <a:pt x="1172" y="568"/>
                    </a:lnTo>
                    <a:lnTo>
                      <a:pt x="1172" y="568"/>
                    </a:lnTo>
                    <a:lnTo>
                      <a:pt x="1172" y="570"/>
                    </a:lnTo>
                    <a:lnTo>
                      <a:pt x="1172" y="570"/>
                    </a:lnTo>
                    <a:close/>
                    <a:moveTo>
                      <a:pt x="1167" y="580"/>
                    </a:moveTo>
                    <a:lnTo>
                      <a:pt x="1167" y="580"/>
                    </a:lnTo>
                    <a:lnTo>
                      <a:pt x="1165" y="582"/>
                    </a:lnTo>
                    <a:lnTo>
                      <a:pt x="1165" y="582"/>
                    </a:lnTo>
                    <a:lnTo>
                      <a:pt x="1165" y="584"/>
                    </a:lnTo>
                    <a:lnTo>
                      <a:pt x="1163" y="584"/>
                    </a:lnTo>
                    <a:lnTo>
                      <a:pt x="1163" y="586"/>
                    </a:lnTo>
                    <a:lnTo>
                      <a:pt x="1165" y="586"/>
                    </a:lnTo>
                    <a:lnTo>
                      <a:pt x="1165" y="586"/>
                    </a:lnTo>
                    <a:lnTo>
                      <a:pt x="1167" y="584"/>
                    </a:lnTo>
                    <a:lnTo>
                      <a:pt x="1165" y="584"/>
                    </a:lnTo>
                    <a:lnTo>
                      <a:pt x="1165" y="584"/>
                    </a:lnTo>
                    <a:lnTo>
                      <a:pt x="1165" y="582"/>
                    </a:lnTo>
                    <a:lnTo>
                      <a:pt x="1167" y="582"/>
                    </a:lnTo>
                    <a:lnTo>
                      <a:pt x="1167" y="582"/>
                    </a:lnTo>
                    <a:lnTo>
                      <a:pt x="1169" y="582"/>
                    </a:lnTo>
                    <a:lnTo>
                      <a:pt x="1169" y="580"/>
                    </a:lnTo>
                    <a:lnTo>
                      <a:pt x="1169" y="580"/>
                    </a:lnTo>
                    <a:lnTo>
                      <a:pt x="1169" y="580"/>
                    </a:lnTo>
                    <a:lnTo>
                      <a:pt x="1169" y="580"/>
                    </a:lnTo>
                    <a:lnTo>
                      <a:pt x="1169" y="580"/>
                    </a:lnTo>
                    <a:lnTo>
                      <a:pt x="1169" y="580"/>
                    </a:lnTo>
                    <a:lnTo>
                      <a:pt x="1167" y="578"/>
                    </a:lnTo>
                    <a:lnTo>
                      <a:pt x="1167" y="578"/>
                    </a:lnTo>
                    <a:lnTo>
                      <a:pt x="1167" y="578"/>
                    </a:lnTo>
                    <a:lnTo>
                      <a:pt x="1167" y="578"/>
                    </a:lnTo>
                    <a:lnTo>
                      <a:pt x="1167" y="580"/>
                    </a:lnTo>
                    <a:lnTo>
                      <a:pt x="1167" y="580"/>
                    </a:lnTo>
                    <a:close/>
                    <a:moveTo>
                      <a:pt x="1163" y="584"/>
                    </a:moveTo>
                    <a:lnTo>
                      <a:pt x="1163" y="582"/>
                    </a:lnTo>
                    <a:lnTo>
                      <a:pt x="1163" y="582"/>
                    </a:lnTo>
                    <a:lnTo>
                      <a:pt x="1165" y="582"/>
                    </a:lnTo>
                    <a:lnTo>
                      <a:pt x="1165" y="582"/>
                    </a:lnTo>
                    <a:lnTo>
                      <a:pt x="1165" y="582"/>
                    </a:lnTo>
                    <a:lnTo>
                      <a:pt x="1165" y="580"/>
                    </a:lnTo>
                    <a:lnTo>
                      <a:pt x="1165" y="580"/>
                    </a:lnTo>
                    <a:lnTo>
                      <a:pt x="1165" y="578"/>
                    </a:lnTo>
                    <a:lnTo>
                      <a:pt x="1165" y="576"/>
                    </a:lnTo>
                    <a:lnTo>
                      <a:pt x="1165" y="576"/>
                    </a:lnTo>
                    <a:lnTo>
                      <a:pt x="1165" y="576"/>
                    </a:lnTo>
                    <a:lnTo>
                      <a:pt x="1165" y="576"/>
                    </a:lnTo>
                    <a:lnTo>
                      <a:pt x="1165" y="578"/>
                    </a:lnTo>
                    <a:lnTo>
                      <a:pt x="1165" y="578"/>
                    </a:lnTo>
                    <a:lnTo>
                      <a:pt x="1165" y="580"/>
                    </a:lnTo>
                    <a:lnTo>
                      <a:pt x="1163" y="580"/>
                    </a:lnTo>
                    <a:lnTo>
                      <a:pt x="1163" y="578"/>
                    </a:lnTo>
                    <a:lnTo>
                      <a:pt x="1163" y="578"/>
                    </a:lnTo>
                    <a:lnTo>
                      <a:pt x="1161" y="582"/>
                    </a:lnTo>
                    <a:lnTo>
                      <a:pt x="1159" y="582"/>
                    </a:lnTo>
                    <a:lnTo>
                      <a:pt x="1161" y="582"/>
                    </a:lnTo>
                    <a:lnTo>
                      <a:pt x="1163" y="582"/>
                    </a:lnTo>
                    <a:lnTo>
                      <a:pt x="1161" y="582"/>
                    </a:lnTo>
                    <a:lnTo>
                      <a:pt x="1161" y="584"/>
                    </a:lnTo>
                    <a:lnTo>
                      <a:pt x="1159" y="584"/>
                    </a:lnTo>
                    <a:lnTo>
                      <a:pt x="1159" y="584"/>
                    </a:lnTo>
                    <a:lnTo>
                      <a:pt x="1161" y="584"/>
                    </a:lnTo>
                    <a:lnTo>
                      <a:pt x="1163" y="584"/>
                    </a:lnTo>
                    <a:lnTo>
                      <a:pt x="1161" y="584"/>
                    </a:lnTo>
                    <a:lnTo>
                      <a:pt x="1159" y="584"/>
                    </a:lnTo>
                    <a:lnTo>
                      <a:pt x="1159" y="584"/>
                    </a:lnTo>
                    <a:lnTo>
                      <a:pt x="1161" y="586"/>
                    </a:lnTo>
                    <a:lnTo>
                      <a:pt x="1161" y="586"/>
                    </a:lnTo>
                    <a:lnTo>
                      <a:pt x="1163" y="584"/>
                    </a:lnTo>
                    <a:lnTo>
                      <a:pt x="1163" y="584"/>
                    </a:lnTo>
                    <a:close/>
                    <a:moveTo>
                      <a:pt x="1163" y="545"/>
                    </a:moveTo>
                    <a:lnTo>
                      <a:pt x="1165" y="543"/>
                    </a:lnTo>
                    <a:lnTo>
                      <a:pt x="1165" y="543"/>
                    </a:lnTo>
                    <a:lnTo>
                      <a:pt x="1165" y="543"/>
                    </a:lnTo>
                    <a:lnTo>
                      <a:pt x="1165" y="543"/>
                    </a:lnTo>
                    <a:lnTo>
                      <a:pt x="1165" y="543"/>
                    </a:lnTo>
                    <a:lnTo>
                      <a:pt x="1165" y="543"/>
                    </a:lnTo>
                    <a:lnTo>
                      <a:pt x="1165" y="543"/>
                    </a:lnTo>
                    <a:lnTo>
                      <a:pt x="1165" y="541"/>
                    </a:lnTo>
                    <a:lnTo>
                      <a:pt x="1165" y="539"/>
                    </a:lnTo>
                    <a:lnTo>
                      <a:pt x="1165" y="539"/>
                    </a:lnTo>
                    <a:lnTo>
                      <a:pt x="1163" y="537"/>
                    </a:lnTo>
                    <a:lnTo>
                      <a:pt x="1161" y="539"/>
                    </a:lnTo>
                    <a:lnTo>
                      <a:pt x="1161" y="539"/>
                    </a:lnTo>
                    <a:lnTo>
                      <a:pt x="1161" y="539"/>
                    </a:lnTo>
                    <a:lnTo>
                      <a:pt x="1161" y="539"/>
                    </a:lnTo>
                    <a:lnTo>
                      <a:pt x="1161" y="539"/>
                    </a:lnTo>
                    <a:lnTo>
                      <a:pt x="1161" y="541"/>
                    </a:lnTo>
                    <a:lnTo>
                      <a:pt x="1161" y="541"/>
                    </a:lnTo>
                    <a:lnTo>
                      <a:pt x="1161" y="543"/>
                    </a:lnTo>
                    <a:lnTo>
                      <a:pt x="1161" y="543"/>
                    </a:lnTo>
                    <a:lnTo>
                      <a:pt x="1161" y="543"/>
                    </a:lnTo>
                    <a:lnTo>
                      <a:pt x="1161" y="543"/>
                    </a:lnTo>
                    <a:lnTo>
                      <a:pt x="1161" y="545"/>
                    </a:lnTo>
                    <a:lnTo>
                      <a:pt x="1161" y="545"/>
                    </a:lnTo>
                    <a:lnTo>
                      <a:pt x="1161" y="545"/>
                    </a:lnTo>
                    <a:lnTo>
                      <a:pt x="1163" y="545"/>
                    </a:lnTo>
                    <a:lnTo>
                      <a:pt x="1163" y="545"/>
                    </a:lnTo>
                    <a:close/>
                    <a:moveTo>
                      <a:pt x="1159" y="549"/>
                    </a:moveTo>
                    <a:lnTo>
                      <a:pt x="1159" y="551"/>
                    </a:lnTo>
                    <a:lnTo>
                      <a:pt x="1161" y="551"/>
                    </a:lnTo>
                    <a:lnTo>
                      <a:pt x="1161" y="553"/>
                    </a:lnTo>
                    <a:lnTo>
                      <a:pt x="1161" y="553"/>
                    </a:lnTo>
                    <a:lnTo>
                      <a:pt x="1161" y="553"/>
                    </a:lnTo>
                    <a:lnTo>
                      <a:pt x="1161" y="551"/>
                    </a:lnTo>
                    <a:lnTo>
                      <a:pt x="1161" y="551"/>
                    </a:lnTo>
                    <a:lnTo>
                      <a:pt x="1161" y="549"/>
                    </a:lnTo>
                    <a:lnTo>
                      <a:pt x="1161" y="549"/>
                    </a:lnTo>
                    <a:lnTo>
                      <a:pt x="1161" y="549"/>
                    </a:lnTo>
                    <a:lnTo>
                      <a:pt x="1161" y="549"/>
                    </a:lnTo>
                    <a:lnTo>
                      <a:pt x="1161" y="549"/>
                    </a:lnTo>
                    <a:lnTo>
                      <a:pt x="1161" y="547"/>
                    </a:lnTo>
                    <a:lnTo>
                      <a:pt x="1161" y="547"/>
                    </a:lnTo>
                    <a:lnTo>
                      <a:pt x="1161" y="547"/>
                    </a:lnTo>
                    <a:lnTo>
                      <a:pt x="1159" y="547"/>
                    </a:lnTo>
                    <a:lnTo>
                      <a:pt x="1159" y="547"/>
                    </a:lnTo>
                    <a:lnTo>
                      <a:pt x="1159" y="547"/>
                    </a:lnTo>
                    <a:lnTo>
                      <a:pt x="1159" y="547"/>
                    </a:lnTo>
                    <a:lnTo>
                      <a:pt x="1159" y="549"/>
                    </a:lnTo>
                    <a:lnTo>
                      <a:pt x="1159" y="549"/>
                    </a:lnTo>
                    <a:close/>
                    <a:moveTo>
                      <a:pt x="1012" y="773"/>
                    </a:moveTo>
                    <a:lnTo>
                      <a:pt x="1012" y="775"/>
                    </a:lnTo>
                    <a:lnTo>
                      <a:pt x="1010" y="773"/>
                    </a:lnTo>
                    <a:lnTo>
                      <a:pt x="1010" y="775"/>
                    </a:lnTo>
                    <a:lnTo>
                      <a:pt x="1010" y="775"/>
                    </a:lnTo>
                    <a:lnTo>
                      <a:pt x="1008" y="775"/>
                    </a:lnTo>
                    <a:lnTo>
                      <a:pt x="1010" y="775"/>
                    </a:lnTo>
                    <a:lnTo>
                      <a:pt x="1010" y="775"/>
                    </a:lnTo>
                    <a:lnTo>
                      <a:pt x="1010" y="775"/>
                    </a:lnTo>
                    <a:lnTo>
                      <a:pt x="1012" y="775"/>
                    </a:lnTo>
                    <a:lnTo>
                      <a:pt x="1012" y="775"/>
                    </a:lnTo>
                    <a:lnTo>
                      <a:pt x="1012" y="775"/>
                    </a:lnTo>
                    <a:lnTo>
                      <a:pt x="1014" y="775"/>
                    </a:lnTo>
                    <a:lnTo>
                      <a:pt x="1014" y="775"/>
                    </a:lnTo>
                    <a:lnTo>
                      <a:pt x="1016" y="775"/>
                    </a:lnTo>
                    <a:lnTo>
                      <a:pt x="1016" y="773"/>
                    </a:lnTo>
                    <a:lnTo>
                      <a:pt x="1016" y="773"/>
                    </a:lnTo>
                    <a:lnTo>
                      <a:pt x="1012" y="773"/>
                    </a:lnTo>
                    <a:lnTo>
                      <a:pt x="1012" y="773"/>
                    </a:lnTo>
                    <a:close/>
                    <a:moveTo>
                      <a:pt x="1053" y="701"/>
                    </a:moveTo>
                    <a:lnTo>
                      <a:pt x="1055" y="701"/>
                    </a:lnTo>
                    <a:lnTo>
                      <a:pt x="1057" y="703"/>
                    </a:lnTo>
                    <a:lnTo>
                      <a:pt x="1057" y="703"/>
                    </a:lnTo>
                    <a:lnTo>
                      <a:pt x="1057" y="703"/>
                    </a:lnTo>
                    <a:lnTo>
                      <a:pt x="1057" y="703"/>
                    </a:lnTo>
                    <a:lnTo>
                      <a:pt x="1057" y="703"/>
                    </a:lnTo>
                    <a:lnTo>
                      <a:pt x="1059" y="701"/>
                    </a:lnTo>
                    <a:lnTo>
                      <a:pt x="1059" y="701"/>
                    </a:lnTo>
                    <a:lnTo>
                      <a:pt x="1059" y="701"/>
                    </a:lnTo>
                    <a:lnTo>
                      <a:pt x="1059" y="701"/>
                    </a:lnTo>
                    <a:lnTo>
                      <a:pt x="1057" y="701"/>
                    </a:lnTo>
                    <a:lnTo>
                      <a:pt x="1057" y="701"/>
                    </a:lnTo>
                    <a:lnTo>
                      <a:pt x="1057" y="701"/>
                    </a:lnTo>
                    <a:lnTo>
                      <a:pt x="1057" y="701"/>
                    </a:lnTo>
                    <a:lnTo>
                      <a:pt x="1057" y="701"/>
                    </a:lnTo>
                    <a:lnTo>
                      <a:pt x="1057" y="701"/>
                    </a:lnTo>
                    <a:lnTo>
                      <a:pt x="1057" y="701"/>
                    </a:lnTo>
                    <a:lnTo>
                      <a:pt x="1055" y="699"/>
                    </a:lnTo>
                    <a:lnTo>
                      <a:pt x="1057" y="699"/>
                    </a:lnTo>
                    <a:lnTo>
                      <a:pt x="1055" y="699"/>
                    </a:lnTo>
                    <a:lnTo>
                      <a:pt x="1055" y="699"/>
                    </a:lnTo>
                    <a:lnTo>
                      <a:pt x="1055" y="699"/>
                    </a:lnTo>
                    <a:lnTo>
                      <a:pt x="1055" y="699"/>
                    </a:lnTo>
                    <a:lnTo>
                      <a:pt x="1055" y="699"/>
                    </a:lnTo>
                    <a:lnTo>
                      <a:pt x="1055" y="699"/>
                    </a:lnTo>
                    <a:lnTo>
                      <a:pt x="1055" y="699"/>
                    </a:lnTo>
                    <a:lnTo>
                      <a:pt x="1055" y="699"/>
                    </a:lnTo>
                    <a:lnTo>
                      <a:pt x="1055" y="699"/>
                    </a:lnTo>
                    <a:lnTo>
                      <a:pt x="1055" y="699"/>
                    </a:lnTo>
                    <a:lnTo>
                      <a:pt x="1055" y="699"/>
                    </a:lnTo>
                    <a:lnTo>
                      <a:pt x="1055" y="701"/>
                    </a:lnTo>
                    <a:lnTo>
                      <a:pt x="1053" y="701"/>
                    </a:lnTo>
                    <a:close/>
                    <a:moveTo>
                      <a:pt x="1002" y="771"/>
                    </a:moveTo>
                    <a:lnTo>
                      <a:pt x="999" y="771"/>
                    </a:lnTo>
                    <a:lnTo>
                      <a:pt x="999" y="771"/>
                    </a:lnTo>
                    <a:lnTo>
                      <a:pt x="999" y="771"/>
                    </a:lnTo>
                    <a:lnTo>
                      <a:pt x="997" y="771"/>
                    </a:lnTo>
                    <a:lnTo>
                      <a:pt x="997" y="771"/>
                    </a:lnTo>
                    <a:lnTo>
                      <a:pt x="991" y="775"/>
                    </a:lnTo>
                    <a:lnTo>
                      <a:pt x="991" y="775"/>
                    </a:lnTo>
                    <a:lnTo>
                      <a:pt x="989" y="777"/>
                    </a:lnTo>
                    <a:lnTo>
                      <a:pt x="989" y="779"/>
                    </a:lnTo>
                    <a:lnTo>
                      <a:pt x="991" y="781"/>
                    </a:lnTo>
                    <a:lnTo>
                      <a:pt x="991" y="781"/>
                    </a:lnTo>
                    <a:lnTo>
                      <a:pt x="991" y="781"/>
                    </a:lnTo>
                    <a:lnTo>
                      <a:pt x="991" y="779"/>
                    </a:lnTo>
                    <a:lnTo>
                      <a:pt x="993" y="779"/>
                    </a:lnTo>
                    <a:lnTo>
                      <a:pt x="995" y="777"/>
                    </a:lnTo>
                    <a:lnTo>
                      <a:pt x="995" y="775"/>
                    </a:lnTo>
                    <a:lnTo>
                      <a:pt x="997" y="775"/>
                    </a:lnTo>
                    <a:lnTo>
                      <a:pt x="997" y="775"/>
                    </a:lnTo>
                    <a:lnTo>
                      <a:pt x="997" y="775"/>
                    </a:lnTo>
                    <a:lnTo>
                      <a:pt x="997" y="775"/>
                    </a:lnTo>
                    <a:lnTo>
                      <a:pt x="997" y="773"/>
                    </a:lnTo>
                    <a:lnTo>
                      <a:pt x="997" y="771"/>
                    </a:lnTo>
                    <a:lnTo>
                      <a:pt x="999" y="771"/>
                    </a:lnTo>
                    <a:lnTo>
                      <a:pt x="999" y="771"/>
                    </a:lnTo>
                    <a:lnTo>
                      <a:pt x="999" y="773"/>
                    </a:lnTo>
                    <a:lnTo>
                      <a:pt x="999" y="773"/>
                    </a:lnTo>
                    <a:lnTo>
                      <a:pt x="999" y="773"/>
                    </a:lnTo>
                    <a:lnTo>
                      <a:pt x="999" y="773"/>
                    </a:lnTo>
                    <a:lnTo>
                      <a:pt x="999" y="773"/>
                    </a:lnTo>
                    <a:lnTo>
                      <a:pt x="999" y="773"/>
                    </a:lnTo>
                    <a:lnTo>
                      <a:pt x="999" y="773"/>
                    </a:lnTo>
                    <a:lnTo>
                      <a:pt x="999" y="773"/>
                    </a:lnTo>
                    <a:lnTo>
                      <a:pt x="999" y="773"/>
                    </a:lnTo>
                    <a:lnTo>
                      <a:pt x="999" y="773"/>
                    </a:lnTo>
                    <a:lnTo>
                      <a:pt x="1002" y="773"/>
                    </a:lnTo>
                    <a:lnTo>
                      <a:pt x="1002" y="773"/>
                    </a:lnTo>
                    <a:lnTo>
                      <a:pt x="1002" y="773"/>
                    </a:lnTo>
                    <a:lnTo>
                      <a:pt x="1002" y="771"/>
                    </a:lnTo>
                    <a:close/>
                    <a:moveTo>
                      <a:pt x="1010" y="773"/>
                    </a:moveTo>
                    <a:lnTo>
                      <a:pt x="1010" y="773"/>
                    </a:lnTo>
                    <a:lnTo>
                      <a:pt x="1010" y="773"/>
                    </a:lnTo>
                    <a:lnTo>
                      <a:pt x="1010" y="773"/>
                    </a:lnTo>
                    <a:lnTo>
                      <a:pt x="1010" y="771"/>
                    </a:lnTo>
                    <a:lnTo>
                      <a:pt x="1010" y="773"/>
                    </a:lnTo>
                    <a:lnTo>
                      <a:pt x="1012" y="773"/>
                    </a:lnTo>
                    <a:lnTo>
                      <a:pt x="1010" y="773"/>
                    </a:lnTo>
                    <a:lnTo>
                      <a:pt x="1010" y="771"/>
                    </a:lnTo>
                    <a:lnTo>
                      <a:pt x="1010" y="771"/>
                    </a:lnTo>
                    <a:lnTo>
                      <a:pt x="1010" y="771"/>
                    </a:lnTo>
                    <a:lnTo>
                      <a:pt x="1010" y="771"/>
                    </a:lnTo>
                    <a:lnTo>
                      <a:pt x="1010" y="771"/>
                    </a:lnTo>
                    <a:lnTo>
                      <a:pt x="1008" y="771"/>
                    </a:lnTo>
                    <a:lnTo>
                      <a:pt x="1006" y="771"/>
                    </a:lnTo>
                    <a:lnTo>
                      <a:pt x="1006" y="771"/>
                    </a:lnTo>
                    <a:lnTo>
                      <a:pt x="1004" y="771"/>
                    </a:lnTo>
                    <a:lnTo>
                      <a:pt x="1004" y="771"/>
                    </a:lnTo>
                    <a:lnTo>
                      <a:pt x="1004" y="773"/>
                    </a:lnTo>
                    <a:lnTo>
                      <a:pt x="1002" y="773"/>
                    </a:lnTo>
                    <a:lnTo>
                      <a:pt x="1004" y="775"/>
                    </a:lnTo>
                    <a:lnTo>
                      <a:pt x="1004" y="775"/>
                    </a:lnTo>
                    <a:lnTo>
                      <a:pt x="1004" y="775"/>
                    </a:lnTo>
                    <a:lnTo>
                      <a:pt x="1004" y="775"/>
                    </a:lnTo>
                    <a:lnTo>
                      <a:pt x="1006" y="775"/>
                    </a:lnTo>
                    <a:lnTo>
                      <a:pt x="1008" y="775"/>
                    </a:lnTo>
                    <a:lnTo>
                      <a:pt x="1008" y="775"/>
                    </a:lnTo>
                    <a:lnTo>
                      <a:pt x="1008" y="775"/>
                    </a:lnTo>
                    <a:lnTo>
                      <a:pt x="1008" y="775"/>
                    </a:lnTo>
                    <a:lnTo>
                      <a:pt x="1010" y="773"/>
                    </a:lnTo>
                    <a:lnTo>
                      <a:pt x="1010" y="773"/>
                    </a:lnTo>
                    <a:close/>
                    <a:moveTo>
                      <a:pt x="1010" y="764"/>
                    </a:moveTo>
                    <a:lnTo>
                      <a:pt x="1010" y="766"/>
                    </a:lnTo>
                    <a:lnTo>
                      <a:pt x="1012" y="766"/>
                    </a:lnTo>
                    <a:lnTo>
                      <a:pt x="1012" y="766"/>
                    </a:lnTo>
                    <a:lnTo>
                      <a:pt x="1012" y="764"/>
                    </a:lnTo>
                    <a:lnTo>
                      <a:pt x="1012" y="764"/>
                    </a:lnTo>
                    <a:lnTo>
                      <a:pt x="1012" y="764"/>
                    </a:lnTo>
                    <a:lnTo>
                      <a:pt x="1012" y="764"/>
                    </a:lnTo>
                    <a:lnTo>
                      <a:pt x="1012" y="764"/>
                    </a:lnTo>
                    <a:lnTo>
                      <a:pt x="1010" y="764"/>
                    </a:lnTo>
                    <a:lnTo>
                      <a:pt x="1010" y="764"/>
                    </a:lnTo>
                    <a:lnTo>
                      <a:pt x="1010" y="764"/>
                    </a:lnTo>
                    <a:lnTo>
                      <a:pt x="1010" y="764"/>
                    </a:lnTo>
                    <a:lnTo>
                      <a:pt x="1008" y="764"/>
                    </a:lnTo>
                    <a:lnTo>
                      <a:pt x="1010" y="764"/>
                    </a:lnTo>
                    <a:lnTo>
                      <a:pt x="1010" y="764"/>
                    </a:lnTo>
                    <a:lnTo>
                      <a:pt x="1010" y="764"/>
                    </a:lnTo>
                    <a:lnTo>
                      <a:pt x="1010" y="764"/>
                    </a:lnTo>
                    <a:lnTo>
                      <a:pt x="1010" y="764"/>
                    </a:lnTo>
                    <a:close/>
                    <a:moveTo>
                      <a:pt x="932" y="789"/>
                    </a:moveTo>
                    <a:lnTo>
                      <a:pt x="932" y="789"/>
                    </a:lnTo>
                    <a:lnTo>
                      <a:pt x="932" y="789"/>
                    </a:lnTo>
                    <a:lnTo>
                      <a:pt x="932" y="789"/>
                    </a:lnTo>
                    <a:lnTo>
                      <a:pt x="932" y="789"/>
                    </a:lnTo>
                    <a:lnTo>
                      <a:pt x="932" y="789"/>
                    </a:lnTo>
                    <a:lnTo>
                      <a:pt x="932" y="789"/>
                    </a:lnTo>
                    <a:lnTo>
                      <a:pt x="932" y="789"/>
                    </a:lnTo>
                    <a:lnTo>
                      <a:pt x="932" y="789"/>
                    </a:lnTo>
                    <a:lnTo>
                      <a:pt x="932" y="789"/>
                    </a:lnTo>
                    <a:lnTo>
                      <a:pt x="932" y="791"/>
                    </a:lnTo>
                    <a:lnTo>
                      <a:pt x="932" y="791"/>
                    </a:lnTo>
                    <a:lnTo>
                      <a:pt x="932" y="791"/>
                    </a:lnTo>
                    <a:lnTo>
                      <a:pt x="932" y="791"/>
                    </a:lnTo>
                    <a:lnTo>
                      <a:pt x="932" y="791"/>
                    </a:lnTo>
                    <a:lnTo>
                      <a:pt x="932" y="791"/>
                    </a:lnTo>
                    <a:lnTo>
                      <a:pt x="932" y="791"/>
                    </a:lnTo>
                    <a:lnTo>
                      <a:pt x="932" y="791"/>
                    </a:lnTo>
                    <a:lnTo>
                      <a:pt x="932" y="789"/>
                    </a:lnTo>
                    <a:close/>
                    <a:moveTo>
                      <a:pt x="934" y="797"/>
                    </a:moveTo>
                    <a:lnTo>
                      <a:pt x="934" y="797"/>
                    </a:lnTo>
                    <a:lnTo>
                      <a:pt x="934" y="797"/>
                    </a:lnTo>
                    <a:lnTo>
                      <a:pt x="934" y="797"/>
                    </a:lnTo>
                    <a:lnTo>
                      <a:pt x="934" y="797"/>
                    </a:lnTo>
                    <a:lnTo>
                      <a:pt x="934" y="797"/>
                    </a:lnTo>
                    <a:lnTo>
                      <a:pt x="934" y="797"/>
                    </a:lnTo>
                    <a:lnTo>
                      <a:pt x="934" y="797"/>
                    </a:lnTo>
                    <a:lnTo>
                      <a:pt x="934" y="797"/>
                    </a:lnTo>
                    <a:lnTo>
                      <a:pt x="932" y="797"/>
                    </a:lnTo>
                    <a:lnTo>
                      <a:pt x="932" y="799"/>
                    </a:lnTo>
                    <a:lnTo>
                      <a:pt x="934" y="799"/>
                    </a:lnTo>
                    <a:lnTo>
                      <a:pt x="934" y="799"/>
                    </a:lnTo>
                    <a:lnTo>
                      <a:pt x="934" y="799"/>
                    </a:lnTo>
                    <a:lnTo>
                      <a:pt x="934" y="799"/>
                    </a:lnTo>
                    <a:lnTo>
                      <a:pt x="934" y="799"/>
                    </a:lnTo>
                    <a:lnTo>
                      <a:pt x="934" y="799"/>
                    </a:lnTo>
                    <a:lnTo>
                      <a:pt x="934" y="799"/>
                    </a:lnTo>
                    <a:lnTo>
                      <a:pt x="934" y="799"/>
                    </a:lnTo>
                    <a:lnTo>
                      <a:pt x="934" y="799"/>
                    </a:lnTo>
                    <a:lnTo>
                      <a:pt x="934" y="799"/>
                    </a:lnTo>
                    <a:lnTo>
                      <a:pt x="934" y="799"/>
                    </a:lnTo>
                    <a:lnTo>
                      <a:pt x="934" y="797"/>
                    </a:lnTo>
                    <a:lnTo>
                      <a:pt x="934" y="797"/>
                    </a:lnTo>
                    <a:lnTo>
                      <a:pt x="934" y="797"/>
                    </a:lnTo>
                    <a:close/>
                    <a:moveTo>
                      <a:pt x="948" y="730"/>
                    </a:moveTo>
                    <a:lnTo>
                      <a:pt x="948" y="730"/>
                    </a:lnTo>
                    <a:lnTo>
                      <a:pt x="948" y="730"/>
                    </a:lnTo>
                    <a:lnTo>
                      <a:pt x="948" y="730"/>
                    </a:lnTo>
                    <a:lnTo>
                      <a:pt x="948" y="730"/>
                    </a:lnTo>
                    <a:lnTo>
                      <a:pt x="948" y="730"/>
                    </a:lnTo>
                    <a:lnTo>
                      <a:pt x="948" y="730"/>
                    </a:lnTo>
                    <a:lnTo>
                      <a:pt x="948" y="730"/>
                    </a:lnTo>
                    <a:lnTo>
                      <a:pt x="948" y="730"/>
                    </a:lnTo>
                    <a:lnTo>
                      <a:pt x="948" y="730"/>
                    </a:lnTo>
                    <a:close/>
                    <a:moveTo>
                      <a:pt x="965" y="805"/>
                    </a:moveTo>
                    <a:lnTo>
                      <a:pt x="965" y="805"/>
                    </a:lnTo>
                    <a:lnTo>
                      <a:pt x="965" y="807"/>
                    </a:lnTo>
                    <a:lnTo>
                      <a:pt x="963" y="807"/>
                    </a:lnTo>
                    <a:lnTo>
                      <a:pt x="963" y="809"/>
                    </a:lnTo>
                    <a:lnTo>
                      <a:pt x="961" y="809"/>
                    </a:lnTo>
                    <a:lnTo>
                      <a:pt x="963" y="809"/>
                    </a:lnTo>
                    <a:lnTo>
                      <a:pt x="963" y="809"/>
                    </a:lnTo>
                    <a:lnTo>
                      <a:pt x="963" y="812"/>
                    </a:lnTo>
                    <a:lnTo>
                      <a:pt x="963" y="812"/>
                    </a:lnTo>
                    <a:lnTo>
                      <a:pt x="963" y="812"/>
                    </a:lnTo>
                    <a:lnTo>
                      <a:pt x="963" y="812"/>
                    </a:lnTo>
                    <a:lnTo>
                      <a:pt x="965" y="812"/>
                    </a:lnTo>
                    <a:lnTo>
                      <a:pt x="965" y="814"/>
                    </a:lnTo>
                    <a:lnTo>
                      <a:pt x="967" y="814"/>
                    </a:lnTo>
                    <a:lnTo>
                      <a:pt x="967" y="812"/>
                    </a:lnTo>
                    <a:lnTo>
                      <a:pt x="967" y="812"/>
                    </a:lnTo>
                    <a:lnTo>
                      <a:pt x="967" y="812"/>
                    </a:lnTo>
                    <a:lnTo>
                      <a:pt x="967" y="809"/>
                    </a:lnTo>
                    <a:lnTo>
                      <a:pt x="967" y="807"/>
                    </a:lnTo>
                    <a:lnTo>
                      <a:pt x="967" y="807"/>
                    </a:lnTo>
                    <a:lnTo>
                      <a:pt x="967" y="805"/>
                    </a:lnTo>
                    <a:lnTo>
                      <a:pt x="967" y="805"/>
                    </a:lnTo>
                    <a:lnTo>
                      <a:pt x="965" y="805"/>
                    </a:lnTo>
                    <a:close/>
                    <a:moveTo>
                      <a:pt x="1030" y="695"/>
                    </a:moveTo>
                    <a:lnTo>
                      <a:pt x="1030" y="695"/>
                    </a:lnTo>
                    <a:lnTo>
                      <a:pt x="1032" y="695"/>
                    </a:lnTo>
                    <a:lnTo>
                      <a:pt x="1032" y="695"/>
                    </a:lnTo>
                    <a:lnTo>
                      <a:pt x="1032" y="693"/>
                    </a:lnTo>
                    <a:lnTo>
                      <a:pt x="1032" y="693"/>
                    </a:lnTo>
                    <a:lnTo>
                      <a:pt x="1032" y="693"/>
                    </a:lnTo>
                    <a:lnTo>
                      <a:pt x="1034" y="695"/>
                    </a:lnTo>
                    <a:lnTo>
                      <a:pt x="1034" y="697"/>
                    </a:lnTo>
                    <a:lnTo>
                      <a:pt x="1034" y="695"/>
                    </a:lnTo>
                    <a:lnTo>
                      <a:pt x="1036" y="697"/>
                    </a:lnTo>
                    <a:lnTo>
                      <a:pt x="1038" y="697"/>
                    </a:lnTo>
                    <a:lnTo>
                      <a:pt x="1038" y="699"/>
                    </a:lnTo>
                    <a:lnTo>
                      <a:pt x="1040" y="699"/>
                    </a:lnTo>
                    <a:lnTo>
                      <a:pt x="1040" y="699"/>
                    </a:lnTo>
                    <a:lnTo>
                      <a:pt x="1040" y="697"/>
                    </a:lnTo>
                    <a:lnTo>
                      <a:pt x="1043" y="697"/>
                    </a:lnTo>
                    <a:lnTo>
                      <a:pt x="1043" y="697"/>
                    </a:lnTo>
                    <a:lnTo>
                      <a:pt x="1043" y="697"/>
                    </a:lnTo>
                    <a:lnTo>
                      <a:pt x="1043" y="697"/>
                    </a:lnTo>
                    <a:lnTo>
                      <a:pt x="1040" y="695"/>
                    </a:lnTo>
                    <a:lnTo>
                      <a:pt x="1038" y="695"/>
                    </a:lnTo>
                    <a:lnTo>
                      <a:pt x="1038" y="695"/>
                    </a:lnTo>
                    <a:lnTo>
                      <a:pt x="1038" y="695"/>
                    </a:lnTo>
                    <a:lnTo>
                      <a:pt x="1038" y="693"/>
                    </a:lnTo>
                    <a:lnTo>
                      <a:pt x="1038" y="693"/>
                    </a:lnTo>
                    <a:lnTo>
                      <a:pt x="1036" y="693"/>
                    </a:lnTo>
                    <a:lnTo>
                      <a:pt x="1036" y="693"/>
                    </a:lnTo>
                    <a:lnTo>
                      <a:pt x="1036" y="693"/>
                    </a:lnTo>
                    <a:lnTo>
                      <a:pt x="1034" y="693"/>
                    </a:lnTo>
                    <a:lnTo>
                      <a:pt x="1034" y="693"/>
                    </a:lnTo>
                    <a:lnTo>
                      <a:pt x="1034" y="691"/>
                    </a:lnTo>
                    <a:lnTo>
                      <a:pt x="1032" y="691"/>
                    </a:lnTo>
                    <a:lnTo>
                      <a:pt x="1032" y="691"/>
                    </a:lnTo>
                    <a:lnTo>
                      <a:pt x="1032" y="691"/>
                    </a:lnTo>
                    <a:lnTo>
                      <a:pt x="1030" y="691"/>
                    </a:lnTo>
                    <a:lnTo>
                      <a:pt x="1030" y="691"/>
                    </a:lnTo>
                    <a:lnTo>
                      <a:pt x="1030" y="691"/>
                    </a:lnTo>
                    <a:lnTo>
                      <a:pt x="1028" y="695"/>
                    </a:lnTo>
                    <a:lnTo>
                      <a:pt x="1030" y="695"/>
                    </a:lnTo>
                    <a:close/>
                    <a:moveTo>
                      <a:pt x="1028" y="699"/>
                    </a:moveTo>
                    <a:lnTo>
                      <a:pt x="1026" y="699"/>
                    </a:lnTo>
                    <a:lnTo>
                      <a:pt x="1026" y="699"/>
                    </a:lnTo>
                    <a:lnTo>
                      <a:pt x="1026" y="699"/>
                    </a:lnTo>
                    <a:lnTo>
                      <a:pt x="1024" y="701"/>
                    </a:lnTo>
                    <a:lnTo>
                      <a:pt x="1026" y="701"/>
                    </a:lnTo>
                    <a:lnTo>
                      <a:pt x="1028" y="705"/>
                    </a:lnTo>
                    <a:lnTo>
                      <a:pt x="1030" y="705"/>
                    </a:lnTo>
                    <a:lnTo>
                      <a:pt x="1030" y="705"/>
                    </a:lnTo>
                    <a:lnTo>
                      <a:pt x="1030" y="705"/>
                    </a:lnTo>
                    <a:lnTo>
                      <a:pt x="1032" y="705"/>
                    </a:lnTo>
                    <a:lnTo>
                      <a:pt x="1030" y="705"/>
                    </a:lnTo>
                    <a:lnTo>
                      <a:pt x="1030" y="705"/>
                    </a:lnTo>
                    <a:lnTo>
                      <a:pt x="1030" y="705"/>
                    </a:lnTo>
                    <a:lnTo>
                      <a:pt x="1030" y="705"/>
                    </a:lnTo>
                    <a:lnTo>
                      <a:pt x="1030" y="705"/>
                    </a:lnTo>
                    <a:lnTo>
                      <a:pt x="1030" y="705"/>
                    </a:lnTo>
                    <a:lnTo>
                      <a:pt x="1032" y="707"/>
                    </a:lnTo>
                    <a:lnTo>
                      <a:pt x="1032" y="707"/>
                    </a:lnTo>
                    <a:lnTo>
                      <a:pt x="1032" y="707"/>
                    </a:lnTo>
                    <a:lnTo>
                      <a:pt x="1032" y="707"/>
                    </a:lnTo>
                    <a:lnTo>
                      <a:pt x="1032" y="707"/>
                    </a:lnTo>
                    <a:lnTo>
                      <a:pt x="1034" y="707"/>
                    </a:lnTo>
                    <a:lnTo>
                      <a:pt x="1034" y="707"/>
                    </a:lnTo>
                    <a:lnTo>
                      <a:pt x="1034" y="707"/>
                    </a:lnTo>
                    <a:lnTo>
                      <a:pt x="1034" y="705"/>
                    </a:lnTo>
                    <a:lnTo>
                      <a:pt x="1032" y="703"/>
                    </a:lnTo>
                    <a:lnTo>
                      <a:pt x="1032" y="703"/>
                    </a:lnTo>
                    <a:lnTo>
                      <a:pt x="1030" y="701"/>
                    </a:lnTo>
                    <a:lnTo>
                      <a:pt x="1028" y="699"/>
                    </a:lnTo>
                    <a:lnTo>
                      <a:pt x="1028" y="699"/>
                    </a:lnTo>
                    <a:close/>
                    <a:moveTo>
                      <a:pt x="1047" y="699"/>
                    </a:moveTo>
                    <a:lnTo>
                      <a:pt x="1047" y="699"/>
                    </a:lnTo>
                    <a:lnTo>
                      <a:pt x="1047" y="699"/>
                    </a:lnTo>
                    <a:lnTo>
                      <a:pt x="1047" y="699"/>
                    </a:lnTo>
                    <a:lnTo>
                      <a:pt x="1045" y="699"/>
                    </a:lnTo>
                    <a:lnTo>
                      <a:pt x="1045" y="699"/>
                    </a:lnTo>
                    <a:lnTo>
                      <a:pt x="1045" y="699"/>
                    </a:lnTo>
                    <a:lnTo>
                      <a:pt x="1045" y="701"/>
                    </a:lnTo>
                    <a:lnTo>
                      <a:pt x="1045" y="701"/>
                    </a:lnTo>
                    <a:lnTo>
                      <a:pt x="1045" y="701"/>
                    </a:lnTo>
                    <a:lnTo>
                      <a:pt x="1047" y="701"/>
                    </a:lnTo>
                    <a:lnTo>
                      <a:pt x="1047" y="701"/>
                    </a:lnTo>
                    <a:lnTo>
                      <a:pt x="1047" y="701"/>
                    </a:lnTo>
                    <a:lnTo>
                      <a:pt x="1047" y="699"/>
                    </a:lnTo>
                    <a:lnTo>
                      <a:pt x="1047" y="699"/>
                    </a:lnTo>
                    <a:lnTo>
                      <a:pt x="1047" y="699"/>
                    </a:lnTo>
                    <a:lnTo>
                      <a:pt x="1047" y="699"/>
                    </a:lnTo>
                    <a:close/>
                    <a:moveTo>
                      <a:pt x="1163" y="568"/>
                    </a:moveTo>
                    <a:lnTo>
                      <a:pt x="1163" y="570"/>
                    </a:lnTo>
                    <a:lnTo>
                      <a:pt x="1163" y="570"/>
                    </a:lnTo>
                    <a:lnTo>
                      <a:pt x="1163" y="570"/>
                    </a:lnTo>
                    <a:lnTo>
                      <a:pt x="1163" y="572"/>
                    </a:lnTo>
                    <a:lnTo>
                      <a:pt x="1165" y="572"/>
                    </a:lnTo>
                    <a:lnTo>
                      <a:pt x="1165" y="572"/>
                    </a:lnTo>
                    <a:lnTo>
                      <a:pt x="1165" y="570"/>
                    </a:lnTo>
                    <a:lnTo>
                      <a:pt x="1165" y="570"/>
                    </a:lnTo>
                    <a:lnTo>
                      <a:pt x="1165" y="568"/>
                    </a:lnTo>
                    <a:lnTo>
                      <a:pt x="1165" y="568"/>
                    </a:lnTo>
                    <a:lnTo>
                      <a:pt x="1167" y="568"/>
                    </a:lnTo>
                    <a:lnTo>
                      <a:pt x="1167" y="566"/>
                    </a:lnTo>
                    <a:lnTo>
                      <a:pt x="1165" y="566"/>
                    </a:lnTo>
                    <a:lnTo>
                      <a:pt x="1163" y="568"/>
                    </a:lnTo>
                    <a:close/>
                    <a:moveTo>
                      <a:pt x="1043" y="740"/>
                    </a:moveTo>
                    <a:lnTo>
                      <a:pt x="1043" y="740"/>
                    </a:lnTo>
                    <a:lnTo>
                      <a:pt x="1043" y="742"/>
                    </a:lnTo>
                    <a:lnTo>
                      <a:pt x="1043" y="742"/>
                    </a:lnTo>
                    <a:lnTo>
                      <a:pt x="1043" y="740"/>
                    </a:lnTo>
                    <a:lnTo>
                      <a:pt x="1040" y="740"/>
                    </a:lnTo>
                    <a:lnTo>
                      <a:pt x="1038" y="740"/>
                    </a:lnTo>
                    <a:lnTo>
                      <a:pt x="1038" y="740"/>
                    </a:lnTo>
                    <a:lnTo>
                      <a:pt x="1038" y="740"/>
                    </a:lnTo>
                    <a:lnTo>
                      <a:pt x="1038" y="740"/>
                    </a:lnTo>
                    <a:lnTo>
                      <a:pt x="1038" y="740"/>
                    </a:lnTo>
                    <a:lnTo>
                      <a:pt x="1036" y="740"/>
                    </a:lnTo>
                    <a:lnTo>
                      <a:pt x="1036" y="742"/>
                    </a:lnTo>
                    <a:lnTo>
                      <a:pt x="1034" y="742"/>
                    </a:lnTo>
                    <a:lnTo>
                      <a:pt x="1036" y="740"/>
                    </a:lnTo>
                    <a:lnTo>
                      <a:pt x="1034" y="740"/>
                    </a:lnTo>
                    <a:lnTo>
                      <a:pt x="1034" y="740"/>
                    </a:lnTo>
                    <a:lnTo>
                      <a:pt x="1034" y="740"/>
                    </a:lnTo>
                    <a:lnTo>
                      <a:pt x="1034" y="738"/>
                    </a:lnTo>
                    <a:lnTo>
                      <a:pt x="1034" y="738"/>
                    </a:lnTo>
                    <a:lnTo>
                      <a:pt x="1032" y="738"/>
                    </a:lnTo>
                    <a:lnTo>
                      <a:pt x="1032" y="740"/>
                    </a:lnTo>
                    <a:lnTo>
                      <a:pt x="1032" y="740"/>
                    </a:lnTo>
                    <a:lnTo>
                      <a:pt x="1032" y="740"/>
                    </a:lnTo>
                    <a:lnTo>
                      <a:pt x="1032" y="740"/>
                    </a:lnTo>
                    <a:lnTo>
                      <a:pt x="1030" y="742"/>
                    </a:lnTo>
                    <a:lnTo>
                      <a:pt x="1030" y="744"/>
                    </a:lnTo>
                    <a:lnTo>
                      <a:pt x="1030" y="744"/>
                    </a:lnTo>
                    <a:lnTo>
                      <a:pt x="1030" y="744"/>
                    </a:lnTo>
                    <a:lnTo>
                      <a:pt x="1030" y="744"/>
                    </a:lnTo>
                    <a:lnTo>
                      <a:pt x="1030" y="744"/>
                    </a:lnTo>
                    <a:lnTo>
                      <a:pt x="1030" y="744"/>
                    </a:lnTo>
                    <a:lnTo>
                      <a:pt x="1030" y="744"/>
                    </a:lnTo>
                    <a:lnTo>
                      <a:pt x="1030" y="744"/>
                    </a:lnTo>
                    <a:lnTo>
                      <a:pt x="1030" y="744"/>
                    </a:lnTo>
                    <a:lnTo>
                      <a:pt x="1030" y="746"/>
                    </a:lnTo>
                    <a:lnTo>
                      <a:pt x="1028" y="746"/>
                    </a:lnTo>
                    <a:lnTo>
                      <a:pt x="1030" y="746"/>
                    </a:lnTo>
                    <a:lnTo>
                      <a:pt x="1030" y="746"/>
                    </a:lnTo>
                    <a:lnTo>
                      <a:pt x="1032" y="746"/>
                    </a:lnTo>
                    <a:lnTo>
                      <a:pt x="1032" y="746"/>
                    </a:lnTo>
                    <a:lnTo>
                      <a:pt x="1032" y="746"/>
                    </a:lnTo>
                    <a:lnTo>
                      <a:pt x="1032" y="746"/>
                    </a:lnTo>
                    <a:lnTo>
                      <a:pt x="1030" y="746"/>
                    </a:lnTo>
                    <a:lnTo>
                      <a:pt x="1030" y="748"/>
                    </a:lnTo>
                    <a:lnTo>
                      <a:pt x="1032" y="748"/>
                    </a:lnTo>
                    <a:lnTo>
                      <a:pt x="1032" y="748"/>
                    </a:lnTo>
                    <a:lnTo>
                      <a:pt x="1032" y="748"/>
                    </a:lnTo>
                    <a:lnTo>
                      <a:pt x="1032" y="748"/>
                    </a:lnTo>
                    <a:lnTo>
                      <a:pt x="1030" y="750"/>
                    </a:lnTo>
                    <a:lnTo>
                      <a:pt x="1032" y="750"/>
                    </a:lnTo>
                    <a:lnTo>
                      <a:pt x="1032" y="750"/>
                    </a:lnTo>
                    <a:lnTo>
                      <a:pt x="1034" y="748"/>
                    </a:lnTo>
                    <a:lnTo>
                      <a:pt x="1034" y="748"/>
                    </a:lnTo>
                    <a:lnTo>
                      <a:pt x="1034" y="746"/>
                    </a:lnTo>
                    <a:lnTo>
                      <a:pt x="1034" y="746"/>
                    </a:lnTo>
                    <a:lnTo>
                      <a:pt x="1034" y="746"/>
                    </a:lnTo>
                    <a:lnTo>
                      <a:pt x="1034" y="746"/>
                    </a:lnTo>
                    <a:lnTo>
                      <a:pt x="1036" y="744"/>
                    </a:lnTo>
                    <a:lnTo>
                      <a:pt x="1036" y="744"/>
                    </a:lnTo>
                    <a:lnTo>
                      <a:pt x="1038" y="744"/>
                    </a:lnTo>
                    <a:lnTo>
                      <a:pt x="1038" y="744"/>
                    </a:lnTo>
                    <a:lnTo>
                      <a:pt x="1038" y="744"/>
                    </a:lnTo>
                    <a:lnTo>
                      <a:pt x="1040" y="742"/>
                    </a:lnTo>
                    <a:lnTo>
                      <a:pt x="1040" y="742"/>
                    </a:lnTo>
                    <a:lnTo>
                      <a:pt x="1040" y="744"/>
                    </a:lnTo>
                    <a:lnTo>
                      <a:pt x="1040" y="744"/>
                    </a:lnTo>
                    <a:lnTo>
                      <a:pt x="1040" y="744"/>
                    </a:lnTo>
                    <a:lnTo>
                      <a:pt x="1043" y="742"/>
                    </a:lnTo>
                    <a:lnTo>
                      <a:pt x="1043" y="742"/>
                    </a:lnTo>
                    <a:lnTo>
                      <a:pt x="1045" y="742"/>
                    </a:lnTo>
                    <a:lnTo>
                      <a:pt x="1045" y="742"/>
                    </a:lnTo>
                    <a:lnTo>
                      <a:pt x="1043" y="740"/>
                    </a:lnTo>
                    <a:close/>
                    <a:moveTo>
                      <a:pt x="1018" y="721"/>
                    </a:moveTo>
                    <a:lnTo>
                      <a:pt x="1016" y="721"/>
                    </a:lnTo>
                    <a:lnTo>
                      <a:pt x="1016" y="721"/>
                    </a:lnTo>
                    <a:lnTo>
                      <a:pt x="1016" y="721"/>
                    </a:lnTo>
                    <a:lnTo>
                      <a:pt x="1016" y="723"/>
                    </a:lnTo>
                    <a:lnTo>
                      <a:pt x="1016" y="723"/>
                    </a:lnTo>
                    <a:lnTo>
                      <a:pt x="1016" y="723"/>
                    </a:lnTo>
                    <a:lnTo>
                      <a:pt x="1016" y="723"/>
                    </a:lnTo>
                    <a:lnTo>
                      <a:pt x="1016" y="725"/>
                    </a:lnTo>
                    <a:lnTo>
                      <a:pt x="1016" y="725"/>
                    </a:lnTo>
                    <a:lnTo>
                      <a:pt x="1016" y="728"/>
                    </a:lnTo>
                    <a:lnTo>
                      <a:pt x="1018" y="725"/>
                    </a:lnTo>
                    <a:lnTo>
                      <a:pt x="1018" y="723"/>
                    </a:lnTo>
                    <a:lnTo>
                      <a:pt x="1018" y="723"/>
                    </a:lnTo>
                    <a:lnTo>
                      <a:pt x="1018" y="723"/>
                    </a:lnTo>
                    <a:lnTo>
                      <a:pt x="1018" y="721"/>
                    </a:lnTo>
                    <a:close/>
                    <a:moveTo>
                      <a:pt x="1059" y="715"/>
                    </a:moveTo>
                    <a:lnTo>
                      <a:pt x="1057" y="717"/>
                    </a:lnTo>
                    <a:lnTo>
                      <a:pt x="1057" y="717"/>
                    </a:lnTo>
                    <a:lnTo>
                      <a:pt x="1057" y="715"/>
                    </a:lnTo>
                    <a:lnTo>
                      <a:pt x="1057" y="715"/>
                    </a:lnTo>
                    <a:lnTo>
                      <a:pt x="1057" y="713"/>
                    </a:lnTo>
                    <a:lnTo>
                      <a:pt x="1057" y="713"/>
                    </a:lnTo>
                    <a:lnTo>
                      <a:pt x="1057" y="713"/>
                    </a:lnTo>
                    <a:lnTo>
                      <a:pt x="1055" y="715"/>
                    </a:lnTo>
                    <a:lnTo>
                      <a:pt x="1055" y="715"/>
                    </a:lnTo>
                    <a:lnTo>
                      <a:pt x="1055" y="715"/>
                    </a:lnTo>
                    <a:lnTo>
                      <a:pt x="1055" y="713"/>
                    </a:lnTo>
                    <a:lnTo>
                      <a:pt x="1055" y="713"/>
                    </a:lnTo>
                    <a:lnTo>
                      <a:pt x="1055" y="713"/>
                    </a:lnTo>
                    <a:lnTo>
                      <a:pt x="1055" y="711"/>
                    </a:lnTo>
                    <a:lnTo>
                      <a:pt x="1055" y="711"/>
                    </a:lnTo>
                    <a:lnTo>
                      <a:pt x="1055" y="711"/>
                    </a:lnTo>
                    <a:lnTo>
                      <a:pt x="1055" y="711"/>
                    </a:lnTo>
                    <a:lnTo>
                      <a:pt x="1053" y="713"/>
                    </a:lnTo>
                    <a:lnTo>
                      <a:pt x="1053" y="713"/>
                    </a:lnTo>
                    <a:lnTo>
                      <a:pt x="1053" y="713"/>
                    </a:lnTo>
                    <a:lnTo>
                      <a:pt x="1053" y="711"/>
                    </a:lnTo>
                    <a:lnTo>
                      <a:pt x="1055" y="711"/>
                    </a:lnTo>
                    <a:lnTo>
                      <a:pt x="1055" y="709"/>
                    </a:lnTo>
                    <a:lnTo>
                      <a:pt x="1057" y="707"/>
                    </a:lnTo>
                    <a:lnTo>
                      <a:pt x="1059" y="705"/>
                    </a:lnTo>
                    <a:lnTo>
                      <a:pt x="1059" y="705"/>
                    </a:lnTo>
                    <a:lnTo>
                      <a:pt x="1059" y="705"/>
                    </a:lnTo>
                    <a:lnTo>
                      <a:pt x="1057" y="705"/>
                    </a:lnTo>
                    <a:lnTo>
                      <a:pt x="1057" y="705"/>
                    </a:lnTo>
                    <a:lnTo>
                      <a:pt x="1057" y="705"/>
                    </a:lnTo>
                    <a:lnTo>
                      <a:pt x="1057" y="707"/>
                    </a:lnTo>
                    <a:lnTo>
                      <a:pt x="1057" y="707"/>
                    </a:lnTo>
                    <a:lnTo>
                      <a:pt x="1055" y="705"/>
                    </a:lnTo>
                    <a:lnTo>
                      <a:pt x="1057" y="705"/>
                    </a:lnTo>
                    <a:lnTo>
                      <a:pt x="1057" y="705"/>
                    </a:lnTo>
                    <a:lnTo>
                      <a:pt x="1055" y="703"/>
                    </a:lnTo>
                    <a:lnTo>
                      <a:pt x="1055" y="703"/>
                    </a:lnTo>
                    <a:lnTo>
                      <a:pt x="1055" y="703"/>
                    </a:lnTo>
                    <a:lnTo>
                      <a:pt x="1055" y="703"/>
                    </a:lnTo>
                    <a:lnTo>
                      <a:pt x="1055" y="701"/>
                    </a:lnTo>
                    <a:lnTo>
                      <a:pt x="1053" y="701"/>
                    </a:lnTo>
                    <a:lnTo>
                      <a:pt x="1053" y="701"/>
                    </a:lnTo>
                    <a:lnTo>
                      <a:pt x="1053" y="701"/>
                    </a:lnTo>
                    <a:lnTo>
                      <a:pt x="1053" y="703"/>
                    </a:lnTo>
                    <a:lnTo>
                      <a:pt x="1053" y="703"/>
                    </a:lnTo>
                    <a:lnTo>
                      <a:pt x="1053" y="701"/>
                    </a:lnTo>
                    <a:lnTo>
                      <a:pt x="1053" y="701"/>
                    </a:lnTo>
                    <a:lnTo>
                      <a:pt x="1051" y="701"/>
                    </a:lnTo>
                    <a:lnTo>
                      <a:pt x="1051" y="701"/>
                    </a:lnTo>
                    <a:lnTo>
                      <a:pt x="1051" y="701"/>
                    </a:lnTo>
                    <a:lnTo>
                      <a:pt x="1051" y="701"/>
                    </a:lnTo>
                    <a:lnTo>
                      <a:pt x="1051" y="701"/>
                    </a:lnTo>
                    <a:lnTo>
                      <a:pt x="1051" y="703"/>
                    </a:lnTo>
                    <a:lnTo>
                      <a:pt x="1051" y="703"/>
                    </a:lnTo>
                    <a:lnTo>
                      <a:pt x="1051" y="703"/>
                    </a:lnTo>
                    <a:lnTo>
                      <a:pt x="1051" y="705"/>
                    </a:lnTo>
                    <a:lnTo>
                      <a:pt x="1051" y="703"/>
                    </a:lnTo>
                    <a:lnTo>
                      <a:pt x="1049" y="703"/>
                    </a:lnTo>
                    <a:lnTo>
                      <a:pt x="1049" y="703"/>
                    </a:lnTo>
                    <a:lnTo>
                      <a:pt x="1049" y="703"/>
                    </a:lnTo>
                    <a:lnTo>
                      <a:pt x="1049" y="705"/>
                    </a:lnTo>
                    <a:lnTo>
                      <a:pt x="1047" y="705"/>
                    </a:lnTo>
                    <a:lnTo>
                      <a:pt x="1047" y="707"/>
                    </a:lnTo>
                    <a:lnTo>
                      <a:pt x="1047" y="705"/>
                    </a:lnTo>
                    <a:lnTo>
                      <a:pt x="1047" y="705"/>
                    </a:lnTo>
                    <a:lnTo>
                      <a:pt x="1047" y="705"/>
                    </a:lnTo>
                    <a:lnTo>
                      <a:pt x="1045" y="705"/>
                    </a:lnTo>
                    <a:lnTo>
                      <a:pt x="1045" y="705"/>
                    </a:lnTo>
                    <a:lnTo>
                      <a:pt x="1045" y="707"/>
                    </a:lnTo>
                    <a:lnTo>
                      <a:pt x="1045" y="709"/>
                    </a:lnTo>
                    <a:lnTo>
                      <a:pt x="1045" y="709"/>
                    </a:lnTo>
                    <a:lnTo>
                      <a:pt x="1045" y="711"/>
                    </a:lnTo>
                    <a:lnTo>
                      <a:pt x="1045" y="711"/>
                    </a:lnTo>
                    <a:lnTo>
                      <a:pt x="1045" y="711"/>
                    </a:lnTo>
                    <a:lnTo>
                      <a:pt x="1045" y="711"/>
                    </a:lnTo>
                    <a:lnTo>
                      <a:pt x="1043" y="711"/>
                    </a:lnTo>
                    <a:lnTo>
                      <a:pt x="1043" y="711"/>
                    </a:lnTo>
                    <a:lnTo>
                      <a:pt x="1043" y="711"/>
                    </a:lnTo>
                    <a:lnTo>
                      <a:pt x="1043" y="709"/>
                    </a:lnTo>
                    <a:lnTo>
                      <a:pt x="1043" y="709"/>
                    </a:lnTo>
                    <a:lnTo>
                      <a:pt x="1043" y="707"/>
                    </a:lnTo>
                    <a:lnTo>
                      <a:pt x="1043" y="705"/>
                    </a:lnTo>
                    <a:lnTo>
                      <a:pt x="1043" y="705"/>
                    </a:lnTo>
                    <a:lnTo>
                      <a:pt x="1045" y="703"/>
                    </a:lnTo>
                    <a:lnTo>
                      <a:pt x="1045" y="703"/>
                    </a:lnTo>
                    <a:lnTo>
                      <a:pt x="1045" y="703"/>
                    </a:lnTo>
                    <a:lnTo>
                      <a:pt x="1043" y="703"/>
                    </a:lnTo>
                    <a:lnTo>
                      <a:pt x="1043" y="703"/>
                    </a:lnTo>
                    <a:lnTo>
                      <a:pt x="1045" y="703"/>
                    </a:lnTo>
                    <a:lnTo>
                      <a:pt x="1045" y="703"/>
                    </a:lnTo>
                    <a:lnTo>
                      <a:pt x="1045" y="701"/>
                    </a:lnTo>
                    <a:lnTo>
                      <a:pt x="1045" y="701"/>
                    </a:lnTo>
                    <a:lnTo>
                      <a:pt x="1040" y="699"/>
                    </a:lnTo>
                    <a:lnTo>
                      <a:pt x="1040" y="701"/>
                    </a:lnTo>
                    <a:lnTo>
                      <a:pt x="1040" y="701"/>
                    </a:lnTo>
                    <a:lnTo>
                      <a:pt x="1040" y="701"/>
                    </a:lnTo>
                    <a:lnTo>
                      <a:pt x="1038" y="701"/>
                    </a:lnTo>
                    <a:lnTo>
                      <a:pt x="1038" y="701"/>
                    </a:lnTo>
                    <a:lnTo>
                      <a:pt x="1036" y="699"/>
                    </a:lnTo>
                    <a:lnTo>
                      <a:pt x="1036" y="699"/>
                    </a:lnTo>
                    <a:lnTo>
                      <a:pt x="1034" y="697"/>
                    </a:lnTo>
                    <a:lnTo>
                      <a:pt x="1032" y="697"/>
                    </a:lnTo>
                    <a:lnTo>
                      <a:pt x="1032" y="697"/>
                    </a:lnTo>
                    <a:lnTo>
                      <a:pt x="1032" y="697"/>
                    </a:lnTo>
                    <a:lnTo>
                      <a:pt x="1032" y="697"/>
                    </a:lnTo>
                    <a:lnTo>
                      <a:pt x="1032" y="697"/>
                    </a:lnTo>
                    <a:lnTo>
                      <a:pt x="1032" y="697"/>
                    </a:lnTo>
                    <a:lnTo>
                      <a:pt x="1032" y="699"/>
                    </a:lnTo>
                    <a:lnTo>
                      <a:pt x="1032" y="699"/>
                    </a:lnTo>
                    <a:lnTo>
                      <a:pt x="1034" y="699"/>
                    </a:lnTo>
                    <a:lnTo>
                      <a:pt x="1034" y="701"/>
                    </a:lnTo>
                    <a:lnTo>
                      <a:pt x="1036" y="703"/>
                    </a:lnTo>
                    <a:lnTo>
                      <a:pt x="1036" y="703"/>
                    </a:lnTo>
                    <a:lnTo>
                      <a:pt x="1036" y="703"/>
                    </a:lnTo>
                    <a:lnTo>
                      <a:pt x="1036" y="705"/>
                    </a:lnTo>
                    <a:lnTo>
                      <a:pt x="1036" y="705"/>
                    </a:lnTo>
                    <a:lnTo>
                      <a:pt x="1038" y="705"/>
                    </a:lnTo>
                    <a:lnTo>
                      <a:pt x="1038" y="705"/>
                    </a:lnTo>
                    <a:lnTo>
                      <a:pt x="1038" y="705"/>
                    </a:lnTo>
                    <a:lnTo>
                      <a:pt x="1038" y="707"/>
                    </a:lnTo>
                    <a:lnTo>
                      <a:pt x="1038" y="705"/>
                    </a:lnTo>
                    <a:lnTo>
                      <a:pt x="1036" y="705"/>
                    </a:lnTo>
                    <a:lnTo>
                      <a:pt x="1034" y="703"/>
                    </a:lnTo>
                    <a:lnTo>
                      <a:pt x="1034" y="703"/>
                    </a:lnTo>
                    <a:lnTo>
                      <a:pt x="1034" y="703"/>
                    </a:lnTo>
                    <a:lnTo>
                      <a:pt x="1034" y="703"/>
                    </a:lnTo>
                    <a:lnTo>
                      <a:pt x="1034" y="705"/>
                    </a:lnTo>
                    <a:lnTo>
                      <a:pt x="1034" y="705"/>
                    </a:lnTo>
                    <a:lnTo>
                      <a:pt x="1034" y="707"/>
                    </a:lnTo>
                    <a:lnTo>
                      <a:pt x="1034" y="711"/>
                    </a:lnTo>
                    <a:lnTo>
                      <a:pt x="1034" y="711"/>
                    </a:lnTo>
                    <a:lnTo>
                      <a:pt x="1034" y="713"/>
                    </a:lnTo>
                    <a:lnTo>
                      <a:pt x="1034" y="713"/>
                    </a:lnTo>
                    <a:lnTo>
                      <a:pt x="1034" y="713"/>
                    </a:lnTo>
                    <a:lnTo>
                      <a:pt x="1034" y="711"/>
                    </a:lnTo>
                    <a:lnTo>
                      <a:pt x="1034" y="711"/>
                    </a:lnTo>
                    <a:lnTo>
                      <a:pt x="1034" y="711"/>
                    </a:lnTo>
                    <a:lnTo>
                      <a:pt x="1034" y="709"/>
                    </a:lnTo>
                    <a:lnTo>
                      <a:pt x="1034" y="709"/>
                    </a:lnTo>
                    <a:lnTo>
                      <a:pt x="1034" y="709"/>
                    </a:lnTo>
                    <a:lnTo>
                      <a:pt x="1032" y="707"/>
                    </a:lnTo>
                    <a:lnTo>
                      <a:pt x="1030" y="707"/>
                    </a:lnTo>
                    <a:lnTo>
                      <a:pt x="1028" y="705"/>
                    </a:lnTo>
                    <a:lnTo>
                      <a:pt x="1028" y="705"/>
                    </a:lnTo>
                    <a:lnTo>
                      <a:pt x="1026" y="705"/>
                    </a:lnTo>
                    <a:lnTo>
                      <a:pt x="1026" y="707"/>
                    </a:lnTo>
                    <a:lnTo>
                      <a:pt x="1028" y="707"/>
                    </a:lnTo>
                    <a:lnTo>
                      <a:pt x="1028" y="709"/>
                    </a:lnTo>
                    <a:lnTo>
                      <a:pt x="1028" y="709"/>
                    </a:lnTo>
                    <a:lnTo>
                      <a:pt x="1028" y="709"/>
                    </a:lnTo>
                    <a:lnTo>
                      <a:pt x="1028" y="709"/>
                    </a:lnTo>
                    <a:lnTo>
                      <a:pt x="1030" y="709"/>
                    </a:lnTo>
                    <a:lnTo>
                      <a:pt x="1030" y="709"/>
                    </a:lnTo>
                    <a:lnTo>
                      <a:pt x="1030" y="709"/>
                    </a:lnTo>
                    <a:lnTo>
                      <a:pt x="1030" y="709"/>
                    </a:lnTo>
                    <a:lnTo>
                      <a:pt x="1030" y="711"/>
                    </a:lnTo>
                    <a:lnTo>
                      <a:pt x="1030" y="711"/>
                    </a:lnTo>
                    <a:lnTo>
                      <a:pt x="1030" y="713"/>
                    </a:lnTo>
                    <a:lnTo>
                      <a:pt x="1030" y="713"/>
                    </a:lnTo>
                    <a:lnTo>
                      <a:pt x="1030" y="711"/>
                    </a:lnTo>
                    <a:lnTo>
                      <a:pt x="1028" y="711"/>
                    </a:lnTo>
                    <a:lnTo>
                      <a:pt x="1028" y="711"/>
                    </a:lnTo>
                    <a:lnTo>
                      <a:pt x="1028" y="709"/>
                    </a:lnTo>
                    <a:lnTo>
                      <a:pt x="1028" y="709"/>
                    </a:lnTo>
                    <a:lnTo>
                      <a:pt x="1026" y="709"/>
                    </a:lnTo>
                    <a:lnTo>
                      <a:pt x="1026" y="709"/>
                    </a:lnTo>
                    <a:lnTo>
                      <a:pt x="1026" y="711"/>
                    </a:lnTo>
                    <a:lnTo>
                      <a:pt x="1026" y="711"/>
                    </a:lnTo>
                    <a:lnTo>
                      <a:pt x="1028" y="713"/>
                    </a:lnTo>
                    <a:lnTo>
                      <a:pt x="1028" y="713"/>
                    </a:lnTo>
                    <a:lnTo>
                      <a:pt x="1028" y="713"/>
                    </a:lnTo>
                    <a:lnTo>
                      <a:pt x="1026" y="713"/>
                    </a:lnTo>
                    <a:lnTo>
                      <a:pt x="1026" y="711"/>
                    </a:lnTo>
                    <a:lnTo>
                      <a:pt x="1026" y="713"/>
                    </a:lnTo>
                    <a:lnTo>
                      <a:pt x="1026" y="715"/>
                    </a:lnTo>
                    <a:lnTo>
                      <a:pt x="1026" y="717"/>
                    </a:lnTo>
                    <a:lnTo>
                      <a:pt x="1026" y="715"/>
                    </a:lnTo>
                    <a:lnTo>
                      <a:pt x="1024" y="713"/>
                    </a:lnTo>
                    <a:lnTo>
                      <a:pt x="1024" y="711"/>
                    </a:lnTo>
                    <a:lnTo>
                      <a:pt x="1024" y="709"/>
                    </a:lnTo>
                    <a:lnTo>
                      <a:pt x="1024" y="707"/>
                    </a:lnTo>
                    <a:lnTo>
                      <a:pt x="1024" y="707"/>
                    </a:lnTo>
                    <a:lnTo>
                      <a:pt x="1024" y="705"/>
                    </a:lnTo>
                    <a:lnTo>
                      <a:pt x="1024" y="705"/>
                    </a:lnTo>
                    <a:lnTo>
                      <a:pt x="1022" y="705"/>
                    </a:lnTo>
                    <a:lnTo>
                      <a:pt x="1022" y="705"/>
                    </a:lnTo>
                    <a:lnTo>
                      <a:pt x="1022" y="703"/>
                    </a:lnTo>
                    <a:lnTo>
                      <a:pt x="1022" y="703"/>
                    </a:lnTo>
                    <a:lnTo>
                      <a:pt x="1022" y="703"/>
                    </a:lnTo>
                    <a:lnTo>
                      <a:pt x="1022" y="703"/>
                    </a:lnTo>
                    <a:lnTo>
                      <a:pt x="1020" y="703"/>
                    </a:lnTo>
                    <a:lnTo>
                      <a:pt x="1020" y="703"/>
                    </a:lnTo>
                    <a:lnTo>
                      <a:pt x="1020" y="703"/>
                    </a:lnTo>
                    <a:lnTo>
                      <a:pt x="1020" y="703"/>
                    </a:lnTo>
                    <a:lnTo>
                      <a:pt x="1018" y="703"/>
                    </a:lnTo>
                    <a:lnTo>
                      <a:pt x="1018" y="703"/>
                    </a:lnTo>
                    <a:lnTo>
                      <a:pt x="1018" y="705"/>
                    </a:lnTo>
                    <a:lnTo>
                      <a:pt x="1018" y="705"/>
                    </a:lnTo>
                    <a:lnTo>
                      <a:pt x="1018" y="703"/>
                    </a:lnTo>
                    <a:lnTo>
                      <a:pt x="1018" y="705"/>
                    </a:lnTo>
                    <a:lnTo>
                      <a:pt x="1016" y="705"/>
                    </a:lnTo>
                    <a:lnTo>
                      <a:pt x="1016" y="705"/>
                    </a:lnTo>
                    <a:lnTo>
                      <a:pt x="1014" y="707"/>
                    </a:lnTo>
                    <a:lnTo>
                      <a:pt x="1014" y="709"/>
                    </a:lnTo>
                    <a:lnTo>
                      <a:pt x="1014" y="711"/>
                    </a:lnTo>
                    <a:lnTo>
                      <a:pt x="1016" y="713"/>
                    </a:lnTo>
                    <a:lnTo>
                      <a:pt x="1016" y="713"/>
                    </a:lnTo>
                    <a:lnTo>
                      <a:pt x="1020" y="713"/>
                    </a:lnTo>
                    <a:lnTo>
                      <a:pt x="1020" y="713"/>
                    </a:lnTo>
                    <a:lnTo>
                      <a:pt x="1022" y="715"/>
                    </a:lnTo>
                    <a:lnTo>
                      <a:pt x="1024" y="717"/>
                    </a:lnTo>
                    <a:lnTo>
                      <a:pt x="1024" y="717"/>
                    </a:lnTo>
                    <a:lnTo>
                      <a:pt x="1024" y="717"/>
                    </a:lnTo>
                    <a:lnTo>
                      <a:pt x="1024" y="717"/>
                    </a:lnTo>
                    <a:lnTo>
                      <a:pt x="1024" y="717"/>
                    </a:lnTo>
                    <a:lnTo>
                      <a:pt x="1024" y="717"/>
                    </a:lnTo>
                    <a:lnTo>
                      <a:pt x="1022" y="719"/>
                    </a:lnTo>
                    <a:lnTo>
                      <a:pt x="1022" y="717"/>
                    </a:lnTo>
                    <a:lnTo>
                      <a:pt x="1022" y="715"/>
                    </a:lnTo>
                    <a:lnTo>
                      <a:pt x="1018" y="715"/>
                    </a:lnTo>
                    <a:lnTo>
                      <a:pt x="1016" y="715"/>
                    </a:lnTo>
                    <a:lnTo>
                      <a:pt x="1016" y="715"/>
                    </a:lnTo>
                    <a:lnTo>
                      <a:pt x="1016" y="717"/>
                    </a:lnTo>
                    <a:lnTo>
                      <a:pt x="1020" y="719"/>
                    </a:lnTo>
                    <a:lnTo>
                      <a:pt x="1020" y="721"/>
                    </a:lnTo>
                    <a:lnTo>
                      <a:pt x="1020" y="721"/>
                    </a:lnTo>
                    <a:lnTo>
                      <a:pt x="1022" y="721"/>
                    </a:lnTo>
                    <a:lnTo>
                      <a:pt x="1022" y="721"/>
                    </a:lnTo>
                    <a:lnTo>
                      <a:pt x="1020" y="721"/>
                    </a:lnTo>
                    <a:lnTo>
                      <a:pt x="1020" y="721"/>
                    </a:lnTo>
                    <a:lnTo>
                      <a:pt x="1018" y="721"/>
                    </a:lnTo>
                    <a:lnTo>
                      <a:pt x="1018" y="719"/>
                    </a:lnTo>
                    <a:lnTo>
                      <a:pt x="1018" y="719"/>
                    </a:lnTo>
                    <a:lnTo>
                      <a:pt x="1016" y="719"/>
                    </a:lnTo>
                    <a:lnTo>
                      <a:pt x="1016" y="719"/>
                    </a:lnTo>
                    <a:lnTo>
                      <a:pt x="1016" y="721"/>
                    </a:lnTo>
                    <a:lnTo>
                      <a:pt x="1016" y="721"/>
                    </a:lnTo>
                    <a:lnTo>
                      <a:pt x="1018" y="723"/>
                    </a:lnTo>
                    <a:lnTo>
                      <a:pt x="1018" y="723"/>
                    </a:lnTo>
                    <a:lnTo>
                      <a:pt x="1018" y="723"/>
                    </a:lnTo>
                    <a:lnTo>
                      <a:pt x="1018" y="728"/>
                    </a:lnTo>
                    <a:lnTo>
                      <a:pt x="1018" y="730"/>
                    </a:lnTo>
                    <a:lnTo>
                      <a:pt x="1018" y="730"/>
                    </a:lnTo>
                    <a:lnTo>
                      <a:pt x="1018" y="730"/>
                    </a:lnTo>
                    <a:lnTo>
                      <a:pt x="1020" y="732"/>
                    </a:lnTo>
                    <a:lnTo>
                      <a:pt x="1020" y="732"/>
                    </a:lnTo>
                    <a:lnTo>
                      <a:pt x="1020" y="734"/>
                    </a:lnTo>
                    <a:lnTo>
                      <a:pt x="1020" y="734"/>
                    </a:lnTo>
                    <a:lnTo>
                      <a:pt x="1022" y="734"/>
                    </a:lnTo>
                    <a:lnTo>
                      <a:pt x="1022" y="736"/>
                    </a:lnTo>
                    <a:lnTo>
                      <a:pt x="1022" y="736"/>
                    </a:lnTo>
                    <a:lnTo>
                      <a:pt x="1020" y="734"/>
                    </a:lnTo>
                    <a:lnTo>
                      <a:pt x="1018" y="734"/>
                    </a:lnTo>
                    <a:lnTo>
                      <a:pt x="1018" y="730"/>
                    </a:lnTo>
                    <a:lnTo>
                      <a:pt x="1016" y="730"/>
                    </a:lnTo>
                    <a:lnTo>
                      <a:pt x="1016" y="730"/>
                    </a:lnTo>
                    <a:lnTo>
                      <a:pt x="1016" y="728"/>
                    </a:lnTo>
                    <a:lnTo>
                      <a:pt x="1016" y="728"/>
                    </a:lnTo>
                    <a:lnTo>
                      <a:pt x="1014" y="723"/>
                    </a:lnTo>
                    <a:lnTo>
                      <a:pt x="1014" y="721"/>
                    </a:lnTo>
                    <a:lnTo>
                      <a:pt x="1014" y="721"/>
                    </a:lnTo>
                    <a:lnTo>
                      <a:pt x="1010" y="721"/>
                    </a:lnTo>
                    <a:lnTo>
                      <a:pt x="1010" y="721"/>
                    </a:lnTo>
                    <a:lnTo>
                      <a:pt x="1012" y="721"/>
                    </a:lnTo>
                    <a:lnTo>
                      <a:pt x="1014" y="719"/>
                    </a:lnTo>
                    <a:lnTo>
                      <a:pt x="1012" y="717"/>
                    </a:lnTo>
                    <a:lnTo>
                      <a:pt x="1012" y="715"/>
                    </a:lnTo>
                    <a:lnTo>
                      <a:pt x="1012" y="715"/>
                    </a:lnTo>
                    <a:lnTo>
                      <a:pt x="1008" y="715"/>
                    </a:lnTo>
                    <a:lnTo>
                      <a:pt x="1008" y="715"/>
                    </a:lnTo>
                    <a:lnTo>
                      <a:pt x="1008" y="715"/>
                    </a:lnTo>
                    <a:lnTo>
                      <a:pt x="1006" y="715"/>
                    </a:lnTo>
                    <a:lnTo>
                      <a:pt x="1006" y="715"/>
                    </a:lnTo>
                    <a:lnTo>
                      <a:pt x="1006" y="715"/>
                    </a:lnTo>
                    <a:lnTo>
                      <a:pt x="1006" y="715"/>
                    </a:lnTo>
                    <a:lnTo>
                      <a:pt x="1004" y="715"/>
                    </a:lnTo>
                    <a:lnTo>
                      <a:pt x="1004" y="715"/>
                    </a:lnTo>
                    <a:lnTo>
                      <a:pt x="1004" y="715"/>
                    </a:lnTo>
                    <a:lnTo>
                      <a:pt x="1002" y="715"/>
                    </a:lnTo>
                    <a:lnTo>
                      <a:pt x="1002" y="715"/>
                    </a:lnTo>
                    <a:lnTo>
                      <a:pt x="1002" y="717"/>
                    </a:lnTo>
                    <a:lnTo>
                      <a:pt x="1002" y="717"/>
                    </a:lnTo>
                    <a:lnTo>
                      <a:pt x="1002" y="717"/>
                    </a:lnTo>
                    <a:lnTo>
                      <a:pt x="999" y="719"/>
                    </a:lnTo>
                    <a:lnTo>
                      <a:pt x="1002" y="719"/>
                    </a:lnTo>
                    <a:lnTo>
                      <a:pt x="1002" y="719"/>
                    </a:lnTo>
                    <a:lnTo>
                      <a:pt x="999" y="719"/>
                    </a:lnTo>
                    <a:lnTo>
                      <a:pt x="997" y="719"/>
                    </a:lnTo>
                    <a:lnTo>
                      <a:pt x="997" y="719"/>
                    </a:lnTo>
                    <a:lnTo>
                      <a:pt x="997" y="721"/>
                    </a:lnTo>
                    <a:lnTo>
                      <a:pt x="997" y="723"/>
                    </a:lnTo>
                    <a:lnTo>
                      <a:pt x="997" y="721"/>
                    </a:lnTo>
                    <a:lnTo>
                      <a:pt x="997" y="721"/>
                    </a:lnTo>
                    <a:lnTo>
                      <a:pt x="997" y="721"/>
                    </a:lnTo>
                    <a:lnTo>
                      <a:pt x="995" y="721"/>
                    </a:lnTo>
                    <a:lnTo>
                      <a:pt x="995" y="721"/>
                    </a:lnTo>
                    <a:lnTo>
                      <a:pt x="995" y="723"/>
                    </a:lnTo>
                    <a:lnTo>
                      <a:pt x="993" y="723"/>
                    </a:lnTo>
                    <a:lnTo>
                      <a:pt x="993" y="725"/>
                    </a:lnTo>
                    <a:lnTo>
                      <a:pt x="995" y="725"/>
                    </a:lnTo>
                    <a:lnTo>
                      <a:pt x="993" y="725"/>
                    </a:lnTo>
                    <a:lnTo>
                      <a:pt x="993" y="725"/>
                    </a:lnTo>
                    <a:lnTo>
                      <a:pt x="991" y="728"/>
                    </a:lnTo>
                    <a:lnTo>
                      <a:pt x="993" y="728"/>
                    </a:lnTo>
                    <a:lnTo>
                      <a:pt x="993" y="730"/>
                    </a:lnTo>
                    <a:lnTo>
                      <a:pt x="993" y="730"/>
                    </a:lnTo>
                    <a:lnTo>
                      <a:pt x="991" y="730"/>
                    </a:lnTo>
                    <a:lnTo>
                      <a:pt x="991" y="732"/>
                    </a:lnTo>
                    <a:lnTo>
                      <a:pt x="991" y="732"/>
                    </a:lnTo>
                    <a:lnTo>
                      <a:pt x="991" y="732"/>
                    </a:lnTo>
                    <a:lnTo>
                      <a:pt x="993" y="732"/>
                    </a:lnTo>
                    <a:lnTo>
                      <a:pt x="993" y="732"/>
                    </a:lnTo>
                    <a:lnTo>
                      <a:pt x="991" y="732"/>
                    </a:lnTo>
                    <a:lnTo>
                      <a:pt x="991" y="732"/>
                    </a:lnTo>
                    <a:lnTo>
                      <a:pt x="991" y="732"/>
                    </a:lnTo>
                    <a:lnTo>
                      <a:pt x="989" y="732"/>
                    </a:lnTo>
                    <a:lnTo>
                      <a:pt x="989" y="732"/>
                    </a:lnTo>
                    <a:lnTo>
                      <a:pt x="991" y="732"/>
                    </a:lnTo>
                    <a:lnTo>
                      <a:pt x="991" y="734"/>
                    </a:lnTo>
                    <a:lnTo>
                      <a:pt x="991" y="734"/>
                    </a:lnTo>
                    <a:lnTo>
                      <a:pt x="991" y="734"/>
                    </a:lnTo>
                    <a:lnTo>
                      <a:pt x="991" y="734"/>
                    </a:lnTo>
                    <a:lnTo>
                      <a:pt x="989" y="734"/>
                    </a:lnTo>
                    <a:lnTo>
                      <a:pt x="991" y="736"/>
                    </a:lnTo>
                    <a:lnTo>
                      <a:pt x="991" y="736"/>
                    </a:lnTo>
                    <a:lnTo>
                      <a:pt x="991" y="736"/>
                    </a:lnTo>
                    <a:lnTo>
                      <a:pt x="993" y="734"/>
                    </a:lnTo>
                    <a:lnTo>
                      <a:pt x="993" y="736"/>
                    </a:lnTo>
                    <a:lnTo>
                      <a:pt x="993" y="736"/>
                    </a:lnTo>
                    <a:lnTo>
                      <a:pt x="993" y="736"/>
                    </a:lnTo>
                    <a:lnTo>
                      <a:pt x="993" y="736"/>
                    </a:lnTo>
                    <a:lnTo>
                      <a:pt x="995" y="736"/>
                    </a:lnTo>
                    <a:lnTo>
                      <a:pt x="995" y="736"/>
                    </a:lnTo>
                    <a:lnTo>
                      <a:pt x="995" y="736"/>
                    </a:lnTo>
                    <a:lnTo>
                      <a:pt x="995" y="736"/>
                    </a:lnTo>
                    <a:lnTo>
                      <a:pt x="995" y="738"/>
                    </a:lnTo>
                    <a:lnTo>
                      <a:pt x="997" y="740"/>
                    </a:lnTo>
                    <a:lnTo>
                      <a:pt x="997" y="740"/>
                    </a:lnTo>
                    <a:lnTo>
                      <a:pt x="997" y="742"/>
                    </a:lnTo>
                    <a:lnTo>
                      <a:pt x="997" y="744"/>
                    </a:lnTo>
                    <a:lnTo>
                      <a:pt x="997" y="746"/>
                    </a:lnTo>
                    <a:lnTo>
                      <a:pt x="997" y="746"/>
                    </a:lnTo>
                    <a:lnTo>
                      <a:pt x="997" y="748"/>
                    </a:lnTo>
                    <a:lnTo>
                      <a:pt x="997" y="750"/>
                    </a:lnTo>
                    <a:lnTo>
                      <a:pt x="997" y="750"/>
                    </a:lnTo>
                    <a:lnTo>
                      <a:pt x="997" y="750"/>
                    </a:lnTo>
                    <a:lnTo>
                      <a:pt x="997" y="750"/>
                    </a:lnTo>
                    <a:lnTo>
                      <a:pt x="999" y="750"/>
                    </a:lnTo>
                    <a:lnTo>
                      <a:pt x="999" y="750"/>
                    </a:lnTo>
                    <a:lnTo>
                      <a:pt x="999" y="750"/>
                    </a:lnTo>
                    <a:lnTo>
                      <a:pt x="1002" y="750"/>
                    </a:lnTo>
                    <a:lnTo>
                      <a:pt x="1002" y="752"/>
                    </a:lnTo>
                    <a:lnTo>
                      <a:pt x="1004" y="754"/>
                    </a:lnTo>
                    <a:lnTo>
                      <a:pt x="1004" y="754"/>
                    </a:lnTo>
                    <a:lnTo>
                      <a:pt x="1004" y="754"/>
                    </a:lnTo>
                    <a:lnTo>
                      <a:pt x="1004" y="756"/>
                    </a:lnTo>
                    <a:lnTo>
                      <a:pt x="1004" y="756"/>
                    </a:lnTo>
                    <a:lnTo>
                      <a:pt x="1004" y="756"/>
                    </a:lnTo>
                    <a:lnTo>
                      <a:pt x="1004" y="756"/>
                    </a:lnTo>
                    <a:lnTo>
                      <a:pt x="1006" y="756"/>
                    </a:lnTo>
                    <a:lnTo>
                      <a:pt x="1006" y="756"/>
                    </a:lnTo>
                    <a:lnTo>
                      <a:pt x="1006" y="756"/>
                    </a:lnTo>
                    <a:lnTo>
                      <a:pt x="1006" y="756"/>
                    </a:lnTo>
                    <a:lnTo>
                      <a:pt x="1004" y="756"/>
                    </a:lnTo>
                    <a:lnTo>
                      <a:pt x="1004" y="756"/>
                    </a:lnTo>
                    <a:lnTo>
                      <a:pt x="1004" y="756"/>
                    </a:lnTo>
                    <a:lnTo>
                      <a:pt x="1004" y="754"/>
                    </a:lnTo>
                    <a:lnTo>
                      <a:pt x="1004" y="754"/>
                    </a:lnTo>
                    <a:lnTo>
                      <a:pt x="1004" y="754"/>
                    </a:lnTo>
                    <a:lnTo>
                      <a:pt x="1004" y="754"/>
                    </a:lnTo>
                    <a:lnTo>
                      <a:pt x="1004" y="756"/>
                    </a:lnTo>
                    <a:lnTo>
                      <a:pt x="1006" y="754"/>
                    </a:lnTo>
                    <a:lnTo>
                      <a:pt x="1006" y="754"/>
                    </a:lnTo>
                    <a:lnTo>
                      <a:pt x="1006" y="754"/>
                    </a:lnTo>
                    <a:lnTo>
                      <a:pt x="1006" y="754"/>
                    </a:lnTo>
                    <a:lnTo>
                      <a:pt x="1006" y="754"/>
                    </a:lnTo>
                    <a:lnTo>
                      <a:pt x="1006" y="754"/>
                    </a:lnTo>
                    <a:lnTo>
                      <a:pt x="1006" y="754"/>
                    </a:lnTo>
                    <a:lnTo>
                      <a:pt x="1006" y="752"/>
                    </a:lnTo>
                    <a:lnTo>
                      <a:pt x="1006" y="752"/>
                    </a:lnTo>
                    <a:lnTo>
                      <a:pt x="1008" y="752"/>
                    </a:lnTo>
                    <a:lnTo>
                      <a:pt x="1008" y="752"/>
                    </a:lnTo>
                    <a:lnTo>
                      <a:pt x="1008" y="752"/>
                    </a:lnTo>
                    <a:lnTo>
                      <a:pt x="1008" y="750"/>
                    </a:lnTo>
                    <a:lnTo>
                      <a:pt x="1008" y="750"/>
                    </a:lnTo>
                    <a:lnTo>
                      <a:pt x="1008" y="750"/>
                    </a:lnTo>
                    <a:lnTo>
                      <a:pt x="1008" y="748"/>
                    </a:lnTo>
                    <a:lnTo>
                      <a:pt x="1008" y="748"/>
                    </a:lnTo>
                    <a:lnTo>
                      <a:pt x="1010" y="746"/>
                    </a:lnTo>
                    <a:lnTo>
                      <a:pt x="1010" y="744"/>
                    </a:lnTo>
                    <a:lnTo>
                      <a:pt x="1010" y="744"/>
                    </a:lnTo>
                    <a:lnTo>
                      <a:pt x="1010" y="744"/>
                    </a:lnTo>
                    <a:lnTo>
                      <a:pt x="1006" y="744"/>
                    </a:lnTo>
                    <a:lnTo>
                      <a:pt x="1004" y="744"/>
                    </a:lnTo>
                    <a:lnTo>
                      <a:pt x="1004" y="744"/>
                    </a:lnTo>
                    <a:lnTo>
                      <a:pt x="1004" y="746"/>
                    </a:lnTo>
                    <a:lnTo>
                      <a:pt x="1002" y="746"/>
                    </a:lnTo>
                    <a:lnTo>
                      <a:pt x="1002" y="746"/>
                    </a:lnTo>
                    <a:lnTo>
                      <a:pt x="1002" y="746"/>
                    </a:lnTo>
                    <a:lnTo>
                      <a:pt x="999" y="746"/>
                    </a:lnTo>
                    <a:lnTo>
                      <a:pt x="999" y="746"/>
                    </a:lnTo>
                    <a:lnTo>
                      <a:pt x="999" y="744"/>
                    </a:lnTo>
                    <a:lnTo>
                      <a:pt x="997" y="744"/>
                    </a:lnTo>
                    <a:lnTo>
                      <a:pt x="999" y="744"/>
                    </a:lnTo>
                    <a:lnTo>
                      <a:pt x="1002" y="744"/>
                    </a:lnTo>
                    <a:lnTo>
                      <a:pt x="1002" y="742"/>
                    </a:lnTo>
                    <a:lnTo>
                      <a:pt x="1002" y="742"/>
                    </a:lnTo>
                    <a:lnTo>
                      <a:pt x="1002" y="742"/>
                    </a:lnTo>
                    <a:lnTo>
                      <a:pt x="1004" y="742"/>
                    </a:lnTo>
                    <a:lnTo>
                      <a:pt x="1006" y="742"/>
                    </a:lnTo>
                    <a:lnTo>
                      <a:pt x="1008" y="742"/>
                    </a:lnTo>
                    <a:lnTo>
                      <a:pt x="1010" y="742"/>
                    </a:lnTo>
                    <a:lnTo>
                      <a:pt x="1010" y="742"/>
                    </a:lnTo>
                    <a:lnTo>
                      <a:pt x="1010" y="742"/>
                    </a:lnTo>
                    <a:lnTo>
                      <a:pt x="1010" y="744"/>
                    </a:lnTo>
                    <a:lnTo>
                      <a:pt x="1014" y="744"/>
                    </a:lnTo>
                    <a:lnTo>
                      <a:pt x="1010" y="746"/>
                    </a:lnTo>
                    <a:lnTo>
                      <a:pt x="1010" y="748"/>
                    </a:lnTo>
                    <a:lnTo>
                      <a:pt x="1010" y="748"/>
                    </a:lnTo>
                    <a:lnTo>
                      <a:pt x="1010" y="748"/>
                    </a:lnTo>
                    <a:lnTo>
                      <a:pt x="1008" y="750"/>
                    </a:lnTo>
                    <a:lnTo>
                      <a:pt x="1008" y="750"/>
                    </a:lnTo>
                    <a:lnTo>
                      <a:pt x="1008" y="750"/>
                    </a:lnTo>
                    <a:lnTo>
                      <a:pt x="1010" y="750"/>
                    </a:lnTo>
                    <a:lnTo>
                      <a:pt x="1010" y="752"/>
                    </a:lnTo>
                    <a:lnTo>
                      <a:pt x="1010" y="750"/>
                    </a:lnTo>
                    <a:lnTo>
                      <a:pt x="1012" y="750"/>
                    </a:lnTo>
                    <a:lnTo>
                      <a:pt x="1012" y="748"/>
                    </a:lnTo>
                    <a:lnTo>
                      <a:pt x="1014" y="746"/>
                    </a:lnTo>
                    <a:lnTo>
                      <a:pt x="1016" y="744"/>
                    </a:lnTo>
                    <a:lnTo>
                      <a:pt x="1018" y="744"/>
                    </a:lnTo>
                    <a:lnTo>
                      <a:pt x="1018" y="742"/>
                    </a:lnTo>
                    <a:lnTo>
                      <a:pt x="1018" y="742"/>
                    </a:lnTo>
                    <a:lnTo>
                      <a:pt x="1018" y="742"/>
                    </a:lnTo>
                    <a:lnTo>
                      <a:pt x="1018" y="742"/>
                    </a:lnTo>
                    <a:lnTo>
                      <a:pt x="1020" y="742"/>
                    </a:lnTo>
                    <a:lnTo>
                      <a:pt x="1020" y="744"/>
                    </a:lnTo>
                    <a:lnTo>
                      <a:pt x="1020" y="744"/>
                    </a:lnTo>
                    <a:lnTo>
                      <a:pt x="1018" y="744"/>
                    </a:lnTo>
                    <a:lnTo>
                      <a:pt x="1018" y="744"/>
                    </a:lnTo>
                    <a:lnTo>
                      <a:pt x="1018" y="744"/>
                    </a:lnTo>
                    <a:lnTo>
                      <a:pt x="1018" y="744"/>
                    </a:lnTo>
                    <a:lnTo>
                      <a:pt x="1018" y="744"/>
                    </a:lnTo>
                    <a:lnTo>
                      <a:pt x="1018" y="744"/>
                    </a:lnTo>
                    <a:lnTo>
                      <a:pt x="1016" y="746"/>
                    </a:lnTo>
                    <a:lnTo>
                      <a:pt x="1016" y="746"/>
                    </a:lnTo>
                    <a:lnTo>
                      <a:pt x="1016" y="746"/>
                    </a:lnTo>
                    <a:lnTo>
                      <a:pt x="1014" y="748"/>
                    </a:lnTo>
                    <a:lnTo>
                      <a:pt x="1014" y="750"/>
                    </a:lnTo>
                    <a:lnTo>
                      <a:pt x="1014" y="750"/>
                    </a:lnTo>
                    <a:lnTo>
                      <a:pt x="1014" y="750"/>
                    </a:lnTo>
                    <a:lnTo>
                      <a:pt x="1014" y="752"/>
                    </a:lnTo>
                    <a:lnTo>
                      <a:pt x="1014" y="752"/>
                    </a:lnTo>
                    <a:lnTo>
                      <a:pt x="1016" y="752"/>
                    </a:lnTo>
                    <a:lnTo>
                      <a:pt x="1016" y="750"/>
                    </a:lnTo>
                    <a:lnTo>
                      <a:pt x="1016" y="750"/>
                    </a:lnTo>
                    <a:lnTo>
                      <a:pt x="1016" y="748"/>
                    </a:lnTo>
                    <a:lnTo>
                      <a:pt x="1016" y="748"/>
                    </a:lnTo>
                    <a:lnTo>
                      <a:pt x="1018" y="748"/>
                    </a:lnTo>
                    <a:lnTo>
                      <a:pt x="1018" y="750"/>
                    </a:lnTo>
                    <a:lnTo>
                      <a:pt x="1016" y="750"/>
                    </a:lnTo>
                    <a:lnTo>
                      <a:pt x="1016" y="752"/>
                    </a:lnTo>
                    <a:lnTo>
                      <a:pt x="1018" y="750"/>
                    </a:lnTo>
                    <a:lnTo>
                      <a:pt x="1018" y="750"/>
                    </a:lnTo>
                    <a:lnTo>
                      <a:pt x="1018" y="750"/>
                    </a:lnTo>
                    <a:lnTo>
                      <a:pt x="1018" y="752"/>
                    </a:lnTo>
                    <a:lnTo>
                      <a:pt x="1016" y="754"/>
                    </a:lnTo>
                    <a:lnTo>
                      <a:pt x="1014" y="754"/>
                    </a:lnTo>
                    <a:lnTo>
                      <a:pt x="1014" y="754"/>
                    </a:lnTo>
                    <a:lnTo>
                      <a:pt x="1014" y="754"/>
                    </a:lnTo>
                    <a:lnTo>
                      <a:pt x="1014" y="756"/>
                    </a:lnTo>
                    <a:lnTo>
                      <a:pt x="1012" y="756"/>
                    </a:lnTo>
                    <a:lnTo>
                      <a:pt x="1010" y="758"/>
                    </a:lnTo>
                    <a:lnTo>
                      <a:pt x="1008" y="760"/>
                    </a:lnTo>
                    <a:lnTo>
                      <a:pt x="1008" y="762"/>
                    </a:lnTo>
                    <a:lnTo>
                      <a:pt x="1008" y="762"/>
                    </a:lnTo>
                    <a:lnTo>
                      <a:pt x="1008" y="762"/>
                    </a:lnTo>
                    <a:lnTo>
                      <a:pt x="1008" y="762"/>
                    </a:lnTo>
                    <a:lnTo>
                      <a:pt x="1008" y="762"/>
                    </a:lnTo>
                    <a:lnTo>
                      <a:pt x="1010" y="762"/>
                    </a:lnTo>
                    <a:lnTo>
                      <a:pt x="1010" y="762"/>
                    </a:lnTo>
                    <a:lnTo>
                      <a:pt x="1010" y="762"/>
                    </a:lnTo>
                    <a:lnTo>
                      <a:pt x="1012" y="762"/>
                    </a:lnTo>
                    <a:lnTo>
                      <a:pt x="1012" y="762"/>
                    </a:lnTo>
                    <a:lnTo>
                      <a:pt x="1012" y="762"/>
                    </a:lnTo>
                    <a:lnTo>
                      <a:pt x="1012" y="762"/>
                    </a:lnTo>
                    <a:lnTo>
                      <a:pt x="1014" y="762"/>
                    </a:lnTo>
                    <a:lnTo>
                      <a:pt x="1014" y="762"/>
                    </a:lnTo>
                    <a:lnTo>
                      <a:pt x="1016" y="760"/>
                    </a:lnTo>
                    <a:lnTo>
                      <a:pt x="1016" y="760"/>
                    </a:lnTo>
                    <a:lnTo>
                      <a:pt x="1016" y="758"/>
                    </a:lnTo>
                    <a:lnTo>
                      <a:pt x="1016" y="758"/>
                    </a:lnTo>
                    <a:lnTo>
                      <a:pt x="1018" y="758"/>
                    </a:lnTo>
                    <a:lnTo>
                      <a:pt x="1018" y="758"/>
                    </a:lnTo>
                    <a:lnTo>
                      <a:pt x="1018" y="758"/>
                    </a:lnTo>
                    <a:lnTo>
                      <a:pt x="1018" y="758"/>
                    </a:lnTo>
                    <a:lnTo>
                      <a:pt x="1018" y="758"/>
                    </a:lnTo>
                    <a:lnTo>
                      <a:pt x="1018" y="758"/>
                    </a:lnTo>
                    <a:lnTo>
                      <a:pt x="1018" y="758"/>
                    </a:lnTo>
                    <a:lnTo>
                      <a:pt x="1020" y="758"/>
                    </a:lnTo>
                    <a:lnTo>
                      <a:pt x="1020" y="756"/>
                    </a:lnTo>
                    <a:lnTo>
                      <a:pt x="1020" y="756"/>
                    </a:lnTo>
                    <a:lnTo>
                      <a:pt x="1022" y="756"/>
                    </a:lnTo>
                    <a:lnTo>
                      <a:pt x="1022" y="756"/>
                    </a:lnTo>
                    <a:lnTo>
                      <a:pt x="1020" y="756"/>
                    </a:lnTo>
                    <a:lnTo>
                      <a:pt x="1020" y="756"/>
                    </a:lnTo>
                    <a:lnTo>
                      <a:pt x="1018" y="756"/>
                    </a:lnTo>
                    <a:lnTo>
                      <a:pt x="1020" y="754"/>
                    </a:lnTo>
                    <a:lnTo>
                      <a:pt x="1020" y="756"/>
                    </a:lnTo>
                    <a:lnTo>
                      <a:pt x="1020" y="754"/>
                    </a:lnTo>
                    <a:lnTo>
                      <a:pt x="1022" y="750"/>
                    </a:lnTo>
                    <a:lnTo>
                      <a:pt x="1022" y="752"/>
                    </a:lnTo>
                    <a:lnTo>
                      <a:pt x="1022" y="752"/>
                    </a:lnTo>
                    <a:lnTo>
                      <a:pt x="1022" y="752"/>
                    </a:lnTo>
                    <a:lnTo>
                      <a:pt x="1022" y="752"/>
                    </a:lnTo>
                    <a:lnTo>
                      <a:pt x="1022" y="752"/>
                    </a:lnTo>
                    <a:lnTo>
                      <a:pt x="1024" y="752"/>
                    </a:lnTo>
                    <a:lnTo>
                      <a:pt x="1024" y="752"/>
                    </a:lnTo>
                    <a:lnTo>
                      <a:pt x="1024" y="752"/>
                    </a:lnTo>
                    <a:lnTo>
                      <a:pt x="1024" y="752"/>
                    </a:lnTo>
                    <a:lnTo>
                      <a:pt x="1024" y="752"/>
                    </a:lnTo>
                    <a:lnTo>
                      <a:pt x="1024" y="752"/>
                    </a:lnTo>
                    <a:lnTo>
                      <a:pt x="1024" y="752"/>
                    </a:lnTo>
                    <a:lnTo>
                      <a:pt x="1024" y="752"/>
                    </a:lnTo>
                    <a:lnTo>
                      <a:pt x="1024" y="750"/>
                    </a:lnTo>
                    <a:lnTo>
                      <a:pt x="1024" y="750"/>
                    </a:lnTo>
                    <a:lnTo>
                      <a:pt x="1024" y="750"/>
                    </a:lnTo>
                    <a:lnTo>
                      <a:pt x="1022" y="750"/>
                    </a:lnTo>
                    <a:lnTo>
                      <a:pt x="1022" y="748"/>
                    </a:lnTo>
                    <a:lnTo>
                      <a:pt x="1022" y="748"/>
                    </a:lnTo>
                    <a:lnTo>
                      <a:pt x="1022" y="748"/>
                    </a:lnTo>
                    <a:lnTo>
                      <a:pt x="1024" y="748"/>
                    </a:lnTo>
                    <a:lnTo>
                      <a:pt x="1024" y="748"/>
                    </a:lnTo>
                    <a:lnTo>
                      <a:pt x="1024" y="748"/>
                    </a:lnTo>
                    <a:lnTo>
                      <a:pt x="1024" y="748"/>
                    </a:lnTo>
                    <a:lnTo>
                      <a:pt x="1024" y="746"/>
                    </a:lnTo>
                    <a:lnTo>
                      <a:pt x="1020" y="748"/>
                    </a:lnTo>
                    <a:lnTo>
                      <a:pt x="1020" y="746"/>
                    </a:lnTo>
                    <a:lnTo>
                      <a:pt x="1020" y="746"/>
                    </a:lnTo>
                    <a:lnTo>
                      <a:pt x="1024" y="746"/>
                    </a:lnTo>
                    <a:lnTo>
                      <a:pt x="1026" y="746"/>
                    </a:lnTo>
                    <a:lnTo>
                      <a:pt x="1026" y="746"/>
                    </a:lnTo>
                    <a:lnTo>
                      <a:pt x="1026" y="744"/>
                    </a:lnTo>
                    <a:lnTo>
                      <a:pt x="1026" y="744"/>
                    </a:lnTo>
                    <a:lnTo>
                      <a:pt x="1026" y="744"/>
                    </a:lnTo>
                    <a:lnTo>
                      <a:pt x="1026" y="744"/>
                    </a:lnTo>
                    <a:lnTo>
                      <a:pt x="1026" y="742"/>
                    </a:lnTo>
                    <a:lnTo>
                      <a:pt x="1026" y="740"/>
                    </a:lnTo>
                    <a:lnTo>
                      <a:pt x="1026" y="740"/>
                    </a:lnTo>
                    <a:lnTo>
                      <a:pt x="1026" y="742"/>
                    </a:lnTo>
                    <a:lnTo>
                      <a:pt x="1026" y="740"/>
                    </a:lnTo>
                    <a:lnTo>
                      <a:pt x="1026" y="740"/>
                    </a:lnTo>
                    <a:lnTo>
                      <a:pt x="1026" y="740"/>
                    </a:lnTo>
                    <a:lnTo>
                      <a:pt x="1026" y="740"/>
                    </a:lnTo>
                    <a:lnTo>
                      <a:pt x="1026" y="740"/>
                    </a:lnTo>
                    <a:lnTo>
                      <a:pt x="1026" y="742"/>
                    </a:lnTo>
                    <a:lnTo>
                      <a:pt x="1026" y="742"/>
                    </a:lnTo>
                    <a:lnTo>
                      <a:pt x="1028" y="744"/>
                    </a:lnTo>
                    <a:lnTo>
                      <a:pt x="1028" y="744"/>
                    </a:lnTo>
                    <a:lnTo>
                      <a:pt x="1028" y="744"/>
                    </a:lnTo>
                    <a:lnTo>
                      <a:pt x="1028" y="742"/>
                    </a:lnTo>
                    <a:lnTo>
                      <a:pt x="1028" y="742"/>
                    </a:lnTo>
                    <a:lnTo>
                      <a:pt x="1030" y="740"/>
                    </a:lnTo>
                    <a:lnTo>
                      <a:pt x="1030" y="740"/>
                    </a:lnTo>
                    <a:lnTo>
                      <a:pt x="1030" y="740"/>
                    </a:lnTo>
                    <a:lnTo>
                      <a:pt x="1030" y="738"/>
                    </a:lnTo>
                    <a:lnTo>
                      <a:pt x="1030" y="740"/>
                    </a:lnTo>
                    <a:lnTo>
                      <a:pt x="1030" y="740"/>
                    </a:lnTo>
                    <a:lnTo>
                      <a:pt x="1030" y="740"/>
                    </a:lnTo>
                    <a:lnTo>
                      <a:pt x="1032" y="740"/>
                    </a:lnTo>
                    <a:lnTo>
                      <a:pt x="1032" y="738"/>
                    </a:lnTo>
                    <a:lnTo>
                      <a:pt x="1032" y="738"/>
                    </a:lnTo>
                    <a:lnTo>
                      <a:pt x="1032" y="738"/>
                    </a:lnTo>
                    <a:lnTo>
                      <a:pt x="1032" y="738"/>
                    </a:lnTo>
                    <a:lnTo>
                      <a:pt x="1034" y="738"/>
                    </a:lnTo>
                    <a:lnTo>
                      <a:pt x="1034" y="738"/>
                    </a:lnTo>
                    <a:lnTo>
                      <a:pt x="1034" y="738"/>
                    </a:lnTo>
                    <a:lnTo>
                      <a:pt x="1034" y="738"/>
                    </a:lnTo>
                    <a:lnTo>
                      <a:pt x="1034" y="738"/>
                    </a:lnTo>
                    <a:lnTo>
                      <a:pt x="1034" y="738"/>
                    </a:lnTo>
                    <a:lnTo>
                      <a:pt x="1038" y="738"/>
                    </a:lnTo>
                    <a:lnTo>
                      <a:pt x="1038" y="738"/>
                    </a:lnTo>
                    <a:lnTo>
                      <a:pt x="1043" y="736"/>
                    </a:lnTo>
                    <a:lnTo>
                      <a:pt x="1040" y="736"/>
                    </a:lnTo>
                    <a:lnTo>
                      <a:pt x="1040" y="734"/>
                    </a:lnTo>
                    <a:lnTo>
                      <a:pt x="1040" y="734"/>
                    </a:lnTo>
                    <a:lnTo>
                      <a:pt x="1038" y="734"/>
                    </a:lnTo>
                    <a:lnTo>
                      <a:pt x="1038" y="734"/>
                    </a:lnTo>
                    <a:lnTo>
                      <a:pt x="1036" y="734"/>
                    </a:lnTo>
                    <a:lnTo>
                      <a:pt x="1034" y="734"/>
                    </a:lnTo>
                    <a:lnTo>
                      <a:pt x="1036" y="734"/>
                    </a:lnTo>
                    <a:lnTo>
                      <a:pt x="1036" y="732"/>
                    </a:lnTo>
                    <a:lnTo>
                      <a:pt x="1036" y="732"/>
                    </a:lnTo>
                    <a:lnTo>
                      <a:pt x="1036" y="732"/>
                    </a:lnTo>
                    <a:lnTo>
                      <a:pt x="1036" y="732"/>
                    </a:lnTo>
                    <a:lnTo>
                      <a:pt x="1036" y="732"/>
                    </a:lnTo>
                    <a:lnTo>
                      <a:pt x="1036" y="732"/>
                    </a:lnTo>
                    <a:lnTo>
                      <a:pt x="1036" y="734"/>
                    </a:lnTo>
                    <a:lnTo>
                      <a:pt x="1036" y="734"/>
                    </a:lnTo>
                    <a:lnTo>
                      <a:pt x="1038" y="734"/>
                    </a:lnTo>
                    <a:lnTo>
                      <a:pt x="1038" y="732"/>
                    </a:lnTo>
                    <a:lnTo>
                      <a:pt x="1040" y="732"/>
                    </a:lnTo>
                    <a:lnTo>
                      <a:pt x="1040" y="732"/>
                    </a:lnTo>
                    <a:lnTo>
                      <a:pt x="1040" y="732"/>
                    </a:lnTo>
                    <a:lnTo>
                      <a:pt x="1043" y="732"/>
                    </a:lnTo>
                    <a:lnTo>
                      <a:pt x="1043" y="732"/>
                    </a:lnTo>
                    <a:lnTo>
                      <a:pt x="1045" y="732"/>
                    </a:lnTo>
                    <a:lnTo>
                      <a:pt x="1045" y="732"/>
                    </a:lnTo>
                    <a:lnTo>
                      <a:pt x="1045" y="732"/>
                    </a:lnTo>
                    <a:lnTo>
                      <a:pt x="1043" y="734"/>
                    </a:lnTo>
                    <a:lnTo>
                      <a:pt x="1043" y="734"/>
                    </a:lnTo>
                    <a:lnTo>
                      <a:pt x="1045" y="734"/>
                    </a:lnTo>
                    <a:lnTo>
                      <a:pt x="1045" y="734"/>
                    </a:lnTo>
                    <a:lnTo>
                      <a:pt x="1045" y="736"/>
                    </a:lnTo>
                    <a:lnTo>
                      <a:pt x="1045" y="736"/>
                    </a:lnTo>
                    <a:lnTo>
                      <a:pt x="1047" y="736"/>
                    </a:lnTo>
                    <a:lnTo>
                      <a:pt x="1047" y="734"/>
                    </a:lnTo>
                    <a:lnTo>
                      <a:pt x="1049" y="734"/>
                    </a:lnTo>
                    <a:lnTo>
                      <a:pt x="1049" y="734"/>
                    </a:lnTo>
                    <a:lnTo>
                      <a:pt x="1049" y="736"/>
                    </a:lnTo>
                    <a:lnTo>
                      <a:pt x="1049" y="734"/>
                    </a:lnTo>
                    <a:lnTo>
                      <a:pt x="1051" y="734"/>
                    </a:lnTo>
                    <a:lnTo>
                      <a:pt x="1051" y="732"/>
                    </a:lnTo>
                    <a:lnTo>
                      <a:pt x="1051" y="732"/>
                    </a:lnTo>
                    <a:lnTo>
                      <a:pt x="1051" y="732"/>
                    </a:lnTo>
                    <a:lnTo>
                      <a:pt x="1051" y="730"/>
                    </a:lnTo>
                    <a:lnTo>
                      <a:pt x="1053" y="730"/>
                    </a:lnTo>
                    <a:lnTo>
                      <a:pt x="1051" y="730"/>
                    </a:lnTo>
                    <a:lnTo>
                      <a:pt x="1051" y="730"/>
                    </a:lnTo>
                    <a:lnTo>
                      <a:pt x="1051" y="730"/>
                    </a:lnTo>
                    <a:lnTo>
                      <a:pt x="1051" y="730"/>
                    </a:lnTo>
                    <a:lnTo>
                      <a:pt x="1051" y="728"/>
                    </a:lnTo>
                    <a:lnTo>
                      <a:pt x="1049" y="728"/>
                    </a:lnTo>
                    <a:lnTo>
                      <a:pt x="1047" y="725"/>
                    </a:lnTo>
                    <a:lnTo>
                      <a:pt x="1045" y="725"/>
                    </a:lnTo>
                    <a:lnTo>
                      <a:pt x="1040" y="725"/>
                    </a:lnTo>
                    <a:lnTo>
                      <a:pt x="1040" y="725"/>
                    </a:lnTo>
                    <a:lnTo>
                      <a:pt x="1040" y="728"/>
                    </a:lnTo>
                    <a:lnTo>
                      <a:pt x="1038" y="728"/>
                    </a:lnTo>
                    <a:lnTo>
                      <a:pt x="1038" y="728"/>
                    </a:lnTo>
                    <a:lnTo>
                      <a:pt x="1038" y="725"/>
                    </a:lnTo>
                    <a:lnTo>
                      <a:pt x="1040" y="725"/>
                    </a:lnTo>
                    <a:lnTo>
                      <a:pt x="1040" y="725"/>
                    </a:lnTo>
                    <a:lnTo>
                      <a:pt x="1040" y="725"/>
                    </a:lnTo>
                    <a:lnTo>
                      <a:pt x="1040" y="725"/>
                    </a:lnTo>
                    <a:lnTo>
                      <a:pt x="1040" y="725"/>
                    </a:lnTo>
                    <a:lnTo>
                      <a:pt x="1043" y="723"/>
                    </a:lnTo>
                    <a:lnTo>
                      <a:pt x="1043" y="723"/>
                    </a:lnTo>
                    <a:lnTo>
                      <a:pt x="1043" y="723"/>
                    </a:lnTo>
                    <a:lnTo>
                      <a:pt x="1040" y="723"/>
                    </a:lnTo>
                    <a:lnTo>
                      <a:pt x="1040" y="721"/>
                    </a:lnTo>
                    <a:lnTo>
                      <a:pt x="1043" y="721"/>
                    </a:lnTo>
                    <a:lnTo>
                      <a:pt x="1043" y="721"/>
                    </a:lnTo>
                    <a:lnTo>
                      <a:pt x="1043" y="723"/>
                    </a:lnTo>
                    <a:lnTo>
                      <a:pt x="1043" y="723"/>
                    </a:lnTo>
                    <a:lnTo>
                      <a:pt x="1045" y="721"/>
                    </a:lnTo>
                    <a:lnTo>
                      <a:pt x="1045" y="721"/>
                    </a:lnTo>
                    <a:lnTo>
                      <a:pt x="1045" y="723"/>
                    </a:lnTo>
                    <a:lnTo>
                      <a:pt x="1045" y="723"/>
                    </a:lnTo>
                    <a:lnTo>
                      <a:pt x="1047" y="723"/>
                    </a:lnTo>
                    <a:lnTo>
                      <a:pt x="1047" y="723"/>
                    </a:lnTo>
                    <a:lnTo>
                      <a:pt x="1047" y="723"/>
                    </a:lnTo>
                    <a:lnTo>
                      <a:pt x="1049" y="723"/>
                    </a:lnTo>
                    <a:lnTo>
                      <a:pt x="1049" y="723"/>
                    </a:lnTo>
                    <a:lnTo>
                      <a:pt x="1049" y="723"/>
                    </a:lnTo>
                    <a:lnTo>
                      <a:pt x="1049" y="723"/>
                    </a:lnTo>
                    <a:lnTo>
                      <a:pt x="1049" y="725"/>
                    </a:lnTo>
                    <a:lnTo>
                      <a:pt x="1049" y="725"/>
                    </a:lnTo>
                    <a:lnTo>
                      <a:pt x="1049" y="725"/>
                    </a:lnTo>
                    <a:lnTo>
                      <a:pt x="1051" y="725"/>
                    </a:lnTo>
                    <a:lnTo>
                      <a:pt x="1051" y="725"/>
                    </a:lnTo>
                    <a:lnTo>
                      <a:pt x="1051" y="723"/>
                    </a:lnTo>
                    <a:lnTo>
                      <a:pt x="1051" y="723"/>
                    </a:lnTo>
                    <a:lnTo>
                      <a:pt x="1051" y="723"/>
                    </a:lnTo>
                    <a:lnTo>
                      <a:pt x="1051" y="725"/>
                    </a:lnTo>
                    <a:lnTo>
                      <a:pt x="1051" y="725"/>
                    </a:lnTo>
                    <a:lnTo>
                      <a:pt x="1051" y="725"/>
                    </a:lnTo>
                    <a:lnTo>
                      <a:pt x="1051" y="725"/>
                    </a:lnTo>
                    <a:lnTo>
                      <a:pt x="1051" y="725"/>
                    </a:lnTo>
                    <a:lnTo>
                      <a:pt x="1053" y="725"/>
                    </a:lnTo>
                    <a:lnTo>
                      <a:pt x="1053" y="725"/>
                    </a:lnTo>
                    <a:lnTo>
                      <a:pt x="1053" y="725"/>
                    </a:lnTo>
                    <a:lnTo>
                      <a:pt x="1053" y="725"/>
                    </a:lnTo>
                    <a:lnTo>
                      <a:pt x="1053" y="725"/>
                    </a:lnTo>
                    <a:lnTo>
                      <a:pt x="1053" y="725"/>
                    </a:lnTo>
                    <a:lnTo>
                      <a:pt x="1053" y="725"/>
                    </a:lnTo>
                    <a:lnTo>
                      <a:pt x="1053" y="725"/>
                    </a:lnTo>
                    <a:lnTo>
                      <a:pt x="1053" y="725"/>
                    </a:lnTo>
                    <a:lnTo>
                      <a:pt x="1053" y="725"/>
                    </a:lnTo>
                    <a:lnTo>
                      <a:pt x="1055" y="725"/>
                    </a:lnTo>
                    <a:lnTo>
                      <a:pt x="1055" y="725"/>
                    </a:lnTo>
                    <a:lnTo>
                      <a:pt x="1055" y="725"/>
                    </a:lnTo>
                    <a:lnTo>
                      <a:pt x="1055" y="725"/>
                    </a:lnTo>
                    <a:lnTo>
                      <a:pt x="1055" y="725"/>
                    </a:lnTo>
                    <a:lnTo>
                      <a:pt x="1055" y="725"/>
                    </a:lnTo>
                    <a:lnTo>
                      <a:pt x="1055" y="725"/>
                    </a:lnTo>
                    <a:lnTo>
                      <a:pt x="1055" y="725"/>
                    </a:lnTo>
                    <a:lnTo>
                      <a:pt x="1055" y="725"/>
                    </a:lnTo>
                    <a:lnTo>
                      <a:pt x="1055" y="728"/>
                    </a:lnTo>
                    <a:lnTo>
                      <a:pt x="1055" y="728"/>
                    </a:lnTo>
                    <a:lnTo>
                      <a:pt x="1055" y="728"/>
                    </a:lnTo>
                    <a:lnTo>
                      <a:pt x="1055" y="728"/>
                    </a:lnTo>
                    <a:lnTo>
                      <a:pt x="1055" y="725"/>
                    </a:lnTo>
                    <a:lnTo>
                      <a:pt x="1055" y="725"/>
                    </a:lnTo>
                    <a:lnTo>
                      <a:pt x="1057" y="725"/>
                    </a:lnTo>
                    <a:lnTo>
                      <a:pt x="1057" y="725"/>
                    </a:lnTo>
                    <a:lnTo>
                      <a:pt x="1057" y="725"/>
                    </a:lnTo>
                    <a:lnTo>
                      <a:pt x="1057" y="725"/>
                    </a:lnTo>
                    <a:lnTo>
                      <a:pt x="1059" y="728"/>
                    </a:lnTo>
                    <a:lnTo>
                      <a:pt x="1059" y="725"/>
                    </a:lnTo>
                    <a:lnTo>
                      <a:pt x="1059" y="725"/>
                    </a:lnTo>
                    <a:lnTo>
                      <a:pt x="1059" y="725"/>
                    </a:lnTo>
                    <a:lnTo>
                      <a:pt x="1059" y="723"/>
                    </a:lnTo>
                    <a:lnTo>
                      <a:pt x="1059" y="723"/>
                    </a:lnTo>
                    <a:lnTo>
                      <a:pt x="1061" y="721"/>
                    </a:lnTo>
                    <a:lnTo>
                      <a:pt x="1061" y="721"/>
                    </a:lnTo>
                    <a:lnTo>
                      <a:pt x="1061" y="721"/>
                    </a:lnTo>
                    <a:lnTo>
                      <a:pt x="1063" y="717"/>
                    </a:lnTo>
                    <a:lnTo>
                      <a:pt x="1063" y="717"/>
                    </a:lnTo>
                    <a:lnTo>
                      <a:pt x="1063" y="717"/>
                    </a:lnTo>
                    <a:lnTo>
                      <a:pt x="1063" y="715"/>
                    </a:lnTo>
                    <a:lnTo>
                      <a:pt x="1059" y="715"/>
                    </a:lnTo>
                    <a:close/>
                    <a:moveTo>
                      <a:pt x="1100" y="621"/>
                    </a:moveTo>
                    <a:lnTo>
                      <a:pt x="1100" y="621"/>
                    </a:lnTo>
                    <a:lnTo>
                      <a:pt x="1100" y="623"/>
                    </a:lnTo>
                    <a:lnTo>
                      <a:pt x="1100" y="623"/>
                    </a:lnTo>
                    <a:lnTo>
                      <a:pt x="1100" y="623"/>
                    </a:lnTo>
                    <a:lnTo>
                      <a:pt x="1098" y="625"/>
                    </a:lnTo>
                    <a:lnTo>
                      <a:pt x="1098" y="625"/>
                    </a:lnTo>
                    <a:lnTo>
                      <a:pt x="1098" y="627"/>
                    </a:lnTo>
                    <a:lnTo>
                      <a:pt x="1100" y="627"/>
                    </a:lnTo>
                    <a:lnTo>
                      <a:pt x="1100" y="627"/>
                    </a:lnTo>
                    <a:lnTo>
                      <a:pt x="1100" y="627"/>
                    </a:lnTo>
                    <a:lnTo>
                      <a:pt x="1102" y="625"/>
                    </a:lnTo>
                    <a:lnTo>
                      <a:pt x="1102" y="623"/>
                    </a:lnTo>
                    <a:lnTo>
                      <a:pt x="1102" y="623"/>
                    </a:lnTo>
                    <a:lnTo>
                      <a:pt x="1100" y="621"/>
                    </a:lnTo>
                    <a:close/>
                    <a:moveTo>
                      <a:pt x="1491" y="635"/>
                    </a:moveTo>
                    <a:lnTo>
                      <a:pt x="1491" y="633"/>
                    </a:lnTo>
                    <a:lnTo>
                      <a:pt x="1491" y="633"/>
                    </a:lnTo>
                    <a:lnTo>
                      <a:pt x="1493" y="633"/>
                    </a:lnTo>
                    <a:lnTo>
                      <a:pt x="1493" y="633"/>
                    </a:lnTo>
                    <a:lnTo>
                      <a:pt x="1491" y="631"/>
                    </a:lnTo>
                    <a:lnTo>
                      <a:pt x="1489" y="631"/>
                    </a:lnTo>
                    <a:lnTo>
                      <a:pt x="1489" y="629"/>
                    </a:lnTo>
                    <a:lnTo>
                      <a:pt x="1487" y="629"/>
                    </a:lnTo>
                    <a:lnTo>
                      <a:pt x="1487" y="629"/>
                    </a:lnTo>
                    <a:lnTo>
                      <a:pt x="1487" y="629"/>
                    </a:lnTo>
                    <a:lnTo>
                      <a:pt x="1487" y="631"/>
                    </a:lnTo>
                    <a:lnTo>
                      <a:pt x="1487" y="631"/>
                    </a:lnTo>
                    <a:lnTo>
                      <a:pt x="1487" y="633"/>
                    </a:lnTo>
                    <a:lnTo>
                      <a:pt x="1487" y="633"/>
                    </a:lnTo>
                    <a:lnTo>
                      <a:pt x="1487" y="633"/>
                    </a:lnTo>
                    <a:lnTo>
                      <a:pt x="1487" y="633"/>
                    </a:lnTo>
                    <a:lnTo>
                      <a:pt x="1487" y="633"/>
                    </a:lnTo>
                    <a:lnTo>
                      <a:pt x="1487" y="633"/>
                    </a:lnTo>
                    <a:lnTo>
                      <a:pt x="1489" y="633"/>
                    </a:lnTo>
                    <a:lnTo>
                      <a:pt x="1487" y="635"/>
                    </a:lnTo>
                    <a:lnTo>
                      <a:pt x="1487" y="635"/>
                    </a:lnTo>
                    <a:lnTo>
                      <a:pt x="1487" y="637"/>
                    </a:lnTo>
                    <a:lnTo>
                      <a:pt x="1489" y="637"/>
                    </a:lnTo>
                    <a:lnTo>
                      <a:pt x="1489" y="637"/>
                    </a:lnTo>
                    <a:lnTo>
                      <a:pt x="1487" y="637"/>
                    </a:lnTo>
                    <a:lnTo>
                      <a:pt x="1489" y="639"/>
                    </a:lnTo>
                    <a:lnTo>
                      <a:pt x="1489" y="639"/>
                    </a:lnTo>
                    <a:lnTo>
                      <a:pt x="1489" y="637"/>
                    </a:lnTo>
                    <a:lnTo>
                      <a:pt x="1489" y="637"/>
                    </a:lnTo>
                    <a:lnTo>
                      <a:pt x="1489" y="637"/>
                    </a:lnTo>
                    <a:lnTo>
                      <a:pt x="1489" y="637"/>
                    </a:lnTo>
                    <a:lnTo>
                      <a:pt x="1489" y="637"/>
                    </a:lnTo>
                    <a:lnTo>
                      <a:pt x="1489" y="637"/>
                    </a:lnTo>
                    <a:lnTo>
                      <a:pt x="1489" y="639"/>
                    </a:lnTo>
                    <a:lnTo>
                      <a:pt x="1489" y="639"/>
                    </a:lnTo>
                    <a:lnTo>
                      <a:pt x="1489" y="639"/>
                    </a:lnTo>
                    <a:lnTo>
                      <a:pt x="1489" y="639"/>
                    </a:lnTo>
                    <a:lnTo>
                      <a:pt x="1491" y="639"/>
                    </a:lnTo>
                    <a:lnTo>
                      <a:pt x="1491" y="639"/>
                    </a:lnTo>
                    <a:lnTo>
                      <a:pt x="1491" y="639"/>
                    </a:lnTo>
                    <a:lnTo>
                      <a:pt x="1491" y="639"/>
                    </a:lnTo>
                    <a:lnTo>
                      <a:pt x="1491" y="641"/>
                    </a:lnTo>
                    <a:lnTo>
                      <a:pt x="1491" y="641"/>
                    </a:lnTo>
                    <a:lnTo>
                      <a:pt x="1491" y="641"/>
                    </a:lnTo>
                    <a:lnTo>
                      <a:pt x="1493" y="641"/>
                    </a:lnTo>
                    <a:lnTo>
                      <a:pt x="1493" y="639"/>
                    </a:lnTo>
                    <a:lnTo>
                      <a:pt x="1493" y="637"/>
                    </a:lnTo>
                    <a:lnTo>
                      <a:pt x="1491" y="635"/>
                    </a:lnTo>
                    <a:close/>
                    <a:moveTo>
                      <a:pt x="1262" y="576"/>
                    </a:moveTo>
                    <a:lnTo>
                      <a:pt x="1262" y="576"/>
                    </a:lnTo>
                    <a:lnTo>
                      <a:pt x="1262" y="576"/>
                    </a:lnTo>
                    <a:lnTo>
                      <a:pt x="1262" y="576"/>
                    </a:lnTo>
                    <a:lnTo>
                      <a:pt x="1262" y="576"/>
                    </a:lnTo>
                    <a:lnTo>
                      <a:pt x="1262" y="574"/>
                    </a:lnTo>
                    <a:lnTo>
                      <a:pt x="1262" y="574"/>
                    </a:lnTo>
                    <a:lnTo>
                      <a:pt x="1262" y="574"/>
                    </a:lnTo>
                    <a:lnTo>
                      <a:pt x="1262" y="572"/>
                    </a:lnTo>
                    <a:lnTo>
                      <a:pt x="1262" y="572"/>
                    </a:lnTo>
                    <a:lnTo>
                      <a:pt x="1260" y="572"/>
                    </a:lnTo>
                    <a:lnTo>
                      <a:pt x="1260" y="572"/>
                    </a:lnTo>
                    <a:lnTo>
                      <a:pt x="1260" y="572"/>
                    </a:lnTo>
                    <a:lnTo>
                      <a:pt x="1260" y="574"/>
                    </a:lnTo>
                    <a:lnTo>
                      <a:pt x="1262" y="574"/>
                    </a:lnTo>
                    <a:lnTo>
                      <a:pt x="1262" y="574"/>
                    </a:lnTo>
                    <a:lnTo>
                      <a:pt x="1262" y="574"/>
                    </a:lnTo>
                    <a:lnTo>
                      <a:pt x="1262" y="576"/>
                    </a:lnTo>
                    <a:lnTo>
                      <a:pt x="1262" y="576"/>
                    </a:lnTo>
                    <a:close/>
                    <a:moveTo>
                      <a:pt x="1520" y="660"/>
                    </a:moveTo>
                    <a:lnTo>
                      <a:pt x="1520" y="660"/>
                    </a:lnTo>
                    <a:lnTo>
                      <a:pt x="1520" y="660"/>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6"/>
                    </a:lnTo>
                    <a:lnTo>
                      <a:pt x="1520" y="656"/>
                    </a:lnTo>
                    <a:lnTo>
                      <a:pt x="1520" y="656"/>
                    </a:lnTo>
                    <a:lnTo>
                      <a:pt x="1522" y="656"/>
                    </a:lnTo>
                    <a:lnTo>
                      <a:pt x="1522" y="654"/>
                    </a:lnTo>
                    <a:lnTo>
                      <a:pt x="1522" y="654"/>
                    </a:lnTo>
                    <a:lnTo>
                      <a:pt x="1520" y="652"/>
                    </a:lnTo>
                    <a:lnTo>
                      <a:pt x="1520" y="652"/>
                    </a:lnTo>
                    <a:lnTo>
                      <a:pt x="1520" y="652"/>
                    </a:lnTo>
                    <a:lnTo>
                      <a:pt x="1520" y="652"/>
                    </a:lnTo>
                    <a:lnTo>
                      <a:pt x="1520" y="652"/>
                    </a:lnTo>
                    <a:lnTo>
                      <a:pt x="1520" y="652"/>
                    </a:lnTo>
                    <a:lnTo>
                      <a:pt x="1520" y="650"/>
                    </a:lnTo>
                    <a:lnTo>
                      <a:pt x="1520" y="650"/>
                    </a:lnTo>
                    <a:lnTo>
                      <a:pt x="1518" y="650"/>
                    </a:lnTo>
                    <a:lnTo>
                      <a:pt x="1518" y="650"/>
                    </a:lnTo>
                    <a:lnTo>
                      <a:pt x="1518" y="650"/>
                    </a:lnTo>
                    <a:lnTo>
                      <a:pt x="1518" y="650"/>
                    </a:lnTo>
                    <a:lnTo>
                      <a:pt x="1518" y="650"/>
                    </a:lnTo>
                    <a:lnTo>
                      <a:pt x="1520" y="650"/>
                    </a:lnTo>
                    <a:lnTo>
                      <a:pt x="1520" y="650"/>
                    </a:lnTo>
                    <a:lnTo>
                      <a:pt x="1518" y="648"/>
                    </a:lnTo>
                    <a:lnTo>
                      <a:pt x="1518" y="648"/>
                    </a:lnTo>
                    <a:lnTo>
                      <a:pt x="1518" y="648"/>
                    </a:lnTo>
                    <a:lnTo>
                      <a:pt x="1516" y="648"/>
                    </a:lnTo>
                    <a:lnTo>
                      <a:pt x="1514" y="646"/>
                    </a:lnTo>
                    <a:lnTo>
                      <a:pt x="1514" y="646"/>
                    </a:lnTo>
                    <a:lnTo>
                      <a:pt x="1512" y="648"/>
                    </a:lnTo>
                    <a:lnTo>
                      <a:pt x="1512" y="646"/>
                    </a:lnTo>
                    <a:lnTo>
                      <a:pt x="1514" y="646"/>
                    </a:lnTo>
                    <a:lnTo>
                      <a:pt x="1514" y="646"/>
                    </a:lnTo>
                    <a:lnTo>
                      <a:pt x="1514" y="643"/>
                    </a:lnTo>
                    <a:lnTo>
                      <a:pt x="1514" y="643"/>
                    </a:lnTo>
                    <a:lnTo>
                      <a:pt x="1514" y="643"/>
                    </a:lnTo>
                    <a:lnTo>
                      <a:pt x="1514" y="643"/>
                    </a:lnTo>
                    <a:lnTo>
                      <a:pt x="1514" y="641"/>
                    </a:lnTo>
                    <a:lnTo>
                      <a:pt x="1512" y="641"/>
                    </a:lnTo>
                    <a:lnTo>
                      <a:pt x="1512" y="643"/>
                    </a:lnTo>
                    <a:lnTo>
                      <a:pt x="1512" y="643"/>
                    </a:lnTo>
                    <a:lnTo>
                      <a:pt x="1512" y="641"/>
                    </a:lnTo>
                    <a:lnTo>
                      <a:pt x="1512" y="641"/>
                    </a:lnTo>
                    <a:lnTo>
                      <a:pt x="1509" y="641"/>
                    </a:lnTo>
                    <a:lnTo>
                      <a:pt x="1509" y="641"/>
                    </a:lnTo>
                    <a:lnTo>
                      <a:pt x="1512" y="641"/>
                    </a:lnTo>
                    <a:lnTo>
                      <a:pt x="1516" y="643"/>
                    </a:lnTo>
                    <a:lnTo>
                      <a:pt x="1518" y="643"/>
                    </a:lnTo>
                    <a:lnTo>
                      <a:pt x="1518" y="643"/>
                    </a:lnTo>
                    <a:lnTo>
                      <a:pt x="1518" y="643"/>
                    </a:lnTo>
                    <a:lnTo>
                      <a:pt x="1520" y="646"/>
                    </a:lnTo>
                    <a:lnTo>
                      <a:pt x="1522" y="646"/>
                    </a:lnTo>
                    <a:lnTo>
                      <a:pt x="1526" y="646"/>
                    </a:lnTo>
                    <a:lnTo>
                      <a:pt x="1530" y="650"/>
                    </a:lnTo>
                    <a:lnTo>
                      <a:pt x="1534" y="650"/>
                    </a:lnTo>
                    <a:lnTo>
                      <a:pt x="1536" y="650"/>
                    </a:lnTo>
                    <a:lnTo>
                      <a:pt x="1538" y="650"/>
                    </a:lnTo>
                    <a:lnTo>
                      <a:pt x="1540" y="650"/>
                    </a:lnTo>
                    <a:lnTo>
                      <a:pt x="1540" y="648"/>
                    </a:lnTo>
                    <a:lnTo>
                      <a:pt x="1538" y="648"/>
                    </a:lnTo>
                    <a:lnTo>
                      <a:pt x="1540" y="648"/>
                    </a:lnTo>
                    <a:lnTo>
                      <a:pt x="1540" y="648"/>
                    </a:lnTo>
                    <a:lnTo>
                      <a:pt x="1540" y="648"/>
                    </a:lnTo>
                    <a:lnTo>
                      <a:pt x="1540" y="646"/>
                    </a:lnTo>
                    <a:lnTo>
                      <a:pt x="1540" y="646"/>
                    </a:lnTo>
                    <a:lnTo>
                      <a:pt x="1540" y="646"/>
                    </a:lnTo>
                    <a:lnTo>
                      <a:pt x="1540" y="646"/>
                    </a:lnTo>
                    <a:lnTo>
                      <a:pt x="1538" y="643"/>
                    </a:lnTo>
                    <a:lnTo>
                      <a:pt x="1538" y="643"/>
                    </a:lnTo>
                    <a:lnTo>
                      <a:pt x="1538" y="643"/>
                    </a:lnTo>
                    <a:lnTo>
                      <a:pt x="1538" y="641"/>
                    </a:lnTo>
                    <a:lnTo>
                      <a:pt x="1536" y="639"/>
                    </a:lnTo>
                    <a:lnTo>
                      <a:pt x="1536" y="639"/>
                    </a:lnTo>
                    <a:lnTo>
                      <a:pt x="1536" y="637"/>
                    </a:lnTo>
                    <a:lnTo>
                      <a:pt x="1536" y="637"/>
                    </a:lnTo>
                    <a:lnTo>
                      <a:pt x="1534" y="635"/>
                    </a:lnTo>
                    <a:lnTo>
                      <a:pt x="1534" y="635"/>
                    </a:lnTo>
                    <a:lnTo>
                      <a:pt x="1534" y="635"/>
                    </a:lnTo>
                    <a:lnTo>
                      <a:pt x="1532" y="635"/>
                    </a:lnTo>
                    <a:lnTo>
                      <a:pt x="1532" y="635"/>
                    </a:lnTo>
                    <a:lnTo>
                      <a:pt x="1532" y="635"/>
                    </a:lnTo>
                    <a:lnTo>
                      <a:pt x="1532" y="635"/>
                    </a:lnTo>
                    <a:lnTo>
                      <a:pt x="1530" y="635"/>
                    </a:lnTo>
                    <a:lnTo>
                      <a:pt x="1530" y="635"/>
                    </a:lnTo>
                    <a:lnTo>
                      <a:pt x="1530" y="635"/>
                    </a:lnTo>
                    <a:lnTo>
                      <a:pt x="1530" y="635"/>
                    </a:lnTo>
                    <a:lnTo>
                      <a:pt x="1530" y="635"/>
                    </a:lnTo>
                    <a:lnTo>
                      <a:pt x="1530" y="637"/>
                    </a:lnTo>
                    <a:lnTo>
                      <a:pt x="1530" y="637"/>
                    </a:lnTo>
                    <a:lnTo>
                      <a:pt x="1528" y="637"/>
                    </a:lnTo>
                    <a:lnTo>
                      <a:pt x="1528" y="637"/>
                    </a:lnTo>
                    <a:lnTo>
                      <a:pt x="1528" y="639"/>
                    </a:lnTo>
                    <a:lnTo>
                      <a:pt x="1526" y="639"/>
                    </a:lnTo>
                    <a:lnTo>
                      <a:pt x="1526" y="639"/>
                    </a:lnTo>
                    <a:lnTo>
                      <a:pt x="1526" y="639"/>
                    </a:lnTo>
                    <a:lnTo>
                      <a:pt x="1526" y="639"/>
                    </a:lnTo>
                    <a:lnTo>
                      <a:pt x="1526" y="639"/>
                    </a:lnTo>
                    <a:lnTo>
                      <a:pt x="1524" y="639"/>
                    </a:lnTo>
                    <a:lnTo>
                      <a:pt x="1524" y="639"/>
                    </a:lnTo>
                    <a:lnTo>
                      <a:pt x="1522" y="639"/>
                    </a:lnTo>
                    <a:lnTo>
                      <a:pt x="1522" y="639"/>
                    </a:lnTo>
                    <a:lnTo>
                      <a:pt x="1522" y="639"/>
                    </a:lnTo>
                    <a:lnTo>
                      <a:pt x="1522" y="639"/>
                    </a:lnTo>
                    <a:lnTo>
                      <a:pt x="1524" y="637"/>
                    </a:lnTo>
                    <a:lnTo>
                      <a:pt x="1524" y="637"/>
                    </a:lnTo>
                    <a:lnTo>
                      <a:pt x="1522" y="637"/>
                    </a:lnTo>
                    <a:lnTo>
                      <a:pt x="1522" y="635"/>
                    </a:lnTo>
                    <a:lnTo>
                      <a:pt x="1520" y="635"/>
                    </a:lnTo>
                    <a:lnTo>
                      <a:pt x="1520" y="635"/>
                    </a:lnTo>
                    <a:lnTo>
                      <a:pt x="1518" y="635"/>
                    </a:lnTo>
                    <a:lnTo>
                      <a:pt x="1518" y="635"/>
                    </a:lnTo>
                    <a:lnTo>
                      <a:pt x="1518" y="635"/>
                    </a:lnTo>
                    <a:lnTo>
                      <a:pt x="1516" y="633"/>
                    </a:lnTo>
                    <a:lnTo>
                      <a:pt x="1516" y="633"/>
                    </a:lnTo>
                    <a:lnTo>
                      <a:pt x="1516" y="633"/>
                    </a:lnTo>
                    <a:lnTo>
                      <a:pt x="1516" y="633"/>
                    </a:lnTo>
                    <a:lnTo>
                      <a:pt x="1516" y="633"/>
                    </a:lnTo>
                    <a:lnTo>
                      <a:pt x="1514" y="633"/>
                    </a:lnTo>
                    <a:lnTo>
                      <a:pt x="1514" y="633"/>
                    </a:lnTo>
                    <a:lnTo>
                      <a:pt x="1507" y="633"/>
                    </a:lnTo>
                    <a:lnTo>
                      <a:pt x="1507" y="631"/>
                    </a:lnTo>
                    <a:lnTo>
                      <a:pt x="1507" y="631"/>
                    </a:lnTo>
                    <a:lnTo>
                      <a:pt x="1505" y="631"/>
                    </a:lnTo>
                    <a:lnTo>
                      <a:pt x="1505" y="631"/>
                    </a:lnTo>
                    <a:lnTo>
                      <a:pt x="1505" y="629"/>
                    </a:lnTo>
                    <a:lnTo>
                      <a:pt x="1505" y="629"/>
                    </a:lnTo>
                    <a:lnTo>
                      <a:pt x="1505" y="629"/>
                    </a:lnTo>
                    <a:lnTo>
                      <a:pt x="1512" y="631"/>
                    </a:lnTo>
                    <a:lnTo>
                      <a:pt x="1516" y="633"/>
                    </a:lnTo>
                    <a:lnTo>
                      <a:pt x="1518" y="633"/>
                    </a:lnTo>
                    <a:lnTo>
                      <a:pt x="1518" y="633"/>
                    </a:lnTo>
                    <a:lnTo>
                      <a:pt x="1518" y="633"/>
                    </a:lnTo>
                    <a:lnTo>
                      <a:pt x="1520" y="633"/>
                    </a:lnTo>
                    <a:lnTo>
                      <a:pt x="1524" y="635"/>
                    </a:lnTo>
                    <a:lnTo>
                      <a:pt x="1526" y="635"/>
                    </a:lnTo>
                    <a:lnTo>
                      <a:pt x="1530" y="633"/>
                    </a:lnTo>
                    <a:lnTo>
                      <a:pt x="1532" y="633"/>
                    </a:lnTo>
                    <a:lnTo>
                      <a:pt x="1532" y="633"/>
                    </a:lnTo>
                    <a:lnTo>
                      <a:pt x="1532" y="633"/>
                    </a:lnTo>
                    <a:lnTo>
                      <a:pt x="1532" y="633"/>
                    </a:lnTo>
                    <a:lnTo>
                      <a:pt x="1532" y="631"/>
                    </a:lnTo>
                    <a:lnTo>
                      <a:pt x="1532" y="631"/>
                    </a:lnTo>
                    <a:lnTo>
                      <a:pt x="1532" y="631"/>
                    </a:lnTo>
                    <a:lnTo>
                      <a:pt x="1530" y="631"/>
                    </a:lnTo>
                    <a:lnTo>
                      <a:pt x="1530" y="631"/>
                    </a:lnTo>
                    <a:lnTo>
                      <a:pt x="1530" y="631"/>
                    </a:lnTo>
                    <a:lnTo>
                      <a:pt x="1530" y="629"/>
                    </a:lnTo>
                    <a:lnTo>
                      <a:pt x="1528" y="629"/>
                    </a:lnTo>
                    <a:lnTo>
                      <a:pt x="1528" y="629"/>
                    </a:lnTo>
                    <a:lnTo>
                      <a:pt x="1526" y="629"/>
                    </a:lnTo>
                    <a:lnTo>
                      <a:pt x="1526" y="629"/>
                    </a:lnTo>
                    <a:lnTo>
                      <a:pt x="1524" y="629"/>
                    </a:lnTo>
                    <a:lnTo>
                      <a:pt x="1524" y="627"/>
                    </a:lnTo>
                    <a:lnTo>
                      <a:pt x="1524" y="627"/>
                    </a:lnTo>
                    <a:lnTo>
                      <a:pt x="1526" y="627"/>
                    </a:lnTo>
                    <a:lnTo>
                      <a:pt x="1526" y="627"/>
                    </a:lnTo>
                    <a:lnTo>
                      <a:pt x="1526" y="627"/>
                    </a:lnTo>
                    <a:lnTo>
                      <a:pt x="1528" y="629"/>
                    </a:lnTo>
                    <a:lnTo>
                      <a:pt x="1532" y="629"/>
                    </a:lnTo>
                    <a:lnTo>
                      <a:pt x="1532" y="629"/>
                    </a:lnTo>
                    <a:lnTo>
                      <a:pt x="1532" y="629"/>
                    </a:lnTo>
                    <a:lnTo>
                      <a:pt x="1532" y="629"/>
                    </a:lnTo>
                    <a:lnTo>
                      <a:pt x="1530" y="629"/>
                    </a:lnTo>
                    <a:lnTo>
                      <a:pt x="1530" y="627"/>
                    </a:lnTo>
                    <a:lnTo>
                      <a:pt x="1532" y="627"/>
                    </a:lnTo>
                    <a:lnTo>
                      <a:pt x="1532" y="627"/>
                    </a:lnTo>
                    <a:lnTo>
                      <a:pt x="1532" y="625"/>
                    </a:lnTo>
                    <a:lnTo>
                      <a:pt x="1532" y="625"/>
                    </a:lnTo>
                    <a:lnTo>
                      <a:pt x="1530" y="625"/>
                    </a:lnTo>
                    <a:lnTo>
                      <a:pt x="1530" y="625"/>
                    </a:lnTo>
                    <a:lnTo>
                      <a:pt x="1530" y="625"/>
                    </a:lnTo>
                    <a:lnTo>
                      <a:pt x="1530" y="623"/>
                    </a:lnTo>
                    <a:lnTo>
                      <a:pt x="1532" y="623"/>
                    </a:lnTo>
                    <a:lnTo>
                      <a:pt x="1532" y="623"/>
                    </a:lnTo>
                    <a:lnTo>
                      <a:pt x="1530" y="621"/>
                    </a:lnTo>
                    <a:lnTo>
                      <a:pt x="1528" y="621"/>
                    </a:lnTo>
                    <a:lnTo>
                      <a:pt x="1524" y="621"/>
                    </a:lnTo>
                    <a:lnTo>
                      <a:pt x="1524" y="621"/>
                    </a:lnTo>
                    <a:lnTo>
                      <a:pt x="1524" y="619"/>
                    </a:lnTo>
                    <a:lnTo>
                      <a:pt x="1524" y="619"/>
                    </a:lnTo>
                    <a:lnTo>
                      <a:pt x="1524" y="619"/>
                    </a:lnTo>
                    <a:lnTo>
                      <a:pt x="1524" y="619"/>
                    </a:lnTo>
                    <a:lnTo>
                      <a:pt x="1522" y="619"/>
                    </a:lnTo>
                    <a:lnTo>
                      <a:pt x="1522" y="621"/>
                    </a:lnTo>
                    <a:lnTo>
                      <a:pt x="1520" y="619"/>
                    </a:lnTo>
                    <a:lnTo>
                      <a:pt x="1520" y="619"/>
                    </a:lnTo>
                    <a:lnTo>
                      <a:pt x="1520" y="621"/>
                    </a:lnTo>
                    <a:lnTo>
                      <a:pt x="1518" y="621"/>
                    </a:lnTo>
                    <a:lnTo>
                      <a:pt x="1518" y="621"/>
                    </a:lnTo>
                    <a:lnTo>
                      <a:pt x="1518" y="619"/>
                    </a:lnTo>
                    <a:lnTo>
                      <a:pt x="1518" y="619"/>
                    </a:lnTo>
                    <a:lnTo>
                      <a:pt x="1518" y="619"/>
                    </a:lnTo>
                    <a:lnTo>
                      <a:pt x="1516" y="619"/>
                    </a:lnTo>
                    <a:lnTo>
                      <a:pt x="1516" y="619"/>
                    </a:lnTo>
                    <a:lnTo>
                      <a:pt x="1516" y="619"/>
                    </a:lnTo>
                    <a:lnTo>
                      <a:pt x="1516" y="621"/>
                    </a:lnTo>
                    <a:lnTo>
                      <a:pt x="1514" y="621"/>
                    </a:lnTo>
                    <a:lnTo>
                      <a:pt x="1516" y="621"/>
                    </a:lnTo>
                    <a:lnTo>
                      <a:pt x="1516" y="621"/>
                    </a:lnTo>
                    <a:lnTo>
                      <a:pt x="1516" y="621"/>
                    </a:lnTo>
                    <a:lnTo>
                      <a:pt x="1516" y="623"/>
                    </a:lnTo>
                    <a:lnTo>
                      <a:pt x="1514" y="625"/>
                    </a:lnTo>
                    <a:lnTo>
                      <a:pt x="1514" y="627"/>
                    </a:lnTo>
                    <a:lnTo>
                      <a:pt x="1514" y="627"/>
                    </a:lnTo>
                    <a:lnTo>
                      <a:pt x="1514" y="629"/>
                    </a:lnTo>
                    <a:lnTo>
                      <a:pt x="1512" y="629"/>
                    </a:lnTo>
                    <a:lnTo>
                      <a:pt x="1512" y="629"/>
                    </a:lnTo>
                    <a:lnTo>
                      <a:pt x="1512" y="629"/>
                    </a:lnTo>
                    <a:lnTo>
                      <a:pt x="1512" y="629"/>
                    </a:lnTo>
                    <a:lnTo>
                      <a:pt x="1512" y="629"/>
                    </a:lnTo>
                    <a:lnTo>
                      <a:pt x="1512" y="631"/>
                    </a:lnTo>
                    <a:lnTo>
                      <a:pt x="1512" y="631"/>
                    </a:lnTo>
                    <a:lnTo>
                      <a:pt x="1512" y="629"/>
                    </a:lnTo>
                    <a:lnTo>
                      <a:pt x="1509" y="629"/>
                    </a:lnTo>
                    <a:lnTo>
                      <a:pt x="1507" y="629"/>
                    </a:lnTo>
                    <a:lnTo>
                      <a:pt x="1507" y="629"/>
                    </a:lnTo>
                    <a:lnTo>
                      <a:pt x="1509" y="629"/>
                    </a:lnTo>
                    <a:lnTo>
                      <a:pt x="1512" y="629"/>
                    </a:lnTo>
                    <a:lnTo>
                      <a:pt x="1512" y="627"/>
                    </a:lnTo>
                    <a:lnTo>
                      <a:pt x="1512" y="627"/>
                    </a:lnTo>
                    <a:lnTo>
                      <a:pt x="1512" y="627"/>
                    </a:lnTo>
                    <a:lnTo>
                      <a:pt x="1512" y="627"/>
                    </a:lnTo>
                    <a:lnTo>
                      <a:pt x="1509" y="627"/>
                    </a:lnTo>
                    <a:lnTo>
                      <a:pt x="1509" y="627"/>
                    </a:lnTo>
                    <a:lnTo>
                      <a:pt x="1509" y="627"/>
                    </a:lnTo>
                    <a:lnTo>
                      <a:pt x="1509" y="627"/>
                    </a:lnTo>
                    <a:lnTo>
                      <a:pt x="1507" y="627"/>
                    </a:lnTo>
                    <a:lnTo>
                      <a:pt x="1507" y="627"/>
                    </a:lnTo>
                    <a:lnTo>
                      <a:pt x="1507" y="627"/>
                    </a:lnTo>
                    <a:lnTo>
                      <a:pt x="1509" y="625"/>
                    </a:lnTo>
                    <a:lnTo>
                      <a:pt x="1512" y="625"/>
                    </a:lnTo>
                    <a:lnTo>
                      <a:pt x="1512" y="625"/>
                    </a:lnTo>
                    <a:lnTo>
                      <a:pt x="1512" y="623"/>
                    </a:lnTo>
                    <a:lnTo>
                      <a:pt x="1512" y="623"/>
                    </a:lnTo>
                    <a:lnTo>
                      <a:pt x="1512" y="623"/>
                    </a:lnTo>
                    <a:lnTo>
                      <a:pt x="1514" y="623"/>
                    </a:lnTo>
                    <a:lnTo>
                      <a:pt x="1514" y="623"/>
                    </a:lnTo>
                    <a:lnTo>
                      <a:pt x="1514" y="621"/>
                    </a:lnTo>
                    <a:lnTo>
                      <a:pt x="1514" y="621"/>
                    </a:lnTo>
                    <a:lnTo>
                      <a:pt x="1514" y="621"/>
                    </a:lnTo>
                    <a:lnTo>
                      <a:pt x="1514" y="619"/>
                    </a:lnTo>
                    <a:lnTo>
                      <a:pt x="1514" y="619"/>
                    </a:lnTo>
                    <a:lnTo>
                      <a:pt x="1512" y="619"/>
                    </a:lnTo>
                    <a:lnTo>
                      <a:pt x="1512" y="619"/>
                    </a:lnTo>
                    <a:lnTo>
                      <a:pt x="1512" y="617"/>
                    </a:lnTo>
                    <a:lnTo>
                      <a:pt x="1512" y="617"/>
                    </a:lnTo>
                    <a:lnTo>
                      <a:pt x="1512" y="617"/>
                    </a:lnTo>
                    <a:lnTo>
                      <a:pt x="1509" y="617"/>
                    </a:lnTo>
                    <a:lnTo>
                      <a:pt x="1509" y="617"/>
                    </a:lnTo>
                    <a:lnTo>
                      <a:pt x="1507" y="617"/>
                    </a:lnTo>
                    <a:lnTo>
                      <a:pt x="1507" y="617"/>
                    </a:lnTo>
                    <a:lnTo>
                      <a:pt x="1507" y="617"/>
                    </a:lnTo>
                    <a:lnTo>
                      <a:pt x="1507" y="617"/>
                    </a:lnTo>
                    <a:lnTo>
                      <a:pt x="1505" y="617"/>
                    </a:lnTo>
                    <a:lnTo>
                      <a:pt x="1503" y="615"/>
                    </a:lnTo>
                    <a:lnTo>
                      <a:pt x="1503" y="615"/>
                    </a:lnTo>
                    <a:lnTo>
                      <a:pt x="1503" y="615"/>
                    </a:lnTo>
                    <a:lnTo>
                      <a:pt x="1501" y="619"/>
                    </a:lnTo>
                    <a:lnTo>
                      <a:pt x="1499" y="619"/>
                    </a:lnTo>
                    <a:lnTo>
                      <a:pt x="1499" y="621"/>
                    </a:lnTo>
                    <a:lnTo>
                      <a:pt x="1499" y="621"/>
                    </a:lnTo>
                    <a:lnTo>
                      <a:pt x="1501" y="621"/>
                    </a:lnTo>
                    <a:lnTo>
                      <a:pt x="1501" y="623"/>
                    </a:lnTo>
                    <a:lnTo>
                      <a:pt x="1499" y="623"/>
                    </a:lnTo>
                    <a:lnTo>
                      <a:pt x="1497" y="621"/>
                    </a:lnTo>
                    <a:lnTo>
                      <a:pt x="1495" y="621"/>
                    </a:lnTo>
                    <a:lnTo>
                      <a:pt x="1495" y="621"/>
                    </a:lnTo>
                    <a:lnTo>
                      <a:pt x="1495" y="621"/>
                    </a:lnTo>
                    <a:lnTo>
                      <a:pt x="1495" y="621"/>
                    </a:lnTo>
                    <a:lnTo>
                      <a:pt x="1495" y="621"/>
                    </a:lnTo>
                    <a:lnTo>
                      <a:pt x="1495" y="623"/>
                    </a:lnTo>
                    <a:lnTo>
                      <a:pt x="1495" y="623"/>
                    </a:lnTo>
                    <a:lnTo>
                      <a:pt x="1495" y="623"/>
                    </a:lnTo>
                    <a:lnTo>
                      <a:pt x="1495" y="623"/>
                    </a:lnTo>
                    <a:lnTo>
                      <a:pt x="1495" y="625"/>
                    </a:lnTo>
                    <a:lnTo>
                      <a:pt x="1495" y="625"/>
                    </a:lnTo>
                    <a:lnTo>
                      <a:pt x="1495" y="625"/>
                    </a:lnTo>
                    <a:lnTo>
                      <a:pt x="1495" y="625"/>
                    </a:lnTo>
                    <a:lnTo>
                      <a:pt x="1495" y="627"/>
                    </a:lnTo>
                    <a:lnTo>
                      <a:pt x="1497" y="627"/>
                    </a:lnTo>
                    <a:lnTo>
                      <a:pt x="1497" y="627"/>
                    </a:lnTo>
                    <a:lnTo>
                      <a:pt x="1497" y="629"/>
                    </a:lnTo>
                    <a:lnTo>
                      <a:pt x="1497" y="629"/>
                    </a:lnTo>
                    <a:lnTo>
                      <a:pt x="1495" y="627"/>
                    </a:lnTo>
                    <a:lnTo>
                      <a:pt x="1495" y="627"/>
                    </a:lnTo>
                    <a:lnTo>
                      <a:pt x="1495" y="627"/>
                    </a:lnTo>
                    <a:lnTo>
                      <a:pt x="1495" y="625"/>
                    </a:lnTo>
                    <a:lnTo>
                      <a:pt x="1495" y="625"/>
                    </a:lnTo>
                    <a:lnTo>
                      <a:pt x="1493" y="625"/>
                    </a:lnTo>
                    <a:lnTo>
                      <a:pt x="1493" y="625"/>
                    </a:lnTo>
                    <a:lnTo>
                      <a:pt x="1493" y="623"/>
                    </a:lnTo>
                    <a:lnTo>
                      <a:pt x="1493" y="623"/>
                    </a:lnTo>
                    <a:lnTo>
                      <a:pt x="1491" y="623"/>
                    </a:lnTo>
                    <a:lnTo>
                      <a:pt x="1491" y="621"/>
                    </a:lnTo>
                    <a:lnTo>
                      <a:pt x="1491" y="621"/>
                    </a:lnTo>
                    <a:lnTo>
                      <a:pt x="1491" y="621"/>
                    </a:lnTo>
                    <a:lnTo>
                      <a:pt x="1489" y="623"/>
                    </a:lnTo>
                    <a:lnTo>
                      <a:pt x="1489" y="623"/>
                    </a:lnTo>
                    <a:lnTo>
                      <a:pt x="1491" y="625"/>
                    </a:lnTo>
                    <a:lnTo>
                      <a:pt x="1491" y="625"/>
                    </a:lnTo>
                    <a:lnTo>
                      <a:pt x="1491" y="627"/>
                    </a:lnTo>
                    <a:lnTo>
                      <a:pt x="1493" y="627"/>
                    </a:lnTo>
                    <a:lnTo>
                      <a:pt x="1493" y="627"/>
                    </a:lnTo>
                    <a:lnTo>
                      <a:pt x="1493" y="627"/>
                    </a:lnTo>
                    <a:lnTo>
                      <a:pt x="1493" y="627"/>
                    </a:lnTo>
                    <a:lnTo>
                      <a:pt x="1491" y="627"/>
                    </a:lnTo>
                    <a:lnTo>
                      <a:pt x="1491" y="627"/>
                    </a:lnTo>
                    <a:lnTo>
                      <a:pt x="1489" y="627"/>
                    </a:lnTo>
                    <a:lnTo>
                      <a:pt x="1489" y="627"/>
                    </a:lnTo>
                    <a:lnTo>
                      <a:pt x="1489" y="627"/>
                    </a:lnTo>
                    <a:lnTo>
                      <a:pt x="1489" y="629"/>
                    </a:lnTo>
                    <a:lnTo>
                      <a:pt x="1489" y="629"/>
                    </a:lnTo>
                    <a:lnTo>
                      <a:pt x="1493" y="631"/>
                    </a:lnTo>
                    <a:lnTo>
                      <a:pt x="1493" y="633"/>
                    </a:lnTo>
                    <a:lnTo>
                      <a:pt x="1495" y="633"/>
                    </a:lnTo>
                    <a:lnTo>
                      <a:pt x="1495" y="633"/>
                    </a:lnTo>
                    <a:lnTo>
                      <a:pt x="1497" y="633"/>
                    </a:lnTo>
                    <a:lnTo>
                      <a:pt x="1499" y="637"/>
                    </a:lnTo>
                    <a:lnTo>
                      <a:pt x="1501" y="637"/>
                    </a:lnTo>
                    <a:lnTo>
                      <a:pt x="1503" y="639"/>
                    </a:lnTo>
                    <a:lnTo>
                      <a:pt x="1503" y="639"/>
                    </a:lnTo>
                    <a:lnTo>
                      <a:pt x="1501" y="639"/>
                    </a:lnTo>
                    <a:lnTo>
                      <a:pt x="1499" y="637"/>
                    </a:lnTo>
                    <a:lnTo>
                      <a:pt x="1495" y="633"/>
                    </a:lnTo>
                    <a:lnTo>
                      <a:pt x="1493" y="633"/>
                    </a:lnTo>
                    <a:lnTo>
                      <a:pt x="1493" y="633"/>
                    </a:lnTo>
                    <a:lnTo>
                      <a:pt x="1493" y="633"/>
                    </a:lnTo>
                    <a:lnTo>
                      <a:pt x="1493" y="633"/>
                    </a:lnTo>
                    <a:lnTo>
                      <a:pt x="1493" y="635"/>
                    </a:lnTo>
                    <a:lnTo>
                      <a:pt x="1493" y="635"/>
                    </a:lnTo>
                    <a:lnTo>
                      <a:pt x="1493" y="635"/>
                    </a:lnTo>
                    <a:lnTo>
                      <a:pt x="1493" y="637"/>
                    </a:lnTo>
                    <a:lnTo>
                      <a:pt x="1493" y="637"/>
                    </a:lnTo>
                    <a:lnTo>
                      <a:pt x="1493" y="637"/>
                    </a:lnTo>
                    <a:lnTo>
                      <a:pt x="1493" y="639"/>
                    </a:lnTo>
                    <a:lnTo>
                      <a:pt x="1493" y="641"/>
                    </a:lnTo>
                    <a:lnTo>
                      <a:pt x="1493" y="641"/>
                    </a:lnTo>
                    <a:lnTo>
                      <a:pt x="1493" y="643"/>
                    </a:lnTo>
                    <a:lnTo>
                      <a:pt x="1493" y="643"/>
                    </a:lnTo>
                    <a:lnTo>
                      <a:pt x="1493" y="643"/>
                    </a:lnTo>
                    <a:lnTo>
                      <a:pt x="1493" y="641"/>
                    </a:lnTo>
                    <a:lnTo>
                      <a:pt x="1493" y="641"/>
                    </a:lnTo>
                    <a:lnTo>
                      <a:pt x="1495" y="641"/>
                    </a:lnTo>
                    <a:lnTo>
                      <a:pt x="1495" y="641"/>
                    </a:lnTo>
                    <a:lnTo>
                      <a:pt x="1495" y="641"/>
                    </a:lnTo>
                    <a:lnTo>
                      <a:pt x="1495" y="643"/>
                    </a:lnTo>
                    <a:lnTo>
                      <a:pt x="1495" y="643"/>
                    </a:lnTo>
                    <a:lnTo>
                      <a:pt x="1497" y="643"/>
                    </a:lnTo>
                    <a:lnTo>
                      <a:pt x="1497" y="643"/>
                    </a:lnTo>
                    <a:lnTo>
                      <a:pt x="1497" y="643"/>
                    </a:lnTo>
                    <a:lnTo>
                      <a:pt x="1497" y="643"/>
                    </a:lnTo>
                    <a:lnTo>
                      <a:pt x="1499" y="643"/>
                    </a:lnTo>
                    <a:lnTo>
                      <a:pt x="1499" y="643"/>
                    </a:lnTo>
                    <a:lnTo>
                      <a:pt x="1499" y="643"/>
                    </a:lnTo>
                    <a:lnTo>
                      <a:pt x="1499" y="646"/>
                    </a:lnTo>
                    <a:lnTo>
                      <a:pt x="1503" y="648"/>
                    </a:lnTo>
                    <a:lnTo>
                      <a:pt x="1503" y="648"/>
                    </a:lnTo>
                    <a:lnTo>
                      <a:pt x="1503" y="648"/>
                    </a:lnTo>
                    <a:lnTo>
                      <a:pt x="1503" y="648"/>
                    </a:lnTo>
                    <a:lnTo>
                      <a:pt x="1503" y="650"/>
                    </a:lnTo>
                    <a:lnTo>
                      <a:pt x="1503" y="650"/>
                    </a:lnTo>
                    <a:lnTo>
                      <a:pt x="1503" y="650"/>
                    </a:lnTo>
                    <a:lnTo>
                      <a:pt x="1503" y="650"/>
                    </a:lnTo>
                    <a:lnTo>
                      <a:pt x="1505" y="650"/>
                    </a:lnTo>
                    <a:lnTo>
                      <a:pt x="1505" y="650"/>
                    </a:lnTo>
                    <a:lnTo>
                      <a:pt x="1503" y="650"/>
                    </a:lnTo>
                    <a:lnTo>
                      <a:pt x="1505" y="650"/>
                    </a:lnTo>
                    <a:lnTo>
                      <a:pt x="1505" y="650"/>
                    </a:lnTo>
                    <a:lnTo>
                      <a:pt x="1505" y="650"/>
                    </a:lnTo>
                    <a:lnTo>
                      <a:pt x="1505" y="650"/>
                    </a:lnTo>
                    <a:lnTo>
                      <a:pt x="1505" y="650"/>
                    </a:lnTo>
                    <a:lnTo>
                      <a:pt x="1507" y="650"/>
                    </a:lnTo>
                    <a:lnTo>
                      <a:pt x="1507" y="650"/>
                    </a:lnTo>
                    <a:lnTo>
                      <a:pt x="1507" y="650"/>
                    </a:lnTo>
                    <a:lnTo>
                      <a:pt x="1507" y="650"/>
                    </a:lnTo>
                    <a:lnTo>
                      <a:pt x="1507" y="650"/>
                    </a:lnTo>
                    <a:lnTo>
                      <a:pt x="1507" y="650"/>
                    </a:lnTo>
                    <a:lnTo>
                      <a:pt x="1507" y="652"/>
                    </a:lnTo>
                    <a:lnTo>
                      <a:pt x="1507" y="652"/>
                    </a:lnTo>
                    <a:lnTo>
                      <a:pt x="1507" y="652"/>
                    </a:lnTo>
                    <a:lnTo>
                      <a:pt x="1507" y="652"/>
                    </a:lnTo>
                    <a:lnTo>
                      <a:pt x="1507" y="650"/>
                    </a:lnTo>
                    <a:lnTo>
                      <a:pt x="1505" y="650"/>
                    </a:lnTo>
                    <a:lnTo>
                      <a:pt x="1505" y="652"/>
                    </a:lnTo>
                    <a:lnTo>
                      <a:pt x="1505" y="652"/>
                    </a:lnTo>
                    <a:lnTo>
                      <a:pt x="1507" y="652"/>
                    </a:lnTo>
                    <a:lnTo>
                      <a:pt x="1514" y="656"/>
                    </a:lnTo>
                    <a:lnTo>
                      <a:pt x="1514" y="656"/>
                    </a:lnTo>
                    <a:lnTo>
                      <a:pt x="1516" y="658"/>
                    </a:lnTo>
                    <a:lnTo>
                      <a:pt x="1516" y="658"/>
                    </a:lnTo>
                    <a:lnTo>
                      <a:pt x="1514" y="658"/>
                    </a:lnTo>
                    <a:lnTo>
                      <a:pt x="1512" y="656"/>
                    </a:lnTo>
                    <a:lnTo>
                      <a:pt x="1509" y="654"/>
                    </a:lnTo>
                    <a:lnTo>
                      <a:pt x="1509" y="654"/>
                    </a:lnTo>
                    <a:lnTo>
                      <a:pt x="1507" y="656"/>
                    </a:lnTo>
                    <a:lnTo>
                      <a:pt x="1509" y="656"/>
                    </a:lnTo>
                    <a:lnTo>
                      <a:pt x="1509" y="656"/>
                    </a:lnTo>
                    <a:lnTo>
                      <a:pt x="1509" y="658"/>
                    </a:lnTo>
                    <a:lnTo>
                      <a:pt x="1512" y="658"/>
                    </a:lnTo>
                    <a:lnTo>
                      <a:pt x="1512" y="658"/>
                    </a:lnTo>
                    <a:lnTo>
                      <a:pt x="1512" y="658"/>
                    </a:lnTo>
                    <a:lnTo>
                      <a:pt x="1514" y="658"/>
                    </a:lnTo>
                    <a:lnTo>
                      <a:pt x="1514" y="660"/>
                    </a:lnTo>
                    <a:lnTo>
                      <a:pt x="1514" y="660"/>
                    </a:lnTo>
                    <a:lnTo>
                      <a:pt x="1516" y="660"/>
                    </a:lnTo>
                    <a:lnTo>
                      <a:pt x="1518" y="660"/>
                    </a:lnTo>
                    <a:lnTo>
                      <a:pt x="1520" y="660"/>
                    </a:lnTo>
                    <a:close/>
                    <a:moveTo>
                      <a:pt x="1245" y="566"/>
                    </a:moveTo>
                    <a:lnTo>
                      <a:pt x="1245" y="566"/>
                    </a:lnTo>
                    <a:lnTo>
                      <a:pt x="1245" y="566"/>
                    </a:lnTo>
                    <a:lnTo>
                      <a:pt x="1245" y="566"/>
                    </a:lnTo>
                    <a:lnTo>
                      <a:pt x="1243" y="566"/>
                    </a:lnTo>
                    <a:lnTo>
                      <a:pt x="1243" y="566"/>
                    </a:lnTo>
                    <a:lnTo>
                      <a:pt x="1243" y="566"/>
                    </a:lnTo>
                    <a:lnTo>
                      <a:pt x="1243" y="566"/>
                    </a:lnTo>
                    <a:lnTo>
                      <a:pt x="1243" y="566"/>
                    </a:lnTo>
                    <a:lnTo>
                      <a:pt x="1245" y="566"/>
                    </a:lnTo>
                    <a:lnTo>
                      <a:pt x="1245" y="566"/>
                    </a:lnTo>
                    <a:lnTo>
                      <a:pt x="1245" y="566"/>
                    </a:lnTo>
                    <a:lnTo>
                      <a:pt x="1245" y="566"/>
                    </a:lnTo>
                    <a:lnTo>
                      <a:pt x="1245" y="566"/>
                    </a:lnTo>
                    <a:close/>
                    <a:moveTo>
                      <a:pt x="1167" y="584"/>
                    </a:moveTo>
                    <a:lnTo>
                      <a:pt x="1167" y="584"/>
                    </a:lnTo>
                    <a:lnTo>
                      <a:pt x="1167" y="584"/>
                    </a:lnTo>
                    <a:lnTo>
                      <a:pt x="1167" y="584"/>
                    </a:lnTo>
                    <a:lnTo>
                      <a:pt x="1167" y="584"/>
                    </a:lnTo>
                    <a:lnTo>
                      <a:pt x="1167" y="584"/>
                    </a:lnTo>
                    <a:lnTo>
                      <a:pt x="1167" y="584"/>
                    </a:lnTo>
                    <a:lnTo>
                      <a:pt x="1165" y="586"/>
                    </a:lnTo>
                    <a:lnTo>
                      <a:pt x="1165" y="586"/>
                    </a:lnTo>
                    <a:lnTo>
                      <a:pt x="1163" y="588"/>
                    </a:lnTo>
                    <a:lnTo>
                      <a:pt x="1163" y="588"/>
                    </a:lnTo>
                    <a:lnTo>
                      <a:pt x="1163" y="588"/>
                    </a:lnTo>
                    <a:lnTo>
                      <a:pt x="1163" y="586"/>
                    </a:lnTo>
                    <a:lnTo>
                      <a:pt x="1163" y="586"/>
                    </a:lnTo>
                    <a:lnTo>
                      <a:pt x="1161" y="586"/>
                    </a:lnTo>
                    <a:lnTo>
                      <a:pt x="1161"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1" y="588"/>
                    </a:lnTo>
                    <a:lnTo>
                      <a:pt x="1161" y="590"/>
                    </a:lnTo>
                    <a:lnTo>
                      <a:pt x="1163" y="590"/>
                    </a:lnTo>
                    <a:lnTo>
                      <a:pt x="1165" y="588"/>
                    </a:lnTo>
                    <a:lnTo>
                      <a:pt x="1165" y="588"/>
                    </a:lnTo>
                    <a:lnTo>
                      <a:pt x="1165" y="588"/>
                    </a:lnTo>
                    <a:lnTo>
                      <a:pt x="1167" y="584"/>
                    </a:lnTo>
                    <a:lnTo>
                      <a:pt x="1167" y="584"/>
                    </a:lnTo>
                    <a:close/>
                    <a:moveTo>
                      <a:pt x="1532" y="609"/>
                    </a:moveTo>
                    <a:lnTo>
                      <a:pt x="1530" y="607"/>
                    </a:lnTo>
                    <a:lnTo>
                      <a:pt x="1530" y="607"/>
                    </a:lnTo>
                    <a:lnTo>
                      <a:pt x="1530" y="607"/>
                    </a:lnTo>
                    <a:lnTo>
                      <a:pt x="1530" y="607"/>
                    </a:lnTo>
                    <a:lnTo>
                      <a:pt x="1528" y="607"/>
                    </a:lnTo>
                    <a:lnTo>
                      <a:pt x="1528" y="605"/>
                    </a:lnTo>
                    <a:lnTo>
                      <a:pt x="1528" y="605"/>
                    </a:lnTo>
                    <a:lnTo>
                      <a:pt x="1526" y="605"/>
                    </a:lnTo>
                    <a:lnTo>
                      <a:pt x="1526" y="605"/>
                    </a:lnTo>
                    <a:lnTo>
                      <a:pt x="1526" y="605"/>
                    </a:lnTo>
                    <a:lnTo>
                      <a:pt x="1526" y="605"/>
                    </a:lnTo>
                    <a:lnTo>
                      <a:pt x="1524" y="605"/>
                    </a:lnTo>
                    <a:lnTo>
                      <a:pt x="1524" y="603"/>
                    </a:lnTo>
                    <a:lnTo>
                      <a:pt x="1524" y="603"/>
                    </a:lnTo>
                    <a:lnTo>
                      <a:pt x="1524" y="603"/>
                    </a:lnTo>
                    <a:lnTo>
                      <a:pt x="1524" y="603"/>
                    </a:lnTo>
                    <a:lnTo>
                      <a:pt x="1524" y="603"/>
                    </a:lnTo>
                    <a:lnTo>
                      <a:pt x="1524" y="605"/>
                    </a:lnTo>
                    <a:lnTo>
                      <a:pt x="1524" y="605"/>
                    </a:lnTo>
                    <a:lnTo>
                      <a:pt x="1526" y="609"/>
                    </a:lnTo>
                    <a:lnTo>
                      <a:pt x="1526" y="609"/>
                    </a:lnTo>
                    <a:lnTo>
                      <a:pt x="1526" y="609"/>
                    </a:lnTo>
                    <a:lnTo>
                      <a:pt x="1526" y="609"/>
                    </a:lnTo>
                    <a:lnTo>
                      <a:pt x="1528" y="609"/>
                    </a:lnTo>
                    <a:lnTo>
                      <a:pt x="1528" y="611"/>
                    </a:lnTo>
                    <a:lnTo>
                      <a:pt x="1528" y="611"/>
                    </a:lnTo>
                    <a:lnTo>
                      <a:pt x="1528" y="613"/>
                    </a:lnTo>
                    <a:lnTo>
                      <a:pt x="1528" y="613"/>
                    </a:lnTo>
                    <a:lnTo>
                      <a:pt x="1528" y="613"/>
                    </a:lnTo>
                    <a:lnTo>
                      <a:pt x="1528" y="613"/>
                    </a:lnTo>
                    <a:lnTo>
                      <a:pt x="1530" y="613"/>
                    </a:lnTo>
                    <a:lnTo>
                      <a:pt x="1530" y="613"/>
                    </a:lnTo>
                    <a:lnTo>
                      <a:pt x="1530" y="615"/>
                    </a:lnTo>
                    <a:lnTo>
                      <a:pt x="1532" y="617"/>
                    </a:lnTo>
                    <a:lnTo>
                      <a:pt x="1532" y="617"/>
                    </a:lnTo>
                    <a:lnTo>
                      <a:pt x="1532" y="615"/>
                    </a:lnTo>
                    <a:lnTo>
                      <a:pt x="1532" y="615"/>
                    </a:lnTo>
                    <a:lnTo>
                      <a:pt x="1532" y="613"/>
                    </a:lnTo>
                    <a:lnTo>
                      <a:pt x="1532" y="613"/>
                    </a:lnTo>
                    <a:lnTo>
                      <a:pt x="1532" y="613"/>
                    </a:lnTo>
                    <a:lnTo>
                      <a:pt x="1532" y="613"/>
                    </a:lnTo>
                    <a:lnTo>
                      <a:pt x="1532" y="611"/>
                    </a:lnTo>
                    <a:lnTo>
                      <a:pt x="1532" y="613"/>
                    </a:lnTo>
                    <a:lnTo>
                      <a:pt x="1532" y="613"/>
                    </a:lnTo>
                    <a:lnTo>
                      <a:pt x="1532" y="613"/>
                    </a:lnTo>
                    <a:lnTo>
                      <a:pt x="1532" y="613"/>
                    </a:lnTo>
                    <a:lnTo>
                      <a:pt x="1532" y="615"/>
                    </a:lnTo>
                    <a:lnTo>
                      <a:pt x="1532" y="615"/>
                    </a:lnTo>
                    <a:lnTo>
                      <a:pt x="1532" y="615"/>
                    </a:lnTo>
                    <a:lnTo>
                      <a:pt x="1532" y="615"/>
                    </a:lnTo>
                    <a:lnTo>
                      <a:pt x="1534" y="615"/>
                    </a:lnTo>
                    <a:lnTo>
                      <a:pt x="1534" y="617"/>
                    </a:lnTo>
                    <a:lnTo>
                      <a:pt x="1532" y="619"/>
                    </a:lnTo>
                    <a:lnTo>
                      <a:pt x="1532" y="619"/>
                    </a:lnTo>
                    <a:lnTo>
                      <a:pt x="1532" y="619"/>
                    </a:lnTo>
                    <a:lnTo>
                      <a:pt x="1534" y="621"/>
                    </a:lnTo>
                    <a:lnTo>
                      <a:pt x="1534" y="621"/>
                    </a:lnTo>
                    <a:lnTo>
                      <a:pt x="1534" y="621"/>
                    </a:lnTo>
                    <a:lnTo>
                      <a:pt x="1534" y="623"/>
                    </a:lnTo>
                    <a:lnTo>
                      <a:pt x="1534" y="623"/>
                    </a:lnTo>
                    <a:lnTo>
                      <a:pt x="1536" y="623"/>
                    </a:lnTo>
                    <a:lnTo>
                      <a:pt x="1536" y="627"/>
                    </a:lnTo>
                    <a:lnTo>
                      <a:pt x="1538" y="627"/>
                    </a:lnTo>
                    <a:lnTo>
                      <a:pt x="1538" y="629"/>
                    </a:lnTo>
                    <a:lnTo>
                      <a:pt x="1540" y="631"/>
                    </a:lnTo>
                    <a:lnTo>
                      <a:pt x="1540" y="633"/>
                    </a:lnTo>
                    <a:lnTo>
                      <a:pt x="1540" y="633"/>
                    </a:lnTo>
                    <a:lnTo>
                      <a:pt x="1540" y="633"/>
                    </a:lnTo>
                    <a:lnTo>
                      <a:pt x="1540" y="633"/>
                    </a:lnTo>
                    <a:lnTo>
                      <a:pt x="1540" y="635"/>
                    </a:lnTo>
                    <a:lnTo>
                      <a:pt x="1540" y="635"/>
                    </a:lnTo>
                    <a:lnTo>
                      <a:pt x="1542" y="637"/>
                    </a:lnTo>
                    <a:lnTo>
                      <a:pt x="1542" y="637"/>
                    </a:lnTo>
                    <a:lnTo>
                      <a:pt x="1542" y="639"/>
                    </a:lnTo>
                    <a:lnTo>
                      <a:pt x="1542" y="639"/>
                    </a:lnTo>
                    <a:lnTo>
                      <a:pt x="1544" y="641"/>
                    </a:lnTo>
                    <a:lnTo>
                      <a:pt x="1544" y="641"/>
                    </a:lnTo>
                    <a:lnTo>
                      <a:pt x="1544" y="641"/>
                    </a:lnTo>
                    <a:lnTo>
                      <a:pt x="1544" y="641"/>
                    </a:lnTo>
                    <a:lnTo>
                      <a:pt x="1546" y="643"/>
                    </a:lnTo>
                    <a:lnTo>
                      <a:pt x="1546" y="643"/>
                    </a:lnTo>
                    <a:lnTo>
                      <a:pt x="1548" y="643"/>
                    </a:lnTo>
                    <a:lnTo>
                      <a:pt x="1548" y="641"/>
                    </a:lnTo>
                    <a:lnTo>
                      <a:pt x="1550" y="641"/>
                    </a:lnTo>
                    <a:lnTo>
                      <a:pt x="1552" y="641"/>
                    </a:lnTo>
                    <a:lnTo>
                      <a:pt x="1550" y="641"/>
                    </a:lnTo>
                    <a:lnTo>
                      <a:pt x="1550" y="643"/>
                    </a:lnTo>
                    <a:lnTo>
                      <a:pt x="1550" y="643"/>
                    </a:lnTo>
                    <a:lnTo>
                      <a:pt x="1548" y="643"/>
                    </a:lnTo>
                    <a:lnTo>
                      <a:pt x="1548" y="646"/>
                    </a:lnTo>
                    <a:lnTo>
                      <a:pt x="1548" y="646"/>
                    </a:lnTo>
                    <a:lnTo>
                      <a:pt x="1548" y="646"/>
                    </a:lnTo>
                    <a:lnTo>
                      <a:pt x="1548" y="646"/>
                    </a:lnTo>
                    <a:lnTo>
                      <a:pt x="1546" y="646"/>
                    </a:lnTo>
                    <a:lnTo>
                      <a:pt x="1546" y="646"/>
                    </a:lnTo>
                    <a:lnTo>
                      <a:pt x="1548" y="646"/>
                    </a:lnTo>
                    <a:lnTo>
                      <a:pt x="1548" y="646"/>
                    </a:lnTo>
                    <a:lnTo>
                      <a:pt x="1548" y="646"/>
                    </a:lnTo>
                    <a:lnTo>
                      <a:pt x="1548" y="646"/>
                    </a:lnTo>
                    <a:lnTo>
                      <a:pt x="1550" y="648"/>
                    </a:lnTo>
                    <a:lnTo>
                      <a:pt x="1550" y="650"/>
                    </a:lnTo>
                    <a:lnTo>
                      <a:pt x="1550" y="650"/>
                    </a:lnTo>
                    <a:lnTo>
                      <a:pt x="1552" y="650"/>
                    </a:lnTo>
                    <a:lnTo>
                      <a:pt x="1555" y="648"/>
                    </a:lnTo>
                    <a:lnTo>
                      <a:pt x="1557" y="648"/>
                    </a:lnTo>
                    <a:lnTo>
                      <a:pt x="1555" y="648"/>
                    </a:lnTo>
                    <a:lnTo>
                      <a:pt x="1555" y="650"/>
                    </a:lnTo>
                    <a:lnTo>
                      <a:pt x="1555" y="650"/>
                    </a:lnTo>
                    <a:lnTo>
                      <a:pt x="1555" y="650"/>
                    </a:lnTo>
                    <a:lnTo>
                      <a:pt x="1555" y="650"/>
                    </a:lnTo>
                    <a:lnTo>
                      <a:pt x="1555" y="650"/>
                    </a:lnTo>
                    <a:lnTo>
                      <a:pt x="1557" y="650"/>
                    </a:lnTo>
                    <a:lnTo>
                      <a:pt x="1557" y="652"/>
                    </a:lnTo>
                    <a:lnTo>
                      <a:pt x="1557" y="652"/>
                    </a:lnTo>
                    <a:lnTo>
                      <a:pt x="1555" y="650"/>
                    </a:lnTo>
                    <a:lnTo>
                      <a:pt x="1550" y="650"/>
                    </a:lnTo>
                    <a:lnTo>
                      <a:pt x="1550" y="650"/>
                    </a:lnTo>
                    <a:lnTo>
                      <a:pt x="1550" y="650"/>
                    </a:lnTo>
                    <a:lnTo>
                      <a:pt x="1548" y="650"/>
                    </a:lnTo>
                    <a:lnTo>
                      <a:pt x="1548" y="650"/>
                    </a:lnTo>
                    <a:lnTo>
                      <a:pt x="1548" y="650"/>
                    </a:lnTo>
                    <a:lnTo>
                      <a:pt x="1550" y="652"/>
                    </a:lnTo>
                    <a:lnTo>
                      <a:pt x="1550" y="652"/>
                    </a:lnTo>
                    <a:lnTo>
                      <a:pt x="1550" y="652"/>
                    </a:lnTo>
                    <a:lnTo>
                      <a:pt x="1550" y="652"/>
                    </a:lnTo>
                    <a:lnTo>
                      <a:pt x="1550" y="652"/>
                    </a:lnTo>
                    <a:lnTo>
                      <a:pt x="1552" y="652"/>
                    </a:lnTo>
                    <a:lnTo>
                      <a:pt x="1552" y="654"/>
                    </a:lnTo>
                    <a:lnTo>
                      <a:pt x="1552" y="654"/>
                    </a:lnTo>
                    <a:lnTo>
                      <a:pt x="1550" y="654"/>
                    </a:lnTo>
                    <a:lnTo>
                      <a:pt x="1550" y="654"/>
                    </a:lnTo>
                    <a:lnTo>
                      <a:pt x="1550" y="656"/>
                    </a:lnTo>
                    <a:lnTo>
                      <a:pt x="1550" y="656"/>
                    </a:lnTo>
                    <a:lnTo>
                      <a:pt x="1550" y="656"/>
                    </a:lnTo>
                    <a:lnTo>
                      <a:pt x="1550" y="658"/>
                    </a:lnTo>
                    <a:lnTo>
                      <a:pt x="1550" y="658"/>
                    </a:lnTo>
                    <a:lnTo>
                      <a:pt x="1552" y="658"/>
                    </a:lnTo>
                    <a:lnTo>
                      <a:pt x="1552" y="658"/>
                    </a:lnTo>
                    <a:lnTo>
                      <a:pt x="1552" y="658"/>
                    </a:lnTo>
                    <a:lnTo>
                      <a:pt x="1552" y="658"/>
                    </a:lnTo>
                    <a:lnTo>
                      <a:pt x="1550" y="658"/>
                    </a:lnTo>
                    <a:lnTo>
                      <a:pt x="1550" y="660"/>
                    </a:lnTo>
                    <a:lnTo>
                      <a:pt x="1550" y="660"/>
                    </a:lnTo>
                    <a:lnTo>
                      <a:pt x="1550" y="660"/>
                    </a:lnTo>
                    <a:lnTo>
                      <a:pt x="1550" y="660"/>
                    </a:lnTo>
                    <a:lnTo>
                      <a:pt x="1550" y="662"/>
                    </a:lnTo>
                    <a:lnTo>
                      <a:pt x="1552" y="662"/>
                    </a:lnTo>
                    <a:lnTo>
                      <a:pt x="1552" y="662"/>
                    </a:lnTo>
                    <a:lnTo>
                      <a:pt x="1550" y="664"/>
                    </a:lnTo>
                    <a:lnTo>
                      <a:pt x="1550" y="664"/>
                    </a:lnTo>
                    <a:lnTo>
                      <a:pt x="1552" y="666"/>
                    </a:lnTo>
                    <a:lnTo>
                      <a:pt x="1552" y="668"/>
                    </a:lnTo>
                    <a:lnTo>
                      <a:pt x="1552" y="670"/>
                    </a:lnTo>
                    <a:lnTo>
                      <a:pt x="1555" y="668"/>
                    </a:lnTo>
                    <a:lnTo>
                      <a:pt x="1555" y="668"/>
                    </a:lnTo>
                    <a:lnTo>
                      <a:pt x="1557" y="668"/>
                    </a:lnTo>
                    <a:lnTo>
                      <a:pt x="1557" y="668"/>
                    </a:lnTo>
                    <a:lnTo>
                      <a:pt x="1557" y="666"/>
                    </a:lnTo>
                    <a:lnTo>
                      <a:pt x="1557" y="666"/>
                    </a:lnTo>
                    <a:lnTo>
                      <a:pt x="1559" y="664"/>
                    </a:lnTo>
                    <a:lnTo>
                      <a:pt x="1559" y="664"/>
                    </a:lnTo>
                    <a:lnTo>
                      <a:pt x="1559" y="664"/>
                    </a:lnTo>
                    <a:lnTo>
                      <a:pt x="1559" y="664"/>
                    </a:lnTo>
                    <a:lnTo>
                      <a:pt x="1559" y="664"/>
                    </a:lnTo>
                    <a:lnTo>
                      <a:pt x="1559" y="664"/>
                    </a:lnTo>
                    <a:lnTo>
                      <a:pt x="1559" y="662"/>
                    </a:lnTo>
                    <a:lnTo>
                      <a:pt x="1559" y="662"/>
                    </a:lnTo>
                    <a:lnTo>
                      <a:pt x="1559" y="662"/>
                    </a:lnTo>
                    <a:lnTo>
                      <a:pt x="1559" y="662"/>
                    </a:lnTo>
                    <a:lnTo>
                      <a:pt x="1559" y="662"/>
                    </a:lnTo>
                    <a:lnTo>
                      <a:pt x="1559" y="662"/>
                    </a:lnTo>
                    <a:lnTo>
                      <a:pt x="1559" y="662"/>
                    </a:lnTo>
                    <a:lnTo>
                      <a:pt x="1559" y="662"/>
                    </a:lnTo>
                    <a:lnTo>
                      <a:pt x="1559" y="662"/>
                    </a:lnTo>
                    <a:lnTo>
                      <a:pt x="1559" y="662"/>
                    </a:lnTo>
                    <a:lnTo>
                      <a:pt x="1559" y="660"/>
                    </a:lnTo>
                    <a:lnTo>
                      <a:pt x="1561" y="660"/>
                    </a:lnTo>
                    <a:lnTo>
                      <a:pt x="1561" y="660"/>
                    </a:lnTo>
                    <a:lnTo>
                      <a:pt x="1561" y="660"/>
                    </a:lnTo>
                    <a:lnTo>
                      <a:pt x="1561" y="658"/>
                    </a:lnTo>
                    <a:lnTo>
                      <a:pt x="1561" y="658"/>
                    </a:lnTo>
                    <a:lnTo>
                      <a:pt x="1561" y="658"/>
                    </a:lnTo>
                    <a:lnTo>
                      <a:pt x="1561" y="658"/>
                    </a:lnTo>
                    <a:lnTo>
                      <a:pt x="1561" y="658"/>
                    </a:lnTo>
                    <a:lnTo>
                      <a:pt x="1561" y="658"/>
                    </a:lnTo>
                    <a:lnTo>
                      <a:pt x="1563" y="658"/>
                    </a:lnTo>
                    <a:lnTo>
                      <a:pt x="1563" y="658"/>
                    </a:lnTo>
                    <a:lnTo>
                      <a:pt x="1563" y="658"/>
                    </a:lnTo>
                    <a:lnTo>
                      <a:pt x="1563" y="656"/>
                    </a:lnTo>
                    <a:lnTo>
                      <a:pt x="1563" y="656"/>
                    </a:lnTo>
                    <a:lnTo>
                      <a:pt x="1563" y="654"/>
                    </a:lnTo>
                    <a:lnTo>
                      <a:pt x="1563" y="654"/>
                    </a:lnTo>
                    <a:lnTo>
                      <a:pt x="1563" y="654"/>
                    </a:lnTo>
                    <a:lnTo>
                      <a:pt x="1563" y="654"/>
                    </a:lnTo>
                    <a:lnTo>
                      <a:pt x="1563" y="654"/>
                    </a:lnTo>
                    <a:lnTo>
                      <a:pt x="1563" y="652"/>
                    </a:lnTo>
                    <a:lnTo>
                      <a:pt x="1563" y="652"/>
                    </a:lnTo>
                    <a:lnTo>
                      <a:pt x="1563" y="652"/>
                    </a:lnTo>
                    <a:lnTo>
                      <a:pt x="1563" y="652"/>
                    </a:lnTo>
                    <a:lnTo>
                      <a:pt x="1561" y="652"/>
                    </a:lnTo>
                    <a:lnTo>
                      <a:pt x="1561" y="652"/>
                    </a:lnTo>
                    <a:lnTo>
                      <a:pt x="1561" y="650"/>
                    </a:lnTo>
                    <a:lnTo>
                      <a:pt x="1561" y="650"/>
                    </a:lnTo>
                    <a:lnTo>
                      <a:pt x="1559" y="648"/>
                    </a:lnTo>
                    <a:lnTo>
                      <a:pt x="1561" y="648"/>
                    </a:lnTo>
                    <a:lnTo>
                      <a:pt x="1561" y="648"/>
                    </a:lnTo>
                    <a:lnTo>
                      <a:pt x="1561" y="648"/>
                    </a:lnTo>
                    <a:lnTo>
                      <a:pt x="1561" y="648"/>
                    </a:lnTo>
                    <a:lnTo>
                      <a:pt x="1563" y="650"/>
                    </a:lnTo>
                    <a:lnTo>
                      <a:pt x="1563" y="650"/>
                    </a:lnTo>
                    <a:lnTo>
                      <a:pt x="1563" y="650"/>
                    </a:lnTo>
                    <a:lnTo>
                      <a:pt x="1563" y="650"/>
                    </a:lnTo>
                    <a:lnTo>
                      <a:pt x="1563" y="650"/>
                    </a:lnTo>
                    <a:lnTo>
                      <a:pt x="1563" y="648"/>
                    </a:lnTo>
                    <a:lnTo>
                      <a:pt x="1563" y="648"/>
                    </a:lnTo>
                    <a:lnTo>
                      <a:pt x="1563" y="648"/>
                    </a:lnTo>
                    <a:lnTo>
                      <a:pt x="1563" y="648"/>
                    </a:lnTo>
                    <a:lnTo>
                      <a:pt x="1563" y="648"/>
                    </a:lnTo>
                    <a:lnTo>
                      <a:pt x="1563" y="648"/>
                    </a:lnTo>
                    <a:lnTo>
                      <a:pt x="1565" y="650"/>
                    </a:lnTo>
                    <a:lnTo>
                      <a:pt x="1567" y="650"/>
                    </a:lnTo>
                    <a:lnTo>
                      <a:pt x="1567" y="650"/>
                    </a:lnTo>
                    <a:lnTo>
                      <a:pt x="1567" y="648"/>
                    </a:lnTo>
                    <a:lnTo>
                      <a:pt x="1567" y="648"/>
                    </a:lnTo>
                    <a:lnTo>
                      <a:pt x="1569" y="648"/>
                    </a:lnTo>
                    <a:lnTo>
                      <a:pt x="1569" y="646"/>
                    </a:lnTo>
                    <a:lnTo>
                      <a:pt x="1567" y="646"/>
                    </a:lnTo>
                    <a:lnTo>
                      <a:pt x="1567" y="643"/>
                    </a:lnTo>
                    <a:lnTo>
                      <a:pt x="1567" y="643"/>
                    </a:lnTo>
                    <a:lnTo>
                      <a:pt x="1567" y="643"/>
                    </a:lnTo>
                    <a:lnTo>
                      <a:pt x="1567" y="643"/>
                    </a:lnTo>
                    <a:lnTo>
                      <a:pt x="1567" y="643"/>
                    </a:lnTo>
                    <a:lnTo>
                      <a:pt x="1567" y="641"/>
                    </a:lnTo>
                    <a:lnTo>
                      <a:pt x="1565" y="643"/>
                    </a:lnTo>
                    <a:lnTo>
                      <a:pt x="1565" y="643"/>
                    </a:lnTo>
                    <a:lnTo>
                      <a:pt x="1565" y="643"/>
                    </a:lnTo>
                    <a:lnTo>
                      <a:pt x="1565" y="643"/>
                    </a:lnTo>
                    <a:lnTo>
                      <a:pt x="1565" y="643"/>
                    </a:lnTo>
                    <a:lnTo>
                      <a:pt x="1563" y="643"/>
                    </a:lnTo>
                    <a:lnTo>
                      <a:pt x="1563" y="641"/>
                    </a:lnTo>
                    <a:lnTo>
                      <a:pt x="1563" y="641"/>
                    </a:lnTo>
                    <a:lnTo>
                      <a:pt x="1561" y="643"/>
                    </a:lnTo>
                    <a:lnTo>
                      <a:pt x="1561" y="641"/>
                    </a:lnTo>
                    <a:lnTo>
                      <a:pt x="1561" y="641"/>
                    </a:lnTo>
                    <a:lnTo>
                      <a:pt x="1561" y="641"/>
                    </a:lnTo>
                    <a:lnTo>
                      <a:pt x="1561" y="641"/>
                    </a:lnTo>
                    <a:lnTo>
                      <a:pt x="1561" y="641"/>
                    </a:lnTo>
                    <a:lnTo>
                      <a:pt x="1561" y="641"/>
                    </a:lnTo>
                    <a:lnTo>
                      <a:pt x="1561" y="639"/>
                    </a:lnTo>
                    <a:lnTo>
                      <a:pt x="1561" y="639"/>
                    </a:lnTo>
                    <a:lnTo>
                      <a:pt x="1561" y="641"/>
                    </a:lnTo>
                    <a:lnTo>
                      <a:pt x="1561" y="641"/>
                    </a:lnTo>
                    <a:lnTo>
                      <a:pt x="1563" y="641"/>
                    </a:lnTo>
                    <a:lnTo>
                      <a:pt x="1565" y="641"/>
                    </a:lnTo>
                    <a:lnTo>
                      <a:pt x="1565" y="641"/>
                    </a:lnTo>
                    <a:lnTo>
                      <a:pt x="1565" y="641"/>
                    </a:lnTo>
                    <a:lnTo>
                      <a:pt x="1565" y="639"/>
                    </a:lnTo>
                    <a:lnTo>
                      <a:pt x="1565" y="639"/>
                    </a:lnTo>
                    <a:lnTo>
                      <a:pt x="1565" y="639"/>
                    </a:lnTo>
                    <a:lnTo>
                      <a:pt x="1565" y="639"/>
                    </a:lnTo>
                    <a:lnTo>
                      <a:pt x="1565" y="639"/>
                    </a:lnTo>
                    <a:lnTo>
                      <a:pt x="1565" y="639"/>
                    </a:lnTo>
                    <a:lnTo>
                      <a:pt x="1565" y="639"/>
                    </a:lnTo>
                    <a:lnTo>
                      <a:pt x="1567" y="641"/>
                    </a:lnTo>
                    <a:lnTo>
                      <a:pt x="1567" y="641"/>
                    </a:lnTo>
                    <a:lnTo>
                      <a:pt x="1567" y="641"/>
                    </a:lnTo>
                    <a:lnTo>
                      <a:pt x="1567" y="639"/>
                    </a:lnTo>
                    <a:lnTo>
                      <a:pt x="1565" y="639"/>
                    </a:lnTo>
                    <a:lnTo>
                      <a:pt x="1563" y="637"/>
                    </a:lnTo>
                    <a:lnTo>
                      <a:pt x="1563" y="637"/>
                    </a:lnTo>
                    <a:lnTo>
                      <a:pt x="1563" y="635"/>
                    </a:lnTo>
                    <a:lnTo>
                      <a:pt x="1563" y="633"/>
                    </a:lnTo>
                    <a:lnTo>
                      <a:pt x="1561" y="633"/>
                    </a:lnTo>
                    <a:lnTo>
                      <a:pt x="1561" y="633"/>
                    </a:lnTo>
                    <a:lnTo>
                      <a:pt x="1561" y="633"/>
                    </a:lnTo>
                    <a:lnTo>
                      <a:pt x="1559" y="633"/>
                    </a:lnTo>
                    <a:lnTo>
                      <a:pt x="1559" y="633"/>
                    </a:lnTo>
                    <a:lnTo>
                      <a:pt x="1557" y="633"/>
                    </a:lnTo>
                    <a:lnTo>
                      <a:pt x="1559" y="631"/>
                    </a:lnTo>
                    <a:lnTo>
                      <a:pt x="1559" y="631"/>
                    </a:lnTo>
                    <a:lnTo>
                      <a:pt x="1559" y="631"/>
                    </a:lnTo>
                    <a:lnTo>
                      <a:pt x="1550" y="625"/>
                    </a:lnTo>
                    <a:lnTo>
                      <a:pt x="1550" y="625"/>
                    </a:lnTo>
                    <a:lnTo>
                      <a:pt x="1550" y="627"/>
                    </a:lnTo>
                    <a:lnTo>
                      <a:pt x="1548" y="625"/>
                    </a:lnTo>
                    <a:lnTo>
                      <a:pt x="1548" y="625"/>
                    </a:lnTo>
                    <a:lnTo>
                      <a:pt x="1548" y="623"/>
                    </a:lnTo>
                    <a:lnTo>
                      <a:pt x="1548" y="623"/>
                    </a:lnTo>
                    <a:lnTo>
                      <a:pt x="1548" y="623"/>
                    </a:lnTo>
                    <a:lnTo>
                      <a:pt x="1548" y="621"/>
                    </a:lnTo>
                    <a:lnTo>
                      <a:pt x="1548" y="621"/>
                    </a:lnTo>
                    <a:lnTo>
                      <a:pt x="1546" y="619"/>
                    </a:lnTo>
                    <a:lnTo>
                      <a:pt x="1546" y="619"/>
                    </a:lnTo>
                    <a:lnTo>
                      <a:pt x="1546" y="619"/>
                    </a:lnTo>
                    <a:lnTo>
                      <a:pt x="1548" y="619"/>
                    </a:lnTo>
                    <a:lnTo>
                      <a:pt x="1548" y="619"/>
                    </a:lnTo>
                    <a:lnTo>
                      <a:pt x="1548" y="619"/>
                    </a:lnTo>
                    <a:lnTo>
                      <a:pt x="1548" y="617"/>
                    </a:lnTo>
                    <a:lnTo>
                      <a:pt x="1548" y="617"/>
                    </a:lnTo>
                    <a:lnTo>
                      <a:pt x="1546" y="617"/>
                    </a:lnTo>
                    <a:lnTo>
                      <a:pt x="1546" y="615"/>
                    </a:lnTo>
                    <a:lnTo>
                      <a:pt x="1546" y="615"/>
                    </a:lnTo>
                    <a:lnTo>
                      <a:pt x="1546" y="615"/>
                    </a:lnTo>
                    <a:lnTo>
                      <a:pt x="1546" y="617"/>
                    </a:lnTo>
                    <a:lnTo>
                      <a:pt x="1546" y="615"/>
                    </a:lnTo>
                    <a:lnTo>
                      <a:pt x="1546" y="615"/>
                    </a:lnTo>
                    <a:lnTo>
                      <a:pt x="1546" y="615"/>
                    </a:lnTo>
                    <a:lnTo>
                      <a:pt x="1546" y="613"/>
                    </a:lnTo>
                    <a:lnTo>
                      <a:pt x="1544" y="613"/>
                    </a:lnTo>
                    <a:lnTo>
                      <a:pt x="1544" y="613"/>
                    </a:lnTo>
                    <a:lnTo>
                      <a:pt x="1544" y="613"/>
                    </a:lnTo>
                    <a:lnTo>
                      <a:pt x="1546" y="613"/>
                    </a:lnTo>
                    <a:lnTo>
                      <a:pt x="1546" y="613"/>
                    </a:lnTo>
                    <a:lnTo>
                      <a:pt x="1546" y="613"/>
                    </a:lnTo>
                    <a:lnTo>
                      <a:pt x="1546" y="613"/>
                    </a:lnTo>
                    <a:lnTo>
                      <a:pt x="1546" y="613"/>
                    </a:lnTo>
                    <a:lnTo>
                      <a:pt x="1548" y="615"/>
                    </a:lnTo>
                    <a:lnTo>
                      <a:pt x="1548" y="615"/>
                    </a:lnTo>
                    <a:lnTo>
                      <a:pt x="1550" y="617"/>
                    </a:lnTo>
                    <a:lnTo>
                      <a:pt x="1550" y="617"/>
                    </a:lnTo>
                    <a:lnTo>
                      <a:pt x="1548" y="617"/>
                    </a:lnTo>
                    <a:lnTo>
                      <a:pt x="1548" y="615"/>
                    </a:lnTo>
                    <a:lnTo>
                      <a:pt x="1548" y="615"/>
                    </a:lnTo>
                    <a:lnTo>
                      <a:pt x="1548" y="615"/>
                    </a:lnTo>
                    <a:lnTo>
                      <a:pt x="1550" y="617"/>
                    </a:lnTo>
                    <a:lnTo>
                      <a:pt x="1550" y="617"/>
                    </a:lnTo>
                    <a:lnTo>
                      <a:pt x="1550" y="619"/>
                    </a:lnTo>
                    <a:lnTo>
                      <a:pt x="1552" y="619"/>
                    </a:lnTo>
                    <a:lnTo>
                      <a:pt x="1552" y="623"/>
                    </a:lnTo>
                    <a:lnTo>
                      <a:pt x="1555" y="623"/>
                    </a:lnTo>
                    <a:lnTo>
                      <a:pt x="1555" y="623"/>
                    </a:lnTo>
                    <a:lnTo>
                      <a:pt x="1555" y="625"/>
                    </a:lnTo>
                    <a:lnTo>
                      <a:pt x="1557" y="625"/>
                    </a:lnTo>
                    <a:lnTo>
                      <a:pt x="1557" y="625"/>
                    </a:lnTo>
                    <a:lnTo>
                      <a:pt x="1559" y="627"/>
                    </a:lnTo>
                    <a:lnTo>
                      <a:pt x="1559" y="627"/>
                    </a:lnTo>
                    <a:lnTo>
                      <a:pt x="1559" y="627"/>
                    </a:lnTo>
                    <a:lnTo>
                      <a:pt x="1559" y="627"/>
                    </a:lnTo>
                    <a:lnTo>
                      <a:pt x="1559" y="629"/>
                    </a:lnTo>
                    <a:lnTo>
                      <a:pt x="1559" y="629"/>
                    </a:lnTo>
                    <a:lnTo>
                      <a:pt x="1561" y="629"/>
                    </a:lnTo>
                    <a:lnTo>
                      <a:pt x="1561" y="631"/>
                    </a:lnTo>
                    <a:lnTo>
                      <a:pt x="1563" y="631"/>
                    </a:lnTo>
                    <a:lnTo>
                      <a:pt x="1565" y="633"/>
                    </a:lnTo>
                    <a:lnTo>
                      <a:pt x="1565" y="633"/>
                    </a:lnTo>
                    <a:lnTo>
                      <a:pt x="1565" y="635"/>
                    </a:lnTo>
                    <a:lnTo>
                      <a:pt x="1567" y="635"/>
                    </a:lnTo>
                    <a:lnTo>
                      <a:pt x="1567" y="633"/>
                    </a:lnTo>
                    <a:lnTo>
                      <a:pt x="1565" y="633"/>
                    </a:lnTo>
                    <a:lnTo>
                      <a:pt x="1563" y="631"/>
                    </a:lnTo>
                    <a:lnTo>
                      <a:pt x="1563" y="631"/>
                    </a:lnTo>
                    <a:lnTo>
                      <a:pt x="1563" y="629"/>
                    </a:lnTo>
                    <a:lnTo>
                      <a:pt x="1563" y="629"/>
                    </a:lnTo>
                    <a:lnTo>
                      <a:pt x="1563" y="627"/>
                    </a:lnTo>
                    <a:lnTo>
                      <a:pt x="1561" y="627"/>
                    </a:lnTo>
                    <a:lnTo>
                      <a:pt x="1561" y="627"/>
                    </a:lnTo>
                    <a:lnTo>
                      <a:pt x="1561" y="625"/>
                    </a:lnTo>
                    <a:lnTo>
                      <a:pt x="1561" y="625"/>
                    </a:lnTo>
                    <a:lnTo>
                      <a:pt x="1561" y="625"/>
                    </a:lnTo>
                    <a:lnTo>
                      <a:pt x="1561" y="625"/>
                    </a:lnTo>
                    <a:lnTo>
                      <a:pt x="1559" y="623"/>
                    </a:lnTo>
                    <a:lnTo>
                      <a:pt x="1559" y="623"/>
                    </a:lnTo>
                    <a:lnTo>
                      <a:pt x="1557" y="621"/>
                    </a:lnTo>
                    <a:lnTo>
                      <a:pt x="1555" y="619"/>
                    </a:lnTo>
                    <a:lnTo>
                      <a:pt x="1555" y="617"/>
                    </a:lnTo>
                    <a:lnTo>
                      <a:pt x="1552" y="617"/>
                    </a:lnTo>
                    <a:lnTo>
                      <a:pt x="1552" y="615"/>
                    </a:lnTo>
                    <a:lnTo>
                      <a:pt x="1548" y="613"/>
                    </a:lnTo>
                    <a:lnTo>
                      <a:pt x="1548" y="611"/>
                    </a:lnTo>
                    <a:lnTo>
                      <a:pt x="1548" y="611"/>
                    </a:lnTo>
                    <a:lnTo>
                      <a:pt x="1546" y="611"/>
                    </a:lnTo>
                    <a:lnTo>
                      <a:pt x="1548" y="611"/>
                    </a:lnTo>
                    <a:lnTo>
                      <a:pt x="1548" y="611"/>
                    </a:lnTo>
                    <a:lnTo>
                      <a:pt x="1548" y="611"/>
                    </a:lnTo>
                    <a:lnTo>
                      <a:pt x="1548" y="609"/>
                    </a:lnTo>
                    <a:lnTo>
                      <a:pt x="1548" y="609"/>
                    </a:lnTo>
                    <a:lnTo>
                      <a:pt x="1546" y="609"/>
                    </a:lnTo>
                    <a:lnTo>
                      <a:pt x="1546" y="609"/>
                    </a:lnTo>
                    <a:lnTo>
                      <a:pt x="1544" y="611"/>
                    </a:lnTo>
                    <a:lnTo>
                      <a:pt x="1542" y="611"/>
                    </a:lnTo>
                    <a:lnTo>
                      <a:pt x="1542" y="611"/>
                    </a:lnTo>
                    <a:lnTo>
                      <a:pt x="1540" y="611"/>
                    </a:lnTo>
                    <a:lnTo>
                      <a:pt x="1540" y="611"/>
                    </a:lnTo>
                    <a:lnTo>
                      <a:pt x="1538" y="611"/>
                    </a:lnTo>
                    <a:lnTo>
                      <a:pt x="1536" y="611"/>
                    </a:lnTo>
                    <a:lnTo>
                      <a:pt x="1536" y="611"/>
                    </a:lnTo>
                    <a:lnTo>
                      <a:pt x="1536" y="611"/>
                    </a:lnTo>
                    <a:lnTo>
                      <a:pt x="1534" y="613"/>
                    </a:lnTo>
                    <a:lnTo>
                      <a:pt x="1534" y="613"/>
                    </a:lnTo>
                    <a:lnTo>
                      <a:pt x="1532" y="611"/>
                    </a:lnTo>
                    <a:lnTo>
                      <a:pt x="1532" y="611"/>
                    </a:lnTo>
                    <a:lnTo>
                      <a:pt x="1532" y="609"/>
                    </a:lnTo>
                    <a:lnTo>
                      <a:pt x="1532" y="609"/>
                    </a:lnTo>
                    <a:lnTo>
                      <a:pt x="1532" y="609"/>
                    </a:lnTo>
                    <a:close/>
                    <a:moveTo>
                      <a:pt x="1249" y="566"/>
                    </a:moveTo>
                    <a:lnTo>
                      <a:pt x="1247" y="566"/>
                    </a:lnTo>
                    <a:lnTo>
                      <a:pt x="1247" y="566"/>
                    </a:lnTo>
                    <a:lnTo>
                      <a:pt x="1247" y="566"/>
                    </a:lnTo>
                    <a:lnTo>
                      <a:pt x="1247" y="566"/>
                    </a:lnTo>
                    <a:lnTo>
                      <a:pt x="1247" y="566"/>
                    </a:lnTo>
                    <a:lnTo>
                      <a:pt x="1247" y="566"/>
                    </a:lnTo>
                    <a:lnTo>
                      <a:pt x="1249" y="566"/>
                    </a:lnTo>
                    <a:lnTo>
                      <a:pt x="1249" y="566"/>
                    </a:lnTo>
                    <a:lnTo>
                      <a:pt x="1249" y="566"/>
                    </a:lnTo>
                    <a:lnTo>
                      <a:pt x="1249" y="566"/>
                    </a:lnTo>
                    <a:lnTo>
                      <a:pt x="1249" y="566"/>
                    </a:lnTo>
                    <a:lnTo>
                      <a:pt x="1249" y="566"/>
                    </a:lnTo>
                    <a:close/>
                    <a:moveTo>
                      <a:pt x="1581" y="721"/>
                    </a:moveTo>
                    <a:lnTo>
                      <a:pt x="1581" y="721"/>
                    </a:lnTo>
                    <a:lnTo>
                      <a:pt x="1579" y="721"/>
                    </a:lnTo>
                    <a:lnTo>
                      <a:pt x="1579" y="721"/>
                    </a:lnTo>
                    <a:lnTo>
                      <a:pt x="1579" y="721"/>
                    </a:lnTo>
                    <a:lnTo>
                      <a:pt x="1579" y="721"/>
                    </a:lnTo>
                    <a:lnTo>
                      <a:pt x="1577" y="721"/>
                    </a:lnTo>
                    <a:lnTo>
                      <a:pt x="1577" y="721"/>
                    </a:lnTo>
                    <a:lnTo>
                      <a:pt x="1577" y="723"/>
                    </a:lnTo>
                    <a:lnTo>
                      <a:pt x="1579" y="723"/>
                    </a:lnTo>
                    <a:lnTo>
                      <a:pt x="1579" y="723"/>
                    </a:lnTo>
                    <a:lnTo>
                      <a:pt x="1579" y="725"/>
                    </a:lnTo>
                    <a:lnTo>
                      <a:pt x="1579" y="725"/>
                    </a:lnTo>
                    <a:lnTo>
                      <a:pt x="1579" y="725"/>
                    </a:lnTo>
                    <a:lnTo>
                      <a:pt x="1581" y="725"/>
                    </a:lnTo>
                    <a:lnTo>
                      <a:pt x="1581" y="725"/>
                    </a:lnTo>
                    <a:lnTo>
                      <a:pt x="1581" y="723"/>
                    </a:lnTo>
                    <a:lnTo>
                      <a:pt x="1581" y="723"/>
                    </a:lnTo>
                    <a:lnTo>
                      <a:pt x="1583" y="721"/>
                    </a:lnTo>
                    <a:lnTo>
                      <a:pt x="1583" y="721"/>
                    </a:lnTo>
                    <a:lnTo>
                      <a:pt x="1583" y="719"/>
                    </a:lnTo>
                    <a:lnTo>
                      <a:pt x="1583" y="719"/>
                    </a:lnTo>
                    <a:lnTo>
                      <a:pt x="1581" y="721"/>
                    </a:lnTo>
                    <a:close/>
                    <a:moveTo>
                      <a:pt x="1591" y="689"/>
                    </a:moveTo>
                    <a:lnTo>
                      <a:pt x="1593" y="687"/>
                    </a:lnTo>
                    <a:lnTo>
                      <a:pt x="1593" y="687"/>
                    </a:lnTo>
                    <a:lnTo>
                      <a:pt x="1593" y="687"/>
                    </a:lnTo>
                    <a:lnTo>
                      <a:pt x="1593" y="687"/>
                    </a:lnTo>
                    <a:lnTo>
                      <a:pt x="1593" y="684"/>
                    </a:lnTo>
                    <a:lnTo>
                      <a:pt x="1593" y="684"/>
                    </a:lnTo>
                    <a:lnTo>
                      <a:pt x="1593" y="684"/>
                    </a:lnTo>
                    <a:lnTo>
                      <a:pt x="1593" y="684"/>
                    </a:lnTo>
                    <a:lnTo>
                      <a:pt x="1593" y="684"/>
                    </a:lnTo>
                    <a:lnTo>
                      <a:pt x="1595" y="684"/>
                    </a:lnTo>
                    <a:lnTo>
                      <a:pt x="1595" y="684"/>
                    </a:lnTo>
                    <a:lnTo>
                      <a:pt x="1595" y="684"/>
                    </a:lnTo>
                    <a:lnTo>
                      <a:pt x="1595" y="684"/>
                    </a:lnTo>
                    <a:lnTo>
                      <a:pt x="1598" y="684"/>
                    </a:lnTo>
                    <a:lnTo>
                      <a:pt x="1598" y="684"/>
                    </a:lnTo>
                    <a:lnTo>
                      <a:pt x="1600" y="684"/>
                    </a:lnTo>
                    <a:lnTo>
                      <a:pt x="1600" y="684"/>
                    </a:lnTo>
                    <a:lnTo>
                      <a:pt x="1600" y="684"/>
                    </a:lnTo>
                    <a:lnTo>
                      <a:pt x="1600" y="684"/>
                    </a:lnTo>
                    <a:lnTo>
                      <a:pt x="1600" y="684"/>
                    </a:lnTo>
                    <a:lnTo>
                      <a:pt x="1602" y="684"/>
                    </a:lnTo>
                    <a:lnTo>
                      <a:pt x="1602" y="684"/>
                    </a:lnTo>
                    <a:lnTo>
                      <a:pt x="1602" y="684"/>
                    </a:lnTo>
                    <a:lnTo>
                      <a:pt x="1602" y="684"/>
                    </a:lnTo>
                    <a:lnTo>
                      <a:pt x="1602" y="682"/>
                    </a:lnTo>
                    <a:lnTo>
                      <a:pt x="1602" y="682"/>
                    </a:lnTo>
                    <a:lnTo>
                      <a:pt x="1602" y="680"/>
                    </a:lnTo>
                    <a:lnTo>
                      <a:pt x="1602" y="680"/>
                    </a:lnTo>
                    <a:lnTo>
                      <a:pt x="1602" y="680"/>
                    </a:lnTo>
                    <a:lnTo>
                      <a:pt x="1602" y="678"/>
                    </a:lnTo>
                    <a:lnTo>
                      <a:pt x="1602" y="678"/>
                    </a:lnTo>
                    <a:lnTo>
                      <a:pt x="1600" y="678"/>
                    </a:lnTo>
                    <a:lnTo>
                      <a:pt x="1600" y="678"/>
                    </a:lnTo>
                    <a:lnTo>
                      <a:pt x="1600" y="676"/>
                    </a:lnTo>
                    <a:lnTo>
                      <a:pt x="1600" y="676"/>
                    </a:lnTo>
                    <a:lnTo>
                      <a:pt x="1600" y="676"/>
                    </a:lnTo>
                    <a:lnTo>
                      <a:pt x="1600" y="676"/>
                    </a:lnTo>
                    <a:lnTo>
                      <a:pt x="1600" y="676"/>
                    </a:lnTo>
                    <a:lnTo>
                      <a:pt x="1602" y="676"/>
                    </a:lnTo>
                    <a:lnTo>
                      <a:pt x="1600" y="676"/>
                    </a:lnTo>
                    <a:lnTo>
                      <a:pt x="1600" y="676"/>
                    </a:lnTo>
                    <a:lnTo>
                      <a:pt x="1598" y="676"/>
                    </a:lnTo>
                    <a:lnTo>
                      <a:pt x="1598" y="676"/>
                    </a:lnTo>
                    <a:lnTo>
                      <a:pt x="1598" y="676"/>
                    </a:lnTo>
                    <a:lnTo>
                      <a:pt x="1598" y="676"/>
                    </a:lnTo>
                    <a:lnTo>
                      <a:pt x="1598" y="676"/>
                    </a:lnTo>
                    <a:lnTo>
                      <a:pt x="1595" y="676"/>
                    </a:lnTo>
                    <a:lnTo>
                      <a:pt x="1595" y="676"/>
                    </a:lnTo>
                    <a:lnTo>
                      <a:pt x="1595" y="676"/>
                    </a:lnTo>
                    <a:lnTo>
                      <a:pt x="1595" y="676"/>
                    </a:lnTo>
                    <a:lnTo>
                      <a:pt x="1595" y="674"/>
                    </a:lnTo>
                    <a:lnTo>
                      <a:pt x="1595" y="674"/>
                    </a:lnTo>
                    <a:lnTo>
                      <a:pt x="1595" y="672"/>
                    </a:lnTo>
                    <a:lnTo>
                      <a:pt x="1595" y="672"/>
                    </a:lnTo>
                    <a:lnTo>
                      <a:pt x="1595" y="672"/>
                    </a:lnTo>
                    <a:lnTo>
                      <a:pt x="1593" y="672"/>
                    </a:lnTo>
                    <a:lnTo>
                      <a:pt x="1593" y="672"/>
                    </a:lnTo>
                    <a:lnTo>
                      <a:pt x="1593" y="672"/>
                    </a:lnTo>
                    <a:lnTo>
                      <a:pt x="1593" y="672"/>
                    </a:lnTo>
                    <a:lnTo>
                      <a:pt x="1591" y="672"/>
                    </a:lnTo>
                    <a:lnTo>
                      <a:pt x="1591" y="670"/>
                    </a:lnTo>
                    <a:lnTo>
                      <a:pt x="1591" y="670"/>
                    </a:lnTo>
                    <a:lnTo>
                      <a:pt x="1591" y="670"/>
                    </a:lnTo>
                    <a:lnTo>
                      <a:pt x="1591" y="670"/>
                    </a:lnTo>
                    <a:lnTo>
                      <a:pt x="1589" y="668"/>
                    </a:lnTo>
                    <a:lnTo>
                      <a:pt x="1589" y="668"/>
                    </a:lnTo>
                    <a:lnTo>
                      <a:pt x="1591" y="668"/>
                    </a:lnTo>
                    <a:lnTo>
                      <a:pt x="1593" y="668"/>
                    </a:lnTo>
                    <a:lnTo>
                      <a:pt x="1593" y="668"/>
                    </a:lnTo>
                    <a:lnTo>
                      <a:pt x="1593" y="668"/>
                    </a:lnTo>
                    <a:lnTo>
                      <a:pt x="1593" y="668"/>
                    </a:lnTo>
                    <a:lnTo>
                      <a:pt x="1593" y="668"/>
                    </a:lnTo>
                    <a:lnTo>
                      <a:pt x="1595" y="670"/>
                    </a:lnTo>
                    <a:lnTo>
                      <a:pt x="1595" y="670"/>
                    </a:lnTo>
                    <a:lnTo>
                      <a:pt x="1595" y="672"/>
                    </a:lnTo>
                    <a:lnTo>
                      <a:pt x="1600" y="674"/>
                    </a:lnTo>
                    <a:lnTo>
                      <a:pt x="1600" y="674"/>
                    </a:lnTo>
                    <a:lnTo>
                      <a:pt x="1602" y="674"/>
                    </a:lnTo>
                    <a:lnTo>
                      <a:pt x="1602" y="674"/>
                    </a:lnTo>
                    <a:lnTo>
                      <a:pt x="1602" y="676"/>
                    </a:lnTo>
                    <a:lnTo>
                      <a:pt x="1604" y="676"/>
                    </a:lnTo>
                    <a:lnTo>
                      <a:pt x="1604" y="676"/>
                    </a:lnTo>
                    <a:lnTo>
                      <a:pt x="1604" y="676"/>
                    </a:lnTo>
                    <a:lnTo>
                      <a:pt x="1604" y="674"/>
                    </a:lnTo>
                    <a:lnTo>
                      <a:pt x="1604" y="674"/>
                    </a:lnTo>
                    <a:lnTo>
                      <a:pt x="1604" y="674"/>
                    </a:lnTo>
                    <a:lnTo>
                      <a:pt x="1604" y="672"/>
                    </a:lnTo>
                    <a:lnTo>
                      <a:pt x="1604" y="672"/>
                    </a:lnTo>
                    <a:lnTo>
                      <a:pt x="1604" y="672"/>
                    </a:lnTo>
                    <a:lnTo>
                      <a:pt x="1604" y="672"/>
                    </a:lnTo>
                    <a:lnTo>
                      <a:pt x="1604" y="670"/>
                    </a:lnTo>
                    <a:lnTo>
                      <a:pt x="1604" y="670"/>
                    </a:lnTo>
                    <a:lnTo>
                      <a:pt x="1604" y="670"/>
                    </a:lnTo>
                    <a:lnTo>
                      <a:pt x="1602" y="668"/>
                    </a:lnTo>
                    <a:lnTo>
                      <a:pt x="1602" y="668"/>
                    </a:lnTo>
                    <a:lnTo>
                      <a:pt x="1602" y="666"/>
                    </a:lnTo>
                    <a:lnTo>
                      <a:pt x="1600" y="666"/>
                    </a:lnTo>
                    <a:lnTo>
                      <a:pt x="1600" y="666"/>
                    </a:lnTo>
                    <a:lnTo>
                      <a:pt x="1602" y="664"/>
                    </a:lnTo>
                    <a:lnTo>
                      <a:pt x="1602" y="664"/>
                    </a:lnTo>
                    <a:lnTo>
                      <a:pt x="1602" y="664"/>
                    </a:lnTo>
                    <a:lnTo>
                      <a:pt x="1602" y="662"/>
                    </a:lnTo>
                    <a:lnTo>
                      <a:pt x="1600" y="660"/>
                    </a:lnTo>
                    <a:lnTo>
                      <a:pt x="1600" y="660"/>
                    </a:lnTo>
                    <a:lnTo>
                      <a:pt x="1598" y="660"/>
                    </a:lnTo>
                    <a:lnTo>
                      <a:pt x="1598" y="660"/>
                    </a:lnTo>
                    <a:lnTo>
                      <a:pt x="1598" y="660"/>
                    </a:lnTo>
                    <a:lnTo>
                      <a:pt x="1595" y="658"/>
                    </a:lnTo>
                    <a:lnTo>
                      <a:pt x="1595" y="658"/>
                    </a:lnTo>
                    <a:lnTo>
                      <a:pt x="1593" y="658"/>
                    </a:lnTo>
                    <a:lnTo>
                      <a:pt x="1591" y="658"/>
                    </a:lnTo>
                    <a:lnTo>
                      <a:pt x="1589" y="658"/>
                    </a:lnTo>
                    <a:lnTo>
                      <a:pt x="1589" y="660"/>
                    </a:lnTo>
                    <a:lnTo>
                      <a:pt x="1589" y="660"/>
                    </a:lnTo>
                    <a:lnTo>
                      <a:pt x="1591" y="662"/>
                    </a:lnTo>
                    <a:lnTo>
                      <a:pt x="1591" y="662"/>
                    </a:lnTo>
                    <a:lnTo>
                      <a:pt x="1591" y="662"/>
                    </a:lnTo>
                    <a:lnTo>
                      <a:pt x="1589" y="662"/>
                    </a:lnTo>
                    <a:lnTo>
                      <a:pt x="1589" y="660"/>
                    </a:lnTo>
                    <a:lnTo>
                      <a:pt x="1589" y="660"/>
                    </a:lnTo>
                    <a:lnTo>
                      <a:pt x="1587" y="660"/>
                    </a:lnTo>
                    <a:lnTo>
                      <a:pt x="1587" y="660"/>
                    </a:lnTo>
                    <a:lnTo>
                      <a:pt x="1585" y="660"/>
                    </a:lnTo>
                    <a:lnTo>
                      <a:pt x="1583" y="660"/>
                    </a:lnTo>
                    <a:lnTo>
                      <a:pt x="1583" y="660"/>
                    </a:lnTo>
                    <a:lnTo>
                      <a:pt x="1581" y="660"/>
                    </a:lnTo>
                    <a:lnTo>
                      <a:pt x="1581" y="660"/>
                    </a:lnTo>
                    <a:lnTo>
                      <a:pt x="1577" y="660"/>
                    </a:lnTo>
                    <a:lnTo>
                      <a:pt x="1575" y="660"/>
                    </a:lnTo>
                    <a:lnTo>
                      <a:pt x="1571" y="660"/>
                    </a:lnTo>
                    <a:lnTo>
                      <a:pt x="1571" y="660"/>
                    </a:lnTo>
                    <a:lnTo>
                      <a:pt x="1571" y="660"/>
                    </a:lnTo>
                    <a:lnTo>
                      <a:pt x="1571" y="660"/>
                    </a:lnTo>
                    <a:lnTo>
                      <a:pt x="1571" y="660"/>
                    </a:lnTo>
                    <a:lnTo>
                      <a:pt x="1571" y="662"/>
                    </a:lnTo>
                    <a:lnTo>
                      <a:pt x="1571" y="662"/>
                    </a:lnTo>
                    <a:lnTo>
                      <a:pt x="1569" y="662"/>
                    </a:lnTo>
                    <a:lnTo>
                      <a:pt x="1569" y="662"/>
                    </a:lnTo>
                    <a:lnTo>
                      <a:pt x="1569" y="662"/>
                    </a:lnTo>
                    <a:lnTo>
                      <a:pt x="1569" y="664"/>
                    </a:lnTo>
                    <a:lnTo>
                      <a:pt x="1569" y="664"/>
                    </a:lnTo>
                    <a:lnTo>
                      <a:pt x="1569" y="664"/>
                    </a:lnTo>
                    <a:lnTo>
                      <a:pt x="1569" y="664"/>
                    </a:lnTo>
                    <a:lnTo>
                      <a:pt x="1573" y="666"/>
                    </a:lnTo>
                    <a:lnTo>
                      <a:pt x="1575" y="668"/>
                    </a:lnTo>
                    <a:lnTo>
                      <a:pt x="1579" y="668"/>
                    </a:lnTo>
                    <a:lnTo>
                      <a:pt x="1579" y="668"/>
                    </a:lnTo>
                    <a:lnTo>
                      <a:pt x="1579" y="668"/>
                    </a:lnTo>
                    <a:lnTo>
                      <a:pt x="1577" y="670"/>
                    </a:lnTo>
                    <a:lnTo>
                      <a:pt x="1575" y="668"/>
                    </a:lnTo>
                    <a:lnTo>
                      <a:pt x="1575" y="668"/>
                    </a:lnTo>
                    <a:lnTo>
                      <a:pt x="1575" y="668"/>
                    </a:lnTo>
                    <a:lnTo>
                      <a:pt x="1575" y="670"/>
                    </a:lnTo>
                    <a:lnTo>
                      <a:pt x="1575" y="670"/>
                    </a:lnTo>
                    <a:lnTo>
                      <a:pt x="1575" y="670"/>
                    </a:lnTo>
                    <a:lnTo>
                      <a:pt x="1577" y="670"/>
                    </a:lnTo>
                    <a:lnTo>
                      <a:pt x="1577" y="670"/>
                    </a:lnTo>
                    <a:lnTo>
                      <a:pt x="1577" y="670"/>
                    </a:lnTo>
                    <a:lnTo>
                      <a:pt x="1577" y="670"/>
                    </a:lnTo>
                    <a:lnTo>
                      <a:pt x="1577" y="670"/>
                    </a:lnTo>
                    <a:lnTo>
                      <a:pt x="1577" y="670"/>
                    </a:lnTo>
                    <a:lnTo>
                      <a:pt x="1577" y="670"/>
                    </a:lnTo>
                    <a:lnTo>
                      <a:pt x="1577" y="670"/>
                    </a:lnTo>
                    <a:lnTo>
                      <a:pt x="1577" y="672"/>
                    </a:lnTo>
                    <a:lnTo>
                      <a:pt x="1579" y="672"/>
                    </a:lnTo>
                    <a:lnTo>
                      <a:pt x="1579" y="672"/>
                    </a:lnTo>
                    <a:lnTo>
                      <a:pt x="1579" y="672"/>
                    </a:lnTo>
                    <a:lnTo>
                      <a:pt x="1579" y="672"/>
                    </a:lnTo>
                    <a:lnTo>
                      <a:pt x="1579" y="672"/>
                    </a:lnTo>
                    <a:lnTo>
                      <a:pt x="1579" y="672"/>
                    </a:lnTo>
                    <a:lnTo>
                      <a:pt x="1579" y="672"/>
                    </a:lnTo>
                    <a:lnTo>
                      <a:pt x="1579" y="672"/>
                    </a:lnTo>
                    <a:lnTo>
                      <a:pt x="1581" y="672"/>
                    </a:lnTo>
                    <a:lnTo>
                      <a:pt x="1581" y="672"/>
                    </a:lnTo>
                    <a:lnTo>
                      <a:pt x="1581" y="672"/>
                    </a:lnTo>
                    <a:lnTo>
                      <a:pt x="1581" y="670"/>
                    </a:lnTo>
                    <a:lnTo>
                      <a:pt x="1581" y="670"/>
                    </a:lnTo>
                    <a:lnTo>
                      <a:pt x="1581" y="670"/>
                    </a:lnTo>
                    <a:lnTo>
                      <a:pt x="1581" y="670"/>
                    </a:lnTo>
                    <a:lnTo>
                      <a:pt x="1581" y="670"/>
                    </a:lnTo>
                    <a:lnTo>
                      <a:pt x="1581" y="670"/>
                    </a:lnTo>
                    <a:lnTo>
                      <a:pt x="1581" y="670"/>
                    </a:lnTo>
                    <a:lnTo>
                      <a:pt x="1581" y="672"/>
                    </a:lnTo>
                    <a:lnTo>
                      <a:pt x="1583" y="672"/>
                    </a:lnTo>
                    <a:lnTo>
                      <a:pt x="1581" y="672"/>
                    </a:lnTo>
                    <a:lnTo>
                      <a:pt x="1581" y="672"/>
                    </a:lnTo>
                    <a:lnTo>
                      <a:pt x="1581" y="672"/>
                    </a:lnTo>
                    <a:lnTo>
                      <a:pt x="1581" y="672"/>
                    </a:lnTo>
                    <a:lnTo>
                      <a:pt x="1581" y="674"/>
                    </a:lnTo>
                    <a:lnTo>
                      <a:pt x="1583" y="674"/>
                    </a:lnTo>
                    <a:lnTo>
                      <a:pt x="1583" y="674"/>
                    </a:lnTo>
                    <a:lnTo>
                      <a:pt x="1581" y="674"/>
                    </a:lnTo>
                    <a:lnTo>
                      <a:pt x="1583" y="676"/>
                    </a:lnTo>
                    <a:lnTo>
                      <a:pt x="1583" y="676"/>
                    </a:lnTo>
                    <a:lnTo>
                      <a:pt x="1583" y="678"/>
                    </a:lnTo>
                    <a:lnTo>
                      <a:pt x="1583" y="678"/>
                    </a:lnTo>
                    <a:lnTo>
                      <a:pt x="1583" y="678"/>
                    </a:lnTo>
                    <a:lnTo>
                      <a:pt x="1583" y="680"/>
                    </a:lnTo>
                    <a:lnTo>
                      <a:pt x="1585" y="680"/>
                    </a:lnTo>
                    <a:lnTo>
                      <a:pt x="1585" y="680"/>
                    </a:lnTo>
                    <a:lnTo>
                      <a:pt x="1585" y="680"/>
                    </a:lnTo>
                    <a:lnTo>
                      <a:pt x="1585" y="680"/>
                    </a:lnTo>
                    <a:lnTo>
                      <a:pt x="1585" y="682"/>
                    </a:lnTo>
                    <a:lnTo>
                      <a:pt x="1585" y="682"/>
                    </a:lnTo>
                    <a:lnTo>
                      <a:pt x="1585" y="682"/>
                    </a:lnTo>
                    <a:lnTo>
                      <a:pt x="1585" y="682"/>
                    </a:lnTo>
                    <a:lnTo>
                      <a:pt x="1585" y="684"/>
                    </a:lnTo>
                    <a:lnTo>
                      <a:pt x="1585" y="684"/>
                    </a:lnTo>
                    <a:lnTo>
                      <a:pt x="1587" y="689"/>
                    </a:lnTo>
                    <a:lnTo>
                      <a:pt x="1589" y="689"/>
                    </a:lnTo>
                    <a:lnTo>
                      <a:pt x="1591" y="689"/>
                    </a:lnTo>
                    <a:close/>
                    <a:moveTo>
                      <a:pt x="1585" y="707"/>
                    </a:moveTo>
                    <a:lnTo>
                      <a:pt x="1585" y="707"/>
                    </a:lnTo>
                    <a:lnTo>
                      <a:pt x="1585" y="707"/>
                    </a:lnTo>
                    <a:lnTo>
                      <a:pt x="1585" y="707"/>
                    </a:lnTo>
                    <a:lnTo>
                      <a:pt x="1585" y="705"/>
                    </a:lnTo>
                    <a:lnTo>
                      <a:pt x="1585" y="705"/>
                    </a:lnTo>
                    <a:lnTo>
                      <a:pt x="1583" y="705"/>
                    </a:lnTo>
                    <a:lnTo>
                      <a:pt x="1583" y="703"/>
                    </a:lnTo>
                    <a:lnTo>
                      <a:pt x="1585" y="703"/>
                    </a:lnTo>
                    <a:lnTo>
                      <a:pt x="1585" y="703"/>
                    </a:lnTo>
                    <a:lnTo>
                      <a:pt x="1583" y="701"/>
                    </a:lnTo>
                    <a:lnTo>
                      <a:pt x="1583" y="701"/>
                    </a:lnTo>
                    <a:lnTo>
                      <a:pt x="1583" y="701"/>
                    </a:lnTo>
                    <a:lnTo>
                      <a:pt x="1581" y="701"/>
                    </a:lnTo>
                    <a:lnTo>
                      <a:pt x="1581" y="701"/>
                    </a:lnTo>
                    <a:lnTo>
                      <a:pt x="1581" y="699"/>
                    </a:lnTo>
                    <a:lnTo>
                      <a:pt x="1581" y="699"/>
                    </a:lnTo>
                    <a:lnTo>
                      <a:pt x="1581" y="697"/>
                    </a:lnTo>
                    <a:lnTo>
                      <a:pt x="1581" y="697"/>
                    </a:lnTo>
                    <a:lnTo>
                      <a:pt x="1581" y="697"/>
                    </a:lnTo>
                    <a:lnTo>
                      <a:pt x="1581" y="697"/>
                    </a:lnTo>
                    <a:lnTo>
                      <a:pt x="1581" y="697"/>
                    </a:lnTo>
                    <a:lnTo>
                      <a:pt x="1583" y="699"/>
                    </a:lnTo>
                    <a:lnTo>
                      <a:pt x="1585" y="699"/>
                    </a:lnTo>
                    <a:lnTo>
                      <a:pt x="1585" y="699"/>
                    </a:lnTo>
                    <a:lnTo>
                      <a:pt x="1585" y="699"/>
                    </a:lnTo>
                    <a:lnTo>
                      <a:pt x="1585" y="697"/>
                    </a:lnTo>
                    <a:lnTo>
                      <a:pt x="1585" y="697"/>
                    </a:lnTo>
                    <a:lnTo>
                      <a:pt x="1583" y="695"/>
                    </a:lnTo>
                    <a:lnTo>
                      <a:pt x="1581" y="695"/>
                    </a:lnTo>
                    <a:lnTo>
                      <a:pt x="1581" y="695"/>
                    </a:lnTo>
                    <a:lnTo>
                      <a:pt x="1581" y="695"/>
                    </a:lnTo>
                    <a:lnTo>
                      <a:pt x="1583" y="695"/>
                    </a:lnTo>
                    <a:lnTo>
                      <a:pt x="1583" y="695"/>
                    </a:lnTo>
                    <a:lnTo>
                      <a:pt x="1583" y="693"/>
                    </a:lnTo>
                    <a:lnTo>
                      <a:pt x="1581" y="693"/>
                    </a:lnTo>
                    <a:lnTo>
                      <a:pt x="1581" y="693"/>
                    </a:lnTo>
                    <a:lnTo>
                      <a:pt x="1581" y="693"/>
                    </a:lnTo>
                    <a:lnTo>
                      <a:pt x="1581" y="693"/>
                    </a:lnTo>
                    <a:lnTo>
                      <a:pt x="1583" y="693"/>
                    </a:lnTo>
                    <a:lnTo>
                      <a:pt x="1583" y="691"/>
                    </a:lnTo>
                    <a:lnTo>
                      <a:pt x="1583" y="691"/>
                    </a:lnTo>
                    <a:lnTo>
                      <a:pt x="1583" y="691"/>
                    </a:lnTo>
                    <a:lnTo>
                      <a:pt x="1581" y="691"/>
                    </a:lnTo>
                    <a:lnTo>
                      <a:pt x="1581" y="691"/>
                    </a:lnTo>
                    <a:lnTo>
                      <a:pt x="1581" y="689"/>
                    </a:lnTo>
                    <a:lnTo>
                      <a:pt x="1581" y="689"/>
                    </a:lnTo>
                    <a:lnTo>
                      <a:pt x="1581" y="689"/>
                    </a:lnTo>
                    <a:lnTo>
                      <a:pt x="1581" y="689"/>
                    </a:lnTo>
                    <a:lnTo>
                      <a:pt x="1579" y="689"/>
                    </a:lnTo>
                    <a:lnTo>
                      <a:pt x="1579" y="689"/>
                    </a:lnTo>
                    <a:lnTo>
                      <a:pt x="1579" y="689"/>
                    </a:lnTo>
                    <a:lnTo>
                      <a:pt x="1581" y="689"/>
                    </a:lnTo>
                    <a:lnTo>
                      <a:pt x="1581" y="687"/>
                    </a:lnTo>
                    <a:lnTo>
                      <a:pt x="1581" y="687"/>
                    </a:lnTo>
                    <a:lnTo>
                      <a:pt x="1581" y="684"/>
                    </a:lnTo>
                    <a:lnTo>
                      <a:pt x="1581" y="684"/>
                    </a:lnTo>
                    <a:lnTo>
                      <a:pt x="1581" y="684"/>
                    </a:lnTo>
                    <a:lnTo>
                      <a:pt x="1579" y="684"/>
                    </a:lnTo>
                    <a:lnTo>
                      <a:pt x="1577" y="682"/>
                    </a:lnTo>
                    <a:lnTo>
                      <a:pt x="1579" y="682"/>
                    </a:lnTo>
                    <a:lnTo>
                      <a:pt x="1581" y="682"/>
                    </a:lnTo>
                    <a:lnTo>
                      <a:pt x="1581" y="682"/>
                    </a:lnTo>
                    <a:lnTo>
                      <a:pt x="1581" y="684"/>
                    </a:lnTo>
                    <a:lnTo>
                      <a:pt x="1583" y="684"/>
                    </a:lnTo>
                    <a:lnTo>
                      <a:pt x="1583" y="684"/>
                    </a:lnTo>
                    <a:lnTo>
                      <a:pt x="1583" y="684"/>
                    </a:lnTo>
                    <a:lnTo>
                      <a:pt x="1583" y="684"/>
                    </a:lnTo>
                    <a:lnTo>
                      <a:pt x="1583" y="684"/>
                    </a:lnTo>
                    <a:lnTo>
                      <a:pt x="1583" y="682"/>
                    </a:lnTo>
                    <a:lnTo>
                      <a:pt x="1583" y="682"/>
                    </a:lnTo>
                    <a:lnTo>
                      <a:pt x="1583" y="680"/>
                    </a:lnTo>
                    <a:lnTo>
                      <a:pt x="1583" y="680"/>
                    </a:lnTo>
                    <a:lnTo>
                      <a:pt x="1583" y="680"/>
                    </a:lnTo>
                    <a:lnTo>
                      <a:pt x="1583" y="680"/>
                    </a:lnTo>
                    <a:lnTo>
                      <a:pt x="1581" y="678"/>
                    </a:lnTo>
                    <a:lnTo>
                      <a:pt x="1581" y="678"/>
                    </a:lnTo>
                    <a:lnTo>
                      <a:pt x="1581" y="678"/>
                    </a:lnTo>
                    <a:lnTo>
                      <a:pt x="1581" y="678"/>
                    </a:lnTo>
                    <a:lnTo>
                      <a:pt x="1581" y="674"/>
                    </a:lnTo>
                    <a:lnTo>
                      <a:pt x="1581" y="674"/>
                    </a:lnTo>
                    <a:lnTo>
                      <a:pt x="1579" y="674"/>
                    </a:lnTo>
                    <a:lnTo>
                      <a:pt x="1579" y="674"/>
                    </a:lnTo>
                    <a:lnTo>
                      <a:pt x="1579" y="674"/>
                    </a:lnTo>
                    <a:lnTo>
                      <a:pt x="1579" y="674"/>
                    </a:lnTo>
                    <a:lnTo>
                      <a:pt x="1577" y="674"/>
                    </a:lnTo>
                    <a:lnTo>
                      <a:pt x="1577" y="674"/>
                    </a:lnTo>
                    <a:lnTo>
                      <a:pt x="1577" y="674"/>
                    </a:lnTo>
                    <a:lnTo>
                      <a:pt x="1577" y="674"/>
                    </a:lnTo>
                    <a:lnTo>
                      <a:pt x="1577" y="676"/>
                    </a:lnTo>
                    <a:lnTo>
                      <a:pt x="1577" y="676"/>
                    </a:lnTo>
                    <a:lnTo>
                      <a:pt x="1577" y="676"/>
                    </a:lnTo>
                    <a:lnTo>
                      <a:pt x="1577" y="678"/>
                    </a:lnTo>
                    <a:lnTo>
                      <a:pt x="1577" y="678"/>
                    </a:lnTo>
                    <a:lnTo>
                      <a:pt x="1577" y="678"/>
                    </a:lnTo>
                    <a:lnTo>
                      <a:pt x="1577" y="678"/>
                    </a:lnTo>
                    <a:lnTo>
                      <a:pt x="1577" y="678"/>
                    </a:lnTo>
                    <a:lnTo>
                      <a:pt x="1577" y="678"/>
                    </a:lnTo>
                    <a:lnTo>
                      <a:pt x="1577" y="680"/>
                    </a:lnTo>
                    <a:lnTo>
                      <a:pt x="1577" y="680"/>
                    </a:lnTo>
                    <a:lnTo>
                      <a:pt x="1577" y="680"/>
                    </a:lnTo>
                    <a:lnTo>
                      <a:pt x="1577" y="680"/>
                    </a:lnTo>
                    <a:lnTo>
                      <a:pt x="1577" y="682"/>
                    </a:lnTo>
                    <a:lnTo>
                      <a:pt x="1575" y="682"/>
                    </a:lnTo>
                    <a:lnTo>
                      <a:pt x="1575" y="682"/>
                    </a:lnTo>
                    <a:lnTo>
                      <a:pt x="1575" y="682"/>
                    </a:lnTo>
                    <a:lnTo>
                      <a:pt x="1575" y="682"/>
                    </a:lnTo>
                    <a:lnTo>
                      <a:pt x="1577" y="680"/>
                    </a:lnTo>
                    <a:lnTo>
                      <a:pt x="1577" y="680"/>
                    </a:lnTo>
                    <a:lnTo>
                      <a:pt x="1577" y="678"/>
                    </a:lnTo>
                    <a:lnTo>
                      <a:pt x="1577" y="678"/>
                    </a:lnTo>
                    <a:lnTo>
                      <a:pt x="1577" y="678"/>
                    </a:lnTo>
                    <a:lnTo>
                      <a:pt x="1577" y="678"/>
                    </a:lnTo>
                    <a:lnTo>
                      <a:pt x="1577" y="678"/>
                    </a:lnTo>
                    <a:lnTo>
                      <a:pt x="1577" y="678"/>
                    </a:lnTo>
                    <a:lnTo>
                      <a:pt x="1577" y="676"/>
                    </a:lnTo>
                    <a:lnTo>
                      <a:pt x="1577" y="676"/>
                    </a:lnTo>
                    <a:lnTo>
                      <a:pt x="1577" y="676"/>
                    </a:lnTo>
                    <a:lnTo>
                      <a:pt x="1577" y="676"/>
                    </a:lnTo>
                    <a:lnTo>
                      <a:pt x="1575" y="676"/>
                    </a:lnTo>
                    <a:lnTo>
                      <a:pt x="1575" y="676"/>
                    </a:lnTo>
                    <a:lnTo>
                      <a:pt x="1575" y="674"/>
                    </a:lnTo>
                    <a:lnTo>
                      <a:pt x="1575" y="674"/>
                    </a:lnTo>
                    <a:lnTo>
                      <a:pt x="1575" y="674"/>
                    </a:lnTo>
                    <a:lnTo>
                      <a:pt x="1575" y="674"/>
                    </a:lnTo>
                    <a:lnTo>
                      <a:pt x="1575" y="674"/>
                    </a:lnTo>
                    <a:lnTo>
                      <a:pt x="1573" y="672"/>
                    </a:lnTo>
                    <a:lnTo>
                      <a:pt x="1573" y="672"/>
                    </a:lnTo>
                    <a:lnTo>
                      <a:pt x="1573" y="674"/>
                    </a:lnTo>
                    <a:lnTo>
                      <a:pt x="1573" y="672"/>
                    </a:lnTo>
                    <a:lnTo>
                      <a:pt x="1571" y="670"/>
                    </a:lnTo>
                    <a:lnTo>
                      <a:pt x="1571" y="670"/>
                    </a:lnTo>
                    <a:lnTo>
                      <a:pt x="1569" y="670"/>
                    </a:lnTo>
                    <a:lnTo>
                      <a:pt x="1569" y="670"/>
                    </a:lnTo>
                    <a:lnTo>
                      <a:pt x="1567" y="670"/>
                    </a:lnTo>
                    <a:lnTo>
                      <a:pt x="1567" y="670"/>
                    </a:lnTo>
                    <a:lnTo>
                      <a:pt x="1565" y="670"/>
                    </a:lnTo>
                    <a:lnTo>
                      <a:pt x="1563" y="670"/>
                    </a:lnTo>
                    <a:lnTo>
                      <a:pt x="1565" y="670"/>
                    </a:lnTo>
                    <a:lnTo>
                      <a:pt x="1565" y="670"/>
                    </a:lnTo>
                    <a:lnTo>
                      <a:pt x="1565" y="672"/>
                    </a:lnTo>
                    <a:lnTo>
                      <a:pt x="1567" y="672"/>
                    </a:lnTo>
                    <a:lnTo>
                      <a:pt x="1567" y="672"/>
                    </a:lnTo>
                    <a:lnTo>
                      <a:pt x="1569" y="672"/>
                    </a:lnTo>
                    <a:lnTo>
                      <a:pt x="1569" y="672"/>
                    </a:lnTo>
                    <a:lnTo>
                      <a:pt x="1569" y="672"/>
                    </a:lnTo>
                    <a:lnTo>
                      <a:pt x="1569" y="674"/>
                    </a:lnTo>
                    <a:lnTo>
                      <a:pt x="1569" y="674"/>
                    </a:lnTo>
                    <a:lnTo>
                      <a:pt x="1569" y="674"/>
                    </a:lnTo>
                    <a:lnTo>
                      <a:pt x="1567" y="674"/>
                    </a:lnTo>
                    <a:lnTo>
                      <a:pt x="1567" y="674"/>
                    </a:lnTo>
                    <a:lnTo>
                      <a:pt x="1565" y="672"/>
                    </a:lnTo>
                    <a:lnTo>
                      <a:pt x="1565" y="672"/>
                    </a:lnTo>
                    <a:lnTo>
                      <a:pt x="1563" y="672"/>
                    </a:lnTo>
                    <a:lnTo>
                      <a:pt x="1563" y="674"/>
                    </a:lnTo>
                    <a:lnTo>
                      <a:pt x="1563" y="674"/>
                    </a:lnTo>
                    <a:lnTo>
                      <a:pt x="1565" y="674"/>
                    </a:lnTo>
                    <a:lnTo>
                      <a:pt x="1565" y="676"/>
                    </a:lnTo>
                    <a:lnTo>
                      <a:pt x="1565" y="676"/>
                    </a:lnTo>
                    <a:lnTo>
                      <a:pt x="1565" y="676"/>
                    </a:lnTo>
                    <a:lnTo>
                      <a:pt x="1565" y="678"/>
                    </a:lnTo>
                    <a:lnTo>
                      <a:pt x="1565" y="676"/>
                    </a:lnTo>
                    <a:lnTo>
                      <a:pt x="1563" y="676"/>
                    </a:lnTo>
                    <a:lnTo>
                      <a:pt x="1563" y="674"/>
                    </a:lnTo>
                    <a:lnTo>
                      <a:pt x="1563" y="674"/>
                    </a:lnTo>
                    <a:lnTo>
                      <a:pt x="1563" y="674"/>
                    </a:lnTo>
                    <a:lnTo>
                      <a:pt x="1561" y="674"/>
                    </a:lnTo>
                    <a:lnTo>
                      <a:pt x="1561" y="674"/>
                    </a:lnTo>
                    <a:lnTo>
                      <a:pt x="1561" y="676"/>
                    </a:lnTo>
                    <a:lnTo>
                      <a:pt x="1561" y="676"/>
                    </a:lnTo>
                    <a:lnTo>
                      <a:pt x="1563" y="678"/>
                    </a:lnTo>
                    <a:lnTo>
                      <a:pt x="1563" y="678"/>
                    </a:lnTo>
                    <a:lnTo>
                      <a:pt x="1563" y="680"/>
                    </a:lnTo>
                    <a:lnTo>
                      <a:pt x="1563" y="680"/>
                    </a:lnTo>
                    <a:lnTo>
                      <a:pt x="1563" y="682"/>
                    </a:lnTo>
                    <a:lnTo>
                      <a:pt x="1563" y="682"/>
                    </a:lnTo>
                    <a:lnTo>
                      <a:pt x="1565" y="682"/>
                    </a:lnTo>
                    <a:lnTo>
                      <a:pt x="1565" y="684"/>
                    </a:lnTo>
                    <a:lnTo>
                      <a:pt x="1567" y="684"/>
                    </a:lnTo>
                    <a:lnTo>
                      <a:pt x="1567" y="684"/>
                    </a:lnTo>
                    <a:lnTo>
                      <a:pt x="1569" y="684"/>
                    </a:lnTo>
                    <a:lnTo>
                      <a:pt x="1569" y="682"/>
                    </a:lnTo>
                    <a:lnTo>
                      <a:pt x="1567" y="682"/>
                    </a:lnTo>
                    <a:lnTo>
                      <a:pt x="1569" y="682"/>
                    </a:lnTo>
                    <a:lnTo>
                      <a:pt x="1569" y="682"/>
                    </a:lnTo>
                    <a:lnTo>
                      <a:pt x="1569" y="682"/>
                    </a:lnTo>
                    <a:lnTo>
                      <a:pt x="1569" y="682"/>
                    </a:lnTo>
                    <a:lnTo>
                      <a:pt x="1569" y="684"/>
                    </a:lnTo>
                    <a:lnTo>
                      <a:pt x="1569" y="684"/>
                    </a:lnTo>
                    <a:lnTo>
                      <a:pt x="1569" y="684"/>
                    </a:lnTo>
                    <a:lnTo>
                      <a:pt x="1567" y="684"/>
                    </a:lnTo>
                    <a:lnTo>
                      <a:pt x="1569" y="687"/>
                    </a:lnTo>
                    <a:lnTo>
                      <a:pt x="1569" y="687"/>
                    </a:lnTo>
                    <a:lnTo>
                      <a:pt x="1569" y="687"/>
                    </a:lnTo>
                    <a:lnTo>
                      <a:pt x="1571" y="684"/>
                    </a:lnTo>
                    <a:lnTo>
                      <a:pt x="1573" y="682"/>
                    </a:lnTo>
                    <a:lnTo>
                      <a:pt x="1573" y="682"/>
                    </a:lnTo>
                    <a:lnTo>
                      <a:pt x="1573" y="684"/>
                    </a:lnTo>
                    <a:lnTo>
                      <a:pt x="1573" y="684"/>
                    </a:lnTo>
                    <a:lnTo>
                      <a:pt x="1571" y="684"/>
                    </a:lnTo>
                    <a:lnTo>
                      <a:pt x="1571" y="684"/>
                    </a:lnTo>
                    <a:lnTo>
                      <a:pt x="1571" y="687"/>
                    </a:lnTo>
                    <a:lnTo>
                      <a:pt x="1569" y="687"/>
                    </a:lnTo>
                    <a:lnTo>
                      <a:pt x="1569" y="689"/>
                    </a:lnTo>
                    <a:lnTo>
                      <a:pt x="1569" y="689"/>
                    </a:lnTo>
                    <a:lnTo>
                      <a:pt x="1569" y="689"/>
                    </a:lnTo>
                    <a:lnTo>
                      <a:pt x="1571" y="689"/>
                    </a:lnTo>
                    <a:lnTo>
                      <a:pt x="1571" y="689"/>
                    </a:lnTo>
                    <a:lnTo>
                      <a:pt x="1571" y="689"/>
                    </a:lnTo>
                    <a:lnTo>
                      <a:pt x="1573" y="691"/>
                    </a:lnTo>
                    <a:lnTo>
                      <a:pt x="1573" y="691"/>
                    </a:lnTo>
                    <a:lnTo>
                      <a:pt x="1573" y="691"/>
                    </a:lnTo>
                    <a:lnTo>
                      <a:pt x="1575" y="691"/>
                    </a:lnTo>
                    <a:lnTo>
                      <a:pt x="1575" y="691"/>
                    </a:lnTo>
                    <a:lnTo>
                      <a:pt x="1575" y="689"/>
                    </a:lnTo>
                    <a:lnTo>
                      <a:pt x="1575" y="689"/>
                    </a:lnTo>
                    <a:lnTo>
                      <a:pt x="1575" y="689"/>
                    </a:lnTo>
                    <a:lnTo>
                      <a:pt x="1575" y="689"/>
                    </a:lnTo>
                    <a:lnTo>
                      <a:pt x="1575" y="689"/>
                    </a:lnTo>
                    <a:lnTo>
                      <a:pt x="1575" y="691"/>
                    </a:lnTo>
                    <a:lnTo>
                      <a:pt x="1577" y="691"/>
                    </a:lnTo>
                    <a:lnTo>
                      <a:pt x="1577" y="691"/>
                    </a:lnTo>
                    <a:lnTo>
                      <a:pt x="1577" y="691"/>
                    </a:lnTo>
                    <a:lnTo>
                      <a:pt x="1577" y="691"/>
                    </a:lnTo>
                    <a:lnTo>
                      <a:pt x="1577" y="691"/>
                    </a:lnTo>
                    <a:lnTo>
                      <a:pt x="1577" y="691"/>
                    </a:lnTo>
                    <a:lnTo>
                      <a:pt x="1577" y="691"/>
                    </a:lnTo>
                    <a:lnTo>
                      <a:pt x="1577" y="693"/>
                    </a:lnTo>
                    <a:lnTo>
                      <a:pt x="1577" y="693"/>
                    </a:lnTo>
                    <a:lnTo>
                      <a:pt x="1577" y="693"/>
                    </a:lnTo>
                    <a:lnTo>
                      <a:pt x="1577" y="695"/>
                    </a:lnTo>
                    <a:lnTo>
                      <a:pt x="1577" y="695"/>
                    </a:lnTo>
                    <a:lnTo>
                      <a:pt x="1579" y="697"/>
                    </a:lnTo>
                    <a:lnTo>
                      <a:pt x="1579" y="697"/>
                    </a:lnTo>
                    <a:lnTo>
                      <a:pt x="1579" y="697"/>
                    </a:lnTo>
                    <a:lnTo>
                      <a:pt x="1577" y="697"/>
                    </a:lnTo>
                    <a:lnTo>
                      <a:pt x="1577" y="697"/>
                    </a:lnTo>
                    <a:lnTo>
                      <a:pt x="1577" y="695"/>
                    </a:lnTo>
                    <a:lnTo>
                      <a:pt x="1577" y="695"/>
                    </a:lnTo>
                    <a:lnTo>
                      <a:pt x="1575" y="695"/>
                    </a:lnTo>
                    <a:lnTo>
                      <a:pt x="1575" y="697"/>
                    </a:lnTo>
                    <a:lnTo>
                      <a:pt x="1577" y="697"/>
                    </a:lnTo>
                    <a:lnTo>
                      <a:pt x="1577" y="697"/>
                    </a:lnTo>
                    <a:lnTo>
                      <a:pt x="1575" y="697"/>
                    </a:lnTo>
                    <a:lnTo>
                      <a:pt x="1575" y="699"/>
                    </a:lnTo>
                    <a:lnTo>
                      <a:pt x="1575" y="695"/>
                    </a:lnTo>
                    <a:lnTo>
                      <a:pt x="1575" y="695"/>
                    </a:lnTo>
                    <a:lnTo>
                      <a:pt x="1575" y="695"/>
                    </a:lnTo>
                    <a:lnTo>
                      <a:pt x="1573" y="695"/>
                    </a:lnTo>
                    <a:lnTo>
                      <a:pt x="1573" y="695"/>
                    </a:lnTo>
                    <a:lnTo>
                      <a:pt x="1573" y="695"/>
                    </a:lnTo>
                    <a:lnTo>
                      <a:pt x="1575" y="695"/>
                    </a:lnTo>
                    <a:lnTo>
                      <a:pt x="1575" y="695"/>
                    </a:lnTo>
                    <a:lnTo>
                      <a:pt x="1573" y="697"/>
                    </a:lnTo>
                    <a:lnTo>
                      <a:pt x="1573" y="697"/>
                    </a:lnTo>
                    <a:lnTo>
                      <a:pt x="1573" y="697"/>
                    </a:lnTo>
                    <a:lnTo>
                      <a:pt x="1573" y="695"/>
                    </a:lnTo>
                    <a:lnTo>
                      <a:pt x="1573" y="697"/>
                    </a:lnTo>
                    <a:lnTo>
                      <a:pt x="1573" y="697"/>
                    </a:lnTo>
                    <a:lnTo>
                      <a:pt x="1573" y="699"/>
                    </a:lnTo>
                    <a:lnTo>
                      <a:pt x="1573" y="699"/>
                    </a:lnTo>
                    <a:lnTo>
                      <a:pt x="1573" y="699"/>
                    </a:lnTo>
                    <a:lnTo>
                      <a:pt x="1573" y="699"/>
                    </a:lnTo>
                    <a:lnTo>
                      <a:pt x="1573" y="701"/>
                    </a:lnTo>
                    <a:lnTo>
                      <a:pt x="1573" y="701"/>
                    </a:lnTo>
                    <a:lnTo>
                      <a:pt x="1573" y="701"/>
                    </a:lnTo>
                    <a:lnTo>
                      <a:pt x="1573" y="703"/>
                    </a:lnTo>
                    <a:lnTo>
                      <a:pt x="1573" y="703"/>
                    </a:lnTo>
                    <a:lnTo>
                      <a:pt x="1573" y="703"/>
                    </a:lnTo>
                    <a:lnTo>
                      <a:pt x="1573" y="703"/>
                    </a:lnTo>
                    <a:lnTo>
                      <a:pt x="1573" y="703"/>
                    </a:lnTo>
                    <a:lnTo>
                      <a:pt x="1573" y="703"/>
                    </a:lnTo>
                    <a:lnTo>
                      <a:pt x="1575" y="701"/>
                    </a:lnTo>
                    <a:lnTo>
                      <a:pt x="1575" y="701"/>
                    </a:lnTo>
                    <a:lnTo>
                      <a:pt x="1575" y="701"/>
                    </a:lnTo>
                    <a:lnTo>
                      <a:pt x="1575" y="699"/>
                    </a:lnTo>
                    <a:lnTo>
                      <a:pt x="1577" y="701"/>
                    </a:lnTo>
                    <a:lnTo>
                      <a:pt x="1577" y="701"/>
                    </a:lnTo>
                    <a:lnTo>
                      <a:pt x="1575" y="701"/>
                    </a:lnTo>
                    <a:lnTo>
                      <a:pt x="1575" y="701"/>
                    </a:lnTo>
                    <a:lnTo>
                      <a:pt x="1575" y="703"/>
                    </a:lnTo>
                    <a:lnTo>
                      <a:pt x="1575" y="703"/>
                    </a:lnTo>
                    <a:lnTo>
                      <a:pt x="1575" y="703"/>
                    </a:lnTo>
                    <a:lnTo>
                      <a:pt x="1575" y="703"/>
                    </a:lnTo>
                    <a:lnTo>
                      <a:pt x="1575" y="703"/>
                    </a:lnTo>
                    <a:lnTo>
                      <a:pt x="1575" y="705"/>
                    </a:lnTo>
                    <a:lnTo>
                      <a:pt x="1575" y="705"/>
                    </a:lnTo>
                    <a:lnTo>
                      <a:pt x="1575" y="705"/>
                    </a:lnTo>
                    <a:lnTo>
                      <a:pt x="1575" y="707"/>
                    </a:lnTo>
                    <a:lnTo>
                      <a:pt x="1575" y="707"/>
                    </a:lnTo>
                    <a:lnTo>
                      <a:pt x="1575" y="707"/>
                    </a:lnTo>
                    <a:lnTo>
                      <a:pt x="1577" y="709"/>
                    </a:lnTo>
                    <a:lnTo>
                      <a:pt x="1577" y="709"/>
                    </a:lnTo>
                    <a:lnTo>
                      <a:pt x="1577" y="709"/>
                    </a:lnTo>
                    <a:lnTo>
                      <a:pt x="1577" y="709"/>
                    </a:lnTo>
                    <a:lnTo>
                      <a:pt x="1577" y="709"/>
                    </a:lnTo>
                    <a:lnTo>
                      <a:pt x="1577" y="711"/>
                    </a:lnTo>
                    <a:lnTo>
                      <a:pt x="1577" y="711"/>
                    </a:lnTo>
                    <a:lnTo>
                      <a:pt x="1577" y="711"/>
                    </a:lnTo>
                    <a:lnTo>
                      <a:pt x="1577" y="711"/>
                    </a:lnTo>
                    <a:lnTo>
                      <a:pt x="1579" y="711"/>
                    </a:lnTo>
                    <a:lnTo>
                      <a:pt x="1579" y="713"/>
                    </a:lnTo>
                    <a:lnTo>
                      <a:pt x="1577" y="713"/>
                    </a:lnTo>
                    <a:lnTo>
                      <a:pt x="1579" y="713"/>
                    </a:lnTo>
                    <a:lnTo>
                      <a:pt x="1579" y="713"/>
                    </a:lnTo>
                    <a:lnTo>
                      <a:pt x="1581" y="713"/>
                    </a:lnTo>
                    <a:lnTo>
                      <a:pt x="1581" y="715"/>
                    </a:lnTo>
                    <a:lnTo>
                      <a:pt x="1581" y="715"/>
                    </a:lnTo>
                    <a:lnTo>
                      <a:pt x="1581" y="715"/>
                    </a:lnTo>
                    <a:lnTo>
                      <a:pt x="1583" y="715"/>
                    </a:lnTo>
                    <a:lnTo>
                      <a:pt x="1583" y="715"/>
                    </a:lnTo>
                    <a:lnTo>
                      <a:pt x="1581" y="713"/>
                    </a:lnTo>
                    <a:lnTo>
                      <a:pt x="1581" y="713"/>
                    </a:lnTo>
                    <a:lnTo>
                      <a:pt x="1581" y="713"/>
                    </a:lnTo>
                    <a:lnTo>
                      <a:pt x="1581" y="711"/>
                    </a:lnTo>
                    <a:lnTo>
                      <a:pt x="1581" y="711"/>
                    </a:lnTo>
                    <a:lnTo>
                      <a:pt x="1581" y="711"/>
                    </a:lnTo>
                    <a:lnTo>
                      <a:pt x="1581" y="711"/>
                    </a:lnTo>
                    <a:lnTo>
                      <a:pt x="1581" y="709"/>
                    </a:lnTo>
                    <a:lnTo>
                      <a:pt x="1581" y="709"/>
                    </a:lnTo>
                    <a:lnTo>
                      <a:pt x="1579" y="709"/>
                    </a:lnTo>
                    <a:lnTo>
                      <a:pt x="1579" y="709"/>
                    </a:lnTo>
                    <a:lnTo>
                      <a:pt x="1579" y="709"/>
                    </a:lnTo>
                    <a:lnTo>
                      <a:pt x="1579" y="709"/>
                    </a:lnTo>
                    <a:lnTo>
                      <a:pt x="1579" y="709"/>
                    </a:lnTo>
                    <a:lnTo>
                      <a:pt x="1577" y="707"/>
                    </a:lnTo>
                    <a:lnTo>
                      <a:pt x="1577" y="707"/>
                    </a:lnTo>
                    <a:lnTo>
                      <a:pt x="1579" y="707"/>
                    </a:lnTo>
                    <a:lnTo>
                      <a:pt x="1579" y="705"/>
                    </a:lnTo>
                    <a:lnTo>
                      <a:pt x="1579" y="703"/>
                    </a:lnTo>
                    <a:lnTo>
                      <a:pt x="1579" y="703"/>
                    </a:lnTo>
                    <a:lnTo>
                      <a:pt x="1579" y="701"/>
                    </a:lnTo>
                    <a:lnTo>
                      <a:pt x="1579" y="701"/>
                    </a:lnTo>
                    <a:lnTo>
                      <a:pt x="1579" y="699"/>
                    </a:lnTo>
                    <a:lnTo>
                      <a:pt x="1579" y="699"/>
                    </a:lnTo>
                    <a:lnTo>
                      <a:pt x="1581" y="701"/>
                    </a:lnTo>
                    <a:lnTo>
                      <a:pt x="1581" y="703"/>
                    </a:lnTo>
                    <a:lnTo>
                      <a:pt x="1581" y="705"/>
                    </a:lnTo>
                    <a:lnTo>
                      <a:pt x="1581" y="705"/>
                    </a:lnTo>
                    <a:lnTo>
                      <a:pt x="1581" y="705"/>
                    </a:lnTo>
                    <a:lnTo>
                      <a:pt x="1583" y="705"/>
                    </a:lnTo>
                    <a:lnTo>
                      <a:pt x="1583" y="709"/>
                    </a:lnTo>
                    <a:lnTo>
                      <a:pt x="1583" y="709"/>
                    </a:lnTo>
                    <a:lnTo>
                      <a:pt x="1583" y="709"/>
                    </a:lnTo>
                    <a:lnTo>
                      <a:pt x="1583" y="711"/>
                    </a:lnTo>
                    <a:lnTo>
                      <a:pt x="1585" y="711"/>
                    </a:lnTo>
                    <a:lnTo>
                      <a:pt x="1585" y="709"/>
                    </a:lnTo>
                    <a:lnTo>
                      <a:pt x="1585" y="709"/>
                    </a:lnTo>
                    <a:lnTo>
                      <a:pt x="1585" y="709"/>
                    </a:lnTo>
                    <a:lnTo>
                      <a:pt x="1585" y="709"/>
                    </a:lnTo>
                    <a:lnTo>
                      <a:pt x="1585" y="707"/>
                    </a:lnTo>
                    <a:close/>
                    <a:moveTo>
                      <a:pt x="1618" y="682"/>
                    </a:moveTo>
                    <a:lnTo>
                      <a:pt x="1616" y="682"/>
                    </a:lnTo>
                    <a:lnTo>
                      <a:pt x="1616" y="680"/>
                    </a:lnTo>
                    <a:lnTo>
                      <a:pt x="1616" y="680"/>
                    </a:lnTo>
                    <a:lnTo>
                      <a:pt x="1616" y="680"/>
                    </a:lnTo>
                    <a:lnTo>
                      <a:pt x="1614" y="680"/>
                    </a:lnTo>
                    <a:lnTo>
                      <a:pt x="1612" y="680"/>
                    </a:lnTo>
                    <a:lnTo>
                      <a:pt x="1612" y="682"/>
                    </a:lnTo>
                    <a:lnTo>
                      <a:pt x="1612" y="682"/>
                    </a:lnTo>
                    <a:lnTo>
                      <a:pt x="1610" y="682"/>
                    </a:lnTo>
                    <a:lnTo>
                      <a:pt x="1610" y="682"/>
                    </a:lnTo>
                    <a:lnTo>
                      <a:pt x="1610" y="682"/>
                    </a:lnTo>
                    <a:lnTo>
                      <a:pt x="1608" y="682"/>
                    </a:lnTo>
                    <a:lnTo>
                      <a:pt x="1608" y="682"/>
                    </a:lnTo>
                    <a:lnTo>
                      <a:pt x="1608" y="684"/>
                    </a:lnTo>
                    <a:lnTo>
                      <a:pt x="1606" y="684"/>
                    </a:lnTo>
                    <a:lnTo>
                      <a:pt x="1606" y="689"/>
                    </a:lnTo>
                    <a:lnTo>
                      <a:pt x="1606" y="689"/>
                    </a:lnTo>
                    <a:lnTo>
                      <a:pt x="1606" y="691"/>
                    </a:lnTo>
                    <a:lnTo>
                      <a:pt x="1608" y="691"/>
                    </a:lnTo>
                    <a:lnTo>
                      <a:pt x="1612" y="693"/>
                    </a:lnTo>
                    <a:lnTo>
                      <a:pt x="1614" y="693"/>
                    </a:lnTo>
                    <a:lnTo>
                      <a:pt x="1616" y="691"/>
                    </a:lnTo>
                    <a:lnTo>
                      <a:pt x="1618" y="691"/>
                    </a:lnTo>
                    <a:lnTo>
                      <a:pt x="1618" y="689"/>
                    </a:lnTo>
                    <a:lnTo>
                      <a:pt x="1618" y="689"/>
                    </a:lnTo>
                    <a:lnTo>
                      <a:pt x="1618" y="687"/>
                    </a:lnTo>
                    <a:lnTo>
                      <a:pt x="1616" y="687"/>
                    </a:lnTo>
                    <a:lnTo>
                      <a:pt x="1616" y="684"/>
                    </a:lnTo>
                    <a:lnTo>
                      <a:pt x="1616" y="684"/>
                    </a:lnTo>
                    <a:lnTo>
                      <a:pt x="1618" y="682"/>
                    </a:lnTo>
                    <a:lnTo>
                      <a:pt x="1618" y="682"/>
                    </a:lnTo>
                    <a:close/>
                    <a:moveTo>
                      <a:pt x="1526" y="670"/>
                    </a:moveTo>
                    <a:lnTo>
                      <a:pt x="1526" y="670"/>
                    </a:lnTo>
                    <a:lnTo>
                      <a:pt x="1524" y="670"/>
                    </a:lnTo>
                    <a:lnTo>
                      <a:pt x="1524" y="670"/>
                    </a:lnTo>
                    <a:lnTo>
                      <a:pt x="1524" y="668"/>
                    </a:lnTo>
                    <a:lnTo>
                      <a:pt x="1524" y="668"/>
                    </a:lnTo>
                    <a:lnTo>
                      <a:pt x="1524" y="666"/>
                    </a:lnTo>
                    <a:lnTo>
                      <a:pt x="1522" y="666"/>
                    </a:lnTo>
                    <a:lnTo>
                      <a:pt x="1524" y="666"/>
                    </a:lnTo>
                    <a:lnTo>
                      <a:pt x="1524" y="666"/>
                    </a:lnTo>
                    <a:lnTo>
                      <a:pt x="1524" y="666"/>
                    </a:lnTo>
                    <a:lnTo>
                      <a:pt x="1524" y="666"/>
                    </a:lnTo>
                    <a:lnTo>
                      <a:pt x="1522" y="664"/>
                    </a:lnTo>
                    <a:lnTo>
                      <a:pt x="1522" y="664"/>
                    </a:lnTo>
                    <a:lnTo>
                      <a:pt x="1518" y="662"/>
                    </a:lnTo>
                    <a:lnTo>
                      <a:pt x="1516" y="662"/>
                    </a:lnTo>
                    <a:lnTo>
                      <a:pt x="1516" y="664"/>
                    </a:lnTo>
                    <a:lnTo>
                      <a:pt x="1516" y="664"/>
                    </a:lnTo>
                    <a:lnTo>
                      <a:pt x="1516" y="666"/>
                    </a:lnTo>
                    <a:lnTo>
                      <a:pt x="1516" y="666"/>
                    </a:lnTo>
                    <a:lnTo>
                      <a:pt x="1516" y="666"/>
                    </a:lnTo>
                    <a:lnTo>
                      <a:pt x="1516" y="668"/>
                    </a:lnTo>
                    <a:lnTo>
                      <a:pt x="1516" y="668"/>
                    </a:lnTo>
                    <a:lnTo>
                      <a:pt x="1518" y="668"/>
                    </a:lnTo>
                    <a:lnTo>
                      <a:pt x="1518" y="668"/>
                    </a:lnTo>
                    <a:lnTo>
                      <a:pt x="1518" y="668"/>
                    </a:lnTo>
                    <a:lnTo>
                      <a:pt x="1518" y="668"/>
                    </a:lnTo>
                    <a:lnTo>
                      <a:pt x="1518" y="670"/>
                    </a:lnTo>
                    <a:lnTo>
                      <a:pt x="1518" y="670"/>
                    </a:lnTo>
                    <a:lnTo>
                      <a:pt x="1518" y="670"/>
                    </a:lnTo>
                    <a:lnTo>
                      <a:pt x="1520" y="670"/>
                    </a:lnTo>
                    <a:lnTo>
                      <a:pt x="1522" y="670"/>
                    </a:lnTo>
                    <a:lnTo>
                      <a:pt x="1522" y="670"/>
                    </a:lnTo>
                    <a:lnTo>
                      <a:pt x="1522" y="672"/>
                    </a:lnTo>
                    <a:lnTo>
                      <a:pt x="1520" y="674"/>
                    </a:lnTo>
                    <a:lnTo>
                      <a:pt x="1520" y="674"/>
                    </a:lnTo>
                    <a:lnTo>
                      <a:pt x="1520" y="674"/>
                    </a:lnTo>
                    <a:lnTo>
                      <a:pt x="1520" y="676"/>
                    </a:lnTo>
                    <a:lnTo>
                      <a:pt x="1520" y="676"/>
                    </a:lnTo>
                    <a:lnTo>
                      <a:pt x="1520" y="680"/>
                    </a:lnTo>
                    <a:lnTo>
                      <a:pt x="1524" y="678"/>
                    </a:lnTo>
                    <a:lnTo>
                      <a:pt x="1524" y="678"/>
                    </a:lnTo>
                    <a:lnTo>
                      <a:pt x="1524" y="678"/>
                    </a:lnTo>
                    <a:lnTo>
                      <a:pt x="1524" y="678"/>
                    </a:lnTo>
                    <a:lnTo>
                      <a:pt x="1526" y="678"/>
                    </a:lnTo>
                    <a:lnTo>
                      <a:pt x="1526" y="678"/>
                    </a:lnTo>
                    <a:lnTo>
                      <a:pt x="1526" y="676"/>
                    </a:lnTo>
                    <a:lnTo>
                      <a:pt x="1526" y="672"/>
                    </a:lnTo>
                    <a:lnTo>
                      <a:pt x="1526" y="670"/>
                    </a:lnTo>
                    <a:lnTo>
                      <a:pt x="1526" y="670"/>
                    </a:lnTo>
                    <a:close/>
                    <a:moveTo>
                      <a:pt x="1239" y="566"/>
                    </a:moveTo>
                    <a:lnTo>
                      <a:pt x="1239" y="566"/>
                    </a:lnTo>
                    <a:lnTo>
                      <a:pt x="1239" y="566"/>
                    </a:lnTo>
                    <a:lnTo>
                      <a:pt x="1239" y="566"/>
                    </a:lnTo>
                    <a:lnTo>
                      <a:pt x="1239" y="566"/>
                    </a:lnTo>
                    <a:lnTo>
                      <a:pt x="1237" y="566"/>
                    </a:lnTo>
                    <a:lnTo>
                      <a:pt x="1239" y="566"/>
                    </a:lnTo>
                    <a:lnTo>
                      <a:pt x="1239" y="566"/>
                    </a:lnTo>
                    <a:lnTo>
                      <a:pt x="1239" y="566"/>
                    </a:lnTo>
                    <a:lnTo>
                      <a:pt x="1239" y="566"/>
                    </a:lnTo>
                    <a:lnTo>
                      <a:pt x="1239" y="566"/>
                    </a:lnTo>
                    <a:lnTo>
                      <a:pt x="1239" y="566"/>
                    </a:lnTo>
                    <a:lnTo>
                      <a:pt x="1239" y="566"/>
                    </a:lnTo>
                    <a:lnTo>
                      <a:pt x="1239" y="566"/>
                    </a:lnTo>
                    <a:close/>
                    <a:moveTo>
                      <a:pt x="1534" y="607"/>
                    </a:moveTo>
                    <a:lnTo>
                      <a:pt x="1534" y="609"/>
                    </a:lnTo>
                    <a:lnTo>
                      <a:pt x="1536" y="609"/>
                    </a:lnTo>
                    <a:lnTo>
                      <a:pt x="1536" y="609"/>
                    </a:lnTo>
                    <a:lnTo>
                      <a:pt x="1536" y="609"/>
                    </a:lnTo>
                    <a:lnTo>
                      <a:pt x="1538" y="609"/>
                    </a:lnTo>
                    <a:lnTo>
                      <a:pt x="1538" y="609"/>
                    </a:lnTo>
                    <a:lnTo>
                      <a:pt x="1544" y="607"/>
                    </a:lnTo>
                    <a:lnTo>
                      <a:pt x="1544" y="607"/>
                    </a:lnTo>
                    <a:lnTo>
                      <a:pt x="1540" y="605"/>
                    </a:lnTo>
                    <a:lnTo>
                      <a:pt x="1538" y="603"/>
                    </a:lnTo>
                    <a:lnTo>
                      <a:pt x="1536" y="603"/>
                    </a:lnTo>
                    <a:lnTo>
                      <a:pt x="1534" y="603"/>
                    </a:lnTo>
                    <a:lnTo>
                      <a:pt x="1534" y="603"/>
                    </a:lnTo>
                    <a:lnTo>
                      <a:pt x="1534" y="605"/>
                    </a:lnTo>
                    <a:lnTo>
                      <a:pt x="1534" y="605"/>
                    </a:lnTo>
                    <a:lnTo>
                      <a:pt x="1532" y="605"/>
                    </a:lnTo>
                    <a:lnTo>
                      <a:pt x="1532" y="605"/>
                    </a:lnTo>
                    <a:lnTo>
                      <a:pt x="1532" y="607"/>
                    </a:lnTo>
                    <a:lnTo>
                      <a:pt x="1534" y="607"/>
                    </a:lnTo>
                    <a:close/>
                    <a:moveTo>
                      <a:pt x="1565" y="709"/>
                    </a:moveTo>
                    <a:lnTo>
                      <a:pt x="1565" y="709"/>
                    </a:lnTo>
                    <a:lnTo>
                      <a:pt x="1565" y="707"/>
                    </a:lnTo>
                    <a:lnTo>
                      <a:pt x="1563" y="707"/>
                    </a:lnTo>
                    <a:lnTo>
                      <a:pt x="1563" y="707"/>
                    </a:lnTo>
                    <a:lnTo>
                      <a:pt x="1563" y="705"/>
                    </a:lnTo>
                    <a:lnTo>
                      <a:pt x="1563" y="703"/>
                    </a:lnTo>
                    <a:lnTo>
                      <a:pt x="1563" y="703"/>
                    </a:lnTo>
                    <a:lnTo>
                      <a:pt x="1563" y="703"/>
                    </a:lnTo>
                    <a:lnTo>
                      <a:pt x="1563" y="701"/>
                    </a:lnTo>
                    <a:lnTo>
                      <a:pt x="1563" y="701"/>
                    </a:lnTo>
                    <a:lnTo>
                      <a:pt x="1563" y="699"/>
                    </a:lnTo>
                    <a:lnTo>
                      <a:pt x="1561" y="699"/>
                    </a:lnTo>
                    <a:lnTo>
                      <a:pt x="1561" y="699"/>
                    </a:lnTo>
                    <a:lnTo>
                      <a:pt x="1561" y="697"/>
                    </a:lnTo>
                    <a:lnTo>
                      <a:pt x="1561" y="697"/>
                    </a:lnTo>
                    <a:lnTo>
                      <a:pt x="1561" y="697"/>
                    </a:lnTo>
                    <a:lnTo>
                      <a:pt x="1559" y="693"/>
                    </a:lnTo>
                    <a:lnTo>
                      <a:pt x="1559" y="691"/>
                    </a:lnTo>
                    <a:lnTo>
                      <a:pt x="1559" y="691"/>
                    </a:lnTo>
                    <a:lnTo>
                      <a:pt x="1559" y="691"/>
                    </a:lnTo>
                    <a:lnTo>
                      <a:pt x="1559" y="693"/>
                    </a:lnTo>
                    <a:lnTo>
                      <a:pt x="1559" y="693"/>
                    </a:lnTo>
                    <a:lnTo>
                      <a:pt x="1559" y="693"/>
                    </a:lnTo>
                    <a:lnTo>
                      <a:pt x="1561" y="693"/>
                    </a:lnTo>
                    <a:lnTo>
                      <a:pt x="1561" y="693"/>
                    </a:lnTo>
                    <a:lnTo>
                      <a:pt x="1561" y="693"/>
                    </a:lnTo>
                    <a:lnTo>
                      <a:pt x="1561" y="693"/>
                    </a:lnTo>
                    <a:lnTo>
                      <a:pt x="1559" y="691"/>
                    </a:lnTo>
                    <a:lnTo>
                      <a:pt x="1557" y="684"/>
                    </a:lnTo>
                    <a:lnTo>
                      <a:pt x="1557" y="682"/>
                    </a:lnTo>
                    <a:lnTo>
                      <a:pt x="1557" y="682"/>
                    </a:lnTo>
                    <a:lnTo>
                      <a:pt x="1557" y="682"/>
                    </a:lnTo>
                    <a:lnTo>
                      <a:pt x="1557" y="682"/>
                    </a:lnTo>
                    <a:lnTo>
                      <a:pt x="1557" y="680"/>
                    </a:lnTo>
                    <a:lnTo>
                      <a:pt x="1555" y="678"/>
                    </a:lnTo>
                    <a:lnTo>
                      <a:pt x="1555" y="678"/>
                    </a:lnTo>
                    <a:lnTo>
                      <a:pt x="1552" y="676"/>
                    </a:lnTo>
                    <a:lnTo>
                      <a:pt x="1552" y="676"/>
                    </a:lnTo>
                    <a:lnTo>
                      <a:pt x="1552" y="674"/>
                    </a:lnTo>
                    <a:lnTo>
                      <a:pt x="1552" y="674"/>
                    </a:lnTo>
                    <a:lnTo>
                      <a:pt x="1550" y="674"/>
                    </a:lnTo>
                    <a:lnTo>
                      <a:pt x="1550" y="674"/>
                    </a:lnTo>
                    <a:lnTo>
                      <a:pt x="1550" y="672"/>
                    </a:lnTo>
                    <a:lnTo>
                      <a:pt x="1550" y="672"/>
                    </a:lnTo>
                    <a:lnTo>
                      <a:pt x="1550" y="670"/>
                    </a:lnTo>
                    <a:lnTo>
                      <a:pt x="1550" y="670"/>
                    </a:lnTo>
                    <a:lnTo>
                      <a:pt x="1550" y="670"/>
                    </a:lnTo>
                    <a:lnTo>
                      <a:pt x="1550" y="670"/>
                    </a:lnTo>
                    <a:lnTo>
                      <a:pt x="1550" y="670"/>
                    </a:lnTo>
                    <a:lnTo>
                      <a:pt x="1550" y="670"/>
                    </a:lnTo>
                    <a:lnTo>
                      <a:pt x="1548" y="670"/>
                    </a:lnTo>
                    <a:lnTo>
                      <a:pt x="1548" y="668"/>
                    </a:lnTo>
                    <a:lnTo>
                      <a:pt x="1548" y="668"/>
                    </a:lnTo>
                    <a:lnTo>
                      <a:pt x="1548" y="668"/>
                    </a:lnTo>
                    <a:lnTo>
                      <a:pt x="1548" y="668"/>
                    </a:lnTo>
                    <a:lnTo>
                      <a:pt x="1548" y="668"/>
                    </a:lnTo>
                    <a:lnTo>
                      <a:pt x="1546" y="668"/>
                    </a:lnTo>
                    <a:lnTo>
                      <a:pt x="1548" y="666"/>
                    </a:lnTo>
                    <a:lnTo>
                      <a:pt x="1546" y="666"/>
                    </a:lnTo>
                    <a:lnTo>
                      <a:pt x="1546" y="664"/>
                    </a:lnTo>
                    <a:lnTo>
                      <a:pt x="1544" y="664"/>
                    </a:lnTo>
                    <a:lnTo>
                      <a:pt x="1546" y="664"/>
                    </a:lnTo>
                    <a:lnTo>
                      <a:pt x="1546" y="662"/>
                    </a:lnTo>
                    <a:lnTo>
                      <a:pt x="1544" y="662"/>
                    </a:lnTo>
                    <a:lnTo>
                      <a:pt x="1544" y="662"/>
                    </a:lnTo>
                    <a:lnTo>
                      <a:pt x="1544" y="662"/>
                    </a:lnTo>
                    <a:lnTo>
                      <a:pt x="1544" y="660"/>
                    </a:lnTo>
                    <a:lnTo>
                      <a:pt x="1544" y="660"/>
                    </a:lnTo>
                    <a:lnTo>
                      <a:pt x="1544" y="660"/>
                    </a:lnTo>
                    <a:lnTo>
                      <a:pt x="1544" y="660"/>
                    </a:lnTo>
                    <a:lnTo>
                      <a:pt x="1542" y="660"/>
                    </a:lnTo>
                    <a:lnTo>
                      <a:pt x="1542" y="660"/>
                    </a:lnTo>
                    <a:lnTo>
                      <a:pt x="1540" y="660"/>
                    </a:lnTo>
                    <a:lnTo>
                      <a:pt x="1540" y="660"/>
                    </a:lnTo>
                    <a:lnTo>
                      <a:pt x="1540" y="658"/>
                    </a:lnTo>
                    <a:lnTo>
                      <a:pt x="1540" y="658"/>
                    </a:lnTo>
                    <a:lnTo>
                      <a:pt x="1540" y="658"/>
                    </a:lnTo>
                    <a:lnTo>
                      <a:pt x="1540" y="658"/>
                    </a:lnTo>
                    <a:lnTo>
                      <a:pt x="1540" y="658"/>
                    </a:lnTo>
                    <a:lnTo>
                      <a:pt x="1540" y="658"/>
                    </a:lnTo>
                    <a:lnTo>
                      <a:pt x="1538" y="658"/>
                    </a:lnTo>
                    <a:lnTo>
                      <a:pt x="1538" y="658"/>
                    </a:lnTo>
                    <a:lnTo>
                      <a:pt x="1538" y="658"/>
                    </a:lnTo>
                    <a:lnTo>
                      <a:pt x="1540" y="656"/>
                    </a:lnTo>
                    <a:lnTo>
                      <a:pt x="1540" y="656"/>
                    </a:lnTo>
                    <a:lnTo>
                      <a:pt x="1538" y="656"/>
                    </a:lnTo>
                    <a:lnTo>
                      <a:pt x="1538" y="656"/>
                    </a:lnTo>
                    <a:lnTo>
                      <a:pt x="1538" y="656"/>
                    </a:lnTo>
                    <a:lnTo>
                      <a:pt x="1540" y="656"/>
                    </a:lnTo>
                    <a:lnTo>
                      <a:pt x="1540" y="656"/>
                    </a:lnTo>
                    <a:lnTo>
                      <a:pt x="1538" y="654"/>
                    </a:lnTo>
                    <a:lnTo>
                      <a:pt x="1536" y="654"/>
                    </a:lnTo>
                    <a:lnTo>
                      <a:pt x="1536" y="654"/>
                    </a:lnTo>
                    <a:lnTo>
                      <a:pt x="1536" y="652"/>
                    </a:lnTo>
                    <a:lnTo>
                      <a:pt x="1534" y="652"/>
                    </a:lnTo>
                    <a:lnTo>
                      <a:pt x="1532" y="652"/>
                    </a:lnTo>
                    <a:lnTo>
                      <a:pt x="1532" y="652"/>
                    </a:lnTo>
                    <a:lnTo>
                      <a:pt x="1532" y="654"/>
                    </a:lnTo>
                    <a:lnTo>
                      <a:pt x="1532" y="654"/>
                    </a:lnTo>
                    <a:lnTo>
                      <a:pt x="1532" y="652"/>
                    </a:lnTo>
                    <a:lnTo>
                      <a:pt x="1532" y="652"/>
                    </a:lnTo>
                    <a:lnTo>
                      <a:pt x="1532" y="652"/>
                    </a:lnTo>
                    <a:lnTo>
                      <a:pt x="1530" y="650"/>
                    </a:lnTo>
                    <a:lnTo>
                      <a:pt x="1530" y="652"/>
                    </a:lnTo>
                    <a:lnTo>
                      <a:pt x="1530" y="652"/>
                    </a:lnTo>
                    <a:lnTo>
                      <a:pt x="1530" y="652"/>
                    </a:lnTo>
                    <a:lnTo>
                      <a:pt x="1528" y="652"/>
                    </a:lnTo>
                    <a:lnTo>
                      <a:pt x="1528" y="652"/>
                    </a:lnTo>
                    <a:lnTo>
                      <a:pt x="1528" y="652"/>
                    </a:lnTo>
                    <a:lnTo>
                      <a:pt x="1528" y="652"/>
                    </a:lnTo>
                    <a:lnTo>
                      <a:pt x="1526" y="654"/>
                    </a:lnTo>
                    <a:lnTo>
                      <a:pt x="1526" y="654"/>
                    </a:lnTo>
                    <a:lnTo>
                      <a:pt x="1526" y="654"/>
                    </a:lnTo>
                    <a:lnTo>
                      <a:pt x="1526" y="654"/>
                    </a:lnTo>
                    <a:lnTo>
                      <a:pt x="1526" y="652"/>
                    </a:lnTo>
                    <a:lnTo>
                      <a:pt x="1528" y="652"/>
                    </a:lnTo>
                    <a:lnTo>
                      <a:pt x="1528" y="650"/>
                    </a:lnTo>
                    <a:lnTo>
                      <a:pt x="1526" y="650"/>
                    </a:lnTo>
                    <a:lnTo>
                      <a:pt x="1524" y="648"/>
                    </a:lnTo>
                    <a:lnTo>
                      <a:pt x="1524" y="650"/>
                    </a:lnTo>
                    <a:lnTo>
                      <a:pt x="1522" y="652"/>
                    </a:lnTo>
                    <a:lnTo>
                      <a:pt x="1522" y="652"/>
                    </a:lnTo>
                    <a:lnTo>
                      <a:pt x="1522" y="652"/>
                    </a:lnTo>
                    <a:lnTo>
                      <a:pt x="1522" y="652"/>
                    </a:lnTo>
                    <a:lnTo>
                      <a:pt x="1522" y="652"/>
                    </a:lnTo>
                    <a:lnTo>
                      <a:pt x="1522" y="652"/>
                    </a:lnTo>
                    <a:lnTo>
                      <a:pt x="1522" y="652"/>
                    </a:lnTo>
                    <a:lnTo>
                      <a:pt x="1522" y="654"/>
                    </a:lnTo>
                    <a:lnTo>
                      <a:pt x="1522" y="654"/>
                    </a:lnTo>
                    <a:lnTo>
                      <a:pt x="1522" y="654"/>
                    </a:lnTo>
                    <a:lnTo>
                      <a:pt x="1522" y="654"/>
                    </a:lnTo>
                    <a:lnTo>
                      <a:pt x="1522" y="654"/>
                    </a:lnTo>
                    <a:lnTo>
                      <a:pt x="1522" y="654"/>
                    </a:lnTo>
                    <a:lnTo>
                      <a:pt x="1522" y="656"/>
                    </a:lnTo>
                    <a:lnTo>
                      <a:pt x="1522" y="656"/>
                    </a:lnTo>
                    <a:lnTo>
                      <a:pt x="1522" y="656"/>
                    </a:lnTo>
                    <a:lnTo>
                      <a:pt x="1522" y="656"/>
                    </a:lnTo>
                    <a:lnTo>
                      <a:pt x="1522" y="656"/>
                    </a:lnTo>
                    <a:lnTo>
                      <a:pt x="1522" y="658"/>
                    </a:lnTo>
                    <a:lnTo>
                      <a:pt x="1522" y="658"/>
                    </a:lnTo>
                    <a:lnTo>
                      <a:pt x="1522" y="658"/>
                    </a:lnTo>
                    <a:lnTo>
                      <a:pt x="1522" y="658"/>
                    </a:lnTo>
                    <a:lnTo>
                      <a:pt x="1522" y="658"/>
                    </a:lnTo>
                    <a:lnTo>
                      <a:pt x="1524" y="658"/>
                    </a:lnTo>
                    <a:lnTo>
                      <a:pt x="1524" y="658"/>
                    </a:lnTo>
                    <a:lnTo>
                      <a:pt x="1524" y="658"/>
                    </a:lnTo>
                    <a:lnTo>
                      <a:pt x="1526" y="660"/>
                    </a:lnTo>
                    <a:lnTo>
                      <a:pt x="1524" y="660"/>
                    </a:lnTo>
                    <a:lnTo>
                      <a:pt x="1522" y="660"/>
                    </a:lnTo>
                    <a:lnTo>
                      <a:pt x="1520" y="660"/>
                    </a:lnTo>
                    <a:lnTo>
                      <a:pt x="1520" y="660"/>
                    </a:lnTo>
                    <a:lnTo>
                      <a:pt x="1520" y="660"/>
                    </a:lnTo>
                    <a:lnTo>
                      <a:pt x="1520" y="660"/>
                    </a:lnTo>
                    <a:lnTo>
                      <a:pt x="1520" y="662"/>
                    </a:lnTo>
                    <a:lnTo>
                      <a:pt x="1522" y="662"/>
                    </a:lnTo>
                    <a:lnTo>
                      <a:pt x="1524" y="664"/>
                    </a:lnTo>
                    <a:lnTo>
                      <a:pt x="1524" y="666"/>
                    </a:lnTo>
                    <a:lnTo>
                      <a:pt x="1526" y="666"/>
                    </a:lnTo>
                    <a:lnTo>
                      <a:pt x="1526" y="666"/>
                    </a:lnTo>
                    <a:lnTo>
                      <a:pt x="1526" y="664"/>
                    </a:lnTo>
                    <a:lnTo>
                      <a:pt x="1526" y="664"/>
                    </a:lnTo>
                    <a:lnTo>
                      <a:pt x="1528" y="664"/>
                    </a:lnTo>
                    <a:lnTo>
                      <a:pt x="1528" y="664"/>
                    </a:lnTo>
                    <a:lnTo>
                      <a:pt x="1530" y="664"/>
                    </a:lnTo>
                    <a:lnTo>
                      <a:pt x="1530" y="666"/>
                    </a:lnTo>
                    <a:lnTo>
                      <a:pt x="1530" y="666"/>
                    </a:lnTo>
                    <a:lnTo>
                      <a:pt x="1530" y="666"/>
                    </a:lnTo>
                    <a:lnTo>
                      <a:pt x="1530" y="668"/>
                    </a:lnTo>
                    <a:lnTo>
                      <a:pt x="1530" y="668"/>
                    </a:lnTo>
                    <a:lnTo>
                      <a:pt x="1530" y="668"/>
                    </a:lnTo>
                    <a:lnTo>
                      <a:pt x="1530" y="668"/>
                    </a:lnTo>
                    <a:lnTo>
                      <a:pt x="1530" y="668"/>
                    </a:lnTo>
                    <a:lnTo>
                      <a:pt x="1530" y="668"/>
                    </a:lnTo>
                    <a:lnTo>
                      <a:pt x="1532" y="666"/>
                    </a:lnTo>
                    <a:lnTo>
                      <a:pt x="1532" y="666"/>
                    </a:lnTo>
                    <a:lnTo>
                      <a:pt x="1532" y="666"/>
                    </a:lnTo>
                    <a:lnTo>
                      <a:pt x="1534" y="666"/>
                    </a:lnTo>
                    <a:lnTo>
                      <a:pt x="1534" y="668"/>
                    </a:lnTo>
                    <a:lnTo>
                      <a:pt x="1532" y="668"/>
                    </a:lnTo>
                    <a:lnTo>
                      <a:pt x="1532" y="668"/>
                    </a:lnTo>
                    <a:lnTo>
                      <a:pt x="1530" y="670"/>
                    </a:lnTo>
                    <a:lnTo>
                      <a:pt x="1532" y="672"/>
                    </a:lnTo>
                    <a:lnTo>
                      <a:pt x="1532" y="672"/>
                    </a:lnTo>
                    <a:lnTo>
                      <a:pt x="1534" y="674"/>
                    </a:lnTo>
                    <a:lnTo>
                      <a:pt x="1534" y="674"/>
                    </a:lnTo>
                    <a:lnTo>
                      <a:pt x="1536" y="672"/>
                    </a:lnTo>
                    <a:lnTo>
                      <a:pt x="1538" y="672"/>
                    </a:lnTo>
                    <a:lnTo>
                      <a:pt x="1538" y="672"/>
                    </a:lnTo>
                    <a:lnTo>
                      <a:pt x="1538" y="674"/>
                    </a:lnTo>
                    <a:lnTo>
                      <a:pt x="1538" y="674"/>
                    </a:lnTo>
                    <a:lnTo>
                      <a:pt x="1538" y="674"/>
                    </a:lnTo>
                    <a:lnTo>
                      <a:pt x="1536" y="674"/>
                    </a:lnTo>
                    <a:lnTo>
                      <a:pt x="1536" y="674"/>
                    </a:lnTo>
                    <a:lnTo>
                      <a:pt x="1536" y="674"/>
                    </a:lnTo>
                    <a:lnTo>
                      <a:pt x="1536" y="676"/>
                    </a:lnTo>
                    <a:lnTo>
                      <a:pt x="1536" y="676"/>
                    </a:lnTo>
                    <a:lnTo>
                      <a:pt x="1536" y="676"/>
                    </a:lnTo>
                    <a:lnTo>
                      <a:pt x="1534" y="676"/>
                    </a:lnTo>
                    <a:lnTo>
                      <a:pt x="1534" y="676"/>
                    </a:lnTo>
                    <a:lnTo>
                      <a:pt x="1534" y="678"/>
                    </a:lnTo>
                    <a:lnTo>
                      <a:pt x="1534" y="678"/>
                    </a:lnTo>
                    <a:lnTo>
                      <a:pt x="1534" y="678"/>
                    </a:lnTo>
                    <a:lnTo>
                      <a:pt x="1534" y="678"/>
                    </a:lnTo>
                    <a:lnTo>
                      <a:pt x="1534" y="678"/>
                    </a:lnTo>
                    <a:lnTo>
                      <a:pt x="1534" y="678"/>
                    </a:lnTo>
                    <a:lnTo>
                      <a:pt x="1534" y="678"/>
                    </a:lnTo>
                    <a:lnTo>
                      <a:pt x="1536" y="680"/>
                    </a:lnTo>
                    <a:lnTo>
                      <a:pt x="1536" y="680"/>
                    </a:lnTo>
                    <a:lnTo>
                      <a:pt x="1536" y="680"/>
                    </a:lnTo>
                    <a:lnTo>
                      <a:pt x="1536" y="680"/>
                    </a:lnTo>
                    <a:lnTo>
                      <a:pt x="1536" y="680"/>
                    </a:lnTo>
                    <a:lnTo>
                      <a:pt x="1536" y="682"/>
                    </a:lnTo>
                    <a:lnTo>
                      <a:pt x="1534" y="682"/>
                    </a:lnTo>
                    <a:lnTo>
                      <a:pt x="1534" y="682"/>
                    </a:lnTo>
                    <a:lnTo>
                      <a:pt x="1536" y="684"/>
                    </a:lnTo>
                    <a:lnTo>
                      <a:pt x="1536" y="684"/>
                    </a:lnTo>
                    <a:lnTo>
                      <a:pt x="1536" y="684"/>
                    </a:lnTo>
                    <a:lnTo>
                      <a:pt x="1536" y="684"/>
                    </a:lnTo>
                    <a:lnTo>
                      <a:pt x="1536" y="687"/>
                    </a:lnTo>
                    <a:lnTo>
                      <a:pt x="1538" y="687"/>
                    </a:lnTo>
                    <a:lnTo>
                      <a:pt x="1540" y="682"/>
                    </a:lnTo>
                    <a:lnTo>
                      <a:pt x="1542" y="682"/>
                    </a:lnTo>
                    <a:lnTo>
                      <a:pt x="1542" y="682"/>
                    </a:lnTo>
                    <a:lnTo>
                      <a:pt x="1542" y="682"/>
                    </a:lnTo>
                    <a:lnTo>
                      <a:pt x="1542" y="684"/>
                    </a:lnTo>
                    <a:lnTo>
                      <a:pt x="1542" y="684"/>
                    </a:lnTo>
                    <a:lnTo>
                      <a:pt x="1542" y="684"/>
                    </a:lnTo>
                    <a:lnTo>
                      <a:pt x="1542" y="684"/>
                    </a:lnTo>
                    <a:lnTo>
                      <a:pt x="1542" y="687"/>
                    </a:lnTo>
                    <a:lnTo>
                      <a:pt x="1542" y="687"/>
                    </a:lnTo>
                    <a:lnTo>
                      <a:pt x="1542" y="687"/>
                    </a:lnTo>
                    <a:lnTo>
                      <a:pt x="1542" y="689"/>
                    </a:lnTo>
                    <a:lnTo>
                      <a:pt x="1542" y="689"/>
                    </a:lnTo>
                    <a:lnTo>
                      <a:pt x="1542" y="689"/>
                    </a:lnTo>
                    <a:lnTo>
                      <a:pt x="1542" y="689"/>
                    </a:lnTo>
                    <a:lnTo>
                      <a:pt x="1542" y="689"/>
                    </a:lnTo>
                    <a:lnTo>
                      <a:pt x="1542" y="689"/>
                    </a:lnTo>
                    <a:lnTo>
                      <a:pt x="1542" y="691"/>
                    </a:lnTo>
                    <a:lnTo>
                      <a:pt x="1542" y="691"/>
                    </a:lnTo>
                    <a:lnTo>
                      <a:pt x="1542" y="691"/>
                    </a:lnTo>
                    <a:lnTo>
                      <a:pt x="1542" y="691"/>
                    </a:lnTo>
                    <a:lnTo>
                      <a:pt x="1542" y="691"/>
                    </a:lnTo>
                    <a:lnTo>
                      <a:pt x="1544" y="689"/>
                    </a:lnTo>
                    <a:lnTo>
                      <a:pt x="1544" y="687"/>
                    </a:lnTo>
                    <a:lnTo>
                      <a:pt x="1544" y="684"/>
                    </a:lnTo>
                    <a:lnTo>
                      <a:pt x="1544" y="684"/>
                    </a:lnTo>
                    <a:lnTo>
                      <a:pt x="1546" y="684"/>
                    </a:lnTo>
                    <a:lnTo>
                      <a:pt x="1546" y="684"/>
                    </a:lnTo>
                    <a:lnTo>
                      <a:pt x="1546" y="684"/>
                    </a:lnTo>
                    <a:lnTo>
                      <a:pt x="1546" y="687"/>
                    </a:lnTo>
                    <a:lnTo>
                      <a:pt x="1544" y="689"/>
                    </a:lnTo>
                    <a:lnTo>
                      <a:pt x="1544" y="689"/>
                    </a:lnTo>
                    <a:lnTo>
                      <a:pt x="1544" y="691"/>
                    </a:lnTo>
                    <a:lnTo>
                      <a:pt x="1544" y="691"/>
                    </a:lnTo>
                    <a:lnTo>
                      <a:pt x="1544" y="693"/>
                    </a:lnTo>
                    <a:lnTo>
                      <a:pt x="1544" y="693"/>
                    </a:lnTo>
                    <a:lnTo>
                      <a:pt x="1546" y="695"/>
                    </a:lnTo>
                    <a:lnTo>
                      <a:pt x="1546" y="695"/>
                    </a:lnTo>
                    <a:lnTo>
                      <a:pt x="1546" y="693"/>
                    </a:lnTo>
                    <a:lnTo>
                      <a:pt x="1546" y="693"/>
                    </a:lnTo>
                    <a:lnTo>
                      <a:pt x="1548" y="693"/>
                    </a:lnTo>
                    <a:lnTo>
                      <a:pt x="1548" y="691"/>
                    </a:lnTo>
                    <a:lnTo>
                      <a:pt x="1546" y="689"/>
                    </a:lnTo>
                    <a:lnTo>
                      <a:pt x="1548" y="687"/>
                    </a:lnTo>
                    <a:lnTo>
                      <a:pt x="1548" y="687"/>
                    </a:lnTo>
                    <a:lnTo>
                      <a:pt x="1548" y="687"/>
                    </a:lnTo>
                    <a:lnTo>
                      <a:pt x="1548" y="687"/>
                    </a:lnTo>
                    <a:lnTo>
                      <a:pt x="1548" y="689"/>
                    </a:lnTo>
                    <a:lnTo>
                      <a:pt x="1548" y="689"/>
                    </a:lnTo>
                    <a:lnTo>
                      <a:pt x="1548" y="691"/>
                    </a:lnTo>
                    <a:lnTo>
                      <a:pt x="1548" y="691"/>
                    </a:lnTo>
                    <a:lnTo>
                      <a:pt x="1548" y="691"/>
                    </a:lnTo>
                    <a:lnTo>
                      <a:pt x="1550" y="691"/>
                    </a:lnTo>
                    <a:lnTo>
                      <a:pt x="1550" y="691"/>
                    </a:lnTo>
                    <a:lnTo>
                      <a:pt x="1550" y="691"/>
                    </a:lnTo>
                    <a:lnTo>
                      <a:pt x="1550" y="689"/>
                    </a:lnTo>
                    <a:lnTo>
                      <a:pt x="1550" y="689"/>
                    </a:lnTo>
                    <a:lnTo>
                      <a:pt x="1550" y="689"/>
                    </a:lnTo>
                    <a:lnTo>
                      <a:pt x="1550" y="689"/>
                    </a:lnTo>
                    <a:lnTo>
                      <a:pt x="1552" y="687"/>
                    </a:lnTo>
                    <a:lnTo>
                      <a:pt x="1550" y="691"/>
                    </a:lnTo>
                    <a:lnTo>
                      <a:pt x="1550" y="691"/>
                    </a:lnTo>
                    <a:lnTo>
                      <a:pt x="1550" y="693"/>
                    </a:lnTo>
                    <a:lnTo>
                      <a:pt x="1550" y="693"/>
                    </a:lnTo>
                    <a:lnTo>
                      <a:pt x="1548" y="695"/>
                    </a:lnTo>
                    <a:lnTo>
                      <a:pt x="1548" y="695"/>
                    </a:lnTo>
                    <a:lnTo>
                      <a:pt x="1548" y="695"/>
                    </a:lnTo>
                    <a:lnTo>
                      <a:pt x="1548" y="695"/>
                    </a:lnTo>
                    <a:lnTo>
                      <a:pt x="1548" y="695"/>
                    </a:lnTo>
                    <a:lnTo>
                      <a:pt x="1548" y="695"/>
                    </a:lnTo>
                    <a:lnTo>
                      <a:pt x="1548" y="697"/>
                    </a:lnTo>
                    <a:lnTo>
                      <a:pt x="1548" y="697"/>
                    </a:lnTo>
                    <a:lnTo>
                      <a:pt x="1548" y="697"/>
                    </a:lnTo>
                    <a:lnTo>
                      <a:pt x="1548" y="697"/>
                    </a:lnTo>
                    <a:lnTo>
                      <a:pt x="1548" y="697"/>
                    </a:lnTo>
                    <a:lnTo>
                      <a:pt x="1550" y="699"/>
                    </a:lnTo>
                    <a:lnTo>
                      <a:pt x="1550" y="699"/>
                    </a:lnTo>
                    <a:lnTo>
                      <a:pt x="1550" y="699"/>
                    </a:lnTo>
                    <a:lnTo>
                      <a:pt x="1552" y="701"/>
                    </a:lnTo>
                    <a:lnTo>
                      <a:pt x="1552" y="703"/>
                    </a:lnTo>
                    <a:lnTo>
                      <a:pt x="1555" y="703"/>
                    </a:lnTo>
                    <a:lnTo>
                      <a:pt x="1555" y="703"/>
                    </a:lnTo>
                    <a:lnTo>
                      <a:pt x="1555" y="703"/>
                    </a:lnTo>
                    <a:lnTo>
                      <a:pt x="1555" y="703"/>
                    </a:lnTo>
                    <a:lnTo>
                      <a:pt x="1555" y="705"/>
                    </a:lnTo>
                    <a:lnTo>
                      <a:pt x="1555" y="705"/>
                    </a:lnTo>
                    <a:lnTo>
                      <a:pt x="1557" y="705"/>
                    </a:lnTo>
                    <a:lnTo>
                      <a:pt x="1557" y="705"/>
                    </a:lnTo>
                    <a:lnTo>
                      <a:pt x="1557" y="705"/>
                    </a:lnTo>
                    <a:lnTo>
                      <a:pt x="1557" y="705"/>
                    </a:lnTo>
                    <a:lnTo>
                      <a:pt x="1559" y="707"/>
                    </a:lnTo>
                    <a:lnTo>
                      <a:pt x="1559" y="707"/>
                    </a:lnTo>
                    <a:lnTo>
                      <a:pt x="1559" y="707"/>
                    </a:lnTo>
                    <a:lnTo>
                      <a:pt x="1559" y="707"/>
                    </a:lnTo>
                    <a:lnTo>
                      <a:pt x="1559" y="707"/>
                    </a:lnTo>
                    <a:lnTo>
                      <a:pt x="1559" y="707"/>
                    </a:lnTo>
                    <a:lnTo>
                      <a:pt x="1559" y="707"/>
                    </a:lnTo>
                    <a:lnTo>
                      <a:pt x="1559" y="709"/>
                    </a:lnTo>
                    <a:lnTo>
                      <a:pt x="1561" y="709"/>
                    </a:lnTo>
                    <a:lnTo>
                      <a:pt x="1561" y="709"/>
                    </a:lnTo>
                    <a:lnTo>
                      <a:pt x="1561" y="709"/>
                    </a:lnTo>
                    <a:lnTo>
                      <a:pt x="1561" y="709"/>
                    </a:lnTo>
                    <a:lnTo>
                      <a:pt x="1561" y="711"/>
                    </a:lnTo>
                    <a:lnTo>
                      <a:pt x="1561" y="709"/>
                    </a:lnTo>
                    <a:lnTo>
                      <a:pt x="1563" y="709"/>
                    </a:lnTo>
                    <a:lnTo>
                      <a:pt x="1563" y="709"/>
                    </a:lnTo>
                    <a:lnTo>
                      <a:pt x="1563" y="709"/>
                    </a:lnTo>
                    <a:lnTo>
                      <a:pt x="1563" y="709"/>
                    </a:lnTo>
                    <a:lnTo>
                      <a:pt x="1563" y="709"/>
                    </a:lnTo>
                    <a:lnTo>
                      <a:pt x="1563" y="709"/>
                    </a:lnTo>
                    <a:lnTo>
                      <a:pt x="1563" y="709"/>
                    </a:lnTo>
                    <a:lnTo>
                      <a:pt x="1563" y="711"/>
                    </a:lnTo>
                    <a:lnTo>
                      <a:pt x="1563" y="711"/>
                    </a:lnTo>
                    <a:lnTo>
                      <a:pt x="1565" y="711"/>
                    </a:lnTo>
                    <a:lnTo>
                      <a:pt x="1565" y="711"/>
                    </a:lnTo>
                    <a:lnTo>
                      <a:pt x="1565" y="709"/>
                    </a:lnTo>
                    <a:lnTo>
                      <a:pt x="1565" y="709"/>
                    </a:lnTo>
                    <a:close/>
                    <a:moveTo>
                      <a:pt x="1264" y="576"/>
                    </a:moveTo>
                    <a:lnTo>
                      <a:pt x="1262" y="576"/>
                    </a:lnTo>
                    <a:lnTo>
                      <a:pt x="1262" y="578"/>
                    </a:lnTo>
                    <a:lnTo>
                      <a:pt x="1260" y="578"/>
                    </a:lnTo>
                    <a:lnTo>
                      <a:pt x="1260" y="582"/>
                    </a:lnTo>
                    <a:lnTo>
                      <a:pt x="1258" y="582"/>
                    </a:lnTo>
                    <a:lnTo>
                      <a:pt x="1258" y="582"/>
                    </a:lnTo>
                    <a:lnTo>
                      <a:pt x="1258" y="586"/>
                    </a:lnTo>
                    <a:lnTo>
                      <a:pt x="1258" y="586"/>
                    </a:lnTo>
                    <a:lnTo>
                      <a:pt x="1258" y="584"/>
                    </a:lnTo>
                    <a:lnTo>
                      <a:pt x="1262" y="580"/>
                    </a:lnTo>
                    <a:lnTo>
                      <a:pt x="1262" y="580"/>
                    </a:lnTo>
                    <a:lnTo>
                      <a:pt x="1262" y="580"/>
                    </a:lnTo>
                    <a:lnTo>
                      <a:pt x="1262" y="578"/>
                    </a:lnTo>
                    <a:lnTo>
                      <a:pt x="1262" y="578"/>
                    </a:lnTo>
                    <a:lnTo>
                      <a:pt x="1266" y="576"/>
                    </a:lnTo>
                    <a:lnTo>
                      <a:pt x="1266" y="574"/>
                    </a:lnTo>
                    <a:lnTo>
                      <a:pt x="1266" y="574"/>
                    </a:lnTo>
                    <a:lnTo>
                      <a:pt x="1266" y="574"/>
                    </a:lnTo>
                    <a:lnTo>
                      <a:pt x="1266" y="574"/>
                    </a:lnTo>
                    <a:lnTo>
                      <a:pt x="1264" y="574"/>
                    </a:lnTo>
                    <a:lnTo>
                      <a:pt x="1264" y="576"/>
                    </a:lnTo>
                    <a:close/>
                    <a:moveTo>
                      <a:pt x="1239" y="562"/>
                    </a:moveTo>
                    <a:lnTo>
                      <a:pt x="1239" y="562"/>
                    </a:lnTo>
                    <a:lnTo>
                      <a:pt x="1239" y="562"/>
                    </a:lnTo>
                    <a:lnTo>
                      <a:pt x="1239" y="562"/>
                    </a:lnTo>
                    <a:lnTo>
                      <a:pt x="1239" y="562"/>
                    </a:lnTo>
                    <a:lnTo>
                      <a:pt x="1239" y="559"/>
                    </a:lnTo>
                    <a:lnTo>
                      <a:pt x="1239" y="559"/>
                    </a:lnTo>
                    <a:lnTo>
                      <a:pt x="1239" y="557"/>
                    </a:lnTo>
                    <a:lnTo>
                      <a:pt x="1239" y="557"/>
                    </a:lnTo>
                    <a:lnTo>
                      <a:pt x="1239" y="555"/>
                    </a:lnTo>
                    <a:lnTo>
                      <a:pt x="1239" y="557"/>
                    </a:lnTo>
                    <a:lnTo>
                      <a:pt x="1237" y="557"/>
                    </a:lnTo>
                    <a:lnTo>
                      <a:pt x="1235" y="562"/>
                    </a:lnTo>
                    <a:lnTo>
                      <a:pt x="1235" y="562"/>
                    </a:lnTo>
                    <a:lnTo>
                      <a:pt x="1237" y="562"/>
                    </a:lnTo>
                    <a:lnTo>
                      <a:pt x="1237" y="562"/>
                    </a:lnTo>
                    <a:lnTo>
                      <a:pt x="1237" y="562"/>
                    </a:lnTo>
                    <a:lnTo>
                      <a:pt x="1237" y="562"/>
                    </a:lnTo>
                    <a:lnTo>
                      <a:pt x="1239" y="562"/>
                    </a:lnTo>
                    <a:lnTo>
                      <a:pt x="1239" y="562"/>
                    </a:lnTo>
                    <a:close/>
                    <a:moveTo>
                      <a:pt x="1184" y="570"/>
                    </a:moveTo>
                    <a:lnTo>
                      <a:pt x="1182" y="570"/>
                    </a:lnTo>
                    <a:lnTo>
                      <a:pt x="1182" y="570"/>
                    </a:lnTo>
                    <a:lnTo>
                      <a:pt x="1180" y="570"/>
                    </a:lnTo>
                    <a:lnTo>
                      <a:pt x="1180" y="572"/>
                    </a:lnTo>
                    <a:lnTo>
                      <a:pt x="1180" y="572"/>
                    </a:lnTo>
                    <a:lnTo>
                      <a:pt x="1180" y="572"/>
                    </a:lnTo>
                    <a:lnTo>
                      <a:pt x="1180" y="572"/>
                    </a:lnTo>
                    <a:lnTo>
                      <a:pt x="1180" y="572"/>
                    </a:lnTo>
                    <a:lnTo>
                      <a:pt x="1180" y="574"/>
                    </a:lnTo>
                    <a:lnTo>
                      <a:pt x="1180" y="572"/>
                    </a:lnTo>
                    <a:lnTo>
                      <a:pt x="1182" y="572"/>
                    </a:lnTo>
                    <a:lnTo>
                      <a:pt x="1184" y="570"/>
                    </a:lnTo>
                    <a:lnTo>
                      <a:pt x="1184" y="570"/>
                    </a:lnTo>
                    <a:lnTo>
                      <a:pt x="1184" y="570"/>
                    </a:lnTo>
                    <a:lnTo>
                      <a:pt x="1184" y="570"/>
                    </a:lnTo>
                    <a:lnTo>
                      <a:pt x="1184" y="570"/>
                    </a:lnTo>
                    <a:close/>
                    <a:moveTo>
                      <a:pt x="1194" y="537"/>
                    </a:move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close/>
                    <a:moveTo>
                      <a:pt x="1172" y="584"/>
                    </a:moveTo>
                    <a:lnTo>
                      <a:pt x="1172" y="582"/>
                    </a:lnTo>
                    <a:lnTo>
                      <a:pt x="1172" y="582"/>
                    </a:lnTo>
                    <a:lnTo>
                      <a:pt x="1172" y="582"/>
                    </a:lnTo>
                    <a:lnTo>
                      <a:pt x="1172" y="582"/>
                    </a:lnTo>
                    <a:lnTo>
                      <a:pt x="1172" y="582"/>
                    </a:lnTo>
                    <a:lnTo>
                      <a:pt x="1172" y="582"/>
                    </a:lnTo>
                    <a:lnTo>
                      <a:pt x="1169" y="582"/>
                    </a:lnTo>
                    <a:lnTo>
                      <a:pt x="1169" y="584"/>
                    </a:lnTo>
                    <a:lnTo>
                      <a:pt x="1167" y="586"/>
                    </a:lnTo>
                    <a:lnTo>
                      <a:pt x="1167" y="588"/>
                    </a:lnTo>
                    <a:lnTo>
                      <a:pt x="1167" y="588"/>
                    </a:lnTo>
                    <a:lnTo>
                      <a:pt x="1167" y="588"/>
                    </a:lnTo>
                    <a:lnTo>
                      <a:pt x="1169" y="588"/>
                    </a:lnTo>
                    <a:lnTo>
                      <a:pt x="1169" y="588"/>
                    </a:lnTo>
                    <a:lnTo>
                      <a:pt x="1172" y="586"/>
                    </a:lnTo>
                    <a:lnTo>
                      <a:pt x="1172" y="586"/>
                    </a:lnTo>
                    <a:lnTo>
                      <a:pt x="1172" y="584"/>
                    </a:lnTo>
                    <a:close/>
                    <a:moveTo>
                      <a:pt x="1178" y="551"/>
                    </a:moveTo>
                    <a:lnTo>
                      <a:pt x="1178" y="551"/>
                    </a:lnTo>
                    <a:lnTo>
                      <a:pt x="1178" y="549"/>
                    </a:lnTo>
                    <a:lnTo>
                      <a:pt x="1178" y="551"/>
                    </a:lnTo>
                    <a:lnTo>
                      <a:pt x="1178" y="551"/>
                    </a:lnTo>
                    <a:lnTo>
                      <a:pt x="1178" y="551"/>
                    </a:lnTo>
                    <a:lnTo>
                      <a:pt x="1180" y="551"/>
                    </a:lnTo>
                    <a:lnTo>
                      <a:pt x="1180" y="551"/>
                    </a:lnTo>
                    <a:lnTo>
                      <a:pt x="1180" y="551"/>
                    </a:lnTo>
                    <a:lnTo>
                      <a:pt x="1182" y="551"/>
                    </a:lnTo>
                    <a:lnTo>
                      <a:pt x="1182" y="551"/>
                    </a:lnTo>
                    <a:lnTo>
                      <a:pt x="1182" y="549"/>
                    </a:lnTo>
                    <a:lnTo>
                      <a:pt x="1182" y="549"/>
                    </a:lnTo>
                    <a:lnTo>
                      <a:pt x="1182" y="549"/>
                    </a:lnTo>
                    <a:lnTo>
                      <a:pt x="1182" y="549"/>
                    </a:lnTo>
                    <a:lnTo>
                      <a:pt x="1182" y="549"/>
                    </a:lnTo>
                    <a:lnTo>
                      <a:pt x="1182" y="549"/>
                    </a:lnTo>
                    <a:lnTo>
                      <a:pt x="1180" y="549"/>
                    </a:lnTo>
                    <a:lnTo>
                      <a:pt x="1180" y="549"/>
                    </a:lnTo>
                    <a:lnTo>
                      <a:pt x="1180" y="549"/>
                    </a:lnTo>
                    <a:lnTo>
                      <a:pt x="1180" y="547"/>
                    </a:lnTo>
                    <a:lnTo>
                      <a:pt x="1180" y="547"/>
                    </a:lnTo>
                    <a:lnTo>
                      <a:pt x="1180" y="547"/>
                    </a:lnTo>
                    <a:lnTo>
                      <a:pt x="1178" y="549"/>
                    </a:lnTo>
                    <a:lnTo>
                      <a:pt x="1178" y="549"/>
                    </a:lnTo>
                    <a:lnTo>
                      <a:pt x="1178" y="549"/>
                    </a:lnTo>
                    <a:lnTo>
                      <a:pt x="1178" y="549"/>
                    </a:lnTo>
                    <a:lnTo>
                      <a:pt x="1178" y="549"/>
                    </a:lnTo>
                    <a:lnTo>
                      <a:pt x="1178" y="549"/>
                    </a:lnTo>
                    <a:lnTo>
                      <a:pt x="1178" y="551"/>
                    </a:lnTo>
                    <a:lnTo>
                      <a:pt x="1178" y="551"/>
                    </a:lnTo>
                    <a:close/>
                    <a:moveTo>
                      <a:pt x="1215" y="611"/>
                    </a:moveTo>
                    <a:lnTo>
                      <a:pt x="1215" y="611"/>
                    </a:lnTo>
                    <a:lnTo>
                      <a:pt x="1215" y="613"/>
                    </a:lnTo>
                    <a:lnTo>
                      <a:pt x="1215" y="613"/>
                    </a:lnTo>
                    <a:lnTo>
                      <a:pt x="1215" y="611"/>
                    </a:lnTo>
                    <a:lnTo>
                      <a:pt x="1215" y="611"/>
                    </a:lnTo>
                    <a:lnTo>
                      <a:pt x="1215" y="611"/>
                    </a:lnTo>
                    <a:lnTo>
                      <a:pt x="1215" y="611"/>
                    </a:lnTo>
                    <a:close/>
                    <a:moveTo>
                      <a:pt x="1190" y="570"/>
                    </a:moveTo>
                    <a:lnTo>
                      <a:pt x="1190" y="570"/>
                    </a:lnTo>
                    <a:lnTo>
                      <a:pt x="1192" y="566"/>
                    </a:lnTo>
                    <a:lnTo>
                      <a:pt x="1192" y="566"/>
                    </a:lnTo>
                    <a:lnTo>
                      <a:pt x="1188" y="566"/>
                    </a:lnTo>
                    <a:lnTo>
                      <a:pt x="1188" y="566"/>
                    </a:lnTo>
                    <a:lnTo>
                      <a:pt x="1190" y="566"/>
                    </a:lnTo>
                    <a:lnTo>
                      <a:pt x="1190" y="564"/>
                    </a:lnTo>
                    <a:lnTo>
                      <a:pt x="1188" y="564"/>
                    </a:lnTo>
                    <a:lnTo>
                      <a:pt x="1188" y="564"/>
                    </a:lnTo>
                    <a:lnTo>
                      <a:pt x="1186" y="566"/>
                    </a:lnTo>
                    <a:lnTo>
                      <a:pt x="1186" y="566"/>
                    </a:lnTo>
                    <a:lnTo>
                      <a:pt x="1186" y="566"/>
                    </a:lnTo>
                    <a:lnTo>
                      <a:pt x="1188" y="568"/>
                    </a:lnTo>
                    <a:lnTo>
                      <a:pt x="1188" y="568"/>
                    </a:lnTo>
                    <a:lnTo>
                      <a:pt x="1188" y="568"/>
                    </a:lnTo>
                    <a:lnTo>
                      <a:pt x="1188" y="568"/>
                    </a:lnTo>
                    <a:lnTo>
                      <a:pt x="1188" y="568"/>
                    </a:lnTo>
                    <a:lnTo>
                      <a:pt x="1188" y="568"/>
                    </a:lnTo>
                    <a:lnTo>
                      <a:pt x="1188" y="568"/>
                    </a:lnTo>
                    <a:lnTo>
                      <a:pt x="1186" y="568"/>
                    </a:lnTo>
                    <a:lnTo>
                      <a:pt x="1186" y="570"/>
                    </a:lnTo>
                    <a:lnTo>
                      <a:pt x="1186" y="570"/>
                    </a:lnTo>
                    <a:lnTo>
                      <a:pt x="1186" y="570"/>
                    </a:lnTo>
                    <a:lnTo>
                      <a:pt x="1186" y="570"/>
                    </a:lnTo>
                    <a:lnTo>
                      <a:pt x="1188" y="570"/>
                    </a:lnTo>
                    <a:lnTo>
                      <a:pt x="1188" y="570"/>
                    </a:lnTo>
                    <a:lnTo>
                      <a:pt x="1188" y="572"/>
                    </a:lnTo>
                    <a:lnTo>
                      <a:pt x="1188" y="572"/>
                    </a:lnTo>
                    <a:lnTo>
                      <a:pt x="1186" y="572"/>
                    </a:lnTo>
                    <a:lnTo>
                      <a:pt x="1186" y="572"/>
                    </a:lnTo>
                    <a:lnTo>
                      <a:pt x="1186" y="572"/>
                    </a:lnTo>
                    <a:lnTo>
                      <a:pt x="1186" y="572"/>
                    </a:lnTo>
                    <a:lnTo>
                      <a:pt x="1186" y="572"/>
                    </a:lnTo>
                    <a:lnTo>
                      <a:pt x="1184" y="572"/>
                    </a:lnTo>
                    <a:lnTo>
                      <a:pt x="1184" y="572"/>
                    </a:lnTo>
                    <a:lnTo>
                      <a:pt x="1184" y="574"/>
                    </a:lnTo>
                    <a:lnTo>
                      <a:pt x="1184" y="576"/>
                    </a:lnTo>
                    <a:lnTo>
                      <a:pt x="1184" y="576"/>
                    </a:lnTo>
                    <a:lnTo>
                      <a:pt x="1184" y="576"/>
                    </a:lnTo>
                    <a:lnTo>
                      <a:pt x="1184" y="578"/>
                    </a:lnTo>
                    <a:lnTo>
                      <a:pt x="1182" y="578"/>
                    </a:lnTo>
                    <a:lnTo>
                      <a:pt x="1180" y="582"/>
                    </a:lnTo>
                    <a:lnTo>
                      <a:pt x="1180" y="582"/>
                    </a:lnTo>
                    <a:lnTo>
                      <a:pt x="1176" y="584"/>
                    </a:lnTo>
                    <a:lnTo>
                      <a:pt x="1176" y="586"/>
                    </a:lnTo>
                    <a:lnTo>
                      <a:pt x="1176" y="586"/>
                    </a:lnTo>
                    <a:lnTo>
                      <a:pt x="1176" y="586"/>
                    </a:lnTo>
                    <a:lnTo>
                      <a:pt x="1176" y="586"/>
                    </a:lnTo>
                    <a:lnTo>
                      <a:pt x="1176" y="588"/>
                    </a:lnTo>
                    <a:lnTo>
                      <a:pt x="1174" y="588"/>
                    </a:lnTo>
                    <a:lnTo>
                      <a:pt x="1174" y="588"/>
                    </a:lnTo>
                    <a:lnTo>
                      <a:pt x="1174" y="590"/>
                    </a:lnTo>
                    <a:lnTo>
                      <a:pt x="1174" y="590"/>
                    </a:lnTo>
                    <a:lnTo>
                      <a:pt x="1174" y="590"/>
                    </a:lnTo>
                    <a:lnTo>
                      <a:pt x="1176" y="590"/>
                    </a:lnTo>
                    <a:lnTo>
                      <a:pt x="1174" y="592"/>
                    </a:lnTo>
                    <a:lnTo>
                      <a:pt x="1174" y="592"/>
                    </a:lnTo>
                    <a:lnTo>
                      <a:pt x="1174" y="592"/>
                    </a:lnTo>
                    <a:lnTo>
                      <a:pt x="1172" y="592"/>
                    </a:lnTo>
                    <a:lnTo>
                      <a:pt x="1172" y="592"/>
                    </a:lnTo>
                    <a:lnTo>
                      <a:pt x="1172" y="594"/>
                    </a:lnTo>
                    <a:lnTo>
                      <a:pt x="1172" y="596"/>
                    </a:lnTo>
                    <a:lnTo>
                      <a:pt x="1172" y="596"/>
                    </a:lnTo>
                    <a:lnTo>
                      <a:pt x="1172" y="596"/>
                    </a:lnTo>
                    <a:lnTo>
                      <a:pt x="1172" y="596"/>
                    </a:lnTo>
                    <a:lnTo>
                      <a:pt x="1172" y="596"/>
                    </a:lnTo>
                    <a:lnTo>
                      <a:pt x="1174" y="596"/>
                    </a:lnTo>
                    <a:lnTo>
                      <a:pt x="1174" y="596"/>
                    </a:lnTo>
                    <a:lnTo>
                      <a:pt x="1176" y="594"/>
                    </a:lnTo>
                    <a:lnTo>
                      <a:pt x="1178" y="594"/>
                    </a:lnTo>
                    <a:lnTo>
                      <a:pt x="1178" y="594"/>
                    </a:lnTo>
                    <a:lnTo>
                      <a:pt x="1178" y="592"/>
                    </a:lnTo>
                    <a:lnTo>
                      <a:pt x="1180" y="592"/>
                    </a:lnTo>
                    <a:lnTo>
                      <a:pt x="1182" y="592"/>
                    </a:lnTo>
                    <a:lnTo>
                      <a:pt x="1182" y="592"/>
                    </a:lnTo>
                    <a:lnTo>
                      <a:pt x="1182" y="590"/>
                    </a:lnTo>
                    <a:lnTo>
                      <a:pt x="1182" y="590"/>
                    </a:lnTo>
                    <a:lnTo>
                      <a:pt x="1182" y="588"/>
                    </a:lnTo>
                    <a:lnTo>
                      <a:pt x="1182" y="588"/>
                    </a:lnTo>
                    <a:lnTo>
                      <a:pt x="1182" y="588"/>
                    </a:lnTo>
                    <a:lnTo>
                      <a:pt x="1182" y="588"/>
                    </a:lnTo>
                    <a:lnTo>
                      <a:pt x="1182" y="588"/>
                    </a:lnTo>
                    <a:lnTo>
                      <a:pt x="1182" y="586"/>
                    </a:lnTo>
                    <a:lnTo>
                      <a:pt x="1182" y="586"/>
                    </a:lnTo>
                    <a:lnTo>
                      <a:pt x="1184" y="586"/>
                    </a:lnTo>
                    <a:lnTo>
                      <a:pt x="1184" y="584"/>
                    </a:lnTo>
                    <a:lnTo>
                      <a:pt x="1184" y="584"/>
                    </a:lnTo>
                    <a:lnTo>
                      <a:pt x="1184" y="584"/>
                    </a:lnTo>
                    <a:lnTo>
                      <a:pt x="1184" y="584"/>
                    </a:lnTo>
                    <a:lnTo>
                      <a:pt x="1184" y="582"/>
                    </a:lnTo>
                    <a:lnTo>
                      <a:pt x="1186" y="580"/>
                    </a:lnTo>
                    <a:lnTo>
                      <a:pt x="1188" y="578"/>
                    </a:lnTo>
                    <a:lnTo>
                      <a:pt x="1192" y="572"/>
                    </a:lnTo>
                    <a:lnTo>
                      <a:pt x="1192" y="570"/>
                    </a:lnTo>
                    <a:lnTo>
                      <a:pt x="1194" y="568"/>
                    </a:lnTo>
                    <a:lnTo>
                      <a:pt x="1194" y="568"/>
                    </a:lnTo>
                    <a:lnTo>
                      <a:pt x="1194" y="568"/>
                    </a:lnTo>
                    <a:lnTo>
                      <a:pt x="1194" y="568"/>
                    </a:lnTo>
                    <a:lnTo>
                      <a:pt x="1194" y="568"/>
                    </a:lnTo>
                    <a:lnTo>
                      <a:pt x="1194" y="568"/>
                    </a:lnTo>
                    <a:lnTo>
                      <a:pt x="1190" y="570"/>
                    </a:lnTo>
                    <a:close/>
                    <a:moveTo>
                      <a:pt x="1184" y="537"/>
                    </a:moveTo>
                    <a:lnTo>
                      <a:pt x="1184" y="537"/>
                    </a:lnTo>
                    <a:lnTo>
                      <a:pt x="1184" y="537"/>
                    </a:lnTo>
                    <a:lnTo>
                      <a:pt x="1182" y="537"/>
                    </a:lnTo>
                    <a:lnTo>
                      <a:pt x="1182" y="537"/>
                    </a:lnTo>
                    <a:lnTo>
                      <a:pt x="1182" y="539"/>
                    </a:lnTo>
                    <a:lnTo>
                      <a:pt x="1182" y="539"/>
                    </a:lnTo>
                    <a:lnTo>
                      <a:pt x="1182" y="539"/>
                    </a:lnTo>
                    <a:lnTo>
                      <a:pt x="1182" y="539"/>
                    </a:lnTo>
                    <a:lnTo>
                      <a:pt x="1182" y="539"/>
                    </a:lnTo>
                    <a:lnTo>
                      <a:pt x="1182" y="539"/>
                    </a:lnTo>
                    <a:lnTo>
                      <a:pt x="1182" y="539"/>
                    </a:lnTo>
                    <a:lnTo>
                      <a:pt x="1182" y="539"/>
                    </a:lnTo>
                    <a:lnTo>
                      <a:pt x="1182" y="539"/>
                    </a:lnTo>
                    <a:lnTo>
                      <a:pt x="1182" y="539"/>
                    </a:lnTo>
                    <a:lnTo>
                      <a:pt x="1184" y="539"/>
                    </a:lnTo>
                    <a:lnTo>
                      <a:pt x="1184" y="539"/>
                    </a:lnTo>
                    <a:lnTo>
                      <a:pt x="1184" y="539"/>
                    </a:lnTo>
                    <a:lnTo>
                      <a:pt x="1184" y="539"/>
                    </a:lnTo>
                    <a:lnTo>
                      <a:pt x="1184" y="539"/>
                    </a:lnTo>
                    <a:lnTo>
                      <a:pt x="1184" y="539"/>
                    </a:lnTo>
                    <a:lnTo>
                      <a:pt x="1184" y="539"/>
                    </a:lnTo>
                    <a:lnTo>
                      <a:pt x="1184" y="539"/>
                    </a:lnTo>
                    <a:lnTo>
                      <a:pt x="1184" y="539"/>
                    </a:lnTo>
                    <a:lnTo>
                      <a:pt x="1184" y="539"/>
                    </a:lnTo>
                    <a:lnTo>
                      <a:pt x="1184" y="539"/>
                    </a:lnTo>
                    <a:lnTo>
                      <a:pt x="1186" y="539"/>
                    </a:lnTo>
                    <a:lnTo>
                      <a:pt x="1186" y="539"/>
                    </a:lnTo>
                    <a:lnTo>
                      <a:pt x="1186" y="539"/>
                    </a:lnTo>
                    <a:lnTo>
                      <a:pt x="1188" y="537"/>
                    </a:lnTo>
                    <a:lnTo>
                      <a:pt x="1186" y="537"/>
                    </a:lnTo>
                    <a:lnTo>
                      <a:pt x="1186" y="537"/>
                    </a:lnTo>
                    <a:lnTo>
                      <a:pt x="1186" y="537"/>
                    </a:lnTo>
                    <a:lnTo>
                      <a:pt x="1186" y="537"/>
                    </a:lnTo>
                    <a:lnTo>
                      <a:pt x="1186" y="537"/>
                    </a:lnTo>
                    <a:lnTo>
                      <a:pt x="1186" y="537"/>
                    </a:lnTo>
                    <a:lnTo>
                      <a:pt x="1186" y="539"/>
                    </a:lnTo>
                    <a:lnTo>
                      <a:pt x="1186" y="539"/>
                    </a:lnTo>
                    <a:lnTo>
                      <a:pt x="1186" y="539"/>
                    </a:lnTo>
                    <a:lnTo>
                      <a:pt x="1186" y="539"/>
                    </a:lnTo>
                    <a:lnTo>
                      <a:pt x="1186" y="537"/>
                    </a:lnTo>
                    <a:lnTo>
                      <a:pt x="1186" y="537"/>
                    </a:lnTo>
                    <a:lnTo>
                      <a:pt x="1186" y="537"/>
                    </a:lnTo>
                    <a:lnTo>
                      <a:pt x="1186" y="537"/>
                    </a:lnTo>
                    <a:lnTo>
                      <a:pt x="1186" y="537"/>
                    </a:lnTo>
                    <a:lnTo>
                      <a:pt x="1186" y="537"/>
                    </a:lnTo>
                    <a:lnTo>
                      <a:pt x="1186" y="537"/>
                    </a:lnTo>
                    <a:lnTo>
                      <a:pt x="1184" y="537"/>
                    </a:lnTo>
                    <a:lnTo>
                      <a:pt x="1184" y="537"/>
                    </a:lnTo>
                    <a:lnTo>
                      <a:pt x="1184" y="537"/>
                    </a:lnTo>
                    <a:lnTo>
                      <a:pt x="1184" y="537"/>
                    </a:lnTo>
                    <a:lnTo>
                      <a:pt x="1184" y="537"/>
                    </a:lnTo>
                    <a:lnTo>
                      <a:pt x="1184" y="537"/>
                    </a:lnTo>
                    <a:lnTo>
                      <a:pt x="1184" y="537"/>
                    </a:lnTo>
                    <a:lnTo>
                      <a:pt x="1184" y="537"/>
                    </a:lnTo>
                    <a:lnTo>
                      <a:pt x="1184" y="537"/>
                    </a:lnTo>
                    <a:lnTo>
                      <a:pt x="1184" y="537"/>
                    </a:lnTo>
                    <a:lnTo>
                      <a:pt x="1184" y="537"/>
                    </a:lnTo>
                    <a:close/>
                    <a:moveTo>
                      <a:pt x="1231" y="564"/>
                    </a:moveTo>
                    <a:lnTo>
                      <a:pt x="1229" y="564"/>
                    </a:lnTo>
                    <a:lnTo>
                      <a:pt x="1229" y="564"/>
                    </a:lnTo>
                    <a:lnTo>
                      <a:pt x="1229" y="564"/>
                    </a:lnTo>
                    <a:lnTo>
                      <a:pt x="1229" y="564"/>
                    </a:lnTo>
                    <a:lnTo>
                      <a:pt x="1229" y="564"/>
                    </a:lnTo>
                    <a:lnTo>
                      <a:pt x="1229" y="564"/>
                    </a:lnTo>
                    <a:lnTo>
                      <a:pt x="1229" y="564"/>
                    </a:lnTo>
                    <a:lnTo>
                      <a:pt x="1229" y="562"/>
                    </a:lnTo>
                    <a:lnTo>
                      <a:pt x="1229" y="562"/>
                    </a:lnTo>
                    <a:lnTo>
                      <a:pt x="1227" y="562"/>
                    </a:lnTo>
                    <a:lnTo>
                      <a:pt x="1227" y="562"/>
                    </a:lnTo>
                    <a:lnTo>
                      <a:pt x="1227" y="562"/>
                    </a:lnTo>
                    <a:lnTo>
                      <a:pt x="1227" y="562"/>
                    </a:lnTo>
                    <a:lnTo>
                      <a:pt x="1227" y="562"/>
                    </a:lnTo>
                    <a:lnTo>
                      <a:pt x="1229" y="564"/>
                    </a:lnTo>
                    <a:lnTo>
                      <a:pt x="1229" y="564"/>
                    </a:lnTo>
                    <a:lnTo>
                      <a:pt x="1229" y="564"/>
                    </a:lnTo>
                    <a:lnTo>
                      <a:pt x="1229" y="564"/>
                    </a:lnTo>
                    <a:lnTo>
                      <a:pt x="1229" y="564"/>
                    </a:lnTo>
                    <a:lnTo>
                      <a:pt x="1229" y="564"/>
                    </a:lnTo>
                    <a:lnTo>
                      <a:pt x="1229" y="564"/>
                    </a:lnTo>
                    <a:lnTo>
                      <a:pt x="1231" y="564"/>
                    </a:lnTo>
                    <a:lnTo>
                      <a:pt x="1231" y="564"/>
                    </a:lnTo>
                    <a:lnTo>
                      <a:pt x="1231" y="564"/>
                    </a:lnTo>
                    <a:lnTo>
                      <a:pt x="1231" y="564"/>
                    </a:lnTo>
                    <a:close/>
                    <a:moveTo>
                      <a:pt x="1237" y="566"/>
                    </a:moveTo>
                    <a:lnTo>
                      <a:pt x="1235" y="566"/>
                    </a:lnTo>
                    <a:lnTo>
                      <a:pt x="1235" y="564"/>
                    </a:lnTo>
                    <a:lnTo>
                      <a:pt x="1233" y="564"/>
                    </a:lnTo>
                    <a:lnTo>
                      <a:pt x="1233" y="564"/>
                    </a:lnTo>
                    <a:lnTo>
                      <a:pt x="1233" y="564"/>
                    </a:lnTo>
                    <a:lnTo>
                      <a:pt x="1233" y="564"/>
                    </a:lnTo>
                    <a:lnTo>
                      <a:pt x="1235" y="566"/>
                    </a:lnTo>
                    <a:lnTo>
                      <a:pt x="1235" y="566"/>
                    </a:lnTo>
                    <a:lnTo>
                      <a:pt x="1235" y="566"/>
                    </a:lnTo>
                    <a:lnTo>
                      <a:pt x="1237" y="566"/>
                    </a:lnTo>
                    <a:lnTo>
                      <a:pt x="1237" y="566"/>
                    </a:lnTo>
                    <a:lnTo>
                      <a:pt x="1237" y="566"/>
                    </a:lnTo>
                    <a:lnTo>
                      <a:pt x="1237" y="566"/>
                    </a:lnTo>
                    <a:lnTo>
                      <a:pt x="1237" y="566"/>
                    </a:lnTo>
                    <a:close/>
                    <a:moveTo>
                      <a:pt x="1223" y="562"/>
                    </a:moveTo>
                    <a:lnTo>
                      <a:pt x="1225" y="562"/>
                    </a:lnTo>
                    <a:lnTo>
                      <a:pt x="1225" y="562"/>
                    </a:lnTo>
                    <a:lnTo>
                      <a:pt x="1225" y="562"/>
                    </a:lnTo>
                    <a:lnTo>
                      <a:pt x="1225" y="562"/>
                    </a:lnTo>
                    <a:lnTo>
                      <a:pt x="1223" y="562"/>
                    </a:lnTo>
                    <a:close/>
                    <a:moveTo>
                      <a:pt x="1223" y="562"/>
                    </a:moveTo>
                    <a:lnTo>
                      <a:pt x="1223" y="562"/>
                    </a:lnTo>
                    <a:lnTo>
                      <a:pt x="1223" y="562"/>
                    </a:lnTo>
                    <a:lnTo>
                      <a:pt x="1223" y="562"/>
                    </a:lnTo>
                    <a:lnTo>
                      <a:pt x="1223" y="562"/>
                    </a:lnTo>
                    <a:close/>
                    <a:moveTo>
                      <a:pt x="1219" y="551"/>
                    </a:moveTo>
                    <a:lnTo>
                      <a:pt x="1221" y="549"/>
                    </a:lnTo>
                    <a:lnTo>
                      <a:pt x="1221" y="549"/>
                    </a:lnTo>
                    <a:lnTo>
                      <a:pt x="1223" y="549"/>
                    </a:lnTo>
                    <a:lnTo>
                      <a:pt x="1223" y="549"/>
                    </a:lnTo>
                    <a:lnTo>
                      <a:pt x="1223" y="549"/>
                    </a:lnTo>
                    <a:lnTo>
                      <a:pt x="1223" y="549"/>
                    </a:lnTo>
                    <a:lnTo>
                      <a:pt x="1221" y="549"/>
                    </a:lnTo>
                    <a:lnTo>
                      <a:pt x="1221" y="547"/>
                    </a:lnTo>
                    <a:lnTo>
                      <a:pt x="1223" y="547"/>
                    </a:lnTo>
                    <a:lnTo>
                      <a:pt x="1221" y="547"/>
                    </a:lnTo>
                    <a:lnTo>
                      <a:pt x="1221" y="549"/>
                    </a:lnTo>
                    <a:lnTo>
                      <a:pt x="1219" y="549"/>
                    </a:lnTo>
                    <a:lnTo>
                      <a:pt x="1217" y="549"/>
                    </a:lnTo>
                    <a:lnTo>
                      <a:pt x="1217" y="551"/>
                    </a:lnTo>
                    <a:lnTo>
                      <a:pt x="1217" y="551"/>
                    </a:lnTo>
                    <a:lnTo>
                      <a:pt x="1217" y="551"/>
                    </a:lnTo>
                    <a:lnTo>
                      <a:pt x="1217" y="551"/>
                    </a:lnTo>
                    <a:lnTo>
                      <a:pt x="1215" y="551"/>
                    </a:lnTo>
                    <a:lnTo>
                      <a:pt x="1212" y="553"/>
                    </a:lnTo>
                    <a:lnTo>
                      <a:pt x="1215" y="553"/>
                    </a:lnTo>
                    <a:lnTo>
                      <a:pt x="1215" y="553"/>
                    </a:lnTo>
                    <a:lnTo>
                      <a:pt x="1212" y="553"/>
                    </a:lnTo>
                    <a:lnTo>
                      <a:pt x="1208" y="555"/>
                    </a:lnTo>
                    <a:lnTo>
                      <a:pt x="1208" y="555"/>
                    </a:lnTo>
                    <a:lnTo>
                      <a:pt x="1208" y="555"/>
                    </a:lnTo>
                    <a:lnTo>
                      <a:pt x="1208" y="557"/>
                    </a:lnTo>
                    <a:lnTo>
                      <a:pt x="1208" y="557"/>
                    </a:lnTo>
                    <a:lnTo>
                      <a:pt x="1215" y="555"/>
                    </a:lnTo>
                    <a:lnTo>
                      <a:pt x="1215" y="555"/>
                    </a:lnTo>
                    <a:lnTo>
                      <a:pt x="1217" y="553"/>
                    </a:lnTo>
                    <a:lnTo>
                      <a:pt x="1217" y="553"/>
                    </a:lnTo>
                    <a:lnTo>
                      <a:pt x="1219" y="553"/>
                    </a:lnTo>
                    <a:lnTo>
                      <a:pt x="1219" y="551"/>
                    </a:lnTo>
                    <a:close/>
                    <a:moveTo>
                      <a:pt x="1221" y="559"/>
                    </a:moveTo>
                    <a:lnTo>
                      <a:pt x="1221" y="559"/>
                    </a:lnTo>
                    <a:lnTo>
                      <a:pt x="1221" y="559"/>
                    </a:lnTo>
                    <a:lnTo>
                      <a:pt x="1221" y="559"/>
                    </a:lnTo>
                    <a:lnTo>
                      <a:pt x="1221" y="559"/>
                    </a:lnTo>
                    <a:lnTo>
                      <a:pt x="1221" y="559"/>
                    </a:lnTo>
                    <a:lnTo>
                      <a:pt x="1221" y="559"/>
                    </a:lnTo>
                    <a:close/>
                    <a:moveTo>
                      <a:pt x="1212" y="559"/>
                    </a:moveTo>
                    <a:lnTo>
                      <a:pt x="1212" y="559"/>
                    </a:lnTo>
                    <a:lnTo>
                      <a:pt x="1215" y="559"/>
                    </a:lnTo>
                    <a:lnTo>
                      <a:pt x="1215" y="559"/>
                    </a:lnTo>
                    <a:lnTo>
                      <a:pt x="1212" y="557"/>
                    </a:lnTo>
                    <a:lnTo>
                      <a:pt x="1212" y="557"/>
                    </a:lnTo>
                    <a:lnTo>
                      <a:pt x="1210" y="559"/>
                    </a:lnTo>
                    <a:lnTo>
                      <a:pt x="1208" y="559"/>
                    </a:lnTo>
                    <a:lnTo>
                      <a:pt x="1208" y="559"/>
                    </a:lnTo>
                    <a:lnTo>
                      <a:pt x="1208" y="559"/>
                    </a:lnTo>
                    <a:lnTo>
                      <a:pt x="1208" y="557"/>
                    </a:lnTo>
                    <a:lnTo>
                      <a:pt x="1208" y="557"/>
                    </a:lnTo>
                    <a:lnTo>
                      <a:pt x="1206" y="557"/>
                    </a:lnTo>
                    <a:lnTo>
                      <a:pt x="1206" y="557"/>
                    </a:lnTo>
                    <a:lnTo>
                      <a:pt x="1206" y="557"/>
                    </a:lnTo>
                    <a:lnTo>
                      <a:pt x="1204" y="557"/>
                    </a:lnTo>
                    <a:lnTo>
                      <a:pt x="1202" y="557"/>
                    </a:lnTo>
                    <a:lnTo>
                      <a:pt x="1202" y="557"/>
                    </a:lnTo>
                    <a:lnTo>
                      <a:pt x="1202" y="557"/>
                    </a:lnTo>
                    <a:lnTo>
                      <a:pt x="1202" y="557"/>
                    </a:lnTo>
                    <a:lnTo>
                      <a:pt x="1202" y="557"/>
                    </a:lnTo>
                    <a:lnTo>
                      <a:pt x="1202" y="557"/>
                    </a:lnTo>
                    <a:lnTo>
                      <a:pt x="1202" y="557"/>
                    </a:lnTo>
                    <a:lnTo>
                      <a:pt x="1200" y="557"/>
                    </a:lnTo>
                    <a:lnTo>
                      <a:pt x="1200" y="557"/>
                    </a:lnTo>
                    <a:lnTo>
                      <a:pt x="1200" y="559"/>
                    </a:lnTo>
                    <a:lnTo>
                      <a:pt x="1200" y="559"/>
                    </a:lnTo>
                    <a:lnTo>
                      <a:pt x="1200" y="559"/>
                    </a:lnTo>
                    <a:lnTo>
                      <a:pt x="1200" y="559"/>
                    </a:lnTo>
                    <a:lnTo>
                      <a:pt x="1198" y="562"/>
                    </a:lnTo>
                    <a:lnTo>
                      <a:pt x="1198" y="564"/>
                    </a:lnTo>
                    <a:lnTo>
                      <a:pt x="1200" y="564"/>
                    </a:lnTo>
                    <a:lnTo>
                      <a:pt x="1200" y="566"/>
                    </a:lnTo>
                    <a:lnTo>
                      <a:pt x="1202" y="564"/>
                    </a:lnTo>
                    <a:lnTo>
                      <a:pt x="1200" y="564"/>
                    </a:lnTo>
                    <a:lnTo>
                      <a:pt x="1202" y="564"/>
                    </a:lnTo>
                    <a:lnTo>
                      <a:pt x="1202" y="564"/>
                    </a:lnTo>
                    <a:lnTo>
                      <a:pt x="1202" y="564"/>
                    </a:lnTo>
                    <a:lnTo>
                      <a:pt x="1202" y="564"/>
                    </a:lnTo>
                    <a:lnTo>
                      <a:pt x="1202" y="564"/>
                    </a:lnTo>
                    <a:lnTo>
                      <a:pt x="1204" y="564"/>
                    </a:lnTo>
                    <a:lnTo>
                      <a:pt x="1204" y="564"/>
                    </a:lnTo>
                    <a:lnTo>
                      <a:pt x="1200" y="566"/>
                    </a:lnTo>
                    <a:lnTo>
                      <a:pt x="1200" y="568"/>
                    </a:lnTo>
                    <a:lnTo>
                      <a:pt x="1200" y="568"/>
                    </a:lnTo>
                    <a:lnTo>
                      <a:pt x="1202" y="570"/>
                    </a:lnTo>
                    <a:lnTo>
                      <a:pt x="1202" y="570"/>
                    </a:lnTo>
                    <a:lnTo>
                      <a:pt x="1202" y="570"/>
                    </a:lnTo>
                    <a:lnTo>
                      <a:pt x="1202" y="570"/>
                    </a:lnTo>
                    <a:lnTo>
                      <a:pt x="1204" y="568"/>
                    </a:lnTo>
                    <a:lnTo>
                      <a:pt x="1204" y="566"/>
                    </a:lnTo>
                    <a:lnTo>
                      <a:pt x="1208" y="564"/>
                    </a:lnTo>
                    <a:lnTo>
                      <a:pt x="1210" y="564"/>
                    </a:lnTo>
                    <a:lnTo>
                      <a:pt x="1210" y="564"/>
                    </a:lnTo>
                    <a:lnTo>
                      <a:pt x="1212" y="564"/>
                    </a:lnTo>
                    <a:lnTo>
                      <a:pt x="1212" y="562"/>
                    </a:lnTo>
                    <a:lnTo>
                      <a:pt x="1212" y="562"/>
                    </a:lnTo>
                    <a:lnTo>
                      <a:pt x="1212" y="562"/>
                    </a:lnTo>
                    <a:lnTo>
                      <a:pt x="1212" y="562"/>
                    </a:lnTo>
                    <a:lnTo>
                      <a:pt x="1212" y="562"/>
                    </a:lnTo>
                    <a:lnTo>
                      <a:pt x="1212" y="562"/>
                    </a:lnTo>
                    <a:lnTo>
                      <a:pt x="1215" y="559"/>
                    </a:lnTo>
                    <a:lnTo>
                      <a:pt x="1215" y="559"/>
                    </a:lnTo>
                    <a:lnTo>
                      <a:pt x="1215" y="559"/>
                    </a:lnTo>
                    <a:lnTo>
                      <a:pt x="1215" y="559"/>
                    </a:lnTo>
                    <a:lnTo>
                      <a:pt x="1215" y="559"/>
                    </a:lnTo>
                    <a:lnTo>
                      <a:pt x="1215" y="559"/>
                    </a:lnTo>
                    <a:lnTo>
                      <a:pt x="1212" y="559"/>
                    </a:lnTo>
                    <a:close/>
                  </a:path>
                </a:pathLst>
              </a:custGeom>
              <a:solidFill>
                <a:schemeClr val="accent1">
                  <a:lumMod val="60000"/>
                  <a:lumOff val="40000"/>
                </a:schemeClr>
              </a:solidFill>
              <a:ln w="3175" cap="flat">
                <a:solidFill>
                  <a:schemeClr val="bg1"/>
                </a:solidFill>
                <a:prstDash val="solid"/>
                <a:miter lim="800000"/>
                <a:headEnd/>
                <a:tailEnd/>
              </a:ln>
            </p:spPr>
            <p:txBody>
              <a:bodyPr vert="horz" wrap="square" lIns="816000" tIns="0" rIns="0" bIns="480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AK</a:t>
                </a:r>
              </a:p>
            </p:txBody>
          </p:sp>
          <p:sp>
            <p:nvSpPr>
              <p:cNvPr id="59" name="Freeform 25">
                <a:extLst>
                  <a:ext uri="{FF2B5EF4-FFF2-40B4-BE49-F238E27FC236}">
                    <a16:creationId xmlns:a16="http://schemas.microsoft.com/office/drawing/2014/main" id="{98BB22DF-68D9-4DE9-AF16-B5910980D2A5}"/>
                  </a:ext>
                </a:extLst>
              </p:cNvPr>
              <p:cNvSpPr>
                <a:spLocks/>
              </p:cNvSpPr>
              <p:nvPr/>
            </p:nvSpPr>
            <p:spPr bwMode="auto">
              <a:xfrm>
                <a:off x="4928" y="264"/>
                <a:ext cx="145" cy="291"/>
              </a:xfrm>
              <a:custGeom>
                <a:avLst/>
                <a:gdLst>
                  <a:gd name="T0" fmla="*/ 145 w 145"/>
                  <a:gd name="T1" fmla="*/ 222 h 291"/>
                  <a:gd name="T2" fmla="*/ 141 w 145"/>
                  <a:gd name="T3" fmla="*/ 234 h 291"/>
                  <a:gd name="T4" fmla="*/ 137 w 145"/>
                  <a:gd name="T5" fmla="*/ 244 h 291"/>
                  <a:gd name="T6" fmla="*/ 125 w 145"/>
                  <a:gd name="T7" fmla="*/ 250 h 291"/>
                  <a:gd name="T8" fmla="*/ 121 w 145"/>
                  <a:gd name="T9" fmla="*/ 255 h 291"/>
                  <a:gd name="T10" fmla="*/ 117 w 145"/>
                  <a:gd name="T11" fmla="*/ 255 h 291"/>
                  <a:gd name="T12" fmla="*/ 115 w 145"/>
                  <a:gd name="T13" fmla="*/ 259 h 291"/>
                  <a:gd name="T14" fmla="*/ 113 w 145"/>
                  <a:gd name="T15" fmla="*/ 265 h 291"/>
                  <a:gd name="T16" fmla="*/ 109 w 145"/>
                  <a:gd name="T17" fmla="*/ 269 h 291"/>
                  <a:gd name="T18" fmla="*/ 94 w 145"/>
                  <a:gd name="T19" fmla="*/ 273 h 291"/>
                  <a:gd name="T20" fmla="*/ 66 w 145"/>
                  <a:gd name="T21" fmla="*/ 279 h 291"/>
                  <a:gd name="T22" fmla="*/ 39 w 145"/>
                  <a:gd name="T23" fmla="*/ 285 h 291"/>
                  <a:gd name="T24" fmla="*/ 16 w 145"/>
                  <a:gd name="T25" fmla="*/ 291 h 291"/>
                  <a:gd name="T26" fmla="*/ 16 w 145"/>
                  <a:gd name="T27" fmla="*/ 291 h 291"/>
                  <a:gd name="T28" fmla="*/ 16 w 145"/>
                  <a:gd name="T29" fmla="*/ 291 h 291"/>
                  <a:gd name="T30" fmla="*/ 16 w 145"/>
                  <a:gd name="T31" fmla="*/ 291 h 291"/>
                  <a:gd name="T32" fmla="*/ 6 w 145"/>
                  <a:gd name="T33" fmla="*/ 283 h 291"/>
                  <a:gd name="T34" fmla="*/ 4 w 145"/>
                  <a:gd name="T35" fmla="*/ 277 h 291"/>
                  <a:gd name="T36" fmla="*/ 6 w 145"/>
                  <a:gd name="T37" fmla="*/ 267 h 291"/>
                  <a:gd name="T38" fmla="*/ 6 w 145"/>
                  <a:gd name="T39" fmla="*/ 250 h 291"/>
                  <a:gd name="T40" fmla="*/ 4 w 145"/>
                  <a:gd name="T41" fmla="*/ 240 h 291"/>
                  <a:gd name="T42" fmla="*/ 4 w 145"/>
                  <a:gd name="T43" fmla="*/ 238 h 291"/>
                  <a:gd name="T44" fmla="*/ 6 w 145"/>
                  <a:gd name="T45" fmla="*/ 232 h 291"/>
                  <a:gd name="T46" fmla="*/ 0 w 145"/>
                  <a:gd name="T47" fmla="*/ 203 h 291"/>
                  <a:gd name="T48" fmla="*/ 2 w 145"/>
                  <a:gd name="T49" fmla="*/ 187 h 291"/>
                  <a:gd name="T50" fmla="*/ 8 w 145"/>
                  <a:gd name="T51" fmla="*/ 177 h 291"/>
                  <a:gd name="T52" fmla="*/ 8 w 145"/>
                  <a:gd name="T53" fmla="*/ 164 h 291"/>
                  <a:gd name="T54" fmla="*/ 10 w 145"/>
                  <a:gd name="T55" fmla="*/ 154 h 291"/>
                  <a:gd name="T56" fmla="*/ 8 w 145"/>
                  <a:gd name="T57" fmla="*/ 130 h 291"/>
                  <a:gd name="T58" fmla="*/ 18 w 145"/>
                  <a:gd name="T59" fmla="*/ 115 h 291"/>
                  <a:gd name="T60" fmla="*/ 31 w 145"/>
                  <a:gd name="T61" fmla="*/ 101 h 291"/>
                  <a:gd name="T62" fmla="*/ 37 w 145"/>
                  <a:gd name="T63" fmla="*/ 91 h 291"/>
                  <a:gd name="T64" fmla="*/ 37 w 145"/>
                  <a:gd name="T65" fmla="*/ 84 h 291"/>
                  <a:gd name="T66" fmla="*/ 35 w 145"/>
                  <a:gd name="T67" fmla="*/ 80 h 291"/>
                  <a:gd name="T68" fmla="*/ 27 w 145"/>
                  <a:gd name="T69" fmla="*/ 70 h 291"/>
                  <a:gd name="T70" fmla="*/ 33 w 145"/>
                  <a:gd name="T71" fmla="*/ 50 h 291"/>
                  <a:gd name="T72" fmla="*/ 29 w 145"/>
                  <a:gd name="T73" fmla="*/ 39 h 291"/>
                  <a:gd name="T74" fmla="*/ 29 w 145"/>
                  <a:gd name="T75" fmla="*/ 33 h 291"/>
                  <a:gd name="T76" fmla="*/ 33 w 145"/>
                  <a:gd name="T77" fmla="*/ 19 h 291"/>
                  <a:gd name="T78" fmla="*/ 33 w 145"/>
                  <a:gd name="T79" fmla="*/ 15 h 291"/>
                  <a:gd name="T80" fmla="*/ 39 w 145"/>
                  <a:gd name="T81" fmla="*/ 7 h 291"/>
                  <a:gd name="T82" fmla="*/ 53 w 145"/>
                  <a:gd name="T83" fmla="*/ 2 h 291"/>
                  <a:gd name="T84" fmla="*/ 57 w 145"/>
                  <a:gd name="T85" fmla="*/ 13 h 291"/>
                  <a:gd name="T86" fmla="*/ 66 w 145"/>
                  <a:gd name="T87" fmla="*/ 39 h 291"/>
                  <a:gd name="T88" fmla="*/ 76 w 145"/>
                  <a:gd name="T89" fmla="*/ 66 h 291"/>
                  <a:gd name="T90" fmla="*/ 84 w 145"/>
                  <a:gd name="T91" fmla="*/ 93 h 291"/>
                  <a:gd name="T92" fmla="*/ 92 w 145"/>
                  <a:gd name="T93" fmla="*/ 119 h 291"/>
                  <a:gd name="T94" fmla="*/ 100 w 145"/>
                  <a:gd name="T95" fmla="*/ 146 h 291"/>
                  <a:gd name="T96" fmla="*/ 111 w 145"/>
                  <a:gd name="T97" fmla="*/ 173 h 291"/>
                  <a:gd name="T98" fmla="*/ 113 w 145"/>
                  <a:gd name="T99" fmla="*/ 183 h 291"/>
                  <a:gd name="T100" fmla="*/ 115 w 145"/>
                  <a:gd name="T101" fmla="*/ 187 h 291"/>
                  <a:gd name="T102" fmla="*/ 115 w 145"/>
                  <a:gd name="T103" fmla="*/ 193 h 291"/>
                  <a:gd name="T104" fmla="*/ 127 w 145"/>
                  <a:gd name="T105" fmla="*/ 203 h 291"/>
                  <a:gd name="T106" fmla="*/ 131 w 145"/>
                  <a:gd name="T107" fmla="*/ 207 h 291"/>
                  <a:gd name="T108" fmla="*/ 135 w 145"/>
                  <a:gd name="T109" fmla="*/ 21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291">
                    <a:moveTo>
                      <a:pt x="141" y="220"/>
                    </a:moveTo>
                    <a:lnTo>
                      <a:pt x="141" y="222"/>
                    </a:lnTo>
                    <a:lnTo>
                      <a:pt x="143" y="222"/>
                    </a:lnTo>
                    <a:lnTo>
                      <a:pt x="143" y="220"/>
                    </a:lnTo>
                    <a:lnTo>
                      <a:pt x="145" y="222"/>
                    </a:lnTo>
                    <a:lnTo>
                      <a:pt x="145" y="222"/>
                    </a:lnTo>
                    <a:lnTo>
                      <a:pt x="145" y="224"/>
                    </a:lnTo>
                    <a:lnTo>
                      <a:pt x="145" y="224"/>
                    </a:lnTo>
                    <a:lnTo>
                      <a:pt x="143" y="226"/>
                    </a:lnTo>
                    <a:lnTo>
                      <a:pt x="141" y="234"/>
                    </a:lnTo>
                    <a:lnTo>
                      <a:pt x="141" y="238"/>
                    </a:lnTo>
                    <a:lnTo>
                      <a:pt x="141" y="240"/>
                    </a:lnTo>
                    <a:lnTo>
                      <a:pt x="141" y="242"/>
                    </a:lnTo>
                    <a:lnTo>
                      <a:pt x="139" y="244"/>
                    </a:lnTo>
                    <a:lnTo>
                      <a:pt x="137" y="244"/>
                    </a:lnTo>
                    <a:lnTo>
                      <a:pt x="133" y="242"/>
                    </a:lnTo>
                    <a:lnTo>
                      <a:pt x="133" y="242"/>
                    </a:lnTo>
                    <a:lnTo>
                      <a:pt x="133" y="244"/>
                    </a:lnTo>
                    <a:lnTo>
                      <a:pt x="125" y="248"/>
                    </a:lnTo>
                    <a:lnTo>
                      <a:pt x="125" y="250"/>
                    </a:lnTo>
                    <a:lnTo>
                      <a:pt x="125" y="250"/>
                    </a:lnTo>
                    <a:lnTo>
                      <a:pt x="123" y="253"/>
                    </a:lnTo>
                    <a:lnTo>
                      <a:pt x="123" y="253"/>
                    </a:lnTo>
                    <a:lnTo>
                      <a:pt x="123" y="253"/>
                    </a:lnTo>
                    <a:lnTo>
                      <a:pt x="121" y="255"/>
                    </a:lnTo>
                    <a:lnTo>
                      <a:pt x="121" y="255"/>
                    </a:lnTo>
                    <a:lnTo>
                      <a:pt x="121" y="255"/>
                    </a:lnTo>
                    <a:lnTo>
                      <a:pt x="119" y="255"/>
                    </a:lnTo>
                    <a:lnTo>
                      <a:pt x="119" y="255"/>
                    </a:lnTo>
                    <a:lnTo>
                      <a:pt x="117" y="255"/>
                    </a:lnTo>
                    <a:lnTo>
                      <a:pt x="117" y="255"/>
                    </a:lnTo>
                    <a:lnTo>
                      <a:pt x="117" y="257"/>
                    </a:lnTo>
                    <a:lnTo>
                      <a:pt x="117" y="257"/>
                    </a:lnTo>
                    <a:lnTo>
                      <a:pt x="117" y="257"/>
                    </a:lnTo>
                    <a:lnTo>
                      <a:pt x="115" y="259"/>
                    </a:lnTo>
                    <a:lnTo>
                      <a:pt x="115" y="261"/>
                    </a:lnTo>
                    <a:lnTo>
                      <a:pt x="115" y="261"/>
                    </a:lnTo>
                    <a:lnTo>
                      <a:pt x="115" y="263"/>
                    </a:lnTo>
                    <a:lnTo>
                      <a:pt x="115" y="263"/>
                    </a:lnTo>
                    <a:lnTo>
                      <a:pt x="113" y="265"/>
                    </a:lnTo>
                    <a:lnTo>
                      <a:pt x="113" y="265"/>
                    </a:lnTo>
                    <a:lnTo>
                      <a:pt x="111" y="265"/>
                    </a:lnTo>
                    <a:lnTo>
                      <a:pt x="111" y="267"/>
                    </a:lnTo>
                    <a:lnTo>
                      <a:pt x="111" y="269"/>
                    </a:lnTo>
                    <a:lnTo>
                      <a:pt x="109" y="269"/>
                    </a:lnTo>
                    <a:lnTo>
                      <a:pt x="109" y="271"/>
                    </a:lnTo>
                    <a:lnTo>
                      <a:pt x="107" y="271"/>
                    </a:lnTo>
                    <a:lnTo>
                      <a:pt x="107" y="271"/>
                    </a:lnTo>
                    <a:lnTo>
                      <a:pt x="100" y="273"/>
                    </a:lnTo>
                    <a:lnTo>
                      <a:pt x="94" y="273"/>
                    </a:lnTo>
                    <a:lnTo>
                      <a:pt x="88" y="275"/>
                    </a:lnTo>
                    <a:lnTo>
                      <a:pt x="84" y="275"/>
                    </a:lnTo>
                    <a:lnTo>
                      <a:pt x="78" y="277"/>
                    </a:lnTo>
                    <a:lnTo>
                      <a:pt x="72" y="279"/>
                    </a:lnTo>
                    <a:lnTo>
                      <a:pt x="66" y="279"/>
                    </a:lnTo>
                    <a:lnTo>
                      <a:pt x="61" y="281"/>
                    </a:lnTo>
                    <a:lnTo>
                      <a:pt x="55" y="283"/>
                    </a:lnTo>
                    <a:lnTo>
                      <a:pt x="49" y="283"/>
                    </a:lnTo>
                    <a:lnTo>
                      <a:pt x="43" y="285"/>
                    </a:lnTo>
                    <a:lnTo>
                      <a:pt x="39" y="285"/>
                    </a:lnTo>
                    <a:lnTo>
                      <a:pt x="33" y="287"/>
                    </a:lnTo>
                    <a:lnTo>
                      <a:pt x="27" y="289"/>
                    </a:lnTo>
                    <a:lnTo>
                      <a:pt x="20" y="289"/>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4" y="287"/>
                    </a:lnTo>
                    <a:lnTo>
                      <a:pt x="12" y="287"/>
                    </a:lnTo>
                    <a:lnTo>
                      <a:pt x="8" y="283"/>
                    </a:lnTo>
                    <a:lnTo>
                      <a:pt x="6" y="283"/>
                    </a:lnTo>
                    <a:lnTo>
                      <a:pt x="6" y="281"/>
                    </a:lnTo>
                    <a:lnTo>
                      <a:pt x="6" y="281"/>
                    </a:lnTo>
                    <a:lnTo>
                      <a:pt x="4" y="279"/>
                    </a:lnTo>
                    <a:lnTo>
                      <a:pt x="4" y="277"/>
                    </a:lnTo>
                    <a:lnTo>
                      <a:pt x="4" y="277"/>
                    </a:lnTo>
                    <a:lnTo>
                      <a:pt x="4" y="275"/>
                    </a:lnTo>
                    <a:lnTo>
                      <a:pt x="6" y="273"/>
                    </a:lnTo>
                    <a:lnTo>
                      <a:pt x="4" y="269"/>
                    </a:lnTo>
                    <a:lnTo>
                      <a:pt x="4" y="267"/>
                    </a:lnTo>
                    <a:lnTo>
                      <a:pt x="6" y="267"/>
                    </a:lnTo>
                    <a:lnTo>
                      <a:pt x="8" y="265"/>
                    </a:lnTo>
                    <a:lnTo>
                      <a:pt x="8" y="263"/>
                    </a:lnTo>
                    <a:lnTo>
                      <a:pt x="6" y="259"/>
                    </a:lnTo>
                    <a:lnTo>
                      <a:pt x="6" y="253"/>
                    </a:lnTo>
                    <a:lnTo>
                      <a:pt x="6" y="250"/>
                    </a:lnTo>
                    <a:lnTo>
                      <a:pt x="6" y="246"/>
                    </a:lnTo>
                    <a:lnTo>
                      <a:pt x="4" y="246"/>
                    </a:lnTo>
                    <a:lnTo>
                      <a:pt x="4" y="242"/>
                    </a:lnTo>
                    <a:lnTo>
                      <a:pt x="4" y="240"/>
                    </a:lnTo>
                    <a:lnTo>
                      <a:pt x="4" y="240"/>
                    </a:lnTo>
                    <a:lnTo>
                      <a:pt x="4" y="240"/>
                    </a:lnTo>
                    <a:lnTo>
                      <a:pt x="4" y="238"/>
                    </a:lnTo>
                    <a:lnTo>
                      <a:pt x="4" y="238"/>
                    </a:lnTo>
                    <a:lnTo>
                      <a:pt x="4" y="238"/>
                    </a:lnTo>
                    <a:lnTo>
                      <a:pt x="4" y="238"/>
                    </a:lnTo>
                    <a:lnTo>
                      <a:pt x="4" y="236"/>
                    </a:lnTo>
                    <a:lnTo>
                      <a:pt x="4" y="236"/>
                    </a:lnTo>
                    <a:lnTo>
                      <a:pt x="4" y="234"/>
                    </a:lnTo>
                    <a:lnTo>
                      <a:pt x="4" y="234"/>
                    </a:lnTo>
                    <a:lnTo>
                      <a:pt x="6" y="232"/>
                    </a:lnTo>
                    <a:lnTo>
                      <a:pt x="4" y="230"/>
                    </a:lnTo>
                    <a:lnTo>
                      <a:pt x="4" y="226"/>
                    </a:lnTo>
                    <a:lnTo>
                      <a:pt x="0" y="207"/>
                    </a:lnTo>
                    <a:lnTo>
                      <a:pt x="0" y="205"/>
                    </a:lnTo>
                    <a:lnTo>
                      <a:pt x="0" y="203"/>
                    </a:lnTo>
                    <a:lnTo>
                      <a:pt x="2" y="199"/>
                    </a:lnTo>
                    <a:lnTo>
                      <a:pt x="2" y="197"/>
                    </a:lnTo>
                    <a:lnTo>
                      <a:pt x="2" y="195"/>
                    </a:lnTo>
                    <a:lnTo>
                      <a:pt x="2" y="191"/>
                    </a:lnTo>
                    <a:lnTo>
                      <a:pt x="2" y="187"/>
                    </a:lnTo>
                    <a:lnTo>
                      <a:pt x="2" y="187"/>
                    </a:lnTo>
                    <a:lnTo>
                      <a:pt x="4" y="185"/>
                    </a:lnTo>
                    <a:lnTo>
                      <a:pt x="4" y="183"/>
                    </a:lnTo>
                    <a:lnTo>
                      <a:pt x="8" y="179"/>
                    </a:lnTo>
                    <a:lnTo>
                      <a:pt x="8" y="177"/>
                    </a:lnTo>
                    <a:lnTo>
                      <a:pt x="8" y="175"/>
                    </a:lnTo>
                    <a:lnTo>
                      <a:pt x="8" y="173"/>
                    </a:lnTo>
                    <a:lnTo>
                      <a:pt x="8" y="171"/>
                    </a:lnTo>
                    <a:lnTo>
                      <a:pt x="8" y="166"/>
                    </a:lnTo>
                    <a:lnTo>
                      <a:pt x="8" y="164"/>
                    </a:lnTo>
                    <a:lnTo>
                      <a:pt x="12" y="156"/>
                    </a:lnTo>
                    <a:lnTo>
                      <a:pt x="12" y="156"/>
                    </a:lnTo>
                    <a:lnTo>
                      <a:pt x="10" y="156"/>
                    </a:lnTo>
                    <a:lnTo>
                      <a:pt x="10" y="154"/>
                    </a:lnTo>
                    <a:lnTo>
                      <a:pt x="10" y="154"/>
                    </a:lnTo>
                    <a:lnTo>
                      <a:pt x="10" y="152"/>
                    </a:lnTo>
                    <a:lnTo>
                      <a:pt x="12" y="146"/>
                    </a:lnTo>
                    <a:lnTo>
                      <a:pt x="12" y="142"/>
                    </a:lnTo>
                    <a:lnTo>
                      <a:pt x="10" y="138"/>
                    </a:lnTo>
                    <a:lnTo>
                      <a:pt x="8" y="130"/>
                    </a:lnTo>
                    <a:lnTo>
                      <a:pt x="8" y="123"/>
                    </a:lnTo>
                    <a:lnTo>
                      <a:pt x="8" y="119"/>
                    </a:lnTo>
                    <a:lnTo>
                      <a:pt x="10" y="117"/>
                    </a:lnTo>
                    <a:lnTo>
                      <a:pt x="14" y="115"/>
                    </a:lnTo>
                    <a:lnTo>
                      <a:pt x="18" y="115"/>
                    </a:lnTo>
                    <a:lnTo>
                      <a:pt x="20" y="113"/>
                    </a:lnTo>
                    <a:lnTo>
                      <a:pt x="23" y="113"/>
                    </a:lnTo>
                    <a:lnTo>
                      <a:pt x="23" y="109"/>
                    </a:lnTo>
                    <a:lnTo>
                      <a:pt x="25" y="107"/>
                    </a:lnTo>
                    <a:lnTo>
                      <a:pt x="31" y="101"/>
                    </a:lnTo>
                    <a:lnTo>
                      <a:pt x="31" y="101"/>
                    </a:lnTo>
                    <a:lnTo>
                      <a:pt x="33" y="99"/>
                    </a:lnTo>
                    <a:lnTo>
                      <a:pt x="33" y="97"/>
                    </a:lnTo>
                    <a:lnTo>
                      <a:pt x="35" y="95"/>
                    </a:lnTo>
                    <a:lnTo>
                      <a:pt x="37" y="91"/>
                    </a:lnTo>
                    <a:lnTo>
                      <a:pt x="35" y="91"/>
                    </a:lnTo>
                    <a:lnTo>
                      <a:pt x="35" y="89"/>
                    </a:lnTo>
                    <a:lnTo>
                      <a:pt x="35" y="87"/>
                    </a:lnTo>
                    <a:lnTo>
                      <a:pt x="35" y="84"/>
                    </a:lnTo>
                    <a:lnTo>
                      <a:pt x="37" y="84"/>
                    </a:lnTo>
                    <a:lnTo>
                      <a:pt x="37" y="84"/>
                    </a:lnTo>
                    <a:lnTo>
                      <a:pt x="37" y="82"/>
                    </a:lnTo>
                    <a:lnTo>
                      <a:pt x="37" y="82"/>
                    </a:lnTo>
                    <a:lnTo>
                      <a:pt x="37" y="80"/>
                    </a:lnTo>
                    <a:lnTo>
                      <a:pt x="35" y="80"/>
                    </a:lnTo>
                    <a:lnTo>
                      <a:pt x="31" y="74"/>
                    </a:lnTo>
                    <a:lnTo>
                      <a:pt x="31" y="74"/>
                    </a:lnTo>
                    <a:lnTo>
                      <a:pt x="31" y="72"/>
                    </a:lnTo>
                    <a:lnTo>
                      <a:pt x="29" y="70"/>
                    </a:lnTo>
                    <a:lnTo>
                      <a:pt x="27" y="70"/>
                    </a:lnTo>
                    <a:lnTo>
                      <a:pt x="27" y="66"/>
                    </a:lnTo>
                    <a:lnTo>
                      <a:pt x="29" y="62"/>
                    </a:lnTo>
                    <a:lnTo>
                      <a:pt x="31" y="58"/>
                    </a:lnTo>
                    <a:lnTo>
                      <a:pt x="33" y="52"/>
                    </a:lnTo>
                    <a:lnTo>
                      <a:pt x="33" y="50"/>
                    </a:lnTo>
                    <a:lnTo>
                      <a:pt x="31" y="48"/>
                    </a:lnTo>
                    <a:lnTo>
                      <a:pt x="31" y="46"/>
                    </a:lnTo>
                    <a:lnTo>
                      <a:pt x="29" y="43"/>
                    </a:lnTo>
                    <a:lnTo>
                      <a:pt x="29" y="41"/>
                    </a:lnTo>
                    <a:lnTo>
                      <a:pt x="29" y="39"/>
                    </a:lnTo>
                    <a:lnTo>
                      <a:pt x="31" y="39"/>
                    </a:lnTo>
                    <a:lnTo>
                      <a:pt x="31" y="39"/>
                    </a:lnTo>
                    <a:lnTo>
                      <a:pt x="29" y="37"/>
                    </a:lnTo>
                    <a:lnTo>
                      <a:pt x="29" y="35"/>
                    </a:lnTo>
                    <a:lnTo>
                      <a:pt x="29" y="33"/>
                    </a:lnTo>
                    <a:lnTo>
                      <a:pt x="31" y="29"/>
                    </a:lnTo>
                    <a:lnTo>
                      <a:pt x="31" y="27"/>
                    </a:lnTo>
                    <a:lnTo>
                      <a:pt x="31" y="25"/>
                    </a:lnTo>
                    <a:lnTo>
                      <a:pt x="31" y="23"/>
                    </a:lnTo>
                    <a:lnTo>
                      <a:pt x="33" y="19"/>
                    </a:lnTo>
                    <a:lnTo>
                      <a:pt x="33" y="17"/>
                    </a:lnTo>
                    <a:lnTo>
                      <a:pt x="31" y="17"/>
                    </a:lnTo>
                    <a:lnTo>
                      <a:pt x="29" y="17"/>
                    </a:lnTo>
                    <a:lnTo>
                      <a:pt x="29" y="15"/>
                    </a:lnTo>
                    <a:lnTo>
                      <a:pt x="33" y="15"/>
                    </a:lnTo>
                    <a:lnTo>
                      <a:pt x="33" y="13"/>
                    </a:lnTo>
                    <a:lnTo>
                      <a:pt x="35" y="9"/>
                    </a:lnTo>
                    <a:lnTo>
                      <a:pt x="35" y="9"/>
                    </a:lnTo>
                    <a:lnTo>
                      <a:pt x="37" y="7"/>
                    </a:lnTo>
                    <a:lnTo>
                      <a:pt x="39" y="7"/>
                    </a:lnTo>
                    <a:lnTo>
                      <a:pt x="45" y="9"/>
                    </a:lnTo>
                    <a:lnTo>
                      <a:pt x="47" y="9"/>
                    </a:lnTo>
                    <a:lnTo>
                      <a:pt x="49" y="9"/>
                    </a:lnTo>
                    <a:lnTo>
                      <a:pt x="51" y="7"/>
                    </a:lnTo>
                    <a:lnTo>
                      <a:pt x="53" y="2"/>
                    </a:lnTo>
                    <a:lnTo>
                      <a:pt x="53" y="2"/>
                    </a:lnTo>
                    <a:lnTo>
                      <a:pt x="53" y="0"/>
                    </a:lnTo>
                    <a:lnTo>
                      <a:pt x="53" y="0"/>
                    </a:lnTo>
                    <a:lnTo>
                      <a:pt x="55" y="7"/>
                    </a:lnTo>
                    <a:lnTo>
                      <a:pt x="57" y="13"/>
                    </a:lnTo>
                    <a:lnTo>
                      <a:pt x="59" y="17"/>
                    </a:lnTo>
                    <a:lnTo>
                      <a:pt x="61" y="23"/>
                    </a:lnTo>
                    <a:lnTo>
                      <a:pt x="63" y="27"/>
                    </a:lnTo>
                    <a:lnTo>
                      <a:pt x="66" y="33"/>
                    </a:lnTo>
                    <a:lnTo>
                      <a:pt x="66" y="39"/>
                    </a:lnTo>
                    <a:lnTo>
                      <a:pt x="68" y="43"/>
                    </a:lnTo>
                    <a:lnTo>
                      <a:pt x="70" y="50"/>
                    </a:lnTo>
                    <a:lnTo>
                      <a:pt x="72" y="54"/>
                    </a:lnTo>
                    <a:lnTo>
                      <a:pt x="74" y="60"/>
                    </a:lnTo>
                    <a:lnTo>
                      <a:pt x="76" y="66"/>
                    </a:lnTo>
                    <a:lnTo>
                      <a:pt x="76" y="70"/>
                    </a:lnTo>
                    <a:lnTo>
                      <a:pt x="78" y="76"/>
                    </a:lnTo>
                    <a:lnTo>
                      <a:pt x="80" y="80"/>
                    </a:lnTo>
                    <a:lnTo>
                      <a:pt x="82" y="87"/>
                    </a:lnTo>
                    <a:lnTo>
                      <a:pt x="84" y="93"/>
                    </a:lnTo>
                    <a:lnTo>
                      <a:pt x="86" y="97"/>
                    </a:lnTo>
                    <a:lnTo>
                      <a:pt x="88" y="103"/>
                    </a:lnTo>
                    <a:lnTo>
                      <a:pt x="88" y="107"/>
                    </a:lnTo>
                    <a:lnTo>
                      <a:pt x="90" y="113"/>
                    </a:lnTo>
                    <a:lnTo>
                      <a:pt x="92" y="119"/>
                    </a:lnTo>
                    <a:lnTo>
                      <a:pt x="94" y="123"/>
                    </a:lnTo>
                    <a:lnTo>
                      <a:pt x="96" y="130"/>
                    </a:lnTo>
                    <a:lnTo>
                      <a:pt x="98" y="136"/>
                    </a:lnTo>
                    <a:lnTo>
                      <a:pt x="100" y="140"/>
                    </a:lnTo>
                    <a:lnTo>
                      <a:pt x="100" y="146"/>
                    </a:lnTo>
                    <a:lnTo>
                      <a:pt x="102" y="150"/>
                    </a:lnTo>
                    <a:lnTo>
                      <a:pt x="104" y="156"/>
                    </a:lnTo>
                    <a:lnTo>
                      <a:pt x="107" y="162"/>
                    </a:lnTo>
                    <a:lnTo>
                      <a:pt x="109" y="166"/>
                    </a:lnTo>
                    <a:lnTo>
                      <a:pt x="111" y="173"/>
                    </a:lnTo>
                    <a:lnTo>
                      <a:pt x="111" y="175"/>
                    </a:lnTo>
                    <a:lnTo>
                      <a:pt x="113" y="179"/>
                    </a:lnTo>
                    <a:lnTo>
                      <a:pt x="113" y="181"/>
                    </a:lnTo>
                    <a:lnTo>
                      <a:pt x="113" y="181"/>
                    </a:lnTo>
                    <a:lnTo>
                      <a:pt x="113" y="183"/>
                    </a:lnTo>
                    <a:lnTo>
                      <a:pt x="113" y="183"/>
                    </a:lnTo>
                    <a:lnTo>
                      <a:pt x="113" y="183"/>
                    </a:lnTo>
                    <a:lnTo>
                      <a:pt x="113" y="185"/>
                    </a:lnTo>
                    <a:lnTo>
                      <a:pt x="115" y="187"/>
                    </a:lnTo>
                    <a:lnTo>
                      <a:pt x="115" y="187"/>
                    </a:lnTo>
                    <a:lnTo>
                      <a:pt x="115" y="191"/>
                    </a:lnTo>
                    <a:lnTo>
                      <a:pt x="115" y="191"/>
                    </a:lnTo>
                    <a:lnTo>
                      <a:pt x="115" y="191"/>
                    </a:lnTo>
                    <a:lnTo>
                      <a:pt x="115" y="193"/>
                    </a:lnTo>
                    <a:lnTo>
                      <a:pt x="115" y="193"/>
                    </a:lnTo>
                    <a:lnTo>
                      <a:pt x="115" y="195"/>
                    </a:lnTo>
                    <a:lnTo>
                      <a:pt x="117" y="195"/>
                    </a:lnTo>
                    <a:lnTo>
                      <a:pt x="119" y="197"/>
                    </a:lnTo>
                    <a:lnTo>
                      <a:pt x="123" y="199"/>
                    </a:lnTo>
                    <a:lnTo>
                      <a:pt x="127" y="203"/>
                    </a:lnTo>
                    <a:lnTo>
                      <a:pt x="129" y="203"/>
                    </a:lnTo>
                    <a:lnTo>
                      <a:pt x="131" y="205"/>
                    </a:lnTo>
                    <a:lnTo>
                      <a:pt x="131" y="205"/>
                    </a:lnTo>
                    <a:lnTo>
                      <a:pt x="131" y="207"/>
                    </a:lnTo>
                    <a:lnTo>
                      <a:pt x="131" y="207"/>
                    </a:lnTo>
                    <a:lnTo>
                      <a:pt x="131" y="207"/>
                    </a:lnTo>
                    <a:lnTo>
                      <a:pt x="131" y="212"/>
                    </a:lnTo>
                    <a:lnTo>
                      <a:pt x="133" y="214"/>
                    </a:lnTo>
                    <a:lnTo>
                      <a:pt x="133" y="214"/>
                    </a:lnTo>
                    <a:lnTo>
                      <a:pt x="135" y="216"/>
                    </a:lnTo>
                    <a:lnTo>
                      <a:pt x="137" y="218"/>
                    </a:lnTo>
                    <a:lnTo>
                      <a:pt x="141" y="220"/>
                    </a:lnTo>
                    <a:lnTo>
                      <a:pt x="141" y="220"/>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96000" numCol="1" anchor="b"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NH</a:t>
                </a:r>
              </a:p>
            </p:txBody>
          </p:sp>
        </p:grpSp>
        <p:sp>
          <p:nvSpPr>
            <p:cNvPr id="6" name="Freeform: Shape 5">
              <a:extLst>
                <a:ext uri="{FF2B5EF4-FFF2-40B4-BE49-F238E27FC236}">
                  <a16:creationId xmlns:a16="http://schemas.microsoft.com/office/drawing/2014/main" id="{7D373FD5-CAEC-40C1-9F56-0ACA3A4D64E5}"/>
                </a:ext>
              </a:extLst>
            </p:cNvPr>
            <p:cNvSpPr/>
            <p:nvPr/>
          </p:nvSpPr>
          <p:spPr>
            <a:xfrm>
              <a:off x="6420991" y="3498699"/>
              <a:ext cx="406313" cy="503879"/>
            </a:xfrm>
            <a:custGeom>
              <a:avLst/>
              <a:gdLst>
                <a:gd name="connsiteX0" fmla="*/ 21592 w 297315"/>
                <a:gd name="connsiteY0" fmla="*/ 358743 h 368708"/>
                <a:gd name="connsiteX1" fmla="*/ 28236 w 297315"/>
                <a:gd name="connsiteY1" fmla="*/ 355421 h 368708"/>
                <a:gd name="connsiteX2" fmla="*/ 34880 w 297315"/>
                <a:gd name="connsiteY2" fmla="*/ 355421 h 368708"/>
                <a:gd name="connsiteX3" fmla="*/ 39869 w 297315"/>
                <a:gd name="connsiteY3" fmla="*/ 363725 h 368708"/>
                <a:gd name="connsiteX4" fmla="*/ 29897 w 297315"/>
                <a:gd name="connsiteY4" fmla="*/ 368708 h 368708"/>
                <a:gd name="connsiteX5" fmla="*/ 18270 w 297315"/>
                <a:gd name="connsiteY5" fmla="*/ 368708 h 368708"/>
                <a:gd name="connsiteX6" fmla="*/ 21592 w 297315"/>
                <a:gd name="connsiteY6" fmla="*/ 358743 h 368708"/>
                <a:gd name="connsiteX7" fmla="*/ 6644 w 297315"/>
                <a:gd name="connsiteY7" fmla="*/ 169409 h 368708"/>
                <a:gd name="connsiteX8" fmla="*/ 18270 w 297315"/>
                <a:gd name="connsiteY8" fmla="*/ 164426 h 368708"/>
                <a:gd name="connsiteX9" fmla="*/ 41524 w 297315"/>
                <a:gd name="connsiteY9" fmla="*/ 164426 h 368708"/>
                <a:gd name="connsiteX10" fmla="*/ 59801 w 297315"/>
                <a:gd name="connsiteY10" fmla="*/ 162765 h 368708"/>
                <a:gd name="connsiteX11" fmla="*/ 94681 w 297315"/>
                <a:gd name="connsiteY11" fmla="*/ 152800 h 368708"/>
                <a:gd name="connsiteX12" fmla="*/ 114612 w 297315"/>
                <a:gd name="connsiteY12" fmla="*/ 149478 h 368708"/>
                <a:gd name="connsiteX13" fmla="*/ 124578 w 297315"/>
                <a:gd name="connsiteY13" fmla="*/ 152800 h 368708"/>
                <a:gd name="connsiteX14" fmla="*/ 132882 w 297315"/>
                <a:gd name="connsiteY14" fmla="*/ 151139 h 368708"/>
                <a:gd name="connsiteX15" fmla="*/ 136204 w 297315"/>
                <a:gd name="connsiteY15" fmla="*/ 144495 h 368708"/>
                <a:gd name="connsiteX16" fmla="*/ 132882 w 297315"/>
                <a:gd name="connsiteY16" fmla="*/ 139512 h 368708"/>
                <a:gd name="connsiteX17" fmla="*/ 132882 w 297315"/>
                <a:gd name="connsiteY17" fmla="*/ 132868 h 368708"/>
                <a:gd name="connsiteX18" fmla="*/ 136204 w 297315"/>
                <a:gd name="connsiteY18" fmla="*/ 129546 h 368708"/>
                <a:gd name="connsiteX19" fmla="*/ 144509 w 297315"/>
                <a:gd name="connsiteY19" fmla="*/ 127886 h 368708"/>
                <a:gd name="connsiteX20" fmla="*/ 156135 w 297315"/>
                <a:gd name="connsiteY20" fmla="*/ 129546 h 368708"/>
                <a:gd name="connsiteX21" fmla="*/ 162779 w 297315"/>
                <a:gd name="connsiteY21" fmla="*/ 116259 h 368708"/>
                <a:gd name="connsiteX22" fmla="*/ 161118 w 297315"/>
                <a:gd name="connsiteY22" fmla="*/ 102971 h 368708"/>
                <a:gd name="connsiteX23" fmla="*/ 177728 w 297315"/>
                <a:gd name="connsiteY23" fmla="*/ 74742 h 368708"/>
                <a:gd name="connsiteX24" fmla="*/ 191015 w 297315"/>
                <a:gd name="connsiteY24" fmla="*/ 51489 h 368708"/>
                <a:gd name="connsiteX25" fmla="*/ 191015 w 297315"/>
                <a:gd name="connsiteY25" fmla="*/ 28236 h 368708"/>
                <a:gd name="connsiteX26" fmla="*/ 199320 w 297315"/>
                <a:gd name="connsiteY26" fmla="*/ 14948 h 368708"/>
                <a:gd name="connsiteX27" fmla="*/ 207625 w 297315"/>
                <a:gd name="connsiteY27" fmla="*/ 1661 h 368708"/>
                <a:gd name="connsiteX28" fmla="*/ 215929 w 297315"/>
                <a:gd name="connsiteY28" fmla="*/ 0 h 368708"/>
                <a:gd name="connsiteX29" fmla="*/ 229217 w 297315"/>
                <a:gd name="connsiteY29" fmla="*/ 9966 h 368708"/>
                <a:gd name="connsiteX30" fmla="*/ 239182 w 297315"/>
                <a:gd name="connsiteY30" fmla="*/ 21592 h 368708"/>
                <a:gd name="connsiteX31" fmla="*/ 250809 w 297315"/>
                <a:gd name="connsiteY31" fmla="*/ 34880 h 368708"/>
                <a:gd name="connsiteX32" fmla="*/ 252470 w 297315"/>
                <a:gd name="connsiteY32" fmla="*/ 41524 h 368708"/>
                <a:gd name="connsiteX33" fmla="*/ 269079 w 297315"/>
                <a:gd name="connsiteY33" fmla="*/ 46506 h 368708"/>
                <a:gd name="connsiteX34" fmla="*/ 292333 w 297315"/>
                <a:gd name="connsiteY34" fmla="*/ 46506 h 368708"/>
                <a:gd name="connsiteX35" fmla="*/ 297315 w 297315"/>
                <a:gd name="connsiteY35" fmla="*/ 49828 h 368708"/>
                <a:gd name="connsiteX36" fmla="*/ 289011 w 297315"/>
                <a:gd name="connsiteY36" fmla="*/ 66438 h 368708"/>
                <a:gd name="connsiteX37" fmla="*/ 280706 w 297315"/>
                <a:gd name="connsiteY37" fmla="*/ 89684 h 368708"/>
                <a:gd name="connsiteX38" fmla="*/ 267418 w 297315"/>
                <a:gd name="connsiteY38" fmla="*/ 116259 h 368708"/>
                <a:gd name="connsiteX39" fmla="*/ 237521 w 297315"/>
                <a:gd name="connsiteY39" fmla="*/ 134529 h 368708"/>
                <a:gd name="connsiteX40" fmla="*/ 202642 w 297315"/>
                <a:gd name="connsiteY40" fmla="*/ 166087 h 368708"/>
                <a:gd name="connsiteX41" fmla="*/ 181050 w 297315"/>
                <a:gd name="connsiteY41" fmla="*/ 184358 h 368708"/>
                <a:gd name="connsiteX42" fmla="*/ 164440 w 297315"/>
                <a:gd name="connsiteY42" fmla="*/ 197638 h 368708"/>
                <a:gd name="connsiteX43" fmla="*/ 147831 w 297315"/>
                <a:gd name="connsiteY43" fmla="*/ 207604 h 368708"/>
                <a:gd name="connsiteX44" fmla="*/ 137865 w 297315"/>
                <a:gd name="connsiteY44" fmla="*/ 230857 h 368708"/>
                <a:gd name="connsiteX45" fmla="*/ 134543 w 297315"/>
                <a:gd name="connsiteY45" fmla="*/ 270719 h 368708"/>
                <a:gd name="connsiteX46" fmla="*/ 134543 w 297315"/>
                <a:gd name="connsiteY46" fmla="*/ 302277 h 368708"/>
                <a:gd name="connsiteX47" fmla="*/ 131221 w 297315"/>
                <a:gd name="connsiteY47" fmla="*/ 313897 h 368708"/>
                <a:gd name="connsiteX48" fmla="*/ 119595 w 297315"/>
                <a:gd name="connsiteY48" fmla="*/ 328846 h 368708"/>
                <a:gd name="connsiteX49" fmla="*/ 107968 w 297315"/>
                <a:gd name="connsiteY49" fmla="*/ 340472 h 368708"/>
                <a:gd name="connsiteX50" fmla="*/ 93020 w 297315"/>
                <a:gd name="connsiteY50" fmla="*/ 355421 h 368708"/>
                <a:gd name="connsiteX51" fmla="*/ 74749 w 297315"/>
                <a:gd name="connsiteY51" fmla="*/ 355421 h 368708"/>
                <a:gd name="connsiteX52" fmla="*/ 51496 w 297315"/>
                <a:gd name="connsiteY52" fmla="*/ 347116 h 368708"/>
                <a:gd name="connsiteX53" fmla="*/ 38202 w 297315"/>
                <a:gd name="connsiteY53" fmla="*/ 333828 h 368708"/>
                <a:gd name="connsiteX54" fmla="*/ 29897 w 297315"/>
                <a:gd name="connsiteY54" fmla="*/ 297294 h 368708"/>
                <a:gd name="connsiteX55" fmla="*/ 14948 w 297315"/>
                <a:gd name="connsiteY55" fmla="*/ 272380 h 368708"/>
                <a:gd name="connsiteX56" fmla="*/ 14948 w 297315"/>
                <a:gd name="connsiteY56" fmla="*/ 257432 h 368708"/>
                <a:gd name="connsiteX57" fmla="*/ 31558 w 297315"/>
                <a:gd name="connsiteY57" fmla="*/ 237501 h 368708"/>
                <a:gd name="connsiteX58" fmla="*/ 39869 w 297315"/>
                <a:gd name="connsiteY58" fmla="*/ 220891 h 368708"/>
                <a:gd name="connsiteX59" fmla="*/ 34880 w 297315"/>
                <a:gd name="connsiteY59" fmla="*/ 210926 h 368708"/>
                <a:gd name="connsiteX60" fmla="*/ 24914 w 297315"/>
                <a:gd name="connsiteY60" fmla="*/ 210926 h 368708"/>
                <a:gd name="connsiteX61" fmla="*/ 19931 w 297315"/>
                <a:gd name="connsiteY61" fmla="*/ 202621 h 368708"/>
                <a:gd name="connsiteX62" fmla="*/ 8305 w 297315"/>
                <a:gd name="connsiteY62" fmla="*/ 189340 h 368708"/>
                <a:gd name="connsiteX63" fmla="*/ 0 w 297315"/>
                <a:gd name="connsiteY63" fmla="*/ 181036 h 368708"/>
                <a:gd name="connsiteX64" fmla="*/ 6644 w 297315"/>
                <a:gd name="connsiteY64" fmla="*/ 169409 h 36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97315" h="368708">
                  <a:moveTo>
                    <a:pt x="21592" y="358743"/>
                  </a:moveTo>
                  <a:lnTo>
                    <a:pt x="28236" y="355421"/>
                  </a:lnTo>
                  <a:lnTo>
                    <a:pt x="34880" y="355421"/>
                  </a:lnTo>
                  <a:lnTo>
                    <a:pt x="39869" y="363725"/>
                  </a:lnTo>
                  <a:lnTo>
                    <a:pt x="29897" y="368708"/>
                  </a:lnTo>
                  <a:lnTo>
                    <a:pt x="18270" y="368708"/>
                  </a:lnTo>
                  <a:lnTo>
                    <a:pt x="21592" y="358743"/>
                  </a:lnTo>
                  <a:close/>
                  <a:moveTo>
                    <a:pt x="6644" y="169409"/>
                  </a:moveTo>
                  <a:lnTo>
                    <a:pt x="18270" y="164426"/>
                  </a:lnTo>
                  <a:lnTo>
                    <a:pt x="41524" y="164426"/>
                  </a:lnTo>
                  <a:lnTo>
                    <a:pt x="59801" y="162765"/>
                  </a:lnTo>
                  <a:lnTo>
                    <a:pt x="94681" y="152800"/>
                  </a:lnTo>
                  <a:lnTo>
                    <a:pt x="114612" y="149478"/>
                  </a:lnTo>
                  <a:lnTo>
                    <a:pt x="124578" y="152800"/>
                  </a:lnTo>
                  <a:lnTo>
                    <a:pt x="132882" y="151139"/>
                  </a:lnTo>
                  <a:lnTo>
                    <a:pt x="136204" y="144495"/>
                  </a:lnTo>
                  <a:lnTo>
                    <a:pt x="132882" y="139512"/>
                  </a:lnTo>
                  <a:lnTo>
                    <a:pt x="132882" y="132868"/>
                  </a:lnTo>
                  <a:lnTo>
                    <a:pt x="136204" y="129546"/>
                  </a:lnTo>
                  <a:lnTo>
                    <a:pt x="144509" y="127886"/>
                  </a:lnTo>
                  <a:lnTo>
                    <a:pt x="156135" y="129546"/>
                  </a:lnTo>
                  <a:lnTo>
                    <a:pt x="162779" y="116259"/>
                  </a:lnTo>
                  <a:lnTo>
                    <a:pt x="161118" y="102971"/>
                  </a:lnTo>
                  <a:lnTo>
                    <a:pt x="177728" y="74742"/>
                  </a:lnTo>
                  <a:lnTo>
                    <a:pt x="191015" y="51489"/>
                  </a:lnTo>
                  <a:lnTo>
                    <a:pt x="191015" y="28236"/>
                  </a:lnTo>
                  <a:lnTo>
                    <a:pt x="199320" y="14948"/>
                  </a:lnTo>
                  <a:lnTo>
                    <a:pt x="207625" y="1661"/>
                  </a:lnTo>
                  <a:lnTo>
                    <a:pt x="215929" y="0"/>
                  </a:lnTo>
                  <a:lnTo>
                    <a:pt x="229217" y="9966"/>
                  </a:lnTo>
                  <a:lnTo>
                    <a:pt x="239182" y="21592"/>
                  </a:lnTo>
                  <a:lnTo>
                    <a:pt x="250809" y="34880"/>
                  </a:lnTo>
                  <a:lnTo>
                    <a:pt x="252470" y="41524"/>
                  </a:lnTo>
                  <a:lnTo>
                    <a:pt x="269079" y="46506"/>
                  </a:lnTo>
                  <a:lnTo>
                    <a:pt x="292333" y="46506"/>
                  </a:lnTo>
                  <a:lnTo>
                    <a:pt x="297315" y="49828"/>
                  </a:lnTo>
                  <a:lnTo>
                    <a:pt x="289011" y="66438"/>
                  </a:lnTo>
                  <a:lnTo>
                    <a:pt x="280706" y="89684"/>
                  </a:lnTo>
                  <a:lnTo>
                    <a:pt x="267418" y="116259"/>
                  </a:lnTo>
                  <a:lnTo>
                    <a:pt x="237521" y="134529"/>
                  </a:lnTo>
                  <a:lnTo>
                    <a:pt x="202642" y="166087"/>
                  </a:lnTo>
                  <a:lnTo>
                    <a:pt x="181050" y="184358"/>
                  </a:lnTo>
                  <a:lnTo>
                    <a:pt x="164440" y="197638"/>
                  </a:lnTo>
                  <a:lnTo>
                    <a:pt x="147831" y="207604"/>
                  </a:lnTo>
                  <a:lnTo>
                    <a:pt x="137865" y="230857"/>
                  </a:lnTo>
                  <a:lnTo>
                    <a:pt x="134543" y="270719"/>
                  </a:lnTo>
                  <a:lnTo>
                    <a:pt x="134543" y="302277"/>
                  </a:lnTo>
                  <a:lnTo>
                    <a:pt x="131221" y="313897"/>
                  </a:lnTo>
                  <a:lnTo>
                    <a:pt x="119595" y="328846"/>
                  </a:lnTo>
                  <a:lnTo>
                    <a:pt x="107968" y="340472"/>
                  </a:lnTo>
                  <a:lnTo>
                    <a:pt x="93020" y="355421"/>
                  </a:lnTo>
                  <a:lnTo>
                    <a:pt x="74749" y="355421"/>
                  </a:lnTo>
                  <a:lnTo>
                    <a:pt x="51496" y="347116"/>
                  </a:lnTo>
                  <a:lnTo>
                    <a:pt x="38202" y="333828"/>
                  </a:lnTo>
                  <a:lnTo>
                    <a:pt x="29897" y="297294"/>
                  </a:lnTo>
                  <a:lnTo>
                    <a:pt x="14948" y="272380"/>
                  </a:lnTo>
                  <a:lnTo>
                    <a:pt x="14948" y="257432"/>
                  </a:lnTo>
                  <a:lnTo>
                    <a:pt x="31558" y="237501"/>
                  </a:lnTo>
                  <a:lnTo>
                    <a:pt x="39869" y="220891"/>
                  </a:lnTo>
                  <a:lnTo>
                    <a:pt x="34880" y="210926"/>
                  </a:lnTo>
                  <a:lnTo>
                    <a:pt x="24914" y="210926"/>
                  </a:lnTo>
                  <a:lnTo>
                    <a:pt x="19931" y="202621"/>
                  </a:lnTo>
                  <a:lnTo>
                    <a:pt x="8305" y="189340"/>
                  </a:lnTo>
                  <a:lnTo>
                    <a:pt x="0" y="181036"/>
                  </a:lnTo>
                  <a:lnTo>
                    <a:pt x="6644" y="169409"/>
                  </a:lnTo>
                  <a:close/>
                </a:path>
              </a:pathLst>
            </a:custGeom>
            <a:solidFill>
              <a:schemeClr val="accent1">
                <a:lumMod val="60000"/>
                <a:lumOff val="40000"/>
              </a:schemeClr>
            </a:solidFill>
            <a:ln w="3175" cap="rnd">
              <a:solidFill>
                <a:schemeClr val="bg1"/>
              </a:solidFill>
              <a:prstDash val="solid"/>
              <a:round/>
              <a:headEnd/>
              <a:tailEnd/>
            </a:ln>
          </p:spPr>
          <p:txBody>
            <a:bodyPr vert="horz" wrap="square" lIns="72000" tIns="0" rIns="0" bIns="144000" numCol="1" anchor="b"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chemeClr val="bg1"/>
                  </a:solidFill>
                  <a:effectLst/>
                  <a:uLnTx/>
                  <a:uFillTx/>
                  <a:latin typeface="Arial" panose="020B0604020202020204" pitchFamily="34" charset="0"/>
                  <a:ea typeface="+mn-ea"/>
                  <a:cs typeface="+mn-cs"/>
                </a:rPr>
                <a:t>GU</a:t>
              </a:r>
            </a:p>
          </p:txBody>
        </p:sp>
        <p:sp>
          <p:nvSpPr>
            <p:cNvPr id="7" name="Freeform: Shape 6">
              <a:extLst>
                <a:ext uri="{FF2B5EF4-FFF2-40B4-BE49-F238E27FC236}">
                  <a16:creationId xmlns:a16="http://schemas.microsoft.com/office/drawing/2014/main" id="{D5E372F0-6516-4CA1-9E33-63DAEBD92B63}"/>
                </a:ext>
              </a:extLst>
            </p:cNvPr>
            <p:cNvSpPr/>
            <p:nvPr/>
          </p:nvSpPr>
          <p:spPr>
            <a:xfrm>
              <a:off x="6947162" y="3646231"/>
              <a:ext cx="1014634" cy="238324"/>
            </a:xfrm>
            <a:custGeom>
              <a:avLst/>
              <a:gdLst>
                <a:gd name="connsiteX0" fmla="*/ 710890 w 742447"/>
                <a:gd name="connsiteY0" fmla="*/ 44845 h 174391"/>
                <a:gd name="connsiteX1" fmla="*/ 712551 w 742447"/>
                <a:gd name="connsiteY1" fmla="*/ 48167 h 174391"/>
                <a:gd name="connsiteX2" fmla="*/ 714211 w 742447"/>
                <a:gd name="connsiteY2" fmla="*/ 48167 h 174391"/>
                <a:gd name="connsiteX3" fmla="*/ 717534 w 742447"/>
                <a:gd name="connsiteY3" fmla="*/ 48167 h 174391"/>
                <a:gd name="connsiteX4" fmla="*/ 719195 w 742447"/>
                <a:gd name="connsiteY4" fmla="*/ 49828 h 174391"/>
                <a:gd name="connsiteX5" fmla="*/ 720855 w 742447"/>
                <a:gd name="connsiteY5" fmla="*/ 49828 h 174391"/>
                <a:gd name="connsiteX6" fmla="*/ 732482 w 742447"/>
                <a:gd name="connsiteY6" fmla="*/ 48167 h 174391"/>
                <a:gd name="connsiteX7" fmla="*/ 742448 w 742447"/>
                <a:gd name="connsiteY7" fmla="*/ 53150 h 174391"/>
                <a:gd name="connsiteX8" fmla="*/ 740787 w 742447"/>
                <a:gd name="connsiteY8" fmla="*/ 56472 h 174391"/>
                <a:gd name="connsiteX9" fmla="*/ 734143 w 742447"/>
                <a:gd name="connsiteY9" fmla="*/ 59794 h 174391"/>
                <a:gd name="connsiteX10" fmla="*/ 730821 w 742447"/>
                <a:gd name="connsiteY10" fmla="*/ 61455 h 174391"/>
                <a:gd name="connsiteX11" fmla="*/ 725838 w 742447"/>
                <a:gd name="connsiteY11" fmla="*/ 64777 h 174391"/>
                <a:gd name="connsiteX12" fmla="*/ 712551 w 742447"/>
                <a:gd name="connsiteY12" fmla="*/ 59794 h 174391"/>
                <a:gd name="connsiteX13" fmla="*/ 710890 w 742447"/>
                <a:gd name="connsiteY13" fmla="*/ 56472 h 174391"/>
                <a:gd name="connsiteX14" fmla="*/ 712551 w 742447"/>
                <a:gd name="connsiteY14" fmla="*/ 53150 h 174391"/>
                <a:gd name="connsiteX15" fmla="*/ 709229 w 742447"/>
                <a:gd name="connsiteY15" fmla="*/ 46506 h 174391"/>
                <a:gd name="connsiteX16" fmla="*/ 710890 w 742447"/>
                <a:gd name="connsiteY16" fmla="*/ 44845 h 174391"/>
                <a:gd name="connsiteX17" fmla="*/ 646113 w 742447"/>
                <a:gd name="connsiteY17" fmla="*/ 109615 h 174391"/>
                <a:gd name="connsiteX18" fmla="*/ 652757 w 742447"/>
                <a:gd name="connsiteY18" fmla="*/ 107954 h 174391"/>
                <a:gd name="connsiteX19" fmla="*/ 662722 w 742447"/>
                <a:gd name="connsiteY19" fmla="*/ 104632 h 174391"/>
                <a:gd name="connsiteX20" fmla="*/ 669366 w 742447"/>
                <a:gd name="connsiteY20" fmla="*/ 102971 h 174391"/>
                <a:gd name="connsiteX21" fmla="*/ 674349 w 742447"/>
                <a:gd name="connsiteY21" fmla="*/ 101311 h 174391"/>
                <a:gd name="connsiteX22" fmla="*/ 682654 w 742447"/>
                <a:gd name="connsiteY22" fmla="*/ 97989 h 174391"/>
                <a:gd name="connsiteX23" fmla="*/ 692619 w 742447"/>
                <a:gd name="connsiteY23" fmla="*/ 96328 h 174391"/>
                <a:gd name="connsiteX24" fmla="*/ 700924 w 742447"/>
                <a:gd name="connsiteY24" fmla="*/ 97989 h 174391"/>
                <a:gd name="connsiteX25" fmla="*/ 710890 w 742447"/>
                <a:gd name="connsiteY25" fmla="*/ 99649 h 174391"/>
                <a:gd name="connsiteX26" fmla="*/ 717534 w 742447"/>
                <a:gd name="connsiteY26" fmla="*/ 101311 h 174391"/>
                <a:gd name="connsiteX27" fmla="*/ 719195 w 742447"/>
                <a:gd name="connsiteY27" fmla="*/ 101311 h 174391"/>
                <a:gd name="connsiteX28" fmla="*/ 722516 w 742447"/>
                <a:gd name="connsiteY28" fmla="*/ 101311 h 174391"/>
                <a:gd name="connsiteX29" fmla="*/ 724177 w 742447"/>
                <a:gd name="connsiteY29" fmla="*/ 99649 h 174391"/>
                <a:gd name="connsiteX30" fmla="*/ 727499 w 742447"/>
                <a:gd name="connsiteY30" fmla="*/ 104632 h 174391"/>
                <a:gd name="connsiteX31" fmla="*/ 725838 w 742447"/>
                <a:gd name="connsiteY31" fmla="*/ 104632 h 174391"/>
                <a:gd name="connsiteX32" fmla="*/ 720855 w 742447"/>
                <a:gd name="connsiteY32" fmla="*/ 106293 h 174391"/>
                <a:gd name="connsiteX33" fmla="*/ 714211 w 742447"/>
                <a:gd name="connsiteY33" fmla="*/ 106293 h 174391"/>
                <a:gd name="connsiteX34" fmla="*/ 712551 w 742447"/>
                <a:gd name="connsiteY34" fmla="*/ 106293 h 174391"/>
                <a:gd name="connsiteX35" fmla="*/ 709229 w 742447"/>
                <a:gd name="connsiteY35" fmla="*/ 109615 h 174391"/>
                <a:gd name="connsiteX36" fmla="*/ 707568 w 742447"/>
                <a:gd name="connsiteY36" fmla="*/ 109615 h 174391"/>
                <a:gd name="connsiteX37" fmla="*/ 705907 w 742447"/>
                <a:gd name="connsiteY37" fmla="*/ 109615 h 174391"/>
                <a:gd name="connsiteX38" fmla="*/ 705907 w 742447"/>
                <a:gd name="connsiteY38" fmla="*/ 106293 h 174391"/>
                <a:gd name="connsiteX39" fmla="*/ 702585 w 742447"/>
                <a:gd name="connsiteY39" fmla="*/ 106293 h 174391"/>
                <a:gd name="connsiteX40" fmla="*/ 700924 w 742447"/>
                <a:gd name="connsiteY40" fmla="*/ 107954 h 174391"/>
                <a:gd name="connsiteX41" fmla="*/ 699263 w 742447"/>
                <a:gd name="connsiteY41" fmla="*/ 109615 h 174391"/>
                <a:gd name="connsiteX42" fmla="*/ 700924 w 742447"/>
                <a:gd name="connsiteY42" fmla="*/ 111276 h 174391"/>
                <a:gd name="connsiteX43" fmla="*/ 697602 w 742447"/>
                <a:gd name="connsiteY43" fmla="*/ 111276 h 174391"/>
                <a:gd name="connsiteX44" fmla="*/ 694280 w 742447"/>
                <a:gd name="connsiteY44" fmla="*/ 111276 h 174391"/>
                <a:gd name="connsiteX45" fmla="*/ 692619 w 742447"/>
                <a:gd name="connsiteY45" fmla="*/ 111276 h 174391"/>
                <a:gd name="connsiteX46" fmla="*/ 689298 w 742447"/>
                <a:gd name="connsiteY46" fmla="*/ 111276 h 174391"/>
                <a:gd name="connsiteX47" fmla="*/ 685976 w 742447"/>
                <a:gd name="connsiteY47" fmla="*/ 114598 h 174391"/>
                <a:gd name="connsiteX48" fmla="*/ 679332 w 742447"/>
                <a:gd name="connsiteY48" fmla="*/ 117920 h 174391"/>
                <a:gd name="connsiteX49" fmla="*/ 677671 w 742447"/>
                <a:gd name="connsiteY49" fmla="*/ 116259 h 174391"/>
                <a:gd name="connsiteX50" fmla="*/ 676010 w 742447"/>
                <a:gd name="connsiteY50" fmla="*/ 116259 h 174391"/>
                <a:gd name="connsiteX51" fmla="*/ 674349 w 742447"/>
                <a:gd name="connsiteY51" fmla="*/ 114598 h 174391"/>
                <a:gd name="connsiteX52" fmla="*/ 671027 w 742447"/>
                <a:gd name="connsiteY52" fmla="*/ 114598 h 174391"/>
                <a:gd name="connsiteX53" fmla="*/ 664384 w 742447"/>
                <a:gd name="connsiteY53" fmla="*/ 116259 h 174391"/>
                <a:gd name="connsiteX54" fmla="*/ 659401 w 742447"/>
                <a:gd name="connsiteY54" fmla="*/ 117920 h 174391"/>
                <a:gd name="connsiteX55" fmla="*/ 654418 w 742447"/>
                <a:gd name="connsiteY55" fmla="*/ 117920 h 174391"/>
                <a:gd name="connsiteX56" fmla="*/ 649435 w 742447"/>
                <a:gd name="connsiteY56" fmla="*/ 117920 h 174391"/>
                <a:gd name="connsiteX57" fmla="*/ 647774 w 742447"/>
                <a:gd name="connsiteY57" fmla="*/ 116259 h 174391"/>
                <a:gd name="connsiteX58" fmla="*/ 646113 w 742447"/>
                <a:gd name="connsiteY58" fmla="*/ 114598 h 174391"/>
                <a:gd name="connsiteX59" fmla="*/ 644452 w 742447"/>
                <a:gd name="connsiteY59" fmla="*/ 112937 h 174391"/>
                <a:gd name="connsiteX60" fmla="*/ 646113 w 742447"/>
                <a:gd name="connsiteY60" fmla="*/ 109615 h 174391"/>
                <a:gd name="connsiteX61" fmla="*/ 641130 w 742447"/>
                <a:gd name="connsiteY61" fmla="*/ 33219 h 174391"/>
                <a:gd name="connsiteX62" fmla="*/ 642791 w 742447"/>
                <a:gd name="connsiteY62" fmla="*/ 33219 h 174391"/>
                <a:gd name="connsiteX63" fmla="*/ 647774 w 742447"/>
                <a:gd name="connsiteY63" fmla="*/ 36541 h 174391"/>
                <a:gd name="connsiteX64" fmla="*/ 647774 w 742447"/>
                <a:gd name="connsiteY64" fmla="*/ 43184 h 174391"/>
                <a:gd name="connsiteX65" fmla="*/ 647774 w 742447"/>
                <a:gd name="connsiteY65" fmla="*/ 46506 h 174391"/>
                <a:gd name="connsiteX66" fmla="*/ 644452 w 742447"/>
                <a:gd name="connsiteY66" fmla="*/ 44845 h 174391"/>
                <a:gd name="connsiteX67" fmla="*/ 642791 w 742447"/>
                <a:gd name="connsiteY67" fmla="*/ 38202 h 174391"/>
                <a:gd name="connsiteX68" fmla="*/ 639469 w 742447"/>
                <a:gd name="connsiteY68" fmla="*/ 36541 h 174391"/>
                <a:gd name="connsiteX69" fmla="*/ 641130 w 742447"/>
                <a:gd name="connsiteY69" fmla="*/ 33219 h 174391"/>
                <a:gd name="connsiteX70" fmla="*/ 383677 w 742447"/>
                <a:gd name="connsiteY70" fmla="*/ 169409 h 174391"/>
                <a:gd name="connsiteX71" fmla="*/ 388660 w 742447"/>
                <a:gd name="connsiteY71" fmla="*/ 166087 h 174391"/>
                <a:gd name="connsiteX72" fmla="*/ 391982 w 742447"/>
                <a:gd name="connsiteY72" fmla="*/ 166087 h 174391"/>
                <a:gd name="connsiteX73" fmla="*/ 391982 w 742447"/>
                <a:gd name="connsiteY73" fmla="*/ 169409 h 174391"/>
                <a:gd name="connsiteX74" fmla="*/ 388660 w 742447"/>
                <a:gd name="connsiteY74" fmla="*/ 172731 h 174391"/>
                <a:gd name="connsiteX75" fmla="*/ 385338 w 742447"/>
                <a:gd name="connsiteY75" fmla="*/ 174392 h 174391"/>
                <a:gd name="connsiteX76" fmla="*/ 383677 w 742447"/>
                <a:gd name="connsiteY76" fmla="*/ 169409 h 174391"/>
                <a:gd name="connsiteX77" fmla="*/ 184365 w 742447"/>
                <a:gd name="connsiteY77" fmla="*/ 39863 h 174391"/>
                <a:gd name="connsiteX78" fmla="*/ 186025 w 742447"/>
                <a:gd name="connsiteY78" fmla="*/ 39863 h 174391"/>
                <a:gd name="connsiteX79" fmla="*/ 192669 w 742447"/>
                <a:gd name="connsiteY79" fmla="*/ 38202 h 174391"/>
                <a:gd name="connsiteX80" fmla="*/ 195991 w 742447"/>
                <a:gd name="connsiteY80" fmla="*/ 38202 h 174391"/>
                <a:gd name="connsiteX81" fmla="*/ 197652 w 742447"/>
                <a:gd name="connsiteY81" fmla="*/ 36541 h 174391"/>
                <a:gd name="connsiteX82" fmla="*/ 202635 w 742447"/>
                <a:gd name="connsiteY82" fmla="*/ 34880 h 174391"/>
                <a:gd name="connsiteX83" fmla="*/ 212600 w 742447"/>
                <a:gd name="connsiteY83" fmla="*/ 26575 h 174391"/>
                <a:gd name="connsiteX84" fmla="*/ 214262 w 742447"/>
                <a:gd name="connsiteY84" fmla="*/ 26575 h 174391"/>
                <a:gd name="connsiteX85" fmla="*/ 214262 w 742447"/>
                <a:gd name="connsiteY85" fmla="*/ 24914 h 174391"/>
                <a:gd name="connsiteX86" fmla="*/ 214262 w 742447"/>
                <a:gd name="connsiteY86" fmla="*/ 21592 h 174391"/>
                <a:gd name="connsiteX87" fmla="*/ 212600 w 742447"/>
                <a:gd name="connsiteY87" fmla="*/ 16609 h 174391"/>
                <a:gd name="connsiteX88" fmla="*/ 210940 w 742447"/>
                <a:gd name="connsiteY88" fmla="*/ 13287 h 174391"/>
                <a:gd name="connsiteX89" fmla="*/ 210940 w 742447"/>
                <a:gd name="connsiteY89" fmla="*/ 9966 h 174391"/>
                <a:gd name="connsiteX90" fmla="*/ 212600 w 742447"/>
                <a:gd name="connsiteY90" fmla="*/ 8305 h 174391"/>
                <a:gd name="connsiteX91" fmla="*/ 217583 w 742447"/>
                <a:gd name="connsiteY91" fmla="*/ 3322 h 174391"/>
                <a:gd name="connsiteX92" fmla="*/ 219244 w 742447"/>
                <a:gd name="connsiteY92" fmla="*/ 1661 h 174391"/>
                <a:gd name="connsiteX93" fmla="*/ 222566 w 742447"/>
                <a:gd name="connsiteY93" fmla="*/ 1661 h 174391"/>
                <a:gd name="connsiteX94" fmla="*/ 229210 w 742447"/>
                <a:gd name="connsiteY94" fmla="*/ 0 h 174391"/>
                <a:gd name="connsiteX95" fmla="*/ 230871 w 742447"/>
                <a:gd name="connsiteY95" fmla="*/ 0 h 174391"/>
                <a:gd name="connsiteX96" fmla="*/ 235854 w 742447"/>
                <a:gd name="connsiteY96" fmla="*/ 0 h 174391"/>
                <a:gd name="connsiteX97" fmla="*/ 250802 w 742447"/>
                <a:gd name="connsiteY97" fmla="*/ 1661 h 174391"/>
                <a:gd name="connsiteX98" fmla="*/ 260768 w 742447"/>
                <a:gd name="connsiteY98" fmla="*/ 4983 h 174391"/>
                <a:gd name="connsiteX99" fmla="*/ 267412 w 742447"/>
                <a:gd name="connsiteY99" fmla="*/ 6644 h 174391"/>
                <a:gd name="connsiteX100" fmla="*/ 269072 w 742447"/>
                <a:gd name="connsiteY100" fmla="*/ 6644 h 174391"/>
                <a:gd name="connsiteX101" fmla="*/ 272394 w 742447"/>
                <a:gd name="connsiteY101" fmla="*/ 6644 h 174391"/>
                <a:gd name="connsiteX102" fmla="*/ 282360 w 742447"/>
                <a:gd name="connsiteY102" fmla="*/ 8305 h 174391"/>
                <a:gd name="connsiteX103" fmla="*/ 284021 w 742447"/>
                <a:gd name="connsiteY103" fmla="*/ 8305 h 174391"/>
                <a:gd name="connsiteX104" fmla="*/ 293987 w 742447"/>
                <a:gd name="connsiteY104" fmla="*/ 6644 h 174391"/>
                <a:gd name="connsiteX105" fmla="*/ 297309 w 742447"/>
                <a:gd name="connsiteY105" fmla="*/ 6644 h 174391"/>
                <a:gd name="connsiteX106" fmla="*/ 302291 w 742447"/>
                <a:gd name="connsiteY106" fmla="*/ 8305 h 174391"/>
                <a:gd name="connsiteX107" fmla="*/ 312257 w 742447"/>
                <a:gd name="connsiteY107" fmla="*/ 6644 h 174391"/>
                <a:gd name="connsiteX108" fmla="*/ 317240 w 742447"/>
                <a:gd name="connsiteY108" fmla="*/ 6644 h 174391"/>
                <a:gd name="connsiteX109" fmla="*/ 320562 w 742447"/>
                <a:gd name="connsiteY109" fmla="*/ 8305 h 174391"/>
                <a:gd name="connsiteX110" fmla="*/ 325544 w 742447"/>
                <a:gd name="connsiteY110" fmla="*/ 9966 h 174391"/>
                <a:gd name="connsiteX111" fmla="*/ 327205 w 742447"/>
                <a:gd name="connsiteY111" fmla="*/ 11627 h 174391"/>
                <a:gd name="connsiteX112" fmla="*/ 328866 w 742447"/>
                <a:gd name="connsiteY112" fmla="*/ 11627 h 174391"/>
                <a:gd name="connsiteX113" fmla="*/ 335510 w 742447"/>
                <a:gd name="connsiteY113" fmla="*/ 11627 h 174391"/>
                <a:gd name="connsiteX114" fmla="*/ 343815 w 742447"/>
                <a:gd name="connsiteY114" fmla="*/ 9966 h 174391"/>
                <a:gd name="connsiteX115" fmla="*/ 343815 w 742447"/>
                <a:gd name="connsiteY115" fmla="*/ 8305 h 174391"/>
                <a:gd name="connsiteX116" fmla="*/ 348798 w 742447"/>
                <a:gd name="connsiteY116" fmla="*/ 8305 h 174391"/>
                <a:gd name="connsiteX117" fmla="*/ 353780 w 742447"/>
                <a:gd name="connsiteY117" fmla="*/ 6644 h 174391"/>
                <a:gd name="connsiteX118" fmla="*/ 358763 w 742447"/>
                <a:gd name="connsiteY118" fmla="*/ 6644 h 174391"/>
                <a:gd name="connsiteX119" fmla="*/ 370390 w 742447"/>
                <a:gd name="connsiteY119" fmla="*/ 8305 h 174391"/>
                <a:gd name="connsiteX120" fmla="*/ 375373 w 742447"/>
                <a:gd name="connsiteY120" fmla="*/ 8305 h 174391"/>
                <a:gd name="connsiteX121" fmla="*/ 377033 w 742447"/>
                <a:gd name="connsiteY121" fmla="*/ 6644 h 174391"/>
                <a:gd name="connsiteX122" fmla="*/ 375373 w 742447"/>
                <a:gd name="connsiteY122" fmla="*/ 6644 h 174391"/>
                <a:gd name="connsiteX123" fmla="*/ 377033 w 742447"/>
                <a:gd name="connsiteY123" fmla="*/ 6644 h 174391"/>
                <a:gd name="connsiteX124" fmla="*/ 383677 w 742447"/>
                <a:gd name="connsiteY124" fmla="*/ 9966 h 174391"/>
                <a:gd name="connsiteX125" fmla="*/ 385338 w 742447"/>
                <a:gd name="connsiteY125" fmla="*/ 8305 h 174391"/>
                <a:gd name="connsiteX126" fmla="*/ 390321 w 742447"/>
                <a:gd name="connsiteY126" fmla="*/ 9966 h 174391"/>
                <a:gd name="connsiteX127" fmla="*/ 401948 w 742447"/>
                <a:gd name="connsiteY127" fmla="*/ 13287 h 174391"/>
                <a:gd name="connsiteX128" fmla="*/ 405270 w 742447"/>
                <a:gd name="connsiteY128" fmla="*/ 13287 h 174391"/>
                <a:gd name="connsiteX129" fmla="*/ 406930 w 742447"/>
                <a:gd name="connsiteY129" fmla="*/ 11627 h 174391"/>
                <a:gd name="connsiteX130" fmla="*/ 408591 w 742447"/>
                <a:gd name="connsiteY130" fmla="*/ 9966 h 174391"/>
                <a:gd name="connsiteX131" fmla="*/ 410253 w 742447"/>
                <a:gd name="connsiteY131" fmla="*/ 8305 h 174391"/>
                <a:gd name="connsiteX132" fmla="*/ 415235 w 742447"/>
                <a:gd name="connsiteY132" fmla="*/ 6644 h 174391"/>
                <a:gd name="connsiteX133" fmla="*/ 418557 w 742447"/>
                <a:gd name="connsiteY133" fmla="*/ 6644 h 174391"/>
                <a:gd name="connsiteX134" fmla="*/ 421879 w 742447"/>
                <a:gd name="connsiteY134" fmla="*/ 6644 h 174391"/>
                <a:gd name="connsiteX135" fmla="*/ 426862 w 742447"/>
                <a:gd name="connsiteY135" fmla="*/ 8305 h 174391"/>
                <a:gd name="connsiteX136" fmla="*/ 428523 w 742447"/>
                <a:gd name="connsiteY136" fmla="*/ 8305 h 174391"/>
                <a:gd name="connsiteX137" fmla="*/ 435167 w 742447"/>
                <a:gd name="connsiteY137" fmla="*/ 8305 h 174391"/>
                <a:gd name="connsiteX138" fmla="*/ 436827 w 742447"/>
                <a:gd name="connsiteY138" fmla="*/ 8305 h 174391"/>
                <a:gd name="connsiteX139" fmla="*/ 443471 w 742447"/>
                <a:gd name="connsiteY139" fmla="*/ 11627 h 174391"/>
                <a:gd name="connsiteX140" fmla="*/ 450115 w 742447"/>
                <a:gd name="connsiteY140" fmla="*/ 11627 h 174391"/>
                <a:gd name="connsiteX141" fmla="*/ 451776 w 742447"/>
                <a:gd name="connsiteY141" fmla="*/ 11627 h 174391"/>
                <a:gd name="connsiteX142" fmla="*/ 455098 w 742447"/>
                <a:gd name="connsiteY142" fmla="*/ 9966 h 174391"/>
                <a:gd name="connsiteX143" fmla="*/ 456759 w 742447"/>
                <a:gd name="connsiteY143" fmla="*/ 9966 h 174391"/>
                <a:gd name="connsiteX144" fmla="*/ 460081 w 742447"/>
                <a:gd name="connsiteY144" fmla="*/ 9966 h 174391"/>
                <a:gd name="connsiteX145" fmla="*/ 461742 w 742447"/>
                <a:gd name="connsiteY145" fmla="*/ 11627 h 174391"/>
                <a:gd name="connsiteX146" fmla="*/ 463409 w 742447"/>
                <a:gd name="connsiteY146" fmla="*/ 13287 h 174391"/>
                <a:gd name="connsiteX147" fmla="*/ 470046 w 742447"/>
                <a:gd name="connsiteY147" fmla="*/ 13287 h 174391"/>
                <a:gd name="connsiteX148" fmla="*/ 475029 w 742447"/>
                <a:gd name="connsiteY148" fmla="*/ 13287 h 174391"/>
                <a:gd name="connsiteX149" fmla="*/ 476690 w 742447"/>
                <a:gd name="connsiteY149" fmla="*/ 13287 h 174391"/>
                <a:gd name="connsiteX150" fmla="*/ 478351 w 742447"/>
                <a:gd name="connsiteY150" fmla="*/ 13287 h 174391"/>
                <a:gd name="connsiteX151" fmla="*/ 480019 w 742447"/>
                <a:gd name="connsiteY151" fmla="*/ 14948 h 174391"/>
                <a:gd name="connsiteX152" fmla="*/ 483341 w 742447"/>
                <a:gd name="connsiteY152" fmla="*/ 14948 h 174391"/>
                <a:gd name="connsiteX153" fmla="*/ 484995 w 742447"/>
                <a:gd name="connsiteY153" fmla="*/ 16609 h 174391"/>
                <a:gd name="connsiteX154" fmla="*/ 488324 w 742447"/>
                <a:gd name="connsiteY154" fmla="*/ 16609 h 174391"/>
                <a:gd name="connsiteX155" fmla="*/ 491646 w 742447"/>
                <a:gd name="connsiteY155" fmla="*/ 13287 h 174391"/>
                <a:gd name="connsiteX156" fmla="*/ 491646 w 742447"/>
                <a:gd name="connsiteY156" fmla="*/ 11627 h 174391"/>
                <a:gd name="connsiteX157" fmla="*/ 494961 w 742447"/>
                <a:gd name="connsiteY157" fmla="*/ 11627 h 174391"/>
                <a:gd name="connsiteX158" fmla="*/ 498289 w 742447"/>
                <a:gd name="connsiteY158" fmla="*/ 13287 h 174391"/>
                <a:gd name="connsiteX159" fmla="*/ 504933 w 742447"/>
                <a:gd name="connsiteY159" fmla="*/ 13287 h 174391"/>
                <a:gd name="connsiteX160" fmla="*/ 506594 w 742447"/>
                <a:gd name="connsiteY160" fmla="*/ 14948 h 174391"/>
                <a:gd name="connsiteX161" fmla="*/ 509916 w 742447"/>
                <a:gd name="connsiteY161" fmla="*/ 14948 h 174391"/>
                <a:gd name="connsiteX162" fmla="*/ 518220 w 742447"/>
                <a:gd name="connsiteY162" fmla="*/ 16609 h 174391"/>
                <a:gd name="connsiteX163" fmla="*/ 519882 w 742447"/>
                <a:gd name="connsiteY163" fmla="*/ 18270 h 174391"/>
                <a:gd name="connsiteX164" fmla="*/ 523203 w 742447"/>
                <a:gd name="connsiteY164" fmla="*/ 19931 h 174391"/>
                <a:gd name="connsiteX165" fmla="*/ 528186 w 742447"/>
                <a:gd name="connsiteY165" fmla="*/ 19931 h 174391"/>
                <a:gd name="connsiteX166" fmla="*/ 529847 w 742447"/>
                <a:gd name="connsiteY166" fmla="*/ 18270 h 174391"/>
                <a:gd name="connsiteX167" fmla="*/ 531508 w 742447"/>
                <a:gd name="connsiteY167" fmla="*/ 16609 h 174391"/>
                <a:gd name="connsiteX168" fmla="*/ 531508 w 742447"/>
                <a:gd name="connsiteY168" fmla="*/ 14948 h 174391"/>
                <a:gd name="connsiteX169" fmla="*/ 541474 w 742447"/>
                <a:gd name="connsiteY169" fmla="*/ 18270 h 174391"/>
                <a:gd name="connsiteX170" fmla="*/ 549778 w 742447"/>
                <a:gd name="connsiteY170" fmla="*/ 19931 h 174391"/>
                <a:gd name="connsiteX171" fmla="*/ 553100 w 742447"/>
                <a:gd name="connsiteY171" fmla="*/ 19931 h 174391"/>
                <a:gd name="connsiteX172" fmla="*/ 554761 w 742447"/>
                <a:gd name="connsiteY172" fmla="*/ 18270 h 174391"/>
                <a:gd name="connsiteX173" fmla="*/ 563066 w 742447"/>
                <a:gd name="connsiteY173" fmla="*/ 21592 h 174391"/>
                <a:gd name="connsiteX174" fmla="*/ 573032 w 742447"/>
                <a:gd name="connsiteY174" fmla="*/ 23253 h 174391"/>
                <a:gd name="connsiteX175" fmla="*/ 576353 w 742447"/>
                <a:gd name="connsiteY175" fmla="*/ 24914 h 174391"/>
                <a:gd name="connsiteX176" fmla="*/ 579675 w 742447"/>
                <a:gd name="connsiteY176" fmla="*/ 28236 h 174391"/>
                <a:gd name="connsiteX177" fmla="*/ 582997 w 742447"/>
                <a:gd name="connsiteY177" fmla="*/ 28236 h 174391"/>
                <a:gd name="connsiteX178" fmla="*/ 586319 w 742447"/>
                <a:gd name="connsiteY178" fmla="*/ 24914 h 174391"/>
                <a:gd name="connsiteX179" fmla="*/ 587980 w 742447"/>
                <a:gd name="connsiteY179" fmla="*/ 26575 h 174391"/>
                <a:gd name="connsiteX180" fmla="*/ 587980 w 742447"/>
                <a:gd name="connsiteY180" fmla="*/ 28236 h 174391"/>
                <a:gd name="connsiteX181" fmla="*/ 591302 w 742447"/>
                <a:gd name="connsiteY181" fmla="*/ 28236 h 174391"/>
                <a:gd name="connsiteX182" fmla="*/ 592963 w 742447"/>
                <a:gd name="connsiteY182" fmla="*/ 28236 h 174391"/>
                <a:gd name="connsiteX183" fmla="*/ 591302 w 742447"/>
                <a:gd name="connsiteY183" fmla="*/ 29897 h 174391"/>
                <a:gd name="connsiteX184" fmla="*/ 597946 w 742447"/>
                <a:gd name="connsiteY184" fmla="*/ 34880 h 174391"/>
                <a:gd name="connsiteX185" fmla="*/ 599607 w 742447"/>
                <a:gd name="connsiteY185" fmla="*/ 36541 h 174391"/>
                <a:gd name="connsiteX186" fmla="*/ 602929 w 742447"/>
                <a:gd name="connsiteY186" fmla="*/ 36541 h 174391"/>
                <a:gd name="connsiteX187" fmla="*/ 602929 w 742447"/>
                <a:gd name="connsiteY187" fmla="*/ 34880 h 174391"/>
                <a:gd name="connsiteX188" fmla="*/ 602929 w 742447"/>
                <a:gd name="connsiteY188" fmla="*/ 33219 h 174391"/>
                <a:gd name="connsiteX189" fmla="*/ 606250 w 742447"/>
                <a:gd name="connsiteY189" fmla="*/ 33219 h 174391"/>
                <a:gd name="connsiteX190" fmla="*/ 607911 w 742447"/>
                <a:gd name="connsiteY190" fmla="*/ 38202 h 174391"/>
                <a:gd name="connsiteX191" fmla="*/ 611233 w 742447"/>
                <a:gd name="connsiteY191" fmla="*/ 39863 h 174391"/>
                <a:gd name="connsiteX192" fmla="*/ 614555 w 742447"/>
                <a:gd name="connsiteY192" fmla="*/ 39863 h 174391"/>
                <a:gd name="connsiteX193" fmla="*/ 616216 w 742447"/>
                <a:gd name="connsiteY193" fmla="*/ 39863 h 174391"/>
                <a:gd name="connsiteX194" fmla="*/ 617877 w 742447"/>
                <a:gd name="connsiteY194" fmla="*/ 41524 h 174391"/>
                <a:gd name="connsiteX195" fmla="*/ 619538 w 742447"/>
                <a:gd name="connsiteY195" fmla="*/ 41524 h 174391"/>
                <a:gd name="connsiteX196" fmla="*/ 621199 w 742447"/>
                <a:gd name="connsiteY196" fmla="*/ 41524 h 174391"/>
                <a:gd name="connsiteX197" fmla="*/ 624521 w 742447"/>
                <a:gd name="connsiteY197" fmla="*/ 39863 h 174391"/>
                <a:gd name="connsiteX198" fmla="*/ 624521 w 742447"/>
                <a:gd name="connsiteY198" fmla="*/ 38202 h 174391"/>
                <a:gd name="connsiteX199" fmla="*/ 626182 w 742447"/>
                <a:gd name="connsiteY199" fmla="*/ 36541 h 174391"/>
                <a:gd name="connsiteX200" fmla="*/ 632825 w 742447"/>
                <a:gd name="connsiteY200" fmla="*/ 34880 h 174391"/>
                <a:gd name="connsiteX201" fmla="*/ 634487 w 742447"/>
                <a:gd name="connsiteY201" fmla="*/ 34880 h 174391"/>
                <a:gd name="connsiteX202" fmla="*/ 634487 w 742447"/>
                <a:gd name="connsiteY202" fmla="*/ 36541 h 174391"/>
                <a:gd name="connsiteX203" fmla="*/ 632825 w 742447"/>
                <a:gd name="connsiteY203" fmla="*/ 39863 h 174391"/>
                <a:gd name="connsiteX204" fmla="*/ 629504 w 742447"/>
                <a:gd name="connsiteY204" fmla="*/ 46506 h 174391"/>
                <a:gd name="connsiteX205" fmla="*/ 631164 w 742447"/>
                <a:gd name="connsiteY205" fmla="*/ 49828 h 174391"/>
                <a:gd name="connsiteX206" fmla="*/ 632825 w 742447"/>
                <a:gd name="connsiteY206" fmla="*/ 61455 h 174391"/>
                <a:gd name="connsiteX207" fmla="*/ 632825 w 742447"/>
                <a:gd name="connsiteY207" fmla="*/ 64777 h 174391"/>
                <a:gd name="connsiteX208" fmla="*/ 637808 w 742447"/>
                <a:gd name="connsiteY208" fmla="*/ 69759 h 174391"/>
                <a:gd name="connsiteX209" fmla="*/ 646113 w 742447"/>
                <a:gd name="connsiteY209" fmla="*/ 73081 h 174391"/>
                <a:gd name="connsiteX210" fmla="*/ 641130 w 742447"/>
                <a:gd name="connsiteY210" fmla="*/ 78064 h 174391"/>
                <a:gd name="connsiteX211" fmla="*/ 639469 w 742447"/>
                <a:gd name="connsiteY211" fmla="*/ 83047 h 174391"/>
                <a:gd name="connsiteX212" fmla="*/ 636147 w 742447"/>
                <a:gd name="connsiteY212" fmla="*/ 83047 h 174391"/>
                <a:gd name="connsiteX213" fmla="*/ 634487 w 742447"/>
                <a:gd name="connsiteY213" fmla="*/ 78064 h 174391"/>
                <a:gd name="connsiteX214" fmla="*/ 627843 w 742447"/>
                <a:gd name="connsiteY214" fmla="*/ 78064 h 174391"/>
                <a:gd name="connsiteX215" fmla="*/ 627843 w 742447"/>
                <a:gd name="connsiteY215" fmla="*/ 79725 h 174391"/>
                <a:gd name="connsiteX216" fmla="*/ 631164 w 742447"/>
                <a:gd name="connsiteY216" fmla="*/ 84701 h 174391"/>
                <a:gd name="connsiteX217" fmla="*/ 629504 w 742447"/>
                <a:gd name="connsiteY217" fmla="*/ 86362 h 174391"/>
                <a:gd name="connsiteX218" fmla="*/ 621199 w 742447"/>
                <a:gd name="connsiteY218" fmla="*/ 84701 h 174391"/>
                <a:gd name="connsiteX219" fmla="*/ 614555 w 742447"/>
                <a:gd name="connsiteY219" fmla="*/ 88023 h 174391"/>
                <a:gd name="connsiteX220" fmla="*/ 612894 w 742447"/>
                <a:gd name="connsiteY220" fmla="*/ 89684 h 174391"/>
                <a:gd name="connsiteX221" fmla="*/ 614555 w 742447"/>
                <a:gd name="connsiteY221" fmla="*/ 91345 h 174391"/>
                <a:gd name="connsiteX222" fmla="*/ 612894 w 742447"/>
                <a:gd name="connsiteY222" fmla="*/ 91345 h 174391"/>
                <a:gd name="connsiteX223" fmla="*/ 607911 w 742447"/>
                <a:gd name="connsiteY223" fmla="*/ 89684 h 174391"/>
                <a:gd name="connsiteX224" fmla="*/ 606250 w 742447"/>
                <a:gd name="connsiteY224" fmla="*/ 88023 h 174391"/>
                <a:gd name="connsiteX225" fmla="*/ 602929 w 742447"/>
                <a:gd name="connsiteY225" fmla="*/ 89684 h 174391"/>
                <a:gd name="connsiteX226" fmla="*/ 601267 w 742447"/>
                <a:gd name="connsiteY226" fmla="*/ 91345 h 174391"/>
                <a:gd name="connsiteX227" fmla="*/ 601267 w 742447"/>
                <a:gd name="connsiteY227" fmla="*/ 93006 h 174391"/>
                <a:gd name="connsiteX228" fmla="*/ 599607 w 742447"/>
                <a:gd name="connsiteY228" fmla="*/ 96328 h 174391"/>
                <a:gd name="connsiteX229" fmla="*/ 594624 w 742447"/>
                <a:gd name="connsiteY229" fmla="*/ 97989 h 174391"/>
                <a:gd name="connsiteX230" fmla="*/ 592963 w 742447"/>
                <a:gd name="connsiteY230" fmla="*/ 99649 h 174391"/>
                <a:gd name="connsiteX231" fmla="*/ 589641 w 742447"/>
                <a:gd name="connsiteY231" fmla="*/ 104632 h 174391"/>
                <a:gd name="connsiteX232" fmla="*/ 584658 w 742447"/>
                <a:gd name="connsiteY232" fmla="*/ 117920 h 174391"/>
                <a:gd name="connsiteX233" fmla="*/ 584658 w 742447"/>
                <a:gd name="connsiteY233" fmla="*/ 119581 h 174391"/>
                <a:gd name="connsiteX234" fmla="*/ 586319 w 742447"/>
                <a:gd name="connsiteY234" fmla="*/ 119581 h 174391"/>
                <a:gd name="connsiteX235" fmla="*/ 586319 w 742447"/>
                <a:gd name="connsiteY235" fmla="*/ 121242 h 174391"/>
                <a:gd name="connsiteX236" fmla="*/ 584658 w 742447"/>
                <a:gd name="connsiteY236" fmla="*/ 121242 h 174391"/>
                <a:gd name="connsiteX237" fmla="*/ 582997 w 742447"/>
                <a:gd name="connsiteY237" fmla="*/ 124564 h 174391"/>
                <a:gd name="connsiteX238" fmla="*/ 581337 w 742447"/>
                <a:gd name="connsiteY238" fmla="*/ 124564 h 174391"/>
                <a:gd name="connsiteX239" fmla="*/ 579675 w 742447"/>
                <a:gd name="connsiteY239" fmla="*/ 122903 h 174391"/>
                <a:gd name="connsiteX240" fmla="*/ 576353 w 742447"/>
                <a:gd name="connsiteY240" fmla="*/ 124564 h 174391"/>
                <a:gd name="connsiteX241" fmla="*/ 576353 w 742447"/>
                <a:gd name="connsiteY241" fmla="*/ 126224 h 174391"/>
                <a:gd name="connsiteX242" fmla="*/ 574693 w 742447"/>
                <a:gd name="connsiteY242" fmla="*/ 129546 h 174391"/>
                <a:gd name="connsiteX243" fmla="*/ 574693 w 742447"/>
                <a:gd name="connsiteY243" fmla="*/ 136190 h 174391"/>
                <a:gd name="connsiteX244" fmla="*/ 573032 w 742447"/>
                <a:gd name="connsiteY244" fmla="*/ 136190 h 174391"/>
                <a:gd name="connsiteX245" fmla="*/ 569710 w 742447"/>
                <a:gd name="connsiteY245" fmla="*/ 137851 h 174391"/>
                <a:gd name="connsiteX246" fmla="*/ 564727 w 742447"/>
                <a:gd name="connsiteY246" fmla="*/ 139512 h 174391"/>
                <a:gd name="connsiteX247" fmla="*/ 563066 w 742447"/>
                <a:gd name="connsiteY247" fmla="*/ 139512 h 174391"/>
                <a:gd name="connsiteX248" fmla="*/ 561405 w 742447"/>
                <a:gd name="connsiteY248" fmla="*/ 144495 h 174391"/>
                <a:gd name="connsiteX249" fmla="*/ 558083 w 742447"/>
                <a:gd name="connsiteY249" fmla="*/ 142834 h 174391"/>
                <a:gd name="connsiteX250" fmla="*/ 554761 w 742447"/>
                <a:gd name="connsiteY250" fmla="*/ 144495 h 174391"/>
                <a:gd name="connsiteX251" fmla="*/ 554761 w 742447"/>
                <a:gd name="connsiteY251" fmla="*/ 146156 h 174391"/>
                <a:gd name="connsiteX252" fmla="*/ 549778 w 742447"/>
                <a:gd name="connsiteY252" fmla="*/ 147817 h 174391"/>
                <a:gd name="connsiteX253" fmla="*/ 536491 w 742447"/>
                <a:gd name="connsiteY253" fmla="*/ 149478 h 174391"/>
                <a:gd name="connsiteX254" fmla="*/ 533169 w 742447"/>
                <a:gd name="connsiteY254" fmla="*/ 149478 h 174391"/>
                <a:gd name="connsiteX255" fmla="*/ 533169 w 742447"/>
                <a:gd name="connsiteY255" fmla="*/ 147817 h 174391"/>
                <a:gd name="connsiteX256" fmla="*/ 531508 w 742447"/>
                <a:gd name="connsiteY256" fmla="*/ 146156 h 174391"/>
                <a:gd name="connsiteX257" fmla="*/ 528186 w 742447"/>
                <a:gd name="connsiteY257" fmla="*/ 146156 h 174391"/>
                <a:gd name="connsiteX258" fmla="*/ 524864 w 742447"/>
                <a:gd name="connsiteY258" fmla="*/ 146156 h 174391"/>
                <a:gd name="connsiteX259" fmla="*/ 523203 w 742447"/>
                <a:gd name="connsiteY259" fmla="*/ 147817 h 174391"/>
                <a:gd name="connsiteX260" fmla="*/ 516559 w 742447"/>
                <a:gd name="connsiteY260" fmla="*/ 152800 h 174391"/>
                <a:gd name="connsiteX261" fmla="*/ 513238 w 742447"/>
                <a:gd name="connsiteY261" fmla="*/ 151139 h 174391"/>
                <a:gd name="connsiteX262" fmla="*/ 511577 w 742447"/>
                <a:gd name="connsiteY262" fmla="*/ 149478 h 174391"/>
                <a:gd name="connsiteX263" fmla="*/ 509916 w 742447"/>
                <a:gd name="connsiteY263" fmla="*/ 149478 h 174391"/>
                <a:gd name="connsiteX264" fmla="*/ 508255 w 742447"/>
                <a:gd name="connsiteY264" fmla="*/ 149478 h 174391"/>
                <a:gd name="connsiteX265" fmla="*/ 498289 w 742447"/>
                <a:gd name="connsiteY265" fmla="*/ 154461 h 174391"/>
                <a:gd name="connsiteX266" fmla="*/ 494961 w 742447"/>
                <a:gd name="connsiteY266" fmla="*/ 154461 h 174391"/>
                <a:gd name="connsiteX267" fmla="*/ 493306 w 742447"/>
                <a:gd name="connsiteY267" fmla="*/ 156121 h 174391"/>
                <a:gd name="connsiteX268" fmla="*/ 489985 w 742447"/>
                <a:gd name="connsiteY268" fmla="*/ 157783 h 174391"/>
                <a:gd name="connsiteX269" fmla="*/ 486656 w 742447"/>
                <a:gd name="connsiteY269" fmla="*/ 159443 h 174391"/>
                <a:gd name="connsiteX270" fmla="*/ 483341 w 742447"/>
                <a:gd name="connsiteY270" fmla="*/ 159443 h 174391"/>
                <a:gd name="connsiteX271" fmla="*/ 481680 w 742447"/>
                <a:gd name="connsiteY271" fmla="*/ 157783 h 174391"/>
                <a:gd name="connsiteX272" fmla="*/ 480019 w 742447"/>
                <a:gd name="connsiteY272" fmla="*/ 157783 h 174391"/>
                <a:gd name="connsiteX273" fmla="*/ 476690 w 742447"/>
                <a:gd name="connsiteY273" fmla="*/ 157783 h 174391"/>
                <a:gd name="connsiteX274" fmla="*/ 476690 w 742447"/>
                <a:gd name="connsiteY274" fmla="*/ 159443 h 174391"/>
                <a:gd name="connsiteX275" fmla="*/ 473375 w 742447"/>
                <a:gd name="connsiteY275" fmla="*/ 162765 h 174391"/>
                <a:gd name="connsiteX276" fmla="*/ 470046 w 742447"/>
                <a:gd name="connsiteY276" fmla="*/ 162765 h 174391"/>
                <a:gd name="connsiteX277" fmla="*/ 468385 w 742447"/>
                <a:gd name="connsiteY277" fmla="*/ 164426 h 174391"/>
                <a:gd name="connsiteX278" fmla="*/ 463409 w 742447"/>
                <a:gd name="connsiteY278" fmla="*/ 164426 h 174391"/>
                <a:gd name="connsiteX279" fmla="*/ 460081 w 742447"/>
                <a:gd name="connsiteY279" fmla="*/ 162765 h 174391"/>
                <a:gd name="connsiteX280" fmla="*/ 461742 w 742447"/>
                <a:gd name="connsiteY280" fmla="*/ 159443 h 174391"/>
                <a:gd name="connsiteX281" fmla="*/ 460081 w 742447"/>
                <a:gd name="connsiteY281" fmla="*/ 157783 h 174391"/>
                <a:gd name="connsiteX282" fmla="*/ 458420 w 742447"/>
                <a:gd name="connsiteY282" fmla="*/ 156121 h 174391"/>
                <a:gd name="connsiteX283" fmla="*/ 455098 w 742447"/>
                <a:gd name="connsiteY283" fmla="*/ 154461 h 174391"/>
                <a:gd name="connsiteX284" fmla="*/ 450115 w 742447"/>
                <a:gd name="connsiteY284" fmla="*/ 154461 h 174391"/>
                <a:gd name="connsiteX285" fmla="*/ 448454 w 742447"/>
                <a:gd name="connsiteY285" fmla="*/ 151139 h 174391"/>
                <a:gd name="connsiteX286" fmla="*/ 443471 w 742447"/>
                <a:gd name="connsiteY286" fmla="*/ 146156 h 174391"/>
                <a:gd name="connsiteX287" fmla="*/ 441810 w 742447"/>
                <a:gd name="connsiteY287" fmla="*/ 146156 h 174391"/>
                <a:gd name="connsiteX288" fmla="*/ 436827 w 742447"/>
                <a:gd name="connsiteY288" fmla="*/ 147817 h 174391"/>
                <a:gd name="connsiteX289" fmla="*/ 430184 w 742447"/>
                <a:gd name="connsiteY289" fmla="*/ 149478 h 174391"/>
                <a:gd name="connsiteX290" fmla="*/ 428523 w 742447"/>
                <a:gd name="connsiteY290" fmla="*/ 152800 h 174391"/>
                <a:gd name="connsiteX291" fmla="*/ 428523 w 742447"/>
                <a:gd name="connsiteY291" fmla="*/ 154461 h 174391"/>
                <a:gd name="connsiteX292" fmla="*/ 425201 w 742447"/>
                <a:gd name="connsiteY292" fmla="*/ 157783 h 174391"/>
                <a:gd name="connsiteX293" fmla="*/ 423540 w 742447"/>
                <a:gd name="connsiteY293" fmla="*/ 156121 h 174391"/>
                <a:gd name="connsiteX294" fmla="*/ 420218 w 742447"/>
                <a:gd name="connsiteY294" fmla="*/ 154461 h 174391"/>
                <a:gd name="connsiteX295" fmla="*/ 416896 w 742447"/>
                <a:gd name="connsiteY295" fmla="*/ 152800 h 174391"/>
                <a:gd name="connsiteX296" fmla="*/ 408591 w 742447"/>
                <a:gd name="connsiteY296" fmla="*/ 146156 h 174391"/>
                <a:gd name="connsiteX297" fmla="*/ 406930 w 742447"/>
                <a:gd name="connsiteY297" fmla="*/ 144495 h 174391"/>
                <a:gd name="connsiteX298" fmla="*/ 405270 w 742447"/>
                <a:gd name="connsiteY298" fmla="*/ 144495 h 174391"/>
                <a:gd name="connsiteX299" fmla="*/ 403609 w 742447"/>
                <a:gd name="connsiteY299" fmla="*/ 142834 h 174391"/>
                <a:gd name="connsiteX300" fmla="*/ 395304 w 742447"/>
                <a:gd name="connsiteY300" fmla="*/ 142834 h 174391"/>
                <a:gd name="connsiteX301" fmla="*/ 390321 w 742447"/>
                <a:gd name="connsiteY301" fmla="*/ 144495 h 174391"/>
                <a:gd name="connsiteX302" fmla="*/ 382017 w 742447"/>
                <a:gd name="connsiteY302" fmla="*/ 147817 h 174391"/>
                <a:gd name="connsiteX303" fmla="*/ 370390 w 742447"/>
                <a:gd name="connsiteY303" fmla="*/ 151139 h 174391"/>
                <a:gd name="connsiteX304" fmla="*/ 368729 w 742447"/>
                <a:gd name="connsiteY304" fmla="*/ 149478 h 174391"/>
                <a:gd name="connsiteX305" fmla="*/ 367068 w 742447"/>
                <a:gd name="connsiteY305" fmla="*/ 147817 h 174391"/>
                <a:gd name="connsiteX306" fmla="*/ 365407 w 742447"/>
                <a:gd name="connsiteY306" fmla="*/ 149478 h 174391"/>
                <a:gd name="connsiteX307" fmla="*/ 360424 w 742447"/>
                <a:gd name="connsiteY307" fmla="*/ 146156 h 174391"/>
                <a:gd name="connsiteX308" fmla="*/ 357103 w 742447"/>
                <a:gd name="connsiteY308" fmla="*/ 144495 h 174391"/>
                <a:gd name="connsiteX309" fmla="*/ 353780 w 742447"/>
                <a:gd name="connsiteY309" fmla="*/ 146156 h 174391"/>
                <a:gd name="connsiteX310" fmla="*/ 350459 w 742447"/>
                <a:gd name="connsiteY310" fmla="*/ 147817 h 174391"/>
                <a:gd name="connsiteX311" fmla="*/ 348798 w 742447"/>
                <a:gd name="connsiteY311" fmla="*/ 149478 h 174391"/>
                <a:gd name="connsiteX312" fmla="*/ 345476 w 742447"/>
                <a:gd name="connsiteY312" fmla="*/ 149478 h 174391"/>
                <a:gd name="connsiteX313" fmla="*/ 338832 w 742447"/>
                <a:gd name="connsiteY313" fmla="*/ 146156 h 174391"/>
                <a:gd name="connsiteX314" fmla="*/ 335510 w 742447"/>
                <a:gd name="connsiteY314" fmla="*/ 146156 h 174391"/>
                <a:gd name="connsiteX315" fmla="*/ 335510 w 742447"/>
                <a:gd name="connsiteY315" fmla="*/ 144495 h 174391"/>
                <a:gd name="connsiteX316" fmla="*/ 333849 w 742447"/>
                <a:gd name="connsiteY316" fmla="*/ 142834 h 174391"/>
                <a:gd name="connsiteX317" fmla="*/ 330527 w 742447"/>
                <a:gd name="connsiteY317" fmla="*/ 142834 h 174391"/>
                <a:gd name="connsiteX318" fmla="*/ 325544 w 742447"/>
                <a:gd name="connsiteY318" fmla="*/ 142834 h 174391"/>
                <a:gd name="connsiteX319" fmla="*/ 325544 w 742447"/>
                <a:gd name="connsiteY319" fmla="*/ 144495 h 174391"/>
                <a:gd name="connsiteX320" fmla="*/ 323884 w 742447"/>
                <a:gd name="connsiteY320" fmla="*/ 144495 h 174391"/>
                <a:gd name="connsiteX321" fmla="*/ 322223 w 742447"/>
                <a:gd name="connsiteY321" fmla="*/ 141173 h 174391"/>
                <a:gd name="connsiteX322" fmla="*/ 320562 w 742447"/>
                <a:gd name="connsiteY322" fmla="*/ 139512 h 174391"/>
                <a:gd name="connsiteX323" fmla="*/ 318901 w 742447"/>
                <a:gd name="connsiteY323" fmla="*/ 139512 h 174391"/>
                <a:gd name="connsiteX324" fmla="*/ 315579 w 742447"/>
                <a:gd name="connsiteY324" fmla="*/ 141173 h 174391"/>
                <a:gd name="connsiteX325" fmla="*/ 315579 w 742447"/>
                <a:gd name="connsiteY325" fmla="*/ 146156 h 174391"/>
                <a:gd name="connsiteX326" fmla="*/ 315579 w 742447"/>
                <a:gd name="connsiteY326" fmla="*/ 147817 h 174391"/>
                <a:gd name="connsiteX327" fmla="*/ 308935 w 742447"/>
                <a:gd name="connsiteY327" fmla="*/ 149478 h 174391"/>
                <a:gd name="connsiteX328" fmla="*/ 305613 w 742447"/>
                <a:gd name="connsiteY328" fmla="*/ 152800 h 174391"/>
                <a:gd name="connsiteX329" fmla="*/ 300630 w 742447"/>
                <a:gd name="connsiteY329" fmla="*/ 154461 h 174391"/>
                <a:gd name="connsiteX330" fmla="*/ 297309 w 742447"/>
                <a:gd name="connsiteY330" fmla="*/ 152800 h 174391"/>
                <a:gd name="connsiteX331" fmla="*/ 295648 w 742447"/>
                <a:gd name="connsiteY331" fmla="*/ 152800 h 174391"/>
                <a:gd name="connsiteX332" fmla="*/ 293987 w 742447"/>
                <a:gd name="connsiteY332" fmla="*/ 154461 h 174391"/>
                <a:gd name="connsiteX333" fmla="*/ 293987 w 742447"/>
                <a:gd name="connsiteY333" fmla="*/ 156121 h 174391"/>
                <a:gd name="connsiteX334" fmla="*/ 290665 w 742447"/>
                <a:gd name="connsiteY334" fmla="*/ 154461 h 174391"/>
                <a:gd name="connsiteX335" fmla="*/ 289004 w 742447"/>
                <a:gd name="connsiteY335" fmla="*/ 152800 h 174391"/>
                <a:gd name="connsiteX336" fmla="*/ 284021 w 742447"/>
                <a:gd name="connsiteY336" fmla="*/ 154461 h 174391"/>
                <a:gd name="connsiteX337" fmla="*/ 282360 w 742447"/>
                <a:gd name="connsiteY337" fmla="*/ 154461 h 174391"/>
                <a:gd name="connsiteX338" fmla="*/ 280699 w 742447"/>
                <a:gd name="connsiteY338" fmla="*/ 154461 h 174391"/>
                <a:gd name="connsiteX339" fmla="*/ 279038 w 742447"/>
                <a:gd name="connsiteY339" fmla="*/ 159443 h 174391"/>
                <a:gd name="connsiteX340" fmla="*/ 277377 w 742447"/>
                <a:gd name="connsiteY340" fmla="*/ 161104 h 174391"/>
                <a:gd name="connsiteX341" fmla="*/ 272394 w 742447"/>
                <a:gd name="connsiteY341" fmla="*/ 159443 h 174391"/>
                <a:gd name="connsiteX342" fmla="*/ 269072 w 742447"/>
                <a:gd name="connsiteY342" fmla="*/ 159443 h 174391"/>
                <a:gd name="connsiteX343" fmla="*/ 267412 w 742447"/>
                <a:gd name="connsiteY343" fmla="*/ 156121 h 174391"/>
                <a:gd name="connsiteX344" fmla="*/ 265751 w 742447"/>
                <a:gd name="connsiteY344" fmla="*/ 154461 h 174391"/>
                <a:gd name="connsiteX345" fmla="*/ 262429 w 742447"/>
                <a:gd name="connsiteY345" fmla="*/ 154461 h 174391"/>
                <a:gd name="connsiteX346" fmla="*/ 262429 w 742447"/>
                <a:gd name="connsiteY346" fmla="*/ 152800 h 174391"/>
                <a:gd name="connsiteX347" fmla="*/ 262429 w 742447"/>
                <a:gd name="connsiteY347" fmla="*/ 151139 h 174391"/>
                <a:gd name="connsiteX348" fmla="*/ 260768 w 742447"/>
                <a:gd name="connsiteY348" fmla="*/ 149478 h 174391"/>
                <a:gd name="connsiteX349" fmla="*/ 257446 w 742447"/>
                <a:gd name="connsiteY349" fmla="*/ 149478 h 174391"/>
                <a:gd name="connsiteX350" fmla="*/ 255785 w 742447"/>
                <a:gd name="connsiteY350" fmla="*/ 151139 h 174391"/>
                <a:gd name="connsiteX351" fmla="*/ 252463 w 742447"/>
                <a:gd name="connsiteY351" fmla="*/ 149478 h 174391"/>
                <a:gd name="connsiteX352" fmla="*/ 250802 w 742447"/>
                <a:gd name="connsiteY352" fmla="*/ 147817 h 174391"/>
                <a:gd name="connsiteX353" fmla="*/ 240837 w 742447"/>
                <a:gd name="connsiteY353" fmla="*/ 147817 h 174391"/>
                <a:gd name="connsiteX354" fmla="*/ 235854 w 742447"/>
                <a:gd name="connsiteY354" fmla="*/ 149478 h 174391"/>
                <a:gd name="connsiteX355" fmla="*/ 232532 w 742447"/>
                <a:gd name="connsiteY355" fmla="*/ 154461 h 174391"/>
                <a:gd name="connsiteX356" fmla="*/ 229210 w 742447"/>
                <a:gd name="connsiteY356" fmla="*/ 154461 h 174391"/>
                <a:gd name="connsiteX357" fmla="*/ 227549 w 742447"/>
                <a:gd name="connsiteY357" fmla="*/ 156121 h 174391"/>
                <a:gd name="connsiteX358" fmla="*/ 222566 w 742447"/>
                <a:gd name="connsiteY358" fmla="*/ 154461 h 174391"/>
                <a:gd name="connsiteX359" fmla="*/ 220905 w 742447"/>
                <a:gd name="connsiteY359" fmla="*/ 154461 h 174391"/>
                <a:gd name="connsiteX360" fmla="*/ 210940 w 742447"/>
                <a:gd name="connsiteY360" fmla="*/ 151139 h 174391"/>
                <a:gd name="connsiteX361" fmla="*/ 207618 w 742447"/>
                <a:gd name="connsiteY361" fmla="*/ 149478 h 174391"/>
                <a:gd name="connsiteX362" fmla="*/ 207618 w 742447"/>
                <a:gd name="connsiteY362" fmla="*/ 151139 h 174391"/>
                <a:gd name="connsiteX363" fmla="*/ 205957 w 742447"/>
                <a:gd name="connsiteY363" fmla="*/ 154461 h 174391"/>
                <a:gd name="connsiteX364" fmla="*/ 207618 w 742447"/>
                <a:gd name="connsiteY364" fmla="*/ 157783 h 174391"/>
                <a:gd name="connsiteX365" fmla="*/ 207618 w 742447"/>
                <a:gd name="connsiteY365" fmla="*/ 159443 h 174391"/>
                <a:gd name="connsiteX366" fmla="*/ 204296 w 742447"/>
                <a:gd name="connsiteY366" fmla="*/ 159443 h 174391"/>
                <a:gd name="connsiteX367" fmla="*/ 202635 w 742447"/>
                <a:gd name="connsiteY367" fmla="*/ 157783 h 174391"/>
                <a:gd name="connsiteX368" fmla="*/ 200974 w 742447"/>
                <a:gd name="connsiteY368" fmla="*/ 156121 h 174391"/>
                <a:gd name="connsiteX369" fmla="*/ 199313 w 742447"/>
                <a:gd name="connsiteY369" fmla="*/ 152800 h 174391"/>
                <a:gd name="connsiteX370" fmla="*/ 199313 w 742447"/>
                <a:gd name="connsiteY370" fmla="*/ 151139 h 174391"/>
                <a:gd name="connsiteX371" fmla="*/ 197652 w 742447"/>
                <a:gd name="connsiteY371" fmla="*/ 144495 h 174391"/>
                <a:gd name="connsiteX372" fmla="*/ 199313 w 742447"/>
                <a:gd name="connsiteY372" fmla="*/ 142834 h 174391"/>
                <a:gd name="connsiteX373" fmla="*/ 200974 w 742447"/>
                <a:gd name="connsiteY373" fmla="*/ 141173 h 174391"/>
                <a:gd name="connsiteX374" fmla="*/ 209279 w 742447"/>
                <a:gd name="connsiteY374" fmla="*/ 137851 h 174391"/>
                <a:gd name="connsiteX375" fmla="*/ 209279 w 742447"/>
                <a:gd name="connsiteY375" fmla="*/ 136190 h 174391"/>
                <a:gd name="connsiteX376" fmla="*/ 210940 w 742447"/>
                <a:gd name="connsiteY376" fmla="*/ 134529 h 174391"/>
                <a:gd name="connsiteX377" fmla="*/ 209279 w 742447"/>
                <a:gd name="connsiteY377" fmla="*/ 134529 h 174391"/>
                <a:gd name="connsiteX378" fmla="*/ 204296 w 742447"/>
                <a:gd name="connsiteY378" fmla="*/ 131207 h 174391"/>
                <a:gd name="connsiteX379" fmla="*/ 199313 w 742447"/>
                <a:gd name="connsiteY379" fmla="*/ 131207 h 174391"/>
                <a:gd name="connsiteX380" fmla="*/ 202635 w 742447"/>
                <a:gd name="connsiteY380" fmla="*/ 122903 h 174391"/>
                <a:gd name="connsiteX381" fmla="*/ 202635 w 742447"/>
                <a:gd name="connsiteY381" fmla="*/ 119581 h 174391"/>
                <a:gd name="connsiteX382" fmla="*/ 202635 w 742447"/>
                <a:gd name="connsiteY382" fmla="*/ 116259 h 174391"/>
                <a:gd name="connsiteX383" fmla="*/ 204296 w 742447"/>
                <a:gd name="connsiteY383" fmla="*/ 114598 h 174391"/>
                <a:gd name="connsiteX384" fmla="*/ 207618 w 742447"/>
                <a:gd name="connsiteY384" fmla="*/ 112937 h 174391"/>
                <a:gd name="connsiteX385" fmla="*/ 207618 w 742447"/>
                <a:gd name="connsiteY385" fmla="*/ 111276 h 174391"/>
                <a:gd name="connsiteX386" fmla="*/ 209279 w 742447"/>
                <a:gd name="connsiteY386" fmla="*/ 99649 h 174391"/>
                <a:gd name="connsiteX387" fmla="*/ 207618 w 742447"/>
                <a:gd name="connsiteY387" fmla="*/ 97989 h 174391"/>
                <a:gd name="connsiteX388" fmla="*/ 207618 w 742447"/>
                <a:gd name="connsiteY388" fmla="*/ 94667 h 174391"/>
                <a:gd name="connsiteX389" fmla="*/ 214262 w 742447"/>
                <a:gd name="connsiteY389" fmla="*/ 88023 h 174391"/>
                <a:gd name="connsiteX390" fmla="*/ 215922 w 742447"/>
                <a:gd name="connsiteY390" fmla="*/ 84701 h 174391"/>
                <a:gd name="connsiteX391" fmla="*/ 214262 w 742447"/>
                <a:gd name="connsiteY391" fmla="*/ 81386 h 174391"/>
                <a:gd name="connsiteX392" fmla="*/ 209279 w 742447"/>
                <a:gd name="connsiteY392" fmla="*/ 78064 h 174391"/>
                <a:gd name="connsiteX393" fmla="*/ 209279 w 742447"/>
                <a:gd name="connsiteY393" fmla="*/ 73081 h 174391"/>
                <a:gd name="connsiteX394" fmla="*/ 205957 w 742447"/>
                <a:gd name="connsiteY394" fmla="*/ 68099 h 174391"/>
                <a:gd name="connsiteX395" fmla="*/ 205957 w 742447"/>
                <a:gd name="connsiteY395" fmla="*/ 64777 h 174391"/>
                <a:gd name="connsiteX396" fmla="*/ 204296 w 742447"/>
                <a:gd name="connsiteY396" fmla="*/ 61455 h 174391"/>
                <a:gd name="connsiteX397" fmla="*/ 199313 w 742447"/>
                <a:gd name="connsiteY397" fmla="*/ 59794 h 174391"/>
                <a:gd name="connsiteX398" fmla="*/ 195991 w 742447"/>
                <a:gd name="connsiteY398" fmla="*/ 59794 h 174391"/>
                <a:gd name="connsiteX399" fmla="*/ 192669 w 742447"/>
                <a:gd name="connsiteY399" fmla="*/ 58133 h 174391"/>
                <a:gd name="connsiteX400" fmla="*/ 184365 w 742447"/>
                <a:gd name="connsiteY400" fmla="*/ 44845 h 174391"/>
                <a:gd name="connsiteX401" fmla="*/ 182703 w 742447"/>
                <a:gd name="connsiteY401" fmla="*/ 41524 h 174391"/>
                <a:gd name="connsiteX402" fmla="*/ 184365 w 742447"/>
                <a:gd name="connsiteY402" fmla="*/ 39863 h 174391"/>
                <a:gd name="connsiteX403" fmla="*/ 122910 w 742447"/>
                <a:gd name="connsiteY403" fmla="*/ 34880 h 174391"/>
                <a:gd name="connsiteX404" fmla="*/ 126232 w 742447"/>
                <a:gd name="connsiteY404" fmla="*/ 33219 h 174391"/>
                <a:gd name="connsiteX405" fmla="*/ 127893 w 742447"/>
                <a:gd name="connsiteY405" fmla="*/ 33219 h 174391"/>
                <a:gd name="connsiteX406" fmla="*/ 129553 w 742447"/>
                <a:gd name="connsiteY406" fmla="*/ 36541 h 174391"/>
                <a:gd name="connsiteX407" fmla="*/ 127893 w 742447"/>
                <a:gd name="connsiteY407" fmla="*/ 39863 h 174391"/>
                <a:gd name="connsiteX408" fmla="*/ 122910 w 742447"/>
                <a:gd name="connsiteY408" fmla="*/ 38202 h 174391"/>
                <a:gd name="connsiteX409" fmla="*/ 122910 w 742447"/>
                <a:gd name="connsiteY409" fmla="*/ 34880 h 174391"/>
                <a:gd name="connsiteX410" fmla="*/ 1661 w 742447"/>
                <a:gd name="connsiteY410" fmla="*/ 109615 h 174391"/>
                <a:gd name="connsiteX411" fmla="*/ 3322 w 742447"/>
                <a:gd name="connsiteY411" fmla="*/ 109615 h 174391"/>
                <a:gd name="connsiteX412" fmla="*/ 8305 w 742447"/>
                <a:gd name="connsiteY412" fmla="*/ 107954 h 174391"/>
                <a:gd name="connsiteX413" fmla="*/ 13288 w 742447"/>
                <a:gd name="connsiteY413" fmla="*/ 109615 h 174391"/>
                <a:gd name="connsiteX414" fmla="*/ 14948 w 742447"/>
                <a:gd name="connsiteY414" fmla="*/ 109615 h 174391"/>
                <a:gd name="connsiteX415" fmla="*/ 18270 w 742447"/>
                <a:gd name="connsiteY415" fmla="*/ 109615 h 174391"/>
                <a:gd name="connsiteX416" fmla="*/ 19931 w 742447"/>
                <a:gd name="connsiteY416" fmla="*/ 107954 h 174391"/>
                <a:gd name="connsiteX417" fmla="*/ 21592 w 742447"/>
                <a:gd name="connsiteY417" fmla="*/ 107954 h 174391"/>
                <a:gd name="connsiteX418" fmla="*/ 26575 w 742447"/>
                <a:gd name="connsiteY418" fmla="*/ 111276 h 174391"/>
                <a:gd name="connsiteX419" fmla="*/ 26575 w 742447"/>
                <a:gd name="connsiteY419" fmla="*/ 114598 h 174391"/>
                <a:gd name="connsiteX420" fmla="*/ 26575 w 742447"/>
                <a:gd name="connsiteY420" fmla="*/ 117920 h 174391"/>
                <a:gd name="connsiteX421" fmla="*/ 24914 w 742447"/>
                <a:gd name="connsiteY421" fmla="*/ 119581 h 174391"/>
                <a:gd name="connsiteX422" fmla="*/ 21592 w 742447"/>
                <a:gd name="connsiteY422" fmla="*/ 122903 h 174391"/>
                <a:gd name="connsiteX423" fmla="*/ 19931 w 742447"/>
                <a:gd name="connsiteY423" fmla="*/ 124564 h 174391"/>
                <a:gd name="connsiteX424" fmla="*/ 13288 w 742447"/>
                <a:gd name="connsiteY424" fmla="*/ 126224 h 174391"/>
                <a:gd name="connsiteX425" fmla="*/ 9966 w 742447"/>
                <a:gd name="connsiteY425" fmla="*/ 124564 h 174391"/>
                <a:gd name="connsiteX426" fmla="*/ 6644 w 742447"/>
                <a:gd name="connsiteY426" fmla="*/ 122903 h 174391"/>
                <a:gd name="connsiteX427" fmla="*/ 3322 w 742447"/>
                <a:gd name="connsiteY427" fmla="*/ 121242 h 174391"/>
                <a:gd name="connsiteX428" fmla="*/ 0 w 742447"/>
                <a:gd name="connsiteY428" fmla="*/ 119581 h 174391"/>
                <a:gd name="connsiteX429" fmla="*/ 1661 w 742447"/>
                <a:gd name="connsiteY429" fmla="*/ 109615 h 17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Lst>
              <a:rect l="l" t="t" r="r" b="b"/>
              <a:pathLst>
                <a:path w="742447" h="174391">
                  <a:moveTo>
                    <a:pt x="710890" y="44845"/>
                  </a:moveTo>
                  <a:lnTo>
                    <a:pt x="712551" y="48167"/>
                  </a:lnTo>
                  <a:lnTo>
                    <a:pt x="714211" y="48167"/>
                  </a:lnTo>
                  <a:lnTo>
                    <a:pt x="717534" y="48167"/>
                  </a:lnTo>
                  <a:lnTo>
                    <a:pt x="719195" y="49828"/>
                  </a:lnTo>
                  <a:lnTo>
                    <a:pt x="720855" y="49828"/>
                  </a:lnTo>
                  <a:lnTo>
                    <a:pt x="732482" y="48167"/>
                  </a:lnTo>
                  <a:lnTo>
                    <a:pt x="742448" y="53150"/>
                  </a:lnTo>
                  <a:lnTo>
                    <a:pt x="740787" y="56472"/>
                  </a:lnTo>
                  <a:lnTo>
                    <a:pt x="734143" y="59794"/>
                  </a:lnTo>
                  <a:lnTo>
                    <a:pt x="730821" y="61455"/>
                  </a:lnTo>
                  <a:lnTo>
                    <a:pt x="725838" y="64777"/>
                  </a:lnTo>
                  <a:lnTo>
                    <a:pt x="712551" y="59794"/>
                  </a:lnTo>
                  <a:lnTo>
                    <a:pt x="710890" y="56472"/>
                  </a:lnTo>
                  <a:lnTo>
                    <a:pt x="712551" y="53150"/>
                  </a:lnTo>
                  <a:lnTo>
                    <a:pt x="709229" y="46506"/>
                  </a:lnTo>
                  <a:lnTo>
                    <a:pt x="710890" y="44845"/>
                  </a:lnTo>
                  <a:close/>
                  <a:moveTo>
                    <a:pt x="646113" y="109615"/>
                  </a:moveTo>
                  <a:lnTo>
                    <a:pt x="652757" y="107954"/>
                  </a:lnTo>
                  <a:lnTo>
                    <a:pt x="662722" y="104632"/>
                  </a:lnTo>
                  <a:lnTo>
                    <a:pt x="669366" y="102971"/>
                  </a:lnTo>
                  <a:lnTo>
                    <a:pt x="674349" y="101311"/>
                  </a:lnTo>
                  <a:lnTo>
                    <a:pt x="682654" y="97989"/>
                  </a:lnTo>
                  <a:lnTo>
                    <a:pt x="692619" y="96328"/>
                  </a:lnTo>
                  <a:lnTo>
                    <a:pt x="700924" y="97989"/>
                  </a:lnTo>
                  <a:lnTo>
                    <a:pt x="710890" y="99649"/>
                  </a:lnTo>
                  <a:lnTo>
                    <a:pt x="717534" y="101311"/>
                  </a:lnTo>
                  <a:lnTo>
                    <a:pt x="719195" y="101311"/>
                  </a:lnTo>
                  <a:lnTo>
                    <a:pt x="722516" y="101311"/>
                  </a:lnTo>
                  <a:lnTo>
                    <a:pt x="724177" y="99649"/>
                  </a:lnTo>
                  <a:lnTo>
                    <a:pt x="727499" y="104632"/>
                  </a:lnTo>
                  <a:lnTo>
                    <a:pt x="725838" y="104632"/>
                  </a:lnTo>
                  <a:lnTo>
                    <a:pt x="720855" y="106293"/>
                  </a:lnTo>
                  <a:lnTo>
                    <a:pt x="714211" y="106293"/>
                  </a:lnTo>
                  <a:lnTo>
                    <a:pt x="712551" y="106293"/>
                  </a:lnTo>
                  <a:lnTo>
                    <a:pt x="709229" y="109615"/>
                  </a:lnTo>
                  <a:lnTo>
                    <a:pt x="707568" y="109615"/>
                  </a:lnTo>
                  <a:lnTo>
                    <a:pt x="705907" y="109615"/>
                  </a:lnTo>
                  <a:lnTo>
                    <a:pt x="705907" y="106293"/>
                  </a:lnTo>
                  <a:lnTo>
                    <a:pt x="702585" y="106293"/>
                  </a:lnTo>
                  <a:lnTo>
                    <a:pt x="700924" y="107954"/>
                  </a:lnTo>
                  <a:lnTo>
                    <a:pt x="699263" y="109615"/>
                  </a:lnTo>
                  <a:lnTo>
                    <a:pt x="700924" y="111276"/>
                  </a:lnTo>
                  <a:lnTo>
                    <a:pt x="697602" y="111276"/>
                  </a:lnTo>
                  <a:lnTo>
                    <a:pt x="694280" y="111276"/>
                  </a:lnTo>
                  <a:lnTo>
                    <a:pt x="692619" y="111276"/>
                  </a:lnTo>
                  <a:lnTo>
                    <a:pt x="689298" y="111276"/>
                  </a:lnTo>
                  <a:lnTo>
                    <a:pt x="685976" y="114598"/>
                  </a:lnTo>
                  <a:lnTo>
                    <a:pt x="679332" y="117920"/>
                  </a:lnTo>
                  <a:lnTo>
                    <a:pt x="677671" y="116259"/>
                  </a:lnTo>
                  <a:lnTo>
                    <a:pt x="676010" y="116259"/>
                  </a:lnTo>
                  <a:lnTo>
                    <a:pt x="674349" y="114598"/>
                  </a:lnTo>
                  <a:lnTo>
                    <a:pt x="671027" y="114598"/>
                  </a:lnTo>
                  <a:lnTo>
                    <a:pt x="664384" y="116259"/>
                  </a:lnTo>
                  <a:lnTo>
                    <a:pt x="659401" y="117920"/>
                  </a:lnTo>
                  <a:lnTo>
                    <a:pt x="654418" y="117920"/>
                  </a:lnTo>
                  <a:lnTo>
                    <a:pt x="649435" y="117920"/>
                  </a:lnTo>
                  <a:lnTo>
                    <a:pt x="647774" y="116259"/>
                  </a:lnTo>
                  <a:lnTo>
                    <a:pt x="646113" y="114598"/>
                  </a:lnTo>
                  <a:lnTo>
                    <a:pt x="644452" y="112937"/>
                  </a:lnTo>
                  <a:lnTo>
                    <a:pt x="646113" y="109615"/>
                  </a:lnTo>
                  <a:close/>
                  <a:moveTo>
                    <a:pt x="641130" y="33219"/>
                  </a:moveTo>
                  <a:lnTo>
                    <a:pt x="642791" y="33219"/>
                  </a:lnTo>
                  <a:lnTo>
                    <a:pt x="647774" y="36541"/>
                  </a:lnTo>
                  <a:lnTo>
                    <a:pt x="647774" y="43184"/>
                  </a:lnTo>
                  <a:lnTo>
                    <a:pt x="647774" y="46506"/>
                  </a:lnTo>
                  <a:lnTo>
                    <a:pt x="644452" y="44845"/>
                  </a:lnTo>
                  <a:lnTo>
                    <a:pt x="642791" y="38202"/>
                  </a:lnTo>
                  <a:lnTo>
                    <a:pt x="639469" y="36541"/>
                  </a:lnTo>
                  <a:lnTo>
                    <a:pt x="641130" y="33219"/>
                  </a:lnTo>
                  <a:close/>
                  <a:moveTo>
                    <a:pt x="383677" y="169409"/>
                  </a:moveTo>
                  <a:lnTo>
                    <a:pt x="388660" y="166087"/>
                  </a:lnTo>
                  <a:lnTo>
                    <a:pt x="391982" y="166087"/>
                  </a:lnTo>
                  <a:lnTo>
                    <a:pt x="391982" y="169409"/>
                  </a:lnTo>
                  <a:lnTo>
                    <a:pt x="388660" y="172731"/>
                  </a:lnTo>
                  <a:lnTo>
                    <a:pt x="385338" y="174392"/>
                  </a:lnTo>
                  <a:lnTo>
                    <a:pt x="383677" y="169409"/>
                  </a:lnTo>
                  <a:close/>
                  <a:moveTo>
                    <a:pt x="184365" y="39863"/>
                  </a:moveTo>
                  <a:lnTo>
                    <a:pt x="186025" y="39863"/>
                  </a:lnTo>
                  <a:lnTo>
                    <a:pt x="192669" y="38202"/>
                  </a:lnTo>
                  <a:lnTo>
                    <a:pt x="195991" y="38202"/>
                  </a:lnTo>
                  <a:lnTo>
                    <a:pt x="197652" y="36541"/>
                  </a:lnTo>
                  <a:lnTo>
                    <a:pt x="202635" y="34880"/>
                  </a:lnTo>
                  <a:lnTo>
                    <a:pt x="212600" y="26575"/>
                  </a:lnTo>
                  <a:lnTo>
                    <a:pt x="214262" y="26575"/>
                  </a:lnTo>
                  <a:lnTo>
                    <a:pt x="214262" y="24914"/>
                  </a:lnTo>
                  <a:lnTo>
                    <a:pt x="214262" y="21592"/>
                  </a:lnTo>
                  <a:lnTo>
                    <a:pt x="212600" y="16609"/>
                  </a:lnTo>
                  <a:lnTo>
                    <a:pt x="210940" y="13287"/>
                  </a:lnTo>
                  <a:lnTo>
                    <a:pt x="210940" y="9966"/>
                  </a:lnTo>
                  <a:lnTo>
                    <a:pt x="212600" y="8305"/>
                  </a:lnTo>
                  <a:lnTo>
                    <a:pt x="217583" y="3322"/>
                  </a:lnTo>
                  <a:lnTo>
                    <a:pt x="219244" y="1661"/>
                  </a:lnTo>
                  <a:lnTo>
                    <a:pt x="222566" y="1661"/>
                  </a:lnTo>
                  <a:lnTo>
                    <a:pt x="229210" y="0"/>
                  </a:lnTo>
                  <a:lnTo>
                    <a:pt x="230871" y="0"/>
                  </a:lnTo>
                  <a:lnTo>
                    <a:pt x="235854" y="0"/>
                  </a:lnTo>
                  <a:lnTo>
                    <a:pt x="250802" y="1661"/>
                  </a:lnTo>
                  <a:lnTo>
                    <a:pt x="260768" y="4983"/>
                  </a:lnTo>
                  <a:lnTo>
                    <a:pt x="267412" y="6644"/>
                  </a:lnTo>
                  <a:lnTo>
                    <a:pt x="269072" y="6644"/>
                  </a:lnTo>
                  <a:lnTo>
                    <a:pt x="272394" y="6644"/>
                  </a:lnTo>
                  <a:lnTo>
                    <a:pt x="282360" y="8305"/>
                  </a:lnTo>
                  <a:lnTo>
                    <a:pt x="284021" y="8305"/>
                  </a:lnTo>
                  <a:lnTo>
                    <a:pt x="293987" y="6644"/>
                  </a:lnTo>
                  <a:lnTo>
                    <a:pt x="297309" y="6644"/>
                  </a:lnTo>
                  <a:lnTo>
                    <a:pt x="302291" y="8305"/>
                  </a:lnTo>
                  <a:lnTo>
                    <a:pt x="312257" y="6644"/>
                  </a:lnTo>
                  <a:lnTo>
                    <a:pt x="317240" y="6644"/>
                  </a:lnTo>
                  <a:lnTo>
                    <a:pt x="320562" y="8305"/>
                  </a:lnTo>
                  <a:lnTo>
                    <a:pt x="325544" y="9966"/>
                  </a:lnTo>
                  <a:lnTo>
                    <a:pt x="327205" y="11627"/>
                  </a:lnTo>
                  <a:lnTo>
                    <a:pt x="328866" y="11627"/>
                  </a:lnTo>
                  <a:lnTo>
                    <a:pt x="335510" y="11627"/>
                  </a:lnTo>
                  <a:lnTo>
                    <a:pt x="343815" y="9966"/>
                  </a:lnTo>
                  <a:lnTo>
                    <a:pt x="343815" y="8305"/>
                  </a:lnTo>
                  <a:lnTo>
                    <a:pt x="348798" y="8305"/>
                  </a:lnTo>
                  <a:lnTo>
                    <a:pt x="353780" y="6644"/>
                  </a:lnTo>
                  <a:lnTo>
                    <a:pt x="358763" y="6644"/>
                  </a:lnTo>
                  <a:lnTo>
                    <a:pt x="370390" y="8305"/>
                  </a:lnTo>
                  <a:lnTo>
                    <a:pt x="375373" y="8305"/>
                  </a:lnTo>
                  <a:lnTo>
                    <a:pt x="377033" y="6644"/>
                  </a:lnTo>
                  <a:lnTo>
                    <a:pt x="375373" y="6644"/>
                  </a:lnTo>
                  <a:lnTo>
                    <a:pt x="377033" y="6644"/>
                  </a:lnTo>
                  <a:lnTo>
                    <a:pt x="383677" y="9966"/>
                  </a:lnTo>
                  <a:lnTo>
                    <a:pt x="385338" y="8305"/>
                  </a:lnTo>
                  <a:lnTo>
                    <a:pt x="390321" y="9966"/>
                  </a:lnTo>
                  <a:lnTo>
                    <a:pt x="401948" y="13287"/>
                  </a:lnTo>
                  <a:lnTo>
                    <a:pt x="405270" y="13287"/>
                  </a:lnTo>
                  <a:lnTo>
                    <a:pt x="406930" y="11627"/>
                  </a:lnTo>
                  <a:lnTo>
                    <a:pt x="408591" y="9966"/>
                  </a:lnTo>
                  <a:lnTo>
                    <a:pt x="410253" y="8305"/>
                  </a:lnTo>
                  <a:lnTo>
                    <a:pt x="415235" y="6644"/>
                  </a:lnTo>
                  <a:lnTo>
                    <a:pt x="418557" y="6644"/>
                  </a:lnTo>
                  <a:lnTo>
                    <a:pt x="421879" y="6644"/>
                  </a:lnTo>
                  <a:lnTo>
                    <a:pt x="426862" y="8305"/>
                  </a:lnTo>
                  <a:lnTo>
                    <a:pt x="428523" y="8305"/>
                  </a:lnTo>
                  <a:lnTo>
                    <a:pt x="435167" y="8305"/>
                  </a:lnTo>
                  <a:lnTo>
                    <a:pt x="436827" y="8305"/>
                  </a:lnTo>
                  <a:lnTo>
                    <a:pt x="443471" y="11627"/>
                  </a:lnTo>
                  <a:lnTo>
                    <a:pt x="450115" y="11627"/>
                  </a:lnTo>
                  <a:lnTo>
                    <a:pt x="451776" y="11627"/>
                  </a:lnTo>
                  <a:lnTo>
                    <a:pt x="455098" y="9966"/>
                  </a:lnTo>
                  <a:lnTo>
                    <a:pt x="456759" y="9966"/>
                  </a:lnTo>
                  <a:lnTo>
                    <a:pt x="460081" y="9966"/>
                  </a:lnTo>
                  <a:lnTo>
                    <a:pt x="461742" y="11627"/>
                  </a:lnTo>
                  <a:lnTo>
                    <a:pt x="463409" y="13287"/>
                  </a:lnTo>
                  <a:lnTo>
                    <a:pt x="470046" y="13287"/>
                  </a:lnTo>
                  <a:lnTo>
                    <a:pt x="475029" y="13287"/>
                  </a:lnTo>
                  <a:lnTo>
                    <a:pt x="476690" y="13287"/>
                  </a:lnTo>
                  <a:lnTo>
                    <a:pt x="478351" y="13287"/>
                  </a:lnTo>
                  <a:lnTo>
                    <a:pt x="480019" y="14948"/>
                  </a:lnTo>
                  <a:lnTo>
                    <a:pt x="483341" y="14948"/>
                  </a:lnTo>
                  <a:lnTo>
                    <a:pt x="484995" y="16609"/>
                  </a:lnTo>
                  <a:lnTo>
                    <a:pt x="488324" y="16609"/>
                  </a:lnTo>
                  <a:lnTo>
                    <a:pt x="491646" y="13287"/>
                  </a:lnTo>
                  <a:lnTo>
                    <a:pt x="491646" y="11627"/>
                  </a:lnTo>
                  <a:lnTo>
                    <a:pt x="494961" y="11627"/>
                  </a:lnTo>
                  <a:lnTo>
                    <a:pt x="498289" y="13287"/>
                  </a:lnTo>
                  <a:lnTo>
                    <a:pt x="504933" y="13287"/>
                  </a:lnTo>
                  <a:lnTo>
                    <a:pt x="506594" y="14948"/>
                  </a:lnTo>
                  <a:lnTo>
                    <a:pt x="509916" y="14948"/>
                  </a:lnTo>
                  <a:lnTo>
                    <a:pt x="518220" y="16609"/>
                  </a:lnTo>
                  <a:lnTo>
                    <a:pt x="519882" y="18270"/>
                  </a:lnTo>
                  <a:lnTo>
                    <a:pt x="523203" y="19931"/>
                  </a:lnTo>
                  <a:lnTo>
                    <a:pt x="528186" y="19931"/>
                  </a:lnTo>
                  <a:lnTo>
                    <a:pt x="529847" y="18270"/>
                  </a:lnTo>
                  <a:lnTo>
                    <a:pt x="531508" y="16609"/>
                  </a:lnTo>
                  <a:lnTo>
                    <a:pt x="531508" y="14948"/>
                  </a:lnTo>
                  <a:lnTo>
                    <a:pt x="541474" y="18270"/>
                  </a:lnTo>
                  <a:lnTo>
                    <a:pt x="549778" y="19931"/>
                  </a:lnTo>
                  <a:lnTo>
                    <a:pt x="553100" y="19931"/>
                  </a:lnTo>
                  <a:lnTo>
                    <a:pt x="554761" y="18270"/>
                  </a:lnTo>
                  <a:lnTo>
                    <a:pt x="563066" y="21592"/>
                  </a:lnTo>
                  <a:lnTo>
                    <a:pt x="573032" y="23253"/>
                  </a:lnTo>
                  <a:lnTo>
                    <a:pt x="576353" y="24914"/>
                  </a:lnTo>
                  <a:lnTo>
                    <a:pt x="579675" y="28236"/>
                  </a:lnTo>
                  <a:lnTo>
                    <a:pt x="582997" y="28236"/>
                  </a:lnTo>
                  <a:lnTo>
                    <a:pt x="586319" y="24914"/>
                  </a:lnTo>
                  <a:lnTo>
                    <a:pt x="587980" y="26575"/>
                  </a:lnTo>
                  <a:lnTo>
                    <a:pt x="587980" y="28236"/>
                  </a:lnTo>
                  <a:lnTo>
                    <a:pt x="591302" y="28236"/>
                  </a:lnTo>
                  <a:lnTo>
                    <a:pt x="592963" y="28236"/>
                  </a:lnTo>
                  <a:lnTo>
                    <a:pt x="591302" y="29897"/>
                  </a:lnTo>
                  <a:lnTo>
                    <a:pt x="597946" y="34880"/>
                  </a:lnTo>
                  <a:lnTo>
                    <a:pt x="599607" y="36541"/>
                  </a:lnTo>
                  <a:lnTo>
                    <a:pt x="602929" y="36541"/>
                  </a:lnTo>
                  <a:lnTo>
                    <a:pt x="602929" y="34880"/>
                  </a:lnTo>
                  <a:lnTo>
                    <a:pt x="602929" y="33219"/>
                  </a:lnTo>
                  <a:lnTo>
                    <a:pt x="606250" y="33219"/>
                  </a:lnTo>
                  <a:lnTo>
                    <a:pt x="607911" y="38202"/>
                  </a:lnTo>
                  <a:lnTo>
                    <a:pt x="611233" y="39863"/>
                  </a:lnTo>
                  <a:lnTo>
                    <a:pt x="614555" y="39863"/>
                  </a:lnTo>
                  <a:lnTo>
                    <a:pt x="616216" y="39863"/>
                  </a:lnTo>
                  <a:lnTo>
                    <a:pt x="617877" y="41524"/>
                  </a:lnTo>
                  <a:lnTo>
                    <a:pt x="619538" y="41524"/>
                  </a:lnTo>
                  <a:lnTo>
                    <a:pt x="621199" y="41524"/>
                  </a:lnTo>
                  <a:lnTo>
                    <a:pt x="624521" y="39863"/>
                  </a:lnTo>
                  <a:lnTo>
                    <a:pt x="624521" y="38202"/>
                  </a:lnTo>
                  <a:lnTo>
                    <a:pt x="626182" y="36541"/>
                  </a:lnTo>
                  <a:lnTo>
                    <a:pt x="632825" y="34880"/>
                  </a:lnTo>
                  <a:lnTo>
                    <a:pt x="634487" y="34880"/>
                  </a:lnTo>
                  <a:lnTo>
                    <a:pt x="634487" y="36541"/>
                  </a:lnTo>
                  <a:lnTo>
                    <a:pt x="632825" y="39863"/>
                  </a:lnTo>
                  <a:lnTo>
                    <a:pt x="629504" y="46506"/>
                  </a:lnTo>
                  <a:lnTo>
                    <a:pt x="631164" y="49828"/>
                  </a:lnTo>
                  <a:lnTo>
                    <a:pt x="632825" y="61455"/>
                  </a:lnTo>
                  <a:lnTo>
                    <a:pt x="632825" y="64777"/>
                  </a:lnTo>
                  <a:lnTo>
                    <a:pt x="637808" y="69759"/>
                  </a:lnTo>
                  <a:lnTo>
                    <a:pt x="646113" y="73081"/>
                  </a:lnTo>
                  <a:lnTo>
                    <a:pt x="641130" y="78064"/>
                  </a:lnTo>
                  <a:lnTo>
                    <a:pt x="639469" y="83047"/>
                  </a:lnTo>
                  <a:lnTo>
                    <a:pt x="636147" y="83047"/>
                  </a:lnTo>
                  <a:lnTo>
                    <a:pt x="634487" y="78064"/>
                  </a:lnTo>
                  <a:lnTo>
                    <a:pt x="627843" y="78064"/>
                  </a:lnTo>
                  <a:lnTo>
                    <a:pt x="627843" y="79725"/>
                  </a:lnTo>
                  <a:lnTo>
                    <a:pt x="631164" y="84701"/>
                  </a:lnTo>
                  <a:lnTo>
                    <a:pt x="629504" y="86362"/>
                  </a:lnTo>
                  <a:lnTo>
                    <a:pt x="621199" y="84701"/>
                  </a:lnTo>
                  <a:lnTo>
                    <a:pt x="614555" y="88023"/>
                  </a:lnTo>
                  <a:lnTo>
                    <a:pt x="612894" y="89684"/>
                  </a:lnTo>
                  <a:lnTo>
                    <a:pt x="614555" y="91345"/>
                  </a:lnTo>
                  <a:lnTo>
                    <a:pt x="612894" y="91345"/>
                  </a:lnTo>
                  <a:lnTo>
                    <a:pt x="607911" y="89684"/>
                  </a:lnTo>
                  <a:lnTo>
                    <a:pt x="606250" y="88023"/>
                  </a:lnTo>
                  <a:lnTo>
                    <a:pt x="602929" y="89684"/>
                  </a:lnTo>
                  <a:lnTo>
                    <a:pt x="601267" y="91345"/>
                  </a:lnTo>
                  <a:lnTo>
                    <a:pt x="601267" y="93006"/>
                  </a:lnTo>
                  <a:lnTo>
                    <a:pt x="599607" y="96328"/>
                  </a:lnTo>
                  <a:lnTo>
                    <a:pt x="594624" y="97989"/>
                  </a:lnTo>
                  <a:lnTo>
                    <a:pt x="592963" y="99649"/>
                  </a:lnTo>
                  <a:lnTo>
                    <a:pt x="589641" y="104632"/>
                  </a:lnTo>
                  <a:lnTo>
                    <a:pt x="584658" y="117920"/>
                  </a:lnTo>
                  <a:lnTo>
                    <a:pt x="584658" y="119581"/>
                  </a:lnTo>
                  <a:lnTo>
                    <a:pt x="586319" y="119581"/>
                  </a:lnTo>
                  <a:lnTo>
                    <a:pt x="586319" y="121242"/>
                  </a:lnTo>
                  <a:lnTo>
                    <a:pt x="584658" y="121242"/>
                  </a:lnTo>
                  <a:lnTo>
                    <a:pt x="582997" y="124564"/>
                  </a:lnTo>
                  <a:lnTo>
                    <a:pt x="581337" y="124564"/>
                  </a:lnTo>
                  <a:lnTo>
                    <a:pt x="579675" y="122903"/>
                  </a:lnTo>
                  <a:lnTo>
                    <a:pt x="576353" y="124564"/>
                  </a:lnTo>
                  <a:lnTo>
                    <a:pt x="576353" y="126224"/>
                  </a:lnTo>
                  <a:lnTo>
                    <a:pt x="574693" y="129546"/>
                  </a:lnTo>
                  <a:lnTo>
                    <a:pt x="574693" y="136190"/>
                  </a:lnTo>
                  <a:lnTo>
                    <a:pt x="573032" y="136190"/>
                  </a:lnTo>
                  <a:lnTo>
                    <a:pt x="569710" y="137851"/>
                  </a:lnTo>
                  <a:lnTo>
                    <a:pt x="564727" y="139512"/>
                  </a:lnTo>
                  <a:lnTo>
                    <a:pt x="563066" y="139512"/>
                  </a:lnTo>
                  <a:lnTo>
                    <a:pt x="561405" y="144495"/>
                  </a:lnTo>
                  <a:lnTo>
                    <a:pt x="558083" y="142834"/>
                  </a:lnTo>
                  <a:lnTo>
                    <a:pt x="554761" y="144495"/>
                  </a:lnTo>
                  <a:lnTo>
                    <a:pt x="554761" y="146156"/>
                  </a:lnTo>
                  <a:lnTo>
                    <a:pt x="549778" y="147817"/>
                  </a:lnTo>
                  <a:lnTo>
                    <a:pt x="536491" y="149478"/>
                  </a:lnTo>
                  <a:lnTo>
                    <a:pt x="533169" y="149478"/>
                  </a:lnTo>
                  <a:lnTo>
                    <a:pt x="533169" y="147817"/>
                  </a:lnTo>
                  <a:lnTo>
                    <a:pt x="531508" y="146156"/>
                  </a:lnTo>
                  <a:lnTo>
                    <a:pt x="528186" y="146156"/>
                  </a:lnTo>
                  <a:lnTo>
                    <a:pt x="524864" y="146156"/>
                  </a:lnTo>
                  <a:lnTo>
                    <a:pt x="523203" y="147817"/>
                  </a:lnTo>
                  <a:lnTo>
                    <a:pt x="516559" y="152800"/>
                  </a:lnTo>
                  <a:lnTo>
                    <a:pt x="513238" y="151139"/>
                  </a:lnTo>
                  <a:lnTo>
                    <a:pt x="511577" y="149478"/>
                  </a:lnTo>
                  <a:lnTo>
                    <a:pt x="509916" y="149478"/>
                  </a:lnTo>
                  <a:lnTo>
                    <a:pt x="508255" y="149478"/>
                  </a:lnTo>
                  <a:lnTo>
                    <a:pt x="498289" y="154461"/>
                  </a:lnTo>
                  <a:lnTo>
                    <a:pt x="494961" y="154461"/>
                  </a:lnTo>
                  <a:lnTo>
                    <a:pt x="493306" y="156121"/>
                  </a:lnTo>
                  <a:lnTo>
                    <a:pt x="489985" y="157783"/>
                  </a:lnTo>
                  <a:lnTo>
                    <a:pt x="486656" y="159443"/>
                  </a:lnTo>
                  <a:lnTo>
                    <a:pt x="483341" y="159443"/>
                  </a:lnTo>
                  <a:lnTo>
                    <a:pt x="481680" y="157783"/>
                  </a:lnTo>
                  <a:lnTo>
                    <a:pt x="480019" y="157783"/>
                  </a:lnTo>
                  <a:lnTo>
                    <a:pt x="476690" y="157783"/>
                  </a:lnTo>
                  <a:lnTo>
                    <a:pt x="476690" y="159443"/>
                  </a:lnTo>
                  <a:lnTo>
                    <a:pt x="473375" y="162765"/>
                  </a:lnTo>
                  <a:lnTo>
                    <a:pt x="470046" y="162765"/>
                  </a:lnTo>
                  <a:lnTo>
                    <a:pt x="468385" y="164426"/>
                  </a:lnTo>
                  <a:lnTo>
                    <a:pt x="463409" y="164426"/>
                  </a:lnTo>
                  <a:lnTo>
                    <a:pt x="460081" y="162765"/>
                  </a:lnTo>
                  <a:lnTo>
                    <a:pt x="461742" y="159443"/>
                  </a:lnTo>
                  <a:lnTo>
                    <a:pt x="460081" y="157783"/>
                  </a:lnTo>
                  <a:lnTo>
                    <a:pt x="458420" y="156121"/>
                  </a:lnTo>
                  <a:lnTo>
                    <a:pt x="455098" y="154461"/>
                  </a:lnTo>
                  <a:lnTo>
                    <a:pt x="450115" y="154461"/>
                  </a:lnTo>
                  <a:lnTo>
                    <a:pt x="448454" y="151139"/>
                  </a:lnTo>
                  <a:lnTo>
                    <a:pt x="443471" y="146156"/>
                  </a:lnTo>
                  <a:lnTo>
                    <a:pt x="441810" y="146156"/>
                  </a:lnTo>
                  <a:lnTo>
                    <a:pt x="436827" y="147817"/>
                  </a:lnTo>
                  <a:lnTo>
                    <a:pt x="430184" y="149478"/>
                  </a:lnTo>
                  <a:lnTo>
                    <a:pt x="428523" y="152800"/>
                  </a:lnTo>
                  <a:lnTo>
                    <a:pt x="428523" y="154461"/>
                  </a:lnTo>
                  <a:lnTo>
                    <a:pt x="425201" y="157783"/>
                  </a:lnTo>
                  <a:lnTo>
                    <a:pt x="423540" y="156121"/>
                  </a:lnTo>
                  <a:lnTo>
                    <a:pt x="420218" y="154461"/>
                  </a:lnTo>
                  <a:lnTo>
                    <a:pt x="416896" y="152800"/>
                  </a:lnTo>
                  <a:lnTo>
                    <a:pt x="408591" y="146156"/>
                  </a:lnTo>
                  <a:lnTo>
                    <a:pt x="406930" y="144495"/>
                  </a:lnTo>
                  <a:lnTo>
                    <a:pt x="405270" y="144495"/>
                  </a:lnTo>
                  <a:lnTo>
                    <a:pt x="403609" y="142834"/>
                  </a:lnTo>
                  <a:lnTo>
                    <a:pt x="395304" y="142834"/>
                  </a:lnTo>
                  <a:lnTo>
                    <a:pt x="390321" y="144495"/>
                  </a:lnTo>
                  <a:lnTo>
                    <a:pt x="382017" y="147817"/>
                  </a:lnTo>
                  <a:lnTo>
                    <a:pt x="370390" y="151139"/>
                  </a:lnTo>
                  <a:lnTo>
                    <a:pt x="368729" y="149478"/>
                  </a:lnTo>
                  <a:lnTo>
                    <a:pt x="367068" y="147817"/>
                  </a:lnTo>
                  <a:lnTo>
                    <a:pt x="365407" y="149478"/>
                  </a:lnTo>
                  <a:lnTo>
                    <a:pt x="360424" y="146156"/>
                  </a:lnTo>
                  <a:lnTo>
                    <a:pt x="357103" y="144495"/>
                  </a:lnTo>
                  <a:lnTo>
                    <a:pt x="353780" y="146156"/>
                  </a:lnTo>
                  <a:lnTo>
                    <a:pt x="350459" y="147817"/>
                  </a:lnTo>
                  <a:lnTo>
                    <a:pt x="348798" y="149478"/>
                  </a:lnTo>
                  <a:lnTo>
                    <a:pt x="345476" y="149478"/>
                  </a:lnTo>
                  <a:lnTo>
                    <a:pt x="338832" y="146156"/>
                  </a:lnTo>
                  <a:lnTo>
                    <a:pt x="335510" y="146156"/>
                  </a:lnTo>
                  <a:lnTo>
                    <a:pt x="335510" y="144495"/>
                  </a:lnTo>
                  <a:lnTo>
                    <a:pt x="333849" y="142834"/>
                  </a:lnTo>
                  <a:lnTo>
                    <a:pt x="330527" y="142834"/>
                  </a:lnTo>
                  <a:lnTo>
                    <a:pt x="325544" y="142834"/>
                  </a:lnTo>
                  <a:lnTo>
                    <a:pt x="325544" y="144495"/>
                  </a:lnTo>
                  <a:lnTo>
                    <a:pt x="323884" y="144495"/>
                  </a:lnTo>
                  <a:lnTo>
                    <a:pt x="322223" y="141173"/>
                  </a:lnTo>
                  <a:lnTo>
                    <a:pt x="320562" y="139512"/>
                  </a:lnTo>
                  <a:lnTo>
                    <a:pt x="318901" y="139512"/>
                  </a:lnTo>
                  <a:lnTo>
                    <a:pt x="315579" y="141173"/>
                  </a:lnTo>
                  <a:lnTo>
                    <a:pt x="315579" y="146156"/>
                  </a:lnTo>
                  <a:lnTo>
                    <a:pt x="315579" y="147817"/>
                  </a:lnTo>
                  <a:lnTo>
                    <a:pt x="308935" y="149478"/>
                  </a:lnTo>
                  <a:lnTo>
                    <a:pt x="305613" y="152800"/>
                  </a:lnTo>
                  <a:lnTo>
                    <a:pt x="300630" y="154461"/>
                  </a:lnTo>
                  <a:lnTo>
                    <a:pt x="297309" y="152800"/>
                  </a:lnTo>
                  <a:lnTo>
                    <a:pt x="295648" y="152800"/>
                  </a:lnTo>
                  <a:lnTo>
                    <a:pt x="293987" y="154461"/>
                  </a:lnTo>
                  <a:lnTo>
                    <a:pt x="293987" y="156121"/>
                  </a:lnTo>
                  <a:lnTo>
                    <a:pt x="290665" y="154461"/>
                  </a:lnTo>
                  <a:lnTo>
                    <a:pt x="289004" y="152800"/>
                  </a:lnTo>
                  <a:lnTo>
                    <a:pt x="284021" y="154461"/>
                  </a:lnTo>
                  <a:lnTo>
                    <a:pt x="282360" y="154461"/>
                  </a:lnTo>
                  <a:lnTo>
                    <a:pt x="280699" y="154461"/>
                  </a:lnTo>
                  <a:lnTo>
                    <a:pt x="279038" y="159443"/>
                  </a:lnTo>
                  <a:lnTo>
                    <a:pt x="277377" y="161104"/>
                  </a:lnTo>
                  <a:lnTo>
                    <a:pt x="272394" y="159443"/>
                  </a:lnTo>
                  <a:lnTo>
                    <a:pt x="269072" y="159443"/>
                  </a:lnTo>
                  <a:lnTo>
                    <a:pt x="267412" y="156121"/>
                  </a:lnTo>
                  <a:lnTo>
                    <a:pt x="265751" y="154461"/>
                  </a:lnTo>
                  <a:lnTo>
                    <a:pt x="262429" y="154461"/>
                  </a:lnTo>
                  <a:lnTo>
                    <a:pt x="262429" y="152800"/>
                  </a:lnTo>
                  <a:lnTo>
                    <a:pt x="262429" y="151139"/>
                  </a:lnTo>
                  <a:lnTo>
                    <a:pt x="260768" y="149478"/>
                  </a:lnTo>
                  <a:lnTo>
                    <a:pt x="257446" y="149478"/>
                  </a:lnTo>
                  <a:lnTo>
                    <a:pt x="255785" y="151139"/>
                  </a:lnTo>
                  <a:lnTo>
                    <a:pt x="252463" y="149478"/>
                  </a:lnTo>
                  <a:lnTo>
                    <a:pt x="250802" y="147817"/>
                  </a:lnTo>
                  <a:lnTo>
                    <a:pt x="240837" y="147817"/>
                  </a:lnTo>
                  <a:lnTo>
                    <a:pt x="235854" y="149478"/>
                  </a:lnTo>
                  <a:lnTo>
                    <a:pt x="232532" y="154461"/>
                  </a:lnTo>
                  <a:lnTo>
                    <a:pt x="229210" y="154461"/>
                  </a:lnTo>
                  <a:lnTo>
                    <a:pt x="227549" y="156121"/>
                  </a:lnTo>
                  <a:lnTo>
                    <a:pt x="222566" y="154461"/>
                  </a:lnTo>
                  <a:lnTo>
                    <a:pt x="220905" y="154461"/>
                  </a:lnTo>
                  <a:lnTo>
                    <a:pt x="210940" y="151139"/>
                  </a:lnTo>
                  <a:lnTo>
                    <a:pt x="207618" y="149478"/>
                  </a:lnTo>
                  <a:lnTo>
                    <a:pt x="207618" y="151139"/>
                  </a:lnTo>
                  <a:lnTo>
                    <a:pt x="205957" y="154461"/>
                  </a:lnTo>
                  <a:lnTo>
                    <a:pt x="207618" y="157783"/>
                  </a:lnTo>
                  <a:lnTo>
                    <a:pt x="207618" y="159443"/>
                  </a:lnTo>
                  <a:lnTo>
                    <a:pt x="204296" y="159443"/>
                  </a:lnTo>
                  <a:lnTo>
                    <a:pt x="202635" y="157783"/>
                  </a:lnTo>
                  <a:lnTo>
                    <a:pt x="200974" y="156121"/>
                  </a:lnTo>
                  <a:lnTo>
                    <a:pt x="199313" y="152800"/>
                  </a:lnTo>
                  <a:lnTo>
                    <a:pt x="199313" y="151139"/>
                  </a:lnTo>
                  <a:lnTo>
                    <a:pt x="197652" y="144495"/>
                  </a:lnTo>
                  <a:lnTo>
                    <a:pt x="199313" y="142834"/>
                  </a:lnTo>
                  <a:lnTo>
                    <a:pt x="200974" y="141173"/>
                  </a:lnTo>
                  <a:lnTo>
                    <a:pt x="209279" y="137851"/>
                  </a:lnTo>
                  <a:lnTo>
                    <a:pt x="209279" y="136190"/>
                  </a:lnTo>
                  <a:lnTo>
                    <a:pt x="210940" y="134529"/>
                  </a:lnTo>
                  <a:lnTo>
                    <a:pt x="209279" y="134529"/>
                  </a:lnTo>
                  <a:lnTo>
                    <a:pt x="204296" y="131207"/>
                  </a:lnTo>
                  <a:lnTo>
                    <a:pt x="199313" y="131207"/>
                  </a:lnTo>
                  <a:lnTo>
                    <a:pt x="202635" y="122903"/>
                  </a:lnTo>
                  <a:lnTo>
                    <a:pt x="202635" y="119581"/>
                  </a:lnTo>
                  <a:lnTo>
                    <a:pt x="202635" y="116259"/>
                  </a:lnTo>
                  <a:lnTo>
                    <a:pt x="204296" y="114598"/>
                  </a:lnTo>
                  <a:lnTo>
                    <a:pt x="207618" y="112937"/>
                  </a:lnTo>
                  <a:lnTo>
                    <a:pt x="207618" y="111276"/>
                  </a:lnTo>
                  <a:lnTo>
                    <a:pt x="209279" y="99649"/>
                  </a:lnTo>
                  <a:lnTo>
                    <a:pt x="207618" y="97989"/>
                  </a:lnTo>
                  <a:lnTo>
                    <a:pt x="207618" y="94667"/>
                  </a:lnTo>
                  <a:lnTo>
                    <a:pt x="214262" y="88023"/>
                  </a:lnTo>
                  <a:lnTo>
                    <a:pt x="215922" y="84701"/>
                  </a:lnTo>
                  <a:lnTo>
                    <a:pt x="214262" y="81386"/>
                  </a:lnTo>
                  <a:lnTo>
                    <a:pt x="209279" y="78064"/>
                  </a:lnTo>
                  <a:lnTo>
                    <a:pt x="209279" y="73081"/>
                  </a:lnTo>
                  <a:lnTo>
                    <a:pt x="205957" y="68099"/>
                  </a:lnTo>
                  <a:lnTo>
                    <a:pt x="205957" y="64777"/>
                  </a:lnTo>
                  <a:lnTo>
                    <a:pt x="204296" y="61455"/>
                  </a:lnTo>
                  <a:lnTo>
                    <a:pt x="199313" y="59794"/>
                  </a:lnTo>
                  <a:lnTo>
                    <a:pt x="195991" y="59794"/>
                  </a:lnTo>
                  <a:lnTo>
                    <a:pt x="192669" y="58133"/>
                  </a:lnTo>
                  <a:lnTo>
                    <a:pt x="184365" y="44845"/>
                  </a:lnTo>
                  <a:lnTo>
                    <a:pt x="182703" y="41524"/>
                  </a:lnTo>
                  <a:lnTo>
                    <a:pt x="184365" y="39863"/>
                  </a:lnTo>
                  <a:close/>
                  <a:moveTo>
                    <a:pt x="122910" y="34880"/>
                  </a:moveTo>
                  <a:lnTo>
                    <a:pt x="126232" y="33219"/>
                  </a:lnTo>
                  <a:lnTo>
                    <a:pt x="127893" y="33219"/>
                  </a:lnTo>
                  <a:lnTo>
                    <a:pt x="129553" y="36541"/>
                  </a:lnTo>
                  <a:lnTo>
                    <a:pt x="127893" y="39863"/>
                  </a:lnTo>
                  <a:lnTo>
                    <a:pt x="122910" y="38202"/>
                  </a:lnTo>
                  <a:lnTo>
                    <a:pt x="122910" y="34880"/>
                  </a:lnTo>
                  <a:close/>
                  <a:moveTo>
                    <a:pt x="1661" y="109615"/>
                  </a:moveTo>
                  <a:lnTo>
                    <a:pt x="3322" y="109615"/>
                  </a:lnTo>
                  <a:lnTo>
                    <a:pt x="8305" y="107954"/>
                  </a:lnTo>
                  <a:lnTo>
                    <a:pt x="13288" y="109615"/>
                  </a:lnTo>
                  <a:lnTo>
                    <a:pt x="14948" y="109615"/>
                  </a:lnTo>
                  <a:lnTo>
                    <a:pt x="18270" y="109615"/>
                  </a:lnTo>
                  <a:lnTo>
                    <a:pt x="19931" y="107954"/>
                  </a:lnTo>
                  <a:lnTo>
                    <a:pt x="21592" y="107954"/>
                  </a:lnTo>
                  <a:lnTo>
                    <a:pt x="26575" y="111276"/>
                  </a:lnTo>
                  <a:lnTo>
                    <a:pt x="26575" y="114598"/>
                  </a:lnTo>
                  <a:lnTo>
                    <a:pt x="26575" y="117920"/>
                  </a:lnTo>
                  <a:lnTo>
                    <a:pt x="24914" y="119581"/>
                  </a:lnTo>
                  <a:lnTo>
                    <a:pt x="21592" y="122903"/>
                  </a:lnTo>
                  <a:lnTo>
                    <a:pt x="19931" y="124564"/>
                  </a:lnTo>
                  <a:lnTo>
                    <a:pt x="13288" y="126224"/>
                  </a:lnTo>
                  <a:lnTo>
                    <a:pt x="9966" y="124564"/>
                  </a:lnTo>
                  <a:lnTo>
                    <a:pt x="6644" y="122903"/>
                  </a:lnTo>
                  <a:lnTo>
                    <a:pt x="3322" y="121242"/>
                  </a:lnTo>
                  <a:lnTo>
                    <a:pt x="0" y="119581"/>
                  </a:lnTo>
                  <a:lnTo>
                    <a:pt x="1661" y="109615"/>
                  </a:lnTo>
                  <a:close/>
                </a:path>
              </a:pathLst>
            </a:custGeom>
            <a:solidFill>
              <a:schemeClr val="accent1">
                <a:lumMod val="20000"/>
                <a:lumOff val="8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effectLst/>
                  <a:uLnTx/>
                  <a:uFillTx/>
                  <a:latin typeface="Arial" panose="020B0604020202020204" pitchFamily="34" charset="0"/>
                  <a:ea typeface="+mn-ea"/>
                  <a:cs typeface="+mn-cs"/>
                </a:rPr>
                <a:t>PR</a:t>
              </a:r>
            </a:p>
          </p:txBody>
        </p:sp>
        <p:sp>
          <p:nvSpPr>
            <p:cNvPr id="8" name="Freeform: Shape 7">
              <a:extLst>
                <a:ext uri="{FF2B5EF4-FFF2-40B4-BE49-F238E27FC236}">
                  <a16:creationId xmlns:a16="http://schemas.microsoft.com/office/drawing/2014/main" id="{5B418275-E9C3-4961-9AAD-A275BE06EA13}"/>
                </a:ext>
              </a:extLst>
            </p:cNvPr>
            <p:cNvSpPr/>
            <p:nvPr/>
          </p:nvSpPr>
          <p:spPr>
            <a:xfrm>
              <a:off x="8648074" y="1362253"/>
              <a:ext cx="253334" cy="299376"/>
            </a:xfrm>
            <a:custGeom>
              <a:avLst/>
              <a:gdLst>
                <a:gd name="connsiteX0" fmla="*/ 0 w 182703"/>
                <a:gd name="connsiteY0" fmla="*/ 83040 h 215908"/>
                <a:gd name="connsiteX1" fmla="*/ 9966 w 182703"/>
                <a:gd name="connsiteY1" fmla="*/ 66438 h 215908"/>
                <a:gd name="connsiteX2" fmla="*/ 11627 w 182703"/>
                <a:gd name="connsiteY2" fmla="*/ 63116 h 215908"/>
                <a:gd name="connsiteX3" fmla="*/ 16609 w 182703"/>
                <a:gd name="connsiteY3" fmla="*/ 53150 h 215908"/>
                <a:gd name="connsiteX4" fmla="*/ 38202 w 182703"/>
                <a:gd name="connsiteY4" fmla="*/ 14948 h 215908"/>
                <a:gd name="connsiteX5" fmla="*/ 46506 w 182703"/>
                <a:gd name="connsiteY5" fmla="*/ 0 h 215908"/>
                <a:gd name="connsiteX6" fmla="*/ 51489 w 182703"/>
                <a:gd name="connsiteY6" fmla="*/ 3322 h 215908"/>
                <a:gd name="connsiteX7" fmla="*/ 73081 w 182703"/>
                <a:gd name="connsiteY7" fmla="*/ 14948 h 215908"/>
                <a:gd name="connsiteX8" fmla="*/ 74742 w 182703"/>
                <a:gd name="connsiteY8" fmla="*/ 16609 h 215908"/>
                <a:gd name="connsiteX9" fmla="*/ 79725 w 182703"/>
                <a:gd name="connsiteY9" fmla="*/ 19931 h 215908"/>
                <a:gd name="connsiteX10" fmla="*/ 86369 w 182703"/>
                <a:gd name="connsiteY10" fmla="*/ 23253 h 215908"/>
                <a:gd name="connsiteX11" fmla="*/ 156128 w 182703"/>
                <a:gd name="connsiteY11" fmla="*/ 63116 h 215908"/>
                <a:gd name="connsiteX12" fmla="*/ 182703 w 182703"/>
                <a:gd name="connsiteY12" fmla="*/ 78057 h 215908"/>
                <a:gd name="connsiteX13" fmla="*/ 181042 w 182703"/>
                <a:gd name="connsiteY13" fmla="*/ 79718 h 215908"/>
                <a:gd name="connsiteX14" fmla="*/ 176060 w 182703"/>
                <a:gd name="connsiteY14" fmla="*/ 88023 h 215908"/>
                <a:gd name="connsiteX15" fmla="*/ 176060 w 182703"/>
                <a:gd name="connsiteY15" fmla="*/ 89684 h 215908"/>
                <a:gd name="connsiteX16" fmla="*/ 157789 w 182703"/>
                <a:gd name="connsiteY16" fmla="*/ 121242 h 215908"/>
                <a:gd name="connsiteX17" fmla="*/ 156128 w 182703"/>
                <a:gd name="connsiteY17" fmla="*/ 124564 h 215908"/>
                <a:gd name="connsiteX18" fmla="*/ 141180 w 182703"/>
                <a:gd name="connsiteY18" fmla="*/ 152800 h 215908"/>
                <a:gd name="connsiteX19" fmla="*/ 132875 w 182703"/>
                <a:gd name="connsiteY19" fmla="*/ 166087 h 215908"/>
                <a:gd name="connsiteX20" fmla="*/ 129553 w 182703"/>
                <a:gd name="connsiteY20" fmla="*/ 174392 h 215908"/>
                <a:gd name="connsiteX21" fmla="*/ 127892 w 182703"/>
                <a:gd name="connsiteY21" fmla="*/ 176053 h 215908"/>
                <a:gd name="connsiteX22" fmla="*/ 106300 w 182703"/>
                <a:gd name="connsiteY22" fmla="*/ 215908 h 215908"/>
                <a:gd name="connsiteX23" fmla="*/ 102978 w 182703"/>
                <a:gd name="connsiteY23" fmla="*/ 205943 h 215908"/>
                <a:gd name="connsiteX24" fmla="*/ 101318 w 182703"/>
                <a:gd name="connsiteY24" fmla="*/ 190994 h 215908"/>
                <a:gd name="connsiteX25" fmla="*/ 99656 w 182703"/>
                <a:gd name="connsiteY25" fmla="*/ 189333 h 215908"/>
                <a:gd name="connsiteX26" fmla="*/ 97995 w 182703"/>
                <a:gd name="connsiteY26" fmla="*/ 184351 h 215908"/>
                <a:gd name="connsiteX27" fmla="*/ 96334 w 182703"/>
                <a:gd name="connsiteY27" fmla="*/ 176053 h 215908"/>
                <a:gd name="connsiteX28" fmla="*/ 94674 w 182703"/>
                <a:gd name="connsiteY28" fmla="*/ 172731 h 215908"/>
                <a:gd name="connsiteX29" fmla="*/ 93013 w 182703"/>
                <a:gd name="connsiteY29" fmla="*/ 171070 h 215908"/>
                <a:gd name="connsiteX30" fmla="*/ 91352 w 182703"/>
                <a:gd name="connsiteY30" fmla="*/ 171070 h 215908"/>
                <a:gd name="connsiteX31" fmla="*/ 91352 w 182703"/>
                <a:gd name="connsiteY31" fmla="*/ 172731 h 215908"/>
                <a:gd name="connsiteX32" fmla="*/ 89691 w 182703"/>
                <a:gd name="connsiteY32" fmla="*/ 171070 h 215908"/>
                <a:gd name="connsiteX33" fmla="*/ 88030 w 182703"/>
                <a:gd name="connsiteY33" fmla="*/ 167748 h 215908"/>
                <a:gd name="connsiteX34" fmla="*/ 88030 w 182703"/>
                <a:gd name="connsiteY34" fmla="*/ 166087 h 215908"/>
                <a:gd name="connsiteX35" fmla="*/ 89691 w 182703"/>
                <a:gd name="connsiteY35" fmla="*/ 164426 h 215908"/>
                <a:gd name="connsiteX36" fmla="*/ 96334 w 182703"/>
                <a:gd name="connsiteY36" fmla="*/ 161104 h 215908"/>
                <a:gd name="connsiteX37" fmla="*/ 94674 w 182703"/>
                <a:gd name="connsiteY37" fmla="*/ 151139 h 215908"/>
                <a:gd name="connsiteX38" fmla="*/ 84708 w 182703"/>
                <a:gd name="connsiteY38" fmla="*/ 139512 h 215908"/>
                <a:gd name="connsiteX39" fmla="*/ 84708 w 182703"/>
                <a:gd name="connsiteY39" fmla="*/ 137851 h 215908"/>
                <a:gd name="connsiteX40" fmla="*/ 84708 w 182703"/>
                <a:gd name="connsiteY40" fmla="*/ 134529 h 215908"/>
                <a:gd name="connsiteX41" fmla="*/ 81386 w 182703"/>
                <a:gd name="connsiteY41" fmla="*/ 131207 h 215908"/>
                <a:gd name="connsiteX42" fmla="*/ 79725 w 182703"/>
                <a:gd name="connsiteY42" fmla="*/ 129547 h 215908"/>
                <a:gd name="connsiteX43" fmla="*/ 76403 w 182703"/>
                <a:gd name="connsiteY43" fmla="*/ 127886 h 215908"/>
                <a:gd name="connsiteX44" fmla="*/ 76403 w 182703"/>
                <a:gd name="connsiteY44" fmla="*/ 129547 h 215908"/>
                <a:gd name="connsiteX45" fmla="*/ 78064 w 182703"/>
                <a:gd name="connsiteY45" fmla="*/ 131207 h 215908"/>
                <a:gd name="connsiteX46" fmla="*/ 78064 w 182703"/>
                <a:gd name="connsiteY46" fmla="*/ 132868 h 215908"/>
                <a:gd name="connsiteX47" fmla="*/ 74742 w 182703"/>
                <a:gd name="connsiteY47" fmla="*/ 134529 h 215908"/>
                <a:gd name="connsiteX48" fmla="*/ 73081 w 182703"/>
                <a:gd name="connsiteY48" fmla="*/ 132868 h 215908"/>
                <a:gd name="connsiteX49" fmla="*/ 73081 w 182703"/>
                <a:gd name="connsiteY49" fmla="*/ 129547 h 215908"/>
                <a:gd name="connsiteX50" fmla="*/ 69760 w 182703"/>
                <a:gd name="connsiteY50" fmla="*/ 126225 h 215908"/>
                <a:gd name="connsiteX51" fmla="*/ 68098 w 182703"/>
                <a:gd name="connsiteY51" fmla="*/ 126225 h 215908"/>
                <a:gd name="connsiteX52" fmla="*/ 64777 w 182703"/>
                <a:gd name="connsiteY52" fmla="*/ 126225 h 215908"/>
                <a:gd name="connsiteX53" fmla="*/ 58133 w 182703"/>
                <a:gd name="connsiteY53" fmla="*/ 117920 h 215908"/>
                <a:gd name="connsiteX54" fmla="*/ 53150 w 182703"/>
                <a:gd name="connsiteY54" fmla="*/ 107954 h 215908"/>
                <a:gd name="connsiteX55" fmla="*/ 51489 w 182703"/>
                <a:gd name="connsiteY55" fmla="*/ 107954 h 215908"/>
                <a:gd name="connsiteX56" fmla="*/ 49828 w 182703"/>
                <a:gd name="connsiteY56" fmla="*/ 107954 h 215908"/>
                <a:gd name="connsiteX57" fmla="*/ 39863 w 182703"/>
                <a:gd name="connsiteY57" fmla="*/ 109615 h 215908"/>
                <a:gd name="connsiteX58" fmla="*/ 33219 w 182703"/>
                <a:gd name="connsiteY58" fmla="*/ 107954 h 215908"/>
                <a:gd name="connsiteX59" fmla="*/ 29897 w 182703"/>
                <a:gd name="connsiteY59" fmla="*/ 107954 h 215908"/>
                <a:gd name="connsiteX60" fmla="*/ 21592 w 182703"/>
                <a:gd name="connsiteY60" fmla="*/ 102971 h 215908"/>
                <a:gd name="connsiteX61" fmla="*/ 19931 w 182703"/>
                <a:gd name="connsiteY61" fmla="*/ 102971 h 215908"/>
                <a:gd name="connsiteX62" fmla="*/ 14948 w 182703"/>
                <a:gd name="connsiteY62" fmla="*/ 96328 h 215908"/>
                <a:gd name="connsiteX63" fmla="*/ 8305 w 182703"/>
                <a:gd name="connsiteY63" fmla="*/ 91345 h 215908"/>
                <a:gd name="connsiteX64" fmla="*/ 4983 w 182703"/>
                <a:gd name="connsiteY64" fmla="*/ 88023 h 215908"/>
                <a:gd name="connsiteX65" fmla="*/ 1661 w 182703"/>
                <a:gd name="connsiteY65" fmla="*/ 84701 h 215908"/>
                <a:gd name="connsiteX66" fmla="*/ 0 w 182703"/>
                <a:gd name="connsiteY66" fmla="*/ 83040 h 21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82703" h="215908">
                  <a:moveTo>
                    <a:pt x="0" y="83040"/>
                  </a:moveTo>
                  <a:lnTo>
                    <a:pt x="9966" y="66438"/>
                  </a:lnTo>
                  <a:lnTo>
                    <a:pt x="11627" y="63116"/>
                  </a:lnTo>
                  <a:lnTo>
                    <a:pt x="16609" y="53150"/>
                  </a:lnTo>
                  <a:lnTo>
                    <a:pt x="38202" y="14948"/>
                  </a:lnTo>
                  <a:lnTo>
                    <a:pt x="46506" y="0"/>
                  </a:lnTo>
                  <a:lnTo>
                    <a:pt x="51489" y="3322"/>
                  </a:lnTo>
                  <a:lnTo>
                    <a:pt x="73081" y="14948"/>
                  </a:lnTo>
                  <a:lnTo>
                    <a:pt x="74742" y="16609"/>
                  </a:lnTo>
                  <a:lnTo>
                    <a:pt x="79725" y="19931"/>
                  </a:lnTo>
                  <a:lnTo>
                    <a:pt x="86369" y="23253"/>
                  </a:lnTo>
                  <a:lnTo>
                    <a:pt x="156128" y="63116"/>
                  </a:lnTo>
                  <a:lnTo>
                    <a:pt x="182703" y="78057"/>
                  </a:lnTo>
                  <a:lnTo>
                    <a:pt x="181042" y="79718"/>
                  </a:lnTo>
                  <a:lnTo>
                    <a:pt x="176060" y="88023"/>
                  </a:lnTo>
                  <a:lnTo>
                    <a:pt x="176060" y="89684"/>
                  </a:lnTo>
                  <a:lnTo>
                    <a:pt x="157789" y="121242"/>
                  </a:lnTo>
                  <a:lnTo>
                    <a:pt x="156128" y="124564"/>
                  </a:lnTo>
                  <a:lnTo>
                    <a:pt x="141180" y="152800"/>
                  </a:lnTo>
                  <a:lnTo>
                    <a:pt x="132875" y="166087"/>
                  </a:lnTo>
                  <a:lnTo>
                    <a:pt x="129553" y="174392"/>
                  </a:lnTo>
                  <a:lnTo>
                    <a:pt x="127892" y="176053"/>
                  </a:lnTo>
                  <a:lnTo>
                    <a:pt x="106300" y="215908"/>
                  </a:lnTo>
                  <a:lnTo>
                    <a:pt x="102978" y="205943"/>
                  </a:lnTo>
                  <a:lnTo>
                    <a:pt x="101318" y="190994"/>
                  </a:lnTo>
                  <a:lnTo>
                    <a:pt x="99656" y="189333"/>
                  </a:lnTo>
                  <a:lnTo>
                    <a:pt x="97995" y="184351"/>
                  </a:lnTo>
                  <a:lnTo>
                    <a:pt x="96334" y="176053"/>
                  </a:lnTo>
                  <a:lnTo>
                    <a:pt x="94674" y="172731"/>
                  </a:lnTo>
                  <a:lnTo>
                    <a:pt x="93013" y="171070"/>
                  </a:lnTo>
                  <a:lnTo>
                    <a:pt x="91352" y="171070"/>
                  </a:lnTo>
                  <a:lnTo>
                    <a:pt x="91352" y="172731"/>
                  </a:lnTo>
                  <a:lnTo>
                    <a:pt x="89691" y="171070"/>
                  </a:lnTo>
                  <a:lnTo>
                    <a:pt x="88030" y="167748"/>
                  </a:lnTo>
                  <a:lnTo>
                    <a:pt x="88030" y="166087"/>
                  </a:lnTo>
                  <a:lnTo>
                    <a:pt x="89691" y="164426"/>
                  </a:lnTo>
                  <a:lnTo>
                    <a:pt x="96334" y="161104"/>
                  </a:lnTo>
                  <a:lnTo>
                    <a:pt x="94674" y="151139"/>
                  </a:lnTo>
                  <a:lnTo>
                    <a:pt x="84708" y="139512"/>
                  </a:lnTo>
                  <a:lnTo>
                    <a:pt x="84708" y="137851"/>
                  </a:lnTo>
                  <a:lnTo>
                    <a:pt x="84708" y="134529"/>
                  </a:lnTo>
                  <a:lnTo>
                    <a:pt x="81386" y="131207"/>
                  </a:lnTo>
                  <a:lnTo>
                    <a:pt x="79725" y="129547"/>
                  </a:lnTo>
                  <a:lnTo>
                    <a:pt x="76403" y="127886"/>
                  </a:lnTo>
                  <a:lnTo>
                    <a:pt x="76403" y="129547"/>
                  </a:lnTo>
                  <a:lnTo>
                    <a:pt x="78064" y="131207"/>
                  </a:lnTo>
                  <a:lnTo>
                    <a:pt x="78064" y="132868"/>
                  </a:lnTo>
                  <a:lnTo>
                    <a:pt x="74742" y="134529"/>
                  </a:lnTo>
                  <a:lnTo>
                    <a:pt x="73081" y="132868"/>
                  </a:lnTo>
                  <a:lnTo>
                    <a:pt x="73081" y="129547"/>
                  </a:lnTo>
                  <a:lnTo>
                    <a:pt x="69760" y="126225"/>
                  </a:lnTo>
                  <a:lnTo>
                    <a:pt x="68098" y="126225"/>
                  </a:lnTo>
                  <a:lnTo>
                    <a:pt x="64777" y="126225"/>
                  </a:lnTo>
                  <a:lnTo>
                    <a:pt x="58133" y="117920"/>
                  </a:lnTo>
                  <a:lnTo>
                    <a:pt x="53150" y="107954"/>
                  </a:lnTo>
                  <a:lnTo>
                    <a:pt x="51489" y="107954"/>
                  </a:lnTo>
                  <a:lnTo>
                    <a:pt x="49828" y="107954"/>
                  </a:lnTo>
                  <a:lnTo>
                    <a:pt x="39863" y="109615"/>
                  </a:lnTo>
                  <a:lnTo>
                    <a:pt x="33219" y="107954"/>
                  </a:lnTo>
                  <a:lnTo>
                    <a:pt x="29897" y="107954"/>
                  </a:lnTo>
                  <a:lnTo>
                    <a:pt x="21592" y="102971"/>
                  </a:lnTo>
                  <a:lnTo>
                    <a:pt x="19931" y="102971"/>
                  </a:lnTo>
                  <a:lnTo>
                    <a:pt x="14948" y="96328"/>
                  </a:lnTo>
                  <a:lnTo>
                    <a:pt x="8305" y="91345"/>
                  </a:lnTo>
                  <a:lnTo>
                    <a:pt x="4983" y="88023"/>
                  </a:lnTo>
                  <a:lnTo>
                    <a:pt x="1661" y="84701"/>
                  </a:lnTo>
                  <a:lnTo>
                    <a:pt x="0" y="83040"/>
                  </a:lnTo>
                  <a:close/>
                </a:path>
              </a:pathLst>
            </a:custGeom>
            <a:solidFill>
              <a:schemeClr val="bg1">
                <a:lumMod val="75000"/>
              </a:schemeClr>
            </a:solidFill>
            <a:ln w="3175" cap="rnd">
              <a:solidFill>
                <a:schemeClr val="bg1"/>
              </a:solidFill>
              <a:prstDash val="solid"/>
              <a:round/>
              <a:headEnd/>
              <a:tailEnd/>
            </a:ln>
          </p:spPr>
          <p:txBody>
            <a:bodyPr vert="horz" wrap="square" lIns="0" tIns="0" rIns="0" bIns="96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DC</a:t>
              </a:r>
              <a:endPar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sp>
        <p:nvSpPr>
          <p:cNvPr id="68" name="Rectangle 67">
            <a:extLst>
              <a:ext uri="{FF2B5EF4-FFF2-40B4-BE49-F238E27FC236}">
                <a16:creationId xmlns:a16="http://schemas.microsoft.com/office/drawing/2014/main" id="{E002405D-6305-4886-AFBA-652148E45F04}"/>
              </a:ext>
            </a:extLst>
          </p:cNvPr>
          <p:cNvSpPr/>
          <p:nvPr/>
        </p:nvSpPr>
        <p:spPr>
          <a:xfrm>
            <a:off x="688880" y="4213717"/>
            <a:ext cx="2756675" cy="1486907"/>
          </a:xfrm>
          <a:prstGeom prst="rect">
            <a:avLst/>
          </a:prstGeom>
        </p:spPr>
        <p:txBody>
          <a:bodyPr wrap="square" lIns="0">
            <a:noAutofit/>
          </a:bodyPr>
          <a:lstStyle/>
          <a:p>
            <a:pPr marL="0" marR="0" lvl="0" indent="0" algn="l" defTabSz="914377"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effectLst/>
                <a:uLnTx/>
                <a:uFillTx/>
                <a:latin typeface="Arial" panose="020B0604020202020204" pitchFamily="34" charset="0"/>
                <a:cs typeface="Arial" panose="020B0604020202020204" pitchFamily="34" charset="0"/>
              </a:rPr>
              <a:t>*Sample size &lt;50, the relative standard error (dividing the standard error by the prevalence) </a:t>
            </a:r>
            <a:r>
              <a:rPr kumimoji="0" lang="en-GB" sz="900" b="0" i="0" u="none" strike="noStrike" kern="1200" cap="none" spc="0" normalizeH="0" baseline="0" noProof="0">
                <a:ln>
                  <a:noFill/>
                </a:ln>
                <a:effectLst/>
                <a:uLnTx/>
                <a:uFillTx/>
                <a:latin typeface="Arial" panose="020B0604020202020204" pitchFamily="34" charset="0"/>
                <a:ea typeface="Apis For Office" panose="020B0504010101010104" pitchFamily="34" charset="0"/>
                <a:cs typeface="Arial" panose="020B0604020202020204" pitchFamily="34" charset="0"/>
              </a:rPr>
              <a:t>≥30%, or no data in a specific year.</a:t>
            </a:r>
            <a:br>
              <a:rPr kumimoji="0" lang="en-GB" sz="9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GB" sz="900" b="0" i="0" u="none" strike="noStrike" kern="1200" cap="none" spc="0" normalizeH="0" baseline="0" noProof="0">
                <a:ln>
                  <a:noFill/>
                </a:ln>
                <a:effectLst/>
                <a:uLnTx/>
                <a:uFillTx/>
                <a:latin typeface="Arial" panose="020B0604020202020204" pitchFamily="34" charset="0"/>
                <a:cs typeface="Arial" panose="020B0604020202020204" pitchFamily="34" charset="0"/>
              </a:rPr>
              <a:t>Prevalence estimates reflect the </a:t>
            </a:r>
            <a:r>
              <a:rPr kumimoji="0" lang="en-GB" sz="900" b="0" i="0" u="none" strike="noStrike" kern="1200" cap="none" spc="0" normalizeH="0" baseline="0" noProof="0" err="1">
                <a:ln>
                  <a:noFill/>
                </a:ln>
                <a:effectLst/>
                <a:uLnTx/>
                <a:uFillTx/>
                <a:latin typeface="Arial" panose="020B0604020202020204" pitchFamily="34" charset="0"/>
                <a:cs typeface="Arial" panose="020B0604020202020204" pitchFamily="34" charset="0"/>
              </a:rPr>
              <a:t>Behavioral</a:t>
            </a:r>
            <a:r>
              <a:rPr kumimoji="0" lang="en-GB" sz="900" b="0" i="0" u="none" strike="noStrike" kern="1200" cap="none" spc="0" normalizeH="0" baseline="0" noProof="0">
                <a:ln>
                  <a:noFill/>
                </a:ln>
                <a:effectLst/>
                <a:uLnTx/>
                <a:uFillTx/>
                <a:latin typeface="Arial" panose="020B0604020202020204" pitchFamily="34" charset="0"/>
                <a:cs typeface="Arial" panose="020B0604020202020204" pitchFamily="34" charset="0"/>
              </a:rPr>
              <a:t> Risk Factor Surveillance System methodological changes started since 2011. These estimates should not be compared with prevalence estimates before 2011.</a:t>
            </a:r>
          </a:p>
        </p:txBody>
      </p:sp>
      <p:grpSp>
        <p:nvGrpSpPr>
          <p:cNvPr id="71" name="Group 70">
            <a:extLst>
              <a:ext uri="{FF2B5EF4-FFF2-40B4-BE49-F238E27FC236}">
                <a16:creationId xmlns:a16="http://schemas.microsoft.com/office/drawing/2014/main" id="{EA5DF44B-762E-C627-0B76-923F25937AC4}"/>
              </a:ext>
            </a:extLst>
          </p:cNvPr>
          <p:cNvGrpSpPr/>
          <p:nvPr/>
        </p:nvGrpSpPr>
        <p:grpSpPr>
          <a:xfrm>
            <a:off x="638655" y="2500253"/>
            <a:ext cx="1757207" cy="1269419"/>
            <a:chOff x="638655" y="2500253"/>
            <a:chExt cx="1757207" cy="1269419"/>
          </a:xfrm>
        </p:grpSpPr>
        <p:sp>
          <p:nvSpPr>
            <p:cNvPr id="64" name="TextBox 63">
              <a:extLst>
                <a:ext uri="{FF2B5EF4-FFF2-40B4-BE49-F238E27FC236}">
                  <a16:creationId xmlns:a16="http://schemas.microsoft.com/office/drawing/2014/main" id="{B2D72DC9-40AD-44B6-AAA5-39575A6798EE}"/>
                </a:ext>
              </a:extLst>
            </p:cNvPr>
            <p:cNvSpPr txBox="1"/>
            <p:nvPr/>
          </p:nvSpPr>
          <p:spPr>
            <a:xfrm>
              <a:off x="638655" y="2500253"/>
              <a:ext cx="1757207" cy="192000"/>
            </a:xfrm>
            <a:prstGeom prst="roundRect">
              <a:avLst>
                <a:gd name="adj" fmla="val 50000"/>
              </a:avLst>
            </a:prstGeom>
            <a:solidFill>
              <a:schemeClr val="bg1">
                <a:lumMod val="75000"/>
              </a:schemeClr>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a:cs typeface="Arial"/>
                </a:rPr>
                <a:t>20</a:t>
              </a:r>
              <a:r>
                <a:rPr lang="en-GB" sz="1050" b="1">
                  <a:solidFill>
                    <a:srgbClr val="FFFFFF"/>
                  </a:solidFill>
                  <a:latin typeface="Arial"/>
                  <a:cs typeface="Arial"/>
                </a:rPr>
                <a:t>%</a:t>
              </a:r>
              <a:r>
                <a:rPr lang="en-US" sz="1050">
                  <a:solidFill>
                    <a:schemeClr val="bg1"/>
                  </a:solidFill>
                  <a:latin typeface="Arial"/>
                  <a:cs typeface="Arial"/>
                </a:rPr>
                <a:t>–</a:t>
              </a:r>
              <a:r>
                <a:rPr lang="en-GB" sz="1050" b="1">
                  <a:solidFill>
                    <a:srgbClr val="FFFFFF"/>
                  </a:solidFill>
                  <a:latin typeface="Arial"/>
                  <a:cs typeface="Arial"/>
                </a:rPr>
                <a:t>&lt;</a:t>
              </a:r>
              <a:r>
                <a:rPr kumimoji="0" lang="en-GB" sz="1050" b="1" i="0" u="none" strike="noStrike" kern="1200" cap="none" spc="0" normalizeH="0" baseline="0" noProof="0">
                  <a:ln>
                    <a:noFill/>
                  </a:ln>
                  <a:solidFill>
                    <a:srgbClr val="FFFFFF"/>
                  </a:solidFill>
                  <a:effectLst/>
                  <a:uLnTx/>
                  <a:uFillTx/>
                  <a:latin typeface="Arial"/>
                  <a:cs typeface="Arial"/>
                </a:rPr>
                <a:t>25%</a:t>
              </a:r>
              <a:endParaRPr kumimoji="0" lang="en-GB" sz="1050" b="1" i="0" u="none" strike="noStrike" kern="1200" cap="none" spc="0" normalizeH="0" baseline="30000" noProof="0">
                <a:ln>
                  <a:noFill/>
                </a:ln>
                <a:solidFill>
                  <a:srgbClr val="FFFFFF"/>
                </a:solidFill>
                <a:effectLst/>
                <a:uLnTx/>
                <a:uFillTx/>
                <a:latin typeface="Arial"/>
                <a:cs typeface="Arial"/>
              </a:endParaRPr>
            </a:p>
          </p:txBody>
        </p:sp>
        <p:sp>
          <p:nvSpPr>
            <p:cNvPr id="65" name="TextBox 64">
              <a:extLst>
                <a:ext uri="{FF2B5EF4-FFF2-40B4-BE49-F238E27FC236}">
                  <a16:creationId xmlns:a16="http://schemas.microsoft.com/office/drawing/2014/main" id="{69819BEF-3BF6-4EE0-8C2B-A06327F2BF35}"/>
                </a:ext>
              </a:extLst>
            </p:cNvPr>
            <p:cNvSpPr txBox="1"/>
            <p:nvPr/>
          </p:nvSpPr>
          <p:spPr>
            <a:xfrm>
              <a:off x="638655" y="2715737"/>
              <a:ext cx="1757207" cy="192000"/>
            </a:xfrm>
            <a:prstGeom prst="roundRect">
              <a:avLst>
                <a:gd name="adj" fmla="val 50000"/>
              </a:avLst>
            </a:prstGeom>
            <a:solidFill>
              <a:schemeClr val="accent1"/>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chemeClr val="bg1"/>
                  </a:solidFill>
                  <a:effectLst/>
                  <a:uLnTx/>
                  <a:uFillTx/>
                  <a:latin typeface="Arial"/>
                  <a:cs typeface="Arial"/>
                </a:rPr>
                <a:t>25</a:t>
              </a:r>
              <a:r>
                <a:rPr lang="en-GB" sz="1050" b="1">
                  <a:solidFill>
                    <a:schemeClr val="bg1"/>
                  </a:solidFill>
                  <a:latin typeface="Arial"/>
                  <a:cs typeface="Arial"/>
                </a:rPr>
                <a:t>%</a:t>
              </a:r>
              <a:r>
                <a:rPr lang="en-US" sz="1050">
                  <a:solidFill>
                    <a:schemeClr val="bg1"/>
                  </a:solidFill>
                  <a:latin typeface="Arial"/>
                  <a:cs typeface="Arial"/>
                </a:rPr>
                <a:t>–</a:t>
              </a:r>
              <a:r>
                <a:rPr lang="en-GB" sz="1050" b="1">
                  <a:solidFill>
                    <a:schemeClr val="bg1"/>
                  </a:solidFill>
                  <a:latin typeface="Arial"/>
                  <a:cs typeface="Arial"/>
                </a:rPr>
                <a:t>&lt;</a:t>
              </a:r>
              <a:r>
                <a:rPr kumimoji="0" lang="en-GB" sz="1050" b="1" i="0" u="none" strike="noStrike" kern="1200" cap="none" spc="0" normalizeH="0" baseline="0" noProof="0">
                  <a:ln>
                    <a:noFill/>
                  </a:ln>
                  <a:solidFill>
                    <a:schemeClr val="bg1"/>
                  </a:solidFill>
                  <a:effectLst/>
                  <a:uLnTx/>
                  <a:uFillTx/>
                  <a:latin typeface="Arial"/>
                  <a:cs typeface="Arial"/>
                </a:rPr>
                <a:t>30%</a:t>
              </a:r>
              <a:endParaRPr kumimoji="0" lang="en-GB" sz="1050" b="1" i="0" u="none" strike="noStrike" kern="1200" cap="none" spc="0" normalizeH="0" baseline="30000" noProof="0">
                <a:ln>
                  <a:noFill/>
                </a:ln>
                <a:solidFill>
                  <a:schemeClr val="bg1"/>
                </a:solidFill>
                <a:effectLst/>
                <a:uLnTx/>
                <a:uFillTx/>
                <a:latin typeface="Arial"/>
                <a:cs typeface="Arial"/>
              </a:endParaRPr>
            </a:p>
          </p:txBody>
        </p:sp>
        <p:sp>
          <p:nvSpPr>
            <p:cNvPr id="66" name="TextBox 65">
              <a:extLst>
                <a:ext uri="{FF2B5EF4-FFF2-40B4-BE49-F238E27FC236}">
                  <a16:creationId xmlns:a16="http://schemas.microsoft.com/office/drawing/2014/main" id="{FC1775E0-A885-4147-963A-93398E0CF202}"/>
                </a:ext>
              </a:extLst>
            </p:cNvPr>
            <p:cNvSpPr txBox="1"/>
            <p:nvPr/>
          </p:nvSpPr>
          <p:spPr>
            <a:xfrm>
              <a:off x="638655" y="2931221"/>
              <a:ext cx="1757207" cy="192000"/>
            </a:xfrm>
            <a:prstGeom prst="roundRect">
              <a:avLst>
                <a:gd name="adj" fmla="val 50000"/>
              </a:avLst>
            </a:prstGeom>
            <a:solidFill>
              <a:schemeClr val="accent1">
                <a:lumMod val="60000"/>
                <a:lumOff val="40000"/>
              </a:schemeClr>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a:cs typeface="Arial"/>
                </a:rPr>
                <a:t>30</a:t>
              </a:r>
              <a:r>
                <a:rPr lang="en-GB" sz="1050" b="1">
                  <a:solidFill>
                    <a:srgbClr val="FFFFFF"/>
                  </a:solidFill>
                  <a:latin typeface="Arial"/>
                  <a:cs typeface="Arial"/>
                </a:rPr>
                <a:t>%</a:t>
              </a:r>
              <a:r>
                <a:rPr lang="en-US" sz="1050">
                  <a:solidFill>
                    <a:schemeClr val="bg1"/>
                  </a:solidFill>
                  <a:latin typeface="Arial"/>
                  <a:cs typeface="Arial"/>
                </a:rPr>
                <a:t>–</a:t>
              </a:r>
              <a:r>
                <a:rPr lang="en-GB" sz="1050" b="1">
                  <a:solidFill>
                    <a:srgbClr val="FFFFFF"/>
                  </a:solidFill>
                  <a:latin typeface="Arial"/>
                  <a:cs typeface="Arial"/>
                </a:rPr>
                <a:t>&lt;</a:t>
              </a:r>
              <a:r>
                <a:rPr kumimoji="0" lang="en-GB" sz="1050" b="1" i="0" u="none" strike="noStrike" kern="1200" cap="none" spc="0" normalizeH="0" baseline="0" noProof="0">
                  <a:ln>
                    <a:noFill/>
                  </a:ln>
                  <a:solidFill>
                    <a:srgbClr val="FFFFFF"/>
                  </a:solidFill>
                  <a:effectLst/>
                  <a:uLnTx/>
                  <a:uFillTx/>
                  <a:latin typeface="Arial"/>
                  <a:cs typeface="Arial"/>
                </a:rPr>
                <a:t>35%</a:t>
              </a:r>
              <a:endParaRPr kumimoji="0" lang="en-GB" sz="1050" b="1" i="0" u="none" strike="noStrike" kern="1200" cap="none" spc="0" normalizeH="0" baseline="30000" noProof="0">
                <a:ln>
                  <a:noFill/>
                </a:ln>
                <a:solidFill>
                  <a:srgbClr val="FFFFFF"/>
                </a:solidFill>
                <a:effectLst/>
                <a:uLnTx/>
                <a:uFillTx/>
                <a:latin typeface="Arial"/>
                <a:cs typeface="Arial"/>
              </a:endParaRPr>
            </a:p>
          </p:txBody>
        </p:sp>
        <p:sp>
          <p:nvSpPr>
            <p:cNvPr id="67" name="TextBox 66">
              <a:extLst>
                <a:ext uri="{FF2B5EF4-FFF2-40B4-BE49-F238E27FC236}">
                  <a16:creationId xmlns:a16="http://schemas.microsoft.com/office/drawing/2014/main" id="{7592C5D1-EF0D-4CBF-9866-222F630601E8}"/>
                </a:ext>
              </a:extLst>
            </p:cNvPr>
            <p:cNvSpPr txBox="1"/>
            <p:nvPr/>
          </p:nvSpPr>
          <p:spPr>
            <a:xfrm>
              <a:off x="638655" y="3146705"/>
              <a:ext cx="1757207" cy="192000"/>
            </a:xfrm>
            <a:prstGeom prst="roundRect">
              <a:avLst>
                <a:gd name="adj" fmla="val 50000"/>
              </a:avLst>
            </a:prstGeom>
            <a:solidFill>
              <a:schemeClr val="accent1">
                <a:lumMod val="20000"/>
                <a:lumOff val="80000"/>
              </a:schemeClr>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effectLst/>
                  <a:uLnTx/>
                  <a:uFillTx/>
                  <a:latin typeface="Arial" panose="020B0604020202020204" pitchFamily="34" charset="0"/>
                  <a:ea typeface="+mn-ea"/>
                  <a:cs typeface="+mn-cs"/>
                </a:rPr>
                <a:t>35%</a:t>
              </a:r>
              <a:r>
                <a:rPr kumimoji="0" lang="en-GB" sz="105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a:t>
              </a:r>
              <a:r>
                <a:rPr kumimoji="0" lang="en-GB" sz="1050" b="1" i="0" u="none" strike="noStrike" kern="1200" cap="none" spc="0" normalizeH="0" baseline="0" noProof="0">
                  <a:ln>
                    <a:noFill/>
                  </a:ln>
                  <a:effectLst/>
                  <a:uLnTx/>
                  <a:uFillTx/>
                  <a:latin typeface="Arial" panose="020B0604020202020204" pitchFamily="34" charset="0"/>
                  <a:ea typeface="+mn-ea"/>
                  <a:cs typeface="+mn-cs"/>
                </a:rPr>
                <a:t>&lt;40%</a:t>
              </a:r>
              <a:endParaRPr kumimoji="0" lang="en-GB" sz="1050" b="1" i="0" u="none" strike="noStrike" kern="1200" cap="none" spc="0" normalizeH="0" baseline="30000" noProof="0">
                <a:ln>
                  <a:noFill/>
                </a:ln>
                <a:effectLst/>
                <a:uLnTx/>
                <a:uFillTx/>
                <a:latin typeface="Arial" panose="020B0604020202020204" pitchFamily="34" charset="0"/>
                <a:ea typeface="+mn-ea"/>
                <a:cs typeface="+mn-cs"/>
              </a:endParaRPr>
            </a:p>
          </p:txBody>
        </p:sp>
        <p:sp>
          <p:nvSpPr>
            <p:cNvPr id="62" name="TextBox 61">
              <a:extLst>
                <a:ext uri="{FF2B5EF4-FFF2-40B4-BE49-F238E27FC236}">
                  <a16:creationId xmlns:a16="http://schemas.microsoft.com/office/drawing/2014/main" id="{49C92D03-9147-4C72-8FF5-3B7802717BFB}"/>
                </a:ext>
              </a:extLst>
            </p:cNvPr>
            <p:cNvSpPr txBox="1"/>
            <p:nvPr/>
          </p:nvSpPr>
          <p:spPr>
            <a:xfrm>
              <a:off x="638655" y="3577672"/>
              <a:ext cx="1757207" cy="192000"/>
            </a:xfrm>
            <a:prstGeom prst="roundRect">
              <a:avLst>
                <a:gd name="adj" fmla="val 50000"/>
              </a:avLst>
            </a:prstGeom>
            <a:solidFill>
              <a:schemeClr val="bg1"/>
            </a:solidFill>
            <a:ln>
              <a:solidFill>
                <a:schemeClr val="tx1"/>
              </a:solidFill>
            </a:ln>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Insufficient data*</a:t>
              </a:r>
              <a:endParaRPr kumimoji="0" lang="en-GB" sz="1050" b="1" i="0" u="none" strike="noStrike" kern="1200" cap="none" spc="0" normalizeH="0" baseline="30000" noProof="0">
                <a:ln>
                  <a:noFill/>
                </a:ln>
                <a:solidFill>
                  <a:srgbClr val="000000"/>
                </a:solidFill>
                <a:effectLst/>
                <a:uLnTx/>
                <a:uFillTx/>
                <a:latin typeface="Arial" panose="020B0604020202020204" pitchFamily="34" charset="0"/>
                <a:ea typeface="+mn-ea"/>
                <a:cs typeface="+mn-cs"/>
              </a:endParaRPr>
            </a:p>
          </p:txBody>
        </p:sp>
        <p:sp>
          <p:nvSpPr>
            <p:cNvPr id="69" name="TextBox 68">
              <a:extLst>
                <a:ext uri="{FF2B5EF4-FFF2-40B4-BE49-F238E27FC236}">
                  <a16:creationId xmlns:a16="http://schemas.microsoft.com/office/drawing/2014/main" id="{1FF344DA-4450-F648-68AE-F1FD42C838C9}"/>
                </a:ext>
              </a:extLst>
            </p:cNvPr>
            <p:cNvSpPr txBox="1"/>
            <p:nvPr/>
          </p:nvSpPr>
          <p:spPr>
            <a:xfrm>
              <a:off x="638655" y="3362189"/>
              <a:ext cx="1757207" cy="192000"/>
            </a:xfrm>
            <a:prstGeom prst="roundRect">
              <a:avLst>
                <a:gd name="adj" fmla="val 50000"/>
              </a:avLst>
            </a:prstGeom>
            <a:solidFill>
              <a:schemeClr val="tx1"/>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050" b="1">
                  <a:solidFill>
                    <a:schemeClr val="bg1"/>
                  </a:solidFill>
                  <a:latin typeface="Arial" panose="020B0604020202020204" pitchFamily="34" charset="0"/>
                </a:rPr>
                <a:t>40</a:t>
              </a:r>
              <a:r>
                <a:rPr kumimoji="0" lang="en-GB" sz="1050" b="1" i="0" u="none" strike="noStrike" kern="1200" cap="none" spc="0" normalizeH="0" baseline="0" noProof="0">
                  <a:ln>
                    <a:noFill/>
                  </a:ln>
                  <a:solidFill>
                    <a:schemeClr val="bg1"/>
                  </a:solidFill>
                  <a:effectLst/>
                  <a:uLnTx/>
                  <a:uFillTx/>
                  <a:latin typeface="Arial" panose="020B0604020202020204" pitchFamily="34" charset="0"/>
                  <a:ea typeface="+mn-ea"/>
                  <a:cs typeface="+mn-cs"/>
                </a:rPr>
                <a:t>%</a:t>
              </a:r>
              <a:r>
                <a:rPr kumimoji="0" lang="en-GB" sz="105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a:t>
              </a:r>
              <a:r>
                <a:rPr kumimoji="0" lang="en-GB" sz="1050" b="1" i="0" u="none" strike="noStrike" kern="1200" cap="none" spc="0" normalizeH="0" baseline="0" noProof="0">
                  <a:ln>
                    <a:noFill/>
                  </a:ln>
                  <a:solidFill>
                    <a:schemeClr val="bg1"/>
                  </a:solidFill>
                  <a:effectLst/>
                  <a:uLnTx/>
                  <a:uFillTx/>
                  <a:latin typeface="Arial" panose="020B0604020202020204" pitchFamily="34" charset="0"/>
                  <a:ea typeface="+mn-ea"/>
                  <a:cs typeface="+mn-cs"/>
                </a:rPr>
                <a:t>&lt;45%</a:t>
              </a:r>
              <a:endParaRPr kumimoji="0" lang="en-GB" sz="1050" b="1" i="0" u="none" strike="noStrike" kern="1200" cap="none" spc="0" normalizeH="0" baseline="30000" noProof="0">
                <a:ln>
                  <a:noFill/>
                </a:ln>
                <a:solidFill>
                  <a:schemeClr val="bg1"/>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48598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7019-ED87-4B21-B721-DAC9A4906BCF}"/>
              </a:ext>
            </a:extLst>
          </p:cNvPr>
          <p:cNvSpPr>
            <a:spLocks noGrp="1"/>
          </p:cNvSpPr>
          <p:nvPr>
            <p:ph type="title"/>
          </p:nvPr>
        </p:nvSpPr>
        <p:spPr>
          <a:xfrm>
            <a:off x="838200" y="530380"/>
            <a:ext cx="10515600" cy="1325563"/>
          </a:xfrm>
        </p:spPr>
        <p:txBody>
          <a:bodyPr>
            <a:normAutofit fontScale="90000"/>
          </a:bodyPr>
          <a:lstStyle/>
          <a:p>
            <a:r>
              <a:rPr lang="en-US" sz="4900">
                <a:latin typeface="Arial"/>
                <a:cs typeface="Arial"/>
              </a:rPr>
              <a:t>Adolescents aged 10–17: BMI &gt;30 prevalence rates in U.S. by state in 2019–2020</a:t>
            </a:r>
            <a:br>
              <a:rPr lang="en-US"/>
            </a:br>
            <a:endParaRPr lang="en-US" sz="2700"/>
          </a:p>
        </p:txBody>
      </p:sp>
      <p:sp>
        <p:nvSpPr>
          <p:cNvPr id="3" name="Text Placeholder 2">
            <a:extLst>
              <a:ext uri="{FF2B5EF4-FFF2-40B4-BE49-F238E27FC236}">
                <a16:creationId xmlns:a16="http://schemas.microsoft.com/office/drawing/2014/main" id="{9CB31DBF-74E1-45F8-BCCC-1750C025127B}"/>
              </a:ext>
            </a:extLst>
          </p:cNvPr>
          <p:cNvSpPr>
            <a:spLocks noGrp="1"/>
          </p:cNvSpPr>
          <p:nvPr>
            <p:ph type="body" sz="quarter" idx="13"/>
          </p:nvPr>
        </p:nvSpPr>
        <p:spPr/>
        <p:txBody>
          <a:bodyPr/>
          <a:lstStyle/>
          <a:p>
            <a:r>
              <a:rPr lang="en-US" sz="1000">
                <a:latin typeface="Arial"/>
                <a:cs typeface="Arial"/>
              </a:rPr>
              <a:t>U.S., United States.</a:t>
            </a:r>
            <a:br>
              <a:rPr lang="en-US" sz="1000">
                <a:latin typeface="Arial"/>
                <a:cs typeface="Arial"/>
              </a:rPr>
            </a:br>
            <a:r>
              <a:rPr lang="en-US" sz="1000">
                <a:latin typeface="Arial"/>
                <a:cs typeface="Arial"/>
              </a:rPr>
              <a:t>State of Childhood Obesity. Available at: </a:t>
            </a:r>
            <a:r>
              <a:rPr lang="en-US" sz="1000">
                <a:latin typeface="Arial"/>
                <a:cs typeface="Arial"/>
                <a:hlinkClick r:id="rId3">
                  <a:extLst>
                    <a:ext uri="{A12FA001-AC4F-418D-AE19-62706E023703}">
                      <ahyp:hlinkClr xmlns:ahyp="http://schemas.microsoft.com/office/drawing/2018/hyperlinkcolor" val="tx"/>
                    </a:ext>
                  </a:extLst>
                </a:hlinkClick>
              </a:rPr>
              <a:t>https://stateofobesity.org/children1017</a:t>
            </a:r>
            <a:r>
              <a:rPr lang="en-US" sz="1000">
                <a:latin typeface="Arial"/>
                <a:cs typeface="Arial"/>
              </a:rPr>
              <a:t>. Accessed May 2023.</a:t>
            </a:r>
          </a:p>
        </p:txBody>
      </p:sp>
      <p:grpSp>
        <p:nvGrpSpPr>
          <p:cNvPr id="4" name="Group 4">
            <a:extLst>
              <a:ext uri="{FF2B5EF4-FFF2-40B4-BE49-F238E27FC236}">
                <a16:creationId xmlns:a16="http://schemas.microsoft.com/office/drawing/2014/main" id="{B5BB4250-57B6-4488-B5A1-BE3ADC94B861}"/>
              </a:ext>
            </a:extLst>
          </p:cNvPr>
          <p:cNvGrpSpPr>
            <a:grpSpLocks noChangeAspect="1"/>
          </p:cNvGrpSpPr>
          <p:nvPr/>
        </p:nvGrpSpPr>
        <p:grpSpPr bwMode="auto">
          <a:xfrm>
            <a:off x="3568769" y="1651531"/>
            <a:ext cx="7538932" cy="4676089"/>
            <a:chOff x="453" y="0"/>
            <a:chExt cx="4856" cy="3238"/>
          </a:xfrm>
        </p:grpSpPr>
        <p:sp>
          <p:nvSpPr>
            <p:cNvPr id="5" name="Freeform 5">
              <a:extLst>
                <a:ext uri="{FF2B5EF4-FFF2-40B4-BE49-F238E27FC236}">
                  <a16:creationId xmlns:a16="http://schemas.microsoft.com/office/drawing/2014/main" id="{DEF39273-FFE2-4084-AAC2-7868BE5452A3}"/>
                </a:ext>
              </a:extLst>
            </p:cNvPr>
            <p:cNvSpPr>
              <a:spLocks/>
            </p:cNvSpPr>
            <p:nvPr/>
          </p:nvSpPr>
          <p:spPr bwMode="auto">
            <a:xfrm>
              <a:off x="1812" y="549"/>
              <a:ext cx="594" cy="461"/>
            </a:xfrm>
            <a:custGeom>
              <a:avLst/>
              <a:gdLst>
                <a:gd name="T0" fmla="*/ 586 w 594"/>
                <a:gd name="T1" fmla="*/ 287 h 461"/>
                <a:gd name="T2" fmla="*/ 584 w 594"/>
                <a:gd name="T3" fmla="*/ 340 h 461"/>
                <a:gd name="T4" fmla="*/ 584 w 594"/>
                <a:gd name="T5" fmla="*/ 394 h 461"/>
                <a:gd name="T6" fmla="*/ 582 w 594"/>
                <a:gd name="T7" fmla="*/ 447 h 461"/>
                <a:gd name="T8" fmla="*/ 543 w 594"/>
                <a:gd name="T9" fmla="*/ 459 h 461"/>
                <a:gd name="T10" fmla="*/ 489 w 594"/>
                <a:gd name="T11" fmla="*/ 457 h 461"/>
                <a:gd name="T12" fmla="*/ 438 w 594"/>
                <a:gd name="T13" fmla="*/ 453 h 461"/>
                <a:gd name="T14" fmla="*/ 385 w 594"/>
                <a:gd name="T15" fmla="*/ 451 h 461"/>
                <a:gd name="T16" fmla="*/ 334 w 594"/>
                <a:gd name="T17" fmla="*/ 449 h 461"/>
                <a:gd name="T18" fmla="*/ 283 w 594"/>
                <a:gd name="T19" fmla="*/ 445 h 461"/>
                <a:gd name="T20" fmla="*/ 229 w 594"/>
                <a:gd name="T21" fmla="*/ 441 h 461"/>
                <a:gd name="T22" fmla="*/ 178 w 594"/>
                <a:gd name="T23" fmla="*/ 437 h 461"/>
                <a:gd name="T24" fmla="*/ 135 w 594"/>
                <a:gd name="T25" fmla="*/ 433 h 461"/>
                <a:gd name="T26" fmla="*/ 92 w 594"/>
                <a:gd name="T27" fmla="*/ 429 h 461"/>
                <a:gd name="T28" fmla="*/ 51 w 594"/>
                <a:gd name="T29" fmla="*/ 427 h 461"/>
                <a:gd name="T30" fmla="*/ 10 w 594"/>
                <a:gd name="T31" fmla="*/ 422 h 461"/>
                <a:gd name="T32" fmla="*/ 0 w 594"/>
                <a:gd name="T33" fmla="*/ 420 h 461"/>
                <a:gd name="T34" fmla="*/ 0 w 594"/>
                <a:gd name="T35" fmla="*/ 420 h 461"/>
                <a:gd name="T36" fmla="*/ 2 w 594"/>
                <a:gd name="T37" fmla="*/ 394 h 461"/>
                <a:gd name="T38" fmla="*/ 6 w 594"/>
                <a:gd name="T39" fmla="*/ 367 h 461"/>
                <a:gd name="T40" fmla="*/ 8 w 594"/>
                <a:gd name="T41" fmla="*/ 340 h 461"/>
                <a:gd name="T42" fmla="*/ 10 w 594"/>
                <a:gd name="T43" fmla="*/ 316 h 461"/>
                <a:gd name="T44" fmla="*/ 16 w 594"/>
                <a:gd name="T45" fmla="*/ 248 h 461"/>
                <a:gd name="T46" fmla="*/ 23 w 594"/>
                <a:gd name="T47" fmla="*/ 183 h 461"/>
                <a:gd name="T48" fmla="*/ 31 w 594"/>
                <a:gd name="T49" fmla="*/ 117 h 461"/>
                <a:gd name="T50" fmla="*/ 37 w 594"/>
                <a:gd name="T51" fmla="*/ 54 h 461"/>
                <a:gd name="T52" fmla="*/ 37 w 594"/>
                <a:gd name="T53" fmla="*/ 39 h 461"/>
                <a:gd name="T54" fmla="*/ 39 w 594"/>
                <a:gd name="T55" fmla="*/ 27 h 461"/>
                <a:gd name="T56" fmla="*/ 41 w 594"/>
                <a:gd name="T57" fmla="*/ 15 h 461"/>
                <a:gd name="T58" fmla="*/ 41 w 594"/>
                <a:gd name="T59" fmla="*/ 2 h 461"/>
                <a:gd name="T60" fmla="*/ 63 w 594"/>
                <a:gd name="T61" fmla="*/ 2 h 461"/>
                <a:gd name="T62" fmla="*/ 96 w 594"/>
                <a:gd name="T63" fmla="*/ 6 h 461"/>
                <a:gd name="T64" fmla="*/ 131 w 594"/>
                <a:gd name="T65" fmla="*/ 8 h 461"/>
                <a:gd name="T66" fmla="*/ 166 w 594"/>
                <a:gd name="T67" fmla="*/ 13 h 461"/>
                <a:gd name="T68" fmla="*/ 201 w 594"/>
                <a:gd name="T69" fmla="*/ 15 h 461"/>
                <a:gd name="T70" fmla="*/ 233 w 594"/>
                <a:gd name="T71" fmla="*/ 17 h 461"/>
                <a:gd name="T72" fmla="*/ 268 w 594"/>
                <a:gd name="T73" fmla="*/ 21 h 461"/>
                <a:gd name="T74" fmla="*/ 303 w 594"/>
                <a:gd name="T75" fmla="*/ 23 h 461"/>
                <a:gd name="T76" fmla="*/ 338 w 594"/>
                <a:gd name="T77" fmla="*/ 25 h 461"/>
                <a:gd name="T78" fmla="*/ 371 w 594"/>
                <a:gd name="T79" fmla="*/ 27 h 461"/>
                <a:gd name="T80" fmla="*/ 406 w 594"/>
                <a:gd name="T81" fmla="*/ 29 h 461"/>
                <a:gd name="T82" fmla="*/ 440 w 594"/>
                <a:gd name="T83" fmla="*/ 31 h 461"/>
                <a:gd name="T84" fmla="*/ 475 w 594"/>
                <a:gd name="T85" fmla="*/ 33 h 461"/>
                <a:gd name="T86" fmla="*/ 510 w 594"/>
                <a:gd name="T87" fmla="*/ 35 h 461"/>
                <a:gd name="T88" fmla="*/ 543 w 594"/>
                <a:gd name="T89" fmla="*/ 35 h 461"/>
                <a:gd name="T90" fmla="*/ 578 w 594"/>
                <a:gd name="T91" fmla="*/ 37 h 461"/>
                <a:gd name="T92" fmla="*/ 594 w 594"/>
                <a:gd name="T93" fmla="*/ 64 h 461"/>
                <a:gd name="T94" fmla="*/ 592 w 594"/>
                <a:gd name="T95" fmla="*/ 117 h 461"/>
                <a:gd name="T96" fmla="*/ 590 w 594"/>
                <a:gd name="T97" fmla="*/ 168 h 461"/>
                <a:gd name="T98" fmla="*/ 588 w 594"/>
                <a:gd name="T99" fmla="*/ 22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4" h="461">
                  <a:moveTo>
                    <a:pt x="588" y="248"/>
                  </a:moveTo>
                  <a:lnTo>
                    <a:pt x="588" y="261"/>
                  </a:lnTo>
                  <a:lnTo>
                    <a:pt x="588" y="275"/>
                  </a:lnTo>
                  <a:lnTo>
                    <a:pt x="586" y="287"/>
                  </a:lnTo>
                  <a:lnTo>
                    <a:pt x="586" y="302"/>
                  </a:lnTo>
                  <a:lnTo>
                    <a:pt x="586" y="314"/>
                  </a:lnTo>
                  <a:lnTo>
                    <a:pt x="586" y="328"/>
                  </a:lnTo>
                  <a:lnTo>
                    <a:pt x="584" y="340"/>
                  </a:lnTo>
                  <a:lnTo>
                    <a:pt x="584" y="355"/>
                  </a:lnTo>
                  <a:lnTo>
                    <a:pt x="584" y="367"/>
                  </a:lnTo>
                  <a:lnTo>
                    <a:pt x="584" y="381"/>
                  </a:lnTo>
                  <a:lnTo>
                    <a:pt x="584" y="394"/>
                  </a:lnTo>
                  <a:lnTo>
                    <a:pt x="582" y="408"/>
                  </a:lnTo>
                  <a:lnTo>
                    <a:pt x="582" y="420"/>
                  </a:lnTo>
                  <a:lnTo>
                    <a:pt x="582" y="435"/>
                  </a:lnTo>
                  <a:lnTo>
                    <a:pt x="582" y="447"/>
                  </a:lnTo>
                  <a:lnTo>
                    <a:pt x="582" y="461"/>
                  </a:lnTo>
                  <a:lnTo>
                    <a:pt x="567" y="459"/>
                  </a:lnTo>
                  <a:lnTo>
                    <a:pt x="555" y="459"/>
                  </a:lnTo>
                  <a:lnTo>
                    <a:pt x="543" y="459"/>
                  </a:lnTo>
                  <a:lnTo>
                    <a:pt x="528" y="459"/>
                  </a:lnTo>
                  <a:lnTo>
                    <a:pt x="516" y="457"/>
                  </a:lnTo>
                  <a:lnTo>
                    <a:pt x="502" y="457"/>
                  </a:lnTo>
                  <a:lnTo>
                    <a:pt x="489" y="457"/>
                  </a:lnTo>
                  <a:lnTo>
                    <a:pt x="477" y="455"/>
                  </a:lnTo>
                  <a:lnTo>
                    <a:pt x="463" y="455"/>
                  </a:lnTo>
                  <a:lnTo>
                    <a:pt x="451" y="455"/>
                  </a:lnTo>
                  <a:lnTo>
                    <a:pt x="438" y="453"/>
                  </a:lnTo>
                  <a:lnTo>
                    <a:pt x="424" y="453"/>
                  </a:lnTo>
                  <a:lnTo>
                    <a:pt x="412" y="453"/>
                  </a:lnTo>
                  <a:lnTo>
                    <a:pt x="399" y="451"/>
                  </a:lnTo>
                  <a:lnTo>
                    <a:pt x="385" y="451"/>
                  </a:lnTo>
                  <a:lnTo>
                    <a:pt x="373" y="451"/>
                  </a:lnTo>
                  <a:lnTo>
                    <a:pt x="360" y="449"/>
                  </a:lnTo>
                  <a:lnTo>
                    <a:pt x="346" y="449"/>
                  </a:lnTo>
                  <a:lnTo>
                    <a:pt x="334" y="449"/>
                  </a:lnTo>
                  <a:lnTo>
                    <a:pt x="322" y="447"/>
                  </a:lnTo>
                  <a:lnTo>
                    <a:pt x="307" y="447"/>
                  </a:lnTo>
                  <a:lnTo>
                    <a:pt x="295" y="445"/>
                  </a:lnTo>
                  <a:lnTo>
                    <a:pt x="283" y="445"/>
                  </a:lnTo>
                  <a:lnTo>
                    <a:pt x="268" y="443"/>
                  </a:lnTo>
                  <a:lnTo>
                    <a:pt x="256" y="443"/>
                  </a:lnTo>
                  <a:lnTo>
                    <a:pt x="244" y="441"/>
                  </a:lnTo>
                  <a:lnTo>
                    <a:pt x="229" y="441"/>
                  </a:lnTo>
                  <a:lnTo>
                    <a:pt x="217" y="441"/>
                  </a:lnTo>
                  <a:lnTo>
                    <a:pt x="205" y="439"/>
                  </a:lnTo>
                  <a:lnTo>
                    <a:pt x="190" y="439"/>
                  </a:lnTo>
                  <a:lnTo>
                    <a:pt x="178" y="437"/>
                  </a:lnTo>
                  <a:lnTo>
                    <a:pt x="166" y="437"/>
                  </a:lnTo>
                  <a:lnTo>
                    <a:pt x="156" y="435"/>
                  </a:lnTo>
                  <a:lnTo>
                    <a:pt x="145" y="435"/>
                  </a:lnTo>
                  <a:lnTo>
                    <a:pt x="135" y="433"/>
                  </a:lnTo>
                  <a:lnTo>
                    <a:pt x="123" y="433"/>
                  </a:lnTo>
                  <a:lnTo>
                    <a:pt x="113" y="431"/>
                  </a:lnTo>
                  <a:lnTo>
                    <a:pt x="102" y="431"/>
                  </a:lnTo>
                  <a:lnTo>
                    <a:pt x="92" y="429"/>
                  </a:lnTo>
                  <a:lnTo>
                    <a:pt x="82" y="429"/>
                  </a:lnTo>
                  <a:lnTo>
                    <a:pt x="72" y="429"/>
                  </a:lnTo>
                  <a:lnTo>
                    <a:pt x="61" y="427"/>
                  </a:lnTo>
                  <a:lnTo>
                    <a:pt x="51" y="427"/>
                  </a:lnTo>
                  <a:lnTo>
                    <a:pt x="41" y="424"/>
                  </a:lnTo>
                  <a:lnTo>
                    <a:pt x="31" y="424"/>
                  </a:lnTo>
                  <a:lnTo>
                    <a:pt x="20" y="422"/>
                  </a:lnTo>
                  <a:lnTo>
                    <a:pt x="10" y="422"/>
                  </a:lnTo>
                  <a:lnTo>
                    <a:pt x="0" y="420"/>
                  </a:lnTo>
                  <a:lnTo>
                    <a:pt x="0" y="420"/>
                  </a:lnTo>
                  <a:lnTo>
                    <a:pt x="0" y="420"/>
                  </a:lnTo>
                  <a:lnTo>
                    <a:pt x="0" y="420"/>
                  </a:lnTo>
                  <a:lnTo>
                    <a:pt x="0" y="420"/>
                  </a:lnTo>
                  <a:lnTo>
                    <a:pt x="0" y="420"/>
                  </a:lnTo>
                  <a:lnTo>
                    <a:pt x="0" y="420"/>
                  </a:lnTo>
                  <a:lnTo>
                    <a:pt x="0" y="420"/>
                  </a:lnTo>
                  <a:lnTo>
                    <a:pt x="0" y="414"/>
                  </a:lnTo>
                  <a:lnTo>
                    <a:pt x="2" y="408"/>
                  </a:lnTo>
                  <a:lnTo>
                    <a:pt x="2" y="400"/>
                  </a:lnTo>
                  <a:lnTo>
                    <a:pt x="2" y="394"/>
                  </a:lnTo>
                  <a:lnTo>
                    <a:pt x="4" y="388"/>
                  </a:lnTo>
                  <a:lnTo>
                    <a:pt x="4" y="381"/>
                  </a:lnTo>
                  <a:lnTo>
                    <a:pt x="4" y="375"/>
                  </a:lnTo>
                  <a:lnTo>
                    <a:pt x="6" y="367"/>
                  </a:lnTo>
                  <a:lnTo>
                    <a:pt x="6" y="361"/>
                  </a:lnTo>
                  <a:lnTo>
                    <a:pt x="6" y="355"/>
                  </a:lnTo>
                  <a:lnTo>
                    <a:pt x="6" y="349"/>
                  </a:lnTo>
                  <a:lnTo>
                    <a:pt x="8" y="340"/>
                  </a:lnTo>
                  <a:lnTo>
                    <a:pt x="8" y="334"/>
                  </a:lnTo>
                  <a:lnTo>
                    <a:pt x="8" y="328"/>
                  </a:lnTo>
                  <a:lnTo>
                    <a:pt x="10" y="322"/>
                  </a:lnTo>
                  <a:lnTo>
                    <a:pt x="10" y="316"/>
                  </a:lnTo>
                  <a:lnTo>
                    <a:pt x="12" y="299"/>
                  </a:lnTo>
                  <a:lnTo>
                    <a:pt x="14" y="283"/>
                  </a:lnTo>
                  <a:lnTo>
                    <a:pt x="16" y="265"/>
                  </a:lnTo>
                  <a:lnTo>
                    <a:pt x="16" y="248"/>
                  </a:lnTo>
                  <a:lnTo>
                    <a:pt x="18" y="232"/>
                  </a:lnTo>
                  <a:lnTo>
                    <a:pt x="20" y="215"/>
                  </a:lnTo>
                  <a:lnTo>
                    <a:pt x="23" y="199"/>
                  </a:lnTo>
                  <a:lnTo>
                    <a:pt x="23" y="183"/>
                  </a:lnTo>
                  <a:lnTo>
                    <a:pt x="25" y="166"/>
                  </a:lnTo>
                  <a:lnTo>
                    <a:pt x="27" y="150"/>
                  </a:lnTo>
                  <a:lnTo>
                    <a:pt x="29" y="133"/>
                  </a:lnTo>
                  <a:lnTo>
                    <a:pt x="31" y="117"/>
                  </a:lnTo>
                  <a:lnTo>
                    <a:pt x="31" y="101"/>
                  </a:lnTo>
                  <a:lnTo>
                    <a:pt x="33" y="86"/>
                  </a:lnTo>
                  <a:lnTo>
                    <a:pt x="35" y="70"/>
                  </a:lnTo>
                  <a:lnTo>
                    <a:pt x="37" y="54"/>
                  </a:lnTo>
                  <a:lnTo>
                    <a:pt x="37" y="49"/>
                  </a:lnTo>
                  <a:lnTo>
                    <a:pt x="37" y="47"/>
                  </a:lnTo>
                  <a:lnTo>
                    <a:pt x="37" y="43"/>
                  </a:lnTo>
                  <a:lnTo>
                    <a:pt x="37" y="39"/>
                  </a:lnTo>
                  <a:lnTo>
                    <a:pt x="39" y="37"/>
                  </a:lnTo>
                  <a:lnTo>
                    <a:pt x="39" y="33"/>
                  </a:lnTo>
                  <a:lnTo>
                    <a:pt x="39" y="31"/>
                  </a:lnTo>
                  <a:lnTo>
                    <a:pt x="39" y="27"/>
                  </a:lnTo>
                  <a:lnTo>
                    <a:pt x="39" y="25"/>
                  </a:lnTo>
                  <a:lnTo>
                    <a:pt x="39" y="21"/>
                  </a:lnTo>
                  <a:lnTo>
                    <a:pt x="41" y="19"/>
                  </a:lnTo>
                  <a:lnTo>
                    <a:pt x="41" y="15"/>
                  </a:lnTo>
                  <a:lnTo>
                    <a:pt x="41" y="13"/>
                  </a:lnTo>
                  <a:lnTo>
                    <a:pt x="41" y="8"/>
                  </a:lnTo>
                  <a:lnTo>
                    <a:pt x="41" y="4"/>
                  </a:lnTo>
                  <a:lnTo>
                    <a:pt x="41" y="2"/>
                  </a:lnTo>
                  <a:lnTo>
                    <a:pt x="41" y="0"/>
                  </a:lnTo>
                  <a:lnTo>
                    <a:pt x="45" y="0"/>
                  </a:lnTo>
                  <a:lnTo>
                    <a:pt x="55" y="2"/>
                  </a:lnTo>
                  <a:lnTo>
                    <a:pt x="63" y="2"/>
                  </a:lnTo>
                  <a:lnTo>
                    <a:pt x="72" y="2"/>
                  </a:lnTo>
                  <a:lnTo>
                    <a:pt x="80" y="4"/>
                  </a:lnTo>
                  <a:lnTo>
                    <a:pt x="88" y="4"/>
                  </a:lnTo>
                  <a:lnTo>
                    <a:pt x="96" y="6"/>
                  </a:lnTo>
                  <a:lnTo>
                    <a:pt x="106" y="6"/>
                  </a:lnTo>
                  <a:lnTo>
                    <a:pt x="115" y="6"/>
                  </a:lnTo>
                  <a:lnTo>
                    <a:pt x="123" y="8"/>
                  </a:lnTo>
                  <a:lnTo>
                    <a:pt x="131" y="8"/>
                  </a:lnTo>
                  <a:lnTo>
                    <a:pt x="139" y="11"/>
                  </a:lnTo>
                  <a:lnTo>
                    <a:pt x="150" y="11"/>
                  </a:lnTo>
                  <a:lnTo>
                    <a:pt x="158" y="11"/>
                  </a:lnTo>
                  <a:lnTo>
                    <a:pt x="166" y="13"/>
                  </a:lnTo>
                  <a:lnTo>
                    <a:pt x="174" y="13"/>
                  </a:lnTo>
                  <a:lnTo>
                    <a:pt x="182" y="13"/>
                  </a:lnTo>
                  <a:lnTo>
                    <a:pt x="190" y="15"/>
                  </a:lnTo>
                  <a:lnTo>
                    <a:pt x="201" y="15"/>
                  </a:lnTo>
                  <a:lnTo>
                    <a:pt x="209" y="15"/>
                  </a:lnTo>
                  <a:lnTo>
                    <a:pt x="217" y="17"/>
                  </a:lnTo>
                  <a:lnTo>
                    <a:pt x="225" y="17"/>
                  </a:lnTo>
                  <a:lnTo>
                    <a:pt x="233" y="17"/>
                  </a:lnTo>
                  <a:lnTo>
                    <a:pt x="244" y="19"/>
                  </a:lnTo>
                  <a:lnTo>
                    <a:pt x="252" y="19"/>
                  </a:lnTo>
                  <a:lnTo>
                    <a:pt x="260" y="19"/>
                  </a:lnTo>
                  <a:lnTo>
                    <a:pt x="268" y="21"/>
                  </a:lnTo>
                  <a:lnTo>
                    <a:pt x="276" y="21"/>
                  </a:lnTo>
                  <a:lnTo>
                    <a:pt x="287" y="21"/>
                  </a:lnTo>
                  <a:lnTo>
                    <a:pt x="295" y="23"/>
                  </a:lnTo>
                  <a:lnTo>
                    <a:pt x="303" y="23"/>
                  </a:lnTo>
                  <a:lnTo>
                    <a:pt x="311" y="23"/>
                  </a:lnTo>
                  <a:lnTo>
                    <a:pt x="319" y="23"/>
                  </a:lnTo>
                  <a:lnTo>
                    <a:pt x="328" y="25"/>
                  </a:lnTo>
                  <a:lnTo>
                    <a:pt x="338" y="25"/>
                  </a:lnTo>
                  <a:lnTo>
                    <a:pt x="346" y="25"/>
                  </a:lnTo>
                  <a:lnTo>
                    <a:pt x="354" y="27"/>
                  </a:lnTo>
                  <a:lnTo>
                    <a:pt x="363" y="27"/>
                  </a:lnTo>
                  <a:lnTo>
                    <a:pt x="371" y="27"/>
                  </a:lnTo>
                  <a:lnTo>
                    <a:pt x="381" y="27"/>
                  </a:lnTo>
                  <a:lnTo>
                    <a:pt x="389" y="29"/>
                  </a:lnTo>
                  <a:lnTo>
                    <a:pt x="397" y="29"/>
                  </a:lnTo>
                  <a:lnTo>
                    <a:pt x="406" y="29"/>
                  </a:lnTo>
                  <a:lnTo>
                    <a:pt x="414" y="29"/>
                  </a:lnTo>
                  <a:lnTo>
                    <a:pt x="424" y="31"/>
                  </a:lnTo>
                  <a:lnTo>
                    <a:pt x="432" y="31"/>
                  </a:lnTo>
                  <a:lnTo>
                    <a:pt x="440" y="31"/>
                  </a:lnTo>
                  <a:lnTo>
                    <a:pt x="449" y="31"/>
                  </a:lnTo>
                  <a:lnTo>
                    <a:pt x="457" y="33"/>
                  </a:lnTo>
                  <a:lnTo>
                    <a:pt x="467" y="33"/>
                  </a:lnTo>
                  <a:lnTo>
                    <a:pt x="475" y="33"/>
                  </a:lnTo>
                  <a:lnTo>
                    <a:pt x="483" y="33"/>
                  </a:lnTo>
                  <a:lnTo>
                    <a:pt x="492" y="33"/>
                  </a:lnTo>
                  <a:lnTo>
                    <a:pt x="500" y="35"/>
                  </a:lnTo>
                  <a:lnTo>
                    <a:pt x="510" y="35"/>
                  </a:lnTo>
                  <a:lnTo>
                    <a:pt x="518" y="35"/>
                  </a:lnTo>
                  <a:lnTo>
                    <a:pt x="526" y="35"/>
                  </a:lnTo>
                  <a:lnTo>
                    <a:pt x="535" y="35"/>
                  </a:lnTo>
                  <a:lnTo>
                    <a:pt x="543" y="35"/>
                  </a:lnTo>
                  <a:lnTo>
                    <a:pt x="551" y="37"/>
                  </a:lnTo>
                  <a:lnTo>
                    <a:pt x="561" y="37"/>
                  </a:lnTo>
                  <a:lnTo>
                    <a:pt x="569" y="37"/>
                  </a:lnTo>
                  <a:lnTo>
                    <a:pt x="578" y="37"/>
                  </a:lnTo>
                  <a:lnTo>
                    <a:pt x="586" y="37"/>
                  </a:lnTo>
                  <a:lnTo>
                    <a:pt x="594" y="37"/>
                  </a:lnTo>
                  <a:lnTo>
                    <a:pt x="594" y="52"/>
                  </a:lnTo>
                  <a:lnTo>
                    <a:pt x="594" y="64"/>
                  </a:lnTo>
                  <a:lnTo>
                    <a:pt x="594" y="78"/>
                  </a:lnTo>
                  <a:lnTo>
                    <a:pt x="594" y="90"/>
                  </a:lnTo>
                  <a:lnTo>
                    <a:pt x="592" y="103"/>
                  </a:lnTo>
                  <a:lnTo>
                    <a:pt x="592" y="117"/>
                  </a:lnTo>
                  <a:lnTo>
                    <a:pt x="592" y="129"/>
                  </a:lnTo>
                  <a:lnTo>
                    <a:pt x="592" y="144"/>
                  </a:lnTo>
                  <a:lnTo>
                    <a:pt x="592" y="156"/>
                  </a:lnTo>
                  <a:lnTo>
                    <a:pt x="590" y="168"/>
                  </a:lnTo>
                  <a:lnTo>
                    <a:pt x="590" y="183"/>
                  </a:lnTo>
                  <a:lnTo>
                    <a:pt x="590" y="195"/>
                  </a:lnTo>
                  <a:lnTo>
                    <a:pt x="590" y="209"/>
                  </a:lnTo>
                  <a:lnTo>
                    <a:pt x="588" y="222"/>
                  </a:lnTo>
                  <a:lnTo>
                    <a:pt x="588" y="236"/>
                  </a:lnTo>
                  <a:lnTo>
                    <a:pt x="588" y="248"/>
                  </a:lnTo>
                  <a:lnTo>
                    <a:pt x="588" y="248"/>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WY</a:t>
              </a:r>
            </a:p>
          </p:txBody>
        </p:sp>
        <p:sp>
          <p:nvSpPr>
            <p:cNvPr id="6" name="Freeform 6">
              <a:extLst>
                <a:ext uri="{FF2B5EF4-FFF2-40B4-BE49-F238E27FC236}">
                  <a16:creationId xmlns:a16="http://schemas.microsoft.com/office/drawing/2014/main" id="{7CC0C14C-1A3A-47D9-BF5C-2D46B1CD2C92}"/>
                </a:ext>
              </a:extLst>
            </p:cNvPr>
            <p:cNvSpPr>
              <a:spLocks/>
            </p:cNvSpPr>
            <p:nvPr/>
          </p:nvSpPr>
          <p:spPr bwMode="auto">
            <a:xfrm>
              <a:off x="4212" y="910"/>
              <a:ext cx="387" cy="379"/>
            </a:xfrm>
            <a:custGeom>
              <a:avLst/>
              <a:gdLst>
                <a:gd name="T0" fmla="*/ 262 w 387"/>
                <a:gd name="T1" fmla="*/ 117 h 379"/>
                <a:gd name="T2" fmla="*/ 273 w 387"/>
                <a:gd name="T3" fmla="*/ 102 h 379"/>
                <a:gd name="T4" fmla="*/ 289 w 387"/>
                <a:gd name="T5" fmla="*/ 94 h 379"/>
                <a:gd name="T6" fmla="*/ 293 w 387"/>
                <a:gd name="T7" fmla="*/ 86 h 379"/>
                <a:gd name="T8" fmla="*/ 299 w 387"/>
                <a:gd name="T9" fmla="*/ 82 h 379"/>
                <a:gd name="T10" fmla="*/ 303 w 387"/>
                <a:gd name="T11" fmla="*/ 86 h 379"/>
                <a:gd name="T12" fmla="*/ 324 w 387"/>
                <a:gd name="T13" fmla="*/ 80 h 379"/>
                <a:gd name="T14" fmla="*/ 338 w 387"/>
                <a:gd name="T15" fmla="*/ 68 h 379"/>
                <a:gd name="T16" fmla="*/ 369 w 387"/>
                <a:gd name="T17" fmla="*/ 68 h 379"/>
                <a:gd name="T18" fmla="*/ 375 w 387"/>
                <a:gd name="T19" fmla="*/ 74 h 379"/>
                <a:gd name="T20" fmla="*/ 381 w 387"/>
                <a:gd name="T21" fmla="*/ 82 h 379"/>
                <a:gd name="T22" fmla="*/ 385 w 387"/>
                <a:gd name="T23" fmla="*/ 111 h 379"/>
                <a:gd name="T24" fmla="*/ 336 w 387"/>
                <a:gd name="T25" fmla="*/ 92 h 379"/>
                <a:gd name="T26" fmla="*/ 334 w 387"/>
                <a:gd name="T27" fmla="*/ 113 h 379"/>
                <a:gd name="T28" fmla="*/ 334 w 387"/>
                <a:gd name="T29" fmla="*/ 123 h 379"/>
                <a:gd name="T30" fmla="*/ 324 w 387"/>
                <a:gd name="T31" fmla="*/ 145 h 379"/>
                <a:gd name="T32" fmla="*/ 316 w 387"/>
                <a:gd name="T33" fmla="*/ 156 h 379"/>
                <a:gd name="T34" fmla="*/ 305 w 387"/>
                <a:gd name="T35" fmla="*/ 170 h 379"/>
                <a:gd name="T36" fmla="*/ 289 w 387"/>
                <a:gd name="T37" fmla="*/ 180 h 379"/>
                <a:gd name="T38" fmla="*/ 283 w 387"/>
                <a:gd name="T39" fmla="*/ 199 h 379"/>
                <a:gd name="T40" fmla="*/ 262 w 387"/>
                <a:gd name="T41" fmla="*/ 213 h 379"/>
                <a:gd name="T42" fmla="*/ 244 w 387"/>
                <a:gd name="T43" fmla="*/ 203 h 379"/>
                <a:gd name="T44" fmla="*/ 242 w 387"/>
                <a:gd name="T45" fmla="*/ 219 h 379"/>
                <a:gd name="T46" fmla="*/ 236 w 387"/>
                <a:gd name="T47" fmla="*/ 236 h 379"/>
                <a:gd name="T48" fmla="*/ 230 w 387"/>
                <a:gd name="T49" fmla="*/ 252 h 379"/>
                <a:gd name="T50" fmla="*/ 211 w 387"/>
                <a:gd name="T51" fmla="*/ 297 h 379"/>
                <a:gd name="T52" fmla="*/ 213 w 387"/>
                <a:gd name="T53" fmla="*/ 316 h 379"/>
                <a:gd name="T54" fmla="*/ 211 w 387"/>
                <a:gd name="T55" fmla="*/ 326 h 379"/>
                <a:gd name="T56" fmla="*/ 195 w 387"/>
                <a:gd name="T57" fmla="*/ 338 h 379"/>
                <a:gd name="T58" fmla="*/ 174 w 387"/>
                <a:gd name="T59" fmla="*/ 348 h 379"/>
                <a:gd name="T60" fmla="*/ 168 w 387"/>
                <a:gd name="T61" fmla="*/ 344 h 379"/>
                <a:gd name="T62" fmla="*/ 164 w 387"/>
                <a:gd name="T63" fmla="*/ 352 h 379"/>
                <a:gd name="T64" fmla="*/ 137 w 387"/>
                <a:gd name="T65" fmla="*/ 369 h 379"/>
                <a:gd name="T66" fmla="*/ 125 w 387"/>
                <a:gd name="T67" fmla="*/ 363 h 379"/>
                <a:gd name="T68" fmla="*/ 113 w 387"/>
                <a:gd name="T69" fmla="*/ 371 h 379"/>
                <a:gd name="T70" fmla="*/ 90 w 387"/>
                <a:gd name="T71" fmla="*/ 375 h 379"/>
                <a:gd name="T72" fmla="*/ 80 w 387"/>
                <a:gd name="T73" fmla="*/ 369 h 379"/>
                <a:gd name="T74" fmla="*/ 72 w 387"/>
                <a:gd name="T75" fmla="*/ 359 h 379"/>
                <a:gd name="T76" fmla="*/ 70 w 387"/>
                <a:gd name="T77" fmla="*/ 350 h 379"/>
                <a:gd name="T78" fmla="*/ 51 w 387"/>
                <a:gd name="T79" fmla="*/ 346 h 379"/>
                <a:gd name="T80" fmla="*/ 37 w 387"/>
                <a:gd name="T81" fmla="*/ 338 h 379"/>
                <a:gd name="T82" fmla="*/ 23 w 387"/>
                <a:gd name="T83" fmla="*/ 318 h 379"/>
                <a:gd name="T84" fmla="*/ 10 w 387"/>
                <a:gd name="T85" fmla="*/ 305 h 379"/>
                <a:gd name="T86" fmla="*/ 2 w 387"/>
                <a:gd name="T87" fmla="*/ 287 h 379"/>
                <a:gd name="T88" fmla="*/ 4 w 387"/>
                <a:gd name="T89" fmla="*/ 279 h 379"/>
                <a:gd name="T90" fmla="*/ 6 w 387"/>
                <a:gd name="T91" fmla="*/ 264 h 379"/>
                <a:gd name="T92" fmla="*/ 31 w 387"/>
                <a:gd name="T93" fmla="*/ 236 h 379"/>
                <a:gd name="T94" fmla="*/ 29 w 387"/>
                <a:gd name="T95" fmla="*/ 207 h 379"/>
                <a:gd name="T96" fmla="*/ 49 w 387"/>
                <a:gd name="T97" fmla="*/ 201 h 379"/>
                <a:gd name="T98" fmla="*/ 53 w 387"/>
                <a:gd name="T99" fmla="*/ 199 h 379"/>
                <a:gd name="T100" fmla="*/ 53 w 387"/>
                <a:gd name="T101" fmla="*/ 186 h 379"/>
                <a:gd name="T102" fmla="*/ 64 w 387"/>
                <a:gd name="T103" fmla="*/ 162 h 379"/>
                <a:gd name="T104" fmla="*/ 82 w 387"/>
                <a:gd name="T105" fmla="*/ 148 h 379"/>
                <a:gd name="T106" fmla="*/ 107 w 387"/>
                <a:gd name="T107" fmla="*/ 129 h 379"/>
                <a:gd name="T108" fmla="*/ 121 w 387"/>
                <a:gd name="T109" fmla="*/ 98 h 379"/>
                <a:gd name="T110" fmla="*/ 123 w 387"/>
                <a:gd name="T111" fmla="*/ 80 h 379"/>
                <a:gd name="T112" fmla="*/ 125 w 387"/>
                <a:gd name="T113" fmla="*/ 61 h 379"/>
                <a:gd name="T114" fmla="*/ 129 w 387"/>
                <a:gd name="T115" fmla="*/ 31 h 379"/>
                <a:gd name="T116" fmla="*/ 121 w 387"/>
                <a:gd name="T117" fmla="*/ 6 h 379"/>
                <a:gd name="T118" fmla="*/ 131 w 387"/>
                <a:gd name="T119" fmla="*/ 2 h 379"/>
                <a:gd name="T120" fmla="*/ 170 w 387"/>
                <a:gd name="T121" fmla="*/ 9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7" h="379">
                  <a:moveTo>
                    <a:pt x="236" y="82"/>
                  </a:moveTo>
                  <a:lnTo>
                    <a:pt x="244" y="135"/>
                  </a:lnTo>
                  <a:lnTo>
                    <a:pt x="246" y="137"/>
                  </a:lnTo>
                  <a:lnTo>
                    <a:pt x="246" y="137"/>
                  </a:lnTo>
                  <a:lnTo>
                    <a:pt x="246" y="135"/>
                  </a:lnTo>
                  <a:lnTo>
                    <a:pt x="248" y="135"/>
                  </a:lnTo>
                  <a:lnTo>
                    <a:pt x="254" y="125"/>
                  </a:lnTo>
                  <a:lnTo>
                    <a:pt x="256" y="125"/>
                  </a:lnTo>
                  <a:lnTo>
                    <a:pt x="258" y="123"/>
                  </a:lnTo>
                  <a:lnTo>
                    <a:pt x="260" y="123"/>
                  </a:lnTo>
                  <a:lnTo>
                    <a:pt x="260" y="123"/>
                  </a:lnTo>
                  <a:lnTo>
                    <a:pt x="260" y="121"/>
                  </a:lnTo>
                  <a:lnTo>
                    <a:pt x="260" y="119"/>
                  </a:lnTo>
                  <a:lnTo>
                    <a:pt x="262" y="117"/>
                  </a:lnTo>
                  <a:lnTo>
                    <a:pt x="264" y="115"/>
                  </a:lnTo>
                  <a:lnTo>
                    <a:pt x="266" y="113"/>
                  </a:lnTo>
                  <a:lnTo>
                    <a:pt x="266" y="113"/>
                  </a:lnTo>
                  <a:lnTo>
                    <a:pt x="268" y="113"/>
                  </a:lnTo>
                  <a:lnTo>
                    <a:pt x="268" y="111"/>
                  </a:lnTo>
                  <a:lnTo>
                    <a:pt x="271" y="109"/>
                  </a:lnTo>
                  <a:lnTo>
                    <a:pt x="271" y="109"/>
                  </a:lnTo>
                  <a:lnTo>
                    <a:pt x="271" y="109"/>
                  </a:lnTo>
                  <a:lnTo>
                    <a:pt x="271" y="109"/>
                  </a:lnTo>
                  <a:lnTo>
                    <a:pt x="271" y="107"/>
                  </a:lnTo>
                  <a:lnTo>
                    <a:pt x="271" y="104"/>
                  </a:lnTo>
                  <a:lnTo>
                    <a:pt x="271" y="104"/>
                  </a:lnTo>
                  <a:lnTo>
                    <a:pt x="271" y="102"/>
                  </a:lnTo>
                  <a:lnTo>
                    <a:pt x="273" y="102"/>
                  </a:lnTo>
                  <a:lnTo>
                    <a:pt x="275" y="100"/>
                  </a:lnTo>
                  <a:lnTo>
                    <a:pt x="275" y="100"/>
                  </a:lnTo>
                  <a:lnTo>
                    <a:pt x="277" y="100"/>
                  </a:lnTo>
                  <a:lnTo>
                    <a:pt x="277" y="100"/>
                  </a:lnTo>
                  <a:lnTo>
                    <a:pt x="279" y="100"/>
                  </a:lnTo>
                  <a:lnTo>
                    <a:pt x="281" y="102"/>
                  </a:lnTo>
                  <a:lnTo>
                    <a:pt x="281" y="102"/>
                  </a:lnTo>
                  <a:lnTo>
                    <a:pt x="283" y="102"/>
                  </a:lnTo>
                  <a:lnTo>
                    <a:pt x="283" y="102"/>
                  </a:lnTo>
                  <a:lnTo>
                    <a:pt x="285" y="102"/>
                  </a:lnTo>
                  <a:lnTo>
                    <a:pt x="285" y="102"/>
                  </a:lnTo>
                  <a:lnTo>
                    <a:pt x="285" y="100"/>
                  </a:lnTo>
                  <a:lnTo>
                    <a:pt x="285" y="100"/>
                  </a:lnTo>
                  <a:lnTo>
                    <a:pt x="289" y="94"/>
                  </a:lnTo>
                  <a:lnTo>
                    <a:pt x="289" y="92"/>
                  </a:lnTo>
                  <a:lnTo>
                    <a:pt x="291" y="90"/>
                  </a:lnTo>
                  <a:lnTo>
                    <a:pt x="291" y="90"/>
                  </a:lnTo>
                  <a:lnTo>
                    <a:pt x="291" y="90"/>
                  </a:lnTo>
                  <a:lnTo>
                    <a:pt x="291" y="90"/>
                  </a:lnTo>
                  <a:lnTo>
                    <a:pt x="291" y="88"/>
                  </a:lnTo>
                  <a:lnTo>
                    <a:pt x="291" y="88"/>
                  </a:lnTo>
                  <a:lnTo>
                    <a:pt x="293" y="88"/>
                  </a:lnTo>
                  <a:lnTo>
                    <a:pt x="293" y="88"/>
                  </a:lnTo>
                  <a:lnTo>
                    <a:pt x="293" y="88"/>
                  </a:lnTo>
                  <a:lnTo>
                    <a:pt x="293" y="88"/>
                  </a:lnTo>
                  <a:lnTo>
                    <a:pt x="293" y="86"/>
                  </a:lnTo>
                  <a:lnTo>
                    <a:pt x="293" y="86"/>
                  </a:lnTo>
                  <a:lnTo>
                    <a:pt x="293" y="86"/>
                  </a:lnTo>
                  <a:lnTo>
                    <a:pt x="293" y="86"/>
                  </a:lnTo>
                  <a:lnTo>
                    <a:pt x="293" y="84"/>
                  </a:lnTo>
                  <a:lnTo>
                    <a:pt x="295" y="82"/>
                  </a:lnTo>
                  <a:lnTo>
                    <a:pt x="295" y="82"/>
                  </a:lnTo>
                  <a:lnTo>
                    <a:pt x="295" y="80"/>
                  </a:lnTo>
                  <a:lnTo>
                    <a:pt x="295" y="80"/>
                  </a:lnTo>
                  <a:lnTo>
                    <a:pt x="295" y="80"/>
                  </a:lnTo>
                  <a:lnTo>
                    <a:pt x="295" y="80"/>
                  </a:lnTo>
                  <a:lnTo>
                    <a:pt x="295" y="80"/>
                  </a:lnTo>
                  <a:lnTo>
                    <a:pt x="297" y="80"/>
                  </a:lnTo>
                  <a:lnTo>
                    <a:pt x="297" y="80"/>
                  </a:lnTo>
                  <a:lnTo>
                    <a:pt x="297" y="82"/>
                  </a:lnTo>
                  <a:lnTo>
                    <a:pt x="299" y="82"/>
                  </a:lnTo>
                  <a:lnTo>
                    <a:pt x="299" y="82"/>
                  </a:lnTo>
                  <a:lnTo>
                    <a:pt x="299" y="82"/>
                  </a:lnTo>
                  <a:lnTo>
                    <a:pt x="299" y="82"/>
                  </a:lnTo>
                  <a:lnTo>
                    <a:pt x="297" y="84"/>
                  </a:lnTo>
                  <a:lnTo>
                    <a:pt x="297" y="84"/>
                  </a:lnTo>
                  <a:lnTo>
                    <a:pt x="297" y="84"/>
                  </a:lnTo>
                  <a:lnTo>
                    <a:pt x="297" y="84"/>
                  </a:lnTo>
                  <a:lnTo>
                    <a:pt x="297" y="84"/>
                  </a:lnTo>
                  <a:lnTo>
                    <a:pt x="297" y="84"/>
                  </a:lnTo>
                  <a:lnTo>
                    <a:pt x="297" y="86"/>
                  </a:lnTo>
                  <a:lnTo>
                    <a:pt x="297" y="86"/>
                  </a:lnTo>
                  <a:lnTo>
                    <a:pt x="299" y="86"/>
                  </a:lnTo>
                  <a:lnTo>
                    <a:pt x="299" y="86"/>
                  </a:lnTo>
                  <a:lnTo>
                    <a:pt x="299" y="86"/>
                  </a:lnTo>
                  <a:lnTo>
                    <a:pt x="303" y="86"/>
                  </a:lnTo>
                  <a:lnTo>
                    <a:pt x="303" y="88"/>
                  </a:lnTo>
                  <a:lnTo>
                    <a:pt x="303" y="88"/>
                  </a:lnTo>
                  <a:lnTo>
                    <a:pt x="305" y="88"/>
                  </a:lnTo>
                  <a:lnTo>
                    <a:pt x="307" y="88"/>
                  </a:lnTo>
                  <a:lnTo>
                    <a:pt x="314" y="88"/>
                  </a:lnTo>
                  <a:lnTo>
                    <a:pt x="314" y="88"/>
                  </a:lnTo>
                  <a:lnTo>
                    <a:pt x="318" y="86"/>
                  </a:lnTo>
                  <a:lnTo>
                    <a:pt x="322" y="86"/>
                  </a:lnTo>
                  <a:lnTo>
                    <a:pt x="326" y="84"/>
                  </a:lnTo>
                  <a:lnTo>
                    <a:pt x="326" y="82"/>
                  </a:lnTo>
                  <a:lnTo>
                    <a:pt x="324" y="82"/>
                  </a:lnTo>
                  <a:lnTo>
                    <a:pt x="324" y="82"/>
                  </a:lnTo>
                  <a:lnTo>
                    <a:pt x="324" y="80"/>
                  </a:lnTo>
                  <a:lnTo>
                    <a:pt x="324" y="80"/>
                  </a:lnTo>
                  <a:lnTo>
                    <a:pt x="326" y="80"/>
                  </a:lnTo>
                  <a:lnTo>
                    <a:pt x="326" y="78"/>
                  </a:lnTo>
                  <a:lnTo>
                    <a:pt x="324" y="76"/>
                  </a:lnTo>
                  <a:lnTo>
                    <a:pt x="324" y="76"/>
                  </a:lnTo>
                  <a:lnTo>
                    <a:pt x="326" y="76"/>
                  </a:lnTo>
                  <a:lnTo>
                    <a:pt x="328" y="76"/>
                  </a:lnTo>
                  <a:lnTo>
                    <a:pt x="328" y="74"/>
                  </a:lnTo>
                  <a:lnTo>
                    <a:pt x="330" y="74"/>
                  </a:lnTo>
                  <a:lnTo>
                    <a:pt x="332" y="72"/>
                  </a:lnTo>
                  <a:lnTo>
                    <a:pt x="334" y="72"/>
                  </a:lnTo>
                  <a:lnTo>
                    <a:pt x="336" y="72"/>
                  </a:lnTo>
                  <a:lnTo>
                    <a:pt x="336" y="72"/>
                  </a:lnTo>
                  <a:lnTo>
                    <a:pt x="338" y="70"/>
                  </a:lnTo>
                  <a:lnTo>
                    <a:pt x="338" y="68"/>
                  </a:lnTo>
                  <a:lnTo>
                    <a:pt x="340" y="66"/>
                  </a:lnTo>
                  <a:lnTo>
                    <a:pt x="340" y="63"/>
                  </a:lnTo>
                  <a:lnTo>
                    <a:pt x="342" y="63"/>
                  </a:lnTo>
                  <a:lnTo>
                    <a:pt x="342" y="63"/>
                  </a:lnTo>
                  <a:lnTo>
                    <a:pt x="346" y="63"/>
                  </a:lnTo>
                  <a:lnTo>
                    <a:pt x="350" y="63"/>
                  </a:lnTo>
                  <a:lnTo>
                    <a:pt x="359" y="70"/>
                  </a:lnTo>
                  <a:lnTo>
                    <a:pt x="361" y="70"/>
                  </a:lnTo>
                  <a:lnTo>
                    <a:pt x="363" y="70"/>
                  </a:lnTo>
                  <a:lnTo>
                    <a:pt x="365" y="70"/>
                  </a:lnTo>
                  <a:lnTo>
                    <a:pt x="365" y="70"/>
                  </a:lnTo>
                  <a:lnTo>
                    <a:pt x="367" y="70"/>
                  </a:lnTo>
                  <a:lnTo>
                    <a:pt x="369" y="70"/>
                  </a:lnTo>
                  <a:lnTo>
                    <a:pt x="369" y="68"/>
                  </a:lnTo>
                  <a:lnTo>
                    <a:pt x="369" y="68"/>
                  </a:lnTo>
                  <a:lnTo>
                    <a:pt x="371" y="68"/>
                  </a:lnTo>
                  <a:lnTo>
                    <a:pt x="371" y="68"/>
                  </a:lnTo>
                  <a:lnTo>
                    <a:pt x="373" y="68"/>
                  </a:lnTo>
                  <a:lnTo>
                    <a:pt x="375" y="70"/>
                  </a:lnTo>
                  <a:lnTo>
                    <a:pt x="375" y="70"/>
                  </a:lnTo>
                  <a:lnTo>
                    <a:pt x="373" y="72"/>
                  </a:lnTo>
                  <a:lnTo>
                    <a:pt x="371" y="74"/>
                  </a:lnTo>
                  <a:lnTo>
                    <a:pt x="371" y="74"/>
                  </a:lnTo>
                  <a:lnTo>
                    <a:pt x="373" y="78"/>
                  </a:lnTo>
                  <a:lnTo>
                    <a:pt x="375" y="78"/>
                  </a:lnTo>
                  <a:lnTo>
                    <a:pt x="375" y="76"/>
                  </a:lnTo>
                  <a:lnTo>
                    <a:pt x="375" y="76"/>
                  </a:lnTo>
                  <a:lnTo>
                    <a:pt x="375" y="74"/>
                  </a:lnTo>
                  <a:lnTo>
                    <a:pt x="375" y="74"/>
                  </a:lnTo>
                  <a:lnTo>
                    <a:pt x="377" y="76"/>
                  </a:lnTo>
                  <a:lnTo>
                    <a:pt x="377" y="76"/>
                  </a:lnTo>
                  <a:lnTo>
                    <a:pt x="375" y="78"/>
                  </a:lnTo>
                  <a:lnTo>
                    <a:pt x="375" y="78"/>
                  </a:lnTo>
                  <a:lnTo>
                    <a:pt x="377" y="80"/>
                  </a:lnTo>
                  <a:lnTo>
                    <a:pt x="379" y="78"/>
                  </a:lnTo>
                  <a:lnTo>
                    <a:pt x="379" y="78"/>
                  </a:lnTo>
                  <a:lnTo>
                    <a:pt x="381" y="78"/>
                  </a:lnTo>
                  <a:lnTo>
                    <a:pt x="381" y="78"/>
                  </a:lnTo>
                  <a:lnTo>
                    <a:pt x="381" y="78"/>
                  </a:lnTo>
                  <a:lnTo>
                    <a:pt x="379" y="80"/>
                  </a:lnTo>
                  <a:lnTo>
                    <a:pt x="379" y="82"/>
                  </a:lnTo>
                  <a:lnTo>
                    <a:pt x="381" y="82"/>
                  </a:lnTo>
                  <a:lnTo>
                    <a:pt x="379" y="84"/>
                  </a:lnTo>
                  <a:lnTo>
                    <a:pt x="381" y="84"/>
                  </a:lnTo>
                  <a:lnTo>
                    <a:pt x="385" y="86"/>
                  </a:lnTo>
                  <a:lnTo>
                    <a:pt x="385" y="88"/>
                  </a:lnTo>
                  <a:lnTo>
                    <a:pt x="385" y="88"/>
                  </a:lnTo>
                  <a:lnTo>
                    <a:pt x="385" y="92"/>
                  </a:lnTo>
                  <a:lnTo>
                    <a:pt x="385" y="92"/>
                  </a:lnTo>
                  <a:lnTo>
                    <a:pt x="387" y="94"/>
                  </a:lnTo>
                  <a:lnTo>
                    <a:pt x="387" y="94"/>
                  </a:lnTo>
                  <a:lnTo>
                    <a:pt x="387" y="96"/>
                  </a:lnTo>
                  <a:lnTo>
                    <a:pt x="387" y="96"/>
                  </a:lnTo>
                  <a:lnTo>
                    <a:pt x="387" y="100"/>
                  </a:lnTo>
                  <a:lnTo>
                    <a:pt x="385" y="104"/>
                  </a:lnTo>
                  <a:lnTo>
                    <a:pt x="385" y="111"/>
                  </a:lnTo>
                  <a:lnTo>
                    <a:pt x="383" y="113"/>
                  </a:lnTo>
                  <a:lnTo>
                    <a:pt x="383" y="115"/>
                  </a:lnTo>
                  <a:lnTo>
                    <a:pt x="383" y="117"/>
                  </a:lnTo>
                  <a:lnTo>
                    <a:pt x="383" y="115"/>
                  </a:lnTo>
                  <a:lnTo>
                    <a:pt x="381" y="115"/>
                  </a:lnTo>
                  <a:lnTo>
                    <a:pt x="377" y="113"/>
                  </a:lnTo>
                  <a:lnTo>
                    <a:pt x="371" y="111"/>
                  </a:lnTo>
                  <a:lnTo>
                    <a:pt x="365" y="107"/>
                  </a:lnTo>
                  <a:lnTo>
                    <a:pt x="361" y="104"/>
                  </a:lnTo>
                  <a:lnTo>
                    <a:pt x="354" y="100"/>
                  </a:lnTo>
                  <a:lnTo>
                    <a:pt x="348" y="98"/>
                  </a:lnTo>
                  <a:lnTo>
                    <a:pt x="344" y="96"/>
                  </a:lnTo>
                  <a:lnTo>
                    <a:pt x="338" y="92"/>
                  </a:lnTo>
                  <a:lnTo>
                    <a:pt x="336" y="92"/>
                  </a:lnTo>
                  <a:lnTo>
                    <a:pt x="336" y="92"/>
                  </a:lnTo>
                  <a:lnTo>
                    <a:pt x="334" y="94"/>
                  </a:lnTo>
                  <a:lnTo>
                    <a:pt x="334" y="96"/>
                  </a:lnTo>
                  <a:lnTo>
                    <a:pt x="334" y="96"/>
                  </a:lnTo>
                  <a:lnTo>
                    <a:pt x="334" y="98"/>
                  </a:lnTo>
                  <a:lnTo>
                    <a:pt x="336" y="100"/>
                  </a:lnTo>
                  <a:lnTo>
                    <a:pt x="336" y="102"/>
                  </a:lnTo>
                  <a:lnTo>
                    <a:pt x="336" y="104"/>
                  </a:lnTo>
                  <a:lnTo>
                    <a:pt x="336" y="104"/>
                  </a:lnTo>
                  <a:lnTo>
                    <a:pt x="336" y="104"/>
                  </a:lnTo>
                  <a:lnTo>
                    <a:pt x="336" y="109"/>
                  </a:lnTo>
                  <a:lnTo>
                    <a:pt x="334" y="111"/>
                  </a:lnTo>
                  <a:lnTo>
                    <a:pt x="334" y="113"/>
                  </a:lnTo>
                  <a:lnTo>
                    <a:pt x="334" y="113"/>
                  </a:lnTo>
                  <a:lnTo>
                    <a:pt x="334" y="113"/>
                  </a:lnTo>
                  <a:lnTo>
                    <a:pt x="334" y="113"/>
                  </a:lnTo>
                  <a:lnTo>
                    <a:pt x="334" y="115"/>
                  </a:lnTo>
                  <a:lnTo>
                    <a:pt x="334" y="115"/>
                  </a:lnTo>
                  <a:lnTo>
                    <a:pt x="334" y="115"/>
                  </a:lnTo>
                  <a:lnTo>
                    <a:pt x="334" y="117"/>
                  </a:lnTo>
                  <a:lnTo>
                    <a:pt x="334" y="117"/>
                  </a:lnTo>
                  <a:lnTo>
                    <a:pt x="334" y="119"/>
                  </a:lnTo>
                  <a:lnTo>
                    <a:pt x="334" y="119"/>
                  </a:lnTo>
                  <a:lnTo>
                    <a:pt x="334" y="121"/>
                  </a:lnTo>
                  <a:lnTo>
                    <a:pt x="334" y="121"/>
                  </a:lnTo>
                  <a:lnTo>
                    <a:pt x="334" y="121"/>
                  </a:lnTo>
                  <a:lnTo>
                    <a:pt x="334" y="123"/>
                  </a:lnTo>
                  <a:lnTo>
                    <a:pt x="334" y="123"/>
                  </a:lnTo>
                  <a:lnTo>
                    <a:pt x="334" y="123"/>
                  </a:lnTo>
                  <a:lnTo>
                    <a:pt x="334" y="123"/>
                  </a:lnTo>
                  <a:lnTo>
                    <a:pt x="334" y="125"/>
                  </a:lnTo>
                  <a:lnTo>
                    <a:pt x="332" y="129"/>
                  </a:lnTo>
                  <a:lnTo>
                    <a:pt x="330" y="131"/>
                  </a:lnTo>
                  <a:lnTo>
                    <a:pt x="328" y="135"/>
                  </a:lnTo>
                  <a:lnTo>
                    <a:pt x="326" y="139"/>
                  </a:lnTo>
                  <a:lnTo>
                    <a:pt x="326" y="139"/>
                  </a:lnTo>
                  <a:lnTo>
                    <a:pt x="326" y="139"/>
                  </a:lnTo>
                  <a:lnTo>
                    <a:pt x="326" y="139"/>
                  </a:lnTo>
                  <a:lnTo>
                    <a:pt x="326" y="139"/>
                  </a:lnTo>
                  <a:lnTo>
                    <a:pt x="326" y="141"/>
                  </a:lnTo>
                  <a:lnTo>
                    <a:pt x="326" y="141"/>
                  </a:lnTo>
                  <a:lnTo>
                    <a:pt x="324" y="145"/>
                  </a:lnTo>
                  <a:lnTo>
                    <a:pt x="324" y="145"/>
                  </a:lnTo>
                  <a:lnTo>
                    <a:pt x="324" y="145"/>
                  </a:lnTo>
                  <a:lnTo>
                    <a:pt x="322" y="148"/>
                  </a:lnTo>
                  <a:lnTo>
                    <a:pt x="322" y="148"/>
                  </a:lnTo>
                  <a:lnTo>
                    <a:pt x="322" y="148"/>
                  </a:lnTo>
                  <a:lnTo>
                    <a:pt x="320" y="148"/>
                  </a:lnTo>
                  <a:lnTo>
                    <a:pt x="320" y="150"/>
                  </a:lnTo>
                  <a:lnTo>
                    <a:pt x="320" y="152"/>
                  </a:lnTo>
                  <a:lnTo>
                    <a:pt x="320" y="152"/>
                  </a:lnTo>
                  <a:lnTo>
                    <a:pt x="320" y="152"/>
                  </a:lnTo>
                  <a:lnTo>
                    <a:pt x="318" y="154"/>
                  </a:lnTo>
                  <a:lnTo>
                    <a:pt x="316" y="154"/>
                  </a:lnTo>
                  <a:lnTo>
                    <a:pt x="316" y="154"/>
                  </a:lnTo>
                  <a:lnTo>
                    <a:pt x="316" y="156"/>
                  </a:lnTo>
                  <a:lnTo>
                    <a:pt x="316" y="154"/>
                  </a:lnTo>
                  <a:lnTo>
                    <a:pt x="314" y="154"/>
                  </a:lnTo>
                  <a:lnTo>
                    <a:pt x="314" y="154"/>
                  </a:lnTo>
                  <a:lnTo>
                    <a:pt x="314" y="154"/>
                  </a:lnTo>
                  <a:lnTo>
                    <a:pt x="314" y="154"/>
                  </a:lnTo>
                  <a:lnTo>
                    <a:pt x="314" y="154"/>
                  </a:lnTo>
                  <a:lnTo>
                    <a:pt x="314" y="154"/>
                  </a:lnTo>
                  <a:lnTo>
                    <a:pt x="311" y="154"/>
                  </a:lnTo>
                  <a:lnTo>
                    <a:pt x="311" y="158"/>
                  </a:lnTo>
                  <a:lnTo>
                    <a:pt x="309" y="162"/>
                  </a:lnTo>
                  <a:lnTo>
                    <a:pt x="307" y="166"/>
                  </a:lnTo>
                  <a:lnTo>
                    <a:pt x="305" y="170"/>
                  </a:lnTo>
                  <a:lnTo>
                    <a:pt x="305" y="170"/>
                  </a:lnTo>
                  <a:lnTo>
                    <a:pt x="305" y="170"/>
                  </a:lnTo>
                  <a:lnTo>
                    <a:pt x="303" y="170"/>
                  </a:lnTo>
                  <a:lnTo>
                    <a:pt x="301" y="170"/>
                  </a:lnTo>
                  <a:lnTo>
                    <a:pt x="297" y="168"/>
                  </a:lnTo>
                  <a:lnTo>
                    <a:pt x="293" y="166"/>
                  </a:lnTo>
                  <a:lnTo>
                    <a:pt x="293" y="166"/>
                  </a:lnTo>
                  <a:lnTo>
                    <a:pt x="293" y="168"/>
                  </a:lnTo>
                  <a:lnTo>
                    <a:pt x="291" y="172"/>
                  </a:lnTo>
                  <a:lnTo>
                    <a:pt x="289" y="174"/>
                  </a:lnTo>
                  <a:lnTo>
                    <a:pt x="289" y="174"/>
                  </a:lnTo>
                  <a:lnTo>
                    <a:pt x="289" y="174"/>
                  </a:lnTo>
                  <a:lnTo>
                    <a:pt x="289" y="176"/>
                  </a:lnTo>
                  <a:lnTo>
                    <a:pt x="289" y="176"/>
                  </a:lnTo>
                  <a:lnTo>
                    <a:pt x="289" y="178"/>
                  </a:lnTo>
                  <a:lnTo>
                    <a:pt x="289" y="180"/>
                  </a:lnTo>
                  <a:lnTo>
                    <a:pt x="287" y="180"/>
                  </a:lnTo>
                  <a:lnTo>
                    <a:pt x="289" y="186"/>
                  </a:lnTo>
                  <a:lnTo>
                    <a:pt x="289" y="186"/>
                  </a:lnTo>
                  <a:lnTo>
                    <a:pt x="287" y="186"/>
                  </a:lnTo>
                  <a:lnTo>
                    <a:pt x="287" y="189"/>
                  </a:lnTo>
                  <a:lnTo>
                    <a:pt x="287" y="189"/>
                  </a:lnTo>
                  <a:lnTo>
                    <a:pt x="285" y="191"/>
                  </a:lnTo>
                  <a:lnTo>
                    <a:pt x="285" y="191"/>
                  </a:lnTo>
                  <a:lnTo>
                    <a:pt x="285" y="193"/>
                  </a:lnTo>
                  <a:lnTo>
                    <a:pt x="285" y="193"/>
                  </a:lnTo>
                  <a:lnTo>
                    <a:pt x="285" y="195"/>
                  </a:lnTo>
                  <a:lnTo>
                    <a:pt x="283" y="197"/>
                  </a:lnTo>
                  <a:lnTo>
                    <a:pt x="283" y="199"/>
                  </a:lnTo>
                  <a:lnTo>
                    <a:pt x="283" y="199"/>
                  </a:lnTo>
                  <a:lnTo>
                    <a:pt x="283" y="199"/>
                  </a:lnTo>
                  <a:lnTo>
                    <a:pt x="283" y="199"/>
                  </a:lnTo>
                  <a:lnTo>
                    <a:pt x="283" y="203"/>
                  </a:lnTo>
                  <a:lnTo>
                    <a:pt x="283" y="203"/>
                  </a:lnTo>
                  <a:lnTo>
                    <a:pt x="283" y="205"/>
                  </a:lnTo>
                  <a:lnTo>
                    <a:pt x="281" y="207"/>
                  </a:lnTo>
                  <a:lnTo>
                    <a:pt x="281" y="211"/>
                  </a:lnTo>
                  <a:lnTo>
                    <a:pt x="277" y="215"/>
                  </a:lnTo>
                  <a:lnTo>
                    <a:pt x="277" y="215"/>
                  </a:lnTo>
                  <a:lnTo>
                    <a:pt x="277" y="215"/>
                  </a:lnTo>
                  <a:lnTo>
                    <a:pt x="277" y="215"/>
                  </a:lnTo>
                  <a:lnTo>
                    <a:pt x="271" y="215"/>
                  </a:lnTo>
                  <a:lnTo>
                    <a:pt x="266" y="215"/>
                  </a:lnTo>
                  <a:lnTo>
                    <a:pt x="262" y="213"/>
                  </a:lnTo>
                  <a:lnTo>
                    <a:pt x="258" y="213"/>
                  </a:lnTo>
                  <a:lnTo>
                    <a:pt x="258" y="213"/>
                  </a:lnTo>
                  <a:lnTo>
                    <a:pt x="258" y="213"/>
                  </a:lnTo>
                  <a:lnTo>
                    <a:pt x="258" y="213"/>
                  </a:lnTo>
                  <a:lnTo>
                    <a:pt x="258" y="211"/>
                  </a:lnTo>
                  <a:lnTo>
                    <a:pt x="258" y="211"/>
                  </a:lnTo>
                  <a:lnTo>
                    <a:pt x="258" y="211"/>
                  </a:lnTo>
                  <a:lnTo>
                    <a:pt x="258" y="211"/>
                  </a:lnTo>
                  <a:lnTo>
                    <a:pt x="258" y="211"/>
                  </a:lnTo>
                  <a:lnTo>
                    <a:pt x="252" y="205"/>
                  </a:lnTo>
                  <a:lnTo>
                    <a:pt x="252" y="205"/>
                  </a:lnTo>
                  <a:lnTo>
                    <a:pt x="252" y="205"/>
                  </a:lnTo>
                  <a:lnTo>
                    <a:pt x="252" y="205"/>
                  </a:lnTo>
                  <a:lnTo>
                    <a:pt x="244" y="203"/>
                  </a:lnTo>
                  <a:lnTo>
                    <a:pt x="244" y="203"/>
                  </a:lnTo>
                  <a:lnTo>
                    <a:pt x="244" y="205"/>
                  </a:lnTo>
                  <a:lnTo>
                    <a:pt x="244" y="205"/>
                  </a:lnTo>
                  <a:lnTo>
                    <a:pt x="244" y="207"/>
                  </a:lnTo>
                  <a:lnTo>
                    <a:pt x="244" y="207"/>
                  </a:lnTo>
                  <a:lnTo>
                    <a:pt x="244" y="209"/>
                  </a:lnTo>
                  <a:lnTo>
                    <a:pt x="244" y="209"/>
                  </a:lnTo>
                  <a:lnTo>
                    <a:pt x="244" y="209"/>
                  </a:lnTo>
                  <a:lnTo>
                    <a:pt x="244" y="211"/>
                  </a:lnTo>
                  <a:lnTo>
                    <a:pt x="244" y="211"/>
                  </a:lnTo>
                  <a:lnTo>
                    <a:pt x="242" y="213"/>
                  </a:lnTo>
                  <a:lnTo>
                    <a:pt x="242" y="215"/>
                  </a:lnTo>
                  <a:lnTo>
                    <a:pt x="242" y="215"/>
                  </a:lnTo>
                  <a:lnTo>
                    <a:pt x="242" y="219"/>
                  </a:lnTo>
                  <a:lnTo>
                    <a:pt x="242" y="221"/>
                  </a:lnTo>
                  <a:lnTo>
                    <a:pt x="242" y="221"/>
                  </a:lnTo>
                  <a:lnTo>
                    <a:pt x="242" y="223"/>
                  </a:lnTo>
                  <a:lnTo>
                    <a:pt x="242" y="225"/>
                  </a:lnTo>
                  <a:lnTo>
                    <a:pt x="242" y="227"/>
                  </a:lnTo>
                  <a:lnTo>
                    <a:pt x="240" y="229"/>
                  </a:lnTo>
                  <a:lnTo>
                    <a:pt x="240" y="229"/>
                  </a:lnTo>
                  <a:lnTo>
                    <a:pt x="238" y="229"/>
                  </a:lnTo>
                  <a:lnTo>
                    <a:pt x="238" y="229"/>
                  </a:lnTo>
                  <a:lnTo>
                    <a:pt x="238" y="232"/>
                  </a:lnTo>
                  <a:lnTo>
                    <a:pt x="238" y="232"/>
                  </a:lnTo>
                  <a:lnTo>
                    <a:pt x="238" y="234"/>
                  </a:lnTo>
                  <a:lnTo>
                    <a:pt x="238" y="234"/>
                  </a:lnTo>
                  <a:lnTo>
                    <a:pt x="236" y="236"/>
                  </a:lnTo>
                  <a:lnTo>
                    <a:pt x="236" y="236"/>
                  </a:lnTo>
                  <a:lnTo>
                    <a:pt x="238" y="238"/>
                  </a:lnTo>
                  <a:lnTo>
                    <a:pt x="238" y="238"/>
                  </a:lnTo>
                  <a:lnTo>
                    <a:pt x="238" y="238"/>
                  </a:lnTo>
                  <a:lnTo>
                    <a:pt x="238" y="240"/>
                  </a:lnTo>
                  <a:lnTo>
                    <a:pt x="238" y="240"/>
                  </a:lnTo>
                  <a:lnTo>
                    <a:pt x="238" y="240"/>
                  </a:lnTo>
                  <a:lnTo>
                    <a:pt x="236" y="242"/>
                  </a:lnTo>
                  <a:lnTo>
                    <a:pt x="234" y="244"/>
                  </a:lnTo>
                  <a:lnTo>
                    <a:pt x="234" y="244"/>
                  </a:lnTo>
                  <a:lnTo>
                    <a:pt x="232" y="248"/>
                  </a:lnTo>
                  <a:lnTo>
                    <a:pt x="230" y="252"/>
                  </a:lnTo>
                  <a:lnTo>
                    <a:pt x="230" y="252"/>
                  </a:lnTo>
                  <a:lnTo>
                    <a:pt x="230" y="252"/>
                  </a:lnTo>
                  <a:lnTo>
                    <a:pt x="230" y="254"/>
                  </a:lnTo>
                  <a:lnTo>
                    <a:pt x="230" y="254"/>
                  </a:lnTo>
                  <a:lnTo>
                    <a:pt x="230" y="254"/>
                  </a:lnTo>
                  <a:lnTo>
                    <a:pt x="230" y="262"/>
                  </a:lnTo>
                  <a:lnTo>
                    <a:pt x="228" y="266"/>
                  </a:lnTo>
                  <a:lnTo>
                    <a:pt x="225" y="270"/>
                  </a:lnTo>
                  <a:lnTo>
                    <a:pt x="223" y="275"/>
                  </a:lnTo>
                  <a:lnTo>
                    <a:pt x="219" y="281"/>
                  </a:lnTo>
                  <a:lnTo>
                    <a:pt x="217" y="285"/>
                  </a:lnTo>
                  <a:lnTo>
                    <a:pt x="215" y="289"/>
                  </a:lnTo>
                  <a:lnTo>
                    <a:pt x="211" y="295"/>
                  </a:lnTo>
                  <a:lnTo>
                    <a:pt x="211" y="295"/>
                  </a:lnTo>
                  <a:lnTo>
                    <a:pt x="211" y="297"/>
                  </a:lnTo>
                  <a:lnTo>
                    <a:pt x="211" y="297"/>
                  </a:lnTo>
                  <a:lnTo>
                    <a:pt x="209" y="303"/>
                  </a:lnTo>
                  <a:lnTo>
                    <a:pt x="207" y="309"/>
                  </a:lnTo>
                  <a:lnTo>
                    <a:pt x="207" y="309"/>
                  </a:lnTo>
                  <a:lnTo>
                    <a:pt x="207" y="311"/>
                  </a:lnTo>
                  <a:lnTo>
                    <a:pt x="207" y="311"/>
                  </a:lnTo>
                  <a:lnTo>
                    <a:pt x="207" y="311"/>
                  </a:lnTo>
                  <a:lnTo>
                    <a:pt x="209" y="311"/>
                  </a:lnTo>
                  <a:lnTo>
                    <a:pt x="209" y="311"/>
                  </a:lnTo>
                  <a:lnTo>
                    <a:pt x="213" y="314"/>
                  </a:lnTo>
                  <a:lnTo>
                    <a:pt x="213" y="314"/>
                  </a:lnTo>
                  <a:lnTo>
                    <a:pt x="213" y="314"/>
                  </a:lnTo>
                  <a:lnTo>
                    <a:pt x="213" y="316"/>
                  </a:lnTo>
                  <a:lnTo>
                    <a:pt x="213" y="316"/>
                  </a:lnTo>
                  <a:lnTo>
                    <a:pt x="213" y="316"/>
                  </a:lnTo>
                  <a:lnTo>
                    <a:pt x="213" y="318"/>
                  </a:lnTo>
                  <a:lnTo>
                    <a:pt x="211" y="318"/>
                  </a:lnTo>
                  <a:lnTo>
                    <a:pt x="209" y="320"/>
                  </a:lnTo>
                  <a:lnTo>
                    <a:pt x="209" y="320"/>
                  </a:lnTo>
                  <a:lnTo>
                    <a:pt x="209" y="320"/>
                  </a:lnTo>
                  <a:lnTo>
                    <a:pt x="209" y="322"/>
                  </a:lnTo>
                  <a:lnTo>
                    <a:pt x="207" y="322"/>
                  </a:lnTo>
                  <a:lnTo>
                    <a:pt x="207" y="324"/>
                  </a:lnTo>
                  <a:lnTo>
                    <a:pt x="207" y="324"/>
                  </a:lnTo>
                  <a:lnTo>
                    <a:pt x="209" y="324"/>
                  </a:lnTo>
                  <a:lnTo>
                    <a:pt x="209" y="324"/>
                  </a:lnTo>
                  <a:lnTo>
                    <a:pt x="209" y="324"/>
                  </a:lnTo>
                  <a:lnTo>
                    <a:pt x="209" y="326"/>
                  </a:lnTo>
                  <a:lnTo>
                    <a:pt x="211" y="326"/>
                  </a:lnTo>
                  <a:lnTo>
                    <a:pt x="211" y="326"/>
                  </a:lnTo>
                  <a:lnTo>
                    <a:pt x="211" y="328"/>
                  </a:lnTo>
                  <a:lnTo>
                    <a:pt x="209" y="328"/>
                  </a:lnTo>
                  <a:lnTo>
                    <a:pt x="201" y="336"/>
                  </a:lnTo>
                  <a:lnTo>
                    <a:pt x="199" y="338"/>
                  </a:lnTo>
                  <a:lnTo>
                    <a:pt x="199" y="338"/>
                  </a:lnTo>
                  <a:lnTo>
                    <a:pt x="197" y="338"/>
                  </a:lnTo>
                  <a:lnTo>
                    <a:pt x="197" y="338"/>
                  </a:lnTo>
                  <a:lnTo>
                    <a:pt x="197" y="338"/>
                  </a:lnTo>
                  <a:lnTo>
                    <a:pt x="197" y="338"/>
                  </a:lnTo>
                  <a:lnTo>
                    <a:pt x="197" y="338"/>
                  </a:lnTo>
                  <a:lnTo>
                    <a:pt x="195" y="338"/>
                  </a:lnTo>
                  <a:lnTo>
                    <a:pt x="195" y="338"/>
                  </a:lnTo>
                  <a:lnTo>
                    <a:pt x="195" y="338"/>
                  </a:lnTo>
                  <a:lnTo>
                    <a:pt x="195" y="336"/>
                  </a:lnTo>
                  <a:lnTo>
                    <a:pt x="195" y="336"/>
                  </a:lnTo>
                  <a:lnTo>
                    <a:pt x="195" y="336"/>
                  </a:lnTo>
                  <a:lnTo>
                    <a:pt x="195" y="336"/>
                  </a:lnTo>
                  <a:lnTo>
                    <a:pt x="193" y="336"/>
                  </a:lnTo>
                  <a:lnTo>
                    <a:pt x="193" y="336"/>
                  </a:lnTo>
                  <a:lnTo>
                    <a:pt x="191" y="336"/>
                  </a:lnTo>
                  <a:lnTo>
                    <a:pt x="189" y="336"/>
                  </a:lnTo>
                  <a:lnTo>
                    <a:pt x="187" y="338"/>
                  </a:lnTo>
                  <a:lnTo>
                    <a:pt x="182" y="342"/>
                  </a:lnTo>
                  <a:lnTo>
                    <a:pt x="178" y="344"/>
                  </a:lnTo>
                  <a:lnTo>
                    <a:pt x="174" y="348"/>
                  </a:lnTo>
                  <a:lnTo>
                    <a:pt x="174" y="348"/>
                  </a:lnTo>
                  <a:lnTo>
                    <a:pt x="174" y="348"/>
                  </a:lnTo>
                  <a:lnTo>
                    <a:pt x="174" y="348"/>
                  </a:lnTo>
                  <a:lnTo>
                    <a:pt x="174" y="348"/>
                  </a:lnTo>
                  <a:lnTo>
                    <a:pt x="174" y="348"/>
                  </a:lnTo>
                  <a:lnTo>
                    <a:pt x="172" y="348"/>
                  </a:lnTo>
                  <a:lnTo>
                    <a:pt x="172" y="346"/>
                  </a:lnTo>
                  <a:lnTo>
                    <a:pt x="172" y="346"/>
                  </a:lnTo>
                  <a:lnTo>
                    <a:pt x="172" y="346"/>
                  </a:lnTo>
                  <a:lnTo>
                    <a:pt x="170" y="346"/>
                  </a:lnTo>
                  <a:lnTo>
                    <a:pt x="170" y="346"/>
                  </a:lnTo>
                  <a:lnTo>
                    <a:pt x="170" y="346"/>
                  </a:lnTo>
                  <a:lnTo>
                    <a:pt x="170" y="346"/>
                  </a:lnTo>
                  <a:lnTo>
                    <a:pt x="170" y="344"/>
                  </a:lnTo>
                  <a:lnTo>
                    <a:pt x="168" y="344"/>
                  </a:lnTo>
                  <a:lnTo>
                    <a:pt x="168" y="344"/>
                  </a:lnTo>
                  <a:lnTo>
                    <a:pt x="166" y="344"/>
                  </a:lnTo>
                  <a:lnTo>
                    <a:pt x="166" y="344"/>
                  </a:lnTo>
                  <a:lnTo>
                    <a:pt x="164" y="344"/>
                  </a:lnTo>
                  <a:lnTo>
                    <a:pt x="164" y="346"/>
                  </a:lnTo>
                  <a:lnTo>
                    <a:pt x="164" y="346"/>
                  </a:lnTo>
                  <a:lnTo>
                    <a:pt x="162" y="346"/>
                  </a:lnTo>
                  <a:lnTo>
                    <a:pt x="162" y="348"/>
                  </a:lnTo>
                  <a:lnTo>
                    <a:pt x="162" y="348"/>
                  </a:lnTo>
                  <a:lnTo>
                    <a:pt x="162" y="348"/>
                  </a:lnTo>
                  <a:lnTo>
                    <a:pt x="162" y="348"/>
                  </a:lnTo>
                  <a:lnTo>
                    <a:pt x="162" y="350"/>
                  </a:lnTo>
                  <a:lnTo>
                    <a:pt x="162" y="350"/>
                  </a:lnTo>
                  <a:lnTo>
                    <a:pt x="164" y="352"/>
                  </a:lnTo>
                  <a:lnTo>
                    <a:pt x="164" y="352"/>
                  </a:lnTo>
                  <a:lnTo>
                    <a:pt x="164" y="354"/>
                  </a:lnTo>
                  <a:lnTo>
                    <a:pt x="164" y="354"/>
                  </a:lnTo>
                  <a:lnTo>
                    <a:pt x="164" y="357"/>
                  </a:lnTo>
                  <a:lnTo>
                    <a:pt x="164" y="357"/>
                  </a:lnTo>
                  <a:lnTo>
                    <a:pt x="158" y="361"/>
                  </a:lnTo>
                  <a:lnTo>
                    <a:pt x="158" y="361"/>
                  </a:lnTo>
                  <a:lnTo>
                    <a:pt x="158" y="361"/>
                  </a:lnTo>
                  <a:lnTo>
                    <a:pt x="156" y="361"/>
                  </a:lnTo>
                  <a:lnTo>
                    <a:pt x="156" y="361"/>
                  </a:lnTo>
                  <a:lnTo>
                    <a:pt x="154" y="361"/>
                  </a:lnTo>
                  <a:lnTo>
                    <a:pt x="152" y="363"/>
                  </a:lnTo>
                  <a:lnTo>
                    <a:pt x="152" y="363"/>
                  </a:lnTo>
                  <a:lnTo>
                    <a:pt x="144" y="365"/>
                  </a:lnTo>
                  <a:lnTo>
                    <a:pt x="137" y="369"/>
                  </a:lnTo>
                  <a:lnTo>
                    <a:pt x="135" y="371"/>
                  </a:lnTo>
                  <a:lnTo>
                    <a:pt x="135" y="369"/>
                  </a:lnTo>
                  <a:lnTo>
                    <a:pt x="135" y="369"/>
                  </a:lnTo>
                  <a:lnTo>
                    <a:pt x="135" y="369"/>
                  </a:lnTo>
                  <a:lnTo>
                    <a:pt x="135" y="369"/>
                  </a:lnTo>
                  <a:lnTo>
                    <a:pt x="135" y="369"/>
                  </a:lnTo>
                  <a:lnTo>
                    <a:pt x="133" y="369"/>
                  </a:lnTo>
                  <a:lnTo>
                    <a:pt x="133" y="367"/>
                  </a:lnTo>
                  <a:lnTo>
                    <a:pt x="129" y="365"/>
                  </a:lnTo>
                  <a:lnTo>
                    <a:pt x="127" y="365"/>
                  </a:lnTo>
                  <a:lnTo>
                    <a:pt x="127" y="365"/>
                  </a:lnTo>
                  <a:lnTo>
                    <a:pt x="125" y="363"/>
                  </a:lnTo>
                  <a:lnTo>
                    <a:pt x="125" y="363"/>
                  </a:lnTo>
                  <a:lnTo>
                    <a:pt x="125" y="363"/>
                  </a:lnTo>
                  <a:lnTo>
                    <a:pt x="123" y="363"/>
                  </a:lnTo>
                  <a:lnTo>
                    <a:pt x="123" y="363"/>
                  </a:lnTo>
                  <a:lnTo>
                    <a:pt x="121" y="363"/>
                  </a:lnTo>
                  <a:lnTo>
                    <a:pt x="121" y="363"/>
                  </a:lnTo>
                  <a:lnTo>
                    <a:pt x="121" y="365"/>
                  </a:lnTo>
                  <a:lnTo>
                    <a:pt x="121" y="365"/>
                  </a:lnTo>
                  <a:lnTo>
                    <a:pt x="121" y="367"/>
                  </a:lnTo>
                  <a:lnTo>
                    <a:pt x="121" y="367"/>
                  </a:lnTo>
                  <a:lnTo>
                    <a:pt x="119" y="369"/>
                  </a:lnTo>
                  <a:lnTo>
                    <a:pt x="119" y="369"/>
                  </a:lnTo>
                  <a:lnTo>
                    <a:pt x="119" y="371"/>
                  </a:lnTo>
                  <a:lnTo>
                    <a:pt x="115" y="371"/>
                  </a:lnTo>
                  <a:lnTo>
                    <a:pt x="113" y="371"/>
                  </a:lnTo>
                  <a:lnTo>
                    <a:pt x="113" y="371"/>
                  </a:lnTo>
                  <a:lnTo>
                    <a:pt x="113" y="373"/>
                  </a:lnTo>
                  <a:lnTo>
                    <a:pt x="109" y="377"/>
                  </a:lnTo>
                  <a:lnTo>
                    <a:pt x="109" y="379"/>
                  </a:lnTo>
                  <a:lnTo>
                    <a:pt x="109" y="379"/>
                  </a:lnTo>
                  <a:lnTo>
                    <a:pt x="107" y="379"/>
                  </a:lnTo>
                  <a:lnTo>
                    <a:pt x="101" y="379"/>
                  </a:lnTo>
                  <a:lnTo>
                    <a:pt x="101" y="379"/>
                  </a:lnTo>
                  <a:lnTo>
                    <a:pt x="96" y="379"/>
                  </a:lnTo>
                  <a:lnTo>
                    <a:pt x="94" y="377"/>
                  </a:lnTo>
                  <a:lnTo>
                    <a:pt x="94" y="377"/>
                  </a:lnTo>
                  <a:lnTo>
                    <a:pt x="92" y="377"/>
                  </a:lnTo>
                  <a:lnTo>
                    <a:pt x="90" y="375"/>
                  </a:lnTo>
                  <a:lnTo>
                    <a:pt x="90" y="375"/>
                  </a:lnTo>
                  <a:lnTo>
                    <a:pt x="90" y="375"/>
                  </a:lnTo>
                  <a:lnTo>
                    <a:pt x="90" y="373"/>
                  </a:lnTo>
                  <a:lnTo>
                    <a:pt x="90" y="373"/>
                  </a:lnTo>
                  <a:lnTo>
                    <a:pt x="88" y="373"/>
                  </a:lnTo>
                  <a:lnTo>
                    <a:pt x="86" y="373"/>
                  </a:lnTo>
                  <a:lnTo>
                    <a:pt x="86" y="373"/>
                  </a:lnTo>
                  <a:lnTo>
                    <a:pt x="84" y="375"/>
                  </a:lnTo>
                  <a:lnTo>
                    <a:pt x="84" y="373"/>
                  </a:lnTo>
                  <a:lnTo>
                    <a:pt x="82" y="373"/>
                  </a:lnTo>
                  <a:lnTo>
                    <a:pt x="82" y="373"/>
                  </a:lnTo>
                  <a:lnTo>
                    <a:pt x="82" y="373"/>
                  </a:lnTo>
                  <a:lnTo>
                    <a:pt x="82" y="373"/>
                  </a:lnTo>
                  <a:lnTo>
                    <a:pt x="80" y="371"/>
                  </a:lnTo>
                  <a:lnTo>
                    <a:pt x="80" y="371"/>
                  </a:lnTo>
                  <a:lnTo>
                    <a:pt x="80" y="369"/>
                  </a:lnTo>
                  <a:lnTo>
                    <a:pt x="78" y="369"/>
                  </a:lnTo>
                  <a:lnTo>
                    <a:pt x="74" y="367"/>
                  </a:lnTo>
                  <a:lnTo>
                    <a:pt x="74" y="367"/>
                  </a:lnTo>
                  <a:lnTo>
                    <a:pt x="74" y="367"/>
                  </a:lnTo>
                  <a:lnTo>
                    <a:pt x="74" y="365"/>
                  </a:lnTo>
                  <a:lnTo>
                    <a:pt x="74" y="365"/>
                  </a:lnTo>
                  <a:lnTo>
                    <a:pt x="72" y="365"/>
                  </a:lnTo>
                  <a:lnTo>
                    <a:pt x="72" y="363"/>
                  </a:lnTo>
                  <a:lnTo>
                    <a:pt x="72" y="361"/>
                  </a:lnTo>
                  <a:lnTo>
                    <a:pt x="72" y="361"/>
                  </a:lnTo>
                  <a:lnTo>
                    <a:pt x="72" y="361"/>
                  </a:lnTo>
                  <a:lnTo>
                    <a:pt x="72" y="361"/>
                  </a:lnTo>
                  <a:lnTo>
                    <a:pt x="72" y="359"/>
                  </a:lnTo>
                  <a:lnTo>
                    <a:pt x="72" y="359"/>
                  </a:lnTo>
                  <a:lnTo>
                    <a:pt x="72" y="359"/>
                  </a:lnTo>
                  <a:lnTo>
                    <a:pt x="68" y="357"/>
                  </a:lnTo>
                  <a:lnTo>
                    <a:pt x="68" y="357"/>
                  </a:lnTo>
                  <a:lnTo>
                    <a:pt x="68" y="357"/>
                  </a:lnTo>
                  <a:lnTo>
                    <a:pt x="68" y="357"/>
                  </a:lnTo>
                  <a:lnTo>
                    <a:pt x="68" y="354"/>
                  </a:lnTo>
                  <a:lnTo>
                    <a:pt x="68" y="354"/>
                  </a:lnTo>
                  <a:lnTo>
                    <a:pt x="70" y="352"/>
                  </a:lnTo>
                  <a:lnTo>
                    <a:pt x="70" y="352"/>
                  </a:lnTo>
                  <a:lnTo>
                    <a:pt x="70" y="352"/>
                  </a:lnTo>
                  <a:lnTo>
                    <a:pt x="70" y="352"/>
                  </a:lnTo>
                  <a:lnTo>
                    <a:pt x="70" y="352"/>
                  </a:lnTo>
                  <a:lnTo>
                    <a:pt x="70" y="350"/>
                  </a:lnTo>
                  <a:lnTo>
                    <a:pt x="70" y="350"/>
                  </a:lnTo>
                  <a:lnTo>
                    <a:pt x="68" y="350"/>
                  </a:lnTo>
                  <a:lnTo>
                    <a:pt x="68" y="350"/>
                  </a:lnTo>
                  <a:lnTo>
                    <a:pt x="68" y="348"/>
                  </a:lnTo>
                  <a:lnTo>
                    <a:pt x="66" y="348"/>
                  </a:lnTo>
                  <a:lnTo>
                    <a:pt x="66" y="348"/>
                  </a:lnTo>
                  <a:lnTo>
                    <a:pt x="62" y="350"/>
                  </a:lnTo>
                  <a:lnTo>
                    <a:pt x="62" y="350"/>
                  </a:lnTo>
                  <a:lnTo>
                    <a:pt x="53" y="348"/>
                  </a:lnTo>
                  <a:lnTo>
                    <a:pt x="53" y="348"/>
                  </a:lnTo>
                  <a:lnTo>
                    <a:pt x="51" y="348"/>
                  </a:lnTo>
                  <a:lnTo>
                    <a:pt x="51" y="346"/>
                  </a:lnTo>
                  <a:lnTo>
                    <a:pt x="51" y="346"/>
                  </a:lnTo>
                  <a:lnTo>
                    <a:pt x="51" y="346"/>
                  </a:lnTo>
                  <a:lnTo>
                    <a:pt x="51" y="346"/>
                  </a:lnTo>
                  <a:lnTo>
                    <a:pt x="51" y="344"/>
                  </a:lnTo>
                  <a:lnTo>
                    <a:pt x="51" y="344"/>
                  </a:lnTo>
                  <a:lnTo>
                    <a:pt x="47" y="342"/>
                  </a:lnTo>
                  <a:lnTo>
                    <a:pt x="47" y="342"/>
                  </a:lnTo>
                  <a:lnTo>
                    <a:pt x="47" y="342"/>
                  </a:lnTo>
                  <a:lnTo>
                    <a:pt x="45" y="342"/>
                  </a:lnTo>
                  <a:lnTo>
                    <a:pt x="45" y="342"/>
                  </a:lnTo>
                  <a:lnTo>
                    <a:pt x="43" y="340"/>
                  </a:lnTo>
                  <a:lnTo>
                    <a:pt x="43" y="340"/>
                  </a:lnTo>
                  <a:lnTo>
                    <a:pt x="43" y="340"/>
                  </a:lnTo>
                  <a:lnTo>
                    <a:pt x="41" y="340"/>
                  </a:lnTo>
                  <a:lnTo>
                    <a:pt x="37" y="338"/>
                  </a:lnTo>
                  <a:lnTo>
                    <a:pt x="37" y="338"/>
                  </a:lnTo>
                  <a:lnTo>
                    <a:pt x="37" y="338"/>
                  </a:lnTo>
                  <a:lnTo>
                    <a:pt x="37" y="336"/>
                  </a:lnTo>
                  <a:lnTo>
                    <a:pt x="35" y="334"/>
                  </a:lnTo>
                  <a:lnTo>
                    <a:pt x="35" y="332"/>
                  </a:lnTo>
                  <a:lnTo>
                    <a:pt x="35" y="332"/>
                  </a:lnTo>
                  <a:lnTo>
                    <a:pt x="33" y="332"/>
                  </a:lnTo>
                  <a:lnTo>
                    <a:pt x="33" y="330"/>
                  </a:lnTo>
                  <a:lnTo>
                    <a:pt x="25" y="326"/>
                  </a:lnTo>
                  <a:lnTo>
                    <a:pt x="25" y="324"/>
                  </a:lnTo>
                  <a:lnTo>
                    <a:pt x="25" y="324"/>
                  </a:lnTo>
                  <a:lnTo>
                    <a:pt x="25" y="324"/>
                  </a:lnTo>
                  <a:lnTo>
                    <a:pt x="25" y="320"/>
                  </a:lnTo>
                  <a:lnTo>
                    <a:pt x="23" y="320"/>
                  </a:lnTo>
                  <a:lnTo>
                    <a:pt x="23" y="318"/>
                  </a:lnTo>
                  <a:lnTo>
                    <a:pt x="23" y="318"/>
                  </a:lnTo>
                  <a:lnTo>
                    <a:pt x="23" y="318"/>
                  </a:lnTo>
                  <a:lnTo>
                    <a:pt x="21" y="318"/>
                  </a:lnTo>
                  <a:lnTo>
                    <a:pt x="17" y="316"/>
                  </a:lnTo>
                  <a:lnTo>
                    <a:pt x="17" y="314"/>
                  </a:lnTo>
                  <a:lnTo>
                    <a:pt x="17" y="314"/>
                  </a:lnTo>
                  <a:lnTo>
                    <a:pt x="17" y="314"/>
                  </a:lnTo>
                  <a:lnTo>
                    <a:pt x="17" y="311"/>
                  </a:lnTo>
                  <a:lnTo>
                    <a:pt x="19" y="311"/>
                  </a:lnTo>
                  <a:lnTo>
                    <a:pt x="19" y="311"/>
                  </a:lnTo>
                  <a:lnTo>
                    <a:pt x="17" y="309"/>
                  </a:lnTo>
                  <a:lnTo>
                    <a:pt x="17" y="309"/>
                  </a:lnTo>
                  <a:lnTo>
                    <a:pt x="17" y="309"/>
                  </a:lnTo>
                  <a:lnTo>
                    <a:pt x="17" y="309"/>
                  </a:lnTo>
                  <a:lnTo>
                    <a:pt x="10" y="305"/>
                  </a:lnTo>
                  <a:lnTo>
                    <a:pt x="10" y="305"/>
                  </a:lnTo>
                  <a:lnTo>
                    <a:pt x="10" y="303"/>
                  </a:lnTo>
                  <a:lnTo>
                    <a:pt x="8" y="301"/>
                  </a:lnTo>
                  <a:lnTo>
                    <a:pt x="8" y="301"/>
                  </a:lnTo>
                  <a:lnTo>
                    <a:pt x="0" y="293"/>
                  </a:lnTo>
                  <a:lnTo>
                    <a:pt x="0" y="293"/>
                  </a:lnTo>
                  <a:lnTo>
                    <a:pt x="0" y="291"/>
                  </a:lnTo>
                  <a:lnTo>
                    <a:pt x="0" y="291"/>
                  </a:lnTo>
                  <a:lnTo>
                    <a:pt x="0" y="291"/>
                  </a:lnTo>
                  <a:lnTo>
                    <a:pt x="0" y="291"/>
                  </a:lnTo>
                  <a:lnTo>
                    <a:pt x="0" y="291"/>
                  </a:lnTo>
                  <a:lnTo>
                    <a:pt x="2" y="289"/>
                  </a:lnTo>
                  <a:lnTo>
                    <a:pt x="2" y="289"/>
                  </a:lnTo>
                  <a:lnTo>
                    <a:pt x="2" y="287"/>
                  </a:lnTo>
                  <a:lnTo>
                    <a:pt x="2" y="287"/>
                  </a:lnTo>
                  <a:lnTo>
                    <a:pt x="2" y="287"/>
                  </a:lnTo>
                  <a:lnTo>
                    <a:pt x="2" y="285"/>
                  </a:lnTo>
                  <a:lnTo>
                    <a:pt x="2" y="285"/>
                  </a:lnTo>
                  <a:lnTo>
                    <a:pt x="2" y="285"/>
                  </a:lnTo>
                  <a:lnTo>
                    <a:pt x="2" y="283"/>
                  </a:lnTo>
                  <a:lnTo>
                    <a:pt x="2" y="283"/>
                  </a:lnTo>
                  <a:lnTo>
                    <a:pt x="4" y="283"/>
                  </a:lnTo>
                  <a:lnTo>
                    <a:pt x="4" y="283"/>
                  </a:lnTo>
                  <a:lnTo>
                    <a:pt x="4" y="283"/>
                  </a:lnTo>
                  <a:lnTo>
                    <a:pt x="4" y="283"/>
                  </a:lnTo>
                  <a:lnTo>
                    <a:pt x="4" y="281"/>
                  </a:lnTo>
                  <a:lnTo>
                    <a:pt x="4" y="281"/>
                  </a:lnTo>
                  <a:lnTo>
                    <a:pt x="4" y="279"/>
                  </a:lnTo>
                  <a:lnTo>
                    <a:pt x="4" y="277"/>
                  </a:lnTo>
                  <a:lnTo>
                    <a:pt x="4" y="277"/>
                  </a:lnTo>
                  <a:lnTo>
                    <a:pt x="2" y="275"/>
                  </a:lnTo>
                  <a:lnTo>
                    <a:pt x="2" y="275"/>
                  </a:lnTo>
                  <a:lnTo>
                    <a:pt x="0" y="270"/>
                  </a:lnTo>
                  <a:lnTo>
                    <a:pt x="0" y="270"/>
                  </a:lnTo>
                  <a:lnTo>
                    <a:pt x="0" y="270"/>
                  </a:lnTo>
                  <a:lnTo>
                    <a:pt x="0" y="268"/>
                  </a:lnTo>
                  <a:lnTo>
                    <a:pt x="0" y="266"/>
                  </a:lnTo>
                  <a:lnTo>
                    <a:pt x="0" y="264"/>
                  </a:lnTo>
                  <a:lnTo>
                    <a:pt x="0" y="264"/>
                  </a:lnTo>
                  <a:lnTo>
                    <a:pt x="0" y="264"/>
                  </a:lnTo>
                  <a:lnTo>
                    <a:pt x="2" y="266"/>
                  </a:lnTo>
                  <a:lnTo>
                    <a:pt x="6" y="264"/>
                  </a:lnTo>
                  <a:lnTo>
                    <a:pt x="12" y="260"/>
                  </a:lnTo>
                  <a:lnTo>
                    <a:pt x="19" y="260"/>
                  </a:lnTo>
                  <a:lnTo>
                    <a:pt x="21" y="258"/>
                  </a:lnTo>
                  <a:lnTo>
                    <a:pt x="23" y="256"/>
                  </a:lnTo>
                  <a:lnTo>
                    <a:pt x="23" y="254"/>
                  </a:lnTo>
                  <a:lnTo>
                    <a:pt x="23" y="244"/>
                  </a:lnTo>
                  <a:lnTo>
                    <a:pt x="23" y="242"/>
                  </a:lnTo>
                  <a:lnTo>
                    <a:pt x="25" y="242"/>
                  </a:lnTo>
                  <a:lnTo>
                    <a:pt x="29" y="242"/>
                  </a:lnTo>
                  <a:lnTo>
                    <a:pt x="31" y="240"/>
                  </a:lnTo>
                  <a:lnTo>
                    <a:pt x="31" y="238"/>
                  </a:lnTo>
                  <a:lnTo>
                    <a:pt x="31" y="238"/>
                  </a:lnTo>
                  <a:lnTo>
                    <a:pt x="31" y="236"/>
                  </a:lnTo>
                  <a:lnTo>
                    <a:pt x="31" y="236"/>
                  </a:lnTo>
                  <a:lnTo>
                    <a:pt x="29" y="234"/>
                  </a:lnTo>
                  <a:lnTo>
                    <a:pt x="29" y="232"/>
                  </a:lnTo>
                  <a:lnTo>
                    <a:pt x="29" y="229"/>
                  </a:lnTo>
                  <a:lnTo>
                    <a:pt x="29" y="227"/>
                  </a:lnTo>
                  <a:lnTo>
                    <a:pt x="27" y="225"/>
                  </a:lnTo>
                  <a:lnTo>
                    <a:pt x="27" y="225"/>
                  </a:lnTo>
                  <a:lnTo>
                    <a:pt x="25" y="223"/>
                  </a:lnTo>
                  <a:lnTo>
                    <a:pt x="25" y="221"/>
                  </a:lnTo>
                  <a:lnTo>
                    <a:pt x="27" y="219"/>
                  </a:lnTo>
                  <a:lnTo>
                    <a:pt x="29" y="217"/>
                  </a:lnTo>
                  <a:lnTo>
                    <a:pt x="29" y="215"/>
                  </a:lnTo>
                  <a:lnTo>
                    <a:pt x="29" y="213"/>
                  </a:lnTo>
                  <a:lnTo>
                    <a:pt x="29" y="211"/>
                  </a:lnTo>
                  <a:lnTo>
                    <a:pt x="29" y="207"/>
                  </a:lnTo>
                  <a:lnTo>
                    <a:pt x="31" y="205"/>
                  </a:lnTo>
                  <a:lnTo>
                    <a:pt x="33" y="199"/>
                  </a:lnTo>
                  <a:lnTo>
                    <a:pt x="35" y="195"/>
                  </a:lnTo>
                  <a:lnTo>
                    <a:pt x="37" y="193"/>
                  </a:lnTo>
                  <a:lnTo>
                    <a:pt x="39" y="193"/>
                  </a:lnTo>
                  <a:lnTo>
                    <a:pt x="41" y="193"/>
                  </a:lnTo>
                  <a:lnTo>
                    <a:pt x="41" y="195"/>
                  </a:lnTo>
                  <a:lnTo>
                    <a:pt x="45" y="195"/>
                  </a:lnTo>
                  <a:lnTo>
                    <a:pt x="45" y="197"/>
                  </a:lnTo>
                  <a:lnTo>
                    <a:pt x="47" y="199"/>
                  </a:lnTo>
                  <a:lnTo>
                    <a:pt x="47" y="199"/>
                  </a:lnTo>
                  <a:lnTo>
                    <a:pt x="47" y="201"/>
                  </a:lnTo>
                  <a:lnTo>
                    <a:pt x="49" y="201"/>
                  </a:lnTo>
                  <a:lnTo>
                    <a:pt x="49" y="201"/>
                  </a:lnTo>
                  <a:lnTo>
                    <a:pt x="49" y="201"/>
                  </a:lnTo>
                  <a:lnTo>
                    <a:pt x="47" y="203"/>
                  </a:lnTo>
                  <a:lnTo>
                    <a:pt x="47" y="203"/>
                  </a:lnTo>
                  <a:lnTo>
                    <a:pt x="47" y="203"/>
                  </a:lnTo>
                  <a:lnTo>
                    <a:pt x="47" y="205"/>
                  </a:lnTo>
                  <a:lnTo>
                    <a:pt x="47" y="205"/>
                  </a:lnTo>
                  <a:lnTo>
                    <a:pt x="47" y="205"/>
                  </a:lnTo>
                  <a:lnTo>
                    <a:pt x="47" y="207"/>
                  </a:lnTo>
                  <a:lnTo>
                    <a:pt x="49" y="207"/>
                  </a:lnTo>
                  <a:lnTo>
                    <a:pt x="51" y="205"/>
                  </a:lnTo>
                  <a:lnTo>
                    <a:pt x="53" y="203"/>
                  </a:lnTo>
                  <a:lnTo>
                    <a:pt x="53" y="203"/>
                  </a:lnTo>
                  <a:lnTo>
                    <a:pt x="53" y="199"/>
                  </a:lnTo>
                  <a:lnTo>
                    <a:pt x="53" y="199"/>
                  </a:lnTo>
                  <a:lnTo>
                    <a:pt x="55" y="197"/>
                  </a:lnTo>
                  <a:lnTo>
                    <a:pt x="55" y="197"/>
                  </a:lnTo>
                  <a:lnTo>
                    <a:pt x="58" y="199"/>
                  </a:lnTo>
                  <a:lnTo>
                    <a:pt x="58" y="199"/>
                  </a:lnTo>
                  <a:lnTo>
                    <a:pt x="60" y="199"/>
                  </a:lnTo>
                  <a:lnTo>
                    <a:pt x="60" y="197"/>
                  </a:lnTo>
                  <a:lnTo>
                    <a:pt x="60" y="197"/>
                  </a:lnTo>
                  <a:lnTo>
                    <a:pt x="58" y="195"/>
                  </a:lnTo>
                  <a:lnTo>
                    <a:pt x="58" y="191"/>
                  </a:lnTo>
                  <a:lnTo>
                    <a:pt x="58" y="189"/>
                  </a:lnTo>
                  <a:lnTo>
                    <a:pt x="55" y="189"/>
                  </a:lnTo>
                  <a:lnTo>
                    <a:pt x="55" y="189"/>
                  </a:lnTo>
                  <a:lnTo>
                    <a:pt x="55" y="186"/>
                  </a:lnTo>
                  <a:lnTo>
                    <a:pt x="53" y="186"/>
                  </a:lnTo>
                  <a:lnTo>
                    <a:pt x="53" y="186"/>
                  </a:lnTo>
                  <a:lnTo>
                    <a:pt x="53" y="184"/>
                  </a:lnTo>
                  <a:lnTo>
                    <a:pt x="53" y="184"/>
                  </a:lnTo>
                  <a:lnTo>
                    <a:pt x="53" y="184"/>
                  </a:lnTo>
                  <a:lnTo>
                    <a:pt x="58" y="182"/>
                  </a:lnTo>
                  <a:lnTo>
                    <a:pt x="58" y="180"/>
                  </a:lnTo>
                  <a:lnTo>
                    <a:pt x="58" y="178"/>
                  </a:lnTo>
                  <a:lnTo>
                    <a:pt x="58" y="174"/>
                  </a:lnTo>
                  <a:lnTo>
                    <a:pt x="58" y="172"/>
                  </a:lnTo>
                  <a:lnTo>
                    <a:pt x="58" y="172"/>
                  </a:lnTo>
                  <a:lnTo>
                    <a:pt x="60" y="166"/>
                  </a:lnTo>
                  <a:lnTo>
                    <a:pt x="62" y="162"/>
                  </a:lnTo>
                  <a:lnTo>
                    <a:pt x="62" y="162"/>
                  </a:lnTo>
                  <a:lnTo>
                    <a:pt x="64" y="162"/>
                  </a:lnTo>
                  <a:lnTo>
                    <a:pt x="66" y="160"/>
                  </a:lnTo>
                  <a:lnTo>
                    <a:pt x="68" y="160"/>
                  </a:lnTo>
                  <a:lnTo>
                    <a:pt x="68" y="160"/>
                  </a:lnTo>
                  <a:lnTo>
                    <a:pt x="68" y="160"/>
                  </a:lnTo>
                  <a:lnTo>
                    <a:pt x="68" y="160"/>
                  </a:lnTo>
                  <a:lnTo>
                    <a:pt x="70" y="160"/>
                  </a:lnTo>
                  <a:lnTo>
                    <a:pt x="70" y="158"/>
                  </a:lnTo>
                  <a:lnTo>
                    <a:pt x="70" y="154"/>
                  </a:lnTo>
                  <a:lnTo>
                    <a:pt x="70" y="152"/>
                  </a:lnTo>
                  <a:lnTo>
                    <a:pt x="76" y="145"/>
                  </a:lnTo>
                  <a:lnTo>
                    <a:pt x="76" y="145"/>
                  </a:lnTo>
                  <a:lnTo>
                    <a:pt x="80" y="143"/>
                  </a:lnTo>
                  <a:lnTo>
                    <a:pt x="82" y="145"/>
                  </a:lnTo>
                  <a:lnTo>
                    <a:pt x="82" y="148"/>
                  </a:lnTo>
                  <a:lnTo>
                    <a:pt x="84" y="148"/>
                  </a:lnTo>
                  <a:lnTo>
                    <a:pt x="86" y="150"/>
                  </a:lnTo>
                  <a:lnTo>
                    <a:pt x="88" y="150"/>
                  </a:lnTo>
                  <a:lnTo>
                    <a:pt x="90" y="145"/>
                  </a:lnTo>
                  <a:lnTo>
                    <a:pt x="92" y="145"/>
                  </a:lnTo>
                  <a:lnTo>
                    <a:pt x="94" y="143"/>
                  </a:lnTo>
                  <a:lnTo>
                    <a:pt x="94" y="143"/>
                  </a:lnTo>
                  <a:lnTo>
                    <a:pt x="96" y="141"/>
                  </a:lnTo>
                  <a:lnTo>
                    <a:pt x="98" y="141"/>
                  </a:lnTo>
                  <a:lnTo>
                    <a:pt x="101" y="137"/>
                  </a:lnTo>
                  <a:lnTo>
                    <a:pt x="101" y="137"/>
                  </a:lnTo>
                  <a:lnTo>
                    <a:pt x="105" y="135"/>
                  </a:lnTo>
                  <a:lnTo>
                    <a:pt x="105" y="133"/>
                  </a:lnTo>
                  <a:lnTo>
                    <a:pt x="107" y="129"/>
                  </a:lnTo>
                  <a:lnTo>
                    <a:pt x="109" y="125"/>
                  </a:lnTo>
                  <a:lnTo>
                    <a:pt x="117" y="117"/>
                  </a:lnTo>
                  <a:lnTo>
                    <a:pt x="121" y="113"/>
                  </a:lnTo>
                  <a:lnTo>
                    <a:pt x="121" y="113"/>
                  </a:lnTo>
                  <a:lnTo>
                    <a:pt x="123" y="109"/>
                  </a:lnTo>
                  <a:lnTo>
                    <a:pt x="123" y="109"/>
                  </a:lnTo>
                  <a:lnTo>
                    <a:pt x="121" y="107"/>
                  </a:lnTo>
                  <a:lnTo>
                    <a:pt x="121" y="107"/>
                  </a:lnTo>
                  <a:lnTo>
                    <a:pt x="121" y="107"/>
                  </a:lnTo>
                  <a:lnTo>
                    <a:pt x="123" y="104"/>
                  </a:lnTo>
                  <a:lnTo>
                    <a:pt x="123" y="102"/>
                  </a:lnTo>
                  <a:lnTo>
                    <a:pt x="123" y="100"/>
                  </a:lnTo>
                  <a:lnTo>
                    <a:pt x="121" y="100"/>
                  </a:lnTo>
                  <a:lnTo>
                    <a:pt x="121" y="98"/>
                  </a:lnTo>
                  <a:lnTo>
                    <a:pt x="119" y="98"/>
                  </a:lnTo>
                  <a:lnTo>
                    <a:pt x="119" y="96"/>
                  </a:lnTo>
                  <a:lnTo>
                    <a:pt x="121" y="96"/>
                  </a:lnTo>
                  <a:lnTo>
                    <a:pt x="121" y="94"/>
                  </a:lnTo>
                  <a:lnTo>
                    <a:pt x="121" y="92"/>
                  </a:lnTo>
                  <a:lnTo>
                    <a:pt x="121" y="90"/>
                  </a:lnTo>
                  <a:lnTo>
                    <a:pt x="123" y="90"/>
                  </a:lnTo>
                  <a:lnTo>
                    <a:pt x="123" y="88"/>
                  </a:lnTo>
                  <a:lnTo>
                    <a:pt x="123" y="86"/>
                  </a:lnTo>
                  <a:lnTo>
                    <a:pt x="123" y="86"/>
                  </a:lnTo>
                  <a:lnTo>
                    <a:pt x="123" y="84"/>
                  </a:lnTo>
                  <a:lnTo>
                    <a:pt x="123" y="84"/>
                  </a:lnTo>
                  <a:lnTo>
                    <a:pt x="123" y="82"/>
                  </a:lnTo>
                  <a:lnTo>
                    <a:pt x="123" y="80"/>
                  </a:lnTo>
                  <a:lnTo>
                    <a:pt x="123" y="80"/>
                  </a:lnTo>
                  <a:lnTo>
                    <a:pt x="125" y="82"/>
                  </a:lnTo>
                  <a:lnTo>
                    <a:pt x="125" y="80"/>
                  </a:lnTo>
                  <a:lnTo>
                    <a:pt x="125" y="80"/>
                  </a:lnTo>
                  <a:lnTo>
                    <a:pt x="125" y="78"/>
                  </a:lnTo>
                  <a:lnTo>
                    <a:pt x="125" y="78"/>
                  </a:lnTo>
                  <a:lnTo>
                    <a:pt x="125" y="78"/>
                  </a:lnTo>
                  <a:lnTo>
                    <a:pt x="125" y="76"/>
                  </a:lnTo>
                  <a:lnTo>
                    <a:pt x="125" y="74"/>
                  </a:lnTo>
                  <a:lnTo>
                    <a:pt x="125" y="72"/>
                  </a:lnTo>
                  <a:lnTo>
                    <a:pt x="125" y="70"/>
                  </a:lnTo>
                  <a:lnTo>
                    <a:pt x="125" y="66"/>
                  </a:lnTo>
                  <a:lnTo>
                    <a:pt x="125" y="63"/>
                  </a:lnTo>
                  <a:lnTo>
                    <a:pt x="125" y="61"/>
                  </a:lnTo>
                  <a:lnTo>
                    <a:pt x="127" y="57"/>
                  </a:lnTo>
                  <a:lnTo>
                    <a:pt x="127" y="55"/>
                  </a:lnTo>
                  <a:lnTo>
                    <a:pt x="127" y="51"/>
                  </a:lnTo>
                  <a:lnTo>
                    <a:pt x="127" y="49"/>
                  </a:lnTo>
                  <a:lnTo>
                    <a:pt x="127" y="43"/>
                  </a:lnTo>
                  <a:lnTo>
                    <a:pt x="129" y="43"/>
                  </a:lnTo>
                  <a:lnTo>
                    <a:pt x="131" y="41"/>
                  </a:lnTo>
                  <a:lnTo>
                    <a:pt x="131" y="41"/>
                  </a:lnTo>
                  <a:lnTo>
                    <a:pt x="131" y="37"/>
                  </a:lnTo>
                  <a:lnTo>
                    <a:pt x="131" y="37"/>
                  </a:lnTo>
                  <a:lnTo>
                    <a:pt x="131" y="35"/>
                  </a:lnTo>
                  <a:lnTo>
                    <a:pt x="129" y="33"/>
                  </a:lnTo>
                  <a:lnTo>
                    <a:pt x="129" y="31"/>
                  </a:lnTo>
                  <a:lnTo>
                    <a:pt x="129" y="31"/>
                  </a:lnTo>
                  <a:lnTo>
                    <a:pt x="129" y="31"/>
                  </a:lnTo>
                  <a:lnTo>
                    <a:pt x="129" y="31"/>
                  </a:lnTo>
                  <a:lnTo>
                    <a:pt x="129" y="29"/>
                  </a:lnTo>
                  <a:lnTo>
                    <a:pt x="129" y="29"/>
                  </a:lnTo>
                  <a:lnTo>
                    <a:pt x="127" y="29"/>
                  </a:lnTo>
                  <a:lnTo>
                    <a:pt x="127" y="27"/>
                  </a:lnTo>
                  <a:lnTo>
                    <a:pt x="129" y="23"/>
                  </a:lnTo>
                  <a:lnTo>
                    <a:pt x="129" y="20"/>
                  </a:lnTo>
                  <a:lnTo>
                    <a:pt x="127" y="18"/>
                  </a:lnTo>
                  <a:lnTo>
                    <a:pt x="127" y="16"/>
                  </a:lnTo>
                  <a:lnTo>
                    <a:pt x="125" y="14"/>
                  </a:lnTo>
                  <a:lnTo>
                    <a:pt x="121" y="10"/>
                  </a:lnTo>
                  <a:lnTo>
                    <a:pt x="121" y="8"/>
                  </a:lnTo>
                  <a:lnTo>
                    <a:pt x="121" y="6"/>
                  </a:lnTo>
                  <a:lnTo>
                    <a:pt x="123" y="6"/>
                  </a:lnTo>
                  <a:lnTo>
                    <a:pt x="123" y="4"/>
                  </a:lnTo>
                  <a:lnTo>
                    <a:pt x="127" y="4"/>
                  </a:lnTo>
                  <a:lnTo>
                    <a:pt x="127" y="4"/>
                  </a:lnTo>
                  <a:lnTo>
                    <a:pt x="131" y="2"/>
                  </a:lnTo>
                  <a:lnTo>
                    <a:pt x="131" y="0"/>
                  </a:lnTo>
                  <a:lnTo>
                    <a:pt x="131" y="0"/>
                  </a:lnTo>
                  <a:lnTo>
                    <a:pt x="131" y="0"/>
                  </a:lnTo>
                  <a:lnTo>
                    <a:pt x="131" y="0"/>
                  </a:lnTo>
                  <a:lnTo>
                    <a:pt x="131" y="0"/>
                  </a:lnTo>
                  <a:lnTo>
                    <a:pt x="131" y="2"/>
                  </a:lnTo>
                  <a:lnTo>
                    <a:pt x="131" y="2"/>
                  </a:lnTo>
                  <a:lnTo>
                    <a:pt x="131" y="2"/>
                  </a:lnTo>
                  <a:lnTo>
                    <a:pt x="131" y="2"/>
                  </a:lnTo>
                  <a:lnTo>
                    <a:pt x="133" y="10"/>
                  </a:lnTo>
                  <a:lnTo>
                    <a:pt x="135" y="18"/>
                  </a:lnTo>
                  <a:lnTo>
                    <a:pt x="137" y="27"/>
                  </a:lnTo>
                  <a:lnTo>
                    <a:pt x="137" y="35"/>
                  </a:lnTo>
                  <a:lnTo>
                    <a:pt x="139" y="43"/>
                  </a:lnTo>
                  <a:lnTo>
                    <a:pt x="141" y="51"/>
                  </a:lnTo>
                  <a:lnTo>
                    <a:pt x="144" y="59"/>
                  </a:lnTo>
                  <a:lnTo>
                    <a:pt x="144" y="70"/>
                  </a:lnTo>
                  <a:lnTo>
                    <a:pt x="146" y="76"/>
                  </a:lnTo>
                  <a:lnTo>
                    <a:pt x="148" y="84"/>
                  </a:lnTo>
                  <a:lnTo>
                    <a:pt x="148" y="90"/>
                  </a:lnTo>
                  <a:lnTo>
                    <a:pt x="150" y="98"/>
                  </a:lnTo>
                  <a:lnTo>
                    <a:pt x="160" y="96"/>
                  </a:lnTo>
                  <a:lnTo>
                    <a:pt x="170" y="94"/>
                  </a:lnTo>
                  <a:lnTo>
                    <a:pt x="182" y="92"/>
                  </a:lnTo>
                  <a:lnTo>
                    <a:pt x="193" y="90"/>
                  </a:lnTo>
                  <a:lnTo>
                    <a:pt x="203" y="88"/>
                  </a:lnTo>
                  <a:lnTo>
                    <a:pt x="213" y="86"/>
                  </a:lnTo>
                  <a:lnTo>
                    <a:pt x="225" y="84"/>
                  </a:lnTo>
                  <a:lnTo>
                    <a:pt x="236" y="82"/>
                  </a:lnTo>
                  <a:lnTo>
                    <a:pt x="236" y="82"/>
                  </a:lnTo>
                  <a:close/>
                </a:path>
              </a:pathLst>
            </a:custGeom>
            <a:solidFill>
              <a:schemeClr val="tx1"/>
            </a:solidFill>
            <a:ln w="3175" cap="rnd">
              <a:solidFill>
                <a:schemeClr val="bg1"/>
              </a:solidFill>
              <a:prstDash val="solid"/>
              <a:round/>
              <a:headEnd/>
              <a:tailEnd/>
            </a:ln>
          </p:spPr>
          <p:txBody>
            <a:bodyPr vert="horz" wrap="square" lIns="0" tIns="144000" rIns="144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WV</a:t>
              </a:r>
            </a:p>
          </p:txBody>
        </p:sp>
        <p:sp>
          <p:nvSpPr>
            <p:cNvPr id="7" name="Freeform 7">
              <a:extLst>
                <a:ext uri="{FF2B5EF4-FFF2-40B4-BE49-F238E27FC236}">
                  <a16:creationId xmlns:a16="http://schemas.microsoft.com/office/drawing/2014/main" id="{EA7820F1-104F-47D1-A9CF-CCF8E022D888}"/>
                </a:ext>
              </a:extLst>
            </p:cNvPr>
            <p:cNvSpPr>
              <a:spLocks noEditPoints="1"/>
            </p:cNvSpPr>
            <p:nvPr/>
          </p:nvSpPr>
          <p:spPr bwMode="auto">
            <a:xfrm>
              <a:off x="3283" y="345"/>
              <a:ext cx="475" cy="478"/>
            </a:xfrm>
            <a:custGeom>
              <a:avLst/>
              <a:gdLst>
                <a:gd name="T0" fmla="*/ 167 w 475"/>
                <a:gd name="T1" fmla="*/ 23 h 478"/>
                <a:gd name="T2" fmla="*/ 172 w 475"/>
                <a:gd name="T3" fmla="*/ 13 h 478"/>
                <a:gd name="T4" fmla="*/ 139 w 475"/>
                <a:gd name="T5" fmla="*/ 17 h 478"/>
                <a:gd name="T6" fmla="*/ 417 w 475"/>
                <a:gd name="T7" fmla="*/ 213 h 478"/>
                <a:gd name="T8" fmla="*/ 395 w 475"/>
                <a:gd name="T9" fmla="*/ 244 h 478"/>
                <a:gd name="T10" fmla="*/ 395 w 475"/>
                <a:gd name="T11" fmla="*/ 226 h 478"/>
                <a:gd name="T12" fmla="*/ 415 w 475"/>
                <a:gd name="T13" fmla="*/ 197 h 478"/>
                <a:gd name="T14" fmla="*/ 409 w 475"/>
                <a:gd name="T15" fmla="*/ 177 h 478"/>
                <a:gd name="T16" fmla="*/ 409 w 475"/>
                <a:gd name="T17" fmla="*/ 154 h 478"/>
                <a:gd name="T18" fmla="*/ 395 w 475"/>
                <a:gd name="T19" fmla="*/ 158 h 478"/>
                <a:gd name="T20" fmla="*/ 399 w 475"/>
                <a:gd name="T21" fmla="*/ 144 h 478"/>
                <a:gd name="T22" fmla="*/ 397 w 475"/>
                <a:gd name="T23" fmla="*/ 127 h 478"/>
                <a:gd name="T24" fmla="*/ 389 w 475"/>
                <a:gd name="T25" fmla="*/ 119 h 478"/>
                <a:gd name="T26" fmla="*/ 376 w 475"/>
                <a:gd name="T27" fmla="*/ 117 h 478"/>
                <a:gd name="T28" fmla="*/ 370 w 475"/>
                <a:gd name="T29" fmla="*/ 103 h 478"/>
                <a:gd name="T30" fmla="*/ 354 w 475"/>
                <a:gd name="T31" fmla="*/ 99 h 478"/>
                <a:gd name="T32" fmla="*/ 339 w 475"/>
                <a:gd name="T33" fmla="*/ 97 h 478"/>
                <a:gd name="T34" fmla="*/ 325 w 475"/>
                <a:gd name="T35" fmla="*/ 97 h 478"/>
                <a:gd name="T36" fmla="*/ 311 w 475"/>
                <a:gd name="T37" fmla="*/ 97 h 478"/>
                <a:gd name="T38" fmla="*/ 243 w 475"/>
                <a:gd name="T39" fmla="*/ 80 h 478"/>
                <a:gd name="T40" fmla="*/ 202 w 475"/>
                <a:gd name="T41" fmla="*/ 60 h 478"/>
                <a:gd name="T42" fmla="*/ 190 w 475"/>
                <a:gd name="T43" fmla="*/ 56 h 478"/>
                <a:gd name="T44" fmla="*/ 157 w 475"/>
                <a:gd name="T45" fmla="*/ 41 h 478"/>
                <a:gd name="T46" fmla="*/ 145 w 475"/>
                <a:gd name="T47" fmla="*/ 50 h 478"/>
                <a:gd name="T48" fmla="*/ 155 w 475"/>
                <a:gd name="T49" fmla="*/ 21 h 478"/>
                <a:gd name="T50" fmla="*/ 145 w 475"/>
                <a:gd name="T51" fmla="*/ 17 h 478"/>
                <a:gd name="T52" fmla="*/ 133 w 475"/>
                <a:gd name="T53" fmla="*/ 23 h 478"/>
                <a:gd name="T54" fmla="*/ 122 w 475"/>
                <a:gd name="T55" fmla="*/ 29 h 478"/>
                <a:gd name="T56" fmla="*/ 57 w 475"/>
                <a:gd name="T57" fmla="*/ 47 h 478"/>
                <a:gd name="T58" fmla="*/ 47 w 475"/>
                <a:gd name="T59" fmla="*/ 52 h 478"/>
                <a:gd name="T60" fmla="*/ 40 w 475"/>
                <a:gd name="T61" fmla="*/ 78 h 478"/>
                <a:gd name="T62" fmla="*/ 34 w 475"/>
                <a:gd name="T63" fmla="*/ 121 h 478"/>
                <a:gd name="T64" fmla="*/ 16 w 475"/>
                <a:gd name="T65" fmla="*/ 134 h 478"/>
                <a:gd name="T66" fmla="*/ 12 w 475"/>
                <a:gd name="T67" fmla="*/ 173 h 478"/>
                <a:gd name="T68" fmla="*/ 12 w 475"/>
                <a:gd name="T69" fmla="*/ 203 h 478"/>
                <a:gd name="T70" fmla="*/ 16 w 475"/>
                <a:gd name="T71" fmla="*/ 238 h 478"/>
                <a:gd name="T72" fmla="*/ 45 w 475"/>
                <a:gd name="T73" fmla="*/ 271 h 478"/>
                <a:gd name="T74" fmla="*/ 108 w 475"/>
                <a:gd name="T75" fmla="*/ 322 h 478"/>
                <a:gd name="T76" fmla="*/ 133 w 475"/>
                <a:gd name="T77" fmla="*/ 332 h 478"/>
                <a:gd name="T78" fmla="*/ 145 w 475"/>
                <a:gd name="T79" fmla="*/ 351 h 478"/>
                <a:gd name="T80" fmla="*/ 147 w 475"/>
                <a:gd name="T81" fmla="*/ 379 h 478"/>
                <a:gd name="T82" fmla="*/ 155 w 475"/>
                <a:gd name="T83" fmla="*/ 414 h 478"/>
                <a:gd name="T84" fmla="*/ 169 w 475"/>
                <a:gd name="T85" fmla="*/ 459 h 478"/>
                <a:gd name="T86" fmla="*/ 204 w 475"/>
                <a:gd name="T87" fmla="*/ 478 h 478"/>
                <a:gd name="T88" fmla="*/ 247 w 475"/>
                <a:gd name="T89" fmla="*/ 476 h 478"/>
                <a:gd name="T90" fmla="*/ 432 w 475"/>
                <a:gd name="T91" fmla="*/ 449 h 478"/>
                <a:gd name="T92" fmla="*/ 426 w 475"/>
                <a:gd name="T93" fmla="*/ 410 h 478"/>
                <a:gd name="T94" fmla="*/ 419 w 475"/>
                <a:gd name="T95" fmla="*/ 384 h 478"/>
                <a:gd name="T96" fmla="*/ 428 w 475"/>
                <a:gd name="T97" fmla="*/ 328 h 478"/>
                <a:gd name="T98" fmla="*/ 426 w 475"/>
                <a:gd name="T99" fmla="*/ 298 h 478"/>
                <a:gd name="T100" fmla="*/ 434 w 475"/>
                <a:gd name="T101" fmla="*/ 259 h 478"/>
                <a:gd name="T102" fmla="*/ 157 w 475"/>
                <a:gd name="T103" fmla="*/ 19 h 478"/>
                <a:gd name="T104" fmla="*/ 182 w 475"/>
                <a:gd name="T105" fmla="*/ 2 h 478"/>
                <a:gd name="T106" fmla="*/ 473 w 475"/>
                <a:gd name="T107" fmla="*/ 144 h 478"/>
                <a:gd name="T108" fmla="*/ 475 w 475"/>
                <a:gd name="T109" fmla="*/ 152 h 478"/>
                <a:gd name="T110" fmla="*/ 458 w 475"/>
                <a:gd name="T111" fmla="*/ 160 h 478"/>
                <a:gd name="T112" fmla="*/ 446 w 475"/>
                <a:gd name="T113" fmla="*/ 175 h 478"/>
                <a:gd name="T114" fmla="*/ 440 w 475"/>
                <a:gd name="T115" fmla="*/ 207 h 478"/>
                <a:gd name="T116" fmla="*/ 458 w 475"/>
                <a:gd name="T117" fmla="*/ 183 h 478"/>
                <a:gd name="T118" fmla="*/ 460 w 475"/>
                <a:gd name="T119" fmla="*/ 173 h 478"/>
                <a:gd name="T120" fmla="*/ 466 w 475"/>
                <a:gd name="T121" fmla="*/ 16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5" h="478">
                  <a:moveTo>
                    <a:pt x="153" y="33"/>
                  </a:moveTo>
                  <a:lnTo>
                    <a:pt x="155" y="35"/>
                  </a:lnTo>
                  <a:lnTo>
                    <a:pt x="155" y="37"/>
                  </a:lnTo>
                  <a:lnTo>
                    <a:pt x="159" y="33"/>
                  </a:lnTo>
                  <a:lnTo>
                    <a:pt x="163" y="33"/>
                  </a:lnTo>
                  <a:lnTo>
                    <a:pt x="163" y="31"/>
                  </a:lnTo>
                  <a:lnTo>
                    <a:pt x="163" y="31"/>
                  </a:lnTo>
                  <a:lnTo>
                    <a:pt x="163" y="29"/>
                  </a:lnTo>
                  <a:lnTo>
                    <a:pt x="165" y="27"/>
                  </a:lnTo>
                  <a:lnTo>
                    <a:pt x="167" y="27"/>
                  </a:lnTo>
                  <a:lnTo>
                    <a:pt x="169" y="27"/>
                  </a:lnTo>
                  <a:lnTo>
                    <a:pt x="169" y="25"/>
                  </a:lnTo>
                  <a:lnTo>
                    <a:pt x="169" y="25"/>
                  </a:lnTo>
                  <a:lnTo>
                    <a:pt x="167" y="23"/>
                  </a:lnTo>
                  <a:lnTo>
                    <a:pt x="167" y="23"/>
                  </a:lnTo>
                  <a:lnTo>
                    <a:pt x="163" y="25"/>
                  </a:lnTo>
                  <a:lnTo>
                    <a:pt x="161" y="27"/>
                  </a:lnTo>
                  <a:lnTo>
                    <a:pt x="161" y="29"/>
                  </a:lnTo>
                  <a:lnTo>
                    <a:pt x="155" y="31"/>
                  </a:lnTo>
                  <a:lnTo>
                    <a:pt x="153" y="33"/>
                  </a:lnTo>
                  <a:close/>
                  <a:moveTo>
                    <a:pt x="167" y="19"/>
                  </a:moveTo>
                  <a:lnTo>
                    <a:pt x="169" y="19"/>
                  </a:lnTo>
                  <a:lnTo>
                    <a:pt x="172" y="19"/>
                  </a:lnTo>
                  <a:lnTo>
                    <a:pt x="172" y="19"/>
                  </a:lnTo>
                  <a:lnTo>
                    <a:pt x="172" y="17"/>
                  </a:lnTo>
                  <a:lnTo>
                    <a:pt x="172" y="17"/>
                  </a:lnTo>
                  <a:lnTo>
                    <a:pt x="172" y="15"/>
                  </a:lnTo>
                  <a:lnTo>
                    <a:pt x="174" y="15"/>
                  </a:lnTo>
                  <a:lnTo>
                    <a:pt x="174" y="13"/>
                  </a:lnTo>
                  <a:lnTo>
                    <a:pt x="172" y="13"/>
                  </a:lnTo>
                  <a:lnTo>
                    <a:pt x="169" y="15"/>
                  </a:lnTo>
                  <a:lnTo>
                    <a:pt x="165" y="15"/>
                  </a:lnTo>
                  <a:lnTo>
                    <a:pt x="163" y="17"/>
                  </a:lnTo>
                  <a:lnTo>
                    <a:pt x="163" y="19"/>
                  </a:lnTo>
                  <a:lnTo>
                    <a:pt x="163" y="19"/>
                  </a:lnTo>
                  <a:lnTo>
                    <a:pt x="167" y="19"/>
                  </a:lnTo>
                  <a:close/>
                  <a:moveTo>
                    <a:pt x="139" y="17"/>
                  </a:moveTo>
                  <a:lnTo>
                    <a:pt x="141" y="15"/>
                  </a:lnTo>
                  <a:lnTo>
                    <a:pt x="141" y="15"/>
                  </a:lnTo>
                  <a:lnTo>
                    <a:pt x="143" y="13"/>
                  </a:lnTo>
                  <a:lnTo>
                    <a:pt x="141" y="11"/>
                  </a:lnTo>
                  <a:lnTo>
                    <a:pt x="141" y="13"/>
                  </a:lnTo>
                  <a:lnTo>
                    <a:pt x="139" y="15"/>
                  </a:lnTo>
                  <a:lnTo>
                    <a:pt x="139" y="15"/>
                  </a:lnTo>
                  <a:lnTo>
                    <a:pt x="139" y="17"/>
                  </a:lnTo>
                  <a:close/>
                  <a:moveTo>
                    <a:pt x="444" y="211"/>
                  </a:moveTo>
                  <a:lnTo>
                    <a:pt x="442" y="211"/>
                  </a:lnTo>
                  <a:lnTo>
                    <a:pt x="440" y="209"/>
                  </a:lnTo>
                  <a:lnTo>
                    <a:pt x="436" y="205"/>
                  </a:lnTo>
                  <a:lnTo>
                    <a:pt x="434" y="205"/>
                  </a:lnTo>
                  <a:lnTo>
                    <a:pt x="432" y="205"/>
                  </a:lnTo>
                  <a:lnTo>
                    <a:pt x="432" y="207"/>
                  </a:lnTo>
                  <a:lnTo>
                    <a:pt x="430" y="207"/>
                  </a:lnTo>
                  <a:lnTo>
                    <a:pt x="426" y="209"/>
                  </a:lnTo>
                  <a:lnTo>
                    <a:pt x="426" y="211"/>
                  </a:lnTo>
                  <a:lnTo>
                    <a:pt x="426" y="209"/>
                  </a:lnTo>
                  <a:lnTo>
                    <a:pt x="423" y="209"/>
                  </a:lnTo>
                  <a:lnTo>
                    <a:pt x="421" y="211"/>
                  </a:lnTo>
                  <a:lnTo>
                    <a:pt x="419" y="211"/>
                  </a:lnTo>
                  <a:lnTo>
                    <a:pt x="417" y="213"/>
                  </a:lnTo>
                  <a:lnTo>
                    <a:pt x="415" y="220"/>
                  </a:lnTo>
                  <a:lnTo>
                    <a:pt x="413" y="224"/>
                  </a:lnTo>
                  <a:lnTo>
                    <a:pt x="415" y="226"/>
                  </a:lnTo>
                  <a:lnTo>
                    <a:pt x="413" y="228"/>
                  </a:lnTo>
                  <a:lnTo>
                    <a:pt x="413" y="230"/>
                  </a:lnTo>
                  <a:lnTo>
                    <a:pt x="413" y="230"/>
                  </a:lnTo>
                  <a:lnTo>
                    <a:pt x="411" y="232"/>
                  </a:lnTo>
                  <a:lnTo>
                    <a:pt x="407" y="234"/>
                  </a:lnTo>
                  <a:lnTo>
                    <a:pt x="403" y="238"/>
                  </a:lnTo>
                  <a:lnTo>
                    <a:pt x="401" y="238"/>
                  </a:lnTo>
                  <a:lnTo>
                    <a:pt x="401" y="240"/>
                  </a:lnTo>
                  <a:lnTo>
                    <a:pt x="401" y="244"/>
                  </a:lnTo>
                  <a:lnTo>
                    <a:pt x="399" y="244"/>
                  </a:lnTo>
                  <a:lnTo>
                    <a:pt x="397" y="244"/>
                  </a:lnTo>
                  <a:lnTo>
                    <a:pt x="395" y="244"/>
                  </a:lnTo>
                  <a:lnTo>
                    <a:pt x="393" y="244"/>
                  </a:lnTo>
                  <a:lnTo>
                    <a:pt x="393" y="242"/>
                  </a:lnTo>
                  <a:lnTo>
                    <a:pt x="391" y="242"/>
                  </a:lnTo>
                  <a:lnTo>
                    <a:pt x="391" y="240"/>
                  </a:lnTo>
                  <a:lnTo>
                    <a:pt x="393" y="238"/>
                  </a:lnTo>
                  <a:lnTo>
                    <a:pt x="393" y="236"/>
                  </a:lnTo>
                  <a:lnTo>
                    <a:pt x="393" y="234"/>
                  </a:lnTo>
                  <a:lnTo>
                    <a:pt x="393" y="234"/>
                  </a:lnTo>
                  <a:lnTo>
                    <a:pt x="393" y="232"/>
                  </a:lnTo>
                  <a:lnTo>
                    <a:pt x="395" y="232"/>
                  </a:lnTo>
                  <a:lnTo>
                    <a:pt x="395" y="232"/>
                  </a:lnTo>
                  <a:lnTo>
                    <a:pt x="393" y="230"/>
                  </a:lnTo>
                  <a:lnTo>
                    <a:pt x="393" y="230"/>
                  </a:lnTo>
                  <a:lnTo>
                    <a:pt x="393" y="226"/>
                  </a:lnTo>
                  <a:lnTo>
                    <a:pt x="395" y="226"/>
                  </a:lnTo>
                  <a:lnTo>
                    <a:pt x="395" y="224"/>
                  </a:lnTo>
                  <a:lnTo>
                    <a:pt x="397" y="222"/>
                  </a:lnTo>
                  <a:lnTo>
                    <a:pt x="397" y="222"/>
                  </a:lnTo>
                  <a:lnTo>
                    <a:pt x="397" y="220"/>
                  </a:lnTo>
                  <a:lnTo>
                    <a:pt x="397" y="220"/>
                  </a:lnTo>
                  <a:lnTo>
                    <a:pt x="397" y="218"/>
                  </a:lnTo>
                  <a:lnTo>
                    <a:pt x="399" y="218"/>
                  </a:lnTo>
                  <a:lnTo>
                    <a:pt x="399" y="216"/>
                  </a:lnTo>
                  <a:lnTo>
                    <a:pt x="403" y="209"/>
                  </a:lnTo>
                  <a:lnTo>
                    <a:pt x="403" y="207"/>
                  </a:lnTo>
                  <a:lnTo>
                    <a:pt x="403" y="205"/>
                  </a:lnTo>
                  <a:lnTo>
                    <a:pt x="403" y="201"/>
                  </a:lnTo>
                  <a:lnTo>
                    <a:pt x="407" y="199"/>
                  </a:lnTo>
                  <a:lnTo>
                    <a:pt x="413" y="197"/>
                  </a:lnTo>
                  <a:lnTo>
                    <a:pt x="415" y="197"/>
                  </a:lnTo>
                  <a:lnTo>
                    <a:pt x="417" y="195"/>
                  </a:lnTo>
                  <a:lnTo>
                    <a:pt x="417" y="193"/>
                  </a:lnTo>
                  <a:lnTo>
                    <a:pt x="417" y="191"/>
                  </a:lnTo>
                  <a:lnTo>
                    <a:pt x="417" y="189"/>
                  </a:lnTo>
                  <a:lnTo>
                    <a:pt x="417" y="189"/>
                  </a:lnTo>
                  <a:lnTo>
                    <a:pt x="417" y="187"/>
                  </a:lnTo>
                  <a:lnTo>
                    <a:pt x="419" y="185"/>
                  </a:lnTo>
                  <a:lnTo>
                    <a:pt x="419" y="183"/>
                  </a:lnTo>
                  <a:lnTo>
                    <a:pt x="415" y="183"/>
                  </a:lnTo>
                  <a:lnTo>
                    <a:pt x="413" y="181"/>
                  </a:lnTo>
                  <a:lnTo>
                    <a:pt x="413" y="181"/>
                  </a:lnTo>
                  <a:lnTo>
                    <a:pt x="413" y="181"/>
                  </a:lnTo>
                  <a:lnTo>
                    <a:pt x="411" y="179"/>
                  </a:lnTo>
                  <a:lnTo>
                    <a:pt x="411" y="177"/>
                  </a:lnTo>
                  <a:lnTo>
                    <a:pt x="409" y="177"/>
                  </a:lnTo>
                  <a:lnTo>
                    <a:pt x="409" y="175"/>
                  </a:lnTo>
                  <a:lnTo>
                    <a:pt x="407" y="175"/>
                  </a:lnTo>
                  <a:lnTo>
                    <a:pt x="407" y="170"/>
                  </a:lnTo>
                  <a:lnTo>
                    <a:pt x="409" y="170"/>
                  </a:lnTo>
                  <a:lnTo>
                    <a:pt x="409" y="166"/>
                  </a:lnTo>
                  <a:lnTo>
                    <a:pt x="411" y="160"/>
                  </a:lnTo>
                  <a:lnTo>
                    <a:pt x="411" y="160"/>
                  </a:lnTo>
                  <a:lnTo>
                    <a:pt x="413" y="158"/>
                  </a:lnTo>
                  <a:lnTo>
                    <a:pt x="413" y="158"/>
                  </a:lnTo>
                  <a:lnTo>
                    <a:pt x="413" y="158"/>
                  </a:lnTo>
                  <a:lnTo>
                    <a:pt x="413" y="156"/>
                  </a:lnTo>
                  <a:lnTo>
                    <a:pt x="411" y="156"/>
                  </a:lnTo>
                  <a:lnTo>
                    <a:pt x="411" y="156"/>
                  </a:lnTo>
                  <a:lnTo>
                    <a:pt x="411" y="154"/>
                  </a:lnTo>
                  <a:lnTo>
                    <a:pt x="409" y="154"/>
                  </a:lnTo>
                  <a:lnTo>
                    <a:pt x="409" y="154"/>
                  </a:lnTo>
                  <a:lnTo>
                    <a:pt x="409" y="154"/>
                  </a:lnTo>
                  <a:lnTo>
                    <a:pt x="403" y="158"/>
                  </a:lnTo>
                  <a:lnTo>
                    <a:pt x="403" y="158"/>
                  </a:lnTo>
                  <a:lnTo>
                    <a:pt x="403" y="158"/>
                  </a:lnTo>
                  <a:lnTo>
                    <a:pt x="401" y="158"/>
                  </a:lnTo>
                  <a:lnTo>
                    <a:pt x="399" y="158"/>
                  </a:lnTo>
                  <a:lnTo>
                    <a:pt x="399" y="158"/>
                  </a:lnTo>
                  <a:lnTo>
                    <a:pt x="399" y="158"/>
                  </a:lnTo>
                  <a:lnTo>
                    <a:pt x="399" y="158"/>
                  </a:lnTo>
                  <a:lnTo>
                    <a:pt x="397" y="160"/>
                  </a:lnTo>
                  <a:lnTo>
                    <a:pt x="397" y="160"/>
                  </a:lnTo>
                  <a:lnTo>
                    <a:pt x="395" y="158"/>
                  </a:lnTo>
                  <a:lnTo>
                    <a:pt x="395" y="158"/>
                  </a:lnTo>
                  <a:lnTo>
                    <a:pt x="395" y="158"/>
                  </a:lnTo>
                  <a:lnTo>
                    <a:pt x="395" y="156"/>
                  </a:lnTo>
                  <a:lnTo>
                    <a:pt x="395" y="154"/>
                  </a:lnTo>
                  <a:lnTo>
                    <a:pt x="395" y="154"/>
                  </a:lnTo>
                  <a:lnTo>
                    <a:pt x="395" y="152"/>
                  </a:lnTo>
                  <a:lnTo>
                    <a:pt x="395" y="152"/>
                  </a:lnTo>
                  <a:lnTo>
                    <a:pt x="395" y="150"/>
                  </a:lnTo>
                  <a:lnTo>
                    <a:pt x="395" y="150"/>
                  </a:lnTo>
                  <a:lnTo>
                    <a:pt x="395" y="150"/>
                  </a:lnTo>
                  <a:lnTo>
                    <a:pt x="397" y="148"/>
                  </a:lnTo>
                  <a:lnTo>
                    <a:pt x="399" y="148"/>
                  </a:lnTo>
                  <a:lnTo>
                    <a:pt x="399" y="146"/>
                  </a:lnTo>
                  <a:lnTo>
                    <a:pt x="399" y="146"/>
                  </a:lnTo>
                  <a:lnTo>
                    <a:pt x="399" y="144"/>
                  </a:lnTo>
                  <a:lnTo>
                    <a:pt x="399" y="144"/>
                  </a:lnTo>
                  <a:lnTo>
                    <a:pt x="399" y="144"/>
                  </a:lnTo>
                  <a:lnTo>
                    <a:pt x="399" y="144"/>
                  </a:lnTo>
                  <a:lnTo>
                    <a:pt x="399" y="140"/>
                  </a:lnTo>
                  <a:lnTo>
                    <a:pt x="397" y="138"/>
                  </a:lnTo>
                  <a:lnTo>
                    <a:pt x="397" y="138"/>
                  </a:lnTo>
                  <a:lnTo>
                    <a:pt x="397" y="136"/>
                  </a:lnTo>
                  <a:lnTo>
                    <a:pt x="399" y="136"/>
                  </a:lnTo>
                  <a:lnTo>
                    <a:pt x="399" y="136"/>
                  </a:lnTo>
                  <a:lnTo>
                    <a:pt x="399" y="136"/>
                  </a:lnTo>
                  <a:lnTo>
                    <a:pt x="399" y="136"/>
                  </a:lnTo>
                  <a:lnTo>
                    <a:pt x="399" y="134"/>
                  </a:lnTo>
                  <a:lnTo>
                    <a:pt x="399" y="134"/>
                  </a:lnTo>
                  <a:lnTo>
                    <a:pt x="399" y="132"/>
                  </a:lnTo>
                  <a:lnTo>
                    <a:pt x="399" y="132"/>
                  </a:lnTo>
                  <a:lnTo>
                    <a:pt x="397" y="129"/>
                  </a:lnTo>
                  <a:lnTo>
                    <a:pt x="397" y="127"/>
                  </a:lnTo>
                  <a:lnTo>
                    <a:pt x="397" y="127"/>
                  </a:lnTo>
                  <a:lnTo>
                    <a:pt x="397" y="127"/>
                  </a:lnTo>
                  <a:lnTo>
                    <a:pt x="397" y="125"/>
                  </a:lnTo>
                  <a:lnTo>
                    <a:pt x="397" y="125"/>
                  </a:lnTo>
                  <a:lnTo>
                    <a:pt x="397" y="125"/>
                  </a:lnTo>
                  <a:lnTo>
                    <a:pt x="397" y="125"/>
                  </a:lnTo>
                  <a:lnTo>
                    <a:pt x="397" y="125"/>
                  </a:lnTo>
                  <a:lnTo>
                    <a:pt x="397" y="123"/>
                  </a:lnTo>
                  <a:lnTo>
                    <a:pt x="395" y="123"/>
                  </a:lnTo>
                  <a:lnTo>
                    <a:pt x="395" y="121"/>
                  </a:lnTo>
                  <a:lnTo>
                    <a:pt x="393" y="121"/>
                  </a:lnTo>
                  <a:lnTo>
                    <a:pt x="391" y="121"/>
                  </a:lnTo>
                  <a:lnTo>
                    <a:pt x="391" y="119"/>
                  </a:lnTo>
                  <a:lnTo>
                    <a:pt x="391" y="119"/>
                  </a:lnTo>
                  <a:lnTo>
                    <a:pt x="389" y="119"/>
                  </a:lnTo>
                  <a:lnTo>
                    <a:pt x="389" y="119"/>
                  </a:lnTo>
                  <a:lnTo>
                    <a:pt x="389" y="117"/>
                  </a:lnTo>
                  <a:lnTo>
                    <a:pt x="389" y="117"/>
                  </a:lnTo>
                  <a:lnTo>
                    <a:pt x="385" y="117"/>
                  </a:lnTo>
                  <a:lnTo>
                    <a:pt x="382" y="117"/>
                  </a:lnTo>
                  <a:lnTo>
                    <a:pt x="382" y="117"/>
                  </a:lnTo>
                  <a:lnTo>
                    <a:pt x="382" y="117"/>
                  </a:lnTo>
                  <a:lnTo>
                    <a:pt x="382" y="117"/>
                  </a:lnTo>
                  <a:lnTo>
                    <a:pt x="380" y="115"/>
                  </a:lnTo>
                  <a:lnTo>
                    <a:pt x="380" y="115"/>
                  </a:lnTo>
                  <a:lnTo>
                    <a:pt x="380" y="115"/>
                  </a:lnTo>
                  <a:lnTo>
                    <a:pt x="380" y="115"/>
                  </a:lnTo>
                  <a:lnTo>
                    <a:pt x="378" y="117"/>
                  </a:lnTo>
                  <a:lnTo>
                    <a:pt x="376" y="117"/>
                  </a:lnTo>
                  <a:lnTo>
                    <a:pt x="376" y="117"/>
                  </a:lnTo>
                  <a:lnTo>
                    <a:pt x="374" y="117"/>
                  </a:lnTo>
                  <a:lnTo>
                    <a:pt x="374" y="115"/>
                  </a:lnTo>
                  <a:lnTo>
                    <a:pt x="372" y="115"/>
                  </a:lnTo>
                  <a:lnTo>
                    <a:pt x="372" y="115"/>
                  </a:lnTo>
                  <a:lnTo>
                    <a:pt x="370" y="115"/>
                  </a:lnTo>
                  <a:lnTo>
                    <a:pt x="370" y="113"/>
                  </a:lnTo>
                  <a:lnTo>
                    <a:pt x="370" y="113"/>
                  </a:lnTo>
                  <a:lnTo>
                    <a:pt x="370" y="113"/>
                  </a:lnTo>
                  <a:lnTo>
                    <a:pt x="370" y="111"/>
                  </a:lnTo>
                  <a:lnTo>
                    <a:pt x="372" y="109"/>
                  </a:lnTo>
                  <a:lnTo>
                    <a:pt x="372" y="109"/>
                  </a:lnTo>
                  <a:lnTo>
                    <a:pt x="372" y="109"/>
                  </a:lnTo>
                  <a:lnTo>
                    <a:pt x="372" y="107"/>
                  </a:lnTo>
                  <a:lnTo>
                    <a:pt x="372" y="107"/>
                  </a:lnTo>
                  <a:lnTo>
                    <a:pt x="370" y="103"/>
                  </a:lnTo>
                  <a:lnTo>
                    <a:pt x="370" y="103"/>
                  </a:lnTo>
                  <a:lnTo>
                    <a:pt x="368" y="101"/>
                  </a:lnTo>
                  <a:lnTo>
                    <a:pt x="368" y="101"/>
                  </a:lnTo>
                  <a:lnTo>
                    <a:pt x="366" y="101"/>
                  </a:lnTo>
                  <a:lnTo>
                    <a:pt x="364" y="101"/>
                  </a:lnTo>
                  <a:lnTo>
                    <a:pt x="364" y="99"/>
                  </a:lnTo>
                  <a:lnTo>
                    <a:pt x="364" y="99"/>
                  </a:lnTo>
                  <a:lnTo>
                    <a:pt x="362" y="101"/>
                  </a:lnTo>
                  <a:lnTo>
                    <a:pt x="362" y="101"/>
                  </a:lnTo>
                  <a:lnTo>
                    <a:pt x="362" y="101"/>
                  </a:lnTo>
                  <a:lnTo>
                    <a:pt x="360" y="101"/>
                  </a:lnTo>
                  <a:lnTo>
                    <a:pt x="358" y="99"/>
                  </a:lnTo>
                  <a:lnTo>
                    <a:pt x="358" y="99"/>
                  </a:lnTo>
                  <a:lnTo>
                    <a:pt x="356" y="99"/>
                  </a:lnTo>
                  <a:lnTo>
                    <a:pt x="354" y="99"/>
                  </a:lnTo>
                  <a:lnTo>
                    <a:pt x="354" y="99"/>
                  </a:lnTo>
                  <a:lnTo>
                    <a:pt x="352" y="99"/>
                  </a:lnTo>
                  <a:lnTo>
                    <a:pt x="350" y="97"/>
                  </a:lnTo>
                  <a:lnTo>
                    <a:pt x="350" y="97"/>
                  </a:lnTo>
                  <a:lnTo>
                    <a:pt x="350" y="97"/>
                  </a:lnTo>
                  <a:lnTo>
                    <a:pt x="348" y="99"/>
                  </a:lnTo>
                  <a:lnTo>
                    <a:pt x="346" y="99"/>
                  </a:lnTo>
                  <a:lnTo>
                    <a:pt x="346" y="99"/>
                  </a:lnTo>
                  <a:lnTo>
                    <a:pt x="344" y="97"/>
                  </a:lnTo>
                  <a:lnTo>
                    <a:pt x="342" y="97"/>
                  </a:lnTo>
                  <a:lnTo>
                    <a:pt x="342" y="97"/>
                  </a:lnTo>
                  <a:lnTo>
                    <a:pt x="342" y="97"/>
                  </a:lnTo>
                  <a:lnTo>
                    <a:pt x="342" y="97"/>
                  </a:lnTo>
                  <a:lnTo>
                    <a:pt x="339" y="97"/>
                  </a:lnTo>
                  <a:lnTo>
                    <a:pt x="339" y="97"/>
                  </a:lnTo>
                  <a:lnTo>
                    <a:pt x="337" y="97"/>
                  </a:lnTo>
                  <a:lnTo>
                    <a:pt x="337" y="95"/>
                  </a:lnTo>
                  <a:lnTo>
                    <a:pt x="335" y="95"/>
                  </a:lnTo>
                  <a:lnTo>
                    <a:pt x="335" y="97"/>
                  </a:lnTo>
                  <a:lnTo>
                    <a:pt x="335" y="97"/>
                  </a:lnTo>
                  <a:lnTo>
                    <a:pt x="333" y="97"/>
                  </a:lnTo>
                  <a:lnTo>
                    <a:pt x="333" y="97"/>
                  </a:lnTo>
                  <a:lnTo>
                    <a:pt x="333" y="97"/>
                  </a:lnTo>
                  <a:lnTo>
                    <a:pt x="333" y="97"/>
                  </a:lnTo>
                  <a:lnTo>
                    <a:pt x="331" y="97"/>
                  </a:lnTo>
                  <a:lnTo>
                    <a:pt x="331" y="97"/>
                  </a:lnTo>
                  <a:lnTo>
                    <a:pt x="329" y="99"/>
                  </a:lnTo>
                  <a:lnTo>
                    <a:pt x="329" y="99"/>
                  </a:lnTo>
                  <a:lnTo>
                    <a:pt x="329" y="99"/>
                  </a:lnTo>
                  <a:lnTo>
                    <a:pt x="325" y="97"/>
                  </a:lnTo>
                  <a:lnTo>
                    <a:pt x="323" y="97"/>
                  </a:lnTo>
                  <a:lnTo>
                    <a:pt x="323" y="97"/>
                  </a:lnTo>
                  <a:lnTo>
                    <a:pt x="321" y="97"/>
                  </a:lnTo>
                  <a:lnTo>
                    <a:pt x="321" y="97"/>
                  </a:lnTo>
                  <a:lnTo>
                    <a:pt x="321" y="97"/>
                  </a:lnTo>
                  <a:lnTo>
                    <a:pt x="319" y="97"/>
                  </a:lnTo>
                  <a:lnTo>
                    <a:pt x="319" y="97"/>
                  </a:lnTo>
                  <a:lnTo>
                    <a:pt x="317" y="97"/>
                  </a:lnTo>
                  <a:lnTo>
                    <a:pt x="317" y="97"/>
                  </a:lnTo>
                  <a:lnTo>
                    <a:pt x="317" y="97"/>
                  </a:lnTo>
                  <a:lnTo>
                    <a:pt x="315" y="97"/>
                  </a:lnTo>
                  <a:lnTo>
                    <a:pt x="315" y="97"/>
                  </a:lnTo>
                  <a:lnTo>
                    <a:pt x="313" y="97"/>
                  </a:lnTo>
                  <a:lnTo>
                    <a:pt x="313" y="97"/>
                  </a:lnTo>
                  <a:lnTo>
                    <a:pt x="311" y="97"/>
                  </a:lnTo>
                  <a:lnTo>
                    <a:pt x="307" y="95"/>
                  </a:lnTo>
                  <a:lnTo>
                    <a:pt x="301" y="93"/>
                  </a:lnTo>
                  <a:lnTo>
                    <a:pt x="296" y="91"/>
                  </a:lnTo>
                  <a:lnTo>
                    <a:pt x="292" y="88"/>
                  </a:lnTo>
                  <a:lnTo>
                    <a:pt x="290" y="88"/>
                  </a:lnTo>
                  <a:lnTo>
                    <a:pt x="286" y="86"/>
                  </a:lnTo>
                  <a:lnTo>
                    <a:pt x="286" y="86"/>
                  </a:lnTo>
                  <a:lnTo>
                    <a:pt x="284" y="86"/>
                  </a:lnTo>
                  <a:lnTo>
                    <a:pt x="280" y="86"/>
                  </a:lnTo>
                  <a:lnTo>
                    <a:pt x="276" y="84"/>
                  </a:lnTo>
                  <a:lnTo>
                    <a:pt x="270" y="84"/>
                  </a:lnTo>
                  <a:lnTo>
                    <a:pt x="264" y="84"/>
                  </a:lnTo>
                  <a:lnTo>
                    <a:pt x="258" y="82"/>
                  </a:lnTo>
                  <a:lnTo>
                    <a:pt x="249" y="82"/>
                  </a:lnTo>
                  <a:lnTo>
                    <a:pt x="243" y="80"/>
                  </a:lnTo>
                  <a:lnTo>
                    <a:pt x="237" y="78"/>
                  </a:lnTo>
                  <a:lnTo>
                    <a:pt x="229" y="78"/>
                  </a:lnTo>
                  <a:lnTo>
                    <a:pt x="225" y="76"/>
                  </a:lnTo>
                  <a:lnTo>
                    <a:pt x="219" y="76"/>
                  </a:lnTo>
                  <a:lnTo>
                    <a:pt x="217" y="76"/>
                  </a:lnTo>
                  <a:lnTo>
                    <a:pt x="213" y="76"/>
                  </a:lnTo>
                  <a:lnTo>
                    <a:pt x="213" y="76"/>
                  </a:lnTo>
                  <a:lnTo>
                    <a:pt x="210" y="74"/>
                  </a:lnTo>
                  <a:lnTo>
                    <a:pt x="210" y="74"/>
                  </a:lnTo>
                  <a:lnTo>
                    <a:pt x="210" y="74"/>
                  </a:lnTo>
                  <a:lnTo>
                    <a:pt x="208" y="72"/>
                  </a:lnTo>
                  <a:lnTo>
                    <a:pt x="206" y="70"/>
                  </a:lnTo>
                  <a:lnTo>
                    <a:pt x="204" y="66"/>
                  </a:lnTo>
                  <a:lnTo>
                    <a:pt x="204" y="62"/>
                  </a:lnTo>
                  <a:lnTo>
                    <a:pt x="202" y="60"/>
                  </a:lnTo>
                  <a:lnTo>
                    <a:pt x="202" y="60"/>
                  </a:lnTo>
                  <a:lnTo>
                    <a:pt x="200" y="58"/>
                  </a:lnTo>
                  <a:lnTo>
                    <a:pt x="200" y="58"/>
                  </a:lnTo>
                  <a:lnTo>
                    <a:pt x="198" y="58"/>
                  </a:lnTo>
                  <a:lnTo>
                    <a:pt x="198" y="58"/>
                  </a:lnTo>
                  <a:lnTo>
                    <a:pt x="196" y="58"/>
                  </a:lnTo>
                  <a:lnTo>
                    <a:pt x="196" y="58"/>
                  </a:lnTo>
                  <a:lnTo>
                    <a:pt x="196" y="56"/>
                  </a:lnTo>
                  <a:lnTo>
                    <a:pt x="194" y="56"/>
                  </a:lnTo>
                  <a:lnTo>
                    <a:pt x="194" y="56"/>
                  </a:lnTo>
                  <a:lnTo>
                    <a:pt x="192" y="56"/>
                  </a:lnTo>
                  <a:lnTo>
                    <a:pt x="192" y="54"/>
                  </a:lnTo>
                  <a:lnTo>
                    <a:pt x="192" y="54"/>
                  </a:lnTo>
                  <a:lnTo>
                    <a:pt x="190" y="54"/>
                  </a:lnTo>
                  <a:lnTo>
                    <a:pt x="190" y="56"/>
                  </a:lnTo>
                  <a:lnTo>
                    <a:pt x="188" y="56"/>
                  </a:lnTo>
                  <a:lnTo>
                    <a:pt x="188" y="56"/>
                  </a:lnTo>
                  <a:lnTo>
                    <a:pt x="188" y="56"/>
                  </a:lnTo>
                  <a:lnTo>
                    <a:pt x="186" y="56"/>
                  </a:lnTo>
                  <a:lnTo>
                    <a:pt x="186" y="56"/>
                  </a:lnTo>
                  <a:lnTo>
                    <a:pt x="186" y="54"/>
                  </a:lnTo>
                  <a:lnTo>
                    <a:pt x="186" y="52"/>
                  </a:lnTo>
                  <a:lnTo>
                    <a:pt x="186" y="52"/>
                  </a:lnTo>
                  <a:lnTo>
                    <a:pt x="184" y="54"/>
                  </a:lnTo>
                  <a:lnTo>
                    <a:pt x="182" y="54"/>
                  </a:lnTo>
                  <a:lnTo>
                    <a:pt x="180" y="52"/>
                  </a:lnTo>
                  <a:lnTo>
                    <a:pt x="174" y="50"/>
                  </a:lnTo>
                  <a:lnTo>
                    <a:pt x="165" y="47"/>
                  </a:lnTo>
                  <a:lnTo>
                    <a:pt x="159" y="43"/>
                  </a:lnTo>
                  <a:lnTo>
                    <a:pt x="157" y="41"/>
                  </a:lnTo>
                  <a:lnTo>
                    <a:pt x="159" y="41"/>
                  </a:lnTo>
                  <a:lnTo>
                    <a:pt x="159" y="43"/>
                  </a:lnTo>
                  <a:lnTo>
                    <a:pt x="159" y="43"/>
                  </a:lnTo>
                  <a:lnTo>
                    <a:pt x="159" y="43"/>
                  </a:lnTo>
                  <a:lnTo>
                    <a:pt x="157" y="43"/>
                  </a:lnTo>
                  <a:lnTo>
                    <a:pt x="157" y="45"/>
                  </a:lnTo>
                  <a:lnTo>
                    <a:pt x="157" y="45"/>
                  </a:lnTo>
                  <a:lnTo>
                    <a:pt x="159" y="45"/>
                  </a:lnTo>
                  <a:lnTo>
                    <a:pt x="159" y="47"/>
                  </a:lnTo>
                  <a:lnTo>
                    <a:pt x="157" y="50"/>
                  </a:lnTo>
                  <a:lnTo>
                    <a:pt x="147" y="54"/>
                  </a:lnTo>
                  <a:lnTo>
                    <a:pt x="145" y="54"/>
                  </a:lnTo>
                  <a:lnTo>
                    <a:pt x="143" y="54"/>
                  </a:lnTo>
                  <a:lnTo>
                    <a:pt x="145" y="52"/>
                  </a:lnTo>
                  <a:lnTo>
                    <a:pt x="145" y="50"/>
                  </a:lnTo>
                  <a:lnTo>
                    <a:pt x="149" y="43"/>
                  </a:lnTo>
                  <a:lnTo>
                    <a:pt x="149" y="41"/>
                  </a:lnTo>
                  <a:lnTo>
                    <a:pt x="149" y="41"/>
                  </a:lnTo>
                  <a:lnTo>
                    <a:pt x="149" y="39"/>
                  </a:lnTo>
                  <a:lnTo>
                    <a:pt x="149" y="39"/>
                  </a:lnTo>
                  <a:lnTo>
                    <a:pt x="149" y="37"/>
                  </a:lnTo>
                  <a:lnTo>
                    <a:pt x="149" y="35"/>
                  </a:lnTo>
                  <a:lnTo>
                    <a:pt x="149" y="33"/>
                  </a:lnTo>
                  <a:lnTo>
                    <a:pt x="151" y="31"/>
                  </a:lnTo>
                  <a:lnTo>
                    <a:pt x="151" y="31"/>
                  </a:lnTo>
                  <a:lnTo>
                    <a:pt x="153" y="25"/>
                  </a:lnTo>
                  <a:lnTo>
                    <a:pt x="155" y="25"/>
                  </a:lnTo>
                  <a:lnTo>
                    <a:pt x="155" y="23"/>
                  </a:lnTo>
                  <a:lnTo>
                    <a:pt x="153" y="23"/>
                  </a:lnTo>
                  <a:lnTo>
                    <a:pt x="155" y="21"/>
                  </a:lnTo>
                  <a:lnTo>
                    <a:pt x="155" y="21"/>
                  </a:lnTo>
                  <a:lnTo>
                    <a:pt x="155" y="21"/>
                  </a:lnTo>
                  <a:lnTo>
                    <a:pt x="153" y="19"/>
                  </a:lnTo>
                  <a:lnTo>
                    <a:pt x="153" y="17"/>
                  </a:lnTo>
                  <a:lnTo>
                    <a:pt x="153" y="17"/>
                  </a:lnTo>
                  <a:lnTo>
                    <a:pt x="151" y="17"/>
                  </a:lnTo>
                  <a:lnTo>
                    <a:pt x="149" y="17"/>
                  </a:lnTo>
                  <a:lnTo>
                    <a:pt x="149" y="17"/>
                  </a:lnTo>
                  <a:lnTo>
                    <a:pt x="149" y="15"/>
                  </a:lnTo>
                  <a:lnTo>
                    <a:pt x="149" y="15"/>
                  </a:lnTo>
                  <a:lnTo>
                    <a:pt x="149" y="15"/>
                  </a:lnTo>
                  <a:lnTo>
                    <a:pt x="147" y="15"/>
                  </a:lnTo>
                  <a:lnTo>
                    <a:pt x="147" y="15"/>
                  </a:lnTo>
                  <a:lnTo>
                    <a:pt x="145" y="15"/>
                  </a:lnTo>
                  <a:lnTo>
                    <a:pt x="145" y="17"/>
                  </a:lnTo>
                  <a:lnTo>
                    <a:pt x="145" y="17"/>
                  </a:lnTo>
                  <a:lnTo>
                    <a:pt x="145" y="17"/>
                  </a:lnTo>
                  <a:lnTo>
                    <a:pt x="145" y="17"/>
                  </a:lnTo>
                  <a:lnTo>
                    <a:pt x="143" y="19"/>
                  </a:lnTo>
                  <a:lnTo>
                    <a:pt x="143" y="19"/>
                  </a:lnTo>
                  <a:lnTo>
                    <a:pt x="141" y="19"/>
                  </a:lnTo>
                  <a:lnTo>
                    <a:pt x="141" y="17"/>
                  </a:lnTo>
                  <a:lnTo>
                    <a:pt x="139" y="17"/>
                  </a:lnTo>
                  <a:lnTo>
                    <a:pt x="139" y="19"/>
                  </a:lnTo>
                  <a:lnTo>
                    <a:pt x="139" y="19"/>
                  </a:lnTo>
                  <a:lnTo>
                    <a:pt x="139" y="19"/>
                  </a:lnTo>
                  <a:lnTo>
                    <a:pt x="139" y="19"/>
                  </a:lnTo>
                  <a:lnTo>
                    <a:pt x="135" y="21"/>
                  </a:lnTo>
                  <a:lnTo>
                    <a:pt x="135" y="21"/>
                  </a:lnTo>
                  <a:lnTo>
                    <a:pt x="133" y="23"/>
                  </a:lnTo>
                  <a:lnTo>
                    <a:pt x="133" y="23"/>
                  </a:lnTo>
                  <a:lnTo>
                    <a:pt x="133" y="23"/>
                  </a:lnTo>
                  <a:lnTo>
                    <a:pt x="133" y="23"/>
                  </a:lnTo>
                  <a:lnTo>
                    <a:pt x="131" y="25"/>
                  </a:lnTo>
                  <a:lnTo>
                    <a:pt x="131" y="25"/>
                  </a:lnTo>
                  <a:lnTo>
                    <a:pt x="131" y="25"/>
                  </a:lnTo>
                  <a:lnTo>
                    <a:pt x="129" y="27"/>
                  </a:lnTo>
                  <a:lnTo>
                    <a:pt x="129" y="27"/>
                  </a:lnTo>
                  <a:lnTo>
                    <a:pt x="126" y="27"/>
                  </a:lnTo>
                  <a:lnTo>
                    <a:pt x="126" y="27"/>
                  </a:lnTo>
                  <a:lnTo>
                    <a:pt x="126" y="27"/>
                  </a:lnTo>
                  <a:lnTo>
                    <a:pt x="126" y="27"/>
                  </a:lnTo>
                  <a:lnTo>
                    <a:pt x="126" y="25"/>
                  </a:lnTo>
                  <a:lnTo>
                    <a:pt x="124" y="27"/>
                  </a:lnTo>
                  <a:lnTo>
                    <a:pt x="122" y="29"/>
                  </a:lnTo>
                  <a:lnTo>
                    <a:pt x="122" y="27"/>
                  </a:lnTo>
                  <a:lnTo>
                    <a:pt x="122" y="25"/>
                  </a:lnTo>
                  <a:lnTo>
                    <a:pt x="120" y="27"/>
                  </a:lnTo>
                  <a:lnTo>
                    <a:pt x="116" y="29"/>
                  </a:lnTo>
                  <a:lnTo>
                    <a:pt x="110" y="33"/>
                  </a:lnTo>
                  <a:lnTo>
                    <a:pt x="108" y="37"/>
                  </a:lnTo>
                  <a:lnTo>
                    <a:pt x="106" y="37"/>
                  </a:lnTo>
                  <a:lnTo>
                    <a:pt x="100" y="39"/>
                  </a:lnTo>
                  <a:lnTo>
                    <a:pt x="94" y="41"/>
                  </a:lnTo>
                  <a:lnTo>
                    <a:pt x="77" y="47"/>
                  </a:lnTo>
                  <a:lnTo>
                    <a:pt x="67" y="50"/>
                  </a:lnTo>
                  <a:lnTo>
                    <a:pt x="65" y="50"/>
                  </a:lnTo>
                  <a:lnTo>
                    <a:pt x="59" y="47"/>
                  </a:lnTo>
                  <a:lnTo>
                    <a:pt x="59" y="47"/>
                  </a:lnTo>
                  <a:lnTo>
                    <a:pt x="57" y="47"/>
                  </a:lnTo>
                  <a:lnTo>
                    <a:pt x="55" y="45"/>
                  </a:lnTo>
                  <a:lnTo>
                    <a:pt x="53" y="43"/>
                  </a:lnTo>
                  <a:lnTo>
                    <a:pt x="53" y="43"/>
                  </a:lnTo>
                  <a:lnTo>
                    <a:pt x="53" y="43"/>
                  </a:lnTo>
                  <a:lnTo>
                    <a:pt x="51" y="45"/>
                  </a:lnTo>
                  <a:lnTo>
                    <a:pt x="51" y="45"/>
                  </a:lnTo>
                  <a:lnTo>
                    <a:pt x="49" y="47"/>
                  </a:lnTo>
                  <a:lnTo>
                    <a:pt x="49" y="47"/>
                  </a:lnTo>
                  <a:lnTo>
                    <a:pt x="49" y="47"/>
                  </a:lnTo>
                  <a:lnTo>
                    <a:pt x="49" y="47"/>
                  </a:lnTo>
                  <a:lnTo>
                    <a:pt x="47" y="50"/>
                  </a:lnTo>
                  <a:lnTo>
                    <a:pt x="47" y="50"/>
                  </a:lnTo>
                  <a:lnTo>
                    <a:pt x="47" y="50"/>
                  </a:lnTo>
                  <a:lnTo>
                    <a:pt x="47" y="50"/>
                  </a:lnTo>
                  <a:lnTo>
                    <a:pt x="47" y="52"/>
                  </a:lnTo>
                  <a:lnTo>
                    <a:pt x="47" y="54"/>
                  </a:lnTo>
                  <a:lnTo>
                    <a:pt x="47" y="54"/>
                  </a:lnTo>
                  <a:lnTo>
                    <a:pt x="47" y="54"/>
                  </a:lnTo>
                  <a:lnTo>
                    <a:pt x="45" y="54"/>
                  </a:lnTo>
                  <a:lnTo>
                    <a:pt x="45" y="56"/>
                  </a:lnTo>
                  <a:lnTo>
                    <a:pt x="45" y="56"/>
                  </a:lnTo>
                  <a:lnTo>
                    <a:pt x="43" y="56"/>
                  </a:lnTo>
                  <a:lnTo>
                    <a:pt x="40" y="56"/>
                  </a:lnTo>
                  <a:lnTo>
                    <a:pt x="40" y="56"/>
                  </a:lnTo>
                  <a:lnTo>
                    <a:pt x="40" y="56"/>
                  </a:lnTo>
                  <a:lnTo>
                    <a:pt x="40" y="56"/>
                  </a:lnTo>
                  <a:lnTo>
                    <a:pt x="40" y="58"/>
                  </a:lnTo>
                  <a:lnTo>
                    <a:pt x="40" y="64"/>
                  </a:lnTo>
                  <a:lnTo>
                    <a:pt x="40" y="70"/>
                  </a:lnTo>
                  <a:lnTo>
                    <a:pt x="40" y="78"/>
                  </a:lnTo>
                  <a:lnTo>
                    <a:pt x="43" y="84"/>
                  </a:lnTo>
                  <a:lnTo>
                    <a:pt x="43" y="91"/>
                  </a:lnTo>
                  <a:lnTo>
                    <a:pt x="43" y="97"/>
                  </a:lnTo>
                  <a:lnTo>
                    <a:pt x="43" y="103"/>
                  </a:lnTo>
                  <a:lnTo>
                    <a:pt x="43" y="111"/>
                  </a:lnTo>
                  <a:lnTo>
                    <a:pt x="43" y="111"/>
                  </a:lnTo>
                  <a:lnTo>
                    <a:pt x="45" y="115"/>
                  </a:lnTo>
                  <a:lnTo>
                    <a:pt x="43" y="115"/>
                  </a:lnTo>
                  <a:lnTo>
                    <a:pt x="40" y="117"/>
                  </a:lnTo>
                  <a:lnTo>
                    <a:pt x="40" y="117"/>
                  </a:lnTo>
                  <a:lnTo>
                    <a:pt x="40" y="119"/>
                  </a:lnTo>
                  <a:lnTo>
                    <a:pt x="38" y="121"/>
                  </a:lnTo>
                  <a:lnTo>
                    <a:pt x="38" y="121"/>
                  </a:lnTo>
                  <a:lnTo>
                    <a:pt x="36" y="121"/>
                  </a:lnTo>
                  <a:lnTo>
                    <a:pt x="34" y="121"/>
                  </a:lnTo>
                  <a:lnTo>
                    <a:pt x="34" y="121"/>
                  </a:lnTo>
                  <a:lnTo>
                    <a:pt x="32" y="121"/>
                  </a:lnTo>
                  <a:lnTo>
                    <a:pt x="30" y="125"/>
                  </a:lnTo>
                  <a:lnTo>
                    <a:pt x="30" y="125"/>
                  </a:lnTo>
                  <a:lnTo>
                    <a:pt x="26" y="125"/>
                  </a:lnTo>
                  <a:lnTo>
                    <a:pt x="26" y="125"/>
                  </a:lnTo>
                  <a:lnTo>
                    <a:pt x="26" y="127"/>
                  </a:lnTo>
                  <a:lnTo>
                    <a:pt x="24" y="127"/>
                  </a:lnTo>
                  <a:lnTo>
                    <a:pt x="24" y="127"/>
                  </a:lnTo>
                  <a:lnTo>
                    <a:pt x="24" y="127"/>
                  </a:lnTo>
                  <a:lnTo>
                    <a:pt x="24" y="129"/>
                  </a:lnTo>
                  <a:lnTo>
                    <a:pt x="24" y="129"/>
                  </a:lnTo>
                  <a:lnTo>
                    <a:pt x="22" y="129"/>
                  </a:lnTo>
                  <a:lnTo>
                    <a:pt x="20" y="129"/>
                  </a:lnTo>
                  <a:lnTo>
                    <a:pt x="16" y="134"/>
                  </a:lnTo>
                  <a:lnTo>
                    <a:pt x="16" y="134"/>
                  </a:lnTo>
                  <a:lnTo>
                    <a:pt x="14" y="136"/>
                  </a:lnTo>
                  <a:lnTo>
                    <a:pt x="12" y="138"/>
                  </a:lnTo>
                  <a:lnTo>
                    <a:pt x="8" y="144"/>
                  </a:lnTo>
                  <a:lnTo>
                    <a:pt x="8" y="146"/>
                  </a:lnTo>
                  <a:lnTo>
                    <a:pt x="6" y="150"/>
                  </a:lnTo>
                  <a:lnTo>
                    <a:pt x="0" y="156"/>
                  </a:lnTo>
                  <a:lnTo>
                    <a:pt x="0" y="158"/>
                  </a:lnTo>
                  <a:lnTo>
                    <a:pt x="0" y="160"/>
                  </a:lnTo>
                  <a:lnTo>
                    <a:pt x="0" y="166"/>
                  </a:lnTo>
                  <a:lnTo>
                    <a:pt x="2" y="170"/>
                  </a:lnTo>
                  <a:lnTo>
                    <a:pt x="4" y="170"/>
                  </a:lnTo>
                  <a:lnTo>
                    <a:pt x="8" y="170"/>
                  </a:lnTo>
                  <a:lnTo>
                    <a:pt x="12" y="173"/>
                  </a:lnTo>
                  <a:lnTo>
                    <a:pt x="12" y="173"/>
                  </a:lnTo>
                  <a:lnTo>
                    <a:pt x="14" y="177"/>
                  </a:lnTo>
                  <a:lnTo>
                    <a:pt x="14" y="179"/>
                  </a:lnTo>
                  <a:lnTo>
                    <a:pt x="16" y="181"/>
                  </a:lnTo>
                  <a:lnTo>
                    <a:pt x="18" y="183"/>
                  </a:lnTo>
                  <a:lnTo>
                    <a:pt x="18" y="183"/>
                  </a:lnTo>
                  <a:lnTo>
                    <a:pt x="20" y="185"/>
                  </a:lnTo>
                  <a:lnTo>
                    <a:pt x="20" y="187"/>
                  </a:lnTo>
                  <a:lnTo>
                    <a:pt x="18" y="191"/>
                  </a:lnTo>
                  <a:lnTo>
                    <a:pt x="16" y="193"/>
                  </a:lnTo>
                  <a:lnTo>
                    <a:pt x="16" y="195"/>
                  </a:lnTo>
                  <a:lnTo>
                    <a:pt x="16" y="197"/>
                  </a:lnTo>
                  <a:lnTo>
                    <a:pt x="14" y="197"/>
                  </a:lnTo>
                  <a:lnTo>
                    <a:pt x="14" y="199"/>
                  </a:lnTo>
                  <a:lnTo>
                    <a:pt x="12" y="201"/>
                  </a:lnTo>
                  <a:lnTo>
                    <a:pt x="12" y="203"/>
                  </a:lnTo>
                  <a:lnTo>
                    <a:pt x="14" y="207"/>
                  </a:lnTo>
                  <a:lnTo>
                    <a:pt x="12" y="209"/>
                  </a:lnTo>
                  <a:lnTo>
                    <a:pt x="12" y="211"/>
                  </a:lnTo>
                  <a:lnTo>
                    <a:pt x="12" y="211"/>
                  </a:lnTo>
                  <a:lnTo>
                    <a:pt x="14" y="216"/>
                  </a:lnTo>
                  <a:lnTo>
                    <a:pt x="14" y="218"/>
                  </a:lnTo>
                  <a:lnTo>
                    <a:pt x="14" y="220"/>
                  </a:lnTo>
                  <a:lnTo>
                    <a:pt x="14" y="220"/>
                  </a:lnTo>
                  <a:lnTo>
                    <a:pt x="12" y="222"/>
                  </a:lnTo>
                  <a:lnTo>
                    <a:pt x="12" y="222"/>
                  </a:lnTo>
                  <a:lnTo>
                    <a:pt x="12" y="224"/>
                  </a:lnTo>
                  <a:lnTo>
                    <a:pt x="14" y="230"/>
                  </a:lnTo>
                  <a:lnTo>
                    <a:pt x="14" y="234"/>
                  </a:lnTo>
                  <a:lnTo>
                    <a:pt x="16" y="238"/>
                  </a:lnTo>
                  <a:lnTo>
                    <a:pt x="16" y="238"/>
                  </a:lnTo>
                  <a:lnTo>
                    <a:pt x="14" y="240"/>
                  </a:lnTo>
                  <a:lnTo>
                    <a:pt x="14" y="242"/>
                  </a:lnTo>
                  <a:lnTo>
                    <a:pt x="14" y="244"/>
                  </a:lnTo>
                  <a:lnTo>
                    <a:pt x="14" y="246"/>
                  </a:lnTo>
                  <a:lnTo>
                    <a:pt x="14" y="248"/>
                  </a:lnTo>
                  <a:lnTo>
                    <a:pt x="12" y="257"/>
                  </a:lnTo>
                  <a:lnTo>
                    <a:pt x="14" y="259"/>
                  </a:lnTo>
                  <a:lnTo>
                    <a:pt x="18" y="261"/>
                  </a:lnTo>
                  <a:lnTo>
                    <a:pt x="24" y="265"/>
                  </a:lnTo>
                  <a:lnTo>
                    <a:pt x="26" y="267"/>
                  </a:lnTo>
                  <a:lnTo>
                    <a:pt x="26" y="267"/>
                  </a:lnTo>
                  <a:lnTo>
                    <a:pt x="28" y="269"/>
                  </a:lnTo>
                  <a:lnTo>
                    <a:pt x="28" y="269"/>
                  </a:lnTo>
                  <a:lnTo>
                    <a:pt x="32" y="271"/>
                  </a:lnTo>
                  <a:lnTo>
                    <a:pt x="45" y="271"/>
                  </a:lnTo>
                  <a:lnTo>
                    <a:pt x="47" y="273"/>
                  </a:lnTo>
                  <a:lnTo>
                    <a:pt x="49" y="275"/>
                  </a:lnTo>
                  <a:lnTo>
                    <a:pt x="53" y="277"/>
                  </a:lnTo>
                  <a:lnTo>
                    <a:pt x="55" y="281"/>
                  </a:lnTo>
                  <a:lnTo>
                    <a:pt x="55" y="283"/>
                  </a:lnTo>
                  <a:lnTo>
                    <a:pt x="57" y="283"/>
                  </a:lnTo>
                  <a:lnTo>
                    <a:pt x="57" y="283"/>
                  </a:lnTo>
                  <a:lnTo>
                    <a:pt x="67" y="285"/>
                  </a:lnTo>
                  <a:lnTo>
                    <a:pt x="71" y="285"/>
                  </a:lnTo>
                  <a:lnTo>
                    <a:pt x="83" y="295"/>
                  </a:lnTo>
                  <a:lnTo>
                    <a:pt x="88" y="300"/>
                  </a:lnTo>
                  <a:lnTo>
                    <a:pt x="94" y="310"/>
                  </a:lnTo>
                  <a:lnTo>
                    <a:pt x="96" y="312"/>
                  </a:lnTo>
                  <a:lnTo>
                    <a:pt x="98" y="314"/>
                  </a:lnTo>
                  <a:lnTo>
                    <a:pt x="108" y="322"/>
                  </a:lnTo>
                  <a:lnTo>
                    <a:pt x="110" y="322"/>
                  </a:lnTo>
                  <a:lnTo>
                    <a:pt x="110" y="322"/>
                  </a:lnTo>
                  <a:lnTo>
                    <a:pt x="118" y="322"/>
                  </a:lnTo>
                  <a:lnTo>
                    <a:pt x="118" y="322"/>
                  </a:lnTo>
                  <a:lnTo>
                    <a:pt x="124" y="324"/>
                  </a:lnTo>
                  <a:lnTo>
                    <a:pt x="124" y="324"/>
                  </a:lnTo>
                  <a:lnTo>
                    <a:pt x="124" y="324"/>
                  </a:lnTo>
                  <a:lnTo>
                    <a:pt x="129" y="324"/>
                  </a:lnTo>
                  <a:lnTo>
                    <a:pt x="129" y="326"/>
                  </a:lnTo>
                  <a:lnTo>
                    <a:pt x="129" y="326"/>
                  </a:lnTo>
                  <a:lnTo>
                    <a:pt x="131" y="326"/>
                  </a:lnTo>
                  <a:lnTo>
                    <a:pt x="131" y="326"/>
                  </a:lnTo>
                  <a:lnTo>
                    <a:pt x="131" y="328"/>
                  </a:lnTo>
                  <a:lnTo>
                    <a:pt x="131" y="330"/>
                  </a:lnTo>
                  <a:lnTo>
                    <a:pt x="133" y="332"/>
                  </a:lnTo>
                  <a:lnTo>
                    <a:pt x="133" y="332"/>
                  </a:lnTo>
                  <a:lnTo>
                    <a:pt x="137" y="334"/>
                  </a:lnTo>
                  <a:lnTo>
                    <a:pt x="139" y="334"/>
                  </a:lnTo>
                  <a:lnTo>
                    <a:pt x="139" y="334"/>
                  </a:lnTo>
                  <a:lnTo>
                    <a:pt x="139" y="336"/>
                  </a:lnTo>
                  <a:lnTo>
                    <a:pt x="141" y="336"/>
                  </a:lnTo>
                  <a:lnTo>
                    <a:pt x="141" y="341"/>
                  </a:lnTo>
                  <a:lnTo>
                    <a:pt x="141" y="343"/>
                  </a:lnTo>
                  <a:lnTo>
                    <a:pt x="141" y="345"/>
                  </a:lnTo>
                  <a:lnTo>
                    <a:pt x="141" y="347"/>
                  </a:lnTo>
                  <a:lnTo>
                    <a:pt x="141" y="347"/>
                  </a:lnTo>
                  <a:lnTo>
                    <a:pt x="141" y="349"/>
                  </a:lnTo>
                  <a:lnTo>
                    <a:pt x="143" y="349"/>
                  </a:lnTo>
                  <a:lnTo>
                    <a:pt x="143" y="349"/>
                  </a:lnTo>
                  <a:lnTo>
                    <a:pt x="145" y="351"/>
                  </a:lnTo>
                  <a:lnTo>
                    <a:pt x="145" y="351"/>
                  </a:lnTo>
                  <a:lnTo>
                    <a:pt x="145" y="353"/>
                  </a:lnTo>
                  <a:lnTo>
                    <a:pt x="145" y="355"/>
                  </a:lnTo>
                  <a:lnTo>
                    <a:pt x="145" y="361"/>
                  </a:lnTo>
                  <a:lnTo>
                    <a:pt x="145" y="363"/>
                  </a:lnTo>
                  <a:lnTo>
                    <a:pt x="145" y="365"/>
                  </a:lnTo>
                  <a:lnTo>
                    <a:pt x="145" y="365"/>
                  </a:lnTo>
                  <a:lnTo>
                    <a:pt x="145" y="369"/>
                  </a:lnTo>
                  <a:lnTo>
                    <a:pt x="145" y="371"/>
                  </a:lnTo>
                  <a:lnTo>
                    <a:pt x="147" y="373"/>
                  </a:lnTo>
                  <a:lnTo>
                    <a:pt x="147" y="375"/>
                  </a:lnTo>
                  <a:lnTo>
                    <a:pt x="147" y="375"/>
                  </a:lnTo>
                  <a:lnTo>
                    <a:pt x="147" y="379"/>
                  </a:lnTo>
                  <a:lnTo>
                    <a:pt x="147" y="379"/>
                  </a:lnTo>
                  <a:lnTo>
                    <a:pt x="147" y="379"/>
                  </a:lnTo>
                  <a:lnTo>
                    <a:pt x="147" y="382"/>
                  </a:lnTo>
                  <a:lnTo>
                    <a:pt x="147" y="384"/>
                  </a:lnTo>
                  <a:lnTo>
                    <a:pt x="147" y="384"/>
                  </a:lnTo>
                  <a:lnTo>
                    <a:pt x="149" y="386"/>
                  </a:lnTo>
                  <a:lnTo>
                    <a:pt x="149" y="388"/>
                  </a:lnTo>
                  <a:lnTo>
                    <a:pt x="149" y="388"/>
                  </a:lnTo>
                  <a:lnTo>
                    <a:pt x="149" y="392"/>
                  </a:lnTo>
                  <a:lnTo>
                    <a:pt x="151" y="392"/>
                  </a:lnTo>
                  <a:lnTo>
                    <a:pt x="151" y="392"/>
                  </a:lnTo>
                  <a:lnTo>
                    <a:pt x="159" y="394"/>
                  </a:lnTo>
                  <a:lnTo>
                    <a:pt x="161" y="396"/>
                  </a:lnTo>
                  <a:lnTo>
                    <a:pt x="161" y="400"/>
                  </a:lnTo>
                  <a:lnTo>
                    <a:pt x="159" y="404"/>
                  </a:lnTo>
                  <a:lnTo>
                    <a:pt x="157" y="410"/>
                  </a:lnTo>
                  <a:lnTo>
                    <a:pt x="155" y="414"/>
                  </a:lnTo>
                  <a:lnTo>
                    <a:pt x="157" y="420"/>
                  </a:lnTo>
                  <a:lnTo>
                    <a:pt x="157" y="425"/>
                  </a:lnTo>
                  <a:lnTo>
                    <a:pt x="157" y="429"/>
                  </a:lnTo>
                  <a:lnTo>
                    <a:pt x="157" y="431"/>
                  </a:lnTo>
                  <a:lnTo>
                    <a:pt x="159" y="431"/>
                  </a:lnTo>
                  <a:lnTo>
                    <a:pt x="159" y="437"/>
                  </a:lnTo>
                  <a:lnTo>
                    <a:pt x="159" y="439"/>
                  </a:lnTo>
                  <a:lnTo>
                    <a:pt x="161" y="439"/>
                  </a:lnTo>
                  <a:lnTo>
                    <a:pt x="163" y="443"/>
                  </a:lnTo>
                  <a:lnTo>
                    <a:pt x="163" y="443"/>
                  </a:lnTo>
                  <a:lnTo>
                    <a:pt x="165" y="445"/>
                  </a:lnTo>
                  <a:lnTo>
                    <a:pt x="165" y="451"/>
                  </a:lnTo>
                  <a:lnTo>
                    <a:pt x="165" y="451"/>
                  </a:lnTo>
                  <a:lnTo>
                    <a:pt x="169" y="457"/>
                  </a:lnTo>
                  <a:lnTo>
                    <a:pt x="169" y="459"/>
                  </a:lnTo>
                  <a:lnTo>
                    <a:pt x="172" y="459"/>
                  </a:lnTo>
                  <a:lnTo>
                    <a:pt x="176" y="461"/>
                  </a:lnTo>
                  <a:lnTo>
                    <a:pt x="190" y="461"/>
                  </a:lnTo>
                  <a:lnTo>
                    <a:pt x="194" y="464"/>
                  </a:lnTo>
                  <a:lnTo>
                    <a:pt x="196" y="464"/>
                  </a:lnTo>
                  <a:lnTo>
                    <a:pt x="198" y="464"/>
                  </a:lnTo>
                  <a:lnTo>
                    <a:pt x="198" y="466"/>
                  </a:lnTo>
                  <a:lnTo>
                    <a:pt x="200" y="470"/>
                  </a:lnTo>
                  <a:lnTo>
                    <a:pt x="202" y="472"/>
                  </a:lnTo>
                  <a:lnTo>
                    <a:pt x="204" y="474"/>
                  </a:lnTo>
                  <a:lnTo>
                    <a:pt x="204" y="476"/>
                  </a:lnTo>
                  <a:lnTo>
                    <a:pt x="204" y="476"/>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19" y="478"/>
                  </a:lnTo>
                  <a:lnTo>
                    <a:pt x="233" y="476"/>
                  </a:lnTo>
                  <a:lnTo>
                    <a:pt x="247" y="476"/>
                  </a:lnTo>
                  <a:lnTo>
                    <a:pt x="262" y="474"/>
                  </a:lnTo>
                  <a:lnTo>
                    <a:pt x="276" y="474"/>
                  </a:lnTo>
                  <a:lnTo>
                    <a:pt x="290" y="472"/>
                  </a:lnTo>
                  <a:lnTo>
                    <a:pt x="305" y="470"/>
                  </a:lnTo>
                  <a:lnTo>
                    <a:pt x="319" y="470"/>
                  </a:lnTo>
                  <a:lnTo>
                    <a:pt x="333" y="468"/>
                  </a:lnTo>
                  <a:lnTo>
                    <a:pt x="348" y="468"/>
                  </a:lnTo>
                  <a:lnTo>
                    <a:pt x="362" y="466"/>
                  </a:lnTo>
                  <a:lnTo>
                    <a:pt x="376" y="464"/>
                  </a:lnTo>
                  <a:lnTo>
                    <a:pt x="391" y="464"/>
                  </a:lnTo>
                  <a:lnTo>
                    <a:pt x="405" y="461"/>
                  </a:lnTo>
                  <a:lnTo>
                    <a:pt x="419" y="459"/>
                  </a:lnTo>
                  <a:lnTo>
                    <a:pt x="434" y="459"/>
                  </a:lnTo>
                  <a:lnTo>
                    <a:pt x="432" y="451"/>
                  </a:lnTo>
                  <a:lnTo>
                    <a:pt x="432" y="449"/>
                  </a:lnTo>
                  <a:lnTo>
                    <a:pt x="434" y="447"/>
                  </a:lnTo>
                  <a:lnTo>
                    <a:pt x="434" y="447"/>
                  </a:lnTo>
                  <a:lnTo>
                    <a:pt x="432" y="445"/>
                  </a:lnTo>
                  <a:lnTo>
                    <a:pt x="432" y="443"/>
                  </a:lnTo>
                  <a:lnTo>
                    <a:pt x="432" y="443"/>
                  </a:lnTo>
                  <a:lnTo>
                    <a:pt x="432" y="441"/>
                  </a:lnTo>
                  <a:lnTo>
                    <a:pt x="432" y="439"/>
                  </a:lnTo>
                  <a:lnTo>
                    <a:pt x="434" y="437"/>
                  </a:lnTo>
                  <a:lnTo>
                    <a:pt x="434" y="429"/>
                  </a:lnTo>
                  <a:lnTo>
                    <a:pt x="434" y="427"/>
                  </a:lnTo>
                  <a:lnTo>
                    <a:pt x="432" y="425"/>
                  </a:lnTo>
                  <a:lnTo>
                    <a:pt x="428" y="420"/>
                  </a:lnTo>
                  <a:lnTo>
                    <a:pt x="428" y="418"/>
                  </a:lnTo>
                  <a:lnTo>
                    <a:pt x="428" y="418"/>
                  </a:lnTo>
                  <a:lnTo>
                    <a:pt x="426" y="410"/>
                  </a:lnTo>
                  <a:lnTo>
                    <a:pt x="426" y="408"/>
                  </a:lnTo>
                  <a:lnTo>
                    <a:pt x="423" y="406"/>
                  </a:lnTo>
                  <a:lnTo>
                    <a:pt x="421" y="404"/>
                  </a:lnTo>
                  <a:lnTo>
                    <a:pt x="419" y="404"/>
                  </a:lnTo>
                  <a:lnTo>
                    <a:pt x="419" y="402"/>
                  </a:lnTo>
                  <a:lnTo>
                    <a:pt x="421" y="398"/>
                  </a:lnTo>
                  <a:lnTo>
                    <a:pt x="421" y="396"/>
                  </a:lnTo>
                  <a:lnTo>
                    <a:pt x="421" y="396"/>
                  </a:lnTo>
                  <a:lnTo>
                    <a:pt x="421" y="396"/>
                  </a:lnTo>
                  <a:lnTo>
                    <a:pt x="419" y="394"/>
                  </a:lnTo>
                  <a:lnTo>
                    <a:pt x="419" y="392"/>
                  </a:lnTo>
                  <a:lnTo>
                    <a:pt x="419" y="390"/>
                  </a:lnTo>
                  <a:lnTo>
                    <a:pt x="419" y="390"/>
                  </a:lnTo>
                  <a:lnTo>
                    <a:pt x="419" y="388"/>
                  </a:lnTo>
                  <a:lnTo>
                    <a:pt x="419" y="384"/>
                  </a:lnTo>
                  <a:lnTo>
                    <a:pt x="417" y="384"/>
                  </a:lnTo>
                  <a:lnTo>
                    <a:pt x="417" y="382"/>
                  </a:lnTo>
                  <a:lnTo>
                    <a:pt x="417" y="377"/>
                  </a:lnTo>
                  <a:lnTo>
                    <a:pt x="417" y="369"/>
                  </a:lnTo>
                  <a:lnTo>
                    <a:pt x="417" y="367"/>
                  </a:lnTo>
                  <a:lnTo>
                    <a:pt x="421" y="357"/>
                  </a:lnTo>
                  <a:lnTo>
                    <a:pt x="423" y="351"/>
                  </a:lnTo>
                  <a:lnTo>
                    <a:pt x="421" y="349"/>
                  </a:lnTo>
                  <a:lnTo>
                    <a:pt x="421" y="347"/>
                  </a:lnTo>
                  <a:lnTo>
                    <a:pt x="423" y="345"/>
                  </a:lnTo>
                  <a:lnTo>
                    <a:pt x="426" y="334"/>
                  </a:lnTo>
                  <a:lnTo>
                    <a:pt x="428" y="330"/>
                  </a:lnTo>
                  <a:lnTo>
                    <a:pt x="428" y="328"/>
                  </a:lnTo>
                  <a:lnTo>
                    <a:pt x="428" y="328"/>
                  </a:lnTo>
                  <a:lnTo>
                    <a:pt x="428" y="328"/>
                  </a:lnTo>
                  <a:lnTo>
                    <a:pt x="428" y="326"/>
                  </a:lnTo>
                  <a:lnTo>
                    <a:pt x="428" y="326"/>
                  </a:lnTo>
                  <a:lnTo>
                    <a:pt x="428" y="324"/>
                  </a:lnTo>
                  <a:lnTo>
                    <a:pt x="428" y="324"/>
                  </a:lnTo>
                  <a:lnTo>
                    <a:pt x="428" y="322"/>
                  </a:lnTo>
                  <a:lnTo>
                    <a:pt x="426" y="320"/>
                  </a:lnTo>
                  <a:lnTo>
                    <a:pt x="426" y="320"/>
                  </a:lnTo>
                  <a:lnTo>
                    <a:pt x="423" y="318"/>
                  </a:lnTo>
                  <a:lnTo>
                    <a:pt x="423" y="316"/>
                  </a:lnTo>
                  <a:lnTo>
                    <a:pt x="423" y="308"/>
                  </a:lnTo>
                  <a:lnTo>
                    <a:pt x="423" y="306"/>
                  </a:lnTo>
                  <a:lnTo>
                    <a:pt x="426" y="304"/>
                  </a:lnTo>
                  <a:lnTo>
                    <a:pt x="426" y="304"/>
                  </a:lnTo>
                  <a:lnTo>
                    <a:pt x="426" y="300"/>
                  </a:lnTo>
                  <a:lnTo>
                    <a:pt x="426" y="298"/>
                  </a:lnTo>
                  <a:lnTo>
                    <a:pt x="428" y="287"/>
                  </a:lnTo>
                  <a:lnTo>
                    <a:pt x="430" y="287"/>
                  </a:lnTo>
                  <a:lnTo>
                    <a:pt x="430" y="285"/>
                  </a:lnTo>
                  <a:lnTo>
                    <a:pt x="436" y="283"/>
                  </a:lnTo>
                  <a:lnTo>
                    <a:pt x="436" y="281"/>
                  </a:lnTo>
                  <a:lnTo>
                    <a:pt x="438" y="279"/>
                  </a:lnTo>
                  <a:lnTo>
                    <a:pt x="438" y="277"/>
                  </a:lnTo>
                  <a:lnTo>
                    <a:pt x="438" y="275"/>
                  </a:lnTo>
                  <a:lnTo>
                    <a:pt x="438" y="273"/>
                  </a:lnTo>
                  <a:lnTo>
                    <a:pt x="434" y="269"/>
                  </a:lnTo>
                  <a:lnTo>
                    <a:pt x="434" y="265"/>
                  </a:lnTo>
                  <a:lnTo>
                    <a:pt x="434" y="265"/>
                  </a:lnTo>
                  <a:lnTo>
                    <a:pt x="434" y="263"/>
                  </a:lnTo>
                  <a:lnTo>
                    <a:pt x="434" y="261"/>
                  </a:lnTo>
                  <a:lnTo>
                    <a:pt x="434" y="259"/>
                  </a:lnTo>
                  <a:lnTo>
                    <a:pt x="434" y="257"/>
                  </a:lnTo>
                  <a:lnTo>
                    <a:pt x="434" y="254"/>
                  </a:lnTo>
                  <a:lnTo>
                    <a:pt x="436" y="242"/>
                  </a:lnTo>
                  <a:lnTo>
                    <a:pt x="436" y="238"/>
                  </a:lnTo>
                  <a:lnTo>
                    <a:pt x="438" y="234"/>
                  </a:lnTo>
                  <a:lnTo>
                    <a:pt x="442" y="228"/>
                  </a:lnTo>
                  <a:lnTo>
                    <a:pt x="442" y="226"/>
                  </a:lnTo>
                  <a:lnTo>
                    <a:pt x="442" y="224"/>
                  </a:lnTo>
                  <a:lnTo>
                    <a:pt x="444" y="224"/>
                  </a:lnTo>
                  <a:lnTo>
                    <a:pt x="444" y="224"/>
                  </a:lnTo>
                  <a:lnTo>
                    <a:pt x="444" y="222"/>
                  </a:lnTo>
                  <a:lnTo>
                    <a:pt x="444" y="213"/>
                  </a:lnTo>
                  <a:lnTo>
                    <a:pt x="444" y="211"/>
                  </a:lnTo>
                  <a:lnTo>
                    <a:pt x="444" y="211"/>
                  </a:lnTo>
                  <a:close/>
                  <a:moveTo>
                    <a:pt x="157" y="19"/>
                  </a:moveTo>
                  <a:lnTo>
                    <a:pt x="159" y="19"/>
                  </a:lnTo>
                  <a:lnTo>
                    <a:pt x="159" y="19"/>
                  </a:lnTo>
                  <a:lnTo>
                    <a:pt x="159" y="17"/>
                  </a:lnTo>
                  <a:lnTo>
                    <a:pt x="159" y="15"/>
                  </a:lnTo>
                  <a:lnTo>
                    <a:pt x="157" y="15"/>
                  </a:lnTo>
                  <a:lnTo>
                    <a:pt x="157" y="15"/>
                  </a:lnTo>
                  <a:lnTo>
                    <a:pt x="155" y="15"/>
                  </a:lnTo>
                  <a:lnTo>
                    <a:pt x="155" y="15"/>
                  </a:lnTo>
                  <a:lnTo>
                    <a:pt x="155" y="15"/>
                  </a:lnTo>
                  <a:lnTo>
                    <a:pt x="155" y="17"/>
                  </a:lnTo>
                  <a:lnTo>
                    <a:pt x="155" y="17"/>
                  </a:lnTo>
                  <a:lnTo>
                    <a:pt x="157" y="19"/>
                  </a:lnTo>
                  <a:lnTo>
                    <a:pt x="157" y="19"/>
                  </a:lnTo>
                  <a:close/>
                  <a:moveTo>
                    <a:pt x="182" y="4"/>
                  </a:moveTo>
                  <a:lnTo>
                    <a:pt x="182" y="2"/>
                  </a:lnTo>
                  <a:lnTo>
                    <a:pt x="182" y="2"/>
                  </a:lnTo>
                  <a:lnTo>
                    <a:pt x="182" y="0"/>
                  </a:lnTo>
                  <a:lnTo>
                    <a:pt x="182" y="0"/>
                  </a:lnTo>
                  <a:lnTo>
                    <a:pt x="182" y="0"/>
                  </a:lnTo>
                  <a:lnTo>
                    <a:pt x="180" y="0"/>
                  </a:lnTo>
                  <a:lnTo>
                    <a:pt x="178" y="2"/>
                  </a:lnTo>
                  <a:lnTo>
                    <a:pt x="178" y="7"/>
                  </a:lnTo>
                  <a:lnTo>
                    <a:pt x="178" y="9"/>
                  </a:lnTo>
                  <a:lnTo>
                    <a:pt x="180" y="7"/>
                  </a:lnTo>
                  <a:lnTo>
                    <a:pt x="182" y="4"/>
                  </a:lnTo>
                  <a:close/>
                  <a:moveTo>
                    <a:pt x="475" y="150"/>
                  </a:moveTo>
                  <a:lnTo>
                    <a:pt x="475" y="150"/>
                  </a:lnTo>
                  <a:lnTo>
                    <a:pt x="475" y="148"/>
                  </a:lnTo>
                  <a:lnTo>
                    <a:pt x="475" y="146"/>
                  </a:lnTo>
                  <a:lnTo>
                    <a:pt x="473" y="144"/>
                  </a:lnTo>
                  <a:lnTo>
                    <a:pt x="473" y="144"/>
                  </a:lnTo>
                  <a:lnTo>
                    <a:pt x="471" y="146"/>
                  </a:lnTo>
                  <a:lnTo>
                    <a:pt x="469" y="146"/>
                  </a:lnTo>
                  <a:lnTo>
                    <a:pt x="469" y="144"/>
                  </a:lnTo>
                  <a:lnTo>
                    <a:pt x="466" y="144"/>
                  </a:lnTo>
                  <a:lnTo>
                    <a:pt x="466" y="144"/>
                  </a:lnTo>
                  <a:lnTo>
                    <a:pt x="466" y="146"/>
                  </a:lnTo>
                  <a:lnTo>
                    <a:pt x="466" y="148"/>
                  </a:lnTo>
                  <a:lnTo>
                    <a:pt x="466" y="150"/>
                  </a:lnTo>
                  <a:lnTo>
                    <a:pt x="466" y="152"/>
                  </a:lnTo>
                  <a:lnTo>
                    <a:pt x="466" y="152"/>
                  </a:lnTo>
                  <a:lnTo>
                    <a:pt x="466" y="152"/>
                  </a:lnTo>
                  <a:lnTo>
                    <a:pt x="469" y="152"/>
                  </a:lnTo>
                  <a:lnTo>
                    <a:pt x="469" y="152"/>
                  </a:lnTo>
                  <a:lnTo>
                    <a:pt x="475" y="152"/>
                  </a:lnTo>
                  <a:lnTo>
                    <a:pt x="475" y="152"/>
                  </a:lnTo>
                  <a:lnTo>
                    <a:pt x="475" y="150"/>
                  </a:lnTo>
                  <a:close/>
                  <a:moveTo>
                    <a:pt x="466" y="162"/>
                  </a:moveTo>
                  <a:lnTo>
                    <a:pt x="464" y="160"/>
                  </a:lnTo>
                  <a:lnTo>
                    <a:pt x="466" y="160"/>
                  </a:lnTo>
                  <a:lnTo>
                    <a:pt x="466" y="158"/>
                  </a:lnTo>
                  <a:lnTo>
                    <a:pt x="464" y="158"/>
                  </a:lnTo>
                  <a:lnTo>
                    <a:pt x="462" y="158"/>
                  </a:lnTo>
                  <a:lnTo>
                    <a:pt x="460" y="158"/>
                  </a:lnTo>
                  <a:lnTo>
                    <a:pt x="460" y="158"/>
                  </a:lnTo>
                  <a:lnTo>
                    <a:pt x="458" y="158"/>
                  </a:lnTo>
                  <a:lnTo>
                    <a:pt x="458" y="158"/>
                  </a:lnTo>
                  <a:lnTo>
                    <a:pt x="458" y="158"/>
                  </a:lnTo>
                  <a:lnTo>
                    <a:pt x="458" y="160"/>
                  </a:lnTo>
                  <a:lnTo>
                    <a:pt x="458" y="160"/>
                  </a:lnTo>
                  <a:lnTo>
                    <a:pt x="458" y="162"/>
                  </a:lnTo>
                  <a:lnTo>
                    <a:pt x="456" y="162"/>
                  </a:lnTo>
                  <a:lnTo>
                    <a:pt x="456" y="162"/>
                  </a:lnTo>
                  <a:lnTo>
                    <a:pt x="456" y="162"/>
                  </a:lnTo>
                  <a:lnTo>
                    <a:pt x="456" y="166"/>
                  </a:lnTo>
                  <a:lnTo>
                    <a:pt x="454" y="168"/>
                  </a:lnTo>
                  <a:lnTo>
                    <a:pt x="454" y="170"/>
                  </a:lnTo>
                  <a:lnTo>
                    <a:pt x="452" y="170"/>
                  </a:lnTo>
                  <a:lnTo>
                    <a:pt x="452" y="173"/>
                  </a:lnTo>
                  <a:lnTo>
                    <a:pt x="452" y="173"/>
                  </a:lnTo>
                  <a:lnTo>
                    <a:pt x="450" y="173"/>
                  </a:lnTo>
                  <a:lnTo>
                    <a:pt x="448" y="173"/>
                  </a:lnTo>
                  <a:lnTo>
                    <a:pt x="448" y="173"/>
                  </a:lnTo>
                  <a:lnTo>
                    <a:pt x="446" y="175"/>
                  </a:lnTo>
                  <a:lnTo>
                    <a:pt x="446" y="175"/>
                  </a:lnTo>
                  <a:lnTo>
                    <a:pt x="446" y="177"/>
                  </a:lnTo>
                  <a:lnTo>
                    <a:pt x="446" y="181"/>
                  </a:lnTo>
                  <a:lnTo>
                    <a:pt x="446" y="183"/>
                  </a:lnTo>
                  <a:lnTo>
                    <a:pt x="444" y="183"/>
                  </a:lnTo>
                  <a:lnTo>
                    <a:pt x="444" y="185"/>
                  </a:lnTo>
                  <a:lnTo>
                    <a:pt x="444" y="185"/>
                  </a:lnTo>
                  <a:lnTo>
                    <a:pt x="444" y="185"/>
                  </a:lnTo>
                  <a:lnTo>
                    <a:pt x="444" y="187"/>
                  </a:lnTo>
                  <a:lnTo>
                    <a:pt x="444" y="187"/>
                  </a:lnTo>
                  <a:lnTo>
                    <a:pt x="444" y="187"/>
                  </a:lnTo>
                  <a:lnTo>
                    <a:pt x="440" y="193"/>
                  </a:lnTo>
                  <a:lnTo>
                    <a:pt x="438" y="195"/>
                  </a:lnTo>
                  <a:lnTo>
                    <a:pt x="438" y="201"/>
                  </a:lnTo>
                  <a:lnTo>
                    <a:pt x="438" y="205"/>
                  </a:lnTo>
                  <a:lnTo>
                    <a:pt x="440" y="207"/>
                  </a:lnTo>
                  <a:lnTo>
                    <a:pt x="444" y="211"/>
                  </a:lnTo>
                  <a:lnTo>
                    <a:pt x="446" y="209"/>
                  </a:lnTo>
                  <a:lnTo>
                    <a:pt x="448" y="209"/>
                  </a:lnTo>
                  <a:lnTo>
                    <a:pt x="452" y="203"/>
                  </a:lnTo>
                  <a:lnTo>
                    <a:pt x="452" y="203"/>
                  </a:lnTo>
                  <a:lnTo>
                    <a:pt x="452" y="201"/>
                  </a:lnTo>
                  <a:lnTo>
                    <a:pt x="452" y="199"/>
                  </a:lnTo>
                  <a:lnTo>
                    <a:pt x="452" y="199"/>
                  </a:lnTo>
                  <a:lnTo>
                    <a:pt x="454" y="197"/>
                  </a:lnTo>
                  <a:lnTo>
                    <a:pt x="454" y="197"/>
                  </a:lnTo>
                  <a:lnTo>
                    <a:pt x="452" y="195"/>
                  </a:lnTo>
                  <a:lnTo>
                    <a:pt x="454" y="191"/>
                  </a:lnTo>
                  <a:lnTo>
                    <a:pt x="456" y="187"/>
                  </a:lnTo>
                  <a:lnTo>
                    <a:pt x="456" y="183"/>
                  </a:lnTo>
                  <a:lnTo>
                    <a:pt x="458" y="183"/>
                  </a:lnTo>
                  <a:lnTo>
                    <a:pt x="458" y="183"/>
                  </a:lnTo>
                  <a:lnTo>
                    <a:pt x="458" y="183"/>
                  </a:lnTo>
                  <a:lnTo>
                    <a:pt x="460" y="183"/>
                  </a:lnTo>
                  <a:lnTo>
                    <a:pt x="460" y="183"/>
                  </a:lnTo>
                  <a:lnTo>
                    <a:pt x="460" y="183"/>
                  </a:lnTo>
                  <a:lnTo>
                    <a:pt x="460" y="181"/>
                  </a:lnTo>
                  <a:lnTo>
                    <a:pt x="460" y="181"/>
                  </a:lnTo>
                  <a:lnTo>
                    <a:pt x="460" y="179"/>
                  </a:lnTo>
                  <a:lnTo>
                    <a:pt x="460" y="179"/>
                  </a:lnTo>
                  <a:lnTo>
                    <a:pt x="462" y="179"/>
                  </a:lnTo>
                  <a:lnTo>
                    <a:pt x="462" y="179"/>
                  </a:lnTo>
                  <a:lnTo>
                    <a:pt x="462" y="177"/>
                  </a:lnTo>
                  <a:lnTo>
                    <a:pt x="460" y="175"/>
                  </a:lnTo>
                  <a:lnTo>
                    <a:pt x="458" y="173"/>
                  </a:lnTo>
                  <a:lnTo>
                    <a:pt x="460" y="173"/>
                  </a:lnTo>
                  <a:lnTo>
                    <a:pt x="460" y="173"/>
                  </a:lnTo>
                  <a:lnTo>
                    <a:pt x="462" y="175"/>
                  </a:lnTo>
                  <a:lnTo>
                    <a:pt x="462" y="173"/>
                  </a:lnTo>
                  <a:lnTo>
                    <a:pt x="462" y="170"/>
                  </a:lnTo>
                  <a:lnTo>
                    <a:pt x="460" y="170"/>
                  </a:lnTo>
                  <a:lnTo>
                    <a:pt x="460" y="168"/>
                  </a:lnTo>
                  <a:lnTo>
                    <a:pt x="462" y="166"/>
                  </a:lnTo>
                  <a:lnTo>
                    <a:pt x="462" y="164"/>
                  </a:lnTo>
                  <a:lnTo>
                    <a:pt x="460" y="164"/>
                  </a:lnTo>
                  <a:lnTo>
                    <a:pt x="460" y="164"/>
                  </a:lnTo>
                  <a:lnTo>
                    <a:pt x="462" y="164"/>
                  </a:lnTo>
                  <a:lnTo>
                    <a:pt x="462" y="164"/>
                  </a:lnTo>
                  <a:lnTo>
                    <a:pt x="466" y="166"/>
                  </a:lnTo>
                  <a:lnTo>
                    <a:pt x="466" y="162"/>
                  </a:lnTo>
                  <a:lnTo>
                    <a:pt x="466" y="162"/>
                  </a:lnTo>
                  <a:lnTo>
                    <a:pt x="466" y="162"/>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WI</a:t>
              </a:r>
            </a:p>
          </p:txBody>
        </p:sp>
        <p:sp>
          <p:nvSpPr>
            <p:cNvPr id="8" name="Freeform 8">
              <a:extLst>
                <a:ext uri="{FF2B5EF4-FFF2-40B4-BE49-F238E27FC236}">
                  <a16:creationId xmlns:a16="http://schemas.microsoft.com/office/drawing/2014/main" id="{AB8A4FC8-6A4D-4736-938C-8C1C81049055}"/>
                </a:ext>
              </a:extLst>
            </p:cNvPr>
            <p:cNvSpPr>
              <a:spLocks noEditPoints="1"/>
            </p:cNvSpPr>
            <p:nvPr/>
          </p:nvSpPr>
          <p:spPr bwMode="auto">
            <a:xfrm>
              <a:off x="860" y="0"/>
              <a:ext cx="587" cy="387"/>
            </a:xfrm>
            <a:custGeom>
              <a:avLst/>
              <a:gdLst>
                <a:gd name="T0" fmla="*/ 147 w 587"/>
                <a:gd name="T1" fmla="*/ 57 h 387"/>
                <a:gd name="T2" fmla="*/ 137 w 587"/>
                <a:gd name="T3" fmla="*/ 37 h 387"/>
                <a:gd name="T4" fmla="*/ 149 w 587"/>
                <a:gd name="T5" fmla="*/ 35 h 387"/>
                <a:gd name="T6" fmla="*/ 149 w 587"/>
                <a:gd name="T7" fmla="*/ 94 h 387"/>
                <a:gd name="T8" fmla="*/ 149 w 587"/>
                <a:gd name="T9" fmla="*/ 27 h 387"/>
                <a:gd name="T10" fmla="*/ 143 w 587"/>
                <a:gd name="T11" fmla="*/ 43 h 387"/>
                <a:gd name="T12" fmla="*/ 149 w 587"/>
                <a:gd name="T13" fmla="*/ 78 h 387"/>
                <a:gd name="T14" fmla="*/ 166 w 587"/>
                <a:gd name="T15" fmla="*/ 111 h 387"/>
                <a:gd name="T16" fmla="*/ 161 w 587"/>
                <a:gd name="T17" fmla="*/ 103 h 387"/>
                <a:gd name="T18" fmla="*/ 163 w 587"/>
                <a:gd name="T19" fmla="*/ 76 h 387"/>
                <a:gd name="T20" fmla="*/ 163 w 587"/>
                <a:gd name="T21" fmla="*/ 35 h 387"/>
                <a:gd name="T22" fmla="*/ 161 w 587"/>
                <a:gd name="T23" fmla="*/ 43 h 387"/>
                <a:gd name="T24" fmla="*/ 159 w 587"/>
                <a:gd name="T25" fmla="*/ 172 h 387"/>
                <a:gd name="T26" fmla="*/ 149 w 587"/>
                <a:gd name="T27" fmla="*/ 174 h 387"/>
                <a:gd name="T28" fmla="*/ 155 w 587"/>
                <a:gd name="T29" fmla="*/ 146 h 387"/>
                <a:gd name="T30" fmla="*/ 127 w 587"/>
                <a:gd name="T31" fmla="*/ 191 h 387"/>
                <a:gd name="T32" fmla="*/ 114 w 587"/>
                <a:gd name="T33" fmla="*/ 180 h 387"/>
                <a:gd name="T34" fmla="*/ 20 w 587"/>
                <a:gd name="T35" fmla="*/ 234 h 387"/>
                <a:gd name="T36" fmla="*/ 139 w 587"/>
                <a:gd name="T37" fmla="*/ 27 h 387"/>
                <a:gd name="T38" fmla="*/ 133 w 587"/>
                <a:gd name="T39" fmla="*/ 55 h 387"/>
                <a:gd name="T40" fmla="*/ 546 w 587"/>
                <a:gd name="T41" fmla="*/ 76 h 387"/>
                <a:gd name="T42" fmla="*/ 166 w 587"/>
                <a:gd name="T43" fmla="*/ 6 h 387"/>
                <a:gd name="T44" fmla="*/ 166 w 587"/>
                <a:gd name="T45" fmla="*/ 33 h 387"/>
                <a:gd name="T46" fmla="*/ 172 w 587"/>
                <a:gd name="T47" fmla="*/ 47 h 387"/>
                <a:gd name="T48" fmla="*/ 157 w 587"/>
                <a:gd name="T49" fmla="*/ 55 h 387"/>
                <a:gd name="T50" fmla="*/ 172 w 587"/>
                <a:gd name="T51" fmla="*/ 72 h 387"/>
                <a:gd name="T52" fmla="*/ 174 w 587"/>
                <a:gd name="T53" fmla="*/ 105 h 387"/>
                <a:gd name="T54" fmla="*/ 182 w 587"/>
                <a:gd name="T55" fmla="*/ 109 h 387"/>
                <a:gd name="T56" fmla="*/ 166 w 587"/>
                <a:gd name="T57" fmla="*/ 129 h 387"/>
                <a:gd name="T58" fmla="*/ 161 w 587"/>
                <a:gd name="T59" fmla="*/ 152 h 387"/>
                <a:gd name="T60" fmla="*/ 147 w 587"/>
                <a:gd name="T61" fmla="*/ 178 h 387"/>
                <a:gd name="T62" fmla="*/ 114 w 587"/>
                <a:gd name="T63" fmla="*/ 189 h 387"/>
                <a:gd name="T64" fmla="*/ 110 w 587"/>
                <a:gd name="T65" fmla="*/ 187 h 387"/>
                <a:gd name="T66" fmla="*/ 127 w 587"/>
                <a:gd name="T67" fmla="*/ 164 h 387"/>
                <a:gd name="T68" fmla="*/ 129 w 587"/>
                <a:gd name="T69" fmla="*/ 178 h 387"/>
                <a:gd name="T70" fmla="*/ 143 w 587"/>
                <a:gd name="T71" fmla="*/ 178 h 387"/>
                <a:gd name="T72" fmla="*/ 143 w 587"/>
                <a:gd name="T73" fmla="*/ 148 h 387"/>
                <a:gd name="T74" fmla="*/ 157 w 587"/>
                <a:gd name="T75" fmla="*/ 135 h 387"/>
                <a:gd name="T76" fmla="*/ 151 w 587"/>
                <a:gd name="T77" fmla="*/ 123 h 387"/>
                <a:gd name="T78" fmla="*/ 125 w 587"/>
                <a:gd name="T79" fmla="*/ 160 h 387"/>
                <a:gd name="T80" fmla="*/ 133 w 587"/>
                <a:gd name="T81" fmla="*/ 119 h 387"/>
                <a:gd name="T82" fmla="*/ 147 w 587"/>
                <a:gd name="T83" fmla="*/ 119 h 387"/>
                <a:gd name="T84" fmla="*/ 137 w 587"/>
                <a:gd name="T85" fmla="*/ 92 h 387"/>
                <a:gd name="T86" fmla="*/ 123 w 587"/>
                <a:gd name="T87" fmla="*/ 88 h 387"/>
                <a:gd name="T88" fmla="*/ 69 w 587"/>
                <a:gd name="T89" fmla="*/ 72 h 387"/>
                <a:gd name="T90" fmla="*/ 6 w 587"/>
                <a:gd name="T91" fmla="*/ 49 h 387"/>
                <a:gd name="T92" fmla="*/ 14 w 587"/>
                <a:gd name="T93" fmla="*/ 103 h 387"/>
                <a:gd name="T94" fmla="*/ 14 w 587"/>
                <a:gd name="T95" fmla="*/ 189 h 387"/>
                <a:gd name="T96" fmla="*/ 32 w 587"/>
                <a:gd name="T97" fmla="*/ 189 h 387"/>
                <a:gd name="T98" fmla="*/ 16 w 587"/>
                <a:gd name="T99" fmla="*/ 195 h 387"/>
                <a:gd name="T100" fmla="*/ 37 w 587"/>
                <a:gd name="T101" fmla="*/ 223 h 387"/>
                <a:gd name="T102" fmla="*/ 22 w 587"/>
                <a:gd name="T103" fmla="*/ 240 h 387"/>
                <a:gd name="T104" fmla="*/ 16 w 587"/>
                <a:gd name="T105" fmla="*/ 221 h 387"/>
                <a:gd name="T106" fmla="*/ 14 w 587"/>
                <a:gd name="T107" fmla="*/ 256 h 387"/>
                <a:gd name="T108" fmla="*/ 63 w 587"/>
                <a:gd name="T109" fmla="*/ 281 h 387"/>
                <a:gd name="T110" fmla="*/ 96 w 587"/>
                <a:gd name="T111" fmla="*/ 322 h 387"/>
                <a:gd name="T112" fmla="*/ 163 w 587"/>
                <a:gd name="T113" fmla="*/ 351 h 387"/>
                <a:gd name="T114" fmla="*/ 245 w 587"/>
                <a:gd name="T115" fmla="*/ 369 h 387"/>
                <a:gd name="T116" fmla="*/ 340 w 587"/>
                <a:gd name="T117" fmla="*/ 363 h 387"/>
                <a:gd name="T118" fmla="*/ 553 w 587"/>
                <a:gd name="T119" fmla="*/ 387 h 387"/>
                <a:gd name="T120" fmla="*/ 573 w 587"/>
                <a:gd name="T121" fmla="*/ 178 h 387"/>
                <a:gd name="T122" fmla="*/ 127 w 587"/>
                <a:gd name="T123" fmla="*/ 2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7" h="387">
                  <a:moveTo>
                    <a:pt x="151" y="51"/>
                  </a:moveTo>
                  <a:lnTo>
                    <a:pt x="149" y="51"/>
                  </a:lnTo>
                  <a:lnTo>
                    <a:pt x="149" y="51"/>
                  </a:lnTo>
                  <a:lnTo>
                    <a:pt x="147" y="51"/>
                  </a:lnTo>
                  <a:lnTo>
                    <a:pt x="147" y="51"/>
                  </a:lnTo>
                  <a:lnTo>
                    <a:pt x="149" y="51"/>
                  </a:lnTo>
                  <a:lnTo>
                    <a:pt x="149" y="53"/>
                  </a:lnTo>
                  <a:lnTo>
                    <a:pt x="149" y="53"/>
                  </a:lnTo>
                  <a:lnTo>
                    <a:pt x="149" y="53"/>
                  </a:lnTo>
                  <a:lnTo>
                    <a:pt x="149" y="55"/>
                  </a:lnTo>
                  <a:lnTo>
                    <a:pt x="149" y="55"/>
                  </a:lnTo>
                  <a:lnTo>
                    <a:pt x="149" y="55"/>
                  </a:lnTo>
                  <a:lnTo>
                    <a:pt x="149" y="53"/>
                  </a:lnTo>
                  <a:lnTo>
                    <a:pt x="151" y="53"/>
                  </a:lnTo>
                  <a:lnTo>
                    <a:pt x="151" y="53"/>
                  </a:lnTo>
                  <a:lnTo>
                    <a:pt x="151" y="51"/>
                  </a:lnTo>
                  <a:lnTo>
                    <a:pt x="151" y="51"/>
                  </a:lnTo>
                  <a:lnTo>
                    <a:pt x="151" y="51"/>
                  </a:lnTo>
                  <a:lnTo>
                    <a:pt x="151" y="51"/>
                  </a:lnTo>
                  <a:lnTo>
                    <a:pt x="151" y="51"/>
                  </a:lnTo>
                  <a:close/>
                  <a:moveTo>
                    <a:pt x="147" y="62"/>
                  </a:moveTo>
                  <a:lnTo>
                    <a:pt x="147" y="60"/>
                  </a:lnTo>
                  <a:lnTo>
                    <a:pt x="149" y="60"/>
                  </a:lnTo>
                  <a:lnTo>
                    <a:pt x="149" y="57"/>
                  </a:lnTo>
                  <a:lnTo>
                    <a:pt x="149" y="55"/>
                  </a:lnTo>
                  <a:lnTo>
                    <a:pt x="147" y="57"/>
                  </a:lnTo>
                  <a:lnTo>
                    <a:pt x="147" y="55"/>
                  </a:lnTo>
                  <a:lnTo>
                    <a:pt x="145" y="55"/>
                  </a:lnTo>
                  <a:lnTo>
                    <a:pt x="145" y="53"/>
                  </a:lnTo>
                  <a:lnTo>
                    <a:pt x="147" y="49"/>
                  </a:lnTo>
                  <a:lnTo>
                    <a:pt x="147" y="47"/>
                  </a:lnTo>
                  <a:lnTo>
                    <a:pt x="147" y="45"/>
                  </a:lnTo>
                  <a:lnTo>
                    <a:pt x="145" y="45"/>
                  </a:lnTo>
                  <a:lnTo>
                    <a:pt x="143" y="47"/>
                  </a:lnTo>
                  <a:lnTo>
                    <a:pt x="143" y="47"/>
                  </a:lnTo>
                  <a:lnTo>
                    <a:pt x="143" y="47"/>
                  </a:lnTo>
                  <a:lnTo>
                    <a:pt x="143" y="49"/>
                  </a:lnTo>
                  <a:lnTo>
                    <a:pt x="143" y="49"/>
                  </a:lnTo>
                  <a:lnTo>
                    <a:pt x="141" y="51"/>
                  </a:lnTo>
                  <a:lnTo>
                    <a:pt x="141" y="51"/>
                  </a:lnTo>
                  <a:lnTo>
                    <a:pt x="139" y="53"/>
                  </a:lnTo>
                  <a:lnTo>
                    <a:pt x="139" y="55"/>
                  </a:lnTo>
                  <a:lnTo>
                    <a:pt x="141" y="55"/>
                  </a:lnTo>
                  <a:lnTo>
                    <a:pt x="143" y="57"/>
                  </a:lnTo>
                  <a:lnTo>
                    <a:pt x="143" y="57"/>
                  </a:lnTo>
                  <a:lnTo>
                    <a:pt x="143" y="60"/>
                  </a:lnTo>
                  <a:lnTo>
                    <a:pt x="147" y="62"/>
                  </a:lnTo>
                  <a:close/>
                  <a:moveTo>
                    <a:pt x="141" y="33"/>
                  </a:moveTo>
                  <a:lnTo>
                    <a:pt x="139" y="35"/>
                  </a:lnTo>
                  <a:lnTo>
                    <a:pt x="137" y="35"/>
                  </a:lnTo>
                  <a:lnTo>
                    <a:pt x="137" y="35"/>
                  </a:lnTo>
                  <a:lnTo>
                    <a:pt x="137" y="37"/>
                  </a:lnTo>
                  <a:lnTo>
                    <a:pt x="137" y="37"/>
                  </a:lnTo>
                  <a:lnTo>
                    <a:pt x="137" y="39"/>
                  </a:lnTo>
                  <a:lnTo>
                    <a:pt x="139" y="41"/>
                  </a:lnTo>
                  <a:lnTo>
                    <a:pt x="139" y="39"/>
                  </a:lnTo>
                  <a:lnTo>
                    <a:pt x="139" y="39"/>
                  </a:lnTo>
                  <a:lnTo>
                    <a:pt x="139" y="37"/>
                  </a:lnTo>
                  <a:lnTo>
                    <a:pt x="141" y="37"/>
                  </a:lnTo>
                  <a:lnTo>
                    <a:pt x="141" y="37"/>
                  </a:lnTo>
                  <a:lnTo>
                    <a:pt x="143" y="39"/>
                  </a:lnTo>
                  <a:lnTo>
                    <a:pt x="143" y="39"/>
                  </a:lnTo>
                  <a:lnTo>
                    <a:pt x="143" y="41"/>
                  </a:lnTo>
                  <a:lnTo>
                    <a:pt x="143" y="41"/>
                  </a:lnTo>
                  <a:lnTo>
                    <a:pt x="143" y="43"/>
                  </a:lnTo>
                  <a:lnTo>
                    <a:pt x="145" y="43"/>
                  </a:lnTo>
                  <a:lnTo>
                    <a:pt x="147" y="43"/>
                  </a:lnTo>
                  <a:lnTo>
                    <a:pt x="149" y="41"/>
                  </a:lnTo>
                  <a:lnTo>
                    <a:pt x="145" y="35"/>
                  </a:lnTo>
                  <a:lnTo>
                    <a:pt x="147" y="35"/>
                  </a:lnTo>
                  <a:lnTo>
                    <a:pt x="147" y="35"/>
                  </a:lnTo>
                  <a:lnTo>
                    <a:pt x="147" y="33"/>
                  </a:lnTo>
                  <a:lnTo>
                    <a:pt x="147" y="33"/>
                  </a:lnTo>
                  <a:lnTo>
                    <a:pt x="147" y="31"/>
                  </a:lnTo>
                  <a:lnTo>
                    <a:pt x="147" y="31"/>
                  </a:lnTo>
                  <a:lnTo>
                    <a:pt x="149" y="33"/>
                  </a:lnTo>
                  <a:lnTo>
                    <a:pt x="149" y="33"/>
                  </a:lnTo>
                  <a:lnTo>
                    <a:pt x="149" y="35"/>
                  </a:lnTo>
                  <a:lnTo>
                    <a:pt x="149" y="37"/>
                  </a:lnTo>
                  <a:lnTo>
                    <a:pt x="149" y="41"/>
                  </a:lnTo>
                  <a:lnTo>
                    <a:pt x="151" y="41"/>
                  </a:lnTo>
                  <a:lnTo>
                    <a:pt x="151" y="41"/>
                  </a:lnTo>
                  <a:lnTo>
                    <a:pt x="153" y="41"/>
                  </a:lnTo>
                  <a:lnTo>
                    <a:pt x="153" y="41"/>
                  </a:lnTo>
                  <a:lnTo>
                    <a:pt x="153" y="41"/>
                  </a:lnTo>
                  <a:lnTo>
                    <a:pt x="153" y="41"/>
                  </a:lnTo>
                  <a:lnTo>
                    <a:pt x="157" y="39"/>
                  </a:lnTo>
                  <a:lnTo>
                    <a:pt x="157" y="39"/>
                  </a:lnTo>
                  <a:lnTo>
                    <a:pt x="157" y="37"/>
                  </a:lnTo>
                  <a:lnTo>
                    <a:pt x="151" y="31"/>
                  </a:lnTo>
                  <a:lnTo>
                    <a:pt x="147" y="31"/>
                  </a:lnTo>
                  <a:lnTo>
                    <a:pt x="147" y="31"/>
                  </a:lnTo>
                  <a:lnTo>
                    <a:pt x="145" y="31"/>
                  </a:lnTo>
                  <a:lnTo>
                    <a:pt x="141" y="33"/>
                  </a:lnTo>
                  <a:lnTo>
                    <a:pt x="141" y="33"/>
                  </a:lnTo>
                  <a:close/>
                  <a:moveTo>
                    <a:pt x="145" y="98"/>
                  </a:moveTo>
                  <a:lnTo>
                    <a:pt x="147" y="100"/>
                  </a:lnTo>
                  <a:lnTo>
                    <a:pt x="147" y="103"/>
                  </a:lnTo>
                  <a:lnTo>
                    <a:pt x="147" y="105"/>
                  </a:lnTo>
                  <a:lnTo>
                    <a:pt x="149" y="105"/>
                  </a:lnTo>
                  <a:lnTo>
                    <a:pt x="149" y="103"/>
                  </a:lnTo>
                  <a:lnTo>
                    <a:pt x="151" y="100"/>
                  </a:lnTo>
                  <a:lnTo>
                    <a:pt x="149" y="98"/>
                  </a:lnTo>
                  <a:lnTo>
                    <a:pt x="149" y="94"/>
                  </a:lnTo>
                  <a:lnTo>
                    <a:pt x="149" y="94"/>
                  </a:lnTo>
                  <a:lnTo>
                    <a:pt x="149" y="94"/>
                  </a:lnTo>
                  <a:lnTo>
                    <a:pt x="147" y="94"/>
                  </a:lnTo>
                  <a:lnTo>
                    <a:pt x="149" y="96"/>
                  </a:lnTo>
                  <a:lnTo>
                    <a:pt x="149" y="98"/>
                  </a:lnTo>
                  <a:lnTo>
                    <a:pt x="149" y="100"/>
                  </a:lnTo>
                  <a:lnTo>
                    <a:pt x="147" y="100"/>
                  </a:lnTo>
                  <a:lnTo>
                    <a:pt x="147" y="98"/>
                  </a:lnTo>
                  <a:lnTo>
                    <a:pt x="147" y="96"/>
                  </a:lnTo>
                  <a:lnTo>
                    <a:pt x="147" y="96"/>
                  </a:lnTo>
                  <a:lnTo>
                    <a:pt x="147" y="96"/>
                  </a:lnTo>
                  <a:lnTo>
                    <a:pt x="147" y="96"/>
                  </a:lnTo>
                  <a:lnTo>
                    <a:pt x="145" y="98"/>
                  </a:lnTo>
                  <a:close/>
                  <a:moveTo>
                    <a:pt x="147" y="25"/>
                  </a:moveTo>
                  <a:lnTo>
                    <a:pt x="147" y="25"/>
                  </a:lnTo>
                  <a:lnTo>
                    <a:pt x="147" y="27"/>
                  </a:lnTo>
                  <a:lnTo>
                    <a:pt x="147" y="27"/>
                  </a:lnTo>
                  <a:lnTo>
                    <a:pt x="147" y="27"/>
                  </a:lnTo>
                  <a:lnTo>
                    <a:pt x="147" y="27"/>
                  </a:lnTo>
                  <a:lnTo>
                    <a:pt x="147" y="27"/>
                  </a:lnTo>
                  <a:lnTo>
                    <a:pt x="149" y="27"/>
                  </a:lnTo>
                  <a:lnTo>
                    <a:pt x="147" y="27"/>
                  </a:lnTo>
                  <a:lnTo>
                    <a:pt x="149" y="27"/>
                  </a:lnTo>
                  <a:lnTo>
                    <a:pt x="149" y="27"/>
                  </a:lnTo>
                  <a:lnTo>
                    <a:pt x="149" y="27"/>
                  </a:lnTo>
                  <a:lnTo>
                    <a:pt x="149" y="27"/>
                  </a:lnTo>
                  <a:lnTo>
                    <a:pt x="149" y="27"/>
                  </a:lnTo>
                  <a:lnTo>
                    <a:pt x="147" y="25"/>
                  </a:lnTo>
                  <a:lnTo>
                    <a:pt x="149" y="25"/>
                  </a:lnTo>
                  <a:lnTo>
                    <a:pt x="149" y="25"/>
                  </a:lnTo>
                  <a:lnTo>
                    <a:pt x="149" y="25"/>
                  </a:lnTo>
                  <a:lnTo>
                    <a:pt x="149" y="25"/>
                  </a:lnTo>
                  <a:lnTo>
                    <a:pt x="149" y="25"/>
                  </a:lnTo>
                  <a:lnTo>
                    <a:pt x="147" y="25"/>
                  </a:lnTo>
                  <a:lnTo>
                    <a:pt x="147" y="25"/>
                  </a:lnTo>
                  <a:lnTo>
                    <a:pt x="147" y="25"/>
                  </a:lnTo>
                  <a:lnTo>
                    <a:pt x="147" y="25"/>
                  </a:lnTo>
                  <a:lnTo>
                    <a:pt x="147" y="25"/>
                  </a:lnTo>
                  <a:close/>
                  <a:moveTo>
                    <a:pt x="139" y="45"/>
                  </a:moveTo>
                  <a:lnTo>
                    <a:pt x="139" y="45"/>
                  </a:lnTo>
                  <a:lnTo>
                    <a:pt x="141" y="45"/>
                  </a:lnTo>
                  <a:lnTo>
                    <a:pt x="141" y="45"/>
                  </a:lnTo>
                  <a:lnTo>
                    <a:pt x="141" y="45"/>
                  </a:lnTo>
                  <a:lnTo>
                    <a:pt x="141" y="45"/>
                  </a:lnTo>
                  <a:lnTo>
                    <a:pt x="141" y="45"/>
                  </a:lnTo>
                  <a:lnTo>
                    <a:pt x="143" y="45"/>
                  </a:lnTo>
                  <a:lnTo>
                    <a:pt x="143" y="45"/>
                  </a:lnTo>
                  <a:lnTo>
                    <a:pt x="143" y="45"/>
                  </a:lnTo>
                  <a:lnTo>
                    <a:pt x="143" y="45"/>
                  </a:lnTo>
                  <a:lnTo>
                    <a:pt x="143" y="45"/>
                  </a:lnTo>
                  <a:lnTo>
                    <a:pt x="143" y="43"/>
                  </a:lnTo>
                  <a:lnTo>
                    <a:pt x="143" y="43"/>
                  </a:lnTo>
                  <a:lnTo>
                    <a:pt x="143" y="43"/>
                  </a:lnTo>
                  <a:lnTo>
                    <a:pt x="143" y="43"/>
                  </a:lnTo>
                  <a:lnTo>
                    <a:pt x="143" y="43"/>
                  </a:lnTo>
                  <a:lnTo>
                    <a:pt x="143" y="43"/>
                  </a:lnTo>
                  <a:lnTo>
                    <a:pt x="143" y="43"/>
                  </a:lnTo>
                  <a:lnTo>
                    <a:pt x="141" y="43"/>
                  </a:lnTo>
                  <a:lnTo>
                    <a:pt x="143" y="43"/>
                  </a:lnTo>
                  <a:lnTo>
                    <a:pt x="143" y="43"/>
                  </a:lnTo>
                  <a:lnTo>
                    <a:pt x="141" y="41"/>
                  </a:lnTo>
                  <a:lnTo>
                    <a:pt x="141" y="41"/>
                  </a:lnTo>
                  <a:lnTo>
                    <a:pt x="137" y="41"/>
                  </a:lnTo>
                  <a:lnTo>
                    <a:pt x="137" y="41"/>
                  </a:lnTo>
                  <a:lnTo>
                    <a:pt x="137" y="41"/>
                  </a:lnTo>
                  <a:lnTo>
                    <a:pt x="137" y="41"/>
                  </a:lnTo>
                  <a:lnTo>
                    <a:pt x="137" y="43"/>
                  </a:lnTo>
                  <a:lnTo>
                    <a:pt x="137" y="43"/>
                  </a:lnTo>
                  <a:lnTo>
                    <a:pt x="139" y="43"/>
                  </a:lnTo>
                  <a:lnTo>
                    <a:pt x="139" y="43"/>
                  </a:lnTo>
                  <a:lnTo>
                    <a:pt x="139" y="45"/>
                  </a:lnTo>
                  <a:close/>
                  <a:moveTo>
                    <a:pt x="163" y="66"/>
                  </a:moveTo>
                  <a:lnTo>
                    <a:pt x="163" y="66"/>
                  </a:lnTo>
                  <a:lnTo>
                    <a:pt x="161" y="68"/>
                  </a:lnTo>
                  <a:lnTo>
                    <a:pt x="161" y="68"/>
                  </a:lnTo>
                  <a:lnTo>
                    <a:pt x="159" y="68"/>
                  </a:lnTo>
                  <a:lnTo>
                    <a:pt x="157" y="70"/>
                  </a:lnTo>
                  <a:lnTo>
                    <a:pt x="149" y="78"/>
                  </a:lnTo>
                  <a:lnTo>
                    <a:pt x="149" y="80"/>
                  </a:lnTo>
                  <a:lnTo>
                    <a:pt x="149" y="84"/>
                  </a:lnTo>
                  <a:lnTo>
                    <a:pt x="149" y="84"/>
                  </a:lnTo>
                  <a:lnTo>
                    <a:pt x="149" y="86"/>
                  </a:lnTo>
                  <a:lnTo>
                    <a:pt x="151" y="86"/>
                  </a:lnTo>
                  <a:lnTo>
                    <a:pt x="151" y="86"/>
                  </a:lnTo>
                  <a:lnTo>
                    <a:pt x="151" y="86"/>
                  </a:lnTo>
                  <a:lnTo>
                    <a:pt x="153" y="90"/>
                  </a:lnTo>
                  <a:lnTo>
                    <a:pt x="155" y="90"/>
                  </a:lnTo>
                  <a:lnTo>
                    <a:pt x="157" y="90"/>
                  </a:lnTo>
                  <a:lnTo>
                    <a:pt x="157" y="90"/>
                  </a:lnTo>
                  <a:lnTo>
                    <a:pt x="157" y="92"/>
                  </a:lnTo>
                  <a:lnTo>
                    <a:pt x="155" y="98"/>
                  </a:lnTo>
                  <a:lnTo>
                    <a:pt x="155" y="100"/>
                  </a:lnTo>
                  <a:lnTo>
                    <a:pt x="157" y="103"/>
                  </a:lnTo>
                  <a:lnTo>
                    <a:pt x="155" y="105"/>
                  </a:lnTo>
                  <a:lnTo>
                    <a:pt x="157" y="107"/>
                  </a:lnTo>
                  <a:lnTo>
                    <a:pt x="157" y="109"/>
                  </a:lnTo>
                  <a:lnTo>
                    <a:pt x="159" y="109"/>
                  </a:lnTo>
                  <a:lnTo>
                    <a:pt x="159" y="111"/>
                  </a:lnTo>
                  <a:lnTo>
                    <a:pt x="159" y="111"/>
                  </a:lnTo>
                  <a:lnTo>
                    <a:pt x="161" y="111"/>
                  </a:lnTo>
                  <a:lnTo>
                    <a:pt x="161" y="111"/>
                  </a:lnTo>
                  <a:lnTo>
                    <a:pt x="163" y="109"/>
                  </a:lnTo>
                  <a:lnTo>
                    <a:pt x="163" y="109"/>
                  </a:lnTo>
                  <a:lnTo>
                    <a:pt x="166" y="111"/>
                  </a:lnTo>
                  <a:lnTo>
                    <a:pt x="166" y="113"/>
                  </a:lnTo>
                  <a:lnTo>
                    <a:pt x="166" y="115"/>
                  </a:lnTo>
                  <a:lnTo>
                    <a:pt x="166" y="117"/>
                  </a:lnTo>
                  <a:lnTo>
                    <a:pt x="166" y="119"/>
                  </a:lnTo>
                  <a:lnTo>
                    <a:pt x="166" y="119"/>
                  </a:lnTo>
                  <a:lnTo>
                    <a:pt x="168" y="117"/>
                  </a:lnTo>
                  <a:lnTo>
                    <a:pt x="170" y="119"/>
                  </a:lnTo>
                  <a:lnTo>
                    <a:pt x="168" y="119"/>
                  </a:lnTo>
                  <a:lnTo>
                    <a:pt x="168" y="119"/>
                  </a:lnTo>
                  <a:lnTo>
                    <a:pt x="170" y="119"/>
                  </a:lnTo>
                  <a:lnTo>
                    <a:pt x="170" y="119"/>
                  </a:lnTo>
                  <a:lnTo>
                    <a:pt x="170" y="119"/>
                  </a:lnTo>
                  <a:lnTo>
                    <a:pt x="170" y="119"/>
                  </a:lnTo>
                  <a:lnTo>
                    <a:pt x="172" y="117"/>
                  </a:lnTo>
                  <a:lnTo>
                    <a:pt x="172" y="115"/>
                  </a:lnTo>
                  <a:lnTo>
                    <a:pt x="174" y="115"/>
                  </a:lnTo>
                  <a:lnTo>
                    <a:pt x="174" y="115"/>
                  </a:lnTo>
                  <a:lnTo>
                    <a:pt x="172" y="113"/>
                  </a:lnTo>
                  <a:lnTo>
                    <a:pt x="172" y="111"/>
                  </a:lnTo>
                  <a:lnTo>
                    <a:pt x="172" y="109"/>
                  </a:lnTo>
                  <a:lnTo>
                    <a:pt x="168" y="103"/>
                  </a:lnTo>
                  <a:lnTo>
                    <a:pt x="166" y="103"/>
                  </a:lnTo>
                  <a:lnTo>
                    <a:pt x="166" y="100"/>
                  </a:lnTo>
                  <a:lnTo>
                    <a:pt x="163" y="98"/>
                  </a:lnTo>
                  <a:lnTo>
                    <a:pt x="161" y="100"/>
                  </a:lnTo>
                  <a:lnTo>
                    <a:pt x="161" y="103"/>
                  </a:lnTo>
                  <a:lnTo>
                    <a:pt x="163" y="105"/>
                  </a:lnTo>
                  <a:lnTo>
                    <a:pt x="161" y="107"/>
                  </a:lnTo>
                  <a:lnTo>
                    <a:pt x="159" y="107"/>
                  </a:lnTo>
                  <a:lnTo>
                    <a:pt x="159" y="105"/>
                  </a:lnTo>
                  <a:lnTo>
                    <a:pt x="159" y="100"/>
                  </a:lnTo>
                  <a:lnTo>
                    <a:pt x="161" y="94"/>
                  </a:lnTo>
                  <a:lnTo>
                    <a:pt x="161" y="90"/>
                  </a:lnTo>
                  <a:lnTo>
                    <a:pt x="161" y="88"/>
                  </a:lnTo>
                  <a:lnTo>
                    <a:pt x="159" y="86"/>
                  </a:lnTo>
                  <a:lnTo>
                    <a:pt x="157" y="84"/>
                  </a:lnTo>
                  <a:lnTo>
                    <a:pt x="157" y="84"/>
                  </a:lnTo>
                  <a:lnTo>
                    <a:pt x="155" y="82"/>
                  </a:lnTo>
                  <a:lnTo>
                    <a:pt x="155" y="82"/>
                  </a:lnTo>
                  <a:lnTo>
                    <a:pt x="153" y="82"/>
                  </a:lnTo>
                  <a:lnTo>
                    <a:pt x="151" y="82"/>
                  </a:lnTo>
                  <a:lnTo>
                    <a:pt x="151" y="80"/>
                  </a:lnTo>
                  <a:lnTo>
                    <a:pt x="155" y="82"/>
                  </a:lnTo>
                  <a:lnTo>
                    <a:pt x="157" y="80"/>
                  </a:lnTo>
                  <a:lnTo>
                    <a:pt x="157" y="80"/>
                  </a:lnTo>
                  <a:lnTo>
                    <a:pt x="157" y="78"/>
                  </a:lnTo>
                  <a:lnTo>
                    <a:pt x="157" y="76"/>
                  </a:lnTo>
                  <a:lnTo>
                    <a:pt x="159" y="80"/>
                  </a:lnTo>
                  <a:lnTo>
                    <a:pt x="159" y="78"/>
                  </a:lnTo>
                  <a:lnTo>
                    <a:pt x="161" y="76"/>
                  </a:lnTo>
                  <a:lnTo>
                    <a:pt x="161" y="76"/>
                  </a:lnTo>
                  <a:lnTo>
                    <a:pt x="163" y="76"/>
                  </a:lnTo>
                  <a:lnTo>
                    <a:pt x="163" y="78"/>
                  </a:lnTo>
                  <a:lnTo>
                    <a:pt x="166" y="78"/>
                  </a:lnTo>
                  <a:lnTo>
                    <a:pt x="166" y="78"/>
                  </a:lnTo>
                  <a:lnTo>
                    <a:pt x="168" y="78"/>
                  </a:lnTo>
                  <a:lnTo>
                    <a:pt x="168" y="76"/>
                  </a:lnTo>
                  <a:lnTo>
                    <a:pt x="163" y="72"/>
                  </a:lnTo>
                  <a:lnTo>
                    <a:pt x="163" y="70"/>
                  </a:lnTo>
                  <a:lnTo>
                    <a:pt x="163" y="68"/>
                  </a:lnTo>
                  <a:lnTo>
                    <a:pt x="163" y="68"/>
                  </a:lnTo>
                  <a:lnTo>
                    <a:pt x="163" y="68"/>
                  </a:lnTo>
                  <a:lnTo>
                    <a:pt x="163" y="66"/>
                  </a:lnTo>
                  <a:close/>
                  <a:moveTo>
                    <a:pt x="168" y="35"/>
                  </a:moveTo>
                  <a:lnTo>
                    <a:pt x="168" y="35"/>
                  </a:lnTo>
                  <a:lnTo>
                    <a:pt x="166" y="35"/>
                  </a:lnTo>
                  <a:lnTo>
                    <a:pt x="166" y="35"/>
                  </a:lnTo>
                  <a:lnTo>
                    <a:pt x="166" y="35"/>
                  </a:lnTo>
                  <a:lnTo>
                    <a:pt x="168" y="37"/>
                  </a:lnTo>
                  <a:lnTo>
                    <a:pt x="170" y="37"/>
                  </a:lnTo>
                  <a:lnTo>
                    <a:pt x="170" y="35"/>
                  </a:lnTo>
                  <a:lnTo>
                    <a:pt x="170" y="35"/>
                  </a:lnTo>
                  <a:lnTo>
                    <a:pt x="168" y="33"/>
                  </a:lnTo>
                  <a:lnTo>
                    <a:pt x="168" y="35"/>
                  </a:lnTo>
                  <a:lnTo>
                    <a:pt x="168" y="35"/>
                  </a:lnTo>
                  <a:lnTo>
                    <a:pt x="168" y="35"/>
                  </a:lnTo>
                  <a:lnTo>
                    <a:pt x="168" y="35"/>
                  </a:lnTo>
                  <a:close/>
                  <a:moveTo>
                    <a:pt x="163" y="35"/>
                  </a:moveTo>
                  <a:lnTo>
                    <a:pt x="163" y="31"/>
                  </a:lnTo>
                  <a:lnTo>
                    <a:pt x="161" y="31"/>
                  </a:lnTo>
                  <a:lnTo>
                    <a:pt x="161" y="31"/>
                  </a:lnTo>
                  <a:lnTo>
                    <a:pt x="161" y="33"/>
                  </a:lnTo>
                  <a:lnTo>
                    <a:pt x="161" y="33"/>
                  </a:lnTo>
                  <a:lnTo>
                    <a:pt x="163" y="37"/>
                  </a:lnTo>
                  <a:lnTo>
                    <a:pt x="163" y="39"/>
                  </a:lnTo>
                  <a:lnTo>
                    <a:pt x="166" y="39"/>
                  </a:lnTo>
                  <a:lnTo>
                    <a:pt x="166" y="41"/>
                  </a:lnTo>
                  <a:lnTo>
                    <a:pt x="168" y="41"/>
                  </a:lnTo>
                  <a:lnTo>
                    <a:pt x="168" y="41"/>
                  </a:lnTo>
                  <a:lnTo>
                    <a:pt x="168" y="41"/>
                  </a:lnTo>
                  <a:lnTo>
                    <a:pt x="168" y="39"/>
                  </a:lnTo>
                  <a:lnTo>
                    <a:pt x="168" y="37"/>
                  </a:lnTo>
                  <a:lnTo>
                    <a:pt x="168" y="37"/>
                  </a:lnTo>
                  <a:lnTo>
                    <a:pt x="166" y="37"/>
                  </a:lnTo>
                  <a:lnTo>
                    <a:pt x="166" y="35"/>
                  </a:lnTo>
                  <a:lnTo>
                    <a:pt x="163" y="35"/>
                  </a:lnTo>
                  <a:close/>
                  <a:moveTo>
                    <a:pt x="161" y="43"/>
                  </a:moveTo>
                  <a:lnTo>
                    <a:pt x="161" y="43"/>
                  </a:lnTo>
                  <a:lnTo>
                    <a:pt x="163" y="45"/>
                  </a:lnTo>
                  <a:lnTo>
                    <a:pt x="163" y="43"/>
                  </a:lnTo>
                  <a:lnTo>
                    <a:pt x="163" y="43"/>
                  </a:lnTo>
                  <a:lnTo>
                    <a:pt x="163" y="43"/>
                  </a:lnTo>
                  <a:lnTo>
                    <a:pt x="161" y="43"/>
                  </a:lnTo>
                  <a:lnTo>
                    <a:pt x="161" y="43"/>
                  </a:lnTo>
                  <a:close/>
                  <a:moveTo>
                    <a:pt x="159" y="45"/>
                  </a:moveTo>
                  <a:lnTo>
                    <a:pt x="159" y="45"/>
                  </a:lnTo>
                  <a:lnTo>
                    <a:pt x="159" y="43"/>
                  </a:lnTo>
                  <a:lnTo>
                    <a:pt x="157" y="43"/>
                  </a:lnTo>
                  <a:lnTo>
                    <a:pt x="157" y="45"/>
                  </a:lnTo>
                  <a:lnTo>
                    <a:pt x="157" y="47"/>
                  </a:lnTo>
                  <a:lnTo>
                    <a:pt x="157" y="49"/>
                  </a:lnTo>
                  <a:lnTo>
                    <a:pt x="157" y="49"/>
                  </a:lnTo>
                  <a:lnTo>
                    <a:pt x="159" y="51"/>
                  </a:lnTo>
                  <a:lnTo>
                    <a:pt x="159" y="51"/>
                  </a:lnTo>
                  <a:lnTo>
                    <a:pt x="159" y="49"/>
                  </a:lnTo>
                  <a:lnTo>
                    <a:pt x="159" y="49"/>
                  </a:lnTo>
                  <a:lnTo>
                    <a:pt x="161" y="49"/>
                  </a:lnTo>
                  <a:lnTo>
                    <a:pt x="161" y="47"/>
                  </a:lnTo>
                  <a:lnTo>
                    <a:pt x="161" y="47"/>
                  </a:lnTo>
                  <a:lnTo>
                    <a:pt x="159" y="45"/>
                  </a:lnTo>
                  <a:lnTo>
                    <a:pt x="159" y="45"/>
                  </a:lnTo>
                  <a:close/>
                  <a:moveTo>
                    <a:pt x="153" y="172"/>
                  </a:moveTo>
                  <a:lnTo>
                    <a:pt x="151" y="172"/>
                  </a:lnTo>
                  <a:lnTo>
                    <a:pt x="151" y="172"/>
                  </a:lnTo>
                  <a:lnTo>
                    <a:pt x="151" y="174"/>
                  </a:lnTo>
                  <a:lnTo>
                    <a:pt x="151" y="176"/>
                  </a:lnTo>
                  <a:lnTo>
                    <a:pt x="153" y="174"/>
                  </a:lnTo>
                  <a:lnTo>
                    <a:pt x="155" y="172"/>
                  </a:lnTo>
                  <a:lnTo>
                    <a:pt x="159" y="172"/>
                  </a:lnTo>
                  <a:lnTo>
                    <a:pt x="159" y="172"/>
                  </a:lnTo>
                  <a:lnTo>
                    <a:pt x="159" y="170"/>
                  </a:lnTo>
                  <a:lnTo>
                    <a:pt x="157" y="170"/>
                  </a:lnTo>
                  <a:lnTo>
                    <a:pt x="155" y="168"/>
                  </a:lnTo>
                  <a:lnTo>
                    <a:pt x="155" y="166"/>
                  </a:lnTo>
                  <a:lnTo>
                    <a:pt x="155" y="166"/>
                  </a:lnTo>
                  <a:lnTo>
                    <a:pt x="155" y="164"/>
                  </a:lnTo>
                  <a:lnTo>
                    <a:pt x="155" y="162"/>
                  </a:lnTo>
                  <a:lnTo>
                    <a:pt x="155" y="162"/>
                  </a:lnTo>
                  <a:lnTo>
                    <a:pt x="155" y="162"/>
                  </a:lnTo>
                  <a:lnTo>
                    <a:pt x="155" y="160"/>
                  </a:lnTo>
                  <a:lnTo>
                    <a:pt x="155" y="160"/>
                  </a:lnTo>
                  <a:lnTo>
                    <a:pt x="155" y="160"/>
                  </a:lnTo>
                  <a:lnTo>
                    <a:pt x="153" y="160"/>
                  </a:lnTo>
                  <a:lnTo>
                    <a:pt x="151" y="162"/>
                  </a:lnTo>
                  <a:lnTo>
                    <a:pt x="151" y="162"/>
                  </a:lnTo>
                  <a:lnTo>
                    <a:pt x="149" y="170"/>
                  </a:lnTo>
                  <a:lnTo>
                    <a:pt x="147" y="170"/>
                  </a:lnTo>
                  <a:lnTo>
                    <a:pt x="147" y="172"/>
                  </a:lnTo>
                  <a:lnTo>
                    <a:pt x="147" y="172"/>
                  </a:lnTo>
                  <a:lnTo>
                    <a:pt x="147" y="174"/>
                  </a:lnTo>
                  <a:lnTo>
                    <a:pt x="147" y="174"/>
                  </a:lnTo>
                  <a:lnTo>
                    <a:pt x="147" y="174"/>
                  </a:lnTo>
                  <a:lnTo>
                    <a:pt x="149" y="176"/>
                  </a:lnTo>
                  <a:lnTo>
                    <a:pt x="149" y="174"/>
                  </a:lnTo>
                  <a:lnTo>
                    <a:pt x="149" y="174"/>
                  </a:lnTo>
                  <a:lnTo>
                    <a:pt x="149" y="174"/>
                  </a:lnTo>
                  <a:lnTo>
                    <a:pt x="151" y="172"/>
                  </a:lnTo>
                  <a:lnTo>
                    <a:pt x="151" y="170"/>
                  </a:lnTo>
                  <a:lnTo>
                    <a:pt x="151" y="170"/>
                  </a:lnTo>
                  <a:lnTo>
                    <a:pt x="153" y="170"/>
                  </a:lnTo>
                  <a:lnTo>
                    <a:pt x="153" y="170"/>
                  </a:lnTo>
                  <a:lnTo>
                    <a:pt x="153" y="170"/>
                  </a:lnTo>
                  <a:lnTo>
                    <a:pt x="155" y="170"/>
                  </a:lnTo>
                  <a:lnTo>
                    <a:pt x="153" y="170"/>
                  </a:lnTo>
                  <a:lnTo>
                    <a:pt x="153" y="172"/>
                  </a:lnTo>
                  <a:close/>
                  <a:moveTo>
                    <a:pt x="149" y="148"/>
                  </a:moveTo>
                  <a:lnTo>
                    <a:pt x="149" y="148"/>
                  </a:lnTo>
                  <a:lnTo>
                    <a:pt x="149" y="148"/>
                  </a:lnTo>
                  <a:lnTo>
                    <a:pt x="151" y="148"/>
                  </a:lnTo>
                  <a:lnTo>
                    <a:pt x="151" y="150"/>
                  </a:lnTo>
                  <a:lnTo>
                    <a:pt x="153" y="152"/>
                  </a:lnTo>
                  <a:lnTo>
                    <a:pt x="155" y="150"/>
                  </a:lnTo>
                  <a:lnTo>
                    <a:pt x="155" y="150"/>
                  </a:lnTo>
                  <a:lnTo>
                    <a:pt x="155" y="150"/>
                  </a:lnTo>
                  <a:lnTo>
                    <a:pt x="155" y="150"/>
                  </a:lnTo>
                  <a:lnTo>
                    <a:pt x="155" y="148"/>
                  </a:lnTo>
                  <a:lnTo>
                    <a:pt x="155" y="148"/>
                  </a:lnTo>
                  <a:lnTo>
                    <a:pt x="155" y="148"/>
                  </a:lnTo>
                  <a:lnTo>
                    <a:pt x="155" y="146"/>
                  </a:lnTo>
                  <a:lnTo>
                    <a:pt x="153" y="146"/>
                  </a:lnTo>
                  <a:lnTo>
                    <a:pt x="155" y="146"/>
                  </a:lnTo>
                  <a:lnTo>
                    <a:pt x="155" y="146"/>
                  </a:lnTo>
                  <a:lnTo>
                    <a:pt x="155" y="144"/>
                  </a:lnTo>
                  <a:lnTo>
                    <a:pt x="155" y="144"/>
                  </a:lnTo>
                  <a:lnTo>
                    <a:pt x="155" y="141"/>
                  </a:lnTo>
                  <a:lnTo>
                    <a:pt x="155" y="137"/>
                  </a:lnTo>
                  <a:lnTo>
                    <a:pt x="155" y="137"/>
                  </a:lnTo>
                  <a:lnTo>
                    <a:pt x="155" y="137"/>
                  </a:lnTo>
                  <a:lnTo>
                    <a:pt x="153" y="135"/>
                  </a:lnTo>
                  <a:lnTo>
                    <a:pt x="153" y="135"/>
                  </a:lnTo>
                  <a:lnTo>
                    <a:pt x="153" y="135"/>
                  </a:lnTo>
                  <a:lnTo>
                    <a:pt x="151" y="137"/>
                  </a:lnTo>
                  <a:lnTo>
                    <a:pt x="151" y="137"/>
                  </a:lnTo>
                  <a:lnTo>
                    <a:pt x="151" y="139"/>
                  </a:lnTo>
                  <a:lnTo>
                    <a:pt x="149" y="139"/>
                  </a:lnTo>
                  <a:lnTo>
                    <a:pt x="149" y="141"/>
                  </a:lnTo>
                  <a:lnTo>
                    <a:pt x="149" y="141"/>
                  </a:lnTo>
                  <a:lnTo>
                    <a:pt x="149" y="144"/>
                  </a:lnTo>
                  <a:lnTo>
                    <a:pt x="149" y="144"/>
                  </a:lnTo>
                  <a:lnTo>
                    <a:pt x="149" y="146"/>
                  </a:lnTo>
                  <a:lnTo>
                    <a:pt x="149" y="148"/>
                  </a:lnTo>
                  <a:close/>
                  <a:moveTo>
                    <a:pt x="131" y="187"/>
                  </a:moveTo>
                  <a:lnTo>
                    <a:pt x="129" y="187"/>
                  </a:lnTo>
                  <a:lnTo>
                    <a:pt x="129" y="189"/>
                  </a:lnTo>
                  <a:lnTo>
                    <a:pt x="129" y="189"/>
                  </a:lnTo>
                  <a:lnTo>
                    <a:pt x="127" y="189"/>
                  </a:lnTo>
                  <a:lnTo>
                    <a:pt x="127" y="189"/>
                  </a:lnTo>
                  <a:lnTo>
                    <a:pt x="127" y="191"/>
                  </a:lnTo>
                  <a:lnTo>
                    <a:pt x="127" y="191"/>
                  </a:lnTo>
                  <a:lnTo>
                    <a:pt x="127" y="193"/>
                  </a:lnTo>
                  <a:lnTo>
                    <a:pt x="129" y="193"/>
                  </a:lnTo>
                  <a:lnTo>
                    <a:pt x="129" y="193"/>
                  </a:lnTo>
                  <a:lnTo>
                    <a:pt x="129" y="193"/>
                  </a:lnTo>
                  <a:lnTo>
                    <a:pt x="131" y="193"/>
                  </a:lnTo>
                  <a:lnTo>
                    <a:pt x="131" y="193"/>
                  </a:lnTo>
                  <a:lnTo>
                    <a:pt x="133" y="191"/>
                  </a:lnTo>
                  <a:lnTo>
                    <a:pt x="133" y="189"/>
                  </a:lnTo>
                  <a:lnTo>
                    <a:pt x="133" y="189"/>
                  </a:lnTo>
                  <a:lnTo>
                    <a:pt x="131" y="189"/>
                  </a:lnTo>
                  <a:lnTo>
                    <a:pt x="131" y="187"/>
                  </a:lnTo>
                  <a:close/>
                  <a:moveTo>
                    <a:pt x="120" y="176"/>
                  </a:moveTo>
                  <a:lnTo>
                    <a:pt x="120" y="174"/>
                  </a:lnTo>
                  <a:lnTo>
                    <a:pt x="120" y="174"/>
                  </a:lnTo>
                  <a:lnTo>
                    <a:pt x="123" y="174"/>
                  </a:lnTo>
                  <a:lnTo>
                    <a:pt x="120" y="174"/>
                  </a:lnTo>
                  <a:lnTo>
                    <a:pt x="120" y="174"/>
                  </a:lnTo>
                  <a:lnTo>
                    <a:pt x="118" y="174"/>
                  </a:lnTo>
                  <a:lnTo>
                    <a:pt x="118" y="174"/>
                  </a:lnTo>
                  <a:lnTo>
                    <a:pt x="116" y="174"/>
                  </a:lnTo>
                  <a:lnTo>
                    <a:pt x="116" y="174"/>
                  </a:lnTo>
                  <a:lnTo>
                    <a:pt x="116" y="176"/>
                  </a:lnTo>
                  <a:lnTo>
                    <a:pt x="114" y="178"/>
                  </a:lnTo>
                  <a:lnTo>
                    <a:pt x="114" y="178"/>
                  </a:lnTo>
                  <a:lnTo>
                    <a:pt x="114" y="180"/>
                  </a:lnTo>
                  <a:lnTo>
                    <a:pt x="116" y="182"/>
                  </a:lnTo>
                  <a:lnTo>
                    <a:pt x="116" y="182"/>
                  </a:lnTo>
                  <a:lnTo>
                    <a:pt x="116" y="182"/>
                  </a:lnTo>
                  <a:lnTo>
                    <a:pt x="116" y="185"/>
                  </a:lnTo>
                  <a:lnTo>
                    <a:pt x="116" y="185"/>
                  </a:lnTo>
                  <a:lnTo>
                    <a:pt x="116" y="187"/>
                  </a:lnTo>
                  <a:lnTo>
                    <a:pt x="118" y="185"/>
                  </a:lnTo>
                  <a:lnTo>
                    <a:pt x="120" y="185"/>
                  </a:lnTo>
                  <a:lnTo>
                    <a:pt x="120" y="182"/>
                  </a:lnTo>
                  <a:lnTo>
                    <a:pt x="120" y="180"/>
                  </a:lnTo>
                  <a:lnTo>
                    <a:pt x="120" y="180"/>
                  </a:lnTo>
                  <a:lnTo>
                    <a:pt x="118" y="178"/>
                  </a:lnTo>
                  <a:lnTo>
                    <a:pt x="118" y="176"/>
                  </a:lnTo>
                  <a:lnTo>
                    <a:pt x="120" y="176"/>
                  </a:lnTo>
                  <a:close/>
                  <a:moveTo>
                    <a:pt x="18" y="238"/>
                  </a:moveTo>
                  <a:lnTo>
                    <a:pt x="18" y="238"/>
                  </a:lnTo>
                  <a:lnTo>
                    <a:pt x="18" y="240"/>
                  </a:lnTo>
                  <a:lnTo>
                    <a:pt x="20" y="244"/>
                  </a:lnTo>
                  <a:lnTo>
                    <a:pt x="20" y="242"/>
                  </a:lnTo>
                  <a:lnTo>
                    <a:pt x="20" y="242"/>
                  </a:lnTo>
                  <a:lnTo>
                    <a:pt x="22" y="240"/>
                  </a:lnTo>
                  <a:lnTo>
                    <a:pt x="22" y="238"/>
                  </a:lnTo>
                  <a:lnTo>
                    <a:pt x="20" y="236"/>
                  </a:lnTo>
                  <a:lnTo>
                    <a:pt x="20" y="236"/>
                  </a:lnTo>
                  <a:lnTo>
                    <a:pt x="20" y="236"/>
                  </a:lnTo>
                  <a:lnTo>
                    <a:pt x="20" y="234"/>
                  </a:lnTo>
                  <a:lnTo>
                    <a:pt x="20" y="234"/>
                  </a:lnTo>
                  <a:lnTo>
                    <a:pt x="18" y="236"/>
                  </a:lnTo>
                  <a:lnTo>
                    <a:pt x="18" y="236"/>
                  </a:lnTo>
                  <a:lnTo>
                    <a:pt x="18" y="238"/>
                  </a:lnTo>
                  <a:lnTo>
                    <a:pt x="18" y="238"/>
                  </a:lnTo>
                  <a:close/>
                  <a:moveTo>
                    <a:pt x="127" y="33"/>
                  </a:moveTo>
                  <a:lnTo>
                    <a:pt x="129" y="33"/>
                  </a:lnTo>
                  <a:lnTo>
                    <a:pt x="129" y="35"/>
                  </a:lnTo>
                  <a:lnTo>
                    <a:pt x="131" y="35"/>
                  </a:lnTo>
                  <a:lnTo>
                    <a:pt x="131" y="35"/>
                  </a:lnTo>
                  <a:lnTo>
                    <a:pt x="131" y="35"/>
                  </a:lnTo>
                  <a:lnTo>
                    <a:pt x="131" y="35"/>
                  </a:lnTo>
                  <a:lnTo>
                    <a:pt x="131" y="35"/>
                  </a:lnTo>
                  <a:lnTo>
                    <a:pt x="129" y="33"/>
                  </a:lnTo>
                  <a:lnTo>
                    <a:pt x="129" y="33"/>
                  </a:lnTo>
                  <a:lnTo>
                    <a:pt x="129" y="33"/>
                  </a:lnTo>
                  <a:lnTo>
                    <a:pt x="127" y="33"/>
                  </a:lnTo>
                  <a:lnTo>
                    <a:pt x="127" y="33"/>
                  </a:lnTo>
                  <a:close/>
                  <a:moveTo>
                    <a:pt x="137" y="31"/>
                  </a:moveTo>
                  <a:lnTo>
                    <a:pt x="137" y="31"/>
                  </a:lnTo>
                  <a:lnTo>
                    <a:pt x="137" y="31"/>
                  </a:lnTo>
                  <a:lnTo>
                    <a:pt x="139" y="31"/>
                  </a:lnTo>
                  <a:lnTo>
                    <a:pt x="139" y="31"/>
                  </a:lnTo>
                  <a:lnTo>
                    <a:pt x="139" y="31"/>
                  </a:lnTo>
                  <a:lnTo>
                    <a:pt x="139" y="29"/>
                  </a:lnTo>
                  <a:lnTo>
                    <a:pt x="139" y="27"/>
                  </a:lnTo>
                  <a:lnTo>
                    <a:pt x="137" y="27"/>
                  </a:lnTo>
                  <a:lnTo>
                    <a:pt x="137" y="29"/>
                  </a:lnTo>
                  <a:lnTo>
                    <a:pt x="135" y="29"/>
                  </a:lnTo>
                  <a:lnTo>
                    <a:pt x="135" y="29"/>
                  </a:lnTo>
                  <a:lnTo>
                    <a:pt x="137" y="31"/>
                  </a:lnTo>
                  <a:lnTo>
                    <a:pt x="137" y="31"/>
                  </a:lnTo>
                  <a:close/>
                  <a:moveTo>
                    <a:pt x="129" y="37"/>
                  </a:moveTo>
                  <a:lnTo>
                    <a:pt x="127" y="37"/>
                  </a:lnTo>
                  <a:lnTo>
                    <a:pt x="125" y="37"/>
                  </a:lnTo>
                  <a:lnTo>
                    <a:pt x="125" y="39"/>
                  </a:lnTo>
                  <a:lnTo>
                    <a:pt x="125" y="39"/>
                  </a:lnTo>
                  <a:lnTo>
                    <a:pt x="125" y="43"/>
                  </a:lnTo>
                  <a:lnTo>
                    <a:pt x="125" y="47"/>
                  </a:lnTo>
                  <a:lnTo>
                    <a:pt x="125" y="47"/>
                  </a:lnTo>
                  <a:lnTo>
                    <a:pt x="125" y="49"/>
                  </a:lnTo>
                  <a:lnTo>
                    <a:pt x="127" y="49"/>
                  </a:lnTo>
                  <a:lnTo>
                    <a:pt x="127" y="49"/>
                  </a:lnTo>
                  <a:lnTo>
                    <a:pt x="129" y="51"/>
                  </a:lnTo>
                  <a:lnTo>
                    <a:pt x="129" y="51"/>
                  </a:lnTo>
                  <a:lnTo>
                    <a:pt x="131" y="51"/>
                  </a:lnTo>
                  <a:lnTo>
                    <a:pt x="131" y="51"/>
                  </a:lnTo>
                  <a:lnTo>
                    <a:pt x="131" y="51"/>
                  </a:lnTo>
                  <a:lnTo>
                    <a:pt x="133" y="53"/>
                  </a:lnTo>
                  <a:lnTo>
                    <a:pt x="133" y="53"/>
                  </a:lnTo>
                  <a:lnTo>
                    <a:pt x="133" y="53"/>
                  </a:lnTo>
                  <a:lnTo>
                    <a:pt x="133" y="55"/>
                  </a:lnTo>
                  <a:lnTo>
                    <a:pt x="135" y="55"/>
                  </a:lnTo>
                  <a:lnTo>
                    <a:pt x="135" y="55"/>
                  </a:lnTo>
                  <a:lnTo>
                    <a:pt x="137" y="55"/>
                  </a:lnTo>
                  <a:lnTo>
                    <a:pt x="137" y="55"/>
                  </a:lnTo>
                  <a:lnTo>
                    <a:pt x="137" y="55"/>
                  </a:lnTo>
                  <a:lnTo>
                    <a:pt x="137" y="53"/>
                  </a:lnTo>
                  <a:lnTo>
                    <a:pt x="135" y="53"/>
                  </a:lnTo>
                  <a:lnTo>
                    <a:pt x="135" y="53"/>
                  </a:lnTo>
                  <a:lnTo>
                    <a:pt x="135" y="49"/>
                  </a:lnTo>
                  <a:lnTo>
                    <a:pt x="135" y="49"/>
                  </a:lnTo>
                  <a:lnTo>
                    <a:pt x="135" y="49"/>
                  </a:lnTo>
                  <a:lnTo>
                    <a:pt x="135" y="49"/>
                  </a:lnTo>
                  <a:lnTo>
                    <a:pt x="137" y="49"/>
                  </a:lnTo>
                  <a:lnTo>
                    <a:pt x="137" y="49"/>
                  </a:lnTo>
                  <a:lnTo>
                    <a:pt x="137" y="47"/>
                  </a:lnTo>
                  <a:lnTo>
                    <a:pt x="139" y="47"/>
                  </a:lnTo>
                  <a:lnTo>
                    <a:pt x="137" y="45"/>
                  </a:lnTo>
                  <a:lnTo>
                    <a:pt x="135" y="43"/>
                  </a:lnTo>
                  <a:lnTo>
                    <a:pt x="133" y="41"/>
                  </a:lnTo>
                  <a:lnTo>
                    <a:pt x="133" y="41"/>
                  </a:lnTo>
                  <a:lnTo>
                    <a:pt x="131" y="39"/>
                  </a:lnTo>
                  <a:lnTo>
                    <a:pt x="131" y="37"/>
                  </a:lnTo>
                  <a:lnTo>
                    <a:pt x="129" y="37"/>
                  </a:lnTo>
                  <a:close/>
                  <a:moveTo>
                    <a:pt x="579" y="80"/>
                  </a:moveTo>
                  <a:lnTo>
                    <a:pt x="563" y="78"/>
                  </a:lnTo>
                  <a:lnTo>
                    <a:pt x="546" y="76"/>
                  </a:lnTo>
                  <a:lnTo>
                    <a:pt x="530" y="72"/>
                  </a:lnTo>
                  <a:lnTo>
                    <a:pt x="514" y="70"/>
                  </a:lnTo>
                  <a:lnTo>
                    <a:pt x="497" y="68"/>
                  </a:lnTo>
                  <a:lnTo>
                    <a:pt x="481" y="64"/>
                  </a:lnTo>
                  <a:lnTo>
                    <a:pt x="465" y="62"/>
                  </a:lnTo>
                  <a:lnTo>
                    <a:pt x="448" y="60"/>
                  </a:lnTo>
                  <a:lnTo>
                    <a:pt x="432" y="55"/>
                  </a:lnTo>
                  <a:lnTo>
                    <a:pt x="415" y="53"/>
                  </a:lnTo>
                  <a:lnTo>
                    <a:pt x="399" y="49"/>
                  </a:lnTo>
                  <a:lnTo>
                    <a:pt x="383" y="47"/>
                  </a:lnTo>
                  <a:lnTo>
                    <a:pt x="366" y="45"/>
                  </a:lnTo>
                  <a:lnTo>
                    <a:pt x="350" y="41"/>
                  </a:lnTo>
                  <a:lnTo>
                    <a:pt x="333" y="39"/>
                  </a:lnTo>
                  <a:lnTo>
                    <a:pt x="317" y="35"/>
                  </a:lnTo>
                  <a:lnTo>
                    <a:pt x="301" y="33"/>
                  </a:lnTo>
                  <a:lnTo>
                    <a:pt x="284" y="29"/>
                  </a:lnTo>
                  <a:lnTo>
                    <a:pt x="270" y="25"/>
                  </a:lnTo>
                  <a:lnTo>
                    <a:pt x="254" y="23"/>
                  </a:lnTo>
                  <a:lnTo>
                    <a:pt x="237" y="19"/>
                  </a:lnTo>
                  <a:lnTo>
                    <a:pt x="221" y="16"/>
                  </a:lnTo>
                  <a:lnTo>
                    <a:pt x="204" y="12"/>
                  </a:lnTo>
                  <a:lnTo>
                    <a:pt x="188" y="10"/>
                  </a:lnTo>
                  <a:lnTo>
                    <a:pt x="172" y="6"/>
                  </a:lnTo>
                  <a:lnTo>
                    <a:pt x="163" y="4"/>
                  </a:lnTo>
                  <a:lnTo>
                    <a:pt x="163" y="4"/>
                  </a:lnTo>
                  <a:lnTo>
                    <a:pt x="166" y="6"/>
                  </a:lnTo>
                  <a:lnTo>
                    <a:pt x="166" y="8"/>
                  </a:lnTo>
                  <a:lnTo>
                    <a:pt x="161" y="6"/>
                  </a:lnTo>
                  <a:lnTo>
                    <a:pt x="159" y="6"/>
                  </a:lnTo>
                  <a:lnTo>
                    <a:pt x="159" y="8"/>
                  </a:lnTo>
                  <a:lnTo>
                    <a:pt x="159" y="10"/>
                  </a:lnTo>
                  <a:lnTo>
                    <a:pt x="163" y="10"/>
                  </a:lnTo>
                  <a:lnTo>
                    <a:pt x="163" y="12"/>
                  </a:lnTo>
                  <a:lnTo>
                    <a:pt x="163" y="12"/>
                  </a:lnTo>
                  <a:lnTo>
                    <a:pt x="161" y="12"/>
                  </a:lnTo>
                  <a:lnTo>
                    <a:pt x="161" y="14"/>
                  </a:lnTo>
                  <a:lnTo>
                    <a:pt x="161" y="14"/>
                  </a:lnTo>
                  <a:lnTo>
                    <a:pt x="161" y="16"/>
                  </a:lnTo>
                  <a:lnTo>
                    <a:pt x="161" y="16"/>
                  </a:lnTo>
                  <a:lnTo>
                    <a:pt x="163" y="21"/>
                  </a:lnTo>
                  <a:lnTo>
                    <a:pt x="166" y="23"/>
                  </a:lnTo>
                  <a:lnTo>
                    <a:pt x="166" y="23"/>
                  </a:lnTo>
                  <a:lnTo>
                    <a:pt x="163" y="27"/>
                  </a:lnTo>
                  <a:lnTo>
                    <a:pt x="166" y="25"/>
                  </a:lnTo>
                  <a:lnTo>
                    <a:pt x="166" y="25"/>
                  </a:lnTo>
                  <a:lnTo>
                    <a:pt x="168" y="27"/>
                  </a:lnTo>
                  <a:lnTo>
                    <a:pt x="168" y="29"/>
                  </a:lnTo>
                  <a:lnTo>
                    <a:pt x="168" y="29"/>
                  </a:lnTo>
                  <a:lnTo>
                    <a:pt x="166" y="31"/>
                  </a:lnTo>
                  <a:lnTo>
                    <a:pt x="166" y="31"/>
                  </a:lnTo>
                  <a:lnTo>
                    <a:pt x="166" y="33"/>
                  </a:lnTo>
                  <a:lnTo>
                    <a:pt x="166" y="33"/>
                  </a:lnTo>
                  <a:lnTo>
                    <a:pt x="166" y="33"/>
                  </a:lnTo>
                  <a:lnTo>
                    <a:pt x="168" y="33"/>
                  </a:lnTo>
                  <a:lnTo>
                    <a:pt x="170" y="31"/>
                  </a:lnTo>
                  <a:lnTo>
                    <a:pt x="172" y="29"/>
                  </a:lnTo>
                  <a:lnTo>
                    <a:pt x="174" y="29"/>
                  </a:lnTo>
                  <a:lnTo>
                    <a:pt x="174" y="29"/>
                  </a:lnTo>
                  <a:lnTo>
                    <a:pt x="176" y="31"/>
                  </a:lnTo>
                  <a:lnTo>
                    <a:pt x="178" y="33"/>
                  </a:lnTo>
                  <a:lnTo>
                    <a:pt x="178" y="33"/>
                  </a:lnTo>
                  <a:lnTo>
                    <a:pt x="176" y="37"/>
                  </a:lnTo>
                  <a:lnTo>
                    <a:pt x="176" y="39"/>
                  </a:lnTo>
                  <a:lnTo>
                    <a:pt x="176" y="39"/>
                  </a:lnTo>
                  <a:lnTo>
                    <a:pt x="176" y="39"/>
                  </a:lnTo>
                  <a:lnTo>
                    <a:pt x="176" y="43"/>
                  </a:lnTo>
                  <a:lnTo>
                    <a:pt x="176" y="43"/>
                  </a:lnTo>
                  <a:lnTo>
                    <a:pt x="178" y="45"/>
                  </a:lnTo>
                  <a:lnTo>
                    <a:pt x="178" y="45"/>
                  </a:lnTo>
                  <a:lnTo>
                    <a:pt x="178" y="45"/>
                  </a:lnTo>
                  <a:lnTo>
                    <a:pt x="178" y="45"/>
                  </a:lnTo>
                  <a:lnTo>
                    <a:pt x="180" y="49"/>
                  </a:lnTo>
                  <a:lnTo>
                    <a:pt x="180" y="51"/>
                  </a:lnTo>
                  <a:lnTo>
                    <a:pt x="178" y="51"/>
                  </a:lnTo>
                  <a:lnTo>
                    <a:pt x="176" y="53"/>
                  </a:lnTo>
                  <a:lnTo>
                    <a:pt x="176" y="51"/>
                  </a:lnTo>
                  <a:lnTo>
                    <a:pt x="174" y="49"/>
                  </a:lnTo>
                  <a:lnTo>
                    <a:pt x="172" y="47"/>
                  </a:lnTo>
                  <a:lnTo>
                    <a:pt x="170" y="47"/>
                  </a:lnTo>
                  <a:lnTo>
                    <a:pt x="170" y="49"/>
                  </a:lnTo>
                  <a:lnTo>
                    <a:pt x="174" y="51"/>
                  </a:lnTo>
                  <a:lnTo>
                    <a:pt x="174" y="53"/>
                  </a:lnTo>
                  <a:lnTo>
                    <a:pt x="174" y="55"/>
                  </a:lnTo>
                  <a:lnTo>
                    <a:pt x="174" y="57"/>
                  </a:lnTo>
                  <a:lnTo>
                    <a:pt x="174" y="60"/>
                  </a:lnTo>
                  <a:lnTo>
                    <a:pt x="174" y="60"/>
                  </a:lnTo>
                  <a:lnTo>
                    <a:pt x="174" y="62"/>
                  </a:lnTo>
                  <a:lnTo>
                    <a:pt x="174" y="62"/>
                  </a:lnTo>
                  <a:lnTo>
                    <a:pt x="174" y="62"/>
                  </a:lnTo>
                  <a:lnTo>
                    <a:pt x="172" y="64"/>
                  </a:lnTo>
                  <a:lnTo>
                    <a:pt x="172" y="62"/>
                  </a:lnTo>
                  <a:lnTo>
                    <a:pt x="170" y="62"/>
                  </a:lnTo>
                  <a:lnTo>
                    <a:pt x="170" y="60"/>
                  </a:lnTo>
                  <a:lnTo>
                    <a:pt x="168" y="57"/>
                  </a:lnTo>
                  <a:lnTo>
                    <a:pt x="166" y="57"/>
                  </a:lnTo>
                  <a:lnTo>
                    <a:pt x="166" y="62"/>
                  </a:lnTo>
                  <a:lnTo>
                    <a:pt x="166" y="60"/>
                  </a:lnTo>
                  <a:lnTo>
                    <a:pt x="163" y="55"/>
                  </a:lnTo>
                  <a:lnTo>
                    <a:pt x="163" y="53"/>
                  </a:lnTo>
                  <a:lnTo>
                    <a:pt x="161" y="55"/>
                  </a:lnTo>
                  <a:lnTo>
                    <a:pt x="159" y="55"/>
                  </a:lnTo>
                  <a:lnTo>
                    <a:pt x="159" y="55"/>
                  </a:lnTo>
                  <a:lnTo>
                    <a:pt x="157" y="55"/>
                  </a:lnTo>
                  <a:lnTo>
                    <a:pt x="157" y="55"/>
                  </a:lnTo>
                  <a:lnTo>
                    <a:pt x="157" y="57"/>
                  </a:lnTo>
                  <a:lnTo>
                    <a:pt x="159" y="57"/>
                  </a:lnTo>
                  <a:lnTo>
                    <a:pt x="159" y="57"/>
                  </a:lnTo>
                  <a:lnTo>
                    <a:pt x="159" y="60"/>
                  </a:lnTo>
                  <a:lnTo>
                    <a:pt x="159" y="62"/>
                  </a:lnTo>
                  <a:lnTo>
                    <a:pt x="157" y="62"/>
                  </a:lnTo>
                  <a:lnTo>
                    <a:pt x="157" y="62"/>
                  </a:lnTo>
                  <a:lnTo>
                    <a:pt x="157" y="64"/>
                  </a:lnTo>
                  <a:lnTo>
                    <a:pt x="159" y="64"/>
                  </a:lnTo>
                  <a:lnTo>
                    <a:pt x="159" y="66"/>
                  </a:lnTo>
                  <a:lnTo>
                    <a:pt x="161" y="66"/>
                  </a:lnTo>
                  <a:lnTo>
                    <a:pt x="161" y="66"/>
                  </a:lnTo>
                  <a:lnTo>
                    <a:pt x="163" y="64"/>
                  </a:lnTo>
                  <a:lnTo>
                    <a:pt x="166" y="64"/>
                  </a:lnTo>
                  <a:lnTo>
                    <a:pt x="166" y="64"/>
                  </a:lnTo>
                  <a:lnTo>
                    <a:pt x="166" y="64"/>
                  </a:lnTo>
                  <a:lnTo>
                    <a:pt x="168" y="64"/>
                  </a:lnTo>
                  <a:lnTo>
                    <a:pt x="168" y="64"/>
                  </a:lnTo>
                  <a:lnTo>
                    <a:pt x="166" y="66"/>
                  </a:lnTo>
                  <a:lnTo>
                    <a:pt x="166" y="66"/>
                  </a:lnTo>
                  <a:lnTo>
                    <a:pt x="168" y="68"/>
                  </a:lnTo>
                  <a:lnTo>
                    <a:pt x="168" y="70"/>
                  </a:lnTo>
                  <a:lnTo>
                    <a:pt x="168" y="70"/>
                  </a:lnTo>
                  <a:lnTo>
                    <a:pt x="170" y="72"/>
                  </a:lnTo>
                  <a:lnTo>
                    <a:pt x="172" y="72"/>
                  </a:lnTo>
                  <a:lnTo>
                    <a:pt x="172" y="72"/>
                  </a:lnTo>
                  <a:lnTo>
                    <a:pt x="174" y="74"/>
                  </a:lnTo>
                  <a:lnTo>
                    <a:pt x="176" y="76"/>
                  </a:lnTo>
                  <a:lnTo>
                    <a:pt x="178" y="78"/>
                  </a:lnTo>
                  <a:lnTo>
                    <a:pt x="178" y="80"/>
                  </a:lnTo>
                  <a:lnTo>
                    <a:pt x="178" y="80"/>
                  </a:lnTo>
                  <a:lnTo>
                    <a:pt x="178" y="82"/>
                  </a:lnTo>
                  <a:lnTo>
                    <a:pt x="178" y="82"/>
                  </a:lnTo>
                  <a:lnTo>
                    <a:pt x="176" y="84"/>
                  </a:lnTo>
                  <a:lnTo>
                    <a:pt x="176" y="84"/>
                  </a:lnTo>
                  <a:lnTo>
                    <a:pt x="176" y="86"/>
                  </a:lnTo>
                  <a:lnTo>
                    <a:pt x="176" y="86"/>
                  </a:lnTo>
                  <a:lnTo>
                    <a:pt x="174" y="84"/>
                  </a:lnTo>
                  <a:lnTo>
                    <a:pt x="174" y="84"/>
                  </a:lnTo>
                  <a:lnTo>
                    <a:pt x="174" y="82"/>
                  </a:lnTo>
                  <a:lnTo>
                    <a:pt x="172" y="82"/>
                  </a:lnTo>
                  <a:lnTo>
                    <a:pt x="170" y="82"/>
                  </a:lnTo>
                  <a:lnTo>
                    <a:pt x="168" y="82"/>
                  </a:lnTo>
                  <a:lnTo>
                    <a:pt x="166" y="84"/>
                  </a:lnTo>
                  <a:lnTo>
                    <a:pt x="166" y="86"/>
                  </a:lnTo>
                  <a:lnTo>
                    <a:pt x="163" y="88"/>
                  </a:lnTo>
                  <a:lnTo>
                    <a:pt x="163" y="90"/>
                  </a:lnTo>
                  <a:lnTo>
                    <a:pt x="166" y="92"/>
                  </a:lnTo>
                  <a:lnTo>
                    <a:pt x="166" y="94"/>
                  </a:lnTo>
                  <a:lnTo>
                    <a:pt x="172" y="100"/>
                  </a:lnTo>
                  <a:lnTo>
                    <a:pt x="172" y="100"/>
                  </a:lnTo>
                  <a:lnTo>
                    <a:pt x="174" y="105"/>
                  </a:lnTo>
                  <a:lnTo>
                    <a:pt x="174" y="105"/>
                  </a:lnTo>
                  <a:lnTo>
                    <a:pt x="176" y="105"/>
                  </a:lnTo>
                  <a:lnTo>
                    <a:pt x="174" y="100"/>
                  </a:lnTo>
                  <a:lnTo>
                    <a:pt x="174" y="100"/>
                  </a:lnTo>
                  <a:lnTo>
                    <a:pt x="172" y="98"/>
                  </a:lnTo>
                  <a:lnTo>
                    <a:pt x="172" y="98"/>
                  </a:lnTo>
                  <a:lnTo>
                    <a:pt x="170" y="96"/>
                  </a:lnTo>
                  <a:lnTo>
                    <a:pt x="170" y="94"/>
                  </a:lnTo>
                  <a:lnTo>
                    <a:pt x="170" y="94"/>
                  </a:lnTo>
                  <a:lnTo>
                    <a:pt x="168" y="92"/>
                  </a:lnTo>
                  <a:lnTo>
                    <a:pt x="168" y="90"/>
                  </a:lnTo>
                  <a:lnTo>
                    <a:pt x="170" y="88"/>
                  </a:lnTo>
                  <a:lnTo>
                    <a:pt x="172" y="88"/>
                  </a:lnTo>
                  <a:lnTo>
                    <a:pt x="172" y="86"/>
                  </a:lnTo>
                  <a:lnTo>
                    <a:pt x="172" y="86"/>
                  </a:lnTo>
                  <a:lnTo>
                    <a:pt x="172" y="86"/>
                  </a:lnTo>
                  <a:lnTo>
                    <a:pt x="174" y="86"/>
                  </a:lnTo>
                  <a:lnTo>
                    <a:pt x="174" y="86"/>
                  </a:lnTo>
                  <a:lnTo>
                    <a:pt x="174" y="86"/>
                  </a:lnTo>
                  <a:lnTo>
                    <a:pt x="176" y="88"/>
                  </a:lnTo>
                  <a:lnTo>
                    <a:pt x="176" y="90"/>
                  </a:lnTo>
                  <a:lnTo>
                    <a:pt x="176" y="94"/>
                  </a:lnTo>
                  <a:lnTo>
                    <a:pt x="176" y="98"/>
                  </a:lnTo>
                  <a:lnTo>
                    <a:pt x="176" y="100"/>
                  </a:lnTo>
                  <a:lnTo>
                    <a:pt x="178" y="105"/>
                  </a:lnTo>
                  <a:lnTo>
                    <a:pt x="182" y="109"/>
                  </a:lnTo>
                  <a:lnTo>
                    <a:pt x="184" y="109"/>
                  </a:lnTo>
                  <a:lnTo>
                    <a:pt x="186" y="109"/>
                  </a:lnTo>
                  <a:lnTo>
                    <a:pt x="186" y="109"/>
                  </a:lnTo>
                  <a:lnTo>
                    <a:pt x="186" y="109"/>
                  </a:lnTo>
                  <a:lnTo>
                    <a:pt x="186" y="111"/>
                  </a:lnTo>
                  <a:lnTo>
                    <a:pt x="186" y="111"/>
                  </a:lnTo>
                  <a:lnTo>
                    <a:pt x="186" y="111"/>
                  </a:lnTo>
                  <a:lnTo>
                    <a:pt x="184" y="111"/>
                  </a:lnTo>
                  <a:lnTo>
                    <a:pt x="184" y="113"/>
                  </a:lnTo>
                  <a:lnTo>
                    <a:pt x="184" y="113"/>
                  </a:lnTo>
                  <a:lnTo>
                    <a:pt x="182" y="115"/>
                  </a:lnTo>
                  <a:lnTo>
                    <a:pt x="182" y="115"/>
                  </a:lnTo>
                  <a:lnTo>
                    <a:pt x="178" y="115"/>
                  </a:lnTo>
                  <a:lnTo>
                    <a:pt x="178" y="115"/>
                  </a:lnTo>
                  <a:lnTo>
                    <a:pt x="178" y="115"/>
                  </a:lnTo>
                  <a:lnTo>
                    <a:pt x="176" y="117"/>
                  </a:lnTo>
                  <a:lnTo>
                    <a:pt x="176" y="117"/>
                  </a:lnTo>
                  <a:lnTo>
                    <a:pt x="174" y="117"/>
                  </a:lnTo>
                  <a:lnTo>
                    <a:pt x="174" y="119"/>
                  </a:lnTo>
                  <a:lnTo>
                    <a:pt x="174" y="119"/>
                  </a:lnTo>
                  <a:lnTo>
                    <a:pt x="172" y="121"/>
                  </a:lnTo>
                  <a:lnTo>
                    <a:pt x="172" y="123"/>
                  </a:lnTo>
                  <a:lnTo>
                    <a:pt x="170" y="125"/>
                  </a:lnTo>
                  <a:lnTo>
                    <a:pt x="168" y="125"/>
                  </a:lnTo>
                  <a:lnTo>
                    <a:pt x="168" y="127"/>
                  </a:lnTo>
                  <a:lnTo>
                    <a:pt x="166" y="129"/>
                  </a:lnTo>
                  <a:lnTo>
                    <a:pt x="166" y="129"/>
                  </a:lnTo>
                  <a:lnTo>
                    <a:pt x="166" y="131"/>
                  </a:lnTo>
                  <a:lnTo>
                    <a:pt x="166" y="133"/>
                  </a:lnTo>
                  <a:lnTo>
                    <a:pt x="166" y="135"/>
                  </a:lnTo>
                  <a:lnTo>
                    <a:pt x="166" y="135"/>
                  </a:lnTo>
                  <a:lnTo>
                    <a:pt x="166" y="137"/>
                  </a:lnTo>
                  <a:lnTo>
                    <a:pt x="166" y="139"/>
                  </a:lnTo>
                  <a:lnTo>
                    <a:pt x="163" y="141"/>
                  </a:lnTo>
                  <a:lnTo>
                    <a:pt x="163" y="141"/>
                  </a:lnTo>
                  <a:lnTo>
                    <a:pt x="163" y="141"/>
                  </a:lnTo>
                  <a:lnTo>
                    <a:pt x="161" y="144"/>
                  </a:lnTo>
                  <a:lnTo>
                    <a:pt x="161" y="144"/>
                  </a:lnTo>
                  <a:lnTo>
                    <a:pt x="161" y="144"/>
                  </a:lnTo>
                  <a:lnTo>
                    <a:pt x="161" y="144"/>
                  </a:lnTo>
                  <a:lnTo>
                    <a:pt x="161" y="146"/>
                  </a:lnTo>
                  <a:lnTo>
                    <a:pt x="161" y="146"/>
                  </a:lnTo>
                  <a:lnTo>
                    <a:pt x="166" y="148"/>
                  </a:lnTo>
                  <a:lnTo>
                    <a:pt x="166" y="150"/>
                  </a:lnTo>
                  <a:lnTo>
                    <a:pt x="166" y="152"/>
                  </a:lnTo>
                  <a:lnTo>
                    <a:pt x="166" y="152"/>
                  </a:lnTo>
                  <a:lnTo>
                    <a:pt x="166" y="154"/>
                  </a:lnTo>
                  <a:lnTo>
                    <a:pt x="163" y="154"/>
                  </a:lnTo>
                  <a:lnTo>
                    <a:pt x="163" y="152"/>
                  </a:lnTo>
                  <a:lnTo>
                    <a:pt x="163" y="150"/>
                  </a:lnTo>
                  <a:lnTo>
                    <a:pt x="161" y="150"/>
                  </a:lnTo>
                  <a:lnTo>
                    <a:pt x="161" y="152"/>
                  </a:lnTo>
                  <a:lnTo>
                    <a:pt x="161" y="152"/>
                  </a:lnTo>
                  <a:lnTo>
                    <a:pt x="161" y="154"/>
                  </a:lnTo>
                  <a:lnTo>
                    <a:pt x="161" y="158"/>
                  </a:lnTo>
                  <a:lnTo>
                    <a:pt x="161" y="160"/>
                  </a:lnTo>
                  <a:lnTo>
                    <a:pt x="161" y="160"/>
                  </a:lnTo>
                  <a:lnTo>
                    <a:pt x="161" y="162"/>
                  </a:lnTo>
                  <a:lnTo>
                    <a:pt x="161" y="166"/>
                  </a:lnTo>
                  <a:lnTo>
                    <a:pt x="161" y="168"/>
                  </a:lnTo>
                  <a:lnTo>
                    <a:pt x="163" y="170"/>
                  </a:lnTo>
                  <a:lnTo>
                    <a:pt x="163" y="172"/>
                  </a:lnTo>
                  <a:lnTo>
                    <a:pt x="163" y="174"/>
                  </a:lnTo>
                  <a:lnTo>
                    <a:pt x="161" y="176"/>
                  </a:lnTo>
                  <a:lnTo>
                    <a:pt x="161" y="176"/>
                  </a:lnTo>
                  <a:lnTo>
                    <a:pt x="159" y="176"/>
                  </a:lnTo>
                  <a:lnTo>
                    <a:pt x="157" y="176"/>
                  </a:lnTo>
                  <a:lnTo>
                    <a:pt x="155" y="178"/>
                  </a:lnTo>
                  <a:lnTo>
                    <a:pt x="153" y="178"/>
                  </a:lnTo>
                  <a:lnTo>
                    <a:pt x="153" y="178"/>
                  </a:lnTo>
                  <a:lnTo>
                    <a:pt x="153" y="180"/>
                  </a:lnTo>
                  <a:lnTo>
                    <a:pt x="153" y="180"/>
                  </a:lnTo>
                  <a:lnTo>
                    <a:pt x="155" y="182"/>
                  </a:lnTo>
                  <a:lnTo>
                    <a:pt x="153" y="182"/>
                  </a:lnTo>
                  <a:lnTo>
                    <a:pt x="153" y="182"/>
                  </a:lnTo>
                  <a:lnTo>
                    <a:pt x="151" y="182"/>
                  </a:lnTo>
                  <a:lnTo>
                    <a:pt x="149" y="180"/>
                  </a:lnTo>
                  <a:lnTo>
                    <a:pt x="147" y="178"/>
                  </a:lnTo>
                  <a:lnTo>
                    <a:pt x="145" y="176"/>
                  </a:lnTo>
                  <a:lnTo>
                    <a:pt x="145" y="180"/>
                  </a:lnTo>
                  <a:lnTo>
                    <a:pt x="143" y="185"/>
                  </a:lnTo>
                  <a:lnTo>
                    <a:pt x="141" y="187"/>
                  </a:lnTo>
                  <a:lnTo>
                    <a:pt x="133" y="193"/>
                  </a:lnTo>
                  <a:lnTo>
                    <a:pt x="131" y="195"/>
                  </a:lnTo>
                  <a:lnTo>
                    <a:pt x="127" y="197"/>
                  </a:lnTo>
                  <a:lnTo>
                    <a:pt x="127" y="195"/>
                  </a:lnTo>
                  <a:lnTo>
                    <a:pt x="127" y="195"/>
                  </a:lnTo>
                  <a:lnTo>
                    <a:pt x="125" y="193"/>
                  </a:lnTo>
                  <a:lnTo>
                    <a:pt x="125" y="193"/>
                  </a:lnTo>
                  <a:lnTo>
                    <a:pt x="123" y="191"/>
                  </a:lnTo>
                  <a:lnTo>
                    <a:pt x="123" y="189"/>
                  </a:lnTo>
                  <a:lnTo>
                    <a:pt x="123" y="189"/>
                  </a:lnTo>
                  <a:lnTo>
                    <a:pt x="120" y="187"/>
                  </a:lnTo>
                  <a:lnTo>
                    <a:pt x="120" y="189"/>
                  </a:lnTo>
                  <a:lnTo>
                    <a:pt x="120" y="189"/>
                  </a:lnTo>
                  <a:lnTo>
                    <a:pt x="120" y="189"/>
                  </a:lnTo>
                  <a:lnTo>
                    <a:pt x="120" y="191"/>
                  </a:lnTo>
                  <a:lnTo>
                    <a:pt x="118" y="191"/>
                  </a:lnTo>
                  <a:lnTo>
                    <a:pt x="116" y="191"/>
                  </a:lnTo>
                  <a:lnTo>
                    <a:pt x="118" y="189"/>
                  </a:lnTo>
                  <a:lnTo>
                    <a:pt x="118" y="189"/>
                  </a:lnTo>
                  <a:lnTo>
                    <a:pt x="118" y="189"/>
                  </a:lnTo>
                  <a:lnTo>
                    <a:pt x="118" y="187"/>
                  </a:lnTo>
                  <a:lnTo>
                    <a:pt x="114" y="189"/>
                  </a:lnTo>
                  <a:lnTo>
                    <a:pt x="114" y="189"/>
                  </a:lnTo>
                  <a:lnTo>
                    <a:pt x="114" y="191"/>
                  </a:lnTo>
                  <a:lnTo>
                    <a:pt x="114" y="193"/>
                  </a:lnTo>
                  <a:lnTo>
                    <a:pt x="114" y="193"/>
                  </a:lnTo>
                  <a:lnTo>
                    <a:pt x="112" y="195"/>
                  </a:lnTo>
                  <a:lnTo>
                    <a:pt x="112" y="195"/>
                  </a:lnTo>
                  <a:lnTo>
                    <a:pt x="112" y="197"/>
                  </a:lnTo>
                  <a:lnTo>
                    <a:pt x="112" y="199"/>
                  </a:lnTo>
                  <a:lnTo>
                    <a:pt x="112" y="197"/>
                  </a:lnTo>
                  <a:lnTo>
                    <a:pt x="112" y="197"/>
                  </a:lnTo>
                  <a:lnTo>
                    <a:pt x="110" y="195"/>
                  </a:lnTo>
                  <a:lnTo>
                    <a:pt x="110" y="193"/>
                  </a:lnTo>
                  <a:lnTo>
                    <a:pt x="112" y="193"/>
                  </a:lnTo>
                  <a:lnTo>
                    <a:pt x="112" y="191"/>
                  </a:lnTo>
                  <a:lnTo>
                    <a:pt x="112" y="191"/>
                  </a:lnTo>
                  <a:lnTo>
                    <a:pt x="112" y="189"/>
                  </a:lnTo>
                  <a:lnTo>
                    <a:pt x="110" y="191"/>
                  </a:lnTo>
                  <a:lnTo>
                    <a:pt x="108" y="193"/>
                  </a:lnTo>
                  <a:lnTo>
                    <a:pt x="106" y="193"/>
                  </a:lnTo>
                  <a:lnTo>
                    <a:pt x="104" y="193"/>
                  </a:lnTo>
                  <a:lnTo>
                    <a:pt x="106" y="193"/>
                  </a:lnTo>
                  <a:lnTo>
                    <a:pt x="108" y="191"/>
                  </a:lnTo>
                  <a:lnTo>
                    <a:pt x="112" y="187"/>
                  </a:lnTo>
                  <a:lnTo>
                    <a:pt x="112" y="185"/>
                  </a:lnTo>
                  <a:lnTo>
                    <a:pt x="112" y="185"/>
                  </a:lnTo>
                  <a:lnTo>
                    <a:pt x="110" y="187"/>
                  </a:lnTo>
                  <a:lnTo>
                    <a:pt x="110" y="187"/>
                  </a:lnTo>
                  <a:lnTo>
                    <a:pt x="108" y="187"/>
                  </a:lnTo>
                  <a:lnTo>
                    <a:pt x="102" y="191"/>
                  </a:lnTo>
                  <a:lnTo>
                    <a:pt x="100" y="191"/>
                  </a:lnTo>
                  <a:lnTo>
                    <a:pt x="102" y="189"/>
                  </a:lnTo>
                  <a:lnTo>
                    <a:pt x="102" y="189"/>
                  </a:lnTo>
                  <a:lnTo>
                    <a:pt x="104" y="189"/>
                  </a:lnTo>
                  <a:lnTo>
                    <a:pt x="106" y="189"/>
                  </a:lnTo>
                  <a:lnTo>
                    <a:pt x="106" y="187"/>
                  </a:lnTo>
                  <a:lnTo>
                    <a:pt x="104" y="187"/>
                  </a:lnTo>
                  <a:lnTo>
                    <a:pt x="102" y="187"/>
                  </a:lnTo>
                  <a:lnTo>
                    <a:pt x="100" y="187"/>
                  </a:lnTo>
                  <a:lnTo>
                    <a:pt x="102" y="185"/>
                  </a:lnTo>
                  <a:lnTo>
                    <a:pt x="104" y="185"/>
                  </a:lnTo>
                  <a:lnTo>
                    <a:pt x="108" y="185"/>
                  </a:lnTo>
                  <a:lnTo>
                    <a:pt x="110" y="182"/>
                  </a:lnTo>
                  <a:lnTo>
                    <a:pt x="112" y="180"/>
                  </a:lnTo>
                  <a:lnTo>
                    <a:pt x="116" y="174"/>
                  </a:lnTo>
                  <a:lnTo>
                    <a:pt x="116" y="174"/>
                  </a:lnTo>
                  <a:lnTo>
                    <a:pt x="118" y="174"/>
                  </a:lnTo>
                  <a:lnTo>
                    <a:pt x="118" y="174"/>
                  </a:lnTo>
                  <a:lnTo>
                    <a:pt x="120" y="172"/>
                  </a:lnTo>
                  <a:lnTo>
                    <a:pt x="123" y="172"/>
                  </a:lnTo>
                  <a:lnTo>
                    <a:pt x="123" y="170"/>
                  </a:lnTo>
                  <a:lnTo>
                    <a:pt x="127" y="166"/>
                  </a:lnTo>
                  <a:lnTo>
                    <a:pt x="127" y="164"/>
                  </a:lnTo>
                  <a:lnTo>
                    <a:pt x="127" y="166"/>
                  </a:lnTo>
                  <a:lnTo>
                    <a:pt x="127" y="166"/>
                  </a:lnTo>
                  <a:lnTo>
                    <a:pt x="127" y="166"/>
                  </a:lnTo>
                  <a:lnTo>
                    <a:pt x="127" y="168"/>
                  </a:lnTo>
                  <a:lnTo>
                    <a:pt x="127" y="168"/>
                  </a:lnTo>
                  <a:lnTo>
                    <a:pt x="127" y="170"/>
                  </a:lnTo>
                  <a:lnTo>
                    <a:pt x="127" y="172"/>
                  </a:lnTo>
                  <a:lnTo>
                    <a:pt x="127" y="174"/>
                  </a:lnTo>
                  <a:lnTo>
                    <a:pt x="125" y="176"/>
                  </a:lnTo>
                  <a:lnTo>
                    <a:pt x="125" y="176"/>
                  </a:lnTo>
                  <a:lnTo>
                    <a:pt x="123" y="178"/>
                  </a:lnTo>
                  <a:lnTo>
                    <a:pt x="123" y="185"/>
                  </a:lnTo>
                  <a:lnTo>
                    <a:pt x="125" y="187"/>
                  </a:lnTo>
                  <a:lnTo>
                    <a:pt x="127" y="187"/>
                  </a:lnTo>
                  <a:lnTo>
                    <a:pt x="127" y="185"/>
                  </a:lnTo>
                  <a:lnTo>
                    <a:pt x="127" y="185"/>
                  </a:lnTo>
                  <a:lnTo>
                    <a:pt x="127" y="185"/>
                  </a:lnTo>
                  <a:lnTo>
                    <a:pt x="127" y="182"/>
                  </a:lnTo>
                  <a:lnTo>
                    <a:pt x="129" y="182"/>
                  </a:lnTo>
                  <a:lnTo>
                    <a:pt x="129" y="182"/>
                  </a:lnTo>
                  <a:lnTo>
                    <a:pt x="129" y="182"/>
                  </a:lnTo>
                  <a:lnTo>
                    <a:pt x="129" y="182"/>
                  </a:lnTo>
                  <a:lnTo>
                    <a:pt x="129" y="182"/>
                  </a:lnTo>
                  <a:lnTo>
                    <a:pt x="129" y="182"/>
                  </a:lnTo>
                  <a:lnTo>
                    <a:pt x="131" y="180"/>
                  </a:lnTo>
                  <a:lnTo>
                    <a:pt x="129" y="178"/>
                  </a:lnTo>
                  <a:lnTo>
                    <a:pt x="129" y="176"/>
                  </a:lnTo>
                  <a:lnTo>
                    <a:pt x="129" y="174"/>
                  </a:lnTo>
                  <a:lnTo>
                    <a:pt x="131" y="174"/>
                  </a:lnTo>
                  <a:lnTo>
                    <a:pt x="131" y="172"/>
                  </a:lnTo>
                  <a:lnTo>
                    <a:pt x="131" y="172"/>
                  </a:lnTo>
                  <a:lnTo>
                    <a:pt x="133" y="170"/>
                  </a:lnTo>
                  <a:lnTo>
                    <a:pt x="133" y="170"/>
                  </a:lnTo>
                  <a:lnTo>
                    <a:pt x="133" y="170"/>
                  </a:lnTo>
                  <a:lnTo>
                    <a:pt x="133" y="170"/>
                  </a:lnTo>
                  <a:lnTo>
                    <a:pt x="135" y="170"/>
                  </a:lnTo>
                  <a:lnTo>
                    <a:pt x="135" y="168"/>
                  </a:lnTo>
                  <a:lnTo>
                    <a:pt x="139" y="168"/>
                  </a:lnTo>
                  <a:lnTo>
                    <a:pt x="139" y="168"/>
                  </a:lnTo>
                  <a:lnTo>
                    <a:pt x="141" y="166"/>
                  </a:lnTo>
                  <a:lnTo>
                    <a:pt x="141" y="168"/>
                  </a:lnTo>
                  <a:lnTo>
                    <a:pt x="139" y="170"/>
                  </a:lnTo>
                  <a:lnTo>
                    <a:pt x="137" y="170"/>
                  </a:lnTo>
                  <a:lnTo>
                    <a:pt x="137" y="172"/>
                  </a:lnTo>
                  <a:lnTo>
                    <a:pt x="135" y="174"/>
                  </a:lnTo>
                  <a:lnTo>
                    <a:pt x="135" y="174"/>
                  </a:lnTo>
                  <a:lnTo>
                    <a:pt x="135" y="176"/>
                  </a:lnTo>
                  <a:lnTo>
                    <a:pt x="135" y="176"/>
                  </a:lnTo>
                  <a:lnTo>
                    <a:pt x="141" y="180"/>
                  </a:lnTo>
                  <a:lnTo>
                    <a:pt x="143" y="180"/>
                  </a:lnTo>
                  <a:lnTo>
                    <a:pt x="143" y="178"/>
                  </a:lnTo>
                  <a:lnTo>
                    <a:pt x="143" y="178"/>
                  </a:lnTo>
                  <a:lnTo>
                    <a:pt x="143" y="174"/>
                  </a:lnTo>
                  <a:lnTo>
                    <a:pt x="143" y="174"/>
                  </a:lnTo>
                  <a:lnTo>
                    <a:pt x="145" y="172"/>
                  </a:lnTo>
                  <a:lnTo>
                    <a:pt x="145" y="172"/>
                  </a:lnTo>
                  <a:lnTo>
                    <a:pt x="147" y="170"/>
                  </a:lnTo>
                  <a:lnTo>
                    <a:pt x="145" y="168"/>
                  </a:lnTo>
                  <a:lnTo>
                    <a:pt x="147" y="166"/>
                  </a:lnTo>
                  <a:lnTo>
                    <a:pt x="147" y="164"/>
                  </a:lnTo>
                  <a:lnTo>
                    <a:pt x="149" y="162"/>
                  </a:lnTo>
                  <a:lnTo>
                    <a:pt x="149" y="160"/>
                  </a:lnTo>
                  <a:lnTo>
                    <a:pt x="151" y="158"/>
                  </a:lnTo>
                  <a:lnTo>
                    <a:pt x="151" y="156"/>
                  </a:lnTo>
                  <a:lnTo>
                    <a:pt x="151" y="156"/>
                  </a:lnTo>
                  <a:lnTo>
                    <a:pt x="149" y="154"/>
                  </a:lnTo>
                  <a:lnTo>
                    <a:pt x="151" y="152"/>
                  </a:lnTo>
                  <a:lnTo>
                    <a:pt x="149" y="150"/>
                  </a:lnTo>
                  <a:lnTo>
                    <a:pt x="147" y="150"/>
                  </a:lnTo>
                  <a:lnTo>
                    <a:pt x="145" y="152"/>
                  </a:lnTo>
                  <a:lnTo>
                    <a:pt x="143" y="152"/>
                  </a:lnTo>
                  <a:lnTo>
                    <a:pt x="139" y="152"/>
                  </a:lnTo>
                  <a:lnTo>
                    <a:pt x="139" y="152"/>
                  </a:lnTo>
                  <a:lnTo>
                    <a:pt x="141" y="152"/>
                  </a:lnTo>
                  <a:lnTo>
                    <a:pt x="143" y="150"/>
                  </a:lnTo>
                  <a:lnTo>
                    <a:pt x="143" y="148"/>
                  </a:lnTo>
                  <a:lnTo>
                    <a:pt x="143" y="148"/>
                  </a:lnTo>
                  <a:lnTo>
                    <a:pt x="143" y="148"/>
                  </a:lnTo>
                  <a:lnTo>
                    <a:pt x="141" y="146"/>
                  </a:lnTo>
                  <a:lnTo>
                    <a:pt x="139" y="146"/>
                  </a:lnTo>
                  <a:lnTo>
                    <a:pt x="139" y="144"/>
                  </a:lnTo>
                  <a:lnTo>
                    <a:pt x="139" y="144"/>
                  </a:lnTo>
                  <a:lnTo>
                    <a:pt x="141" y="141"/>
                  </a:lnTo>
                  <a:lnTo>
                    <a:pt x="141" y="141"/>
                  </a:lnTo>
                  <a:lnTo>
                    <a:pt x="141" y="139"/>
                  </a:lnTo>
                  <a:lnTo>
                    <a:pt x="143" y="146"/>
                  </a:lnTo>
                  <a:lnTo>
                    <a:pt x="145" y="150"/>
                  </a:lnTo>
                  <a:lnTo>
                    <a:pt x="147" y="148"/>
                  </a:lnTo>
                  <a:lnTo>
                    <a:pt x="147" y="148"/>
                  </a:lnTo>
                  <a:lnTo>
                    <a:pt x="147" y="148"/>
                  </a:lnTo>
                  <a:lnTo>
                    <a:pt x="147" y="137"/>
                  </a:lnTo>
                  <a:lnTo>
                    <a:pt x="147" y="135"/>
                  </a:lnTo>
                  <a:lnTo>
                    <a:pt x="145" y="135"/>
                  </a:lnTo>
                  <a:lnTo>
                    <a:pt x="145" y="135"/>
                  </a:lnTo>
                  <a:lnTo>
                    <a:pt x="145" y="133"/>
                  </a:lnTo>
                  <a:lnTo>
                    <a:pt x="145" y="133"/>
                  </a:lnTo>
                  <a:lnTo>
                    <a:pt x="145" y="133"/>
                  </a:lnTo>
                  <a:lnTo>
                    <a:pt x="149" y="137"/>
                  </a:lnTo>
                  <a:lnTo>
                    <a:pt x="151" y="137"/>
                  </a:lnTo>
                  <a:lnTo>
                    <a:pt x="151" y="135"/>
                  </a:lnTo>
                  <a:lnTo>
                    <a:pt x="153" y="135"/>
                  </a:lnTo>
                  <a:lnTo>
                    <a:pt x="153" y="133"/>
                  </a:lnTo>
                  <a:lnTo>
                    <a:pt x="153" y="133"/>
                  </a:lnTo>
                  <a:lnTo>
                    <a:pt x="157" y="135"/>
                  </a:lnTo>
                  <a:lnTo>
                    <a:pt x="157" y="135"/>
                  </a:lnTo>
                  <a:lnTo>
                    <a:pt x="159" y="133"/>
                  </a:lnTo>
                  <a:lnTo>
                    <a:pt x="159" y="133"/>
                  </a:lnTo>
                  <a:lnTo>
                    <a:pt x="159" y="133"/>
                  </a:lnTo>
                  <a:lnTo>
                    <a:pt x="159" y="131"/>
                  </a:lnTo>
                  <a:lnTo>
                    <a:pt x="159" y="131"/>
                  </a:lnTo>
                  <a:lnTo>
                    <a:pt x="159" y="129"/>
                  </a:lnTo>
                  <a:lnTo>
                    <a:pt x="159" y="129"/>
                  </a:lnTo>
                  <a:lnTo>
                    <a:pt x="157" y="129"/>
                  </a:lnTo>
                  <a:lnTo>
                    <a:pt x="159" y="127"/>
                  </a:lnTo>
                  <a:lnTo>
                    <a:pt x="159" y="127"/>
                  </a:lnTo>
                  <a:lnTo>
                    <a:pt x="159" y="125"/>
                  </a:lnTo>
                  <a:lnTo>
                    <a:pt x="157" y="125"/>
                  </a:lnTo>
                  <a:lnTo>
                    <a:pt x="159" y="121"/>
                  </a:lnTo>
                  <a:lnTo>
                    <a:pt x="159" y="119"/>
                  </a:lnTo>
                  <a:lnTo>
                    <a:pt x="159" y="117"/>
                  </a:lnTo>
                  <a:lnTo>
                    <a:pt x="157" y="115"/>
                  </a:lnTo>
                  <a:lnTo>
                    <a:pt x="153" y="111"/>
                  </a:lnTo>
                  <a:lnTo>
                    <a:pt x="153" y="113"/>
                  </a:lnTo>
                  <a:lnTo>
                    <a:pt x="153" y="115"/>
                  </a:lnTo>
                  <a:lnTo>
                    <a:pt x="153" y="117"/>
                  </a:lnTo>
                  <a:lnTo>
                    <a:pt x="153" y="121"/>
                  </a:lnTo>
                  <a:lnTo>
                    <a:pt x="153" y="123"/>
                  </a:lnTo>
                  <a:lnTo>
                    <a:pt x="153" y="125"/>
                  </a:lnTo>
                  <a:lnTo>
                    <a:pt x="151" y="125"/>
                  </a:lnTo>
                  <a:lnTo>
                    <a:pt x="151" y="123"/>
                  </a:lnTo>
                  <a:lnTo>
                    <a:pt x="151" y="123"/>
                  </a:lnTo>
                  <a:lnTo>
                    <a:pt x="151" y="121"/>
                  </a:lnTo>
                  <a:lnTo>
                    <a:pt x="151" y="121"/>
                  </a:lnTo>
                  <a:lnTo>
                    <a:pt x="149" y="121"/>
                  </a:lnTo>
                  <a:lnTo>
                    <a:pt x="149" y="123"/>
                  </a:lnTo>
                  <a:lnTo>
                    <a:pt x="139" y="131"/>
                  </a:lnTo>
                  <a:lnTo>
                    <a:pt x="139" y="131"/>
                  </a:lnTo>
                  <a:lnTo>
                    <a:pt x="137" y="135"/>
                  </a:lnTo>
                  <a:lnTo>
                    <a:pt x="137" y="137"/>
                  </a:lnTo>
                  <a:lnTo>
                    <a:pt x="135" y="137"/>
                  </a:lnTo>
                  <a:lnTo>
                    <a:pt x="133" y="137"/>
                  </a:lnTo>
                  <a:lnTo>
                    <a:pt x="127" y="139"/>
                  </a:lnTo>
                  <a:lnTo>
                    <a:pt x="123" y="141"/>
                  </a:lnTo>
                  <a:lnTo>
                    <a:pt x="120" y="141"/>
                  </a:lnTo>
                  <a:lnTo>
                    <a:pt x="114" y="148"/>
                  </a:lnTo>
                  <a:lnTo>
                    <a:pt x="108" y="154"/>
                  </a:lnTo>
                  <a:lnTo>
                    <a:pt x="108" y="156"/>
                  </a:lnTo>
                  <a:lnTo>
                    <a:pt x="106" y="158"/>
                  </a:lnTo>
                  <a:lnTo>
                    <a:pt x="104" y="158"/>
                  </a:lnTo>
                  <a:lnTo>
                    <a:pt x="104" y="160"/>
                  </a:lnTo>
                  <a:lnTo>
                    <a:pt x="104" y="162"/>
                  </a:lnTo>
                  <a:lnTo>
                    <a:pt x="108" y="164"/>
                  </a:lnTo>
                  <a:lnTo>
                    <a:pt x="114" y="162"/>
                  </a:lnTo>
                  <a:lnTo>
                    <a:pt x="120" y="160"/>
                  </a:lnTo>
                  <a:lnTo>
                    <a:pt x="123" y="160"/>
                  </a:lnTo>
                  <a:lnTo>
                    <a:pt x="125" y="160"/>
                  </a:lnTo>
                  <a:lnTo>
                    <a:pt x="123" y="162"/>
                  </a:lnTo>
                  <a:lnTo>
                    <a:pt x="120" y="162"/>
                  </a:lnTo>
                  <a:lnTo>
                    <a:pt x="106" y="164"/>
                  </a:lnTo>
                  <a:lnTo>
                    <a:pt x="102" y="164"/>
                  </a:lnTo>
                  <a:lnTo>
                    <a:pt x="100" y="162"/>
                  </a:lnTo>
                  <a:lnTo>
                    <a:pt x="100" y="160"/>
                  </a:lnTo>
                  <a:lnTo>
                    <a:pt x="102" y="158"/>
                  </a:lnTo>
                  <a:lnTo>
                    <a:pt x="104" y="154"/>
                  </a:lnTo>
                  <a:lnTo>
                    <a:pt x="106" y="152"/>
                  </a:lnTo>
                  <a:lnTo>
                    <a:pt x="108" y="152"/>
                  </a:lnTo>
                  <a:lnTo>
                    <a:pt x="110" y="150"/>
                  </a:lnTo>
                  <a:lnTo>
                    <a:pt x="112" y="146"/>
                  </a:lnTo>
                  <a:lnTo>
                    <a:pt x="114" y="144"/>
                  </a:lnTo>
                  <a:lnTo>
                    <a:pt x="123" y="137"/>
                  </a:lnTo>
                  <a:lnTo>
                    <a:pt x="123" y="137"/>
                  </a:lnTo>
                  <a:lnTo>
                    <a:pt x="125" y="137"/>
                  </a:lnTo>
                  <a:lnTo>
                    <a:pt x="125" y="137"/>
                  </a:lnTo>
                  <a:lnTo>
                    <a:pt x="125" y="135"/>
                  </a:lnTo>
                  <a:lnTo>
                    <a:pt x="127" y="133"/>
                  </a:lnTo>
                  <a:lnTo>
                    <a:pt x="129" y="131"/>
                  </a:lnTo>
                  <a:lnTo>
                    <a:pt x="131" y="129"/>
                  </a:lnTo>
                  <a:lnTo>
                    <a:pt x="133" y="129"/>
                  </a:lnTo>
                  <a:lnTo>
                    <a:pt x="131" y="125"/>
                  </a:lnTo>
                  <a:lnTo>
                    <a:pt x="131" y="123"/>
                  </a:lnTo>
                  <a:lnTo>
                    <a:pt x="131" y="121"/>
                  </a:lnTo>
                  <a:lnTo>
                    <a:pt x="133" y="119"/>
                  </a:lnTo>
                  <a:lnTo>
                    <a:pt x="133" y="121"/>
                  </a:lnTo>
                  <a:lnTo>
                    <a:pt x="133" y="123"/>
                  </a:lnTo>
                  <a:lnTo>
                    <a:pt x="133" y="125"/>
                  </a:lnTo>
                  <a:lnTo>
                    <a:pt x="135" y="123"/>
                  </a:lnTo>
                  <a:lnTo>
                    <a:pt x="135" y="123"/>
                  </a:lnTo>
                  <a:lnTo>
                    <a:pt x="135" y="121"/>
                  </a:lnTo>
                  <a:lnTo>
                    <a:pt x="137" y="119"/>
                  </a:lnTo>
                  <a:lnTo>
                    <a:pt x="137" y="123"/>
                  </a:lnTo>
                  <a:lnTo>
                    <a:pt x="135" y="125"/>
                  </a:lnTo>
                  <a:lnTo>
                    <a:pt x="133" y="131"/>
                  </a:lnTo>
                  <a:lnTo>
                    <a:pt x="131" y="133"/>
                  </a:lnTo>
                  <a:lnTo>
                    <a:pt x="131" y="135"/>
                  </a:lnTo>
                  <a:lnTo>
                    <a:pt x="133" y="135"/>
                  </a:lnTo>
                  <a:lnTo>
                    <a:pt x="133" y="135"/>
                  </a:lnTo>
                  <a:lnTo>
                    <a:pt x="135" y="135"/>
                  </a:lnTo>
                  <a:lnTo>
                    <a:pt x="135" y="135"/>
                  </a:lnTo>
                  <a:lnTo>
                    <a:pt x="135" y="133"/>
                  </a:lnTo>
                  <a:lnTo>
                    <a:pt x="137" y="131"/>
                  </a:lnTo>
                  <a:lnTo>
                    <a:pt x="137" y="129"/>
                  </a:lnTo>
                  <a:lnTo>
                    <a:pt x="139" y="127"/>
                  </a:lnTo>
                  <a:lnTo>
                    <a:pt x="141" y="125"/>
                  </a:lnTo>
                  <a:lnTo>
                    <a:pt x="145" y="121"/>
                  </a:lnTo>
                  <a:lnTo>
                    <a:pt x="145" y="121"/>
                  </a:lnTo>
                  <a:lnTo>
                    <a:pt x="147" y="119"/>
                  </a:lnTo>
                  <a:lnTo>
                    <a:pt x="147" y="119"/>
                  </a:lnTo>
                  <a:lnTo>
                    <a:pt x="147" y="119"/>
                  </a:lnTo>
                  <a:lnTo>
                    <a:pt x="151" y="119"/>
                  </a:lnTo>
                  <a:lnTo>
                    <a:pt x="151" y="119"/>
                  </a:lnTo>
                  <a:lnTo>
                    <a:pt x="151" y="117"/>
                  </a:lnTo>
                  <a:lnTo>
                    <a:pt x="147" y="111"/>
                  </a:lnTo>
                  <a:lnTo>
                    <a:pt x="147" y="111"/>
                  </a:lnTo>
                  <a:lnTo>
                    <a:pt x="147" y="109"/>
                  </a:lnTo>
                  <a:lnTo>
                    <a:pt x="147" y="109"/>
                  </a:lnTo>
                  <a:lnTo>
                    <a:pt x="147" y="107"/>
                  </a:lnTo>
                  <a:lnTo>
                    <a:pt x="147" y="107"/>
                  </a:lnTo>
                  <a:lnTo>
                    <a:pt x="145" y="105"/>
                  </a:lnTo>
                  <a:lnTo>
                    <a:pt x="143" y="98"/>
                  </a:lnTo>
                  <a:lnTo>
                    <a:pt x="143" y="98"/>
                  </a:lnTo>
                  <a:lnTo>
                    <a:pt x="143" y="96"/>
                  </a:lnTo>
                  <a:lnTo>
                    <a:pt x="143" y="96"/>
                  </a:lnTo>
                  <a:lnTo>
                    <a:pt x="143" y="94"/>
                  </a:lnTo>
                  <a:lnTo>
                    <a:pt x="143" y="94"/>
                  </a:lnTo>
                  <a:lnTo>
                    <a:pt x="143" y="92"/>
                  </a:lnTo>
                  <a:lnTo>
                    <a:pt x="145" y="92"/>
                  </a:lnTo>
                  <a:lnTo>
                    <a:pt x="147" y="92"/>
                  </a:lnTo>
                  <a:lnTo>
                    <a:pt x="145" y="90"/>
                  </a:lnTo>
                  <a:lnTo>
                    <a:pt x="143" y="88"/>
                  </a:lnTo>
                  <a:lnTo>
                    <a:pt x="141" y="90"/>
                  </a:lnTo>
                  <a:lnTo>
                    <a:pt x="139" y="90"/>
                  </a:lnTo>
                  <a:lnTo>
                    <a:pt x="137" y="90"/>
                  </a:lnTo>
                  <a:lnTo>
                    <a:pt x="137" y="92"/>
                  </a:lnTo>
                  <a:lnTo>
                    <a:pt x="137" y="92"/>
                  </a:lnTo>
                  <a:lnTo>
                    <a:pt x="137" y="94"/>
                  </a:lnTo>
                  <a:lnTo>
                    <a:pt x="139" y="98"/>
                  </a:lnTo>
                  <a:lnTo>
                    <a:pt x="139" y="98"/>
                  </a:lnTo>
                  <a:lnTo>
                    <a:pt x="137" y="103"/>
                  </a:lnTo>
                  <a:lnTo>
                    <a:pt x="137" y="103"/>
                  </a:lnTo>
                  <a:lnTo>
                    <a:pt x="135" y="103"/>
                  </a:lnTo>
                  <a:lnTo>
                    <a:pt x="135" y="103"/>
                  </a:lnTo>
                  <a:lnTo>
                    <a:pt x="137" y="100"/>
                  </a:lnTo>
                  <a:lnTo>
                    <a:pt x="137" y="98"/>
                  </a:lnTo>
                  <a:lnTo>
                    <a:pt x="135" y="96"/>
                  </a:lnTo>
                  <a:lnTo>
                    <a:pt x="135" y="96"/>
                  </a:lnTo>
                  <a:lnTo>
                    <a:pt x="135" y="94"/>
                  </a:lnTo>
                  <a:lnTo>
                    <a:pt x="133" y="94"/>
                  </a:lnTo>
                  <a:lnTo>
                    <a:pt x="133" y="94"/>
                  </a:lnTo>
                  <a:lnTo>
                    <a:pt x="133" y="92"/>
                  </a:lnTo>
                  <a:lnTo>
                    <a:pt x="133" y="92"/>
                  </a:lnTo>
                  <a:lnTo>
                    <a:pt x="131" y="90"/>
                  </a:lnTo>
                  <a:lnTo>
                    <a:pt x="131" y="90"/>
                  </a:lnTo>
                  <a:lnTo>
                    <a:pt x="127" y="90"/>
                  </a:lnTo>
                  <a:lnTo>
                    <a:pt x="127" y="92"/>
                  </a:lnTo>
                  <a:lnTo>
                    <a:pt x="127" y="96"/>
                  </a:lnTo>
                  <a:lnTo>
                    <a:pt x="125" y="96"/>
                  </a:lnTo>
                  <a:lnTo>
                    <a:pt x="125" y="94"/>
                  </a:lnTo>
                  <a:lnTo>
                    <a:pt x="123" y="94"/>
                  </a:lnTo>
                  <a:lnTo>
                    <a:pt x="125" y="90"/>
                  </a:lnTo>
                  <a:lnTo>
                    <a:pt x="123" y="88"/>
                  </a:lnTo>
                  <a:lnTo>
                    <a:pt x="120" y="86"/>
                  </a:lnTo>
                  <a:lnTo>
                    <a:pt x="118" y="84"/>
                  </a:lnTo>
                  <a:lnTo>
                    <a:pt x="116" y="84"/>
                  </a:lnTo>
                  <a:lnTo>
                    <a:pt x="116" y="82"/>
                  </a:lnTo>
                  <a:lnTo>
                    <a:pt x="118" y="82"/>
                  </a:lnTo>
                  <a:lnTo>
                    <a:pt x="118" y="82"/>
                  </a:lnTo>
                  <a:lnTo>
                    <a:pt x="120" y="82"/>
                  </a:lnTo>
                  <a:lnTo>
                    <a:pt x="120" y="80"/>
                  </a:lnTo>
                  <a:lnTo>
                    <a:pt x="116" y="82"/>
                  </a:lnTo>
                  <a:lnTo>
                    <a:pt x="110" y="84"/>
                  </a:lnTo>
                  <a:lnTo>
                    <a:pt x="108" y="84"/>
                  </a:lnTo>
                  <a:lnTo>
                    <a:pt x="96" y="82"/>
                  </a:lnTo>
                  <a:lnTo>
                    <a:pt x="96" y="80"/>
                  </a:lnTo>
                  <a:lnTo>
                    <a:pt x="96" y="80"/>
                  </a:lnTo>
                  <a:lnTo>
                    <a:pt x="96" y="80"/>
                  </a:lnTo>
                  <a:lnTo>
                    <a:pt x="96" y="80"/>
                  </a:lnTo>
                  <a:lnTo>
                    <a:pt x="98" y="80"/>
                  </a:lnTo>
                  <a:lnTo>
                    <a:pt x="92" y="80"/>
                  </a:lnTo>
                  <a:lnTo>
                    <a:pt x="90" y="78"/>
                  </a:lnTo>
                  <a:lnTo>
                    <a:pt x="88" y="76"/>
                  </a:lnTo>
                  <a:lnTo>
                    <a:pt x="84" y="76"/>
                  </a:lnTo>
                  <a:lnTo>
                    <a:pt x="82" y="78"/>
                  </a:lnTo>
                  <a:lnTo>
                    <a:pt x="80" y="76"/>
                  </a:lnTo>
                  <a:lnTo>
                    <a:pt x="77" y="74"/>
                  </a:lnTo>
                  <a:lnTo>
                    <a:pt x="75" y="74"/>
                  </a:lnTo>
                  <a:lnTo>
                    <a:pt x="69" y="72"/>
                  </a:lnTo>
                  <a:lnTo>
                    <a:pt x="59" y="70"/>
                  </a:lnTo>
                  <a:lnTo>
                    <a:pt x="49" y="64"/>
                  </a:lnTo>
                  <a:lnTo>
                    <a:pt x="49" y="64"/>
                  </a:lnTo>
                  <a:lnTo>
                    <a:pt x="47" y="60"/>
                  </a:lnTo>
                  <a:lnTo>
                    <a:pt x="45" y="57"/>
                  </a:lnTo>
                  <a:lnTo>
                    <a:pt x="39" y="55"/>
                  </a:lnTo>
                  <a:lnTo>
                    <a:pt x="39" y="53"/>
                  </a:lnTo>
                  <a:lnTo>
                    <a:pt x="34" y="53"/>
                  </a:lnTo>
                  <a:lnTo>
                    <a:pt x="32" y="53"/>
                  </a:lnTo>
                  <a:lnTo>
                    <a:pt x="32" y="51"/>
                  </a:lnTo>
                  <a:lnTo>
                    <a:pt x="30" y="49"/>
                  </a:lnTo>
                  <a:lnTo>
                    <a:pt x="26" y="47"/>
                  </a:lnTo>
                  <a:lnTo>
                    <a:pt x="24" y="45"/>
                  </a:lnTo>
                  <a:lnTo>
                    <a:pt x="14" y="37"/>
                  </a:lnTo>
                  <a:lnTo>
                    <a:pt x="10" y="35"/>
                  </a:lnTo>
                  <a:lnTo>
                    <a:pt x="6" y="33"/>
                  </a:lnTo>
                  <a:lnTo>
                    <a:pt x="6" y="35"/>
                  </a:lnTo>
                  <a:lnTo>
                    <a:pt x="6" y="37"/>
                  </a:lnTo>
                  <a:lnTo>
                    <a:pt x="8" y="39"/>
                  </a:lnTo>
                  <a:lnTo>
                    <a:pt x="8" y="41"/>
                  </a:lnTo>
                  <a:lnTo>
                    <a:pt x="8" y="41"/>
                  </a:lnTo>
                  <a:lnTo>
                    <a:pt x="8" y="41"/>
                  </a:lnTo>
                  <a:lnTo>
                    <a:pt x="8" y="43"/>
                  </a:lnTo>
                  <a:lnTo>
                    <a:pt x="6" y="45"/>
                  </a:lnTo>
                  <a:lnTo>
                    <a:pt x="6" y="47"/>
                  </a:lnTo>
                  <a:lnTo>
                    <a:pt x="6" y="49"/>
                  </a:lnTo>
                  <a:lnTo>
                    <a:pt x="4" y="49"/>
                  </a:lnTo>
                  <a:lnTo>
                    <a:pt x="4" y="49"/>
                  </a:lnTo>
                  <a:lnTo>
                    <a:pt x="4" y="49"/>
                  </a:lnTo>
                  <a:lnTo>
                    <a:pt x="4" y="51"/>
                  </a:lnTo>
                  <a:lnTo>
                    <a:pt x="4" y="51"/>
                  </a:lnTo>
                  <a:lnTo>
                    <a:pt x="4" y="55"/>
                  </a:lnTo>
                  <a:lnTo>
                    <a:pt x="2" y="55"/>
                  </a:lnTo>
                  <a:lnTo>
                    <a:pt x="2" y="55"/>
                  </a:lnTo>
                  <a:lnTo>
                    <a:pt x="0" y="57"/>
                  </a:lnTo>
                  <a:lnTo>
                    <a:pt x="2" y="64"/>
                  </a:lnTo>
                  <a:lnTo>
                    <a:pt x="2" y="66"/>
                  </a:lnTo>
                  <a:lnTo>
                    <a:pt x="0" y="70"/>
                  </a:lnTo>
                  <a:lnTo>
                    <a:pt x="0" y="74"/>
                  </a:lnTo>
                  <a:lnTo>
                    <a:pt x="2" y="78"/>
                  </a:lnTo>
                  <a:lnTo>
                    <a:pt x="2" y="82"/>
                  </a:lnTo>
                  <a:lnTo>
                    <a:pt x="4" y="86"/>
                  </a:lnTo>
                  <a:lnTo>
                    <a:pt x="4" y="86"/>
                  </a:lnTo>
                  <a:lnTo>
                    <a:pt x="6" y="88"/>
                  </a:lnTo>
                  <a:lnTo>
                    <a:pt x="6" y="88"/>
                  </a:lnTo>
                  <a:lnTo>
                    <a:pt x="8" y="88"/>
                  </a:lnTo>
                  <a:lnTo>
                    <a:pt x="10" y="94"/>
                  </a:lnTo>
                  <a:lnTo>
                    <a:pt x="12" y="96"/>
                  </a:lnTo>
                  <a:lnTo>
                    <a:pt x="12" y="100"/>
                  </a:lnTo>
                  <a:lnTo>
                    <a:pt x="12" y="103"/>
                  </a:lnTo>
                  <a:lnTo>
                    <a:pt x="12" y="103"/>
                  </a:lnTo>
                  <a:lnTo>
                    <a:pt x="14" y="103"/>
                  </a:lnTo>
                  <a:lnTo>
                    <a:pt x="14" y="105"/>
                  </a:lnTo>
                  <a:lnTo>
                    <a:pt x="14" y="107"/>
                  </a:lnTo>
                  <a:lnTo>
                    <a:pt x="16" y="113"/>
                  </a:lnTo>
                  <a:lnTo>
                    <a:pt x="16" y="115"/>
                  </a:lnTo>
                  <a:lnTo>
                    <a:pt x="14" y="123"/>
                  </a:lnTo>
                  <a:lnTo>
                    <a:pt x="14" y="127"/>
                  </a:lnTo>
                  <a:lnTo>
                    <a:pt x="14" y="144"/>
                  </a:lnTo>
                  <a:lnTo>
                    <a:pt x="14" y="144"/>
                  </a:lnTo>
                  <a:lnTo>
                    <a:pt x="16" y="146"/>
                  </a:lnTo>
                  <a:lnTo>
                    <a:pt x="16" y="146"/>
                  </a:lnTo>
                  <a:lnTo>
                    <a:pt x="16" y="146"/>
                  </a:lnTo>
                  <a:lnTo>
                    <a:pt x="14" y="148"/>
                  </a:lnTo>
                  <a:lnTo>
                    <a:pt x="14" y="148"/>
                  </a:lnTo>
                  <a:lnTo>
                    <a:pt x="16" y="150"/>
                  </a:lnTo>
                  <a:lnTo>
                    <a:pt x="16" y="150"/>
                  </a:lnTo>
                  <a:lnTo>
                    <a:pt x="16" y="150"/>
                  </a:lnTo>
                  <a:lnTo>
                    <a:pt x="18" y="154"/>
                  </a:lnTo>
                  <a:lnTo>
                    <a:pt x="18" y="158"/>
                  </a:lnTo>
                  <a:lnTo>
                    <a:pt x="18" y="162"/>
                  </a:lnTo>
                  <a:lnTo>
                    <a:pt x="18" y="170"/>
                  </a:lnTo>
                  <a:lnTo>
                    <a:pt x="18" y="176"/>
                  </a:lnTo>
                  <a:lnTo>
                    <a:pt x="18" y="178"/>
                  </a:lnTo>
                  <a:lnTo>
                    <a:pt x="16" y="185"/>
                  </a:lnTo>
                  <a:lnTo>
                    <a:pt x="14" y="187"/>
                  </a:lnTo>
                  <a:lnTo>
                    <a:pt x="14" y="187"/>
                  </a:lnTo>
                  <a:lnTo>
                    <a:pt x="14" y="189"/>
                  </a:lnTo>
                  <a:lnTo>
                    <a:pt x="14" y="189"/>
                  </a:lnTo>
                  <a:lnTo>
                    <a:pt x="14" y="189"/>
                  </a:lnTo>
                  <a:lnTo>
                    <a:pt x="14" y="189"/>
                  </a:lnTo>
                  <a:lnTo>
                    <a:pt x="18" y="187"/>
                  </a:lnTo>
                  <a:lnTo>
                    <a:pt x="18" y="187"/>
                  </a:lnTo>
                  <a:lnTo>
                    <a:pt x="18" y="187"/>
                  </a:lnTo>
                  <a:lnTo>
                    <a:pt x="18" y="187"/>
                  </a:lnTo>
                  <a:lnTo>
                    <a:pt x="18" y="185"/>
                  </a:lnTo>
                  <a:lnTo>
                    <a:pt x="18" y="185"/>
                  </a:lnTo>
                  <a:lnTo>
                    <a:pt x="18" y="182"/>
                  </a:lnTo>
                  <a:lnTo>
                    <a:pt x="18" y="180"/>
                  </a:lnTo>
                  <a:lnTo>
                    <a:pt x="18" y="180"/>
                  </a:lnTo>
                  <a:lnTo>
                    <a:pt x="18" y="178"/>
                  </a:lnTo>
                  <a:lnTo>
                    <a:pt x="20" y="178"/>
                  </a:lnTo>
                  <a:lnTo>
                    <a:pt x="22" y="178"/>
                  </a:lnTo>
                  <a:lnTo>
                    <a:pt x="24" y="178"/>
                  </a:lnTo>
                  <a:lnTo>
                    <a:pt x="26" y="180"/>
                  </a:lnTo>
                  <a:lnTo>
                    <a:pt x="26" y="182"/>
                  </a:lnTo>
                  <a:lnTo>
                    <a:pt x="28" y="182"/>
                  </a:lnTo>
                  <a:lnTo>
                    <a:pt x="28" y="187"/>
                  </a:lnTo>
                  <a:lnTo>
                    <a:pt x="28" y="187"/>
                  </a:lnTo>
                  <a:lnTo>
                    <a:pt x="30" y="189"/>
                  </a:lnTo>
                  <a:lnTo>
                    <a:pt x="34" y="189"/>
                  </a:lnTo>
                  <a:lnTo>
                    <a:pt x="34" y="189"/>
                  </a:lnTo>
                  <a:lnTo>
                    <a:pt x="34" y="189"/>
                  </a:lnTo>
                  <a:lnTo>
                    <a:pt x="32" y="189"/>
                  </a:lnTo>
                  <a:lnTo>
                    <a:pt x="39" y="191"/>
                  </a:lnTo>
                  <a:lnTo>
                    <a:pt x="41" y="191"/>
                  </a:lnTo>
                  <a:lnTo>
                    <a:pt x="43" y="193"/>
                  </a:lnTo>
                  <a:lnTo>
                    <a:pt x="37" y="193"/>
                  </a:lnTo>
                  <a:lnTo>
                    <a:pt x="30" y="193"/>
                  </a:lnTo>
                  <a:lnTo>
                    <a:pt x="26" y="195"/>
                  </a:lnTo>
                  <a:lnTo>
                    <a:pt x="26" y="195"/>
                  </a:lnTo>
                  <a:lnTo>
                    <a:pt x="24" y="195"/>
                  </a:lnTo>
                  <a:lnTo>
                    <a:pt x="22" y="195"/>
                  </a:lnTo>
                  <a:lnTo>
                    <a:pt x="22" y="197"/>
                  </a:lnTo>
                  <a:lnTo>
                    <a:pt x="22" y="197"/>
                  </a:lnTo>
                  <a:lnTo>
                    <a:pt x="24" y="197"/>
                  </a:lnTo>
                  <a:lnTo>
                    <a:pt x="24" y="199"/>
                  </a:lnTo>
                  <a:lnTo>
                    <a:pt x="24" y="199"/>
                  </a:lnTo>
                  <a:lnTo>
                    <a:pt x="24" y="201"/>
                  </a:lnTo>
                  <a:lnTo>
                    <a:pt x="22" y="201"/>
                  </a:lnTo>
                  <a:lnTo>
                    <a:pt x="22" y="201"/>
                  </a:lnTo>
                  <a:lnTo>
                    <a:pt x="22" y="201"/>
                  </a:lnTo>
                  <a:lnTo>
                    <a:pt x="20" y="199"/>
                  </a:lnTo>
                  <a:lnTo>
                    <a:pt x="20" y="199"/>
                  </a:lnTo>
                  <a:lnTo>
                    <a:pt x="20" y="197"/>
                  </a:lnTo>
                  <a:lnTo>
                    <a:pt x="18" y="195"/>
                  </a:lnTo>
                  <a:lnTo>
                    <a:pt x="18" y="195"/>
                  </a:lnTo>
                  <a:lnTo>
                    <a:pt x="18" y="193"/>
                  </a:lnTo>
                  <a:lnTo>
                    <a:pt x="16" y="193"/>
                  </a:lnTo>
                  <a:lnTo>
                    <a:pt x="16" y="195"/>
                  </a:lnTo>
                  <a:lnTo>
                    <a:pt x="16" y="199"/>
                  </a:lnTo>
                  <a:lnTo>
                    <a:pt x="16" y="203"/>
                  </a:lnTo>
                  <a:lnTo>
                    <a:pt x="16" y="209"/>
                  </a:lnTo>
                  <a:lnTo>
                    <a:pt x="16" y="211"/>
                  </a:lnTo>
                  <a:lnTo>
                    <a:pt x="18" y="211"/>
                  </a:lnTo>
                  <a:lnTo>
                    <a:pt x="20" y="213"/>
                  </a:lnTo>
                  <a:lnTo>
                    <a:pt x="22" y="213"/>
                  </a:lnTo>
                  <a:lnTo>
                    <a:pt x="22" y="213"/>
                  </a:lnTo>
                  <a:lnTo>
                    <a:pt x="22" y="213"/>
                  </a:lnTo>
                  <a:lnTo>
                    <a:pt x="24" y="215"/>
                  </a:lnTo>
                  <a:lnTo>
                    <a:pt x="24" y="215"/>
                  </a:lnTo>
                  <a:lnTo>
                    <a:pt x="24" y="215"/>
                  </a:lnTo>
                  <a:lnTo>
                    <a:pt x="24" y="213"/>
                  </a:lnTo>
                  <a:lnTo>
                    <a:pt x="24" y="213"/>
                  </a:lnTo>
                  <a:lnTo>
                    <a:pt x="28" y="215"/>
                  </a:lnTo>
                  <a:lnTo>
                    <a:pt x="28" y="215"/>
                  </a:lnTo>
                  <a:lnTo>
                    <a:pt x="30" y="213"/>
                  </a:lnTo>
                  <a:lnTo>
                    <a:pt x="30" y="213"/>
                  </a:lnTo>
                  <a:lnTo>
                    <a:pt x="32" y="213"/>
                  </a:lnTo>
                  <a:lnTo>
                    <a:pt x="32" y="213"/>
                  </a:lnTo>
                  <a:lnTo>
                    <a:pt x="34" y="215"/>
                  </a:lnTo>
                  <a:lnTo>
                    <a:pt x="37" y="219"/>
                  </a:lnTo>
                  <a:lnTo>
                    <a:pt x="37" y="219"/>
                  </a:lnTo>
                  <a:lnTo>
                    <a:pt x="39" y="221"/>
                  </a:lnTo>
                  <a:lnTo>
                    <a:pt x="39" y="221"/>
                  </a:lnTo>
                  <a:lnTo>
                    <a:pt x="37" y="223"/>
                  </a:lnTo>
                  <a:lnTo>
                    <a:pt x="34" y="221"/>
                  </a:lnTo>
                  <a:lnTo>
                    <a:pt x="34" y="221"/>
                  </a:lnTo>
                  <a:lnTo>
                    <a:pt x="34" y="219"/>
                  </a:lnTo>
                  <a:lnTo>
                    <a:pt x="34" y="217"/>
                  </a:lnTo>
                  <a:lnTo>
                    <a:pt x="30" y="217"/>
                  </a:lnTo>
                  <a:lnTo>
                    <a:pt x="28" y="219"/>
                  </a:lnTo>
                  <a:lnTo>
                    <a:pt x="26" y="221"/>
                  </a:lnTo>
                  <a:lnTo>
                    <a:pt x="26" y="223"/>
                  </a:lnTo>
                  <a:lnTo>
                    <a:pt x="28" y="228"/>
                  </a:lnTo>
                  <a:lnTo>
                    <a:pt x="26" y="225"/>
                  </a:lnTo>
                  <a:lnTo>
                    <a:pt x="24" y="223"/>
                  </a:lnTo>
                  <a:lnTo>
                    <a:pt x="24" y="223"/>
                  </a:lnTo>
                  <a:lnTo>
                    <a:pt x="24" y="225"/>
                  </a:lnTo>
                  <a:lnTo>
                    <a:pt x="26" y="228"/>
                  </a:lnTo>
                  <a:lnTo>
                    <a:pt x="26" y="232"/>
                  </a:lnTo>
                  <a:lnTo>
                    <a:pt x="26" y="232"/>
                  </a:lnTo>
                  <a:lnTo>
                    <a:pt x="26" y="232"/>
                  </a:lnTo>
                  <a:lnTo>
                    <a:pt x="26" y="234"/>
                  </a:lnTo>
                  <a:lnTo>
                    <a:pt x="26" y="236"/>
                  </a:lnTo>
                  <a:lnTo>
                    <a:pt x="26" y="236"/>
                  </a:lnTo>
                  <a:lnTo>
                    <a:pt x="24" y="236"/>
                  </a:lnTo>
                  <a:lnTo>
                    <a:pt x="22" y="236"/>
                  </a:lnTo>
                  <a:lnTo>
                    <a:pt x="22" y="238"/>
                  </a:lnTo>
                  <a:lnTo>
                    <a:pt x="22" y="238"/>
                  </a:lnTo>
                  <a:lnTo>
                    <a:pt x="22" y="240"/>
                  </a:lnTo>
                  <a:lnTo>
                    <a:pt x="22" y="240"/>
                  </a:lnTo>
                  <a:lnTo>
                    <a:pt x="22" y="240"/>
                  </a:lnTo>
                  <a:lnTo>
                    <a:pt x="24" y="242"/>
                  </a:lnTo>
                  <a:lnTo>
                    <a:pt x="24" y="242"/>
                  </a:lnTo>
                  <a:lnTo>
                    <a:pt x="24" y="242"/>
                  </a:lnTo>
                  <a:lnTo>
                    <a:pt x="24" y="242"/>
                  </a:lnTo>
                  <a:lnTo>
                    <a:pt x="24" y="244"/>
                  </a:lnTo>
                  <a:lnTo>
                    <a:pt x="24" y="244"/>
                  </a:lnTo>
                  <a:lnTo>
                    <a:pt x="26" y="246"/>
                  </a:lnTo>
                  <a:lnTo>
                    <a:pt x="28" y="246"/>
                  </a:lnTo>
                  <a:lnTo>
                    <a:pt x="26" y="248"/>
                  </a:lnTo>
                  <a:lnTo>
                    <a:pt x="26" y="246"/>
                  </a:lnTo>
                  <a:lnTo>
                    <a:pt x="22" y="244"/>
                  </a:lnTo>
                  <a:lnTo>
                    <a:pt x="22" y="244"/>
                  </a:lnTo>
                  <a:lnTo>
                    <a:pt x="22" y="244"/>
                  </a:lnTo>
                  <a:lnTo>
                    <a:pt x="22" y="246"/>
                  </a:lnTo>
                  <a:lnTo>
                    <a:pt x="20" y="248"/>
                  </a:lnTo>
                  <a:lnTo>
                    <a:pt x="18" y="248"/>
                  </a:lnTo>
                  <a:lnTo>
                    <a:pt x="16" y="248"/>
                  </a:lnTo>
                  <a:lnTo>
                    <a:pt x="16" y="246"/>
                  </a:lnTo>
                  <a:lnTo>
                    <a:pt x="14" y="244"/>
                  </a:lnTo>
                  <a:lnTo>
                    <a:pt x="14" y="238"/>
                  </a:lnTo>
                  <a:lnTo>
                    <a:pt x="16" y="236"/>
                  </a:lnTo>
                  <a:lnTo>
                    <a:pt x="18" y="228"/>
                  </a:lnTo>
                  <a:lnTo>
                    <a:pt x="18" y="225"/>
                  </a:lnTo>
                  <a:lnTo>
                    <a:pt x="16" y="223"/>
                  </a:lnTo>
                  <a:lnTo>
                    <a:pt x="16" y="221"/>
                  </a:lnTo>
                  <a:lnTo>
                    <a:pt x="18" y="219"/>
                  </a:lnTo>
                  <a:lnTo>
                    <a:pt x="16" y="221"/>
                  </a:lnTo>
                  <a:lnTo>
                    <a:pt x="14" y="225"/>
                  </a:lnTo>
                  <a:lnTo>
                    <a:pt x="12" y="242"/>
                  </a:lnTo>
                  <a:lnTo>
                    <a:pt x="12" y="246"/>
                  </a:lnTo>
                  <a:lnTo>
                    <a:pt x="10" y="248"/>
                  </a:lnTo>
                  <a:lnTo>
                    <a:pt x="10" y="250"/>
                  </a:lnTo>
                  <a:lnTo>
                    <a:pt x="10" y="252"/>
                  </a:lnTo>
                  <a:lnTo>
                    <a:pt x="8" y="252"/>
                  </a:lnTo>
                  <a:lnTo>
                    <a:pt x="8" y="254"/>
                  </a:lnTo>
                  <a:lnTo>
                    <a:pt x="6" y="256"/>
                  </a:lnTo>
                  <a:lnTo>
                    <a:pt x="6" y="256"/>
                  </a:lnTo>
                  <a:lnTo>
                    <a:pt x="6" y="258"/>
                  </a:lnTo>
                  <a:lnTo>
                    <a:pt x="8" y="258"/>
                  </a:lnTo>
                  <a:lnTo>
                    <a:pt x="10" y="258"/>
                  </a:lnTo>
                  <a:lnTo>
                    <a:pt x="10" y="258"/>
                  </a:lnTo>
                  <a:lnTo>
                    <a:pt x="10" y="258"/>
                  </a:lnTo>
                  <a:lnTo>
                    <a:pt x="10" y="258"/>
                  </a:lnTo>
                  <a:lnTo>
                    <a:pt x="10" y="258"/>
                  </a:lnTo>
                  <a:lnTo>
                    <a:pt x="10" y="258"/>
                  </a:lnTo>
                  <a:lnTo>
                    <a:pt x="10" y="256"/>
                  </a:lnTo>
                  <a:lnTo>
                    <a:pt x="10" y="256"/>
                  </a:lnTo>
                  <a:lnTo>
                    <a:pt x="10" y="256"/>
                  </a:lnTo>
                  <a:lnTo>
                    <a:pt x="12" y="254"/>
                  </a:lnTo>
                  <a:lnTo>
                    <a:pt x="14" y="254"/>
                  </a:lnTo>
                  <a:lnTo>
                    <a:pt x="14" y="256"/>
                  </a:lnTo>
                  <a:lnTo>
                    <a:pt x="16" y="256"/>
                  </a:lnTo>
                  <a:lnTo>
                    <a:pt x="18" y="262"/>
                  </a:lnTo>
                  <a:lnTo>
                    <a:pt x="20" y="262"/>
                  </a:lnTo>
                  <a:lnTo>
                    <a:pt x="22" y="262"/>
                  </a:lnTo>
                  <a:lnTo>
                    <a:pt x="24" y="262"/>
                  </a:lnTo>
                  <a:lnTo>
                    <a:pt x="26" y="262"/>
                  </a:lnTo>
                  <a:lnTo>
                    <a:pt x="28" y="260"/>
                  </a:lnTo>
                  <a:lnTo>
                    <a:pt x="28" y="260"/>
                  </a:lnTo>
                  <a:lnTo>
                    <a:pt x="30" y="262"/>
                  </a:lnTo>
                  <a:lnTo>
                    <a:pt x="30" y="262"/>
                  </a:lnTo>
                  <a:lnTo>
                    <a:pt x="32" y="262"/>
                  </a:lnTo>
                  <a:lnTo>
                    <a:pt x="34" y="260"/>
                  </a:lnTo>
                  <a:lnTo>
                    <a:pt x="37" y="260"/>
                  </a:lnTo>
                  <a:lnTo>
                    <a:pt x="37" y="260"/>
                  </a:lnTo>
                  <a:lnTo>
                    <a:pt x="37" y="262"/>
                  </a:lnTo>
                  <a:lnTo>
                    <a:pt x="39" y="262"/>
                  </a:lnTo>
                  <a:lnTo>
                    <a:pt x="39" y="264"/>
                  </a:lnTo>
                  <a:lnTo>
                    <a:pt x="39" y="264"/>
                  </a:lnTo>
                  <a:lnTo>
                    <a:pt x="43" y="266"/>
                  </a:lnTo>
                  <a:lnTo>
                    <a:pt x="53" y="266"/>
                  </a:lnTo>
                  <a:lnTo>
                    <a:pt x="55" y="266"/>
                  </a:lnTo>
                  <a:lnTo>
                    <a:pt x="55" y="269"/>
                  </a:lnTo>
                  <a:lnTo>
                    <a:pt x="57" y="271"/>
                  </a:lnTo>
                  <a:lnTo>
                    <a:pt x="57" y="273"/>
                  </a:lnTo>
                  <a:lnTo>
                    <a:pt x="57" y="275"/>
                  </a:lnTo>
                  <a:lnTo>
                    <a:pt x="63" y="281"/>
                  </a:lnTo>
                  <a:lnTo>
                    <a:pt x="63" y="281"/>
                  </a:lnTo>
                  <a:lnTo>
                    <a:pt x="65" y="283"/>
                  </a:lnTo>
                  <a:lnTo>
                    <a:pt x="67" y="283"/>
                  </a:lnTo>
                  <a:lnTo>
                    <a:pt x="71" y="281"/>
                  </a:lnTo>
                  <a:lnTo>
                    <a:pt x="73" y="281"/>
                  </a:lnTo>
                  <a:lnTo>
                    <a:pt x="77" y="281"/>
                  </a:lnTo>
                  <a:lnTo>
                    <a:pt x="80" y="283"/>
                  </a:lnTo>
                  <a:lnTo>
                    <a:pt x="80" y="283"/>
                  </a:lnTo>
                  <a:lnTo>
                    <a:pt x="82" y="287"/>
                  </a:lnTo>
                  <a:lnTo>
                    <a:pt x="84" y="287"/>
                  </a:lnTo>
                  <a:lnTo>
                    <a:pt x="86" y="287"/>
                  </a:lnTo>
                  <a:lnTo>
                    <a:pt x="88" y="289"/>
                  </a:lnTo>
                  <a:lnTo>
                    <a:pt x="90" y="291"/>
                  </a:lnTo>
                  <a:lnTo>
                    <a:pt x="92" y="293"/>
                  </a:lnTo>
                  <a:lnTo>
                    <a:pt x="92" y="295"/>
                  </a:lnTo>
                  <a:lnTo>
                    <a:pt x="94" y="297"/>
                  </a:lnTo>
                  <a:lnTo>
                    <a:pt x="94" y="299"/>
                  </a:lnTo>
                  <a:lnTo>
                    <a:pt x="94" y="303"/>
                  </a:lnTo>
                  <a:lnTo>
                    <a:pt x="96" y="305"/>
                  </a:lnTo>
                  <a:lnTo>
                    <a:pt x="96" y="305"/>
                  </a:lnTo>
                  <a:lnTo>
                    <a:pt x="96" y="307"/>
                  </a:lnTo>
                  <a:lnTo>
                    <a:pt x="98" y="310"/>
                  </a:lnTo>
                  <a:lnTo>
                    <a:pt x="96" y="314"/>
                  </a:lnTo>
                  <a:lnTo>
                    <a:pt x="98" y="318"/>
                  </a:lnTo>
                  <a:lnTo>
                    <a:pt x="96" y="320"/>
                  </a:lnTo>
                  <a:lnTo>
                    <a:pt x="96" y="322"/>
                  </a:lnTo>
                  <a:lnTo>
                    <a:pt x="96" y="324"/>
                  </a:lnTo>
                  <a:lnTo>
                    <a:pt x="96" y="328"/>
                  </a:lnTo>
                  <a:lnTo>
                    <a:pt x="96" y="328"/>
                  </a:lnTo>
                  <a:lnTo>
                    <a:pt x="96" y="330"/>
                  </a:lnTo>
                  <a:lnTo>
                    <a:pt x="96" y="332"/>
                  </a:lnTo>
                  <a:lnTo>
                    <a:pt x="96" y="332"/>
                  </a:lnTo>
                  <a:lnTo>
                    <a:pt x="96" y="336"/>
                  </a:lnTo>
                  <a:lnTo>
                    <a:pt x="96" y="340"/>
                  </a:lnTo>
                  <a:lnTo>
                    <a:pt x="96" y="340"/>
                  </a:lnTo>
                  <a:lnTo>
                    <a:pt x="96" y="342"/>
                  </a:lnTo>
                  <a:lnTo>
                    <a:pt x="98" y="344"/>
                  </a:lnTo>
                  <a:lnTo>
                    <a:pt x="100" y="346"/>
                  </a:lnTo>
                  <a:lnTo>
                    <a:pt x="106" y="348"/>
                  </a:lnTo>
                  <a:lnTo>
                    <a:pt x="108" y="348"/>
                  </a:lnTo>
                  <a:lnTo>
                    <a:pt x="110" y="348"/>
                  </a:lnTo>
                  <a:lnTo>
                    <a:pt x="112" y="351"/>
                  </a:lnTo>
                  <a:lnTo>
                    <a:pt x="116" y="353"/>
                  </a:lnTo>
                  <a:lnTo>
                    <a:pt x="118" y="355"/>
                  </a:lnTo>
                  <a:lnTo>
                    <a:pt x="125" y="355"/>
                  </a:lnTo>
                  <a:lnTo>
                    <a:pt x="131" y="359"/>
                  </a:lnTo>
                  <a:lnTo>
                    <a:pt x="131" y="359"/>
                  </a:lnTo>
                  <a:lnTo>
                    <a:pt x="133" y="359"/>
                  </a:lnTo>
                  <a:lnTo>
                    <a:pt x="139" y="357"/>
                  </a:lnTo>
                  <a:lnTo>
                    <a:pt x="153" y="355"/>
                  </a:lnTo>
                  <a:lnTo>
                    <a:pt x="157" y="355"/>
                  </a:lnTo>
                  <a:lnTo>
                    <a:pt x="163" y="351"/>
                  </a:lnTo>
                  <a:lnTo>
                    <a:pt x="168" y="351"/>
                  </a:lnTo>
                  <a:lnTo>
                    <a:pt x="170" y="351"/>
                  </a:lnTo>
                  <a:lnTo>
                    <a:pt x="176" y="353"/>
                  </a:lnTo>
                  <a:lnTo>
                    <a:pt x="186" y="353"/>
                  </a:lnTo>
                  <a:lnTo>
                    <a:pt x="209" y="359"/>
                  </a:lnTo>
                  <a:lnTo>
                    <a:pt x="213" y="361"/>
                  </a:lnTo>
                  <a:lnTo>
                    <a:pt x="215" y="363"/>
                  </a:lnTo>
                  <a:lnTo>
                    <a:pt x="215" y="365"/>
                  </a:lnTo>
                  <a:lnTo>
                    <a:pt x="215" y="367"/>
                  </a:lnTo>
                  <a:lnTo>
                    <a:pt x="215" y="369"/>
                  </a:lnTo>
                  <a:lnTo>
                    <a:pt x="217" y="369"/>
                  </a:lnTo>
                  <a:lnTo>
                    <a:pt x="219" y="369"/>
                  </a:lnTo>
                  <a:lnTo>
                    <a:pt x="225" y="369"/>
                  </a:lnTo>
                  <a:lnTo>
                    <a:pt x="225" y="369"/>
                  </a:lnTo>
                  <a:lnTo>
                    <a:pt x="227" y="369"/>
                  </a:lnTo>
                  <a:lnTo>
                    <a:pt x="229" y="369"/>
                  </a:lnTo>
                  <a:lnTo>
                    <a:pt x="229" y="369"/>
                  </a:lnTo>
                  <a:lnTo>
                    <a:pt x="231" y="369"/>
                  </a:lnTo>
                  <a:lnTo>
                    <a:pt x="233" y="369"/>
                  </a:lnTo>
                  <a:lnTo>
                    <a:pt x="233" y="371"/>
                  </a:lnTo>
                  <a:lnTo>
                    <a:pt x="237" y="371"/>
                  </a:lnTo>
                  <a:lnTo>
                    <a:pt x="239" y="371"/>
                  </a:lnTo>
                  <a:lnTo>
                    <a:pt x="241" y="371"/>
                  </a:lnTo>
                  <a:lnTo>
                    <a:pt x="241" y="371"/>
                  </a:lnTo>
                  <a:lnTo>
                    <a:pt x="245" y="369"/>
                  </a:lnTo>
                  <a:lnTo>
                    <a:pt x="245" y="369"/>
                  </a:lnTo>
                  <a:lnTo>
                    <a:pt x="252" y="369"/>
                  </a:lnTo>
                  <a:lnTo>
                    <a:pt x="256" y="369"/>
                  </a:lnTo>
                  <a:lnTo>
                    <a:pt x="256" y="367"/>
                  </a:lnTo>
                  <a:lnTo>
                    <a:pt x="256" y="367"/>
                  </a:lnTo>
                  <a:lnTo>
                    <a:pt x="258" y="367"/>
                  </a:lnTo>
                  <a:lnTo>
                    <a:pt x="260" y="367"/>
                  </a:lnTo>
                  <a:lnTo>
                    <a:pt x="270" y="371"/>
                  </a:lnTo>
                  <a:lnTo>
                    <a:pt x="272" y="371"/>
                  </a:lnTo>
                  <a:lnTo>
                    <a:pt x="274" y="371"/>
                  </a:lnTo>
                  <a:lnTo>
                    <a:pt x="274" y="371"/>
                  </a:lnTo>
                  <a:lnTo>
                    <a:pt x="278" y="371"/>
                  </a:lnTo>
                  <a:lnTo>
                    <a:pt x="278" y="371"/>
                  </a:lnTo>
                  <a:lnTo>
                    <a:pt x="280" y="371"/>
                  </a:lnTo>
                  <a:lnTo>
                    <a:pt x="284" y="371"/>
                  </a:lnTo>
                  <a:lnTo>
                    <a:pt x="284" y="371"/>
                  </a:lnTo>
                  <a:lnTo>
                    <a:pt x="286" y="371"/>
                  </a:lnTo>
                  <a:lnTo>
                    <a:pt x="288" y="371"/>
                  </a:lnTo>
                  <a:lnTo>
                    <a:pt x="290" y="371"/>
                  </a:lnTo>
                  <a:lnTo>
                    <a:pt x="293" y="371"/>
                  </a:lnTo>
                  <a:lnTo>
                    <a:pt x="295" y="371"/>
                  </a:lnTo>
                  <a:lnTo>
                    <a:pt x="297" y="369"/>
                  </a:lnTo>
                  <a:lnTo>
                    <a:pt x="299" y="367"/>
                  </a:lnTo>
                  <a:lnTo>
                    <a:pt x="303" y="367"/>
                  </a:lnTo>
                  <a:lnTo>
                    <a:pt x="315" y="365"/>
                  </a:lnTo>
                  <a:lnTo>
                    <a:pt x="336" y="365"/>
                  </a:lnTo>
                  <a:lnTo>
                    <a:pt x="340" y="363"/>
                  </a:lnTo>
                  <a:lnTo>
                    <a:pt x="342" y="361"/>
                  </a:lnTo>
                  <a:lnTo>
                    <a:pt x="344" y="361"/>
                  </a:lnTo>
                  <a:lnTo>
                    <a:pt x="346" y="361"/>
                  </a:lnTo>
                  <a:lnTo>
                    <a:pt x="352" y="363"/>
                  </a:lnTo>
                  <a:lnTo>
                    <a:pt x="356" y="363"/>
                  </a:lnTo>
                  <a:lnTo>
                    <a:pt x="362" y="363"/>
                  </a:lnTo>
                  <a:lnTo>
                    <a:pt x="381" y="365"/>
                  </a:lnTo>
                  <a:lnTo>
                    <a:pt x="385" y="365"/>
                  </a:lnTo>
                  <a:lnTo>
                    <a:pt x="389" y="361"/>
                  </a:lnTo>
                  <a:lnTo>
                    <a:pt x="391" y="361"/>
                  </a:lnTo>
                  <a:lnTo>
                    <a:pt x="393" y="363"/>
                  </a:lnTo>
                  <a:lnTo>
                    <a:pt x="403" y="365"/>
                  </a:lnTo>
                  <a:lnTo>
                    <a:pt x="413" y="365"/>
                  </a:lnTo>
                  <a:lnTo>
                    <a:pt x="424" y="367"/>
                  </a:lnTo>
                  <a:lnTo>
                    <a:pt x="434" y="369"/>
                  </a:lnTo>
                  <a:lnTo>
                    <a:pt x="442" y="371"/>
                  </a:lnTo>
                  <a:lnTo>
                    <a:pt x="463" y="373"/>
                  </a:lnTo>
                  <a:lnTo>
                    <a:pt x="473" y="375"/>
                  </a:lnTo>
                  <a:lnTo>
                    <a:pt x="483" y="377"/>
                  </a:lnTo>
                  <a:lnTo>
                    <a:pt x="493" y="379"/>
                  </a:lnTo>
                  <a:lnTo>
                    <a:pt x="503" y="381"/>
                  </a:lnTo>
                  <a:lnTo>
                    <a:pt x="512" y="381"/>
                  </a:lnTo>
                  <a:lnTo>
                    <a:pt x="522" y="383"/>
                  </a:lnTo>
                  <a:lnTo>
                    <a:pt x="532" y="385"/>
                  </a:lnTo>
                  <a:lnTo>
                    <a:pt x="542" y="387"/>
                  </a:lnTo>
                  <a:lnTo>
                    <a:pt x="553" y="387"/>
                  </a:lnTo>
                  <a:lnTo>
                    <a:pt x="553" y="383"/>
                  </a:lnTo>
                  <a:lnTo>
                    <a:pt x="549" y="377"/>
                  </a:lnTo>
                  <a:lnTo>
                    <a:pt x="549" y="377"/>
                  </a:lnTo>
                  <a:lnTo>
                    <a:pt x="551" y="375"/>
                  </a:lnTo>
                  <a:lnTo>
                    <a:pt x="553" y="373"/>
                  </a:lnTo>
                  <a:lnTo>
                    <a:pt x="553" y="371"/>
                  </a:lnTo>
                  <a:lnTo>
                    <a:pt x="553" y="369"/>
                  </a:lnTo>
                  <a:lnTo>
                    <a:pt x="553" y="367"/>
                  </a:lnTo>
                  <a:lnTo>
                    <a:pt x="553" y="361"/>
                  </a:lnTo>
                  <a:lnTo>
                    <a:pt x="551" y="359"/>
                  </a:lnTo>
                  <a:lnTo>
                    <a:pt x="549" y="355"/>
                  </a:lnTo>
                  <a:lnTo>
                    <a:pt x="546" y="348"/>
                  </a:lnTo>
                  <a:lnTo>
                    <a:pt x="546" y="348"/>
                  </a:lnTo>
                  <a:lnTo>
                    <a:pt x="546" y="346"/>
                  </a:lnTo>
                  <a:lnTo>
                    <a:pt x="549" y="342"/>
                  </a:lnTo>
                  <a:lnTo>
                    <a:pt x="549" y="340"/>
                  </a:lnTo>
                  <a:lnTo>
                    <a:pt x="551" y="324"/>
                  </a:lnTo>
                  <a:lnTo>
                    <a:pt x="555" y="307"/>
                  </a:lnTo>
                  <a:lnTo>
                    <a:pt x="557" y="291"/>
                  </a:lnTo>
                  <a:lnTo>
                    <a:pt x="559" y="275"/>
                  </a:lnTo>
                  <a:lnTo>
                    <a:pt x="561" y="258"/>
                  </a:lnTo>
                  <a:lnTo>
                    <a:pt x="563" y="242"/>
                  </a:lnTo>
                  <a:lnTo>
                    <a:pt x="565" y="225"/>
                  </a:lnTo>
                  <a:lnTo>
                    <a:pt x="569" y="209"/>
                  </a:lnTo>
                  <a:lnTo>
                    <a:pt x="571" y="195"/>
                  </a:lnTo>
                  <a:lnTo>
                    <a:pt x="573" y="178"/>
                  </a:lnTo>
                  <a:lnTo>
                    <a:pt x="575" y="162"/>
                  </a:lnTo>
                  <a:lnTo>
                    <a:pt x="577" y="146"/>
                  </a:lnTo>
                  <a:lnTo>
                    <a:pt x="581" y="129"/>
                  </a:lnTo>
                  <a:lnTo>
                    <a:pt x="583" y="113"/>
                  </a:lnTo>
                  <a:lnTo>
                    <a:pt x="585" y="98"/>
                  </a:lnTo>
                  <a:lnTo>
                    <a:pt x="587" y="82"/>
                  </a:lnTo>
                  <a:lnTo>
                    <a:pt x="579" y="80"/>
                  </a:lnTo>
                  <a:close/>
                  <a:moveTo>
                    <a:pt x="143" y="0"/>
                  </a:moveTo>
                  <a:lnTo>
                    <a:pt x="139" y="0"/>
                  </a:lnTo>
                  <a:lnTo>
                    <a:pt x="139" y="0"/>
                  </a:lnTo>
                  <a:lnTo>
                    <a:pt x="139" y="2"/>
                  </a:lnTo>
                  <a:lnTo>
                    <a:pt x="143" y="0"/>
                  </a:lnTo>
                  <a:lnTo>
                    <a:pt x="143" y="0"/>
                  </a:lnTo>
                  <a:close/>
                  <a:moveTo>
                    <a:pt x="125" y="31"/>
                  </a:moveTo>
                  <a:lnTo>
                    <a:pt x="127" y="31"/>
                  </a:lnTo>
                  <a:lnTo>
                    <a:pt x="125" y="31"/>
                  </a:lnTo>
                  <a:lnTo>
                    <a:pt x="125" y="31"/>
                  </a:lnTo>
                  <a:lnTo>
                    <a:pt x="125" y="29"/>
                  </a:lnTo>
                  <a:lnTo>
                    <a:pt x="125" y="31"/>
                  </a:lnTo>
                  <a:lnTo>
                    <a:pt x="127" y="31"/>
                  </a:lnTo>
                  <a:lnTo>
                    <a:pt x="127" y="31"/>
                  </a:lnTo>
                  <a:lnTo>
                    <a:pt x="127" y="31"/>
                  </a:lnTo>
                  <a:lnTo>
                    <a:pt x="127" y="29"/>
                  </a:lnTo>
                  <a:lnTo>
                    <a:pt x="127" y="29"/>
                  </a:lnTo>
                  <a:lnTo>
                    <a:pt x="127" y="29"/>
                  </a:lnTo>
                  <a:lnTo>
                    <a:pt x="127" y="29"/>
                  </a:lnTo>
                  <a:lnTo>
                    <a:pt x="125" y="29"/>
                  </a:lnTo>
                  <a:lnTo>
                    <a:pt x="125" y="29"/>
                  </a:lnTo>
                  <a:lnTo>
                    <a:pt x="125" y="29"/>
                  </a:lnTo>
                  <a:lnTo>
                    <a:pt x="125" y="29"/>
                  </a:lnTo>
                  <a:lnTo>
                    <a:pt x="123" y="27"/>
                  </a:lnTo>
                  <a:lnTo>
                    <a:pt x="123" y="27"/>
                  </a:lnTo>
                  <a:lnTo>
                    <a:pt x="123" y="29"/>
                  </a:lnTo>
                  <a:lnTo>
                    <a:pt x="125" y="31"/>
                  </a:lnTo>
                  <a:close/>
                  <a:moveTo>
                    <a:pt x="163" y="53"/>
                  </a:moveTo>
                  <a:lnTo>
                    <a:pt x="163" y="53"/>
                  </a:lnTo>
                  <a:lnTo>
                    <a:pt x="166" y="53"/>
                  </a:lnTo>
                  <a:lnTo>
                    <a:pt x="168" y="53"/>
                  </a:lnTo>
                  <a:lnTo>
                    <a:pt x="168" y="53"/>
                  </a:lnTo>
                  <a:lnTo>
                    <a:pt x="168" y="53"/>
                  </a:lnTo>
                  <a:lnTo>
                    <a:pt x="168" y="53"/>
                  </a:lnTo>
                  <a:lnTo>
                    <a:pt x="168" y="51"/>
                  </a:lnTo>
                  <a:lnTo>
                    <a:pt x="166" y="49"/>
                  </a:lnTo>
                  <a:lnTo>
                    <a:pt x="163" y="47"/>
                  </a:lnTo>
                  <a:lnTo>
                    <a:pt x="163" y="47"/>
                  </a:lnTo>
                  <a:lnTo>
                    <a:pt x="163" y="47"/>
                  </a:lnTo>
                  <a:lnTo>
                    <a:pt x="163" y="49"/>
                  </a:lnTo>
                  <a:lnTo>
                    <a:pt x="163" y="49"/>
                  </a:lnTo>
                  <a:lnTo>
                    <a:pt x="161" y="51"/>
                  </a:lnTo>
                  <a:lnTo>
                    <a:pt x="163" y="53"/>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WA</a:t>
              </a:r>
            </a:p>
          </p:txBody>
        </p:sp>
        <p:sp>
          <p:nvSpPr>
            <p:cNvPr id="9" name="Freeform 9">
              <a:extLst>
                <a:ext uri="{FF2B5EF4-FFF2-40B4-BE49-F238E27FC236}">
                  <a16:creationId xmlns:a16="http://schemas.microsoft.com/office/drawing/2014/main" id="{250FB51D-E6DE-47DB-B7D5-560F9F7647F7}"/>
                </a:ext>
              </a:extLst>
            </p:cNvPr>
            <p:cNvSpPr>
              <a:spLocks/>
            </p:cNvSpPr>
            <p:nvPr/>
          </p:nvSpPr>
          <p:spPr bwMode="auto">
            <a:xfrm>
              <a:off x="4810" y="303"/>
              <a:ext cx="150" cy="265"/>
            </a:xfrm>
            <a:custGeom>
              <a:avLst/>
              <a:gdLst>
                <a:gd name="T0" fmla="*/ 2 w 150"/>
                <a:gd name="T1" fmla="*/ 37 h 265"/>
                <a:gd name="T2" fmla="*/ 2 w 150"/>
                <a:gd name="T3" fmla="*/ 41 h 265"/>
                <a:gd name="T4" fmla="*/ 0 w 150"/>
                <a:gd name="T5" fmla="*/ 45 h 265"/>
                <a:gd name="T6" fmla="*/ 2 w 150"/>
                <a:gd name="T7" fmla="*/ 56 h 265"/>
                <a:gd name="T8" fmla="*/ 4 w 150"/>
                <a:gd name="T9" fmla="*/ 62 h 265"/>
                <a:gd name="T10" fmla="*/ 2 w 150"/>
                <a:gd name="T11" fmla="*/ 64 h 265"/>
                <a:gd name="T12" fmla="*/ 7 w 150"/>
                <a:gd name="T13" fmla="*/ 68 h 265"/>
                <a:gd name="T14" fmla="*/ 2 w 150"/>
                <a:gd name="T15" fmla="*/ 68 h 265"/>
                <a:gd name="T16" fmla="*/ 2 w 150"/>
                <a:gd name="T17" fmla="*/ 76 h 265"/>
                <a:gd name="T18" fmla="*/ 4 w 150"/>
                <a:gd name="T19" fmla="*/ 78 h 265"/>
                <a:gd name="T20" fmla="*/ 9 w 150"/>
                <a:gd name="T21" fmla="*/ 84 h 265"/>
                <a:gd name="T22" fmla="*/ 13 w 150"/>
                <a:gd name="T23" fmla="*/ 93 h 265"/>
                <a:gd name="T24" fmla="*/ 13 w 150"/>
                <a:gd name="T25" fmla="*/ 101 h 265"/>
                <a:gd name="T26" fmla="*/ 15 w 150"/>
                <a:gd name="T27" fmla="*/ 95 h 265"/>
                <a:gd name="T28" fmla="*/ 19 w 150"/>
                <a:gd name="T29" fmla="*/ 105 h 265"/>
                <a:gd name="T30" fmla="*/ 17 w 150"/>
                <a:gd name="T31" fmla="*/ 119 h 265"/>
                <a:gd name="T32" fmla="*/ 19 w 150"/>
                <a:gd name="T33" fmla="*/ 138 h 265"/>
                <a:gd name="T34" fmla="*/ 21 w 150"/>
                <a:gd name="T35" fmla="*/ 140 h 265"/>
                <a:gd name="T36" fmla="*/ 25 w 150"/>
                <a:gd name="T37" fmla="*/ 152 h 265"/>
                <a:gd name="T38" fmla="*/ 27 w 150"/>
                <a:gd name="T39" fmla="*/ 158 h 265"/>
                <a:gd name="T40" fmla="*/ 31 w 150"/>
                <a:gd name="T41" fmla="*/ 164 h 265"/>
                <a:gd name="T42" fmla="*/ 31 w 150"/>
                <a:gd name="T43" fmla="*/ 179 h 265"/>
                <a:gd name="T44" fmla="*/ 33 w 150"/>
                <a:gd name="T45" fmla="*/ 185 h 265"/>
                <a:gd name="T46" fmla="*/ 35 w 150"/>
                <a:gd name="T47" fmla="*/ 183 h 265"/>
                <a:gd name="T48" fmla="*/ 35 w 150"/>
                <a:gd name="T49" fmla="*/ 179 h 265"/>
                <a:gd name="T50" fmla="*/ 37 w 150"/>
                <a:gd name="T51" fmla="*/ 177 h 265"/>
                <a:gd name="T52" fmla="*/ 43 w 150"/>
                <a:gd name="T53" fmla="*/ 181 h 265"/>
                <a:gd name="T54" fmla="*/ 47 w 150"/>
                <a:gd name="T55" fmla="*/ 185 h 265"/>
                <a:gd name="T56" fmla="*/ 50 w 150"/>
                <a:gd name="T57" fmla="*/ 201 h 265"/>
                <a:gd name="T58" fmla="*/ 58 w 150"/>
                <a:gd name="T59" fmla="*/ 238 h 265"/>
                <a:gd name="T60" fmla="*/ 62 w 150"/>
                <a:gd name="T61" fmla="*/ 252 h 265"/>
                <a:gd name="T62" fmla="*/ 66 w 150"/>
                <a:gd name="T63" fmla="*/ 265 h 265"/>
                <a:gd name="T64" fmla="*/ 93 w 150"/>
                <a:gd name="T65" fmla="*/ 259 h 265"/>
                <a:gd name="T66" fmla="*/ 113 w 150"/>
                <a:gd name="T67" fmla="*/ 257 h 265"/>
                <a:gd name="T68" fmla="*/ 129 w 150"/>
                <a:gd name="T69" fmla="*/ 252 h 265"/>
                <a:gd name="T70" fmla="*/ 119 w 150"/>
                <a:gd name="T71" fmla="*/ 242 h 265"/>
                <a:gd name="T72" fmla="*/ 117 w 150"/>
                <a:gd name="T73" fmla="*/ 236 h 265"/>
                <a:gd name="T74" fmla="*/ 121 w 150"/>
                <a:gd name="T75" fmla="*/ 226 h 265"/>
                <a:gd name="T76" fmla="*/ 119 w 150"/>
                <a:gd name="T77" fmla="*/ 207 h 265"/>
                <a:gd name="T78" fmla="*/ 117 w 150"/>
                <a:gd name="T79" fmla="*/ 201 h 265"/>
                <a:gd name="T80" fmla="*/ 117 w 150"/>
                <a:gd name="T81" fmla="*/ 197 h 265"/>
                <a:gd name="T82" fmla="*/ 117 w 150"/>
                <a:gd name="T83" fmla="*/ 191 h 265"/>
                <a:gd name="T84" fmla="*/ 115 w 150"/>
                <a:gd name="T85" fmla="*/ 160 h 265"/>
                <a:gd name="T86" fmla="*/ 115 w 150"/>
                <a:gd name="T87" fmla="*/ 148 h 265"/>
                <a:gd name="T88" fmla="*/ 121 w 150"/>
                <a:gd name="T89" fmla="*/ 136 h 265"/>
                <a:gd name="T90" fmla="*/ 125 w 150"/>
                <a:gd name="T91" fmla="*/ 117 h 265"/>
                <a:gd name="T92" fmla="*/ 123 w 150"/>
                <a:gd name="T93" fmla="*/ 113 h 265"/>
                <a:gd name="T94" fmla="*/ 121 w 150"/>
                <a:gd name="T95" fmla="*/ 84 h 265"/>
                <a:gd name="T96" fmla="*/ 133 w 150"/>
                <a:gd name="T97" fmla="*/ 74 h 265"/>
                <a:gd name="T98" fmla="*/ 144 w 150"/>
                <a:gd name="T99" fmla="*/ 62 h 265"/>
                <a:gd name="T100" fmla="*/ 148 w 150"/>
                <a:gd name="T101" fmla="*/ 52 h 265"/>
                <a:gd name="T102" fmla="*/ 150 w 150"/>
                <a:gd name="T103" fmla="*/ 45 h 265"/>
                <a:gd name="T104" fmla="*/ 144 w 150"/>
                <a:gd name="T105" fmla="*/ 35 h 265"/>
                <a:gd name="T106" fmla="*/ 140 w 150"/>
                <a:gd name="T107" fmla="*/ 27 h 265"/>
                <a:gd name="T108" fmla="*/ 144 w 150"/>
                <a:gd name="T109" fmla="*/ 9 h 265"/>
                <a:gd name="T110" fmla="*/ 144 w 150"/>
                <a:gd name="T111" fmla="*/ 0 h 265"/>
                <a:gd name="T112" fmla="*/ 105 w 150"/>
                <a:gd name="T113" fmla="*/ 11 h 265"/>
                <a:gd name="T114" fmla="*/ 66 w 150"/>
                <a:gd name="T115" fmla="*/ 21 h 265"/>
                <a:gd name="T116" fmla="*/ 21 w 150"/>
                <a:gd name="T117" fmla="*/ 3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 h="265">
                  <a:moveTo>
                    <a:pt x="17" y="33"/>
                  </a:moveTo>
                  <a:lnTo>
                    <a:pt x="13" y="33"/>
                  </a:lnTo>
                  <a:lnTo>
                    <a:pt x="13" y="35"/>
                  </a:lnTo>
                  <a:lnTo>
                    <a:pt x="7" y="35"/>
                  </a:lnTo>
                  <a:lnTo>
                    <a:pt x="2" y="37"/>
                  </a:lnTo>
                  <a:lnTo>
                    <a:pt x="2" y="37"/>
                  </a:lnTo>
                  <a:lnTo>
                    <a:pt x="0" y="37"/>
                  </a:lnTo>
                  <a:lnTo>
                    <a:pt x="2" y="39"/>
                  </a:lnTo>
                  <a:lnTo>
                    <a:pt x="2" y="41"/>
                  </a:lnTo>
                  <a:lnTo>
                    <a:pt x="2" y="41"/>
                  </a:lnTo>
                  <a:lnTo>
                    <a:pt x="2" y="43"/>
                  </a:lnTo>
                  <a:lnTo>
                    <a:pt x="2" y="43"/>
                  </a:lnTo>
                  <a:lnTo>
                    <a:pt x="0" y="43"/>
                  </a:lnTo>
                  <a:lnTo>
                    <a:pt x="0" y="43"/>
                  </a:lnTo>
                  <a:lnTo>
                    <a:pt x="0" y="45"/>
                  </a:lnTo>
                  <a:lnTo>
                    <a:pt x="2" y="48"/>
                  </a:lnTo>
                  <a:lnTo>
                    <a:pt x="2" y="52"/>
                  </a:lnTo>
                  <a:lnTo>
                    <a:pt x="2" y="54"/>
                  </a:lnTo>
                  <a:lnTo>
                    <a:pt x="2" y="56"/>
                  </a:lnTo>
                  <a:lnTo>
                    <a:pt x="2" y="56"/>
                  </a:lnTo>
                  <a:lnTo>
                    <a:pt x="4" y="58"/>
                  </a:lnTo>
                  <a:lnTo>
                    <a:pt x="4" y="58"/>
                  </a:lnTo>
                  <a:lnTo>
                    <a:pt x="4" y="60"/>
                  </a:lnTo>
                  <a:lnTo>
                    <a:pt x="4" y="62"/>
                  </a:lnTo>
                  <a:lnTo>
                    <a:pt x="4" y="62"/>
                  </a:lnTo>
                  <a:lnTo>
                    <a:pt x="4" y="62"/>
                  </a:lnTo>
                  <a:lnTo>
                    <a:pt x="2" y="62"/>
                  </a:lnTo>
                  <a:lnTo>
                    <a:pt x="2" y="64"/>
                  </a:lnTo>
                  <a:lnTo>
                    <a:pt x="2" y="64"/>
                  </a:lnTo>
                  <a:lnTo>
                    <a:pt x="2" y="64"/>
                  </a:lnTo>
                  <a:lnTo>
                    <a:pt x="4" y="66"/>
                  </a:lnTo>
                  <a:lnTo>
                    <a:pt x="4" y="66"/>
                  </a:lnTo>
                  <a:lnTo>
                    <a:pt x="7" y="66"/>
                  </a:lnTo>
                  <a:lnTo>
                    <a:pt x="7" y="68"/>
                  </a:lnTo>
                  <a:lnTo>
                    <a:pt x="7" y="68"/>
                  </a:lnTo>
                  <a:lnTo>
                    <a:pt x="7" y="70"/>
                  </a:lnTo>
                  <a:lnTo>
                    <a:pt x="7" y="70"/>
                  </a:lnTo>
                  <a:lnTo>
                    <a:pt x="4" y="68"/>
                  </a:lnTo>
                  <a:lnTo>
                    <a:pt x="4" y="68"/>
                  </a:lnTo>
                  <a:lnTo>
                    <a:pt x="2" y="68"/>
                  </a:lnTo>
                  <a:lnTo>
                    <a:pt x="2" y="68"/>
                  </a:lnTo>
                  <a:lnTo>
                    <a:pt x="2" y="70"/>
                  </a:lnTo>
                  <a:lnTo>
                    <a:pt x="4" y="72"/>
                  </a:lnTo>
                  <a:lnTo>
                    <a:pt x="4" y="74"/>
                  </a:lnTo>
                  <a:lnTo>
                    <a:pt x="2" y="76"/>
                  </a:lnTo>
                  <a:lnTo>
                    <a:pt x="4" y="76"/>
                  </a:lnTo>
                  <a:lnTo>
                    <a:pt x="4" y="78"/>
                  </a:lnTo>
                  <a:lnTo>
                    <a:pt x="4" y="78"/>
                  </a:lnTo>
                  <a:lnTo>
                    <a:pt x="4" y="78"/>
                  </a:lnTo>
                  <a:lnTo>
                    <a:pt x="4" y="78"/>
                  </a:lnTo>
                  <a:lnTo>
                    <a:pt x="4" y="80"/>
                  </a:lnTo>
                  <a:lnTo>
                    <a:pt x="7" y="82"/>
                  </a:lnTo>
                  <a:lnTo>
                    <a:pt x="7" y="84"/>
                  </a:lnTo>
                  <a:lnTo>
                    <a:pt x="9" y="84"/>
                  </a:lnTo>
                  <a:lnTo>
                    <a:pt x="9" y="84"/>
                  </a:lnTo>
                  <a:lnTo>
                    <a:pt x="11" y="86"/>
                  </a:lnTo>
                  <a:lnTo>
                    <a:pt x="11" y="88"/>
                  </a:lnTo>
                  <a:lnTo>
                    <a:pt x="9" y="91"/>
                  </a:lnTo>
                  <a:lnTo>
                    <a:pt x="11" y="93"/>
                  </a:lnTo>
                  <a:lnTo>
                    <a:pt x="13" y="93"/>
                  </a:lnTo>
                  <a:lnTo>
                    <a:pt x="13" y="95"/>
                  </a:lnTo>
                  <a:lnTo>
                    <a:pt x="11" y="97"/>
                  </a:lnTo>
                  <a:lnTo>
                    <a:pt x="11" y="97"/>
                  </a:lnTo>
                  <a:lnTo>
                    <a:pt x="13" y="99"/>
                  </a:lnTo>
                  <a:lnTo>
                    <a:pt x="13" y="101"/>
                  </a:lnTo>
                  <a:lnTo>
                    <a:pt x="13" y="99"/>
                  </a:lnTo>
                  <a:lnTo>
                    <a:pt x="13" y="97"/>
                  </a:lnTo>
                  <a:lnTo>
                    <a:pt x="13" y="95"/>
                  </a:lnTo>
                  <a:lnTo>
                    <a:pt x="13" y="95"/>
                  </a:lnTo>
                  <a:lnTo>
                    <a:pt x="15" y="95"/>
                  </a:lnTo>
                  <a:lnTo>
                    <a:pt x="15" y="101"/>
                  </a:lnTo>
                  <a:lnTo>
                    <a:pt x="15" y="101"/>
                  </a:lnTo>
                  <a:lnTo>
                    <a:pt x="17" y="101"/>
                  </a:lnTo>
                  <a:lnTo>
                    <a:pt x="17" y="103"/>
                  </a:lnTo>
                  <a:lnTo>
                    <a:pt x="19" y="105"/>
                  </a:lnTo>
                  <a:lnTo>
                    <a:pt x="19" y="109"/>
                  </a:lnTo>
                  <a:lnTo>
                    <a:pt x="19" y="109"/>
                  </a:lnTo>
                  <a:lnTo>
                    <a:pt x="21" y="111"/>
                  </a:lnTo>
                  <a:lnTo>
                    <a:pt x="21" y="113"/>
                  </a:lnTo>
                  <a:lnTo>
                    <a:pt x="17" y="119"/>
                  </a:lnTo>
                  <a:lnTo>
                    <a:pt x="15" y="121"/>
                  </a:lnTo>
                  <a:lnTo>
                    <a:pt x="17" y="123"/>
                  </a:lnTo>
                  <a:lnTo>
                    <a:pt x="17" y="136"/>
                  </a:lnTo>
                  <a:lnTo>
                    <a:pt x="19" y="140"/>
                  </a:lnTo>
                  <a:lnTo>
                    <a:pt x="19" y="138"/>
                  </a:lnTo>
                  <a:lnTo>
                    <a:pt x="19" y="138"/>
                  </a:lnTo>
                  <a:lnTo>
                    <a:pt x="21" y="138"/>
                  </a:lnTo>
                  <a:lnTo>
                    <a:pt x="21" y="138"/>
                  </a:lnTo>
                  <a:lnTo>
                    <a:pt x="21" y="138"/>
                  </a:lnTo>
                  <a:lnTo>
                    <a:pt x="21" y="140"/>
                  </a:lnTo>
                  <a:lnTo>
                    <a:pt x="21" y="142"/>
                  </a:lnTo>
                  <a:lnTo>
                    <a:pt x="23" y="146"/>
                  </a:lnTo>
                  <a:lnTo>
                    <a:pt x="23" y="148"/>
                  </a:lnTo>
                  <a:lnTo>
                    <a:pt x="25" y="150"/>
                  </a:lnTo>
                  <a:lnTo>
                    <a:pt x="25" y="152"/>
                  </a:lnTo>
                  <a:lnTo>
                    <a:pt x="27" y="152"/>
                  </a:lnTo>
                  <a:lnTo>
                    <a:pt x="27" y="154"/>
                  </a:lnTo>
                  <a:lnTo>
                    <a:pt x="27" y="154"/>
                  </a:lnTo>
                  <a:lnTo>
                    <a:pt x="27" y="156"/>
                  </a:lnTo>
                  <a:lnTo>
                    <a:pt x="27" y="158"/>
                  </a:lnTo>
                  <a:lnTo>
                    <a:pt x="27" y="158"/>
                  </a:lnTo>
                  <a:lnTo>
                    <a:pt x="29" y="160"/>
                  </a:lnTo>
                  <a:lnTo>
                    <a:pt x="31" y="160"/>
                  </a:lnTo>
                  <a:lnTo>
                    <a:pt x="31" y="162"/>
                  </a:lnTo>
                  <a:lnTo>
                    <a:pt x="31" y="164"/>
                  </a:lnTo>
                  <a:lnTo>
                    <a:pt x="31" y="164"/>
                  </a:lnTo>
                  <a:lnTo>
                    <a:pt x="31" y="166"/>
                  </a:lnTo>
                  <a:lnTo>
                    <a:pt x="31" y="177"/>
                  </a:lnTo>
                  <a:lnTo>
                    <a:pt x="31" y="177"/>
                  </a:lnTo>
                  <a:lnTo>
                    <a:pt x="31" y="179"/>
                  </a:lnTo>
                  <a:lnTo>
                    <a:pt x="31" y="181"/>
                  </a:lnTo>
                  <a:lnTo>
                    <a:pt x="31" y="183"/>
                  </a:lnTo>
                  <a:lnTo>
                    <a:pt x="31" y="183"/>
                  </a:lnTo>
                  <a:lnTo>
                    <a:pt x="33" y="185"/>
                  </a:lnTo>
                  <a:lnTo>
                    <a:pt x="33" y="185"/>
                  </a:lnTo>
                  <a:lnTo>
                    <a:pt x="33" y="185"/>
                  </a:lnTo>
                  <a:lnTo>
                    <a:pt x="33" y="185"/>
                  </a:lnTo>
                  <a:lnTo>
                    <a:pt x="35" y="183"/>
                  </a:lnTo>
                  <a:lnTo>
                    <a:pt x="35" y="183"/>
                  </a:lnTo>
                  <a:lnTo>
                    <a:pt x="35" y="183"/>
                  </a:lnTo>
                  <a:lnTo>
                    <a:pt x="35" y="183"/>
                  </a:lnTo>
                  <a:lnTo>
                    <a:pt x="35" y="181"/>
                  </a:lnTo>
                  <a:lnTo>
                    <a:pt x="35" y="179"/>
                  </a:lnTo>
                  <a:lnTo>
                    <a:pt x="35" y="179"/>
                  </a:lnTo>
                  <a:lnTo>
                    <a:pt x="35" y="179"/>
                  </a:lnTo>
                  <a:lnTo>
                    <a:pt x="35" y="179"/>
                  </a:lnTo>
                  <a:lnTo>
                    <a:pt x="37" y="177"/>
                  </a:lnTo>
                  <a:lnTo>
                    <a:pt x="37" y="177"/>
                  </a:lnTo>
                  <a:lnTo>
                    <a:pt x="37" y="177"/>
                  </a:lnTo>
                  <a:lnTo>
                    <a:pt x="37" y="177"/>
                  </a:lnTo>
                  <a:lnTo>
                    <a:pt x="39" y="177"/>
                  </a:lnTo>
                  <a:lnTo>
                    <a:pt x="39" y="177"/>
                  </a:lnTo>
                  <a:lnTo>
                    <a:pt x="41" y="177"/>
                  </a:lnTo>
                  <a:lnTo>
                    <a:pt x="41" y="179"/>
                  </a:lnTo>
                  <a:lnTo>
                    <a:pt x="43" y="181"/>
                  </a:lnTo>
                  <a:lnTo>
                    <a:pt x="43" y="183"/>
                  </a:lnTo>
                  <a:lnTo>
                    <a:pt x="45" y="183"/>
                  </a:lnTo>
                  <a:lnTo>
                    <a:pt x="45" y="183"/>
                  </a:lnTo>
                  <a:lnTo>
                    <a:pt x="45" y="183"/>
                  </a:lnTo>
                  <a:lnTo>
                    <a:pt x="47" y="185"/>
                  </a:lnTo>
                  <a:lnTo>
                    <a:pt x="47" y="187"/>
                  </a:lnTo>
                  <a:lnTo>
                    <a:pt x="47" y="189"/>
                  </a:lnTo>
                  <a:lnTo>
                    <a:pt x="47" y="191"/>
                  </a:lnTo>
                  <a:lnTo>
                    <a:pt x="50" y="195"/>
                  </a:lnTo>
                  <a:lnTo>
                    <a:pt x="50" y="201"/>
                  </a:lnTo>
                  <a:lnTo>
                    <a:pt x="52" y="207"/>
                  </a:lnTo>
                  <a:lnTo>
                    <a:pt x="54" y="214"/>
                  </a:lnTo>
                  <a:lnTo>
                    <a:pt x="56" y="226"/>
                  </a:lnTo>
                  <a:lnTo>
                    <a:pt x="58" y="232"/>
                  </a:lnTo>
                  <a:lnTo>
                    <a:pt x="58" y="238"/>
                  </a:lnTo>
                  <a:lnTo>
                    <a:pt x="60" y="242"/>
                  </a:lnTo>
                  <a:lnTo>
                    <a:pt x="60" y="246"/>
                  </a:lnTo>
                  <a:lnTo>
                    <a:pt x="62" y="250"/>
                  </a:lnTo>
                  <a:lnTo>
                    <a:pt x="62" y="252"/>
                  </a:lnTo>
                  <a:lnTo>
                    <a:pt x="62" y="252"/>
                  </a:lnTo>
                  <a:lnTo>
                    <a:pt x="62" y="254"/>
                  </a:lnTo>
                  <a:lnTo>
                    <a:pt x="62" y="257"/>
                  </a:lnTo>
                  <a:lnTo>
                    <a:pt x="62" y="261"/>
                  </a:lnTo>
                  <a:lnTo>
                    <a:pt x="64" y="263"/>
                  </a:lnTo>
                  <a:lnTo>
                    <a:pt x="66" y="265"/>
                  </a:lnTo>
                  <a:lnTo>
                    <a:pt x="78" y="263"/>
                  </a:lnTo>
                  <a:lnTo>
                    <a:pt x="82" y="263"/>
                  </a:lnTo>
                  <a:lnTo>
                    <a:pt x="86" y="261"/>
                  </a:lnTo>
                  <a:lnTo>
                    <a:pt x="88" y="261"/>
                  </a:lnTo>
                  <a:lnTo>
                    <a:pt x="93" y="259"/>
                  </a:lnTo>
                  <a:lnTo>
                    <a:pt x="97" y="259"/>
                  </a:lnTo>
                  <a:lnTo>
                    <a:pt x="101" y="259"/>
                  </a:lnTo>
                  <a:lnTo>
                    <a:pt x="105" y="257"/>
                  </a:lnTo>
                  <a:lnTo>
                    <a:pt x="109" y="257"/>
                  </a:lnTo>
                  <a:lnTo>
                    <a:pt x="113" y="257"/>
                  </a:lnTo>
                  <a:lnTo>
                    <a:pt x="117" y="254"/>
                  </a:lnTo>
                  <a:lnTo>
                    <a:pt x="121" y="254"/>
                  </a:lnTo>
                  <a:lnTo>
                    <a:pt x="125" y="252"/>
                  </a:lnTo>
                  <a:lnTo>
                    <a:pt x="129" y="252"/>
                  </a:lnTo>
                  <a:lnTo>
                    <a:pt x="129" y="252"/>
                  </a:lnTo>
                  <a:lnTo>
                    <a:pt x="127" y="248"/>
                  </a:lnTo>
                  <a:lnTo>
                    <a:pt x="125" y="248"/>
                  </a:lnTo>
                  <a:lnTo>
                    <a:pt x="121" y="244"/>
                  </a:lnTo>
                  <a:lnTo>
                    <a:pt x="119" y="244"/>
                  </a:lnTo>
                  <a:lnTo>
                    <a:pt x="119" y="242"/>
                  </a:lnTo>
                  <a:lnTo>
                    <a:pt x="119" y="242"/>
                  </a:lnTo>
                  <a:lnTo>
                    <a:pt x="117" y="240"/>
                  </a:lnTo>
                  <a:lnTo>
                    <a:pt x="117" y="238"/>
                  </a:lnTo>
                  <a:lnTo>
                    <a:pt x="117" y="238"/>
                  </a:lnTo>
                  <a:lnTo>
                    <a:pt x="117" y="236"/>
                  </a:lnTo>
                  <a:lnTo>
                    <a:pt x="119" y="234"/>
                  </a:lnTo>
                  <a:lnTo>
                    <a:pt x="117" y="230"/>
                  </a:lnTo>
                  <a:lnTo>
                    <a:pt x="117" y="228"/>
                  </a:lnTo>
                  <a:lnTo>
                    <a:pt x="119" y="228"/>
                  </a:lnTo>
                  <a:lnTo>
                    <a:pt x="121" y="226"/>
                  </a:lnTo>
                  <a:lnTo>
                    <a:pt x="121" y="224"/>
                  </a:lnTo>
                  <a:lnTo>
                    <a:pt x="119" y="220"/>
                  </a:lnTo>
                  <a:lnTo>
                    <a:pt x="119" y="214"/>
                  </a:lnTo>
                  <a:lnTo>
                    <a:pt x="119" y="211"/>
                  </a:lnTo>
                  <a:lnTo>
                    <a:pt x="119" y="207"/>
                  </a:lnTo>
                  <a:lnTo>
                    <a:pt x="117" y="207"/>
                  </a:lnTo>
                  <a:lnTo>
                    <a:pt x="117" y="203"/>
                  </a:lnTo>
                  <a:lnTo>
                    <a:pt x="117" y="201"/>
                  </a:lnTo>
                  <a:lnTo>
                    <a:pt x="117" y="201"/>
                  </a:lnTo>
                  <a:lnTo>
                    <a:pt x="117" y="201"/>
                  </a:lnTo>
                  <a:lnTo>
                    <a:pt x="117" y="199"/>
                  </a:lnTo>
                  <a:lnTo>
                    <a:pt x="117" y="199"/>
                  </a:lnTo>
                  <a:lnTo>
                    <a:pt x="117" y="199"/>
                  </a:lnTo>
                  <a:lnTo>
                    <a:pt x="117" y="199"/>
                  </a:lnTo>
                  <a:lnTo>
                    <a:pt x="117" y="197"/>
                  </a:lnTo>
                  <a:lnTo>
                    <a:pt x="117" y="197"/>
                  </a:lnTo>
                  <a:lnTo>
                    <a:pt x="117" y="195"/>
                  </a:lnTo>
                  <a:lnTo>
                    <a:pt x="117" y="195"/>
                  </a:lnTo>
                  <a:lnTo>
                    <a:pt x="119" y="193"/>
                  </a:lnTo>
                  <a:lnTo>
                    <a:pt x="117" y="191"/>
                  </a:lnTo>
                  <a:lnTo>
                    <a:pt x="117" y="187"/>
                  </a:lnTo>
                  <a:lnTo>
                    <a:pt x="113" y="168"/>
                  </a:lnTo>
                  <a:lnTo>
                    <a:pt x="113" y="166"/>
                  </a:lnTo>
                  <a:lnTo>
                    <a:pt x="113" y="164"/>
                  </a:lnTo>
                  <a:lnTo>
                    <a:pt x="115" y="160"/>
                  </a:lnTo>
                  <a:lnTo>
                    <a:pt x="115" y="158"/>
                  </a:lnTo>
                  <a:lnTo>
                    <a:pt x="115" y="156"/>
                  </a:lnTo>
                  <a:lnTo>
                    <a:pt x="115" y="152"/>
                  </a:lnTo>
                  <a:lnTo>
                    <a:pt x="115" y="148"/>
                  </a:lnTo>
                  <a:lnTo>
                    <a:pt x="115" y="148"/>
                  </a:lnTo>
                  <a:lnTo>
                    <a:pt x="117" y="146"/>
                  </a:lnTo>
                  <a:lnTo>
                    <a:pt x="117" y="144"/>
                  </a:lnTo>
                  <a:lnTo>
                    <a:pt x="121" y="140"/>
                  </a:lnTo>
                  <a:lnTo>
                    <a:pt x="121" y="138"/>
                  </a:lnTo>
                  <a:lnTo>
                    <a:pt x="121" y="136"/>
                  </a:lnTo>
                  <a:lnTo>
                    <a:pt x="121" y="134"/>
                  </a:lnTo>
                  <a:lnTo>
                    <a:pt x="121" y="132"/>
                  </a:lnTo>
                  <a:lnTo>
                    <a:pt x="121" y="127"/>
                  </a:lnTo>
                  <a:lnTo>
                    <a:pt x="121" y="125"/>
                  </a:lnTo>
                  <a:lnTo>
                    <a:pt x="125" y="117"/>
                  </a:lnTo>
                  <a:lnTo>
                    <a:pt x="125" y="117"/>
                  </a:lnTo>
                  <a:lnTo>
                    <a:pt x="123" y="117"/>
                  </a:lnTo>
                  <a:lnTo>
                    <a:pt x="123" y="115"/>
                  </a:lnTo>
                  <a:lnTo>
                    <a:pt x="123" y="115"/>
                  </a:lnTo>
                  <a:lnTo>
                    <a:pt x="123" y="113"/>
                  </a:lnTo>
                  <a:lnTo>
                    <a:pt x="125" y="107"/>
                  </a:lnTo>
                  <a:lnTo>
                    <a:pt x="125" y="103"/>
                  </a:lnTo>
                  <a:lnTo>
                    <a:pt x="123" y="99"/>
                  </a:lnTo>
                  <a:lnTo>
                    <a:pt x="121" y="91"/>
                  </a:lnTo>
                  <a:lnTo>
                    <a:pt x="121" y="84"/>
                  </a:lnTo>
                  <a:lnTo>
                    <a:pt x="121" y="80"/>
                  </a:lnTo>
                  <a:lnTo>
                    <a:pt x="123" y="78"/>
                  </a:lnTo>
                  <a:lnTo>
                    <a:pt x="127" y="76"/>
                  </a:lnTo>
                  <a:lnTo>
                    <a:pt x="131" y="76"/>
                  </a:lnTo>
                  <a:lnTo>
                    <a:pt x="133" y="74"/>
                  </a:lnTo>
                  <a:lnTo>
                    <a:pt x="136" y="74"/>
                  </a:lnTo>
                  <a:lnTo>
                    <a:pt x="136" y="70"/>
                  </a:lnTo>
                  <a:lnTo>
                    <a:pt x="138" y="68"/>
                  </a:lnTo>
                  <a:lnTo>
                    <a:pt x="144" y="62"/>
                  </a:lnTo>
                  <a:lnTo>
                    <a:pt x="144" y="62"/>
                  </a:lnTo>
                  <a:lnTo>
                    <a:pt x="146" y="60"/>
                  </a:lnTo>
                  <a:lnTo>
                    <a:pt x="146" y="58"/>
                  </a:lnTo>
                  <a:lnTo>
                    <a:pt x="148" y="56"/>
                  </a:lnTo>
                  <a:lnTo>
                    <a:pt x="150" y="52"/>
                  </a:lnTo>
                  <a:lnTo>
                    <a:pt x="148" y="52"/>
                  </a:lnTo>
                  <a:lnTo>
                    <a:pt x="148" y="50"/>
                  </a:lnTo>
                  <a:lnTo>
                    <a:pt x="148" y="48"/>
                  </a:lnTo>
                  <a:lnTo>
                    <a:pt x="148" y="45"/>
                  </a:lnTo>
                  <a:lnTo>
                    <a:pt x="150" y="45"/>
                  </a:lnTo>
                  <a:lnTo>
                    <a:pt x="150" y="45"/>
                  </a:lnTo>
                  <a:lnTo>
                    <a:pt x="150" y="43"/>
                  </a:lnTo>
                  <a:lnTo>
                    <a:pt x="150" y="43"/>
                  </a:lnTo>
                  <a:lnTo>
                    <a:pt x="150" y="41"/>
                  </a:lnTo>
                  <a:lnTo>
                    <a:pt x="148" y="41"/>
                  </a:lnTo>
                  <a:lnTo>
                    <a:pt x="144" y="35"/>
                  </a:lnTo>
                  <a:lnTo>
                    <a:pt x="144" y="35"/>
                  </a:lnTo>
                  <a:lnTo>
                    <a:pt x="144" y="33"/>
                  </a:lnTo>
                  <a:lnTo>
                    <a:pt x="142" y="31"/>
                  </a:lnTo>
                  <a:lnTo>
                    <a:pt x="140" y="31"/>
                  </a:lnTo>
                  <a:lnTo>
                    <a:pt x="140" y="27"/>
                  </a:lnTo>
                  <a:lnTo>
                    <a:pt x="142" y="23"/>
                  </a:lnTo>
                  <a:lnTo>
                    <a:pt x="144" y="19"/>
                  </a:lnTo>
                  <a:lnTo>
                    <a:pt x="146" y="13"/>
                  </a:lnTo>
                  <a:lnTo>
                    <a:pt x="146" y="11"/>
                  </a:lnTo>
                  <a:lnTo>
                    <a:pt x="144" y="9"/>
                  </a:lnTo>
                  <a:lnTo>
                    <a:pt x="144" y="7"/>
                  </a:lnTo>
                  <a:lnTo>
                    <a:pt x="142" y="4"/>
                  </a:lnTo>
                  <a:lnTo>
                    <a:pt x="142" y="2"/>
                  </a:lnTo>
                  <a:lnTo>
                    <a:pt x="142" y="0"/>
                  </a:lnTo>
                  <a:lnTo>
                    <a:pt x="144" y="0"/>
                  </a:lnTo>
                  <a:lnTo>
                    <a:pt x="136" y="2"/>
                  </a:lnTo>
                  <a:lnTo>
                    <a:pt x="127" y="4"/>
                  </a:lnTo>
                  <a:lnTo>
                    <a:pt x="119" y="7"/>
                  </a:lnTo>
                  <a:lnTo>
                    <a:pt x="113" y="9"/>
                  </a:lnTo>
                  <a:lnTo>
                    <a:pt x="105" y="11"/>
                  </a:lnTo>
                  <a:lnTo>
                    <a:pt x="97" y="13"/>
                  </a:lnTo>
                  <a:lnTo>
                    <a:pt x="90" y="15"/>
                  </a:lnTo>
                  <a:lnTo>
                    <a:pt x="82" y="17"/>
                  </a:lnTo>
                  <a:lnTo>
                    <a:pt x="74" y="19"/>
                  </a:lnTo>
                  <a:lnTo>
                    <a:pt x="66" y="21"/>
                  </a:lnTo>
                  <a:lnTo>
                    <a:pt x="60" y="23"/>
                  </a:lnTo>
                  <a:lnTo>
                    <a:pt x="52" y="25"/>
                  </a:lnTo>
                  <a:lnTo>
                    <a:pt x="35" y="29"/>
                  </a:lnTo>
                  <a:lnTo>
                    <a:pt x="29" y="31"/>
                  </a:lnTo>
                  <a:lnTo>
                    <a:pt x="21" y="31"/>
                  </a:lnTo>
                  <a:lnTo>
                    <a:pt x="21" y="31"/>
                  </a:lnTo>
                  <a:lnTo>
                    <a:pt x="19" y="33"/>
                  </a:lnTo>
                  <a:lnTo>
                    <a:pt x="17" y="33"/>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rgbClr val="FFFFFF"/>
                  </a:solidFill>
                  <a:effectLst/>
                  <a:uLnTx/>
                  <a:uFillTx/>
                  <a:latin typeface="Arial" panose="020B0604020202020204" pitchFamily="34" charset="0"/>
                  <a:ea typeface="+mn-ea"/>
                  <a:cs typeface="+mn-cs"/>
                </a:rPr>
                <a:t>VT</a:t>
              </a:r>
            </a:p>
          </p:txBody>
        </p:sp>
        <p:sp>
          <p:nvSpPr>
            <p:cNvPr id="10" name="Freeform 10">
              <a:extLst>
                <a:ext uri="{FF2B5EF4-FFF2-40B4-BE49-F238E27FC236}">
                  <a16:creationId xmlns:a16="http://schemas.microsoft.com/office/drawing/2014/main" id="{113044FC-A828-4BD4-AB88-F437773AA4F8}"/>
                </a:ext>
              </a:extLst>
            </p:cNvPr>
            <p:cNvSpPr>
              <a:spLocks noEditPoints="1"/>
            </p:cNvSpPr>
            <p:nvPr/>
          </p:nvSpPr>
          <p:spPr bwMode="auto">
            <a:xfrm>
              <a:off x="4143" y="1002"/>
              <a:ext cx="688" cy="379"/>
            </a:xfrm>
            <a:custGeom>
              <a:avLst/>
              <a:gdLst>
                <a:gd name="T0" fmla="*/ 665 w 688"/>
                <a:gd name="T1" fmla="*/ 166 h 379"/>
                <a:gd name="T2" fmla="*/ 655 w 688"/>
                <a:gd name="T3" fmla="*/ 111 h 379"/>
                <a:gd name="T4" fmla="*/ 651 w 688"/>
                <a:gd name="T5" fmla="*/ 129 h 379"/>
                <a:gd name="T6" fmla="*/ 641 w 688"/>
                <a:gd name="T7" fmla="*/ 150 h 379"/>
                <a:gd name="T8" fmla="*/ 641 w 688"/>
                <a:gd name="T9" fmla="*/ 170 h 379"/>
                <a:gd name="T10" fmla="*/ 649 w 688"/>
                <a:gd name="T11" fmla="*/ 201 h 379"/>
                <a:gd name="T12" fmla="*/ 655 w 688"/>
                <a:gd name="T13" fmla="*/ 170 h 379"/>
                <a:gd name="T14" fmla="*/ 665 w 688"/>
                <a:gd name="T15" fmla="*/ 156 h 379"/>
                <a:gd name="T16" fmla="*/ 676 w 688"/>
                <a:gd name="T17" fmla="*/ 101 h 379"/>
                <a:gd name="T18" fmla="*/ 680 w 688"/>
                <a:gd name="T19" fmla="*/ 113 h 379"/>
                <a:gd name="T20" fmla="*/ 624 w 688"/>
                <a:gd name="T21" fmla="*/ 232 h 379"/>
                <a:gd name="T22" fmla="*/ 608 w 688"/>
                <a:gd name="T23" fmla="*/ 234 h 379"/>
                <a:gd name="T24" fmla="*/ 585 w 688"/>
                <a:gd name="T25" fmla="*/ 209 h 379"/>
                <a:gd name="T26" fmla="*/ 536 w 688"/>
                <a:gd name="T27" fmla="*/ 207 h 379"/>
                <a:gd name="T28" fmla="*/ 553 w 688"/>
                <a:gd name="T29" fmla="*/ 205 h 379"/>
                <a:gd name="T30" fmla="*/ 571 w 688"/>
                <a:gd name="T31" fmla="*/ 205 h 379"/>
                <a:gd name="T32" fmla="*/ 598 w 688"/>
                <a:gd name="T33" fmla="*/ 217 h 379"/>
                <a:gd name="T34" fmla="*/ 620 w 688"/>
                <a:gd name="T35" fmla="*/ 209 h 379"/>
                <a:gd name="T36" fmla="*/ 579 w 688"/>
                <a:gd name="T37" fmla="*/ 187 h 379"/>
                <a:gd name="T38" fmla="*/ 598 w 688"/>
                <a:gd name="T39" fmla="*/ 195 h 379"/>
                <a:gd name="T40" fmla="*/ 604 w 688"/>
                <a:gd name="T41" fmla="*/ 183 h 379"/>
                <a:gd name="T42" fmla="*/ 614 w 688"/>
                <a:gd name="T43" fmla="*/ 174 h 379"/>
                <a:gd name="T44" fmla="*/ 604 w 688"/>
                <a:gd name="T45" fmla="*/ 162 h 379"/>
                <a:gd name="T46" fmla="*/ 573 w 688"/>
                <a:gd name="T47" fmla="*/ 146 h 379"/>
                <a:gd name="T48" fmla="*/ 549 w 688"/>
                <a:gd name="T49" fmla="*/ 129 h 379"/>
                <a:gd name="T50" fmla="*/ 534 w 688"/>
                <a:gd name="T51" fmla="*/ 115 h 379"/>
                <a:gd name="T52" fmla="*/ 575 w 688"/>
                <a:gd name="T53" fmla="*/ 144 h 379"/>
                <a:gd name="T54" fmla="*/ 596 w 688"/>
                <a:gd name="T55" fmla="*/ 156 h 379"/>
                <a:gd name="T56" fmla="*/ 604 w 688"/>
                <a:gd name="T57" fmla="*/ 146 h 379"/>
                <a:gd name="T58" fmla="*/ 602 w 688"/>
                <a:gd name="T59" fmla="*/ 123 h 379"/>
                <a:gd name="T60" fmla="*/ 573 w 688"/>
                <a:gd name="T61" fmla="*/ 111 h 379"/>
                <a:gd name="T62" fmla="*/ 540 w 688"/>
                <a:gd name="T63" fmla="*/ 107 h 379"/>
                <a:gd name="T64" fmla="*/ 530 w 688"/>
                <a:gd name="T65" fmla="*/ 88 h 379"/>
                <a:gd name="T66" fmla="*/ 506 w 688"/>
                <a:gd name="T67" fmla="*/ 88 h 379"/>
                <a:gd name="T68" fmla="*/ 514 w 688"/>
                <a:gd name="T69" fmla="*/ 66 h 379"/>
                <a:gd name="T70" fmla="*/ 518 w 688"/>
                <a:gd name="T71" fmla="*/ 39 h 379"/>
                <a:gd name="T72" fmla="*/ 483 w 688"/>
                <a:gd name="T73" fmla="*/ 25 h 379"/>
                <a:gd name="T74" fmla="*/ 450 w 688"/>
                <a:gd name="T75" fmla="*/ 4 h 379"/>
                <a:gd name="T76" fmla="*/ 397 w 688"/>
                <a:gd name="T77" fmla="*/ 4 h 379"/>
                <a:gd name="T78" fmla="*/ 397 w 688"/>
                <a:gd name="T79" fmla="*/ 29 h 379"/>
                <a:gd name="T80" fmla="*/ 385 w 688"/>
                <a:gd name="T81" fmla="*/ 56 h 379"/>
                <a:gd name="T82" fmla="*/ 372 w 688"/>
                <a:gd name="T83" fmla="*/ 70 h 379"/>
                <a:gd name="T84" fmla="*/ 352 w 688"/>
                <a:gd name="T85" fmla="*/ 94 h 379"/>
                <a:gd name="T86" fmla="*/ 340 w 688"/>
                <a:gd name="T87" fmla="*/ 123 h 379"/>
                <a:gd name="T88" fmla="*/ 307 w 688"/>
                <a:gd name="T89" fmla="*/ 113 h 379"/>
                <a:gd name="T90" fmla="*/ 301 w 688"/>
                <a:gd name="T91" fmla="*/ 140 h 379"/>
                <a:gd name="T92" fmla="*/ 293 w 688"/>
                <a:gd name="T93" fmla="*/ 162 h 379"/>
                <a:gd name="T94" fmla="*/ 276 w 688"/>
                <a:gd name="T95" fmla="*/ 222 h 379"/>
                <a:gd name="T96" fmla="*/ 272 w 688"/>
                <a:gd name="T97" fmla="*/ 236 h 379"/>
                <a:gd name="T98" fmla="*/ 245 w 688"/>
                <a:gd name="T99" fmla="*/ 250 h 379"/>
                <a:gd name="T100" fmla="*/ 227 w 688"/>
                <a:gd name="T101" fmla="*/ 252 h 379"/>
                <a:gd name="T102" fmla="*/ 217 w 688"/>
                <a:gd name="T103" fmla="*/ 269 h 379"/>
                <a:gd name="T104" fmla="*/ 184 w 688"/>
                <a:gd name="T105" fmla="*/ 271 h 379"/>
                <a:gd name="T106" fmla="*/ 157 w 688"/>
                <a:gd name="T107" fmla="*/ 285 h 379"/>
                <a:gd name="T108" fmla="*/ 137 w 688"/>
                <a:gd name="T109" fmla="*/ 275 h 379"/>
                <a:gd name="T110" fmla="*/ 133 w 688"/>
                <a:gd name="T111" fmla="*/ 260 h 379"/>
                <a:gd name="T112" fmla="*/ 75 w 688"/>
                <a:gd name="T113" fmla="*/ 316 h 379"/>
                <a:gd name="T114" fmla="*/ 63 w 688"/>
                <a:gd name="T115" fmla="*/ 338 h 379"/>
                <a:gd name="T116" fmla="*/ 22 w 688"/>
                <a:gd name="T117" fmla="*/ 367 h 379"/>
                <a:gd name="T118" fmla="*/ 143 w 688"/>
                <a:gd name="T119" fmla="*/ 357 h 379"/>
                <a:gd name="T120" fmla="*/ 311 w 688"/>
                <a:gd name="T121" fmla="*/ 330 h 379"/>
                <a:gd name="T122" fmla="*/ 626 w 688"/>
                <a:gd name="T123" fmla="*/ 271 h 379"/>
                <a:gd name="T124" fmla="*/ 667 w 688"/>
                <a:gd name="T125" fmla="*/ 25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8" h="379">
                  <a:moveTo>
                    <a:pt x="663" y="260"/>
                  </a:moveTo>
                  <a:lnTo>
                    <a:pt x="663" y="262"/>
                  </a:lnTo>
                  <a:lnTo>
                    <a:pt x="663" y="262"/>
                  </a:lnTo>
                  <a:lnTo>
                    <a:pt x="663" y="262"/>
                  </a:lnTo>
                  <a:lnTo>
                    <a:pt x="665" y="262"/>
                  </a:lnTo>
                  <a:lnTo>
                    <a:pt x="665" y="262"/>
                  </a:lnTo>
                  <a:lnTo>
                    <a:pt x="665" y="260"/>
                  </a:lnTo>
                  <a:lnTo>
                    <a:pt x="663" y="260"/>
                  </a:lnTo>
                  <a:close/>
                  <a:moveTo>
                    <a:pt x="657" y="189"/>
                  </a:moveTo>
                  <a:lnTo>
                    <a:pt x="655" y="189"/>
                  </a:lnTo>
                  <a:lnTo>
                    <a:pt x="657" y="191"/>
                  </a:lnTo>
                  <a:lnTo>
                    <a:pt x="659" y="189"/>
                  </a:lnTo>
                  <a:lnTo>
                    <a:pt x="659" y="187"/>
                  </a:lnTo>
                  <a:lnTo>
                    <a:pt x="659" y="185"/>
                  </a:lnTo>
                  <a:lnTo>
                    <a:pt x="659" y="181"/>
                  </a:lnTo>
                  <a:lnTo>
                    <a:pt x="659" y="181"/>
                  </a:lnTo>
                  <a:lnTo>
                    <a:pt x="659" y="183"/>
                  </a:lnTo>
                  <a:lnTo>
                    <a:pt x="659" y="185"/>
                  </a:lnTo>
                  <a:lnTo>
                    <a:pt x="657" y="187"/>
                  </a:lnTo>
                  <a:lnTo>
                    <a:pt x="657" y="189"/>
                  </a:lnTo>
                  <a:close/>
                  <a:moveTo>
                    <a:pt x="665" y="166"/>
                  </a:moveTo>
                  <a:lnTo>
                    <a:pt x="665" y="164"/>
                  </a:lnTo>
                  <a:lnTo>
                    <a:pt x="665" y="162"/>
                  </a:lnTo>
                  <a:lnTo>
                    <a:pt x="665" y="162"/>
                  </a:lnTo>
                  <a:lnTo>
                    <a:pt x="663" y="162"/>
                  </a:lnTo>
                  <a:lnTo>
                    <a:pt x="663" y="168"/>
                  </a:lnTo>
                  <a:lnTo>
                    <a:pt x="663" y="170"/>
                  </a:lnTo>
                  <a:lnTo>
                    <a:pt x="663" y="170"/>
                  </a:lnTo>
                  <a:lnTo>
                    <a:pt x="663" y="170"/>
                  </a:lnTo>
                  <a:lnTo>
                    <a:pt x="665" y="166"/>
                  </a:lnTo>
                  <a:close/>
                  <a:moveTo>
                    <a:pt x="676" y="99"/>
                  </a:moveTo>
                  <a:lnTo>
                    <a:pt x="674" y="99"/>
                  </a:lnTo>
                  <a:lnTo>
                    <a:pt x="669" y="101"/>
                  </a:lnTo>
                  <a:lnTo>
                    <a:pt x="665" y="103"/>
                  </a:lnTo>
                  <a:lnTo>
                    <a:pt x="661" y="103"/>
                  </a:lnTo>
                  <a:lnTo>
                    <a:pt x="659" y="105"/>
                  </a:lnTo>
                  <a:lnTo>
                    <a:pt x="657" y="105"/>
                  </a:lnTo>
                  <a:lnTo>
                    <a:pt x="657" y="105"/>
                  </a:lnTo>
                  <a:lnTo>
                    <a:pt x="655" y="107"/>
                  </a:lnTo>
                  <a:lnTo>
                    <a:pt x="655" y="109"/>
                  </a:lnTo>
                  <a:lnTo>
                    <a:pt x="657" y="109"/>
                  </a:lnTo>
                  <a:lnTo>
                    <a:pt x="655" y="111"/>
                  </a:lnTo>
                  <a:lnTo>
                    <a:pt x="655" y="111"/>
                  </a:lnTo>
                  <a:lnTo>
                    <a:pt x="651" y="113"/>
                  </a:lnTo>
                  <a:lnTo>
                    <a:pt x="651" y="115"/>
                  </a:lnTo>
                  <a:lnTo>
                    <a:pt x="649" y="117"/>
                  </a:lnTo>
                  <a:lnTo>
                    <a:pt x="649" y="117"/>
                  </a:lnTo>
                  <a:lnTo>
                    <a:pt x="651" y="117"/>
                  </a:lnTo>
                  <a:lnTo>
                    <a:pt x="653" y="117"/>
                  </a:lnTo>
                  <a:lnTo>
                    <a:pt x="655" y="117"/>
                  </a:lnTo>
                  <a:lnTo>
                    <a:pt x="655" y="119"/>
                  </a:lnTo>
                  <a:lnTo>
                    <a:pt x="655" y="119"/>
                  </a:lnTo>
                  <a:lnTo>
                    <a:pt x="655" y="121"/>
                  </a:lnTo>
                  <a:lnTo>
                    <a:pt x="655" y="121"/>
                  </a:lnTo>
                  <a:lnTo>
                    <a:pt x="657" y="121"/>
                  </a:lnTo>
                  <a:lnTo>
                    <a:pt x="655" y="123"/>
                  </a:lnTo>
                  <a:lnTo>
                    <a:pt x="653" y="123"/>
                  </a:lnTo>
                  <a:lnTo>
                    <a:pt x="653" y="123"/>
                  </a:lnTo>
                  <a:lnTo>
                    <a:pt x="653" y="123"/>
                  </a:lnTo>
                  <a:lnTo>
                    <a:pt x="653" y="125"/>
                  </a:lnTo>
                  <a:lnTo>
                    <a:pt x="653" y="125"/>
                  </a:lnTo>
                  <a:lnTo>
                    <a:pt x="655" y="127"/>
                  </a:lnTo>
                  <a:lnTo>
                    <a:pt x="651" y="129"/>
                  </a:lnTo>
                  <a:lnTo>
                    <a:pt x="649" y="129"/>
                  </a:lnTo>
                  <a:lnTo>
                    <a:pt x="649" y="127"/>
                  </a:lnTo>
                  <a:lnTo>
                    <a:pt x="647" y="127"/>
                  </a:lnTo>
                  <a:lnTo>
                    <a:pt x="647" y="129"/>
                  </a:lnTo>
                  <a:lnTo>
                    <a:pt x="649" y="131"/>
                  </a:lnTo>
                  <a:lnTo>
                    <a:pt x="649" y="131"/>
                  </a:lnTo>
                  <a:lnTo>
                    <a:pt x="649" y="133"/>
                  </a:lnTo>
                  <a:lnTo>
                    <a:pt x="647" y="135"/>
                  </a:lnTo>
                  <a:lnTo>
                    <a:pt x="647" y="135"/>
                  </a:lnTo>
                  <a:lnTo>
                    <a:pt x="649" y="135"/>
                  </a:lnTo>
                  <a:lnTo>
                    <a:pt x="649" y="135"/>
                  </a:lnTo>
                  <a:lnTo>
                    <a:pt x="647" y="140"/>
                  </a:lnTo>
                  <a:lnTo>
                    <a:pt x="647" y="142"/>
                  </a:lnTo>
                  <a:lnTo>
                    <a:pt x="647" y="144"/>
                  </a:lnTo>
                  <a:lnTo>
                    <a:pt x="645" y="144"/>
                  </a:lnTo>
                  <a:lnTo>
                    <a:pt x="645" y="144"/>
                  </a:lnTo>
                  <a:lnTo>
                    <a:pt x="643" y="146"/>
                  </a:lnTo>
                  <a:lnTo>
                    <a:pt x="643" y="148"/>
                  </a:lnTo>
                  <a:lnTo>
                    <a:pt x="645" y="148"/>
                  </a:lnTo>
                  <a:lnTo>
                    <a:pt x="643" y="150"/>
                  </a:lnTo>
                  <a:lnTo>
                    <a:pt x="641" y="150"/>
                  </a:lnTo>
                  <a:lnTo>
                    <a:pt x="641" y="152"/>
                  </a:lnTo>
                  <a:lnTo>
                    <a:pt x="641" y="152"/>
                  </a:lnTo>
                  <a:lnTo>
                    <a:pt x="641" y="152"/>
                  </a:lnTo>
                  <a:lnTo>
                    <a:pt x="641" y="154"/>
                  </a:lnTo>
                  <a:lnTo>
                    <a:pt x="641" y="156"/>
                  </a:lnTo>
                  <a:lnTo>
                    <a:pt x="643" y="156"/>
                  </a:lnTo>
                  <a:lnTo>
                    <a:pt x="643" y="158"/>
                  </a:lnTo>
                  <a:lnTo>
                    <a:pt x="641" y="160"/>
                  </a:lnTo>
                  <a:lnTo>
                    <a:pt x="641" y="162"/>
                  </a:lnTo>
                  <a:lnTo>
                    <a:pt x="641" y="164"/>
                  </a:lnTo>
                  <a:lnTo>
                    <a:pt x="643" y="164"/>
                  </a:lnTo>
                  <a:lnTo>
                    <a:pt x="643" y="164"/>
                  </a:lnTo>
                  <a:lnTo>
                    <a:pt x="643" y="164"/>
                  </a:lnTo>
                  <a:lnTo>
                    <a:pt x="641" y="166"/>
                  </a:lnTo>
                  <a:lnTo>
                    <a:pt x="641" y="168"/>
                  </a:lnTo>
                  <a:lnTo>
                    <a:pt x="641" y="170"/>
                  </a:lnTo>
                  <a:lnTo>
                    <a:pt x="641" y="172"/>
                  </a:lnTo>
                  <a:lnTo>
                    <a:pt x="641" y="172"/>
                  </a:lnTo>
                  <a:lnTo>
                    <a:pt x="641" y="172"/>
                  </a:lnTo>
                  <a:lnTo>
                    <a:pt x="641" y="170"/>
                  </a:lnTo>
                  <a:lnTo>
                    <a:pt x="641" y="170"/>
                  </a:lnTo>
                  <a:lnTo>
                    <a:pt x="643" y="170"/>
                  </a:lnTo>
                  <a:lnTo>
                    <a:pt x="643" y="172"/>
                  </a:lnTo>
                  <a:lnTo>
                    <a:pt x="641" y="174"/>
                  </a:lnTo>
                  <a:lnTo>
                    <a:pt x="641" y="174"/>
                  </a:lnTo>
                  <a:lnTo>
                    <a:pt x="641" y="176"/>
                  </a:lnTo>
                  <a:lnTo>
                    <a:pt x="641" y="176"/>
                  </a:lnTo>
                  <a:lnTo>
                    <a:pt x="641" y="178"/>
                  </a:lnTo>
                  <a:lnTo>
                    <a:pt x="639" y="185"/>
                  </a:lnTo>
                  <a:lnTo>
                    <a:pt x="641" y="183"/>
                  </a:lnTo>
                  <a:lnTo>
                    <a:pt x="641" y="183"/>
                  </a:lnTo>
                  <a:lnTo>
                    <a:pt x="643" y="183"/>
                  </a:lnTo>
                  <a:lnTo>
                    <a:pt x="641" y="185"/>
                  </a:lnTo>
                  <a:lnTo>
                    <a:pt x="641" y="187"/>
                  </a:lnTo>
                  <a:lnTo>
                    <a:pt x="641" y="191"/>
                  </a:lnTo>
                  <a:lnTo>
                    <a:pt x="643" y="191"/>
                  </a:lnTo>
                  <a:lnTo>
                    <a:pt x="643" y="193"/>
                  </a:lnTo>
                  <a:lnTo>
                    <a:pt x="643" y="193"/>
                  </a:lnTo>
                  <a:lnTo>
                    <a:pt x="645" y="197"/>
                  </a:lnTo>
                  <a:lnTo>
                    <a:pt x="647" y="199"/>
                  </a:lnTo>
                  <a:lnTo>
                    <a:pt x="647" y="201"/>
                  </a:lnTo>
                  <a:lnTo>
                    <a:pt x="649" y="201"/>
                  </a:lnTo>
                  <a:lnTo>
                    <a:pt x="651" y="201"/>
                  </a:lnTo>
                  <a:lnTo>
                    <a:pt x="651" y="199"/>
                  </a:lnTo>
                  <a:lnTo>
                    <a:pt x="651" y="197"/>
                  </a:lnTo>
                  <a:lnTo>
                    <a:pt x="651" y="193"/>
                  </a:lnTo>
                  <a:lnTo>
                    <a:pt x="651" y="193"/>
                  </a:lnTo>
                  <a:lnTo>
                    <a:pt x="651" y="191"/>
                  </a:lnTo>
                  <a:lnTo>
                    <a:pt x="651" y="191"/>
                  </a:lnTo>
                  <a:lnTo>
                    <a:pt x="653" y="191"/>
                  </a:lnTo>
                  <a:lnTo>
                    <a:pt x="653" y="195"/>
                  </a:lnTo>
                  <a:lnTo>
                    <a:pt x="653" y="197"/>
                  </a:lnTo>
                  <a:lnTo>
                    <a:pt x="655" y="195"/>
                  </a:lnTo>
                  <a:lnTo>
                    <a:pt x="655" y="195"/>
                  </a:lnTo>
                  <a:lnTo>
                    <a:pt x="653" y="193"/>
                  </a:lnTo>
                  <a:lnTo>
                    <a:pt x="653" y="191"/>
                  </a:lnTo>
                  <a:lnTo>
                    <a:pt x="653" y="189"/>
                  </a:lnTo>
                  <a:lnTo>
                    <a:pt x="653" y="187"/>
                  </a:lnTo>
                  <a:lnTo>
                    <a:pt x="653" y="176"/>
                  </a:lnTo>
                  <a:lnTo>
                    <a:pt x="653" y="176"/>
                  </a:lnTo>
                  <a:lnTo>
                    <a:pt x="653" y="174"/>
                  </a:lnTo>
                  <a:lnTo>
                    <a:pt x="653" y="172"/>
                  </a:lnTo>
                  <a:lnTo>
                    <a:pt x="655" y="170"/>
                  </a:lnTo>
                  <a:lnTo>
                    <a:pt x="655" y="168"/>
                  </a:lnTo>
                  <a:lnTo>
                    <a:pt x="653" y="168"/>
                  </a:lnTo>
                  <a:lnTo>
                    <a:pt x="653" y="166"/>
                  </a:lnTo>
                  <a:lnTo>
                    <a:pt x="653" y="166"/>
                  </a:lnTo>
                  <a:lnTo>
                    <a:pt x="655" y="162"/>
                  </a:lnTo>
                  <a:lnTo>
                    <a:pt x="655" y="162"/>
                  </a:lnTo>
                  <a:lnTo>
                    <a:pt x="655" y="160"/>
                  </a:lnTo>
                  <a:lnTo>
                    <a:pt x="661" y="158"/>
                  </a:lnTo>
                  <a:lnTo>
                    <a:pt x="661" y="158"/>
                  </a:lnTo>
                  <a:lnTo>
                    <a:pt x="659" y="158"/>
                  </a:lnTo>
                  <a:lnTo>
                    <a:pt x="659" y="158"/>
                  </a:lnTo>
                  <a:lnTo>
                    <a:pt x="657" y="158"/>
                  </a:lnTo>
                  <a:lnTo>
                    <a:pt x="657" y="156"/>
                  </a:lnTo>
                  <a:lnTo>
                    <a:pt x="659" y="154"/>
                  </a:lnTo>
                  <a:lnTo>
                    <a:pt x="659" y="152"/>
                  </a:lnTo>
                  <a:lnTo>
                    <a:pt x="661" y="154"/>
                  </a:lnTo>
                  <a:lnTo>
                    <a:pt x="661" y="156"/>
                  </a:lnTo>
                  <a:lnTo>
                    <a:pt x="663" y="156"/>
                  </a:lnTo>
                  <a:lnTo>
                    <a:pt x="663" y="158"/>
                  </a:lnTo>
                  <a:lnTo>
                    <a:pt x="665" y="158"/>
                  </a:lnTo>
                  <a:lnTo>
                    <a:pt x="665" y="156"/>
                  </a:lnTo>
                  <a:lnTo>
                    <a:pt x="667" y="154"/>
                  </a:lnTo>
                  <a:lnTo>
                    <a:pt x="669" y="152"/>
                  </a:lnTo>
                  <a:lnTo>
                    <a:pt x="669" y="148"/>
                  </a:lnTo>
                  <a:lnTo>
                    <a:pt x="667" y="148"/>
                  </a:lnTo>
                  <a:lnTo>
                    <a:pt x="667" y="146"/>
                  </a:lnTo>
                  <a:lnTo>
                    <a:pt x="667" y="142"/>
                  </a:lnTo>
                  <a:lnTo>
                    <a:pt x="669" y="137"/>
                  </a:lnTo>
                  <a:lnTo>
                    <a:pt x="669" y="133"/>
                  </a:lnTo>
                  <a:lnTo>
                    <a:pt x="671" y="119"/>
                  </a:lnTo>
                  <a:lnTo>
                    <a:pt x="676" y="115"/>
                  </a:lnTo>
                  <a:lnTo>
                    <a:pt x="676" y="113"/>
                  </a:lnTo>
                  <a:lnTo>
                    <a:pt x="674" y="111"/>
                  </a:lnTo>
                  <a:lnTo>
                    <a:pt x="676" y="111"/>
                  </a:lnTo>
                  <a:lnTo>
                    <a:pt x="676" y="109"/>
                  </a:lnTo>
                  <a:lnTo>
                    <a:pt x="676" y="109"/>
                  </a:lnTo>
                  <a:lnTo>
                    <a:pt x="674" y="109"/>
                  </a:lnTo>
                  <a:lnTo>
                    <a:pt x="674" y="105"/>
                  </a:lnTo>
                  <a:lnTo>
                    <a:pt x="674" y="103"/>
                  </a:lnTo>
                  <a:lnTo>
                    <a:pt x="674" y="103"/>
                  </a:lnTo>
                  <a:lnTo>
                    <a:pt x="674" y="101"/>
                  </a:lnTo>
                  <a:lnTo>
                    <a:pt x="676" y="101"/>
                  </a:lnTo>
                  <a:lnTo>
                    <a:pt x="676" y="99"/>
                  </a:lnTo>
                  <a:lnTo>
                    <a:pt x="676" y="99"/>
                  </a:lnTo>
                  <a:lnTo>
                    <a:pt x="676" y="99"/>
                  </a:lnTo>
                  <a:close/>
                  <a:moveTo>
                    <a:pt x="688" y="94"/>
                  </a:moveTo>
                  <a:lnTo>
                    <a:pt x="686" y="94"/>
                  </a:lnTo>
                  <a:lnTo>
                    <a:pt x="686" y="94"/>
                  </a:lnTo>
                  <a:lnTo>
                    <a:pt x="686" y="97"/>
                  </a:lnTo>
                  <a:lnTo>
                    <a:pt x="684" y="101"/>
                  </a:lnTo>
                  <a:lnTo>
                    <a:pt x="684" y="101"/>
                  </a:lnTo>
                  <a:lnTo>
                    <a:pt x="684" y="105"/>
                  </a:lnTo>
                  <a:lnTo>
                    <a:pt x="684" y="107"/>
                  </a:lnTo>
                  <a:lnTo>
                    <a:pt x="682" y="107"/>
                  </a:lnTo>
                  <a:lnTo>
                    <a:pt x="682" y="109"/>
                  </a:lnTo>
                  <a:lnTo>
                    <a:pt x="682" y="109"/>
                  </a:lnTo>
                  <a:lnTo>
                    <a:pt x="680" y="109"/>
                  </a:lnTo>
                  <a:lnTo>
                    <a:pt x="680" y="109"/>
                  </a:lnTo>
                  <a:lnTo>
                    <a:pt x="682" y="111"/>
                  </a:lnTo>
                  <a:lnTo>
                    <a:pt x="682" y="111"/>
                  </a:lnTo>
                  <a:lnTo>
                    <a:pt x="682" y="113"/>
                  </a:lnTo>
                  <a:lnTo>
                    <a:pt x="682" y="113"/>
                  </a:lnTo>
                  <a:lnTo>
                    <a:pt x="680" y="113"/>
                  </a:lnTo>
                  <a:lnTo>
                    <a:pt x="680" y="113"/>
                  </a:lnTo>
                  <a:lnTo>
                    <a:pt x="680" y="113"/>
                  </a:lnTo>
                  <a:lnTo>
                    <a:pt x="682" y="113"/>
                  </a:lnTo>
                  <a:lnTo>
                    <a:pt x="684" y="111"/>
                  </a:lnTo>
                  <a:lnTo>
                    <a:pt x="686" y="107"/>
                  </a:lnTo>
                  <a:lnTo>
                    <a:pt x="688" y="92"/>
                  </a:lnTo>
                  <a:lnTo>
                    <a:pt x="688" y="94"/>
                  </a:lnTo>
                  <a:close/>
                  <a:moveTo>
                    <a:pt x="655" y="236"/>
                  </a:moveTo>
                  <a:lnTo>
                    <a:pt x="653" y="228"/>
                  </a:lnTo>
                  <a:lnTo>
                    <a:pt x="651" y="226"/>
                  </a:lnTo>
                  <a:lnTo>
                    <a:pt x="649" y="226"/>
                  </a:lnTo>
                  <a:lnTo>
                    <a:pt x="647" y="228"/>
                  </a:lnTo>
                  <a:lnTo>
                    <a:pt x="643" y="228"/>
                  </a:lnTo>
                  <a:lnTo>
                    <a:pt x="639" y="228"/>
                  </a:lnTo>
                  <a:lnTo>
                    <a:pt x="635" y="228"/>
                  </a:lnTo>
                  <a:lnTo>
                    <a:pt x="626" y="226"/>
                  </a:lnTo>
                  <a:lnTo>
                    <a:pt x="624" y="226"/>
                  </a:lnTo>
                  <a:lnTo>
                    <a:pt x="622" y="230"/>
                  </a:lnTo>
                  <a:lnTo>
                    <a:pt x="622" y="230"/>
                  </a:lnTo>
                  <a:lnTo>
                    <a:pt x="624" y="232"/>
                  </a:lnTo>
                  <a:lnTo>
                    <a:pt x="624" y="232"/>
                  </a:lnTo>
                  <a:lnTo>
                    <a:pt x="624" y="234"/>
                  </a:lnTo>
                  <a:lnTo>
                    <a:pt x="624" y="234"/>
                  </a:lnTo>
                  <a:lnTo>
                    <a:pt x="624" y="236"/>
                  </a:lnTo>
                  <a:lnTo>
                    <a:pt x="626" y="238"/>
                  </a:lnTo>
                  <a:lnTo>
                    <a:pt x="624" y="238"/>
                  </a:lnTo>
                  <a:lnTo>
                    <a:pt x="624" y="238"/>
                  </a:lnTo>
                  <a:lnTo>
                    <a:pt x="622" y="236"/>
                  </a:lnTo>
                  <a:lnTo>
                    <a:pt x="622" y="236"/>
                  </a:lnTo>
                  <a:lnTo>
                    <a:pt x="620" y="234"/>
                  </a:lnTo>
                  <a:lnTo>
                    <a:pt x="618" y="234"/>
                  </a:lnTo>
                  <a:lnTo>
                    <a:pt x="616" y="234"/>
                  </a:lnTo>
                  <a:lnTo>
                    <a:pt x="614" y="236"/>
                  </a:lnTo>
                  <a:lnTo>
                    <a:pt x="612" y="238"/>
                  </a:lnTo>
                  <a:lnTo>
                    <a:pt x="610" y="238"/>
                  </a:lnTo>
                  <a:lnTo>
                    <a:pt x="608" y="240"/>
                  </a:lnTo>
                  <a:lnTo>
                    <a:pt x="606" y="240"/>
                  </a:lnTo>
                  <a:lnTo>
                    <a:pt x="606" y="240"/>
                  </a:lnTo>
                  <a:lnTo>
                    <a:pt x="608" y="238"/>
                  </a:lnTo>
                  <a:lnTo>
                    <a:pt x="610" y="236"/>
                  </a:lnTo>
                  <a:lnTo>
                    <a:pt x="610" y="236"/>
                  </a:lnTo>
                  <a:lnTo>
                    <a:pt x="608" y="234"/>
                  </a:lnTo>
                  <a:lnTo>
                    <a:pt x="608" y="234"/>
                  </a:lnTo>
                  <a:lnTo>
                    <a:pt x="608" y="232"/>
                  </a:lnTo>
                  <a:lnTo>
                    <a:pt x="608" y="230"/>
                  </a:lnTo>
                  <a:lnTo>
                    <a:pt x="608" y="230"/>
                  </a:lnTo>
                  <a:lnTo>
                    <a:pt x="602" y="228"/>
                  </a:lnTo>
                  <a:lnTo>
                    <a:pt x="602" y="228"/>
                  </a:lnTo>
                  <a:lnTo>
                    <a:pt x="600" y="228"/>
                  </a:lnTo>
                  <a:lnTo>
                    <a:pt x="600" y="228"/>
                  </a:lnTo>
                  <a:lnTo>
                    <a:pt x="598" y="228"/>
                  </a:lnTo>
                  <a:lnTo>
                    <a:pt x="598" y="226"/>
                  </a:lnTo>
                  <a:lnTo>
                    <a:pt x="598" y="226"/>
                  </a:lnTo>
                  <a:lnTo>
                    <a:pt x="598" y="226"/>
                  </a:lnTo>
                  <a:lnTo>
                    <a:pt x="600" y="226"/>
                  </a:lnTo>
                  <a:lnTo>
                    <a:pt x="600" y="224"/>
                  </a:lnTo>
                  <a:lnTo>
                    <a:pt x="594" y="224"/>
                  </a:lnTo>
                  <a:lnTo>
                    <a:pt x="592" y="224"/>
                  </a:lnTo>
                  <a:lnTo>
                    <a:pt x="592" y="222"/>
                  </a:lnTo>
                  <a:lnTo>
                    <a:pt x="590" y="215"/>
                  </a:lnTo>
                  <a:lnTo>
                    <a:pt x="587" y="209"/>
                  </a:lnTo>
                  <a:lnTo>
                    <a:pt x="585" y="209"/>
                  </a:lnTo>
                  <a:lnTo>
                    <a:pt x="585" y="209"/>
                  </a:lnTo>
                  <a:lnTo>
                    <a:pt x="583" y="213"/>
                  </a:lnTo>
                  <a:lnTo>
                    <a:pt x="581" y="213"/>
                  </a:lnTo>
                  <a:lnTo>
                    <a:pt x="579" y="213"/>
                  </a:lnTo>
                  <a:lnTo>
                    <a:pt x="577" y="209"/>
                  </a:lnTo>
                  <a:lnTo>
                    <a:pt x="575" y="209"/>
                  </a:lnTo>
                  <a:lnTo>
                    <a:pt x="567" y="211"/>
                  </a:lnTo>
                  <a:lnTo>
                    <a:pt x="565" y="211"/>
                  </a:lnTo>
                  <a:lnTo>
                    <a:pt x="563" y="209"/>
                  </a:lnTo>
                  <a:lnTo>
                    <a:pt x="561" y="209"/>
                  </a:lnTo>
                  <a:lnTo>
                    <a:pt x="559" y="209"/>
                  </a:lnTo>
                  <a:lnTo>
                    <a:pt x="559" y="207"/>
                  </a:lnTo>
                  <a:lnTo>
                    <a:pt x="557" y="205"/>
                  </a:lnTo>
                  <a:lnTo>
                    <a:pt x="555" y="205"/>
                  </a:lnTo>
                  <a:lnTo>
                    <a:pt x="555" y="205"/>
                  </a:lnTo>
                  <a:lnTo>
                    <a:pt x="553" y="207"/>
                  </a:lnTo>
                  <a:lnTo>
                    <a:pt x="551" y="207"/>
                  </a:lnTo>
                  <a:lnTo>
                    <a:pt x="551" y="207"/>
                  </a:lnTo>
                  <a:lnTo>
                    <a:pt x="551" y="207"/>
                  </a:lnTo>
                  <a:lnTo>
                    <a:pt x="549" y="207"/>
                  </a:lnTo>
                  <a:lnTo>
                    <a:pt x="542" y="207"/>
                  </a:lnTo>
                  <a:lnTo>
                    <a:pt x="536" y="207"/>
                  </a:lnTo>
                  <a:lnTo>
                    <a:pt x="534" y="207"/>
                  </a:lnTo>
                  <a:lnTo>
                    <a:pt x="534" y="207"/>
                  </a:lnTo>
                  <a:lnTo>
                    <a:pt x="534" y="207"/>
                  </a:lnTo>
                  <a:lnTo>
                    <a:pt x="532" y="207"/>
                  </a:lnTo>
                  <a:lnTo>
                    <a:pt x="532" y="205"/>
                  </a:lnTo>
                  <a:lnTo>
                    <a:pt x="534" y="203"/>
                  </a:lnTo>
                  <a:lnTo>
                    <a:pt x="536" y="203"/>
                  </a:lnTo>
                  <a:lnTo>
                    <a:pt x="536" y="205"/>
                  </a:lnTo>
                  <a:lnTo>
                    <a:pt x="540" y="203"/>
                  </a:lnTo>
                  <a:lnTo>
                    <a:pt x="540" y="203"/>
                  </a:lnTo>
                  <a:lnTo>
                    <a:pt x="542" y="205"/>
                  </a:lnTo>
                  <a:lnTo>
                    <a:pt x="544" y="205"/>
                  </a:lnTo>
                  <a:lnTo>
                    <a:pt x="544" y="203"/>
                  </a:lnTo>
                  <a:lnTo>
                    <a:pt x="547" y="203"/>
                  </a:lnTo>
                  <a:lnTo>
                    <a:pt x="547" y="203"/>
                  </a:lnTo>
                  <a:lnTo>
                    <a:pt x="549" y="203"/>
                  </a:lnTo>
                  <a:lnTo>
                    <a:pt x="549" y="203"/>
                  </a:lnTo>
                  <a:lnTo>
                    <a:pt x="551" y="203"/>
                  </a:lnTo>
                  <a:lnTo>
                    <a:pt x="551" y="203"/>
                  </a:lnTo>
                  <a:lnTo>
                    <a:pt x="551" y="205"/>
                  </a:lnTo>
                  <a:lnTo>
                    <a:pt x="553" y="205"/>
                  </a:lnTo>
                  <a:lnTo>
                    <a:pt x="553" y="205"/>
                  </a:lnTo>
                  <a:lnTo>
                    <a:pt x="553" y="205"/>
                  </a:lnTo>
                  <a:lnTo>
                    <a:pt x="555" y="201"/>
                  </a:lnTo>
                  <a:lnTo>
                    <a:pt x="555" y="201"/>
                  </a:lnTo>
                  <a:lnTo>
                    <a:pt x="557" y="201"/>
                  </a:lnTo>
                  <a:lnTo>
                    <a:pt x="557" y="201"/>
                  </a:lnTo>
                  <a:lnTo>
                    <a:pt x="561" y="205"/>
                  </a:lnTo>
                  <a:lnTo>
                    <a:pt x="563" y="207"/>
                  </a:lnTo>
                  <a:lnTo>
                    <a:pt x="563" y="207"/>
                  </a:lnTo>
                  <a:lnTo>
                    <a:pt x="565" y="207"/>
                  </a:lnTo>
                  <a:lnTo>
                    <a:pt x="567" y="205"/>
                  </a:lnTo>
                  <a:lnTo>
                    <a:pt x="567" y="205"/>
                  </a:lnTo>
                  <a:lnTo>
                    <a:pt x="567" y="203"/>
                  </a:lnTo>
                  <a:lnTo>
                    <a:pt x="567" y="201"/>
                  </a:lnTo>
                  <a:lnTo>
                    <a:pt x="567" y="199"/>
                  </a:lnTo>
                  <a:lnTo>
                    <a:pt x="567" y="199"/>
                  </a:lnTo>
                  <a:lnTo>
                    <a:pt x="569" y="201"/>
                  </a:lnTo>
                  <a:lnTo>
                    <a:pt x="569" y="203"/>
                  </a:lnTo>
                  <a:lnTo>
                    <a:pt x="569" y="205"/>
                  </a:lnTo>
                  <a:lnTo>
                    <a:pt x="571" y="205"/>
                  </a:lnTo>
                  <a:lnTo>
                    <a:pt x="571" y="205"/>
                  </a:lnTo>
                  <a:lnTo>
                    <a:pt x="575" y="207"/>
                  </a:lnTo>
                  <a:lnTo>
                    <a:pt x="577" y="207"/>
                  </a:lnTo>
                  <a:lnTo>
                    <a:pt x="577" y="207"/>
                  </a:lnTo>
                  <a:lnTo>
                    <a:pt x="579" y="207"/>
                  </a:lnTo>
                  <a:lnTo>
                    <a:pt x="579" y="209"/>
                  </a:lnTo>
                  <a:lnTo>
                    <a:pt x="579" y="209"/>
                  </a:lnTo>
                  <a:lnTo>
                    <a:pt x="581" y="209"/>
                  </a:lnTo>
                  <a:lnTo>
                    <a:pt x="581" y="209"/>
                  </a:lnTo>
                  <a:lnTo>
                    <a:pt x="581" y="207"/>
                  </a:lnTo>
                  <a:lnTo>
                    <a:pt x="581" y="207"/>
                  </a:lnTo>
                  <a:lnTo>
                    <a:pt x="583" y="207"/>
                  </a:lnTo>
                  <a:lnTo>
                    <a:pt x="585" y="205"/>
                  </a:lnTo>
                  <a:lnTo>
                    <a:pt x="587" y="205"/>
                  </a:lnTo>
                  <a:lnTo>
                    <a:pt x="590" y="205"/>
                  </a:lnTo>
                  <a:lnTo>
                    <a:pt x="592" y="207"/>
                  </a:lnTo>
                  <a:lnTo>
                    <a:pt x="592" y="209"/>
                  </a:lnTo>
                  <a:lnTo>
                    <a:pt x="592" y="213"/>
                  </a:lnTo>
                  <a:lnTo>
                    <a:pt x="594" y="213"/>
                  </a:lnTo>
                  <a:lnTo>
                    <a:pt x="594" y="215"/>
                  </a:lnTo>
                  <a:lnTo>
                    <a:pt x="596" y="215"/>
                  </a:lnTo>
                  <a:lnTo>
                    <a:pt x="598" y="217"/>
                  </a:lnTo>
                  <a:lnTo>
                    <a:pt x="600" y="217"/>
                  </a:lnTo>
                  <a:lnTo>
                    <a:pt x="608" y="222"/>
                  </a:lnTo>
                  <a:lnTo>
                    <a:pt x="610" y="224"/>
                  </a:lnTo>
                  <a:lnTo>
                    <a:pt x="612" y="228"/>
                  </a:lnTo>
                  <a:lnTo>
                    <a:pt x="614" y="228"/>
                  </a:lnTo>
                  <a:lnTo>
                    <a:pt x="614" y="226"/>
                  </a:lnTo>
                  <a:lnTo>
                    <a:pt x="616" y="224"/>
                  </a:lnTo>
                  <a:lnTo>
                    <a:pt x="618" y="224"/>
                  </a:lnTo>
                  <a:lnTo>
                    <a:pt x="618" y="222"/>
                  </a:lnTo>
                  <a:lnTo>
                    <a:pt x="620" y="222"/>
                  </a:lnTo>
                  <a:lnTo>
                    <a:pt x="622" y="222"/>
                  </a:lnTo>
                  <a:lnTo>
                    <a:pt x="622" y="219"/>
                  </a:lnTo>
                  <a:lnTo>
                    <a:pt x="624" y="217"/>
                  </a:lnTo>
                  <a:lnTo>
                    <a:pt x="624" y="215"/>
                  </a:lnTo>
                  <a:lnTo>
                    <a:pt x="622" y="211"/>
                  </a:lnTo>
                  <a:lnTo>
                    <a:pt x="622" y="211"/>
                  </a:lnTo>
                  <a:lnTo>
                    <a:pt x="618" y="213"/>
                  </a:lnTo>
                  <a:lnTo>
                    <a:pt x="616" y="211"/>
                  </a:lnTo>
                  <a:lnTo>
                    <a:pt x="618" y="211"/>
                  </a:lnTo>
                  <a:lnTo>
                    <a:pt x="620" y="209"/>
                  </a:lnTo>
                  <a:lnTo>
                    <a:pt x="620" y="209"/>
                  </a:lnTo>
                  <a:lnTo>
                    <a:pt x="620" y="207"/>
                  </a:lnTo>
                  <a:lnTo>
                    <a:pt x="618" y="205"/>
                  </a:lnTo>
                  <a:lnTo>
                    <a:pt x="614" y="205"/>
                  </a:lnTo>
                  <a:lnTo>
                    <a:pt x="614" y="205"/>
                  </a:lnTo>
                  <a:lnTo>
                    <a:pt x="614" y="205"/>
                  </a:lnTo>
                  <a:lnTo>
                    <a:pt x="612" y="205"/>
                  </a:lnTo>
                  <a:lnTo>
                    <a:pt x="612" y="205"/>
                  </a:lnTo>
                  <a:lnTo>
                    <a:pt x="612" y="203"/>
                  </a:lnTo>
                  <a:lnTo>
                    <a:pt x="610" y="201"/>
                  </a:lnTo>
                  <a:lnTo>
                    <a:pt x="610" y="201"/>
                  </a:lnTo>
                  <a:lnTo>
                    <a:pt x="612" y="201"/>
                  </a:lnTo>
                  <a:lnTo>
                    <a:pt x="610" y="199"/>
                  </a:lnTo>
                  <a:lnTo>
                    <a:pt x="608" y="199"/>
                  </a:lnTo>
                  <a:lnTo>
                    <a:pt x="606" y="201"/>
                  </a:lnTo>
                  <a:lnTo>
                    <a:pt x="604" y="201"/>
                  </a:lnTo>
                  <a:lnTo>
                    <a:pt x="602" y="201"/>
                  </a:lnTo>
                  <a:lnTo>
                    <a:pt x="598" y="199"/>
                  </a:lnTo>
                  <a:lnTo>
                    <a:pt x="590" y="195"/>
                  </a:lnTo>
                  <a:lnTo>
                    <a:pt x="583" y="191"/>
                  </a:lnTo>
                  <a:lnTo>
                    <a:pt x="581" y="187"/>
                  </a:lnTo>
                  <a:lnTo>
                    <a:pt x="579" y="187"/>
                  </a:lnTo>
                  <a:lnTo>
                    <a:pt x="577" y="185"/>
                  </a:lnTo>
                  <a:lnTo>
                    <a:pt x="573" y="181"/>
                  </a:lnTo>
                  <a:lnTo>
                    <a:pt x="571" y="178"/>
                  </a:lnTo>
                  <a:lnTo>
                    <a:pt x="571" y="178"/>
                  </a:lnTo>
                  <a:lnTo>
                    <a:pt x="569" y="178"/>
                  </a:lnTo>
                  <a:lnTo>
                    <a:pt x="569" y="178"/>
                  </a:lnTo>
                  <a:lnTo>
                    <a:pt x="569" y="176"/>
                  </a:lnTo>
                  <a:lnTo>
                    <a:pt x="569" y="176"/>
                  </a:lnTo>
                  <a:lnTo>
                    <a:pt x="569" y="174"/>
                  </a:lnTo>
                  <a:lnTo>
                    <a:pt x="569" y="174"/>
                  </a:lnTo>
                  <a:lnTo>
                    <a:pt x="575" y="178"/>
                  </a:lnTo>
                  <a:lnTo>
                    <a:pt x="579" y="183"/>
                  </a:lnTo>
                  <a:lnTo>
                    <a:pt x="581" y="185"/>
                  </a:lnTo>
                  <a:lnTo>
                    <a:pt x="583" y="185"/>
                  </a:lnTo>
                  <a:lnTo>
                    <a:pt x="583" y="185"/>
                  </a:lnTo>
                  <a:lnTo>
                    <a:pt x="592" y="193"/>
                  </a:lnTo>
                  <a:lnTo>
                    <a:pt x="592" y="193"/>
                  </a:lnTo>
                  <a:lnTo>
                    <a:pt x="594" y="193"/>
                  </a:lnTo>
                  <a:lnTo>
                    <a:pt x="594" y="193"/>
                  </a:lnTo>
                  <a:lnTo>
                    <a:pt x="596" y="195"/>
                  </a:lnTo>
                  <a:lnTo>
                    <a:pt x="598" y="195"/>
                  </a:lnTo>
                  <a:lnTo>
                    <a:pt x="602" y="197"/>
                  </a:lnTo>
                  <a:lnTo>
                    <a:pt x="604" y="197"/>
                  </a:lnTo>
                  <a:lnTo>
                    <a:pt x="610" y="195"/>
                  </a:lnTo>
                  <a:lnTo>
                    <a:pt x="610" y="193"/>
                  </a:lnTo>
                  <a:lnTo>
                    <a:pt x="610" y="193"/>
                  </a:lnTo>
                  <a:lnTo>
                    <a:pt x="608" y="191"/>
                  </a:lnTo>
                  <a:lnTo>
                    <a:pt x="608" y="191"/>
                  </a:lnTo>
                  <a:lnTo>
                    <a:pt x="606" y="191"/>
                  </a:lnTo>
                  <a:lnTo>
                    <a:pt x="604" y="191"/>
                  </a:lnTo>
                  <a:lnTo>
                    <a:pt x="604" y="191"/>
                  </a:lnTo>
                  <a:lnTo>
                    <a:pt x="606" y="189"/>
                  </a:lnTo>
                  <a:lnTo>
                    <a:pt x="606" y="189"/>
                  </a:lnTo>
                  <a:lnTo>
                    <a:pt x="606" y="187"/>
                  </a:lnTo>
                  <a:lnTo>
                    <a:pt x="606" y="187"/>
                  </a:lnTo>
                  <a:lnTo>
                    <a:pt x="604" y="187"/>
                  </a:lnTo>
                  <a:lnTo>
                    <a:pt x="602" y="187"/>
                  </a:lnTo>
                  <a:lnTo>
                    <a:pt x="602" y="185"/>
                  </a:lnTo>
                  <a:lnTo>
                    <a:pt x="602" y="185"/>
                  </a:lnTo>
                  <a:lnTo>
                    <a:pt x="602" y="183"/>
                  </a:lnTo>
                  <a:lnTo>
                    <a:pt x="604" y="183"/>
                  </a:lnTo>
                  <a:lnTo>
                    <a:pt x="604" y="183"/>
                  </a:lnTo>
                  <a:lnTo>
                    <a:pt x="606" y="183"/>
                  </a:lnTo>
                  <a:lnTo>
                    <a:pt x="604" y="183"/>
                  </a:lnTo>
                  <a:lnTo>
                    <a:pt x="604" y="181"/>
                  </a:lnTo>
                  <a:lnTo>
                    <a:pt x="604" y="181"/>
                  </a:lnTo>
                  <a:lnTo>
                    <a:pt x="602" y="181"/>
                  </a:lnTo>
                  <a:lnTo>
                    <a:pt x="602" y="178"/>
                  </a:lnTo>
                  <a:lnTo>
                    <a:pt x="604" y="178"/>
                  </a:lnTo>
                  <a:lnTo>
                    <a:pt x="608" y="183"/>
                  </a:lnTo>
                  <a:lnTo>
                    <a:pt x="610" y="183"/>
                  </a:lnTo>
                  <a:lnTo>
                    <a:pt x="610" y="183"/>
                  </a:lnTo>
                  <a:lnTo>
                    <a:pt x="612" y="183"/>
                  </a:lnTo>
                  <a:lnTo>
                    <a:pt x="612" y="185"/>
                  </a:lnTo>
                  <a:lnTo>
                    <a:pt x="616" y="187"/>
                  </a:lnTo>
                  <a:lnTo>
                    <a:pt x="618" y="189"/>
                  </a:lnTo>
                  <a:lnTo>
                    <a:pt x="618" y="189"/>
                  </a:lnTo>
                  <a:lnTo>
                    <a:pt x="618" y="185"/>
                  </a:lnTo>
                  <a:lnTo>
                    <a:pt x="618" y="178"/>
                  </a:lnTo>
                  <a:lnTo>
                    <a:pt x="618" y="176"/>
                  </a:lnTo>
                  <a:lnTo>
                    <a:pt x="616" y="174"/>
                  </a:lnTo>
                  <a:lnTo>
                    <a:pt x="616" y="174"/>
                  </a:lnTo>
                  <a:lnTo>
                    <a:pt x="614" y="174"/>
                  </a:lnTo>
                  <a:lnTo>
                    <a:pt x="614" y="174"/>
                  </a:lnTo>
                  <a:lnTo>
                    <a:pt x="614" y="172"/>
                  </a:lnTo>
                  <a:lnTo>
                    <a:pt x="614" y="170"/>
                  </a:lnTo>
                  <a:lnTo>
                    <a:pt x="614" y="170"/>
                  </a:lnTo>
                  <a:lnTo>
                    <a:pt x="616" y="170"/>
                  </a:lnTo>
                  <a:lnTo>
                    <a:pt x="616" y="168"/>
                  </a:lnTo>
                  <a:lnTo>
                    <a:pt x="612" y="166"/>
                  </a:lnTo>
                  <a:lnTo>
                    <a:pt x="612" y="166"/>
                  </a:lnTo>
                  <a:lnTo>
                    <a:pt x="612" y="168"/>
                  </a:lnTo>
                  <a:lnTo>
                    <a:pt x="610" y="170"/>
                  </a:lnTo>
                  <a:lnTo>
                    <a:pt x="610" y="170"/>
                  </a:lnTo>
                  <a:lnTo>
                    <a:pt x="606" y="168"/>
                  </a:lnTo>
                  <a:lnTo>
                    <a:pt x="604" y="168"/>
                  </a:lnTo>
                  <a:lnTo>
                    <a:pt x="602" y="168"/>
                  </a:lnTo>
                  <a:lnTo>
                    <a:pt x="602" y="166"/>
                  </a:lnTo>
                  <a:lnTo>
                    <a:pt x="604" y="166"/>
                  </a:lnTo>
                  <a:lnTo>
                    <a:pt x="608" y="164"/>
                  </a:lnTo>
                  <a:lnTo>
                    <a:pt x="610" y="164"/>
                  </a:lnTo>
                  <a:lnTo>
                    <a:pt x="610" y="162"/>
                  </a:lnTo>
                  <a:lnTo>
                    <a:pt x="608" y="162"/>
                  </a:lnTo>
                  <a:lnTo>
                    <a:pt x="604" y="162"/>
                  </a:lnTo>
                  <a:lnTo>
                    <a:pt x="600" y="162"/>
                  </a:lnTo>
                  <a:lnTo>
                    <a:pt x="598" y="160"/>
                  </a:lnTo>
                  <a:lnTo>
                    <a:pt x="596" y="160"/>
                  </a:lnTo>
                  <a:lnTo>
                    <a:pt x="594" y="160"/>
                  </a:lnTo>
                  <a:lnTo>
                    <a:pt x="590" y="160"/>
                  </a:lnTo>
                  <a:lnTo>
                    <a:pt x="587" y="160"/>
                  </a:lnTo>
                  <a:lnTo>
                    <a:pt x="585" y="158"/>
                  </a:lnTo>
                  <a:lnTo>
                    <a:pt x="585" y="156"/>
                  </a:lnTo>
                  <a:lnTo>
                    <a:pt x="583" y="156"/>
                  </a:lnTo>
                  <a:lnTo>
                    <a:pt x="583" y="154"/>
                  </a:lnTo>
                  <a:lnTo>
                    <a:pt x="583" y="154"/>
                  </a:lnTo>
                  <a:lnTo>
                    <a:pt x="581" y="152"/>
                  </a:lnTo>
                  <a:lnTo>
                    <a:pt x="581" y="150"/>
                  </a:lnTo>
                  <a:lnTo>
                    <a:pt x="577" y="148"/>
                  </a:lnTo>
                  <a:lnTo>
                    <a:pt x="577" y="148"/>
                  </a:lnTo>
                  <a:lnTo>
                    <a:pt x="573" y="148"/>
                  </a:lnTo>
                  <a:lnTo>
                    <a:pt x="573" y="148"/>
                  </a:lnTo>
                  <a:lnTo>
                    <a:pt x="573" y="146"/>
                  </a:lnTo>
                  <a:lnTo>
                    <a:pt x="573" y="146"/>
                  </a:lnTo>
                  <a:lnTo>
                    <a:pt x="573" y="146"/>
                  </a:lnTo>
                  <a:lnTo>
                    <a:pt x="573" y="146"/>
                  </a:lnTo>
                  <a:lnTo>
                    <a:pt x="571" y="146"/>
                  </a:lnTo>
                  <a:lnTo>
                    <a:pt x="571" y="146"/>
                  </a:lnTo>
                  <a:lnTo>
                    <a:pt x="569" y="146"/>
                  </a:lnTo>
                  <a:lnTo>
                    <a:pt x="569" y="146"/>
                  </a:lnTo>
                  <a:lnTo>
                    <a:pt x="567" y="144"/>
                  </a:lnTo>
                  <a:lnTo>
                    <a:pt x="567" y="144"/>
                  </a:lnTo>
                  <a:lnTo>
                    <a:pt x="565" y="144"/>
                  </a:lnTo>
                  <a:lnTo>
                    <a:pt x="563" y="140"/>
                  </a:lnTo>
                  <a:lnTo>
                    <a:pt x="563" y="140"/>
                  </a:lnTo>
                  <a:lnTo>
                    <a:pt x="561" y="137"/>
                  </a:lnTo>
                  <a:lnTo>
                    <a:pt x="561" y="135"/>
                  </a:lnTo>
                  <a:lnTo>
                    <a:pt x="559" y="135"/>
                  </a:lnTo>
                  <a:lnTo>
                    <a:pt x="557" y="135"/>
                  </a:lnTo>
                  <a:lnTo>
                    <a:pt x="555" y="135"/>
                  </a:lnTo>
                  <a:lnTo>
                    <a:pt x="555" y="133"/>
                  </a:lnTo>
                  <a:lnTo>
                    <a:pt x="553" y="131"/>
                  </a:lnTo>
                  <a:lnTo>
                    <a:pt x="553" y="131"/>
                  </a:lnTo>
                  <a:lnTo>
                    <a:pt x="551" y="131"/>
                  </a:lnTo>
                  <a:lnTo>
                    <a:pt x="551" y="129"/>
                  </a:lnTo>
                  <a:lnTo>
                    <a:pt x="549" y="129"/>
                  </a:lnTo>
                  <a:lnTo>
                    <a:pt x="549" y="129"/>
                  </a:lnTo>
                  <a:lnTo>
                    <a:pt x="547" y="123"/>
                  </a:lnTo>
                  <a:lnTo>
                    <a:pt x="547" y="123"/>
                  </a:lnTo>
                  <a:lnTo>
                    <a:pt x="544" y="121"/>
                  </a:lnTo>
                  <a:lnTo>
                    <a:pt x="542" y="121"/>
                  </a:lnTo>
                  <a:lnTo>
                    <a:pt x="542" y="119"/>
                  </a:lnTo>
                  <a:lnTo>
                    <a:pt x="536" y="119"/>
                  </a:lnTo>
                  <a:lnTo>
                    <a:pt x="534" y="119"/>
                  </a:lnTo>
                  <a:lnTo>
                    <a:pt x="534" y="119"/>
                  </a:lnTo>
                  <a:lnTo>
                    <a:pt x="534" y="117"/>
                  </a:lnTo>
                  <a:lnTo>
                    <a:pt x="534" y="115"/>
                  </a:lnTo>
                  <a:lnTo>
                    <a:pt x="532" y="115"/>
                  </a:lnTo>
                  <a:lnTo>
                    <a:pt x="532" y="115"/>
                  </a:lnTo>
                  <a:lnTo>
                    <a:pt x="532" y="115"/>
                  </a:lnTo>
                  <a:lnTo>
                    <a:pt x="528" y="117"/>
                  </a:lnTo>
                  <a:lnTo>
                    <a:pt x="526" y="115"/>
                  </a:lnTo>
                  <a:lnTo>
                    <a:pt x="526" y="115"/>
                  </a:lnTo>
                  <a:lnTo>
                    <a:pt x="526" y="113"/>
                  </a:lnTo>
                  <a:lnTo>
                    <a:pt x="528" y="113"/>
                  </a:lnTo>
                  <a:lnTo>
                    <a:pt x="532" y="113"/>
                  </a:lnTo>
                  <a:lnTo>
                    <a:pt x="534" y="115"/>
                  </a:lnTo>
                  <a:lnTo>
                    <a:pt x="534" y="115"/>
                  </a:lnTo>
                  <a:lnTo>
                    <a:pt x="536" y="117"/>
                  </a:lnTo>
                  <a:lnTo>
                    <a:pt x="536" y="117"/>
                  </a:lnTo>
                  <a:lnTo>
                    <a:pt x="538" y="117"/>
                  </a:lnTo>
                  <a:lnTo>
                    <a:pt x="542" y="117"/>
                  </a:lnTo>
                  <a:lnTo>
                    <a:pt x="542" y="119"/>
                  </a:lnTo>
                  <a:lnTo>
                    <a:pt x="544" y="119"/>
                  </a:lnTo>
                  <a:lnTo>
                    <a:pt x="547" y="121"/>
                  </a:lnTo>
                  <a:lnTo>
                    <a:pt x="551" y="127"/>
                  </a:lnTo>
                  <a:lnTo>
                    <a:pt x="551" y="127"/>
                  </a:lnTo>
                  <a:lnTo>
                    <a:pt x="555" y="129"/>
                  </a:lnTo>
                  <a:lnTo>
                    <a:pt x="557" y="131"/>
                  </a:lnTo>
                  <a:lnTo>
                    <a:pt x="563" y="133"/>
                  </a:lnTo>
                  <a:lnTo>
                    <a:pt x="565" y="135"/>
                  </a:lnTo>
                  <a:lnTo>
                    <a:pt x="569" y="142"/>
                  </a:lnTo>
                  <a:lnTo>
                    <a:pt x="569" y="142"/>
                  </a:lnTo>
                  <a:lnTo>
                    <a:pt x="571" y="142"/>
                  </a:lnTo>
                  <a:lnTo>
                    <a:pt x="571" y="142"/>
                  </a:lnTo>
                  <a:lnTo>
                    <a:pt x="573" y="140"/>
                  </a:lnTo>
                  <a:lnTo>
                    <a:pt x="573" y="142"/>
                  </a:lnTo>
                  <a:lnTo>
                    <a:pt x="573" y="144"/>
                  </a:lnTo>
                  <a:lnTo>
                    <a:pt x="575" y="144"/>
                  </a:lnTo>
                  <a:lnTo>
                    <a:pt x="575" y="144"/>
                  </a:lnTo>
                  <a:lnTo>
                    <a:pt x="575" y="142"/>
                  </a:lnTo>
                  <a:lnTo>
                    <a:pt x="577" y="144"/>
                  </a:lnTo>
                  <a:lnTo>
                    <a:pt x="577" y="144"/>
                  </a:lnTo>
                  <a:lnTo>
                    <a:pt x="577" y="144"/>
                  </a:lnTo>
                  <a:lnTo>
                    <a:pt x="581" y="146"/>
                  </a:lnTo>
                  <a:lnTo>
                    <a:pt x="581" y="146"/>
                  </a:lnTo>
                  <a:lnTo>
                    <a:pt x="583" y="148"/>
                  </a:lnTo>
                  <a:lnTo>
                    <a:pt x="585" y="152"/>
                  </a:lnTo>
                  <a:lnTo>
                    <a:pt x="587" y="154"/>
                  </a:lnTo>
                  <a:lnTo>
                    <a:pt x="587" y="154"/>
                  </a:lnTo>
                  <a:lnTo>
                    <a:pt x="590" y="156"/>
                  </a:lnTo>
                  <a:lnTo>
                    <a:pt x="590" y="158"/>
                  </a:lnTo>
                  <a:lnTo>
                    <a:pt x="592" y="156"/>
                  </a:lnTo>
                  <a:lnTo>
                    <a:pt x="592" y="152"/>
                  </a:lnTo>
                  <a:lnTo>
                    <a:pt x="592" y="152"/>
                  </a:lnTo>
                  <a:lnTo>
                    <a:pt x="594" y="152"/>
                  </a:lnTo>
                  <a:lnTo>
                    <a:pt x="594" y="154"/>
                  </a:lnTo>
                  <a:lnTo>
                    <a:pt x="596" y="154"/>
                  </a:lnTo>
                  <a:lnTo>
                    <a:pt x="596" y="156"/>
                  </a:lnTo>
                  <a:lnTo>
                    <a:pt x="596" y="156"/>
                  </a:lnTo>
                  <a:lnTo>
                    <a:pt x="596" y="154"/>
                  </a:lnTo>
                  <a:lnTo>
                    <a:pt x="598" y="156"/>
                  </a:lnTo>
                  <a:lnTo>
                    <a:pt x="598" y="156"/>
                  </a:lnTo>
                  <a:lnTo>
                    <a:pt x="600" y="156"/>
                  </a:lnTo>
                  <a:lnTo>
                    <a:pt x="604" y="158"/>
                  </a:lnTo>
                  <a:lnTo>
                    <a:pt x="606" y="158"/>
                  </a:lnTo>
                  <a:lnTo>
                    <a:pt x="608" y="156"/>
                  </a:lnTo>
                  <a:lnTo>
                    <a:pt x="606" y="156"/>
                  </a:lnTo>
                  <a:lnTo>
                    <a:pt x="606" y="156"/>
                  </a:lnTo>
                  <a:lnTo>
                    <a:pt x="604" y="154"/>
                  </a:lnTo>
                  <a:lnTo>
                    <a:pt x="604" y="152"/>
                  </a:lnTo>
                  <a:lnTo>
                    <a:pt x="604" y="152"/>
                  </a:lnTo>
                  <a:lnTo>
                    <a:pt x="604" y="152"/>
                  </a:lnTo>
                  <a:lnTo>
                    <a:pt x="606" y="150"/>
                  </a:lnTo>
                  <a:lnTo>
                    <a:pt x="604" y="150"/>
                  </a:lnTo>
                  <a:lnTo>
                    <a:pt x="606" y="150"/>
                  </a:lnTo>
                  <a:lnTo>
                    <a:pt x="606" y="150"/>
                  </a:lnTo>
                  <a:lnTo>
                    <a:pt x="608" y="150"/>
                  </a:lnTo>
                  <a:lnTo>
                    <a:pt x="608" y="148"/>
                  </a:lnTo>
                  <a:lnTo>
                    <a:pt x="608" y="148"/>
                  </a:lnTo>
                  <a:lnTo>
                    <a:pt x="604" y="146"/>
                  </a:lnTo>
                  <a:lnTo>
                    <a:pt x="604" y="144"/>
                  </a:lnTo>
                  <a:lnTo>
                    <a:pt x="604" y="144"/>
                  </a:lnTo>
                  <a:lnTo>
                    <a:pt x="604" y="144"/>
                  </a:lnTo>
                  <a:lnTo>
                    <a:pt x="604" y="144"/>
                  </a:lnTo>
                  <a:lnTo>
                    <a:pt x="606" y="144"/>
                  </a:lnTo>
                  <a:lnTo>
                    <a:pt x="606" y="142"/>
                  </a:lnTo>
                  <a:lnTo>
                    <a:pt x="606" y="142"/>
                  </a:lnTo>
                  <a:lnTo>
                    <a:pt x="606" y="140"/>
                  </a:lnTo>
                  <a:lnTo>
                    <a:pt x="604" y="140"/>
                  </a:lnTo>
                  <a:lnTo>
                    <a:pt x="602" y="135"/>
                  </a:lnTo>
                  <a:lnTo>
                    <a:pt x="602" y="133"/>
                  </a:lnTo>
                  <a:lnTo>
                    <a:pt x="602" y="133"/>
                  </a:lnTo>
                  <a:lnTo>
                    <a:pt x="604" y="133"/>
                  </a:lnTo>
                  <a:lnTo>
                    <a:pt x="606" y="135"/>
                  </a:lnTo>
                  <a:lnTo>
                    <a:pt x="608" y="135"/>
                  </a:lnTo>
                  <a:lnTo>
                    <a:pt x="608" y="133"/>
                  </a:lnTo>
                  <a:lnTo>
                    <a:pt x="608" y="131"/>
                  </a:lnTo>
                  <a:lnTo>
                    <a:pt x="608" y="127"/>
                  </a:lnTo>
                  <a:lnTo>
                    <a:pt x="606" y="125"/>
                  </a:lnTo>
                  <a:lnTo>
                    <a:pt x="604" y="125"/>
                  </a:lnTo>
                  <a:lnTo>
                    <a:pt x="602" y="123"/>
                  </a:lnTo>
                  <a:lnTo>
                    <a:pt x="594" y="123"/>
                  </a:lnTo>
                  <a:lnTo>
                    <a:pt x="592" y="121"/>
                  </a:lnTo>
                  <a:lnTo>
                    <a:pt x="585" y="121"/>
                  </a:lnTo>
                  <a:lnTo>
                    <a:pt x="585" y="121"/>
                  </a:lnTo>
                  <a:lnTo>
                    <a:pt x="585" y="119"/>
                  </a:lnTo>
                  <a:lnTo>
                    <a:pt x="587" y="119"/>
                  </a:lnTo>
                  <a:lnTo>
                    <a:pt x="587" y="119"/>
                  </a:lnTo>
                  <a:lnTo>
                    <a:pt x="585" y="119"/>
                  </a:lnTo>
                  <a:lnTo>
                    <a:pt x="585" y="119"/>
                  </a:lnTo>
                  <a:lnTo>
                    <a:pt x="583" y="117"/>
                  </a:lnTo>
                  <a:lnTo>
                    <a:pt x="583" y="117"/>
                  </a:lnTo>
                  <a:lnTo>
                    <a:pt x="579" y="119"/>
                  </a:lnTo>
                  <a:lnTo>
                    <a:pt x="579" y="119"/>
                  </a:lnTo>
                  <a:lnTo>
                    <a:pt x="579" y="117"/>
                  </a:lnTo>
                  <a:lnTo>
                    <a:pt x="579" y="117"/>
                  </a:lnTo>
                  <a:lnTo>
                    <a:pt x="579" y="115"/>
                  </a:lnTo>
                  <a:lnTo>
                    <a:pt x="579" y="115"/>
                  </a:lnTo>
                  <a:lnTo>
                    <a:pt x="579" y="113"/>
                  </a:lnTo>
                  <a:lnTo>
                    <a:pt x="575" y="111"/>
                  </a:lnTo>
                  <a:lnTo>
                    <a:pt x="573" y="111"/>
                  </a:lnTo>
                  <a:lnTo>
                    <a:pt x="573" y="111"/>
                  </a:lnTo>
                  <a:lnTo>
                    <a:pt x="571" y="107"/>
                  </a:lnTo>
                  <a:lnTo>
                    <a:pt x="571" y="107"/>
                  </a:lnTo>
                  <a:lnTo>
                    <a:pt x="571" y="107"/>
                  </a:lnTo>
                  <a:lnTo>
                    <a:pt x="569" y="107"/>
                  </a:lnTo>
                  <a:lnTo>
                    <a:pt x="569" y="109"/>
                  </a:lnTo>
                  <a:lnTo>
                    <a:pt x="567" y="109"/>
                  </a:lnTo>
                  <a:lnTo>
                    <a:pt x="567" y="109"/>
                  </a:lnTo>
                  <a:lnTo>
                    <a:pt x="565" y="109"/>
                  </a:lnTo>
                  <a:lnTo>
                    <a:pt x="565" y="107"/>
                  </a:lnTo>
                  <a:lnTo>
                    <a:pt x="565" y="107"/>
                  </a:lnTo>
                  <a:lnTo>
                    <a:pt x="563" y="109"/>
                  </a:lnTo>
                  <a:lnTo>
                    <a:pt x="561" y="111"/>
                  </a:lnTo>
                  <a:lnTo>
                    <a:pt x="559" y="111"/>
                  </a:lnTo>
                  <a:lnTo>
                    <a:pt x="559" y="111"/>
                  </a:lnTo>
                  <a:lnTo>
                    <a:pt x="557" y="109"/>
                  </a:lnTo>
                  <a:lnTo>
                    <a:pt x="557" y="109"/>
                  </a:lnTo>
                  <a:lnTo>
                    <a:pt x="555" y="109"/>
                  </a:lnTo>
                  <a:lnTo>
                    <a:pt x="553" y="109"/>
                  </a:lnTo>
                  <a:lnTo>
                    <a:pt x="549" y="109"/>
                  </a:lnTo>
                  <a:lnTo>
                    <a:pt x="544" y="109"/>
                  </a:lnTo>
                  <a:lnTo>
                    <a:pt x="540" y="107"/>
                  </a:lnTo>
                  <a:lnTo>
                    <a:pt x="540" y="105"/>
                  </a:lnTo>
                  <a:lnTo>
                    <a:pt x="540" y="105"/>
                  </a:lnTo>
                  <a:lnTo>
                    <a:pt x="540" y="103"/>
                  </a:lnTo>
                  <a:lnTo>
                    <a:pt x="540" y="103"/>
                  </a:lnTo>
                  <a:lnTo>
                    <a:pt x="538" y="101"/>
                  </a:lnTo>
                  <a:lnTo>
                    <a:pt x="538" y="101"/>
                  </a:lnTo>
                  <a:lnTo>
                    <a:pt x="536" y="101"/>
                  </a:lnTo>
                  <a:lnTo>
                    <a:pt x="536" y="101"/>
                  </a:lnTo>
                  <a:lnTo>
                    <a:pt x="532" y="97"/>
                  </a:lnTo>
                  <a:lnTo>
                    <a:pt x="532" y="97"/>
                  </a:lnTo>
                  <a:lnTo>
                    <a:pt x="530" y="97"/>
                  </a:lnTo>
                  <a:lnTo>
                    <a:pt x="530" y="97"/>
                  </a:lnTo>
                  <a:lnTo>
                    <a:pt x="530" y="97"/>
                  </a:lnTo>
                  <a:lnTo>
                    <a:pt x="532" y="97"/>
                  </a:lnTo>
                  <a:lnTo>
                    <a:pt x="532" y="94"/>
                  </a:lnTo>
                  <a:lnTo>
                    <a:pt x="532" y="94"/>
                  </a:lnTo>
                  <a:lnTo>
                    <a:pt x="534" y="92"/>
                  </a:lnTo>
                  <a:lnTo>
                    <a:pt x="532" y="92"/>
                  </a:lnTo>
                  <a:lnTo>
                    <a:pt x="532" y="90"/>
                  </a:lnTo>
                  <a:lnTo>
                    <a:pt x="532" y="88"/>
                  </a:lnTo>
                  <a:lnTo>
                    <a:pt x="530" y="88"/>
                  </a:lnTo>
                  <a:lnTo>
                    <a:pt x="528" y="90"/>
                  </a:lnTo>
                  <a:lnTo>
                    <a:pt x="526" y="92"/>
                  </a:lnTo>
                  <a:lnTo>
                    <a:pt x="522" y="94"/>
                  </a:lnTo>
                  <a:lnTo>
                    <a:pt x="520" y="97"/>
                  </a:lnTo>
                  <a:lnTo>
                    <a:pt x="518" y="97"/>
                  </a:lnTo>
                  <a:lnTo>
                    <a:pt x="512" y="99"/>
                  </a:lnTo>
                  <a:lnTo>
                    <a:pt x="510" y="99"/>
                  </a:lnTo>
                  <a:lnTo>
                    <a:pt x="506" y="99"/>
                  </a:lnTo>
                  <a:lnTo>
                    <a:pt x="506" y="99"/>
                  </a:lnTo>
                  <a:lnTo>
                    <a:pt x="506" y="99"/>
                  </a:lnTo>
                  <a:lnTo>
                    <a:pt x="508" y="97"/>
                  </a:lnTo>
                  <a:lnTo>
                    <a:pt x="510" y="97"/>
                  </a:lnTo>
                  <a:lnTo>
                    <a:pt x="510" y="97"/>
                  </a:lnTo>
                  <a:lnTo>
                    <a:pt x="508" y="94"/>
                  </a:lnTo>
                  <a:lnTo>
                    <a:pt x="508" y="94"/>
                  </a:lnTo>
                  <a:lnTo>
                    <a:pt x="504" y="92"/>
                  </a:lnTo>
                  <a:lnTo>
                    <a:pt x="501" y="90"/>
                  </a:lnTo>
                  <a:lnTo>
                    <a:pt x="504" y="90"/>
                  </a:lnTo>
                  <a:lnTo>
                    <a:pt x="504" y="90"/>
                  </a:lnTo>
                  <a:lnTo>
                    <a:pt x="506" y="92"/>
                  </a:lnTo>
                  <a:lnTo>
                    <a:pt x="506" y="88"/>
                  </a:lnTo>
                  <a:lnTo>
                    <a:pt x="506" y="84"/>
                  </a:lnTo>
                  <a:lnTo>
                    <a:pt x="506" y="80"/>
                  </a:lnTo>
                  <a:lnTo>
                    <a:pt x="506" y="78"/>
                  </a:lnTo>
                  <a:lnTo>
                    <a:pt x="506" y="76"/>
                  </a:lnTo>
                  <a:lnTo>
                    <a:pt x="506" y="76"/>
                  </a:lnTo>
                  <a:lnTo>
                    <a:pt x="508" y="74"/>
                  </a:lnTo>
                  <a:lnTo>
                    <a:pt x="506" y="74"/>
                  </a:lnTo>
                  <a:lnTo>
                    <a:pt x="506" y="74"/>
                  </a:lnTo>
                  <a:lnTo>
                    <a:pt x="506" y="74"/>
                  </a:lnTo>
                  <a:lnTo>
                    <a:pt x="506" y="72"/>
                  </a:lnTo>
                  <a:lnTo>
                    <a:pt x="508" y="70"/>
                  </a:lnTo>
                  <a:lnTo>
                    <a:pt x="508" y="68"/>
                  </a:lnTo>
                  <a:lnTo>
                    <a:pt x="508" y="66"/>
                  </a:lnTo>
                  <a:lnTo>
                    <a:pt x="508" y="66"/>
                  </a:lnTo>
                  <a:lnTo>
                    <a:pt x="508" y="64"/>
                  </a:lnTo>
                  <a:lnTo>
                    <a:pt x="510" y="64"/>
                  </a:lnTo>
                  <a:lnTo>
                    <a:pt x="510" y="64"/>
                  </a:lnTo>
                  <a:lnTo>
                    <a:pt x="510" y="66"/>
                  </a:lnTo>
                  <a:lnTo>
                    <a:pt x="512" y="68"/>
                  </a:lnTo>
                  <a:lnTo>
                    <a:pt x="512" y="66"/>
                  </a:lnTo>
                  <a:lnTo>
                    <a:pt x="514" y="66"/>
                  </a:lnTo>
                  <a:lnTo>
                    <a:pt x="514" y="64"/>
                  </a:lnTo>
                  <a:lnTo>
                    <a:pt x="516" y="64"/>
                  </a:lnTo>
                  <a:lnTo>
                    <a:pt x="514" y="62"/>
                  </a:lnTo>
                  <a:lnTo>
                    <a:pt x="514" y="62"/>
                  </a:lnTo>
                  <a:lnTo>
                    <a:pt x="512" y="62"/>
                  </a:lnTo>
                  <a:lnTo>
                    <a:pt x="512" y="60"/>
                  </a:lnTo>
                  <a:lnTo>
                    <a:pt x="514" y="58"/>
                  </a:lnTo>
                  <a:lnTo>
                    <a:pt x="514" y="58"/>
                  </a:lnTo>
                  <a:lnTo>
                    <a:pt x="514" y="60"/>
                  </a:lnTo>
                  <a:lnTo>
                    <a:pt x="514" y="60"/>
                  </a:lnTo>
                  <a:lnTo>
                    <a:pt x="516" y="60"/>
                  </a:lnTo>
                  <a:lnTo>
                    <a:pt x="516" y="58"/>
                  </a:lnTo>
                  <a:lnTo>
                    <a:pt x="516" y="58"/>
                  </a:lnTo>
                  <a:lnTo>
                    <a:pt x="518" y="58"/>
                  </a:lnTo>
                  <a:lnTo>
                    <a:pt x="518" y="58"/>
                  </a:lnTo>
                  <a:lnTo>
                    <a:pt x="520" y="56"/>
                  </a:lnTo>
                  <a:lnTo>
                    <a:pt x="520" y="56"/>
                  </a:lnTo>
                  <a:lnTo>
                    <a:pt x="522" y="53"/>
                  </a:lnTo>
                  <a:lnTo>
                    <a:pt x="522" y="51"/>
                  </a:lnTo>
                  <a:lnTo>
                    <a:pt x="518" y="39"/>
                  </a:lnTo>
                  <a:lnTo>
                    <a:pt x="518" y="39"/>
                  </a:lnTo>
                  <a:lnTo>
                    <a:pt x="518" y="39"/>
                  </a:lnTo>
                  <a:lnTo>
                    <a:pt x="518" y="37"/>
                  </a:lnTo>
                  <a:lnTo>
                    <a:pt x="516" y="35"/>
                  </a:lnTo>
                  <a:lnTo>
                    <a:pt x="516" y="35"/>
                  </a:lnTo>
                  <a:lnTo>
                    <a:pt x="516" y="35"/>
                  </a:lnTo>
                  <a:lnTo>
                    <a:pt x="514" y="35"/>
                  </a:lnTo>
                  <a:lnTo>
                    <a:pt x="512" y="33"/>
                  </a:lnTo>
                  <a:lnTo>
                    <a:pt x="510" y="33"/>
                  </a:lnTo>
                  <a:lnTo>
                    <a:pt x="510" y="31"/>
                  </a:lnTo>
                  <a:lnTo>
                    <a:pt x="508" y="31"/>
                  </a:lnTo>
                  <a:lnTo>
                    <a:pt x="506" y="31"/>
                  </a:lnTo>
                  <a:lnTo>
                    <a:pt x="501" y="31"/>
                  </a:lnTo>
                  <a:lnTo>
                    <a:pt x="501" y="31"/>
                  </a:lnTo>
                  <a:lnTo>
                    <a:pt x="499" y="31"/>
                  </a:lnTo>
                  <a:lnTo>
                    <a:pt x="499" y="29"/>
                  </a:lnTo>
                  <a:lnTo>
                    <a:pt x="497" y="27"/>
                  </a:lnTo>
                  <a:lnTo>
                    <a:pt x="497" y="27"/>
                  </a:lnTo>
                  <a:lnTo>
                    <a:pt x="495" y="25"/>
                  </a:lnTo>
                  <a:lnTo>
                    <a:pt x="493" y="25"/>
                  </a:lnTo>
                  <a:lnTo>
                    <a:pt x="489" y="23"/>
                  </a:lnTo>
                  <a:lnTo>
                    <a:pt x="483" y="25"/>
                  </a:lnTo>
                  <a:lnTo>
                    <a:pt x="481" y="25"/>
                  </a:lnTo>
                  <a:lnTo>
                    <a:pt x="477" y="21"/>
                  </a:lnTo>
                  <a:lnTo>
                    <a:pt x="475" y="21"/>
                  </a:lnTo>
                  <a:lnTo>
                    <a:pt x="473" y="19"/>
                  </a:lnTo>
                  <a:lnTo>
                    <a:pt x="473" y="19"/>
                  </a:lnTo>
                  <a:lnTo>
                    <a:pt x="473" y="17"/>
                  </a:lnTo>
                  <a:lnTo>
                    <a:pt x="475" y="12"/>
                  </a:lnTo>
                  <a:lnTo>
                    <a:pt x="477" y="10"/>
                  </a:lnTo>
                  <a:lnTo>
                    <a:pt x="477" y="8"/>
                  </a:lnTo>
                  <a:lnTo>
                    <a:pt x="475" y="8"/>
                  </a:lnTo>
                  <a:lnTo>
                    <a:pt x="473" y="6"/>
                  </a:lnTo>
                  <a:lnTo>
                    <a:pt x="471" y="6"/>
                  </a:lnTo>
                  <a:lnTo>
                    <a:pt x="469" y="6"/>
                  </a:lnTo>
                  <a:lnTo>
                    <a:pt x="467" y="4"/>
                  </a:lnTo>
                  <a:lnTo>
                    <a:pt x="467" y="4"/>
                  </a:lnTo>
                  <a:lnTo>
                    <a:pt x="463" y="2"/>
                  </a:lnTo>
                  <a:lnTo>
                    <a:pt x="458" y="2"/>
                  </a:lnTo>
                  <a:lnTo>
                    <a:pt x="456" y="2"/>
                  </a:lnTo>
                  <a:lnTo>
                    <a:pt x="452" y="4"/>
                  </a:lnTo>
                  <a:lnTo>
                    <a:pt x="450" y="2"/>
                  </a:lnTo>
                  <a:lnTo>
                    <a:pt x="450" y="4"/>
                  </a:lnTo>
                  <a:lnTo>
                    <a:pt x="450" y="4"/>
                  </a:lnTo>
                  <a:lnTo>
                    <a:pt x="450" y="8"/>
                  </a:lnTo>
                  <a:lnTo>
                    <a:pt x="448" y="12"/>
                  </a:lnTo>
                  <a:lnTo>
                    <a:pt x="448" y="19"/>
                  </a:lnTo>
                  <a:lnTo>
                    <a:pt x="446" y="21"/>
                  </a:lnTo>
                  <a:lnTo>
                    <a:pt x="446" y="23"/>
                  </a:lnTo>
                  <a:lnTo>
                    <a:pt x="446" y="25"/>
                  </a:lnTo>
                  <a:lnTo>
                    <a:pt x="446" y="23"/>
                  </a:lnTo>
                  <a:lnTo>
                    <a:pt x="444" y="23"/>
                  </a:lnTo>
                  <a:lnTo>
                    <a:pt x="440" y="21"/>
                  </a:lnTo>
                  <a:lnTo>
                    <a:pt x="434" y="19"/>
                  </a:lnTo>
                  <a:lnTo>
                    <a:pt x="428" y="15"/>
                  </a:lnTo>
                  <a:lnTo>
                    <a:pt x="424" y="12"/>
                  </a:lnTo>
                  <a:lnTo>
                    <a:pt x="417" y="8"/>
                  </a:lnTo>
                  <a:lnTo>
                    <a:pt x="411" y="6"/>
                  </a:lnTo>
                  <a:lnTo>
                    <a:pt x="407" y="4"/>
                  </a:lnTo>
                  <a:lnTo>
                    <a:pt x="401" y="0"/>
                  </a:lnTo>
                  <a:lnTo>
                    <a:pt x="399" y="0"/>
                  </a:lnTo>
                  <a:lnTo>
                    <a:pt x="399" y="0"/>
                  </a:lnTo>
                  <a:lnTo>
                    <a:pt x="397" y="2"/>
                  </a:lnTo>
                  <a:lnTo>
                    <a:pt x="397" y="4"/>
                  </a:lnTo>
                  <a:lnTo>
                    <a:pt x="397" y="4"/>
                  </a:lnTo>
                  <a:lnTo>
                    <a:pt x="397" y="6"/>
                  </a:lnTo>
                  <a:lnTo>
                    <a:pt x="399" y="8"/>
                  </a:lnTo>
                  <a:lnTo>
                    <a:pt x="399" y="10"/>
                  </a:lnTo>
                  <a:lnTo>
                    <a:pt x="399" y="12"/>
                  </a:lnTo>
                  <a:lnTo>
                    <a:pt x="399" y="12"/>
                  </a:lnTo>
                  <a:lnTo>
                    <a:pt x="399" y="12"/>
                  </a:lnTo>
                  <a:lnTo>
                    <a:pt x="399" y="17"/>
                  </a:lnTo>
                  <a:lnTo>
                    <a:pt x="397" y="19"/>
                  </a:lnTo>
                  <a:lnTo>
                    <a:pt x="397" y="21"/>
                  </a:lnTo>
                  <a:lnTo>
                    <a:pt x="397" y="21"/>
                  </a:lnTo>
                  <a:lnTo>
                    <a:pt x="397" y="21"/>
                  </a:lnTo>
                  <a:lnTo>
                    <a:pt x="397" y="21"/>
                  </a:lnTo>
                  <a:lnTo>
                    <a:pt x="397" y="23"/>
                  </a:lnTo>
                  <a:lnTo>
                    <a:pt x="397" y="23"/>
                  </a:lnTo>
                  <a:lnTo>
                    <a:pt x="397" y="23"/>
                  </a:lnTo>
                  <a:lnTo>
                    <a:pt x="397" y="25"/>
                  </a:lnTo>
                  <a:lnTo>
                    <a:pt x="397" y="25"/>
                  </a:lnTo>
                  <a:lnTo>
                    <a:pt x="397" y="27"/>
                  </a:lnTo>
                  <a:lnTo>
                    <a:pt x="397" y="27"/>
                  </a:lnTo>
                  <a:lnTo>
                    <a:pt x="397" y="29"/>
                  </a:lnTo>
                  <a:lnTo>
                    <a:pt x="397" y="29"/>
                  </a:lnTo>
                  <a:lnTo>
                    <a:pt x="397" y="29"/>
                  </a:lnTo>
                  <a:lnTo>
                    <a:pt x="397" y="31"/>
                  </a:lnTo>
                  <a:lnTo>
                    <a:pt x="397" y="31"/>
                  </a:lnTo>
                  <a:lnTo>
                    <a:pt x="397" y="31"/>
                  </a:lnTo>
                  <a:lnTo>
                    <a:pt x="397" y="31"/>
                  </a:lnTo>
                  <a:lnTo>
                    <a:pt x="397" y="33"/>
                  </a:lnTo>
                  <a:lnTo>
                    <a:pt x="395" y="37"/>
                  </a:lnTo>
                  <a:lnTo>
                    <a:pt x="393" y="39"/>
                  </a:lnTo>
                  <a:lnTo>
                    <a:pt x="391" y="43"/>
                  </a:lnTo>
                  <a:lnTo>
                    <a:pt x="389" y="47"/>
                  </a:lnTo>
                  <a:lnTo>
                    <a:pt x="389" y="47"/>
                  </a:lnTo>
                  <a:lnTo>
                    <a:pt x="389" y="47"/>
                  </a:lnTo>
                  <a:lnTo>
                    <a:pt x="389" y="47"/>
                  </a:lnTo>
                  <a:lnTo>
                    <a:pt x="389" y="47"/>
                  </a:lnTo>
                  <a:lnTo>
                    <a:pt x="389" y="49"/>
                  </a:lnTo>
                  <a:lnTo>
                    <a:pt x="389" y="49"/>
                  </a:lnTo>
                  <a:lnTo>
                    <a:pt x="387" y="53"/>
                  </a:lnTo>
                  <a:lnTo>
                    <a:pt x="387" y="53"/>
                  </a:lnTo>
                  <a:lnTo>
                    <a:pt x="387" y="53"/>
                  </a:lnTo>
                  <a:lnTo>
                    <a:pt x="385" y="56"/>
                  </a:lnTo>
                  <a:lnTo>
                    <a:pt x="385" y="56"/>
                  </a:lnTo>
                  <a:lnTo>
                    <a:pt x="385" y="56"/>
                  </a:lnTo>
                  <a:lnTo>
                    <a:pt x="383" y="56"/>
                  </a:lnTo>
                  <a:lnTo>
                    <a:pt x="383" y="58"/>
                  </a:lnTo>
                  <a:lnTo>
                    <a:pt x="383" y="60"/>
                  </a:lnTo>
                  <a:lnTo>
                    <a:pt x="383" y="60"/>
                  </a:lnTo>
                  <a:lnTo>
                    <a:pt x="383" y="60"/>
                  </a:lnTo>
                  <a:lnTo>
                    <a:pt x="381" y="62"/>
                  </a:lnTo>
                  <a:lnTo>
                    <a:pt x="379" y="62"/>
                  </a:lnTo>
                  <a:lnTo>
                    <a:pt x="379" y="62"/>
                  </a:lnTo>
                  <a:lnTo>
                    <a:pt x="379" y="64"/>
                  </a:lnTo>
                  <a:lnTo>
                    <a:pt x="379" y="62"/>
                  </a:lnTo>
                  <a:lnTo>
                    <a:pt x="377" y="62"/>
                  </a:lnTo>
                  <a:lnTo>
                    <a:pt x="377" y="62"/>
                  </a:lnTo>
                  <a:lnTo>
                    <a:pt x="377" y="62"/>
                  </a:lnTo>
                  <a:lnTo>
                    <a:pt x="377" y="62"/>
                  </a:lnTo>
                  <a:lnTo>
                    <a:pt x="377" y="62"/>
                  </a:lnTo>
                  <a:lnTo>
                    <a:pt x="377" y="62"/>
                  </a:lnTo>
                  <a:lnTo>
                    <a:pt x="374" y="62"/>
                  </a:lnTo>
                  <a:lnTo>
                    <a:pt x="374" y="66"/>
                  </a:lnTo>
                  <a:lnTo>
                    <a:pt x="372" y="70"/>
                  </a:lnTo>
                  <a:lnTo>
                    <a:pt x="370" y="74"/>
                  </a:lnTo>
                  <a:lnTo>
                    <a:pt x="368" y="78"/>
                  </a:lnTo>
                  <a:lnTo>
                    <a:pt x="368" y="78"/>
                  </a:lnTo>
                  <a:lnTo>
                    <a:pt x="368" y="78"/>
                  </a:lnTo>
                  <a:lnTo>
                    <a:pt x="366" y="78"/>
                  </a:lnTo>
                  <a:lnTo>
                    <a:pt x="364" y="78"/>
                  </a:lnTo>
                  <a:lnTo>
                    <a:pt x="360" y="76"/>
                  </a:lnTo>
                  <a:lnTo>
                    <a:pt x="356" y="74"/>
                  </a:lnTo>
                  <a:lnTo>
                    <a:pt x="356" y="74"/>
                  </a:lnTo>
                  <a:lnTo>
                    <a:pt x="356" y="76"/>
                  </a:lnTo>
                  <a:lnTo>
                    <a:pt x="354" y="80"/>
                  </a:lnTo>
                  <a:lnTo>
                    <a:pt x="352" y="82"/>
                  </a:lnTo>
                  <a:lnTo>
                    <a:pt x="352" y="82"/>
                  </a:lnTo>
                  <a:lnTo>
                    <a:pt x="352" y="82"/>
                  </a:lnTo>
                  <a:lnTo>
                    <a:pt x="352" y="84"/>
                  </a:lnTo>
                  <a:lnTo>
                    <a:pt x="352" y="84"/>
                  </a:lnTo>
                  <a:lnTo>
                    <a:pt x="352" y="86"/>
                  </a:lnTo>
                  <a:lnTo>
                    <a:pt x="352" y="88"/>
                  </a:lnTo>
                  <a:lnTo>
                    <a:pt x="350" y="88"/>
                  </a:lnTo>
                  <a:lnTo>
                    <a:pt x="352" y="94"/>
                  </a:lnTo>
                  <a:lnTo>
                    <a:pt x="352" y="94"/>
                  </a:lnTo>
                  <a:lnTo>
                    <a:pt x="350" y="94"/>
                  </a:lnTo>
                  <a:lnTo>
                    <a:pt x="350" y="97"/>
                  </a:lnTo>
                  <a:lnTo>
                    <a:pt x="350" y="97"/>
                  </a:lnTo>
                  <a:lnTo>
                    <a:pt x="348" y="99"/>
                  </a:lnTo>
                  <a:lnTo>
                    <a:pt x="348" y="99"/>
                  </a:lnTo>
                  <a:lnTo>
                    <a:pt x="348" y="101"/>
                  </a:lnTo>
                  <a:lnTo>
                    <a:pt x="348" y="101"/>
                  </a:lnTo>
                  <a:lnTo>
                    <a:pt x="348" y="103"/>
                  </a:lnTo>
                  <a:lnTo>
                    <a:pt x="346" y="105"/>
                  </a:lnTo>
                  <a:lnTo>
                    <a:pt x="346" y="107"/>
                  </a:lnTo>
                  <a:lnTo>
                    <a:pt x="346" y="107"/>
                  </a:lnTo>
                  <a:lnTo>
                    <a:pt x="346" y="107"/>
                  </a:lnTo>
                  <a:lnTo>
                    <a:pt x="346" y="107"/>
                  </a:lnTo>
                  <a:lnTo>
                    <a:pt x="346" y="111"/>
                  </a:lnTo>
                  <a:lnTo>
                    <a:pt x="346" y="111"/>
                  </a:lnTo>
                  <a:lnTo>
                    <a:pt x="346" y="113"/>
                  </a:lnTo>
                  <a:lnTo>
                    <a:pt x="344" y="115"/>
                  </a:lnTo>
                  <a:lnTo>
                    <a:pt x="344" y="119"/>
                  </a:lnTo>
                  <a:lnTo>
                    <a:pt x="340" y="123"/>
                  </a:lnTo>
                  <a:lnTo>
                    <a:pt x="340" y="123"/>
                  </a:lnTo>
                  <a:lnTo>
                    <a:pt x="340" y="123"/>
                  </a:lnTo>
                  <a:lnTo>
                    <a:pt x="340" y="123"/>
                  </a:lnTo>
                  <a:lnTo>
                    <a:pt x="334" y="123"/>
                  </a:lnTo>
                  <a:lnTo>
                    <a:pt x="329" y="123"/>
                  </a:lnTo>
                  <a:lnTo>
                    <a:pt x="325" y="121"/>
                  </a:lnTo>
                  <a:lnTo>
                    <a:pt x="321" y="121"/>
                  </a:lnTo>
                  <a:lnTo>
                    <a:pt x="321" y="121"/>
                  </a:lnTo>
                  <a:lnTo>
                    <a:pt x="321" y="121"/>
                  </a:lnTo>
                  <a:lnTo>
                    <a:pt x="321" y="121"/>
                  </a:lnTo>
                  <a:lnTo>
                    <a:pt x="321" y="119"/>
                  </a:lnTo>
                  <a:lnTo>
                    <a:pt x="321" y="119"/>
                  </a:lnTo>
                  <a:lnTo>
                    <a:pt x="321" y="119"/>
                  </a:lnTo>
                  <a:lnTo>
                    <a:pt x="321" y="119"/>
                  </a:lnTo>
                  <a:lnTo>
                    <a:pt x="321" y="119"/>
                  </a:lnTo>
                  <a:lnTo>
                    <a:pt x="315" y="113"/>
                  </a:lnTo>
                  <a:lnTo>
                    <a:pt x="315" y="113"/>
                  </a:lnTo>
                  <a:lnTo>
                    <a:pt x="315" y="113"/>
                  </a:lnTo>
                  <a:lnTo>
                    <a:pt x="315" y="113"/>
                  </a:lnTo>
                  <a:lnTo>
                    <a:pt x="307" y="111"/>
                  </a:lnTo>
                  <a:lnTo>
                    <a:pt x="307" y="111"/>
                  </a:lnTo>
                  <a:lnTo>
                    <a:pt x="307" y="113"/>
                  </a:lnTo>
                  <a:lnTo>
                    <a:pt x="307" y="113"/>
                  </a:lnTo>
                  <a:lnTo>
                    <a:pt x="307" y="115"/>
                  </a:lnTo>
                  <a:lnTo>
                    <a:pt x="307" y="115"/>
                  </a:lnTo>
                  <a:lnTo>
                    <a:pt x="307" y="117"/>
                  </a:lnTo>
                  <a:lnTo>
                    <a:pt x="307" y="117"/>
                  </a:lnTo>
                  <a:lnTo>
                    <a:pt x="307" y="117"/>
                  </a:lnTo>
                  <a:lnTo>
                    <a:pt x="307" y="119"/>
                  </a:lnTo>
                  <a:lnTo>
                    <a:pt x="307" y="119"/>
                  </a:lnTo>
                  <a:lnTo>
                    <a:pt x="305" y="121"/>
                  </a:lnTo>
                  <a:lnTo>
                    <a:pt x="305" y="123"/>
                  </a:lnTo>
                  <a:lnTo>
                    <a:pt x="305" y="123"/>
                  </a:lnTo>
                  <a:lnTo>
                    <a:pt x="305" y="127"/>
                  </a:lnTo>
                  <a:lnTo>
                    <a:pt x="305" y="129"/>
                  </a:lnTo>
                  <a:lnTo>
                    <a:pt x="305" y="129"/>
                  </a:lnTo>
                  <a:lnTo>
                    <a:pt x="305" y="131"/>
                  </a:lnTo>
                  <a:lnTo>
                    <a:pt x="305" y="133"/>
                  </a:lnTo>
                  <a:lnTo>
                    <a:pt x="305" y="135"/>
                  </a:lnTo>
                  <a:lnTo>
                    <a:pt x="303" y="137"/>
                  </a:lnTo>
                  <a:lnTo>
                    <a:pt x="303" y="137"/>
                  </a:lnTo>
                  <a:lnTo>
                    <a:pt x="301" y="137"/>
                  </a:lnTo>
                  <a:lnTo>
                    <a:pt x="301" y="137"/>
                  </a:lnTo>
                  <a:lnTo>
                    <a:pt x="301" y="140"/>
                  </a:lnTo>
                  <a:lnTo>
                    <a:pt x="301" y="140"/>
                  </a:lnTo>
                  <a:lnTo>
                    <a:pt x="301" y="142"/>
                  </a:lnTo>
                  <a:lnTo>
                    <a:pt x="301" y="142"/>
                  </a:lnTo>
                  <a:lnTo>
                    <a:pt x="299" y="144"/>
                  </a:lnTo>
                  <a:lnTo>
                    <a:pt x="299" y="144"/>
                  </a:lnTo>
                  <a:lnTo>
                    <a:pt x="301" y="146"/>
                  </a:lnTo>
                  <a:lnTo>
                    <a:pt x="301" y="146"/>
                  </a:lnTo>
                  <a:lnTo>
                    <a:pt x="301" y="146"/>
                  </a:lnTo>
                  <a:lnTo>
                    <a:pt x="301" y="148"/>
                  </a:lnTo>
                  <a:lnTo>
                    <a:pt x="301" y="148"/>
                  </a:lnTo>
                  <a:lnTo>
                    <a:pt x="301" y="148"/>
                  </a:lnTo>
                  <a:lnTo>
                    <a:pt x="299" y="150"/>
                  </a:lnTo>
                  <a:lnTo>
                    <a:pt x="297" y="152"/>
                  </a:lnTo>
                  <a:lnTo>
                    <a:pt x="297" y="152"/>
                  </a:lnTo>
                  <a:lnTo>
                    <a:pt x="295" y="156"/>
                  </a:lnTo>
                  <a:lnTo>
                    <a:pt x="293" y="160"/>
                  </a:lnTo>
                  <a:lnTo>
                    <a:pt x="293" y="160"/>
                  </a:lnTo>
                  <a:lnTo>
                    <a:pt x="293" y="160"/>
                  </a:lnTo>
                  <a:lnTo>
                    <a:pt x="293" y="162"/>
                  </a:lnTo>
                  <a:lnTo>
                    <a:pt x="293" y="162"/>
                  </a:lnTo>
                  <a:lnTo>
                    <a:pt x="293" y="162"/>
                  </a:lnTo>
                  <a:lnTo>
                    <a:pt x="293" y="170"/>
                  </a:lnTo>
                  <a:lnTo>
                    <a:pt x="291" y="174"/>
                  </a:lnTo>
                  <a:lnTo>
                    <a:pt x="288" y="178"/>
                  </a:lnTo>
                  <a:lnTo>
                    <a:pt x="286" y="183"/>
                  </a:lnTo>
                  <a:lnTo>
                    <a:pt x="282" y="189"/>
                  </a:lnTo>
                  <a:lnTo>
                    <a:pt x="280" y="193"/>
                  </a:lnTo>
                  <a:lnTo>
                    <a:pt x="278" y="197"/>
                  </a:lnTo>
                  <a:lnTo>
                    <a:pt x="274" y="203"/>
                  </a:lnTo>
                  <a:lnTo>
                    <a:pt x="274" y="203"/>
                  </a:lnTo>
                  <a:lnTo>
                    <a:pt x="274" y="205"/>
                  </a:lnTo>
                  <a:lnTo>
                    <a:pt x="274" y="205"/>
                  </a:lnTo>
                  <a:lnTo>
                    <a:pt x="272" y="211"/>
                  </a:lnTo>
                  <a:lnTo>
                    <a:pt x="270" y="217"/>
                  </a:lnTo>
                  <a:lnTo>
                    <a:pt x="270" y="217"/>
                  </a:lnTo>
                  <a:lnTo>
                    <a:pt x="270" y="219"/>
                  </a:lnTo>
                  <a:lnTo>
                    <a:pt x="270" y="219"/>
                  </a:lnTo>
                  <a:lnTo>
                    <a:pt x="270" y="219"/>
                  </a:lnTo>
                  <a:lnTo>
                    <a:pt x="272" y="219"/>
                  </a:lnTo>
                  <a:lnTo>
                    <a:pt x="272" y="219"/>
                  </a:lnTo>
                  <a:lnTo>
                    <a:pt x="276" y="222"/>
                  </a:lnTo>
                  <a:lnTo>
                    <a:pt x="276" y="222"/>
                  </a:lnTo>
                  <a:lnTo>
                    <a:pt x="276" y="222"/>
                  </a:lnTo>
                  <a:lnTo>
                    <a:pt x="276" y="224"/>
                  </a:lnTo>
                  <a:lnTo>
                    <a:pt x="276" y="224"/>
                  </a:lnTo>
                  <a:lnTo>
                    <a:pt x="276" y="224"/>
                  </a:lnTo>
                  <a:lnTo>
                    <a:pt x="276" y="226"/>
                  </a:lnTo>
                  <a:lnTo>
                    <a:pt x="274" y="226"/>
                  </a:lnTo>
                  <a:lnTo>
                    <a:pt x="272" y="228"/>
                  </a:lnTo>
                  <a:lnTo>
                    <a:pt x="272" y="228"/>
                  </a:lnTo>
                  <a:lnTo>
                    <a:pt x="272" y="228"/>
                  </a:lnTo>
                  <a:lnTo>
                    <a:pt x="272" y="230"/>
                  </a:lnTo>
                  <a:lnTo>
                    <a:pt x="270" y="230"/>
                  </a:lnTo>
                  <a:lnTo>
                    <a:pt x="270" y="232"/>
                  </a:lnTo>
                  <a:lnTo>
                    <a:pt x="270" y="232"/>
                  </a:lnTo>
                  <a:lnTo>
                    <a:pt x="272" y="232"/>
                  </a:lnTo>
                  <a:lnTo>
                    <a:pt x="272" y="232"/>
                  </a:lnTo>
                  <a:lnTo>
                    <a:pt x="272" y="232"/>
                  </a:lnTo>
                  <a:lnTo>
                    <a:pt x="272" y="234"/>
                  </a:lnTo>
                  <a:lnTo>
                    <a:pt x="274" y="234"/>
                  </a:lnTo>
                  <a:lnTo>
                    <a:pt x="274" y="234"/>
                  </a:lnTo>
                  <a:lnTo>
                    <a:pt x="274" y="236"/>
                  </a:lnTo>
                  <a:lnTo>
                    <a:pt x="272" y="236"/>
                  </a:lnTo>
                  <a:lnTo>
                    <a:pt x="264" y="244"/>
                  </a:lnTo>
                  <a:lnTo>
                    <a:pt x="262" y="246"/>
                  </a:lnTo>
                  <a:lnTo>
                    <a:pt x="262" y="246"/>
                  </a:lnTo>
                  <a:lnTo>
                    <a:pt x="260" y="246"/>
                  </a:lnTo>
                  <a:lnTo>
                    <a:pt x="260" y="246"/>
                  </a:lnTo>
                  <a:lnTo>
                    <a:pt x="260" y="246"/>
                  </a:lnTo>
                  <a:lnTo>
                    <a:pt x="260" y="246"/>
                  </a:lnTo>
                  <a:lnTo>
                    <a:pt x="260" y="246"/>
                  </a:lnTo>
                  <a:lnTo>
                    <a:pt x="258" y="246"/>
                  </a:lnTo>
                  <a:lnTo>
                    <a:pt x="258" y="246"/>
                  </a:lnTo>
                  <a:lnTo>
                    <a:pt x="258" y="246"/>
                  </a:lnTo>
                  <a:lnTo>
                    <a:pt x="258" y="244"/>
                  </a:lnTo>
                  <a:lnTo>
                    <a:pt x="258" y="244"/>
                  </a:lnTo>
                  <a:lnTo>
                    <a:pt x="258" y="244"/>
                  </a:lnTo>
                  <a:lnTo>
                    <a:pt x="258" y="244"/>
                  </a:lnTo>
                  <a:lnTo>
                    <a:pt x="256" y="244"/>
                  </a:lnTo>
                  <a:lnTo>
                    <a:pt x="256" y="244"/>
                  </a:lnTo>
                  <a:lnTo>
                    <a:pt x="254" y="244"/>
                  </a:lnTo>
                  <a:lnTo>
                    <a:pt x="252" y="244"/>
                  </a:lnTo>
                  <a:lnTo>
                    <a:pt x="250" y="246"/>
                  </a:lnTo>
                  <a:lnTo>
                    <a:pt x="245" y="250"/>
                  </a:lnTo>
                  <a:lnTo>
                    <a:pt x="241" y="252"/>
                  </a:lnTo>
                  <a:lnTo>
                    <a:pt x="237" y="256"/>
                  </a:lnTo>
                  <a:lnTo>
                    <a:pt x="237" y="256"/>
                  </a:lnTo>
                  <a:lnTo>
                    <a:pt x="237" y="256"/>
                  </a:lnTo>
                  <a:lnTo>
                    <a:pt x="237" y="256"/>
                  </a:lnTo>
                  <a:lnTo>
                    <a:pt x="237" y="256"/>
                  </a:lnTo>
                  <a:lnTo>
                    <a:pt x="237" y="256"/>
                  </a:lnTo>
                  <a:lnTo>
                    <a:pt x="235" y="256"/>
                  </a:lnTo>
                  <a:lnTo>
                    <a:pt x="235" y="254"/>
                  </a:lnTo>
                  <a:lnTo>
                    <a:pt x="235" y="254"/>
                  </a:lnTo>
                  <a:lnTo>
                    <a:pt x="235" y="254"/>
                  </a:lnTo>
                  <a:lnTo>
                    <a:pt x="233" y="254"/>
                  </a:lnTo>
                  <a:lnTo>
                    <a:pt x="233" y="254"/>
                  </a:lnTo>
                  <a:lnTo>
                    <a:pt x="233" y="254"/>
                  </a:lnTo>
                  <a:lnTo>
                    <a:pt x="233" y="254"/>
                  </a:lnTo>
                  <a:lnTo>
                    <a:pt x="233" y="252"/>
                  </a:lnTo>
                  <a:lnTo>
                    <a:pt x="231" y="252"/>
                  </a:lnTo>
                  <a:lnTo>
                    <a:pt x="231" y="252"/>
                  </a:lnTo>
                  <a:lnTo>
                    <a:pt x="229" y="252"/>
                  </a:lnTo>
                  <a:lnTo>
                    <a:pt x="229" y="252"/>
                  </a:lnTo>
                  <a:lnTo>
                    <a:pt x="227" y="252"/>
                  </a:lnTo>
                  <a:lnTo>
                    <a:pt x="227" y="254"/>
                  </a:lnTo>
                  <a:lnTo>
                    <a:pt x="227" y="254"/>
                  </a:lnTo>
                  <a:lnTo>
                    <a:pt x="225" y="254"/>
                  </a:lnTo>
                  <a:lnTo>
                    <a:pt x="225" y="256"/>
                  </a:lnTo>
                  <a:lnTo>
                    <a:pt x="225" y="256"/>
                  </a:lnTo>
                  <a:lnTo>
                    <a:pt x="225" y="256"/>
                  </a:lnTo>
                  <a:lnTo>
                    <a:pt x="225" y="256"/>
                  </a:lnTo>
                  <a:lnTo>
                    <a:pt x="225" y="258"/>
                  </a:lnTo>
                  <a:lnTo>
                    <a:pt x="225" y="258"/>
                  </a:lnTo>
                  <a:lnTo>
                    <a:pt x="227" y="260"/>
                  </a:lnTo>
                  <a:lnTo>
                    <a:pt x="227" y="260"/>
                  </a:lnTo>
                  <a:lnTo>
                    <a:pt x="227" y="262"/>
                  </a:lnTo>
                  <a:lnTo>
                    <a:pt x="227" y="262"/>
                  </a:lnTo>
                  <a:lnTo>
                    <a:pt x="227" y="265"/>
                  </a:lnTo>
                  <a:lnTo>
                    <a:pt x="227" y="265"/>
                  </a:lnTo>
                  <a:lnTo>
                    <a:pt x="221" y="269"/>
                  </a:lnTo>
                  <a:lnTo>
                    <a:pt x="221" y="269"/>
                  </a:lnTo>
                  <a:lnTo>
                    <a:pt x="221" y="269"/>
                  </a:lnTo>
                  <a:lnTo>
                    <a:pt x="219" y="269"/>
                  </a:lnTo>
                  <a:lnTo>
                    <a:pt x="219" y="269"/>
                  </a:lnTo>
                  <a:lnTo>
                    <a:pt x="217" y="269"/>
                  </a:lnTo>
                  <a:lnTo>
                    <a:pt x="215" y="271"/>
                  </a:lnTo>
                  <a:lnTo>
                    <a:pt x="215" y="271"/>
                  </a:lnTo>
                  <a:lnTo>
                    <a:pt x="207" y="273"/>
                  </a:lnTo>
                  <a:lnTo>
                    <a:pt x="200" y="277"/>
                  </a:lnTo>
                  <a:lnTo>
                    <a:pt x="198" y="279"/>
                  </a:lnTo>
                  <a:lnTo>
                    <a:pt x="198" y="277"/>
                  </a:lnTo>
                  <a:lnTo>
                    <a:pt x="198" y="277"/>
                  </a:lnTo>
                  <a:lnTo>
                    <a:pt x="198" y="277"/>
                  </a:lnTo>
                  <a:lnTo>
                    <a:pt x="198" y="277"/>
                  </a:lnTo>
                  <a:lnTo>
                    <a:pt x="198" y="277"/>
                  </a:lnTo>
                  <a:lnTo>
                    <a:pt x="196" y="277"/>
                  </a:lnTo>
                  <a:lnTo>
                    <a:pt x="196" y="275"/>
                  </a:lnTo>
                  <a:lnTo>
                    <a:pt x="192" y="273"/>
                  </a:lnTo>
                  <a:lnTo>
                    <a:pt x="190" y="273"/>
                  </a:lnTo>
                  <a:lnTo>
                    <a:pt x="190" y="273"/>
                  </a:lnTo>
                  <a:lnTo>
                    <a:pt x="188" y="271"/>
                  </a:lnTo>
                  <a:lnTo>
                    <a:pt x="188" y="271"/>
                  </a:lnTo>
                  <a:lnTo>
                    <a:pt x="188" y="271"/>
                  </a:lnTo>
                  <a:lnTo>
                    <a:pt x="186" y="271"/>
                  </a:lnTo>
                  <a:lnTo>
                    <a:pt x="186" y="271"/>
                  </a:lnTo>
                  <a:lnTo>
                    <a:pt x="184" y="271"/>
                  </a:lnTo>
                  <a:lnTo>
                    <a:pt x="184" y="271"/>
                  </a:lnTo>
                  <a:lnTo>
                    <a:pt x="184" y="273"/>
                  </a:lnTo>
                  <a:lnTo>
                    <a:pt x="184" y="273"/>
                  </a:lnTo>
                  <a:lnTo>
                    <a:pt x="184" y="275"/>
                  </a:lnTo>
                  <a:lnTo>
                    <a:pt x="184" y="275"/>
                  </a:lnTo>
                  <a:lnTo>
                    <a:pt x="182" y="277"/>
                  </a:lnTo>
                  <a:lnTo>
                    <a:pt x="182" y="277"/>
                  </a:lnTo>
                  <a:lnTo>
                    <a:pt x="182" y="279"/>
                  </a:lnTo>
                  <a:lnTo>
                    <a:pt x="178" y="279"/>
                  </a:lnTo>
                  <a:lnTo>
                    <a:pt x="176" y="279"/>
                  </a:lnTo>
                  <a:lnTo>
                    <a:pt x="176" y="279"/>
                  </a:lnTo>
                  <a:lnTo>
                    <a:pt x="176" y="281"/>
                  </a:lnTo>
                  <a:lnTo>
                    <a:pt x="172" y="285"/>
                  </a:lnTo>
                  <a:lnTo>
                    <a:pt x="172" y="287"/>
                  </a:lnTo>
                  <a:lnTo>
                    <a:pt x="172" y="287"/>
                  </a:lnTo>
                  <a:lnTo>
                    <a:pt x="170" y="287"/>
                  </a:lnTo>
                  <a:lnTo>
                    <a:pt x="164" y="287"/>
                  </a:lnTo>
                  <a:lnTo>
                    <a:pt x="164" y="287"/>
                  </a:lnTo>
                  <a:lnTo>
                    <a:pt x="159" y="287"/>
                  </a:lnTo>
                  <a:lnTo>
                    <a:pt x="157" y="285"/>
                  </a:lnTo>
                  <a:lnTo>
                    <a:pt x="157" y="285"/>
                  </a:lnTo>
                  <a:lnTo>
                    <a:pt x="155" y="285"/>
                  </a:lnTo>
                  <a:lnTo>
                    <a:pt x="153" y="283"/>
                  </a:lnTo>
                  <a:lnTo>
                    <a:pt x="153" y="283"/>
                  </a:lnTo>
                  <a:lnTo>
                    <a:pt x="153" y="283"/>
                  </a:lnTo>
                  <a:lnTo>
                    <a:pt x="153" y="281"/>
                  </a:lnTo>
                  <a:lnTo>
                    <a:pt x="153" y="281"/>
                  </a:lnTo>
                  <a:lnTo>
                    <a:pt x="151" y="281"/>
                  </a:lnTo>
                  <a:lnTo>
                    <a:pt x="149" y="281"/>
                  </a:lnTo>
                  <a:lnTo>
                    <a:pt x="149" y="281"/>
                  </a:lnTo>
                  <a:lnTo>
                    <a:pt x="147" y="283"/>
                  </a:lnTo>
                  <a:lnTo>
                    <a:pt x="147" y="281"/>
                  </a:lnTo>
                  <a:lnTo>
                    <a:pt x="145" y="281"/>
                  </a:lnTo>
                  <a:lnTo>
                    <a:pt x="145" y="281"/>
                  </a:lnTo>
                  <a:lnTo>
                    <a:pt x="145" y="281"/>
                  </a:lnTo>
                  <a:lnTo>
                    <a:pt x="145" y="281"/>
                  </a:lnTo>
                  <a:lnTo>
                    <a:pt x="143" y="279"/>
                  </a:lnTo>
                  <a:lnTo>
                    <a:pt x="143" y="279"/>
                  </a:lnTo>
                  <a:lnTo>
                    <a:pt x="143" y="277"/>
                  </a:lnTo>
                  <a:lnTo>
                    <a:pt x="141" y="277"/>
                  </a:lnTo>
                  <a:lnTo>
                    <a:pt x="137" y="275"/>
                  </a:lnTo>
                  <a:lnTo>
                    <a:pt x="137" y="275"/>
                  </a:lnTo>
                  <a:lnTo>
                    <a:pt x="137" y="275"/>
                  </a:lnTo>
                  <a:lnTo>
                    <a:pt x="137" y="273"/>
                  </a:lnTo>
                  <a:lnTo>
                    <a:pt x="137" y="273"/>
                  </a:lnTo>
                  <a:lnTo>
                    <a:pt x="135" y="273"/>
                  </a:lnTo>
                  <a:lnTo>
                    <a:pt x="135" y="271"/>
                  </a:lnTo>
                  <a:lnTo>
                    <a:pt x="135" y="269"/>
                  </a:lnTo>
                  <a:lnTo>
                    <a:pt x="135" y="269"/>
                  </a:lnTo>
                  <a:lnTo>
                    <a:pt x="135" y="269"/>
                  </a:lnTo>
                  <a:lnTo>
                    <a:pt x="135" y="269"/>
                  </a:lnTo>
                  <a:lnTo>
                    <a:pt x="135" y="267"/>
                  </a:lnTo>
                  <a:lnTo>
                    <a:pt x="135" y="267"/>
                  </a:lnTo>
                  <a:lnTo>
                    <a:pt x="135" y="267"/>
                  </a:lnTo>
                  <a:lnTo>
                    <a:pt x="131" y="265"/>
                  </a:lnTo>
                  <a:lnTo>
                    <a:pt x="131" y="265"/>
                  </a:lnTo>
                  <a:lnTo>
                    <a:pt x="131" y="265"/>
                  </a:lnTo>
                  <a:lnTo>
                    <a:pt x="131" y="265"/>
                  </a:lnTo>
                  <a:lnTo>
                    <a:pt x="131" y="262"/>
                  </a:lnTo>
                  <a:lnTo>
                    <a:pt x="131" y="262"/>
                  </a:lnTo>
                  <a:lnTo>
                    <a:pt x="133" y="260"/>
                  </a:lnTo>
                  <a:lnTo>
                    <a:pt x="133" y="260"/>
                  </a:lnTo>
                  <a:lnTo>
                    <a:pt x="133" y="260"/>
                  </a:lnTo>
                  <a:lnTo>
                    <a:pt x="133" y="260"/>
                  </a:lnTo>
                  <a:lnTo>
                    <a:pt x="133" y="260"/>
                  </a:lnTo>
                  <a:lnTo>
                    <a:pt x="133" y="258"/>
                  </a:lnTo>
                  <a:lnTo>
                    <a:pt x="133" y="258"/>
                  </a:lnTo>
                  <a:lnTo>
                    <a:pt x="131" y="258"/>
                  </a:lnTo>
                  <a:lnTo>
                    <a:pt x="131" y="258"/>
                  </a:lnTo>
                  <a:lnTo>
                    <a:pt x="131" y="256"/>
                  </a:lnTo>
                  <a:lnTo>
                    <a:pt x="127" y="262"/>
                  </a:lnTo>
                  <a:lnTo>
                    <a:pt x="121" y="269"/>
                  </a:lnTo>
                  <a:lnTo>
                    <a:pt x="116" y="275"/>
                  </a:lnTo>
                  <a:lnTo>
                    <a:pt x="108" y="283"/>
                  </a:lnTo>
                  <a:lnTo>
                    <a:pt x="102" y="291"/>
                  </a:lnTo>
                  <a:lnTo>
                    <a:pt x="100" y="291"/>
                  </a:lnTo>
                  <a:lnTo>
                    <a:pt x="94" y="295"/>
                  </a:lnTo>
                  <a:lnTo>
                    <a:pt x="88" y="299"/>
                  </a:lnTo>
                  <a:lnTo>
                    <a:pt x="80" y="306"/>
                  </a:lnTo>
                  <a:lnTo>
                    <a:pt x="75" y="310"/>
                  </a:lnTo>
                  <a:lnTo>
                    <a:pt x="75" y="312"/>
                  </a:lnTo>
                  <a:lnTo>
                    <a:pt x="73" y="312"/>
                  </a:lnTo>
                  <a:lnTo>
                    <a:pt x="75" y="314"/>
                  </a:lnTo>
                  <a:lnTo>
                    <a:pt x="75" y="316"/>
                  </a:lnTo>
                  <a:lnTo>
                    <a:pt x="75" y="318"/>
                  </a:lnTo>
                  <a:lnTo>
                    <a:pt x="75" y="318"/>
                  </a:lnTo>
                  <a:lnTo>
                    <a:pt x="75" y="318"/>
                  </a:lnTo>
                  <a:lnTo>
                    <a:pt x="75" y="320"/>
                  </a:lnTo>
                  <a:lnTo>
                    <a:pt x="75" y="320"/>
                  </a:lnTo>
                  <a:lnTo>
                    <a:pt x="75" y="320"/>
                  </a:lnTo>
                  <a:lnTo>
                    <a:pt x="73" y="320"/>
                  </a:lnTo>
                  <a:lnTo>
                    <a:pt x="67" y="326"/>
                  </a:lnTo>
                  <a:lnTo>
                    <a:pt x="65" y="328"/>
                  </a:lnTo>
                  <a:lnTo>
                    <a:pt x="65" y="328"/>
                  </a:lnTo>
                  <a:lnTo>
                    <a:pt x="63" y="330"/>
                  </a:lnTo>
                  <a:lnTo>
                    <a:pt x="65" y="332"/>
                  </a:lnTo>
                  <a:lnTo>
                    <a:pt x="65" y="332"/>
                  </a:lnTo>
                  <a:lnTo>
                    <a:pt x="65" y="332"/>
                  </a:lnTo>
                  <a:lnTo>
                    <a:pt x="65" y="334"/>
                  </a:lnTo>
                  <a:lnTo>
                    <a:pt x="65" y="334"/>
                  </a:lnTo>
                  <a:lnTo>
                    <a:pt x="65" y="336"/>
                  </a:lnTo>
                  <a:lnTo>
                    <a:pt x="65" y="336"/>
                  </a:lnTo>
                  <a:lnTo>
                    <a:pt x="65" y="336"/>
                  </a:lnTo>
                  <a:lnTo>
                    <a:pt x="63" y="338"/>
                  </a:lnTo>
                  <a:lnTo>
                    <a:pt x="63" y="338"/>
                  </a:lnTo>
                  <a:lnTo>
                    <a:pt x="57" y="340"/>
                  </a:lnTo>
                  <a:lnTo>
                    <a:pt x="53" y="344"/>
                  </a:lnTo>
                  <a:lnTo>
                    <a:pt x="49" y="344"/>
                  </a:lnTo>
                  <a:lnTo>
                    <a:pt x="49" y="344"/>
                  </a:lnTo>
                  <a:lnTo>
                    <a:pt x="49" y="344"/>
                  </a:lnTo>
                  <a:lnTo>
                    <a:pt x="47" y="347"/>
                  </a:lnTo>
                  <a:lnTo>
                    <a:pt x="47" y="351"/>
                  </a:lnTo>
                  <a:lnTo>
                    <a:pt x="45" y="353"/>
                  </a:lnTo>
                  <a:lnTo>
                    <a:pt x="45" y="353"/>
                  </a:lnTo>
                  <a:lnTo>
                    <a:pt x="45" y="353"/>
                  </a:lnTo>
                  <a:lnTo>
                    <a:pt x="45" y="355"/>
                  </a:lnTo>
                  <a:lnTo>
                    <a:pt x="45" y="355"/>
                  </a:lnTo>
                  <a:lnTo>
                    <a:pt x="45" y="355"/>
                  </a:lnTo>
                  <a:lnTo>
                    <a:pt x="45" y="357"/>
                  </a:lnTo>
                  <a:lnTo>
                    <a:pt x="45" y="357"/>
                  </a:lnTo>
                  <a:lnTo>
                    <a:pt x="43" y="357"/>
                  </a:lnTo>
                  <a:lnTo>
                    <a:pt x="35" y="359"/>
                  </a:lnTo>
                  <a:lnTo>
                    <a:pt x="26" y="363"/>
                  </a:lnTo>
                  <a:lnTo>
                    <a:pt x="24" y="367"/>
                  </a:lnTo>
                  <a:lnTo>
                    <a:pt x="22" y="367"/>
                  </a:lnTo>
                  <a:lnTo>
                    <a:pt x="22" y="367"/>
                  </a:lnTo>
                  <a:lnTo>
                    <a:pt x="20" y="369"/>
                  </a:lnTo>
                  <a:lnTo>
                    <a:pt x="12" y="371"/>
                  </a:lnTo>
                  <a:lnTo>
                    <a:pt x="6" y="375"/>
                  </a:lnTo>
                  <a:lnTo>
                    <a:pt x="6" y="375"/>
                  </a:lnTo>
                  <a:lnTo>
                    <a:pt x="4" y="375"/>
                  </a:lnTo>
                  <a:lnTo>
                    <a:pt x="0" y="379"/>
                  </a:lnTo>
                  <a:lnTo>
                    <a:pt x="10" y="377"/>
                  </a:lnTo>
                  <a:lnTo>
                    <a:pt x="18" y="377"/>
                  </a:lnTo>
                  <a:lnTo>
                    <a:pt x="37" y="373"/>
                  </a:lnTo>
                  <a:lnTo>
                    <a:pt x="45" y="373"/>
                  </a:lnTo>
                  <a:lnTo>
                    <a:pt x="55" y="371"/>
                  </a:lnTo>
                  <a:lnTo>
                    <a:pt x="63" y="371"/>
                  </a:lnTo>
                  <a:lnTo>
                    <a:pt x="71" y="369"/>
                  </a:lnTo>
                  <a:lnTo>
                    <a:pt x="82" y="367"/>
                  </a:lnTo>
                  <a:lnTo>
                    <a:pt x="90" y="367"/>
                  </a:lnTo>
                  <a:lnTo>
                    <a:pt x="100" y="365"/>
                  </a:lnTo>
                  <a:lnTo>
                    <a:pt x="108" y="363"/>
                  </a:lnTo>
                  <a:lnTo>
                    <a:pt x="116" y="361"/>
                  </a:lnTo>
                  <a:lnTo>
                    <a:pt x="127" y="361"/>
                  </a:lnTo>
                  <a:lnTo>
                    <a:pt x="135" y="359"/>
                  </a:lnTo>
                  <a:lnTo>
                    <a:pt x="143" y="357"/>
                  </a:lnTo>
                  <a:lnTo>
                    <a:pt x="147" y="357"/>
                  </a:lnTo>
                  <a:lnTo>
                    <a:pt x="149" y="357"/>
                  </a:lnTo>
                  <a:lnTo>
                    <a:pt x="151" y="355"/>
                  </a:lnTo>
                  <a:lnTo>
                    <a:pt x="151" y="355"/>
                  </a:lnTo>
                  <a:lnTo>
                    <a:pt x="151" y="355"/>
                  </a:lnTo>
                  <a:lnTo>
                    <a:pt x="157" y="353"/>
                  </a:lnTo>
                  <a:lnTo>
                    <a:pt x="166" y="353"/>
                  </a:lnTo>
                  <a:lnTo>
                    <a:pt x="174" y="351"/>
                  </a:lnTo>
                  <a:lnTo>
                    <a:pt x="174" y="353"/>
                  </a:lnTo>
                  <a:lnTo>
                    <a:pt x="174" y="353"/>
                  </a:lnTo>
                  <a:lnTo>
                    <a:pt x="176" y="353"/>
                  </a:lnTo>
                  <a:lnTo>
                    <a:pt x="176" y="353"/>
                  </a:lnTo>
                  <a:lnTo>
                    <a:pt x="192" y="351"/>
                  </a:lnTo>
                  <a:lnTo>
                    <a:pt x="207" y="349"/>
                  </a:lnTo>
                  <a:lnTo>
                    <a:pt x="221" y="344"/>
                  </a:lnTo>
                  <a:lnTo>
                    <a:pt x="237" y="342"/>
                  </a:lnTo>
                  <a:lnTo>
                    <a:pt x="252" y="340"/>
                  </a:lnTo>
                  <a:lnTo>
                    <a:pt x="266" y="338"/>
                  </a:lnTo>
                  <a:lnTo>
                    <a:pt x="282" y="336"/>
                  </a:lnTo>
                  <a:lnTo>
                    <a:pt x="297" y="332"/>
                  </a:lnTo>
                  <a:lnTo>
                    <a:pt x="311" y="330"/>
                  </a:lnTo>
                  <a:lnTo>
                    <a:pt x="327" y="328"/>
                  </a:lnTo>
                  <a:lnTo>
                    <a:pt x="342" y="326"/>
                  </a:lnTo>
                  <a:lnTo>
                    <a:pt x="356" y="322"/>
                  </a:lnTo>
                  <a:lnTo>
                    <a:pt x="372" y="320"/>
                  </a:lnTo>
                  <a:lnTo>
                    <a:pt x="387" y="318"/>
                  </a:lnTo>
                  <a:lnTo>
                    <a:pt x="401" y="314"/>
                  </a:lnTo>
                  <a:lnTo>
                    <a:pt x="417" y="312"/>
                  </a:lnTo>
                  <a:lnTo>
                    <a:pt x="432" y="310"/>
                  </a:lnTo>
                  <a:lnTo>
                    <a:pt x="446" y="306"/>
                  </a:lnTo>
                  <a:lnTo>
                    <a:pt x="461" y="303"/>
                  </a:lnTo>
                  <a:lnTo>
                    <a:pt x="477" y="301"/>
                  </a:lnTo>
                  <a:lnTo>
                    <a:pt x="491" y="297"/>
                  </a:lnTo>
                  <a:lnTo>
                    <a:pt x="506" y="295"/>
                  </a:lnTo>
                  <a:lnTo>
                    <a:pt x="522" y="291"/>
                  </a:lnTo>
                  <a:lnTo>
                    <a:pt x="536" y="289"/>
                  </a:lnTo>
                  <a:lnTo>
                    <a:pt x="551" y="285"/>
                  </a:lnTo>
                  <a:lnTo>
                    <a:pt x="567" y="283"/>
                  </a:lnTo>
                  <a:lnTo>
                    <a:pt x="581" y="279"/>
                  </a:lnTo>
                  <a:lnTo>
                    <a:pt x="596" y="277"/>
                  </a:lnTo>
                  <a:lnTo>
                    <a:pt x="610" y="275"/>
                  </a:lnTo>
                  <a:lnTo>
                    <a:pt x="626" y="271"/>
                  </a:lnTo>
                  <a:lnTo>
                    <a:pt x="641" y="269"/>
                  </a:lnTo>
                  <a:lnTo>
                    <a:pt x="653" y="265"/>
                  </a:lnTo>
                  <a:lnTo>
                    <a:pt x="655" y="265"/>
                  </a:lnTo>
                  <a:lnTo>
                    <a:pt x="655" y="265"/>
                  </a:lnTo>
                  <a:lnTo>
                    <a:pt x="655" y="262"/>
                  </a:lnTo>
                  <a:lnTo>
                    <a:pt x="653" y="262"/>
                  </a:lnTo>
                  <a:lnTo>
                    <a:pt x="653" y="260"/>
                  </a:lnTo>
                  <a:lnTo>
                    <a:pt x="657" y="265"/>
                  </a:lnTo>
                  <a:lnTo>
                    <a:pt x="661" y="262"/>
                  </a:lnTo>
                  <a:lnTo>
                    <a:pt x="661" y="262"/>
                  </a:lnTo>
                  <a:lnTo>
                    <a:pt x="659" y="258"/>
                  </a:lnTo>
                  <a:lnTo>
                    <a:pt x="657" y="246"/>
                  </a:lnTo>
                  <a:lnTo>
                    <a:pt x="657" y="246"/>
                  </a:lnTo>
                  <a:lnTo>
                    <a:pt x="659" y="246"/>
                  </a:lnTo>
                  <a:lnTo>
                    <a:pt x="659" y="246"/>
                  </a:lnTo>
                  <a:lnTo>
                    <a:pt x="661" y="246"/>
                  </a:lnTo>
                  <a:lnTo>
                    <a:pt x="661" y="248"/>
                  </a:lnTo>
                  <a:lnTo>
                    <a:pt x="665" y="254"/>
                  </a:lnTo>
                  <a:lnTo>
                    <a:pt x="665" y="254"/>
                  </a:lnTo>
                  <a:lnTo>
                    <a:pt x="667" y="256"/>
                  </a:lnTo>
                  <a:lnTo>
                    <a:pt x="667" y="256"/>
                  </a:lnTo>
                  <a:lnTo>
                    <a:pt x="667" y="258"/>
                  </a:lnTo>
                  <a:lnTo>
                    <a:pt x="667" y="258"/>
                  </a:lnTo>
                  <a:lnTo>
                    <a:pt x="667" y="260"/>
                  </a:lnTo>
                  <a:lnTo>
                    <a:pt x="669" y="262"/>
                  </a:lnTo>
                  <a:lnTo>
                    <a:pt x="669" y="262"/>
                  </a:lnTo>
                  <a:lnTo>
                    <a:pt x="671" y="260"/>
                  </a:lnTo>
                  <a:lnTo>
                    <a:pt x="669" y="256"/>
                  </a:lnTo>
                  <a:lnTo>
                    <a:pt x="655" y="236"/>
                  </a:lnTo>
                  <a:close/>
                </a:path>
              </a:pathLst>
            </a:custGeom>
            <a:solidFill>
              <a:schemeClr val="bg1">
                <a:lumMod val="75000"/>
              </a:schemeClr>
            </a:solidFill>
            <a:ln w="3175" cap="rnd">
              <a:solidFill>
                <a:schemeClr val="bg1"/>
              </a:solidFill>
              <a:prstDash val="solid"/>
              <a:round/>
              <a:headEnd/>
              <a:tailEnd/>
            </a:ln>
          </p:spPr>
          <p:txBody>
            <a:bodyPr vert="horz" wrap="square" lIns="19200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VA</a:t>
              </a:r>
            </a:p>
          </p:txBody>
        </p:sp>
        <p:sp>
          <p:nvSpPr>
            <p:cNvPr id="11" name="Freeform 11">
              <a:extLst>
                <a:ext uri="{FF2B5EF4-FFF2-40B4-BE49-F238E27FC236}">
                  <a16:creationId xmlns:a16="http://schemas.microsoft.com/office/drawing/2014/main" id="{E999528B-4247-47A3-917F-9508DB4FC298}"/>
                </a:ext>
              </a:extLst>
            </p:cNvPr>
            <p:cNvSpPr>
              <a:spLocks/>
            </p:cNvSpPr>
            <p:nvPr/>
          </p:nvSpPr>
          <p:spPr bwMode="auto">
            <a:xfrm>
              <a:off x="1511" y="836"/>
              <a:ext cx="467" cy="576"/>
            </a:xfrm>
            <a:custGeom>
              <a:avLst/>
              <a:gdLst>
                <a:gd name="T0" fmla="*/ 309 w 467"/>
                <a:gd name="T1" fmla="*/ 41 h 576"/>
                <a:gd name="T2" fmla="*/ 307 w 467"/>
                <a:gd name="T3" fmla="*/ 62 h 576"/>
                <a:gd name="T4" fmla="*/ 307 w 467"/>
                <a:gd name="T5" fmla="*/ 80 h 576"/>
                <a:gd name="T6" fmla="*/ 305 w 467"/>
                <a:gd name="T7" fmla="*/ 101 h 576"/>
                <a:gd name="T8" fmla="*/ 303 w 467"/>
                <a:gd name="T9" fmla="*/ 121 h 576"/>
                <a:gd name="T10" fmla="*/ 301 w 467"/>
                <a:gd name="T11" fmla="*/ 133 h 576"/>
                <a:gd name="T12" fmla="*/ 301 w 467"/>
                <a:gd name="T13" fmla="*/ 133 h 576"/>
                <a:gd name="T14" fmla="*/ 301 w 467"/>
                <a:gd name="T15" fmla="*/ 133 h 576"/>
                <a:gd name="T16" fmla="*/ 332 w 467"/>
                <a:gd name="T17" fmla="*/ 137 h 576"/>
                <a:gd name="T18" fmla="*/ 362 w 467"/>
                <a:gd name="T19" fmla="*/ 140 h 576"/>
                <a:gd name="T20" fmla="*/ 393 w 467"/>
                <a:gd name="T21" fmla="*/ 142 h 576"/>
                <a:gd name="T22" fmla="*/ 424 w 467"/>
                <a:gd name="T23" fmla="*/ 146 h 576"/>
                <a:gd name="T24" fmla="*/ 457 w 467"/>
                <a:gd name="T25" fmla="*/ 148 h 576"/>
                <a:gd name="T26" fmla="*/ 465 w 467"/>
                <a:gd name="T27" fmla="*/ 174 h 576"/>
                <a:gd name="T28" fmla="*/ 461 w 467"/>
                <a:gd name="T29" fmla="*/ 215 h 576"/>
                <a:gd name="T30" fmla="*/ 457 w 467"/>
                <a:gd name="T31" fmla="*/ 254 h 576"/>
                <a:gd name="T32" fmla="*/ 455 w 467"/>
                <a:gd name="T33" fmla="*/ 295 h 576"/>
                <a:gd name="T34" fmla="*/ 451 w 467"/>
                <a:gd name="T35" fmla="*/ 334 h 576"/>
                <a:gd name="T36" fmla="*/ 448 w 467"/>
                <a:gd name="T37" fmla="*/ 375 h 576"/>
                <a:gd name="T38" fmla="*/ 444 w 467"/>
                <a:gd name="T39" fmla="*/ 414 h 576"/>
                <a:gd name="T40" fmla="*/ 440 w 467"/>
                <a:gd name="T41" fmla="*/ 455 h 576"/>
                <a:gd name="T42" fmla="*/ 438 w 467"/>
                <a:gd name="T43" fmla="*/ 496 h 576"/>
                <a:gd name="T44" fmla="*/ 434 w 467"/>
                <a:gd name="T45" fmla="*/ 535 h 576"/>
                <a:gd name="T46" fmla="*/ 432 w 467"/>
                <a:gd name="T47" fmla="*/ 576 h 576"/>
                <a:gd name="T48" fmla="*/ 391 w 467"/>
                <a:gd name="T49" fmla="*/ 572 h 576"/>
                <a:gd name="T50" fmla="*/ 350 w 467"/>
                <a:gd name="T51" fmla="*/ 568 h 576"/>
                <a:gd name="T52" fmla="*/ 309 w 467"/>
                <a:gd name="T53" fmla="*/ 564 h 576"/>
                <a:gd name="T54" fmla="*/ 270 w 467"/>
                <a:gd name="T55" fmla="*/ 562 h 576"/>
                <a:gd name="T56" fmla="*/ 229 w 467"/>
                <a:gd name="T57" fmla="*/ 558 h 576"/>
                <a:gd name="T58" fmla="*/ 188 w 467"/>
                <a:gd name="T59" fmla="*/ 551 h 576"/>
                <a:gd name="T60" fmla="*/ 149 w 467"/>
                <a:gd name="T61" fmla="*/ 547 h 576"/>
                <a:gd name="T62" fmla="*/ 108 w 467"/>
                <a:gd name="T63" fmla="*/ 543 h 576"/>
                <a:gd name="T64" fmla="*/ 68 w 467"/>
                <a:gd name="T65" fmla="*/ 539 h 576"/>
                <a:gd name="T66" fmla="*/ 27 w 467"/>
                <a:gd name="T67" fmla="*/ 533 h 576"/>
                <a:gd name="T68" fmla="*/ 2 w 467"/>
                <a:gd name="T69" fmla="*/ 513 h 576"/>
                <a:gd name="T70" fmla="*/ 8 w 467"/>
                <a:gd name="T71" fmla="*/ 463 h 576"/>
                <a:gd name="T72" fmla="*/ 16 w 467"/>
                <a:gd name="T73" fmla="*/ 414 h 576"/>
                <a:gd name="T74" fmla="*/ 22 w 467"/>
                <a:gd name="T75" fmla="*/ 363 h 576"/>
                <a:gd name="T76" fmla="*/ 29 w 467"/>
                <a:gd name="T77" fmla="*/ 314 h 576"/>
                <a:gd name="T78" fmla="*/ 35 w 467"/>
                <a:gd name="T79" fmla="*/ 265 h 576"/>
                <a:gd name="T80" fmla="*/ 41 w 467"/>
                <a:gd name="T81" fmla="*/ 215 h 576"/>
                <a:gd name="T82" fmla="*/ 47 w 467"/>
                <a:gd name="T83" fmla="*/ 164 h 576"/>
                <a:gd name="T84" fmla="*/ 53 w 467"/>
                <a:gd name="T85" fmla="*/ 115 h 576"/>
                <a:gd name="T86" fmla="*/ 59 w 467"/>
                <a:gd name="T87" fmla="*/ 66 h 576"/>
                <a:gd name="T88" fmla="*/ 65 w 467"/>
                <a:gd name="T89" fmla="*/ 17 h 576"/>
                <a:gd name="T90" fmla="*/ 98 w 467"/>
                <a:gd name="T91" fmla="*/ 4 h 576"/>
                <a:gd name="T92" fmla="*/ 143 w 467"/>
                <a:gd name="T93" fmla="*/ 10 h 576"/>
                <a:gd name="T94" fmla="*/ 190 w 467"/>
                <a:gd name="T95" fmla="*/ 15 h 576"/>
                <a:gd name="T96" fmla="*/ 235 w 467"/>
                <a:gd name="T97" fmla="*/ 21 h 576"/>
                <a:gd name="T98" fmla="*/ 281 w 467"/>
                <a:gd name="T99" fmla="*/ 25 h 576"/>
                <a:gd name="T100" fmla="*/ 311 w 467"/>
                <a:gd name="T101" fmla="*/ 2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7" h="576">
                  <a:moveTo>
                    <a:pt x="311" y="29"/>
                  </a:moveTo>
                  <a:lnTo>
                    <a:pt x="311" y="35"/>
                  </a:lnTo>
                  <a:lnTo>
                    <a:pt x="309" y="41"/>
                  </a:lnTo>
                  <a:lnTo>
                    <a:pt x="309" y="47"/>
                  </a:lnTo>
                  <a:lnTo>
                    <a:pt x="309" y="53"/>
                  </a:lnTo>
                  <a:lnTo>
                    <a:pt x="307" y="62"/>
                  </a:lnTo>
                  <a:lnTo>
                    <a:pt x="307" y="68"/>
                  </a:lnTo>
                  <a:lnTo>
                    <a:pt x="307" y="74"/>
                  </a:lnTo>
                  <a:lnTo>
                    <a:pt x="307" y="80"/>
                  </a:lnTo>
                  <a:lnTo>
                    <a:pt x="305" y="88"/>
                  </a:lnTo>
                  <a:lnTo>
                    <a:pt x="305" y="94"/>
                  </a:lnTo>
                  <a:lnTo>
                    <a:pt x="305" y="101"/>
                  </a:lnTo>
                  <a:lnTo>
                    <a:pt x="303" y="107"/>
                  </a:lnTo>
                  <a:lnTo>
                    <a:pt x="303" y="113"/>
                  </a:lnTo>
                  <a:lnTo>
                    <a:pt x="303" y="121"/>
                  </a:lnTo>
                  <a:lnTo>
                    <a:pt x="301" y="127"/>
                  </a:lnTo>
                  <a:lnTo>
                    <a:pt x="301" y="133"/>
                  </a:lnTo>
                  <a:lnTo>
                    <a:pt x="301" y="133"/>
                  </a:lnTo>
                  <a:lnTo>
                    <a:pt x="301" y="133"/>
                  </a:lnTo>
                  <a:lnTo>
                    <a:pt x="301" y="133"/>
                  </a:lnTo>
                  <a:lnTo>
                    <a:pt x="301" y="133"/>
                  </a:lnTo>
                  <a:lnTo>
                    <a:pt x="301" y="133"/>
                  </a:lnTo>
                  <a:lnTo>
                    <a:pt x="301" y="133"/>
                  </a:lnTo>
                  <a:lnTo>
                    <a:pt x="301" y="133"/>
                  </a:lnTo>
                  <a:lnTo>
                    <a:pt x="311" y="135"/>
                  </a:lnTo>
                  <a:lnTo>
                    <a:pt x="321" y="135"/>
                  </a:lnTo>
                  <a:lnTo>
                    <a:pt x="332" y="137"/>
                  </a:lnTo>
                  <a:lnTo>
                    <a:pt x="342" y="137"/>
                  </a:lnTo>
                  <a:lnTo>
                    <a:pt x="352" y="140"/>
                  </a:lnTo>
                  <a:lnTo>
                    <a:pt x="362" y="140"/>
                  </a:lnTo>
                  <a:lnTo>
                    <a:pt x="373" y="142"/>
                  </a:lnTo>
                  <a:lnTo>
                    <a:pt x="383" y="142"/>
                  </a:lnTo>
                  <a:lnTo>
                    <a:pt x="393" y="142"/>
                  </a:lnTo>
                  <a:lnTo>
                    <a:pt x="403" y="144"/>
                  </a:lnTo>
                  <a:lnTo>
                    <a:pt x="414" y="144"/>
                  </a:lnTo>
                  <a:lnTo>
                    <a:pt x="424" y="146"/>
                  </a:lnTo>
                  <a:lnTo>
                    <a:pt x="436" y="146"/>
                  </a:lnTo>
                  <a:lnTo>
                    <a:pt x="446" y="148"/>
                  </a:lnTo>
                  <a:lnTo>
                    <a:pt x="457" y="148"/>
                  </a:lnTo>
                  <a:lnTo>
                    <a:pt x="467" y="150"/>
                  </a:lnTo>
                  <a:lnTo>
                    <a:pt x="465" y="162"/>
                  </a:lnTo>
                  <a:lnTo>
                    <a:pt x="465" y="174"/>
                  </a:lnTo>
                  <a:lnTo>
                    <a:pt x="463" y="189"/>
                  </a:lnTo>
                  <a:lnTo>
                    <a:pt x="463" y="201"/>
                  </a:lnTo>
                  <a:lnTo>
                    <a:pt x="461" y="215"/>
                  </a:lnTo>
                  <a:lnTo>
                    <a:pt x="459" y="228"/>
                  </a:lnTo>
                  <a:lnTo>
                    <a:pt x="459" y="242"/>
                  </a:lnTo>
                  <a:lnTo>
                    <a:pt x="457" y="254"/>
                  </a:lnTo>
                  <a:lnTo>
                    <a:pt x="457" y="269"/>
                  </a:lnTo>
                  <a:lnTo>
                    <a:pt x="455" y="281"/>
                  </a:lnTo>
                  <a:lnTo>
                    <a:pt x="455" y="295"/>
                  </a:lnTo>
                  <a:lnTo>
                    <a:pt x="453" y="308"/>
                  </a:lnTo>
                  <a:lnTo>
                    <a:pt x="453" y="322"/>
                  </a:lnTo>
                  <a:lnTo>
                    <a:pt x="451" y="334"/>
                  </a:lnTo>
                  <a:lnTo>
                    <a:pt x="451" y="349"/>
                  </a:lnTo>
                  <a:lnTo>
                    <a:pt x="448" y="361"/>
                  </a:lnTo>
                  <a:lnTo>
                    <a:pt x="448" y="375"/>
                  </a:lnTo>
                  <a:lnTo>
                    <a:pt x="446" y="388"/>
                  </a:lnTo>
                  <a:lnTo>
                    <a:pt x="446" y="402"/>
                  </a:lnTo>
                  <a:lnTo>
                    <a:pt x="444" y="414"/>
                  </a:lnTo>
                  <a:lnTo>
                    <a:pt x="442" y="428"/>
                  </a:lnTo>
                  <a:lnTo>
                    <a:pt x="442" y="441"/>
                  </a:lnTo>
                  <a:lnTo>
                    <a:pt x="440" y="455"/>
                  </a:lnTo>
                  <a:lnTo>
                    <a:pt x="440" y="469"/>
                  </a:lnTo>
                  <a:lnTo>
                    <a:pt x="438" y="482"/>
                  </a:lnTo>
                  <a:lnTo>
                    <a:pt x="438" y="496"/>
                  </a:lnTo>
                  <a:lnTo>
                    <a:pt x="436" y="508"/>
                  </a:lnTo>
                  <a:lnTo>
                    <a:pt x="436" y="523"/>
                  </a:lnTo>
                  <a:lnTo>
                    <a:pt x="434" y="535"/>
                  </a:lnTo>
                  <a:lnTo>
                    <a:pt x="434" y="549"/>
                  </a:lnTo>
                  <a:lnTo>
                    <a:pt x="432" y="562"/>
                  </a:lnTo>
                  <a:lnTo>
                    <a:pt x="432" y="576"/>
                  </a:lnTo>
                  <a:lnTo>
                    <a:pt x="418" y="574"/>
                  </a:lnTo>
                  <a:lnTo>
                    <a:pt x="403" y="574"/>
                  </a:lnTo>
                  <a:lnTo>
                    <a:pt x="391" y="572"/>
                  </a:lnTo>
                  <a:lnTo>
                    <a:pt x="377" y="570"/>
                  </a:lnTo>
                  <a:lnTo>
                    <a:pt x="364" y="570"/>
                  </a:lnTo>
                  <a:lnTo>
                    <a:pt x="350" y="568"/>
                  </a:lnTo>
                  <a:lnTo>
                    <a:pt x="338" y="568"/>
                  </a:lnTo>
                  <a:lnTo>
                    <a:pt x="324" y="566"/>
                  </a:lnTo>
                  <a:lnTo>
                    <a:pt x="309" y="564"/>
                  </a:lnTo>
                  <a:lnTo>
                    <a:pt x="297" y="564"/>
                  </a:lnTo>
                  <a:lnTo>
                    <a:pt x="283" y="562"/>
                  </a:lnTo>
                  <a:lnTo>
                    <a:pt x="270" y="562"/>
                  </a:lnTo>
                  <a:lnTo>
                    <a:pt x="256" y="560"/>
                  </a:lnTo>
                  <a:lnTo>
                    <a:pt x="242" y="558"/>
                  </a:lnTo>
                  <a:lnTo>
                    <a:pt x="229" y="558"/>
                  </a:lnTo>
                  <a:lnTo>
                    <a:pt x="215" y="556"/>
                  </a:lnTo>
                  <a:lnTo>
                    <a:pt x="203" y="554"/>
                  </a:lnTo>
                  <a:lnTo>
                    <a:pt x="188" y="551"/>
                  </a:lnTo>
                  <a:lnTo>
                    <a:pt x="176" y="551"/>
                  </a:lnTo>
                  <a:lnTo>
                    <a:pt x="162" y="549"/>
                  </a:lnTo>
                  <a:lnTo>
                    <a:pt x="149" y="547"/>
                  </a:lnTo>
                  <a:lnTo>
                    <a:pt x="135" y="547"/>
                  </a:lnTo>
                  <a:lnTo>
                    <a:pt x="121" y="545"/>
                  </a:lnTo>
                  <a:lnTo>
                    <a:pt x="108" y="543"/>
                  </a:lnTo>
                  <a:lnTo>
                    <a:pt x="94" y="541"/>
                  </a:lnTo>
                  <a:lnTo>
                    <a:pt x="82" y="539"/>
                  </a:lnTo>
                  <a:lnTo>
                    <a:pt x="68" y="539"/>
                  </a:lnTo>
                  <a:lnTo>
                    <a:pt x="55" y="537"/>
                  </a:lnTo>
                  <a:lnTo>
                    <a:pt x="41" y="535"/>
                  </a:lnTo>
                  <a:lnTo>
                    <a:pt x="27" y="533"/>
                  </a:lnTo>
                  <a:lnTo>
                    <a:pt x="14" y="531"/>
                  </a:lnTo>
                  <a:lnTo>
                    <a:pt x="0" y="531"/>
                  </a:lnTo>
                  <a:lnTo>
                    <a:pt x="2" y="513"/>
                  </a:lnTo>
                  <a:lnTo>
                    <a:pt x="4" y="496"/>
                  </a:lnTo>
                  <a:lnTo>
                    <a:pt x="6" y="480"/>
                  </a:lnTo>
                  <a:lnTo>
                    <a:pt x="8" y="463"/>
                  </a:lnTo>
                  <a:lnTo>
                    <a:pt x="12" y="447"/>
                  </a:lnTo>
                  <a:lnTo>
                    <a:pt x="14" y="431"/>
                  </a:lnTo>
                  <a:lnTo>
                    <a:pt x="16" y="414"/>
                  </a:lnTo>
                  <a:lnTo>
                    <a:pt x="18" y="398"/>
                  </a:lnTo>
                  <a:lnTo>
                    <a:pt x="20" y="381"/>
                  </a:lnTo>
                  <a:lnTo>
                    <a:pt x="22" y="363"/>
                  </a:lnTo>
                  <a:lnTo>
                    <a:pt x="25" y="347"/>
                  </a:lnTo>
                  <a:lnTo>
                    <a:pt x="27" y="330"/>
                  </a:lnTo>
                  <a:lnTo>
                    <a:pt x="29" y="314"/>
                  </a:lnTo>
                  <a:lnTo>
                    <a:pt x="31" y="297"/>
                  </a:lnTo>
                  <a:lnTo>
                    <a:pt x="33" y="281"/>
                  </a:lnTo>
                  <a:lnTo>
                    <a:pt x="35" y="265"/>
                  </a:lnTo>
                  <a:lnTo>
                    <a:pt x="37" y="248"/>
                  </a:lnTo>
                  <a:lnTo>
                    <a:pt x="39" y="232"/>
                  </a:lnTo>
                  <a:lnTo>
                    <a:pt x="41" y="215"/>
                  </a:lnTo>
                  <a:lnTo>
                    <a:pt x="43" y="199"/>
                  </a:lnTo>
                  <a:lnTo>
                    <a:pt x="45" y="183"/>
                  </a:lnTo>
                  <a:lnTo>
                    <a:pt x="47" y="164"/>
                  </a:lnTo>
                  <a:lnTo>
                    <a:pt x="49" y="148"/>
                  </a:lnTo>
                  <a:lnTo>
                    <a:pt x="51" y="131"/>
                  </a:lnTo>
                  <a:lnTo>
                    <a:pt x="53" y="115"/>
                  </a:lnTo>
                  <a:lnTo>
                    <a:pt x="55" y="99"/>
                  </a:lnTo>
                  <a:lnTo>
                    <a:pt x="57" y="82"/>
                  </a:lnTo>
                  <a:lnTo>
                    <a:pt x="59" y="66"/>
                  </a:lnTo>
                  <a:lnTo>
                    <a:pt x="61" y="49"/>
                  </a:lnTo>
                  <a:lnTo>
                    <a:pt x="63" y="33"/>
                  </a:lnTo>
                  <a:lnTo>
                    <a:pt x="65" y="17"/>
                  </a:lnTo>
                  <a:lnTo>
                    <a:pt x="68" y="0"/>
                  </a:lnTo>
                  <a:lnTo>
                    <a:pt x="84" y="2"/>
                  </a:lnTo>
                  <a:lnTo>
                    <a:pt x="98" y="4"/>
                  </a:lnTo>
                  <a:lnTo>
                    <a:pt x="113" y="6"/>
                  </a:lnTo>
                  <a:lnTo>
                    <a:pt x="129" y="8"/>
                  </a:lnTo>
                  <a:lnTo>
                    <a:pt x="143" y="10"/>
                  </a:lnTo>
                  <a:lnTo>
                    <a:pt x="160" y="12"/>
                  </a:lnTo>
                  <a:lnTo>
                    <a:pt x="174" y="12"/>
                  </a:lnTo>
                  <a:lnTo>
                    <a:pt x="190" y="15"/>
                  </a:lnTo>
                  <a:lnTo>
                    <a:pt x="205" y="17"/>
                  </a:lnTo>
                  <a:lnTo>
                    <a:pt x="219" y="19"/>
                  </a:lnTo>
                  <a:lnTo>
                    <a:pt x="235" y="21"/>
                  </a:lnTo>
                  <a:lnTo>
                    <a:pt x="250" y="23"/>
                  </a:lnTo>
                  <a:lnTo>
                    <a:pt x="266" y="23"/>
                  </a:lnTo>
                  <a:lnTo>
                    <a:pt x="281" y="25"/>
                  </a:lnTo>
                  <a:lnTo>
                    <a:pt x="297" y="27"/>
                  </a:lnTo>
                  <a:lnTo>
                    <a:pt x="311" y="29"/>
                  </a:lnTo>
                  <a:lnTo>
                    <a:pt x="311" y="29"/>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UT</a:t>
              </a:r>
            </a:p>
          </p:txBody>
        </p:sp>
        <p:sp>
          <p:nvSpPr>
            <p:cNvPr id="12" name="Freeform 12">
              <a:extLst>
                <a:ext uri="{FF2B5EF4-FFF2-40B4-BE49-F238E27FC236}">
                  <a16:creationId xmlns:a16="http://schemas.microsoft.com/office/drawing/2014/main" id="{78AF2452-3A9D-495D-851B-4339A7623EE4}"/>
                </a:ext>
              </a:extLst>
            </p:cNvPr>
            <p:cNvSpPr>
              <a:spLocks noEditPoints="1"/>
            </p:cNvSpPr>
            <p:nvPr/>
          </p:nvSpPr>
          <p:spPr bwMode="auto">
            <a:xfrm>
              <a:off x="2121" y="1494"/>
              <a:ext cx="1211" cy="1150"/>
            </a:xfrm>
            <a:custGeom>
              <a:avLst/>
              <a:gdLst>
                <a:gd name="T0" fmla="*/ 862 w 1211"/>
                <a:gd name="T1" fmla="*/ 1016 h 1150"/>
                <a:gd name="T2" fmla="*/ 871 w 1211"/>
                <a:gd name="T3" fmla="*/ 967 h 1150"/>
                <a:gd name="T4" fmla="*/ 895 w 1211"/>
                <a:gd name="T5" fmla="*/ 930 h 1150"/>
                <a:gd name="T6" fmla="*/ 916 w 1211"/>
                <a:gd name="T7" fmla="*/ 902 h 1150"/>
                <a:gd name="T8" fmla="*/ 969 w 1211"/>
                <a:gd name="T9" fmla="*/ 863 h 1150"/>
                <a:gd name="T10" fmla="*/ 1104 w 1211"/>
                <a:gd name="T11" fmla="*/ 764 h 1150"/>
                <a:gd name="T12" fmla="*/ 1194 w 1211"/>
                <a:gd name="T13" fmla="*/ 541 h 1150"/>
                <a:gd name="T14" fmla="*/ 1178 w 1211"/>
                <a:gd name="T15" fmla="*/ 516 h 1150"/>
                <a:gd name="T16" fmla="*/ 1157 w 1211"/>
                <a:gd name="T17" fmla="*/ 475 h 1150"/>
                <a:gd name="T18" fmla="*/ 1116 w 1211"/>
                <a:gd name="T19" fmla="*/ 305 h 1150"/>
                <a:gd name="T20" fmla="*/ 1065 w 1211"/>
                <a:gd name="T21" fmla="*/ 281 h 1150"/>
                <a:gd name="T22" fmla="*/ 1020 w 1211"/>
                <a:gd name="T23" fmla="*/ 279 h 1150"/>
                <a:gd name="T24" fmla="*/ 987 w 1211"/>
                <a:gd name="T25" fmla="*/ 281 h 1150"/>
                <a:gd name="T26" fmla="*/ 926 w 1211"/>
                <a:gd name="T27" fmla="*/ 291 h 1150"/>
                <a:gd name="T28" fmla="*/ 895 w 1211"/>
                <a:gd name="T29" fmla="*/ 283 h 1150"/>
                <a:gd name="T30" fmla="*/ 862 w 1211"/>
                <a:gd name="T31" fmla="*/ 293 h 1150"/>
                <a:gd name="T32" fmla="*/ 828 w 1211"/>
                <a:gd name="T33" fmla="*/ 275 h 1150"/>
                <a:gd name="T34" fmla="*/ 752 w 1211"/>
                <a:gd name="T35" fmla="*/ 262 h 1150"/>
                <a:gd name="T36" fmla="*/ 674 w 1211"/>
                <a:gd name="T37" fmla="*/ 227 h 1150"/>
                <a:gd name="T38" fmla="*/ 610 w 1211"/>
                <a:gd name="T39" fmla="*/ 156 h 1150"/>
                <a:gd name="T40" fmla="*/ 342 w 1211"/>
                <a:gd name="T41" fmla="*/ 80 h 1150"/>
                <a:gd name="T42" fmla="*/ 127 w 1211"/>
                <a:gd name="T43" fmla="*/ 478 h 1150"/>
                <a:gd name="T44" fmla="*/ 43 w 1211"/>
                <a:gd name="T45" fmla="*/ 533 h 1150"/>
                <a:gd name="T46" fmla="*/ 123 w 1211"/>
                <a:gd name="T47" fmla="*/ 605 h 1150"/>
                <a:gd name="T48" fmla="*/ 156 w 1211"/>
                <a:gd name="T49" fmla="*/ 635 h 1150"/>
                <a:gd name="T50" fmla="*/ 172 w 1211"/>
                <a:gd name="T51" fmla="*/ 693 h 1150"/>
                <a:gd name="T52" fmla="*/ 215 w 1211"/>
                <a:gd name="T53" fmla="*/ 752 h 1150"/>
                <a:gd name="T54" fmla="*/ 299 w 1211"/>
                <a:gd name="T55" fmla="*/ 805 h 1150"/>
                <a:gd name="T56" fmla="*/ 340 w 1211"/>
                <a:gd name="T57" fmla="*/ 771 h 1150"/>
                <a:gd name="T58" fmla="*/ 359 w 1211"/>
                <a:gd name="T59" fmla="*/ 730 h 1150"/>
                <a:gd name="T60" fmla="*/ 410 w 1211"/>
                <a:gd name="T61" fmla="*/ 723 h 1150"/>
                <a:gd name="T62" fmla="*/ 473 w 1211"/>
                <a:gd name="T63" fmla="*/ 725 h 1150"/>
                <a:gd name="T64" fmla="*/ 514 w 1211"/>
                <a:gd name="T65" fmla="*/ 762 h 1150"/>
                <a:gd name="T66" fmla="*/ 555 w 1211"/>
                <a:gd name="T67" fmla="*/ 826 h 1150"/>
                <a:gd name="T68" fmla="*/ 584 w 1211"/>
                <a:gd name="T69" fmla="*/ 887 h 1150"/>
                <a:gd name="T70" fmla="*/ 621 w 1211"/>
                <a:gd name="T71" fmla="*/ 935 h 1150"/>
                <a:gd name="T72" fmla="*/ 658 w 1211"/>
                <a:gd name="T73" fmla="*/ 965 h 1150"/>
                <a:gd name="T74" fmla="*/ 664 w 1211"/>
                <a:gd name="T75" fmla="*/ 1016 h 1150"/>
                <a:gd name="T76" fmla="*/ 701 w 1211"/>
                <a:gd name="T77" fmla="*/ 1092 h 1150"/>
                <a:gd name="T78" fmla="*/ 742 w 1211"/>
                <a:gd name="T79" fmla="*/ 1109 h 1150"/>
                <a:gd name="T80" fmla="*/ 840 w 1211"/>
                <a:gd name="T81" fmla="*/ 1131 h 1150"/>
                <a:gd name="T82" fmla="*/ 877 w 1211"/>
                <a:gd name="T83" fmla="*/ 1137 h 1150"/>
                <a:gd name="T84" fmla="*/ 875 w 1211"/>
                <a:gd name="T85" fmla="*/ 1121 h 1150"/>
                <a:gd name="T86" fmla="*/ 860 w 1211"/>
                <a:gd name="T87" fmla="*/ 1088 h 1150"/>
                <a:gd name="T88" fmla="*/ 846 w 1211"/>
                <a:gd name="T89" fmla="*/ 1031 h 1150"/>
                <a:gd name="T90" fmla="*/ 828 w 1211"/>
                <a:gd name="T91" fmla="*/ 996 h 1150"/>
                <a:gd name="T92" fmla="*/ 848 w 1211"/>
                <a:gd name="T93" fmla="*/ 988 h 1150"/>
                <a:gd name="T94" fmla="*/ 871 w 1211"/>
                <a:gd name="T95" fmla="*/ 957 h 1150"/>
                <a:gd name="T96" fmla="*/ 864 w 1211"/>
                <a:gd name="T97" fmla="*/ 930 h 1150"/>
                <a:gd name="T98" fmla="*/ 887 w 1211"/>
                <a:gd name="T99" fmla="*/ 910 h 1150"/>
                <a:gd name="T100" fmla="*/ 899 w 1211"/>
                <a:gd name="T101" fmla="*/ 902 h 1150"/>
                <a:gd name="T102" fmla="*/ 916 w 1211"/>
                <a:gd name="T103" fmla="*/ 867 h 1150"/>
                <a:gd name="T104" fmla="*/ 944 w 1211"/>
                <a:gd name="T105" fmla="*/ 861 h 1150"/>
                <a:gd name="T106" fmla="*/ 940 w 1211"/>
                <a:gd name="T107" fmla="*/ 846 h 1150"/>
                <a:gd name="T108" fmla="*/ 950 w 1211"/>
                <a:gd name="T109" fmla="*/ 836 h 1150"/>
                <a:gd name="T110" fmla="*/ 971 w 1211"/>
                <a:gd name="T111" fmla="*/ 850 h 1150"/>
                <a:gd name="T112" fmla="*/ 1010 w 1211"/>
                <a:gd name="T113" fmla="*/ 834 h 1150"/>
                <a:gd name="T114" fmla="*/ 1086 w 1211"/>
                <a:gd name="T115" fmla="*/ 766 h 1150"/>
                <a:gd name="T116" fmla="*/ 1079 w 1211"/>
                <a:gd name="T117" fmla="*/ 740 h 1150"/>
                <a:gd name="T118" fmla="*/ 1104 w 1211"/>
                <a:gd name="T119" fmla="*/ 736 h 1150"/>
                <a:gd name="T120" fmla="*/ 1114 w 1211"/>
                <a:gd name="T121" fmla="*/ 752 h 1150"/>
                <a:gd name="T122" fmla="*/ 1196 w 1211"/>
                <a:gd name="T123" fmla="*/ 658 h 1150"/>
                <a:gd name="T124" fmla="*/ 1208 w 1211"/>
                <a:gd name="T125" fmla="*/ 586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1" h="1150">
                  <a:moveTo>
                    <a:pt x="866" y="1057"/>
                  </a:moveTo>
                  <a:lnTo>
                    <a:pt x="868" y="1062"/>
                  </a:lnTo>
                  <a:lnTo>
                    <a:pt x="868" y="1064"/>
                  </a:lnTo>
                  <a:lnTo>
                    <a:pt x="871" y="1066"/>
                  </a:lnTo>
                  <a:lnTo>
                    <a:pt x="871" y="1068"/>
                  </a:lnTo>
                  <a:lnTo>
                    <a:pt x="873" y="1074"/>
                  </a:lnTo>
                  <a:lnTo>
                    <a:pt x="873" y="1076"/>
                  </a:lnTo>
                  <a:lnTo>
                    <a:pt x="877" y="1080"/>
                  </a:lnTo>
                  <a:lnTo>
                    <a:pt x="877" y="1082"/>
                  </a:lnTo>
                  <a:lnTo>
                    <a:pt x="879" y="1090"/>
                  </a:lnTo>
                  <a:lnTo>
                    <a:pt x="879" y="1092"/>
                  </a:lnTo>
                  <a:lnTo>
                    <a:pt x="881" y="1096"/>
                  </a:lnTo>
                  <a:lnTo>
                    <a:pt x="881" y="1098"/>
                  </a:lnTo>
                  <a:lnTo>
                    <a:pt x="883" y="1119"/>
                  </a:lnTo>
                  <a:lnTo>
                    <a:pt x="885" y="1121"/>
                  </a:lnTo>
                  <a:lnTo>
                    <a:pt x="885" y="1121"/>
                  </a:lnTo>
                  <a:lnTo>
                    <a:pt x="887" y="1121"/>
                  </a:lnTo>
                  <a:lnTo>
                    <a:pt x="887" y="1119"/>
                  </a:lnTo>
                  <a:lnTo>
                    <a:pt x="885" y="1113"/>
                  </a:lnTo>
                  <a:lnTo>
                    <a:pt x="883" y="1109"/>
                  </a:lnTo>
                  <a:lnTo>
                    <a:pt x="883" y="1107"/>
                  </a:lnTo>
                  <a:lnTo>
                    <a:pt x="883" y="1103"/>
                  </a:lnTo>
                  <a:lnTo>
                    <a:pt x="883" y="1100"/>
                  </a:lnTo>
                  <a:lnTo>
                    <a:pt x="881" y="1096"/>
                  </a:lnTo>
                  <a:lnTo>
                    <a:pt x="881" y="1090"/>
                  </a:lnTo>
                  <a:lnTo>
                    <a:pt x="879" y="1086"/>
                  </a:lnTo>
                  <a:lnTo>
                    <a:pt x="879" y="1086"/>
                  </a:lnTo>
                  <a:lnTo>
                    <a:pt x="879" y="1084"/>
                  </a:lnTo>
                  <a:lnTo>
                    <a:pt x="868" y="1051"/>
                  </a:lnTo>
                  <a:lnTo>
                    <a:pt x="864" y="1033"/>
                  </a:lnTo>
                  <a:lnTo>
                    <a:pt x="862" y="1004"/>
                  </a:lnTo>
                  <a:lnTo>
                    <a:pt x="862" y="1002"/>
                  </a:lnTo>
                  <a:lnTo>
                    <a:pt x="862" y="1004"/>
                  </a:lnTo>
                  <a:lnTo>
                    <a:pt x="862" y="1010"/>
                  </a:lnTo>
                  <a:lnTo>
                    <a:pt x="860" y="1012"/>
                  </a:lnTo>
                  <a:lnTo>
                    <a:pt x="862" y="1014"/>
                  </a:lnTo>
                  <a:lnTo>
                    <a:pt x="862" y="1016"/>
                  </a:lnTo>
                  <a:lnTo>
                    <a:pt x="860" y="1021"/>
                  </a:lnTo>
                  <a:lnTo>
                    <a:pt x="860" y="1023"/>
                  </a:lnTo>
                  <a:lnTo>
                    <a:pt x="862" y="1025"/>
                  </a:lnTo>
                  <a:lnTo>
                    <a:pt x="862" y="1035"/>
                  </a:lnTo>
                  <a:lnTo>
                    <a:pt x="862" y="1039"/>
                  </a:lnTo>
                  <a:lnTo>
                    <a:pt x="862" y="1043"/>
                  </a:lnTo>
                  <a:lnTo>
                    <a:pt x="864" y="1047"/>
                  </a:lnTo>
                  <a:lnTo>
                    <a:pt x="866" y="1049"/>
                  </a:lnTo>
                  <a:lnTo>
                    <a:pt x="866" y="1049"/>
                  </a:lnTo>
                  <a:lnTo>
                    <a:pt x="866" y="1049"/>
                  </a:lnTo>
                  <a:lnTo>
                    <a:pt x="866" y="1049"/>
                  </a:lnTo>
                  <a:lnTo>
                    <a:pt x="866" y="1051"/>
                  </a:lnTo>
                  <a:lnTo>
                    <a:pt x="864" y="1051"/>
                  </a:lnTo>
                  <a:lnTo>
                    <a:pt x="864" y="1051"/>
                  </a:lnTo>
                  <a:lnTo>
                    <a:pt x="864" y="1051"/>
                  </a:lnTo>
                  <a:lnTo>
                    <a:pt x="866" y="1053"/>
                  </a:lnTo>
                  <a:lnTo>
                    <a:pt x="866" y="1053"/>
                  </a:lnTo>
                  <a:lnTo>
                    <a:pt x="866" y="1053"/>
                  </a:lnTo>
                  <a:lnTo>
                    <a:pt x="866" y="1055"/>
                  </a:lnTo>
                  <a:lnTo>
                    <a:pt x="866" y="1057"/>
                  </a:lnTo>
                  <a:close/>
                  <a:moveTo>
                    <a:pt x="891" y="935"/>
                  </a:moveTo>
                  <a:lnTo>
                    <a:pt x="891" y="937"/>
                  </a:lnTo>
                  <a:lnTo>
                    <a:pt x="891" y="939"/>
                  </a:lnTo>
                  <a:lnTo>
                    <a:pt x="887" y="941"/>
                  </a:lnTo>
                  <a:lnTo>
                    <a:pt x="883" y="945"/>
                  </a:lnTo>
                  <a:lnTo>
                    <a:pt x="879" y="957"/>
                  </a:lnTo>
                  <a:lnTo>
                    <a:pt x="879" y="957"/>
                  </a:lnTo>
                  <a:lnTo>
                    <a:pt x="877" y="955"/>
                  </a:lnTo>
                  <a:lnTo>
                    <a:pt x="877" y="955"/>
                  </a:lnTo>
                  <a:lnTo>
                    <a:pt x="875" y="953"/>
                  </a:lnTo>
                  <a:lnTo>
                    <a:pt x="875" y="955"/>
                  </a:lnTo>
                  <a:lnTo>
                    <a:pt x="875" y="957"/>
                  </a:lnTo>
                  <a:lnTo>
                    <a:pt x="875" y="957"/>
                  </a:lnTo>
                  <a:lnTo>
                    <a:pt x="873" y="959"/>
                  </a:lnTo>
                  <a:lnTo>
                    <a:pt x="875" y="961"/>
                  </a:lnTo>
                  <a:lnTo>
                    <a:pt x="873" y="963"/>
                  </a:lnTo>
                  <a:lnTo>
                    <a:pt x="871" y="967"/>
                  </a:lnTo>
                  <a:lnTo>
                    <a:pt x="868" y="969"/>
                  </a:lnTo>
                  <a:lnTo>
                    <a:pt x="868" y="969"/>
                  </a:lnTo>
                  <a:lnTo>
                    <a:pt x="866" y="973"/>
                  </a:lnTo>
                  <a:lnTo>
                    <a:pt x="866" y="975"/>
                  </a:lnTo>
                  <a:lnTo>
                    <a:pt x="866" y="980"/>
                  </a:lnTo>
                  <a:lnTo>
                    <a:pt x="862" y="988"/>
                  </a:lnTo>
                  <a:lnTo>
                    <a:pt x="862" y="998"/>
                  </a:lnTo>
                  <a:lnTo>
                    <a:pt x="862" y="1000"/>
                  </a:lnTo>
                  <a:lnTo>
                    <a:pt x="862" y="1000"/>
                  </a:lnTo>
                  <a:lnTo>
                    <a:pt x="862" y="1000"/>
                  </a:lnTo>
                  <a:lnTo>
                    <a:pt x="864" y="998"/>
                  </a:lnTo>
                  <a:lnTo>
                    <a:pt x="864" y="996"/>
                  </a:lnTo>
                  <a:lnTo>
                    <a:pt x="866" y="986"/>
                  </a:lnTo>
                  <a:lnTo>
                    <a:pt x="873" y="971"/>
                  </a:lnTo>
                  <a:lnTo>
                    <a:pt x="881" y="953"/>
                  </a:lnTo>
                  <a:lnTo>
                    <a:pt x="893" y="935"/>
                  </a:lnTo>
                  <a:lnTo>
                    <a:pt x="893" y="935"/>
                  </a:lnTo>
                  <a:lnTo>
                    <a:pt x="893" y="932"/>
                  </a:lnTo>
                  <a:lnTo>
                    <a:pt x="891" y="935"/>
                  </a:lnTo>
                  <a:close/>
                  <a:moveTo>
                    <a:pt x="911" y="902"/>
                  </a:moveTo>
                  <a:lnTo>
                    <a:pt x="909" y="902"/>
                  </a:lnTo>
                  <a:lnTo>
                    <a:pt x="907" y="902"/>
                  </a:lnTo>
                  <a:lnTo>
                    <a:pt x="907" y="904"/>
                  </a:lnTo>
                  <a:lnTo>
                    <a:pt x="907" y="904"/>
                  </a:lnTo>
                  <a:lnTo>
                    <a:pt x="907" y="906"/>
                  </a:lnTo>
                  <a:lnTo>
                    <a:pt x="905" y="906"/>
                  </a:lnTo>
                  <a:lnTo>
                    <a:pt x="899" y="916"/>
                  </a:lnTo>
                  <a:lnTo>
                    <a:pt x="899" y="916"/>
                  </a:lnTo>
                  <a:lnTo>
                    <a:pt x="901" y="916"/>
                  </a:lnTo>
                  <a:lnTo>
                    <a:pt x="901" y="916"/>
                  </a:lnTo>
                  <a:lnTo>
                    <a:pt x="901" y="918"/>
                  </a:lnTo>
                  <a:lnTo>
                    <a:pt x="901" y="918"/>
                  </a:lnTo>
                  <a:lnTo>
                    <a:pt x="897" y="922"/>
                  </a:lnTo>
                  <a:lnTo>
                    <a:pt x="895" y="926"/>
                  </a:lnTo>
                  <a:lnTo>
                    <a:pt x="893" y="930"/>
                  </a:lnTo>
                  <a:lnTo>
                    <a:pt x="895" y="932"/>
                  </a:lnTo>
                  <a:lnTo>
                    <a:pt x="895" y="930"/>
                  </a:lnTo>
                  <a:lnTo>
                    <a:pt x="897" y="928"/>
                  </a:lnTo>
                  <a:lnTo>
                    <a:pt x="899" y="924"/>
                  </a:lnTo>
                  <a:lnTo>
                    <a:pt x="903" y="918"/>
                  </a:lnTo>
                  <a:lnTo>
                    <a:pt x="911" y="908"/>
                  </a:lnTo>
                  <a:lnTo>
                    <a:pt x="911" y="908"/>
                  </a:lnTo>
                  <a:lnTo>
                    <a:pt x="911" y="906"/>
                  </a:lnTo>
                  <a:lnTo>
                    <a:pt x="911" y="904"/>
                  </a:lnTo>
                  <a:lnTo>
                    <a:pt x="911" y="904"/>
                  </a:lnTo>
                  <a:lnTo>
                    <a:pt x="911" y="902"/>
                  </a:lnTo>
                  <a:close/>
                  <a:moveTo>
                    <a:pt x="952" y="873"/>
                  </a:moveTo>
                  <a:lnTo>
                    <a:pt x="952" y="873"/>
                  </a:lnTo>
                  <a:lnTo>
                    <a:pt x="950" y="873"/>
                  </a:lnTo>
                  <a:lnTo>
                    <a:pt x="950" y="873"/>
                  </a:lnTo>
                  <a:lnTo>
                    <a:pt x="950" y="873"/>
                  </a:lnTo>
                  <a:lnTo>
                    <a:pt x="950" y="875"/>
                  </a:lnTo>
                  <a:lnTo>
                    <a:pt x="950" y="877"/>
                  </a:lnTo>
                  <a:lnTo>
                    <a:pt x="948" y="877"/>
                  </a:lnTo>
                  <a:lnTo>
                    <a:pt x="948" y="879"/>
                  </a:lnTo>
                  <a:lnTo>
                    <a:pt x="944" y="879"/>
                  </a:lnTo>
                  <a:lnTo>
                    <a:pt x="942" y="879"/>
                  </a:lnTo>
                  <a:lnTo>
                    <a:pt x="942" y="879"/>
                  </a:lnTo>
                  <a:lnTo>
                    <a:pt x="940" y="881"/>
                  </a:lnTo>
                  <a:lnTo>
                    <a:pt x="934" y="883"/>
                  </a:lnTo>
                  <a:lnTo>
                    <a:pt x="934" y="885"/>
                  </a:lnTo>
                  <a:lnTo>
                    <a:pt x="934" y="885"/>
                  </a:lnTo>
                  <a:lnTo>
                    <a:pt x="930" y="887"/>
                  </a:lnTo>
                  <a:lnTo>
                    <a:pt x="928" y="889"/>
                  </a:lnTo>
                  <a:lnTo>
                    <a:pt x="928" y="889"/>
                  </a:lnTo>
                  <a:lnTo>
                    <a:pt x="924" y="894"/>
                  </a:lnTo>
                  <a:lnTo>
                    <a:pt x="924" y="894"/>
                  </a:lnTo>
                  <a:lnTo>
                    <a:pt x="922" y="894"/>
                  </a:lnTo>
                  <a:lnTo>
                    <a:pt x="918" y="896"/>
                  </a:lnTo>
                  <a:lnTo>
                    <a:pt x="918" y="896"/>
                  </a:lnTo>
                  <a:lnTo>
                    <a:pt x="916" y="896"/>
                  </a:lnTo>
                  <a:lnTo>
                    <a:pt x="916" y="898"/>
                  </a:lnTo>
                  <a:lnTo>
                    <a:pt x="916" y="900"/>
                  </a:lnTo>
                  <a:lnTo>
                    <a:pt x="916" y="902"/>
                  </a:lnTo>
                  <a:lnTo>
                    <a:pt x="916" y="902"/>
                  </a:lnTo>
                  <a:lnTo>
                    <a:pt x="916" y="902"/>
                  </a:lnTo>
                  <a:lnTo>
                    <a:pt x="914" y="904"/>
                  </a:lnTo>
                  <a:lnTo>
                    <a:pt x="914" y="906"/>
                  </a:lnTo>
                  <a:lnTo>
                    <a:pt x="914" y="908"/>
                  </a:lnTo>
                  <a:lnTo>
                    <a:pt x="914" y="908"/>
                  </a:lnTo>
                  <a:lnTo>
                    <a:pt x="914" y="906"/>
                  </a:lnTo>
                  <a:lnTo>
                    <a:pt x="916" y="906"/>
                  </a:lnTo>
                  <a:lnTo>
                    <a:pt x="918" y="902"/>
                  </a:lnTo>
                  <a:lnTo>
                    <a:pt x="924" y="898"/>
                  </a:lnTo>
                  <a:lnTo>
                    <a:pt x="926" y="896"/>
                  </a:lnTo>
                  <a:lnTo>
                    <a:pt x="934" y="891"/>
                  </a:lnTo>
                  <a:lnTo>
                    <a:pt x="938" y="885"/>
                  </a:lnTo>
                  <a:lnTo>
                    <a:pt x="942" y="883"/>
                  </a:lnTo>
                  <a:lnTo>
                    <a:pt x="944" y="883"/>
                  </a:lnTo>
                  <a:lnTo>
                    <a:pt x="952" y="879"/>
                  </a:lnTo>
                  <a:lnTo>
                    <a:pt x="952" y="879"/>
                  </a:lnTo>
                  <a:lnTo>
                    <a:pt x="952" y="877"/>
                  </a:lnTo>
                  <a:lnTo>
                    <a:pt x="952" y="877"/>
                  </a:lnTo>
                  <a:lnTo>
                    <a:pt x="952" y="875"/>
                  </a:lnTo>
                  <a:lnTo>
                    <a:pt x="952" y="873"/>
                  </a:lnTo>
                  <a:lnTo>
                    <a:pt x="952" y="873"/>
                  </a:lnTo>
                  <a:close/>
                  <a:moveTo>
                    <a:pt x="965" y="863"/>
                  </a:moveTo>
                  <a:lnTo>
                    <a:pt x="961" y="865"/>
                  </a:lnTo>
                  <a:lnTo>
                    <a:pt x="957" y="871"/>
                  </a:lnTo>
                  <a:lnTo>
                    <a:pt x="957" y="871"/>
                  </a:lnTo>
                  <a:lnTo>
                    <a:pt x="959" y="871"/>
                  </a:lnTo>
                  <a:lnTo>
                    <a:pt x="959" y="869"/>
                  </a:lnTo>
                  <a:lnTo>
                    <a:pt x="963" y="867"/>
                  </a:lnTo>
                  <a:lnTo>
                    <a:pt x="965" y="867"/>
                  </a:lnTo>
                  <a:lnTo>
                    <a:pt x="965" y="865"/>
                  </a:lnTo>
                  <a:lnTo>
                    <a:pt x="967" y="863"/>
                  </a:lnTo>
                  <a:lnTo>
                    <a:pt x="967" y="863"/>
                  </a:lnTo>
                  <a:lnTo>
                    <a:pt x="967" y="863"/>
                  </a:lnTo>
                  <a:lnTo>
                    <a:pt x="967" y="863"/>
                  </a:lnTo>
                  <a:lnTo>
                    <a:pt x="969" y="863"/>
                  </a:lnTo>
                  <a:lnTo>
                    <a:pt x="969" y="863"/>
                  </a:lnTo>
                  <a:lnTo>
                    <a:pt x="969" y="861"/>
                  </a:lnTo>
                  <a:lnTo>
                    <a:pt x="965" y="863"/>
                  </a:lnTo>
                  <a:close/>
                  <a:moveTo>
                    <a:pt x="1098" y="762"/>
                  </a:moveTo>
                  <a:lnTo>
                    <a:pt x="1098" y="762"/>
                  </a:lnTo>
                  <a:lnTo>
                    <a:pt x="1098" y="762"/>
                  </a:lnTo>
                  <a:lnTo>
                    <a:pt x="1098" y="762"/>
                  </a:lnTo>
                  <a:lnTo>
                    <a:pt x="1098" y="762"/>
                  </a:lnTo>
                  <a:lnTo>
                    <a:pt x="1098" y="762"/>
                  </a:lnTo>
                  <a:lnTo>
                    <a:pt x="1098" y="762"/>
                  </a:lnTo>
                  <a:lnTo>
                    <a:pt x="1098" y="762"/>
                  </a:lnTo>
                  <a:lnTo>
                    <a:pt x="1098" y="762"/>
                  </a:lnTo>
                  <a:lnTo>
                    <a:pt x="1096" y="762"/>
                  </a:lnTo>
                  <a:lnTo>
                    <a:pt x="1096" y="764"/>
                  </a:lnTo>
                  <a:lnTo>
                    <a:pt x="1098" y="764"/>
                  </a:lnTo>
                  <a:lnTo>
                    <a:pt x="1098" y="766"/>
                  </a:lnTo>
                  <a:lnTo>
                    <a:pt x="1098" y="766"/>
                  </a:lnTo>
                  <a:lnTo>
                    <a:pt x="1098" y="769"/>
                  </a:lnTo>
                  <a:lnTo>
                    <a:pt x="1096" y="769"/>
                  </a:lnTo>
                  <a:lnTo>
                    <a:pt x="1094" y="769"/>
                  </a:lnTo>
                  <a:lnTo>
                    <a:pt x="1094" y="769"/>
                  </a:lnTo>
                  <a:lnTo>
                    <a:pt x="1094" y="771"/>
                  </a:lnTo>
                  <a:lnTo>
                    <a:pt x="1090" y="775"/>
                  </a:lnTo>
                  <a:lnTo>
                    <a:pt x="1090" y="775"/>
                  </a:lnTo>
                  <a:lnTo>
                    <a:pt x="1088" y="775"/>
                  </a:lnTo>
                  <a:lnTo>
                    <a:pt x="1088" y="775"/>
                  </a:lnTo>
                  <a:lnTo>
                    <a:pt x="1086" y="777"/>
                  </a:lnTo>
                  <a:lnTo>
                    <a:pt x="1086" y="777"/>
                  </a:lnTo>
                  <a:lnTo>
                    <a:pt x="1086" y="779"/>
                  </a:lnTo>
                  <a:lnTo>
                    <a:pt x="1077" y="783"/>
                  </a:lnTo>
                  <a:lnTo>
                    <a:pt x="1075" y="787"/>
                  </a:lnTo>
                  <a:lnTo>
                    <a:pt x="1073" y="789"/>
                  </a:lnTo>
                  <a:lnTo>
                    <a:pt x="1071" y="791"/>
                  </a:lnTo>
                  <a:lnTo>
                    <a:pt x="1073" y="791"/>
                  </a:lnTo>
                  <a:lnTo>
                    <a:pt x="1073" y="789"/>
                  </a:lnTo>
                  <a:lnTo>
                    <a:pt x="1088" y="779"/>
                  </a:lnTo>
                  <a:lnTo>
                    <a:pt x="1092" y="777"/>
                  </a:lnTo>
                  <a:lnTo>
                    <a:pt x="1104" y="764"/>
                  </a:lnTo>
                  <a:lnTo>
                    <a:pt x="1100" y="762"/>
                  </a:lnTo>
                  <a:lnTo>
                    <a:pt x="1098" y="762"/>
                  </a:lnTo>
                  <a:close/>
                  <a:moveTo>
                    <a:pt x="1211" y="574"/>
                  </a:moveTo>
                  <a:lnTo>
                    <a:pt x="1208" y="572"/>
                  </a:lnTo>
                  <a:lnTo>
                    <a:pt x="1206" y="570"/>
                  </a:lnTo>
                  <a:lnTo>
                    <a:pt x="1206" y="568"/>
                  </a:lnTo>
                  <a:lnTo>
                    <a:pt x="1206" y="566"/>
                  </a:lnTo>
                  <a:lnTo>
                    <a:pt x="1206" y="566"/>
                  </a:lnTo>
                  <a:lnTo>
                    <a:pt x="1206" y="559"/>
                  </a:lnTo>
                  <a:lnTo>
                    <a:pt x="1206" y="559"/>
                  </a:lnTo>
                  <a:lnTo>
                    <a:pt x="1204" y="557"/>
                  </a:lnTo>
                  <a:lnTo>
                    <a:pt x="1202" y="559"/>
                  </a:lnTo>
                  <a:lnTo>
                    <a:pt x="1202" y="559"/>
                  </a:lnTo>
                  <a:lnTo>
                    <a:pt x="1202" y="559"/>
                  </a:lnTo>
                  <a:lnTo>
                    <a:pt x="1202" y="559"/>
                  </a:lnTo>
                  <a:lnTo>
                    <a:pt x="1202" y="559"/>
                  </a:lnTo>
                  <a:lnTo>
                    <a:pt x="1202" y="557"/>
                  </a:lnTo>
                  <a:lnTo>
                    <a:pt x="1202" y="557"/>
                  </a:lnTo>
                  <a:lnTo>
                    <a:pt x="1200" y="557"/>
                  </a:lnTo>
                  <a:lnTo>
                    <a:pt x="1200" y="555"/>
                  </a:lnTo>
                  <a:lnTo>
                    <a:pt x="1200" y="553"/>
                  </a:lnTo>
                  <a:lnTo>
                    <a:pt x="1200" y="553"/>
                  </a:lnTo>
                  <a:lnTo>
                    <a:pt x="1200" y="553"/>
                  </a:lnTo>
                  <a:lnTo>
                    <a:pt x="1200" y="551"/>
                  </a:lnTo>
                  <a:lnTo>
                    <a:pt x="1198" y="551"/>
                  </a:lnTo>
                  <a:lnTo>
                    <a:pt x="1198" y="551"/>
                  </a:lnTo>
                  <a:lnTo>
                    <a:pt x="1198" y="549"/>
                  </a:lnTo>
                  <a:lnTo>
                    <a:pt x="1198" y="549"/>
                  </a:lnTo>
                  <a:lnTo>
                    <a:pt x="1198" y="549"/>
                  </a:lnTo>
                  <a:lnTo>
                    <a:pt x="1194" y="547"/>
                  </a:lnTo>
                  <a:lnTo>
                    <a:pt x="1194" y="545"/>
                  </a:lnTo>
                  <a:lnTo>
                    <a:pt x="1194" y="545"/>
                  </a:lnTo>
                  <a:lnTo>
                    <a:pt x="1194" y="545"/>
                  </a:lnTo>
                  <a:lnTo>
                    <a:pt x="1194" y="543"/>
                  </a:lnTo>
                  <a:lnTo>
                    <a:pt x="1194" y="543"/>
                  </a:lnTo>
                  <a:lnTo>
                    <a:pt x="1194" y="541"/>
                  </a:lnTo>
                  <a:lnTo>
                    <a:pt x="1194" y="541"/>
                  </a:lnTo>
                  <a:lnTo>
                    <a:pt x="1196" y="539"/>
                  </a:lnTo>
                  <a:lnTo>
                    <a:pt x="1196" y="539"/>
                  </a:lnTo>
                  <a:lnTo>
                    <a:pt x="1196" y="539"/>
                  </a:lnTo>
                  <a:lnTo>
                    <a:pt x="1194" y="539"/>
                  </a:lnTo>
                  <a:lnTo>
                    <a:pt x="1192" y="537"/>
                  </a:lnTo>
                  <a:lnTo>
                    <a:pt x="1192" y="535"/>
                  </a:lnTo>
                  <a:lnTo>
                    <a:pt x="1192" y="535"/>
                  </a:lnTo>
                  <a:lnTo>
                    <a:pt x="1190" y="535"/>
                  </a:lnTo>
                  <a:lnTo>
                    <a:pt x="1190" y="533"/>
                  </a:lnTo>
                  <a:lnTo>
                    <a:pt x="1190" y="531"/>
                  </a:lnTo>
                  <a:lnTo>
                    <a:pt x="1190" y="531"/>
                  </a:lnTo>
                  <a:lnTo>
                    <a:pt x="1190" y="531"/>
                  </a:lnTo>
                  <a:lnTo>
                    <a:pt x="1190" y="531"/>
                  </a:lnTo>
                  <a:lnTo>
                    <a:pt x="1188" y="531"/>
                  </a:lnTo>
                  <a:lnTo>
                    <a:pt x="1188" y="531"/>
                  </a:lnTo>
                  <a:lnTo>
                    <a:pt x="1188" y="531"/>
                  </a:lnTo>
                  <a:lnTo>
                    <a:pt x="1186" y="529"/>
                  </a:lnTo>
                  <a:lnTo>
                    <a:pt x="1186" y="529"/>
                  </a:lnTo>
                  <a:lnTo>
                    <a:pt x="1186" y="529"/>
                  </a:lnTo>
                  <a:lnTo>
                    <a:pt x="1186" y="527"/>
                  </a:lnTo>
                  <a:lnTo>
                    <a:pt x="1186" y="527"/>
                  </a:lnTo>
                  <a:lnTo>
                    <a:pt x="1188" y="527"/>
                  </a:lnTo>
                  <a:lnTo>
                    <a:pt x="1188" y="527"/>
                  </a:lnTo>
                  <a:lnTo>
                    <a:pt x="1188" y="527"/>
                  </a:lnTo>
                  <a:lnTo>
                    <a:pt x="1188" y="527"/>
                  </a:lnTo>
                  <a:lnTo>
                    <a:pt x="1188" y="525"/>
                  </a:lnTo>
                  <a:lnTo>
                    <a:pt x="1188" y="525"/>
                  </a:lnTo>
                  <a:lnTo>
                    <a:pt x="1188" y="525"/>
                  </a:lnTo>
                  <a:lnTo>
                    <a:pt x="1188" y="525"/>
                  </a:lnTo>
                  <a:lnTo>
                    <a:pt x="1186" y="525"/>
                  </a:lnTo>
                  <a:lnTo>
                    <a:pt x="1184" y="523"/>
                  </a:lnTo>
                  <a:lnTo>
                    <a:pt x="1184" y="523"/>
                  </a:lnTo>
                  <a:lnTo>
                    <a:pt x="1184" y="523"/>
                  </a:lnTo>
                  <a:lnTo>
                    <a:pt x="1182" y="523"/>
                  </a:lnTo>
                  <a:lnTo>
                    <a:pt x="1180" y="521"/>
                  </a:lnTo>
                  <a:lnTo>
                    <a:pt x="1180" y="518"/>
                  </a:lnTo>
                  <a:lnTo>
                    <a:pt x="1178" y="516"/>
                  </a:lnTo>
                  <a:lnTo>
                    <a:pt x="1178" y="516"/>
                  </a:lnTo>
                  <a:lnTo>
                    <a:pt x="1178" y="516"/>
                  </a:lnTo>
                  <a:lnTo>
                    <a:pt x="1178" y="514"/>
                  </a:lnTo>
                  <a:lnTo>
                    <a:pt x="1178" y="514"/>
                  </a:lnTo>
                  <a:lnTo>
                    <a:pt x="1178" y="512"/>
                  </a:lnTo>
                  <a:lnTo>
                    <a:pt x="1178" y="512"/>
                  </a:lnTo>
                  <a:lnTo>
                    <a:pt x="1178" y="512"/>
                  </a:lnTo>
                  <a:lnTo>
                    <a:pt x="1178" y="510"/>
                  </a:lnTo>
                  <a:lnTo>
                    <a:pt x="1178" y="508"/>
                  </a:lnTo>
                  <a:lnTo>
                    <a:pt x="1178" y="506"/>
                  </a:lnTo>
                  <a:lnTo>
                    <a:pt x="1180" y="504"/>
                  </a:lnTo>
                  <a:lnTo>
                    <a:pt x="1180" y="504"/>
                  </a:lnTo>
                  <a:lnTo>
                    <a:pt x="1180" y="504"/>
                  </a:lnTo>
                  <a:lnTo>
                    <a:pt x="1178" y="504"/>
                  </a:lnTo>
                  <a:lnTo>
                    <a:pt x="1178" y="502"/>
                  </a:lnTo>
                  <a:lnTo>
                    <a:pt x="1178" y="502"/>
                  </a:lnTo>
                  <a:lnTo>
                    <a:pt x="1178" y="502"/>
                  </a:lnTo>
                  <a:lnTo>
                    <a:pt x="1178" y="500"/>
                  </a:lnTo>
                  <a:lnTo>
                    <a:pt x="1176" y="496"/>
                  </a:lnTo>
                  <a:lnTo>
                    <a:pt x="1176" y="496"/>
                  </a:lnTo>
                  <a:lnTo>
                    <a:pt x="1174" y="492"/>
                  </a:lnTo>
                  <a:lnTo>
                    <a:pt x="1174" y="492"/>
                  </a:lnTo>
                  <a:lnTo>
                    <a:pt x="1172" y="490"/>
                  </a:lnTo>
                  <a:lnTo>
                    <a:pt x="1172" y="490"/>
                  </a:lnTo>
                  <a:lnTo>
                    <a:pt x="1172" y="488"/>
                  </a:lnTo>
                  <a:lnTo>
                    <a:pt x="1170" y="486"/>
                  </a:lnTo>
                  <a:lnTo>
                    <a:pt x="1168" y="484"/>
                  </a:lnTo>
                  <a:lnTo>
                    <a:pt x="1168" y="484"/>
                  </a:lnTo>
                  <a:lnTo>
                    <a:pt x="1163" y="482"/>
                  </a:lnTo>
                  <a:lnTo>
                    <a:pt x="1163" y="482"/>
                  </a:lnTo>
                  <a:lnTo>
                    <a:pt x="1163" y="482"/>
                  </a:lnTo>
                  <a:lnTo>
                    <a:pt x="1163" y="482"/>
                  </a:lnTo>
                  <a:lnTo>
                    <a:pt x="1161" y="478"/>
                  </a:lnTo>
                  <a:lnTo>
                    <a:pt x="1159" y="478"/>
                  </a:lnTo>
                  <a:lnTo>
                    <a:pt x="1159" y="478"/>
                  </a:lnTo>
                  <a:lnTo>
                    <a:pt x="1157" y="475"/>
                  </a:lnTo>
                  <a:lnTo>
                    <a:pt x="1157" y="475"/>
                  </a:lnTo>
                  <a:lnTo>
                    <a:pt x="1157" y="475"/>
                  </a:lnTo>
                  <a:lnTo>
                    <a:pt x="1157" y="475"/>
                  </a:lnTo>
                  <a:lnTo>
                    <a:pt x="1155" y="473"/>
                  </a:lnTo>
                  <a:lnTo>
                    <a:pt x="1155" y="467"/>
                  </a:lnTo>
                  <a:lnTo>
                    <a:pt x="1155" y="453"/>
                  </a:lnTo>
                  <a:lnTo>
                    <a:pt x="1155" y="441"/>
                  </a:lnTo>
                  <a:lnTo>
                    <a:pt x="1153" y="428"/>
                  </a:lnTo>
                  <a:lnTo>
                    <a:pt x="1153" y="416"/>
                  </a:lnTo>
                  <a:lnTo>
                    <a:pt x="1153" y="404"/>
                  </a:lnTo>
                  <a:lnTo>
                    <a:pt x="1151" y="377"/>
                  </a:lnTo>
                  <a:lnTo>
                    <a:pt x="1151" y="365"/>
                  </a:lnTo>
                  <a:lnTo>
                    <a:pt x="1149" y="353"/>
                  </a:lnTo>
                  <a:lnTo>
                    <a:pt x="1149" y="340"/>
                  </a:lnTo>
                  <a:lnTo>
                    <a:pt x="1147" y="326"/>
                  </a:lnTo>
                  <a:lnTo>
                    <a:pt x="1147" y="314"/>
                  </a:lnTo>
                  <a:lnTo>
                    <a:pt x="1147" y="307"/>
                  </a:lnTo>
                  <a:lnTo>
                    <a:pt x="1147" y="307"/>
                  </a:lnTo>
                  <a:lnTo>
                    <a:pt x="1145" y="305"/>
                  </a:lnTo>
                  <a:lnTo>
                    <a:pt x="1145" y="305"/>
                  </a:lnTo>
                  <a:lnTo>
                    <a:pt x="1141" y="303"/>
                  </a:lnTo>
                  <a:lnTo>
                    <a:pt x="1141" y="305"/>
                  </a:lnTo>
                  <a:lnTo>
                    <a:pt x="1139" y="305"/>
                  </a:lnTo>
                  <a:lnTo>
                    <a:pt x="1137" y="305"/>
                  </a:lnTo>
                  <a:lnTo>
                    <a:pt x="1133" y="303"/>
                  </a:lnTo>
                  <a:lnTo>
                    <a:pt x="1133" y="303"/>
                  </a:lnTo>
                  <a:lnTo>
                    <a:pt x="1131" y="305"/>
                  </a:lnTo>
                  <a:lnTo>
                    <a:pt x="1131" y="305"/>
                  </a:lnTo>
                  <a:lnTo>
                    <a:pt x="1124" y="303"/>
                  </a:lnTo>
                  <a:lnTo>
                    <a:pt x="1124" y="303"/>
                  </a:lnTo>
                  <a:lnTo>
                    <a:pt x="1122" y="305"/>
                  </a:lnTo>
                  <a:lnTo>
                    <a:pt x="1122" y="307"/>
                  </a:lnTo>
                  <a:lnTo>
                    <a:pt x="1122" y="307"/>
                  </a:lnTo>
                  <a:lnTo>
                    <a:pt x="1120" y="307"/>
                  </a:lnTo>
                  <a:lnTo>
                    <a:pt x="1118" y="307"/>
                  </a:lnTo>
                  <a:lnTo>
                    <a:pt x="1116" y="307"/>
                  </a:lnTo>
                  <a:lnTo>
                    <a:pt x="1116" y="305"/>
                  </a:lnTo>
                  <a:lnTo>
                    <a:pt x="1116" y="305"/>
                  </a:lnTo>
                  <a:lnTo>
                    <a:pt x="1116" y="305"/>
                  </a:lnTo>
                  <a:lnTo>
                    <a:pt x="1114" y="305"/>
                  </a:lnTo>
                  <a:lnTo>
                    <a:pt x="1112" y="303"/>
                  </a:lnTo>
                  <a:lnTo>
                    <a:pt x="1110" y="303"/>
                  </a:lnTo>
                  <a:lnTo>
                    <a:pt x="1110" y="301"/>
                  </a:lnTo>
                  <a:lnTo>
                    <a:pt x="1108" y="299"/>
                  </a:lnTo>
                  <a:lnTo>
                    <a:pt x="1106" y="299"/>
                  </a:lnTo>
                  <a:lnTo>
                    <a:pt x="1106" y="299"/>
                  </a:lnTo>
                  <a:lnTo>
                    <a:pt x="1104" y="299"/>
                  </a:lnTo>
                  <a:lnTo>
                    <a:pt x="1102" y="297"/>
                  </a:lnTo>
                  <a:lnTo>
                    <a:pt x="1102" y="299"/>
                  </a:lnTo>
                  <a:lnTo>
                    <a:pt x="1098" y="297"/>
                  </a:lnTo>
                  <a:lnTo>
                    <a:pt x="1098" y="297"/>
                  </a:lnTo>
                  <a:lnTo>
                    <a:pt x="1098" y="295"/>
                  </a:lnTo>
                  <a:lnTo>
                    <a:pt x="1098" y="295"/>
                  </a:lnTo>
                  <a:lnTo>
                    <a:pt x="1096" y="295"/>
                  </a:lnTo>
                  <a:lnTo>
                    <a:pt x="1094" y="295"/>
                  </a:lnTo>
                  <a:lnTo>
                    <a:pt x="1092" y="295"/>
                  </a:lnTo>
                  <a:lnTo>
                    <a:pt x="1092" y="295"/>
                  </a:lnTo>
                  <a:lnTo>
                    <a:pt x="1090" y="295"/>
                  </a:lnTo>
                  <a:lnTo>
                    <a:pt x="1090" y="293"/>
                  </a:lnTo>
                  <a:lnTo>
                    <a:pt x="1088" y="293"/>
                  </a:lnTo>
                  <a:lnTo>
                    <a:pt x="1088" y="295"/>
                  </a:lnTo>
                  <a:lnTo>
                    <a:pt x="1088" y="295"/>
                  </a:lnTo>
                  <a:lnTo>
                    <a:pt x="1086" y="295"/>
                  </a:lnTo>
                  <a:lnTo>
                    <a:pt x="1086" y="293"/>
                  </a:lnTo>
                  <a:lnTo>
                    <a:pt x="1084" y="293"/>
                  </a:lnTo>
                  <a:lnTo>
                    <a:pt x="1081" y="291"/>
                  </a:lnTo>
                  <a:lnTo>
                    <a:pt x="1081" y="289"/>
                  </a:lnTo>
                  <a:lnTo>
                    <a:pt x="1079" y="289"/>
                  </a:lnTo>
                  <a:lnTo>
                    <a:pt x="1077" y="289"/>
                  </a:lnTo>
                  <a:lnTo>
                    <a:pt x="1071" y="289"/>
                  </a:lnTo>
                  <a:lnTo>
                    <a:pt x="1067" y="285"/>
                  </a:lnTo>
                  <a:lnTo>
                    <a:pt x="1067" y="283"/>
                  </a:lnTo>
                  <a:lnTo>
                    <a:pt x="1065" y="283"/>
                  </a:lnTo>
                  <a:lnTo>
                    <a:pt x="1065" y="281"/>
                  </a:lnTo>
                  <a:lnTo>
                    <a:pt x="1065" y="281"/>
                  </a:lnTo>
                  <a:lnTo>
                    <a:pt x="1063" y="281"/>
                  </a:lnTo>
                  <a:lnTo>
                    <a:pt x="1063" y="279"/>
                  </a:lnTo>
                  <a:lnTo>
                    <a:pt x="1063" y="279"/>
                  </a:lnTo>
                  <a:lnTo>
                    <a:pt x="1063" y="279"/>
                  </a:lnTo>
                  <a:lnTo>
                    <a:pt x="1061" y="279"/>
                  </a:lnTo>
                  <a:lnTo>
                    <a:pt x="1061" y="277"/>
                  </a:lnTo>
                  <a:lnTo>
                    <a:pt x="1059" y="277"/>
                  </a:lnTo>
                  <a:lnTo>
                    <a:pt x="1057" y="277"/>
                  </a:lnTo>
                  <a:lnTo>
                    <a:pt x="1055" y="277"/>
                  </a:lnTo>
                  <a:lnTo>
                    <a:pt x="1053" y="273"/>
                  </a:lnTo>
                  <a:lnTo>
                    <a:pt x="1051" y="273"/>
                  </a:lnTo>
                  <a:lnTo>
                    <a:pt x="1049" y="273"/>
                  </a:lnTo>
                  <a:lnTo>
                    <a:pt x="1047" y="271"/>
                  </a:lnTo>
                  <a:lnTo>
                    <a:pt x="1047" y="271"/>
                  </a:lnTo>
                  <a:lnTo>
                    <a:pt x="1047" y="271"/>
                  </a:lnTo>
                  <a:lnTo>
                    <a:pt x="1045" y="268"/>
                  </a:lnTo>
                  <a:lnTo>
                    <a:pt x="1038" y="268"/>
                  </a:lnTo>
                  <a:lnTo>
                    <a:pt x="1038" y="268"/>
                  </a:lnTo>
                  <a:lnTo>
                    <a:pt x="1036" y="268"/>
                  </a:lnTo>
                  <a:lnTo>
                    <a:pt x="1036" y="271"/>
                  </a:lnTo>
                  <a:lnTo>
                    <a:pt x="1036" y="273"/>
                  </a:lnTo>
                  <a:lnTo>
                    <a:pt x="1034" y="275"/>
                  </a:lnTo>
                  <a:lnTo>
                    <a:pt x="1034" y="273"/>
                  </a:lnTo>
                  <a:lnTo>
                    <a:pt x="1034" y="275"/>
                  </a:lnTo>
                  <a:lnTo>
                    <a:pt x="1032" y="275"/>
                  </a:lnTo>
                  <a:lnTo>
                    <a:pt x="1032" y="275"/>
                  </a:lnTo>
                  <a:lnTo>
                    <a:pt x="1032" y="277"/>
                  </a:lnTo>
                  <a:lnTo>
                    <a:pt x="1030" y="275"/>
                  </a:lnTo>
                  <a:lnTo>
                    <a:pt x="1030" y="275"/>
                  </a:lnTo>
                  <a:lnTo>
                    <a:pt x="1030" y="277"/>
                  </a:lnTo>
                  <a:lnTo>
                    <a:pt x="1030" y="277"/>
                  </a:lnTo>
                  <a:lnTo>
                    <a:pt x="1028" y="277"/>
                  </a:lnTo>
                  <a:lnTo>
                    <a:pt x="1028" y="279"/>
                  </a:lnTo>
                  <a:lnTo>
                    <a:pt x="1028" y="279"/>
                  </a:lnTo>
                  <a:lnTo>
                    <a:pt x="1028" y="279"/>
                  </a:lnTo>
                  <a:lnTo>
                    <a:pt x="1020" y="279"/>
                  </a:lnTo>
                  <a:lnTo>
                    <a:pt x="1020" y="279"/>
                  </a:lnTo>
                  <a:lnTo>
                    <a:pt x="1018" y="279"/>
                  </a:lnTo>
                  <a:lnTo>
                    <a:pt x="1018" y="277"/>
                  </a:lnTo>
                  <a:lnTo>
                    <a:pt x="1018" y="277"/>
                  </a:lnTo>
                  <a:lnTo>
                    <a:pt x="1016" y="277"/>
                  </a:lnTo>
                  <a:lnTo>
                    <a:pt x="1016" y="277"/>
                  </a:lnTo>
                  <a:lnTo>
                    <a:pt x="1016" y="279"/>
                  </a:lnTo>
                  <a:lnTo>
                    <a:pt x="1016" y="279"/>
                  </a:lnTo>
                  <a:lnTo>
                    <a:pt x="1014" y="277"/>
                  </a:lnTo>
                  <a:lnTo>
                    <a:pt x="1014" y="277"/>
                  </a:lnTo>
                  <a:lnTo>
                    <a:pt x="1014" y="277"/>
                  </a:lnTo>
                  <a:lnTo>
                    <a:pt x="1014" y="277"/>
                  </a:lnTo>
                  <a:lnTo>
                    <a:pt x="1012" y="277"/>
                  </a:lnTo>
                  <a:lnTo>
                    <a:pt x="1010" y="277"/>
                  </a:lnTo>
                  <a:lnTo>
                    <a:pt x="1012" y="275"/>
                  </a:lnTo>
                  <a:lnTo>
                    <a:pt x="1010" y="273"/>
                  </a:lnTo>
                  <a:lnTo>
                    <a:pt x="1010" y="273"/>
                  </a:lnTo>
                  <a:lnTo>
                    <a:pt x="1008" y="271"/>
                  </a:lnTo>
                  <a:lnTo>
                    <a:pt x="1006" y="271"/>
                  </a:lnTo>
                  <a:lnTo>
                    <a:pt x="1006" y="271"/>
                  </a:lnTo>
                  <a:lnTo>
                    <a:pt x="1004" y="271"/>
                  </a:lnTo>
                  <a:lnTo>
                    <a:pt x="1004" y="273"/>
                  </a:lnTo>
                  <a:lnTo>
                    <a:pt x="1004" y="273"/>
                  </a:lnTo>
                  <a:lnTo>
                    <a:pt x="1002" y="273"/>
                  </a:lnTo>
                  <a:lnTo>
                    <a:pt x="1002" y="273"/>
                  </a:lnTo>
                  <a:lnTo>
                    <a:pt x="1000" y="275"/>
                  </a:lnTo>
                  <a:lnTo>
                    <a:pt x="998" y="275"/>
                  </a:lnTo>
                  <a:lnTo>
                    <a:pt x="998" y="275"/>
                  </a:lnTo>
                  <a:lnTo>
                    <a:pt x="995" y="277"/>
                  </a:lnTo>
                  <a:lnTo>
                    <a:pt x="995" y="277"/>
                  </a:lnTo>
                  <a:lnTo>
                    <a:pt x="995" y="277"/>
                  </a:lnTo>
                  <a:lnTo>
                    <a:pt x="993" y="277"/>
                  </a:lnTo>
                  <a:lnTo>
                    <a:pt x="991" y="277"/>
                  </a:lnTo>
                  <a:lnTo>
                    <a:pt x="989" y="277"/>
                  </a:lnTo>
                  <a:lnTo>
                    <a:pt x="989" y="281"/>
                  </a:lnTo>
                  <a:lnTo>
                    <a:pt x="989" y="281"/>
                  </a:lnTo>
                  <a:lnTo>
                    <a:pt x="989" y="281"/>
                  </a:lnTo>
                  <a:lnTo>
                    <a:pt x="987" y="281"/>
                  </a:lnTo>
                  <a:lnTo>
                    <a:pt x="987" y="281"/>
                  </a:lnTo>
                  <a:lnTo>
                    <a:pt x="987" y="281"/>
                  </a:lnTo>
                  <a:lnTo>
                    <a:pt x="987" y="281"/>
                  </a:lnTo>
                  <a:lnTo>
                    <a:pt x="985" y="281"/>
                  </a:lnTo>
                  <a:lnTo>
                    <a:pt x="983" y="283"/>
                  </a:lnTo>
                  <a:lnTo>
                    <a:pt x="983" y="281"/>
                  </a:lnTo>
                  <a:lnTo>
                    <a:pt x="977" y="279"/>
                  </a:lnTo>
                  <a:lnTo>
                    <a:pt x="977" y="277"/>
                  </a:lnTo>
                  <a:lnTo>
                    <a:pt x="975" y="277"/>
                  </a:lnTo>
                  <a:lnTo>
                    <a:pt x="975" y="279"/>
                  </a:lnTo>
                  <a:lnTo>
                    <a:pt x="973" y="279"/>
                  </a:lnTo>
                  <a:lnTo>
                    <a:pt x="973" y="281"/>
                  </a:lnTo>
                  <a:lnTo>
                    <a:pt x="973" y="281"/>
                  </a:lnTo>
                  <a:lnTo>
                    <a:pt x="971" y="281"/>
                  </a:lnTo>
                  <a:lnTo>
                    <a:pt x="969" y="283"/>
                  </a:lnTo>
                  <a:lnTo>
                    <a:pt x="967" y="283"/>
                  </a:lnTo>
                  <a:lnTo>
                    <a:pt x="965" y="283"/>
                  </a:lnTo>
                  <a:lnTo>
                    <a:pt x="961" y="283"/>
                  </a:lnTo>
                  <a:lnTo>
                    <a:pt x="959" y="285"/>
                  </a:lnTo>
                  <a:lnTo>
                    <a:pt x="959" y="285"/>
                  </a:lnTo>
                  <a:lnTo>
                    <a:pt x="957" y="285"/>
                  </a:lnTo>
                  <a:lnTo>
                    <a:pt x="957" y="287"/>
                  </a:lnTo>
                  <a:lnTo>
                    <a:pt x="955" y="289"/>
                  </a:lnTo>
                  <a:lnTo>
                    <a:pt x="955" y="291"/>
                  </a:lnTo>
                  <a:lnTo>
                    <a:pt x="952" y="293"/>
                  </a:lnTo>
                  <a:lnTo>
                    <a:pt x="950" y="293"/>
                  </a:lnTo>
                  <a:lnTo>
                    <a:pt x="946" y="293"/>
                  </a:lnTo>
                  <a:lnTo>
                    <a:pt x="944" y="293"/>
                  </a:lnTo>
                  <a:lnTo>
                    <a:pt x="944" y="293"/>
                  </a:lnTo>
                  <a:lnTo>
                    <a:pt x="944" y="295"/>
                  </a:lnTo>
                  <a:lnTo>
                    <a:pt x="944" y="297"/>
                  </a:lnTo>
                  <a:lnTo>
                    <a:pt x="940" y="299"/>
                  </a:lnTo>
                  <a:lnTo>
                    <a:pt x="938" y="297"/>
                  </a:lnTo>
                  <a:lnTo>
                    <a:pt x="936" y="293"/>
                  </a:lnTo>
                  <a:lnTo>
                    <a:pt x="934" y="291"/>
                  </a:lnTo>
                  <a:lnTo>
                    <a:pt x="932" y="291"/>
                  </a:lnTo>
                  <a:lnTo>
                    <a:pt x="926" y="291"/>
                  </a:lnTo>
                  <a:lnTo>
                    <a:pt x="926" y="291"/>
                  </a:lnTo>
                  <a:lnTo>
                    <a:pt x="924" y="289"/>
                  </a:lnTo>
                  <a:lnTo>
                    <a:pt x="924" y="289"/>
                  </a:lnTo>
                  <a:lnTo>
                    <a:pt x="924" y="287"/>
                  </a:lnTo>
                  <a:lnTo>
                    <a:pt x="924" y="287"/>
                  </a:lnTo>
                  <a:lnTo>
                    <a:pt x="922" y="287"/>
                  </a:lnTo>
                  <a:lnTo>
                    <a:pt x="918" y="285"/>
                  </a:lnTo>
                  <a:lnTo>
                    <a:pt x="918" y="285"/>
                  </a:lnTo>
                  <a:lnTo>
                    <a:pt x="916" y="285"/>
                  </a:lnTo>
                  <a:lnTo>
                    <a:pt x="916" y="283"/>
                  </a:lnTo>
                  <a:lnTo>
                    <a:pt x="916" y="283"/>
                  </a:lnTo>
                  <a:lnTo>
                    <a:pt x="916" y="283"/>
                  </a:lnTo>
                  <a:lnTo>
                    <a:pt x="916" y="281"/>
                  </a:lnTo>
                  <a:lnTo>
                    <a:pt x="918" y="281"/>
                  </a:lnTo>
                  <a:lnTo>
                    <a:pt x="918" y="279"/>
                  </a:lnTo>
                  <a:lnTo>
                    <a:pt x="916" y="279"/>
                  </a:lnTo>
                  <a:lnTo>
                    <a:pt x="914" y="277"/>
                  </a:lnTo>
                  <a:lnTo>
                    <a:pt x="911" y="277"/>
                  </a:lnTo>
                  <a:lnTo>
                    <a:pt x="911" y="277"/>
                  </a:lnTo>
                  <a:lnTo>
                    <a:pt x="911" y="277"/>
                  </a:lnTo>
                  <a:lnTo>
                    <a:pt x="911" y="279"/>
                  </a:lnTo>
                  <a:lnTo>
                    <a:pt x="909" y="279"/>
                  </a:lnTo>
                  <a:lnTo>
                    <a:pt x="909" y="283"/>
                  </a:lnTo>
                  <a:lnTo>
                    <a:pt x="909" y="283"/>
                  </a:lnTo>
                  <a:lnTo>
                    <a:pt x="909" y="283"/>
                  </a:lnTo>
                  <a:lnTo>
                    <a:pt x="907" y="283"/>
                  </a:lnTo>
                  <a:lnTo>
                    <a:pt x="907" y="285"/>
                  </a:lnTo>
                  <a:lnTo>
                    <a:pt x="907" y="285"/>
                  </a:lnTo>
                  <a:lnTo>
                    <a:pt x="905" y="285"/>
                  </a:lnTo>
                  <a:lnTo>
                    <a:pt x="905" y="285"/>
                  </a:lnTo>
                  <a:lnTo>
                    <a:pt x="903" y="285"/>
                  </a:lnTo>
                  <a:lnTo>
                    <a:pt x="903" y="285"/>
                  </a:lnTo>
                  <a:lnTo>
                    <a:pt x="903" y="285"/>
                  </a:lnTo>
                  <a:lnTo>
                    <a:pt x="899" y="283"/>
                  </a:lnTo>
                  <a:lnTo>
                    <a:pt x="899" y="283"/>
                  </a:lnTo>
                  <a:lnTo>
                    <a:pt x="899" y="283"/>
                  </a:lnTo>
                  <a:lnTo>
                    <a:pt x="895" y="283"/>
                  </a:lnTo>
                  <a:lnTo>
                    <a:pt x="895" y="283"/>
                  </a:lnTo>
                  <a:lnTo>
                    <a:pt x="893" y="283"/>
                  </a:lnTo>
                  <a:lnTo>
                    <a:pt x="893" y="283"/>
                  </a:lnTo>
                  <a:lnTo>
                    <a:pt x="891" y="281"/>
                  </a:lnTo>
                  <a:lnTo>
                    <a:pt x="891" y="281"/>
                  </a:lnTo>
                  <a:lnTo>
                    <a:pt x="891" y="279"/>
                  </a:lnTo>
                  <a:lnTo>
                    <a:pt x="891" y="277"/>
                  </a:lnTo>
                  <a:lnTo>
                    <a:pt x="889" y="275"/>
                  </a:lnTo>
                  <a:lnTo>
                    <a:pt x="889" y="275"/>
                  </a:lnTo>
                  <a:lnTo>
                    <a:pt x="889" y="275"/>
                  </a:lnTo>
                  <a:lnTo>
                    <a:pt x="887" y="275"/>
                  </a:lnTo>
                  <a:lnTo>
                    <a:pt x="887" y="275"/>
                  </a:lnTo>
                  <a:lnTo>
                    <a:pt x="887" y="275"/>
                  </a:lnTo>
                  <a:lnTo>
                    <a:pt x="883" y="275"/>
                  </a:lnTo>
                  <a:lnTo>
                    <a:pt x="883" y="275"/>
                  </a:lnTo>
                  <a:lnTo>
                    <a:pt x="883" y="275"/>
                  </a:lnTo>
                  <a:lnTo>
                    <a:pt x="881" y="275"/>
                  </a:lnTo>
                  <a:lnTo>
                    <a:pt x="881" y="277"/>
                  </a:lnTo>
                  <a:lnTo>
                    <a:pt x="881" y="279"/>
                  </a:lnTo>
                  <a:lnTo>
                    <a:pt x="881" y="283"/>
                  </a:lnTo>
                  <a:lnTo>
                    <a:pt x="879" y="285"/>
                  </a:lnTo>
                  <a:lnTo>
                    <a:pt x="877" y="285"/>
                  </a:lnTo>
                  <a:lnTo>
                    <a:pt x="873" y="285"/>
                  </a:lnTo>
                  <a:lnTo>
                    <a:pt x="873" y="287"/>
                  </a:lnTo>
                  <a:lnTo>
                    <a:pt x="875" y="287"/>
                  </a:lnTo>
                  <a:lnTo>
                    <a:pt x="875" y="287"/>
                  </a:lnTo>
                  <a:lnTo>
                    <a:pt x="875" y="289"/>
                  </a:lnTo>
                  <a:lnTo>
                    <a:pt x="875" y="289"/>
                  </a:lnTo>
                  <a:lnTo>
                    <a:pt x="873" y="291"/>
                  </a:lnTo>
                  <a:lnTo>
                    <a:pt x="873" y="291"/>
                  </a:lnTo>
                  <a:lnTo>
                    <a:pt x="873" y="295"/>
                  </a:lnTo>
                  <a:lnTo>
                    <a:pt x="873" y="297"/>
                  </a:lnTo>
                  <a:lnTo>
                    <a:pt x="871" y="299"/>
                  </a:lnTo>
                  <a:lnTo>
                    <a:pt x="868" y="299"/>
                  </a:lnTo>
                  <a:lnTo>
                    <a:pt x="864" y="297"/>
                  </a:lnTo>
                  <a:lnTo>
                    <a:pt x="864" y="295"/>
                  </a:lnTo>
                  <a:lnTo>
                    <a:pt x="862" y="293"/>
                  </a:lnTo>
                  <a:lnTo>
                    <a:pt x="862" y="291"/>
                  </a:lnTo>
                  <a:lnTo>
                    <a:pt x="862" y="289"/>
                  </a:lnTo>
                  <a:lnTo>
                    <a:pt x="864" y="285"/>
                  </a:lnTo>
                  <a:lnTo>
                    <a:pt x="864" y="283"/>
                  </a:lnTo>
                  <a:lnTo>
                    <a:pt x="864" y="283"/>
                  </a:lnTo>
                  <a:lnTo>
                    <a:pt x="862" y="281"/>
                  </a:lnTo>
                  <a:lnTo>
                    <a:pt x="862" y="281"/>
                  </a:lnTo>
                  <a:lnTo>
                    <a:pt x="860" y="279"/>
                  </a:lnTo>
                  <a:lnTo>
                    <a:pt x="860" y="279"/>
                  </a:lnTo>
                  <a:lnTo>
                    <a:pt x="860" y="281"/>
                  </a:lnTo>
                  <a:lnTo>
                    <a:pt x="858" y="281"/>
                  </a:lnTo>
                  <a:lnTo>
                    <a:pt x="858" y="281"/>
                  </a:lnTo>
                  <a:lnTo>
                    <a:pt x="858" y="283"/>
                  </a:lnTo>
                  <a:lnTo>
                    <a:pt x="856" y="285"/>
                  </a:lnTo>
                  <a:lnTo>
                    <a:pt x="856" y="285"/>
                  </a:lnTo>
                  <a:lnTo>
                    <a:pt x="854" y="283"/>
                  </a:lnTo>
                  <a:lnTo>
                    <a:pt x="852" y="283"/>
                  </a:lnTo>
                  <a:lnTo>
                    <a:pt x="852" y="285"/>
                  </a:lnTo>
                  <a:lnTo>
                    <a:pt x="850" y="285"/>
                  </a:lnTo>
                  <a:lnTo>
                    <a:pt x="850" y="285"/>
                  </a:lnTo>
                  <a:lnTo>
                    <a:pt x="850" y="285"/>
                  </a:lnTo>
                  <a:lnTo>
                    <a:pt x="850" y="287"/>
                  </a:lnTo>
                  <a:lnTo>
                    <a:pt x="848" y="287"/>
                  </a:lnTo>
                  <a:lnTo>
                    <a:pt x="848" y="287"/>
                  </a:lnTo>
                  <a:lnTo>
                    <a:pt x="848" y="289"/>
                  </a:lnTo>
                  <a:lnTo>
                    <a:pt x="846" y="289"/>
                  </a:lnTo>
                  <a:lnTo>
                    <a:pt x="842" y="289"/>
                  </a:lnTo>
                  <a:lnTo>
                    <a:pt x="840" y="289"/>
                  </a:lnTo>
                  <a:lnTo>
                    <a:pt x="840" y="285"/>
                  </a:lnTo>
                  <a:lnTo>
                    <a:pt x="838" y="283"/>
                  </a:lnTo>
                  <a:lnTo>
                    <a:pt x="838" y="283"/>
                  </a:lnTo>
                  <a:lnTo>
                    <a:pt x="836" y="281"/>
                  </a:lnTo>
                  <a:lnTo>
                    <a:pt x="834" y="281"/>
                  </a:lnTo>
                  <a:lnTo>
                    <a:pt x="830" y="281"/>
                  </a:lnTo>
                  <a:lnTo>
                    <a:pt x="828" y="281"/>
                  </a:lnTo>
                  <a:lnTo>
                    <a:pt x="828" y="279"/>
                  </a:lnTo>
                  <a:lnTo>
                    <a:pt x="828" y="275"/>
                  </a:lnTo>
                  <a:lnTo>
                    <a:pt x="825" y="273"/>
                  </a:lnTo>
                  <a:lnTo>
                    <a:pt x="821" y="271"/>
                  </a:lnTo>
                  <a:lnTo>
                    <a:pt x="819" y="273"/>
                  </a:lnTo>
                  <a:lnTo>
                    <a:pt x="815" y="275"/>
                  </a:lnTo>
                  <a:lnTo>
                    <a:pt x="809" y="283"/>
                  </a:lnTo>
                  <a:lnTo>
                    <a:pt x="805" y="285"/>
                  </a:lnTo>
                  <a:lnTo>
                    <a:pt x="801" y="285"/>
                  </a:lnTo>
                  <a:lnTo>
                    <a:pt x="797" y="285"/>
                  </a:lnTo>
                  <a:lnTo>
                    <a:pt x="795" y="283"/>
                  </a:lnTo>
                  <a:lnTo>
                    <a:pt x="795" y="283"/>
                  </a:lnTo>
                  <a:lnTo>
                    <a:pt x="795" y="281"/>
                  </a:lnTo>
                  <a:lnTo>
                    <a:pt x="795" y="281"/>
                  </a:lnTo>
                  <a:lnTo>
                    <a:pt x="795" y="279"/>
                  </a:lnTo>
                  <a:lnTo>
                    <a:pt x="795" y="277"/>
                  </a:lnTo>
                  <a:lnTo>
                    <a:pt x="795" y="277"/>
                  </a:lnTo>
                  <a:lnTo>
                    <a:pt x="795" y="275"/>
                  </a:lnTo>
                  <a:lnTo>
                    <a:pt x="795" y="275"/>
                  </a:lnTo>
                  <a:lnTo>
                    <a:pt x="795" y="273"/>
                  </a:lnTo>
                  <a:lnTo>
                    <a:pt x="795" y="273"/>
                  </a:lnTo>
                  <a:lnTo>
                    <a:pt x="793" y="273"/>
                  </a:lnTo>
                  <a:lnTo>
                    <a:pt x="791" y="271"/>
                  </a:lnTo>
                  <a:lnTo>
                    <a:pt x="787" y="271"/>
                  </a:lnTo>
                  <a:lnTo>
                    <a:pt x="782" y="268"/>
                  </a:lnTo>
                  <a:lnTo>
                    <a:pt x="782" y="264"/>
                  </a:lnTo>
                  <a:lnTo>
                    <a:pt x="780" y="262"/>
                  </a:lnTo>
                  <a:lnTo>
                    <a:pt x="782" y="260"/>
                  </a:lnTo>
                  <a:lnTo>
                    <a:pt x="782" y="256"/>
                  </a:lnTo>
                  <a:lnTo>
                    <a:pt x="780" y="256"/>
                  </a:lnTo>
                  <a:lnTo>
                    <a:pt x="778" y="256"/>
                  </a:lnTo>
                  <a:lnTo>
                    <a:pt x="774" y="256"/>
                  </a:lnTo>
                  <a:lnTo>
                    <a:pt x="770" y="258"/>
                  </a:lnTo>
                  <a:lnTo>
                    <a:pt x="760" y="256"/>
                  </a:lnTo>
                  <a:lnTo>
                    <a:pt x="758" y="256"/>
                  </a:lnTo>
                  <a:lnTo>
                    <a:pt x="756" y="258"/>
                  </a:lnTo>
                  <a:lnTo>
                    <a:pt x="754" y="260"/>
                  </a:lnTo>
                  <a:lnTo>
                    <a:pt x="754" y="262"/>
                  </a:lnTo>
                  <a:lnTo>
                    <a:pt x="752" y="262"/>
                  </a:lnTo>
                  <a:lnTo>
                    <a:pt x="750" y="264"/>
                  </a:lnTo>
                  <a:lnTo>
                    <a:pt x="746" y="264"/>
                  </a:lnTo>
                  <a:lnTo>
                    <a:pt x="746" y="262"/>
                  </a:lnTo>
                  <a:lnTo>
                    <a:pt x="742" y="260"/>
                  </a:lnTo>
                  <a:lnTo>
                    <a:pt x="739" y="258"/>
                  </a:lnTo>
                  <a:lnTo>
                    <a:pt x="739" y="258"/>
                  </a:lnTo>
                  <a:lnTo>
                    <a:pt x="737" y="256"/>
                  </a:lnTo>
                  <a:lnTo>
                    <a:pt x="737" y="254"/>
                  </a:lnTo>
                  <a:lnTo>
                    <a:pt x="735" y="254"/>
                  </a:lnTo>
                  <a:lnTo>
                    <a:pt x="733" y="254"/>
                  </a:lnTo>
                  <a:lnTo>
                    <a:pt x="731" y="254"/>
                  </a:lnTo>
                  <a:lnTo>
                    <a:pt x="725" y="258"/>
                  </a:lnTo>
                  <a:lnTo>
                    <a:pt x="725" y="256"/>
                  </a:lnTo>
                  <a:lnTo>
                    <a:pt x="713" y="254"/>
                  </a:lnTo>
                  <a:lnTo>
                    <a:pt x="711" y="254"/>
                  </a:lnTo>
                  <a:lnTo>
                    <a:pt x="705" y="250"/>
                  </a:lnTo>
                  <a:lnTo>
                    <a:pt x="703" y="250"/>
                  </a:lnTo>
                  <a:lnTo>
                    <a:pt x="701" y="250"/>
                  </a:lnTo>
                  <a:lnTo>
                    <a:pt x="701" y="250"/>
                  </a:lnTo>
                  <a:lnTo>
                    <a:pt x="699" y="250"/>
                  </a:lnTo>
                  <a:lnTo>
                    <a:pt x="696" y="250"/>
                  </a:lnTo>
                  <a:lnTo>
                    <a:pt x="692" y="250"/>
                  </a:lnTo>
                  <a:lnTo>
                    <a:pt x="690" y="248"/>
                  </a:lnTo>
                  <a:lnTo>
                    <a:pt x="686" y="250"/>
                  </a:lnTo>
                  <a:lnTo>
                    <a:pt x="684" y="248"/>
                  </a:lnTo>
                  <a:lnTo>
                    <a:pt x="682" y="248"/>
                  </a:lnTo>
                  <a:lnTo>
                    <a:pt x="682" y="246"/>
                  </a:lnTo>
                  <a:lnTo>
                    <a:pt x="682" y="240"/>
                  </a:lnTo>
                  <a:lnTo>
                    <a:pt x="682" y="238"/>
                  </a:lnTo>
                  <a:lnTo>
                    <a:pt x="682" y="238"/>
                  </a:lnTo>
                  <a:lnTo>
                    <a:pt x="682" y="236"/>
                  </a:lnTo>
                  <a:lnTo>
                    <a:pt x="678" y="234"/>
                  </a:lnTo>
                  <a:lnTo>
                    <a:pt x="678" y="232"/>
                  </a:lnTo>
                  <a:lnTo>
                    <a:pt x="678" y="230"/>
                  </a:lnTo>
                  <a:lnTo>
                    <a:pt x="676" y="227"/>
                  </a:lnTo>
                  <a:lnTo>
                    <a:pt x="674" y="227"/>
                  </a:lnTo>
                  <a:lnTo>
                    <a:pt x="674" y="227"/>
                  </a:lnTo>
                  <a:lnTo>
                    <a:pt x="672" y="227"/>
                  </a:lnTo>
                  <a:lnTo>
                    <a:pt x="672" y="227"/>
                  </a:lnTo>
                  <a:lnTo>
                    <a:pt x="670" y="225"/>
                  </a:lnTo>
                  <a:lnTo>
                    <a:pt x="670" y="225"/>
                  </a:lnTo>
                  <a:lnTo>
                    <a:pt x="670" y="225"/>
                  </a:lnTo>
                  <a:lnTo>
                    <a:pt x="670" y="223"/>
                  </a:lnTo>
                  <a:lnTo>
                    <a:pt x="668" y="223"/>
                  </a:lnTo>
                  <a:lnTo>
                    <a:pt x="666" y="223"/>
                  </a:lnTo>
                  <a:lnTo>
                    <a:pt x="666" y="223"/>
                  </a:lnTo>
                  <a:lnTo>
                    <a:pt x="666" y="230"/>
                  </a:lnTo>
                  <a:lnTo>
                    <a:pt x="664" y="232"/>
                  </a:lnTo>
                  <a:lnTo>
                    <a:pt x="664" y="232"/>
                  </a:lnTo>
                  <a:lnTo>
                    <a:pt x="662" y="232"/>
                  </a:lnTo>
                  <a:lnTo>
                    <a:pt x="660" y="232"/>
                  </a:lnTo>
                  <a:lnTo>
                    <a:pt x="655" y="230"/>
                  </a:lnTo>
                  <a:lnTo>
                    <a:pt x="651" y="227"/>
                  </a:lnTo>
                  <a:lnTo>
                    <a:pt x="651" y="227"/>
                  </a:lnTo>
                  <a:lnTo>
                    <a:pt x="649" y="230"/>
                  </a:lnTo>
                  <a:lnTo>
                    <a:pt x="649" y="230"/>
                  </a:lnTo>
                  <a:lnTo>
                    <a:pt x="647" y="232"/>
                  </a:lnTo>
                  <a:lnTo>
                    <a:pt x="647" y="232"/>
                  </a:lnTo>
                  <a:lnTo>
                    <a:pt x="641" y="232"/>
                  </a:lnTo>
                  <a:lnTo>
                    <a:pt x="639" y="230"/>
                  </a:lnTo>
                  <a:lnTo>
                    <a:pt x="639" y="230"/>
                  </a:lnTo>
                  <a:lnTo>
                    <a:pt x="637" y="225"/>
                  </a:lnTo>
                  <a:lnTo>
                    <a:pt x="621" y="211"/>
                  </a:lnTo>
                  <a:lnTo>
                    <a:pt x="621" y="211"/>
                  </a:lnTo>
                  <a:lnTo>
                    <a:pt x="619" y="211"/>
                  </a:lnTo>
                  <a:lnTo>
                    <a:pt x="619" y="211"/>
                  </a:lnTo>
                  <a:lnTo>
                    <a:pt x="617" y="209"/>
                  </a:lnTo>
                  <a:lnTo>
                    <a:pt x="612" y="211"/>
                  </a:lnTo>
                  <a:lnTo>
                    <a:pt x="610" y="211"/>
                  </a:lnTo>
                  <a:lnTo>
                    <a:pt x="610" y="205"/>
                  </a:lnTo>
                  <a:lnTo>
                    <a:pt x="610" y="193"/>
                  </a:lnTo>
                  <a:lnTo>
                    <a:pt x="610" y="180"/>
                  </a:lnTo>
                  <a:lnTo>
                    <a:pt x="610" y="168"/>
                  </a:lnTo>
                  <a:lnTo>
                    <a:pt x="610" y="156"/>
                  </a:lnTo>
                  <a:lnTo>
                    <a:pt x="610" y="143"/>
                  </a:lnTo>
                  <a:lnTo>
                    <a:pt x="610" y="131"/>
                  </a:lnTo>
                  <a:lnTo>
                    <a:pt x="610" y="119"/>
                  </a:lnTo>
                  <a:lnTo>
                    <a:pt x="610" y="107"/>
                  </a:lnTo>
                  <a:lnTo>
                    <a:pt x="610" y="94"/>
                  </a:lnTo>
                  <a:lnTo>
                    <a:pt x="610" y="82"/>
                  </a:lnTo>
                  <a:lnTo>
                    <a:pt x="610" y="70"/>
                  </a:lnTo>
                  <a:lnTo>
                    <a:pt x="610" y="57"/>
                  </a:lnTo>
                  <a:lnTo>
                    <a:pt x="610" y="45"/>
                  </a:lnTo>
                  <a:lnTo>
                    <a:pt x="610" y="33"/>
                  </a:lnTo>
                  <a:lnTo>
                    <a:pt x="610" y="21"/>
                  </a:lnTo>
                  <a:lnTo>
                    <a:pt x="610" y="8"/>
                  </a:lnTo>
                  <a:lnTo>
                    <a:pt x="610" y="4"/>
                  </a:lnTo>
                  <a:lnTo>
                    <a:pt x="610" y="4"/>
                  </a:lnTo>
                  <a:lnTo>
                    <a:pt x="594" y="4"/>
                  </a:lnTo>
                  <a:lnTo>
                    <a:pt x="582" y="4"/>
                  </a:lnTo>
                  <a:lnTo>
                    <a:pt x="565" y="4"/>
                  </a:lnTo>
                  <a:lnTo>
                    <a:pt x="545" y="4"/>
                  </a:lnTo>
                  <a:lnTo>
                    <a:pt x="524" y="2"/>
                  </a:lnTo>
                  <a:lnTo>
                    <a:pt x="502" y="2"/>
                  </a:lnTo>
                  <a:lnTo>
                    <a:pt x="477" y="2"/>
                  </a:lnTo>
                  <a:lnTo>
                    <a:pt x="453" y="2"/>
                  </a:lnTo>
                  <a:lnTo>
                    <a:pt x="430" y="2"/>
                  </a:lnTo>
                  <a:lnTo>
                    <a:pt x="408" y="2"/>
                  </a:lnTo>
                  <a:lnTo>
                    <a:pt x="389" y="0"/>
                  </a:lnTo>
                  <a:lnTo>
                    <a:pt x="373" y="0"/>
                  </a:lnTo>
                  <a:lnTo>
                    <a:pt x="361" y="0"/>
                  </a:lnTo>
                  <a:lnTo>
                    <a:pt x="352" y="0"/>
                  </a:lnTo>
                  <a:lnTo>
                    <a:pt x="348" y="0"/>
                  </a:lnTo>
                  <a:lnTo>
                    <a:pt x="346" y="0"/>
                  </a:lnTo>
                  <a:lnTo>
                    <a:pt x="346" y="2"/>
                  </a:lnTo>
                  <a:lnTo>
                    <a:pt x="346" y="4"/>
                  </a:lnTo>
                  <a:lnTo>
                    <a:pt x="344" y="21"/>
                  </a:lnTo>
                  <a:lnTo>
                    <a:pt x="344" y="35"/>
                  </a:lnTo>
                  <a:lnTo>
                    <a:pt x="344" y="49"/>
                  </a:lnTo>
                  <a:lnTo>
                    <a:pt x="344" y="66"/>
                  </a:lnTo>
                  <a:lnTo>
                    <a:pt x="342" y="80"/>
                  </a:lnTo>
                  <a:lnTo>
                    <a:pt x="342" y="94"/>
                  </a:lnTo>
                  <a:lnTo>
                    <a:pt x="342" y="111"/>
                  </a:lnTo>
                  <a:lnTo>
                    <a:pt x="342" y="125"/>
                  </a:lnTo>
                  <a:lnTo>
                    <a:pt x="342" y="139"/>
                  </a:lnTo>
                  <a:lnTo>
                    <a:pt x="340" y="156"/>
                  </a:lnTo>
                  <a:lnTo>
                    <a:pt x="340" y="170"/>
                  </a:lnTo>
                  <a:lnTo>
                    <a:pt x="340" y="184"/>
                  </a:lnTo>
                  <a:lnTo>
                    <a:pt x="340" y="199"/>
                  </a:lnTo>
                  <a:lnTo>
                    <a:pt x="338" y="215"/>
                  </a:lnTo>
                  <a:lnTo>
                    <a:pt x="338" y="230"/>
                  </a:lnTo>
                  <a:lnTo>
                    <a:pt x="338" y="244"/>
                  </a:lnTo>
                  <a:lnTo>
                    <a:pt x="338" y="260"/>
                  </a:lnTo>
                  <a:lnTo>
                    <a:pt x="336" y="275"/>
                  </a:lnTo>
                  <a:lnTo>
                    <a:pt x="336" y="289"/>
                  </a:lnTo>
                  <a:lnTo>
                    <a:pt x="336" y="305"/>
                  </a:lnTo>
                  <a:lnTo>
                    <a:pt x="336" y="320"/>
                  </a:lnTo>
                  <a:lnTo>
                    <a:pt x="334" y="334"/>
                  </a:lnTo>
                  <a:lnTo>
                    <a:pt x="334" y="350"/>
                  </a:lnTo>
                  <a:lnTo>
                    <a:pt x="334" y="365"/>
                  </a:lnTo>
                  <a:lnTo>
                    <a:pt x="334" y="379"/>
                  </a:lnTo>
                  <a:lnTo>
                    <a:pt x="334" y="396"/>
                  </a:lnTo>
                  <a:lnTo>
                    <a:pt x="332" y="410"/>
                  </a:lnTo>
                  <a:lnTo>
                    <a:pt x="332" y="424"/>
                  </a:lnTo>
                  <a:lnTo>
                    <a:pt x="332" y="441"/>
                  </a:lnTo>
                  <a:lnTo>
                    <a:pt x="332" y="455"/>
                  </a:lnTo>
                  <a:lnTo>
                    <a:pt x="330" y="469"/>
                  </a:lnTo>
                  <a:lnTo>
                    <a:pt x="330" y="486"/>
                  </a:lnTo>
                  <a:lnTo>
                    <a:pt x="309" y="484"/>
                  </a:lnTo>
                  <a:lnTo>
                    <a:pt x="289" y="484"/>
                  </a:lnTo>
                  <a:lnTo>
                    <a:pt x="268" y="484"/>
                  </a:lnTo>
                  <a:lnTo>
                    <a:pt x="248" y="482"/>
                  </a:lnTo>
                  <a:lnTo>
                    <a:pt x="229" y="482"/>
                  </a:lnTo>
                  <a:lnTo>
                    <a:pt x="209" y="482"/>
                  </a:lnTo>
                  <a:lnTo>
                    <a:pt x="189" y="480"/>
                  </a:lnTo>
                  <a:lnTo>
                    <a:pt x="168" y="480"/>
                  </a:lnTo>
                  <a:lnTo>
                    <a:pt x="148" y="478"/>
                  </a:lnTo>
                  <a:lnTo>
                    <a:pt x="127" y="478"/>
                  </a:lnTo>
                  <a:lnTo>
                    <a:pt x="107" y="475"/>
                  </a:lnTo>
                  <a:lnTo>
                    <a:pt x="86" y="475"/>
                  </a:lnTo>
                  <a:lnTo>
                    <a:pt x="66" y="473"/>
                  </a:lnTo>
                  <a:lnTo>
                    <a:pt x="45" y="473"/>
                  </a:lnTo>
                  <a:lnTo>
                    <a:pt x="25" y="471"/>
                  </a:lnTo>
                  <a:lnTo>
                    <a:pt x="4" y="471"/>
                  </a:lnTo>
                  <a:lnTo>
                    <a:pt x="2" y="471"/>
                  </a:lnTo>
                  <a:lnTo>
                    <a:pt x="0" y="471"/>
                  </a:lnTo>
                  <a:lnTo>
                    <a:pt x="0" y="471"/>
                  </a:lnTo>
                  <a:lnTo>
                    <a:pt x="2" y="475"/>
                  </a:lnTo>
                  <a:lnTo>
                    <a:pt x="2" y="478"/>
                  </a:lnTo>
                  <a:lnTo>
                    <a:pt x="4" y="482"/>
                  </a:lnTo>
                  <a:lnTo>
                    <a:pt x="4" y="484"/>
                  </a:lnTo>
                  <a:lnTo>
                    <a:pt x="6" y="486"/>
                  </a:lnTo>
                  <a:lnTo>
                    <a:pt x="4" y="488"/>
                  </a:lnTo>
                  <a:lnTo>
                    <a:pt x="6" y="488"/>
                  </a:lnTo>
                  <a:lnTo>
                    <a:pt x="6" y="490"/>
                  </a:lnTo>
                  <a:lnTo>
                    <a:pt x="8" y="490"/>
                  </a:lnTo>
                  <a:lnTo>
                    <a:pt x="8" y="490"/>
                  </a:lnTo>
                  <a:lnTo>
                    <a:pt x="10" y="492"/>
                  </a:lnTo>
                  <a:lnTo>
                    <a:pt x="14" y="498"/>
                  </a:lnTo>
                  <a:lnTo>
                    <a:pt x="16" y="498"/>
                  </a:lnTo>
                  <a:lnTo>
                    <a:pt x="21" y="498"/>
                  </a:lnTo>
                  <a:lnTo>
                    <a:pt x="25" y="500"/>
                  </a:lnTo>
                  <a:lnTo>
                    <a:pt x="27" y="502"/>
                  </a:lnTo>
                  <a:lnTo>
                    <a:pt x="29" y="506"/>
                  </a:lnTo>
                  <a:lnTo>
                    <a:pt x="31" y="510"/>
                  </a:lnTo>
                  <a:lnTo>
                    <a:pt x="33" y="518"/>
                  </a:lnTo>
                  <a:lnTo>
                    <a:pt x="33" y="521"/>
                  </a:lnTo>
                  <a:lnTo>
                    <a:pt x="37" y="525"/>
                  </a:lnTo>
                  <a:lnTo>
                    <a:pt x="39" y="527"/>
                  </a:lnTo>
                  <a:lnTo>
                    <a:pt x="39" y="527"/>
                  </a:lnTo>
                  <a:lnTo>
                    <a:pt x="39" y="529"/>
                  </a:lnTo>
                  <a:lnTo>
                    <a:pt x="39" y="529"/>
                  </a:lnTo>
                  <a:lnTo>
                    <a:pt x="39" y="529"/>
                  </a:lnTo>
                  <a:lnTo>
                    <a:pt x="43" y="531"/>
                  </a:lnTo>
                  <a:lnTo>
                    <a:pt x="43" y="533"/>
                  </a:lnTo>
                  <a:lnTo>
                    <a:pt x="45" y="533"/>
                  </a:lnTo>
                  <a:lnTo>
                    <a:pt x="49" y="535"/>
                  </a:lnTo>
                  <a:lnTo>
                    <a:pt x="51" y="537"/>
                  </a:lnTo>
                  <a:lnTo>
                    <a:pt x="53" y="537"/>
                  </a:lnTo>
                  <a:lnTo>
                    <a:pt x="55" y="539"/>
                  </a:lnTo>
                  <a:lnTo>
                    <a:pt x="57" y="539"/>
                  </a:lnTo>
                  <a:lnTo>
                    <a:pt x="62" y="541"/>
                  </a:lnTo>
                  <a:lnTo>
                    <a:pt x="62" y="543"/>
                  </a:lnTo>
                  <a:lnTo>
                    <a:pt x="64" y="543"/>
                  </a:lnTo>
                  <a:lnTo>
                    <a:pt x="64" y="545"/>
                  </a:lnTo>
                  <a:lnTo>
                    <a:pt x="64" y="547"/>
                  </a:lnTo>
                  <a:lnTo>
                    <a:pt x="66" y="547"/>
                  </a:lnTo>
                  <a:lnTo>
                    <a:pt x="68" y="549"/>
                  </a:lnTo>
                  <a:lnTo>
                    <a:pt x="68" y="549"/>
                  </a:lnTo>
                  <a:lnTo>
                    <a:pt x="68" y="549"/>
                  </a:lnTo>
                  <a:lnTo>
                    <a:pt x="70" y="551"/>
                  </a:lnTo>
                  <a:lnTo>
                    <a:pt x="76" y="559"/>
                  </a:lnTo>
                  <a:lnTo>
                    <a:pt x="78" y="562"/>
                  </a:lnTo>
                  <a:lnTo>
                    <a:pt x="78" y="564"/>
                  </a:lnTo>
                  <a:lnTo>
                    <a:pt x="84" y="568"/>
                  </a:lnTo>
                  <a:lnTo>
                    <a:pt x="86" y="570"/>
                  </a:lnTo>
                  <a:lnTo>
                    <a:pt x="86" y="570"/>
                  </a:lnTo>
                  <a:lnTo>
                    <a:pt x="90" y="572"/>
                  </a:lnTo>
                  <a:lnTo>
                    <a:pt x="90" y="574"/>
                  </a:lnTo>
                  <a:lnTo>
                    <a:pt x="92" y="574"/>
                  </a:lnTo>
                  <a:lnTo>
                    <a:pt x="94" y="576"/>
                  </a:lnTo>
                  <a:lnTo>
                    <a:pt x="94" y="578"/>
                  </a:lnTo>
                  <a:lnTo>
                    <a:pt x="96" y="582"/>
                  </a:lnTo>
                  <a:lnTo>
                    <a:pt x="96" y="584"/>
                  </a:lnTo>
                  <a:lnTo>
                    <a:pt x="98" y="584"/>
                  </a:lnTo>
                  <a:lnTo>
                    <a:pt x="103" y="588"/>
                  </a:lnTo>
                  <a:lnTo>
                    <a:pt x="109" y="594"/>
                  </a:lnTo>
                  <a:lnTo>
                    <a:pt x="113" y="600"/>
                  </a:lnTo>
                  <a:lnTo>
                    <a:pt x="113" y="600"/>
                  </a:lnTo>
                  <a:lnTo>
                    <a:pt x="117" y="603"/>
                  </a:lnTo>
                  <a:lnTo>
                    <a:pt x="121" y="605"/>
                  </a:lnTo>
                  <a:lnTo>
                    <a:pt x="123" y="605"/>
                  </a:lnTo>
                  <a:lnTo>
                    <a:pt x="123" y="607"/>
                  </a:lnTo>
                  <a:lnTo>
                    <a:pt x="123" y="607"/>
                  </a:lnTo>
                  <a:lnTo>
                    <a:pt x="125" y="607"/>
                  </a:lnTo>
                  <a:lnTo>
                    <a:pt x="125" y="607"/>
                  </a:lnTo>
                  <a:lnTo>
                    <a:pt x="125" y="607"/>
                  </a:lnTo>
                  <a:lnTo>
                    <a:pt x="125" y="607"/>
                  </a:lnTo>
                  <a:lnTo>
                    <a:pt x="125" y="607"/>
                  </a:lnTo>
                  <a:lnTo>
                    <a:pt x="127" y="607"/>
                  </a:lnTo>
                  <a:lnTo>
                    <a:pt x="127" y="607"/>
                  </a:lnTo>
                  <a:lnTo>
                    <a:pt x="129" y="607"/>
                  </a:lnTo>
                  <a:lnTo>
                    <a:pt x="129" y="609"/>
                  </a:lnTo>
                  <a:lnTo>
                    <a:pt x="129" y="609"/>
                  </a:lnTo>
                  <a:lnTo>
                    <a:pt x="131" y="609"/>
                  </a:lnTo>
                  <a:lnTo>
                    <a:pt x="131" y="609"/>
                  </a:lnTo>
                  <a:lnTo>
                    <a:pt x="131" y="611"/>
                  </a:lnTo>
                  <a:lnTo>
                    <a:pt x="131" y="611"/>
                  </a:lnTo>
                  <a:lnTo>
                    <a:pt x="133" y="611"/>
                  </a:lnTo>
                  <a:lnTo>
                    <a:pt x="133" y="611"/>
                  </a:lnTo>
                  <a:lnTo>
                    <a:pt x="133" y="613"/>
                  </a:lnTo>
                  <a:lnTo>
                    <a:pt x="135" y="613"/>
                  </a:lnTo>
                  <a:lnTo>
                    <a:pt x="135" y="613"/>
                  </a:lnTo>
                  <a:lnTo>
                    <a:pt x="139" y="617"/>
                  </a:lnTo>
                  <a:lnTo>
                    <a:pt x="141" y="619"/>
                  </a:lnTo>
                  <a:lnTo>
                    <a:pt x="141" y="619"/>
                  </a:lnTo>
                  <a:lnTo>
                    <a:pt x="143" y="619"/>
                  </a:lnTo>
                  <a:lnTo>
                    <a:pt x="146" y="621"/>
                  </a:lnTo>
                  <a:lnTo>
                    <a:pt x="148" y="623"/>
                  </a:lnTo>
                  <a:lnTo>
                    <a:pt x="148" y="623"/>
                  </a:lnTo>
                  <a:lnTo>
                    <a:pt x="148" y="625"/>
                  </a:lnTo>
                  <a:lnTo>
                    <a:pt x="148" y="627"/>
                  </a:lnTo>
                  <a:lnTo>
                    <a:pt x="148" y="627"/>
                  </a:lnTo>
                  <a:lnTo>
                    <a:pt x="150" y="627"/>
                  </a:lnTo>
                  <a:lnTo>
                    <a:pt x="152" y="627"/>
                  </a:lnTo>
                  <a:lnTo>
                    <a:pt x="152" y="629"/>
                  </a:lnTo>
                  <a:lnTo>
                    <a:pt x="154" y="629"/>
                  </a:lnTo>
                  <a:lnTo>
                    <a:pt x="156" y="633"/>
                  </a:lnTo>
                  <a:lnTo>
                    <a:pt x="156" y="635"/>
                  </a:lnTo>
                  <a:lnTo>
                    <a:pt x="156" y="635"/>
                  </a:lnTo>
                  <a:lnTo>
                    <a:pt x="156" y="639"/>
                  </a:lnTo>
                  <a:lnTo>
                    <a:pt x="158" y="639"/>
                  </a:lnTo>
                  <a:lnTo>
                    <a:pt x="158" y="641"/>
                  </a:lnTo>
                  <a:lnTo>
                    <a:pt x="158" y="641"/>
                  </a:lnTo>
                  <a:lnTo>
                    <a:pt x="158" y="641"/>
                  </a:lnTo>
                  <a:lnTo>
                    <a:pt x="158" y="644"/>
                  </a:lnTo>
                  <a:lnTo>
                    <a:pt x="158" y="644"/>
                  </a:lnTo>
                  <a:lnTo>
                    <a:pt x="158" y="646"/>
                  </a:lnTo>
                  <a:lnTo>
                    <a:pt x="160" y="646"/>
                  </a:lnTo>
                  <a:lnTo>
                    <a:pt x="160" y="648"/>
                  </a:lnTo>
                  <a:lnTo>
                    <a:pt x="160" y="650"/>
                  </a:lnTo>
                  <a:lnTo>
                    <a:pt x="158" y="650"/>
                  </a:lnTo>
                  <a:lnTo>
                    <a:pt x="160" y="650"/>
                  </a:lnTo>
                  <a:lnTo>
                    <a:pt x="160" y="652"/>
                  </a:lnTo>
                  <a:lnTo>
                    <a:pt x="160" y="652"/>
                  </a:lnTo>
                  <a:lnTo>
                    <a:pt x="162" y="654"/>
                  </a:lnTo>
                  <a:lnTo>
                    <a:pt x="162" y="654"/>
                  </a:lnTo>
                  <a:lnTo>
                    <a:pt x="162" y="654"/>
                  </a:lnTo>
                  <a:lnTo>
                    <a:pt x="162" y="656"/>
                  </a:lnTo>
                  <a:lnTo>
                    <a:pt x="162" y="658"/>
                  </a:lnTo>
                  <a:lnTo>
                    <a:pt x="162" y="658"/>
                  </a:lnTo>
                  <a:lnTo>
                    <a:pt x="164" y="658"/>
                  </a:lnTo>
                  <a:lnTo>
                    <a:pt x="166" y="662"/>
                  </a:lnTo>
                  <a:lnTo>
                    <a:pt x="166" y="664"/>
                  </a:lnTo>
                  <a:lnTo>
                    <a:pt x="168" y="666"/>
                  </a:lnTo>
                  <a:lnTo>
                    <a:pt x="168" y="668"/>
                  </a:lnTo>
                  <a:lnTo>
                    <a:pt x="170" y="668"/>
                  </a:lnTo>
                  <a:lnTo>
                    <a:pt x="170" y="668"/>
                  </a:lnTo>
                  <a:lnTo>
                    <a:pt x="172" y="672"/>
                  </a:lnTo>
                  <a:lnTo>
                    <a:pt x="174" y="674"/>
                  </a:lnTo>
                  <a:lnTo>
                    <a:pt x="174" y="676"/>
                  </a:lnTo>
                  <a:lnTo>
                    <a:pt x="174" y="680"/>
                  </a:lnTo>
                  <a:lnTo>
                    <a:pt x="174" y="682"/>
                  </a:lnTo>
                  <a:lnTo>
                    <a:pt x="172" y="687"/>
                  </a:lnTo>
                  <a:lnTo>
                    <a:pt x="172" y="689"/>
                  </a:lnTo>
                  <a:lnTo>
                    <a:pt x="172" y="693"/>
                  </a:lnTo>
                  <a:lnTo>
                    <a:pt x="172" y="699"/>
                  </a:lnTo>
                  <a:lnTo>
                    <a:pt x="172" y="699"/>
                  </a:lnTo>
                  <a:lnTo>
                    <a:pt x="172" y="701"/>
                  </a:lnTo>
                  <a:lnTo>
                    <a:pt x="172" y="701"/>
                  </a:lnTo>
                  <a:lnTo>
                    <a:pt x="174" y="703"/>
                  </a:lnTo>
                  <a:lnTo>
                    <a:pt x="174" y="703"/>
                  </a:lnTo>
                  <a:lnTo>
                    <a:pt x="174" y="705"/>
                  </a:lnTo>
                  <a:lnTo>
                    <a:pt x="174" y="705"/>
                  </a:lnTo>
                  <a:lnTo>
                    <a:pt x="176" y="707"/>
                  </a:lnTo>
                  <a:lnTo>
                    <a:pt x="178" y="713"/>
                  </a:lnTo>
                  <a:lnTo>
                    <a:pt x="178" y="713"/>
                  </a:lnTo>
                  <a:lnTo>
                    <a:pt x="180" y="715"/>
                  </a:lnTo>
                  <a:lnTo>
                    <a:pt x="180" y="717"/>
                  </a:lnTo>
                  <a:lnTo>
                    <a:pt x="182" y="719"/>
                  </a:lnTo>
                  <a:lnTo>
                    <a:pt x="182" y="723"/>
                  </a:lnTo>
                  <a:lnTo>
                    <a:pt x="184" y="725"/>
                  </a:lnTo>
                  <a:lnTo>
                    <a:pt x="184" y="728"/>
                  </a:lnTo>
                  <a:lnTo>
                    <a:pt x="184" y="730"/>
                  </a:lnTo>
                  <a:lnTo>
                    <a:pt x="184" y="732"/>
                  </a:lnTo>
                  <a:lnTo>
                    <a:pt x="186" y="732"/>
                  </a:lnTo>
                  <a:lnTo>
                    <a:pt x="186" y="734"/>
                  </a:lnTo>
                  <a:lnTo>
                    <a:pt x="191" y="736"/>
                  </a:lnTo>
                  <a:lnTo>
                    <a:pt x="193" y="738"/>
                  </a:lnTo>
                  <a:lnTo>
                    <a:pt x="193" y="738"/>
                  </a:lnTo>
                  <a:lnTo>
                    <a:pt x="193" y="740"/>
                  </a:lnTo>
                  <a:lnTo>
                    <a:pt x="193" y="740"/>
                  </a:lnTo>
                  <a:lnTo>
                    <a:pt x="195" y="742"/>
                  </a:lnTo>
                  <a:lnTo>
                    <a:pt x="195" y="742"/>
                  </a:lnTo>
                  <a:lnTo>
                    <a:pt x="203" y="746"/>
                  </a:lnTo>
                  <a:lnTo>
                    <a:pt x="203" y="748"/>
                  </a:lnTo>
                  <a:lnTo>
                    <a:pt x="205" y="748"/>
                  </a:lnTo>
                  <a:lnTo>
                    <a:pt x="207" y="748"/>
                  </a:lnTo>
                  <a:lnTo>
                    <a:pt x="209" y="748"/>
                  </a:lnTo>
                  <a:lnTo>
                    <a:pt x="211" y="750"/>
                  </a:lnTo>
                  <a:lnTo>
                    <a:pt x="213" y="752"/>
                  </a:lnTo>
                  <a:lnTo>
                    <a:pt x="215" y="752"/>
                  </a:lnTo>
                  <a:lnTo>
                    <a:pt x="215" y="752"/>
                  </a:lnTo>
                  <a:lnTo>
                    <a:pt x="217" y="756"/>
                  </a:lnTo>
                  <a:lnTo>
                    <a:pt x="219" y="760"/>
                  </a:lnTo>
                  <a:lnTo>
                    <a:pt x="221" y="762"/>
                  </a:lnTo>
                  <a:lnTo>
                    <a:pt x="225" y="764"/>
                  </a:lnTo>
                  <a:lnTo>
                    <a:pt x="229" y="769"/>
                  </a:lnTo>
                  <a:lnTo>
                    <a:pt x="232" y="771"/>
                  </a:lnTo>
                  <a:lnTo>
                    <a:pt x="242" y="775"/>
                  </a:lnTo>
                  <a:lnTo>
                    <a:pt x="246" y="777"/>
                  </a:lnTo>
                  <a:lnTo>
                    <a:pt x="254" y="777"/>
                  </a:lnTo>
                  <a:lnTo>
                    <a:pt x="254" y="777"/>
                  </a:lnTo>
                  <a:lnTo>
                    <a:pt x="256" y="777"/>
                  </a:lnTo>
                  <a:lnTo>
                    <a:pt x="256" y="779"/>
                  </a:lnTo>
                  <a:lnTo>
                    <a:pt x="254" y="781"/>
                  </a:lnTo>
                  <a:lnTo>
                    <a:pt x="256" y="781"/>
                  </a:lnTo>
                  <a:lnTo>
                    <a:pt x="256" y="783"/>
                  </a:lnTo>
                  <a:lnTo>
                    <a:pt x="258" y="783"/>
                  </a:lnTo>
                  <a:lnTo>
                    <a:pt x="262" y="787"/>
                  </a:lnTo>
                  <a:lnTo>
                    <a:pt x="264" y="789"/>
                  </a:lnTo>
                  <a:lnTo>
                    <a:pt x="273" y="791"/>
                  </a:lnTo>
                  <a:lnTo>
                    <a:pt x="275" y="791"/>
                  </a:lnTo>
                  <a:lnTo>
                    <a:pt x="277" y="791"/>
                  </a:lnTo>
                  <a:lnTo>
                    <a:pt x="277" y="791"/>
                  </a:lnTo>
                  <a:lnTo>
                    <a:pt x="277" y="791"/>
                  </a:lnTo>
                  <a:lnTo>
                    <a:pt x="277" y="793"/>
                  </a:lnTo>
                  <a:lnTo>
                    <a:pt x="279" y="793"/>
                  </a:lnTo>
                  <a:lnTo>
                    <a:pt x="283" y="799"/>
                  </a:lnTo>
                  <a:lnTo>
                    <a:pt x="287" y="801"/>
                  </a:lnTo>
                  <a:lnTo>
                    <a:pt x="287" y="801"/>
                  </a:lnTo>
                  <a:lnTo>
                    <a:pt x="289" y="801"/>
                  </a:lnTo>
                  <a:lnTo>
                    <a:pt x="291" y="805"/>
                  </a:lnTo>
                  <a:lnTo>
                    <a:pt x="293" y="805"/>
                  </a:lnTo>
                  <a:lnTo>
                    <a:pt x="293" y="805"/>
                  </a:lnTo>
                  <a:lnTo>
                    <a:pt x="295" y="803"/>
                  </a:lnTo>
                  <a:lnTo>
                    <a:pt x="295" y="803"/>
                  </a:lnTo>
                  <a:lnTo>
                    <a:pt x="297" y="805"/>
                  </a:lnTo>
                  <a:lnTo>
                    <a:pt x="297" y="805"/>
                  </a:lnTo>
                  <a:lnTo>
                    <a:pt x="299" y="805"/>
                  </a:lnTo>
                  <a:lnTo>
                    <a:pt x="297" y="807"/>
                  </a:lnTo>
                  <a:lnTo>
                    <a:pt x="299" y="807"/>
                  </a:lnTo>
                  <a:lnTo>
                    <a:pt x="305" y="807"/>
                  </a:lnTo>
                  <a:lnTo>
                    <a:pt x="309" y="809"/>
                  </a:lnTo>
                  <a:lnTo>
                    <a:pt x="313" y="809"/>
                  </a:lnTo>
                  <a:lnTo>
                    <a:pt x="316" y="809"/>
                  </a:lnTo>
                  <a:lnTo>
                    <a:pt x="318" y="805"/>
                  </a:lnTo>
                  <a:lnTo>
                    <a:pt x="318" y="801"/>
                  </a:lnTo>
                  <a:lnTo>
                    <a:pt x="318" y="801"/>
                  </a:lnTo>
                  <a:lnTo>
                    <a:pt x="318" y="801"/>
                  </a:lnTo>
                  <a:lnTo>
                    <a:pt x="320" y="801"/>
                  </a:lnTo>
                  <a:lnTo>
                    <a:pt x="320" y="801"/>
                  </a:lnTo>
                  <a:lnTo>
                    <a:pt x="320" y="799"/>
                  </a:lnTo>
                  <a:lnTo>
                    <a:pt x="322" y="799"/>
                  </a:lnTo>
                  <a:lnTo>
                    <a:pt x="324" y="797"/>
                  </a:lnTo>
                  <a:lnTo>
                    <a:pt x="326" y="795"/>
                  </a:lnTo>
                  <a:lnTo>
                    <a:pt x="326" y="795"/>
                  </a:lnTo>
                  <a:lnTo>
                    <a:pt x="326" y="795"/>
                  </a:lnTo>
                  <a:lnTo>
                    <a:pt x="330" y="789"/>
                  </a:lnTo>
                  <a:lnTo>
                    <a:pt x="330" y="789"/>
                  </a:lnTo>
                  <a:lnTo>
                    <a:pt x="330" y="789"/>
                  </a:lnTo>
                  <a:lnTo>
                    <a:pt x="330" y="789"/>
                  </a:lnTo>
                  <a:lnTo>
                    <a:pt x="332" y="789"/>
                  </a:lnTo>
                  <a:lnTo>
                    <a:pt x="334" y="789"/>
                  </a:lnTo>
                  <a:lnTo>
                    <a:pt x="338" y="785"/>
                  </a:lnTo>
                  <a:lnTo>
                    <a:pt x="340" y="785"/>
                  </a:lnTo>
                  <a:lnTo>
                    <a:pt x="342" y="785"/>
                  </a:lnTo>
                  <a:lnTo>
                    <a:pt x="342" y="785"/>
                  </a:lnTo>
                  <a:lnTo>
                    <a:pt x="340" y="783"/>
                  </a:lnTo>
                  <a:lnTo>
                    <a:pt x="338" y="781"/>
                  </a:lnTo>
                  <a:lnTo>
                    <a:pt x="338" y="781"/>
                  </a:lnTo>
                  <a:lnTo>
                    <a:pt x="338" y="779"/>
                  </a:lnTo>
                  <a:lnTo>
                    <a:pt x="338" y="775"/>
                  </a:lnTo>
                  <a:lnTo>
                    <a:pt x="340" y="773"/>
                  </a:lnTo>
                  <a:lnTo>
                    <a:pt x="340" y="773"/>
                  </a:lnTo>
                  <a:lnTo>
                    <a:pt x="340" y="771"/>
                  </a:lnTo>
                  <a:lnTo>
                    <a:pt x="340" y="771"/>
                  </a:lnTo>
                  <a:lnTo>
                    <a:pt x="342" y="771"/>
                  </a:lnTo>
                  <a:lnTo>
                    <a:pt x="342" y="771"/>
                  </a:lnTo>
                  <a:lnTo>
                    <a:pt x="342" y="771"/>
                  </a:lnTo>
                  <a:lnTo>
                    <a:pt x="344" y="771"/>
                  </a:lnTo>
                  <a:lnTo>
                    <a:pt x="344" y="771"/>
                  </a:lnTo>
                  <a:lnTo>
                    <a:pt x="344" y="769"/>
                  </a:lnTo>
                  <a:lnTo>
                    <a:pt x="342" y="769"/>
                  </a:lnTo>
                  <a:lnTo>
                    <a:pt x="342" y="766"/>
                  </a:lnTo>
                  <a:lnTo>
                    <a:pt x="344" y="766"/>
                  </a:lnTo>
                  <a:lnTo>
                    <a:pt x="344" y="764"/>
                  </a:lnTo>
                  <a:lnTo>
                    <a:pt x="344" y="762"/>
                  </a:lnTo>
                  <a:lnTo>
                    <a:pt x="344" y="762"/>
                  </a:lnTo>
                  <a:lnTo>
                    <a:pt x="344" y="760"/>
                  </a:lnTo>
                  <a:lnTo>
                    <a:pt x="344" y="760"/>
                  </a:lnTo>
                  <a:lnTo>
                    <a:pt x="344" y="758"/>
                  </a:lnTo>
                  <a:lnTo>
                    <a:pt x="348" y="750"/>
                  </a:lnTo>
                  <a:lnTo>
                    <a:pt x="348" y="750"/>
                  </a:lnTo>
                  <a:lnTo>
                    <a:pt x="348" y="750"/>
                  </a:lnTo>
                  <a:lnTo>
                    <a:pt x="348" y="750"/>
                  </a:lnTo>
                  <a:lnTo>
                    <a:pt x="350" y="748"/>
                  </a:lnTo>
                  <a:lnTo>
                    <a:pt x="348" y="748"/>
                  </a:lnTo>
                  <a:lnTo>
                    <a:pt x="350" y="748"/>
                  </a:lnTo>
                  <a:lnTo>
                    <a:pt x="350" y="746"/>
                  </a:lnTo>
                  <a:lnTo>
                    <a:pt x="350" y="746"/>
                  </a:lnTo>
                  <a:lnTo>
                    <a:pt x="350" y="744"/>
                  </a:lnTo>
                  <a:lnTo>
                    <a:pt x="352" y="744"/>
                  </a:lnTo>
                  <a:lnTo>
                    <a:pt x="352" y="744"/>
                  </a:lnTo>
                  <a:lnTo>
                    <a:pt x="352" y="742"/>
                  </a:lnTo>
                  <a:lnTo>
                    <a:pt x="352" y="742"/>
                  </a:lnTo>
                  <a:lnTo>
                    <a:pt x="354" y="740"/>
                  </a:lnTo>
                  <a:lnTo>
                    <a:pt x="354" y="740"/>
                  </a:lnTo>
                  <a:lnTo>
                    <a:pt x="354" y="738"/>
                  </a:lnTo>
                  <a:lnTo>
                    <a:pt x="359" y="734"/>
                  </a:lnTo>
                  <a:lnTo>
                    <a:pt x="359" y="732"/>
                  </a:lnTo>
                  <a:lnTo>
                    <a:pt x="359" y="732"/>
                  </a:lnTo>
                  <a:lnTo>
                    <a:pt x="359" y="730"/>
                  </a:lnTo>
                  <a:lnTo>
                    <a:pt x="359" y="730"/>
                  </a:lnTo>
                  <a:lnTo>
                    <a:pt x="361" y="730"/>
                  </a:lnTo>
                  <a:lnTo>
                    <a:pt x="363" y="730"/>
                  </a:lnTo>
                  <a:lnTo>
                    <a:pt x="365" y="730"/>
                  </a:lnTo>
                  <a:lnTo>
                    <a:pt x="369" y="728"/>
                  </a:lnTo>
                  <a:lnTo>
                    <a:pt x="371" y="728"/>
                  </a:lnTo>
                  <a:lnTo>
                    <a:pt x="371" y="728"/>
                  </a:lnTo>
                  <a:lnTo>
                    <a:pt x="371" y="728"/>
                  </a:lnTo>
                  <a:lnTo>
                    <a:pt x="371" y="728"/>
                  </a:lnTo>
                  <a:lnTo>
                    <a:pt x="373" y="728"/>
                  </a:lnTo>
                  <a:lnTo>
                    <a:pt x="373" y="728"/>
                  </a:lnTo>
                  <a:lnTo>
                    <a:pt x="373" y="728"/>
                  </a:lnTo>
                  <a:lnTo>
                    <a:pt x="373" y="728"/>
                  </a:lnTo>
                  <a:lnTo>
                    <a:pt x="373" y="728"/>
                  </a:lnTo>
                  <a:lnTo>
                    <a:pt x="373" y="728"/>
                  </a:lnTo>
                  <a:lnTo>
                    <a:pt x="375" y="725"/>
                  </a:lnTo>
                  <a:lnTo>
                    <a:pt x="375" y="725"/>
                  </a:lnTo>
                  <a:lnTo>
                    <a:pt x="385" y="725"/>
                  </a:lnTo>
                  <a:lnTo>
                    <a:pt x="385" y="725"/>
                  </a:lnTo>
                  <a:lnTo>
                    <a:pt x="385" y="725"/>
                  </a:lnTo>
                  <a:lnTo>
                    <a:pt x="387" y="723"/>
                  </a:lnTo>
                  <a:lnTo>
                    <a:pt x="387" y="721"/>
                  </a:lnTo>
                  <a:lnTo>
                    <a:pt x="389" y="719"/>
                  </a:lnTo>
                  <a:lnTo>
                    <a:pt x="389" y="717"/>
                  </a:lnTo>
                  <a:lnTo>
                    <a:pt x="389" y="717"/>
                  </a:lnTo>
                  <a:lnTo>
                    <a:pt x="391" y="717"/>
                  </a:lnTo>
                  <a:lnTo>
                    <a:pt x="391" y="717"/>
                  </a:lnTo>
                  <a:lnTo>
                    <a:pt x="393" y="715"/>
                  </a:lnTo>
                  <a:lnTo>
                    <a:pt x="393" y="713"/>
                  </a:lnTo>
                  <a:lnTo>
                    <a:pt x="395" y="715"/>
                  </a:lnTo>
                  <a:lnTo>
                    <a:pt x="395" y="715"/>
                  </a:lnTo>
                  <a:lnTo>
                    <a:pt x="397" y="717"/>
                  </a:lnTo>
                  <a:lnTo>
                    <a:pt x="399" y="715"/>
                  </a:lnTo>
                  <a:lnTo>
                    <a:pt x="399" y="717"/>
                  </a:lnTo>
                  <a:lnTo>
                    <a:pt x="402" y="719"/>
                  </a:lnTo>
                  <a:lnTo>
                    <a:pt x="404" y="719"/>
                  </a:lnTo>
                  <a:lnTo>
                    <a:pt x="408" y="721"/>
                  </a:lnTo>
                  <a:lnTo>
                    <a:pt x="410" y="723"/>
                  </a:lnTo>
                  <a:lnTo>
                    <a:pt x="414" y="723"/>
                  </a:lnTo>
                  <a:lnTo>
                    <a:pt x="422" y="723"/>
                  </a:lnTo>
                  <a:lnTo>
                    <a:pt x="424" y="723"/>
                  </a:lnTo>
                  <a:lnTo>
                    <a:pt x="426" y="723"/>
                  </a:lnTo>
                  <a:lnTo>
                    <a:pt x="428" y="723"/>
                  </a:lnTo>
                  <a:lnTo>
                    <a:pt x="428" y="723"/>
                  </a:lnTo>
                  <a:lnTo>
                    <a:pt x="430" y="725"/>
                  </a:lnTo>
                  <a:lnTo>
                    <a:pt x="430" y="725"/>
                  </a:lnTo>
                  <a:lnTo>
                    <a:pt x="432" y="725"/>
                  </a:lnTo>
                  <a:lnTo>
                    <a:pt x="432" y="723"/>
                  </a:lnTo>
                  <a:lnTo>
                    <a:pt x="432" y="723"/>
                  </a:lnTo>
                  <a:lnTo>
                    <a:pt x="434" y="723"/>
                  </a:lnTo>
                  <a:lnTo>
                    <a:pt x="434" y="723"/>
                  </a:lnTo>
                  <a:lnTo>
                    <a:pt x="436" y="723"/>
                  </a:lnTo>
                  <a:lnTo>
                    <a:pt x="440" y="723"/>
                  </a:lnTo>
                  <a:lnTo>
                    <a:pt x="440" y="723"/>
                  </a:lnTo>
                  <a:lnTo>
                    <a:pt x="442" y="723"/>
                  </a:lnTo>
                  <a:lnTo>
                    <a:pt x="442" y="725"/>
                  </a:lnTo>
                  <a:lnTo>
                    <a:pt x="442" y="725"/>
                  </a:lnTo>
                  <a:lnTo>
                    <a:pt x="457" y="728"/>
                  </a:lnTo>
                  <a:lnTo>
                    <a:pt x="463" y="728"/>
                  </a:lnTo>
                  <a:lnTo>
                    <a:pt x="465" y="728"/>
                  </a:lnTo>
                  <a:lnTo>
                    <a:pt x="465" y="725"/>
                  </a:lnTo>
                  <a:lnTo>
                    <a:pt x="465" y="725"/>
                  </a:lnTo>
                  <a:lnTo>
                    <a:pt x="465" y="723"/>
                  </a:lnTo>
                  <a:lnTo>
                    <a:pt x="465" y="723"/>
                  </a:lnTo>
                  <a:lnTo>
                    <a:pt x="465" y="723"/>
                  </a:lnTo>
                  <a:lnTo>
                    <a:pt x="467" y="723"/>
                  </a:lnTo>
                  <a:lnTo>
                    <a:pt x="467" y="723"/>
                  </a:lnTo>
                  <a:lnTo>
                    <a:pt x="467" y="725"/>
                  </a:lnTo>
                  <a:lnTo>
                    <a:pt x="467" y="725"/>
                  </a:lnTo>
                  <a:lnTo>
                    <a:pt x="467" y="728"/>
                  </a:lnTo>
                  <a:lnTo>
                    <a:pt x="467" y="728"/>
                  </a:lnTo>
                  <a:lnTo>
                    <a:pt x="469" y="730"/>
                  </a:lnTo>
                  <a:lnTo>
                    <a:pt x="469" y="728"/>
                  </a:lnTo>
                  <a:lnTo>
                    <a:pt x="471" y="728"/>
                  </a:lnTo>
                  <a:lnTo>
                    <a:pt x="473" y="725"/>
                  </a:lnTo>
                  <a:lnTo>
                    <a:pt x="473" y="728"/>
                  </a:lnTo>
                  <a:lnTo>
                    <a:pt x="475" y="728"/>
                  </a:lnTo>
                  <a:lnTo>
                    <a:pt x="475" y="728"/>
                  </a:lnTo>
                  <a:lnTo>
                    <a:pt x="475" y="730"/>
                  </a:lnTo>
                  <a:lnTo>
                    <a:pt x="477" y="728"/>
                  </a:lnTo>
                  <a:lnTo>
                    <a:pt x="477" y="728"/>
                  </a:lnTo>
                  <a:lnTo>
                    <a:pt x="479" y="728"/>
                  </a:lnTo>
                  <a:lnTo>
                    <a:pt x="479" y="730"/>
                  </a:lnTo>
                  <a:lnTo>
                    <a:pt x="479" y="730"/>
                  </a:lnTo>
                  <a:lnTo>
                    <a:pt x="479" y="732"/>
                  </a:lnTo>
                  <a:lnTo>
                    <a:pt x="481" y="734"/>
                  </a:lnTo>
                  <a:lnTo>
                    <a:pt x="481" y="736"/>
                  </a:lnTo>
                  <a:lnTo>
                    <a:pt x="483" y="738"/>
                  </a:lnTo>
                  <a:lnTo>
                    <a:pt x="483" y="740"/>
                  </a:lnTo>
                  <a:lnTo>
                    <a:pt x="483" y="740"/>
                  </a:lnTo>
                  <a:lnTo>
                    <a:pt x="486" y="742"/>
                  </a:lnTo>
                  <a:lnTo>
                    <a:pt x="488" y="742"/>
                  </a:lnTo>
                  <a:lnTo>
                    <a:pt x="490" y="742"/>
                  </a:lnTo>
                  <a:lnTo>
                    <a:pt x="488" y="744"/>
                  </a:lnTo>
                  <a:lnTo>
                    <a:pt x="488" y="746"/>
                  </a:lnTo>
                  <a:lnTo>
                    <a:pt x="488" y="748"/>
                  </a:lnTo>
                  <a:lnTo>
                    <a:pt x="488" y="748"/>
                  </a:lnTo>
                  <a:lnTo>
                    <a:pt x="490" y="746"/>
                  </a:lnTo>
                  <a:lnTo>
                    <a:pt x="492" y="744"/>
                  </a:lnTo>
                  <a:lnTo>
                    <a:pt x="496" y="744"/>
                  </a:lnTo>
                  <a:lnTo>
                    <a:pt x="496" y="746"/>
                  </a:lnTo>
                  <a:lnTo>
                    <a:pt x="496" y="748"/>
                  </a:lnTo>
                  <a:lnTo>
                    <a:pt x="496" y="752"/>
                  </a:lnTo>
                  <a:lnTo>
                    <a:pt x="496" y="754"/>
                  </a:lnTo>
                  <a:lnTo>
                    <a:pt x="498" y="754"/>
                  </a:lnTo>
                  <a:lnTo>
                    <a:pt x="498" y="754"/>
                  </a:lnTo>
                  <a:lnTo>
                    <a:pt x="500" y="754"/>
                  </a:lnTo>
                  <a:lnTo>
                    <a:pt x="500" y="756"/>
                  </a:lnTo>
                  <a:lnTo>
                    <a:pt x="502" y="758"/>
                  </a:lnTo>
                  <a:lnTo>
                    <a:pt x="504" y="760"/>
                  </a:lnTo>
                  <a:lnTo>
                    <a:pt x="510" y="762"/>
                  </a:lnTo>
                  <a:lnTo>
                    <a:pt x="514" y="762"/>
                  </a:lnTo>
                  <a:lnTo>
                    <a:pt x="514" y="764"/>
                  </a:lnTo>
                  <a:lnTo>
                    <a:pt x="514" y="766"/>
                  </a:lnTo>
                  <a:lnTo>
                    <a:pt x="514" y="769"/>
                  </a:lnTo>
                  <a:lnTo>
                    <a:pt x="514" y="771"/>
                  </a:lnTo>
                  <a:lnTo>
                    <a:pt x="516" y="771"/>
                  </a:lnTo>
                  <a:lnTo>
                    <a:pt x="516" y="773"/>
                  </a:lnTo>
                  <a:lnTo>
                    <a:pt x="518" y="773"/>
                  </a:lnTo>
                  <a:lnTo>
                    <a:pt x="524" y="777"/>
                  </a:lnTo>
                  <a:lnTo>
                    <a:pt x="526" y="779"/>
                  </a:lnTo>
                  <a:lnTo>
                    <a:pt x="529" y="781"/>
                  </a:lnTo>
                  <a:lnTo>
                    <a:pt x="529" y="781"/>
                  </a:lnTo>
                  <a:lnTo>
                    <a:pt x="535" y="783"/>
                  </a:lnTo>
                  <a:lnTo>
                    <a:pt x="537" y="785"/>
                  </a:lnTo>
                  <a:lnTo>
                    <a:pt x="537" y="787"/>
                  </a:lnTo>
                  <a:lnTo>
                    <a:pt x="539" y="789"/>
                  </a:lnTo>
                  <a:lnTo>
                    <a:pt x="539" y="793"/>
                  </a:lnTo>
                  <a:lnTo>
                    <a:pt x="539" y="793"/>
                  </a:lnTo>
                  <a:lnTo>
                    <a:pt x="543" y="797"/>
                  </a:lnTo>
                  <a:lnTo>
                    <a:pt x="545" y="799"/>
                  </a:lnTo>
                  <a:lnTo>
                    <a:pt x="545" y="799"/>
                  </a:lnTo>
                  <a:lnTo>
                    <a:pt x="545" y="799"/>
                  </a:lnTo>
                  <a:lnTo>
                    <a:pt x="547" y="799"/>
                  </a:lnTo>
                  <a:lnTo>
                    <a:pt x="547" y="799"/>
                  </a:lnTo>
                  <a:lnTo>
                    <a:pt x="549" y="801"/>
                  </a:lnTo>
                  <a:lnTo>
                    <a:pt x="549" y="807"/>
                  </a:lnTo>
                  <a:lnTo>
                    <a:pt x="551" y="812"/>
                  </a:lnTo>
                  <a:lnTo>
                    <a:pt x="551" y="814"/>
                  </a:lnTo>
                  <a:lnTo>
                    <a:pt x="551" y="816"/>
                  </a:lnTo>
                  <a:lnTo>
                    <a:pt x="551" y="818"/>
                  </a:lnTo>
                  <a:lnTo>
                    <a:pt x="551" y="818"/>
                  </a:lnTo>
                  <a:lnTo>
                    <a:pt x="551" y="820"/>
                  </a:lnTo>
                  <a:lnTo>
                    <a:pt x="551" y="820"/>
                  </a:lnTo>
                  <a:lnTo>
                    <a:pt x="553" y="822"/>
                  </a:lnTo>
                  <a:lnTo>
                    <a:pt x="553" y="822"/>
                  </a:lnTo>
                  <a:lnTo>
                    <a:pt x="555" y="824"/>
                  </a:lnTo>
                  <a:lnTo>
                    <a:pt x="555" y="826"/>
                  </a:lnTo>
                  <a:lnTo>
                    <a:pt x="555" y="826"/>
                  </a:lnTo>
                  <a:lnTo>
                    <a:pt x="557" y="826"/>
                  </a:lnTo>
                  <a:lnTo>
                    <a:pt x="557" y="826"/>
                  </a:lnTo>
                  <a:lnTo>
                    <a:pt x="557" y="828"/>
                  </a:lnTo>
                  <a:lnTo>
                    <a:pt x="557" y="828"/>
                  </a:lnTo>
                  <a:lnTo>
                    <a:pt x="557" y="830"/>
                  </a:lnTo>
                  <a:lnTo>
                    <a:pt x="557" y="830"/>
                  </a:lnTo>
                  <a:lnTo>
                    <a:pt x="559" y="830"/>
                  </a:lnTo>
                  <a:lnTo>
                    <a:pt x="559" y="830"/>
                  </a:lnTo>
                  <a:lnTo>
                    <a:pt x="559" y="830"/>
                  </a:lnTo>
                  <a:lnTo>
                    <a:pt x="561" y="832"/>
                  </a:lnTo>
                  <a:lnTo>
                    <a:pt x="561" y="832"/>
                  </a:lnTo>
                  <a:lnTo>
                    <a:pt x="561" y="834"/>
                  </a:lnTo>
                  <a:lnTo>
                    <a:pt x="563" y="844"/>
                  </a:lnTo>
                  <a:lnTo>
                    <a:pt x="565" y="846"/>
                  </a:lnTo>
                  <a:lnTo>
                    <a:pt x="569" y="850"/>
                  </a:lnTo>
                  <a:lnTo>
                    <a:pt x="569" y="853"/>
                  </a:lnTo>
                  <a:lnTo>
                    <a:pt x="569" y="853"/>
                  </a:lnTo>
                  <a:lnTo>
                    <a:pt x="572" y="855"/>
                  </a:lnTo>
                  <a:lnTo>
                    <a:pt x="574" y="855"/>
                  </a:lnTo>
                  <a:lnTo>
                    <a:pt x="574" y="857"/>
                  </a:lnTo>
                  <a:lnTo>
                    <a:pt x="574" y="859"/>
                  </a:lnTo>
                  <a:lnTo>
                    <a:pt x="574" y="861"/>
                  </a:lnTo>
                  <a:lnTo>
                    <a:pt x="574" y="863"/>
                  </a:lnTo>
                  <a:lnTo>
                    <a:pt x="576" y="863"/>
                  </a:lnTo>
                  <a:lnTo>
                    <a:pt x="580" y="865"/>
                  </a:lnTo>
                  <a:lnTo>
                    <a:pt x="580" y="865"/>
                  </a:lnTo>
                  <a:lnTo>
                    <a:pt x="578" y="867"/>
                  </a:lnTo>
                  <a:lnTo>
                    <a:pt x="578" y="867"/>
                  </a:lnTo>
                  <a:lnTo>
                    <a:pt x="578" y="869"/>
                  </a:lnTo>
                  <a:lnTo>
                    <a:pt x="578" y="869"/>
                  </a:lnTo>
                  <a:lnTo>
                    <a:pt x="578" y="871"/>
                  </a:lnTo>
                  <a:lnTo>
                    <a:pt x="580" y="871"/>
                  </a:lnTo>
                  <a:lnTo>
                    <a:pt x="580" y="875"/>
                  </a:lnTo>
                  <a:lnTo>
                    <a:pt x="580" y="879"/>
                  </a:lnTo>
                  <a:lnTo>
                    <a:pt x="584" y="881"/>
                  </a:lnTo>
                  <a:lnTo>
                    <a:pt x="584" y="885"/>
                  </a:lnTo>
                  <a:lnTo>
                    <a:pt x="584" y="887"/>
                  </a:lnTo>
                  <a:lnTo>
                    <a:pt x="584" y="889"/>
                  </a:lnTo>
                  <a:lnTo>
                    <a:pt x="584" y="891"/>
                  </a:lnTo>
                  <a:lnTo>
                    <a:pt x="586" y="891"/>
                  </a:lnTo>
                  <a:lnTo>
                    <a:pt x="588" y="894"/>
                  </a:lnTo>
                  <a:lnTo>
                    <a:pt x="590" y="894"/>
                  </a:lnTo>
                  <a:lnTo>
                    <a:pt x="592" y="894"/>
                  </a:lnTo>
                  <a:lnTo>
                    <a:pt x="592" y="896"/>
                  </a:lnTo>
                  <a:lnTo>
                    <a:pt x="592" y="896"/>
                  </a:lnTo>
                  <a:lnTo>
                    <a:pt x="592" y="898"/>
                  </a:lnTo>
                  <a:lnTo>
                    <a:pt x="592" y="900"/>
                  </a:lnTo>
                  <a:lnTo>
                    <a:pt x="594" y="900"/>
                  </a:lnTo>
                  <a:lnTo>
                    <a:pt x="604" y="904"/>
                  </a:lnTo>
                  <a:lnTo>
                    <a:pt x="606" y="906"/>
                  </a:lnTo>
                  <a:lnTo>
                    <a:pt x="606" y="908"/>
                  </a:lnTo>
                  <a:lnTo>
                    <a:pt x="606" y="910"/>
                  </a:lnTo>
                  <a:lnTo>
                    <a:pt x="606" y="910"/>
                  </a:lnTo>
                  <a:lnTo>
                    <a:pt x="608" y="912"/>
                  </a:lnTo>
                  <a:lnTo>
                    <a:pt x="608" y="912"/>
                  </a:lnTo>
                  <a:lnTo>
                    <a:pt x="610" y="912"/>
                  </a:lnTo>
                  <a:lnTo>
                    <a:pt x="610" y="914"/>
                  </a:lnTo>
                  <a:lnTo>
                    <a:pt x="610" y="914"/>
                  </a:lnTo>
                  <a:lnTo>
                    <a:pt x="610" y="914"/>
                  </a:lnTo>
                  <a:lnTo>
                    <a:pt x="610" y="916"/>
                  </a:lnTo>
                  <a:lnTo>
                    <a:pt x="610" y="918"/>
                  </a:lnTo>
                  <a:lnTo>
                    <a:pt x="612" y="920"/>
                  </a:lnTo>
                  <a:lnTo>
                    <a:pt x="612" y="922"/>
                  </a:lnTo>
                  <a:lnTo>
                    <a:pt x="615" y="922"/>
                  </a:lnTo>
                  <a:lnTo>
                    <a:pt x="617" y="922"/>
                  </a:lnTo>
                  <a:lnTo>
                    <a:pt x="619" y="922"/>
                  </a:lnTo>
                  <a:lnTo>
                    <a:pt x="617" y="924"/>
                  </a:lnTo>
                  <a:lnTo>
                    <a:pt x="617" y="926"/>
                  </a:lnTo>
                  <a:lnTo>
                    <a:pt x="619" y="928"/>
                  </a:lnTo>
                  <a:lnTo>
                    <a:pt x="621" y="930"/>
                  </a:lnTo>
                  <a:lnTo>
                    <a:pt x="623" y="930"/>
                  </a:lnTo>
                  <a:lnTo>
                    <a:pt x="623" y="930"/>
                  </a:lnTo>
                  <a:lnTo>
                    <a:pt x="623" y="932"/>
                  </a:lnTo>
                  <a:lnTo>
                    <a:pt x="621" y="935"/>
                  </a:lnTo>
                  <a:lnTo>
                    <a:pt x="621" y="935"/>
                  </a:lnTo>
                  <a:lnTo>
                    <a:pt x="623" y="937"/>
                  </a:lnTo>
                  <a:lnTo>
                    <a:pt x="623" y="937"/>
                  </a:lnTo>
                  <a:lnTo>
                    <a:pt x="625" y="937"/>
                  </a:lnTo>
                  <a:lnTo>
                    <a:pt x="625" y="939"/>
                  </a:lnTo>
                  <a:lnTo>
                    <a:pt x="625" y="941"/>
                  </a:lnTo>
                  <a:lnTo>
                    <a:pt x="625" y="941"/>
                  </a:lnTo>
                  <a:lnTo>
                    <a:pt x="625" y="941"/>
                  </a:lnTo>
                  <a:lnTo>
                    <a:pt x="625" y="943"/>
                  </a:lnTo>
                  <a:lnTo>
                    <a:pt x="627" y="945"/>
                  </a:lnTo>
                  <a:lnTo>
                    <a:pt x="627" y="945"/>
                  </a:lnTo>
                  <a:lnTo>
                    <a:pt x="629" y="945"/>
                  </a:lnTo>
                  <a:lnTo>
                    <a:pt x="631" y="947"/>
                  </a:lnTo>
                  <a:lnTo>
                    <a:pt x="631" y="947"/>
                  </a:lnTo>
                  <a:lnTo>
                    <a:pt x="633" y="949"/>
                  </a:lnTo>
                  <a:lnTo>
                    <a:pt x="633" y="949"/>
                  </a:lnTo>
                  <a:lnTo>
                    <a:pt x="635" y="949"/>
                  </a:lnTo>
                  <a:lnTo>
                    <a:pt x="635" y="951"/>
                  </a:lnTo>
                  <a:lnTo>
                    <a:pt x="637" y="951"/>
                  </a:lnTo>
                  <a:lnTo>
                    <a:pt x="637" y="953"/>
                  </a:lnTo>
                  <a:lnTo>
                    <a:pt x="637" y="953"/>
                  </a:lnTo>
                  <a:lnTo>
                    <a:pt x="637" y="955"/>
                  </a:lnTo>
                  <a:lnTo>
                    <a:pt x="639" y="957"/>
                  </a:lnTo>
                  <a:lnTo>
                    <a:pt x="639" y="957"/>
                  </a:lnTo>
                  <a:lnTo>
                    <a:pt x="643" y="957"/>
                  </a:lnTo>
                  <a:lnTo>
                    <a:pt x="643" y="957"/>
                  </a:lnTo>
                  <a:lnTo>
                    <a:pt x="645" y="959"/>
                  </a:lnTo>
                  <a:lnTo>
                    <a:pt x="645" y="959"/>
                  </a:lnTo>
                  <a:lnTo>
                    <a:pt x="645" y="959"/>
                  </a:lnTo>
                  <a:lnTo>
                    <a:pt x="647" y="959"/>
                  </a:lnTo>
                  <a:lnTo>
                    <a:pt x="649" y="959"/>
                  </a:lnTo>
                  <a:lnTo>
                    <a:pt x="649" y="959"/>
                  </a:lnTo>
                  <a:lnTo>
                    <a:pt x="651" y="961"/>
                  </a:lnTo>
                  <a:lnTo>
                    <a:pt x="651" y="961"/>
                  </a:lnTo>
                  <a:lnTo>
                    <a:pt x="653" y="961"/>
                  </a:lnTo>
                  <a:lnTo>
                    <a:pt x="655" y="963"/>
                  </a:lnTo>
                  <a:lnTo>
                    <a:pt x="658" y="965"/>
                  </a:lnTo>
                  <a:lnTo>
                    <a:pt x="658" y="965"/>
                  </a:lnTo>
                  <a:lnTo>
                    <a:pt x="658" y="971"/>
                  </a:lnTo>
                  <a:lnTo>
                    <a:pt x="658" y="973"/>
                  </a:lnTo>
                  <a:lnTo>
                    <a:pt x="658" y="973"/>
                  </a:lnTo>
                  <a:lnTo>
                    <a:pt x="658" y="975"/>
                  </a:lnTo>
                  <a:lnTo>
                    <a:pt x="660" y="975"/>
                  </a:lnTo>
                  <a:lnTo>
                    <a:pt x="662" y="975"/>
                  </a:lnTo>
                  <a:lnTo>
                    <a:pt x="662" y="975"/>
                  </a:lnTo>
                  <a:lnTo>
                    <a:pt x="662" y="978"/>
                  </a:lnTo>
                  <a:lnTo>
                    <a:pt x="662" y="978"/>
                  </a:lnTo>
                  <a:lnTo>
                    <a:pt x="662" y="982"/>
                  </a:lnTo>
                  <a:lnTo>
                    <a:pt x="662" y="984"/>
                  </a:lnTo>
                  <a:lnTo>
                    <a:pt x="660" y="986"/>
                  </a:lnTo>
                  <a:lnTo>
                    <a:pt x="660" y="988"/>
                  </a:lnTo>
                  <a:lnTo>
                    <a:pt x="660" y="990"/>
                  </a:lnTo>
                  <a:lnTo>
                    <a:pt x="660" y="990"/>
                  </a:lnTo>
                  <a:lnTo>
                    <a:pt x="660" y="992"/>
                  </a:lnTo>
                  <a:lnTo>
                    <a:pt x="658" y="994"/>
                  </a:lnTo>
                  <a:lnTo>
                    <a:pt x="658" y="994"/>
                  </a:lnTo>
                  <a:lnTo>
                    <a:pt x="658" y="994"/>
                  </a:lnTo>
                  <a:lnTo>
                    <a:pt x="660" y="996"/>
                  </a:lnTo>
                  <a:lnTo>
                    <a:pt x="660" y="996"/>
                  </a:lnTo>
                  <a:lnTo>
                    <a:pt x="660" y="996"/>
                  </a:lnTo>
                  <a:lnTo>
                    <a:pt x="660" y="998"/>
                  </a:lnTo>
                  <a:lnTo>
                    <a:pt x="662" y="998"/>
                  </a:lnTo>
                  <a:lnTo>
                    <a:pt x="662" y="998"/>
                  </a:lnTo>
                  <a:lnTo>
                    <a:pt x="662" y="998"/>
                  </a:lnTo>
                  <a:lnTo>
                    <a:pt x="664" y="1000"/>
                  </a:lnTo>
                  <a:lnTo>
                    <a:pt x="664" y="1002"/>
                  </a:lnTo>
                  <a:lnTo>
                    <a:pt x="666" y="1004"/>
                  </a:lnTo>
                  <a:lnTo>
                    <a:pt x="666" y="1006"/>
                  </a:lnTo>
                  <a:lnTo>
                    <a:pt x="666" y="1008"/>
                  </a:lnTo>
                  <a:lnTo>
                    <a:pt x="664" y="1012"/>
                  </a:lnTo>
                  <a:lnTo>
                    <a:pt x="664" y="1014"/>
                  </a:lnTo>
                  <a:lnTo>
                    <a:pt x="664" y="1014"/>
                  </a:lnTo>
                  <a:lnTo>
                    <a:pt x="664" y="1016"/>
                  </a:lnTo>
                  <a:lnTo>
                    <a:pt x="664" y="1016"/>
                  </a:lnTo>
                  <a:lnTo>
                    <a:pt x="666" y="1016"/>
                  </a:lnTo>
                  <a:lnTo>
                    <a:pt x="664" y="1019"/>
                  </a:lnTo>
                  <a:lnTo>
                    <a:pt x="662" y="1023"/>
                  </a:lnTo>
                  <a:lnTo>
                    <a:pt x="664" y="1025"/>
                  </a:lnTo>
                  <a:lnTo>
                    <a:pt x="666" y="1025"/>
                  </a:lnTo>
                  <a:lnTo>
                    <a:pt x="666" y="1027"/>
                  </a:lnTo>
                  <a:lnTo>
                    <a:pt x="668" y="1027"/>
                  </a:lnTo>
                  <a:lnTo>
                    <a:pt x="668" y="1027"/>
                  </a:lnTo>
                  <a:lnTo>
                    <a:pt x="668" y="1027"/>
                  </a:lnTo>
                  <a:lnTo>
                    <a:pt x="670" y="1027"/>
                  </a:lnTo>
                  <a:lnTo>
                    <a:pt x="670" y="1029"/>
                  </a:lnTo>
                  <a:lnTo>
                    <a:pt x="670" y="1031"/>
                  </a:lnTo>
                  <a:lnTo>
                    <a:pt x="670" y="1033"/>
                  </a:lnTo>
                  <a:lnTo>
                    <a:pt x="672" y="1033"/>
                  </a:lnTo>
                  <a:lnTo>
                    <a:pt x="674" y="1037"/>
                  </a:lnTo>
                  <a:lnTo>
                    <a:pt x="676" y="1037"/>
                  </a:lnTo>
                  <a:lnTo>
                    <a:pt x="678" y="1041"/>
                  </a:lnTo>
                  <a:lnTo>
                    <a:pt x="680" y="1043"/>
                  </a:lnTo>
                  <a:lnTo>
                    <a:pt x="682" y="1045"/>
                  </a:lnTo>
                  <a:lnTo>
                    <a:pt x="684" y="1047"/>
                  </a:lnTo>
                  <a:lnTo>
                    <a:pt x="684" y="1051"/>
                  </a:lnTo>
                  <a:lnTo>
                    <a:pt x="686" y="1055"/>
                  </a:lnTo>
                  <a:lnTo>
                    <a:pt x="690" y="1068"/>
                  </a:lnTo>
                  <a:lnTo>
                    <a:pt x="690" y="1070"/>
                  </a:lnTo>
                  <a:lnTo>
                    <a:pt x="690" y="1074"/>
                  </a:lnTo>
                  <a:lnTo>
                    <a:pt x="692" y="1078"/>
                  </a:lnTo>
                  <a:lnTo>
                    <a:pt x="694" y="1078"/>
                  </a:lnTo>
                  <a:lnTo>
                    <a:pt x="696" y="1078"/>
                  </a:lnTo>
                  <a:lnTo>
                    <a:pt x="699" y="1080"/>
                  </a:lnTo>
                  <a:lnTo>
                    <a:pt x="699" y="1084"/>
                  </a:lnTo>
                  <a:lnTo>
                    <a:pt x="699" y="1084"/>
                  </a:lnTo>
                  <a:lnTo>
                    <a:pt x="699" y="1086"/>
                  </a:lnTo>
                  <a:lnTo>
                    <a:pt x="699" y="1088"/>
                  </a:lnTo>
                  <a:lnTo>
                    <a:pt x="696" y="1088"/>
                  </a:lnTo>
                  <a:lnTo>
                    <a:pt x="699" y="1090"/>
                  </a:lnTo>
                  <a:lnTo>
                    <a:pt x="699" y="1092"/>
                  </a:lnTo>
                  <a:lnTo>
                    <a:pt x="701" y="1092"/>
                  </a:lnTo>
                  <a:lnTo>
                    <a:pt x="703" y="1092"/>
                  </a:lnTo>
                  <a:lnTo>
                    <a:pt x="705" y="1092"/>
                  </a:lnTo>
                  <a:lnTo>
                    <a:pt x="705" y="1092"/>
                  </a:lnTo>
                  <a:lnTo>
                    <a:pt x="707" y="1092"/>
                  </a:lnTo>
                  <a:lnTo>
                    <a:pt x="707" y="1092"/>
                  </a:lnTo>
                  <a:lnTo>
                    <a:pt x="707" y="1092"/>
                  </a:lnTo>
                  <a:lnTo>
                    <a:pt x="709" y="1092"/>
                  </a:lnTo>
                  <a:lnTo>
                    <a:pt x="711" y="1092"/>
                  </a:lnTo>
                  <a:lnTo>
                    <a:pt x="713" y="1092"/>
                  </a:lnTo>
                  <a:lnTo>
                    <a:pt x="713" y="1094"/>
                  </a:lnTo>
                  <a:lnTo>
                    <a:pt x="715" y="1092"/>
                  </a:lnTo>
                  <a:lnTo>
                    <a:pt x="719" y="1096"/>
                  </a:lnTo>
                  <a:lnTo>
                    <a:pt x="721" y="1094"/>
                  </a:lnTo>
                  <a:lnTo>
                    <a:pt x="721" y="1096"/>
                  </a:lnTo>
                  <a:lnTo>
                    <a:pt x="723" y="1096"/>
                  </a:lnTo>
                  <a:lnTo>
                    <a:pt x="723" y="1096"/>
                  </a:lnTo>
                  <a:lnTo>
                    <a:pt x="723" y="1094"/>
                  </a:lnTo>
                  <a:lnTo>
                    <a:pt x="723" y="1094"/>
                  </a:lnTo>
                  <a:lnTo>
                    <a:pt x="725" y="1096"/>
                  </a:lnTo>
                  <a:lnTo>
                    <a:pt x="725" y="1096"/>
                  </a:lnTo>
                  <a:lnTo>
                    <a:pt x="727" y="1094"/>
                  </a:lnTo>
                  <a:lnTo>
                    <a:pt x="727" y="1094"/>
                  </a:lnTo>
                  <a:lnTo>
                    <a:pt x="727" y="1096"/>
                  </a:lnTo>
                  <a:lnTo>
                    <a:pt x="729" y="1096"/>
                  </a:lnTo>
                  <a:lnTo>
                    <a:pt x="733" y="1098"/>
                  </a:lnTo>
                  <a:lnTo>
                    <a:pt x="733" y="1100"/>
                  </a:lnTo>
                  <a:lnTo>
                    <a:pt x="733" y="1103"/>
                  </a:lnTo>
                  <a:lnTo>
                    <a:pt x="735" y="1103"/>
                  </a:lnTo>
                  <a:lnTo>
                    <a:pt x="735" y="1103"/>
                  </a:lnTo>
                  <a:lnTo>
                    <a:pt x="737" y="1103"/>
                  </a:lnTo>
                  <a:lnTo>
                    <a:pt x="737" y="1105"/>
                  </a:lnTo>
                  <a:lnTo>
                    <a:pt x="737" y="1105"/>
                  </a:lnTo>
                  <a:lnTo>
                    <a:pt x="737" y="1107"/>
                  </a:lnTo>
                  <a:lnTo>
                    <a:pt x="737" y="1107"/>
                  </a:lnTo>
                  <a:lnTo>
                    <a:pt x="739" y="1107"/>
                  </a:lnTo>
                  <a:lnTo>
                    <a:pt x="742" y="1109"/>
                  </a:lnTo>
                  <a:lnTo>
                    <a:pt x="742" y="1109"/>
                  </a:lnTo>
                  <a:lnTo>
                    <a:pt x="744" y="1109"/>
                  </a:lnTo>
                  <a:lnTo>
                    <a:pt x="748" y="1107"/>
                  </a:lnTo>
                  <a:lnTo>
                    <a:pt x="752" y="1109"/>
                  </a:lnTo>
                  <a:lnTo>
                    <a:pt x="754" y="1109"/>
                  </a:lnTo>
                  <a:lnTo>
                    <a:pt x="758" y="1111"/>
                  </a:lnTo>
                  <a:lnTo>
                    <a:pt x="760" y="1113"/>
                  </a:lnTo>
                  <a:lnTo>
                    <a:pt x="760" y="1111"/>
                  </a:lnTo>
                  <a:lnTo>
                    <a:pt x="760" y="1111"/>
                  </a:lnTo>
                  <a:lnTo>
                    <a:pt x="764" y="1111"/>
                  </a:lnTo>
                  <a:lnTo>
                    <a:pt x="766" y="1113"/>
                  </a:lnTo>
                  <a:lnTo>
                    <a:pt x="770" y="1113"/>
                  </a:lnTo>
                  <a:lnTo>
                    <a:pt x="768" y="1115"/>
                  </a:lnTo>
                  <a:lnTo>
                    <a:pt x="768" y="1117"/>
                  </a:lnTo>
                  <a:lnTo>
                    <a:pt x="770" y="1117"/>
                  </a:lnTo>
                  <a:lnTo>
                    <a:pt x="772" y="1117"/>
                  </a:lnTo>
                  <a:lnTo>
                    <a:pt x="772" y="1119"/>
                  </a:lnTo>
                  <a:lnTo>
                    <a:pt x="774" y="1121"/>
                  </a:lnTo>
                  <a:lnTo>
                    <a:pt x="776" y="1123"/>
                  </a:lnTo>
                  <a:lnTo>
                    <a:pt x="785" y="1125"/>
                  </a:lnTo>
                  <a:lnTo>
                    <a:pt x="787" y="1127"/>
                  </a:lnTo>
                  <a:lnTo>
                    <a:pt x="791" y="1127"/>
                  </a:lnTo>
                  <a:lnTo>
                    <a:pt x="795" y="1125"/>
                  </a:lnTo>
                  <a:lnTo>
                    <a:pt x="797" y="1127"/>
                  </a:lnTo>
                  <a:lnTo>
                    <a:pt x="799" y="1129"/>
                  </a:lnTo>
                  <a:lnTo>
                    <a:pt x="799" y="1129"/>
                  </a:lnTo>
                  <a:lnTo>
                    <a:pt x="801" y="1129"/>
                  </a:lnTo>
                  <a:lnTo>
                    <a:pt x="805" y="1127"/>
                  </a:lnTo>
                  <a:lnTo>
                    <a:pt x="805" y="1127"/>
                  </a:lnTo>
                  <a:lnTo>
                    <a:pt x="811" y="1127"/>
                  </a:lnTo>
                  <a:lnTo>
                    <a:pt x="817" y="1127"/>
                  </a:lnTo>
                  <a:lnTo>
                    <a:pt x="825" y="1127"/>
                  </a:lnTo>
                  <a:lnTo>
                    <a:pt x="828" y="1127"/>
                  </a:lnTo>
                  <a:lnTo>
                    <a:pt x="828" y="1129"/>
                  </a:lnTo>
                  <a:lnTo>
                    <a:pt x="828" y="1129"/>
                  </a:lnTo>
                  <a:lnTo>
                    <a:pt x="838" y="1129"/>
                  </a:lnTo>
                  <a:lnTo>
                    <a:pt x="838" y="1129"/>
                  </a:lnTo>
                  <a:lnTo>
                    <a:pt x="840" y="1131"/>
                  </a:lnTo>
                  <a:lnTo>
                    <a:pt x="842" y="1131"/>
                  </a:lnTo>
                  <a:lnTo>
                    <a:pt x="844" y="1133"/>
                  </a:lnTo>
                  <a:lnTo>
                    <a:pt x="844" y="1135"/>
                  </a:lnTo>
                  <a:lnTo>
                    <a:pt x="846" y="1137"/>
                  </a:lnTo>
                  <a:lnTo>
                    <a:pt x="848" y="1137"/>
                  </a:lnTo>
                  <a:lnTo>
                    <a:pt x="852" y="1141"/>
                  </a:lnTo>
                  <a:lnTo>
                    <a:pt x="854" y="1144"/>
                  </a:lnTo>
                  <a:lnTo>
                    <a:pt x="856" y="1144"/>
                  </a:lnTo>
                  <a:lnTo>
                    <a:pt x="858" y="1144"/>
                  </a:lnTo>
                  <a:lnTo>
                    <a:pt x="860" y="1144"/>
                  </a:lnTo>
                  <a:lnTo>
                    <a:pt x="860" y="1146"/>
                  </a:lnTo>
                  <a:lnTo>
                    <a:pt x="860" y="1148"/>
                  </a:lnTo>
                  <a:lnTo>
                    <a:pt x="862" y="1148"/>
                  </a:lnTo>
                  <a:lnTo>
                    <a:pt x="864" y="1148"/>
                  </a:lnTo>
                  <a:lnTo>
                    <a:pt x="864" y="1148"/>
                  </a:lnTo>
                  <a:lnTo>
                    <a:pt x="864" y="1148"/>
                  </a:lnTo>
                  <a:lnTo>
                    <a:pt x="864" y="1148"/>
                  </a:lnTo>
                  <a:lnTo>
                    <a:pt x="864" y="1148"/>
                  </a:lnTo>
                  <a:lnTo>
                    <a:pt x="864" y="1148"/>
                  </a:lnTo>
                  <a:lnTo>
                    <a:pt x="864" y="1148"/>
                  </a:lnTo>
                  <a:lnTo>
                    <a:pt x="866" y="1148"/>
                  </a:lnTo>
                  <a:lnTo>
                    <a:pt x="866" y="1148"/>
                  </a:lnTo>
                  <a:lnTo>
                    <a:pt x="866" y="1150"/>
                  </a:lnTo>
                  <a:lnTo>
                    <a:pt x="868" y="1150"/>
                  </a:lnTo>
                  <a:lnTo>
                    <a:pt x="871" y="1148"/>
                  </a:lnTo>
                  <a:lnTo>
                    <a:pt x="871" y="1146"/>
                  </a:lnTo>
                  <a:lnTo>
                    <a:pt x="868" y="1144"/>
                  </a:lnTo>
                  <a:lnTo>
                    <a:pt x="868" y="1141"/>
                  </a:lnTo>
                  <a:lnTo>
                    <a:pt x="868" y="1141"/>
                  </a:lnTo>
                  <a:lnTo>
                    <a:pt x="868" y="1141"/>
                  </a:lnTo>
                  <a:lnTo>
                    <a:pt x="871" y="1139"/>
                  </a:lnTo>
                  <a:lnTo>
                    <a:pt x="873" y="1141"/>
                  </a:lnTo>
                  <a:lnTo>
                    <a:pt x="875" y="1139"/>
                  </a:lnTo>
                  <a:lnTo>
                    <a:pt x="877" y="1139"/>
                  </a:lnTo>
                  <a:lnTo>
                    <a:pt x="877" y="1137"/>
                  </a:lnTo>
                  <a:lnTo>
                    <a:pt x="877" y="1137"/>
                  </a:lnTo>
                  <a:lnTo>
                    <a:pt x="877" y="1137"/>
                  </a:lnTo>
                  <a:lnTo>
                    <a:pt x="877" y="1137"/>
                  </a:lnTo>
                  <a:lnTo>
                    <a:pt x="879" y="1135"/>
                  </a:lnTo>
                  <a:lnTo>
                    <a:pt x="883" y="1137"/>
                  </a:lnTo>
                  <a:lnTo>
                    <a:pt x="889" y="1135"/>
                  </a:lnTo>
                  <a:lnTo>
                    <a:pt x="889" y="1135"/>
                  </a:lnTo>
                  <a:lnTo>
                    <a:pt x="889" y="1129"/>
                  </a:lnTo>
                  <a:lnTo>
                    <a:pt x="889" y="1127"/>
                  </a:lnTo>
                  <a:lnTo>
                    <a:pt x="889" y="1123"/>
                  </a:lnTo>
                  <a:lnTo>
                    <a:pt x="887" y="1123"/>
                  </a:lnTo>
                  <a:lnTo>
                    <a:pt x="885" y="1125"/>
                  </a:lnTo>
                  <a:lnTo>
                    <a:pt x="885" y="1125"/>
                  </a:lnTo>
                  <a:lnTo>
                    <a:pt x="885" y="1127"/>
                  </a:lnTo>
                  <a:lnTo>
                    <a:pt x="885" y="1129"/>
                  </a:lnTo>
                  <a:lnTo>
                    <a:pt x="885" y="1131"/>
                  </a:lnTo>
                  <a:lnTo>
                    <a:pt x="883" y="1131"/>
                  </a:lnTo>
                  <a:lnTo>
                    <a:pt x="881" y="1133"/>
                  </a:lnTo>
                  <a:lnTo>
                    <a:pt x="881" y="1133"/>
                  </a:lnTo>
                  <a:lnTo>
                    <a:pt x="881" y="1133"/>
                  </a:lnTo>
                  <a:lnTo>
                    <a:pt x="881" y="1133"/>
                  </a:lnTo>
                  <a:lnTo>
                    <a:pt x="879" y="1133"/>
                  </a:lnTo>
                  <a:lnTo>
                    <a:pt x="879" y="1133"/>
                  </a:lnTo>
                  <a:lnTo>
                    <a:pt x="879" y="1133"/>
                  </a:lnTo>
                  <a:lnTo>
                    <a:pt x="879" y="1131"/>
                  </a:lnTo>
                  <a:lnTo>
                    <a:pt x="879" y="1129"/>
                  </a:lnTo>
                  <a:lnTo>
                    <a:pt x="879" y="1127"/>
                  </a:lnTo>
                  <a:lnTo>
                    <a:pt x="879" y="1125"/>
                  </a:lnTo>
                  <a:lnTo>
                    <a:pt x="881" y="1125"/>
                  </a:lnTo>
                  <a:lnTo>
                    <a:pt x="881" y="1125"/>
                  </a:lnTo>
                  <a:lnTo>
                    <a:pt x="883" y="1123"/>
                  </a:lnTo>
                  <a:lnTo>
                    <a:pt x="883" y="1123"/>
                  </a:lnTo>
                  <a:lnTo>
                    <a:pt x="881" y="1121"/>
                  </a:lnTo>
                  <a:lnTo>
                    <a:pt x="881" y="1121"/>
                  </a:lnTo>
                  <a:lnTo>
                    <a:pt x="877" y="1121"/>
                  </a:lnTo>
                  <a:lnTo>
                    <a:pt x="877" y="1121"/>
                  </a:lnTo>
                  <a:lnTo>
                    <a:pt x="875" y="1121"/>
                  </a:lnTo>
                  <a:lnTo>
                    <a:pt x="875" y="1121"/>
                  </a:lnTo>
                  <a:lnTo>
                    <a:pt x="875" y="1121"/>
                  </a:lnTo>
                  <a:lnTo>
                    <a:pt x="873" y="1119"/>
                  </a:lnTo>
                  <a:lnTo>
                    <a:pt x="873" y="1117"/>
                  </a:lnTo>
                  <a:lnTo>
                    <a:pt x="873" y="1113"/>
                  </a:lnTo>
                  <a:lnTo>
                    <a:pt x="873" y="1111"/>
                  </a:lnTo>
                  <a:lnTo>
                    <a:pt x="871" y="1109"/>
                  </a:lnTo>
                  <a:lnTo>
                    <a:pt x="871" y="1109"/>
                  </a:lnTo>
                  <a:lnTo>
                    <a:pt x="871" y="1107"/>
                  </a:lnTo>
                  <a:lnTo>
                    <a:pt x="871" y="1105"/>
                  </a:lnTo>
                  <a:lnTo>
                    <a:pt x="871" y="1105"/>
                  </a:lnTo>
                  <a:lnTo>
                    <a:pt x="873" y="1105"/>
                  </a:lnTo>
                  <a:lnTo>
                    <a:pt x="871" y="1103"/>
                  </a:lnTo>
                  <a:lnTo>
                    <a:pt x="871" y="1103"/>
                  </a:lnTo>
                  <a:lnTo>
                    <a:pt x="871" y="1103"/>
                  </a:lnTo>
                  <a:lnTo>
                    <a:pt x="868" y="1103"/>
                  </a:lnTo>
                  <a:lnTo>
                    <a:pt x="868" y="1103"/>
                  </a:lnTo>
                  <a:lnTo>
                    <a:pt x="866" y="1103"/>
                  </a:lnTo>
                  <a:lnTo>
                    <a:pt x="866" y="1100"/>
                  </a:lnTo>
                  <a:lnTo>
                    <a:pt x="868" y="1096"/>
                  </a:lnTo>
                  <a:lnTo>
                    <a:pt x="868" y="1096"/>
                  </a:lnTo>
                  <a:lnTo>
                    <a:pt x="868" y="1096"/>
                  </a:lnTo>
                  <a:lnTo>
                    <a:pt x="868" y="1094"/>
                  </a:lnTo>
                  <a:lnTo>
                    <a:pt x="868" y="1094"/>
                  </a:lnTo>
                  <a:lnTo>
                    <a:pt x="868" y="1094"/>
                  </a:lnTo>
                  <a:lnTo>
                    <a:pt x="866" y="1096"/>
                  </a:lnTo>
                  <a:lnTo>
                    <a:pt x="866" y="1096"/>
                  </a:lnTo>
                  <a:lnTo>
                    <a:pt x="866" y="1096"/>
                  </a:lnTo>
                  <a:lnTo>
                    <a:pt x="866" y="1096"/>
                  </a:lnTo>
                  <a:lnTo>
                    <a:pt x="864" y="1096"/>
                  </a:lnTo>
                  <a:lnTo>
                    <a:pt x="866" y="1094"/>
                  </a:lnTo>
                  <a:lnTo>
                    <a:pt x="866" y="1092"/>
                  </a:lnTo>
                  <a:lnTo>
                    <a:pt x="866" y="1092"/>
                  </a:lnTo>
                  <a:lnTo>
                    <a:pt x="864" y="1092"/>
                  </a:lnTo>
                  <a:lnTo>
                    <a:pt x="862" y="1092"/>
                  </a:lnTo>
                  <a:lnTo>
                    <a:pt x="862" y="1090"/>
                  </a:lnTo>
                  <a:lnTo>
                    <a:pt x="862" y="1088"/>
                  </a:lnTo>
                  <a:lnTo>
                    <a:pt x="862" y="1088"/>
                  </a:lnTo>
                  <a:lnTo>
                    <a:pt x="860" y="1088"/>
                  </a:lnTo>
                  <a:lnTo>
                    <a:pt x="858" y="1088"/>
                  </a:lnTo>
                  <a:lnTo>
                    <a:pt x="858" y="1088"/>
                  </a:lnTo>
                  <a:lnTo>
                    <a:pt x="858" y="1086"/>
                  </a:lnTo>
                  <a:lnTo>
                    <a:pt x="858" y="1084"/>
                  </a:lnTo>
                  <a:lnTo>
                    <a:pt x="858" y="1082"/>
                  </a:lnTo>
                  <a:lnTo>
                    <a:pt x="858" y="1080"/>
                  </a:lnTo>
                  <a:lnTo>
                    <a:pt x="856" y="1080"/>
                  </a:lnTo>
                  <a:lnTo>
                    <a:pt x="858" y="1078"/>
                  </a:lnTo>
                  <a:lnTo>
                    <a:pt x="860" y="1078"/>
                  </a:lnTo>
                  <a:lnTo>
                    <a:pt x="860" y="1076"/>
                  </a:lnTo>
                  <a:lnTo>
                    <a:pt x="860" y="1078"/>
                  </a:lnTo>
                  <a:lnTo>
                    <a:pt x="860" y="1078"/>
                  </a:lnTo>
                  <a:lnTo>
                    <a:pt x="860" y="1078"/>
                  </a:lnTo>
                  <a:lnTo>
                    <a:pt x="860" y="1076"/>
                  </a:lnTo>
                  <a:lnTo>
                    <a:pt x="858" y="1068"/>
                  </a:lnTo>
                  <a:lnTo>
                    <a:pt x="856" y="1062"/>
                  </a:lnTo>
                  <a:lnTo>
                    <a:pt x="854" y="1053"/>
                  </a:lnTo>
                  <a:lnTo>
                    <a:pt x="854" y="1049"/>
                  </a:lnTo>
                  <a:lnTo>
                    <a:pt x="854" y="1047"/>
                  </a:lnTo>
                  <a:lnTo>
                    <a:pt x="852" y="1045"/>
                  </a:lnTo>
                  <a:lnTo>
                    <a:pt x="852" y="1045"/>
                  </a:lnTo>
                  <a:lnTo>
                    <a:pt x="850" y="1045"/>
                  </a:lnTo>
                  <a:lnTo>
                    <a:pt x="848" y="1045"/>
                  </a:lnTo>
                  <a:lnTo>
                    <a:pt x="848" y="1045"/>
                  </a:lnTo>
                  <a:lnTo>
                    <a:pt x="846" y="1043"/>
                  </a:lnTo>
                  <a:lnTo>
                    <a:pt x="846" y="1041"/>
                  </a:lnTo>
                  <a:lnTo>
                    <a:pt x="846" y="1039"/>
                  </a:lnTo>
                  <a:lnTo>
                    <a:pt x="846" y="1037"/>
                  </a:lnTo>
                  <a:lnTo>
                    <a:pt x="848" y="1037"/>
                  </a:lnTo>
                  <a:lnTo>
                    <a:pt x="848" y="1037"/>
                  </a:lnTo>
                  <a:lnTo>
                    <a:pt x="852" y="1041"/>
                  </a:lnTo>
                  <a:lnTo>
                    <a:pt x="854" y="1039"/>
                  </a:lnTo>
                  <a:lnTo>
                    <a:pt x="852" y="1037"/>
                  </a:lnTo>
                  <a:lnTo>
                    <a:pt x="848" y="1035"/>
                  </a:lnTo>
                  <a:lnTo>
                    <a:pt x="848" y="1035"/>
                  </a:lnTo>
                  <a:lnTo>
                    <a:pt x="846" y="1033"/>
                  </a:lnTo>
                  <a:lnTo>
                    <a:pt x="846" y="1031"/>
                  </a:lnTo>
                  <a:lnTo>
                    <a:pt x="846" y="1027"/>
                  </a:lnTo>
                  <a:lnTo>
                    <a:pt x="846" y="1025"/>
                  </a:lnTo>
                  <a:lnTo>
                    <a:pt x="848" y="1025"/>
                  </a:lnTo>
                  <a:lnTo>
                    <a:pt x="852" y="1025"/>
                  </a:lnTo>
                  <a:lnTo>
                    <a:pt x="854" y="1023"/>
                  </a:lnTo>
                  <a:lnTo>
                    <a:pt x="854" y="1021"/>
                  </a:lnTo>
                  <a:lnTo>
                    <a:pt x="852" y="1019"/>
                  </a:lnTo>
                  <a:lnTo>
                    <a:pt x="854" y="1016"/>
                  </a:lnTo>
                  <a:lnTo>
                    <a:pt x="852" y="1016"/>
                  </a:lnTo>
                  <a:lnTo>
                    <a:pt x="852" y="1014"/>
                  </a:lnTo>
                  <a:lnTo>
                    <a:pt x="852" y="1014"/>
                  </a:lnTo>
                  <a:lnTo>
                    <a:pt x="854" y="1014"/>
                  </a:lnTo>
                  <a:lnTo>
                    <a:pt x="854" y="1012"/>
                  </a:lnTo>
                  <a:lnTo>
                    <a:pt x="856" y="1012"/>
                  </a:lnTo>
                  <a:lnTo>
                    <a:pt x="856" y="1010"/>
                  </a:lnTo>
                  <a:lnTo>
                    <a:pt x="856" y="1010"/>
                  </a:lnTo>
                  <a:lnTo>
                    <a:pt x="856" y="1008"/>
                  </a:lnTo>
                  <a:lnTo>
                    <a:pt x="856" y="1006"/>
                  </a:lnTo>
                  <a:lnTo>
                    <a:pt x="856" y="1006"/>
                  </a:lnTo>
                  <a:lnTo>
                    <a:pt x="856" y="1004"/>
                  </a:lnTo>
                  <a:lnTo>
                    <a:pt x="856" y="1002"/>
                  </a:lnTo>
                  <a:lnTo>
                    <a:pt x="856" y="1000"/>
                  </a:lnTo>
                  <a:lnTo>
                    <a:pt x="856" y="1000"/>
                  </a:lnTo>
                  <a:lnTo>
                    <a:pt x="858" y="1000"/>
                  </a:lnTo>
                  <a:lnTo>
                    <a:pt x="858" y="998"/>
                  </a:lnTo>
                  <a:lnTo>
                    <a:pt x="858" y="996"/>
                  </a:lnTo>
                  <a:lnTo>
                    <a:pt x="858" y="996"/>
                  </a:lnTo>
                  <a:lnTo>
                    <a:pt x="852" y="998"/>
                  </a:lnTo>
                  <a:lnTo>
                    <a:pt x="850" y="998"/>
                  </a:lnTo>
                  <a:lnTo>
                    <a:pt x="848" y="1000"/>
                  </a:lnTo>
                  <a:lnTo>
                    <a:pt x="846" y="1000"/>
                  </a:lnTo>
                  <a:lnTo>
                    <a:pt x="840" y="998"/>
                  </a:lnTo>
                  <a:lnTo>
                    <a:pt x="838" y="998"/>
                  </a:lnTo>
                  <a:lnTo>
                    <a:pt x="838" y="996"/>
                  </a:lnTo>
                  <a:lnTo>
                    <a:pt x="836" y="996"/>
                  </a:lnTo>
                  <a:lnTo>
                    <a:pt x="834" y="996"/>
                  </a:lnTo>
                  <a:lnTo>
                    <a:pt x="828" y="996"/>
                  </a:lnTo>
                  <a:lnTo>
                    <a:pt x="825" y="996"/>
                  </a:lnTo>
                  <a:lnTo>
                    <a:pt x="825" y="994"/>
                  </a:lnTo>
                  <a:lnTo>
                    <a:pt x="828" y="994"/>
                  </a:lnTo>
                  <a:lnTo>
                    <a:pt x="830" y="994"/>
                  </a:lnTo>
                  <a:lnTo>
                    <a:pt x="832" y="994"/>
                  </a:lnTo>
                  <a:lnTo>
                    <a:pt x="834" y="994"/>
                  </a:lnTo>
                  <a:lnTo>
                    <a:pt x="836" y="992"/>
                  </a:lnTo>
                  <a:lnTo>
                    <a:pt x="834" y="992"/>
                  </a:lnTo>
                  <a:lnTo>
                    <a:pt x="834" y="990"/>
                  </a:lnTo>
                  <a:lnTo>
                    <a:pt x="832" y="992"/>
                  </a:lnTo>
                  <a:lnTo>
                    <a:pt x="832" y="992"/>
                  </a:lnTo>
                  <a:lnTo>
                    <a:pt x="832" y="992"/>
                  </a:lnTo>
                  <a:lnTo>
                    <a:pt x="832" y="990"/>
                  </a:lnTo>
                  <a:lnTo>
                    <a:pt x="834" y="990"/>
                  </a:lnTo>
                  <a:lnTo>
                    <a:pt x="832" y="988"/>
                  </a:lnTo>
                  <a:lnTo>
                    <a:pt x="828" y="984"/>
                  </a:lnTo>
                  <a:lnTo>
                    <a:pt x="830" y="984"/>
                  </a:lnTo>
                  <a:lnTo>
                    <a:pt x="828" y="982"/>
                  </a:lnTo>
                  <a:lnTo>
                    <a:pt x="825" y="978"/>
                  </a:lnTo>
                  <a:lnTo>
                    <a:pt x="825" y="975"/>
                  </a:lnTo>
                  <a:lnTo>
                    <a:pt x="828" y="978"/>
                  </a:lnTo>
                  <a:lnTo>
                    <a:pt x="830" y="980"/>
                  </a:lnTo>
                  <a:lnTo>
                    <a:pt x="838" y="990"/>
                  </a:lnTo>
                  <a:lnTo>
                    <a:pt x="838" y="992"/>
                  </a:lnTo>
                  <a:lnTo>
                    <a:pt x="838" y="992"/>
                  </a:lnTo>
                  <a:lnTo>
                    <a:pt x="838" y="994"/>
                  </a:lnTo>
                  <a:lnTo>
                    <a:pt x="840" y="994"/>
                  </a:lnTo>
                  <a:lnTo>
                    <a:pt x="842" y="994"/>
                  </a:lnTo>
                  <a:lnTo>
                    <a:pt x="842" y="992"/>
                  </a:lnTo>
                  <a:lnTo>
                    <a:pt x="842" y="992"/>
                  </a:lnTo>
                  <a:lnTo>
                    <a:pt x="842" y="992"/>
                  </a:lnTo>
                  <a:lnTo>
                    <a:pt x="844" y="988"/>
                  </a:lnTo>
                  <a:lnTo>
                    <a:pt x="844" y="988"/>
                  </a:lnTo>
                  <a:lnTo>
                    <a:pt x="844" y="990"/>
                  </a:lnTo>
                  <a:lnTo>
                    <a:pt x="846" y="988"/>
                  </a:lnTo>
                  <a:lnTo>
                    <a:pt x="846" y="988"/>
                  </a:lnTo>
                  <a:lnTo>
                    <a:pt x="848" y="988"/>
                  </a:lnTo>
                  <a:lnTo>
                    <a:pt x="848" y="986"/>
                  </a:lnTo>
                  <a:lnTo>
                    <a:pt x="848" y="986"/>
                  </a:lnTo>
                  <a:lnTo>
                    <a:pt x="850" y="984"/>
                  </a:lnTo>
                  <a:lnTo>
                    <a:pt x="852" y="982"/>
                  </a:lnTo>
                  <a:lnTo>
                    <a:pt x="852" y="984"/>
                  </a:lnTo>
                  <a:lnTo>
                    <a:pt x="852" y="986"/>
                  </a:lnTo>
                  <a:lnTo>
                    <a:pt x="852" y="988"/>
                  </a:lnTo>
                  <a:lnTo>
                    <a:pt x="852" y="988"/>
                  </a:lnTo>
                  <a:lnTo>
                    <a:pt x="854" y="988"/>
                  </a:lnTo>
                  <a:lnTo>
                    <a:pt x="854" y="988"/>
                  </a:lnTo>
                  <a:lnTo>
                    <a:pt x="854" y="988"/>
                  </a:lnTo>
                  <a:lnTo>
                    <a:pt x="854" y="988"/>
                  </a:lnTo>
                  <a:lnTo>
                    <a:pt x="854" y="988"/>
                  </a:lnTo>
                  <a:lnTo>
                    <a:pt x="854" y="990"/>
                  </a:lnTo>
                  <a:lnTo>
                    <a:pt x="854" y="990"/>
                  </a:lnTo>
                  <a:lnTo>
                    <a:pt x="852" y="990"/>
                  </a:lnTo>
                  <a:lnTo>
                    <a:pt x="850" y="990"/>
                  </a:lnTo>
                  <a:lnTo>
                    <a:pt x="850" y="990"/>
                  </a:lnTo>
                  <a:lnTo>
                    <a:pt x="850" y="990"/>
                  </a:lnTo>
                  <a:lnTo>
                    <a:pt x="852" y="990"/>
                  </a:lnTo>
                  <a:lnTo>
                    <a:pt x="852" y="992"/>
                  </a:lnTo>
                  <a:lnTo>
                    <a:pt x="850" y="992"/>
                  </a:lnTo>
                  <a:lnTo>
                    <a:pt x="848" y="994"/>
                  </a:lnTo>
                  <a:lnTo>
                    <a:pt x="850" y="996"/>
                  </a:lnTo>
                  <a:lnTo>
                    <a:pt x="850" y="996"/>
                  </a:lnTo>
                  <a:lnTo>
                    <a:pt x="852" y="992"/>
                  </a:lnTo>
                  <a:lnTo>
                    <a:pt x="858" y="990"/>
                  </a:lnTo>
                  <a:lnTo>
                    <a:pt x="860" y="990"/>
                  </a:lnTo>
                  <a:lnTo>
                    <a:pt x="860" y="986"/>
                  </a:lnTo>
                  <a:lnTo>
                    <a:pt x="864" y="975"/>
                  </a:lnTo>
                  <a:lnTo>
                    <a:pt x="864" y="973"/>
                  </a:lnTo>
                  <a:lnTo>
                    <a:pt x="864" y="973"/>
                  </a:lnTo>
                  <a:lnTo>
                    <a:pt x="866" y="971"/>
                  </a:lnTo>
                  <a:lnTo>
                    <a:pt x="866" y="965"/>
                  </a:lnTo>
                  <a:lnTo>
                    <a:pt x="871" y="961"/>
                  </a:lnTo>
                  <a:lnTo>
                    <a:pt x="871" y="959"/>
                  </a:lnTo>
                  <a:lnTo>
                    <a:pt x="871" y="957"/>
                  </a:lnTo>
                  <a:lnTo>
                    <a:pt x="871" y="955"/>
                  </a:lnTo>
                  <a:lnTo>
                    <a:pt x="871" y="955"/>
                  </a:lnTo>
                  <a:lnTo>
                    <a:pt x="873" y="953"/>
                  </a:lnTo>
                  <a:lnTo>
                    <a:pt x="873" y="951"/>
                  </a:lnTo>
                  <a:lnTo>
                    <a:pt x="873" y="951"/>
                  </a:lnTo>
                  <a:lnTo>
                    <a:pt x="873" y="949"/>
                  </a:lnTo>
                  <a:lnTo>
                    <a:pt x="864" y="945"/>
                  </a:lnTo>
                  <a:lnTo>
                    <a:pt x="862" y="945"/>
                  </a:lnTo>
                  <a:lnTo>
                    <a:pt x="860" y="941"/>
                  </a:lnTo>
                  <a:lnTo>
                    <a:pt x="860" y="941"/>
                  </a:lnTo>
                  <a:lnTo>
                    <a:pt x="860" y="939"/>
                  </a:lnTo>
                  <a:lnTo>
                    <a:pt x="860" y="937"/>
                  </a:lnTo>
                  <a:lnTo>
                    <a:pt x="860" y="935"/>
                  </a:lnTo>
                  <a:lnTo>
                    <a:pt x="860" y="935"/>
                  </a:lnTo>
                  <a:lnTo>
                    <a:pt x="858" y="937"/>
                  </a:lnTo>
                  <a:lnTo>
                    <a:pt x="858" y="937"/>
                  </a:lnTo>
                  <a:lnTo>
                    <a:pt x="856" y="935"/>
                  </a:lnTo>
                  <a:lnTo>
                    <a:pt x="854" y="937"/>
                  </a:lnTo>
                  <a:lnTo>
                    <a:pt x="852" y="935"/>
                  </a:lnTo>
                  <a:lnTo>
                    <a:pt x="850" y="935"/>
                  </a:lnTo>
                  <a:lnTo>
                    <a:pt x="848" y="930"/>
                  </a:lnTo>
                  <a:lnTo>
                    <a:pt x="850" y="930"/>
                  </a:lnTo>
                  <a:lnTo>
                    <a:pt x="850" y="930"/>
                  </a:lnTo>
                  <a:lnTo>
                    <a:pt x="850" y="930"/>
                  </a:lnTo>
                  <a:lnTo>
                    <a:pt x="850" y="930"/>
                  </a:lnTo>
                  <a:lnTo>
                    <a:pt x="850" y="932"/>
                  </a:lnTo>
                  <a:lnTo>
                    <a:pt x="852" y="932"/>
                  </a:lnTo>
                  <a:lnTo>
                    <a:pt x="852" y="932"/>
                  </a:lnTo>
                  <a:lnTo>
                    <a:pt x="852" y="932"/>
                  </a:lnTo>
                  <a:lnTo>
                    <a:pt x="854" y="932"/>
                  </a:lnTo>
                  <a:lnTo>
                    <a:pt x="854" y="932"/>
                  </a:lnTo>
                  <a:lnTo>
                    <a:pt x="854" y="932"/>
                  </a:lnTo>
                  <a:lnTo>
                    <a:pt x="854" y="930"/>
                  </a:lnTo>
                  <a:lnTo>
                    <a:pt x="856" y="930"/>
                  </a:lnTo>
                  <a:lnTo>
                    <a:pt x="862" y="930"/>
                  </a:lnTo>
                  <a:lnTo>
                    <a:pt x="864" y="930"/>
                  </a:lnTo>
                  <a:lnTo>
                    <a:pt x="864" y="930"/>
                  </a:lnTo>
                  <a:lnTo>
                    <a:pt x="864" y="932"/>
                  </a:lnTo>
                  <a:lnTo>
                    <a:pt x="864" y="932"/>
                  </a:lnTo>
                  <a:lnTo>
                    <a:pt x="864" y="932"/>
                  </a:lnTo>
                  <a:lnTo>
                    <a:pt x="866" y="932"/>
                  </a:lnTo>
                  <a:lnTo>
                    <a:pt x="871" y="930"/>
                  </a:lnTo>
                  <a:lnTo>
                    <a:pt x="873" y="930"/>
                  </a:lnTo>
                  <a:lnTo>
                    <a:pt x="875" y="930"/>
                  </a:lnTo>
                  <a:lnTo>
                    <a:pt x="875" y="932"/>
                  </a:lnTo>
                  <a:lnTo>
                    <a:pt x="877" y="932"/>
                  </a:lnTo>
                  <a:lnTo>
                    <a:pt x="877" y="935"/>
                  </a:lnTo>
                  <a:lnTo>
                    <a:pt x="875" y="935"/>
                  </a:lnTo>
                  <a:lnTo>
                    <a:pt x="875" y="937"/>
                  </a:lnTo>
                  <a:lnTo>
                    <a:pt x="879" y="937"/>
                  </a:lnTo>
                  <a:lnTo>
                    <a:pt x="881" y="935"/>
                  </a:lnTo>
                  <a:lnTo>
                    <a:pt x="887" y="924"/>
                  </a:lnTo>
                  <a:lnTo>
                    <a:pt x="891" y="918"/>
                  </a:lnTo>
                  <a:lnTo>
                    <a:pt x="891" y="918"/>
                  </a:lnTo>
                  <a:lnTo>
                    <a:pt x="891" y="918"/>
                  </a:lnTo>
                  <a:lnTo>
                    <a:pt x="891" y="918"/>
                  </a:lnTo>
                  <a:lnTo>
                    <a:pt x="891" y="918"/>
                  </a:lnTo>
                  <a:lnTo>
                    <a:pt x="893" y="914"/>
                  </a:lnTo>
                  <a:lnTo>
                    <a:pt x="893" y="914"/>
                  </a:lnTo>
                  <a:lnTo>
                    <a:pt x="895" y="912"/>
                  </a:lnTo>
                  <a:lnTo>
                    <a:pt x="895" y="912"/>
                  </a:lnTo>
                  <a:lnTo>
                    <a:pt x="895" y="912"/>
                  </a:lnTo>
                  <a:lnTo>
                    <a:pt x="895" y="910"/>
                  </a:lnTo>
                  <a:lnTo>
                    <a:pt x="895" y="906"/>
                  </a:lnTo>
                  <a:lnTo>
                    <a:pt x="895" y="904"/>
                  </a:lnTo>
                  <a:lnTo>
                    <a:pt x="893" y="904"/>
                  </a:lnTo>
                  <a:lnTo>
                    <a:pt x="893" y="904"/>
                  </a:lnTo>
                  <a:lnTo>
                    <a:pt x="893" y="904"/>
                  </a:lnTo>
                  <a:lnTo>
                    <a:pt x="893" y="904"/>
                  </a:lnTo>
                  <a:lnTo>
                    <a:pt x="893" y="904"/>
                  </a:lnTo>
                  <a:lnTo>
                    <a:pt x="893" y="906"/>
                  </a:lnTo>
                  <a:lnTo>
                    <a:pt x="891" y="908"/>
                  </a:lnTo>
                  <a:lnTo>
                    <a:pt x="887" y="910"/>
                  </a:lnTo>
                  <a:lnTo>
                    <a:pt x="887" y="910"/>
                  </a:lnTo>
                  <a:lnTo>
                    <a:pt x="887" y="912"/>
                  </a:lnTo>
                  <a:lnTo>
                    <a:pt x="885" y="914"/>
                  </a:lnTo>
                  <a:lnTo>
                    <a:pt x="885" y="914"/>
                  </a:lnTo>
                  <a:lnTo>
                    <a:pt x="885" y="916"/>
                  </a:lnTo>
                  <a:lnTo>
                    <a:pt x="883" y="916"/>
                  </a:lnTo>
                  <a:lnTo>
                    <a:pt x="883" y="916"/>
                  </a:lnTo>
                  <a:lnTo>
                    <a:pt x="883" y="914"/>
                  </a:lnTo>
                  <a:lnTo>
                    <a:pt x="883" y="914"/>
                  </a:lnTo>
                  <a:lnTo>
                    <a:pt x="883" y="912"/>
                  </a:lnTo>
                  <a:lnTo>
                    <a:pt x="881" y="910"/>
                  </a:lnTo>
                  <a:lnTo>
                    <a:pt x="879" y="910"/>
                  </a:lnTo>
                  <a:lnTo>
                    <a:pt x="877" y="910"/>
                  </a:lnTo>
                  <a:lnTo>
                    <a:pt x="877" y="910"/>
                  </a:lnTo>
                  <a:lnTo>
                    <a:pt x="879" y="906"/>
                  </a:lnTo>
                  <a:lnTo>
                    <a:pt x="883" y="902"/>
                  </a:lnTo>
                  <a:lnTo>
                    <a:pt x="881" y="902"/>
                  </a:lnTo>
                  <a:lnTo>
                    <a:pt x="881" y="902"/>
                  </a:lnTo>
                  <a:lnTo>
                    <a:pt x="881" y="900"/>
                  </a:lnTo>
                  <a:lnTo>
                    <a:pt x="881" y="900"/>
                  </a:lnTo>
                  <a:lnTo>
                    <a:pt x="883" y="900"/>
                  </a:lnTo>
                  <a:lnTo>
                    <a:pt x="883" y="900"/>
                  </a:lnTo>
                  <a:lnTo>
                    <a:pt x="885" y="900"/>
                  </a:lnTo>
                  <a:lnTo>
                    <a:pt x="883" y="902"/>
                  </a:lnTo>
                  <a:lnTo>
                    <a:pt x="887" y="900"/>
                  </a:lnTo>
                  <a:lnTo>
                    <a:pt x="891" y="898"/>
                  </a:lnTo>
                  <a:lnTo>
                    <a:pt x="893" y="896"/>
                  </a:lnTo>
                  <a:lnTo>
                    <a:pt x="895" y="894"/>
                  </a:lnTo>
                  <a:lnTo>
                    <a:pt x="895" y="894"/>
                  </a:lnTo>
                  <a:lnTo>
                    <a:pt x="895" y="896"/>
                  </a:lnTo>
                  <a:lnTo>
                    <a:pt x="895" y="900"/>
                  </a:lnTo>
                  <a:lnTo>
                    <a:pt x="897" y="900"/>
                  </a:lnTo>
                  <a:lnTo>
                    <a:pt x="895" y="900"/>
                  </a:lnTo>
                  <a:lnTo>
                    <a:pt x="895" y="902"/>
                  </a:lnTo>
                  <a:lnTo>
                    <a:pt x="895" y="902"/>
                  </a:lnTo>
                  <a:lnTo>
                    <a:pt x="895" y="902"/>
                  </a:lnTo>
                  <a:lnTo>
                    <a:pt x="899" y="902"/>
                  </a:lnTo>
                  <a:lnTo>
                    <a:pt x="899" y="902"/>
                  </a:lnTo>
                  <a:lnTo>
                    <a:pt x="901" y="900"/>
                  </a:lnTo>
                  <a:lnTo>
                    <a:pt x="901" y="898"/>
                  </a:lnTo>
                  <a:lnTo>
                    <a:pt x="901" y="896"/>
                  </a:lnTo>
                  <a:lnTo>
                    <a:pt x="901" y="894"/>
                  </a:lnTo>
                  <a:lnTo>
                    <a:pt x="901" y="894"/>
                  </a:lnTo>
                  <a:lnTo>
                    <a:pt x="903" y="889"/>
                  </a:lnTo>
                  <a:lnTo>
                    <a:pt x="903" y="887"/>
                  </a:lnTo>
                  <a:lnTo>
                    <a:pt x="905" y="887"/>
                  </a:lnTo>
                  <a:lnTo>
                    <a:pt x="905" y="889"/>
                  </a:lnTo>
                  <a:lnTo>
                    <a:pt x="905" y="891"/>
                  </a:lnTo>
                  <a:lnTo>
                    <a:pt x="903" y="894"/>
                  </a:lnTo>
                  <a:lnTo>
                    <a:pt x="905" y="896"/>
                  </a:lnTo>
                  <a:lnTo>
                    <a:pt x="903" y="898"/>
                  </a:lnTo>
                  <a:lnTo>
                    <a:pt x="903" y="900"/>
                  </a:lnTo>
                  <a:lnTo>
                    <a:pt x="901" y="904"/>
                  </a:lnTo>
                  <a:lnTo>
                    <a:pt x="903" y="902"/>
                  </a:lnTo>
                  <a:lnTo>
                    <a:pt x="907" y="902"/>
                  </a:lnTo>
                  <a:lnTo>
                    <a:pt x="907" y="900"/>
                  </a:lnTo>
                  <a:lnTo>
                    <a:pt x="911" y="896"/>
                  </a:lnTo>
                  <a:lnTo>
                    <a:pt x="914" y="894"/>
                  </a:lnTo>
                  <a:lnTo>
                    <a:pt x="916" y="891"/>
                  </a:lnTo>
                  <a:lnTo>
                    <a:pt x="918" y="889"/>
                  </a:lnTo>
                  <a:lnTo>
                    <a:pt x="916" y="885"/>
                  </a:lnTo>
                  <a:lnTo>
                    <a:pt x="916" y="883"/>
                  </a:lnTo>
                  <a:lnTo>
                    <a:pt x="918" y="881"/>
                  </a:lnTo>
                  <a:lnTo>
                    <a:pt x="918" y="879"/>
                  </a:lnTo>
                  <a:lnTo>
                    <a:pt x="916" y="877"/>
                  </a:lnTo>
                  <a:lnTo>
                    <a:pt x="914" y="875"/>
                  </a:lnTo>
                  <a:lnTo>
                    <a:pt x="911" y="871"/>
                  </a:lnTo>
                  <a:lnTo>
                    <a:pt x="911" y="869"/>
                  </a:lnTo>
                  <a:lnTo>
                    <a:pt x="914" y="871"/>
                  </a:lnTo>
                  <a:lnTo>
                    <a:pt x="916" y="871"/>
                  </a:lnTo>
                  <a:lnTo>
                    <a:pt x="918" y="873"/>
                  </a:lnTo>
                  <a:lnTo>
                    <a:pt x="918" y="871"/>
                  </a:lnTo>
                  <a:lnTo>
                    <a:pt x="918" y="871"/>
                  </a:lnTo>
                  <a:lnTo>
                    <a:pt x="918" y="869"/>
                  </a:lnTo>
                  <a:lnTo>
                    <a:pt x="916" y="867"/>
                  </a:lnTo>
                  <a:lnTo>
                    <a:pt x="914" y="867"/>
                  </a:lnTo>
                  <a:lnTo>
                    <a:pt x="914" y="867"/>
                  </a:lnTo>
                  <a:lnTo>
                    <a:pt x="914" y="865"/>
                  </a:lnTo>
                  <a:lnTo>
                    <a:pt x="916" y="865"/>
                  </a:lnTo>
                  <a:lnTo>
                    <a:pt x="916" y="865"/>
                  </a:lnTo>
                  <a:lnTo>
                    <a:pt x="916" y="865"/>
                  </a:lnTo>
                  <a:lnTo>
                    <a:pt x="918" y="867"/>
                  </a:lnTo>
                  <a:lnTo>
                    <a:pt x="918" y="869"/>
                  </a:lnTo>
                  <a:lnTo>
                    <a:pt x="920" y="869"/>
                  </a:lnTo>
                  <a:lnTo>
                    <a:pt x="920" y="869"/>
                  </a:lnTo>
                  <a:lnTo>
                    <a:pt x="920" y="869"/>
                  </a:lnTo>
                  <a:lnTo>
                    <a:pt x="920" y="871"/>
                  </a:lnTo>
                  <a:lnTo>
                    <a:pt x="920" y="871"/>
                  </a:lnTo>
                  <a:lnTo>
                    <a:pt x="922" y="871"/>
                  </a:lnTo>
                  <a:lnTo>
                    <a:pt x="924" y="873"/>
                  </a:lnTo>
                  <a:lnTo>
                    <a:pt x="924" y="873"/>
                  </a:lnTo>
                  <a:lnTo>
                    <a:pt x="924" y="873"/>
                  </a:lnTo>
                  <a:lnTo>
                    <a:pt x="924" y="877"/>
                  </a:lnTo>
                  <a:lnTo>
                    <a:pt x="926" y="879"/>
                  </a:lnTo>
                  <a:lnTo>
                    <a:pt x="926" y="881"/>
                  </a:lnTo>
                  <a:lnTo>
                    <a:pt x="928" y="879"/>
                  </a:lnTo>
                  <a:lnTo>
                    <a:pt x="930" y="881"/>
                  </a:lnTo>
                  <a:lnTo>
                    <a:pt x="940" y="875"/>
                  </a:lnTo>
                  <a:lnTo>
                    <a:pt x="940" y="875"/>
                  </a:lnTo>
                  <a:lnTo>
                    <a:pt x="944" y="873"/>
                  </a:lnTo>
                  <a:lnTo>
                    <a:pt x="946" y="871"/>
                  </a:lnTo>
                  <a:lnTo>
                    <a:pt x="952" y="869"/>
                  </a:lnTo>
                  <a:lnTo>
                    <a:pt x="952" y="865"/>
                  </a:lnTo>
                  <a:lnTo>
                    <a:pt x="950" y="863"/>
                  </a:lnTo>
                  <a:lnTo>
                    <a:pt x="946" y="863"/>
                  </a:lnTo>
                  <a:lnTo>
                    <a:pt x="942" y="863"/>
                  </a:lnTo>
                  <a:lnTo>
                    <a:pt x="942" y="863"/>
                  </a:lnTo>
                  <a:lnTo>
                    <a:pt x="940" y="865"/>
                  </a:lnTo>
                  <a:lnTo>
                    <a:pt x="938" y="865"/>
                  </a:lnTo>
                  <a:lnTo>
                    <a:pt x="938" y="863"/>
                  </a:lnTo>
                  <a:lnTo>
                    <a:pt x="938" y="863"/>
                  </a:lnTo>
                  <a:lnTo>
                    <a:pt x="944" y="861"/>
                  </a:lnTo>
                  <a:lnTo>
                    <a:pt x="942" y="859"/>
                  </a:lnTo>
                  <a:lnTo>
                    <a:pt x="942" y="857"/>
                  </a:lnTo>
                  <a:lnTo>
                    <a:pt x="942" y="857"/>
                  </a:lnTo>
                  <a:lnTo>
                    <a:pt x="942" y="857"/>
                  </a:lnTo>
                  <a:lnTo>
                    <a:pt x="940" y="855"/>
                  </a:lnTo>
                  <a:lnTo>
                    <a:pt x="936" y="853"/>
                  </a:lnTo>
                  <a:lnTo>
                    <a:pt x="936" y="853"/>
                  </a:lnTo>
                  <a:lnTo>
                    <a:pt x="934" y="855"/>
                  </a:lnTo>
                  <a:lnTo>
                    <a:pt x="934" y="855"/>
                  </a:lnTo>
                  <a:lnTo>
                    <a:pt x="932" y="853"/>
                  </a:lnTo>
                  <a:lnTo>
                    <a:pt x="932" y="853"/>
                  </a:lnTo>
                  <a:lnTo>
                    <a:pt x="934" y="850"/>
                  </a:lnTo>
                  <a:lnTo>
                    <a:pt x="934" y="848"/>
                  </a:lnTo>
                  <a:lnTo>
                    <a:pt x="932" y="848"/>
                  </a:lnTo>
                  <a:lnTo>
                    <a:pt x="932" y="846"/>
                  </a:lnTo>
                  <a:lnTo>
                    <a:pt x="930" y="842"/>
                  </a:lnTo>
                  <a:lnTo>
                    <a:pt x="928" y="842"/>
                  </a:lnTo>
                  <a:lnTo>
                    <a:pt x="928" y="840"/>
                  </a:lnTo>
                  <a:lnTo>
                    <a:pt x="928" y="836"/>
                  </a:lnTo>
                  <a:lnTo>
                    <a:pt x="930" y="838"/>
                  </a:lnTo>
                  <a:lnTo>
                    <a:pt x="930" y="838"/>
                  </a:lnTo>
                  <a:lnTo>
                    <a:pt x="930" y="838"/>
                  </a:lnTo>
                  <a:lnTo>
                    <a:pt x="932" y="838"/>
                  </a:lnTo>
                  <a:lnTo>
                    <a:pt x="932" y="838"/>
                  </a:lnTo>
                  <a:lnTo>
                    <a:pt x="934" y="838"/>
                  </a:lnTo>
                  <a:lnTo>
                    <a:pt x="936" y="838"/>
                  </a:lnTo>
                  <a:lnTo>
                    <a:pt x="936" y="840"/>
                  </a:lnTo>
                  <a:lnTo>
                    <a:pt x="936" y="840"/>
                  </a:lnTo>
                  <a:lnTo>
                    <a:pt x="936" y="840"/>
                  </a:lnTo>
                  <a:lnTo>
                    <a:pt x="936" y="842"/>
                  </a:lnTo>
                  <a:lnTo>
                    <a:pt x="936" y="844"/>
                  </a:lnTo>
                  <a:lnTo>
                    <a:pt x="936" y="844"/>
                  </a:lnTo>
                  <a:lnTo>
                    <a:pt x="938" y="844"/>
                  </a:lnTo>
                  <a:lnTo>
                    <a:pt x="938" y="846"/>
                  </a:lnTo>
                  <a:lnTo>
                    <a:pt x="938" y="846"/>
                  </a:lnTo>
                  <a:lnTo>
                    <a:pt x="940" y="846"/>
                  </a:lnTo>
                  <a:lnTo>
                    <a:pt x="940" y="846"/>
                  </a:lnTo>
                  <a:lnTo>
                    <a:pt x="940" y="846"/>
                  </a:lnTo>
                  <a:lnTo>
                    <a:pt x="942" y="846"/>
                  </a:lnTo>
                  <a:lnTo>
                    <a:pt x="942" y="846"/>
                  </a:lnTo>
                  <a:lnTo>
                    <a:pt x="944" y="846"/>
                  </a:lnTo>
                  <a:lnTo>
                    <a:pt x="944" y="848"/>
                  </a:lnTo>
                  <a:lnTo>
                    <a:pt x="948" y="846"/>
                  </a:lnTo>
                  <a:lnTo>
                    <a:pt x="948" y="848"/>
                  </a:lnTo>
                  <a:lnTo>
                    <a:pt x="948" y="850"/>
                  </a:lnTo>
                  <a:lnTo>
                    <a:pt x="946" y="850"/>
                  </a:lnTo>
                  <a:lnTo>
                    <a:pt x="944" y="850"/>
                  </a:lnTo>
                  <a:lnTo>
                    <a:pt x="944" y="853"/>
                  </a:lnTo>
                  <a:lnTo>
                    <a:pt x="946" y="853"/>
                  </a:lnTo>
                  <a:lnTo>
                    <a:pt x="950" y="850"/>
                  </a:lnTo>
                  <a:lnTo>
                    <a:pt x="955" y="846"/>
                  </a:lnTo>
                  <a:lnTo>
                    <a:pt x="952" y="846"/>
                  </a:lnTo>
                  <a:lnTo>
                    <a:pt x="950" y="846"/>
                  </a:lnTo>
                  <a:lnTo>
                    <a:pt x="950" y="844"/>
                  </a:lnTo>
                  <a:lnTo>
                    <a:pt x="950" y="842"/>
                  </a:lnTo>
                  <a:lnTo>
                    <a:pt x="950" y="842"/>
                  </a:lnTo>
                  <a:lnTo>
                    <a:pt x="950" y="842"/>
                  </a:lnTo>
                  <a:lnTo>
                    <a:pt x="950" y="840"/>
                  </a:lnTo>
                  <a:lnTo>
                    <a:pt x="950" y="840"/>
                  </a:lnTo>
                  <a:lnTo>
                    <a:pt x="952" y="840"/>
                  </a:lnTo>
                  <a:lnTo>
                    <a:pt x="952" y="838"/>
                  </a:lnTo>
                  <a:lnTo>
                    <a:pt x="952" y="838"/>
                  </a:lnTo>
                  <a:lnTo>
                    <a:pt x="952" y="838"/>
                  </a:lnTo>
                  <a:lnTo>
                    <a:pt x="950" y="838"/>
                  </a:lnTo>
                  <a:lnTo>
                    <a:pt x="950" y="838"/>
                  </a:lnTo>
                  <a:lnTo>
                    <a:pt x="950" y="838"/>
                  </a:lnTo>
                  <a:lnTo>
                    <a:pt x="948" y="838"/>
                  </a:lnTo>
                  <a:lnTo>
                    <a:pt x="948" y="836"/>
                  </a:lnTo>
                  <a:lnTo>
                    <a:pt x="948" y="834"/>
                  </a:lnTo>
                  <a:lnTo>
                    <a:pt x="948" y="832"/>
                  </a:lnTo>
                  <a:lnTo>
                    <a:pt x="948" y="832"/>
                  </a:lnTo>
                  <a:lnTo>
                    <a:pt x="948" y="834"/>
                  </a:lnTo>
                  <a:lnTo>
                    <a:pt x="950" y="836"/>
                  </a:lnTo>
                  <a:lnTo>
                    <a:pt x="950" y="836"/>
                  </a:lnTo>
                  <a:lnTo>
                    <a:pt x="952" y="836"/>
                  </a:lnTo>
                  <a:lnTo>
                    <a:pt x="952" y="834"/>
                  </a:lnTo>
                  <a:lnTo>
                    <a:pt x="955" y="836"/>
                  </a:lnTo>
                  <a:lnTo>
                    <a:pt x="955" y="838"/>
                  </a:lnTo>
                  <a:lnTo>
                    <a:pt x="955" y="840"/>
                  </a:lnTo>
                  <a:lnTo>
                    <a:pt x="952" y="840"/>
                  </a:lnTo>
                  <a:lnTo>
                    <a:pt x="955" y="842"/>
                  </a:lnTo>
                  <a:lnTo>
                    <a:pt x="957" y="844"/>
                  </a:lnTo>
                  <a:lnTo>
                    <a:pt x="957" y="844"/>
                  </a:lnTo>
                  <a:lnTo>
                    <a:pt x="957" y="846"/>
                  </a:lnTo>
                  <a:lnTo>
                    <a:pt x="957" y="846"/>
                  </a:lnTo>
                  <a:lnTo>
                    <a:pt x="959" y="846"/>
                  </a:lnTo>
                  <a:lnTo>
                    <a:pt x="961" y="844"/>
                  </a:lnTo>
                  <a:lnTo>
                    <a:pt x="963" y="840"/>
                  </a:lnTo>
                  <a:lnTo>
                    <a:pt x="965" y="840"/>
                  </a:lnTo>
                  <a:lnTo>
                    <a:pt x="965" y="842"/>
                  </a:lnTo>
                  <a:lnTo>
                    <a:pt x="967" y="840"/>
                  </a:lnTo>
                  <a:lnTo>
                    <a:pt x="969" y="840"/>
                  </a:lnTo>
                  <a:lnTo>
                    <a:pt x="969" y="840"/>
                  </a:lnTo>
                  <a:lnTo>
                    <a:pt x="971" y="840"/>
                  </a:lnTo>
                  <a:lnTo>
                    <a:pt x="973" y="840"/>
                  </a:lnTo>
                  <a:lnTo>
                    <a:pt x="971" y="840"/>
                  </a:lnTo>
                  <a:lnTo>
                    <a:pt x="969" y="844"/>
                  </a:lnTo>
                  <a:lnTo>
                    <a:pt x="969" y="846"/>
                  </a:lnTo>
                  <a:lnTo>
                    <a:pt x="969" y="846"/>
                  </a:lnTo>
                  <a:lnTo>
                    <a:pt x="971" y="846"/>
                  </a:lnTo>
                  <a:lnTo>
                    <a:pt x="973" y="846"/>
                  </a:lnTo>
                  <a:lnTo>
                    <a:pt x="975" y="846"/>
                  </a:lnTo>
                  <a:lnTo>
                    <a:pt x="975" y="846"/>
                  </a:lnTo>
                  <a:lnTo>
                    <a:pt x="977" y="846"/>
                  </a:lnTo>
                  <a:lnTo>
                    <a:pt x="977" y="846"/>
                  </a:lnTo>
                  <a:lnTo>
                    <a:pt x="977" y="846"/>
                  </a:lnTo>
                  <a:lnTo>
                    <a:pt x="975" y="848"/>
                  </a:lnTo>
                  <a:lnTo>
                    <a:pt x="971" y="848"/>
                  </a:lnTo>
                  <a:lnTo>
                    <a:pt x="969" y="848"/>
                  </a:lnTo>
                  <a:lnTo>
                    <a:pt x="969" y="850"/>
                  </a:lnTo>
                  <a:lnTo>
                    <a:pt x="971" y="850"/>
                  </a:lnTo>
                  <a:lnTo>
                    <a:pt x="975" y="850"/>
                  </a:lnTo>
                  <a:lnTo>
                    <a:pt x="981" y="846"/>
                  </a:lnTo>
                  <a:lnTo>
                    <a:pt x="983" y="846"/>
                  </a:lnTo>
                  <a:lnTo>
                    <a:pt x="983" y="846"/>
                  </a:lnTo>
                  <a:lnTo>
                    <a:pt x="987" y="844"/>
                  </a:lnTo>
                  <a:lnTo>
                    <a:pt x="989" y="842"/>
                  </a:lnTo>
                  <a:lnTo>
                    <a:pt x="991" y="844"/>
                  </a:lnTo>
                  <a:lnTo>
                    <a:pt x="991" y="846"/>
                  </a:lnTo>
                  <a:lnTo>
                    <a:pt x="991" y="846"/>
                  </a:lnTo>
                  <a:lnTo>
                    <a:pt x="991" y="848"/>
                  </a:lnTo>
                  <a:lnTo>
                    <a:pt x="989" y="848"/>
                  </a:lnTo>
                  <a:lnTo>
                    <a:pt x="975" y="857"/>
                  </a:lnTo>
                  <a:lnTo>
                    <a:pt x="973" y="859"/>
                  </a:lnTo>
                  <a:lnTo>
                    <a:pt x="971" y="861"/>
                  </a:lnTo>
                  <a:lnTo>
                    <a:pt x="973" y="861"/>
                  </a:lnTo>
                  <a:lnTo>
                    <a:pt x="979" y="857"/>
                  </a:lnTo>
                  <a:lnTo>
                    <a:pt x="985" y="855"/>
                  </a:lnTo>
                  <a:lnTo>
                    <a:pt x="989" y="848"/>
                  </a:lnTo>
                  <a:lnTo>
                    <a:pt x="1000" y="846"/>
                  </a:lnTo>
                  <a:lnTo>
                    <a:pt x="1006" y="842"/>
                  </a:lnTo>
                  <a:lnTo>
                    <a:pt x="1016" y="836"/>
                  </a:lnTo>
                  <a:lnTo>
                    <a:pt x="1014" y="836"/>
                  </a:lnTo>
                  <a:lnTo>
                    <a:pt x="1010" y="838"/>
                  </a:lnTo>
                  <a:lnTo>
                    <a:pt x="998" y="844"/>
                  </a:lnTo>
                  <a:lnTo>
                    <a:pt x="998" y="846"/>
                  </a:lnTo>
                  <a:lnTo>
                    <a:pt x="995" y="846"/>
                  </a:lnTo>
                  <a:lnTo>
                    <a:pt x="995" y="846"/>
                  </a:lnTo>
                  <a:lnTo>
                    <a:pt x="995" y="846"/>
                  </a:lnTo>
                  <a:lnTo>
                    <a:pt x="995" y="844"/>
                  </a:lnTo>
                  <a:lnTo>
                    <a:pt x="995" y="844"/>
                  </a:lnTo>
                  <a:lnTo>
                    <a:pt x="995" y="844"/>
                  </a:lnTo>
                  <a:lnTo>
                    <a:pt x="995" y="842"/>
                  </a:lnTo>
                  <a:lnTo>
                    <a:pt x="995" y="842"/>
                  </a:lnTo>
                  <a:lnTo>
                    <a:pt x="995" y="840"/>
                  </a:lnTo>
                  <a:lnTo>
                    <a:pt x="995" y="838"/>
                  </a:lnTo>
                  <a:lnTo>
                    <a:pt x="1008" y="834"/>
                  </a:lnTo>
                  <a:lnTo>
                    <a:pt x="1010" y="834"/>
                  </a:lnTo>
                  <a:lnTo>
                    <a:pt x="1016" y="834"/>
                  </a:lnTo>
                  <a:lnTo>
                    <a:pt x="1020" y="834"/>
                  </a:lnTo>
                  <a:lnTo>
                    <a:pt x="1024" y="832"/>
                  </a:lnTo>
                  <a:lnTo>
                    <a:pt x="1028" y="830"/>
                  </a:lnTo>
                  <a:lnTo>
                    <a:pt x="1038" y="822"/>
                  </a:lnTo>
                  <a:lnTo>
                    <a:pt x="1045" y="818"/>
                  </a:lnTo>
                  <a:lnTo>
                    <a:pt x="1047" y="816"/>
                  </a:lnTo>
                  <a:lnTo>
                    <a:pt x="1049" y="816"/>
                  </a:lnTo>
                  <a:lnTo>
                    <a:pt x="1049" y="816"/>
                  </a:lnTo>
                  <a:lnTo>
                    <a:pt x="1055" y="812"/>
                  </a:lnTo>
                  <a:lnTo>
                    <a:pt x="1059" y="805"/>
                  </a:lnTo>
                  <a:lnTo>
                    <a:pt x="1061" y="803"/>
                  </a:lnTo>
                  <a:lnTo>
                    <a:pt x="1067" y="797"/>
                  </a:lnTo>
                  <a:lnTo>
                    <a:pt x="1069" y="797"/>
                  </a:lnTo>
                  <a:lnTo>
                    <a:pt x="1069" y="795"/>
                  </a:lnTo>
                  <a:lnTo>
                    <a:pt x="1069" y="793"/>
                  </a:lnTo>
                  <a:lnTo>
                    <a:pt x="1067" y="789"/>
                  </a:lnTo>
                  <a:lnTo>
                    <a:pt x="1067" y="787"/>
                  </a:lnTo>
                  <a:lnTo>
                    <a:pt x="1069" y="783"/>
                  </a:lnTo>
                  <a:lnTo>
                    <a:pt x="1067" y="781"/>
                  </a:lnTo>
                  <a:lnTo>
                    <a:pt x="1067" y="781"/>
                  </a:lnTo>
                  <a:lnTo>
                    <a:pt x="1067" y="781"/>
                  </a:lnTo>
                  <a:lnTo>
                    <a:pt x="1069" y="781"/>
                  </a:lnTo>
                  <a:lnTo>
                    <a:pt x="1071" y="781"/>
                  </a:lnTo>
                  <a:lnTo>
                    <a:pt x="1071" y="783"/>
                  </a:lnTo>
                  <a:lnTo>
                    <a:pt x="1073" y="783"/>
                  </a:lnTo>
                  <a:lnTo>
                    <a:pt x="1075" y="781"/>
                  </a:lnTo>
                  <a:lnTo>
                    <a:pt x="1081" y="773"/>
                  </a:lnTo>
                  <a:lnTo>
                    <a:pt x="1081" y="773"/>
                  </a:lnTo>
                  <a:lnTo>
                    <a:pt x="1081" y="771"/>
                  </a:lnTo>
                  <a:lnTo>
                    <a:pt x="1081" y="771"/>
                  </a:lnTo>
                  <a:lnTo>
                    <a:pt x="1081" y="771"/>
                  </a:lnTo>
                  <a:lnTo>
                    <a:pt x="1084" y="771"/>
                  </a:lnTo>
                  <a:lnTo>
                    <a:pt x="1084" y="771"/>
                  </a:lnTo>
                  <a:lnTo>
                    <a:pt x="1086" y="771"/>
                  </a:lnTo>
                  <a:lnTo>
                    <a:pt x="1086" y="769"/>
                  </a:lnTo>
                  <a:lnTo>
                    <a:pt x="1086" y="766"/>
                  </a:lnTo>
                  <a:lnTo>
                    <a:pt x="1088" y="766"/>
                  </a:lnTo>
                  <a:lnTo>
                    <a:pt x="1088" y="769"/>
                  </a:lnTo>
                  <a:lnTo>
                    <a:pt x="1090" y="769"/>
                  </a:lnTo>
                  <a:lnTo>
                    <a:pt x="1092" y="764"/>
                  </a:lnTo>
                  <a:lnTo>
                    <a:pt x="1092" y="762"/>
                  </a:lnTo>
                  <a:lnTo>
                    <a:pt x="1092" y="760"/>
                  </a:lnTo>
                  <a:lnTo>
                    <a:pt x="1094" y="760"/>
                  </a:lnTo>
                  <a:lnTo>
                    <a:pt x="1096" y="760"/>
                  </a:lnTo>
                  <a:lnTo>
                    <a:pt x="1098" y="762"/>
                  </a:lnTo>
                  <a:lnTo>
                    <a:pt x="1098" y="760"/>
                  </a:lnTo>
                  <a:lnTo>
                    <a:pt x="1098" y="760"/>
                  </a:lnTo>
                  <a:lnTo>
                    <a:pt x="1098" y="760"/>
                  </a:lnTo>
                  <a:lnTo>
                    <a:pt x="1098" y="760"/>
                  </a:lnTo>
                  <a:lnTo>
                    <a:pt x="1094" y="758"/>
                  </a:lnTo>
                  <a:lnTo>
                    <a:pt x="1092" y="758"/>
                  </a:lnTo>
                  <a:lnTo>
                    <a:pt x="1092" y="758"/>
                  </a:lnTo>
                  <a:lnTo>
                    <a:pt x="1090" y="754"/>
                  </a:lnTo>
                  <a:lnTo>
                    <a:pt x="1090" y="754"/>
                  </a:lnTo>
                  <a:lnTo>
                    <a:pt x="1090" y="754"/>
                  </a:lnTo>
                  <a:lnTo>
                    <a:pt x="1090" y="754"/>
                  </a:lnTo>
                  <a:lnTo>
                    <a:pt x="1088" y="754"/>
                  </a:lnTo>
                  <a:lnTo>
                    <a:pt x="1088" y="754"/>
                  </a:lnTo>
                  <a:lnTo>
                    <a:pt x="1088" y="754"/>
                  </a:lnTo>
                  <a:lnTo>
                    <a:pt x="1090" y="756"/>
                  </a:lnTo>
                  <a:lnTo>
                    <a:pt x="1090" y="756"/>
                  </a:lnTo>
                  <a:lnTo>
                    <a:pt x="1088" y="756"/>
                  </a:lnTo>
                  <a:lnTo>
                    <a:pt x="1086" y="754"/>
                  </a:lnTo>
                  <a:lnTo>
                    <a:pt x="1086" y="752"/>
                  </a:lnTo>
                  <a:lnTo>
                    <a:pt x="1084" y="752"/>
                  </a:lnTo>
                  <a:lnTo>
                    <a:pt x="1084" y="752"/>
                  </a:lnTo>
                  <a:lnTo>
                    <a:pt x="1086" y="750"/>
                  </a:lnTo>
                  <a:lnTo>
                    <a:pt x="1088" y="750"/>
                  </a:lnTo>
                  <a:lnTo>
                    <a:pt x="1088" y="748"/>
                  </a:lnTo>
                  <a:lnTo>
                    <a:pt x="1088" y="748"/>
                  </a:lnTo>
                  <a:lnTo>
                    <a:pt x="1081" y="746"/>
                  </a:lnTo>
                  <a:lnTo>
                    <a:pt x="1077" y="744"/>
                  </a:lnTo>
                  <a:lnTo>
                    <a:pt x="1079" y="740"/>
                  </a:lnTo>
                  <a:lnTo>
                    <a:pt x="1079" y="740"/>
                  </a:lnTo>
                  <a:lnTo>
                    <a:pt x="1081" y="738"/>
                  </a:lnTo>
                  <a:lnTo>
                    <a:pt x="1081" y="736"/>
                  </a:lnTo>
                  <a:lnTo>
                    <a:pt x="1079" y="734"/>
                  </a:lnTo>
                  <a:lnTo>
                    <a:pt x="1077" y="732"/>
                  </a:lnTo>
                  <a:lnTo>
                    <a:pt x="1077" y="730"/>
                  </a:lnTo>
                  <a:lnTo>
                    <a:pt x="1079" y="730"/>
                  </a:lnTo>
                  <a:lnTo>
                    <a:pt x="1079" y="728"/>
                  </a:lnTo>
                  <a:lnTo>
                    <a:pt x="1079" y="728"/>
                  </a:lnTo>
                  <a:lnTo>
                    <a:pt x="1077" y="728"/>
                  </a:lnTo>
                  <a:lnTo>
                    <a:pt x="1077" y="728"/>
                  </a:lnTo>
                  <a:lnTo>
                    <a:pt x="1075" y="728"/>
                  </a:lnTo>
                  <a:lnTo>
                    <a:pt x="1075" y="728"/>
                  </a:lnTo>
                  <a:lnTo>
                    <a:pt x="1073" y="725"/>
                  </a:lnTo>
                  <a:lnTo>
                    <a:pt x="1073" y="725"/>
                  </a:lnTo>
                  <a:lnTo>
                    <a:pt x="1079" y="725"/>
                  </a:lnTo>
                  <a:lnTo>
                    <a:pt x="1084" y="725"/>
                  </a:lnTo>
                  <a:lnTo>
                    <a:pt x="1086" y="730"/>
                  </a:lnTo>
                  <a:lnTo>
                    <a:pt x="1090" y="730"/>
                  </a:lnTo>
                  <a:lnTo>
                    <a:pt x="1092" y="728"/>
                  </a:lnTo>
                  <a:lnTo>
                    <a:pt x="1094" y="723"/>
                  </a:lnTo>
                  <a:lnTo>
                    <a:pt x="1094" y="721"/>
                  </a:lnTo>
                  <a:lnTo>
                    <a:pt x="1094" y="719"/>
                  </a:lnTo>
                  <a:lnTo>
                    <a:pt x="1096" y="719"/>
                  </a:lnTo>
                  <a:lnTo>
                    <a:pt x="1100" y="717"/>
                  </a:lnTo>
                  <a:lnTo>
                    <a:pt x="1102" y="715"/>
                  </a:lnTo>
                  <a:lnTo>
                    <a:pt x="1102" y="715"/>
                  </a:lnTo>
                  <a:lnTo>
                    <a:pt x="1104" y="715"/>
                  </a:lnTo>
                  <a:lnTo>
                    <a:pt x="1104" y="717"/>
                  </a:lnTo>
                  <a:lnTo>
                    <a:pt x="1104" y="719"/>
                  </a:lnTo>
                  <a:lnTo>
                    <a:pt x="1106" y="719"/>
                  </a:lnTo>
                  <a:lnTo>
                    <a:pt x="1106" y="719"/>
                  </a:lnTo>
                  <a:lnTo>
                    <a:pt x="1106" y="721"/>
                  </a:lnTo>
                  <a:lnTo>
                    <a:pt x="1108" y="723"/>
                  </a:lnTo>
                  <a:lnTo>
                    <a:pt x="1106" y="725"/>
                  </a:lnTo>
                  <a:lnTo>
                    <a:pt x="1106" y="732"/>
                  </a:lnTo>
                  <a:lnTo>
                    <a:pt x="1104" y="736"/>
                  </a:lnTo>
                  <a:lnTo>
                    <a:pt x="1104" y="738"/>
                  </a:lnTo>
                  <a:lnTo>
                    <a:pt x="1102" y="740"/>
                  </a:lnTo>
                  <a:lnTo>
                    <a:pt x="1102" y="740"/>
                  </a:lnTo>
                  <a:lnTo>
                    <a:pt x="1100" y="742"/>
                  </a:lnTo>
                  <a:lnTo>
                    <a:pt x="1098" y="742"/>
                  </a:lnTo>
                  <a:lnTo>
                    <a:pt x="1098" y="742"/>
                  </a:lnTo>
                  <a:lnTo>
                    <a:pt x="1100" y="744"/>
                  </a:lnTo>
                  <a:lnTo>
                    <a:pt x="1100" y="744"/>
                  </a:lnTo>
                  <a:lnTo>
                    <a:pt x="1102" y="744"/>
                  </a:lnTo>
                  <a:lnTo>
                    <a:pt x="1106" y="742"/>
                  </a:lnTo>
                  <a:lnTo>
                    <a:pt x="1120" y="738"/>
                  </a:lnTo>
                  <a:lnTo>
                    <a:pt x="1122" y="738"/>
                  </a:lnTo>
                  <a:lnTo>
                    <a:pt x="1122" y="738"/>
                  </a:lnTo>
                  <a:lnTo>
                    <a:pt x="1124" y="740"/>
                  </a:lnTo>
                  <a:lnTo>
                    <a:pt x="1127" y="740"/>
                  </a:lnTo>
                  <a:lnTo>
                    <a:pt x="1129" y="740"/>
                  </a:lnTo>
                  <a:lnTo>
                    <a:pt x="1129" y="738"/>
                  </a:lnTo>
                  <a:lnTo>
                    <a:pt x="1129" y="740"/>
                  </a:lnTo>
                  <a:lnTo>
                    <a:pt x="1129" y="742"/>
                  </a:lnTo>
                  <a:lnTo>
                    <a:pt x="1127" y="744"/>
                  </a:lnTo>
                  <a:lnTo>
                    <a:pt x="1127" y="744"/>
                  </a:lnTo>
                  <a:lnTo>
                    <a:pt x="1120" y="744"/>
                  </a:lnTo>
                  <a:lnTo>
                    <a:pt x="1120" y="744"/>
                  </a:lnTo>
                  <a:lnTo>
                    <a:pt x="1118" y="744"/>
                  </a:lnTo>
                  <a:lnTo>
                    <a:pt x="1116" y="748"/>
                  </a:lnTo>
                  <a:lnTo>
                    <a:pt x="1116" y="748"/>
                  </a:lnTo>
                  <a:lnTo>
                    <a:pt x="1114" y="748"/>
                  </a:lnTo>
                  <a:lnTo>
                    <a:pt x="1114" y="748"/>
                  </a:lnTo>
                  <a:lnTo>
                    <a:pt x="1112" y="750"/>
                  </a:lnTo>
                  <a:lnTo>
                    <a:pt x="1110" y="750"/>
                  </a:lnTo>
                  <a:lnTo>
                    <a:pt x="1102" y="758"/>
                  </a:lnTo>
                  <a:lnTo>
                    <a:pt x="1102" y="760"/>
                  </a:lnTo>
                  <a:lnTo>
                    <a:pt x="1102" y="760"/>
                  </a:lnTo>
                  <a:lnTo>
                    <a:pt x="1104" y="762"/>
                  </a:lnTo>
                  <a:lnTo>
                    <a:pt x="1106" y="760"/>
                  </a:lnTo>
                  <a:lnTo>
                    <a:pt x="1110" y="754"/>
                  </a:lnTo>
                  <a:lnTo>
                    <a:pt x="1114" y="752"/>
                  </a:lnTo>
                  <a:lnTo>
                    <a:pt x="1143" y="736"/>
                  </a:lnTo>
                  <a:lnTo>
                    <a:pt x="1153" y="732"/>
                  </a:lnTo>
                  <a:lnTo>
                    <a:pt x="1161" y="728"/>
                  </a:lnTo>
                  <a:lnTo>
                    <a:pt x="1163" y="725"/>
                  </a:lnTo>
                  <a:lnTo>
                    <a:pt x="1168" y="723"/>
                  </a:lnTo>
                  <a:lnTo>
                    <a:pt x="1170" y="723"/>
                  </a:lnTo>
                  <a:lnTo>
                    <a:pt x="1182" y="723"/>
                  </a:lnTo>
                  <a:lnTo>
                    <a:pt x="1184" y="723"/>
                  </a:lnTo>
                  <a:lnTo>
                    <a:pt x="1186" y="723"/>
                  </a:lnTo>
                  <a:lnTo>
                    <a:pt x="1186" y="721"/>
                  </a:lnTo>
                  <a:lnTo>
                    <a:pt x="1186" y="719"/>
                  </a:lnTo>
                  <a:lnTo>
                    <a:pt x="1180" y="713"/>
                  </a:lnTo>
                  <a:lnTo>
                    <a:pt x="1178" y="709"/>
                  </a:lnTo>
                  <a:lnTo>
                    <a:pt x="1178" y="705"/>
                  </a:lnTo>
                  <a:lnTo>
                    <a:pt x="1184" y="695"/>
                  </a:lnTo>
                  <a:lnTo>
                    <a:pt x="1186" y="693"/>
                  </a:lnTo>
                  <a:lnTo>
                    <a:pt x="1186" y="691"/>
                  </a:lnTo>
                  <a:lnTo>
                    <a:pt x="1186" y="689"/>
                  </a:lnTo>
                  <a:lnTo>
                    <a:pt x="1190" y="689"/>
                  </a:lnTo>
                  <a:lnTo>
                    <a:pt x="1190" y="689"/>
                  </a:lnTo>
                  <a:lnTo>
                    <a:pt x="1190" y="689"/>
                  </a:lnTo>
                  <a:lnTo>
                    <a:pt x="1192" y="687"/>
                  </a:lnTo>
                  <a:lnTo>
                    <a:pt x="1198" y="680"/>
                  </a:lnTo>
                  <a:lnTo>
                    <a:pt x="1196" y="678"/>
                  </a:lnTo>
                  <a:lnTo>
                    <a:pt x="1196" y="676"/>
                  </a:lnTo>
                  <a:lnTo>
                    <a:pt x="1198" y="674"/>
                  </a:lnTo>
                  <a:lnTo>
                    <a:pt x="1198" y="672"/>
                  </a:lnTo>
                  <a:lnTo>
                    <a:pt x="1198" y="670"/>
                  </a:lnTo>
                  <a:lnTo>
                    <a:pt x="1198" y="670"/>
                  </a:lnTo>
                  <a:lnTo>
                    <a:pt x="1198" y="668"/>
                  </a:lnTo>
                  <a:lnTo>
                    <a:pt x="1198" y="666"/>
                  </a:lnTo>
                  <a:lnTo>
                    <a:pt x="1196" y="664"/>
                  </a:lnTo>
                  <a:lnTo>
                    <a:pt x="1196" y="664"/>
                  </a:lnTo>
                  <a:lnTo>
                    <a:pt x="1196" y="662"/>
                  </a:lnTo>
                  <a:lnTo>
                    <a:pt x="1196" y="660"/>
                  </a:lnTo>
                  <a:lnTo>
                    <a:pt x="1198" y="660"/>
                  </a:lnTo>
                  <a:lnTo>
                    <a:pt x="1196" y="658"/>
                  </a:lnTo>
                  <a:lnTo>
                    <a:pt x="1196" y="656"/>
                  </a:lnTo>
                  <a:lnTo>
                    <a:pt x="1194" y="654"/>
                  </a:lnTo>
                  <a:lnTo>
                    <a:pt x="1192" y="652"/>
                  </a:lnTo>
                  <a:lnTo>
                    <a:pt x="1192" y="648"/>
                  </a:lnTo>
                  <a:lnTo>
                    <a:pt x="1192" y="646"/>
                  </a:lnTo>
                  <a:lnTo>
                    <a:pt x="1194" y="644"/>
                  </a:lnTo>
                  <a:lnTo>
                    <a:pt x="1196" y="641"/>
                  </a:lnTo>
                  <a:lnTo>
                    <a:pt x="1196" y="639"/>
                  </a:lnTo>
                  <a:lnTo>
                    <a:pt x="1196" y="637"/>
                  </a:lnTo>
                  <a:lnTo>
                    <a:pt x="1196" y="635"/>
                  </a:lnTo>
                  <a:lnTo>
                    <a:pt x="1194" y="633"/>
                  </a:lnTo>
                  <a:lnTo>
                    <a:pt x="1194" y="633"/>
                  </a:lnTo>
                  <a:lnTo>
                    <a:pt x="1194" y="631"/>
                  </a:lnTo>
                  <a:lnTo>
                    <a:pt x="1194" y="629"/>
                  </a:lnTo>
                  <a:lnTo>
                    <a:pt x="1194" y="629"/>
                  </a:lnTo>
                  <a:lnTo>
                    <a:pt x="1194" y="629"/>
                  </a:lnTo>
                  <a:lnTo>
                    <a:pt x="1194" y="627"/>
                  </a:lnTo>
                  <a:lnTo>
                    <a:pt x="1194" y="625"/>
                  </a:lnTo>
                  <a:lnTo>
                    <a:pt x="1196" y="623"/>
                  </a:lnTo>
                  <a:lnTo>
                    <a:pt x="1198" y="623"/>
                  </a:lnTo>
                  <a:lnTo>
                    <a:pt x="1198" y="621"/>
                  </a:lnTo>
                  <a:lnTo>
                    <a:pt x="1198" y="617"/>
                  </a:lnTo>
                  <a:lnTo>
                    <a:pt x="1198" y="615"/>
                  </a:lnTo>
                  <a:lnTo>
                    <a:pt x="1202" y="613"/>
                  </a:lnTo>
                  <a:lnTo>
                    <a:pt x="1202" y="611"/>
                  </a:lnTo>
                  <a:lnTo>
                    <a:pt x="1204" y="605"/>
                  </a:lnTo>
                  <a:lnTo>
                    <a:pt x="1206" y="598"/>
                  </a:lnTo>
                  <a:lnTo>
                    <a:pt x="1206" y="596"/>
                  </a:lnTo>
                  <a:lnTo>
                    <a:pt x="1206" y="596"/>
                  </a:lnTo>
                  <a:lnTo>
                    <a:pt x="1206" y="594"/>
                  </a:lnTo>
                  <a:lnTo>
                    <a:pt x="1206" y="594"/>
                  </a:lnTo>
                  <a:lnTo>
                    <a:pt x="1206" y="592"/>
                  </a:lnTo>
                  <a:lnTo>
                    <a:pt x="1206" y="590"/>
                  </a:lnTo>
                  <a:lnTo>
                    <a:pt x="1206" y="590"/>
                  </a:lnTo>
                  <a:lnTo>
                    <a:pt x="1206" y="588"/>
                  </a:lnTo>
                  <a:lnTo>
                    <a:pt x="1208" y="586"/>
                  </a:lnTo>
                  <a:lnTo>
                    <a:pt x="1208" y="586"/>
                  </a:lnTo>
                  <a:lnTo>
                    <a:pt x="1208" y="586"/>
                  </a:lnTo>
                  <a:lnTo>
                    <a:pt x="1208" y="584"/>
                  </a:lnTo>
                  <a:lnTo>
                    <a:pt x="1208" y="584"/>
                  </a:lnTo>
                  <a:lnTo>
                    <a:pt x="1206" y="582"/>
                  </a:lnTo>
                  <a:lnTo>
                    <a:pt x="1204" y="578"/>
                  </a:lnTo>
                  <a:lnTo>
                    <a:pt x="1206" y="578"/>
                  </a:lnTo>
                  <a:lnTo>
                    <a:pt x="1206" y="578"/>
                  </a:lnTo>
                  <a:lnTo>
                    <a:pt x="1211" y="576"/>
                  </a:lnTo>
                  <a:lnTo>
                    <a:pt x="1211" y="576"/>
                  </a:lnTo>
                  <a:lnTo>
                    <a:pt x="1211" y="574"/>
                  </a:lnTo>
                  <a:lnTo>
                    <a:pt x="1211" y="574"/>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TX</a:t>
              </a:r>
            </a:p>
          </p:txBody>
        </p:sp>
        <p:sp>
          <p:nvSpPr>
            <p:cNvPr id="13" name="Freeform 13">
              <a:extLst>
                <a:ext uri="{FF2B5EF4-FFF2-40B4-BE49-F238E27FC236}">
                  <a16:creationId xmlns:a16="http://schemas.microsoft.com/office/drawing/2014/main" id="{FF5F5C91-36D1-46CF-9DC1-085822CD41EC}"/>
                </a:ext>
              </a:extLst>
            </p:cNvPr>
            <p:cNvSpPr>
              <a:spLocks/>
            </p:cNvSpPr>
            <p:nvPr/>
          </p:nvSpPr>
          <p:spPr bwMode="auto">
            <a:xfrm>
              <a:off x="3590" y="1353"/>
              <a:ext cx="733" cy="268"/>
            </a:xfrm>
            <a:custGeom>
              <a:avLst/>
              <a:gdLst>
                <a:gd name="T0" fmla="*/ 622 w 733"/>
                <a:gd name="T1" fmla="*/ 20 h 268"/>
                <a:gd name="T2" fmla="*/ 694 w 733"/>
                <a:gd name="T3" fmla="*/ 8 h 268"/>
                <a:gd name="T4" fmla="*/ 725 w 733"/>
                <a:gd name="T5" fmla="*/ 2 h 268"/>
                <a:gd name="T6" fmla="*/ 729 w 733"/>
                <a:gd name="T7" fmla="*/ 22 h 268"/>
                <a:gd name="T8" fmla="*/ 733 w 733"/>
                <a:gd name="T9" fmla="*/ 30 h 268"/>
                <a:gd name="T10" fmla="*/ 714 w 733"/>
                <a:gd name="T11" fmla="*/ 39 h 268"/>
                <a:gd name="T12" fmla="*/ 704 w 733"/>
                <a:gd name="T13" fmla="*/ 61 h 268"/>
                <a:gd name="T14" fmla="*/ 700 w 733"/>
                <a:gd name="T15" fmla="*/ 59 h 268"/>
                <a:gd name="T16" fmla="*/ 696 w 733"/>
                <a:gd name="T17" fmla="*/ 57 h 268"/>
                <a:gd name="T18" fmla="*/ 690 w 733"/>
                <a:gd name="T19" fmla="*/ 59 h 268"/>
                <a:gd name="T20" fmla="*/ 677 w 733"/>
                <a:gd name="T21" fmla="*/ 65 h 268"/>
                <a:gd name="T22" fmla="*/ 671 w 733"/>
                <a:gd name="T23" fmla="*/ 77 h 268"/>
                <a:gd name="T24" fmla="*/ 663 w 733"/>
                <a:gd name="T25" fmla="*/ 82 h 268"/>
                <a:gd name="T26" fmla="*/ 661 w 733"/>
                <a:gd name="T27" fmla="*/ 75 h 268"/>
                <a:gd name="T28" fmla="*/ 655 w 733"/>
                <a:gd name="T29" fmla="*/ 75 h 268"/>
                <a:gd name="T30" fmla="*/ 647 w 733"/>
                <a:gd name="T31" fmla="*/ 84 h 268"/>
                <a:gd name="T32" fmla="*/ 643 w 733"/>
                <a:gd name="T33" fmla="*/ 88 h 268"/>
                <a:gd name="T34" fmla="*/ 634 w 733"/>
                <a:gd name="T35" fmla="*/ 90 h 268"/>
                <a:gd name="T36" fmla="*/ 637 w 733"/>
                <a:gd name="T37" fmla="*/ 94 h 268"/>
                <a:gd name="T38" fmla="*/ 632 w 733"/>
                <a:gd name="T39" fmla="*/ 106 h 268"/>
                <a:gd name="T40" fmla="*/ 620 w 733"/>
                <a:gd name="T41" fmla="*/ 110 h 268"/>
                <a:gd name="T42" fmla="*/ 610 w 733"/>
                <a:gd name="T43" fmla="*/ 118 h 268"/>
                <a:gd name="T44" fmla="*/ 604 w 733"/>
                <a:gd name="T45" fmla="*/ 125 h 268"/>
                <a:gd name="T46" fmla="*/ 594 w 733"/>
                <a:gd name="T47" fmla="*/ 133 h 268"/>
                <a:gd name="T48" fmla="*/ 583 w 733"/>
                <a:gd name="T49" fmla="*/ 137 h 268"/>
                <a:gd name="T50" fmla="*/ 577 w 733"/>
                <a:gd name="T51" fmla="*/ 139 h 268"/>
                <a:gd name="T52" fmla="*/ 569 w 733"/>
                <a:gd name="T53" fmla="*/ 141 h 268"/>
                <a:gd name="T54" fmla="*/ 557 w 733"/>
                <a:gd name="T55" fmla="*/ 147 h 268"/>
                <a:gd name="T56" fmla="*/ 551 w 733"/>
                <a:gd name="T57" fmla="*/ 155 h 268"/>
                <a:gd name="T58" fmla="*/ 548 w 733"/>
                <a:gd name="T59" fmla="*/ 164 h 268"/>
                <a:gd name="T60" fmla="*/ 546 w 733"/>
                <a:gd name="T61" fmla="*/ 174 h 268"/>
                <a:gd name="T62" fmla="*/ 534 w 733"/>
                <a:gd name="T63" fmla="*/ 180 h 268"/>
                <a:gd name="T64" fmla="*/ 530 w 733"/>
                <a:gd name="T65" fmla="*/ 180 h 268"/>
                <a:gd name="T66" fmla="*/ 526 w 733"/>
                <a:gd name="T67" fmla="*/ 192 h 268"/>
                <a:gd name="T68" fmla="*/ 501 w 733"/>
                <a:gd name="T69" fmla="*/ 211 h 268"/>
                <a:gd name="T70" fmla="*/ 413 w 733"/>
                <a:gd name="T71" fmla="*/ 223 h 268"/>
                <a:gd name="T72" fmla="*/ 303 w 733"/>
                <a:gd name="T73" fmla="*/ 235 h 268"/>
                <a:gd name="T74" fmla="*/ 190 w 733"/>
                <a:gd name="T75" fmla="*/ 248 h 268"/>
                <a:gd name="T76" fmla="*/ 149 w 733"/>
                <a:gd name="T77" fmla="*/ 254 h 268"/>
                <a:gd name="T78" fmla="*/ 57 w 733"/>
                <a:gd name="T79" fmla="*/ 264 h 268"/>
                <a:gd name="T80" fmla="*/ 2 w 733"/>
                <a:gd name="T81" fmla="*/ 266 h 268"/>
                <a:gd name="T82" fmla="*/ 12 w 733"/>
                <a:gd name="T83" fmla="*/ 254 h 268"/>
                <a:gd name="T84" fmla="*/ 14 w 733"/>
                <a:gd name="T85" fmla="*/ 229 h 268"/>
                <a:gd name="T86" fmla="*/ 22 w 733"/>
                <a:gd name="T87" fmla="*/ 211 h 268"/>
                <a:gd name="T88" fmla="*/ 26 w 733"/>
                <a:gd name="T89" fmla="*/ 200 h 268"/>
                <a:gd name="T90" fmla="*/ 26 w 733"/>
                <a:gd name="T91" fmla="*/ 186 h 268"/>
                <a:gd name="T92" fmla="*/ 41 w 733"/>
                <a:gd name="T93" fmla="*/ 166 h 268"/>
                <a:gd name="T94" fmla="*/ 43 w 733"/>
                <a:gd name="T95" fmla="*/ 155 h 268"/>
                <a:gd name="T96" fmla="*/ 51 w 733"/>
                <a:gd name="T97" fmla="*/ 141 h 268"/>
                <a:gd name="T98" fmla="*/ 53 w 733"/>
                <a:gd name="T99" fmla="*/ 125 h 268"/>
                <a:gd name="T100" fmla="*/ 55 w 733"/>
                <a:gd name="T101" fmla="*/ 116 h 268"/>
                <a:gd name="T102" fmla="*/ 57 w 733"/>
                <a:gd name="T103" fmla="*/ 100 h 268"/>
                <a:gd name="T104" fmla="*/ 63 w 733"/>
                <a:gd name="T105" fmla="*/ 100 h 268"/>
                <a:gd name="T106" fmla="*/ 182 w 733"/>
                <a:gd name="T107" fmla="*/ 88 h 268"/>
                <a:gd name="T108" fmla="*/ 178 w 733"/>
                <a:gd name="T109" fmla="*/ 67 h 268"/>
                <a:gd name="T110" fmla="*/ 198 w 733"/>
                <a:gd name="T111" fmla="*/ 71 h 268"/>
                <a:gd name="T112" fmla="*/ 227 w 733"/>
                <a:gd name="T113" fmla="*/ 67 h 268"/>
                <a:gd name="T114" fmla="*/ 297 w 733"/>
                <a:gd name="T115" fmla="*/ 59 h 268"/>
                <a:gd name="T116" fmla="*/ 319 w 733"/>
                <a:gd name="T117" fmla="*/ 55 h 268"/>
                <a:gd name="T118" fmla="*/ 456 w 733"/>
                <a:gd name="T119" fmla="*/ 43 h 268"/>
                <a:gd name="T120" fmla="*/ 555 w 733"/>
                <a:gd name="T121" fmla="*/ 3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3" h="268">
                  <a:moveTo>
                    <a:pt x="559" y="28"/>
                  </a:moveTo>
                  <a:lnTo>
                    <a:pt x="569" y="26"/>
                  </a:lnTo>
                  <a:lnTo>
                    <a:pt x="577" y="26"/>
                  </a:lnTo>
                  <a:lnTo>
                    <a:pt x="585" y="24"/>
                  </a:lnTo>
                  <a:lnTo>
                    <a:pt x="596" y="22"/>
                  </a:lnTo>
                  <a:lnTo>
                    <a:pt x="604" y="22"/>
                  </a:lnTo>
                  <a:lnTo>
                    <a:pt x="614" y="20"/>
                  </a:lnTo>
                  <a:lnTo>
                    <a:pt x="622" y="20"/>
                  </a:lnTo>
                  <a:lnTo>
                    <a:pt x="630" y="18"/>
                  </a:lnTo>
                  <a:lnTo>
                    <a:pt x="641" y="16"/>
                  </a:lnTo>
                  <a:lnTo>
                    <a:pt x="649" y="16"/>
                  </a:lnTo>
                  <a:lnTo>
                    <a:pt x="659" y="14"/>
                  </a:lnTo>
                  <a:lnTo>
                    <a:pt x="667" y="12"/>
                  </a:lnTo>
                  <a:lnTo>
                    <a:pt x="675" y="10"/>
                  </a:lnTo>
                  <a:lnTo>
                    <a:pt x="686" y="10"/>
                  </a:lnTo>
                  <a:lnTo>
                    <a:pt x="694" y="8"/>
                  </a:lnTo>
                  <a:lnTo>
                    <a:pt x="702" y="6"/>
                  </a:lnTo>
                  <a:lnTo>
                    <a:pt x="706" y="6"/>
                  </a:lnTo>
                  <a:lnTo>
                    <a:pt x="708" y="6"/>
                  </a:lnTo>
                  <a:lnTo>
                    <a:pt x="710" y="4"/>
                  </a:lnTo>
                  <a:lnTo>
                    <a:pt x="710" y="4"/>
                  </a:lnTo>
                  <a:lnTo>
                    <a:pt x="710" y="4"/>
                  </a:lnTo>
                  <a:lnTo>
                    <a:pt x="716" y="2"/>
                  </a:lnTo>
                  <a:lnTo>
                    <a:pt x="725" y="2"/>
                  </a:lnTo>
                  <a:lnTo>
                    <a:pt x="733" y="0"/>
                  </a:lnTo>
                  <a:lnTo>
                    <a:pt x="729" y="8"/>
                  </a:lnTo>
                  <a:lnTo>
                    <a:pt x="729" y="10"/>
                  </a:lnTo>
                  <a:lnTo>
                    <a:pt x="729" y="10"/>
                  </a:lnTo>
                  <a:lnTo>
                    <a:pt x="731" y="12"/>
                  </a:lnTo>
                  <a:lnTo>
                    <a:pt x="731" y="14"/>
                  </a:lnTo>
                  <a:lnTo>
                    <a:pt x="731" y="18"/>
                  </a:lnTo>
                  <a:lnTo>
                    <a:pt x="729" y="22"/>
                  </a:lnTo>
                  <a:lnTo>
                    <a:pt x="729" y="24"/>
                  </a:lnTo>
                  <a:lnTo>
                    <a:pt x="729" y="24"/>
                  </a:lnTo>
                  <a:lnTo>
                    <a:pt x="729" y="24"/>
                  </a:lnTo>
                  <a:lnTo>
                    <a:pt x="731" y="26"/>
                  </a:lnTo>
                  <a:lnTo>
                    <a:pt x="731" y="28"/>
                  </a:lnTo>
                  <a:lnTo>
                    <a:pt x="731" y="28"/>
                  </a:lnTo>
                  <a:lnTo>
                    <a:pt x="733" y="28"/>
                  </a:lnTo>
                  <a:lnTo>
                    <a:pt x="733" y="30"/>
                  </a:lnTo>
                  <a:lnTo>
                    <a:pt x="731" y="30"/>
                  </a:lnTo>
                  <a:lnTo>
                    <a:pt x="729" y="30"/>
                  </a:lnTo>
                  <a:lnTo>
                    <a:pt x="725" y="28"/>
                  </a:lnTo>
                  <a:lnTo>
                    <a:pt x="723" y="28"/>
                  </a:lnTo>
                  <a:lnTo>
                    <a:pt x="723" y="28"/>
                  </a:lnTo>
                  <a:lnTo>
                    <a:pt x="716" y="34"/>
                  </a:lnTo>
                  <a:lnTo>
                    <a:pt x="714" y="37"/>
                  </a:lnTo>
                  <a:lnTo>
                    <a:pt x="714" y="39"/>
                  </a:lnTo>
                  <a:lnTo>
                    <a:pt x="708" y="55"/>
                  </a:lnTo>
                  <a:lnTo>
                    <a:pt x="708" y="57"/>
                  </a:lnTo>
                  <a:lnTo>
                    <a:pt x="708" y="57"/>
                  </a:lnTo>
                  <a:lnTo>
                    <a:pt x="706" y="57"/>
                  </a:lnTo>
                  <a:lnTo>
                    <a:pt x="706" y="59"/>
                  </a:lnTo>
                  <a:lnTo>
                    <a:pt x="704" y="61"/>
                  </a:lnTo>
                  <a:lnTo>
                    <a:pt x="704" y="61"/>
                  </a:lnTo>
                  <a:lnTo>
                    <a:pt x="704" y="61"/>
                  </a:lnTo>
                  <a:lnTo>
                    <a:pt x="702" y="61"/>
                  </a:lnTo>
                  <a:lnTo>
                    <a:pt x="702" y="61"/>
                  </a:lnTo>
                  <a:lnTo>
                    <a:pt x="700" y="61"/>
                  </a:lnTo>
                  <a:lnTo>
                    <a:pt x="700" y="61"/>
                  </a:lnTo>
                  <a:lnTo>
                    <a:pt x="700" y="59"/>
                  </a:lnTo>
                  <a:lnTo>
                    <a:pt x="700" y="59"/>
                  </a:lnTo>
                  <a:lnTo>
                    <a:pt x="700" y="59"/>
                  </a:lnTo>
                  <a:lnTo>
                    <a:pt x="700" y="59"/>
                  </a:lnTo>
                  <a:lnTo>
                    <a:pt x="698" y="59"/>
                  </a:lnTo>
                  <a:lnTo>
                    <a:pt x="698" y="57"/>
                  </a:lnTo>
                  <a:lnTo>
                    <a:pt x="698" y="57"/>
                  </a:lnTo>
                  <a:lnTo>
                    <a:pt x="698" y="57"/>
                  </a:lnTo>
                  <a:lnTo>
                    <a:pt x="698" y="57"/>
                  </a:lnTo>
                  <a:lnTo>
                    <a:pt x="698" y="57"/>
                  </a:lnTo>
                  <a:lnTo>
                    <a:pt x="696" y="57"/>
                  </a:lnTo>
                  <a:lnTo>
                    <a:pt x="696" y="57"/>
                  </a:lnTo>
                  <a:lnTo>
                    <a:pt x="694" y="57"/>
                  </a:lnTo>
                  <a:lnTo>
                    <a:pt x="694" y="57"/>
                  </a:lnTo>
                  <a:lnTo>
                    <a:pt x="694" y="57"/>
                  </a:lnTo>
                  <a:lnTo>
                    <a:pt x="694" y="55"/>
                  </a:lnTo>
                  <a:lnTo>
                    <a:pt x="692" y="57"/>
                  </a:lnTo>
                  <a:lnTo>
                    <a:pt x="692" y="57"/>
                  </a:lnTo>
                  <a:lnTo>
                    <a:pt x="692" y="57"/>
                  </a:lnTo>
                  <a:lnTo>
                    <a:pt x="690" y="59"/>
                  </a:lnTo>
                  <a:lnTo>
                    <a:pt x="688" y="59"/>
                  </a:lnTo>
                  <a:lnTo>
                    <a:pt x="686" y="59"/>
                  </a:lnTo>
                  <a:lnTo>
                    <a:pt x="686" y="59"/>
                  </a:lnTo>
                  <a:lnTo>
                    <a:pt x="684" y="61"/>
                  </a:lnTo>
                  <a:lnTo>
                    <a:pt x="682" y="63"/>
                  </a:lnTo>
                  <a:lnTo>
                    <a:pt x="680" y="63"/>
                  </a:lnTo>
                  <a:lnTo>
                    <a:pt x="680" y="63"/>
                  </a:lnTo>
                  <a:lnTo>
                    <a:pt x="677" y="65"/>
                  </a:lnTo>
                  <a:lnTo>
                    <a:pt x="675" y="69"/>
                  </a:lnTo>
                  <a:lnTo>
                    <a:pt x="673" y="71"/>
                  </a:lnTo>
                  <a:lnTo>
                    <a:pt x="673" y="73"/>
                  </a:lnTo>
                  <a:lnTo>
                    <a:pt x="673" y="73"/>
                  </a:lnTo>
                  <a:lnTo>
                    <a:pt x="671" y="75"/>
                  </a:lnTo>
                  <a:lnTo>
                    <a:pt x="671" y="77"/>
                  </a:lnTo>
                  <a:lnTo>
                    <a:pt x="671" y="77"/>
                  </a:lnTo>
                  <a:lnTo>
                    <a:pt x="671" y="77"/>
                  </a:lnTo>
                  <a:lnTo>
                    <a:pt x="671" y="77"/>
                  </a:lnTo>
                  <a:lnTo>
                    <a:pt x="667" y="82"/>
                  </a:lnTo>
                  <a:lnTo>
                    <a:pt x="665" y="82"/>
                  </a:lnTo>
                  <a:lnTo>
                    <a:pt x="665" y="82"/>
                  </a:lnTo>
                  <a:lnTo>
                    <a:pt x="665" y="82"/>
                  </a:lnTo>
                  <a:lnTo>
                    <a:pt x="665" y="82"/>
                  </a:lnTo>
                  <a:lnTo>
                    <a:pt x="663" y="82"/>
                  </a:lnTo>
                  <a:lnTo>
                    <a:pt x="663" y="82"/>
                  </a:lnTo>
                  <a:lnTo>
                    <a:pt x="663" y="82"/>
                  </a:lnTo>
                  <a:lnTo>
                    <a:pt x="663" y="82"/>
                  </a:lnTo>
                  <a:lnTo>
                    <a:pt x="663" y="80"/>
                  </a:lnTo>
                  <a:lnTo>
                    <a:pt x="661" y="80"/>
                  </a:lnTo>
                  <a:lnTo>
                    <a:pt x="661" y="80"/>
                  </a:lnTo>
                  <a:lnTo>
                    <a:pt x="661" y="77"/>
                  </a:lnTo>
                  <a:lnTo>
                    <a:pt x="661" y="77"/>
                  </a:lnTo>
                  <a:lnTo>
                    <a:pt x="661" y="75"/>
                  </a:lnTo>
                  <a:lnTo>
                    <a:pt x="661" y="75"/>
                  </a:lnTo>
                  <a:lnTo>
                    <a:pt x="661" y="75"/>
                  </a:lnTo>
                  <a:lnTo>
                    <a:pt x="661" y="75"/>
                  </a:lnTo>
                  <a:lnTo>
                    <a:pt x="659" y="73"/>
                  </a:lnTo>
                  <a:lnTo>
                    <a:pt x="659" y="73"/>
                  </a:lnTo>
                  <a:lnTo>
                    <a:pt x="659" y="73"/>
                  </a:lnTo>
                  <a:lnTo>
                    <a:pt x="657" y="73"/>
                  </a:lnTo>
                  <a:lnTo>
                    <a:pt x="655" y="75"/>
                  </a:lnTo>
                  <a:lnTo>
                    <a:pt x="653" y="77"/>
                  </a:lnTo>
                  <a:lnTo>
                    <a:pt x="647" y="82"/>
                  </a:lnTo>
                  <a:lnTo>
                    <a:pt x="647" y="82"/>
                  </a:lnTo>
                  <a:lnTo>
                    <a:pt x="647" y="82"/>
                  </a:lnTo>
                  <a:lnTo>
                    <a:pt x="647" y="82"/>
                  </a:lnTo>
                  <a:lnTo>
                    <a:pt x="647" y="84"/>
                  </a:lnTo>
                  <a:lnTo>
                    <a:pt x="647" y="84"/>
                  </a:lnTo>
                  <a:lnTo>
                    <a:pt x="647" y="84"/>
                  </a:lnTo>
                  <a:lnTo>
                    <a:pt x="645" y="86"/>
                  </a:lnTo>
                  <a:lnTo>
                    <a:pt x="645" y="86"/>
                  </a:lnTo>
                  <a:lnTo>
                    <a:pt x="645" y="88"/>
                  </a:lnTo>
                  <a:lnTo>
                    <a:pt x="645" y="88"/>
                  </a:lnTo>
                  <a:lnTo>
                    <a:pt x="645" y="88"/>
                  </a:lnTo>
                  <a:lnTo>
                    <a:pt x="645" y="88"/>
                  </a:lnTo>
                  <a:lnTo>
                    <a:pt x="643" y="88"/>
                  </a:lnTo>
                  <a:lnTo>
                    <a:pt x="643" y="88"/>
                  </a:lnTo>
                  <a:lnTo>
                    <a:pt x="641" y="88"/>
                  </a:lnTo>
                  <a:lnTo>
                    <a:pt x="641" y="88"/>
                  </a:lnTo>
                  <a:lnTo>
                    <a:pt x="639" y="88"/>
                  </a:lnTo>
                  <a:lnTo>
                    <a:pt x="639" y="88"/>
                  </a:lnTo>
                  <a:lnTo>
                    <a:pt x="637" y="88"/>
                  </a:lnTo>
                  <a:lnTo>
                    <a:pt x="637" y="88"/>
                  </a:lnTo>
                  <a:lnTo>
                    <a:pt x="637" y="88"/>
                  </a:lnTo>
                  <a:lnTo>
                    <a:pt x="634" y="90"/>
                  </a:lnTo>
                  <a:lnTo>
                    <a:pt x="634" y="90"/>
                  </a:lnTo>
                  <a:lnTo>
                    <a:pt x="634" y="90"/>
                  </a:lnTo>
                  <a:lnTo>
                    <a:pt x="634" y="90"/>
                  </a:lnTo>
                  <a:lnTo>
                    <a:pt x="634" y="92"/>
                  </a:lnTo>
                  <a:lnTo>
                    <a:pt x="634" y="92"/>
                  </a:lnTo>
                  <a:lnTo>
                    <a:pt x="637" y="92"/>
                  </a:lnTo>
                  <a:lnTo>
                    <a:pt x="637" y="94"/>
                  </a:lnTo>
                  <a:lnTo>
                    <a:pt x="637" y="94"/>
                  </a:lnTo>
                  <a:lnTo>
                    <a:pt x="637" y="96"/>
                  </a:lnTo>
                  <a:lnTo>
                    <a:pt x="637" y="96"/>
                  </a:lnTo>
                  <a:lnTo>
                    <a:pt x="637" y="98"/>
                  </a:lnTo>
                  <a:lnTo>
                    <a:pt x="637" y="98"/>
                  </a:lnTo>
                  <a:lnTo>
                    <a:pt x="637" y="98"/>
                  </a:lnTo>
                  <a:lnTo>
                    <a:pt x="634" y="100"/>
                  </a:lnTo>
                  <a:lnTo>
                    <a:pt x="634" y="104"/>
                  </a:lnTo>
                  <a:lnTo>
                    <a:pt x="632" y="106"/>
                  </a:lnTo>
                  <a:lnTo>
                    <a:pt x="630" y="106"/>
                  </a:lnTo>
                  <a:lnTo>
                    <a:pt x="630" y="106"/>
                  </a:lnTo>
                  <a:lnTo>
                    <a:pt x="628" y="106"/>
                  </a:lnTo>
                  <a:lnTo>
                    <a:pt x="626" y="106"/>
                  </a:lnTo>
                  <a:lnTo>
                    <a:pt x="624" y="106"/>
                  </a:lnTo>
                  <a:lnTo>
                    <a:pt x="624" y="106"/>
                  </a:lnTo>
                  <a:lnTo>
                    <a:pt x="624" y="108"/>
                  </a:lnTo>
                  <a:lnTo>
                    <a:pt x="620" y="110"/>
                  </a:lnTo>
                  <a:lnTo>
                    <a:pt x="616" y="112"/>
                  </a:lnTo>
                  <a:lnTo>
                    <a:pt x="616" y="112"/>
                  </a:lnTo>
                  <a:lnTo>
                    <a:pt x="616" y="112"/>
                  </a:lnTo>
                  <a:lnTo>
                    <a:pt x="614" y="114"/>
                  </a:lnTo>
                  <a:lnTo>
                    <a:pt x="612" y="116"/>
                  </a:lnTo>
                  <a:lnTo>
                    <a:pt x="610" y="116"/>
                  </a:lnTo>
                  <a:lnTo>
                    <a:pt x="610" y="116"/>
                  </a:lnTo>
                  <a:lnTo>
                    <a:pt x="610" y="118"/>
                  </a:lnTo>
                  <a:lnTo>
                    <a:pt x="610" y="118"/>
                  </a:lnTo>
                  <a:lnTo>
                    <a:pt x="608" y="121"/>
                  </a:lnTo>
                  <a:lnTo>
                    <a:pt x="606" y="123"/>
                  </a:lnTo>
                  <a:lnTo>
                    <a:pt x="606" y="123"/>
                  </a:lnTo>
                  <a:lnTo>
                    <a:pt x="606" y="123"/>
                  </a:lnTo>
                  <a:lnTo>
                    <a:pt x="604" y="123"/>
                  </a:lnTo>
                  <a:lnTo>
                    <a:pt x="604" y="123"/>
                  </a:lnTo>
                  <a:lnTo>
                    <a:pt x="604" y="125"/>
                  </a:lnTo>
                  <a:lnTo>
                    <a:pt x="602" y="125"/>
                  </a:lnTo>
                  <a:lnTo>
                    <a:pt x="602" y="127"/>
                  </a:lnTo>
                  <a:lnTo>
                    <a:pt x="600" y="127"/>
                  </a:lnTo>
                  <a:lnTo>
                    <a:pt x="600" y="129"/>
                  </a:lnTo>
                  <a:lnTo>
                    <a:pt x="596" y="131"/>
                  </a:lnTo>
                  <a:lnTo>
                    <a:pt x="594" y="131"/>
                  </a:lnTo>
                  <a:lnTo>
                    <a:pt x="594" y="133"/>
                  </a:lnTo>
                  <a:lnTo>
                    <a:pt x="594" y="133"/>
                  </a:lnTo>
                  <a:lnTo>
                    <a:pt x="591" y="135"/>
                  </a:lnTo>
                  <a:lnTo>
                    <a:pt x="591" y="137"/>
                  </a:lnTo>
                  <a:lnTo>
                    <a:pt x="589" y="137"/>
                  </a:lnTo>
                  <a:lnTo>
                    <a:pt x="585" y="139"/>
                  </a:lnTo>
                  <a:lnTo>
                    <a:pt x="583" y="139"/>
                  </a:lnTo>
                  <a:lnTo>
                    <a:pt x="583" y="139"/>
                  </a:lnTo>
                  <a:lnTo>
                    <a:pt x="583" y="139"/>
                  </a:lnTo>
                  <a:lnTo>
                    <a:pt x="583" y="137"/>
                  </a:lnTo>
                  <a:lnTo>
                    <a:pt x="581" y="137"/>
                  </a:lnTo>
                  <a:lnTo>
                    <a:pt x="581" y="137"/>
                  </a:lnTo>
                  <a:lnTo>
                    <a:pt x="581" y="137"/>
                  </a:lnTo>
                  <a:lnTo>
                    <a:pt x="579" y="139"/>
                  </a:lnTo>
                  <a:lnTo>
                    <a:pt x="577" y="139"/>
                  </a:lnTo>
                  <a:lnTo>
                    <a:pt x="577" y="139"/>
                  </a:lnTo>
                  <a:lnTo>
                    <a:pt x="577" y="139"/>
                  </a:lnTo>
                  <a:lnTo>
                    <a:pt x="577" y="139"/>
                  </a:lnTo>
                  <a:lnTo>
                    <a:pt x="575" y="139"/>
                  </a:lnTo>
                  <a:lnTo>
                    <a:pt x="575" y="139"/>
                  </a:lnTo>
                  <a:lnTo>
                    <a:pt x="575" y="139"/>
                  </a:lnTo>
                  <a:lnTo>
                    <a:pt x="573" y="139"/>
                  </a:lnTo>
                  <a:lnTo>
                    <a:pt x="573" y="139"/>
                  </a:lnTo>
                  <a:lnTo>
                    <a:pt x="571" y="139"/>
                  </a:lnTo>
                  <a:lnTo>
                    <a:pt x="569" y="139"/>
                  </a:lnTo>
                  <a:lnTo>
                    <a:pt x="569" y="141"/>
                  </a:lnTo>
                  <a:lnTo>
                    <a:pt x="567" y="141"/>
                  </a:lnTo>
                  <a:lnTo>
                    <a:pt x="565" y="143"/>
                  </a:lnTo>
                  <a:lnTo>
                    <a:pt x="563" y="145"/>
                  </a:lnTo>
                  <a:lnTo>
                    <a:pt x="563" y="145"/>
                  </a:lnTo>
                  <a:lnTo>
                    <a:pt x="563" y="145"/>
                  </a:lnTo>
                  <a:lnTo>
                    <a:pt x="559" y="147"/>
                  </a:lnTo>
                  <a:lnTo>
                    <a:pt x="559" y="147"/>
                  </a:lnTo>
                  <a:lnTo>
                    <a:pt x="557" y="147"/>
                  </a:lnTo>
                  <a:lnTo>
                    <a:pt x="557" y="147"/>
                  </a:lnTo>
                  <a:lnTo>
                    <a:pt x="557" y="151"/>
                  </a:lnTo>
                  <a:lnTo>
                    <a:pt x="555" y="151"/>
                  </a:lnTo>
                  <a:lnTo>
                    <a:pt x="555" y="153"/>
                  </a:lnTo>
                  <a:lnTo>
                    <a:pt x="555" y="153"/>
                  </a:lnTo>
                  <a:lnTo>
                    <a:pt x="551" y="155"/>
                  </a:lnTo>
                  <a:lnTo>
                    <a:pt x="551" y="155"/>
                  </a:lnTo>
                  <a:lnTo>
                    <a:pt x="551" y="155"/>
                  </a:lnTo>
                  <a:lnTo>
                    <a:pt x="548" y="157"/>
                  </a:lnTo>
                  <a:lnTo>
                    <a:pt x="548" y="159"/>
                  </a:lnTo>
                  <a:lnTo>
                    <a:pt x="548" y="159"/>
                  </a:lnTo>
                  <a:lnTo>
                    <a:pt x="548" y="159"/>
                  </a:lnTo>
                  <a:lnTo>
                    <a:pt x="548" y="159"/>
                  </a:lnTo>
                  <a:lnTo>
                    <a:pt x="548" y="162"/>
                  </a:lnTo>
                  <a:lnTo>
                    <a:pt x="548" y="162"/>
                  </a:lnTo>
                  <a:lnTo>
                    <a:pt x="548" y="164"/>
                  </a:lnTo>
                  <a:lnTo>
                    <a:pt x="548" y="164"/>
                  </a:lnTo>
                  <a:lnTo>
                    <a:pt x="548" y="164"/>
                  </a:lnTo>
                  <a:lnTo>
                    <a:pt x="546" y="166"/>
                  </a:lnTo>
                  <a:lnTo>
                    <a:pt x="546" y="168"/>
                  </a:lnTo>
                  <a:lnTo>
                    <a:pt x="546" y="168"/>
                  </a:lnTo>
                  <a:lnTo>
                    <a:pt x="546" y="168"/>
                  </a:lnTo>
                  <a:lnTo>
                    <a:pt x="546" y="172"/>
                  </a:lnTo>
                  <a:lnTo>
                    <a:pt x="546" y="174"/>
                  </a:lnTo>
                  <a:lnTo>
                    <a:pt x="546" y="174"/>
                  </a:lnTo>
                  <a:lnTo>
                    <a:pt x="544" y="176"/>
                  </a:lnTo>
                  <a:lnTo>
                    <a:pt x="544" y="176"/>
                  </a:lnTo>
                  <a:lnTo>
                    <a:pt x="542" y="178"/>
                  </a:lnTo>
                  <a:lnTo>
                    <a:pt x="542" y="178"/>
                  </a:lnTo>
                  <a:lnTo>
                    <a:pt x="540" y="178"/>
                  </a:lnTo>
                  <a:lnTo>
                    <a:pt x="536" y="178"/>
                  </a:lnTo>
                  <a:lnTo>
                    <a:pt x="534" y="180"/>
                  </a:lnTo>
                  <a:lnTo>
                    <a:pt x="534" y="180"/>
                  </a:lnTo>
                  <a:lnTo>
                    <a:pt x="534" y="178"/>
                  </a:lnTo>
                  <a:lnTo>
                    <a:pt x="534" y="178"/>
                  </a:lnTo>
                  <a:lnTo>
                    <a:pt x="532" y="178"/>
                  </a:lnTo>
                  <a:lnTo>
                    <a:pt x="532" y="178"/>
                  </a:lnTo>
                  <a:lnTo>
                    <a:pt x="532" y="178"/>
                  </a:lnTo>
                  <a:lnTo>
                    <a:pt x="530" y="178"/>
                  </a:lnTo>
                  <a:lnTo>
                    <a:pt x="530" y="180"/>
                  </a:lnTo>
                  <a:lnTo>
                    <a:pt x="528" y="180"/>
                  </a:lnTo>
                  <a:lnTo>
                    <a:pt x="528" y="182"/>
                  </a:lnTo>
                  <a:lnTo>
                    <a:pt x="526" y="182"/>
                  </a:lnTo>
                  <a:lnTo>
                    <a:pt x="526" y="184"/>
                  </a:lnTo>
                  <a:lnTo>
                    <a:pt x="526" y="184"/>
                  </a:lnTo>
                  <a:lnTo>
                    <a:pt x="526" y="186"/>
                  </a:lnTo>
                  <a:lnTo>
                    <a:pt x="526" y="188"/>
                  </a:lnTo>
                  <a:lnTo>
                    <a:pt x="526" y="192"/>
                  </a:lnTo>
                  <a:lnTo>
                    <a:pt x="526" y="198"/>
                  </a:lnTo>
                  <a:lnTo>
                    <a:pt x="526" y="205"/>
                  </a:lnTo>
                  <a:lnTo>
                    <a:pt x="528" y="209"/>
                  </a:lnTo>
                  <a:lnTo>
                    <a:pt x="520" y="211"/>
                  </a:lnTo>
                  <a:lnTo>
                    <a:pt x="512" y="211"/>
                  </a:lnTo>
                  <a:lnTo>
                    <a:pt x="505" y="211"/>
                  </a:lnTo>
                  <a:lnTo>
                    <a:pt x="503" y="211"/>
                  </a:lnTo>
                  <a:lnTo>
                    <a:pt x="501" y="211"/>
                  </a:lnTo>
                  <a:lnTo>
                    <a:pt x="491" y="213"/>
                  </a:lnTo>
                  <a:lnTo>
                    <a:pt x="479" y="215"/>
                  </a:lnTo>
                  <a:lnTo>
                    <a:pt x="469" y="217"/>
                  </a:lnTo>
                  <a:lnTo>
                    <a:pt x="456" y="217"/>
                  </a:lnTo>
                  <a:lnTo>
                    <a:pt x="446" y="219"/>
                  </a:lnTo>
                  <a:lnTo>
                    <a:pt x="436" y="221"/>
                  </a:lnTo>
                  <a:lnTo>
                    <a:pt x="424" y="221"/>
                  </a:lnTo>
                  <a:lnTo>
                    <a:pt x="413" y="223"/>
                  </a:lnTo>
                  <a:lnTo>
                    <a:pt x="399" y="225"/>
                  </a:lnTo>
                  <a:lnTo>
                    <a:pt x="385" y="227"/>
                  </a:lnTo>
                  <a:lnTo>
                    <a:pt x="372" y="227"/>
                  </a:lnTo>
                  <a:lnTo>
                    <a:pt x="358" y="229"/>
                  </a:lnTo>
                  <a:lnTo>
                    <a:pt x="344" y="231"/>
                  </a:lnTo>
                  <a:lnTo>
                    <a:pt x="329" y="233"/>
                  </a:lnTo>
                  <a:lnTo>
                    <a:pt x="315" y="235"/>
                  </a:lnTo>
                  <a:lnTo>
                    <a:pt x="303" y="235"/>
                  </a:lnTo>
                  <a:lnTo>
                    <a:pt x="288" y="237"/>
                  </a:lnTo>
                  <a:lnTo>
                    <a:pt x="274" y="239"/>
                  </a:lnTo>
                  <a:lnTo>
                    <a:pt x="260" y="239"/>
                  </a:lnTo>
                  <a:lnTo>
                    <a:pt x="245" y="241"/>
                  </a:lnTo>
                  <a:lnTo>
                    <a:pt x="233" y="243"/>
                  </a:lnTo>
                  <a:lnTo>
                    <a:pt x="219" y="243"/>
                  </a:lnTo>
                  <a:lnTo>
                    <a:pt x="204" y="246"/>
                  </a:lnTo>
                  <a:lnTo>
                    <a:pt x="190" y="248"/>
                  </a:lnTo>
                  <a:lnTo>
                    <a:pt x="188" y="248"/>
                  </a:lnTo>
                  <a:lnTo>
                    <a:pt x="186" y="248"/>
                  </a:lnTo>
                  <a:lnTo>
                    <a:pt x="188" y="250"/>
                  </a:lnTo>
                  <a:lnTo>
                    <a:pt x="188" y="250"/>
                  </a:lnTo>
                  <a:lnTo>
                    <a:pt x="184" y="250"/>
                  </a:lnTo>
                  <a:lnTo>
                    <a:pt x="172" y="252"/>
                  </a:lnTo>
                  <a:lnTo>
                    <a:pt x="161" y="254"/>
                  </a:lnTo>
                  <a:lnTo>
                    <a:pt x="149" y="254"/>
                  </a:lnTo>
                  <a:lnTo>
                    <a:pt x="139" y="256"/>
                  </a:lnTo>
                  <a:lnTo>
                    <a:pt x="127" y="256"/>
                  </a:lnTo>
                  <a:lnTo>
                    <a:pt x="114" y="258"/>
                  </a:lnTo>
                  <a:lnTo>
                    <a:pt x="104" y="258"/>
                  </a:lnTo>
                  <a:lnTo>
                    <a:pt x="92" y="260"/>
                  </a:lnTo>
                  <a:lnTo>
                    <a:pt x="81" y="262"/>
                  </a:lnTo>
                  <a:lnTo>
                    <a:pt x="69" y="262"/>
                  </a:lnTo>
                  <a:lnTo>
                    <a:pt x="57" y="264"/>
                  </a:lnTo>
                  <a:lnTo>
                    <a:pt x="47" y="264"/>
                  </a:lnTo>
                  <a:lnTo>
                    <a:pt x="34" y="266"/>
                  </a:lnTo>
                  <a:lnTo>
                    <a:pt x="24" y="266"/>
                  </a:lnTo>
                  <a:lnTo>
                    <a:pt x="12" y="268"/>
                  </a:lnTo>
                  <a:lnTo>
                    <a:pt x="0" y="268"/>
                  </a:lnTo>
                  <a:lnTo>
                    <a:pt x="0" y="268"/>
                  </a:lnTo>
                  <a:lnTo>
                    <a:pt x="0" y="266"/>
                  </a:lnTo>
                  <a:lnTo>
                    <a:pt x="2" y="266"/>
                  </a:lnTo>
                  <a:lnTo>
                    <a:pt x="4" y="264"/>
                  </a:lnTo>
                  <a:lnTo>
                    <a:pt x="8" y="262"/>
                  </a:lnTo>
                  <a:lnTo>
                    <a:pt x="8" y="262"/>
                  </a:lnTo>
                  <a:lnTo>
                    <a:pt x="10" y="260"/>
                  </a:lnTo>
                  <a:lnTo>
                    <a:pt x="10" y="258"/>
                  </a:lnTo>
                  <a:lnTo>
                    <a:pt x="10" y="256"/>
                  </a:lnTo>
                  <a:lnTo>
                    <a:pt x="10" y="254"/>
                  </a:lnTo>
                  <a:lnTo>
                    <a:pt x="12" y="254"/>
                  </a:lnTo>
                  <a:lnTo>
                    <a:pt x="14" y="254"/>
                  </a:lnTo>
                  <a:lnTo>
                    <a:pt x="16" y="254"/>
                  </a:lnTo>
                  <a:lnTo>
                    <a:pt x="18" y="250"/>
                  </a:lnTo>
                  <a:lnTo>
                    <a:pt x="18" y="246"/>
                  </a:lnTo>
                  <a:lnTo>
                    <a:pt x="16" y="241"/>
                  </a:lnTo>
                  <a:lnTo>
                    <a:pt x="14" y="237"/>
                  </a:lnTo>
                  <a:lnTo>
                    <a:pt x="14" y="235"/>
                  </a:lnTo>
                  <a:lnTo>
                    <a:pt x="14" y="229"/>
                  </a:lnTo>
                  <a:lnTo>
                    <a:pt x="14" y="227"/>
                  </a:lnTo>
                  <a:lnTo>
                    <a:pt x="14" y="225"/>
                  </a:lnTo>
                  <a:lnTo>
                    <a:pt x="18" y="221"/>
                  </a:lnTo>
                  <a:lnTo>
                    <a:pt x="20" y="219"/>
                  </a:lnTo>
                  <a:lnTo>
                    <a:pt x="20" y="217"/>
                  </a:lnTo>
                  <a:lnTo>
                    <a:pt x="22" y="215"/>
                  </a:lnTo>
                  <a:lnTo>
                    <a:pt x="20" y="213"/>
                  </a:lnTo>
                  <a:lnTo>
                    <a:pt x="22" y="211"/>
                  </a:lnTo>
                  <a:lnTo>
                    <a:pt x="22" y="211"/>
                  </a:lnTo>
                  <a:lnTo>
                    <a:pt x="24" y="209"/>
                  </a:lnTo>
                  <a:lnTo>
                    <a:pt x="26" y="209"/>
                  </a:lnTo>
                  <a:lnTo>
                    <a:pt x="28" y="209"/>
                  </a:lnTo>
                  <a:lnTo>
                    <a:pt x="28" y="207"/>
                  </a:lnTo>
                  <a:lnTo>
                    <a:pt x="28" y="205"/>
                  </a:lnTo>
                  <a:lnTo>
                    <a:pt x="26" y="202"/>
                  </a:lnTo>
                  <a:lnTo>
                    <a:pt x="26" y="200"/>
                  </a:lnTo>
                  <a:lnTo>
                    <a:pt x="26" y="200"/>
                  </a:lnTo>
                  <a:lnTo>
                    <a:pt x="28" y="198"/>
                  </a:lnTo>
                  <a:lnTo>
                    <a:pt x="28" y="196"/>
                  </a:lnTo>
                  <a:lnTo>
                    <a:pt x="28" y="194"/>
                  </a:lnTo>
                  <a:lnTo>
                    <a:pt x="26" y="192"/>
                  </a:lnTo>
                  <a:lnTo>
                    <a:pt x="24" y="190"/>
                  </a:lnTo>
                  <a:lnTo>
                    <a:pt x="24" y="188"/>
                  </a:lnTo>
                  <a:lnTo>
                    <a:pt x="26" y="186"/>
                  </a:lnTo>
                  <a:lnTo>
                    <a:pt x="38" y="180"/>
                  </a:lnTo>
                  <a:lnTo>
                    <a:pt x="43" y="174"/>
                  </a:lnTo>
                  <a:lnTo>
                    <a:pt x="43" y="172"/>
                  </a:lnTo>
                  <a:lnTo>
                    <a:pt x="41" y="172"/>
                  </a:lnTo>
                  <a:lnTo>
                    <a:pt x="38" y="170"/>
                  </a:lnTo>
                  <a:lnTo>
                    <a:pt x="38" y="168"/>
                  </a:lnTo>
                  <a:lnTo>
                    <a:pt x="38" y="166"/>
                  </a:lnTo>
                  <a:lnTo>
                    <a:pt x="41" y="166"/>
                  </a:lnTo>
                  <a:lnTo>
                    <a:pt x="43" y="166"/>
                  </a:lnTo>
                  <a:lnTo>
                    <a:pt x="47" y="168"/>
                  </a:lnTo>
                  <a:lnTo>
                    <a:pt x="47" y="168"/>
                  </a:lnTo>
                  <a:lnTo>
                    <a:pt x="47" y="166"/>
                  </a:lnTo>
                  <a:lnTo>
                    <a:pt x="47" y="162"/>
                  </a:lnTo>
                  <a:lnTo>
                    <a:pt x="43" y="159"/>
                  </a:lnTo>
                  <a:lnTo>
                    <a:pt x="43" y="157"/>
                  </a:lnTo>
                  <a:lnTo>
                    <a:pt x="43" y="155"/>
                  </a:lnTo>
                  <a:lnTo>
                    <a:pt x="43" y="153"/>
                  </a:lnTo>
                  <a:lnTo>
                    <a:pt x="45" y="147"/>
                  </a:lnTo>
                  <a:lnTo>
                    <a:pt x="45" y="145"/>
                  </a:lnTo>
                  <a:lnTo>
                    <a:pt x="45" y="145"/>
                  </a:lnTo>
                  <a:lnTo>
                    <a:pt x="47" y="143"/>
                  </a:lnTo>
                  <a:lnTo>
                    <a:pt x="49" y="143"/>
                  </a:lnTo>
                  <a:lnTo>
                    <a:pt x="49" y="143"/>
                  </a:lnTo>
                  <a:lnTo>
                    <a:pt x="51" y="141"/>
                  </a:lnTo>
                  <a:lnTo>
                    <a:pt x="47" y="137"/>
                  </a:lnTo>
                  <a:lnTo>
                    <a:pt x="43" y="129"/>
                  </a:lnTo>
                  <a:lnTo>
                    <a:pt x="43" y="129"/>
                  </a:lnTo>
                  <a:lnTo>
                    <a:pt x="51" y="129"/>
                  </a:lnTo>
                  <a:lnTo>
                    <a:pt x="53" y="127"/>
                  </a:lnTo>
                  <a:lnTo>
                    <a:pt x="53" y="127"/>
                  </a:lnTo>
                  <a:lnTo>
                    <a:pt x="53" y="125"/>
                  </a:lnTo>
                  <a:lnTo>
                    <a:pt x="53" y="125"/>
                  </a:lnTo>
                  <a:lnTo>
                    <a:pt x="51" y="125"/>
                  </a:lnTo>
                  <a:lnTo>
                    <a:pt x="49" y="123"/>
                  </a:lnTo>
                  <a:lnTo>
                    <a:pt x="47" y="121"/>
                  </a:lnTo>
                  <a:lnTo>
                    <a:pt x="47" y="118"/>
                  </a:lnTo>
                  <a:lnTo>
                    <a:pt x="49" y="118"/>
                  </a:lnTo>
                  <a:lnTo>
                    <a:pt x="51" y="118"/>
                  </a:lnTo>
                  <a:lnTo>
                    <a:pt x="53" y="116"/>
                  </a:lnTo>
                  <a:lnTo>
                    <a:pt x="55" y="116"/>
                  </a:lnTo>
                  <a:lnTo>
                    <a:pt x="55" y="114"/>
                  </a:lnTo>
                  <a:lnTo>
                    <a:pt x="55" y="112"/>
                  </a:lnTo>
                  <a:lnTo>
                    <a:pt x="53" y="106"/>
                  </a:lnTo>
                  <a:lnTo>
                    <a:pt x="51" y="106"/>
                  </a:lnTo>
                  <a:lnTo>
                    <a:pt x="53" y="104"/>
                  </a:lnTo>
                  <a:lnTo>
                    <a:pt x="51" y="102"/>
                  </a:lnTo>
                  <a:lnTo>
                    <a:pt x="51" y="102"/>
                  </a:lnTo>
                  <a:lnTo>
                    <a:pt x="57" y="100"/>
                  </a:lnTo>
                  <a:lnTo>
                    <a:pt x="57" y="102"/>
                  </a:lnTo>
                  <a:lnTo>
                    <a:pt x="55" y="104"/>
                  </a:lnTo>
                  <a:lnTo>
                    <a:pt x="57" y="106"/>
                  </a:lnTo>
                  <a:lnTo>
                    <a:pt x="59" y="106"/>
                  </a:lnTo>
                  <a:lnTo>
                    <a:pt x="59" y="104"/>
                  </a:lnTo>
                  <a:lnTo>
                    <a:pt x="61" y="104"/>
                  </a:lnTo>
                  <a:lnTo>
                    <a:pt x="63" y="102"/>
                  </a:lnTo>
                  <a:lnTo>
                    <a:pt x="63" y="100"/>
                  </a:lnTo>
                  <a:lnTo>
                    <a:pt x="77" y="98"/>
                  </a:lnTo>
                  <a:lnTo>
                    <a:pt x="92" y="98"/>
                  </a:lnTo>
                  <a:lnTo>
                    <a:pt x="108" y="96"/>
                  </a:lnTo>
                  <a:lnTo>
                    <a:pt x="122" y="94"/>
                  </a:lnTo>
                  <a:lnTo>
                    <a:pt x="137" y="94"/>
                  </a:lnTo>
                  <a:lnTo>
                    <a:pt x="153" y="92"/>
                  </a:lnTo>
                  <a:lnTo>
                    <a:pt x="168" y="90"/>
                  </a:lnTo>
                  <a:lnTo>
                    <a:pt x="182" y="88"/>
                  </a:lnTo>
                  <a:lnTo>
                    <a:pt x="182" y="86"/>
                  </a:lnTo>
                  <a:lnTo>
                    <a:pt x="182" y="82"/>
                  </a:lnTo>
                  <a:lnTo>
                    <a:pt x="182" y="80"/>
                  </a:lnTo>
                  <a:lnTo>
                    <a:pt x="180" y="75"/>
                  </a:lnTo>
                  <a:lnTo>
                    <a:pt x="178" y="69"/>
                  </a:lnTo>
                  <a:lnTo>
                    <a:pt x="178" y="69"/>
                  </a:lnTo>
                  <a:lnTo>
                    <a:pt x="178" y="67"/>
                  </a:lnTo>
                  <a:lnTo>
                    <a:pt x="178" y="67"/>
                  </a:lnTo>
                  <a:lnTo>
                    <a:pt x="178" y="67"/>
                  </a:lnTo>
                  <a:lnTo>
                    <a:pt x="184" y="67"/>
                  </a:lnTo>
                  <a:lnTo>
                    <a:pt x="190" y="67"/>
                  </a:lnTo>
                  <a:lnTo>
                    <a:pt x="196" y="67"/>
                  </a:lnTo>
                  <a:lnTo>
                    <a:pt x="196" y="67"/>
                  </a:lnTo>
                  <a:lnTo>
                    <a:pt x="196" y="69"/>
                  </a:lnTo>
                  <a:lnTo>
                    <a:pt x="198" y="69"/>
                  </a:lnTo>
                  <a:lnTo>
                    <a:pt x="198" y="71"/>
                  </a:lnTo>
                  <a:lnTo>
                    <a:pt x="198" y="71"/>
                  </a:lnTo>
                  <a:lnTo>
                    <a:pt x="198" y="71"/>
                  </a:lnTo>
                  <a:lnTo>
                    <a:pt x="202" y="69"/>
                  </a:lnTo>
                  <a:lnTo>
                    <a:pt x="204" y="69"/>
                  </a:lnTo>
                  <a:lnTo>
                    <a:pt x="206" y="69"/>
                  </a:lnTo>
                  <a:lnTo>
                    <a:pt x="213" y="69"/>
                  </a:lnTo>
                  <a:lnTo>
                    <a:pt x="219" y="67"/>
                  </a:lnTo>
                  <a:lnTo>
                    <a:pt x="227" y="67"/>
                  </a:lnTo>
                  <a:lnTo>
                    <a:pt x="235" y="65"/>
                  </a:lnTo>
                  <a:lnTo>
                    <a:pt x="245" y="65"/>
                  </a:lnTo>
                  <a:lnTo>
                    <a:pt x="254" y="63"/>
                  </a:lnTo>
                  <a:lnTo>
                    <a:pt x="264" y="63"/>
                  </a:lnTo>
                  <a:lnTo>
                    <a:pt x="274" y="61"/>
                  </a:lnTo>
                  <a:lnTo>
                    <a:pt x="282" y="61"/>
                  </a:lnTo>
                  <a:lnTo>
                    <a:pt x="290" y="59"/>
                  </a:lnTo>
                  <a:lnTo>
                    <a:pt x="297" y="59"/>
                  </a:lnTo>
                  <a:lnTo>
                    <a:pt x="301" y="57"/>
                  </a:lnTo>
                  <a:lnTo>
                    <a:pt x="305" y="57"/>
                  </a:lnTo>
                  <a:lnTo>
                    <a:pt x="307" y="57"/>
                  </a:lnTo>
                  <a:lnTo>
                    <a:pt x="309" y="57"/>
                  </a:lnTo>
                  <a:lnTo>
                    <a:pt x="313" y="55"/>
                  </a:lnTo>
                  <a:lnTo>
                    <a:pt x="313" y="55"/>
                  </a:lnTo>
                  <a:lnTo>
                    <a:pt x="317" y="55"/>
                  </a:lnTo>
                  <a:lnTo>
                    <a:pt x="319" y="55"/>
                  </a:lnTo>
                  <a:lnTo>
                    <a:pt x="327" y="55"/>
                  </a:lnTo>
                  <a:lnTo>
                    <a:pt x="340" y="53"/>
                  </a:lnTo>
                  <a:lnTo>
                    <a:pt x="354" y="51"/>
                  </a:lnTo>
                  <a:lnTo>
                    <a:pt x="370" y="51"/>
                  </a:lnTo>
                  <a:lnTo>
                    <a:pt x="391" y="49"/>
                  </a:lnTo>
                  <a:lnTo>
                    <a:pt x="411" y="47"/>
                  </a:lnTo>
                  <a:lnTo>
                    <a:pt x="434" y="45"/>
                  </a:lnTo>
                  <a:lnTo>
                    <a:pt x="456" y="43"/>
                  </a:lnTo>
                  <a:lnTo>
                    <a:pt x="477" y="39"/>
                  </a:lnTo>
                  <a:lnTo>
                    <a:pt x="495" y="37"/>
                  </a:lnTo>
                  <a:lnTo>
                    <a:pt x="514" y="37"/>
                  </a:lnTo>
                  <a:lnTo>
                    <a:pt x="528" y="34"/>
                  </a:lnTo>
                  <a:lnTo>
                    <a:pt x="540" y="32"/>
                  </a:lnTo>
                  <a:lnTo>
                    <a:pt x="546" y="32"/>
                  </a:lnTo>
                  <a:lnTo>
                    <a:pt x="551" y="32"/>
                  </a:lnTo>
                  <a:lnTo>
                    <a:pt x="555" y="30"/>
                  </a:lnTo>
                  <a:lnTo>
                    <a:pt x="557" y="30"/>
                  </a:lnTo>
                  <a:lnTo>
                    <a:pt x="559" y="28"/>
                  </a:lnTo>
                  <a:lnTo>
                    <a:pt x="559" y="28"/>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TN</a:t>
              </a:r>
            </a:p>
          </p:txBody>
        </p:sp>
        <p:sp>
          <p:nvSpPr>
            <p:cNvPr id="14" name="Freeform 14">
              <a:extLst>
                <a:ext uri="{FF2B5EF4-FFF2-40B4-BE49-F238E27FC236}">
                  <a16:creationId xmlns:a16="http://schemas.microsoft.com/office/drawing/2014/main" id="{F3EBA826-501E-4136-B684-581457AF1ED7}"/>
                </a:ext>
              </a:extLst>
            </p:cNvPr>
            <p:cNvSpPr>
              <a:spLocks/>
            </p:cNvSpPr>
            <p:nvPr/>
          </p:nvSpPr>
          <p:spPr bwMode="auto">
            <a:xfrm>
              <a:off x="2403" y="490"/>
              <a:ext cx="612" cy="361"/>
            </a:xfrm>
            <a:custGeom>
              <a:avLst/>
              <a:gdLst>
                <a:gd name="T0" fmla="*/ 594 w 612"/>
                <a:gd name="T1" fmla="*/ 10 h 361"/>
                <a:gd name="T2" fmla="*/ 588 w 612"/>
                <a:gd name="T3" fmla="*/ 20 h 361"/>
                <a:gd name="T4" fmla="*/ 573 w 612"/>
                <a:gd name="T5" fmla="*/ 33 h 361"/>
                <a:gd name="T6" fmla="*/ 579 w 612"/>
                <a:gd name="T7" fmla="*/ 45 h 361"/>
                <a:gd name="T8" fmla="*/ 598 w 612"/>
                <a:gd name="T9" fmla="*/ 59 h 361"/>
                <a:gd name="T10" fmla="*/ 606 w 612"/>
                <a:gd name="T11" fmla="*/ 67 h 361"/>
                <a:gd name="T12" fmla="*/ 608 w 612"/>
                <a:gd name="T13" fmla="*/ 164 h 361"/>
                <a:gd name="T14" fmla="*/ 600 w 612"/>
                <a:gd name="T15" fmla="*/ 256 h 361"/>
                <a:gd name="T16" fmla="*/ 600 w 612"/>
                <a:gd name="T17" fmla="*/ 262 h 361"/>
                <a:gd name="T18" fmla="*/ 604 w 612"/>
                <a:gd name="T19" fmla="*/ 268 h 361"/>
                <a:gd name="T20" fmla="*/ 604 w 612"/>
                <a:gd name="T21" fmla="*/ 279 h 361"/>
                <a:gd name="T22" fmla="*/ 602 w 612"/>
                <a:gd name="T23" fmla="*/ 281 h 361"/>
                <a:gd name="T24" fmla="*/ 602 w 612"/>
                <a:gd name="T25" fmla="*/ 283 h 361"/>
                <a:gd name="T26" fmla="*/ 604 w 612"/>
                <a:gd name="T27" fmla="*/ 285 h 361"/>
                <a:gd name="T28" fmla="*/ 610 w 612"/>
                <a:gd name="T29" fmla="*/ 287 h 361"/>
                <a:gd name="T30" fmla="*/ 612 w 612"/>
                <a:gd name="T31" fmla="*/ 295 h 361"/>
                <a:gd name="T32" fmla="*/ 608 w 612"/>
                <a:gd name="T33" fmla="*/ 303 h 361"/>
                <a:gd name="T34" fmla="*/ 610 w 612"/>
                <a:gd name="T35" fmla="*/ 307 h 361"/>
                <a:gd name="T36" fmla="*/ 608 w 612"/>
                <a:gd name="T37" fmla="*/ 311 h 361"/>
                <a:gd name="T38" fmla="*/ 606 w 612"/>
                <a:gd name="T39" fmla="*/ 318 h 361"/>
                <a:gd name="T40" fmla="*/ 604 w 612"/>
                <a:gd name="T41" fmla="*/ 322 h 361"/>
                <a:gd name="T42" fmla="*/ 602 w 612"/>
                <a:gd name="T43" fmla="*/ 326 h 361"/>
                <a:gd name="T44" fmla="*/ 602 w 612"/>
                <a:gd name="T45" fmla="*/ 328 h 361"/>
                <a:gd name="T46" fmla="*/ 598 w 612"/>
                <a:gd name="T47" fmla="*/ 336 h 361"/>
                <a:gd name="T48" fmla="*/ 606 w 612"/>
                <a:gd name="T49" fmla="*/ 344 h 361"/>
                <a:gd name="T50" fmla="*/ 608 w 612"/>
                <a:gd name="T51" fmla="*/ 346 h 361"/>
                <a:gd name="T52" fmla="*/ 608 w 612"/>
                <a:gd name="T53" fmla="*/ 350 h 361"/>
                <a:gd name="T54" fmla="*/ 610 w 612"/>
                <a:gd name="T55" fmla="*/ 352 h 361"/>
                <a:gd name="T56" fmla="*/ 602 w 612"/>
                <a:gd name="T57" fmla="*/ 358 h 361"/>
                <a:gd name="T58" fmla="*/ 594 w 612"/>
                <a:gd name="T59" fmla="*/ 348 h 361"/>
                <a:gd name="T60" fmla="*/ 594 w 612"/>
                <a:gd name="T61" fmla="*/ 344 h 361"/>
                <a:gd name="T62" fmla="*/ 586 w 612"/>
                <a:gd name="T63" fmla="*/ 342 h 361"/>
                <a:gd name="T64" fmla="*/ 573 w 612"/>
                <a:gd name="T65" fmla="*/ 336 h 361"/>
                <a:gd name="T66" fmla="*/ 565 w 612"/>
                <a:gd name="T67" fmla="*/ 334 h 361"/>
                <a:gd name="T68" fmla="*/ 553 w 612"/>
                <a:gd name="T69" fmla="*/ 328 h 361"/>
                <a:gd name="T70" fmla="*/ 526 w 612"/>
                <a:gd name="T71" fmla="*/ 326 h 361"/>
                <a:gd name="T72" fmla="*/ 512 w 612"/>
                <a:gd name="T73" fmla="*/ 326 h 361"/>
                <a:gd name="T74" fmla="*/ 497 w 612"/>
                <a:gd name="T75" fmla="*/ 328 h 361"/>
                <a:gd name="T76" fmla="*/ 493 w 612"/>
                <a:gd name="T77" fmla="*/ 334 h 361"/>
                <a:gd name="T78" fmla="*/ 481 w 612"/>
                <a:gd name="T79" fmla="*/ 332 h 361"/>
                <a:gd name="T80" fmla="*/ 461 w 612"/>
                <a:gd name="T81" fmla="*/ 320 h 361"/>
                <a:gd name="T82" fmla="*/ 448 w 612"/>
                <a:gd name="T83" fmla="*/ 313 h 361"/>
                <a:gd name="T84" fmla="*/ 373 w 612"/>
                <a:gd name="T85" fmla="*/ 313 h 361"/>
                <a:gd name="T86" fmla="*/ 289 w 612"/>
                <a:gd name="T87" fmla="*/ 313 h 361"/>
                <a:gd name="T88" fmla="*/ 207 w 612"/>
                <a:gd name="T89" fmla="*/ 313 h 361"/>
                <a:gd name="T90" fmla="*/ 125 w 612"/>
                <a:gd name="T91" fmla="*/ 311 h 361"/>
                <a:gd name="T92" fmla="*/ 41 w 612"/>
                <a:gd name="T93" fmla="*/ 309 h 361"/>
                <a:gd name="T94" fmla="*/ 2 w 612"/>
                <a:gd name="T95" fmla="*/ 268 h 361"/>
                <a:gd name="T96" fmla="*/ 4 w 612"/>
                <a:gd name="T97" fmla="*/ 188 h 361"/>
                <a:gd name="T98" fmla="*/ 6 w 612"/>
                <a:gd name="T99" fmla="*/ 111 h 361"/>
                <a:gd name="T100" fmla="*/ 10 w 612"/>
                <a:gd name="T101" fmla="*/ 67 h 361"/>
                <a:gd name="T102" fmla="*/ 12 w 612"/>
                <a:gd name="T103" fmla="*/ 0 h 361"/>
                <a:gd name="T104" fmla="*/ 123 w 612"/>
                <a:gd name="T105" fmla="*/ 2 h 361"/>
                <a:gd name="T106" fmla="*/ 231 w 612"/>
                <a:gd name="T107" fmla="*/ 4 h 361"/>
                <a:gd name="T108" fmla="*/ 340 w 612"/>
                <a:gd name="T109" fmla="*/ 4 h 361"/>
                <a:gd name="T110" fmla="*/ 448 w 612"/>
                <a:gd name="T111" fmla="*/ 4 h 361"/>
                <a:gd name="T112" fmla="*/ 559 w 612"/>
                <a:gd name="T113" fmla="*/ 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2" h="361">
                  <a:moveTo>
                    <a:pt x="596" y="0"/>
                  </a:moveTo>
                  <a:lnTo>
                    <a:pt x="594" y="2"/>
                  </a:lnTo>
                  <a:lnTo>
                    <a:pt x="594" y="2"/>
                  </a:lnTo>
                  <a:lnTo>
                    <a:pt x="594" y="2"/>
                  </a:lnTo>
                  <a:lnTo>
                    <a:pt x="594" y="4"/>
                  </a:lnTo>
                  <a:lnTo>
                    <a:pt x="594" y="10"/>
                  </a:lnTo>
                  <a:lnTo>
                    <a:pt x="594" y="12"/>
                  </a:lnTo>
                  <a:lnTo>
                    <a:pt x="592" y="14"/>
                  </a:lnTo>
                  <a:lnTo>
                    <a:pt x="590" y="18"/>
                  </a:lnTo>
                  <a:lnTo>
                    <a:pt x="590" y="20"/>
                  </a:lnTo>
                  <a:lnTo>
                    <a:pt x="588" y="20"/>
                  </a:lnTo>
                  <a:lnTo>
                    <a:pt x="588" y="20"/>
                  </a:lnTo>
                  <a:lnTo>
                    <a:pt x="586" y="22"/>
                  </a:lnTo>
                  <a:lnTo>
                    <a:pt x="579" y="27"/>
                  </a:lnTo>
                  <a:lnTo>
                    <a:pt x="579" y="27"/>
                  </a:lnTo>
                  <a:lnTo>
                    <a:pt x="577" y="29"/>
                  </a:lnTo>
                  <a:lnTo>
                    <a:pt x="575" y="31"/>
                  </a:lnTo>
                  <a:lnTo>
                    <a:pt x="573" y="33"/>
                  </a:lnTo>
                  <a:lnTo>
                    <a:pt x="573" y="33"/>
                  </a:lnTo>
                  <a:lnTo>
                    <a:pt x="573" y="35"/>
                  </a:lnTo>
                  <a:lnTo>
                    <a:pt x="571" y="37"/>
                  </a:lnTo>
                  <a:lnTo>
                    <a:pt x="573" y="39"/>
                  </a:lnTo>
                  <a:lnTo>
                    <a:pt x="577" y="43"/>
                  </a:lnTo>
                  <a:lnTo>
                    <a:pt x="579" y="45"/>
                  </a:lnTo>
                  <a:lnTo>
                    <a:pt x="583" y="51"/>
                  </a:lnTo>
                  <a:lnTo>
                    <a:pt x="586" y="55"/>
                  </a:lnTo>
                  <a:lnTo>
                    <a:pt x="586" y="57"/>
                  </a:lnTo>
                  <a:lnTo>
                    <a:pt x="592" y="57"/>
                  </a:lnTo>
                  <a:lnTo>
                    <a:pt x="596" y="57"/>
                  </a:lnTo>
                  <a:lnTo>
                    <a:pt x="598" y="59"/>
                  </a:lnTo>
                  <a:lnTo>
                    <a:pt x="600" y="59"/>
                  </a:lnTo>
                  <a:lnTo>
                    <a:pt x="602" y="61"/>
                  </a:lnTo>
                  <a:lnTo>
                    <a:pt x="602" y="61"/>
                  </a:lnTo>
                  <a:lnTo>
                    <a:pt x="604" y="65"/>
                  </a:lnTo>
                  <a:lnTo>
                    <a:pt x="604" y="67"/>
                  </a:lnTo>
                  <a:lnTo>
                    <a:pt x="606" y="67"/>
                  </a:lnTo>
                  <a:lnTo>
                    <a:pt x="606" y="67"/>
                  </a:lnTo>
                  <a:lnTo>
                    <a:pt x="606" y="72"/>
                  </a:lnTo>
                  <a:lnTo>
                    <a:pt x="606" y="94"/>
                  </a:lnTo>
                  <a:lnTo>
                    <a:pt x="606" y="117"/>
                  </a:lnTo>
                  <a:lnTo>
                    <a:pt x="608" y="141"/>
                  </a:lnTo>
                  <a:lnTo>
                    <a:pt x="608" y="164"/>
                  </a:lnTo>
                  <a:lnTo>
                    <a:pt x="608" y="186"/>
                  </a:lnTo>
                  <a:lnTo>
                    <a:pt x="610" y="209"/>
                  </a:lnTo>
                  <a:lnTo>
                    <a:pt x="610" y="233"/>
                  </a:lnTo>
                  <a:lnTo>
                    <a:pt x="612" y="256"/>
                  </a:lnTo>
                  <a:lnTo>
                    <a:pt x="600" y="256"/>
                  </a:lnTo>
                  <a:lnTo>
                    <a:pt x="600" y="256"/>
                  </a:lnTo>
                  <a:lnTo>
                    <a:pt x="600" y="258"/>
                  </a:lnTo>
                  <a:lnTo>
                    <a:pt x="600" y="258"/>
                  </a:lnTo>
                  <a:lnTo>
                    <a:pt x="600" y="258"/>
                  </a:lnTo>
                  <a:lnTo>
                    <a:pt x="600" y="260"/>
                  </a:lnTo>
                  <a:lnTo>
                    <a:pt x="600" y="260"/>
                  </a:lnTo>
                  <a:lnTo>
                    <a:pt x="600" y="262"/>
                  </a:lnTo>
                  <a:lnTo>
                    <a:pt x="600" y="262"/>
                  </a:lnTo>
                  <a:lnTo>
                    <a:pt x="600" y="264"/>
                  </a:lnTo>
                  <a:lnTo>
                    <a:pt x="602" y="264"/>
                  </a:lnTo>
                  <a:lnTo>
                    <a:pt x="602" y="266"/>
                  </a:lnTo>
                  <a:lnTo>
                    <a:pt x="604" y="266"/>
                  </a:lnTo>
                  <a:lnTo>
                    <a:pt x="604" y="268"/>
                  </a:lnTo>
                  <a:lnTo>
                    <a:pt x="604" y="268"/>
                  </a:lnTo>
                  <a:lnTo>
                    <a:pt x="606" y="268"/>
                  </a:lnTo>
                  <a:lnTo>
                    <a:pt x="606" y="274"/>
                  </a:lnTo>
                  <a:lnTo>
                    <a:pt x="606" y="277"/>
                  </a:lnTo>
                  <a:lnTo>
                    <a:pt x="604" y="279"/>
                  </a:lnTo>
                  <a:lnTo>
                    <a:pt x="604" y="279"/>
                  </a:lnTo>
                  <a:lnTo>
                    <a:pt x="604" y="279"/>
                  </a:lnTo>
                  <a:lnTo>
                    <a:pt x="604" y="279"/>
                  </a:lnTo>
                  <a:lnTo>
                    <a:pt x="602" y="279"/>
                  </a:lnTo>
                  <a:lnTo>
                    <a:pt x="602" y="279"/>
                  </a:lnTo>
                  <a:lnTo>
                    <a:pt x="602" y="279"/>
                  </a:lnTo>
                  <a:lnTo>
                    <a:pt x="602" y="281"/>
                  </a:lnTo>
                  <a:lnTo>
                    <a:pt x="602" y="281"/>
                  </a:lnTo>
                  <a:lnTo>
                    <a:pt x="604" y="281"/>
                  </a:lnTo>
                  <a:lnTo>
                    <a:pt x="604" y="283"/>
                  </a:lnTo>
                  <a:lnTo>
                    <a:pt x="604" y="283"/>
                  </a:lnTo>
                  <a:lnTo>
                    <a:pt x="604" y="283"/>
                  </a:lnTo>
                  <a:lnTo>
                    <a:pt x="602" y="283"/>
                  </a:lnTo>
                  <a:lnTo>
                    <a:pt x="602" y="285"/>
                  </a:lnTo>
                  <a:lnTo>
                    <a:pt x="602" y="285"/>
                  </a:lnTo>
                  <a:lnTo>
                    <a:pt x="602" y="285"/>
                  </a:lnTo>
                  <a:lnTo>
                    <a:pt x="604" y="285"/>
                  </a:lnTo>
                  <a:lnTo>
                    <a:pt x="604" y="285"/>
                  </a:lnTo>
                  <a:lnTo>
                    <a:pt x="604" y="285"/>
                  </a:lnTo>
                  <a:lnTo>
                    <a:pt x="606" y="285"/>
                  </a:lnTo>
                  <a:lnTo>
                    <a:pt x="608" y="287"/>
                  </a:lnTo>
                  <a:lnTo>
                    <a:pt x="608" y="287"/>
                  </a:lnTo>
                  <a:lnTo>
                    <a:pt x="608" y="285"/>
                  </a:lnTo>
                  <a:lnTo>
                    <a:pt x="610" y="285"/>
                  </a:lnTo>
                  <a:lnTo>
                    <a:pt x="610" y="287"/>
                  </a:lnTo>
                  <a:lnTo>
                    <a:pt x="610" y="287"/>
                  </a:lnTo>
                  <a:lnTo>
                    <a:pt x="610" y="287"/>
                  </a:lnTo>
                  <a:lnTo>
                    <a:pt x="610" y="289"/>
                  </a:lnTo>
                  <a:lnTo>
                    <a:pt x="612" y="293"/>
                  </a:lnTo>
                  <a:lnTo>
                    <a:pt x="612" y="293"/>
                  </a:lnTo>
                  <a:lnTo>
                    <a:pt x="612" y="295"/>
                  </a:lnTo>
                  <a:lnTo>
                    <a:pt x="612" y="295"/>
                  </a:lnTo>
                  <a:lnTo>
                    <a:pt x="612" y="295"/>
                  </a:lnTo>
                  <a:lnTo>
                    <a:pt x="612" y="301"/>
                  </a:lnTo>
                  <a:lnTo>
                    <a:pt x="612" y="301"/>
                  </a:lnTo>
                  <a:lnTo>
                    <a:pt x="610" y="301"/>
                  </a:lnTo>
                  <a:lnTo>
                    <a:pt x="608" y="303"/>
                  </a:lnTo>
                  <a:lnTo>
                    <a:pt x="608" y="305"/>
                  </a:lnTo>
                  <a:lnTo>
                    <a:pt x="608" y="305"/>
                  </a:lnTo>
                  <a:lnTo>
                    <a:pt x="608" y="305"/>
                  </a:lnTo>
                  <a:lnTo>
                    <a:pt x="608" y="305"/>
                  </a:lnTo>
                  <a:lnTo>
                    <a:pt x="608" y="307"/>
                  </a:lnTo>
                  <a:lnTo>
                    <a:pt x="610" y="307"/>
                  </a:lnTo>
                  <a:lnTo>
                    <a:pt x="608" y="307"/>
                  </a:lnTo>
                  <a:lnTo>
                    <a:pt x="608" y="309"/>
                  </a:lnTo>
                  <a:lnTo>
                    <a:pt x="608" y="309"/>
                  </a:lnTo>
                  <a:lnTo>
                    <a:pt x="608" y="309"/>
                  </a:lnTo>
                  <a:lnTo>
                    <a:pt x="608" y="309"/>
                  </a:lnTo>
                  <a:lnTo>
                    <a:pt x="608" y="311"/>
                  </a:lnTo>
                  <a:lnTo>
                    <a:pt x="608" y="313"/>
                  </a:lnTo>
                  <a:lnTo>
                    <a:pt x="608" y="313"/>
                  </a:lnTo>
                  <a:lnTo>
                    <a:pt x="608" y="313"/>
                  </a:lnTo>
                  <a:lnTo>
                    <a:pt x="606" y="315"/>
                  </a:lnTo>
                  <a:lnTo>
                    <a:pt x="606" y="315"/>
                  </a:lnTo>
                  <a:lnTo>
                    <a:pt x="606" y="318"/>
                  </a:lnTo>
                  <a:lnTo>
                    <a:pt x="606" y="320"/>
                  </a:lnTo>
                  <a:lnTo>
                    <a:pt x="606" y="322"/>
                  </a:lnTo>
                  <a:lnTo>
                    <a:pt x="606" y="322"/>
                  </a:lnTo>
                  <a:lnTo>
                    <a:pt x="606" y="322"/>
                  </a:lnTo>
                  <a:lnTo>
                    <a:pt x="606" y="322"/>
                  </a:lnTo>
                  <a:lnTo>
                    <a:pt x="604" y="322"/>
                  </a:lnTo>
                  <a:lnTo>
                    <a:pt x="604" y="324"/>
                  </a:lnTo>
                  <a:lnTo>
                    <a:pt x="604" y="324"/>
                  </a:lnTo>
                  <a:lnTo>
                    <a:pt x="604" y="326"/>
                  </a:lnTo>
                  <a:lnTo>
                    <a:pt x="604" y="326"/>
                  </a:lnTo>
                  <a:lnTo>
                    <a:pt x="604" y="326"/>
                  </a:lnTo>
                  <a:lnTo>
                    <a:pt x="602" y="326"/>
                  </a:lnTo>
                  <a:lnTo>
                    <a:pt x="602" y="326"/>
                  </a:lnTo>
                  <a:lnTo>
                    <a:pt x="602" y="326"/>
                  </a:lnTo>
                  <a:lnTo>
                    <a:pt x="602" y="328"/>
                  </a:lnTo>
                  <a:lnTo>
                    <a:pt x="602" y="328"/>
                  </a:lnTo>
                  <a:lnTo>
                    <a:pt x="602" y="328"/>
                  </a:lnTo>
                  <a:lnTo>
                    <a:pt x="602" y="328"/>
                  </a:lnTo>
                  <a:lnTo>
                    <a:pt x="602" y="330"/>
                  </a:lnTo>
                  <a:lnTo>
                    <a:pt x="602" y="330"/>
                  </a:lnTo>
                  <a:lnTo>
                    <a:pt x="600" y="332"/>
                  </a:lnTo>
                  <a:lnTo>
                    <a:pt x="600" y="334"/>
                  </a:lnTo>
                  <a:lnTo>
                    <a:pt x="600" y="334"/>
                  </a:lnTo>
                  <a:lnTo>
                    <a:pt x="598" y="336"/>
                  </a:lnTo>
                  <a:lnTo>
                    <a:pt x="600" y="336"/>
                  </a:lnTo>
                  <a:lnTo>
                    <a:pt x="600" y="338"/>
                  </a:lnTo>
                  <a:lnTo>
                    <a:pt x="600" y="340"/>
                  </a:lnTo>
                  <a:lnTo>
                    <a:pt x="602" y="340"/>
                  </a:lnTo>
                  <a:lnTo>
                    <a:pt x="602" y="340"/>
                  </a:lnTo>
                  <a:lnTo>
                    <a:pt x="606" y="344"/>
                  </a:lnTo>
                  <a:lnTo>
                    <a:pt x="608" y="344"/>
                  </a:lnTo>
                  <a:lnTo>
                    <a:pt x="608" y="344"/>
                  </a:lnTo>
                  <a:lnTo>
                    <a:pt x="608" y="346"/>
                  </a:lnTo>
                  <a:lnTo>
                    <a:pt x="608" y="346"/>
                  </a:lnTo>
                  <a:lnTo>
                    <a:pt x="608" y="346"/>
                  </a:lnTo>
                  <a:lnTo>
                    <a:pt x="608" y="346"/>
                  </a:lnTo>
                  <a:lnTo>
                    <a:pt x="608" y="348"/>
                  </a:lnTo>
                  <a:lnTo>
                    <a:pt x="606" y="348"/>
                  </a:lnTo>
                  <a:lnTo>
                    <a:pt x="606" y="348"/>
                  </a:lnTo>
                  <a:lnTo>
                    <a:pt x="608" y="348"/>
                  </a:lnTo>
                  <a:lnTo>
                    <a:pt x="608" y="348"/>
                  </a:lnTo>
                  <a:lnTo>
                    <a:pt x="608" y="350"/>
                  </a:lnTo>
                  <a:lnTo>
                    <a:pt x="610" y="350"/>
                  </a:lnTo>
                  <a:lnTo>
                    <a:pt x="610" y="350"/>
                  </a:lnTo>
                  <a:lnTo>
                    <a:pt x="610" y="350"/>
                  </a:lnTo>
                  <a:lnTo>
                    <a:pt x="610" y="352"/>
                  </a:lnTo>
                  <a:lnTo>
                    <a:pt x="610" y="352"/>
                  </a:lnTo>
                  <a:lnTo>
                    <a:pt x="610" y="352"/>
                  </a:lnTo>
                  <a:lnTo>
                    <a:pt x="610" y="354"/>
                  </a:lnTo>
                  <a:lnTo>
                    <a:pt x="610" y="354"/>
                  </a:lnTo>
                  <a:lnTo>
                    <a:pt x="612" y="354"/>
                  </a:lnTo>
                  <a:lnTo>
                    <a:pt x="612" y="356"/>
                  </a:lnTo>
                  <a:lnTo>
                    <a:pt x="612" y="361"/>
                  </a:lnTo>
                  <a:lnTo>
                    <a:pt x="602" y="358"/>
                  </a:lnTo>
                  <a:lnTo>
                    <a:pt x="600" y="358"/>
                  </a:lnTo>
                  <a:lnTo>
                    <a:pt x="600" y="356"/>
                  </a:lnTo>
                  <a:lnTo>
                    <a:pt x="600" y="354"/>
                  </a:lnTo>
                  <a:lnTo>
                    <a:pt x="598" y="352"/>
                  </a:lnTo>
                  <a:lnTo>
                    <a:pt x="594" y="350"/>
                  </a:lnTo>
                  <a:lnTo>
                    <a:pt x="594" y="348"/>
                  </a:lnTo>
                  <a:lnTo>
                    <a:pt x="594" y="348"/>
                  </a:lnTo>
                  <a:lnTo>
                    <a:pt x="594" y="346"/>
                  </a:lnTo>
                  <a:lnTo>
                    <a:pt x="594" y="346"/>
                  </a:lnTo>
                  <a:lnTo>
                    <a:pt x="594" y="344"/>
                  </a:lnTo>
                  <a:lnTo>
                    <a:pt x="594" y="344"/>
                  </a:lnTo>
                  <a:lnTo>
                    <a:pt x="594" y="344"/>
                  </a:lnTo>
                  <a:lnTo>
                    <a:pt x="592" y="342"/>
                  </a:lnTo>
                  <a:lnTo>
                    <a:pt x="592" y="342"/>
                  </a:lnTo>
                  <a:lnTo>
                    <a:pt x="588" y="344"/>
                  </a:lnTo>
                  <a:lnTo>
                    <a:pt x="588" y="344"/>
                  </a:lnTo>
                  <a:lnTo>
                    <a:pt x="586" y="342"/>
                  </a:lnTo>
                  <a:lnTo>
                    <a:pt x="586" y="342"/>
                  </a:lnTo>
                  <a:lnTo>
                    <a:pt x="586" y="342"/>
                  </a:lnTo>
                  <a:lnTo>
                    <a:pt x="583" y="340"/>
                  </a:lnTo>
                  <a:lnTo>
                    <a:pt x="583" y="340"/>
                  </a:lnTo>
                  <a:lnTo>
                    <a:pt x="583" y="338"/>
                  </a:lnTo>
                  <a:lnTo>
                    <a:pt x="581" y="338"/>
                  </a:lnTo>
                  <a:lnTo>
                    <a:pt x="573" y="336"/>
                  </a:lnTo>
                  <a:lnTo>
                    <a:pt x="571" y="336"/>
                  </a:lnTo>
                  <a:lnTo>
                    <a:pt x="571" y="336"/>
                  </a:lnTo>
                  <a:lnTo>
                    <a:pt x="571" y="336"/>
                  </a:lnTo>
                  <a:lnTo>
                    <a:pt x="569" y="334"/>
                  </a:lnTo>
                  <a:lnTo>
                    <a:pt x="567" y="334"/>
                  </a:lnTo>
                  <a:lnTo>
                    <a:pt x="565" y="334"/>
                  </a:lnTo>
                  <a:lnTo>
                    <a:pt x="565" y="334"/>
                  </a:lnTo>
                  <a:lnTo>
                    <a:pt x="561" y="334"/>
                  </a:lnTo>
                  <a:lnTo>
                    <a:pt x="559" y="332"/>
                  </a:lnTo>
                  <a:lnTo>
                    <a:pt x="557" y="332"/>
                  </a:lnTo>
                  <a:lnTo>
                    <a:pt x="555" y="330"/>
                  </a:lnTo>
                  <a:lnTo>
                    <a:pt x="553" y="328"/>
                  </a:lnTo>
                  <a:lnTo>
                    <a:pt x="551" y="326"/>
                  </a:lnTo>
                  <a:lnTo>
                    <a:pt x="549" y="324"/>
                  </a:lnTo>
                  <a:lnTo>
                    <a:pt x="547" y="324"/>
                  </a:lnTo>
                  <a:lnTo>
                    <a:pt x="545" y="322"/>
                  </a:lnTo>
                  <a:lnTo>
                    <a:pt x="528" y="326"/>
                  </a:lnTo>
                  <a:lnTo>
                    <a:pt x="526" y="326"/>
                  </a:lnTo>
                  <a:lnTo>
                    <a:pt x="520" y="324"/>
                  </a:lnTo>
                  <a:lnTo>
                    <a:pt x="518" y="326"/>
                  </a:lnTo>
                  <a:lnTo>
                    <a:pt x="516" y="328"/>
                  </a:lnTo>
                  <a:lnTo>
                    <a:pt x="514" y="328"/>
                  </a:lnTo>
                  <a:lnTo>
                    <a:pt x="512" y="326"/>
                  </a:lnTo>
                  <a:lnTo>
                    <a:pt x="512" y="326"/>
                  </a:lnTo>
                  <a:lnTo>
                    <a:pt x="510" y="326"/>
                  </a:lnTo>
                  <a:lnTo>
                    <a:pt x="506" y="326"/>
                  </a:lnTo>
                  <a:lnTo>
                    <a:pt x="502" y="326"/>
                  </a:lnTo>
                  <a:lnTo>
                    <a:pt x="500" y="326"/>
                  </a:lnTo>
                  <a:lnTo>
                    <a:pt x="497" y="326"/>
                  </a:lnTo>
                  <a:lnTo>
                    <a:pt x="497" y="328"/>
                  </a:lnTo>
                  <a:lnTo>
                    <a:pt x="497" y="328"/>
                  </a:lnTo>
                  <a:lnTo>
                    <a:pt x="495" y="330"/>
                  </a:lnTo>
                  <a:lnTo>
                    <a:pt x="495" y="332"/>
                  </a:lnTo>
                  <a:lnTo>
                    <a:pt x="495" y="332"/>
                  </a:lnTo>
                  <a:lnTo>
                    <a:pt x="495" y="332"/>
                  </a:lnTo>
                  <a:lnTo>
                    <a:pt x="493" y="334"/>
                  </a:lnTo>
                  <a:lnTo>
                    <a:pt x="491" y="334"/>
                  </a:lnTo>
                  <a:lnTo>
                    <a:pt x="489" y="334"/>
                  </a:lnTo>
                  <a:lnTo>
                    <a:pt x="487" y="334"/>
                  </a:lnTo>
                  <a:lnTo>
                    <a:pt x="481" y="332"/>
                  </a:lnTo>
                  <a:lnTo>
                    <a:pt x="481" y="332"/>
                  </a:lnTo>
                  <a:lnTo>
                    <a:pt x="481" y="332"/>
                  </a:lnTo>
                  <a:lnTo>
                    <a:pt x="479" y="330"/>
                  </a:lnTo>
                  <a:lnTo>
                    <a:pt x="469" y="326"/>
                  </a:lnTo>
                  <a:lnTo>
                    <a:pt x="465" y="324"/>
                  </a:lnTo>
                  <a:lnTo>
                    <a:pt x="461" y="322"/>
                  </a:lnTo>
                  <a:lnTo>
                    <a:pt x="461" y="320"/>
                  </a:lnTo>
                  <a:lnTo>
                    <a:pt x="461" y="320"/>
                  </a:lnTo>
                  <a:lnTo>
                    <a:pt x="459" y="320"/>
                  </a:lnTo>
                  <a:lnTo>
                    <a:pt x="450" y="315"/>
                  </a:lnTo>
                  <a:lnTo>
                    <a:pt x="450" y="315"/>
                  </a:lnTo>
                  <a:lnTo>
                    <a:pt x="448" y="313"/>
                  </a:lnTo>
                  <a:lnTo>
                    <a:pt x="448" y="313"/>
                  </a:lnTo>
                  <a:lnTo>
                    <a:pt x="448" y="313"/>
                  </a:lnTo>
                  <a:lnTo>
                    <a:pt x="440" y="313"/>
                  </a:lnTo>
                  <a:lnTo>
                    <a:pt x="428" y="313"/>
                  </a:lnTo>
                  <a:lnTo>
                    <a:pt x="414" y="313"/>
                  </a:lnTo>
                  <a:lnTo>
                    <a:pt x="399" y="313"/>
                  </a:lnTo>
                  <a:lnTo>
                    <a:pt x="387" y="313"/>
                  </a:lnTo>
                  <a:lnTo>
                    <a:pt x="373" y="313"/>
                  </a:lnTo>
                  <a:lnTo>
                    <a:pt x="358" y="313"/>
                  </a:lnTo>
                  <a:lnTo>
                    <a:pt x="344" y="313"/>
                  </a:lnTo>
                  <a:lnTo>
                    <a:pt x="332" y="313"/>
                  </a:lnTo>
                  <a:lnTo>
                    <a:pt x="317" y="313"/>
                  </a:lnTo>
                  <a:lnTo>
                    <a:pt x="303" y="313"/>
                  </a:lnTo>
                  <a:lnTo>
                    <a:pt x="289" y="313"/>
                  </a:lnTo>
                  <a:lnTo>
                    <a:pt x="276" y="313"/>
                  </a:lnTo>
                  <a:lnTo>
                    <a:pt x="262" y="313"/>
                  </a:lnTo>
                  <a:lnTo>
                    <a:pt x="248" y="313"/>
                  </a:lnTo>
                  <a:lnTo>
                    <a:pt x="233" y="313"/>
                  </a:lnTo>
                  <a:lnTo>
                    <a:pt x="221" y="313"/>
                  </a:lnTo>
                  <a:lnTo>
                    <a:pt x="207" y="313"/>
                  </a:lnTo>
                  <a:lnTo>
                    <a:pt x="192" y="311"/>
                  </a:lnTo>
                  <a:lnTo>
                    <a:pt x="180" y="311"/>
                  </a:lnTo>
                  <a:lnTo>
                    <a:pt x="166" y="311"/>
                  </a:lnTo>
                  <a:lnTo>
                    <a:pt x="151" y="311"/>
                  </a:lnTo>
                  <a:lnTo>
                    <a:pt x="137" y="311"/>
                  </a:lnTo>
                  <a:lnTo>
                    <a:pt x="125" y="311"/>
                  </a:lnTo>
                  <a:lnTo>
                    <a:pt x="110" y="311"/>
                  </a:lnTo>
                  <a:lnTo>
                    <a:pt x="96" y="309"/>
                  </a:lnTo>
                  <a:lnTo>
                    <a:pt x="82" y="309"/>
                  </a:lnTo>
                  <a:lnTo>
                    <a:pt x="69" y="309"/>
                  </a:lnTo>
                  <a:lnTo>
                    <a:pt x="55" y="309"/>
                  </a:lnTo>
                  <a:lnTo>
                    <a:pt x="41" y="309"/>
                  </a:lnTo>
                  <a:lnTo>
                    <a:pt x="26" y="309"/>
                  </a:lnTo>
                  <a:lnTo>
                    <a:pt x="14" y="307"/>
                  </a:lnTo>
                  <a:lnTo>
                    <a:pt x="0" y="307"/>
                  </a:lnTo>
                  <a:lnTo>
                    <a:pt x="0" y="295"/>
                  </a:lnTo>
                  <a:lnTo>
                    <a:pt x="0" y="281"/>
                  </a:lnTo>
                  <a:lnTo>
                    <a:pt x="2" y="268"/>
                  </a:lnTo>
                  <a:lnTo>
                    <a:pt x="2" y="254"/>
                  </a:lnTo>
                  <a:lnTo>
                    <a:pt x="2" y="242"/>
                  </a:lnTo>
                  <a:lnTo>
                    <a:pt x="2" y="227"/>
                  </a:lnTo>
                  <a:lnTo>
                    <a:pt x="4" y="215"/>
                  </a:lnTo>
                  <a:lnTo>
                    <a:pt x="4" y="203"/>
                  </a:lnTo>
                  <a:lnTo>
                    <a:pt x="4" y="188"/>
                  </a:lnTo>
                  <a:lnTo>
                    <a:pt x="4" y="176"/>
                  </a:lnTo>
                  <a:lnTo>
                    <a:pt x="4" y="162"/>
                  </a:lnTo>
                  <a:lnTo>
                    <a:pt x="6" y="149"/>
                  </a:lnTo>
                  <a:lnTo>
                    <a:pt x="6" y="137"/>
                  </a:lnTo>
                  <a:lnTo>
                    <a:pt x="6" y="123"/>
                  </a:lnTo>
                  <a:lnTo>
                    <a:pt x="6" y="111"/>
                  </a:lnTo>
                  <a:lnTo>
                    <a:pt x="6" y="96"/>
                  </a:lnTo>
                  <a:lnTo>
                    <a:pt x="10" y="98"/>
                  </a:lnTo>
                  <a:lnTo>
                    <a:pt x="10" y="96"/>
                  </a:lnTo>
                  <a:lnTo>
                    <a:pt x="10" y="90"/>
                  </a:lnTo>
                  <a:lnTo>
                    <a:pt x="10" y="78"/>
                  </a:lnTo>
                  <a:lnTo>
                    <a:pt x="10" y="67"/>
                  </a:lnTo>
                  <a:lnTo>
                    <a:pt x="10" y="55"/>
                  </a:lnTo>
                  <a:lnTo>
                    <a:pt x="12" y="45"/>
                  </a:lnTo>
                  <a:lnTo>
                    <a:pt x="12" y="33"/>
                  </a:lnTo>
                  <a:lnTo>
                    <a:pt x="12" y="22"/>
                  </a:lnTo>
                  <a:lnTo>
                    <a:pt x="12" y="10"/>
                  </a:lnTo>
                  <a:lnTo>
                    <a:pt x="12" y="0"/>
                  </a:lnTo>
                  <a:lnTo>
                    <a:pt x="31" y="0"/>
                  </a:lnTo>
                  <a:lnTo>
                    <a:pt x="49" y="0"/>
                  </a:lnTo>
                  <a:lnTo>
                    <a:pt x="67" y="0"/>
                  </a:lnTo>
                  <a:lnTo>
                    <a:pt x="86" y="2"/>
                  </a:lnTo>
                  <a:lnTo>
                    <a:pt x="104" y="2"/>
                  </a:lnTo>
                  <a:lnTo>
                    <a:pt x="123" y="2"/>
                  </a:lnTo>
                  <a:lnTo>
                    <a:pt x="139" y="2"/>
                  </a:lnTo>
                  <a:lnTo>
                    <a:pt x="157" y="4"/>
                  </a:lnTo>
                  <a:lnTo>
                    <a:pt x="176" y="4"/>
                  </a:lnTo>
                  <a:lnTo>
                    <a:pt x="194" y="4"/>
                  </a:lnTo>
                  <a:lnTo>
                    <a:pt x="213" y="4"/>
                  </a:lnTo>
                  <a:lnTo>
                    <a:pt x="231" y="4"/>
                  </a:lnTo>
                  <a:lnTo>
                    <a:pt x="250" y="4"/>
                  </a:lnTo>
                  <a:lnTo>
                    <a:pt x="268" y="4"/>
                  </a:lnTo>
                  <a:lnTo>
                    <a:pt x="284" y="4"/>
                  </a:lnTo>
                  <a:lnTo>
                    <a:pt x="303" y="4"/>
                  </a:lnTo>
                  <a:lnTo>
                    <a:pt x="321" y="4"/>
                  </a:lnTo>
                  <a:lnTo>
                    <a:pt x="340" y="4"/>
                  </a:lnTo>
                  <a:lnTo>
                    <a:pt x="358" y="4"/>
                  </a:lnTo>
                  <a:lnTo>
                    <a:pt x="377" y="4"/>
                  </a:lnTo>
                  <a:lnTo>
                    <a:pt x="395" y="4"/>
                  </a:lnTo>
                  <a:lnTo>
                    <a:pt x="414" y="4"/>
                  </a:lnTo>
                  <a:lnTo>
                    <a:pt x="432" y="4"/>
                  </a:lnTo>
                  <a:lnTo>
                    <a:pt x="448" y="4"/>
                  </a:lnTo>
                  <a:lnTo>
                    <a:pt x="467" y="4"/>
                  </a:lnTo>
                  <a:lnTo>
                    <a:pt x="485" y="4"/>
                  </a:lnTo>
                  <a:lnTo>
                    <a:pt x="504" y="2"/>
                  </a:lnTo>
                  <a:lnTo>
                    <a:pt x="522" y="2"/>
                  </a:lnTo>
                  <a:lnTo>
                    <a:pt x="540" y="2"/>
                  </a:lnTo>
                  <a:lnTo>
                    <a:pt x="559" y="2"/>
                  </a:lnTo>
                  <a:lnTo>
                    <a:pt x="577" y="2"/>
                  </a:lnTo>
                  <a:lnTo>
                    <a:pt x="596" y="0"/>
                  </a:lnTo>
                  <a:lnTo>
                    <a:pt x="596" y="0"/>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SD</a:t>
              </a:r>
            </a:p>
          </p:txBody>
        </p:sp>
        <p:sp>
          <p:nvSpPr>
            <p:cNvPr id="15" name="Freeform 15">
              <a:extLst>
                <a:ext uri="{FF2B5EF4-FFF2-40B4-BE49-F238E27FC236}">
                  <a16:creationId xmlns:a16="http://schemas.microsoft.com/office/drawing/2014/main" id="{9DC691BA-1424-4371-B3F0-08E3BB4080A5}"/>
                </a:ext>
              </a:extLst>
            </p:cNvPr>
            <p:cNvSpPr>
              <a:spLocks noEditPoints="1"/>
            </p:cNvSpPr>
            <p:nvPr/>
          </p:nvSpPr>
          <p:spPr bwMode="auto">
            <a:xfrm>
              <a:off x="4206" y="1500"/>
              <a:ext cx="438" cy="328"/>
            </a:xfrm>
            <a:custGeom>
              <a:avLst/>
              <a:gdLst>
                <a:gd name="T0" fmla="*/ 387 w 438"/>
                <a:gd name="T1" fmla="*/ 193 h 328"/>
                <a:gd name="T2" fmla="*/ 410 w 438"/>
                <a:gd name="T3" fmla="*/ 74 h 328"/>
                <a:gd name="T4" fmla="*/ 324 w 438"/>
                <a:gd name="T5" fmla="*/ 15 h 328"/>
                <a:gd name="T6" fmla="*/ 272 w 438"/>
                <a:gd name="T7" fmla="*/ 23 h 328"/>
                <a:gd name="T8" fmla="*/ 223 w 438"/>
                <a:gd name="T9" fmla="*/ 29 h 328"/>
                <a:gd name="T10" fmla="*/ 205 w 438"/>
                <a:gd name="T11" fmla="*/ 2 h 328"/>
                <a:gd name="T12" fmla="*/ 197 w 438"/>
                <a:gd name="T13" fmla="*/ 6 h 328"/>
                <a:gd name="T14" fmla="*/ 195 w 438"/>
                <a:gd name="T15" fmla="*/ 0 h 328"/>
                <a:gd name="T16" fmla="*/ 125 w 438"/>
                <a:gd name="T17" fmla="*/ 6 h 328"/>
                <a:gd name="T18" fmla="*/ 78 w 438"/>
                <a:gd name="T19" fmla="*/ 12 h 328"/>
                <a:gd name="T20" fmla="*/ 74 w 438"/>
                <a:gd name="T21" fmla="*/ 17 h 328"/>
                <a:gd name="T22" fmla="*/ 57 w 438"/>
                <a:gd name="T23" fmla="*/ 25 h 328"/>
                <a:gd name="T24" fmla="*/ 49 w 438"/>
                <a:gd name="T25" fmla="*/ 31 h 328"/>
                <a:gd name="T26" fmla="*/ 16 w 438"/>
                <a:gd name="T27" fmla="*/ 47 h 328"/>
                <a:gd name="T28" fmla="*/ 4 w 438"/>
                <a:gd name="T29" fmla="*/ 66 h 328"/>
                <a:gd name="T30" fmla="*/ 12 w 438"/>
                <a:gd name="T31" fmla="*/ 86 h 328"/>
                <a:gd name="T32" fmla="*/ 35 w 438"/>
                <a:gd name="T33" fmla="*/ 99 h 328"/>
                <a:gd name="T34" fmla="*/ 66 w 438"/>
                <a:gd name="T35" fmla="*/ 127 h 328"/>
                <a:gd name="T36" fmla="*/ 80 w 438"/>
                <a:gd name="T37" fmla="*/ 142 h 328"/>
                <a:gd name="T38" fmla="*/ 102 w 438"/>
                <a:gd name="T39" fmla="*/ 158 h 328"/>
                <a:gd name="T40" fmla="*/ 133 w 438"/>
                <a:gd name="T41" fmla="*/ 181 h 328"/>
                <a:gd name="T42" fmla="*/ 147 w 438"/>
                <a:gd name="T43" fmla="*/ 199 h 328"/>
                <a:gd name="T44" fmla="*/ 158 w 438"/>
                <a:gd name="T45" fmla="*/ 207 h 328"/>
                <a:gd name="T46" fmla="*/ 168 w 438"/>
                <a:gd name="T47" fmla="*/ 221 h 328"/>
                <a:gd name="T48" fmla="*/ 195 w 438"/>
                <a:gd name="T49" fmla="*/ 236 h 328"/>
                <a:gd name="T50" fmla="*/ 207 w 438"/>
                <a:gd name="T51" fmla="*/ 262 h 328"/>
                <a:gd name="T52" fmla="*/ 209 w 438"/>
                <a:gd name="T53" fmla="*/ 273 h 328"/>
                <a:gd name="T54" fmla="*/ 223 w 438"/>
                <a:gd name="T55" fmla="*/ 281 h 328"/>
                <a:gd name="T56" fmla="*/ 238 w 438"/>
                <a:gd name="T57" fmla="*/ 299 h 328"/>
                <a:gd name="T58" fmla="*/ 240 w 438"/>
                <a:gd name="T59" fmla="*/ 316 h 328"/>
                <a:gd name="T60" fmla="*/ 248 w 438"/>
                <a:gd name="T61" fmla="*/ 326 h 328"/>
                <a:gd name="T62" fmla="*/ 266 w 438"/>
                <a:gd name="T63" fmla="*/ 326 h 328"/>
                <a:gd name="T64" fmla="*/ 272 w 438"/>
                <a:gd name="T65" fmla="*/ 303 h 328"/>
                <a:gd name="T66" fmla="*/ 277 w 438"/>
                <a:gd name="T67" fmla="*/ 301 h 328"/>
                <a:gd name="T68" fmla="*/ 264 w 438"/>
                <a:gd name="T69" fmla="*/ 279 h 328"/>
                <a:gd name="T70" fmla="*/ 268 w 438"/>
                <a:gd name="T71" fmla="*/ 279 h 328"/>
                <a:gd name="T72" fmla="*/ 281 w 438"/>
                <a:gd name="T73" fmla="*/ 291 h 328"/>
                <a:gd name="T74" fmla="*/ 281 w 438"/>
                <a:gd name="T75" fmla="*/ 281 h 328"/>
                <a:gd name="T76" fmla="*/ 293 w 438"/>
                <a:gd name="T77" fmla="*/ 297 h 328"/>
                <a:gd name="T78" fmla="*/ 301 w 438"/>
                <a:gd name="T79" fmla="*/ 283 h 328"/>
                <a:gd name="T80" fmla="*/ 293 w 438"/>
                <a:gd name="T81" fmla="*/ 287 h 328"/>
                <a:gd name="T82" fmla="*/ 295 w 438"/>
                <a:gd name="T83" fmla="*/ 275 h 328"/>
                <a:gd name="T84" fmla="*/ 277 w 438"/>
                <a:gd name="T85" fmla="*/ 273 h 328"/>
                <a:gd name="T86" fmla="*/ 291 w 438"/>
                <a:gd name="T87" fmla="*/ 269 h 328"/>
                <a:gd name="T88" fmla="*/ 305 w 438"/>
                <a:gd name="T89" fmla="*/ 269 h 328"/>
                <a:gd name="T90" fmla="*/ 317 w 438"/>
                <a:gd name="T91" fmla="*/ 262 h 328"/>
                <a:gd name="T92" fmla="*/ 322 w 438"/>
                <a:gd name="T93" fmla="*/ 260 h 328"/>
                <a:gd name="T94" fmla="*/ 334 w 438"/>
                <a:gd name="T95" fmla="*/ 248 h 328"/>
                <a:gd name="T96" fmla="*/ 342 w 438"/>
                <a:gd name="T97" fmla="*/ 238 h 328"/>
                <a:gd name="T98" fmla="*/ 338 w 438"/>
                <a:gd name="T99" fmla="*/ 230 h 328"/>
                <a:gd name="T100" fmla="*/ 340 w 438"/>
                <a:gd name="T101" fmla="*/ 232 h 328"/>
                <a:gd name="T102" fmla="*/ 358 w 438"/>
                <a:gd name="T103" fmla="*/ 221 h 328"/>
                <a:gd name="T104" fmla="*/ 367 w 438"/>
                <a:gd name="T105" fmla="*/ 211 h 328"/>
                <a:gd name="T106" fmla="*/ 371 w 438"/>
                <a:gd name="T107" fmla="*/ 201 h 328"/>
                <a:gd name="T108" fmla="*/ 383 w 438"/>
                <a:gd name="T109" fmla="*/ 195 h 328"/>
                <a:gd name="T110" fmla="*/ 391 w 438"/>
                <a:gd name="T111" fmla="*/ 187 h 328"/>
                <a:gd name="T112" fmla="*/ 393 w 438"/>
                <a:gd name="T113" fmla="*/ 183 h 328"/>
                <a:gd name="T114" fmla="*/ 391 w 438"/>
                <a:gd name="T115" fmla="*/ 172 h 328"/>
                <a:gd name="T116" fmla="*/ 391 w 438"/>
                <a:gd name="T117" fmla="*/ 154 h 328"/>
                <a:gd name="T118" fmla="*/ 397 w 438"/>
                <a:gd name="T119" fmla="*/ 174 h 328"/>
                <a:gd name="T120" fmla="*/ 434 w 438"/>
                <a:gd name="T121" fmla="*/ 9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328">
                  <a:moveTo>
                    <a:pt x="385" y="193"/>
                  </a:moveTo>
                  <a:lnTo>
                    <a:pt x="385" y="195"/>
                  </a:lnTo>
                  <a:lnTo>
                    <a:pt x="385" y="197"/>
                  </a:lnTo>
                  <a:lnTo>
                    <a:pt x="383" y="199"/>
                  </a:lnTo>
                  <a:lnTo>
                    <a:pt x="385" y="201"/>
                  </a:lnTo>
                  <a:lnTo>
                    <a:pt x="385" y="201"/>
                  </a:lnTo>
                  <a:lnTo>
                    <a:pt x="385" y="195"/>
                  </a:lnTo>
                  <a:lnTo>
                    <a:pt x="385" y="195"/>
                  </a:lnTo>
                  <a:lnTo>
                    <a:pt x="387" y="195"/>
                  </a:lnTo>
                  <a:lnTo>
                    <a:pt x="387" y="193"/>
                  </a:lnTo>
                  <a:lnTo>
                    <a:pt x="387" y="193"/>
                  </a:lnTo>
                  <a:lnTo>
                    <a:pt x="385" y="193"/>
                  </a:lnTo>
                  <a:close/>
                  <a:moveTo>
                    <a:pt x="436" y="96"/>
                  </a:moveTo>
                  <a:lnTo>
                    <a:pt x="436" y="96"/>
                  </a:lnTo>
                  <a:lnTo>
                    <a:pt x="436" y="96"/>
                  </a:lnTo>
                  <a:lnTo>
                    <a:pt x="434" y="96"/>
                  </a:lnTo>
                  <a:lnTo>
                    <a:pt x="434" y="94"/>
                  </a:lnTo>
                  <a:lnTo>
                    <a:pt x="436" y="94"/>
                  </a:lnTo>
                  <a:lnTo>
                    <a:pt x="430" y="88"/>
                  </a:lnTo>
                  <a:lnTo>
                    <a:pt x="424" y="84"/>
                  </a:lnTo>
                  <a:lnTo>
                    <a:pt x="416" y="80"/>
                  </a:lnTo>
                  <a:lnTo>
                    <a:pt x="410" y="74"/>
                  </a:lnTo>
                  <a:lnTo>
                    <a:pt x="401" y="70"/>
                  </a:lnTo>
                  <a:lnTo>
                    <a:pt x="395" y="66"/>
                  </a:lnTo>
                  <a:lnTo>
                    <a:pt x="389" y="60"/>
                  </a:lnTo>
                  <a:lnTo>
                    <a:pt x="381" y="55"/>
                  </a:lnTo>
                  <a:lnTo>
                    <a:pt x="375" y="51"/>
                  </a:lnTo>
                  <a:lnTo>
                    <a:pt x="360" y="41"/>
                  </a:lnTo>
                  <a:lnTo>
                    <a:pt x="348" y="31"/>
                  </a:lnTo>
                  <a:lnTo>
                    <a:pt x="340" y="27"/>
                  </a:lnTo>
                  <a:lnTo>
                    <a:pt x="334" y="23"/>
                  </a:lnTo>
                  <a:lnTo>
                    <a:pt x="328" y="17"/>
                  </a:lnTo>
                  <a:lnTo>
                    <a:pt x="324" y="15"/>
                  </a:lnTo>
                  <a:lnTo>
                    <a:pt x="322" y="15"/>
                  </a:lnTo>
                  <a:lnTo>
                    <a:pt x="320" y="15"/>
                  </a:lnTo>
                  <a:lnTo>
                    <a:pt x="315" y="15"/>
                  </a:lnTo>
                  <a:lnTo>
                    <a:pt x="315" y="17"/>
                  </a:lnTo>
                  <a:lnTo>
                    <a:pt x="311" y="17"/>
                  </a:lnTo>
                  <a:lnTo>
                    <a:pt x="307" y="17"/>
                  </a:lnTo>
                  <a:lnTo>
                    <a:pt x="303" y="19"/>
                  </a:lnTo>
                  <a:lnTo>
                    <a:pt x="295" y="19"/>
                  </a:lnTo>
                  <a:lnTo>
                    <a:pt x="289" y="21"/>
                  </a:lnTo>
                  <a:lnTo>
                    <a:pt x="281" y="21"/>
                  </a:lnTo>
                  <a:lnTo>
                    <a:pt x="272" y="23"/>
                  </a:lnTo>
                  <a:lnTo>
                    <a:pt x="264" y="23"/>
                  </a:lnTo>
                  <a:lnTo>
                    <a:pt x="256" y="25"/>
                  </a:lnTo>
                  <a:lnTo>
                    <a:pt x="248" y="27"/>
                  </a:lnTo>
                  <a:lnTo>
                    <a:pt x="242" y="27"/>
                  </a:lnTo>
                  <a:lnTo>
                    <a:pt x="236" y="29"/>
                  </a:lnTo>
                  <a:lnTo>
                    <a:pt x="231" y="29"/>
                  </a:lnTo>
                  <a:lnTo>
                    <a:pt x="229" y="29"/>
                  </a:lnTo>
                  <a:lnTo>
                    <a:pt x="229" y="29"/>
                  </a:lnTo>
                  <a:lnTo>
                    <a:pt x="225" y="29"/>
                  </a:lnTo>
                  <a:lnTo>
                    <a:pt x="223" y="29"/>
                  </a:lnTo>
                  <a:lnTo>
                    <a:pt x="223" y="29"/>
                  </a:lnTo>
                  <a:lnTo>
                    <a:pt x="223" y="29"/>
                  </a:lnTo>
                  <a:lnTo>
                    <a:pt x="223" y="29"/>
                  </a:lnTo>
                  <a:lnTo>
                    <a:pt x="221" y="17"/>
                  </a:lnTo>
                  <a:lnTo>
                    <a:pt x="221" y="17"/>
                  </a:lnTo>
                  <a:lnTo>
                    <a:pt x="221" y="17"/>
                  </a:lnTo>
                  <a:lnTo>
                    <a:pt x="217" y="10"/>
                  </a:lnTo>
                  <a:lnTo>
                    <a:pt x="211" y="6"/>
                  </a:lnTo>
                  <a:lnTo>
                    <a:pt x="207" y="2"/>
                  </a:lnTo>
                  <a:lnTo>
                    <a:pt x="207" y="2"/>
                  </a:lnTo>
                  <a:lnTo>
                    <a:pt x="207" y="2"/>
                  </a:lnTo>
                  <a:lnTo>
                    <a:pt x="205" y="2"/>
                  </a:lnTo>
                  <a:lnTo>
                    <a:pt x="205" y="2"/>
                  </a:lnTo>
                  <a:lnTo>
                    <a:pt x="199" y="8"/>
                  </a:lnTo>
                  <a:lnTo>
                    <a:pt x="199" y="8"/>
                  </a:lnTo>
                  <a:lnTo>
                    <a:pt x="199" y="8"/>
                  </a:lnTo>
                  <a:lnTo>
                    <a:pt x="197" y="8"/>
                  </a:lnTo>
                  <a:lnTo>
                    <a:pt x="197" y="8"/>
                  </a:lnTo>
                  <a:lnTo>
                    <a:pt x="197" y="8"/>
                  </a:lnTo>
                  <a:lnTo>
                    <a:pt x="197" y="6"/>
                  </a:lnTo>
                  <a:lnTo>
                    <a:pt x="197" y="6"/>
                  </a:lnTo>
                  <a:lnTo>
                    <a:pt x="197" y="6"/>
                  </a:lnTo>
                  <a:lnTo>
                    <a:pt x="197" y="6"/>
                  </a:lnTo>
                  <a:lnTo>
                    <a:pt x="197" y="6"/>
                  </a:lnTo>
                  <a:lnTo>
                    <a:pt x="197" y="2"/>
                  </a:lnTo>
                  <a:lnTo>
                    <a:pt x="197" y="2"/>
                  </a:lnTo>
                  <a:lnTo>
                    <a:pt x="197" y="2"/>
                  </a:lnTo>
                  <a:lnTo>
                    <a:pt x="197" y="2"/>
                  </a:lnTo>
                  <a:lnTo>
                    <a:pt x="197" y="0"/>
                  </a:lnTo>
                  <a:lnTo>
                    <a:pt x="197" y="0"/>
                  </a:lnTo>
                  <a:lnTo>
                    <a:pt x="197" y="0"/>
                  </a:lnTo>
                  <a:lnTo>
                    <a:pt x="195" y="0"/>
                  </a:lnTo>
                  <a:lnTo>
                    <a:pt x="195" y="0"/>
                  </a:lnTo>
                  <a:lnTo>
                    <a:pt x="195" y="0"/>
                  </a:lnTo>
                  <a:lnTo>
                    <a:pt x="193" y="0"/>
                  </a:lnTo>
                  <a:lnTo>
                    <a:pt x="188" y="0"/>
                  </a:lnTo>
                  <a:lnTo>
                    <a:pt x="182" y="0"/>
                  </a:lnTo>
                  <a:lnTo>
                    <a:pt x="178" y="2"/>
                  </a:lnTo>
                  <a:lnTo>
                    <a:pt x="170" y="2"/>
                  </a:lnTo>
                  <a:lnTo>
                    <a:pt x="164" y="2"/>
                  </a:lnTo>
                  <a:lnTo>
                    <a:pt x="156" y="4"/>
                  </a:lnTo>
                  <a:lnTo>
                    <a:pt x="147" y="4"/>
                  </a:lnTo>
                  <a:lnTo>
                    <a:pt x="139" y="6"/>
                  </a:lnTo>
                  <a:lnTo>
                    <a:pt x="133" y="6"/>
                  </a:lnTo>
                  <a:lnTo>
                    <a:pt x="125" y="6"/>
                  </a:lnTo>
                  <a:lnTo>
                    <a:pt x="117" y="8"/>
                  </a:lnTo>
                  <a:lnTo>
                    <a:pt x="111" y="8"/>
                  </a:lnTo>
                  <a:lnTo>
                    <a:pt x="104" y="10"/>
                  </a:lnTo>
                  <a:lnTo>
                    <a:pt x="100" y="10"/>
                  </a:lnTo>
                  <a:lnTo>
                    <a:pt x="96" y="10"/>
                  </a:lnTo>
                  <a:lnTo>
                    <a:pt x="92" y="10"/>
                  </a:lnTo>
                  <a:lnTo>
                    <a:pt x="92" y="10"/>
                  </a:lnTo>
                  <a:lnTo>
                    <a:pt x="86" y="12"/>
                  </a:lnTo>
                  <a:lnTo>
                    <a:pt x="80" y="12"/>
                  </a:lnTo>
                  <a:lnTo>
                    <a:pt x="80" y="12"/>
                  </a:lnTo>
                  <a:lnTo>
                    <a:pt x="78" y="12"/>
                  </a:lnTo>
                  <a:lnTo>
                    <a:pt x="78" y="12"/>
                  </a:lnTo>
                  <a:lnTo>
                    <a:pt x="78" y="12"/>
                  </a:lnTo>
                  <a:lnTo>
                    <a:pt x="78" y="12"/>
                  </a:lnTo>
                  <a:lnTo>
                    <a:pt x="78" y="12"/>
                  </a:lnTo>
                  <a:lnTo>
                    <a:pt x="78" y="12"/>
                  </a:lnTo>
                  <a:lnTo>
                    <a:pt x="76" y="12"/>
                  </a:lnTo>
                  <a:lnTo>
                    <a:pt x="76" y="12"/>
                  </a:lnTo>
                  <a:lnTo>
                    <a:pt x="74" y="15"/>
                  </a:lnTo>
                  <a:lnTo>
                    <a:pt x="74" y="15"/>
                  </a:lnTo>
                  <a:lnTo>
                    <a:pt x="74" y="17"/>
                  </a:lnTo>
                  <a:lnTo>
                    <a:pt x="74" y="17"/>
                  </a:lnTo>
                  <a:lnTo>
                    <a:pt x="74" y="17"/>
                  </a:lnTo>
                  <a:lnTo>
                    <a:pt x="70" y="17"/>
                  </a:lnTo>
                  <a:lnTo>
                    <a:pt x="70" y="19"/>
                  </a:lnTo>
                  <a:lnTo>
                    <a:pt x="70" y="19"/>
                  </a:lnTo>
                  <a:lnTo>
                    <a:pt x="68" y="19"/>
                  </a:lnTo>
                  <a:lnTo>
                    <a:pt x="68" y="19"/>
                  </a:lnTo>
                  <a:lnTo>
                    <a:pt x="68" y="19"/>
                  </a:lnTo>
                  <a:lnTo>
                    <a:pt x="64" y="21"/>
                  </a:lnTo>
                  <a:lnTo>
                    <a:pt x="64" y="21"/>
                  </a:lnTo>
                  <a:lnTo>
                    <a:pt x="59" y="23"/>
                  </a:lnTo>
                  <a:lnTo>
                    <a:pt x="57" y="25"/>
                  </a:lnTo>
                  <a:lnTo>
                    <a:pt x="55" y="25"/>
                  </a:lnTo>
                  <a:lnTo>
                    <a:pt x="55" y="25"/>
                  </a:lnTo>
                  <a:lnTo>
                    <a:pt x="53" y="25"/>
                  </a:lnTo>
                  <a:lnTo>
                    <a:pt x="53" y="25"/>
                  </a:lnTo>
                  <a:lnTo>
                    <a:pt x="53" y="27"/>
                  </a:lnTo>
                  <a:lnTo>
                    <a:pt x="53" y="27"/>
                  </a:lnTo>
                  <a:lnTo>
                    <a:pt x="53" y="27"/>
                  </a:lnTo>
                  <a:lnTo>
                    <a:pt x="51" y="29"/>
                  </a:lnTo>
                  <a:lnTo>
                    <a:pt x="51" y="29"/>
                  </a:lnTo>
                  <a:lnTo>
                    <a:pt x="49" y="31"/>
                  </a:lnTo>
                  <a:lnTo>
                    <a:pt x="49" y="31"/>
                  </a:lnTo>
                  <a:lnTo>
                    <a:pt x="47" y="33"/>
                  </a:lnTo>
                  <a:lnTo>
                    <a:pt x="47" y="33"/>
                  </a:lnTo>
                  <a:lnTo>
                    <a:pt x="47" y="33"/>
                  </a:lnTo>
                  <a:lnTo>
                    <a:pt x="47" y="31"/>
                  </a:lnTo>
                  <a:lnTo>
                    <a:pt x="45" y="31"/>
                  </a:lnTo>
                  <a:lnTo>
                    <a:pt x="43" y="33"/>
                  </a:lnTo>
                  <a:lnTo>
                    <a:pt x="18" y="45"/>
                  </a:lnTo>
                  <a:lnTo>
                    <a:pt x="16" y="45"/>
                  </a:lnTo>
                  <a:lnTo>
                    <a:pt x="16" y="45"/>
                  </a:lnTo>
                  <a:lnTo>
                    <a:pt x="16" y="47"/>
                  </a:lnTo>
                  <a:lnTo>
                    <a:pt x="16" y="47"/>
                  </a:lnTo>
                  <a:lnTo>
                    <a:pt x="16" y="49"/>
                  </a:lnTo>
                  <a:lnTo>
                    <a:pt x="16" y="49"/>
                  </a:lnTo>
                  <a:lnTo>
                    <a:pt x="12" y="51"/>
                  </a:lnTo>
                  <a:lnTo>
                    <a:pt x="12" y="51"/>
                  </a:lnTo>
                  <a:lnTo>
                    <a:pt x="8" y="55"/>
                  </a:lnTo>
                  <a:lnTo>
                    <a:pt x="8" y="55"/>
                  </a:lnTo>
                  <a:lnTo>
                    <a:pt x="8" y="58"/>
                  </a:lnTo>
                  <a:lnTo>
                    <a:pt x="6" y="62"/>
                  </a:lnTo>
                  <a:lnTo>
                    <a:pt x="6" y="64"/>
                  </a:lnTo>
                  <a:lnTo>
                    <a:pt x="6" y="64"/>
                  </a:lnTo>
                  <a:lnTo>
                    <a:pt x="4" y="66"/>
                  </a:lnTo>
                  <a:lnTo>
                    <a:pt x="4" y="66"/>
                  </a:lnTo>
                  <a:lnTo>
                    <a:pt x="2" y="68"/>
                  </a:lnTo>
                  <a:lnTo>
                    <a:pt x="2" y="70"/>
                  </a:lnTo>
                  <a:lnTo>
                    <a:pt x="2" y="70"/>
                  </a:lnTo>
                  <a:lnTo>
                    <a:pt x="2" y="70"/>
                  </a:lnTo>
                  <a:lnTo>
                    <a:pt x="2" y="72"/>
                  </a:lnTo>
                  <a:lnTo>
                    <a:pt x="2" y="72"/>
                  </a:lnTo>
                  <a:lnTo>
                    <a:pt x="0" y="74"/>
                  </a:lnTo>
                  <a:lnTo>
                    <a:pt x="0" y="80"/>
                  </a:lnTo>
                  <a:lnTo>
                    <a:pt x="4" y="82"/>
                  </a:lnTo>
                  <a:lnTo>
                    <a:pt x="12" y="86"/>
                  </a:lnTo>
                  <a:lnTo>
                    <a:pt x="16" y="88"/>
                  </a:lnTo>
                  <a:lnTo>
                    <a:pt x="18" y="86"/>
                  </a:lnTo>
                  <a:lnTo>
                    <a:pt x="18" y="86"/>
                  </a:lnTo>
                  <a:lnTo>
                    <a:pt x="18" y="88"/>
                  </a:lnTo>
                  <a:lnTo>
                    <a:pt x="21" y="90"/>
                  </a:lnTo>
                  <a:lnTo>
                    <a:pt x="23" y="90"/>
                  </a:lnTo>
                  <a:lnTo>
                    <a:pt x="27" y="92"/>
                  </a:lnTo>
                  <a:lnTo>
                    <a:pt x="29" y="94"/>
                  </a:lnTo>
                  <a:lnTo>
                    <a:pt x="29" y="96"/>
                  </a:lnTo>
                  <a:lnTo>
                    <a:pt x="31" y="99"/>
                  </a:lnTo>
                  <a:lnTo>
                    <a:pt x="35" y="99"/>
                  </a:lnTo>
                  <a:lnTo>
                    <a:pt x="39" y="99"/>
                  </a:lnTo>
                  <a:lnTo>
                    <a:pt x="45" y="96"/>
                  </a:lnTo>
                  <a:lnTo>
                    <a:pt x="49" y="99"/>
                  </a:lnTo>
                  <a:lnTo>
                    <a:pt x="49" y="101"/>
                  </a:lnTo>
                  <a:lnTo>
                    <a:pt x="51" y="105"/>
                  </a:lnTo>
                  <a:lnTo>
                    <a:pt x="53" y="107"/>
                  </a:lnTo>
                  <a:lnTo>
                    <a:pt x="53" y="109"/>
                  </a:lnTo>
                  <a:lnTo>
                    <a:pt x="59" y="115"/>
                  </a:lnTo>
                  <a:lnTo>
                    <a:pt x="61" y="117"/>
                  </a:lnTo>
                  <a:lnTo>
                    <a:pt x="64" y="127"/>
                  </a:lnTo>
                  <a:lnTo>
                    <a:pt x="66" y="127"/>
                  </a:lnTo>
                  <a:lnTo>
                    <a:pt x="66" y="129"/>
                  </a:lnTo>
                  <a:lnTo>
                    <a:pt x="68" y="129"/>
                  </a:lnTo>
                  <a:lnTo>
                    <a:pt x="70" y="131"/>
                  </a:lnTo>
                  <a:lnTo>
                    <a:pt x="72" y="131"/>
                  </a:lnTo>
                  <a:lnTo>
                    <a:pt x="72" y="133"/>
                  </a:lnTo>
                  <a:lnTo>
                    <a:pt x="74" y="133"/>
                  </a:lnTo>
                  <a:lnTo>
                    <a:pt x="74" y="135"/>
                  </a:lnTo>
                  <a:lnTo>
                    <a:pt x="76" y="137"/>
                  </a:lnTo>
                  <a:lnTo>
                    <a:pt x="78" y="140"/>
                  </a:lnTo>
                  <a:lnTo>
                    <a:pt x="78" y="140"/>
                  </a:lnTo>
                  <a:lnTo>
                    <a:pt x="80" y="142"/>
                  </a:lnTo>
                  <a:lnTo>
                    <a:pt x="82" y="146"/>
                  </a:lnTo>
                  <a:lnTo>
                    <a:pt x="82" y="148"/>
                  </a:lnTo>
                  <a:lnTo>
                    <a:pt x="84" y="148"/>
                  </a:lnTo>
                  <a:lnTo>
                    <a:pt x="86" y="148"/>
                  </a:lnTo>
                  <a:lnTo>
                    <a:pt x="86" y="148"/>
                  </a:lnTo>
                  <a:lnTo>
                    <a:pt x="88" y="150"/>
                  </a:lnTo>
                  <a:lnTo>
                    <a:pt x="90" y="152"/>
                  </a:lnTo>
                  <a:lnTo>
                    <a:pt x="92" y="154"/>
                  </a:lnTo>
                  <a:lnTo>
                    <a:pt x="96" y="156"/>
                  </a:lnTo>
                  <a:lnTo>
                    <a:pt x="98" y="156"/>
                  </a:lnTo>
                  <a:lnTo>
                    <a:pt x="102" y="158"/>
                  </a:lnTo>
                  <a:lnTo>
                    <a:pt x="107" y="160"/>
                  </a:lnTo>
                  <a:lnTo>
                    <a:pt x="113" y="164"/>
                  </a:lnTo>
                  <a:lnTo>
                    <a:pt x="115" y="166"/>
                  </a:lnTo>
                  <a:lnTo>
                    <a:pt x="117" y="170"/>
                  </a:lnTo>
                  <a:lnTo>
                    <a:pt x="119" y="172"/>
                  </a:lnTo>
                  <a:lnTo>
                    <a:pt x="119" y="174"/>
                  </a:lnTo>
                  <a:lnTo>
                    <a:pt x="121" y="178"/>
                  </a:lnTo>
                  <a:lnTo>
                    <a:pt x="123" y="178"/>
                  </a:lnTo>
                  <a:lnTo>
                    <a:pt x="125" y="181"/>
                  </a:lnTo>
                  <a:lnTo>
                    <a:pt x="127" y="181"/>
                  </a:lnTo>
                  <a:lnTo>
                    <a:pt x="133" y="181"/>
                  </a:lnTo>
                  <a:lnTo>
                    <a:pt x="133" y="183"/>
                  </a:lnTo>
                  <a:lnTo>
                    <a:pt x="137" y="183"/>
                  </a:lnTo>
                  <a:lnTo>
                    <a:pt x="141" y="187"/>
                  </a:lnTo>
                  <a:lnTo>
                    <a:pt x="143" y="189"/>
                  </a:lnTo>
                  <a:lnTo>
                    <a:pt x="147" y="191"/>
                  </a:lnTo>
                  <a:lnTo>
                    <a:pt x="147" y="193"/>
                  </a:lnTo>
                  <a:lnTo>
                    <a:pt x="147" y="195"/>
                  </a:lnTo>
                  <a:lnTo>
                    <a:pt x="150" y="195"/>
                  </a:lnTo>
                  <a:lnTo>
                    <a:pt x="150" y="197"/>
                  </a:lnTo>
                  <a:lnTo>
                    <a:pt x="147" y="197"/>
                  </a:lnTo>
                  <a:lnTo>
                    <a:pt x="147" y="199"/>
                  </a:lnTo>
                  <a:lnTo>
                    <a:pt x="150" y="201"/>
                  </a:lnTo>
                  <a:lnTo>
                    <a:pt x="150" y="201"/>
                  </a:lnTo>
                  <a:lnTo>
                    <a:pt x="150" y="203"/>
                  </a:lnTo>
                  <a:lnTo>
                    <a:pt x="154" y="207"/>
                  </a:lnTo>
                  <a:lnTo>
                    <a:pt x="156" y="207"/>
                  </a:lnTo>
                  <a:lnTo>
                    <a:pt x="156" y="207"/>
                  </a:lnTo>
                  <a:lnTo>
                    <a:pt x="156" y="207"/>
                  </a:lnTo>
                  <a:lnTo>
                    <a:pt x="156" y="205"/>
                  </a:lnTo>
                  <a:lnTo>
                    <a:pt x="158" y="207"/>
                  </a:lnTo>
                  <a:lnTo>
                    <a:pt x="158" y="207"/>
                  </a:lnTo>
                  <a:lnTo>
                    <a:pt x="158" y="207"/>
                  </a:lnTo>
                  <a:lnTo>
                    <a:pt x="158" y="209"/>
                  </a:lnTo>
                  <a:lnTo>
                    <a:pt x="160" y="209"/>
                  </a:lnTo>
                  <a:lnTo>
                    <a:pt x="160" y="211"/>
                  </a:lnTo>
                  <a:lnTo>
                    <a:pt x="160" y="211"/>
                  </a:lnTo>
                  <a:lnTo>
                    <a:pt x="158" y="213"/>
                  </a:lnTo>
                  <a:lnTo>
                    <a:pt x="160" y="215"/>
                  </a:lnTo>
                  <a:lnTo>
                    <a:pt x="162" y="215"/>
                  </a:lnTo>
                  <a:lnTo>
                    <a:pt x="164" y="215"/>
                  </a:lnTo>
                  <a:lnTo>
                    <a:pt x="166" y="215"/>
                  </a:lnTo>
                  <a:lnTo>
                    <a:pt x="166" y="217"/>
                  </a:lnTo>
                  <a:lnTo>
                    <a:pt x="168" y="221"/>
                  </a:lnTo>
                  <a:lnTo>
                    <a:pt x="168" y="221"/>
                  </a:lnTo>
                  <a:lnTo>
                    <a:pt x="172" y="224"/>
                  </a:lnTo>
                  <a:lnTo>
                    <a:pt x="180" y="226"/>
                  </a:lnTo>
                  <a:lnTo>
                    <a:pt x="184" y="228"/>
                  </a:lnTo>
                  <a:lnTo>
                    <a:pt x="186" y="230"/>
                  </a:lnTo>
                  <a:lnTo>
                    <a:pt x="188" y="230"/>
                  </a:lnTo>
                  <a:lnTo>
                    <a:pt x="191" y="230"/>
                  </a:lnTo>
                  <a:lnTo>
                    <a:pt x="193" y="232"/>
                  </a:lnTo>
                  <a:lnTo>
                    <a:pt x="193" y="232"/>
                  </a:lnTo>
                  <a:lnTo>
                    <a:pt x="195" y="234"/>
                  </a:lnTo>
                  <a:lnTo>
                    <a:pt x="195" y="236"/>
                  </a:lnTo>
                  <a:lnTo>
                    <a:pt x="195" y="240"/>
                  </a:lnTo>
                  <a:lnTo>
                    <a:pt x="195" y="242"/>
                  </a:lnTo>
                  <a:lnTo>
                    <a:pt x="197" y="242"/>
                  </a:lnTo>
                  <a:lnTo>
                    <a:pt x="203" y="250"/>
                  </a:lnTo>
                  <a:lnTo>
                    <a:pt x="205" y="252"/>
                  </a:lnTo>
                  <a:lnTo>
                    <a:pt x="205" y="254"/>
                  </a:lnTo>
                  <a:lnTo>
                    <a:pt x="205" y="256"/>
                  </a:lnTo>
                  <a:lnTo>
                    <a:pt x="205" y="258"/>
                  </a:lnTo>
                  <a:lnTo>
                    <a:pt x="207" y="258"/>
                  </a:lnTo>
                  <a:lnTo>
                    <a:pt x="207" y="260"/>
                  </a:lnTo>
                  <a:lnTo>
                    <a:pt x="207" y="262"/>
                  </a:lnTo>
                  <a:lnTo>
                    <a:pt x="207" y="262"/>
                  </a:lnTo>
                  <a:lnTo>
                    <a:pt x="207" y="265"/>
                  </a:lnTo>
                  <a:lnTo>
                    <a:pt x="207" y="265"/>
                  </a:lnTo>
                  <a:lnTo>
                    <a:pt x="207" y="267"/>
                  </a:lnTo>
                  <a:lnTo>
                    <a:pt x="209" y="267"/>
                  </a:lnTo>
                  <a:lnTo>
                    <a:pt x="209" y="267"/>
                  </a:lnTo>
                  <a:lnTo>
                    <a:pt x="209" y="267"/>
                  </a:lnTo>
                  <a:lnTo>
                    <a:pt x="209" y="269"/>
                  </a:lnTo>
                  <a:lnTo>
                    <a:pt x="209" y="271"/>
                  </a:lnTo>
                  <a:lnTo>
                    <a:pt x="209" y="273"/>
                  </a:lnTo>
                  <a:lnTo>
                    <a:pt x="209" y="273"/>
                  </a:lnTo>
                  <a:lnTo>
                    <a:pt x="211" y="275"/>
                  </a:lnTo>
                  <a:lnTo>
                    <a:pt x="213" y="277"/>
                  </a:lnTo>
                  <a:lnTo>
                    <a:pt x="213" y="277"/>
                  </a:lnTo>
                  <a:lnTo>
                    <a:pt x="215" y="277"/>
                  </a:lnTo>
                  <a:lnTo>
                    <a:pt x="219" y="277"/>
                  </a:lnTo>
                  <a:lnTo>
                    <a:pt x="219" y="277"/>
                  </a:lnTo>
                  <a:lnTo>
                    <a:pt x="221" y="279"/>
                  </a:lnTo>
                  <a:lnTo>
                    <a:pt x="221" y="279"/>
                  </a:lnTo>
                  <a:lnTo>
                    <a:pt x="223" y="281"/>
                  </a:lnTo>
                  <a:lnTo>
                    <a:pt x="223" y="281"/>
                  </a:lnTo>
                  <a:lnTo>
                    <a:pt x="223" y="281"/>
                  </a:lnTo>
                  <a:lnTo>
                    <a:pt x="225" y="281"/>
                  </a:lnTo>
                  <a:lnTo>
                    <a:pt x="225" y="281"/>
                  </a:lnTo>
                  <a:lnTo>
                    <a:pt x="227" y="283"/>
                  </a:lnTo>
                  <a:lnTo>
                    <a:pt x="227" y="283"/>
                  </a:lnTo>
                  <a:lnTo>
                    <a:pt x="227" y="285"/>
                  </a:lnTo>
                  <a:lnTo>
                    <a:pt x="229" y="285"/>
                  </a:lnTo>
                  <a:lnTo>
                    <a:pt x="231" y="285"/>
                  </a:lnTo>
                  <a:lnTo>
                    <a:pt x="231" y="287"/>
                  </a:lnTo>
                  <a:lnTo>
                    <a:pt x="231" y="291"/>
                  </a:lnTo>
                  <a:lnTo>
                    <a:pt x="236" y="299"/>
                  </a:lnTo>
                  <a:lnTo>
                    <a:pt x="238" y="299"/>
                  </a:lnTo>
                  <a:lnTo>
                    <a:pt x="240" y="299"/>
                  </a:lnTo>
                  <a:lnTo>
                    <a:pt x="240" y="301"/>
                  </a:lnTo>
                  <a:lnTo>
                    <a:pt x="240" y="303"/>
                  </a:lnTo>
                  <a:lnTo>
                    <a:pt x="240" y="306"/>
                  </a:lnTo>
                  <a:lnTo>
                    <a:pt x="240" y="308"/>
                  </a:lnTo>
                  <a:lnTo>
                    <a:pt x="240" y="308"/>
                  </a:lnTo>
                  <a:lnTo>
                    <a:pt x="240" y="310"/>
                  </a:lnTo>
                  <a:lnTo>
                    <a:pt x="240" y="312"/>
                  </a:lnTo>
                  <a:lnTo>
                    <a:pt x="240" y="312"/>
                  </a:lnTo>
                  <a:lnTo>
                    <a:pt x="240" y="314"/>
                  </a:lnTo>
                  <a:lnTo>
                    <a:pt x="240" y="316"/>
                  </a:lnTo>
                  <a:lnTo>
                    <a:pt x="240" y="316"/>
                  </a:lnTo>
                  <a:lnTo>
                    <a:pt x="242" y="320"/>
                  </a:lnTo>
                  <a:lnTo>
                    <a:pt x="242" y="320"/>
                  </a:lnTo>
                  <a:lnTo>
                    <a:pt x="242" y="320"/>
                  </a:lnTo>
                  <a:lnTo>
                    <a:pt x="242" y="320"/>
                  </a:lnTo>
                  <a:lnTo>
                    <a:pt x="244" y="322"/>
                  </a:lnTo>
                  <a:lnTo>
                    <a:pt x="244" y="322"/>
                  </a:lnTo>
                  <a:lnTo>
                    <a:pt x="244" y="322"/>
                  </a:lnTo>
                  <a:lnTo>
                    <a:pt x="246" y="322"/>
                  </a:lnTo>
                  <a:lnTo>
                    <a:pt x="248" y="326"/>
                  </a:lnTo>
                  <a:lnTo>
                    <a:pt x="248" y="326"/>
                  </a:lnTo>
                  <a:lnTo>
                    <a:pt x="254" y="324"/>
                  </a:lnTo>
                  <a:lnTo>
                    <a:pt x="256" y="324"/>
                  </a:lnTo>
                  <a:lnTo>
                    <a:pt x="260" y="326"/>
                  </a:lnTo>
                  <a:lnTo>
                    <a:pt x="260" y="326"/>
                  </a:lnTo>
                  <a:lnTo>
                    <a:pt x="262" y="328"/>
                  </a:lnTo>
                  <a:lnTo>
                    <a:pt x="262" y="328"/>
                  </a:lnTo>
                  <a:lnTo>
                    <a:pt x="264" y="328"/>
                  </a:lnTo>
                  <a:lnTo>
                    <a:pt x="266" y="328"/>
                  </a:lnTo>
                  <a:lnTo>
                    <a:pt x="266" y="328"/>
                  </a:lnTo>
                  <a:lnTo>
                    <a:pt x="266" y="328"/>
                  </a:lnTo>
                  <a:lnTo>
                    <a:pt x="266" y="326"/>
                  </a:lnTo>
                  <a:lnTo>
                    <a:pt x="266" y="324"/>
                  </a:lnTo>
                  <a:lnTo>
                    <a:pt x="270" y="320"/>
                  </a:lnTo>
                  <a:lnTo>
                    <a:pt x="270" y="316"/>
                  </a:lnTo>
                  <a:lnTo>
                    <a:pt x="270" y="314"/>
                  </a:lnTo>
                  <a:lnTo>
                    <a:pt x="270" y="314"/>
                  </a:lnTo>
                  <a:lnTo>
                    <a:pt x="272" y="312"/>
                  </a:lnTo>
                  <a:lnTo>
                    <a:pt x="272" y="310"/>
                  </a:lnTo>
                  <a:lnTo>
                    <a:pt x="272" y="308"/>
                  </a:lnTo>
                  <a:lnTo>
                    <a:pt x="272" y="306"/>
                  </a:lnTo>
                  <a:lnTo>
                    <a:pt x="272" y="306"/>
                  </a:lnTo>
                  <a:lnTo>
                    <a:pt x="272" y="303"/>
                  </a:lnTo>
                  <a:lnTo>
                    <a:pt x="274" y="308"/>
                  </a:lnTo>
                  <a:lnTo>
                    <a:pt x="272" y="316"/>
                  </a:lnTo>
                  <a:lnTo>
                    <a:pt x="272" y="320"/>
                  </a:lnTo>
                  <a:lnTo>
                    <a:pt x="279" y="314"/>
                  </a:lnTo>
                  <a:lnTo>
                    <a:pt x="281" y="310"/>
                  </a:lnTo>
                  <a:lnTo>
                    <a:pt x="283" y="306"/>
                  </a:lnTo>
                  <a:lnTo>
                    <a:pt x="283" y="306"/>
                  </a:lnTo>
                  <a:lnTo>
                    <a:pt x="281" y="303"/>
                  </a:lnTo>
                  <a:lnTo>
                    <a:pt x="281" y="301"/>
                  </a:lnTo>
                  <a:lnTo>
                    <a:pt x="279" y="301"/>
                  </a:lnTo>
                  <a:lnTo>
                    <a:pt x="277" y="301"/>
                  </a:lnTo>
                  <a:lnTo>
                    <a:pt x="277" y="301"/>
                  </a:lnTo>
                  <a:lnTo>
                    <a:pt x="272" y="297"/>
                  </a:lnTo>
                  <a:lnTo>
                    <a:pt x="270" y="297"/>
                  </a:lnTo>
                  <a:lnTo>
                    <a:pt x="270" y="297"/>
                  </a:lnTo>
                  <a:lnTo>
                    <a:pt x="270" y="295"/>
                  </a:lnTo>
                  <a:lnTo>
                    <a:pt x="270" y="293"/>
                  </a:lnTo>
                  <a:lnTo>
                    <a:pt x="268" y="289"/>
                  </a:lnTo>
                  <a:lnTo>
                    <a:pt x="266" y="287"/>
                  </a:lnTo>
                  <a:lnTo>
                    <a:pt x="264" y="283"/>
                  </a:lnTo>
                  <a:lnTo>
                    <a:pt x="264" y="281"/>
                  </a:lnTo>
                  <a:lnTo>
                    <a:pt x="264" y="279"/>
                  </a:lnTo>
                  <a:lnTo>
                    <a:pt x="264" y="279"/>
                  </a:lnTo>
                  <a:lnTo>
                    <a:pt x="262" y="275"/>
                  </a:lnTo>
                  <a:lnTo>
                    <a:pt x="260" y="275"/>
                  </a:lnTo>
                  <a:lnTo>
                    <a:pt x="260" y="275"/>
                  </a:lnTo>
                  <a:lnTo>
                    <a:pt x="262" y="273"/>
                  </a:lnTo>
                  <a:lnTo>
                    <a:pt x="262" y="275"/>
                  </a:lnTo>
                  <a:lnTo>
                    <a:pt x="264" y="275"/>
                  </a:lnTo>
                  <a:lnTo>
                    <a:pt x="264" y="277"/>
                  </a:lnTo>
                  <a:lnTo>
                    <a:pt x="266" y="277"/>
                  </a:lnTo>
                  <a:lnTo>
                    <a:pt x="268" y="277"/>
                  </a:lnTo>
                  <a:lnTo>
                    <a:pt x="268" y="279"/>
                  </a:lnTo>
                  <a:lnTo>
                    <a:pt x="266" y="281"/>
                  </a:lnTo>
                  <a:lnTo>
                    <a:pt x="268" y="283"/>
                  </a:lnTo>
                  <a:lnTo>
                    <a:pt x="268" y="285"/>
                  </a:lnTo>
                  <a:lnTo>
                    <a:pt x="272" y="291"/>
                  </a:lnTo>
                  <a:lnTo>
                    <a:pt x="279" y="295"/>
                  </a:lnTo>
                  <a:lnTo>
                    <a:pt x="281" y="297"/>
                  </a:lnTo>
                  <a:lnTo>
                    <a:pt x="283" y="295"/>
                  </a:lnTo>
                  <a:lnTo>
                    <a:pt x="283" y="293"/>
                  </a:lnTo>
                  <a:lnTo>
                    <a:pt x="281" y="293"/>
                  </a:lnTo>
                  <a:lnTo>
                    <a:pt x="281" y="291"/>
                  </a:lnTo>
                  <a:lnTo>
                    <a:pt x="281" y="291"/>
                  </a:lnTo>
                  <a:lnTo>
                    <a:pt x="279" y="283"/>
                  </a:lnTo>
                  <a:lnTo>
                    <a:pt x="279" y="281"/>
                  </a:lnTo>
                  <a:lnTo>
                    <a:pt x="279" y="281"/>
                  </a:lnTo>
                  <a:lnTo>
                    <a:pt x="279" y="281"/>
                  </a:lnTo>
                  <a:lnTo>
                    <a:pt x="279" y="279"/>
                  </a:lnTo>
                  <a:lnTo>
                    <a:pt x="279" y="281"/>
                  </a:lnTo>
                  <a:lnTo>
                    <a:pt x="279" y="281"/>
                  </a:lnTo>
                  <a:lnTo>
                    <a:pt x="279" y="281"/>
                  </a:lnTo>
                  <a:lnTo>
                    <a:pt x="277" y="279"/>
                  </a:lnTo>
                  <a:lnTo>
                    <a:pt x="281" y="279"/>
                  </a:lnTo>
                  <a:lnTo>
                    <a:pt x="281" y="281"/>
                  </a:lnTo>
                  <a:lnTo>
                    <a:pt x="281" y="289"/>
                  </a:lnTo>
                  <a:lnTo>
                    <a:pt x="281" y="289"/>
                  </a:lnTo>
                  <a:lnTo>
                    <a:pt x="285" y="287"/>
                  </a:lnTo>
                  <a:lnTo>
                    <a:pt x="285" y="293"/>
                  </a:lnTo>
                  <a:lnTo>
                    <a:pt x="285" y="297"/>
                  </a:lnTo>
                  <a:lnTo>
                    <a:pt x="285" y="299"/>
                  </a:lnTo>
                  <a:lnTo>
                    <a:pt x="287" y="299"/>
                  </a:lnTo>
                  <a:lnTo>
                    <a:pt x="289" y="297"/>
                  </a:lnTo>
                  <a:lnTo>
                    <a:pt x="291" y="297"/>
                  </a:lnTo>
                  <a:lnTo>
                    <a:pt x="291" y="297"/>
                  </a:lnTo>
                  <a:lnTo>
                    <a:pt x="293" y="297"/>
                  </a:lnTo>
                  <a:lnTo>
                    <a:pt x="299" y="291"/>
                  </a:lnTo>
                  <a:lnTo>
                    <a:pt x="299" y="289"/>
                  </a:lnTo>
                  <a:lnTo>
                    <a:pt x="297" y="289"/>
                  </a:lnTo>
                  <a:lnTo>
                    <a:pt x="299" y="289"/>
                  </a:lnTo>
                  <a:lnTo>
                    <a:pt x="299" y="289"/>
                  </a:lnTo>
                  <a:lnTo>
                    <a:pt x="299" y="287"/>
                  </a:lnTo>
                  <a:lnTo>
                    <a:pt x="299" y="287"/>
                  </a:lnTo>
                  <a:lnTo>
                    <a:pt x="299" y="287"/>
                  </a:lnTo>
                  <a:lnTo>
                    <a:pt x="301" y="287"/>
                  </a:lnTo>
                  <a:lnTo>
                    <a:pt x="301" y="285"/>
                  </a:lnTo>
                  <a:lnTo>
                    <a:pt x="301" y="283"/>
                  </a:lnTo>
                  <a:lnTo>
                    <a:pt x="301" y="281"/>
                  </a:lnTo>
                  <a:lnTo>
                    <a:pt x="301" y="281"/>
                  </a:lnTo>
                  <a:lnTo>
                    <a:pt x="301" y="283"/>
                  </a:lnTo>
                  <a:lnTo>
                    <a:pt x="299" y="283"/>
                  </a:lnTo>
                  <a:lnTo>
                    <a:pt x="299" y="285"/>
                  </a:lnTo>
                  <a:lnTo>
                    <a:pt x="297" y="285"/>
                  </a:lnTo>
                  <a:lnTo>
                    <a:pt x="295" y="287"/>
                  </a:lnTo>
                  <a:lnTo>
                    <a:pt x="293" y="289"/>
                  </a:lnTo>
                  <a:lnTo>
                    <a:pt x="291" y="289"/>
                  </a:lnTo>
                  <a:lnTo>
                    <a:pt x="291" y="289"/>
                  </a:lnTo>
                  <a:lnTo>
                    <a:pt x="293" y="287"/>
                  </a:lnTo>
                  <a:lnTo>
                    <a:pt x="295" y="285"/>
                  </a:lnTo>
                  <a:lnTo>
                    <a:pt x="299" y="283"/>
                  </a:lnTo>
                  <a:lnTo>
                    <a:pt x="299" y="281"/>
                  </a:lnTo>
                  <a:lnTo>
                    <a:pt x="297" y="279"/>
                  </a:lnTo>
                  <a:lnTo>
                    <a:pt x="295" y="277"/>
                  </a:lnTo>
                  <a:lnTo>
                    <a:pt x="287" y="279"/>
                  </a:lnTo>
                  <a:lnTo>
                    <a:pt x="289" y="277"/>
                  </a:lnTo>
                  <a:lnTo>
                    <a:pt x="291" y="277"/>
                  </a:lnTo>
                  <a:lnTo>
                    <a:pt x="293" y="275"/>
                  </a:lnTo>
                  <a:lnTo>
                    <a:pt x="295" y="275"/>
                  </a:lnTo>
                  <a:lnTo>
                    <a:pt x="295" y="275"/>
                  </a:lnTo>
                  <a:lnTo>
                    <a:pt x="295" y="275"/>
                  </a:lnTo>
                  <a:lnTo>
                    <a:pt x="291" y="273"/>
                  </a:lnTo>
                  <a:lnTo>
                    <a:pt x="291" y="273"/>
                  </a:lnTo>
                  <a:lnTo>
                    <a:pt x="289" y="273"/>
                  </a:lnTo>
                  <a:lnTo>
                    <a:pt x="289" y="275"/>
                  </a:lnTo>
                  <a:lnTo>
                    <a:pt x="287" y="275"/>
                  </a:lnTo>
                  <a:lnTo>
                    <a:pt x="279" y="275"/>
                  </a:lnTo>
                  <a:lnTo>
                    <a:pt x="277" y="275"/>
                  </a:lnTo>
                  <a:lnTo>
                    <a:pt x="277" y="275"/>
                  </a:lnTo>
                  <a:lnTo>
                    <a:pt x="277" y="275"/>
                  </a:lnTo>
                  <a:lnTo>
                    <a:pt x="277" y="273"/>
                  </a:lnTo>
                  <a:lnTo>
                    <a:pt x="279" y="273"/>
                  </a:lnTo>
                  <a:lnTo>
                    <a:pt x="281" y="273"/>
                  </a:lnTo>
                  <a:lnTo>
                    <a:pt x="287" y="273"/>
                  </a:lnTo>
                  <a:lnTo>
                    <a:pt x="289" y="271"/>
                  </a:lnTo>
                  <a:lnTo>
                    <a:pt x="289" y="271"/>
                  </a:lnTo>
                  <a:lnTo>
                    <a:pt x="289" y="269"/>
                  </a:lnTo>
                  <a:lnTo>
                    <a:pt x="289" y="269"/>
                  </a:lnTo>
                  <a:lnTo>
                    <a:pt x="289" y="267"/>
                  </a:lnTo>
                  <a:lnTo>
                    <a:pt x="289" y="267"/>
                  </a:lnTo>
                  <a:lnTo>
                    <a:pt x="289" y="269"/>
                  </a:lnTo>
                  <a:lnTo>
                    <a:pt x="291" y="269"/>
                  </a:lnTo>
                  <a:lnTo>
                    <a:pt x="295" y="271"/>
                  </a:lnTo>
                  <a:lnTo>
                    <a:pt x="295" y="271"/>
                  </a:lnTo>
                  <a:lnTo>
                    <a:pt x="297" y="271"/>
                  </a:lnTo>
                  <a:lnTo>
                    <a:pt x="299" y="271"/>
                  </a:lnTo>
                  <a:lnTo>
                    <a:pt x="299" y="273"/>
                  </a:lnTo>
                  <a:lnTo>
                    <a:pt x="301" y="273"/>
                  </a:lnTo>
                  <a:lnTo>
                    <a:pt x="301" y="273"/>
                  </a:lnTo>
                  <a:lnTo>
                    <a:pt x="303" y="273"/>
                  </a:lnTo>
                  <a:lnTo>
                    <a:pt x="305" y="273"/>
                  </a:lnTo>
                  <a:lnTo>
                    <a:pt x="305" y="271"/>
                  </a:lnTo>
                  <a:lnTo>
                    <a:pt x="305" y="269"/>
                  </a:lnTo>
                  <a:lnTo>
                    <a:pt x="305" y="267"/>
                  </a:lnTo>
                  <a:lnTo>
                    <a:pt x="305" y="267"/>
                  </a:lnTo>
                  <a:lnTo>
                    <a:pt x="305" y="269"/>
                  </a:lnTo>
                  <a:lnTo>
                    <a:pt x="307" y="269"/>
                  </a:lnTo>
                  <a:lnTo>
                    <a:pt x="307" y="271"/>
                  </a:lnTo>
                  <a:lnTo>
                    <a:pt x="309" y="271"/>
                  </a:lnTo>
                  <a:lnTo>
                    <a:pt x="309" y="271"/>
                  </a:lnTo>
                  <a:lnTo>
                    <a:pt x="309" y="271"/>
                  </a:lnTo>
                  <a:lnTo>
                    <a:pt x="311" y="269"/>
                  </a:lnTo>
                  <a:lnTo>
                    <a:pt x="315" y="265"/>
                  </a:lnTo>
                  <a:lnTo>
                    <a:pt x="317" y="262"/>
                  </a:lnTo>
                  <a:lnTo>
                    <a:pt x="317" y="262"/>
                  </a:lnTo>
                  <a:lnTo>
                    <a:pt x="317" y="260"/>
                  </a:lnTo>
                  <a:lnTo>
                    <a:pt x="320" y="260"/>
                  </a:lnTo>
                  <a:lnTo>
                    <a:pt x="317" y="260"/>
                  </a:lnTo>
                  <a:lnTo>
                    <a:pt x="317" y="260"/>
                  </a:lnTo>
                  <a:lnTo>
                    <a:pt x="313" y="256"/>
                  </a:lnTo>
                  <a:lnTo>
                    <a:pt x="311" y="256"/>
                  </a:lnTo>
                  <a:lnTo>
                    <a:pt x="313" y="256"/>
                  </a:lnTo>
                  <a:lnTo>
                    <a:pt x="315" y="256"/>
                  </a:lnTo>
                  <a:lnTo>
                    <a:pt x="317" y="258"/>
                  </a:lnTo>
                  <a:lnTo>
                    <a:pt x="322" y="260"/>
                  </a:lnTo>
                  <a:lnTo>
                    <a:pt x="322" y="260"/>
                  </a:lnTo>
                  <a:lnTo>
                    <a:pt x="324" y="258"/>
                  </a:lnTo>
                  <a:lnTo>
                    <a:pt x="326" y="256"/>
                  </a:lnTo>
                  <a:lnTo>
                    <a:pt x="328" y="256"/>
                  </a:lnTo>
                  <a:lnTo>
                    <a:pt x="330" y="254"/>
                  </a:lnTo>
                  <a:lnTo>
                    <a:pt x="336" y="252"/>
                  </a:lnTo>
                  <a:lnTo>
                    <a:pt x="336" y="252"/>
                  </a:lnTo>
                  <a:lnTo>
                    <a:pt x="336" y="250"/>
                  </a:lnTo>
                  <a:lnTo>
                    <a:pt x="334" y="250"/>
                  </a:lnTo>
                  <a:lnTo>
                    <a:pt x="332" y="248"/>
                  </a:lnTo>
                  <a:lnTo>
                    <a:pt x="334" y="248"/>
                  </a:lnTo>
                  <a:lnTo>
                    <a:pt x="334" y="248"/>
                  </a:lnTo>
                  <a:lnTo>
                    <a:pt x="336" y="248"/>
                  </a:lnTo>
                  <a:lnTo>
                    <a:pt x="340" y="248"/>
                  </a:lnTo>
                  <a:lnTo>
                    <a:pt x="340" y="248"/>
                  </a:lnTo>
                  <a:lnTo>
                    <a:pt x="344" y="242"/>
                  </a:lnTo>
                  <a:lnTo>
                    <a:pt x="346" y="240"/>
                  </a:lnTo>
                  <a:lnTo>
                    <a:pt x="344" y="238"/>
                  </a:lnTo>
                  <a:lnTo>
                    <a:pt x="344" y="238"/>
                  </a:lnTo>
                  <a:lnTo>
                    <a:pt x="344" y="238"/>
                  </a:lnTo>
                  <a:lnTo>
                    <a:pt x="344" y="238"/>
                  </a:lnTo>
                  <a:lnTo>
                    <a:pt x="342" y="238"/>
                  </a:lnTo>
                  <a:lnTo>
                    <a:pt x="342" y="236"/>
                  </a:lnTo>
                  <a:lnTo>
                    <a:pt x="342" y="236"/>
                  </a:lnTo>
                  <a:lnTo>
                    <a:pt x="338" y="236"/>
                  </a:lnTo>
                  <a:lnTo>
                    <a:pt x="336" y="236"/>
                  </a:lnTo>
                  <a:lnTo>
                    <a:pt x="336" y="234"/>
                  </a:lnTo>
                  <a:lnTo>
                    <a:pt x="334" y="232"/>
                  </a:lnTo>
                  <a:lnTo>
                    <a:pt x="336" y="234"/>
                  </a:lnTo>
                  <a:lnTo>
                    <a:pt x="338" y="234"/>
                  </a:lnTo>
                  <a:lnTo>
                    <a:pt x="338" y="234"/>
                  </a:lnTo>
                  <a:lnTo>
                    <a:pt x="338" y="232"/>
                  </a:lnTo>
                  <a:lnTo>
                    <a:pt x="338" y="230"/>
                  </a:lnTo>
                  <a:lnTo>
                    <a:pt x="336" y="228"/>
                  </a:lnTo>
                  <a:lnTo>
                    <a:pt x="336" y="226"/>
                  </a:lnTo>
                  <a:lnTo>
                    <a:pt x="336" y="226"/>
                  </a:lnTo>
                  <a:lnTo>
                    <a:pt x="340" y="228"/>
                  </a:lnTo>
                  <a:lnTo>
                    <a:pt x="340" y="228"/>
                  </a:lnTo>
                  <a:lnTo>
                    <a:pt x="340" y="226"/>
                  </a:lnTo>
                  <a:lnTo>
                    <a:pt x="340" y="226"/>
                  </a:lnTo>
                  <a:lnTo>
                    <a:pt x="340" y="226"/>
                  </a:lnTo>
                  <a:lnTo>
                    <a:pt x="342" y="226"/>
                  </a:lnTo>
                  <a:lnTo>
                    <a:pt x="340" y="230"/>
                  </a:lnTo>
                  <a:lnTo>
                    <a:pt x="340" y="232"/>
                  </a:lnTo>
                  <a:lnTo>
                    <a:pt x="342" y="232"/>
                  </a:lnTo>
                  <a:lnTo>
                    <a:pt x="342" y="232"/>
                  </a:lnTo>
                  <a:lnTo>
                    <a:pt x="344" y="234"/>
                  </a:lnTo>
                  <a:lnTo>
                    <a:pt x="346" y="234"/>
                  </a:lnTo>
                  <a:lnTo>
                    <a:pt x="346" y="234"/>
                  </a:lnTo>
                  <a:lnTo>
                    <a:pt x="348" y="234"/>
                  </a:lnTo>
                  <a:lnTo>
                    <a:pt x="350" y="232"/>
                  </a:lnTo>
                  <a:lnTo>
                    <a:pt x="354" y="228"/>
                  </a:lnTo>
                  <a:lnTo>
                    <a:pt x="356" y="226"/>
                  </a:lnTo>
                  <a:lnTo>
                    <a:pt x="356" y="224"/>
                  </a:lnTo>
                  <a:lnTo>
                    <a:pt x="358" y="221"/>
                  </a:lnTo>
                  <a:lnTo>
                    <a:pt x="360" y="219"/>
                  </a:lnTo>
                  <a:lnTo>
                    <a:pt x="360" y="219"/>
                  </a:lnTo>
                  <a:lnTo>
                    <a:pt x="360" y="219"/>
                  </a:lnTo>
                  <a:lnTo>
                    <a:pt x="360" y="217"/>
                  </a:lnTo>
                  <a:lnTo>
                    <a:pt x="363" y="217"/>
                  </a:lnTo>
                  <a:lnTo>
                    <a:pt x="363" y="217"/>
                  </a:lnTo>
                  <a:lnTo>
                    <a:pt x="367" y="213"/>
                  </a:lnTo>
                  <a:lnTo>
                    <a:pt x="367" y="213"/>
                  </a:lnTo>
                  <a:lnTo>
                    <a:pt x="367" y="211"/>
                  </a:lnTo>
                  <a:lnTo>
                    <a:pt x="367" y="211"/>
                  </a:lnTo>
                  <a:lnTo>
                    <a:pt x="367" y="211"/>
                  </a:lnTo>
                  <a:lnTo>
                    <a:pt x="365" y="213"/>
                  </a:lnTo>
                  <a:lnTo>
                    <a:pt x="365" y="213"/>
                  </a:lnTo>
                  <a:lnTo>
                    <a:pt x="363" y="213"/>
                  </a:lnTo>
                  <a:lnTo>
                    <a:pt x="363" y="211"/>
                  </a:lnTo>
                  <a:lnTo>
                    <a:pt x="363" y="209"/>
                  </a:lnTo>
                  <a:lnTo>
                    <a:pt x="365" y="205"/>
                  </a:lnTo>
                  <a:lnTo>
                    <a:pt x="365" y="203"/>
                  </a:lnTo>
                  <a:lnTo>
                    <a:pt x="367" y="203"/>
                  </a:lnTo>
                  <a:lnTo>
                    <a:pt x="369" y="199"/>
                  </a:lnTo>
                  <a:lnTo>
                    <a:pt x="371" y="199"/>
                  </a:lnTo>
                  <a:lnTo>
                    <a:pt x="371" y="201"/>
                  </a:lnTo>
                  <a:lnTo>
                    <a:pt x="371" y="201"/>
                  </a:lnTo>
                  <a:lnTo>
                    <a:pt x="373" y="203"/>
                  </a:lnTo>
                  <a:lnTo>
                    <a:pt x="373" y="203"/>
                  </a:lnTo>
                  <a:lnTo>
                    <a:pt x="375" y="203"/>
                  </a:lnTo>
                  <a:lnTo>
                    <a:pt x="377" y="201"/>
                  </a:lnTo>
                  <a:lnTo>
                    <a:pt x="379" y="201"/>
                  </a:lnTo>
                  <a:lnTo>
                    <a:pt x="381" y="201"/>
                  </a:lnTo>
                  <a:lnTo>
                    <a:pt x="383" y="199"/>
                  </a:lnTo>
                  <a:lnTo>
                    <a:pt x="383" y="199"/>
                  </a:lnTo>
                  <a:lnTo>
                    <a:pt x="383" y="197"/>
                  </a:lnTo>
                  <a:lnTo>
                    <a:pt x="383" y="195"/>
                  </a:lnTo>
                  <a:lnTo>
                    <a:pt x="385" y="193"/>
                  </a:lnTo>
                  <a:lnTo>
                    <a:pt x="387" y="191"/>
                  </a:lnTo>
                  <a:lnTo>
                    <a:pt x="389" y="189"/>
                  </a:lnTo>
                  <a:lnTo>
                    <a:pt x="389" y="187"/>
                  </a:lnTo>
                  <a:lnTo>
                    <a:pt x="387" y="185"/>
                  </a:lnTo>
                  <a:lnTo>
                    <a:pt x="385" y="185"/>
                  </a:lnTo>
                  <a:lnTo>
                    <a:pt x="383" y="185"/>
                  </a:lnTo>
                  <a:lnTo>
                    <a:pt x="385" y="185"/>
                  </a:lnTo>
                  <a:lnTo>
                    <a:pt x="387" y="185"/>
                  </a:lnTo>
                  <a:lnTo>
                    <a:pt x="389" y="185"/>
                  </a:lnTo>
                  <a:lnTo>
                    <a:pt x="391" y="187"/>
                  </a:lnTo>
                  <a:lnTo>
                    <a:pt x="391" y="187"/>
                  </a:lnTo>
                  <a:lnTo>
                    <a:pt x="391" y="187"/>
                  </a:lnTo>
                  <a:lnTo>
                    <a:pt x="391" y="185"/>
                  </a:lnTo>
                  <a:lnTo>
                    <a:pt x="391" y="185"/>
                  </a:lnTo>
                  <a:lnTo>
                    <a:pt x="391" y="185"/>
                  </a:lnTo>
                  <a:lnTo>
                    <a:pt x="389" y="183"/>
                  </a:lnTo>
                  <a:lnTo>
                    <a:pt x="389" y="183"/>
                  </a:lnTo>
                  <a:lnTo>
                    <a:pt x="391" y="181"/>
                  </a:lnTo>
                  <a:lnTo>
                    <a:pt x="391" y="181"/>
                  </a:lnTo>
                  <a:lnTo>
                    <a:pt x="393" y="183"/>
                  </a:lnTo>
                  <a:lnTo>
                    <a:pt x="393" y="183"/>
                  </a:lnTo>
                  <a:lnTo>
                    <a:pt x="395" y="183"/>
                  </a:lnTo>
                  <a:lnTo>
                    <a:pt x="395" y="181"/>
                  </a:lnTo>
                  <a:lnTo>
                    <a:pt x="395" y="178"/>
                  </a:lnTo>
                  <a:lnTo>
                    <a:pt x="397" y="178"/>
                  </a:lnTo>
                  <a:lnTo>
                    <a:pt x="395" y="178"/>
                  </a:lnTo>
                  <a:lnTo>
                    <a:pt x="395" y="178"/>
                  </a:lnTo>
                  <a:lnTo>
                    <a:pt x="395" y="176"/>
                  </a:lnTo>
                  <a:lnTo>
                    <a:pt x="393" y="174"/>
                  </a:lnTo>
                  <a:lnTo>
                    <a:pt x="393" y="174"/>
                  </a:lnTo>
                  <a:lnTo>
                    <a:pt x="393" y="172"/>
                  </a:lnTo>
                  <a:lnTo>
                    <a:pt x="391" y="172"/>
                  </a:lnTo>
                  <a:lnTo>
                    <a:pt x="387" y="172"/>
                  </a:lnTo>
                  <a:lnTo>
                    <a:pt x="385" y="170"/>
                  </a:lnTo>
                  <a:lnTo>
                    <a:pt x="385" y="168"/>
                  </a:lnTo>
                  <a:lnTo>
                    <a:pt x="385" y="166"/>
                  </a:lnTo>
                  <a:lnTo>
                    <a:pt x="385" y="164"/>
                  </a:lnTo>
                  <a:lnTo>
                    <a:pt x="385" y="162"/>
                  </a:lnTo>
                  <a:lnTo>
                    <a:pt x="389" y="154"/>
                  </a:lnTo>
                  <a:lnTo>
                    <a:pt x="389" y="154"/>
                  </a:lnTo>
                  <a:lnTo>
                    <a:pt x="391" y="152"/>
                  </a:lnTo>
                  <a:lnTo>
                    <a:pt x="391" y="152"/>
                  </a:lnTo>
                  <a:lnTo>
                    <a:pt x="391" y="154"/>
                  </a:lnTo>
                  <a:lnTo>
                    <a:pt x="389" y="158"/>
                  </a:lnTo>
                  <a:lnTo>
                    <a:pt x="387" y="162"/>
                  </a:lnTo>
                  <a:lnTo>
                    <a:pt x="387" y="166"/>
                  </a:lnTo>
                  <a:lnTo>
                    <a:pt x="387" y="166"/>
                  </a:lnTo>
                  <a:lnTo>
                    <a:pt x="391" y="166"/>
                  </a:lnTo>
                  <a:lnTo>
                    <a:pt x="391" y="166"/>
                  </a:lnTo>
                  <a:lnTo>
                    <a:pt x="393" y="168"/>
                  </a:lnTo>
                  <a:lnTo>
                    <a:pt x="393" y="170"/>
                  </a:lnTo>
                  <a:lnTo>
                    <a:pt x="395" y="174"/>
                  </a:lnTo>
                  <a:lnTo>
                    <a:pt x="395" y="174"/>
                  </a:lnTo>
                  <a:lnTo>
                    <a:pt x="397" y="174"/>
                  </a:lnTo>
                  <a:lnTo>
                    <a:pt x="395" y="172"/>
                  </a:lnTo>
                  <a:lnTo>
                    <a:pt x="395" y="160"/>
                  </a:lnTo>
                  <a:lnTo>
                    <a:pt x="397" y="158"/>
                  </a:lnTo>
                  <a:lnTo>
                    <a:pt x="395" y="158"/>
                  </a:lnTo>
                  <a:lnTo>
                    <a:pt x="397" y="152"/>
                  </a:lnTo>
                  <a:lnTo>
                    <a:pt x="404" y="140"/>
                  </a:lnTo>
                  <a:lnTo>
                    <a:pt x="410" y="125"/>
                  </a:lnTo>
                  <a:lnTo>
                    <a:pt x="414" y="117"/>
                  </a:lnTo>
                  <a:lnTo>
                    <a:pt x="422" y="109"/>
                  </a:lnTo>
                  <a:lnTo>
                    <a:pt x="430" y="101"/>
                  </a:lnTo>
                  <a:lnTo>
                    <a:pt x="434" y="99"/>
                  </a:lnTo>
                  <a:lnTo>
                    <a:pt x="438" y="96"/>
                  </a:lnTo>
                  <a:lnTo>
                    <a:pt x="436" y="96"/>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96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SC</a:t>
              </a:r>
            </a:p>
          </p:txBody>
        </p:sp>
        <p:sp>
          <p:nvSpPr>
            <p:cNvPr id="16" name="Freeform 16">
              <a:extLst>
                <a:ext uri="{FF2B5EF4-FFF2-40B4-BE49-F238E27FC236}">
                  <a16:creationId xmlns:a16="http://schemas.microsoft.com/office/drawing/2014/main" id="{5FA28382-A71D-40C1-8272-45D4CE266BEB}"/>
                </a:ext>
              </a:extLst>
            </p:cNvPr>
            <p:cNvSpPr>
              <a:spLocks noEditPoints="1"/>
            </p:cNvSpPr>
            <p:nvPr/>
          </p:nvSpPr>
          <p:spPr bwMode="auto">
            <a:xfrm>
              <a:off x="5014" y="607"/>
              <a:ext cx="59" cy="92"/>
            </a:xfrm>
            <a:custGeom>
              <a:avLst/>
              <a:gdLst>
                <a:gd name="T0" fmla="*/ 41 w 59"/>
                <a:gd name="T1" fmla="*/ 86 h 92"/>
                <a:gd name="T2" fmla="*/ 39 w 59"/>
                <a:gd name="T3" fmla="*/ 86 h 92"/>
                <a:gd name="T4" fmla="*/ 37 w 59"/>
                <a:gd name="T5" fmla="*/ 90 h 92"/>
                <a:gd name="T6" fmla="*/ 43 w 59"/>
                <a:gd name="T7" fmla="*/ 92 h 92"/>
                <a:gd name="T8" fmla="*/ 43 w 59"/>
                <a:gd name="T9" fmla="*/ 88 h 92"/>
                <a:gd name="T10" fmla="*/ 47 w 59"/>
                <a:gd name="T11" fmla="*/ 45 h 92"/>
                <a:gd name="T12" fmla="*/ 47 w 59"/>
                <a:gd name="T13" fmla="*/ 49 h 92"/>
                <a:gd name="T14" fmla="*/ 47 w 59"/>
                <a:gd name="T15" fmla="*/ 51 h 92"/>
                <a:gd name="T16" fmla="*/ 47 w 59"/>
                <a:gd name="T17" fmla="*/ 57 h 92"/>
                <a:gd name="T18" fmla="*/ 49 w 59"/>
                <a:gd name="T19" fmla="*/ 53 h 92"/>
                <a:gd name="T20" fmla="*/ 59 w 59"/>
                <a:gd name="T21" fmla="*/ 49 h 92"/>
                <a:gd name="T22" fmla="*/ 57 w 59"/>
                <a:gd name="T23" fmla="*/ 39 h 92"/>
                <a:gd name="T24" fmla="*/ 53 w 59"/>
                <a:gd name="T25" fmla="*/ 35 h 92"/>
                <a:gd name="T26" fmla="*/ 53 w 59"/>
                <a:gd name="T27" fmla="*/ 41 h 92"/>
                <a:gd name="T28" fmla="*/ 53 w 59"/>
                <a:gd name="T29" fmla="*/ 45 h 92"/>
                <a:gd name="T30" fmla="*/ 51 w 59"/>
                <a:gd name="T31" fmla="*/ 49 h 92"/>
                <a:gd name="T32" fmla="*/ 51 w 59"/>
                <a:gd name="T33" fmla="*/ 53 h 92"/>
                <a:gd name="T34" fmla="*/ 53 w 59"/>
                <a:gd name="T35" fmla="*/ 55 h 92"/>
                <a:gd name="T36" fmla="*/ 57 w 59"/>
                <a:gd name="T37" fmla="*/ 51 h 92"/>
                <a:gd name="T38" fmla="*/ 53 w 59"/>
                <a:gd name="T39" fmla="*/ 30 h 92"/>
                <a:gd name="T40" fmla="*/ 53 w 59"/>
                <a:gd name="T41" fmla="*/ 28 h 92"/>
                <a:gd name="T42" fmla="*/ 47 w 59"/>
                <a:gd name="T43" fmla="*/ 22 h 92"/>
                <a:gd name="T44" fmla="*/ 43 w 59"/>
                <a:gd name="T45" fmla="*/ 20 h 92"/>
                <a:gd name="T46" fmla="*/ 41 w 59"/>
                <a:gd name="T47" fmla="*/ 14 h 92"/>
                <a:gd name="T48" fmla="*/ 41 w 59"/>
                <a:gd name="T49" fmla="*/ 12 h 92"/>
                <a:gd name="T50" fmla="*/ 39 w 59"/>
                <a:gd name="T51" fmla="*/ 12 h 92"/>
                <a:gd name="T52" fmla="*/ 35 w 59"/>
                <a:gd name="T53" fmla="*/ 4 h 92"/>
                <a:gd name="T54" fmla="*/ 23 w 59"/>
                <a:gd name="T55" fmla="*/ 2 h 92"/>
                <a:gd name="T56" fmla="*/ 2 w 59"/>
                <a:gd name="T57" fmla="*/ 14 h 92"/>
                <a:gd name="T58" fmla="*/ 8 w 59"/>
                <a:gd name="T59" fmla="*/ 39 h 92"/>
                <a:gd name="T60" fmla="*/ 14 w 59"/>
                <a:gd name="T61" fmla="*/ 59 h 92"/>
                <a:gd name="T62" fmla="*/ 14 w 59"/>
                <a:gd name="T63" fmla="*/ 71 h 92"/>
                <a:gd name="T64" fmla="*/ 23 w 59"/>
                <a:gd name="T65" fmla="*/ 78 h 92"/>
                <a:gd name="T66" fmla="*/ 41 w 59"/>
                <a:gd name="T67" fmla="*/ 67 h 92"/>
                <a:gd name="T68" fmla="*/ 43 w 59"/>
                <a:gd name="T69" fmla="*/ 65 h 92"/>
                <a:gd name="T70" fmla="*/ 43 w 59"/>
                <a:gd name="T71" fmla="*/ 49 h 92"/>
                <a:gd name="T72" fmla="*/ 43 w 59"/>
                <a:gd name="T73" fmla="*/ 43 h 92"/>
                <a:gd name="T74" fmla="*/ 41 w 59"/>
                <a:gd name="T75" fmla="*/ 37 h 92"/>
                <a:gd name="T76" fmla="*/ 39 w 59"/>
                <a:gd name="T77" fmla="*/ 32 h 92"/>
                <a:gd name="T78" fmla="*/ 43 w 59"/>
                <a:gd name="T79" fmla="*/ 35 h 92"/>
                <a:gd name="T80" fmla="*/ 43 w 59"/>
                <a:gd name="T81" fmla="*/ 28 h 92"/>
                <a:gd name="T82" fmla="*/ 41 w 59"/>
                <a:gd name="T83" fmla="*/ 26 h 92"/>
                <a:gd name="T84" fmla="*/ 41 w 59"/>
                <a:gd name="T85" fmla="*/ 20 h 92"/>
                <a:gd name="T86" fmla="*/ 43 w 59"/>
                <a:gd name="T87" fmla="*/ 26 h 92"/>
                <a:gd name="T88" fmla="*/ 47 w 59"/>
                <a:gd name="T89" fmla="*/ 26 h 92"/>
                <a:gd name="T90" fmla="*/ 49 w 59"/>
                <a:gd name="T91" fmla="*/ 24 h 92"/>
                <a:gd name="T92" fmla="*/ 49 w 59"/>
                <a:gd name="T93" fmla="*/ 32 h 92"/>
                <a:gd name="T94" fmla="*/ 53 w 59"/>
                <a:gd name="T95"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92">
                  <a:moveTo>
                    <a:pt x="43" y="88"/>
                  </a:moveTo>
                  <a:lnTo>
                    <a:pt x="41" y="88"/>
                  </a:lnTo>
                  <a:lnTo>
                    <a:pt x="41" y="86"/>
                  </a:lnTo>
                  <a:lnTo>
                    <a:pt x="41" y="86"/>
                  </a:lnTo>
                  <a:lnTo>
                    <a:pt x="41" y="84"/>
                  </a:lnTo>
                  <a:lnTo>
                    <a:pt x="41" y="84"/>
                  </a:lnTo>
                  <a:lnTo>
                    <a:pt x="39" y="84"/>
                  </a:lnTo>
                  <a:lnTo>
                    <a:pt x="39" y="86"/>
                  </a:lnTo>
                  <a:lnTo>
                    <a:pt x="41" y="86"/>
                  </a:lnTo>
                  <a:lnTo>
                    <a:pt x="39" y="88"/>
                  </a:lnTo>
                  <a:lnTo>
                    <a:pt x="39" y="88"/>
                  </a:lnTo>
                  <a:lnTo>
                    <a:pt x="37" y="90"/>
                  </a:lnTo>
                  <a:lnTo>
                    <a:pt x="39" y="90"/>
                  </a:lnTo>
                  <a:lnTo>
                    <a:pt x="39" y="92"/>
                  </a:lnTo>
                  <a:lnTo>
                    <a:pt x="41" y="92"/>
                  </a:lnTo>
                  <a:lnTo>
                    <a:pt x="43" y="92"/>
                  </a:lnTo>
                  <a:lnTo>
                    <a:pt x="43" y="90"/>
                  </a:lnTo>
                  <a:lnTo>
                    <a:pt x="43" y="90"/>
                  </a:lnTo>
                  <a:lnTo>
                    <a:pt x="43" y="90"/>
                  </a:lnTo>
                  <a:lnTo>
                    <a:pt x="43" y="88"/>
                  </a:lnTo>
                  <a:close/>
                  <a:moveTo>
                    <a:pt x="49" y="47"/>
                  </a:moveTo>
                  <a:lnTo>
                    <a:pt x="49" y="45"/>
                  </a:lnTo>
                  <a:lnTo>
                    <a:pt x="47" y="45"/>
                  </a:lnTo>
                  <a:lnTo>
                    <a:pt x="47" y="45"/>
                  </a:lnTo>
                  <a:lnTo>
                    <a:pt x="47" y="45"/>
                  </a:lnTo>
                  <a:lnTo>
                    <a:pt x="47" y="45"/>
                  </a:lnTo>
                  <a:lnTo>
                    <a:pt x="45" y="49"/>
                  </a:lnTo>
                  <a:lnTo>
                    <a:pt x="47" y="49"/>
                  </a:lnTo>
                  <a:lnTo>
                    <a:pt x="47" y="51"/>
                  </a:lnTo>
                  <a:lnTo>
                    <a:pt x="47" y="51"/>
                  </a:lnTo>
                  <a:lnTo>
                    <a:pt x="47" y="51"/>
                  </a:lnTo>
                  <a:lnTo>
                    <a:pt x="47" y="51"/>
                  </a:lnTo>
                  <a:lnTo>
                    <a:pt x="47" y="53"/>
                  </a:lnTo>
                  <a:lnTo>
                    <a:pt x="47" y="53"/>
                  </a:lnTo>
                  <a:lnTo>
                    <a:pt x="47" y="55"/>
                  </a:lnTo>
                  <a:lnTo>
                    <a:pt x="47" y="57"/>
                  </a:lnTo>
                  <a:lnTo>
                    <a:pt x="47" y="55"/>
                  </a:lnTo>
                  <a:lnTo>
                    <a:pt x="49" y="55"/>
                  </a:lnTo>
                  <a:lnTo>
                    <a:pt x="49" y="55"/>
                  </a:lnTo>
                  <a:lnTo>
                    <a:pt x="49" y="53"/>
                  </a:lnTo>
                  <a:lnTo>
                    <a:pt x="49" y="53"/>
                  </a:lnTo>
                  <a:lnTo>
                    <a:pt x="49" y="51"/>
                  </a:lnTo>
                  <a:lnTo>
                    <a:pt x="49" y="47"/>
                  </a:lnTo>
                  <a:close/>
                  <a:moveTo>
                    <a:pt x="59" y="49"/>
                  </a:moveTo>
                  <a:lnTo>
                    <a:pt x="59" y="49"/>
                  </a:lnTo>
                  <a:lnTo>
                    <a:pt x="59" y="47"/>
                  </a:lnTo>
                  <a:lnTo>
                    <a:pt x="59" y="45"/>
                  </a:lnTo>
                  <a:lnTo>
                    <a:pt x="57" y="39"/>
                  </a:lnTo>
                  <a:lnTo>
                    <a:pt x="57" y="35"/>
                  </a:lnTo>
                  <a:lnTo>
                    <a:pt x="57" y="32"/>
                  </a:lnTo>
                  <a:lnTo>
                    <a:pt x="55" y="32"/>
                  </a:lnTo>
                  <a:lnTo>
                    <a:pt x="53" y="35"/>
                  </a:lnTo>
                  <a:lnTo>
                    <a:pt x="53" y="37"/>
                  </a:lnTo>
                  <a:lnTo>
                    <a:pt x="53" y="37"/>
                  </a:lnTo>
                  <a:lnTo>
                    <a:pt x="53" y="41"/>
                  </a:lnTo>
                  <a:lnTo>
                    <a:pt x="53" y="41"/>
                  </a:lnTo>
                  <a:lnTo>
                    <a:pt x="53" y="43"/>
                  </a:lnTo>
                  <a:lnTo>
                    <a:pt x="51" y="43"/>
                  </a:lnTo>
                  <a:lnTo>
                    <a:pt x="51" y="43"/>
                  </a:lnTo>
                  <a:lnTo>
                    <a:pt x="53" y="45"/>
                  </a:lnTo>
                  <a:lnTo>
                    <a:pt x="53" y="45"/>
                  </a:lnTo>
                  <a:lnTo>
                    <a:pt x="53" y="47"/>
                  </a:lnTo>
                  <a:lnTo>
                    <a:pt x="51" y="47"/>
                  </a:lnTo>
                  <a:lnTo>
                    <a:pt x="51" y="49"/>
                  </a:lnTo>
                  <a:lnTo>
                    <a:pt x="53" y="49"/>
                  </a:lnTo>
                  <a:lnTo>
                    <a:pt x="53" y="51"/>
                  </a:lnTo>
                  <a:lnTo>
                    <a:pt x="53" y="51"/>
                  </a:lnTo>
                  <a:lnTo>
                    <a:pt x="51" y="53"/>
                  </a:lnTo>
                  <a:lnTo>
                    <a:pt x="51" y="55"/>
                  </a:lnTo>
                  <a:lnTo>
                    <a:pt x="51" y="55"/>
                  </a:lnTo>
                  <a:lnTo>
                    <a:pt x="51" y="55"/>
                  </a:lnTo>
                  <a:lnTo>
                    <a:pt x="53" y="55"/>
                  </a:lnTo>
                  <a:lnTo>
                    <a:pt x="53" y="53"/>
                  </a:lnTo>
                  <a:lnTo>
                    <a:pt x="55" y="53"/>
                  </a:lnTo>
                  <a:lnTo>
                    <a:pt x="55" y="51"/>
                  </a:lnTo>
                  <a:lnTo>
                    <a:pt x="57" y="51"/>
                  </a:lnTo>
                  <a:lnTo>
                    <a:pt x="59" y="51"/>
                  </a:lnTo>
                  <a:lnTo>
                    <a:pt x="59" y="49"/>
                  </a:lnTo>
                  <a:close/>
                  <a:moveTo>
                    <a:pt x="53" y="32"/>
                  </a:moveTo>
                  <a:lnTo>
                    <a:pt x="53" y="30"/>
                  </a:lnTo>
                  <a:lnTo>
                    <a:pt x="55" y="30"/>
                  </a:lnTo>
                  <a:lnTo>
                    <a:pt x="53" y="30"/>
                  </a:lnTo>
                  <a:lnTo>
                    <a:pt x="53" y="28"/>
                  </a:lnTo>
                  <a:lnTo>
                    <a:pt x="53" y="28"/>
                  </a:lnTo>
                  <a:lnTo>
                    <a:pt x="53" y="28"/>
                  </a:lnTo>
                  <a:lnTo>
                    <a:pt x="51" y="24"/>
                  </a:lnTo>
                  <a:lnTo>
                    <a:pt x="49" y="22"/>
                  </a:lnTo>
                  <a:lnTo>
                    <a:pt x="47" y="22"/>
                  </a:lnTo>
                  <a:lnTo>
                    <a:pt x="47" y="22"/>
                  </a:lnTo>
                  <a:lnTo>
                    <a:pt x="45" y="22"/>
                  </a:lnTo>
                  <a:lnTo>
                    <a:pt x="43" y="22"/>
                  </a:lnTo>
                  <a:lnTo>
                    <a:pt x="43" y="20"/>
                  </a:lnTo>
                  <a:lnTo>
                    <a:pt x="43" y="20"/>
                  </a:lnTo>
                  <a:lnTo>
                    <a:pt x="43" y="20"/>
                  </a:lnTo>
                  <a:lnTo>
                    <a:pt x="43" y="16"/>
                  </a:lnTo>
                  <a:lnTo>
                    <a:pt x="41" y="14"/>
                  </a:lnTo>
                  <a:lnTo>
                    <a:pt x="41" y="14"/>
                  </a:lnTo>
                  <a:lnTo>
                    <a:pt x="41" y="14"/>
                  </a:lnTo>
                  <a:lnTo>
                    <a:pt x="41" y="12"/>
                  </a:lnTo>
                  <a:lnTo>
                    <a:pt x="41" y="12"/>
                  </a:lnTo>
                  <a:lnTo>
                    <a:pt x="41" y="12"/>
                  </a:lnTo>
                  <a:lnTo>
                    <a:pt x="41" y="10"/>
                  </a:lnTo>
                  <a:lnTo>
                    <a:pt x="39" y="10"/>
                  </a:lnTo>
                  <a:lnTo>
                    <a:pt x="39" y="12"/>
                  </a:lnTo>
                  <a:lnTo>
                    <a:pt x="37" y="12"/>
                  </a:lnTo>
                  <a:lnTo>
                    <a:pt x="37" y="10"/>
                  </a:lnTo>
                  <a:lnTo>
                    <a:pt x="37" y="10"/>
                  </a:lnTo>
                  <a:lnTo>
                    <a:pt x="35" y="4"/>
                  </a:lnTo>
                  <a:lnTo>
                    <a:pt x="35" y="0"/>
                  </a:lnTo>
                  <a:lnTo>
                    <a:pt x="33" y="0"/>
                  </a:lnTo>
                  <a:lnTo>
                    <a:pt x="29" y="0"/>
                  </a:lnTo>
                  <a:lnTo>
                    <a:pt x="23" y="2"/>
                  </a:lnTo>
                  <a:lnTo>
                    <a:pt x="14" y="4"/>
                  </a:lnTo>
                  <a:lnTo>
                    <a:pt x="8" y="6"/>
                  </a:lnTo>
                  <a:lnTo>
                    <a:pt x="0" y="8"/>
                  </a:lnTo>
                  <a:lnTo>
                    <a:pt x="2" y="14"/>
                  </a:lnTo>
                  <a:lnTo>
                    <a:pt x="4" y="20"/>
                  </a:lnTo>
                  <a:lnTo>
                    <a:pt x="6" y="26"/>
                  </a:lnTo>
                  <a:lnTo>
                    <a:pt x="8" y="32"/>
                  </a:lnTo>
                  <a:lnTo>
                    <a:pt x="8" y="39"/>
                  </a:lnTo>
                  <a:lnTo>
                    <a:pt x="10" y="45"/>
                  </a:lnTo>
                  <a:lnTo>
                    <a:pt x="12" y="49"/>
                  </a:lnTo>
                  <a:lnTo>
                    <a:pt x="14" y="55"/>
                  </a:lnTo>
                  <a:lnTo>
                    <a:pt x="14" y="59"/>
                  </a:lnTo>
                  <a:lnTo>
                    <a:pt x="14" y="63"/>
                  </a:lnTo>
                  <a:lnTo>
                    <a:pt x="16" y="69"/>
                  </a:lnTo>
                  <a:lnTo>
                    <a:pt x="16" y="69"/>
                  </a:lnTo>
                  <a:lnTo>
                    <a:pt x="14" y="71"/>
                  </a:lnTo>
                  <a:lnTo>
                    <a:pt x="14" y="73"/>
                  </a:lnTo>
                  <a:lnTo>
                    <a:pt x="16" y="78"/>
                  </a:lnTo>
                  <a:lnTo>
                    <a:pt x="16" y="80"/>
                  </a:lnTo>
                  <a:lnTo>
                    <a:pt x="23" y="78"/>
                  </a:lnTo>
                  <a:lnTo>
                    <a:pt x="35" y="69"/>
                  </a:lnTo>
                  <a:lnTo>
                    <a:pt x="39" y="67"/>
                  </a:lnTo>
                  <a:lnTo>
                    <a:pt x="39" y="67"/>
                  </a:lnTo>
                  <a:lnTo>
                    <a:pt x="41" y="67"/>
                  </a:lnTo>
                  <a:lnTo>
                    <a:pt x="43" y="67"/>
                  </a:lnTo>
                  <a:lnTo>
                    <a:pt x="43" y="67"/>
                  </a:lnTo>
                  <a:lnTo>
                    <a:pt x="43" y="67"/>
                  </a:lnTo>
                  <a:lnTo>
                    <a:pt x="43" y="65"/>
                  </a:lnTo>
                  <a:lnTo>
                    <a:pt x="43" y="65"/>
                  </a:lnTo>
                  <a:lnTo>
                    <a:pt x="45" y="57"/>
                  </a:lnTo>
                  <a:lnTo>
                    <a:pt x="45" y="55"/>
                  </a:lnTo>
                  <a:lnTo>
                    <a:pt x="43" y="49"/>
                  </a:lnTo>
                  <a:lnTo>
                    <a:pt x="43" y="47"/>
                  </a:lnTo>
                  <a:lnTo>
                    <a:pt x="41" y="45"/>
                  </a:lnTo>
                  <a:lnTo>
                    <a:pt x="41" y="45"/>
                  </a:lnTo>
                  <a:lnTo>
                    <a:pt x="43" y="43"/>
                  </a:lnTo>
                  <a:lnTo>
                    <a:pt x="43" y="41"/>
                  </a:lnTo>
                  <a:lnTo>
                    <a:pt x="43" y="39"/>
                  </a:lnTo>
                  <a:lnTo>
                    <a:pt x="41" y="37"/>
                  </a:lnTo>
                  <a:lnTo>
                    <a:pt x="41" y="37"/>
                  </a:lnTo>
                  <a:lnTo>
                    <a:pt x="39" y="35"/>
                  </a:lnTo>
                  <a:lnTo>
                    <a:pt x="39" y="35"/>
                  </a:lnTo>
                  <a:lnTo>
                    <a:pt x="39" y="32"/>
                  </a:lnTo>
                  <a:lnTo>
                    <a:pt x="39" y="32"/>
                  </a:lnTo>
                  <a:lnTo>
                    <a:pt x="41" y="32"/>
                  </a:lnTo>
                  <a:lnTo>
                    <a:pt x="41" y="32"/>
                  </a:lnTo>
                  <a:lnTo>
                    <a:pt x="43" y="32"/>
                  </a:lnTo>
                  <a:lnTo>
                    <a:pt x="43" y="35"/>
                  </a:lnTo>
                  <a:lnTo>
                    <a:pt x="43" y="32"/>
                  </a:lnTo>
                  <a:lnTo>
                    <a:pt x="43" y="30"/>
                  </a:lnTo>
                  <a:lnTo>
                    <a:pt x="43" y="30"/>
                  </a:lnTo>
                  <a:lnTo>
                    <a:pt x="43" y="28"/>
                  </a:lnTo>
                  <a:lnTo>
                    <a:pt x="43" y="28"/>
                  </a:lnTo>
                  <a:lnTo>
                    <a:pt x="41" y="28"/>
                  </a:lnTo>
                  <a:lnTo>
                    <a:pt x="41" y="26"/>
                  </a:lnTo>
                  <a:lnTo>
                    <a:pt x="41" y="26"/>
                  </a:lnTo>
                  <a:lnTo>
                    <a:pt x="39" y="22"/>
                  </a:lnTo>
                  <a:lnTo>
                    <a:pt x="39" y="20"/>
                  </a:lnTo>
                  <a:lnTo>
                    <a:pt x="39" y="20"/>
                  </a:lnTo>
                  <a:lnTo>
                    <a:pt x="41" y="20"/>
                  </a:lnTo>
                  <a:lnTo>
                    <a:pt x="41" y="22"/>
                  </a:lnTo>
                  <a:lnTo>
                    <a:pt x="41" y="22"/>
                  </a:lnTo>
                  <a:lnTo>
                    <a:pt x="43" y="24"/>
                  </a:lnTo>
                  <a:lnTo>
                    <a:pt x="43" y="26"/>
                  </a:lnTo>
                  <a:lnTo>
                    <a:pt x="45" y="26"/>
                  </a:lnTo>
                  <a:lnTo>
                    <a:pt x="47" y="28"/>
                  </a:lnTo>
                  <a:lnTo>
                    <a:pt x="47" y="28"/>
                  </a:lnTo>
                  <a:lnTo>
                    <a:pt x="47" y="26"/>
                  </a:lnTo>
                  <a:lnTo>
                    <a:pt x="47" y="24"/>
                  </a:lnTo>
                  <a:lnTo>
                    <a:pt x="47" y="24"/>
                  </a:lnTo>
                  <a:lnTo>
                    <a:pt x="49" y="24"/>
                  </a:lnTo>
                  <a:lnTo>
                    <a:pt x="49" y="24"/>
                  </a:lnTo>
                  <a:lnTo>
                    <a:pt x="49" y="24"/>
                  </a:lnTo>
                  <a:lnTo>
                    <a:pt x="49" y="28"/>
                  </a:lnTo>
                  <a:lnTo>
                    <a:pt x="49" y="30"/>
                  </a:lnTo>
                  <a:lnTo>
                    <a:pt x="49" y="32"/>
                  </a:lnTo>
                  <a:lnTo>
                    <a:pt x="49" y="32"/>
                  </a:lnTo>
                  <a:lnTo>
                    <a:pt x="49" y="35"/>
                  </a:lnTo>
                  <a:lnTo>
                    <a:pt x="51" y="35"/>
                  </a:lnTo>
                  <a:lnTo>
                    <a:pt x="53" y="32"/>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7" name="Freeform 17">
              <a:extLst>
                <a:ext uri="{FF2B5EF4-FFF2-40B4-BE49-F238E27FC236}">
                  <a16:creationId xmlns:a16="http://schemas.microsoft.com/office/drawing/2014/main" id="{67EEDBEE-4D77-421D-A009-9C8D93E45642}"/>
                </a:ext>
              </a:extLst>
            </p:cNvPr>
            <p:cNvSpPr>
              <a:spLocks/>
            </p:cNvSpPr>
            <p:nvPr/>
          </p:nvSpPr>
          <p:spPr bwMode="auto">
            <a:xfrm>
              <a:off x="4317" y="685"/>
              <a:ext cx="510" cy="323"/>
            </a:xfrm>
            <a:custGeom>
              <a:avLst/>
              <a:gdLst>
                <a:gd name="T0" fmla="*/ 491 w 510"/>
                <a:gd name="T1" fmla="*/ 166 h 323"/>
                <a:gd name="T2" fmla="*/ 475 w 510"/>
                <a:gd name="T3" fmla="*/ 157 h 323"/>
                <a:gd name="T4" fmla="*/ 463 w 510"/>
                <a:gd name="T5" fmla="*/ 145 h 323"/>
                <a:gd name="T6" fmla="*/ 458 w 510"/>
                <a:gd name="T7" fmla="*/ 135 h 323"/>
                <a:gd name="T8" fmla="*/ 458 w 510"/>
                <a:gd name="T9" fmla="*/ 127 h 323"/>
                <a:gd name="T10" fmla="*/ 458 w 510"/>
                <a:gd name="T11" fmla="*/ 123 h 323"/>
                <a:gd name="T12" fmla="*/ 465 w 510"/>
                <a:gd name="T13" fmla="*/ 114 h 323"/>
                <a:gd name="T14" fmla="*/ 460 w 510"/>
                <a:gd name="T15" fmla="*/ 106 h 323"/>
                <a:gd name="T16" fmla="*/ 458 w 510"/>
                <a:gd name="T17" fmla="*/ 106 h 323"/>
                <a:gd name="T18" fmla="*/ 456 w 510"/>
                <a:gd name="T19" fmla="*/ 100 h 323"/>
                <a:gd name="T20" fmla="*/ 467 w 510"/>
                <a:gd name="T21" fmla="*/ 88 h 323"/>
                <a:gd name="T22" fmla="*/ 467 w 510"/>
                <a:gd name="T23" fmla="*/ 84 h 323"/>
                <a:gd name="T24" fmla="*/ 473 w 510"/>
                <a:gd name="T25" fmla="*/ 67 h 323"/>
                <a:gd name="T26" fmla="*/ 477 w 510"/>
                <a:gd name="T27" fmla="*/ 59 h 323"/>
                <a:gd name="T28" fmla="*/ 483 w 510"/>
                <a:gd name="T29" fmla="*/ 55 h 323"/>
                <a:gd name="T30" fmla="*/ 477 w 510"/>
                <a:gd name="T31" fmla="*/ 47 h 323"/>
                <a:gd name="T32" fmla="*/ 467 w 510"/>
                <a:gd name="T33" fmla="*/ 49 h 323"/>
                <a:gd name="T34" fmla="*/ 456 w 510"/>
                <a:gd name="T35" fmla="*/ 45 h 323"/>
                <a:gd name="T36" fmla="*/ 446 w 510"/>
                <a:gd name="T37" fmla="*/ 26 h 323"/>
                <a:gd name="T38" fmla="*/ 442 w 510"/>
                <a:gd name="T39" fmla="*/ 18 h 323"/>
                <a:gd name="T40" fmla="*/ 438 w 510"/>
                <a:gd name="T41" fmla="*/ 12 h 323"/>
                <a:gd name="T42" fmla="*/ 426 w 510"/>
                <a:gd name="T43" fmla="*/ 10 h 323"/>
                <a:gd name="T44" fmla="*/ 415 w 510"/>
                <a:gd name="T45" fmla="*/ 2 h 323"/>
                <a:gd name="T46" fmla="*/ 381 w 510"/>
                <a:gd name="T47" fmla="*/ 8 h 323"/>
                <a:gd name="T48" fmla="*/ 315 w 510"/>
                <a:gd name="T49" fmla="*/ 22 h 323"/>
                <a:gd name="T50" fmla="*/ 250 w 510"/>
                <a:gd name="T51" fmla="*/ 36 h 323"/>
                <a:gd name="T52" fmla="*/ 184 w 510"/>
                <a:gd name="T53" fmla="*/ 49 h 323"/>
                <a:gd name="T54" fmla="*/ 118 w 510"/>
                <a:gd name="T55" fmla="*/ 63 h 323"/>
                <a:gd name="T56" fmla="*/ 61 w 510"/>
                <a:gd name="T57" fmla="*/ 73 h 323"/>
                <a:gd name="T58" fmla="*/ 57 w 510"/>
                <a:gd name="T59" fmla="*/ 55 h 323"/>
                <a:gd name="T60" fmla="*/ 43 w 510"/>
                <a:gd name="T61" fmla="*/ 55 h 323"/>
                <a:gd name="T62" fmla="*/ 28 w 510"/>
                <a:gd name="T63" fmla="*/ 65 h 323"/>
                <a:gd name="T64" fmla="*/ 32 w 510"/>
                <a:gd name="T65" fmla="*/ 61 h 323"/>
                <a:gd name="T66" fmla="*/ 26 w 510"/>
                <a:gd name="T67" fmla="*/ 67 h 323"/>
                <a:gd name="T68" fmla="*/ 4 w 510"/>
                <a:gd name="T69" fmla="*/ 84 h 323"/>
                <a:gd name="T70" fmla="*/ 14 w 510"/>
                <a:gd name="T71" fmla="*/ 159 h 323"/>
                <a:gd name="T72" fmla="*/ 24 w 510"/>
                <a:gd name="T73" fmla="*/ 225 h 323"/>
                <a:gd name="T74" fmla="*/ 24 w 510"/>
                <a:gd name="T75" fmla="*/ 227 h 323"/>
                <a:gd name="T76" fmla="*/ 32 w 510"/>
                <a:gd name="T77" fmla="*/ 268 h 323"/>
                <a:gd name="T78" fmla="*/ 41 w 510"/>
                <a:gd name="T79" fmla="*/ 315 h 323"/>
                <a:gd name="T80" fmla="*/ 96 w 510"/>
                <a:gd name="T81" fmla="*/ 313 h 323"/>
                <a:gd name="T82" fmla="*/ 157 w 510"/>
                <a:gd name="T83" fmla="*/ 301 h 323"/>
                <a:gd name="T84" fmla="*/ 215 w 510"/>
                <a:gd name="T85" fmla="*/ 291 h 323"/>
                <a:gd name="T86" fmla="*/ 272 w 510"/>
                <a:gd name="T87" fmla="*/ 278 h 323"/>
                <a:gd name="T88" fmla="*/ 329 w 510"/>
                <a:gd name="T89" fmla="*/ 268 h 323"/>
                <a:gd name="T90" fmla="*/ 385 w 510"/>
                <a:gd name="T91" fmla="*/ 256 h 323"/>
                <a:gd name="T92" fmla="*/ 434 w 510"/>
                <a:gd name="T93" fmla="*/ 245 h 323"/>
                <a:gd name="T94" fmla="*/ 440 w 510"/>
                <a:gd name="T95" fmla="*/ 231 h 323"/>
                <a:gd name="T96" fmla="*/ 456 w 510"/>
                <a:gd name="T97" fmla="*/ 227 h 323"/>
                <a:gd name="T98" fmla="*/ 465 w 510"/>
                <a:gd name="T99" fmla="*/ 223 h 323"/>
                <a:gd name="T100" fmla="*/ 481 w 510"/>
                <a:gd name="T101" fmla="*/ 213 h 323"/>
                <a:gd name="T102" fmla="*/ 487 w 510"/>
                <a:gd name="T103" fmla="*/ 200 h 323"/>
                <a:gd name="T104" fmla="*/ 497 w 510"/>
                <a:gd name="T105" fmla="*/ 190 h 323"/>
                <a:gd name="T106" fmla="*/ 508 w 510"/>
                <a:gd name="T107" fmla="*/ 18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0" h="323">
                  <a:moveTo>
                    <a:pt x="506" y="176"/>
                  </a:moveTo>
                  <a:lnTo>
                    <a:pt x="499" y="174"/>
                  </a:lnTo>
                  <a:lnTo>
                    <a:pt x="495" y="170"/>
                  </a:lnTo>
                  <a:lnTo>
                    <a:pt x="493" y="168"/>
                  </a:lnTo>
                  <a:lnTo>
                    <a:pt x="493" y="166"/>
                  </a:lnTo>
                  <a:lnTo>
                    <a:pt x="491" y="166"/>
                  </a:lnTo>
                  <a:lnTo>
                    <a:pt x="487" y="163"/>
                  </a:lnTo>
                  <a:lnTo>
                    <a:pt x="485" y="159"/>
                  </a:lnTo>
                  <a:lnTo>
                    <a:pt x="483" y="157"/>
                  </a:lnTo>
                  <a:lnTo>
                    <a:pt x="479" y="159"/>
                  </a:lnTo>
                  <a:lnTo>
                    <a:pt x="477" y="159"/>
                  </a:lnTo>
                  <a:lnTo>
                    <a:pt x="475" y="157"/>
                  </a:lnTo>
                  <a:lnTo>
                    <a:pt x="475" y="155"/>
                  </a:lnTo>
                  <a:lnTo>
                    <a:pt x="473" y="147"/>
                  </a:lnTo>
                  <a:lnTo>
                    <a:pt x="471" y="145"/>
                  </a:lnTo>
                  <a:lnTo>
                    <a:pt x="465" y="145"/>
                  </a:lnTo>
                  <a:lnTo>
                    <a:pt x="463" y="145"/>
                  </a:lnTo>
                  <a:lnTo>
                    <a:pt x="463" y="145"/>
                  </a:lnTo>
                  <a:lnTo>
                    <a:pt x="460" y="143"/>
                  </a:lnTo>
                  <a:lnTo>
                    <a:pt x="460" y="141"/>
                  </a:lnTo>
                  <a:lnTo>
                    <a:pt x="460" y="141"/>
                  </a:lnTo>
                  <a:lnTo>
                    <a:pt x="460" y="139"/>
                  </a:lnTo>
                  <a:lnTo>
                    <a:pt x="458" y="137"/>
                  </a:lnTo>
                  <a:lnTo>
                    <a:pt x="458" y="135"/>
                  </a:lnTo>
                  <a:lnTo>
                    <a:pt x="458" y="135"/>
                  </a:lnTo>
                  <a:lnTo>
                    <a:pt x="458" y="133"/>
                  </a:lnTo>
                  <a:lnTo>
                    <a:pt x="458" y="133"/>
                  </a:lnTo>
                  <a:lnTo>
                    <a:pt x="458" y="131"/>
                  </a:lnTo>
                  <a:lnTo>
                    <a:pt x="458" y="127"/>
                  </a:lnTo>
                  <a:lnTo>
                    <a:pt x="458" y="127"/>
                  </a:lnTo>
                  <a:lnTo>
                    <a:pt x="456" y="127"/>
                  </a:lnTo>
                  <a:lnTo>
                    <a:pt x="456" y="127"/>
                  </a:lnTo>
                  <a:lnTo>
                    <a:pt x="456" y="125"/>
                  </a:lnTo>
                  <a:lnTo>
                    <a:pt x="458" y="125"/>
                  </a:lnTo>
                  <a:lnTo>
                    <a:pt x="458" y="125"/>
                  </a:lnTo>
                  <a:lnTo>
                    <a:pt x="458" y="123"/>
                  </a:lnTo>
                  <a:lnTo>
                    <a:pt x="460" y="123"/>
                  </a:lnTo>
                  <a:lnTo>
                    <a:pt x="463" y="123"/>
                  </a:lnTo>
                  <a:lnTo>
                    <a:pt x="463" y="120"/>
                  </a:lnTo>
                  <a:lnTo>
                    <a:pt x="463" y="118"/>
                  </a:lnTo>
                  <a:lnTo>
                    <a:pt x="463" y="116"/>
                  </a:lnTo>
                  <a:lnTo>
                    <a:pt x="465" y="114"/>
                  </a:lnTo>
                  <a:lnTo>
                    <a:pt x="465" y="114"/>
                  </a:lnTo>
                  <a:lnTo>
                    <a:pt x="465" y="112"/>
                  </a:lnTo>
                  <a:lnTo>
                    <a:pt x="465" y="110"/>
                  </a:lnTo>
                  <a:lnTo>
                    <a:pt x="463" y="108"/>
                  </a:lnTo>
                  <a:lnTo>
                    <a:pt x="460" y="106"/>
                  </a:lnTo>
                  <a:lnTo>
                    <a:pt x="460" y="106"/>
                  </a:lnTo>
                  <a:lnTo>
                    <a:pt x="460" y="106"/>
                  </a:lnTo>
                  <a:lnTo>
                    <a:pt x="460" y="106"/>
                  </a:lnTo>
                  <a:lnTo>
                    <a:pt x="458" y="106"/>
                  </a:lnTo>
                  <a:lnTo>
                    <a:pt x="458" y="106"/>
                  </a:lnTo>
                  <a:lnTo>
                    <a:pt x="458" y="106"/>
                  </a:lnTo>
                  <a:lnTo>
                    <a:pt x="458" y="106"/>
                  </a:lnTo>
                  <a:lnTo>
                    <a:pt x="458" y="104"/>
                  </a:lnTo>
                  <a:lnTo>
                    <a:pt x="458" y="104"/>
                  </a:lnTo>
                  <a:lnTo>
                    <a:pt x="456" y="104"/>
                  </a:lnTo>
                  <a:lnTo>
                    <a:pt x="456" y="102"/>
                  </a:lnTo>
                  <a:lnTo>
                    <a:pt x="456" y="102"/>
                  </a:lnTo>
                  <a:lnTo>
                    <a:pt x="456" y="100"/>
                  </a:lnTo>
                  <a:lnTo>
                    <a:pt x="458" y="98"/>
                  </a:lnTo>
                  <a:lnTo>
                    <a:pt x="458" y="96"/>
                  </a:lnTo>
                  <a:lnTo>
                    <a:pt x="460" y="96"/>
                  </a:lnTo>
                  <a:lnTo>
                    <a:pt x="463" y="94"/>
                  </a:lnTo>
                  <a:lnTo>
                    <a:pt x="463" y="94"/>
                  </a:lnTo>
                  <a:lnTo>
                    <a:pt x="467" y="88"/>
                  </a:lnTo>
                  <a:lnTo>
                    <a:pt x="467" y="88"/>
                  </a:lnTo>
                  <a:lnTo>
                    <a:pt x="467" y="88"/>
                  </a:lnTo>
                  <a:lnTo>
                    <a:pt x="465" y="86"/>
                  </a:lnTo>
                  <a:lnTo>
                    <a:pt x="467" y="86"/>
                  </a:lnTo>
                  <a:lnTo>
                    <a:pt x="467" y="86"/>
                  </a:lnTo>
                  <a:lnTo>
                    <a:pt x="467" y="84"/>
                  </a:lnTo>
                  <a:lnTo>
                    <a:pt x="467" y="84"/>
                  </a:lnTo>
                  <a:lnTo>
                    <a:pt x="469" y="84"/>
                  </a:lnTo>
                  <a:lnTo>
                    <a:pt x="471" y="77"/>
                  </a:lnTo>
                  <a:lnTo>
                    <a:pt x="473" y="71"/>
                  </a:lnTo>
                  <a:lnTo>
                    <a:pt x="473" y="69"/>
                  </a:lnTo>
                  <a:lnTo>
                    <a:pt x="473" y="67"/>
                  </a:lnTo>
                  <a:lnTo>
                    <a:pt x="473" y="67"/>
                  </a:lnTo>
                  <a:lnTo>
                    <a:pt x="477" y="61"/>
                  </a:lnTo>
                  <a:lnTo>
                    <a:pt x="477" y="61"/>
                  </a:lnTo>
                  <a:lnTo>
                    <a:pt x="477" y="59"/>
                  </a:lnTo>
                  <a:lnTo>
                    <a:pt x="477" y="59"/>
                  </a:lnTo>
                  <a:lnTo>
                    <a:pt x="477" y="59"/>
                  </a:lnTo>
                  <a:lnTo>
                    <a:pt x="477" y="59"/>
                  </a:lnTo>
                  <a:lnTo>
                    <a:pt x="479" y="57"/>
                  </a:lnTo>
                  <a:lnTo>
                    <a:pt x="479" y="57"/>
                  </a:lnTo>
                  <a:lnTo>
                    <a:pt x="481" y="57"/>
                  </a:lnTo>
                  <a:lnTo>
                    <a:pt x="483" y="55"/>
                  </a:lnTo>
                  <a:lnTo>
                    <a:pt x="483" y="55"/>
                  </a:lnTo>
                  <a:lnTo>
                    <a:pt x="481" y="53"/>
                  </a:lnTo>
                  <a:lnTo>
                    <a:pt x="479" y="51"/>
                  </a:lnTo>
                  <a:lnTo>
                    <a:pt x="479" y="51"/>
                  </a:lnTo>
                  <a:lnTo>
                    <a:pt x="477" y="49"/>
                  </a:lnTo>
                  <a:lnTo>
                    <a:pt x="477" y="49"/>
                  </a:lnTo>
                  <a:lnTo>
                    <a:pt x="477" y="47"/>
                  </a:lnTo>
                  <a:lnTo>
                    <a:pt x="475" y="49"/>
                  </a:lnTo>
                  <a:lnTo>
                    <a:pt x="475" y="49"/>
                  </a:lnTo>
                  <a:lnTo>
                    <a:pt x="475" y="49"/>
                  </a:lnTo>
                  <a:lnTo>
                    <a:pt x="473" y="49"/>
                  </a:lnTo>
                  <a:lnTo>
                    <a:pt x="471" y="47"/>
                  </a:lnTo>
                  <a:lnTo>
                    <a:pt x="467" y="49"/>
                  </a:lnTo>
                  <a:lnTo>
                    <a:pt x="465" y="49"/>
                  </a:lnTo>
                  <a:lnTo>
                    <a:pt x="465" y="49"/>
                  </a:lnTo>
                  <a:lnTo>
                    <a:pt x="463" y="47"/>
                  </a:lnTo>
                  <a:lnTo>
                    <a:pt x="460" y="47"/>
                  </a:lnTo>
                  <a:lnTo>
                    <a:pt x="458" y="47"/>
                  </a:lnTo>
                  <a:lnTo>
                    <a:pt x="456" y="45"/>
                  </a:lnTo>
                  <a:lnTo>
                    <a:pt x="454" y="45"/>
                  </a:lnTo>
                  <a:lnTo>
                    <a:pt x="448" y="36"/>
                  </a:lnTo>
                  <a:lnTo>
                    <a:pt x="448" y="36"/>
                  </a:lnTo>
                  <a:lnTo>
                    <a:pt x="446" y="34"/>
                  </a:lnTo>
                  <a:lnTo>
                    <a:pt x="446" y="30"/>
                  </a:lnTo>
                  <a:lnTo>
                    <a:pt x="446" y="26"/>
                  </a:lnTo>
                  <a:lnTo>
                    <a:pt x="444" y="24"/>
                  </a:lnTo>
                  <a:lnTo>
                    <a:pt x="444" y="22"/>
                  </a:lnTo>
                  <a:lnTo>
                    <a:pt x="444" y="22"/>
                  </a:lnTo>
                  <a:lnTo>
                    <a:pt x="444" y="20"/>
                  </a:lnTo>
                  <a:lnTo>
                    <a:pt x="444" y="18"/>
                  </a:lnTo>
                  <a:lnTo>
                    <a:pt x="442" y="18"/>
                  </a:lnTo>
                  <a:lnTo>
                    <a:pt x="440" y="18"/>
                  </a:lnTo>
                  <a:lnTo>
                    <a:pt x="440" y="16"/>
                  </a:lnTo>
                  <a:lnTo>
                    <a:pt x="440" y="14"/>
                  </a:lnTo>
                  <a:lnTo>
                    <a:pt x="440" y="14"/>
                  </a:lnTo>
                  <a:lnTo>
                    <a:pt x="440" y="12"/>
                  </a:lnTo>
                  <a:lnTo>
                    <a:pt x="438" y="12"/>
                  </a:lnTo>
                  <a:lnTo>
                    <a:pt x="438" y="12"/>
                  </a:lnTo>
                  <a:lnTo>
                    <a:pt x="434" y="10"/>
                  </a:lnTo>
                  <a:lnTo>
                    <a:pt x="432" y="10"/>
                  </a:lnTo>
                  <a:lnTo>
                    <a:pt x="432" y="10"/>
                  </a:lnTo>
                  <a:lnTo>
                    <a:pt x="428" y="12"/>
                  </a:lnTo>
                  <a:lnTo>
                    <a:pt x="426" y="10"/>
                  </a:lnTo>
                  <a:lnTo>
                    <a:pt x="426" y="8"/>
                  </a:lnTo>
                  <a:lnTo>
                    <a:pt x="424" y="6"/>
                  </a:lnTo>
                  <a:lnTo>
                    <a:pt x="424" y="4"/>
                  </a:lnTo>
                  <a:lnTo>
                    <a:pt x="422" y="4"/>
                  </a:lnTo>
                  <a:lnTo>
                    <a:pt x="417" y="4"/>
                  </a:lnTo>
                  <a:lnTo>
                    <a:pt x="415" y="2"/>
                  </a:lnTo>
                  <a:lnTo>
                    <a:pt x="415" y="0"/>
                  </a:lnTo>
                  <a:lnTo>
                    <a:pt x="415" y="0"/>
                  </a:lnTo>
                  <a:lnTo>
                    <a:pt x="413" y="2"/>
                  </a:lnTo>
                  <a:lnTo>
                    <a:pt x="403" y="4"/>
                  </a:lnTo>
                  <a:lnTo>
                    <a:pt x="391" y="6"/>
                  </a:lnTo>
                  <a:lnTo>
                    <a:pt x="381" y="8"/>
                  </a:lnTo>
                  <a:lnTo>
                    <a:pt x="370" y="10"/>
                  </a:lnTo>
                  <a:lnTo>
                    <a:pt x="358" y="14"/>
                  </a:lnTo>
                  <a:lnTo>
                    <a:pt x="348" y="16"/>
                  </a:lnTo>
                  <a:lnTo>
                    <a:pt x="338" y="18"/>
                  </a:lnTo>
                  <a:lnTo>
                    <a:pt x="325" y="20"/>
                  </a:lnTo>
                  <a:lnTo>
                    <a:pt x="315" y="22"/>
                  </a:lnTo>
                  <a:lnTo>
                    <a:pt x="305" y="24"/>
                  </a:lnTo>
                  <a:lnTo>
                    <a:pt x="293" y="26"/>
                  </a:lnTo>
                  <a:lnTo>
                    <a:pt x="282" y="30"/>
                  </a:lnTo>
                  <a:lnTo>
                    <a:pt x="272" y="32"/>
                  </a:lnTo>
                  <a:lnTo>
                    <a:pt x="260" y="34"/>
                  </a:lnTo>
                  <a:lnTo>
                    <a:pt x="250" y="36"/>
                  </a:lnTo>
                  <a:lnTo>
                    <a:pt x="239" y="38"/>
                  </a:lnTo>
                  <a:lnTo>
                    <a:pt x="227" y="41"/>
                  </a:lnTo>
                  <a:lnTo>
                    <a:pt x="217" y="43"/>
                  </a:lnTo>
                  <a:lnTo>
                    <a:pt x="207" y="45"/>
                  </a:lnTo>
                  <a:lnTo>
                    <a:pt x="194" y="47"/>
                  </a:lnTo>
                  <a:lnTo>
                    <a:pt x="184" y="49"/>
                  </a:lnTo>
                  <a:lnTo>
                    <a:pt x="174" y="51"/>
                  </a:lnTo>
                  <a:lnTo>
                    <a:pt x="161" y="53"/>
                  </a:lnTo>
                  <a:lnTo>
                    <a:pt x="151" y="55"/>
                  </a:lnTo>
                  <a:lnTo>
                    <a:pt x="141" y="59"/>
                  </a:lnTo>
                  <a:lnTo>
                    <a:pt x="129" y="61"/>
                  </a:lnTo>
                  <a:lnTo>
                    <a:pt x="118" y="63"/>
                  </a:lnTo>
                  <a:lnTo>
                    <a:pt x="108" y="65"/>
                  </a:lnTo>
                  <a:lnTo>
                    <a:pt x="96" y="67"/>
                  </a:lnTo>
                  <a:lnTo>
                    <a:pt x="86" y="69"/>
                  </a:lnTo>
                  <a:lnTo>
                    <a:pt x="75" y="71"/>
                  </a:lnTo>
                  <a:lnTo>
                    <a:pt x="63" y="73"/>
                  </a:lnTo>
                  <a:lnTo>
                    <a:pt x="61" y="73"/>
                  </a:lnTo>
                  <a:lnTo>
                    <a:pt x="61" y="69"/>
                  </a:lnTo>
                  <a:lnTo>
                    <a:pt x="59" y="67"/>
                  </a:lnTo>
                  <a:lnTo>
                    <a:pt x="59" y="63"/>
                  </a:lnTo>
                  <a:lnTo>
                    <a:pt x="59" y="61"/>
                  </a:lnTo>
                  <a:lnTo>
                    <a:pt x="57" y="57"/>
                  </a:lnTo>
                  <a:lnTo>
                    <a:pt x="57" y="55"/>
                  </a:lnTo>
                  <a:lnTo>
                    <a:pt x="57" y="51"/>
                  </a:lnTo>
                  <a:lnTo>
                    <a:pt x="57" y="49"/>
                  </a:lnTo>
                  <a:lnTo>
                    <a:pt x="55" y="45"/>
                  </a:lnTo>
                  <a:lnTo>
                    <a:pt x="55" y="45"/>
                  </a:lnTo>
                  <a:lnTo>
                    <a:pt x="47" y="51"/>
                  </a:lnTo>
                  <a:lnTo>
                    <a:pt x="43" y="55"/>
                  </a:lnTo>
                  <a:lnTo>
                    <a:pt x="41" y="55"/>
                  </a:lnTo>
                  <a:lnTo>
                    <a:pt x="37" y="59"/>
                  </a:lnTo>
                  <a:lnTo>
                    <a:pt x="34" y="61"/>
                  </a:lnTo>
                  <a:lnTo>
                    <a:pt x="30" y="65"/>
                  </a:lnTo>
                  <a:lnTo>
                    <a:pt x="28" y="65"/>
                  </a:lnTo>
                  <a:lnTo>
                    <a:pt x="28" y="65"/>
                  </a:lnTo>
                  <a:lnTo>
                    <a:pt x="28" y="63"/>
                  </a:lnTo>
                  <a:lnTo>
                    <a:pt x="30" y="63"/>
                  </a:lnTo>
                  <a:lnTo>
                    <a:pt x="30" y="63"/>
                  </a:lnTo>
                  <a:lnTo>
                    <a:pt x="32" y="61"/>
                  </a:lnTo>
                  <a:lnTo>
                    <a:pt x="32" y="61"/>
                  </a:lnTo>
                  <a:lnTo>
                    <a:pt x="32" y="61"/>
                  </a:lnTo>
                  <a:lnTo>
                    <a:pt x="30" y="59"/>
                  </a:lnTo>
                  <a:lnTo>
                    <a:pt x="30" y="61"/>
                  </a:lnTo>
                  <a:lnTo>
                    <a:pt x="28" y="63"/>
                  </a:lnTo>
                  <a:lnTo>
                    <a:pt x="26" y="63"/>
                  </a:lnTo>
                  <a:lnTo>
                    <a:pt x="26" y="67"/>
                  </a:lnTo>
                  <a:lnTo>
                    <a:pt x="26" y="67"/>
                  </a:lnTo>
                  <a:lnTo>
                    <a:pt x="24" y="67"/>
                  </a:lnTo>
                  <a:lnTo>
                    <a:pt x="22" y="69"/>
                  </a:lnTo>
                  <a:lnTo>
                    <a:pt x="12" y="79"/>
                  </a:lnTo>
                  <a:lnTo>
                    <a:pt x="6" y="82"/>
                  </a:lnTo>
                  <a:lnTo>
                    <a:pt x="6" y="82"/>
                  </a:lnTo>
                  <a:lnTo>
                    <a:pt x="4" y="84"/>
                  </a:lnTo>
                  <a:lnTo>
                    <a:pt x="0" y="86"/>
                  </a:lnTo>
                  <a:lnTo>
                    <a:pt x="2" y="94"/>
                  </a:lnTo>
                  <a:lnTo>
                    <a:pt x="6" y="116"/>
                  </a:lnTo>
                  <a:lnTo>
                    <a:pt x="10" y="137"/>
                  </a:lnTo>
                  <a:lnTo>
                    <a:pt x="12" y="149"/>
                  </a:lnTo>
                  <a:lnTo>
                    <a:pt x="14" y="159"/>
                  </a:lnTo>
                  <a:lnTo>
                    <a:pt x="16" y="172"/>
                  </a:lnTo>
                  <a:lnTo>
                    <a:pt x="18" y="182"/>
                  </a:lnTo>
                  <a:lnTo>
                    <a:pt x="20" y="192"/>
                  </a:lnTo>
                  <a:lnTo>
                    <a:pt x="20" y="204"/>
                  </a:lnTo>
                  <a:lnTo>
                    <a:pt x="22" y="215"/>
                  </a:lnTo>
                  <a:lnTo>
                    <a:pt x="24" y="225"/>
                  </a:lnTo>
                  <a:lnTo>
                    <a:pt x="24" y="225"/>
                  </a:lnTo>
                  <a:lnTo>
                    <a:pt x="24" y="225"/>
                  </a:lnTo>
                  <a:lnTo>
                    <a:pt x="24" y="225"/>
                  </a:lnTo>
                  <a:lnTo>
                    <a:pt x="24" y="225"/>
                  </a:lnTo>
                  <a:lnTo>
                    <a:pt x="24" y="227"/>
                  </a:lnTo>
                  <a:lnTo>
                    <a:pt x="24" y="227"/>
                  </a:lnTo>
                  <a:lnTo>
                    <a:pt x="24" y="227"/>
                  </a:lnTo>
                  <a:lnTo>
                    <a:pt x="24" y="227"/>
                  </a:lnTo>
                  <a:lnTo>
                    <a:pt x="28" y="243"/>
                  </a:lnTo>
                  <a:lnTo>
                    <a:pt x="30" y="252"/>
                  </a:lnTo>
                  <a:lnTo>
                    <a:pt x="30" y="260"/>
                  </a:lnTo>
                  <a:lnTo>
                    <a:pt x="32" y="268"/>
                  </a:lnTo>
                  <a:lnTo>
                    <a:pt x="34" y="276"/>
                  </a:lnTo>
                  <a:lnTo>
                    <a:pt x="37" y="284"/>
                  </a:lnTo>
                  <a:lnTo>
                    <a:pt x="37" y="295"/>
                  </a:lnTo>
                  <a:lnTo>
                    <a:pt x="39" y="301"/>
                  </a:lnTo>
                  <a:lnTo>
                    <a:pt x="41" y="309"/>
                  </a:lnTo>
                  <a:lnTo>
                    <a:pt x="41" y="315"/>
                  </a:lnTo>
                  <a:lnTo>
                    <a:pt x="43" y="323"/>
                  </a:lnTo>
                  <a:lnTo>
                    <a:pt x="53" y="321"/>
                  </a:lnTo>
                  <a:lnTo>
                    <a:pt x="63" y="319"/>
                  </a:lnTo>
                  <a:lnTo>
                    <a:pt x="75" y="317"/>
                  </a:lnTo>
                  <a:lnTo>
                    <a:pt x="86" y="315"/>
                  </a:lnTo>
                  <a:lnTo>
                    <a:pt x="96" y="313"/>
                  </a:lnTo>
                  <a:lnTo>
                    <a:pt x="106" y="311"/>
                  </a:lnTo>
                  <a:lnTo>
                    <a:pt x="118" y="309"/>
                  </a:lnTo>
                  <a:lnTo>
                    <a:pt x="129" y="307"/>
                  </a:lnTo>
                  <a:lnTo>
                    <a:pt x="139" y="305"/>
                  </a:lnTo>
                  <a:lnTo>
                    <a:pt x="147" y="303"/>
                  </a:lnTo>
                  <a:lnTo>
                    <a:pt x="157" y="301"/>
                  </a:lnTo>
                  <a:lnTo>
                    <a:pt x="168" y="301"/>
                  </a:lnTo>
                  <a:lnTo>
                    <a:pt x="176" y="299"/>
                  </a:lnTo>
                  <a:lnTo>
                    <a:pt x="186" y="297"/>
                  </a:lnTo>
                  <a:lnTo>
                    <a:pt x="196" y="295"/>
                  </a:lnTo>
                  <a:lnTo>
                    <a:pt x="204" y="293"/>
                  </a:lnTo>
                  <a:lnTo>
                    <a:pt x="215" y="291"/>
                  </a:lnTo>
                  <a:lnTo>
                    <a:pt x="223" y="288"/>
                  </a:lnTo>
                  <a:lnTo>
                    <a:pt x="233" y="286"/>
                  </a:lnTo>
                  <a:lnTo>
                    <a:pt x="243" y="284"/>
                  </a:lnTo>
                  <a:lnTo>
                    <a:pt x="252" y="282"/>
                  </a:lnTo>
                  <a:lnTo>
                    <a:pt x="262" y="280"/>
                  </a:lnTo>
                  <a:lnTo>
                    <a:pt x="272" y="278"/>
                  </a:lnTo>
                  <a:lnTo>
                    <a:pt x="280" y="278"/>
                  </a:lnTo>
                  <a:lnTo>
                    <a:pt x="291" y="276"/>
                  </a:lnTo>
                  <a:lnTo>
                    <a:pt x="301" y="274"/>
                  </a:lnTo>
                  <a:lnTo>
                    <a:pt x="309" y="272"/>
                  </a:lnTo>
                  <a:lnTo>
                    <a:pt x="319" y="270"/>
                  </a:lnTo>
                  <a:lnTo>
                    <a:pt x="329" y="268"/>
                  </a:lnTo>
                  <a:lnTo>
                    <a:pt x="338" y="266"/>
                  </a:lnTo>
                  <a:lnTo>
                    <a:pt x="348" y="264"/>
                  </a:lnTo>
                  <a:lnTo>
                    <a:pt x="356" y="262"/>
                  </a:lnTo>
                  <a:lnTo>
                    <a:pt x="366" y="260"/>
                  </a:lnTo>
                  <a:lnTo>
                    <a:pt x="377" y="258"/>
                  </a:lnTo>
                  <a:lnTo>
                    <a:pt x="385" y="256"/>
                  </a:lnTo>
                  <a:lnTo>
                    <a:pt x="395" y="254"/>
                  </a:lnTo>
                  <a:lnTo>
                    <a:pt x="405" y="252"/>
                  </a:lnTo>
                  <a:lnTo>
                    <a:pt x="413" y="250"/>
                  </a:lnTo>
                  <a:lnTo>
                    <a:pt x="424" y="248"/>
                  </a:lnTo>
                  <a:lnTo>
                    <a:pt x="432" y="245"/>
                  </a:lnTo>
                  <a:lnTo>
                    <a:pt x="434" y="245"/>
                  </a:lnTo>
                  <a:lnTo>
                    <a:pt x="434" y="245"/>
                  </a:lnTo>
                  <a:lnTo>
                    <a:pt x="434" y="241"/>
                  </a:lnTo>
                  <a:lnTo>
                    <a:pt x="436" y="237"/>
                  </a:lnTo>
                  <a:lnTo>
                    <a:pt x="438" y="233"/>
                  </a:lnTo>
                  <a:lnTo>
                    <a:pt x="438" y="233"/>
                  </a:lnTo>
                  <a:lnTo>
                    <a:pt x="440" y="231"/>
                  </a:lnTo>
                  <a:lnTo>
                    <a:pt x="442" y="229"/>
                  </a:lnTo>
                  <a:lnTo>
                    <a:pt x="444" y="229"/>
                  </a:lnTo>
                  <a:lnTo>
                    <a:pt x="446" y="227"/>
                  </a:lnTo>
                  <a:lnTo>
                    <a:pt x="448" y="227"/>
                  </a:lnTo>
                  <a:lnTo>
                    <a:pt x="452" y="227"/>
                  </a:lnTo>
                  <a:lnTo>
                    <a:pt x="456" y="227"/>
                  </a:lnTo>
                  <a:lnTo>
                    <a:pt x="458" y="227"/>
                  </a:lnTo>
                  <a:lnTo>
                    <a:pt x="460" y="229"/>
                  </a:lnTo>
                  <a:lnTo>
                    <a:pt x="460" y="229"/>
                  </a:lnTo>
                  <a:lnTo>
                    <a:pt x="463" y="225"/>
                  </a:lnTo>
                  <a:lnTo>
                    <a:pt x="463" y="225"/>
                  </a:lnTo>
                  <a:lnTo>
                    <a:pt x="465" y="223"/>
                  </a:lnTo>
                  <a:lnTo>
                    <a:pt x="469" y="221"/>
                  </a:lnTo>
                  <a:lnTo>
                    <a:pt x="471" y="221"/>
                  </a:lnTo>
                  <a:lnTo>
                    <a:pt x="473" y="219"/>
                  </a:lnTo>
                  <a:lnTo>
                    <a:pt x="477" y="217"/>
                  </a:lnTo>
                  <a:lnTo>
                    <a:pt x="481" y="215"/>
                  </a:lnTo>
                  <a:lnTo>
                    <a:pt x="481" y="213"/>
                  </a:lnTo>
                  <a:lnTo>
                    <a:pt x="481" y="211"/>
                  </a:lnTo>
                  <a:lnTo>
                    <a:pt x="481" y="209"/>
                  </a:lnTo>
                  <a:lnTo>
                    <a:pt x="481" y="207"/>
                  </a:lnTo>
                  <a:lnTo>
                    <a:pt x="483" y="204"/>
                  </a:lnTo>
                  <a:lnTo>
                    <a:pt x="485" y="204"/>
                  </a:lnTo>
                  <a:lnTo>
                    <a:pt x="487" y="200"/>
                  </a:lnTo>
                  <a:lnTo>
                    <a:pt x="489" y="200"/>
                  </a:lnTo>
                  <a:lnTo>
                    <a:pt x="491" y="198"/>
                  </a:lnTo>
                  <a:lnTo>
                    <a:pt x="491" y="196"/>
                  </a:lnTo>
                  <a:lnTo>
                    <a:pt x="493" y="192"/>
                  </a:lnTo>
                  <a:lnTo>
                    <a:pt x="495" y="192"/>
                  </a:lnTo>
                  <a:lnTo>
                    <a:pt x="497" y="190"/>
                  </a:lnTo>
                  <a:lnTo>
                    <a:pt x="499" y="190"/>
                  </a:lnTo>
                  <a:lnTo>
                    <a:pt x="501" y="186"/>
                  </a:lnTo>
                  <a:lnTo>
                    <a:pt x="501" y="186"/>
                  </a:lnTo>
                  <a:lnTo>
                    <a:pt x="504" y="184"/>
                  </a:lnTo>
                  <a:lnTo>
                    <a:pt x="506" y="184"/>
                  </a:lnTo>
                  <a:lnTo>
                    <a:pt x="508" y="182"/>
                  </a:lnTo>
                  <a:lnTo>
                    <a:pt x="510" y="180"/>
                  </a:lnTo>
                  <a:lnTo>
                    <a:pt x="508" y="178"/>
                  </a:lnTo>
                  <a:lnTo>
                    <a:pt x="506" y="176"/>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PA</a:t>
              </a:r>
            </a:p>
          </p:txBody>
        </p:sp>
        <p:sp>
          <p:nvSpPr>
            <p:cNvPr id="18" name="Freeform 18">
              <a:extLst>
                <a:ext uri="{FF2B5EF4-FFF2-40B4-BE49-F238E27FC236}">
                  <a16:creationId xmlns:a16="http://schemas.microsoft.com/office/drawing/2014/main" id="{E3A7E678-A9B1-4E44-922E-816B29A79B2A}"/>
                </a:ext>
              </a:extLst>
            </p:cNvPr>
            <p:cNvSpPr>
              <a:spLocks/>
            </p:cNvSpPr>
            <p:nvPr/>
          </p:nvSpPr>
          <p:spPr bwMode="auto">
            <a:xfrm>
              <a:off x="747" y="264"/>
              <a:ext cx="692" cy="537"/>
            </a:xfrm>
            <a:custGeom>
              <a:avLst/>
              <a:gdLst>
                <a:gd name="T0" fmla="*/ 205 w 692"/>
                <a:gd name="T1" fmla="*/ 31 h 537"/>
                <a:gd name="T2" fmla="*/ 209 w 692"/>
                <a:gd name="T3" fmla="*/ 58 h 537"/>
                <a:gd name="T4" fmla="*/ 211 w 692"/>
                <a:gd name="T5" fmla="*/ 80 h 537"/>
                <a:gd name="T6" fmla="*/ 246 w 692"/>
                <a:gd name="T7" fmla="*/ 95 h 537"/>
                <a:gd name="T8" fmla="*/ 328 w 692"/>
                <a:gd name="T9" fmla="*/ 99 h 537"/>
                <a:gd name="T10" fmla="*/ 344 w 692"/>
                <a:gd name="T11" fmla="*/ 105 h 537"/>
                <a:gd name="T12" fmla="*/ 369 w 692"/>
                <a:gd name="T13" fmla="*/ 103 h 537"/>
                <a:gd name="T14" fmla="*/ 397 w 692"/>
                <a:gd name="T15" fmla="*/ 107 h 537"/>
                <a:gd name="T16" fmla="*/ 449 w 692"/>
                <a:gd name="T17" fmla="*/ 101 h 537"/>
                <a:gd name="T18" fmla="*/ 504 w 692"/>
                <a:gd name="T19" fmla="*/ 97 h 537"/>
                <a:gd name="T20" fmla="*/ 606 w 692"/>
                <a:gd name="T21" fmla="*/ 115 h 537"/>
                <a:gd name="T22" fmla="*/ 672 w 692"/>
                <a:gd name="T23" fmla="*/ 142 h 537"/>
                <a:gd name="T24" fmla="*/ 692 w 692"/>
                <a:gd name="T25" fmla="*/ 166 h 537"/>
                <a:gd name="T26" fmla="*/ 678 w 692"/>
                <a:gd name="T27" fmla="*/ 189 h 537"/>
                <a:gd name="T28" fmla="*/ 653 w 692"/>
                <a:gd name="T29" fmla="*/ 226 h 537"/>
                <a:gd name="T30" fmla="*/ 641 w 692"/>
                <a:gd name="T31" fmla="*/ 250 h 537"/>
                <a:gd name="T32" fmla="*/ 621 w 692"/>
                <a:gd name="T33" fmla="*/ 273 h 537"/>
                <a:gd name="T34" fmla="*/ 614 w 692"/>
                <a:gd name="T35" fmla="*/ 287 h 537"/>
                <a:gd name="T36" fmla="*/ 621 w 692"/>
                <a:gd name="T37" fmla="*/ 298 h 537"/>
                <a:gd name="T38" fmla="*/ 631 w 692"/>
                <a:gd name="T39" fmla="*/ 304 h 537"/>
                <a:gd name="T40" fmla="*/ 635 w 692"/>
                <a:gd name="T41" fmla="*/ 314 h 537"/>
                <a:gd name="T42" fmla="*/ 631 w 692"/>
                <a:gd name="T43" fmla="*/ 328 h 537"/>
                <a:gd name="T44" fmla="*/ 619 w 692"/>
                <a:gd name="T45" fmla="*/ 347 h 537"/>
                <a:gd name="T46" fmla="*/ 608 w 692"/>
                <a:gd name="T47" fmla="*/ 421 h 537"/>
                <a:gd name="T48" fmla="*/ 590 w 692"/>
                <a:gd name="T49" fmla="*/ 537 h 537"/>
                <a:gd name="T50" fmla="*/ 426 w 692"/>
                <a:gd name="T51" fmla="*/ 511 h 537"/>
                <a:gd name="T52" fmla="*/ 223 w 692"/>
                <a:gd name="T53" fmla="*/ 474 h 537"/>
                <a:gd name="T54" fmla="*/ 14 w 692"/>
                <a:gd name="T55" fmla="*/ 429 h 537"/>
                <a:gd name="T56" fmla="*/ 2 w 692"/>
                <a:gd name="T57" fmla="*/ 396 h 537"/>
                <a:gd name="T58" fmla="*/ 4 w 692"/>
                <a:gd name="T59" fmla="*/ 378 h 537"/>
                <a:gd name="T60" fmla="*/ 8 w 692"/>
                <a:gd name="T61" fmla="*/ 353 h 537"/>
                <a:gd name="T62" fmla="*/ 10 w 692"/>
                <a:gd name="T63" fmla="*/ 326 h 537"/>
                <a:gd name="T64" fmla="*/ 29 w 692"/>
                <a:gd name="T65" fmla="*/ 289 h 537"/>
                <a:gd name="T66" fmla="*/ 35 w 692"/>
                <a:gd name="T67" fmla="*/ 289 h 537"/>
                <a:gd name="T68" fmla="*/ 43 w 692"/>
                <a:gd name="T69" fmla="*/ 283 h 537"/>
                <a:gd name="T70" fmla="*/ 47 w 692"/>
                <a:gd name="T71" fmla="*/ 279 h 537"/>
                <a:gd name="T72" fmla="*/ 49 w 692"/>
                <a:gd name="T73" fmla="*/ 261 h 537"/>
                <a:gd name="T74" fmla="*/ 57 w 692"/>
                <a:gd name="T75" fmla="*/ 255 h 537"/>
                <a:gd name="T76" fmla="*/ 53 w 692"/>
                <a:gd name="T77" fmla="*/ 255 h 537"/>
                <a:gd name="T78" fmla="*/ 66 w 692"/>
                <a:gd name="T79" fmla="*/ 220 h 537"/>
                <a:gd name="T80" fmla="*/ 72 w 692"/>
                <a:gd name="T81" fmla="*/ 193 h 537"/>
                <a:gd name="T82" fmla="*/ 78 w 692"/>
                <a:gd name="T83" fmla="*/ 181 h 537"/>
                <a:gd name="T84" fmla="*/ 84 w 692"/>
                <a:gd name="T85" fmla="*/ 162 h 537"/>
                <a:gd name="T86" fmla="*/ 90 w 692"/>
                <a:gd name="T87" fmla="*/ 138 h 537"/>
                <a:gd name="T88" fmla="*/ 98 w 692"/>
                <a:gd name="T89" fmla="*/ 119 h 537"/>
                <a:gd name="T90" fmla="*/ 104 w 692"/>
                <a:gd name="T91" fmla="*/ 99 h 537"/>
                <a:gd name="T92" fmla="*/ 104 w 692"/>
                <a:gd name="T93" fmla="*/ 89 h 537"/>
                <a:gd name="T94" fmla="*/ 111 w 692"/>
                <a:gd name="T95" fmla="*/ 84 h 537"/>
                <a:gd name="T96" fmla="*/ 113 w 692"/>
                <a:gd name="T97" fmla="*/ 76 h 537"/>
                <a:gd name="T98" fmla="*/ 115 w 692"/>
                <a:gd name="T99" fmla="*/ 68 h 537"/>
                <a:gd name="T100" fmla="*/ 123 w 692"/>
                <a:gd name="T101" fmla="*/ 56 h 537"/>
                <a:gd name="T102" fmla="*/ 117 w 692"/>
                <a:gd name="T103" fmla="*/ 52 h 537"/>
                <a:gd name="T104" fmla="*/ 121 w 692"/>
                <a:gd name="T105" fmla="*/ 27 h 537"/>
                <a:gd name="T106" fmla="*/ 127 w 692"/>
                <a:gd name="T107" fmla="*/ 0 h 537"/>
                <a:gd name="T108" fmla="*/ 137 w 692"/>
                <a:gd name="T109" fmla="*/ 11 h 537"/>
                <a:gd name="T110" fmla="*/ 137 w 692"/>
                <a:gd name="T111" fmla="*/ 9 h 537"/>
                <a:gd name="T112" fmla="*/ 145 w 692"/>
                <a:gd name="T113" fmla="*/ 9 h 537"/>
                <a:gd name="T114" fmla="*/ 162 w 692"/>
                <a:gd name="T115" fmla="*/ 7 h 537"/>
                <a:gd name="T116" fmla="*/ 186 w 692"/>
                <a:gd name="T117" fmla="*/ 1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2" h="537">
                  <a:moveTo>
                    <a:pt x="186" y="17"/>
                  </a:moveTo>
                  <a:lnTo>
                    <a:pt x="190" y="17"/>
                  </a:lnTo>
                  <a:lnTo>
                    <a:pt x="193" y="19"/>
                  </a:lnTo>
                  <a:lnTo>
                    <a:pt x="193" y="19"/>
                  </a:lnTo>
                  <a:lnTo>
                    <a:pt x="195" y="23"/>
                  </a:lnTo>
                  <a:lnTo>
                    <a:pt x="197" y="23"/>
                  </a:lnTo>
                  <a:lnTo>
                    <a:pt x="199" y="23"/>
                  </a:lnTo>
                  <a:lnTo>
                    <a:pt x="201" y="25"/>
                  </a:lnTo>
                  <a:lnTo>
                    <a:pt x="203" y="27"/>
                  </a:lnTo>
                  <a:lnTo>
                    <a:pt x="205" y="29"/>
                  </a:lnTo>
                  <a:lnTo>
                    <a:pt x="205" y="31"/>
                  </a:lnTo>
                  <a:lnTo>
                    <a:pt x="207" y="33"/>
                  </a:lnTo>
                  <a:lnTo>
                    <a:pt x="207" y="35"/>
                  </a:lnTo>
                  <a:lnTo>
                    <a:pt x="207" y="39"/>
                  </a:lnTo>
                  <a:lnTo>
                    <a:pt x="209" y="41"/>
                  </a:lnTo>
                  <a:lnTo>
                    <a:pt x="209" y="41"/>
                  </a:lnTo>
                  <a:lnTo>
                    <a:pt x="209" y="43"/>
                  </a:lnTo>
                  <a:lnTo>
                    <a:pt x="211" y="46"/>
                  </a:lnTo>
                  <a:lnTo>
                    <a:pt x="209" y="50"/>
                  </a:lnTo>
                  <a:lnTo>
                    <a:pt x="211" y="54"/>
                  </a:lnTo>
                  <a:lnTo>
                    <a:pt x="209" y="56"/>
                  </a:lnTo>
                  <a:lnTo>
                    <a:pt x="209" y="58"/>
                  </a:lnTo>
                  <a:lnTo>
                    <a:pt x="209" y="60"/>
                  </a:lnTo>
                  <a:lnTo>
                    <a:pt x="209" y="64"/>
                  </a:lnTo>
                  <a:lnTo>
                    <a:pt x="209" y="64"/>
                  </a:lnTo>
                  <a:lnTo>
                    <a:pt x="209" y="66"/>
                  </a:lnTo>
                  <a:lnTo>
                    <a:pt x="209" y="68"/>
                  </a:lnTo>
                  <a:lnTo>
                    <a:pt x="209" y="68"/>
                  </a:lnTo>
                  <a:lnTo>
                    <a:pt x="209" y="72"/>
                  </a:lnTo>
                  <a:lnTo>
                    <a:pt x="209" y="76"/>
                  </a:lnTo>
                  <a:lnTo>
                    <a:pt x="209" y="76"/>
                  </a:lnTo>
                  <a:lnTo>
                    <a:pt x="209" y="78"/>
                  </a:lnTo>
                  <a:lnTo>
                    <a:pt x="211" y="80"/>
                  </a:lnTo>
                  <a:lnTo>
                    <a:pt x="213" y="82"/>
                  </a:lnTo>
                  <a:lnTo>
                    <a:pt x="219" y="84"/>
                  </a:lnTo>
                  <a:lnTo>
                    <a:pt x="221" y="84"/>
                  </a:lnTo>
                  <a:lnTo>
                    <a:pt x="223" y="84"/>
                  </a:lnTo>
                  <a:lnTo>
                    <a:pt x="225" y="87"/>
                  </a:lnTo>
                  <a:lnTo>
                    <a:pt x="229" y="89"/>
                  </a:lnTo>
                  <a:lnTo>
                    <a:pt x="231" y="91"/>
                  </a:lnTo>
                  <a:lnTo>
                    <a:pt x="238" y="91"/>
                  </a:lnTo>
                  <a:lnTo>
                    <a:pt x="244" y="95"/>
                  </a:lnTo>
                  <a:lnTo>
                    <a:pt x="244" y="95"/>
                  </a:lnTo>
                  <a:lnTo>
                    <a:pt x="246" y="95"/>
                  </a:lnTo>
                  <a:lnTo>
                    <a:pt x="252" y="93"/>
                  </a:lnTo>
                  <a:lnTo>
                    <a:pt x="266" y="91"/>
                  </a:lnTo>
                  <a:lnTo>
                    <a:pt x="270" y="91"/>
                  </a:lnTo>
                  <a:lnTo>
                    <a:pt x="276" y="87"/>
                  </a:lnTo>
                  <a:lnTo>
                    <a:pt x="281" y="87"/>
                  </a:lnTo>
                  <a:lnTo>
                    <a:pt x="283" y="87"/>
                  </a:lnTo>
                  <a:lnTo>
                    <a:pt x="289" y="89"/>
                  </a:lnTo>
                  <a:lnTo>
                    <a:pt x="299" y="89"/>
                  </a:lnTo>
                  <a:lnTo>
                    <a:pt x="322" y="95"/>
                  </a:lnTo>
                  <a:lnTo>
                    <a:pt x="326" y="97"/>
                  </a:lnTo>
                  <a:lnTo>
                    <a:pt x="328" y="99"/>
                  </a:lnTo>
                  <a:lnTo>
                    <a:pt x="328" y="101"/>
                  </a:lnTo>
                  <a:lnTo>
                    <a:pt x="328" y="103"/>
                  </a:lnTo>
                  <a:lnTo>
                    <a:pt x="328" y="105"/>
                  </a:lnTo>
                  <a:lnTo>
                    <a:pt x="330" y="105"/>
                  </a:lnTo>
                  <a:lnTo>
                    <a:pt x="332" y="105"/>
                  </a:lnTo>
                  <a:lnTo>
                    <a:pt x="338" y="105"/>
                  </a:lnTo>
                  <a:lnTo>
                    <a:pt x="338" y="105"/>
                  </a:lnTo>
                  <a:lnTo>
                    <a:pt x="340" y="105"/>
                  </a:lnTo>
                  <a:lnTo>
                    <a:pt x="342" y="105"/>
                  </a:lnTo>
                  <a:lnTo>
                    <a:pt x="342" y="105"/>
                  </a:lnTo>
                  <a:lnTo>
                    <a:pt x="344" y="105"/>
                  </a:lnTo>
                  <a:lnTo>
                    <a:pt x="346" y="105"/>
                  </a:lnTo>
                  <a:lnTo>
                    <a:pt x="346" y="107"/>
                  </a:lnTo>
                  <a:lnTo>
                    <a:pt x="350" y="107"/>
                  </a:lnTo>
                  <a:lnTo>
                    <a:pt x="352" y="107"/>
                  </a:lnTo>
                  <a:lnTo>
                    <a:pt x="354" y="107"/>
                  </a:lnTo>
                  <a:lnTo>
                    <a:pt x="354" y="107"/>
                  </a:lnTo>
                  <a:lnTo>
                    <a:pt x="358" y="105"/>
                  </a:lnTo>
                  <a:lnTo>
                    <a:pt x="358" y="105"/>
                  </a:lnTo>
                  <a:lnTo>
                    <a:pt x="365" y="105"/>
                  </a:lnTo>
                  <a:lnTo>
                    <a:pt x="369" y="105"/>
                  </a:lnTo>
                  <a:lnTo>
                    <a:pt x="369" y="103"/>
                  </a:lnTo>
                  <a:lnTo>
                    <a:pt x="369" y="103"/>
                  </a:lnTo>
                  <a:lnTo>
                    <a:pt x="371" y="103"/>
                  </a:lnTo>
                  <a:lnTo>
                    <a:pt x="373" y="103"/>
                  </a:lnTo>
                  <a:lnTo>
                    <a:pt x="383" y="107"/>
                  </a:lnTo>
                  <a:lnTo>
                    <a:pt x="385" y="107"/>
                  </a:lnTo>
                  <a:lnTo>
                    <a:pt x="387" y="107"/>
                  </a:lnTo>
                  <a:lnTo>
                    <a:pt x="387" y="107"/>
                  </a:lnTo>
                  <a:lnTo>
                    <a:pt x="391" y="107"/>
                  </a:lnTo>
                  <a:lnTo>
                    <a:pt x="391" y="107"/>
                  </a:lnTo>
                  <a:lnTo>
                    <a:pt x="393" y="107"/>
                  </a:lnTo>
                  <a:lnTo>
                    <a:pt x="397" y="107"/>
                  </a:lnTo>
                  <a:lnTo>
                    <a:pt x="397" y="107"/>
                  </a:lnTo>
                  <a:lnTo>
                    <a:pt x="399" y="107"/>
                  </a:lnTo>
                  <a:lnTo>
                    <a:pt x="401" y="107"/>
                  </a:lnTo>
                  <a:lnTo>
                    <a:pt x="403" y="107"/>
                  </a:lnTo>
                  <a:lnTo>
                    <a:pt x="406" y="107"/>
                  </a:lnTo>
                  <a:lnTo>
                    <a:pt x="408" y="107"/>
                  </a:lnTo>
                  <a:lnTo>
                    <a:pt x="410" y="105"/>
                  </a:lnTo>
                  <a:lnTo>
                    <a:pt x="412" y="103"/>
                  </a:lnTo>
                  <a:lnTo>
                    <a:pt x="416" y="103"/>
                  </a:lnTo>
                  <a:lnTo>
                    <a:pt x="428" y="101"/>
                  </a:lnTo>
                  <a:lnTo>
                    <a:pt x="449" y="101"/>
                  </a:lnTo>
                  <a:lnTo>
                    <a:pt x="453" y="99"/>
                  </a:lnTo>
                  <a:lnTo>
                    <a:pt x="455" y="97"/>
                  </a:lnTo>
                  <a:lnTo>
                    <a:pt x="457" y="97"/>
                  </a:lnTo>
                  <a:lnTo>
                    <a:pt x="459" y="97"/>
                  </a:lnTo>
                  <a:lnTo>
                    <a:pt x="465" y="99"/>
                  </a:lnTo>
                  <a:lnTo>
                    <a:pt x="469" y="99"/>
                  </a:lnTo>
                  <a:lnTo>
                    <a:pt x="475" y="99"/>
                  </a:lnTo>
                  <a:lnTo>
                    <a:pt x="494" y="101"/>
                  </a:lnTo>
                  <a:lnTo>
                    <a:pt x="498" y="101"/>
                  </a:lnTo>
                  <a:lnTo>
                    <a:pt x="502" y="97"/>
                  </a:lnTo>
                  <a:lnTo>
                    <a:pt x="504" y="97"/>
                  </a:lnTo>
                  <a:lnTo>
                    <a:pt x="506" y="99"/>
                  </a:lnTo>
                  <a:lnTo>
                    <a:pt x="516" y="101"/>
                  </a:lnTo>
                  <a:lnTo>
                    <a:pt x="526" y="101"/>
                  </a:lnTo>
                  <a:lnTo>
                    <a:pt x="537" y="103"/>
                  </a:lnTo>
                  <a:lnTo>
                    <a:pt x="547" y="105"/>
                  </a:lnTo>
                  <a:lnTo>
                    <a:pt x="555" y="107"/>
                  </a:lnTo>
                  <a:lnTo>
                    <a:pt x="565" y="109"/>
                  </a:lnTo>
                  <a:lnTo>
                    <a:pt x="576" y="109"/>
                  </a:lnTo>
                  <a:lnTo>
                    <a:pt x="586" y="111"/>
                  </a:lnTo>
                  <a:lnTo>
                    <a:pt x="596" y="113"/>
                  </a:lnTo>
                  <a:lnTo>
                    <a:pt x="606" y="115"/>
                  </a:lnTo>
                  <a:lnTo>
                    <a:pt x="616" y="117"/>
                  </a:lnTo>
                  <a:lnTo>
                    <a:pt x="625" y="117"/>
                  </a:lnTo>
                  <a:lnTo>
                    <a:pt x="635" y="119"/>
                  </a:lnTo>
                  <a:lnTo>
                    <a:pt x="645" y="121"/>
                  </a:lnTo>
                  <a:lnTo>
                    <a:pt x="655" y="123"/>
                  </a:lnTo>
                  <a:lnTo>
                    <a:pt x="666" y="123"/>
                  </a:lnTo>
                  <a:lnTo>
                    <a:pt x="666" y="125"/>
                  </a:lnTo>
                  <a:lnTo>
                    <a:pt x="666" y="127"/>
                  </a:lnTo>
                  <a:lnTo>
                    <a:pt x="668" y="134"/>
                  </a:lnTo>
                  <a:lnTo>
                    <a:pt x="672" y="140"/>
                  </a:lnTo>
                  <a:lnTo>
                    <a:pt x="672" y="142"/>
                  </a:lnTo>
                  <a:lnTo>
                    <a:pt x="672" y="142"/>
                  </a:lnTo>
                  <a:lnTo>
                    <a:pt x="678" y="144"/>
                  </a:lnTo>
                  <a:lnTo>
                    <a:pt x="678" y="146"/>
                  </a:lnTo>
                  <a:lnTo>
                    <a:pt x="680" y="148"/>
                  </a:lnTo>
                  <a:lnTo>
                    <a:pt x="684" y="150"/>
                  </a:lnTo>
                  <a:lnTo>
                    <a:pt x="686" y="152"/>
                  </a:lnTo>
                  <a:lnTo>
                    <a:pt x="688" y="152"/>
                  </a:lnTo>
                  <a:lnTo>
                    <a:pt x="688" y="154"/>
                  </a:lnTo>
                  <a:lnTo>
                    <a:pt x="690" y="156"/>
                  </a:lnTo>
                  <a:lnTo>
                    <a:pt x="690" y="160"/>
                  </a:lnTo>
                  <a:lnTo>
                    <a:pt x="692" y="166"/>
                  </a:lnTo>
                  <a:lnTo>
                    <a:pt x="692" y="168"/>
                  </a:lnTo>
                  <a:lnTo>
                    <a:pt x="692" y="171"/>
                  </a:lnTo>
                  <a:lnTo>
                    <a:pt x="692" y="173"/>
                  </a:lnTo>
                  <a:lnTo>
                    <a:pt x="690" y="175"/>
                  </a:lnTo>
                  <a:lnTo>
                    <a:pt x="688" y="177"/>
                  </a:lnTo>
                  <a:lnTo>
                    <a:pt x="686" y="177"/>
                  </a:lnTo>
                  <a:lnTo>
                    <a:pt x="684" y="179"/>
                  </a:lnTo>
                  <a:lnTo>
                    <a:pt x="684" y="181"/>
                  </a:lnTo>
                  <a:lnTo>
                    <a:pt x="684" y="183"/>
                  </a:lnTo>
                  <a:lnTo>
                    <a:pt x="680" y="187"/>
                  </a:lnTo>
                  <a:lnTo>
                    <a:pt x="678" y="189"/>
                  </a:lnTo>
                  <a:lnTo>
                    <a:pt x="674" y="193"/>
                  </a:lnTo>
                  <a:lnTo>
                    <a:pt x="674" y="195"/>
                  </a:lnTo>
                  <a:lnTo>
                    <a:pt x="672" y="197"/>
                  </a:lnTo>
                  <a:lnTo>
                    <a:pt x="672" y="201"/>
                  </a:lnTo>
                  <a:lnTo>
                    <a:pt x="672" y="201"/>
                  </a:lnTo>
                  <a:lnTo>
                    <a:pt x="670" y="203"/>
                  </a:lnTo>
                  <a:lnTo>
                    <a:pt x="668" y="209"/>
                  </a:lnTo>
                  <a:lnTo>
                    <a:pt x="666" y="214"/>
                  </a:lnTo>
                  <a:lnTo>
                    <a:pt x="655" y="224"/>
                  </a:lnTo>
                  <a:lnTo>
                    <a:pt x="653" y="226"/>
                  </a:lnTo>
                  <a:lnTo>
                    <a:pt x="653" y="226"/>
                  </a:lnTo>
                  <a:lnTo>
                    <a:pt x="653" y="228"/>
                  </a:lnTo>
                  <a:lnTo>
                    <a:pt x="653" y="228"/>
                  </a:lnTo>
                  <a:lnTo>
                    <a:pt x="653" y="230"/>
                  </a:lnTo>
                  <a:lnTo>
                    <a:pt x="653" y="230"/>
                  </a:lnTo>
                  <a:lnTo>
                    <a:pt x="653" y="232"/>
                  </a:lnTo>
                  <a:lnTo>
                    <a:pt x="651" y="236"/>
                  </a:lnTo>
                  <a:lnTo>
                    <a:pt x="651" y="238"/>
                  </a:lnTo>
                  <a:lnTo>
                    <a:pt x="649" y="242"/>
                  </a:lnTo>
                  <a:lnTo>
                    <a:pt x="643" y="246"/>
                  </a:lnTo>
                  <a:lnTo>
                    <a:pt x="643" y="248"/>
                  </a:lnTo>
                  <a:lnTo>
                    <a:pt x="641" y="250"/>
                  </a:lnTo>
                  <a:lnTo>
                    <a:pt x="635" y="253"/>
                  </a:lnTo>
                  <a:lnTo>
                    <a:pt x="635" y="253"/>
                  </a:lnTo>
                  <a:lnTo>
                    <a:pt x="633" y="255"/>
                  </a:lnTo>
                  <a:lnTo>
                    <a:pt x="631" y="259"/>
                  </a:lnTo>
                  <a:lnTo>
                    <a:pt x="627" y="263"/>
                  </a:lnTo>
                  <a:lnTo>
                    <a:pt x="627" y="265"/>
                  </a:lnTo>
                  <a:lnTo>
                    <a:pt x="625" y="269"/>
                  </a:lnTo>
                  <a:lnTo>
                    <a:pt x="625" y="271"/>
                  </a:lnTo>
                  <a:lnTo>
                    <a:pt x="623" y="273"/>
                  </a:lnTo>
                  <a:lnTo>
                    <a:pt x="621" y="273"/>
                  </a:lnTo>
                  <a:lnTo>
                    <a:pt x="621" y="273"/>
                  </a:lnTo>
                  <a:lnTo>
                    <a:pt x="619" y="273"/>
                  </a:lnTo>
                  <a:lnTo>
                    <a:pt x="619" y="275"/>
                  </a:lnTo>
                  <a:lnTo>
                    <a:pt x="619" y="275"/>
                  </a:lnTo>
                  <a:lnTo>
                    <a:pt x="619" y="275"/>
                  </a:lnTo>
                  <a:lnTo>
                    <a:pt x="616" y="277"/>
                  </a:lnTo>
                  <a:lnTo>
                    <a:pt x="616" y="277"/>
                  </a:lnTo>
                  <a:lnTo>
                    <a:pt x="616" y="279"/>
                  </a:lnTo>
                  <a:lnTo>
                    <a:pt x="616" y="281"/>
                  </a:lnTo>
                  <a:lnTo>
                    <a:pt x="614" y="283"/>
                  </a:lnTo>
                  <a:lnTo>
                    <a:pt x="614" y="285"/>
                  </a:lnTo>
                  <a:lnTo>
                    <a:pt x="614" y="287"/>
                  </a:lnTo>
                  <a:lnTo>
                    <a:pt x="614" y="289"/>
                  </a:lnTo>
                  <a:lnTo>
                    <a:pt x="614" y="291"/>
                  </a:lnTo>
                  <a:lnTo>
                    <a:pt x="614" y="291"/>
                  </a:lnTo>
                  <a:lnTo>
                    <a:pt x="614" y="293"/>
                  </a:lnTo>
                  <a:lnTo>
                    <a:pt x="614" y="293"/>
                  </a:lnTo>
                  <a:lnTo>
                    <a:pt x="614" y="296"/>
                  </a:lnTo>
                  <a:lnTo>
                    <a:pt x="614" y="298"/>
                  </a:lnTo>
                  <a:lnTo>
                    <a:pt x="619" y="300"/>
                  </a:lnTo>
                  <a:lnTo>
                    <a:pt x="619" y="300"/>
                  </a:lnTo>
                  <a:lnTo>
                    <a:pt x="619" y="300"/>
                  </a:lnTo>
                  <a:lnTo>
                    <a:pt x="621" y="298"/>
                  </a:lnTo>
                  <a:lnTo>
                    <a:pt x="621" y="298"/>
                  </a:lnTo>
                  <a:lnTo>
                    <a:pt x="623" y="298"/>
                  </a:lnTo>
                  <a:lnTo>
                    <a:pt x="623" y="300"/>
                  </a:lnTo>
                  <a:lnTo>
                    <a:pt x="623" y="300"/>
                  </a:lnTo>
                  <a:lnTo>
                    <a:pt x="623" y="302"/>
                  </a:lnTo>
                  <a:lnTo>
                    <a:pt x="625" y="302"/>
                  </a:lnTo>
                  <a:lnTo>
                    <a:pt x="627" y="302"/>
                  </a:lnTo>
                  <a:lnTo>
                    <a:pt x="629" y="302"/>
                  </a:lnTo>
                  <a:lnTo>
                    <a:pt x="631" y="302"/>
                  </a:lnTo>
                  <a:lnTo>
                    <a:pt x="631" y="302"/>
                  </a:lnTo>
                  <a:lnTo>
                    <a:pt x="631" y="304"/>
                  </a:lnTo>
                  <a:lnTo>
                    <a:pt x="631" y="304"/>
                  </a:lnTo>
                  <a:lnTo>
                    <a:pt x="631" y="306"/>
                  </a:lnTo>
                  <a:lnTo>
                    <a:pt x="631" y="308"/>
                  </a:lnTo>
                  <a:lnTo>
                    <a:pt x="631" y="308"/>
                  </a:lnTo>
                  <a:lnTo>
                    <a:pt x="633" y="308"/>
                  </a:lnTo>
                  <a:lnTo>
                    <a:pt x="635" y="310"/>
                  </a:lnTo>
                  <a:lnTo>
                    <a:pt x="635" y="312"/>
                  </a:lnTo>
                  <a:lnTo>
                    <a:pt x="635" y="312"/>
                  </a:lnTo>
                  <a:lnTo>
                    <a:pt x="635" y="314"/>
                  </a:lnTo>
                  <a:lnTo>
                    <a:pt x="635" y="314"/>
                  </a:lnTo>
                  <a:lnTo>
                    <a:pt x="635" y="314"/>
                  </a:lnTo>
                  <a:lnTo>
                    <a:pt x="635" y="316"/>
                  </a:lnTo>
                  <a:lnTo>
                    <a:pt x="633" y="316"/>
                  </a:lnTo>
                  <a:lnTo>
                    <a:pt x="633" y="318"/>
                  </a:lnTo>
                  <a:lnTo>
                    <a:pt x="633" y="318"/>
                  </a:lnTo>
                  <a:lnTo>
                    <a:pt x="631" y="318"/>
                  </a:lnTo>
                  <a:lnTo>
                    <a:pt x="631" y="318"/>
                  </a:lnTo>
                  <a:lnTo>
                    <a:pt x="629" y="318"/>
                  </a:lnTo>
                  <a:lnTo>
                    <a:pt x="629" y="320"/>
                  </a:lnTo>
                  <a:lnTo>
                    <a:pt x="629" y="322"/>
                  </a:lnTo>
                  <a:lnTo>
                    <a:pt x="631" y="324"/>
                  </a:lnTo>
                  <a:lnTo>
                    <a:pt x="631" y="328"/>
                  </a:lnTo>
                  <a:lnTo>
                    <a:pt x="631" y="328"/>
                  </a:lnTo>
                  <a:lnTo>
                    <a:pt x="629" y="330"/>
                  </a:lnTo>
                  <a:lnTo>
                    <a:pt x="629" y="330"/>
                  </a:lnTo>
                  <a:lnTo>
                    <a:pt x="629" y="330"/>
                  </a:lnTo>
                  <a:lnTo>
                    <a:pt x="627" y="334"/>
                  </a:lnTo>
                  <a:lnTo>
                    <a:pt x="627" y="339"/>
                  </a:lnTo>
                  <a:lnTo>
                    <a:pt x="625" y="341"/>
                  </a:lnTo>
                  <a:lnTo>
                    <a:pt x="625" y="343"/>
                  </a:lnTo>
                  <a:lnTo>
                    <a:pt x="623" y="345"/>
                  </a:lnTo>
                  <a:lnTo>
                    <a:pt x="621" y="345"/>
                  </a:lnTo>
                  <a:lnTo>
                    <a:pt x="619" y="347"/>
                  </a:lnTo>
                  <a:lnTo>
                    <a:pt x="619" y="349"/>
                  </a:lnTo>
                  <a:lnTo>
                    <a:pt x="619" y="351"/>
                  </a:lnTo>
                  <a:lnTo>
                    <a:pt x="619" y="351"/>
                  </a:lnTo>
                  <a:lnTo>
                    <a:pt x="619" y="351"/>
                  </a:lnTo>
                  <a:lnTo>
                    <a:pt x="619" y="361"/>
                  </a:lnTo>
                  <a:lnTo>
                    <a:pt x="616" y="365"/>
                  </a:lnTo>
                  <a:lnTo>
                    <a:pt x="616" y="375"/>
                  </a:lnTo>
                  <a:lnTo>
                    <a:pt x="614" y="388"/>
                  </a:lnTo>
                  <a:lnTo>
                    <a:pt x="612" y="398"/>
                  </a:lnTo>
                  <a:lnTo>
                    <a:pt x="610" y="408"/>
                  </a:lnTo>
                  <a:lnTo>
                    <a:pt x="608" y="421"/>
                  </a:lnTo>
                  <a:lnTo>
                    <a:pt x="608" y="431"/>
                  </a:lnTo>
                  <a:lnTo>
                    <a:pt x="606" y="441"/>
                  </a:lnTo>
                  <a:lnTo>
                    <a:pt x="604" y="451"/>
                  </a:lnTo>
                  <a:lnTo>
                    <a:pt x="602" y="464"/>
                  </a:lnTo>
                  <a:lnTo>
                    <a:pt x="600" y="474"/>
                  </a:lnTo>
                  <a:lnTo>
                    <a:pt x="600" y="484"/>
                  </a:lnTo>
                  <a:lnTo>
                    <a:pt x="598" y="494"/>
                  </a:lnTo>
                  <a:lnTo>
                    <a:pt x="596" y="507"/>
                  </a:lnTo>
                  <a:lnTo>
                    <a:pt x="594" y="517"/>
                  </a:lnTo>
                  <a:lnTo>
                    <a:pt x="592" y="527"/>
                  </a:lnTo>
                  <a:lnTo>
                    <a:pt x="590" y="537"/>
                  </a:lnTo>
                  <a:lnTo>
                    <a:pt x="576" y="535"/>
                  </a:lnTo>
                  <a:lnTo>
                    <a:pt x="561" y="533"/>
                  </a:lnTo>
                  <a:lnTo>
                    <a:pt x="545" y="531"/>
                  </a:lnTo>
                  <a:lnTo>
                    <a:pt x="530" y="529"/>
                  </a:lnTo>
                  <a:lnTo>
                    <a:pt x="516" y="527"/>
                  </a:lnTo>
                  <a:lnTo>
                    <a:pt x="500" y="523"/>
                  </a:lnTo>
                  <a:lnTo>
                    <a:pt x="485" y="521"/>
                  </a:lnTo>
                  <a:lnTo>
                    <a:pt x="471" y="519"/>
                  </a:lnTo>
                  <a:lnTo>
                    <a:pt x="455" y="517"/>
                  </a:lnTo>
                  <a:lnTo>
                    <a:pt x="440" y="513"/>
                  </a:lnTo>
                  <a:lnTo>
                    <a:pt x="426" y="511"/>
                  </a:lnTo>
                  <a:lnTo>
                    <a:pt x="410" y="509"/>
                  </a:lnTo>
                  <a:lnTo>
                    <a:pt x="395" y="507"/>
                  </a:lnTo>
                  <a:lnTo>
                    <a:pt x="381" y="503"/>
                  </a:lnTo>
                  <a:lnTo>
                    <a:pt x="365" y="500"/>
                  </a:lnTo>
                  <a:lnTo>
                    <a:pt x="350" y="498"/>
                  </a:lnTo>
                  <a:lnTo>
                    <a:pt x="330" y="494"/>
                  </a:lnTo>
                  <a:lnTo>
                    <a:pt x="307" y="490"/>
                  </a:lnTo>
                  <a:lnTo>
                    <a:pt x="287" y="486"/>
                  </a:lnTo>
                  <a:lnTo>
                    <a:pt x="266" y="482"/>
                  </a:lnTo>
                  <a:lnTo>
                    <a:pt x="244" y="478"/>
                  </a:lnTo>
                  <a:lnTo>
                    <a:pt x="223" y="474"/>
                  </a:lnTo>
                  <a:lnTo>
                    <a:pt x="203" y="470"/>
                  </a:lnTo>
                  <a:lnTo>
                    <a:pt x="182" y="466"/>
                  </a:lnTo>
                  <a:lnTo>
                    <a:pt x="160" y="462"/>
                  </a:lnTo>
                  <a:lnTo>
                    <a:pt x="139" y="457"/>
                  </a:lnTo>
                  <a:lnTo>
                    <a:pt x="119" y="451"/>
                  </a:lnTo>
                  <a:lnTo>
                    <a:pt x="98" y="447"/>
                  </a:lnTo>
                  <a:lnTo>
                    <a:pt x="76" y="443"/>
                  </a:lnTo>
                  <a:lnTo>
                    <a:pt x="55" y="439"/>
                  </a:lnTo>
                  <a:lnTo>
                    <a:pt x="35" y="435"/>
                  </a:lnTo>
                  <a:lnTo>
                    <a:pt x="14" y="429"/>
                  </a:lnTo>
                  <a:lnTo>
                    <a:pt x="14" y="429"/>
                  </a:lnTo>
                  <a:lnTo>
                    <a:pt x="12" y="429"/>
                  </a:lnTo>
                  <a:lnTo>
                    <a:pt x="10" y="427"/>
                  </a:lnTo>
                  <a:lnTo>
                    <a:pt x="6" y="423"/>
                  </a:lnTo>
                  <a:lnTo>
                    <a:pt x="4" y="416"/>
                  </a:lnTo>
                  <a:lnTo>
                    <a:pt x="2" y="416"/>
                  </a:lnTo>
                  <a:lnTo>
                    <a:pt x="2" y="414"/>
                  </a:lnTo>
                  <a:lnTo>
                    <a:pt x="4" y="404"/>
                  </a:lnTo>
                  <a:lnTo>
                    <a:pt x="2" y="400"/>
                  </a:lnTo>
                  <a:lnTo>
                    <a:pt x="2" y="400"/>
                  </a:lnTo>
                  <a:lnTo>
                    <a:pt x="2" y="398"/>
                  </a:lnTo>
                  <a:lnTo>
                    <a:pt x="2" y="396"/>
                  </a:lnTo>
                  <a:lnTo>
                    <a:pt x="2" y="392"/>
                  </a:lnTo>
                  <a:lnTo>
                    <a:pt x="2" y="392"/>
                  </a:lnTo>
                  <a:lnTo>
                    <a:pt x="2" y="392"/>
                  </a:lnTo>
                  <a:lnTo>
                    <a:pt x="0" y="390"/>
                  </a:lnTo>
                  <a:lnTo>
                    <a:pt x="2" y="390"/>
                  </a:lnTo>
                  <a:lnTo>
                    <a:pt x="2" y="390"/>
                  </a:lnTo>
                  <a:lnTo>
                    <a:pt x="4" y="388"/>
                  </a:lnTo>
                  <a:lnTo>
                    <a:pt x="4" y="386"/>
                  </a:lnTo>
                  <a:lnTo>
                    <a:pt x="4" y="384"/>
                  </a:lnTo>
                  <a:lnTo>
                    <a:pt x="4" y="382"/>
                  </a:lnTo>
                  <a:lnTo>
                    <a:pt x="4" y="378"/>
                  </a:lnTo>
                  <a:lnTo>
                    <a:pt x="4" y="378"/>
                  </a:lnTo>
                  <a:lnTo>
                    <a:pt x="6" y="375"/>
                  </a:lnTo>
                  <a:lnTo>
                    <a:pt x="8" y="371"/>
                  </a:lnTo>
                  <a:lnTo>
                    <a:pt x="8" y="371"/>
                  </a:lnTo>
                  <a:lnTo>
                    <a:pt x="10" y="367"/>
                  </a:lnTo>
                  <a:lnTo>
                    <a:pt x="10" y="361"/>
                  </a:lnTo>
                  <a:lnTo>
                    <a:pt x="10" y="359"/>
                  </a:lnTo>
                  <a:lnTo>
                    <a:pt x="10" y="357"/>
                  </a:lnTo>
                  <a:lnTo>
                    <a:pt x="10" y="355"/>
                  </a:lnTo>
                  <a:lnTo>
                    <a:pt x="10" y="355"/>
                  </a:lnTo>
                  <a:lnTo>
                    <a:pt x="8" y="353"/>
                  </a:lnTo>
                  <a:lnTo>
                    <a:pt x="8" y="351"/>
                  </a:lnTo>
                  <a:lnTo>
                    <a:pt x="8" y="349"/>
                  </a:lnTo>
                  <a:lnTo>
                    <a:pt x="6" y="347"/>
                  </a:lnTo>
                  <a:lnTo>
                    <a:pt x="6" y="347"/>
                  </a:lnTo>
                  <a:lnTo>
                    <a:pt x="4" y="347"/>
                  </a:lnTo>
                  <a:lnTo>
                    <a:pt x="4" y="341"/>
                  </a:lnTo>
                  <a:lnTo>
                    <a:pt x="4" y="339"/>
                  </a:lnTo>
                  <a:lnTo>
                    <a:pt x="4" y="339"/>
                  </a:lnTo>
                  <a:lnTo>
                    <a:pt x="2" y="337"/>
                  </a:lnTo>
                  <a:lnTo>
                    <a:pt x="4" y="337"/>
                  </a:lnTo>
                  <a:lnTo>
                    <a:pt x="10" y="326"/>
                  </a:lnTo>
                  <a:lnTo>
                    <a:pt x="14" y="322"/>
                  </a:lnTo>
                  <a:lnTo>
                    <a:pt x="16" y="320"/>
                  </a:lnTo>
                  <a:lnTo>
                    <a:pt x="16" y="318"/>
                  </a:lnTo>
                  <a:lnTo>
                    <a:pt x="18" y="318"/>
                  </a:lnTo>
                  <a:lnTo>
                    <a:pt x="20" y="316"/>
                  </a:lnTo>
                  <a:lnTo>
                    <a:pt x="20" y="314"/>
                  </a:lnTo>
                  <a:lnTo>
                    <a:pt x="23" y="310"/>
                  </a:lnTo>
                  <a:lnTo>
                    <a:pt x="29" y="296"/>
                  </a:lnTo>
                  <a:lnTo>
                    <a:pt x="29" y="291"/>
                  </a:lnTo>
                  <a:lnTo>
                    <a:pt x="29" y="289"/>
                  </a:lnTo>
                  <a:lnTo>
                    <a:pt x="29" y="289"/>
                  </a:lnTo>
                  <a:lnTo>
                    <a:pt x="31" y="287"/>
                  </a:lnTo>
                  <a:lnTo>
                    <a:pt x="31" y="287"/>
                  </a:lnTo>
                  <a:lnTo>
                    <a:pt x="33" y="287"/>
                  </a:lnTo>
                  <a:lnTo>
                    <a:pt x="33" y="285"/>
                  </a:lnTo>
                  <a:lnTo>
                    <a:pt x="35" y="285"/>
                  </a:lnTo>
                  <a:lnTo>
                    <a:pt x="33" y="291"/>
                  </a:lnTo>
                  <a:lnTo>
                    <a:pt x="35" y="293"/>
                  </a:lnTo>
                  <a:lnTo>
                    <a:pt x="35" y="293"/>
                  </a:lnTo>
                  <a:lnTo>
                    <a:pt x="35" y="291"/>
                  </a:lnTo>
                  <a:lnTo>
                    <a:pt x="37" y="289"/>
                  </a:lnTo>
                  <a:lnTo>
                    <a:pt x="35" y="289"/>
                  </a:lnTo>
                  <a:lnTo>
                    <a:pt x="37" y="289"/>
                  </a:lnTo>
                  <a:lnTo>
                    <a:pt x="37" y="289"/>
                  </a:lnTo>
                  <a:lnTo>
                    <a:pt x="37" y="287"/>
                  </a:lnTo>
                  <a:lnTo>
                    <a:pt x="39" y="287"/>
                  </a:lnTo>
                  <a:lnTo>
                    <a:pt x="37" y="285"/>
                  </a:lnTo>
                  <a:lnTo>
                    <a:pt x="39" y="283"/>
                  </a:lnTo>
                  <a:lnTo>
                    <a:pt x="41" y="281"/>
                  </a:lnTo>
                  <a:lnTo>
                    <a:pt x="43" y="281"/>
                  </a:lnTo>
                  <a:lnTo>
                    <a:pt x="45" y="281"/>
                  </a:lnTo>
                  <a:lnTo>
                    <a:pt x="45" y="283"/>
                  </a:lnTo>
                  <a:lnTo>
                    <a:pt x="43" y="283"/>
                  </a:lnTo>
                  <a:lnTo>
                    <a:pt x="45" y="285"/>
                  </a:lnTo>
                  <a:lnTo>
                    <a:pt x="45" y="287"/>
                  </a:lnTo>
                  <a:lnTo>
                    <a:pt x="47" y="287"/>
                  </a:lnTo>
                  <a:lnTo>
                    <a:pt x="47" y="289"/>
                  </a:lnTo>
                  <a:lnTo>
                    <a:pt x="49" y="289"/>
                  </a:lnTo>
                  <a:lnTo>
                    <a:pt x="47" y="283"/>
                  </a:lnTo>
                  <a:lnTo>
                    <a:pt x="47" y="281"/>
                  </a:lnTo>
                  <a:lnTo>
                    <a:pt x="47" y="281"/>
                  </a:lnTo>
                  <a:lnTo>
                    <a:pt x="47" y="279"/>
                  </a:lnTo>
                  <a:lnTo>
                    <a:pt x="47" y="279"/>
                  </a:lnTo>
                  <a:lnTo>
                    <a:pt x="47" y="279"/>
                  </a:lnTo>
                  <a:lnTo>
                    <a:pt x="47" y="277"/>
                  </a:lnTo>
                  <a:lnTo>
                    <a:pt x="45" y="277"/>
                  </a:lnTo>
                  <a:lnTo>
                    <a:pt x="41" y="279"/>
                  </a:lnTo>
                  <a:lnTo>
                    <a:pt x="39" y="283"/>
                  </a:lnTo>
                  <a:lnTo>
                    <a:pt x="37" y="285"/>
                  </a:lnTo>
                  <a:lnTo>
                    <a:pt x="35" y="283"/>
                  </a:lnTo>
                  <a:lnTo>
                    <a:pt x="37" y="281"/>
                  </a:lnTo>
                  <a:lnTo>
                    <a:pt x="45" y="269"/>
                  </a:lnTo>
                  <a:lnTo>
                    <a:pt x="45" y="267"/>
                  </a:lnTo>
                  <a:lnTo>
                    <a:pt x="47" y="265"/>
                  </a:lnTo>
                  <a:lnTo>
                    <a:pt x="49" y="261"/>
                  </a:lnTo>
                  <a:lnTo>
                    <a:pt x="49" y="259"/>
                  </a:lnTo>
                  <a:lnTo>
                    <a:pt x="51" y="259"/>
                  </a:lnTo>
                  <a:lnTo>
                    <a:pt x="53" y="257"/>
                  </a:lnTo>
                  <a:lnTo>
                    <a:pt x="55" y="257"/>
                  </a:lnTo>
                  <a:lnTo>
                    <a:pt x="55" y="255"/>
                  </a:lnTo>
                  <a:lnTo>
                    <a:pt x="55" y="253"/>
                  </a:lnTo>
                  <a:lnTo>
                    <a:pt x="57" y="253"/>
                  </a:lnTo>
                  <a:lnTo>
                    <a:pt x="57" y="253"/>
                  </a:lnTo>
                  <a:lnTo>
                    <a:pt x="57" y="253"/>
                  </a:lnTo>
                  <a:lnTo>
                    <a:pt x="57" y="255"/>
                  </a:lnTo>
                  <a:lnTo>
                    <a:pt x="57" y="255"/>
                  </a:lnTo>
                  <a:lnTo>
                    <a:pt x="57" y="255"/>
                  </a:lnTo>
                  <a:lnTo>
                    <a:pt x="61" y="255"/>
                  </a:lnTo>
                  <a:lnTo>
                    <a:pt x="61" y="255"/>
                  </a:lnTo>
                  <a:lnTo>
                    <a:pt x="61" y="255"/>
                  </a:lnTo>
                  <a:lnTo>
                    <a:pt x="59" y="253"/>
                  </a:lnTo>
                  <a:lnTo>
                    <a:pt x="57" y="250"/>
                  </a:lnTo>
                  <a:lnTo>
                    <a:pt x="57" y="250"/>
                  </a:lnTo>
                  <a:lnTo>
                    <a:pt x="55" y="253"/>
                  </a:lnTo>
                  <a:lnTo>
                    <a:pt x="53" y="255"/>
                  </a:lnTo>
                  <a:lnTo>
                    <a:pt x="53" y="257"/>
                  </a:lnTo>
                  <a:lnTo>
                    <a:pt x="53" y="255"/>
                  </a:lnTo>
                  <a:lnTo>
                    <a:pt x="53" y="253"/>
                  </a:lnTo>
                  <a:lnTo>
                    <a:pt x="55" y="248"/>
                  </a:lnTo>
                  <a:lnTo>
                    <a:pt x="59" y="236"/>
                  </a:lnTo>
                  <a:lnTo>
                    <a:pt x="61" y="232"/>
                  </a:lnTo>
                  <a:lnTo>
                    <a:pt x="61" y="230"/>
                  </a:lnTo>
                  <a:lnTo>
                    <a:pt x="63" y="226"/>
                  </a:lnTo>
                  <a:lnTo>
                    <a:pt x="63" y="226"/>
                  </a:lnTo>
                  <a:lnTo>
                    <a:pt x="63" y="224"/>
                  </a:lnTo>
                  <a:lnTo>
                    <a:pt x="66" y="224"/>
                  </a:lnTo>
                  <a:lnTo>
                    <a:pt x="66" y="224"/>
                  </a:lnTo>
                  <a:lnTo>
                    <a:pt x="66" y="220"/>
                  </a:lnTo>
                  <a:lnTo>
                    <a:pt x="66" y="220"/>
                  </a:lnTo>
                  <a:lnTo>
                    <a:pt x="66" y="218"/>
                  </a:lnTo>
                  <a:lnTo>
                    <a:pt x="66" y="218"/>
                  </a:lnTo>
                  <a:lnTo>
                    <a:pt x="68" y="214"/>
                  </a:lnTo>
                  <a:lnTo>
                    <a:pt x="70" y="205"/>
                  </a:lnTo>
                  <a:lnTo>
                    <a:pt x="72" y="199"/>
                  </a:lnTo>
                  <a:lnTo>
                    <a:pt x="72" y="195"/>
                  </a:lnTo>
                  <a:lnTo>
                    <a:pt x="72" y="195"/>
                  </a:lnTo>
                  <a:lnTo>
                    <a:pt x="72" y="193"/>
                  </a:lnTo>
                  <a:lnTo>
                    <a:pt x="72" y="193"/>
                  </a:lnTo>
                  <a:lnTo>
                    <a:pt x="72" y="193"/>
                  </a:lnTo>
                  <a:lnTo>
                    <a:pt x="74" y="191"/>
                  </a:lnTo>
                  <a:lnTo>
                    <a:pt x="74" y="191"/>
                  </a:lnTo>
                  <a:lnTo>
                    <a:pt x="76" y="185"/>
                  </a:lnTo>
                  <a:lnTo>
                    <a:pt x="78" y="183"/>
                  </a:lnTo>
                  <a:lnTo>
                    <a:pt x="78" y="183"/>
                  </a:lnTo>
                  <a:lnTo>
                    <a:pt x="80" y="183"/>
                  </a:lnTo>
                  <a:lnTo>
                    <a:pt x="82" y="185"/>
                  </a:lnTo>
                  <a:lnTo>
                    <a:pt x="82" y="181"/>
                  </a:lnTo>
                  <a:lnTo>
                    <a:pt x="80" y="181"/>
                  </a:lnTo>
                  <a:lnTo>
                    <a:pt x="80" y="181"/>
                  </a:lnTo>
                  <a:lnTo>
                    <a:pt x="78" y="181"/>
                  </a:lnTo>
                  <a:lnTo>
                    <a:pt x="78" y="179"/>
                  </a:lnTo>
                  <a:lnTo>
                    <a:pt x="78" y="175"/>
                  </a:lnTo>
                  <a:lnTo>
                    <a:pt x="84" y="162"/>
                  </a:lnTo>
                  <a:lnTo>
                    <a:pt x="84" y="162"/>
                  </a:lnTo>
                  <a:lnTo>
                    <a:pt x="86" y="164"/>
                  </a:lnTo>
                  <a:lnTo>
                    <a:pt x="88" y="164"/>
                  </a:lnTo>
                  <a:lnTo>
                    <a:pt x="88" y="162"/>
                  </a:lnTo>
                  <a:lnTo>
                    <a:pt x="88" y="162"/>
                  </a:lnTo>
                  <a:lnTo>
                    <a:pt x="86" y="162"/>
                  </a:lnTo>
                  <a:lnTo>
                    <a:pt x="86" y="162"/>
                  </a:lnTo>
                  <a:lnTo>
                    <a:pt x="84" y="162"/>
                  </a:lnTo>
                  <a:lnTo>
                    <a:pt x="84" y="160"/>
                  </a:lnTo>
                  <a:lnTo>
                    <a:pt x="84" y="160"/>
                  </a:lnTo>
                  <a:lnTo>
                    <a:pt x="84" y="158"/>
                  </a:lnTo>
                  <a:lnTo>
                    <a:pt x="84" y="156"/>
                  </a:lnTo>
                  <a:lnTo>
                    <a:pt x="84" y="156"/>
                  </a:lnTo>
                  <a:lnTo>
                    <a:pt x="86" y="150"/>
                  </a:lnTo>
                  <a:lnTo>
                    <a:pt x="86" y="148"/>
                  </a:lnTo>
                  <a:lnTo>
                    <a:pt x="86" y="148"/>
                  </a:lnTo>
                  <a:lnTo>
                    <a:pt x="88" y="140"/>
                  </a:lnTo>
                  <a:lnTo>
                    <a:pt x="88" y="140"/>
                  </a:lnTo>
                  <a:lnTo>
                    <a:pt x="90" y="138"/>
                  </a:lnTo>
                  <a:lnTo>
                    <a:pt x="92" y="136"/>
                  </a:lnTo>
                  <a:lnTo>
                    <a:pt x="92" y="134"/>
                  </a:lnTo>
                  <a:lnTo>
                    <a:pt x="92" y="134"/>
                  </a:lnTo>
                  <a:lnTo>
                    <a:pt x="92" y="134"/>
                  </a:lnTo>
                  <a:lnTo>
                    <a:pt x="94" y="132"/>
                  </a:lnTo>
                  <a:lnTo>
                    <a:pt x="94" y="130"/>
                  </a:lnTo>
                  <a:lnTo>
                    <a:pt x="94" y="130"/>
                  </a:lnTo>
                  <a:lnTo>
                    <a:pt x="94" y="130"/>
                  </a:lnTo>
                  <a:lnTo>
                    <a:pt x="94" y="127"/>
                  </a:lnTo>
                  <a:lnTo>
                    <a:pt x="96" y="123"/>
                  </a:lnTo>
                  <a:lnTo>
                    <a:pt x="98" y="119"/>
                  </a:lnTo>
                  <a:lnTo>
                    <a:pt x="96" y="117"/>
                  </a:lnTo>
                  <a:lnTo>
                    <a:pt x="96" y="117"/>
                  </a:lnTo>
                  <a:lnTo>
                    <a:pt x="98" y="115"/>
                  </a:lnTo>
                  <a:lnTo>
                    <a:pt x="100" y="113"/>
                  </a:lnTo>
                  <a:lnTo>
                    <a:pt x="102" y="111"/>
                  </a:lnTo>
                  <a:lnTo>
                    <a:pt x="102" y="109"/>
                  </a:lnTo>
                  <a:lnTo>
                    <a:pt x="102" y="107"/>
                  </a:lnTo>
                  <a:lnTo>
                    <a:pt x="102" y="105"/>
                  </a:lnTo>
                  <a:lnTo>
                    <a:pt x="102" y="103"/>
                  </a:lnTo>
                  <a:lnTo>
                    <a:pt x="104" y="103"/>
                  </a:lnTo>
                  <a:lnTo>
                    <a:pt x="104" y="99"/>
                  </a:lnTo>
                  <a:lnTo>
                    <a:pt x="104" y="99"/>
                  </a:lnTo>
                  <a:lnTo>
                    <a:pt x="104" y="99"/>
                  </a:lnTo>
                  <a:lnTo>
                    <a:pt x="107" y="99"/>
                  </a:lnTo>
                  <a:lnTo>
                    <a:pt x="107" y="97"/>
                  </a:lnTo>
                  <a:lnTo>
                    <a:pt x="107" y="97"/>
                  </a:lnTo>
                  <a:lnTo>
                    <a:pt x="107" y="95"/>
                  </a:lnTo>
                  <a:lnTo>
                    <a:pt x="107" y="91"/>
                  </a:lnTo>
                  <a:lnTo>
                    <a:pt x="107" y="91"/>
                  </a:lnTo>
                  <a:lnTo>
                    <a:pt x="104" y="91"/>
                  </a:lnTo>
                  <a:lnTo>
                    <a:pt x="104" y="89"/>
                  </a:lnTo>
                  <a:lnTo>
                    <a:pt x="104" y="89"/>
                  </a:lnTo>
                  <a:lnTo>
                    <a:pt x="107" y="89"/>
                  </a:lnTo>
                  <a:lnTo>
                    <a:pt x="107" y="89"/>
                  </a:lnTo>
                  <a:lnTo>
                    <a:pt x="109" y="87"/>
                  </a:lnTo>
                  <a:lnTo>
                    <a:pt x="109" y="84"/>
                  </a:lnTo>
                  <a:lnTo>
                    <a:pt x="109" y="84"/>
                  </a:lnTo>
                  <a:lnTo>
                    <a:pt x="109" y="82"/>
                  </a:lnTo>
                  <a:lnTo>
                    <a:pt x="109" y="82"/>
                  </a:lnTo>
                  <a:lnTo>
                    <a:pt x="111" y="82"/>
                  </a:lnTo>
                  <a:lnTo>
                    <a:pt x="109" y="82"/>
                  </a:lnTo>
                  <a:lnTo>
                    <a:pt x="109" y="87"/>
                  </a:lnTo>
                  <a:lnTo>
                    <a:pt x="111" y="84"/>
                  </a:lnTo>
                  <a:lnTo>
                    <a:pt x="111" y="84"/>
                  </a:lnTo>
                  <a:lnTo>
                    <a:pt x="113" y="82"/>
                  </a:lnTo>
                  <a:lnTo>
                    <a:pt x="111" y="80"/>
                  </a:lnTo>
                  <a:lnTo>
                    <a:pt x="109" y="78"/>
                  </a:lnTo>
                  <a:lnTo>
                    <a:pt x="111" y="74"/>
                  </a:lnTo>
                  <a:lnTo>
                    <a:pt x="111" y="72"/>
                  </a:lnTo>
                  <a:lnTo>
                    <a:pt x="113" y="68"/>
                  </a:lnTo>
                  <a:lnTo>
                    <a:pt x="113" y="68"/>
                  </a:lnTo>
                  <a:lnTo>
                    <a:pt x="113" y="72"/>
                  </a:lnTo>
                  <a:lnTo>
                    <a:pt x="113" y="74"/>
                  </a:lnTo>
                  <a:lnTo>
                    <a:pt x="113" y="76"/>
                  </a:lnTo>
                  <a:lnTo>
                    <a:pt x="115" y="76"/>
                  </a:lnTo>
                  <a:lnTo>
                    <a:pt x="117" y="78"/>
                  </a:lnTo>
                  <a:lnTo>
                    <a:pt x="117" y="76"/>
                  </a:lnTo>
                  <a:lnTo>
                    <a:pt x="117" y="76"/>
                  </a:lnTo>
                  <a:lnTo>
                    <a:pt x="119" y="76"/>
                  </a:lnTo>
                  <a:lnTo>
                    <a:pt x="119" y="74"/>
                  </a:lnTo>
                  <a:lnTo>
                    <a:pt x="117" y="74"/>
                  </a:lnTo>
                  <a:lnTo>
                    <a:pt x="117" y="72"/>
                  </a:lnTo>
                  <a:lnTo>
                    <a:pt x="117" y="70"/>
                  </a:lnTo>
                  <a:lnTo>
                    <a:pt x="117" y="68"/>
                  </a:lnTo>
                  <a:lnTo>
                    <a:pt x="115" y="68"/>
                  </a:lnTo>
                  <a:lnTo>
                    <a:pt x="113" y="66"/>
                  </a:lnTo>
                  <a:lnTo>
                    <a:pt x="113" y="66"/>
                  </a:lnTo>
                  <a:lnTo>
                    <a:pt x="113" y="64"/>
                  </a:lnTo>
                  <a:lnTo>
                    <a:pt x="115" y="62"/>
                  </a:lnTo>
                  <a:lnTo>
                    <a:pt x="117" y="60"/>
                  </a:lnTo>
                  <a:lnTo>
                    <a:pt x="119" y="58"/>
                  </a:lnTo>
                  <a:lnTo>
                    <a:pt x="119" y="58"/>
                  </a:lnTo>
                  <a:lnTo>
                    <a:pt x="119" y="56"/>
                  </a:lnTo>
                  <a:lnTo>
                    <a:pt x="121" y="56"/>
                  </a:lnTo>
                  <a:lnTo>
                    <a:pt x="121" y="56"/>
                  </a:lnTo>
                  <a:lnTo>
                    <a:pt x="123" y="56"/>
                  </a:lnTo>
                  <a:lnTo>
                    <a:pt x="121" y="56"/>
                  </a:lnTo>
                  <a:lnTo>
                    <a:pt x="121" y="56"/>
                  </a:lnTo>
                  <a:lnTo>
                    <a:pt x="121" y="56"/>
                  </a:lnTo>
                  <a:lnTo>
                    <a:pt x="121" y="56"/>
                  </a:lnTo>
                  <a:lnTo>
                    <a:pt x="119" y="54"/>
                  </a:lnTo>
                  <a:lnTo>
                    <a:pt x="119" y="54"/>
                  </a:lnTo>
                  <a:lnTo>
                    <a:pt x="119" y="56"/>
                  </a:lnTo>
                  <a:lnTo>
                    <a:pt x="117" y="56"/>
                  </a:lnTo>
                  <a:lnTo>
                    <a:pt x="117" y="58"/>
                  </a:lnTo>
                  <a:lnTo>
                    <a:pt x="117" y="54"/>
                  </a:lnTo>
                  <a:lnTo>
                    <a:pt x="117" y="52"/>
                  </a:lnTo>
                  <a:lnTo>
                    <a:pt x="117" y="48"/>
                  </a:lnTo>
                  <a:lnTo>
                    <a:pt x="115" y="48"/>
                  </a:lnTo>
                  <a:lnTo>
                    <a:pt x="117" y="43"/>
                  </a:lnTo>
                  <a:lnTo>
                    <a:pt x="119" y="41"/>
                  </a:lnTo>
                  <a:lnTo>
                    <a:pt x="119" y="35"/>
                  </a:lnTo>
                  <a:lnTo>
                    <a:pt x="121" y="33"/>
                  </a:lnTo>
                  <a:lnTo>
                    <a:pt x="119" y="31"/>
                  </a:lnTo>
                  <a:lnTo>
                    <a:pt x="119" y="29"/>
                  </a:lnTo>
                  <a:lnTo>
                    <a:pt x="119" y="27"/>
                  </a:lnTo>
                  <a:lnTo>
                    <a:pt x="121" y="27"/>
                  </a:lnTo>
                  <a:lnTo>
                    <a:pt x="121" y="27"/>
                  </a:lnTo>
                  <a:lnTo>
                    <a:pt x="123" y="25"/>
                  </a:lnTo>
                  <a:lnTo>
                    <a:pt x="123" y="25"/>
                  </a:lnTo>
                  <a:lnTo>
                    <a:pt x="125" y="25"/>
                  </a:lnTo>
                  <a:lnTo>
                    <a:pt x="125" y="21"/>
                  </a:lnTo>
                  <a:lnTo>
                    <a:pt x="127" y="19"/>
                  </a:lnTo>
                  <a:lnTo>
                    <a:pt x="127" y="17"/>
                  </a:lnTo>
                  <a:lnTo>
                    <a:pt x="127" y="15"/>
                  </a:lnTo>
                  <a:lnTo>
                    <a:pt x="127" y="11"/>
                  </a:lnTo>
                  <a:lnTo>
                    <a:pt x="125" y="2"/>
                  </a:lnTo>
                  <a:lnTo>
                    <a:pt x="125" y="0"/>
                  </a:lnTo>
                  <a:lnTo>
                    <a:pt x="127" y="0"/>
                  </a:lnTo>
                  <a:lnTo>
                    <a:pt x="125" y="0"/>
                  </a:lnTo>
                  <a:lnTo>
                    <a:pt x="125" y="0"/>
                  </a:lnTo>
                  <a:lnTo>
                    <a:pt x="125" y="0"/>
                  </a:lnTo>
                  <a:lnTo>
                    <a:pt x="127" y="2"/>
                  </a:lnTo>
                  <a:lnTo>
                    <a:pt x="129" y="2"/>
                  </a:lnTo>
                  <a:lnTo>
                    <a:pt x="131" y="5"/>
                  </a:lnTo>
                  <a:lnTo>
                    <a:pt x="131" y="7"/>
                  </a:lnTo>
                  <a:lnTo>
                    <a:pt x="133" y="9"/>
                  </a:lnTo>
                  <a:lnTo>
                    <a:pt x="135" y="9"/>
                  </a:lnTo>
                  <a:lnTo>
                    <a:pt x="137" y="9"/>
                  </a:lnTo>
                  <a:lnTo>
                    <a:pt x="137" y="11"/>
                  </a:lnTo>
                  <a:lnTo>
                    <a:pt x="137" y="13"/>
                  </a:lnTo>
                  <a:lnTo>
                    <a:pt x="135" y="13"/>
                  </a:lnTo>
                  <a:lnTo>
                    <a:pt x="137" y="15"/>
                  </a:lnTo>
                  <a:lnTo>
                    <a:pt x="137" y="13"/>
                  </a:lnTo>
                  <a:lnTo>
                    <a:pt x="137" y="13"/>
                  </a:lnTo>
                  <a:lnTo>
                    <a:pt x="137" y="13"/>
                  </a:lnTo>
                  <a:lnTo>
                    <a:pt x="139" y="13"/>
                  </a:lnTo>
                  <a:lnTo>
                    <a:pt x="139" y="11"/>
                  </a:lnTo>
                  <a:lnTo>
                    <a:pt x="139" y="11"/>
                  </a:lnTo>
                  <a:lnTo>
                    <a:pt x="137" y="9"/>
                  </a:lnTo>
                  <a:lnTo>
                    <a:pt x="137" y="9"/>
                  </a:lnTo>
                  <a:lnTo>
                    <a:pt x="137" y="7"/>
                  </a:lnTo>
                  <a:lnTo>
                    <a:pt x="135" y="7"/>
                  </a:lnTo>
                  <a:lnTo>
                    <a:pt x="135" y="7"/>
                  </a:lnTo>
                  <a:lnTo>
                    <a:pt x="135" y="7"/>
                  </a:lnTo>
                  <a:lnTo>
                    <a:pt x="135" y="5"/>
                  </a:lnTo>
                  <a:lnTo>
                    <a:pt x="139" y="7"/>
                  </a:lnTo>
                  <a:lnTo>
                    <a:pt x="141" y="5"/>
                  </a:lnTo>
                  <a:lnTo>
                    <a:pt x="141" y="5"/>
                  </a:lnTo>
                  <a:lnTo>
                    <a:pt x="141" y="7"/>
                  </a:lnTo>
                  <a:lnTo>
                    <a:pt x="143" y="9"/>
                  </a:lnTo>
                  <a:lnTo>
                    <a:pt x="145" y="9"/>
                  </a:lnTo>
                  <a:lnTo>
                    <a:pt x="145" y="9"/>
                  </a:lnTo>
                  <a:lnTo>
                    <a:pt x="154" y="9"/>
                  </a:lnTo>
                  <a:lnTo>
                    <a:pt x="154" y="9"/>
                  </a:lnTo>
                  <a:lnTo>
                    <a:pt x="154" y="9"/>
                  </a:lnTo>
                  <a:lnTo>
                    <a:pt x="154" y="7"/>
                  </a:lnTo>
                  <a:lnTo>
                    <a:pt x="154" y="7"/>
                  </a:lnTo>
                  <a:lnTo>
                    <a:pt x="156" y="9"/>
                  </a:lnTo>
                  <a:lnTo>
                    <a:pt x="158" y="9"/>
                  </a:lnTo>
                  <a:lnTo>
                    <a:pt x="160" y="7"/>
                  </a:lnTo>
                  <a:lnTo>
                    <a:pt x="162" y="7"/>
                  </a:lnTo>
                  <a:lnTo>
                    <a:pt x="162" y="7"/>
                  </a:lnTo>
                  <a:lnTo>
                    <a:pt x="164" y="7"/>
                  </a:lnTo>
                  <a:lnTo>
                    <a:pt x="164" y="9"/>
                  </a:lnTo>
                  <a:lnTo>
                    <a:pt x="168" y="15"/>
                  </a:lnTo>
                  <a:lnTo>
                    <a:pt x="168" y="15"/>
                  </a:lnTo>
                  <a:lnTo>
                    <a:pt x="168" y="17"/>
                  </a:lnTo>
                  <a:lnTo>
                    <a:pt x="176" y="19"/>
                  </a:lnTo>
                  <a:lnTo>
                    <a:pt x="180" y="21"/>
                  </a:lnTo>
                  <a:lnTo>
                    <a:pt x="182" y="21"/>
                  </a:lnTo>
                  <a:lnTo>
                    <a:pt x="184" y="19"/>
                  </a:lnTo>
                  <a:lnTo>
                    <a:pt x="186" y="17"/>
                  </a:lnTo>
                  <a:lnTo>
                    <a:pt x="186" y="17"/>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OR</a:t>
              </a:r>
            </a:p>
          </p:txBody>
        </p:sp>
        <p:sp>
          <p:nvSpPr>
            <p:cNvPr id="19" name="Freeform 19">
              <a:extLst>
                <a:ext uri="{FF2B5EF4-FFF2-40B4-BE49-F238E27FC236}">
                  <a16:creationId xmlns:a16="http://schemas.microsoft.com/office/drawing/2014/main" id="{E281C890-41EF-4288-8777-9FE90BF8A7BE}"/>
                </a:ext>
              </a:extLst>
            </p:cNvPr>
            <p:cNvSpPr>
              <a:spLocks/>
            </p:cNvSpPr>
            <p:nvPr/>
          </p:nvSpPr>
          <p:spPr bwMode="auto">
            <a:xfrm>
              <a:off x="2466" y="1433"/>
              <a:ext cx="758" cy="360"/>
            </a:xfrm>
            <a:custGeom>
              <a:avLst/>
              <a:gdLst>
                <a:gd name="T0" fmla="*/ 750 w 758"/>
                <a:gd name="T1" fmla="*/ 157 h 360"/>
                <a:gd name="T2" fmla="*/ 758 w 758"/>
                <a:gd name="T3" fmla="*/ 336 h 360"/>
                <a:gd name="T4" fmla="*/ 750 w 758"/>
                <a:gd name="T5" fmla="*/ 356 h 360"/>
                <a:gd name="T6" fmla="*/ 740 w 758"/>
                <a:gd name="T7" fmla="*/ 354 h 360"/>
                <a:gd name="T8" fmla="*/ 731 w 758"/>
                <a:gd name="T9" fmla="*/ 350 h 360"/>
                <a:gd name="T10" fmla="*/ 715 w 758"/>
                <a:gd name="T11" fmla="*/ 342 h 360"/>
                <a:gd name="T12" fmla="*/ 707 w 758"/>
                <a:gd name="T13" fmla="*/ 338 h 360"/>
                <a:gd name="T14" fmla="*/ 690 w 758"/>
                <a:gd name="T15" fmla="*/ 329 h 360"/>
                <a:gd name="T16" fmla="*/ 684 w 758"/>
                <a:gd name="T17" fmla="*/ 336 h 360"/>
                <a:gd name="T18" fmla="*/ 680 w 758"/>
                <a:gd name="T19" fmla="*/ 340 h 360"/>
                <a:gd name="T20" fmla="*/ 668 w 758"/>
                <a:gd name="T21" fmla="*/ 338 h 360"/>
                <a:gd name="T22" fmla="*/ 664 w 758"/>
                <a:gd name="T23" fmla="*/ 338 h 360"/>
                <a:gd name="T24" fmla="*/ 656 w 758"/>
                <a:gd name="T25" fmla="*/ 332 h 360"/>
                <a:gd name="T26" fmla="*/ 647 w 758"/>
                <a:gd name="T27" fmla="*/ 338 h 360"/>
                <a:gd name="T28" fmla="*/ 641 w 758"/>
                <a:gd name="T29" fmla="*/ 342 h 360"/>
                <a:gd name="T30" fmla="*/ 629 w 758"/>
                <a:gd name="T31" fmla="*/ 340 h 360"/>
                <a:gd name="T32" fmla="*/ 621 w 758"/>
                <a:gd name="T33" fmla="*/ 344 h 360"/>
                <a:gd name="T34" fmla="*/ 607 w 758"/>
                <a:gd name="T35" fmla="*/ 350 h 360"/>
                <a:gd name="T36" fmla="*/ 596 w 758"/>
                <a:gd name="T37" fmla="*/ 358 h 360"/>
                <a:gd name="T38" fmla="*/ 576 w 758"/>
                <a:gd name="T39" fmla="*/ 350 h 360"/>
                <a:gd name="T40" fmla="*/ 568 w 758"/>
                <a:gd name="T41" fmla="*/ 346 h 360"/>
                <a:gd name="T42" fmla="*/ 566 w 758"/>
                <a:gd name="T43" fmla="*/ 338 h 360"/>
                <a:gd name="T44" fmla="*/ 561 w 758"/>
                <a:gd name="T45" fmla="*/ 344 h 360"/>
                <a:gd name="T46" fmla="*/ 555 w 758"/>
                <a:gd name="T47" fmla="*/ 346 h 360"/>
                <a:gd name="T48" fmla="*/ 543 w 758"/>
                <a:gd name="T49" fmla="*/ 342 h 360"/>
                <a:gd name="T50" fmla="*/ 539 w 758"/>
                <a:gd name="T51" fmla="*/ 336 h 360"/>
                <a:gd name="T52" fmla="*/ 533 w 758"/>
                <a:gd name="T53" fmla="*/ 344 h 360"/>
                <a:gd name="T54" fmla="*/ 527 w 758"/>
                <a:gd name="T55" fmla="*/ 350 h 360"/>
                <a:gd name="T56" fmla="*/ 516 w 758"/>
                <a:gd name="T57" fmla="*/ 356 h 360"/>
                <a:gd name="T58" fmla="*/ 514 w 758"/>
                <a:gd name="T59" fmla="*/ 342 h 360"/>
                <a:gd name="T60" fmla="*/ 508 w 758"/>
                <a:gd name="T61" fmla="*/ 346 h 360"/>
                <a:gd name="T62" fmla="*/ 500 w 758"/>
                <a:gd name="T63" fmla="*/ 348 h 360"/>
                <a:gd name="T64" fmla="*/ 490 w 758"/>
                <a:gd name="T65" fmla="*/ 344 h 360"/>
                <a:gd name="T66" fmla="*/ 473 w 758"/>
                <a:gd name="T67" fmla="*/ 332 h 360"/>
                <a:gd name="T68" fmla="*/ 447 w 758"/>
                <a:gd name="T69" fmla="*/ 344 h 360"/>
                <a:gd name="T70" fmla="*/ 447 w 758"/>
                <a:gd name="T71" fmla="*/ 334 h 360"/>
                <a:gd name="T72" fmla="*/ 434 w 758"/>
                <a:gd name="T73" fmla="*/ 321 h 360"/>
                <a:gd name="T74" fmla="*/ 408 w 758"/>
                <a:gd name="T75" fmla="*/ 319 h 360"/>
                <a:gd name="T76" fmla="*/ 391 w 758"/>
                <a:gd name="T77" fmla="*/ 319 h 360"/>
                <a:gd name="T78" fmla="*/ 377 w 758"/>
                <a:gd name="T79" fmla="*/ 317 h 360"/>
                <a:gd name="T80" fmla="*/ 348 w 758"/>
                <a:gd name="T81" fmla="*/ 311 h 360"/>
                <a:gd name="T82" fmla="*/ 334 w 758"/>
                <a:gd name="T83" fmla="*/ 299 h 360"/>
                <a:gd name="T84" fmla="*/ 326 w 758"/>
                <a:gd name="T85" fmla="*/ 288 h 360"/>
                <a:gd name="T86" fmla="*/ 318 w 758"/>
                <a:gd name="T87" fmla="*/ 284 h 360"/>
                <a:gd name="T88" fmla="*/ 303 w 758"/>
                <a:gd name="T89" fmla="*/ 288 h 360"/>
                <a:gd name="T90" fmla="*/ 291 w 758"/>
                <a:gd name="T91" fmla="*/ 291 h 360"/>
                <a:gd name="T92" fmla="*/ 262 w 758"/>
                <a:gd name="T93" fmla="*/ 272 h 360"/>
                <a:gd name="T94" fmla="*/ 262 w 758"/>
                <a:gd name="T95" fmla="*/ 192 h 360"/>
                <a:gd name="T96" fmla="*/ 262 w 758"/>
                <a:gd name="T97" fmla="*/ 94 h 360"/>
                <a:gd name="T98" fmla="*/ 234 w 758"/>
                <a:gd name="T99" fmla="*/ 65 h 360"/>
                <a:gd name="T100" fmla="*/ 60 w 758"/>
                <a:gd name="T101" fmla="*/ 63 h 360"/>
                <a:gd name="T102" fmla="*/ 2 w 758"/>
                <a:gd name="T103" fmla="*/ 20 h 360"/>
                <a:gd name="T104" fmla="*/ 78 w 758"/>
                <a:gd name="T105" fmla="*/ 10 h 360"/>
                <a:gd name="T106" fmla="*/ 228 w 758"/>
                <a:gd name="T107" fmla="*/ 10 h 360"/>
                <a:gd name="T108" fmla="*/ 389 w 758"/>
                <a:gd name="T109" fmla="*/ 10 h 360"/>
                <a:gd name="T110" fmla="*/ 549 w 758"/>
                <a:gd name="T111" fmla="*/ 6 h 360"/>
                <a:gd name="T112" fmla="*/ 709 w 758"/>
                <a:gd name="T11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8" h="360">
                  <a:moveTo>
                    <a:pt x="731" y="53"/>
                  </a:moveTo>
                  <a:lnTo>
                    <a:pt x="736" y="67"/>
                  </a:lnTo>
                  <a:lnTo>
                    <a:pt x="738" y="84"/>
                  </a:lnTo>
                  <a:lnTo>
                    <a:pt x="740" y="98"/>
                  </a:lnTo>
                  <a:lnTo>
                    <a:pt x="744" y="112"/>
                  </a:lnTo>
                  <a:lnTo>
                    <a:pt x="746" y="127"/>
                  </a:lnTo>
                  <a:lnTo>
                    <a:pt x="748" y="143"/>
                  </a:lnTo>
                  <a:lnTo>
                    <a:pt x="750" y="157"/>
                  </a:lnTo>
                  <a:lnTo>
                    <a:pt x="754" y="172"/>
                  </a:lnTo>
                  <a:lnTo>
                    <a:pt x="754" y="196"/>
                  </a:lnTo>
                  <a:lnTo>
                    <a:pt x="754" y="219"/>
                  </a:lnTo>
                  <a:lnTo>
                    <a:pt x="756" y="241"/>
                  </a:lnTo>
                  <a:lnTo>
                    <a:pt x="756" y="266"/>
                  </a:lnTo>
                  <a:lnTo>
                    <a:pt x="756" y="288"/>
                  </a:lnTo>
                  <a:lnTo>
                    <a:pt x="758" y="313"/>
                  </a:lnTo>
                  <a:lnTo>
                    <a:pt x="758" y="336"/>
                  </a:lnTo>
                  <a:lnTo>
                    <a:pt x="758" y="360"/>
                  </a:lnTo>
                  <a:lnTo>
                    <a:pt x="758" y="360"/>
                  </a:lnTo>
                  <a:lnTo>
                    <a:pt x="756" y="360"/>
                  </a:lnTo>
                  <a:lnTo>
                    <a:pt x="754" y="358"/>
                  </a:lnTo>
                  <a:lnTo>
                    <a:pt x="754" y="360"/>
                  </a:lnTo>
                  <a:lnTo>
                    <a:pt x="750" y="358"/>
                  </a:lnTo>
                  <a:lnTo>
                    <a:pt x="750" y="358"/>
                  </a:lnTo>
                  <a:lnTo>
                    <a:pt x="750" y="356"/>
                  </a:lnTo>
                  <a:lnTo>
                    <a:pt x="750" y="356"/>
                  </a:lnTo>
                  <a:lnTo>
                    <a:pt x="748" y="356"/>
                  </a:lnTo>
                  <a:lnTo>
                    <a:pt x="746" y="356"/>
                  </a:lnTo>
                  <a:lnTo>
                    <a:pt x="744" y="356"/>
                  </a:lnTo>
                  <a:lnTo>
                    <a:pt x="744" y="356"/>
                  </a:lnTo>
                  <a:lnTo>
                    <a:pt x="742" y="356"/>
                  </a:lnTo>
                  <a:lnTo>
                    <a:pt x="742" y="354"/>
                  </a:lnTo>
                  <a:lnTo>
                    <a:pt x="740" y="354"/>
                  </a:lnTo>
                  <a:lnTo>
                    <a:pt x="740" y="356"/>
                  </a:lnTo>
                  <a:lnTo>
                    <a:pt x="740" y="356"/>
                  </a:lnTo>
                  <a:lnTo>
                    <a:pt x="738" y="356"/>
                  </a:lnTo>
                  <a:lnTo>
                    <a:pt x="738" y="354"/>
                  </a:lnTo>
                  <a:lnTo>
                    <a:pt x="736" y="354"/>
                  </a:lnTo>
                  <a:lnTo>
                    <a:pt x="733" y="352"/>
                  </a:lnTo>
                  <a:lnTo>
                    <a:pt x="733" y="350"/>
                  </a:lnTo>
                  <a:lnTo>
                    <a:pt x="731" y="350"/>
                  </a:lnTo>
                  <a:lnTo>
                    <a:pt x="729" y="350"/>
                  </a:lnTo>
                  <a:lnTo>
                    <a:pt x="723" y="350"/>
                  </a:lnTo>
                  <a:lnTo>
                    <a:pt x="719" y="346"/>
                  </a:lnTo>
                  <a:lnTo>
                    <a:pt x="719" y="344"/>
                  </a:lnTo>
                  <a:lnTo>
                    <a:pt x="717" y="344"/>
                  </a:lnTo>
                  <a:lnTo>
                    <a:pt x="717" y="342"/>
                  </a:lnTo>
                  <a:lnTo>
                    <a:pt x="717" y="342"/>
                  </a:lnTo>
                  <a:lnTo>
                    <a:pt x="715" y="342"/>
                  </a:lnTo>
                  <a:lnTo>
                    <a:pt x="715" y="340"/>
                  </a:lnTo>
                  <a:lnTo>
                    <a:pt x="715" y="340"/>
                  </a:lnTo>
                  <a:lnTo>
                    <a:pt x="715" y="340"/>
                  </a:lnTo>
                  <a:lnTo>
                    <a:pt x="713" y="340"/>
                  </a:lnTo>
                  <a:lnTo>
                    <a:pt x="713" y="338"/>
                  </a:lnTo>
                  <a:lnTo>
                    <a:pt x="711" y="338"/>
                  </a:lnTo>
                  <a:lnTo>
                    <a:pt x="709" y="338"/>
                  </a:lnTo>
                  <a:lnTo>
                    <a:pt x="707" y="338"/>
                  </a:lnTo>
                  <a:lnTo>
                    <a:pt x="705" y="334"/>
                  </a:lnTo>
                  <a:lnTo>
                    <a:pt x="703" y="334"/>
                  </a:lnTo>
                  <a:lnTo>
                    <a:pt x="701" y="334"/>
                  </a:lnTo>
                  <a:lnTo>
                    <a:pt x="699" y="332"/>
                  </a:lnTo>
                  <a:lnTo>
                    <a:pt x="699" y="332"/>
                  </a:lnTo>
                  <a:lnTo>
                    <a:pt x="699" y="332"/>
                  </a:lnTo>
                  <a:lnTo>
                    <a:pt x="697" y="329"/>
                  </a:lnTo>
                  <a:lnTo>
                    <a:pt x="690" y="329"/>
                  </a:lnTo>
                  <a:lnTo>
                    <a:pt x="690" y="329"/>
                  </a:lnTo>
                  <a:lnTo>
                    <a:pt x="688" y="329"/>
                  </a:lnTo>
                  <a:lnTo>
                    <a:pt x="688" y="332"/>
                  </a:lnTo>
                  <a:lnTo>
                    <a:pt x="688" y="334"/>
                  </a:lnTo>
                  <a:lnTo>
                    <a:pt x="686" y="336"/>
                  </a:lnTo>
                  <a:lnTo>
                    <a:pt x="686" y="334"/>
                  </a:lnTo>
                  <a:lnTo>
                    <a:pt x="686" y="336"/>
                  </a:lnTo>
                  <a:lnTo>
                    <a:pt x="684" y="336"/>
                  </a:lnTo>
                  <a:lnTo>
                    <a:pt x="684" y="336"/>
                  </a:lnTo>
                  <a:lnTo>
                    <a:pt x="684" y="338"/>
                  </a:lnTo>
                  <a:lnTo>
                    <a:pt x="682" y="336"/>
                  </a:lnTo>
                  <a:lnTo>
                    <a:pt x="682" y="336"/>
                  </a:lnTo>
                  <a:lnTo>
                    <a:pt x="682" y="338"/>
                  </a:lnTo>
                  <a:lnTo>
                    <a:pt x="682" y="338"/>
                  </a:lnTo>
                  <a:lnTo>
                    <a:pt x="680" y="338"/>
                  </a:lnTo>
                  <a:lnTo>
                    <a:pt x="680" y="340"/>
                  </a:lnTo>
                  <a:lnTo>
                    <a:pt x="680" y="340"/>
                  </a:lnTo>
                  <a:lnTo>
                    <a:pt x="680" y="340"/>
                  </a:lnTo>
                  <a:lnTo>
                    <a:pt x="672" y="340"/>
                  </a:lnTo>
                  <a:lnTo>
                    <a:pt x="672" y="340"/>
                  </a:lnTo>
                  <a:lnTo>
                    <a:pt x="670" y="340"/>
                  </a:lnTo>
                  <a:lnTo>
                    <a:pt x="670" y="338"/>
                  </a:lnTo>
                  <a:lnTo>
                    <a:pt x="670" y="338"/>
                  </a:lnTo>
                  <a:lnTo>
                    <a:pt x="668" y="338"/>
                  </a:lnTo>
                  <a:lnTo>
                    <a:pt x="668" y="338"/>
                  </a:lnTo>
                  <a:lnTo>
                    <a:pt x="668" y="340"/>
                  </a:lnTo>
                  <a:lnTo>
                    <a:pt x="668" y="340"/>
                  </a:lnTo>
                  <a:lnTo>
                    <a:pt x="666" y="338"/>
                  </a:lnTo>
                  <a:lnTo>
                    <a:pt x="666" y="338"/>
                  </a:lnTo>
                  <a:lnTo>
                    <a:pt x="666" y="338"/>
                  </a:lnTo>
                  <a:lnTo>
                    <a:pt x="666" y="338"/>
                  </a:lnTo>
                  <a:lnTo>
                    <a:pt x="664" y="338"/>
                  </a:lnTo>
                  <a:lnTo>
                    <a:pt x="662" y="338"/>
                  </a:lnTo>
                  <a:lnTo>
                    <a:pt x="664" y="336"/>
                  </a:lnTo>
                  <a:lnTo>
                    <a:pt x="662" y="334"/>
                  </a:lnTo>
                  <a:lnTo>
                    <a:pt x="662" y="334"/>
                  </a:lnTo>
                  <a:lnTo>
                    <a:pt x="660" y="332"/>
                  </a:lnTo>
                  <a:lnTo>
                    <a:pt x="658" y="332"/>
                  </a:lnTo>
                  <a:lnTo>
                    <a:pt x="658" y="332"/>
                  </a:lnTo>
                  <a:lnTo>
                    <a:pt x="656" y="332"/>
                  </a:lnTo>
                  <a:lnTo>
                    <a:pt x="656" y="334"/>
                  </a:lnTo>
                  <a:lnTo>
                    <a:pt x="656" y="334"/>
                  </a:lnTo>
                  <a:lnTo>
                    <a:pt x="654" y="334"/>
                  </a:lnTo>
                  <a:lnTo>
                    <a:pt x="654" y="334"/>
                  </a:lnTo>
                  <a:lnTo>
                    <a:pt x="652" y="336"/>
                  </a:lnTo>
                  <a:lnTo>
                    <a:pt x="650" y="336"/>
                  </a:lnTo>
                  <a:lnTo>
                    <a:pt x="650" y="336"/>
                  </a:lnTo>
                  <a:lnTo>
                    <a:pt x="647" y="338"/>
                  </a:lnTo>
                  <a:lnTo>
                    <a:pt x="647" y="338"/>
                  </a:lnTo>
                  <a:lnTo>
                    <a:pt x="647" y="338"/>
                  </a:lnTo>
                  <a:lnTo>
                    <a:pt x="645" y="338"/>
                  </a:lnTo>
                  <a:lnTo>
                    <a:pt x="643" y="338"/>
                  </a:lnTo>
                  <a:lnTo>
                    <a:pt x="641" y="338"/>
                  </a:lnTo>
                  <a:lnTo>
                    <a:pt x="641" y="342"/>
                  </a:lnTo>
                  <a:lnTo>
                    <a:pt x="641" y="342"/>
                  </a:lnTo>
                  <a:lnTo>
                    <a:pt x="641" y="342"/>
                  </a:lnTo>
                  <a:lnTo>
                    <a:pt x="639" y="342"/>
                  </a:lnTo>
                  <a:lnTo>
                    <a:pt x="639" y="342"/>
                  </a:lnTo>
                  <a:lnTo>
                    <a:pt x="639" y="342"/>
                  </a:lnTo>
                  <a:lnTo>
                    <a:pt x="639" y="342"/>
                  </a:lnTo>
                  <a:lnTo>
                    <a:pt x="637" y="342"/>
                  </a:lnTo>
                  <a:lnTo>
                    <a:pt x="635" y="344"/>
                  </a:lnTo>
                  <a:lnTo>
                    <a:pt x="635" y="342"/>
                  </a:lnTo>
                  <a:lnTo>
                    <a:pt x="629" y="340"/>
                  </a:lnTo>
                  <a:lnTo>
                    <a:pt x="629" y="338"/>
                  </a:lnTo>
                  <a:lnTo>
                    <a:pt x="627" y="338"/>
                  </a:lnTo>
                  <a:lnTo>
                    <a:pt x="627" y="340"/>
                  </a:lnTo>
                  <a:lnTo>
                    <a:pt x="625" y="340"/>
                  </a:lnTo>
                  <a:lnTo>
                    <a:pt x="625" y="342"/>
                  </a:lnTo>
                  <a:lnTo>
                    <a:pt x="625" y="342"/>
                  </a:lnTo>
                  <a:lnTo>
                    <a:pt x="623" y="342"/>
                  </a:lnTo>
                  <a:lnTo>
                    <a:pt x="621" y="344"/>
                  </a:lnTo>
                  <a:lnTo>
                    <a:pt x="619" y="344"/>
                  </a:lnTo>
                  <a:lnTo>
                    <a:pt x="617" y="344"/>
                  </a:lnTo>
                  <a:lnTo>
                    <a:pt x="613" y="344"/>
                  </a:lnTo>
                  <a:lnTo>
                    <a:pt x="611" y="346"/>
                  </a:lnTo>
                  <a:lnTo>
                    <a:pt x="611" y="346"/>
                  </a:lnTo>
                  <a:lnTo>
                    <a:pt x="609" y="346"/>
                  </a:lnTo>
                  <a:lnTo>
                    <a:pt x="609" y="348"/>
                  </a:lnTo>
                  <a:lnTo>
                    <a:pt x="607" y="350"/>
                  </a:lnTo>
                  <a:lnTo>
                    <a:pt x="607" y="352"/>
                  </a:lnTo>
                  <a:lnTo>
                    <a:pt x="604" y="354"/>
                  </a:lnTo>
                  <a:lnTo>
                    <a:pt x="602" y="354"/>
                  </a:lnTo>
                  <a:lnTo>
                    <a:pt x="598" y="354"/>
                  </a:lnTo>
                  <a:lnTo>
                    <a:pt x="596" y="354"/>
                  </a:lnTo>
                  <a:lnTo>
                    <a:pt x="596" y="354"/>
                  </a:lnTo>
                  <a:lnTo>
                    <a:pt x="596" y="356"/>
                  </a:lnTo>
                  <a:lnTo>
                    <a:pt x="596" y="358"/>
                  </a:lnTo>
                  <a:lnTo>
                    <a:pt x="592" y="360"/>
                  </a:lnTo>
                  <a:lnTo>
                    <a:pt x="590" y="358"/>
                  </a:lnTo>
                  <a:lnTo>
                    <a:pt x="588" y="354"/>
                  </a:lnTo>
                  <a:lnTo>
                    <a:pt x="586" y="352"/>
                  </a:lnTo>
                  <a:lnTo>
                    <a:pt x="584" y="352"/>
                  </a:lnTo>
                  <a:lnTo>
                    <a:pt x="578" y="352"/>
                  </a:lnTo>
                  <a:lnTo>
                    <a:pt x="578" y="352"/>
                  </a:lnTo>
                  <a:lnTo>
                    <a:pt x="576" y="350"/>
                  </a:lnTo>
                  <a:lnTo>
                    <a:pt x="576" y="350"/>
                  </a:lnTo>
                  <a:lnTo>
                    <a:pt x="576" y="348"/>
                  </a:lnTo>
                  <a:lnTo>
                    <a:pt x="576" y="348"/>
                  </a:lnTo>
                  <a:lnTo>
                    <a:pt x="574" y="348"/>
                  </a:lnTo>
                  <a:lnTo>
                    <a:pt x="574" y="348"/>
                  </a:lnTo>
                  <a:lnTo>
                    <a:pt x="570" y="346"/>
                  </a:lnTo>
                  <a:lnTo>
                    <a:pt x="570" y="346"/>
                  </a:lnTo>
                  <a:lnTo>
                    <a:pt x="568" y="346"/>
                  </a:lnTo>
                  <a:lnTo>
                    <a:pt x="568" y="344"/>
                  </a:lnTo>
                  <a:lnTo>
                    <a:pt x="568" y="344"/>
                  </a:lnTo>
                  <a:lnTo>
                    <a:pt x="568" y="344"/>
                  </a:lnTo>
                  <a:lnTo>
                    <a:pt x="568" y="342"/>
                  </a:lnTo>
                  <a:lnTo>
                    <a:pt x="570" y="342"/>
                  </a:lnTo>
                  <a:lnTo>
                    <a:pt x="570" y="340"/>
                  </a:lnTo>
                  <a:lnTo>
                    <a:pt x="568" y="340"/>
                  </a:lnTo>
                  <a:lnTo>
                    <a:pt x="566" y="338"/>
                  </a:lnTo>
                  <a:lnTo>
                    <a:pt x="563" y="338"/>
                  </a:lnTo>
                  <a:lnTo>
                    <a:pt x="563" y="338"/>
                  </a:lnTo>
                  <a:lnTo>
                    <a:pt x="563" y="338"/>
                  </a:lnTo>
                  <a:lnTo>
                    <a:pt x="563" y="340"/>
                  </a:lnTo>
                  <a:lnTo>
                    <a:pt x="561" y="340"/>
                  </a:lnTo>
                  <a:lnTo>
                    <a:pt x="561" y="344"/>
                  </a:lnTo>
                  <a:lnTo>
                    <a:pt x="561" y="344"/>
                  </a:lnTo>
                  <a:lnTo>
                    <a:pt x="561" y="344"/>
                  </a:lnTo>
                  <a:lnTo>
                    <a:pt x="559" y="344"/>
                  </a:lnTo>
                  <a:lnTo>
                    <a:pt x="559" y="346"/>
                  </a:lnTo>
                  <a:lnTo>
                    <a:pt x="559" y="346"/>
                  </a:lnTo>
                  <a:lnTo>
                    <a:pt x="557" y="346"/>
                  </a:lnTo>
                  <a:lnTo>
                    <a:pt x="557" y="346"/>
                  </a:lnTo>
                  <a:lnTo>
                    <a:pt x="555" y="346"/>
                  </a:lnTo>
                  <a:lnTo>
                    <a:pt x="555" y="346"/>
                  </a:lnTo>
                  <a:lnTo>
                    <a:pt x="555" y="346"/>
                  </a:lnTo>
                  <a:lnTo>
                    <a:pt x="551" y="344"/>
                  </a:lnTo>
                  <a:lnTo>
                    <a:pt x="551" y="344"/>
                  </a:lnTo>
                  <a:lnTo>
                    <a:pt x="551" y="344"/>
                  </a:lnTo>
                  <a:lnTo>
                    <a:pt x="547" y="344"/>
                  </a:lnTo>
                  <a:lnTo>
                    <a:pt x="547" y="344"/>
                  </a:lnTo>
                  <a:lnTo>
                    <a:pt x="545" y="344"/>
                  </a:lnTo>
                  <a:lnTo>
                    <a:pt x="545" y="344"/>
                  </a:lnTo>
                  <a:lnTo>
                    <a:pt x="543" y="342"/>
                  </a:lnTo>
                  <a:lnTo>
                    <a:pt x="543" y="342"/>
                  </a:lnTo>
                  <a:lnTo>
                    <a:pt x="543" y="340"/>
                  </a:lnTo>
                  <a:lnTo>
                    <a:pt x="543" y="338"/>
                  </a:lnTo>
                  <a:lnTo>
                    <a:pt x="541" y="336"/>
                  </a:lnTo>
                  <a:lnTo>
                    <a:pt x="541" y="336"/>
                  </a:lnTo>
                  <a:lnTo>
                    <a:pt x="541" y="336"/>
                  </a:lnTo>
                  <a:lnTo>
                    <a:pt x="539" y="336"/>
                  </a:lnTo>
                  <a:lnTo>
                    <a:pt x="539" y="336"/>
                  </a:lnTo>
                  <a:lnTo>
                    <a:pt x="539" y="336"/>
                  </a:lnTo>
                  <a:lnTo>
                    <a:pt x="535" y="336"/>
                  </a:lnTo>
                  <a:lnTo>
                    <a:pt x="535" y="336"/>
                  </a:lnTo>
                  <a:lnTo>
                    <a:pt x="535" y="336"/>
                  </a:lnTo>
                  <a:lnTo>
                    <a:pt x="533" y="336"/>
                  </a:lnTo>
                  <a:lnTo>
                    <a:pt x="533" y="338"/>
                  </a:lnTo>
                  <a:lnTo>
                    <a:pt x="533" y="340"/>
                  </a:lnTo>
                  <a:lnTo>
                    <a:pt x="533" y="344"/>
                  </a:lnTo>
                  <a:lnTo>
                    <a:pt x="531" y="346"/>
                  </a:lnTo>
                  <a:lnTo>
                    <a:pt x="529" y="346"/>
                  </a:lnTo>
                  <a:lnTo>
                    <a:pt x="525" y="346"/>
                  </a:lnTo>
                  <a:lnTo>
                    <a:pt x="525" y="348"/>
                  </a:lnTo>
                  <a:lnTo>
                    <a:pt x="527" y="348"/>
                  </a:lnTo>
                  <a:lnTo>
                    <a:pt x="527" y="348"/>
                  </a:lnTo>
                  <a:lnTo>
                    <a:pt x="527" y="350"/>
                  </a:lnTo>
                  <a:lnTo>
                    <a:pt x="527" y="350"/>
                  </a:lnTo>
                  <a:lnTo>
                    <a:pt x="525" y="352"/>
                  </a:lnTo>
                  <a:lnTo>
                    <a:pt x="525" y="352"/>
                  </a:lnTo>
                  <a:lnTo>
                    <a:pt x="525" y="356"/>
                  </a:lnTo>
                  <a:lnTo>
                    <a:pt x="525" y="358"/>
                  </a:lnTo>
                  <a:lnTo>
                    <a:pt x="523" y="360"/>
                  </a:lnTo>
                  <a:lnTo>
                    <a:pt x="520" y="360"/>
                  </a:lnTo>
                  <a:lnTo>
                    <a:pt x="516" y="358"/>
                  </a:lnTo>
                  <a:lnTo>
                    <a:pt x="516" y="356"/>
                  </a:lnTo>
                  <a:lnTo>
                    <a:pt x="514" y="354"/>
                  </a:lnTo>
                  <a:lnTo>
                    <a:pt x="514" y="352"/>
                  </a:lnTo>
                  <a:lnTo>
                    <a:pt x="514" y="350"/>
                  </a:lnTo>
                  <a:lnTo>
                    <a:pt x="516" y="346"/>
                  </a:lnTo>
                  <a:lnTo>
                    <a:pt x="516" y="344"/>
                  </a:lnTo>
                  <a:lnTo>
                    <a:pt x="516" y="344"/>
                  </a:lnTo>
                  <a:lnTo>
                    <a:pt x="514" y="342"/>
                  </a:lnTo>
                  <a:lnTo>
                    <a:pt x="514" y="342"/>
                  </a:lnTo>
                  <a:lnTo>
                    <a:pt x="512" y="340"/>
                  </a:lnTo>
                  <a:lnTo>
                    <a:pt x="512" y="340"/>
                  </a:lnTo>
                  <a:lnTo>
                    <a:pt x="512" y="342"/>
                  </a:lnTo>
                  <a:lnTo>
                    <a:pt x="510" y="342"/>
                  </a:lnTo>
                  <a:lnTo>
                    <a:pt x="510" y="342"/>
                  </a:lnTo>
                  <a:lnTo>
                    <a:pt x="510" y="344"/>
                  </a:lnTo>
                  <a:lnTo>
                    <a:pt x="508" y="346"/>
                  </a:lnTo>
                  <a:lnTo>
                    <a:pt x="508" y="346"/>
                  </a:lnTo>
                  <a:lnTo>
                    <a:pt x="506" y="344"/>
                  </a:lnTo>
                  <a:lnTo>
                    <a:pt x="504" y="344"/>
                  </a:lnTo>
                  <a:lnTo>
                    <a:pt x="504" y="346"/>
                  </a:lnTo>
                  <a:lnTo>
                    <a:pt x="502" y="346"/>
                  </a:lnTo>
                  <a:lnTo>
                    <a:pt x="502" y="346"/>
                  </a:lnTo>
                  <a:lnTo>
                    <a:pt x="502" y="346"/>
                  </a:lnTo>
                  <a:lnTo>
                    <a:pt x="502" y="348"/>
                  </a:lnTo>
                  <a:lnTo>
                    <a:pt x="500" y="348"/>
                  </a:lnTo>
                  <a:lnTo>
                    <a:pt x="500" y="348"/>
                  </a:lnTo>
                  <a:lnTo>
                    <a:pt x="500" y="350"/>
                  </a:lnTo>
                  <a:lnTo>
                    <a:pt x="498" y="350"/>
                  </a:lnTo>
                  <a:lnTo>
                    <a:pt x="494" y="350"/>
                  </a:lnTo>
                  <a:lnTo>
                    <a:pt x="492" y="350"/>
                  </a:lnTo>
                  <a:lnTo>
                    <a:pt x="492" y="346"/>
                  </a:lnTo>
                  <a:lnTo>
                    <a:pt x="490" y="344"/>
                  </a:lnTo>
                  <a:lnTo>
                    <a:pt x="490" y="344"/>
                  </a:lnTo>
                  <a:lnTo>
                    <a:pt x="488" y="342"/>
                  </a:lnTo>
                  <a:lnTo>
                    <a:pt x="486" y="342"/>
                  </a:lnTo>
                  <a:lnTo>
                    <a:pt x="482" y="342"/>
                  </a:lnTo>
                  <a:lnTo>
                    <a:pt x="480" y="342"/>
                  </a:lnTo>
                  <a:lnTo>
                    <a:pt x="480" y="340"/>
                  </a:lnTo>
                  <a:lnTo>
                    <a:pt x="480" y="336"/>
                  </a:lnTo>
                  <a:lnTo>
                    <a:pt x="477" y="334"/>
                  </a:lnTo>
                  <a:lnTo>
                    <a:pt x="473" y="332"/>
                  </a:lnTo>
                  <a:lnTo>
                    <a:pt x="471" y="334"/>
                  </a:lnTo>
                  <a:lnTo>
                    <a:pt x="467" y="336"/>
                  </a:lnTo>
                  <a:lnTo>
                    <a:pt x="461" y="344"/>
                  </a:lnTo>
                  <a:lnTo>
                    <a:pt x="457" y="346"/>
                  </a:lnTo>
                  <a:lnTo>
                    <a:pt x="453" y="346"/>
                  </a:lnTo>
                  <a:lnTo>
                    <a:pt x="449" y="346"/>
                  </a:lnTo>
                  <a:lnTo>
                    <a:pt x="447" y="344"/>
                  </a:lnTo>
                  <a:lnTo>
                    <a:pt x="447" y="344"/>
                  </a:lnTo>
                  <a:lnTo>
                    <a:pt x="447" y="342"/>
                  </a:lnTo>
                  <a:lnTo>
                    <a:pt x="447" y="342"/>
                  </a:lnTo>
                  <a:lnTo>
                    <a:pt x="447" y="340"/>
                  </a:lnTo>
                  <a:lnTo>
                    <a:pt x="447" y="338"/>
                  </a:lnTo>
                  <a:lnTo>
                    <a:pt x="447" y="338"/>
                  </a:lnTo>
                  <a:lnTo>
                    <a:pt x="447" y="336"/>
                  </a:lnTo>
                  <a:lnTo>
                    <a:pt x="447" y="336"/>
                  </a:lnTo>
                  <a:lnTo>
                    <a:pt x="447" y="334"/>
                  </a:lnTo>
                  <a:lnTo>
                    <a:pt x="447" y="334"/>
                  </a:lnTo>
                  <a:lnTo>
                    <a:pt x="445" y="334"/>
                  </a:lnTo>
                  <a:lnTo>
                    <a:pt x="443" y="332"/>
                  </a:lnTo>
                  <a:lnTo>
                    <a:pt x="439" y="332"/>
                  </a:lnTo>
                  <a:lnTo>
                    <a:pt x="434" y="329"/>
                  </a:lnTo>
                  <a:lnTo>
                    <a:pt x="434" y="325"/>
                  </a:lnTo>
                  <a:lnTo>
                    <a:pt x="432" y="323"/>
                  </a:lnTo>
                  <a:lnTo>
                    <a:pt x="434" y="321"/>
                  </a:lnTo>
                  <a:lnTo>
                    <a:pt x="434" y="317"/>
                  </a:lnTo>
                  <a:lnTo>
                    <a:pt x="432" y="317"/>
                  </a:lnTo>
                  <a:lnTo>
                    <a:pt x="430" y="317"/>
                  </a:lnTo>
                  <a:lnTo>
                    <a:pt x="426" y="317"/>
                  </a:lnTo>
                  <a:lnTo>
                    <a:pt x="422" y="319"/>
                  </a:lnTo>
                  <a:lnTo>
                    <a:pt x="412" y="317"/>
                  </a:lnTo>
                  <a:lnTo>
                    <a:pt x="410" y="317"/>
                  </a:lnTo>
                  <a:lnTo>
                    <a:pt x="408" y="319"/>
                  </a:lnTo>
                  <a:lnTo>
                    <a:pt x="406" y="321"/>
                  </a:lnTo>
                  <a:lnTo>
                    <a:pt x="406" y="323"/>
                  </a:lnTo>
                  <a:lnTo>
                    <a:pt x="404" y="323"/>
                  </a:lnTo>
                  <a:lnTo>
                    <a:pt x="402" y="325"/>
                  </a:lnTo>
                  <a:lnTo>
                    <a:pt x="398" y="325"/>
                  </a:lnTo>
                  <a:lnTo>
                    <a:pt x="398" y="323"/>
                  </a:lnTo>
                  <a:lnTo>
                    <a:pt x="394" y="321"/>
                  </a:lnTo>
                  <a:lnTo>
                    <a:pt x="391" y="319"/>
                  </a:lnTo>
                  <a:lnTo>
                    <a:pt x="391" y="319"/>
                  </a:lnTo>
                  <a:lnTo>
                    <a:pt x="389" y="317"/>
                  </a:lnTo>
                  <a:lnTo>
                    <a:pt x="389" y="315"/>
                  </a:lnTo>
                  <a:lnTo>
                    <a:pt x="387" y="315"/>
                  </a:lnTo>
                  <a:lnTo>
                    <a:pt x="385" y="315"/>
                  </a:lnTo>
                  <a:lnTo>
                    <a:pt x="383" y="315"/>
                  </a:lnTo>
                  <a:lnTo>
                    <a:pt x="377" y="319"/>
                  </a:lnTo>
                  <a:lnTo>
                    <a:pt x="377" y="317"/>
                  </a:lnTo>
                  <a:lnTo>
                    <a:pt x="365" y="315"/>
                  </a:lnTo>
                  <a:lnTo>
                    <a:pt x="363" y="315"/>
                  </a:lnTo>
                  <a:lnTo>
                    <a:pt x="357" y="311"/>
                  </a:lnTo>
                  <a:lnTo>
                    <a:pt x="355" y="311"/>
                  </a:lnTo>
                  <a:lnTo>
                    <a:pt x="353" y="311"/>
                  </a:lnTo>
                  <a:lnTo>
                    <a:pt x="353" y="311"/>
                  </a:lnTo>
                  <a:lnTo>
                    <a:pt x="351" y="311"/>
                  </a:lnTo>
                  <a:lnTo>
                    <a:pt x="348" y="311"/>
                  </a:lnTo>
                  <a:lnTo>
                    <a:pt x="344" y="311"/>
                  </a:lnTo>
                  <a:lnTo>
                    <a:pt x="342" y="309"/>
                  </a:lnTo>
                  <a:lnTo>
                    <a:pt x="338" y="311"/>
                  </a:lnTo>
                  <a:lnTo>
                    <a:pt x="336" y="309"/>
                  </a:lnTo>
                  <a:lnTo>
                    <a:pt x="334" y="309"/>
                  </a:lnTo>
                  <a:lnTo>
                    <a:pt x="334" y="307"/>
                  </a:lnTo>
                  <a:lnTo>
                    <a:pt x="334" y="301"/>
                  </a:lnTo>
                  <a:lnTo>
                    <a:pt x="334" y="299"/>
                  </a:lnTo>
                  <a:lnTo>
                    <a:pt x="334" y="299"/>
                  </a:lnTo>
                  <a:lnTo>
                    <a:pt x="334" y="297"/>
                  </a:lnTo>
                  <a:lnTo>
                    <a:pt x="330" y="295"/>
                  </a:lnTo>
                  <a:lnTo>
                    <a:pt x="330" y="293"/>
                  </a:lnTo>
                  <a:lnTo>
                    <a:pt x="330" y="291"/>
                  </a:lnTo>
                  <a:lnTo>
                    <a:pt x="328" y="288"/>
                  </a:lnTo>
                  <a:lnTo>
                    <a:pt x="326" y="288"/>
                  </a:lnTo>
                  <a:lnTo>
                    <a:pt x="326" y="288"/>
                  </a:lnTo>
                  <a:lnTo>
                    <a:pt x="324" y="288"/>
                  </a:lnTo>
                  <a:lnTo>
                    <a:pt x="324" y="288"/>
                  </a:lnTo>
                  <a:lnTo>
                    <a:pt x="322" y="286"/>
                  </a:lnTo>
                  <a:lnTo>
                    <a:pt x="322" y="286"/>
                  </a:lnTo>
                  <a:lnTo>
                    <a:pt x="322" y="286"/>
                  </a:lnTo>
                  <a:lnTo>
                    <a:pt x="322" y="284"/>
                  </a:lnTo>
                  <a:lnTo>
                    <a:pt x="320" y="284"/>
                  </a:lnTo>
                  <a:lnTo>
                    <a:pt x="318" y="284"/>
                  </a:lnTo>
                  <a:lnTo>
                    <a:pt x="318" y="284"/>
                  </a:lnTo>
                  <a:lnTo>
                    <a:pt x="318" y="291"/>
                  </a:lnTo>
                  <a:lnTo>
                    <a:pt x="316" y="293"/>
                  </a:lnTo>
                  <a:lnTo>
                    <a:pt x="316" y="293"/>
                  </a:lnTo>
                  <a:lnTo>
                    <a:pt x="314" y="293"/>
                  </a:lnTo>
                  <a:lnTo>
                    <a:pt x="312" y="293"/>
                  </a:lnTo>
                  <a:lnTo>
                    <a:pt x="307" y="291"/>
                  </a:lnTo>
                  <a:lnTo>
                    <a:pt x="303" y="288"/>
                  </a:lnTo>
                  <a:lnTo>
                    <a:pt x="303" y="288"/>
                  </a:lnTo>
                  <a:lnTo>
                    <a:pt x="301" y="291"/>
                  </a:lnTo>
                  <a:lnTo>
                    <a:pt x="301" y="291"/>
                  </a:lnTo>
                  <a:lnTo>
                    <a:pt x="299" y="293"/>
                  </a:lnTo>
                  <a:lnTo>
                    <a:pt x="299" y="293"/>
                  </a:lnTo>
                  <a:lnTo>
                    <a:pt x="293" y="293"/>
                  </a:lnTo>
                  <a:lnTo>
                    <a:pt x="291" y="291"/>
                  </a:lnTo>
                  <a:lnTo>
                    <a:pt x="291" y="291"/>
                  </a:lnTo>
                  <a:lnTo>
                    <a:pt x="289" y="286"/>
                  </a:lnTo>
                  <a:lnTo>
                    <a:pt x="273" y="272"/>
                  </a:lnTo>
                  <a:lnTo>
                    <a:pt x="273" y="272"/>
                  </a:lnTo>
                  <a:lnTo>
                    <a:pt x="271" y="272"/>
                  </a:lnTo>
                  <a:lnTo>
                    <a:pt x="271" y="272"/>
                  </a:lnTo>
                  <a:lnTo>
                    <a:pt x="269" y="270"/>
                  </a:lnTo>
                  <a:lnTo>
                    <a:pt x="264" y="272"/>
                  </a:lnTo>
                  <a:lnTo>
                    <a:pt x="262" y="272"/>
                  </a:lnTo>
                  <a:lnTo>
                    <a:pt x="262" y="270"/>
                  </a:lnTo>
                  <a:lnTo>
                    <a:pt x="262" y="266"/>
                  </a:lnTo>
                  <a:lnTo>
                    <a:pt x="262" y="254"/>
                  </a:lnTo>
                  <a:lnTo>
                    <a:pt x="262" y="241"/>
                  </a:lnTo>
                  <a:lnTo>
                    <a:pt x="262" y="229"/>
                  </a:lnTo>
                  <a:lnTo>
                    <a:pt x="262" y="217"/>
                  </a:lnTo>
                  <a:lnTo>
                    <a:pt x="262" y="204"/>
                  </a:lnTo>
                  <a:lnTo>
                    <a:pt x="262" y="192"/>
                  </a:lnTo>
                  <a:lnTo>
                    <a:pt x="262" y="180"/>
                  </a:lnTo>
                  <a:lnTo>
                    <a:pt x="262" y="168"/>
                  </a:lnTo>
                  <a:lnTo>
                    <a:pt x="262" y="155"/>
                  </a:lnTo>
                  <a:lnTo>
                    <a:pt x="262" y="143"/>
                  </a:lnTo>
                  <a:lnTo>
                    <a:pt x="262" y="131"/>
                  </a:lnTo>
                  <a:lnTo>
                    <a:pt x="262" y="118"/>
                  </a:lnTo>
                  <a:lnTo>
                    <a:pt x="262" y="106"/>
                  </a:lnTo>
                  <a:lnTo>
                    <a:pt x="262" y="94"/>
                  </a:lnTo>
                  <a:lnTo>
                    <a:pt x="262" y="82"/>
                  </a:lnTo>
                  <a:lnTo>
                    <a:pt x="262" y="69"/>
                  </a:lnTo>
                  <a:lnTo>
                    <a:pt x="262" y="65"/>
                  </a:lnTo>
                  <a:lnTo>
                    <a:pt x="262" y="65"/>
                  </a:lnTo>
                  <a:lnTo>
                    <a:pt x="256" y="65"/>
                  </a:lnTo>
                  <a:lnTo>
                    <a:pt x="254" y="65"/>
                  </a:lnTo>
                  <a:lnTo>
                    <a:pt x="246" y="65"/>
                  </a:lnTo>
                  <a:lnTo>
                    <a:pt x="234" y="65"/>
                  </a:lnTo>
                  <a:lnTo>
                    <a:pt x="217" y="65"/>
                  </a:lnTo>
                  <a:lnTo>
                    <a:pt x="197" y="65"/>
                  </a:lnTo>
                  <a:lnTo>
                    <a:pt x="176" y="63"/>
                  </a:lnTo>
                  <a:lnTo>
                    <a:pt x="154" y="63"/>
                  </a:lnTo>
                  <a:lnTo>
                    <a:pt x="129" y="63"/>
                  </a:lnTo>
                  <a:lnTo>
                    <a:pt x="105" y="63"/>
                  </a:lnTo>
                  <a:lnTo>
                    <a:pt x="82" y="63"/>
                  </a:lnTo>
                  <a:lnTo>
                    <a:pt x="60" y="63"/>
                  </a:lnTo>
                  <a:lnTo>
                    <a:pt x="41" y="61"/>
                  </a:lnTo>
                  <a:lnTo>
                    <a:pt x="25" y="61"/>
                  </a:lnTo>
                  <a:lnTo>
                    <a:pt x="13" y="61"/>
                  </a:lnTo>
                  <a:lnTo>
                    <a:pt x="4" y="61"/>
                  </a:lnTo>
                  <a:lnTo>
                    <a:pt x="0" y="61"/>
                  </a:lnTo>
                  <a:lnTo>
                    <a:pt x="2" y="47"/>
                  </a:lnTo>
                  <a:lnTo>
                    <a:pt x="2" y="34"/>
                  </a:lnTo>
                  <a:lnTo>
                    <a:pt x="2" y="20"/>
                  </a:lnTo>
                  <a:lnTo>
                    <a:pt x="2" y="8"/>
                  </a:lnTo>
                  <a:lnTo>
                    <a:pt x="13" y="8"/>
                  </a:lnTo>
                  <a:lnTo>
                    <a:pt x="25" y="8"/>
                  </a:lnTo>
                  <a:lnTo>
                    <a:pt x="35" y="8"/>
                  </a:lnTo>
                  <a:lnTo>
                    <a:pt x="45" y="8"/>
                  </a:lnTo>
                  <a:lnTo>
                    <a:pt x="56" y="8"/>
                  </a:lnTo>
                  <a:lnTo>
                    <a:pt x="68" y="8"/>
                  </a:lnTo>
                  <a:lnTo>
                    <a:pt x="78" y="10"/>
                  </a:lnTo>
                  <a:lnTo>
                    <a:pt x="88" y="10"/>
                  </a:lnTo>
                  <a:lnTo>
                    <a:pt x="109" y="10"/>
                  </a:lnTo>
                  <a:lnTo>
                    <a:pt x="129" y="10"/>
                  </a:lnTo>
                  <a:lnTo>
                    <a:pt x="148" y="10"/>
                  </a:lnTo>
                  <a:lnTo>
                    <a:pt x="168" y="10"/>
                  </a:lnTo>
                  <a:lnTo>
                    <a:pt x="189" y="10"/>
                  </a:lnTo>
                  <a:lnTo>
                    <a:pt x="209" y="10"/>
                  </a:lnTo>
                  <a:lnTo>
                    <a:pt x="228" y="10"/>
                  </a:lnTo>
                  <a:lnTo>
                    <a:pt x="248" y="10"/>
                  </a:lnTo>
                  <a:lnTo>
                    <a:pt x="269" y="10"/>
                  </a:lnTo>
                  <a:lnTo>
                    <a:pt x="289" y="10"/>
                  </a:lnTo>
                  <a:lnTo>
                    <a:pt x="310" y="10"/>
                  </a:lnTo>
                  <a:lnTo>
                    <a:pt x="328" y="10"/>
                  </a:lnTo>
                  <a:lnTo>
                    <a:pt x="348" y="10"/>
                  </a:lnTo>
                  <a:lnTo>
                    <a:pt x="369" y="10"/>
                  </a:lnTo>
                  <a:lnTo>
                    <a:pt x="389" y="10"/>
                  </a:lnTo>
                  <a:lnTo>
                    <a:pt x="410" y="10"/>
                  </a:lnTo>
                  <a:lnTo>
                    <a:pt x="428" y="10"/>
                  </a:lnTo>
                  <a:lnTo>
                    <a:pt x="449" y="10"/>
                  </a:lnTo>
                  <a:lnTo>
                    <a:pt x="469" y="8"/>
                  </a:lnTo>
                  <a:lnTo>
                    <a:pt x="490" y="8"/>
                  </a:lnTo>
                  <a:lnTo>
                    <a:pt x="508" y="8"/>
                  </a:lnTo>
                  <a:lnTo>
                    <a:pt x="529" y="8"/>
                  </a:lnTo>
                  <a:lnTo>
                    <a:pt x="549" y="6"/>
                  </a:lnTo>
                  <a:lnTo>
                    <a:pt x="570" y="6"/>
                  </a:lnTo>
                  <a:lnTo>
                    <a:pt x="590" y="6"/>
                  </a:lnTo>
                  <a:lnTo>
                    <a:pt x="609" y="4"/>
                  </a:lnTo>
                  <a:lnTo>
                    <a:pt x="629" y="4"/>
                  </a:lnTo>
                  <a:lnTo>
                    <a:pt x="650" y="4"/>
                  </a:lnTo>
                  <a:lnTo>
                    <a:pt x="670" y="2"/>
                  </a:lnTo>
                  <a:lnTo>
                    <a:pt x="688" y="2"/>
                  </a:lnTo>
                  <a:lnTo>
                    <a:pt x="709" y="0"/>
                  </a:lnTo>
                  <a:lnTo>
                    <a:pt x="729" y="0"/>
                  </a:lnTo>
                  <a:lnTo>
                    <a:pt x="729" y="12"/>
                  </a:lnTo>
                  <a:lnTo>
                    <a:pt x="731" y="26"/>
                  </a:lnTo>
                  <a:lnTo>
                    <a:pt x="731" y="41"/>
                  </a:lnTo>
                  <a:lnTo>
                    <a:pt x="731" y="53"/>
                  </a:lnTo>
                  <a:lnTo>
                    <a:pt x="731" y="53"/>
                  </a:lnTo>
                  <a:close/>
                </a:path>
              </a:pathLst>
            </a:custGeom>
            <a:solidFill>
              <a:schemeClr val="accent1"/>
            </a:solidFill>
            <a:ln w="3175" cap="rnd">
              <a:solidFill>
                <a:schemeClr val="bg1"/>
              </a:solidFill>
              <a:prstDash val="solid"/>
              <a:round/>
              <a:headEnd/>
              <a:tailEnd/>
            </a:ln>
          </p:spPr>
          <p:txBody>
            <a:bodyPr vert="horz" wrap="square" lIns="38400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OK</a:t>
              </a:r>
            </a:p>
          </p:txBody>
        </p:sp>
        <p:sp>
          <p:nvSpPr>
            <p:cNvPr id="20" name="Freeform 20">
              <a:extLst>
                <a:ext uri="{FF2B5EF4-FFF2-40B4-BE49-F238E27FC236}">
                  <a16:creationId xmlns:a16="http://schemas.microsoft.com/office/drawing/2014/main" id="{3FA971AC-67F5-4B22-856E-12E476A44717}"/>
                </a:ext>
              </a:extLst>
            </p:cNvPr>
            <p:cNvSpPr>
              <a:spLocks/>
            </p:cNvSpPr>
            <p:nvPr/>
          </p:nvSpPr>
          <p:spPr bwMode="auto">
            <a:xfrm>
              <a:off x="3975" y="771"/>
              <a:ext cx="366" cy="405"/>
            </a:xfrm>
            <a:custGeom>
              <a:avLst/>
              <a:gdLst>
                <a:gd name="T0" fmla="*/ 362 w 366"/>
                <a:gd name="T1" fmla="*/ 118 h 405"/>
                <a:gd name="T2" fmla="*/ 344 w 366"/>
                <a:gd name="T3" fmla="*/ 8 h 405"/>
                <a:gd name="T4" fmla="*/ 313 w 366"/>
                <a:gd name="T5" fmla="*/ 16 h 405"/>
                <a:gd name="T6" fmla="*/ 250 w 366"/>
                <a:gd name="T7" fmla="*/ 67 h 405"/>
                <a:gd name="T8" fmla="*/ 227 w 366"/>
                <a:gd name="T9" fmla="*/ 69 h 405"/>
                <a:gd name="T10" fmla="*/ 196 w 366"/>
                <a:gd name="T11" fmla="*/ 88 h 405"/>
                <a:gd name="T12" fmla="*/ 178 w 366"/>
                <a:gd name="T13" fmla="*/ 82 h 405"/>
                <a:gd name="T14" fmla="*/ 174 w 366"/>
                <a:gd name="T15" fmla="*/ 84 h 405"/>
                <a:gd name="T16" fmla="*/ 161 w 366"/>
                <a:gd name="T17" fmla="*/ 88 h 405"/>
                <a:gd name="T18" fmla="*/ 145 w 366"/>
                <a:gd name="T19" fmla="*/ 88 h 405"/>
                <a:gd name="T20" fmla="*/ 153 w 366"/>
                <a:gd name="T21" fmla="*/ 84 h 405"/>
                <a:gd name="T22" fmla="*/ 174 w 366"/>
                <a:gd name="T23" fmla="*/ 77 h 405"/>
                <a:gd name="T24" fmla="*/ 166 w 366"/>
                <a:gd name="T25" fmla="*/ 75 h 405"/>
                <a:gd name="T26" fmla="*/ 161 w 366"/>
                <a:gd name="T27" fmla="*/ 77 h 405"/>
                <a:gd name="T28" fmla="*/ 143 w 366"/>
                <a:gd name="T29" fmla="*/ 73 h 405"/>
                <a:gd name="T30" fmla="*/ 120 w 366"/>
                <a:gd name="T31" fmla="*/ 65 h 405"/>
                <a:gd name="T32" fmla="*/ 94 w 366"/>
                <a:gd name="T33" fmla="*/ 67 h 405"/>
                <a:gd name="T34" fmla="*/ 41 w 366"/>
                <a:gd name="T35" fmla="*/ 77 h 405"/>
                <a:gd name="T36" fmla="*/ 2 w 366"/>
                <a:gd name="T37" fmla="*/ 102 h 405"/>
                <a:gd name="T38" fmla="*/ 12 w 366"/>
                <a:gd name="T39" fmla="*/ 178 h 405"/>
                <a:gd name="T40" fmla="*/ 22 w 366"/>
                <a:gd name="T41" fmla="*/ 248 h 405"/>
                <a:gd name="T42" fmla="*/ 30 w 366"/>
                <a:gd name="T43" fmla="*/ 317 h 405"/>
                <a:gd name="T44" fmla="*/ 43 w 366"/>
                <a:gd name="T45" fmla="*/ 354 h 405"/>
                <a:gd name="T46" fmla="*/ 63 w 366"/>
                <a:gd name="T47" fmla="*/ 354 h 405"/>
                <a:gd name="T48" fmla="*/ 80 w 366"/>
                <a:gd name="T49" fmla="*/ 360 h 405"/>
                <a:gd name="T50" fmla="*/ 88 w 366"/>
                <a:gd name="T51" fmla="*/ 373 h 405"/>
                <a:gd name="T52" fmla="*/ 104 w 366"/>
                <a:gd name="T53" fmla="*/ 385 h 405"/>
                <a:gd name="T54" fmla="*/ 133 w 366"/>
                <a:gd name="T55" fmla="*/ 393 h 405"/>
                <a:gd name="T56" fmla="*/ 151 w 366"/>
                <a:gd name="T57" fmla="*/ 385 h 405"/>
                <a:gd name="T58" fmla="*/ 166 w 366"/>
                <a:gd name="T59" fmla="*/ 389 h 405"/>
                <a:gd name="T60" fmla="*/ 176 w 366"/>
                <a:gd name="T61" fmla="*/ 391 h 405"/>
                <a:gd name="T62" fmla="*/ 188 w 366"/>
                <a:gd name="T63" fmla="*/ 383 h 405"/>
                <a:gd name="T64" fmla="*/ 202 w 366"/>
                <a:gd name="T65" fmla="*/ 373 h 405"/>
                <a:gd name="T66" fmla="*/ 221 w 366"/>
                <a:gd name="T67" fmla="*/ 391 h 405"/>
                <a:gd name="T68" fmla="*/ 241 w 366"/>
                <a:gd name="T69" fmla="*/ 403 h 405"/>
                <a:gd name="T70" fmla="*/ 260 w 366"/>
                <a:gd name="T71" fmla="*/ 381 h 405"/>
                <a:gd name="T72" fmla="*/ 264 w 366"/>
                <a:gd name="T73" fmla="*/ 371 h 405"/>
                <a:gd name="T74" fmla="*/ 264 w 366"/>
                <a:gd name="T75" fmla="*/ 356 h 405"/>
                <a:gd name="T76" fmla="*/ 272 w 366"/>
                <a:gd name="T77" fmla="*/ 332 h 405"/>
                <a:gd name="T78" fmla="*/ 282 w 366"/>
                <a:gd name="T79" fmla="*/ 340 h 405"/>
                <a:gd name="T80" fmla="*/ 282 w 366"/>
                <a:gd name="T81" fmla="*/ 344 h 405"/>
                <a:gd name="T82" fmla="*/ 288 w 366"/>
                <a:gd name="T83" fmla="*/ 338 h 405"/>
                <a:gd name="T84" fmla="*/ 293 w 366"/>
                <a:gd name="T85" fmla="*/ 334 h 405"/>
                <a:gd name="T86" fmla="*/ 288 w 366"/>
                <a:gd name="T87" fmla="*/ 323 h 405"/>
                <a:gd name="T88" fmla="*/ 293 w 366"/>
                <a:gd name="T89" fmla="*/ 311 h 405"/>
                <a:gd name="T90" fmla="*/ 303 w 366"/>
                <a:gd name="T91" fmla="*/ 299 h 405"/>
                <a:gd name="T92" fmla="*/ 315 w 366"/>
                <a:gd name="T93" fmla="*/ 282 h 405"/>
                <a:gd name="T94" fmla="*/ 329 w 366"/>
                <a:gd name="T95" fmla="*/ 282 h 405"/>
                <a:gd name="T96" fmla="*/ 342 w 366"/>
                <a:gd name="T97" fmla="*/ 268 h 405"/>
                <a:gd name="T98" fmla="*/ 356 w 366"/>
                <a:gd name="T99" fmla="*/ 246 h 405"/>
                <a:gd name="T100" fmla="*/ 354 w 366"/>
                <a:gd name="T101" fmla="*/ 235 h 405"/>
                <a:gd name="T102" fmla="*/ 358 w 366"/>
                <a:gd name="T103" fmla="*/ 225 h 405"/>
                <a:gd name="T104" fmla="*/ 360 w 366"/>
                <a:gd name="T105" fmla="*/ 219 h 405"/>
                <a:gd name="T106" fmla="*/ 360 w 366"/>
                <a:gd name="T107" fmla="*/ 205 h 405"/>
                <a:gd name="T108" fmla="*/ 364 w 366"/>
                <a:gd name="T109" fmla="*/ 182 h 405"/>
                <a:gd name="T110" fmla="*/ 364 w 366"/>
                <a:gd name="T111" fmla="*/ 170 h 405"/>
                <a:gd name="T112" fmla="*/ 364 w 366"/>
                <a:gd name="T113" fmla="*/ 15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05">
                  <a:moveTo>
                    <a:pt x="358" y="145"/>
                  </a:moveTo>
                  <a:lnTo>
                    <a:pt x="358" y="143"/>
                  </a:lnTo>
                  <a:lnTo>
                    <a:pt x="362" y="143"/>
                  </a:lnTo>
                  <a:lnTo>
                    <a:pt x="362" y="143"/>
                  </a:lnTo>
                  <a:lnTo>
                    <a:pt x="366" y="141"/>
                  </a:lnTo>
                  <a:lnTo>
                    <a:pt x="366" y="139"/>
                  </a:lnTo>
                  <a:lnTo>
                    <a:pt x="364" y="129"/>
                  </a:lnTo>
                  <a:lnTo>
                    <a:pt x="362" y="118"/>
                  </a:lnTo>
                  <a:lnTo>
                    <a:pt x="362" y="106"/>
                  </a:lnTo>
                  <a:lnTo>
                    <a:pt x="360" y="96"/>
                  </a:lnTo>
                  <a:lnTo>
                    <a:pt x="358" y="86"/>
                  </a:lnTo>
                  <a:lnTo>
                    <a:pt x="356" y="73"/>
                  </a:lnTo>
                  <a:lnTo>
                    <a:pt x="354" y="63"/>
                  </a:lnTo>
                  <a:lnTo>
                    <a:pt x="352" y="51"/>
                  </a:lnTo>
                  <a:lnTo>
                    <a:pt x="348" y="30"/>
                  </a:lnTo>
                  <a:lnTo>
                    <a:pt x="344" y="8"/>
                  </a:lnTo>
                  <a:lnTo>
                    <a:pt x="342" y="0"/>
                  </a:lnTo>
                  <a:lnTo>
                    <a:pt x="323" y="10"/>
                  </a:lnTo>
                  <a:lnTo>
                    <a:pt x="319" y="12"/>
                  </a:lnTo>
                  <a:lnTo>
                    <a:pt x="317" y="14"/>
                  </a:lnTo>
                  <a:lnTo>
                    <a:pt x="315" y="14"/>
                  </a:lnTo>
                  <a:lnTo>
                    <a:pt x="315" y="14"/>
                  </a:lnTo>
                  <a:lnTo>
                    <a:pt x="315" y="16"/>
                  </a:lnTo>
                  <a:lnTo>
                    <a:pt x="313" y="16"/>
                  </a:lnTo>
                  <a:lnTo>
                    <a:pt x="311" y="18"/>
                  </a:lnTo>
                  <a:lnTo>
                    <a:pt x="309" y="20"/>
                  </a:lnTo>
                  <a:lnTo>
                    <a:pt x="305" y="22"/>
                  </a:lnTo>
                  <a:lnTo>
                    <a:pt x="280" y="39"/>
                  </a:lnTo>
                  <a:lnTo>
                    <a:pt x="258" y="63"/>
                  </a:lnTo>
                  <a:lnTo>
                    <a:pt x="254" y="65"/>
                  </a:lnTo>
                  <a:lnTo>
                    <a:pt x="252" y="67"/>
                  </a:lnTo>
                  <a:lnTo>
                    <a:pt x="250" y="67"/>
                  </a:lnTo>
                  <a:lnTo>
                    <a:pt x="247" y="67"/>
                  </a:lnTo>
                  <a:lnTo>
                    <a:pt x="247" y="67"/>
                  </a:lnTo>
                  <a:lnTo>
                    <a:pt x="245" y="67"/>
                  </a:lnTo>
                  <a:lnTo>
                    <a:pt x="243" y="69"/>
                  </a:lnTo>
                  <a:lnTo>
                    <a:pt x="243" y="69"/>
                  </a:lnTo>
                  <a:lnTo>
                    <a:pt x="241" y="69"/>
                  </a:lnTo>
                  <a:lnTo>
                    <a:pt x="231" y="69"/>
                  </a:lnTo>
                  <a:lnTo>
                    <a:pt x="227" y="69"/>
                  </a:lnTo>
                  <a:lnTo>
                    <a:pt x="217" y="75"/>
                  </a:lnTo>
                  <a:lnTo>
                    <a:pt x="211" y="80"/>
                  </a:lnTo>
                  <a:lnTo>
                    <a:pt x="209" y="82"/>
                  </a:lnTo>
                  <a:lnTo>
                    <a:pt x="202" y="82"/>
                  </a:lnTo>
                  <a:lnTo>
                    <a:pt x="200" y="84"/>
                  </a:lnTo>
                  <a:lnTo>
                    <a:pt x="200" y="84"/>
                  </a:lnTo>
                  <a:lnTo>
                    <a:pt x="196" y="88"/>
                  </a:lnTo>
                  <a:lnTo>
                    <a:pt x="196" y="88"/>
                  </a:lnTo>
                  <a:lnTo>
                    <a:pt x="192" y="88"/>
                  </a:lnTo>
                  <a:lnTo>
                    <a:pt x="188" y="88"/>
                  </a:lnTo>
                  <a:lnTo>
                    <a:pt x="182" y="84"/>
                  </a:lnTo>
                  <a:lnTo>
                    <a:pt x="180" y="84"/>
                  </a:lnTo>
                  <a:lnTo>
                    <a:pt x="180" y="84"/>
                  </a:lnTo>
                  <a:lnTo>
                    <a:pt x="178" y="84"/>
                  </a:lnTo>
                  <a:lnTo>
                    <a:pt x="178" y="82"/>
                  </a:lnTo>
                  <a:lnTo>
                    <a:pt x="178" y="82"/>
                  </a:lnTo>
                  <a:lnTo>
                    <a:pt x="176" y="80"/>
                  </a:lnTo>
                  <a:lnTo>
                    <a:pt x="176" y="80"/>
                  </a:lnTo>
                  <a:lnTo>
                    <a:pt x="178" y="82"/>
                  </a:lnTo>
                  <a:lnTo>
                    <a:pt x="180" y="86"/>
                  </a:lnTo>
                  <a:lnTo>
                    <a:pt x="182" y="86"/>
                  </a:lnTo>
                  <a:lnTo>
                    <a:pt x="178" y="84"/>
                  </a:lnTo>
                  <a:lnTo>
                    <a:pt x="176" y="84"/>
                  </a:lnTo>
                  <a:lnTo>
                    <a:pt x="174" y="84"/>
                  </a:lnTo>
                  <a:lnTo>
                    <a:pt x="174" y="84"/>
                  </a:lnTo>
                  <a:lnTo>
                    <a:pt x="172" y="84"/>
                  </a:lnTo>
                  <a:lnTo>
                    <a:pt x="172" y="84"/>
                  </a:lnTo>
                  <a:lnTo>
                    <a:pt x="170" y="86"/>
                  </a:lnTo>
                  <a:lnTo>
                    <a:pt x="170" y="84"/>
                  </a:lnTo>
                  <a:lnTo>
                    <a:pt x="168" y="84"/>
                  </a:lnTo>
                  <a:lnTo>
                    <a:pt x="164" y="86"/>
                  </a:lnTo>
                  <a:lnTo>
                    <a:pt x="161" y="88"/>
                  </a:lnTo>
                  <a:lnTo>
                    <a:pt x="157" y="90"/>
                  </a:lnTo>
                  <a:lnTo>
                    <a:pt x="153" y="88"/>
                  </a:lnTo>
                  <a:lnTo>
                    <a:pt x="153" y="90"/>
                  </a:lnTo>
                  <a:lnTo>
                    <a:pt x="153" y="90"/>
                  </a:lnTo>
                  <a:lnTo>
                    <a:pt x="151" y="90"/>
                  </a:lnTo>
                  <a:lnTo>
                    <a:pt x="151" y="88"/>
                  </a:lnTo>
                  <a:lnTo>
                    <a:pt x="151" y="88"/>
                  </a:lnTo>
                  <a:lnTo>
                    <a:pt x="145" y="88"/>
                  </a:lnTo>
                  <a:lnTo>
                    <a:pt x="147" y="88"/>
                  </a:lnTo>
                  <a:lnTo>
                    <a:pt x="149" y="88"/>
                  </a:lnTo>
                  <a:lnTo>
                    <a:pt x="151" y="86"/>
                  </a:lnTo>
                  <a:lnTo>
                    <a:pt x="151" y="88"/>
                  </a:lnTo>
                  <a:lnTo>
                    <a:pt x="153" y="86"/>
                  </a:lnTo>
                  <a:lnTo>
                    <a:pt x="153" y="86"/>
                  </a:lnTo>
                  <a:lnTo>
                    <a:pt x="153" y="84"/>
                  </a:lnTo>
                  <a:lnTo>
                    <a:pt x="153" y="84"/>
                  </a:lnTo>
                  <a:lnTo>
                    <a:pt x="155" y="84"/>
                  </a:lnTo>
                  <a:lnTo>
                    <a:pt x="157" y="84"/>
                  </a:lnTo>
                  <a:lnTo>
                    <a:pt x="159" y="82"/>
                  </a:lnTo>
                  <a:lnTo>
                    <a:pt x="161" y="82"/>
                  </a:lnTo>
                  <a:lnTo>
                    <a:pt x="164" y="82"/>
                  </a:lnTo>
                  <a:lnTo>
                    <a:pt x="166" y="80"/>
                  </a:lnTo>
                  <a:lnTo>
                    <a:pt x="168" y="80"/>
                  </a:lnTo>
                  <a:lnTo>
                    <a:pt x="174" y="77"/>
                  </a:lnTo>
                  <a:lnTo>
                    <a:pt x="174" y="77"/>
                  </a:lnTo>
                  <a:lnTo>
                    <a:pt x="172" y="75"/>
                  </a:lnTo>
                  <a:lnTo>
                    <a:pt x="172" y="75"/>
                  </a:lnTo>
                  <a:lnTo>
                    <a:pt x="168" y="75"/>
                  </a:lnTo>
                  <a:lnTo>
                    <a:pt x="168" y="75"/>
                  </a:lnTo>
                  <a:lnTo>
                    <a:pt x="166" y="77"/>
                  </a:lnTo>
                  <a:lnTo>
                    <a:pt x="166" y="75"/>
                  </a:lnTo>
                  <a:lnTo>
                    <a:pt x="166" y="75"/>
                  </a:lnTo>
                  <a:lnTo>
                    <a:pt x="166" y="75"/>
                  </a:lnTo>
                  <a:lnTo>
                    <a:pt x="164" y="73"/>
                  </a:lnTo>
                  <a:lnTo>
                    <a:pt x="161" y="73"/>
                  </a:lnTo>
                  <a:lnTo>
                    <a:pt x="161" y="71"/>
                  </a:lnTo>
                  <a:lnTo>
                    <a:pt x="161" y="73"/>
                  </a:lnTo>
                  <a:lnTo>
                    <a:pt x="161" y="73"/>
                  </a:lnTo>
                  <a:lnTo>
                    <a:pt x="161" y="75"/>
                  </a:lnTo>
                  <a:lnTo>
                    <a:pt x="161" y="77"/>
                  </a:lnTo>
                  <a:lnTo>
                    <a:pt x="159" y="77"/>
                  </a:lnTo>
                  <a:lnTo>
                    <a:pt x="159" y="80"/>
                  </a:lnTo>
                  <a:lnTo>
                    <a:pt x="155" y="80"/>
                  </a:lnTo>
                  <a:lnTo>
                    <a:pt x="153" y="80"/>
                  </a:lnTo>
                  <a:lnTo>
                    <a:pt x="151" y="80"/>
                  </a:lnTo>
                  <a:lnTo>
                    <a:pt x="149" y="80"/>
                  </a:lnTo>
                  <a:lnTo>
                    <a:pt x="147" y="77"/>
                  </a:lnTo>
                  <a:lnTo>
                    <a:pt x="143" y="73"/>
                  </a:lnTo>
                  <a:lnTo>
                    <a:pt x="139" y="73"/>
                  </a:lnTo>
                  <a:lnTo>
                    <a:pt x="137" y="73"/>
                  </a:lnTo>
                  <a:lnTo>
                    <a:pt x="135" y="73"/>
                  </a:lnTo>
                  <a:lnTo>
                    <a:pt x="129" y="71"/>
                  </a:lnTo>
                  <a:lnTo>
                    <a:pt x="127" y="69"/>
                  </a:lnTo>
                  <a:lnTo>
                    <a:pt x="123" y="67"/>
                  </a:lnTo>
                  <a:lnTo>
                    <a:pt x="120" y="65"/>
                  </a:lnTo>
                  <a:lnTo>
                    <a:pt x="120" y="65"/>
                  </a:lnTo>
                  <a:lnTo>
                    <a:pt x="118" y="67"/>
                  </a:lnTo>
                  <a:lnTo>
                    <a:pt x="116" y="67"/>
                  </a:lnTo>
                  <a:lnTo>
                    <a:pt x="114" y="67"/>
                  </a:lnTo>
                  <a:lnTo>
                    <a:pt x="108" y="67"/>
                  </a:lnTo>
                  <a:lnTo>
                    <a:pt x="108" y="65"/>
                  </a:lnTo>
                  <a:lnTo>
                    <a:pt x="108" y="65"/>
                  </a:lnTo>
                  <a:lnTo>
                    <a:pt x="102" y="65"/>
                  </a:lnTo>
                  <a:lnTo>
                    <a:pt x="94" y="67"/>
                  </a:lnTo>
                  <a:lnTo>
                    <a:pt x="88" y="69"/>
                  </a:lnTo>
                  <a:lnTo>
                    <a:pt x="82" y="69"/>
                  </a:lnTo>
                  <a:lnTo>
                    <a:pt x="75" y="71"/>
                  </a:lnTo>
                  <a:lnTo>
                    <a:pt x="67" y="71"/>
                  </a:lnTo>
                  <a:lnTo>
                    <a:pt x="61" y="73"/>
                  </a:lnTo>
                  <a:lnTo>
                    <a:pt x="55" y="75"/>
                  </a:lnTo>
                  <a:lnTo>
                    <a:pt x="47" y="75"/>
                  </a:lnTo>
                  <a:lnTo>
                    <a:pt x="41" y="77"/>
                  </a:lnTo>
                  <a:lnTo>
                    <a:pt x="34" y="77"/>
                  </a:lnTo>
                  <a:lnTo>
                    <a:pt x="28" y="80"/>
                  </a:lnTo>
                  <a:lnTo>
                    <a:pt x="20" y="82"/>
                  </a:lnTo>
                  <a:lnTo>
                    <a:pt x="14" y="82"/>
                  </a:lnTo>
                  <a:lnTo>
                    <a:pt x="8" y="84"/>
                  </a:lnTo>
                  <a:lnTo>
                    <a:pt x="0" y="84"/>
                  </a:lnTo>
                  <a:lnTo>
                    <a:pt x="2" y="92"/>
                  </a:lnTo>
                  <a:lnTo>
                    <a:pt x="2" y="102"/>
                  </a:lnTo>
                  <a:lnTo>
                    <a:pt x="6" y="118"/>
                  </a:lnTo>
                  <a:lnTo>
                    <a:pt x="6" y="127"/>
                  </a:lnTo>
                  <a:lnTo>
                    <a:pt x="8" y="135"/>
                  </a:lnTo>
                  <a:lnTo>
                    <a:pt x="8" y="145"/>
                  </a:lnTo>
                  <a:lnTo>
                    <a:pt x="10" y="153"/>
                  </a:lnTo>
                  <a:lnTo>
                    <a:pt x="10" y="162"/>
                  </a:lnTo>
                  <a:lnTo>
                    <a:pt x="12" y="170"/>
                  </a:lnTo>
                  <a:lnTo>
                    <a:pt x="12" y="178"/>
                  </a:lnTo>
                  <a:lnTo>
                    <a:pt x="14" y="188"/>
                  </a:lnTo>
                  <a:lnTo>
                    <a:pt x="14" y="196"/>
                  </a:lnTo>
                  <a:lnTo>
                    <a:pt x="16" y="205"/>
                  </a:lnTo>
                  <a:lnTo>
                    <a:pt x="18" y="213"/>
                  </a:lnTo>
                  <a:lnTo>
                    <a:pt x="18" y="221"/>
                  </a:lnTo>
                  <a:lnTo>
                    <a:pt x="20" y="231"/>
                  </a:lnTo>
                  <a:lnTo>
                    <a:pt x="20" y="239"/>
                  </a:lnTo>
                  <a:lnTo>
                    <a:pt x="22" y="248"/>
                  </a:lnTo>
                  <a:lnTo>
                    <a:pt x="22" y="256"/>
                  </a:lnTo>
                  <a:lnTo>
                    <a:pt x="24" y="264"/>
                  </a:lnTo>
                  <a:lnTo>
                    <a:pt x="24" y="274"/>
                  </a:lnTo>
                  <a:lnTo>
                    <a:pt x="26" y="282"/>
                  </a:lnTo>
                  <a:lnTo>
                    <a:pt x="26" y="291"/>
                  </a:lnTo>
                  <a:lnTo>
                    <a:pt x="28" y="299"/>
                  </a:lnTo>
                  <a:lnTo>
                    <a:pt x="28" y="307"/>
                  </a:lnTo>
                  <a:lnTo>
                    <a:pt x="30" y="317"/>
                  </a:lnTo>
                  <a:lnTo>
                    <a:pt x="32" y="325"/>
                  </a:lnTo>
                  <a:lnTo>
                    <a:pt x="32" y="334"/>
                  </a:lnTo>
                  <a:lnTo>
                    <a:pt x="34" y="342"/>
                  </a:lnTo>
                  <a:lnTo>
                    <a:pt x="34" y="350"/>
                  </a:lnTo>
                  <a:lnTo>
                    <a:pt x="37" y="360"/>
                  </a:lnTo>
                  <a:lnTo>
                    <a:pt x="41" y="356"/>
                  </a:lnTo>
                  <a:lnTo>
                    <a:pt x="41" y="354"/>
                  </a:lnTo>
                  <a:lnTo>
                    <a:pt x="43" y="354"/>
                  </a:lnTo>
                  <a:lnTo>
                    <a:pt x="43" y="354"/>
                  </a:lnTo>
                  <a:lnTo>
                    <a:pt x="45" y="354"/>
                  </a:lnTo>
                  <a:lnTo>
                    <a:pt x="45" y="354"/>
                  </a:lnTo>
                  <a:lnTo>
                    <a:pt x="47" y="356"/>
                  </a:lnTo>
                  <a:lnTo>
                    <a:pt x="47" y="356"/>
                  </a:lnTo>
                  <a:lnTo>
                    <a:pt x="53" y="360"/>
                  </a:lnTo>
                  <a:lnTo>
                    <a:pt x="55" y="360"/>
                  </a:lnTo>
                  <a:lnTo>
                    <a:pt x="63" y="354"/>
                  </a:lnTo>
                  <a:lnTo>
                    <a:pt x="65" y="354"/>
                  </a:lnTo>
                  <a:lnTo>
                    <a:pt x="67" y="354"/>
                  </a:lnTo>
                  <a:lnTo>
                    <a:pt x="69" y="356"/>
                  </a:lnTo>
                  <a:lnTo>
                    <a:pt x="71" y="358"/>
                  </a:lnTo>
                  <a:lnTo>
                    <a:pt x="71" y="358"/>
                  </a:lnTo>
                  <a:lnTo>
                    <a:pt x="73" y="358"/>
                  </a:lnTo>
                  <a:lnTo>
                    <a:pt x="75" y="360"/>
                  </a:lnTo>
                  <a:lnTo>
                    <a:pt x="80" y="360"/>
                  </a:lnTo>
                  <a:lnTo>
                    <a:pt x="82" y="362"/>
                  </a:lnTo>
                  <a:lnTo>
                    <a:pt x="82" y="364"/>
                  </a:lnTo>
                  <a:lnTo>
                    <a:pt x="82" y="366"/>
                  </a:lnTo>
                  <a:lnTo>
                    <a:pt x="84" y="366"/>
                  </a:lnTo>
                  <a:lnTo>
                    <a:pt x="84" y="368"/>
                  </a:lnTo>
                  <a:lnTo>
                    <a:pt x="86" y="371"/>
                  </a:lnTo>
                  <a:lnTo>
                    <a:pt x="86" y="371"/>
                  </a:lnTo>
                  <a:lnTo>
                    <a:pt x="88" y="373"/>
                  </a:lnTo>
                  <a:lnTo>
                    <a:pt x="88" y="373"/>
                  </a:lnTo>
                  <a:lnTo>
                    <a:pt x="90" y="375"/>
                  </a:lnTo>
                  <a:lnTo>
                    <a:pt x="90" y="377"/>
                  </a:lnTo>
                  <a:lnTo>
                    <a:pt x="90" y="379"/>
                  </a:lnTo>
                  <a:lnTo>
                    <a:pt x="92" y="381"/>
                  </a:lnTo>
                  <a:lnTo>
                    <a:pt x="94" y="383"/>
                  </a:lnTo>
                  <a:lnTo>
                    <a:pt x="102" y="385"/>
                  </a:lnTo>
                  <a:lnTo>
                    <a:pt x="104" y="385"/>
                  </a:lnTo>
                  <a:lnTo>
                    <a:pt x="112" y="383"/>
                  </a:lnTo>
                  <a:lnTo>
                    <a:pt x="114" y="383"/>
                  </a:lnTo>
                  <a:lnTo>
                    <a:pt x="118" y="383"/>
                  </a:lnTo>
                  <a:lnTo>
                    <a:pt x="123" y="383"/>
                  </a:lnTo>
                  <a:lnTo>
                    <a:pt x="123" y="385"/>
                  </a:lnTo>
                  <a:lnTo>
                    <a:pt x="125" y="387"/>
                  </a:lnTo>
                  <a:lnTo>
                    <a:pt x="127" y="389"/>
                  </a:lnTo>
                  <a:lnTo>
                    <a:pt x="133" y="393"/>
                  </a:lnTo>
                  <a:lnTo>
                    <a:pt x="137" y="395"/>
                  </a:lnTo>
                  <a:lnTo>
                    <a:pt x="141" y="395"/>
                  </a:lnTo>
                  <a:lnTo>
                    <a:pt x="141" y="395"/>
                  </a:lnTo>
                  <a:lnTo>
                    <a:pt x="143" y="393"/>
                  </a:lnTo>
                  <a:lnTo>
                    <a:pt x="143" y="391"/>
                  </a:lnTo>
                  <a:lnTo>
                    <a:pt x="143" y="389"/>
                  </a:lnTo>
                  <a:lnTo>
                    <a:pt x="145" y="389"/>
                  </a:lnTo>
                  <a:lnTo>
                    <a:pt x="151" y="385"/>
                  </a:lnTo>
                  <a:lnTo>
                    <a:pt x="151" y="385"/>
                  </a:lnTo>
                  <a:lnTo>
                    <a:pt x="153" y="385"/>
                  </a:lnTo>
                  <a:lnTo>
                    <a:pt x="155" y="387"/>
                  </a:lnTo>
                  <a:lnTo>
                    <a:pt x="157" y="387"/>
                  </a:lnTo>
                  <a:lnTo>
                    <a:pt x="157" y="387"/>
                  </a:lnTo>
                  <a:lnTo>
                    <a:pt x="161" y="387"/>
                  </a:lnTo>
                  <a:lnTo>
                    <a:pt x="161" y="387"/>
                  </a:lnTo>
                  <a:lnTo>
                    <a:pt x="166" y="389"/>
                  </a:lnTo>
                  <a:lnTo>
                    <a:pt x="166" y="389"/>
                  </a:lnTo>
                  <a:lnTo>
                    <a:pt x="168" y="389"/>
                  </a:lnTo>
                  <a:lnTo>
                    <a:pt x="170" y="393"/>
                  </a:lnTo>
                  <a:lnTo>
                    <a:pt x="170" y="393"/>
                  </a:lnTo>
                  <a:lnTo>
                    <a:pt x="172" y="393"/>
                  </a:lnTo>
                  <a:lnTo>
                    <a:pt x="174" y="393"/>
                  </a:lnTo>
                  <a:lnTo>
                    <a:pt x="176" y="391"/>
                  </a:lnTo>
                  <a:lnTo>
                    <a:pt x="176" y="391"/>
                  </a:lnTo>
                  <a:lnTo>
                    <a:pt x="178" y="389"/>
                  </a:lnTo>
                  <a:lnTo>
                    <a:pt x="182" y="391"/>
                  </a:lnTo>
                  <a:lnTo>
                    <a:pt x="184" y="389"/>
                  </a:lnTo>
                  <a:lnTo>
                    <a:pt x="186" y="389"/>
                  </a:lnTo>
                  <a:lnTo>
                    <a:pt x="186" y="387"/>
                  </a:lnTo>
                  <a:lnTo>
                    <a:pt x="186" y="385"/>
                  </a:lnTo>
                  <a:lnTo>
                    <a:pt x="186" y="385"/>
                  </a:lnTo>
                  <a:lnTo>
                    <a:pt x="188" y="383"/>
                  </a:lnTo>
                  <a:lnTo>
                    <a:pt x="190" y="383"/>
                  </a:lnTo>
                  <a:lnTo>
                    <a:pt x="190" y="381"/>
                  </a:lnTo>
                  <a:lnTo>
                    <a:pt x="192" y="379"/>
                  </a:lnTo>
                  <a:lnTo>
                    <a:pt x="192" y="379"/>
                  </a:lnTo>
                  <a:lnTo>
                    <a:pt x="194" y="377"/>
                  </a:lnTo>
                  <a:lnTo>
                    <a:pt x="196" y="377"/>
                  </a:lnTo>
                  <a:lnTo>
                    <a:pt x="200" y="373"/>
                  </a:lnTo>
                  <a:lnTo>
                    <a:pt x="202" y="373"/>
                  </a:lnTo>
                  <a:lnTo>
                    <a:pt x="204" y="373"/>
                  </a:lnTo>
                  <a:lnTo>
                    <a:pt x="204" y="375"/>
                  </a:lnTo>
                  <a:lnTo>
                    <a:pt x="204" y="377"/>
                  </a:lnTo>
                  <a:lnTo>
                    <a:pt x="207" y="379"/>
                  </a:lnTo>
                  <a:lnTo>
                    <a:pt x="209" y="385"/>
                  </a:lnTo>
                  <a:lnTo>
                    <a:pt x="213" y="389"/>
                  </a:lnTo>
                  <a:lnTo>
                    <a:pt x="217" y="391"/>
                  </a:lnTo>
                  <a:lnTo>
                    <a:pt x="221" y="391"/>
                  </a:lnTo>
                  <a:lnTo>
                    <a:pt x="223" y="393"/>
                  </a:lnTo>
                  <a:lnTo>
                    <a:pt x="231" y="397"/>
                  </a:lnTo>
                  <a:lnTo>
                    <a:pt x="231" y="399"/>
                  </a:lnTo>
                  <a:lnTo>
                    <a:pt x="233" y="403"/>
                  </a:lnTo>
                  <a:lnTo>
                    <a:pt x="235" y="403"/>
                  </a:lnTo>
                  <a:lnTo>
                    <a:pt x="235" y="403"/>
                  </a:lnTo>
                  <a:lnTo>
                    <a:pt x="237" y="405"/>
                  </a:lnTo>
                  <a:lnTo>
                    <a:pt x="241" y="403"/>
                  </a:lnTo>
                  <a:lnTo>
                    <a:pt x="247" y="399"/>
                  </a:lnTo>
                  <a:lnTo>
                    <a:pt x="254" y="399"/>
                  </a:lnTo>
                  <a:lnTo>
                    <a:pt x="256" y="397"/>
                  </a:lnTo>
                  <a:lnTo>
                    <a:pt x="258" y="395"/>
                  </a:lnTo>
                  <a:lnTo>
                    <a:pt x="258" y="393"/>
                  </a:lnTo>
                  <a:lnTo>
                    <a:pt x="258" y="383"/>
                  </a:lnTo>
                  <a:lnTo>
                    <a:pt x="258" y="381"/>
                  </a:lnTo>
                  <a:lnTo>
                    <a:pt x="260" y="381"/>
                  </a:lnTo>
                  <a:lnTo>
                    <a:pt x="264" y="381"/>
                  </a:lnTo>
                  <a:lnTo>
                    <a:pt x="266" y="379"/>
                  </a:lnTo>
                  <a:lnTo>
                    <a:pt x="266" y="377"/>
                  </a:lnTo>
                  <a:lnTo>
                    <a:pt x="266" y="377"/>
                  </a:lnTo>
                  <a:lnTo>
                    <a:pt x="266" y="375"/>
                  </a:lnTo>
                  <a:lnTo>
                    <a:pt x="266" y="375"/>
                  </a:lnTo>
                  <a:lnTo>
                    <a:pt x="264" y="373"/>
                  </a:lnTo>
                  <a:lnTo>
                    <a:pt x="264" y="371"/>
                  </a:lnTo>
                  <a:lnTo>
                    <a:pt x="264" y="368"/>
                  </a:lnTo>
                  <a:lnTo>
                    <a:pt x="264" y="366"/>
                  </a:lnTo>
                  <a:lnTo>
                    <a:pt x="262" y="364"/>
                  </a:lnTo>
                  <a:lnTo>
                    <a:pt x="262" y="364"/>
                  </a:lnTo>
                  <a:lnTo>
                    <a:pt x="260" y="362"/>
                  </a:lnTo>
                  <a:lnTo>
                    <a:pt x="260" y="360"/>
                  </a:lnTo>
                  <a:lnTo>
                    <a:pt x="262" y="358"/>
                  </a:lnTo>
                  <a:lnTo>
                    <a:pt x="264" y="356"/>
                  </a:lnTo>
                  <a:lnTo>
                    <a:pt x="264" y="354"/>
                  </a:lnTo>
                  <a:lnTo>
                    <a:pt x="264" y="352"/>
                  </a:lnTo>
                  <a:lnTo>
                    <a:pt x="264" y="350"/>
                  </a:lnTo>
                  <a:lnTo>
                    <a:pt x="264" y="346"/>
                  </a:lnTo>
                  <a:lnTo>
                    <a:pt x="266" y="344"/>
                  </a:lnTo>
                  <a:lnTo>
                    <a:pt x="268" y="338"/>
                  </a:lnTo>
                  <a:lnTo>
                    <a:pt x="270" y="334"/>
                  </a:lnTo>
                  <a:lnTo>
                    <a:pt x="272" y="332"/>
                  </a:lnTo>
                  <a:lnTo>
                    <a:pt x="274" y="332"/>
                  </a:lnTo>
                  <a:lnTo>
                    <a:pt x="276" y="332"/>
                  </a:lnTo>
                  <a:lnTo>
                    <a:pt x="276" y="334"/>
                  </a:lnTo>
                  <a:lnTo>
                    <a:pt x="280" y="334"/>
                  </a:lnTo>
                  <a:lnTo>
                    <a:pt x="280" y="336"/>
                  </a:lnTo>
                  <a:lnTo>
                    <a:pt x="282" y="338"/>
                  </a:lnTo>
                  <a:lnTo>
                    <a:pt x="282" y="338"/>
                  </a:lnTo>
                  <a:lnTo>
                    <a:pt x="282" y="340"/>
                  </a:lnTo>
                  <a:lnTo>
                    <a:pt x="284" y="340"/>
                  </a:lnTo>
                  <a:lnTo>
                    <a:pt x="284" y="340"/>
                  </a:lnTo>
                  <a:lnTo>
                    <a:pt x="284" y="340"/>
                  </a:lnTo>
                  <a:lnTo>
                    <a:pt x="282" y="342"/>
                  </a:lnTo>
                  <a:lnTo>
                    <a:pt x="282" y="342"/>
                  </a:lnTo>
                  <a:lnTo>
                    <a:pt x="282" y="342"/>
                  </a:lnTo>
                  <a:lnTo>
                    <a:pt x="282" y="344"/>
                  </a:lnTo>
                  <a:lnTo>
                    <a:pt x="282" y="344"/>
                  </a:lnTo>
                  <a:lnTo>
                    <a:pt x="282" y="344"/>
                  </a:lnTo>
                  <a:lnTo>
                    <a:pt x="282" y="346"/>
                  </a:lnTo>
                  <a:lnTo>
                    <a:pt x="284" y="346"/>
                  </a:lnTo>
                  <a:lnTo>
                    <a:pt x="286" y="344"/>
                  </a:lnTo>
                  <a:lnTo>
                    <a:pt x="288" y="342"/>
                  </a:lnTo>
                  <a:lnTo>
                    <a:pt x="288" y="342"/>
                  </a:lnTo>
                  <a:lnTo>
                    <a:pt x="288" y="338"/>
                  </a:lnTo>
                  <a:lnTo>
                    <a:pt x="288" y="338"/>
                  </a:lnTo>
                  <a:lnTo>
                    <a:pt x="290" y="336"/>
                  </a:lnTo>
                  <a:lnTo>
                    <a:pt x="290" y="336"/>
                  </a:lnTo>
                  <a:lnTo>
                    <a:pt x="293" y="338"/>
                  </a:lnTo>
                  <a:lnTo>
                    <a:pt x="293" y="338"/>
                  </a:lnTo>
                  <a:lnTo>
                    <a:pt x="295" y="338"/>
                  </a:lnTo>
                  <a:lnTo>
                    <a:pt x="295" y="336"/>
                  </a:lnTo>
                  <a:lnTo>
                    <a:pt x="295" y="336"/>
                  </a:lnTo>
                  <a:lnTo>
                    <a:pt x="293" y="334"/>
                  </a:lnTo>
                  <a:lnTo>
                    <a:pt x="293" y="330"/>
                  </a:lnTo>
                  <a:lnTo>
                    <a:pt x="293" y="328"/>
                  </a:lnTo>
                  <a:lnTo>
                    <a:pt x="290" y="328"/>
                  </a:lnTo>
                  <a:lnTo>
                    <a:pt x="290" y="328"/>
                  </a:lnTo>
                  <a:lnTo>
                    <a:pt x="290" y="325"/>
                  </a:lnTo>
                  <a:lnTo>
                    <a:pt x="288" y="325"/>
                  </a:lnTo>
                  <a:lnTo>
                    <a:pt x="288" y="325"/>
                  </a:lnTo>
                  <a:lnTo>
                    <a:pt x="288" y="323"/>
                  </a:lnTo>
                  <a:lnTo>
                    <a:pt x="288" y="323"/>
                  </a:lnTo>
                  <a:lnTo>
                    <a:pt x="288" y="323"/>
                  </a:lnTo>
                  <a:lnTo>
                    <a:pt x="293" y="321"/>
                  </a:lnTo>
                  <a:lnTo>
                    <a:pt x="293" y="319"/>
                  </a:lnTo>
                  <a:lnTo>
                    <a:pt x="293" y="317"/>
                  </a:lnTo>
                  <a:lnTo>
                    <a:pt x="293" y="313"/>
                  </a:lnTo>
                  <a:lnTo>
                    <a:pt x="293" y="311"/>
                  </a:lnTo>
                  <a:lnTo>
                    <a:pt x="293" y="311"/>
                  </a:lnTo>
                  <a:lnTo>
                    <a:pt x="295" y="305"/>
                  </a:lnTo>
                  <a:lnTo>
                    <a:pt x="297" y="301"/>
                  </a:lnTo>
                  <a:lnTo>
                    <a:pt x="297" y="301"/>
                  </a:lnTo>
                  <a:lnTo>
                    <a:pt x="299" y="301"/>
                  </a:lnTo>
                  <a:lnTo>
                    <a:pt x="301" y="299"/>
                  </a:lnTo>
                  <a:lnTo>
                    <a:pt x="303" y="299"/>
                  </a:lnTo>
                  <a:lnTo>
                    <a:pt x="303" y="299"/>
                  </a:lnTo>
                  <a:lnTo>
                    <a:pt x="303" y="299"/>
                  </a:lnTo>
                  <a:lnTo>
                    <a:pt x="303" y="299"/>
                  </a:lnTo>
                  <a:lnTo>
                    <a:pt x="305" y="299"/>
                  </a:lnTo>
                  <a:lnTo>
                    <a:pt x="305" y="297"/>
                  </a:lnTo>
                  <a:lnTo>
                    <a:pt x="305" y="293"/>
                  </a:lnTo>
                  <a:lnTo>
                    <a:pt x="305" y="291"/>
                  </a:lnTo>
                  <a:lnTo>
                    <a:pt x="311" y="284"/>
                  </a:lnTo>
                  <a:lnTo>
                    <a:pt x="311" y="284"/>
                  </a:lnTo>
                  <a:lnTo>
                    <a:pt x="315" y="282"/>
                  </a:lnTo>
                  <a:lnTo>
                    <a:pt x="317" y="284"/>
                  </a:lnTo>
                  <a:lnTo>
                    <a:pt x="317" y="287"/>
                  </a:lnTo>
                  <a:lnTo>
                    <a:pt x="319" y="287"/>
                  </a:lnTo>
                  <a:lnTo>
                    <a:pt x="321" y="289"/>
                  </a:lnTo>
                  <a:lnTo>
                    <a:pt x="323" y="289"/>
                  </a:lnTo>
                  <a:lnTo>
                    <a:pt x="325" y="284"/>
                  </a:lnTo>
                  <a:lnTo>
                    <a:pt x="327" y="284"/>
                  </a:lnTo>
                  <a:lnTo>
                    <a:pt x="329" y="282"/>
                  </a:lnTo>
                  <a:lnTo>
                    <a:pt x="329" y="282"/>
                  </a:lnTo>
                  <a:lnTo>
                    <a:pt x="331" y="280"/>
                  </a:lnTo>
                  <a:lnTo>
                    <a:pt x="333" y="280"/>
                  </a:lnTo>
                  <a:lnTo>
                    <a:pt x="336" y="276"/>
                  </a:lnTo>
                  <a:lnTo>
                    <a:pt x="336" y="276"/>
                  </a:lnTo>
                  <a:lnTo>
                    <a:pt x="340" y="274"/>
                  </a:lnTo>
                  <a:lnTo>
                    <a:pt x="340" y="272"/>
                  </a:lnTo>
                  <a:lnTo>
                    <a:pt x="342" y="268"/>
                  </a:lnTo>
                  <a:lnTo>
                    <a:pt x="344" y="264"/>
                  </a:lnTo>
                  <a:lnTo>
                    <a:pt x="352" y="256"/>
                  </a:lnTo>
                  <a:lnTo>
                    <a:pt x="356" y="252"/>
                  </a:lnTo>
                  <a:lnTo>
                    <a:pt x="356" y="252"/>
                  </a:lnTo>
                  <a:lnTo>
                    <a:pt x="358" y="248"/>
                  </a:lnTo>
                  <a:lnTo>
                    <a:pt x="358" y="248"/>
                  </a:lnTo>
                  <a:lnTo>
                    <a:pt x="356" y="246"/>
                  </a:lnTo>
                  <a:lnTo>
                    <a:pt x="356" y="246"/>
                  </a:lnTo>
                  <a:lnTo>
                    <a:pt x="356" y="246"/>
                  </a:lnTo>
                  <a:lnTo>
                    <a:pt x="358" y="243"/>
                  </a:lnTo>
                  <a:lnTo>
                    <a:pt x="358" y="241"/>
                  </a:lnTo>
                  <a:lnTo>
                    <a:pt x="358" y="239"/>
                  </a:lnTo>
                  <a:lnTo>
                    <a:pt x="356" y="239"/>
                  </a:lnTo>
                  <a:lnTo>
                    <a:pt x="356" y="237"/>
                  </a:lnTo>
                  <a:lnTo>
                    <a:pt x="354" y="237"/>
                  </a:lnTo>
                  <a:lnTo>
                    <a:pt x="354" y="235"/>
                  </a:lnTo>
                  <a:lnTo>
                    <a:pt x="356" y="235"/>
                  </a:lnTo>
                  <a:lnTo>
                    <a:pt x="356" y="233"/>
                  </a:lnTo>
                  <a:lnTo>
                    <a:pt x="356" y="231"/>
                  </a:lnTo>
                  <a:lnTo>
                    <a:pt x="356" y="229"/>
                  </a:lnTo>
                  <a:lnTo>
                    <a:pt x="358" y="229"/>
                  </a:lnTo>
                  <a:lnTo>
                    <a:pt x="358" y="227"/>
                  </a:lnTo>
                  <a:lnTo>
                    <a:pt x="358" y="225"/>
                  </a:lnTo>
                  <a:lnTo>
                    <a:pt x="358" y="225"/>
                  </a:lnTo>
                  <a:lnTo>
                    <a:pt x="358" y="223"/>
                  </a:lnTo>
                  <a:lnTo>
                    <a:pt x="358" y="223"/>
                  </a:lnTo>
                  <a:lnTo>
                    <a:pt x="358" y="221"/>
                  </a:lnTo>
                  <a:lnTo>
                    <a:pt x="358" y="219"/>
                  </a:lnTo>
                  <a:lnTo>
                    <a:pt x="358" y="219"/>
                  </a:lnTo>
                  <a:lnTo>
                    <a:pt x="360" y="221"/>
                  </a:lnTo>
                  <a:lnTo>
                    <a:pt x="360" y="219"/>
                  </a:lnTo>
                  <a:lnTo>
                    <a:pt x="360" y="219"/>
                  </a:lnTo>
                  <a:lnTo>
                    <a:pt x="360" y="217"/>
                  </a:lnTo>
                  <a:lnTo>
                    <a:pt x="360" y="217"/>
                  </a:lnTo>
                  <a:lnTo>
                    <a:pt x="360" y="217"/>
                  </a:lnTo>
                  <a:lnTo>
                    <a:pt x="360" y="215"/>
                  </a:lnTo>
                  <a:lnTo>
                    <a:pt x="360" y="213"/>
                  </a:lnTo>
                  <a:lnTo>
                    <a:pt x="360" y="211"/>
                  </a:lnTo>
                  <a:lnTo>
                    <a:pt x="360" y="209"/>
                  </a:lnTo>
                  <a:lnTo>
                    <a:pt x="360" y="205"/>
                  </a:lnTo>
                  <a:lnTo>
                    <a:pt x="360" y="202"/>
                  </a:lnTo>
                  <a:lnTo>
                    <a:pt x="360" y="200"/>
                  </a:lnTo>
                  <a:lnTo>
                    <a:pt x="362" y="196"/>
                  </a:lnTo>
                  <a:lnTo>
                    <a:pt x="362" y="194"/>
                  </a:lnTo>
                  <a:lnTo>
                    <a:pt x="362" y="190"/>
                  </a:lnTo>
                  <a:lnTo>
                    <a:pt x="362" y="188"/>
                  </a:lnTo>
                  <a:lnTo>
                    <a:pt x="362" y="182"/>
                  </a:lnTo>
                  <a:lnTo>
                    <a:pt x="364" y="182"/>
                  </a:lnTo>
                  <a:lnTo>
                    <a:pt x="366" y="180"/>
                  </a:lnTo>
                  <a:lnTo>
                    <a:pt x="366" y="180"/>
                  </a:lnTo>
                  <a:lnTo>
                    <a:pt x="366" y="176"/>
                  </a:lnTo>
                  <a:lnTo>
                    <a:pt x="366" y="176"/>
                  </a:lnTo>
                  <a:lnTo>
                    <a:pt x="366" y="174"/>
                  </a:lnTo>
                  <a:lnTo>
                    <a:pt x="364" y="172"/>
                  </a:lnTo>
                  <a:lnTo>
                    <a:pt x="364" y="170"/>
                  </a:lnTo>
                  <a:lnTo>
                    <a:pt x="364" y="170"/>
                  </a:lnTo>
                  <a:lnTo>
                    <a:pt x="364" y="170"/>
                  </a:lnTo>
                  <a:lnTo>
                    <a:pt x="364" y="170"/>
                  </a:lnTo>
                  <a:lnTo>
                    <a:pt x="364" y="168"/>
                  </a:lnTo>
                  <a:lnTo>
                    <a:pt x="364" y="168"/>
                  </a:lnTo>
                  <a:lnTo>
                    <a:pt x="362" y="168"/>
                  </a:lnTo>
                  <a:lnTo>
                    <a:pt x="362" y="166"/>
                  </a:lnTo>
                  <a:lnTo>
                    <a:pt x="364" y="162"/>
                  </a:lnTo>
                  <a:lnTo>
                    <a:pt x="364" y="159"/>
                  </a:lnTo>
                  <a:lnTo>
                    <a:pt x="362" y="157"/>
                  </a:lnTo>
                  <a:lnTo>
                    <a:pt x="362" y="155"/>
                  </a:lnTo>
                  <a:lnTo>
                    <a:pt x="360" y="153"/>
                  </a:lnTo>
                  <a:lnTo>
                    <a:pt x="356" y="149"/>
                  </a:lnTo>
                  <a:lnTo>
                    <a:pt x="356" y="147"/>
                  </a:lnTo>
                  <a:lnTo>
                    <a:pt x="356" y="145"/>
                  </a:lnTo>
                  <a:lnTo>
                    <a:pt x="358" y="145"/>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OH</a:t>
              </a:r>
            </a:p>
          </p:txBody>
        </p:sp>
        <p:sp>
          <p:nvSpPr>
            <p:cNvPr id="21" name="Freeform 21">
              <a:extLst>
                <a:ext uri="{FF2B5EF4-FFF2-40B4-BE49-F238E27FC236}">
                  <a16:creationId xmlns:a16="http://schemas.microsoft.com/office/drawing/2014/main" id="{0FFD0BFB-A8ED-42A1-9F42-736DAB2F0C48}"/>
                </a:ext>
              </a:extLst>
            </p:cNvPr>
            <p:cNvSpPr>
              <a:spLocks/>
            </p:cNvSpPr>
            <p:nvPr/>
          </p:nvSpPr>
          <p:spPr bwMode="auto">
            <a:xfrm>
              <a:off x="1043" y="762"/>
              <a:ext cx="539" cy="810"/>
            </a:xfrm>
            <a:custGeom>
              <a:avLst/>
              <a:gdLst>
                <a:gd name="T0" fmla="*/ 453 w 539"/>
                <a:gd name="T1" fmla="*/ 701 h 810"/>
                <a:gd name="T2" fmla="*/ 442 w 539"/>
                <a:gd name="T3" fmla="*/ 707 h 810"/>
                <a:gd name="T4" fmla="*/ 436 w 539"/>
                <a:gd name="T5" fmla="*/ 701 h 810"/>
                <a:gd name="T6" fmla="*/ 434 w 539"/>
                <a:gd name="T7" fmla="*/ 693 h 810"/>
                <a:gd name="T8" fmla="*/ 430 w 539"/>
                <a:gd name="T9" fmla="*/ 691 h 810"/>
                <a:gd name="T10" fmla="*/ 426 w 539"/>
                <a:gd name="T11" fmla="*/ 693 h 810"/>
                <a:gd name="T12" fmla="*/ 424 w 539"/>
                <a:gd name="T13" fmla="*/ 693 h 810"/>
                <a:gd name="T14" fmla="*/ 422 w 539"/>
                <a:gd name="T15" fmla="*/ 691 h 810"/>
                <a:gd name="T16" fmla="*/ 416 w 539"/>
                <a:gd name="T17" fmla="*/ 689 h 810"/>
                <a:gd name="T18" fmla="*/ 401 w 539"/>
                <a:gd name="T19" fmla="*/ 691 h 810"/>
                <a:gd name="T20" fmla="*/ 399 w 539"/>
                <a:gd name="T21" fmla="*/ 693 h 810"/>
                <a:gd name="T22" fmla="*/ 399 w 539"/>
                <a:gd name="T23" fmla="*/ 699 h 810"/>
                <a:gd name="T24" fmla="*/ 397 w 539"/>
                <a:gd name="T25" fmla="*/ 707 h 810"/>
                <a:gd name="T26" fmla="*/ 401 w 539"/>
                <a:gd name="T27" fmla="*/ 718 h 810"/>
                <a:gd name="T28" fmla="*/ 397 w 539"/>
                <a:gd name="T29" fmla="*/ 728 h 810"/>
                <a:gd name="T30" fmla="*/ 399 w 539"/>
                <a:gd name="T31" fmla="*/ 744 h 810"/>
                <a:gd name="T32" fmla="*/ 397 w 539"/>
                <a:gd name="T33" fmla="*/ 761 h 810"/>
                <a:gd name="T34" fmla="*/ 401 w 539"/>
                <a:gd name="T35" fmla="*/ 777 h 810"/>
                <a:gd name="T36" fmla="*/ 399 w 539"/>
                <a:gd name="T37" fmla="*/ 791 h 810"/>
                <a:gd name="T38" fmla="*/ 395 w 539"/>
                <a:gd name="T39" fmla="*/ 796 h 810"/>
                <a:gd name="T40" fmla="*/ 393 w 539"/>
                <a:gd name="T41" fmla="*/ 800 h 810"/>
                <a:gd name="T42" fmla="*/ 393 w 539"/>
                <a:gd name="T43" fmla="*/ 806 h 810"/>
                <a:gd name="T44" fmla="*/ 379 w 539"/>
                <a:gd name="T45" fmla="*/ 793 h 810"/>
                <a:gd name="T46" fmla="*/ 323 w 539"/>
                <a:gd name="T47" fmla="*/ 726 h 810"/>
                <a:gd name="T48" fmla="*/ 276 w 539"/>
                <a:gd name="T49" fmla="*/ 662 h 810"/>
                <a:gd name="T50" fmla="*/ 227 w 539"/>
                <a:gd name="T51" fmla="*/ 599 h 810"/>
                <a:gd name="T52" fmla="*/ 172 w 539"/>
                <a:gd name="T53" fmla="*/ 531 h 810"/>
                <a:gd name="T54" fmla="*/ 117 w 539"/>
                <a:gd name="T55" fmla="*/ 459 h 810"/>
                <a:gd name="T56" fmla="*/ 49 w 539"/>
                <a:gd name="T57" fmla="*/ 377 h 810"/>
                <a:gd name="T58" fmla="*/ 0 w 539"/>
                <a:gd name="T59" fmla="*/ 312 h 810"/>
                <a:gd name="T60" fmla="*/ 12 w 539"/>
                <a:gd name="T61" fmla="*/ 248 h 810"/>
                <a:gd name="T62" fmla="*/ 24 w 539"/>
                <a:gd name="T63" fmla="*/ 173 h 810"/>
                <a:gd name="T64" fmla="*/ 39 w 539"/>
                <a:gd name="T65" fmla="*/ 95 h 810"/>
                <a:gd name="T66" fmla="*/ 53 w 539"/>
                <a:gd name="T67" fmla="*/ 19 h 810"/>
                <a:gd name="T68" fmla="*/ 102 w 539"/>
                <a:gd name="T69" fmla="*/ 9 h 810"/>
                <a:gd name="T70" fmla="*/ 162 w 539"/>
                <a:gd name="T71" fmla="*/ 19 h 810"/>
                <a:gd name="T72" fmla="*/ 223 w 539"/>
                <a:gd name="T73" fmla="*/ 29 h 810"/>
                <a:gd name="T74" fmla="*/ 283 w 539"/>
                <a:gd name="T75" fmla="*/ 37 h 810"/>
                <a:gd name="T76" fmla="*/ 344 w 539"/>
                <a:gd name="T77" fmla="*/ 48 h 810"/>
                <a:gd name="T78" fmla="*/ 403 w 539"/>
                <a:gd name="T79" fmla="*/ 56 h 810"/>
                <a:gd name="T80" fmla="*/ 463 w 539"/>
                <a:gd name="T81" fmla="*/ 64 h 810"/>
                <a:gd name="T82" fmla="*/ 524 w 539"/>
                <a:gd name="T83" fmla="*/ 72 h 810"/>
                <a:gd name="T84" fmla="*/ 532 w 539"/>
                <a:gd name="T85" fmla="*/ 123 h 810"/>
                <a:gd name="T86" fmla="*/ 524 w 539"/>
                <a:gd name="T87" fmla="*/ 189 h 810"/>
                <a:gd name="T88" fmla="*/ 516 w 539"/>
                <a:gd name="T89" fmla="*/ 257 h 810"/>
                <a:gd name="T90" fmla="*/ 508 w 539"/>
                <a:gd name="T91" fmla="*/ 322 h 810"/>
                <a:gd name="T92" fmla="*/ 500 w 539"/>
                <a:gd name="T93" fmla="*/ 388 h 810"/>
                <a:gd name="T94" fmla="*/ 491 w 539"/>
                <a:gd name="T95" fmla="*/ 455 h 810"/>
                <a:gd name="T96" fmla="*/ 483 w 539"/>
                <a:gd name="T97" fmla="*/ 521 h 810"/>
                <a:gd name="T98" fmla="*/ 473 w 539"/>
                <a:gd name="T99" fmla="*/ 587 h 810"/>
                <a:gd name="T100" fmla="*/ 471 w 539"/>
                <a:gd name="T101" fmla="*/ 611 h 810"/>
                <a:gd name="T102" fmla="*/ 467 w 539"/>
                <a:gd name="T103" fmla="*/ 636 h 810"/>
                <a:gd name="T104" fmla="*/ 465 w 539"/>
                <a:gd name="T105" fmla="*/ 664 h 810"/>
                <a:gd name="T106" fmla="*/ 461 w 539"/>
                <a:gd name="T107" fmla="*/ 683 h 810"/>
                <a:gd name="T108" fmla="*/ 461 w 539"/>
                <a:gd name="T109" fmla="*/ 6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810">
                  <a:moveTo>
                    <a:pt x="459" y="691"/>
                  </a:moveTo>
                  <a:lnTo>
                    <a:pt x="457" y="693"/>
                  </a:lnTo>
                  <a:lnTo>
                    <a:pt x="455" y="697"/>
                  </a:lnTo>
                  <a:lnTo>
                    <a:pt x="453" y="701"/>
                  </a:lnTo>
                  <a:lnTo>
                    <a:pt x="450" y="705"/>
                  </a:lnTo>
                  <a:lnTo>
                    <a:pt x="448" y="707"/>
                  </a:lnTo>
                  <a:lnTo>
                    <a:pt x="444" y="707"/>
                  </a:lnTo>
                  <a:lnTo>
                    <a:pt x="442" y="707"/>
                  </a:lnTo>
                  <a:lnTo>
                    <a:pt x="440" y="705"/>
                  </a:lnTo>
                  <a:lnTo>
                    <a:pt x="438" y="703"/>
                  </a:lnTo>
                  <a:lnTo>
                    <a:pt x="438" y="701"/>
                  </a:lnTo>
                  <a:lnTo>
                    <a:pt x="436" y="701"/>
                  </a:lnTo>
                  <a:lnTo>
                    <a:pt x="436" y="695"/>
                  </a:lnTo>
                  <a:lnTo>
                    <a:pt x="434" y="695"/>
                  </a:lnTo>
                  <a:lnTo>
                    <a:pt x="434" y="693"/>
                  </a:lnTo>
                  <a:lnTo>
                    <a:pt x="434" y="693"/>
                  </a:lnTo>
                  <a:lnTo>
                    <a:pt x="432" y="693"/>
                  </a:lnTo>
                  <a:lnTo>
                    <a:pt x="432" y="691"/>
                  </a:lnTo>
                  <a:lnTo>
                    <a:pt x="432" y="691"/>
                  </a:lnTo>
                  <a:lnTo>
                    <a:pt x="430" y="691"/>
                  </a:lnTo>
                  <a:lnTo>
                    <a:pt x="430" y="691"/>
                  </a:lnTo>
                  <a:lnTo>
                    <a:pt x="430" y="691"/>
                  </a:lnTo>
                  <a:lnTo>
                    <a:pt x="430" y="691"/>
                  </a:lnTo>
                  <a:lnTo>
                    <a:pt x="426" y="693"/>
                  </a:lnTo>
                  <a:lnTo>
                    <a:pt x="426" y="693"/>
                  </a:lnTo>
                  <a:lnTo>
                    <a:pt x="426" y="693"/>
                  </a:lnTo>
                  <a:lnTo>
                    <a:pt x="424" y="693"/>
                  </a:lnTo>
                  <a:lnTo>
                    <a:pt x="424" y="693"/>
                  </a:lnTo>
                  <a:lnTo>
                    <a:pt x="424" y="693"/>
                  </a:lnTo>
                  <a:lnTo>
                    <a:pt x="422" y="691"/>
                  </a:lnTo>
                  <a:lnTo>
                    <a:pt x="422" y="691"/>
                  </a:lnTo>
                  <a:lnTo>
                    <a:pt x="422" y="691"/>
                  </a:lnTo>
                  <a:lnTo>
                    <a:pt x="422" y="691"/>
                  </a:lnTo>
                  <a:lnTo>
                    <a:pt x="416" y="689"/>
                  </a:lnTo>
                  <a:lnTo>
                    <a:pt x="416" y="689"/>
                  </a:lnTo>
                  <a:lnTo>
                    <a:pt x="416" y="689"/>
                  </a:lnTo>
                  <a:lnTo>
                    <a:pt x="414" y="689"/>
                  </a:lnTo>
                  <a:lnTo>
                    <a:pt x="407" y="689"/>
                  </a:lnTo>
                  <a:lnTo>
                    <a:pt x="405" y="691"/>
                  </a:lnTo>
                  <a:lnTo>
                    <a:pt x="401" y="691"/>
                  </a:lnTo>
                  <a:lnTo>
                    <a:pt x="401" y="691"/>
                  </a:lnTo>
                  <a:lnTo>
                    <a:pt x="401" y="693"/>
                  </a:lnTo>
                  <a:lnTo>
                    <a:pt x="401" y="693"/>
                  </a:lnTo>
                  <a:lnTo>
                    <a:pt x="399" y="693"/>
                  </a:lnTo>
                  <a:lnTo>
                    <a:pt x="399" y="695"/>
                  </a:lnTo>
                  <a:lnTo>
                    <a:pt x="399" y="695"/>
                  </a:lnTo>
                  <a:lnTo>
                    <a:pt x="399" y="697"/>
                  </a:lnTo>
                  <a:lnTo>
                    <a:pt x="399" y="699"/>
                  </a:lnTo>
                  <a:lnTo>
                    <a:pt x="399" y="701"/>
                  </a:lnTo>
                  <a:lnTo>
                    <a:pt x="397" y="701"/>
                  </a:lnTo>
                  <a:lnTo>
                    <a:pt x="397" y="705"/>
                  </a:lnTo>
                  <a:lnTo>
                    <a:pt x="397" y="707"/>
                  </a:lnTo>
                  <a:lnTo>
                    <a:pt x="399" y="709"/>
                  </a:lnTo>
                  <a:lnTo>
                    <a:pt x="401" y="716"/>
                  </a:lnTo>
                  <a:lnTo>
                    <a:pt x="401" y="716"/>
                  </a:lnTo>
                  <a:lnTo>
                    <a:pt x="401" y="718"/>
                  </a:lnTo>
                  <a:lnTo>
                    <a:pt x="401" y="718"/>
                  </a:lnTo>
                  <a:lnTo>
                    <a:pt x="399" y="722"/>
                  </a:lnTo>
                  <a:lnTo>
                    <a:pt x="399" y="722"/>
                  </a:lnTo>
                  <a:lnTo>
                    <a:pt x="397" y="728"/>
                  </a:lnTo>
                  <a:lnTo>
                    <a:pt x="397" y="732"/>
                  </a:lnTo>
                  <a:lnTo>
                    <a:pt x="397" y="734"/>
                  </a:lnTo>
                  <a:lnTo>
                    <a:pt x="399" y="742"/>
                  </a:lnTo>
                  <a:lnTo>
                    <a:pt x="399" y="744"/>
                  </a:lnTo>
                  <a:lnTo>
                    <a:pt x="399" y="746"/>
                  </a:lnTo>
                  <a:lnTo>
                    <a:pt x="399" y="750"/>
                  </a:lnTo>
                  <a:lnTo>
                    <a:pt x="397" y="757"/>
                  </a:lnTo>
                  <a:lnTo>
                    <a:pt x="397" y="761"/>
                  </a:lnTo>
                  <a:lnTo>
                    <a:pt x="399" y="765"/>
                  </a:lnTo>
                  <a:lnTo>
                    <a:pt x="401" y="771"/>
                  </a:lnTo>
                  <a:lnTo>
                    <a:pt x="401" y="773"/>
                  </a:lnTo>
                  <a:lnTo>
                    <a:pt x="401" y="777"/>
                  </a:lnTo>
                  <a:lnTo>
                    <a:pt x="399" y="779"/>
                  </a:lnTo>
                  <a:lnTo>
                    <a:pt x="401" y="785"/>
                  </a:lnTo>
                  <a:lnTo>
                    <a:pt x="401" y="789"/>
                  </a:lnTo>
                  <a:lnTo>
                    <a:pt x="399" y="791"/>
                  </a:lnTo>
                  <a:lnTo>
                    <a:pt x="399" y="796"/>
                  </a:lnTo>
                  <a:lnTo>
                    <a:pt x="399" y="796"/>
                  </a:lnTo>
                  <a:lnTo>
                    <a:pt x="397" y="796"/>
                  </a:lnTo>
                  <a:lnTo>
                    <a:pt x="395" y="796"/>
                  </a:lnTo>
                  <a:lnTo>
                    <a:pt x="395" y="796"/>
                  </a:lnTo>
                  <a:lnTo>
                    <a:pt x="393" y="796"/>
                  </a:lnTo>
                  <a:lnTo>
                    <a:pt x="393" y="798"/>
                  </a:lnTo>
                  <a:lnTo>
                    <a:pt x="393" y="800"/>
                  </a:lnTo>
                  <a:lnTo>
                    <a:pt x="395" y="802"/>
                  </a:lnTo>
                  <a:lnTo>
                    <a:pt x="395" y="802"/>
                  </a:lnTo>
                  <a:lnTo>
                    <a:pt x="395" y="804"/>
                  </a:lnTo>
                  <a:lnTo>
                    <a:pt x="393" y="806"/>
                  </a:lnTo>
                  <a:lnTo>
                    <a:pt x="393" y="810"/>
                  </a:lnTo>
                  <a:lnTo>
                    <a:pt x="393" y="810"/>
                  </a:lnTo>
                  <a:lnTo>
                    <a:pt x="393" y="810"/>
                  </a:lnTo>
                  <a:lnTo>
                    <a:pt x="379" y="793"/>
                  </a:lnTo>
                  <a:lnTo>
                    <a:pt x="364" y="775"/>
                  </a:lnTo>
                  <a:lnTo>
                    <a:pt x="350" y="759"/>
                  </a:lnTo>
                  <a:lnTo>
                    <a:pt x="336" y="740"/>
                  </a:lnTo>
                  <a:lnTo>
                    <a:pt x="323" y="726"/>
                  </a:lnTo>
                  <a:lnTo>
                    <a:pt x="311" y="709"/>
                  </a:lnTo>
                  <a:lnTo>
                    <a:pt x="299" y="695"/>
                  </a:lnTo>
                  <a:lnTo>
                    <a:pt x="287" y="679"/>
                  </a:lnTo>
                  <a:lnTo>
                    <a:pt x="276" y="662"/>
                  </a:lnTo>
                  <a:lnTo>
                    <a:pt x="264" y="648"/>
                  </a:lnTo>
                  <a:lnTo>
                    <a:pt x="252" y="632"/>
                  </a:lnTo>
                  <a:lnTo>
                    <a:pt x="240" y="617"/>
                  </a:lnTo>
                  <a:lnTo>
                    <a:pt x="227" y="599"/>
                  </a:lnTo>
                  <a:lnTo>
                    <a:pt x="213" y="582"/>
                  </a:lnTo>
                  <a:lnTo>
                    <a:pt x="199" y="566"/>
                  </a:lnTo>
                  <a:lnTo>
                    <a:pt x="186" y="548"/>
                  </a:lnTo>
                  <a:lnTo>
                    <a:pt x="172" y="531"/>
                  </a:lnTo>
                  <a:lnTo>
                    <a:pt x="160" y="515"/>
                  </a:lnTo>
                  <a:lnTo>
                    <a:pt x="145" y="496"/>
                  </a:lnTo>
                  <a:lnTo>
                    <a:pt x="133" y="480"/>
                  </a:lnTo>
                  <a:lnTo>
                    <a:pt x="117" y="459"/>
                  </a:lnTo>
                  <a:lnTo>
                    <a:pt x="100" y="439"/>
                  </a:lnTo>
                  <a:lnTo>
                    <a:pt x="82" y="418"/>
                  </a:lnTo>
                  <a:lnTo>
                    <a:pt x="65" y="398"/>
                  </a:lnTo>
                  <a:lnTo>
                    <a:pt x="49" y="377"/>
                  </a:lnTo>
                  <a:lnTo>
                    <a:pt x="33" y="355"/>
                  </a:lnTo>
                  <a:lnTo>
                    <a:pt x="16" y="334"/>
                  </a:lnTo>
                  <a:lnTo>
                    <a:pt x="0" y="314"/>
                  </a:lnTo>
                  <a:lnTo>
                    <a:pt x="0" y="312"/>
                  </a:lnTo>
                  <a:lnTo>
                    <a:pt x="0" y="308"/>
                  </a:lnTo>
                  <a:lnTo>
                    <a:pt x="4" y="287"/>
                  </a:lnTo>
                  <a:lnTo>
                    <a:pt x="8" y="269"/>
                  </a:lnTo>
                  <a:lnTo>
                    <a:pt x="12" y="248"/>
                  </a:lnTo>
                  <a:lnTo>
                    <a:pt x="14" y="230"/>
                  </a:lnTo>
                  <a:lnTo>
                    <a:pt x="18" y="211"/>
                  </a:lnTo>
                  <a:lnTo>
                    <a:pt x="22" y="191"/>
                  </a:lnTo>
                  <a:lnTo>
                    <a:pt x="24" y="173"/>
                  </a:lnTo>
                  <a:lnTo>
                    <a:pt x="29" y="152"/>
                  </a:lnTo>
                  <a:lnTo>
                    <a:pt x="33" y="134"/>
                  </a:lnTo>
                  <a:lnTo>
                    <a:pt x="37" y="115"/>
                  </a:lnTo>
                  <a:lnTo>
                    <a:pt x="39" y="95"/>
                  </a:lnTo>
                  <a:lnTo>
                    <a:pt x="43" y="76"/>
                  </a:lnTo>
                  <a:lnTo>
                    <a:pt x="47" y="58"/>
                  </a:lnTo>
                  <a:lnTo>
                    <a:pt x="49" y="37"/>
                  </a:lnTo>
                  <a:lnTo>
                    <a:pt x="53" y="19"/>
                  </a:lnTo>
                  <a:lnTo>
                    <a:pt x="57" y="0"/>
                  </a:lnTo>
                  <a:lnTo>
                    <a:pt x="72" y="2"/>
                  </a:lnTo>
                  <a:lnTo>
                    <a:pt x="88" y="5"/>
                  </a:lnTo>
                  <a:lnTo>
                    <a:pt x="102" y="9"/>
                  </a:lnTo>
                  <a:lnTo>
                    <a:pt x="117" y="11"/>
                  </a:lnTo>
                  <a:lnTo>
                    <a:pt x="133" y="13"/>
                  </a:lnTo>
                  <a:lnTo>
                    <a:pt x="147" y="15"/>
                  </a:lnTo>
                  <a:lnTo>
                    <a:pt x="162" y="19"/>
                  </a:lnTo>
                  <a:lnTo>
                    <a:pt x="178" y="21"/>
                  </a:lnTo>
                  <a:lnTo>
                    <a:pt x="192" y="23"/>
                  </a:lnTo>
                  <a:lnTo>
                    <a:pt x="207" y="25"/>
                  </a:lnTo>
                  <a:lnTo>
                    <a:pt x="223" y="29"/>
                  </a:lnTo>
                  <a:lnTo>
                    <a:pt x="237" y="31"/>
                  </a:lnTo>
                  <a:lnTo>
                    <a:pt x="252" y="33"/>
                  </a:lnTo>
                  <a:lnTo>
                    <a:pt x="268" y="35"/>
                  </a:lnTo>
                  <a:lnTo>
                    <a:pt x="283" y="37"/>
                  </a:lnTo>
                  <a:lnTo>
                    <a:pt x="297" y="39"/>
                  </a:lnTo>
                  <a:lnTo>
                    <a:pt x="313" y="43"/>
                  </a:lnTo>
                  <a:lnTo>
                    <a:pt x="328" y="46"/>
                  </a:lnTo>
                  <a:lnTo>
                    <a:pt x="344" y="48"/>
                  </a:lnTo>
                  <a:lnTo>
                    <a:pt x="358" y="50"/>
                  </a:lnTo>
                  <a:lnTo>
                    <a:pt x="373" y="52"/>
                  </a:lnTo>
                  <a:lnTo>
                    <a:pt x="389" y="54"/>
                  </a:lnTo>
                  <a:lnTo>
                    <a:pt x="403" y="56"/>
                  </a:lnTo>
                  <a:lnTo>
                    <a:pt x="418" y="58"/>
                  </a:lnTo>
                  <a:lnTo>
                    <a:pt x="434" y="60"/>
                  </a:lnTo>
                  <a:lnTo>
                    <a:pt x="448" y="62"/>
                  </a:lnTo>
                  <a:lnTo>
                    <a:pt x="463" y="64"/>
                  </a:lnTo>
                  <a:lnTo>
                    <a:pt x="479" y="66"/>
                  </a:lnTo>
                  <a:lnTo>
                    <a:pt x="493" y="68"/>
                  </a:lnTo>
                  <a:lnTo>
                    <a:pt x="508" y="70"/>
                  </a:lnTo>
                  <a:lnTo>
                    <a:pt x="524" y="72"/>
                  </a:lnTo>
                  <a:lnTo>
                    <a:pt x="539" y="74"/>
                  </a:lnTo>
                  <a:lnTo>
                    <a:pt x="536" y="91"/>
                  </a:lnTo>
                  <a:lnTo>
                    <a:pt x="534" y="107"/>
                  </a:lnTo>
                  <a:lnTo>
                    <a:pt x="532" y="123"/>
                  </a:lnTo>
                  <a:lnTo>
                    <a:pt x="530" y="140"/>
                  </a:lnTo>
                  <a:lnTo>
                    <a:pt x="528" y="156"/>
                  </a:lnTo>
                  <a:lnTo>
                    <a:pt x="526" y="173"/>
                  </a:lnTo>
                  <a:lnTo>
                    <a:pt x="524" y="189"/>
                  </a:lnTo>
                  <a:lnTo>
                    <a:pt x="522" y="205"/>
                  </a:lnTo>
                  <a:lnTo>
                    <a:pt x="520" y="222"/>
                  </a:lnTo>
                  <a:lnTo>
                    <a:pt x="518" y="238"/>
                  </a:lnTo>
                  <a:lnTo>
                    <a:pt x="516" y="257"/>
                  </a:lnTo>
                  <a:lnTo>
                    <a:pt x="514" y="273"/>
                  </a:lnTo>
                  <a:lnTo>
                    <a:pt x="512" y="289"/>
                  </a:lnTo>
                  <a:lnTo>
                    <a:pt x="510" y="306"/>
                  </a:lnTo>
                  <a:lnTo>
                    <a:pt x="508" y="322"/>
                  </a:lnTo>
                  <a:lnTo>
                    <a:pt x="506" y="339"/>
                  </a:lnTo>
                  <a:lnTo>
                    <a:pt x="504" y="355"/>
                  </a:lnTo>
                  <a:lnTo>
                    <a:pt x="502" y="371"/>
                  </a:lnTo>
                  <a:lnTo>
                    <a:pt x="500" y="388"/>
                  </a:lnTo>
                  <a:lnTo>
                    <a:pt x="498" y="404"/>
                  </a:lnTo>
                  <a:lnTo>
                    <a:pt x="496" y="421"/>
                  </a:lnTo>
                  <a:lnTo>
                    <a:pt x="493" y="437"/>
                  </a:lnTo>
                  <a:lnTo>
                    <a:pt x="491" y="455"/>
                  </a:lnTo>
                  <a:lnTo>
                    <a:pt x="489" y="472"/>
                  </a:lnTo>
                  <a:lnTo>
                    <a:pt x="487" y="488"/>
                  </a:lnTo>
                  <a:lnTo>
                    <a:pt x="485" y="505"/>
                  </a:lnTo>
                  <a:lnTo>
                    <a:pt x="483" y="521"/>
                  </a:lnTo>
                  <a:lnTo>
                    <a:pt x="479" y="537"/>
                  </a:lnTo>
                  <a:lnTo>
                    <a:pt x="477" y="554"/>
                  </a:lnTo>
                  <a:lnTo>
                    <a:pt x="475" y="570"/>
                  </a:lnTo>
                  <a:lnTo>
                    <a:pt x="473" y="587"/>
                  </a:lnTo>
                  <a:lnTo>
                    <a:pt x="471" y="605"/>
                  </a:lnTo>
                  <a:lnTo>
                    <a:pt x="471" y="605"/>
                  </a:lnTo>
                  <a:lnTo>
                    <a:pt x="471" y="607"/>
                  </a:lnTo>
                  <a:lnTo>
                    <a:pt x="471" y="611"/>
                  </a:lnTo>
                  <a:lnTo>
                    <a:pt x="471" y="617"/>
                  </a:lnTo>
                  <a:lnTo>
                    <a:pt x="469" y="623"/>
                  </a:lnTo>
                  <a:lnTo>
                    <a:pt x="469" y="630"/>
                  </a:lnTo>
                  <a:lnTo>
                    <a:pt x="467" y="636"/>
                  </a:lnTo>
                  <a:lnTo>
                    <a:pt x="467" y="644"/>
                  </a:lnTo>
                  <a:lnTo>
                    <a:pt x="465" y="650"/>
                  </a:lnTo>
                  <a:lnTo>
                    <a:pt x="465" y="658"/>
                  </a:lnTo>
                  <a:lnTo>
                    <a:pt x="465" y="664"/>
                  </a:lnTo>
                  <a:lnTo>
                    <a:pt x="463" y="671"/>
                  </a:lnTo>
                  <a:lnTo>
                    <a:pt x="463" y="677"/>
                  </a:lnTo>
                  <a:lnTo>
                    <a:pt x="463" y="681"/>
                  </a:lnTo>
                  <a:lnTo>
                    <a:pt x="461" y="683"/>
                  </a:lnTo>
                  <a:lnTo>
                    <a:pt x="461" y="683"/>
                  </a:lnTo>
                  <a:lnTo>
                    <a:pt x="461" y="687"/>
                  </a:lnTo>
                  <a:lnTo>
                    <a:pt x="461" y="689"/>
                  </a:lnTo>
                  <a:lnTo>
                    <a:pt x="461" y="689"/>
                  </a:lnTo>
                  <a:lnTo>
                    <a:pt x="459" y="691"/>
                  </a:lnTo>
                  <a:lnTo>
                    <a:pt x="459" y="691"/>
                  </a:lnTo>
                  <a:close/>
                </a:path>
              </a:pathLst>
            </a:custGeom>
            <a:solidFill>
              <a:schemeClr val="accent1"/>
            </a:solidFill>
            <a:ln w="3175" cap="rnd">
              <a:solidFill>
                <a:schemeClr val="bg1"/>
              </a:solidFill>
              <a:prstDash val="solid"/>
              <a:round/>
              <a:headEnd/>
              <a:tailEnd/>
            </a:ln>
          </p:spPr>
          <p:txBody>
            <a:bodyPr vert="horz" wrap="square" lIns="0" tIns="0" rIns="0" bIns="240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NV</a:t>
              </a:r>
            </a:p>
          </p:txBody>
        </p:sp>
        <p:sp>
          <p:nvSpPr>
            <p:cNvPr id="22" name="Freeform 22">
              <a:extLst>
                <a:ext uri="{FF2B5EF4-FFF2-40B4-BE49-F238E27FC236}">
                  <a16:creationId xmlns:a16="http://schemas.microsoft.com/office/drawing/2014/main" id="{5EB89075-C9CA-4809-9926-75646354F757}"/>
                </a:ext>
              </a:extLst>
            </p:cNvPr>
            <p:cNvSpPr>
              <a:spLocks/>
            </p:cNvSpPr>
            <p:nvPr/>
          </p:nvSpPr>
          <p:spPr bwMode="auto">
            <a:xfrm>
              <a:off x="1895" y="1412"/>
              <a:ext cx="573" cy="615"/>
            </a:xfrm>
            <a:custGeom>
              <a:avLst/>
              <a:gdLst>
                <a:gd name="T0" fmla="*/ 229 w 573"/>
                <a:gd name="T1" fmla="*/ 578 h 615"/>
                <a:gd name="T2" fmla="*/ 215 w 573"/>
                <a:gd name="T3" fmla="*/ 576 h 615"/>
                <a:gd name="T4" fmla="*/ 201 w 573"/>
                <a:gd name="T5" fmla="*/ 576 h 615"/>
                <a:gd name="T6" fmla="*/ 186 w 573"/>
                <a:gd name="T7" fmla="*/ 574 h 615"/>
                <a:gd name="T8" fmla="*/ 172 w 573"/>
                <a:gd name="T9" fmla="*/ 574 h 615"/>
                <a:gd name="T10" fmla="*/ 158 w 573"/>
                <a:gd name="T11" fmla="*/ 572 h 615"/>
                <a:gd name="T12" fmla="*/ 145 w 573"/>
                <a:gd name="T13" fmla="*/ 572 h 615"/>
                <a:gd name="T14" fmla="*/ 131 w 573"/>
                <a:gd name="T15" fmla="*/ 570 h 615"/>
                <a:gd name="T16" fmla="*/ 117 w 573"/>
                <a:gd name="T17" fmla="*/ 570 h 615"/>
                <a:gd name="T18" fmla="*/ 102 w 573"/>
                <a:gd name="T19" fmla="*/ 568 h 615"/>
                <a:gd name="T20" fmla="*/ 88 w 573"/>
                <a:gd name="T21" fmla="*/ 568 h 615"/>
                <a:gd name="T22" fmla="*/ 80 w 573"/>
                <a:gd name="T23" fmla="*/ 568 h 615"/>
                <a:gd name="T24" fmla="*/ 80 w 573"/>
                <a:gd name="T25" fmla="*/ 572 h 615"/>
                <a:gd name="T26" fmla="*/ 80 w 573"/>
                <a:gd name="T27" fmla="*/ 578 h 615"/>
                <a:gd name="T28" fmla="*/ 80 w 573"/>
                <a:gd name="T29" fmla="*/ 582 h 615"/>
                <a:gd name="T30" fmla="*/ 80 w 573"/>
                <a:gd name="T31" fmla="*/ 586 h 615"/>
                <a:gd name="T32" fmla="*/ 78 w 573"/>
                <a:gd name="T33" fmla="*/ 590 h 615"/>
                <a:gd name="T34" fmla="*/ 78 w 573"/>
                <a:gd name="T35" fmla="*/ 596 h 615"/>
                <a:gd name="T36" fmla="*/ 78 w 573"/>
                <a:gd name="T37" fmla="*/ 600 h 615"/>
                <a:gd name="T38" fmla="*/ 78 w 573"/>
                <a:gd name="T39" fmla="*/ 605 h 615"/>
                <a:gd name="T40" fmla="*/ 78 w 573"/>
                <a:gd name="T41" fmla="*/ 609 h 615"/>
                <a:gd name="T42" fmla="*/ 78 w 573"/>
                <a:gd name="T43" fmla="*/ 613 h 615"/>
                <a:gd name="T44" fmla="*/ 65 w 573"/>
                <a:gd name="T45" fmla="*/ 615 h 615"/>
                <a:gd name="T46" fmla="*/ 41 w 573"/>
                <a:gd name="T47" fmla="*/ 613 h 615"/>
                <a:gd name="T48" fmla="*/ 18 w 573"/>
                <a:gd name="T49" fmla="*/ 611 h 615"/>
                <a:gd name="T50" fmla="*/ 0 w 573"/>
                <a:gd name="T51" fmla="*/ 609 h 615"/>
                <a:gd name="T52" fmla="*/ 0 w 573"/>
                <a:gd name="T53" fmla="*/ 609 h 615"/>
                <a:gd name="T54" fmla="*/ 0 w 573"/>
                <a:gd name="T55" fmla="*/ 609 h 615"/>
                <a:gd name="T56" fmla="*/ 0 w 573"/>
                <a:gd name="T57" fmla="*/ 609 h 615"/>
                <a:gd name="T58" fmla="*/ 0 w 573"/>
                <a:gd name="T59" fmla="*/ 609 h 615"/>
                <a:gd name="T60" fmla="*/ 0 w 573"/>
                <a:gd name="T61" fmla="*/ 609 h 615"/>
                <a:gd name="T62" fmla="*/ 8 w 573"/>
                <a:gd name="T63" fmla="*/ 512 h 615"/>
                <a:gd name="T64" fmla="*/ 18 w 573"/>
                <a:gd name="T65" fmla="*/ 400 h 615"/>
                <a:gd name="T66" fmla="*/ 26 w 573"/>
                <a:gd name="T67" fmla="*/ 285 h 615"/>
                <a:gd name="T68" fmla="*/ 37 w 573"/>
                <a:gd name="T69" fmla="*/ 170 h 615"/>
                <a:gd name="T70" fmla="*/ 45 w 573"/>
                <a:gd name="T71" fmla="*/ 57 h 615"/>
                <a:gd name="T72" fmla="*/ 100 w 573"/>
                <a:gd name="T73" fmla="*/ 4 h 615"/>
                <a:gd name="T74" fmla="*/ 196 w 573"/>
                <a:gd name="T75" fmla="*/ 10 h 615"/>
                <a:gd name="T76" fmla="*/ 295 w 573"/>
                <a:gd name="T77" fmla="*/ 16 h 615"/>
                <a:gd name="T78" fmla="*/ 393 w 573"/>
                <a:gd name="T79" fmla="*/ 21 h 615"/>
                <a:gd name="T80" fmla="*/ 491 w 573"/>
                <a:gd name="T81" fmla="*/ 25 h 615"/>
                <a:gd name="T82" fmla="*/ 573 w 573"/>
                <a:gd name="T83" fmla="*/ 41 h 615"/>
                <a:gd name="T84" fmla="*/ 569 w 573"/>
                <a:gd name="T85" fmla="*/ 86 h 615"/>
                <a:gd name="T86" fmla="*/ 565 w 573"/>
                <a:gd name="T87" fmla="*/ 176 h 615"/>
                <a:gd name="T88" fmla="*/ 563 w 573"/>
                <a:gd name="T89" fmla="*/ 266 h 615"/>
                <a:gd name="T90" fmla="*/ 559 w 573"/>
                <a:gd name="T91" fmla="*/ 357 h 615"/>
                <a:gd name="T92" fmla="*/ 557 w 573"/>
                <a:gd name="T93" fmla="*/ 447 h 615"/>
                <a:gd name="T94" fmla="*/ 555 w 573"/>
                <a:gd name="T95" fmla="*/ 537 h 615"/>
                <a:gd name="T96" fmla="*/ 471 w 573"/>
                <a:gd name="T97" fmla="*/ 564 h 615"/>
                <a:gd name="T98" fmla="*/ 350 w 573"/>
                <a:gd name="T99" fmla="*/ 560 h 615"/>
                <a:gd name="T100" fmla="*/ 227 w 573"/>
                <a:gd name="T101" fmla="*/ 553 h 615"/>
                <a:gd name="T102" fmla="*/ 227 w 573"/>
                <a:gd name="T103" fmla="*/ 564 h 615"/>
                <a:gd name="T104" fmla="*/ 231 w 573"/>
                <a:gd name="T105" fmla="*/ 572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615">
                  <a:moveTo>
                    <a:pt x="233" y="574"/>
                  </a:moveTo>
                  <a:lnTo>
                    <a:pt x="237" y="580"/>
                  </a:lnTo>
                  <a:lnTo>
                    <a:pt x="237" y="578"/>
                  </a:lnTo>
                  <a:lnTo>
                    <a:pt x="235" y="578"/>
                  </a:lnTo>
                  <a:lnTo>
                    <a:pt x="231" y="578"/>
                  </a:lnTo>
                  <a:lnTo>
                    <a:pt x="229" y="578"/>
                  </a:lnTo>
                  <a:lnTo>
                    <a:pt x="227" y="578"/>
                  </a:lnTo>
                  <a:lnTo>
                    <a:pt x="225" y="576"/>
                  </a:lnTo>
                  <a:lnTo>
                    <a:pt x="223" y="576"/>
                  </a:lnTo>
                  <a:lnTo>
                    <a:pt x="221" y="576"/>
                  </a:lnTo>
                  <a:lnTo>
                    <a:pt x="217" y="576"/>
                  </a:lnTo>
                  <a:lnTo>
                    <a:pt x="215" y="576"/>
                  </a:lnTo>
                  <a:lnTo>
                    <a:pt x="213" y="576"/>
                  </a:lnTo>
                  <a:lnTo>
                    <a:pt x="211" y="576"/>
                  </a:lnTo>
                  <a:lnTo>
                    <a:pt x="209" y="576"/>
                  </a:lnTo>
                  <a:lnTo>
                    <a:pt x="207" y="576"/>
                  </a:lnTo>
                  <a:lnTo>
                    <a:pt x="203" y="576"/>
                  </a:lnTo>
                  <a:lnTo>
                    <a:pt x="201" y="576"/>
                  </a:lnTo>
                  <a:lnTo>
                    <a:pt x="199" y="576"/>
                  </a:lnTo>
                  <a:lnTo>
                    <a:pt x="196" y="576"/>
                  </a:lnTo>
                  <a:lnTo>
                    <a:pt x="194" y="574"/>
                  </a:lnTo>
                  <a:lnTo>
                    <a:pt x="192" y="574"/>
                  </a:lnTo>
                  <a:lnTo>
                    <a:pt x="190" y="574"/>
                  </a:lnTo>
                  <a:lnTo>
                    <a:pt x="186" y="574"/>
                  </a:lnTo>
                  <a:lnTo>
                    <a:pt x="184" y="574"/>
                  </a:lnTo>
                  <a:lnTo>
                    <a:pt x="182" y="574"/>
                  </a:lnTo>
                  <a:lnTo>
                    <a:pt x="180" y="574"/>
                  </a:lnTo>
                  <a:lnTo>
                    <a:pt x="178" y="574"/>
                  </a:lnTo>
                  <a:lnTo>
                    <a:pt x="176" y="574"/>
                  </a:lnTo>
                  <a:lnTo>
                    <a:pt x="172" y="574"/>
                  </a:lnTo>
                  <a:lnTo>
                    <a:pt x="170" y="574"/>
                  </a:lnTo>
                  <a:lnTo>
                    <a:pt x="168" y="574"/>
                  </a:lnTo>
                  <a:lnTo>
                    <a:pt x="166" y="574"/>
                  </a:lnTo>
                  <a:lnTo>
                    <a:pt x="164" y="572"/>
                  </a:lnTo>
                  <a:lnTo>
                    <a:pt x="162" y="572"/>
                  </a:lnTo>
                  <a:lnTo>
                    <a:pt x="158" y="572"/>
                  </a:lnTo>
                  <a:lnTo>
                    <a:pt x="156" y="572"/>
                  </a:lnTo>
                  <a:lnTo>
                    <a:pt x="153" y="572"/>
                  </a:lnTo>
                  <a:lnTo>
                    <a:pt x="151" y="572"/>
                  </a:lnTo>
                  <a:lnTo>
                    <a:pt x="149" y="572"/>
                  </a:lnTo>
                  <a:lnTo>
                    <a:pt x="147" y="572"/>
                  </a:lnTo>
                  <a:lnTo>
                    <a:pt x="145" y="572"/>
                  </a:lnTo>
                  <a:lnTo>
                    <a:pt x="141" y="572"/>
                  </a:lnTo>
                  <a:lnTo>
                    <a:pt x="139" y="572"/>
                  </a:lnTo>
                  <a:lnTo>
                    <a:pt x="137" y="572"/>
                  </a:lnTo>
                  <a:lnTo>
                    <a:pt x="135" y="572"/>
                  </a:lnTo>
                  <a:lnTo>
                    <a:pt x="133" y="570"/>
                  </a:lnTo>
                  <a:lnTo>
                    <a:pt x="131" y="570"/>
                  </a:lnTo>
                  <a:lnTo>
                    <a:pt x="127" y="570"/>
                  </a:lnTo>
                  <a:lnTo>
                    <a:pt x="125" y="570"/>
                  </a:lnTo>
                  <a:lnTo>
                    <a:pt x="123" y="570"/>
                  </a:lnTo>
                  <a:lnTo>
                    <a:pt x="121" y="570"/>
                  </a:lnTo>
                  <a:lnTo>
                    <a:pt x="119" y="570"/>
                  </a:lnTo>
                  <a:lnTo>
                    <a:pt x="117" y="570"/>
                  </a:lnTo>
                  <a:lnTo>
                    <a:pt x="113" y="570"/>
                  </a:lnTo>
                  <a:lnTo>
                    <a:pt x="110" y="570"/>
                  </a:lnTo>
                  <a:lnTo>
                    <a:pt x="108" y="570"/>
                  </a:lnTo>
                  <a:lnTo>
                    <a:pt x="106" y="568"/>
                  </a:lnTo>
                  <a:lnTo>
                    <a:pt x="104" y="568"/>
                  </a:lnTo>
                  <a:lnTo>
                    <a:pt x="102" y="568"/>
                  </a:lnTo>
                  <a:lnTo>
                    <a:pt x="100" y="568"/>
                  </a:lnTo>
                  <a:lnTo>
                    <a:pt x="96" y="568"/>
                  </a:lnTo>
                  <a:lnTo>
                    <a:pt x="94" y="568"/>
                  </a:lnTo>
                  <a:lnTo>
                    <a:pt x="92" y="568"/>
                  </a:lnTo>
                  <a:lnTo>
                    <a:pt x="90" y="568"/>
                  </a:lnTo>
                  <a:lnTo>
                    <a:pt x="88" y="568"/>
                  </a:lnTo>
                  <a:lnTo>
                    <a:pt x="86" y="568"/>
                  </a:lnTo>
                  <a:lnTo>
                    <a:pt x="82" y="568"/>
                  </a:lnTo>
                  <a:lnTo>
                    <a:pt x="80" y="568"/>
                  </a:lnTo>
                  <a:lnTo>
                    <a:pt x="80" y="568"/>
                  </a:lnTo>
                  <a:lnTo>
                    <a:pt x="80" y="568"/>
                  </a:lnTo>
                  <a:lnTo>
                    <a:pt x="80" y="568"/>
                  </a:lnTo>
                  <a:lnTo>
                    <a:pt x="80" y="570"/>
                  </a:lnTo>
                  <a:lnTo>
                    <a:pt x="80" y="570"/>
                  </a:lnTo>
                  <a:lnTo>
                    <a:pt x="80" y="570"/>
                  </a:lnTo>
                  <a:lnTo>
                    <a:pt x="80" y="572"/>
                  </a:lnTo>
                  <a:lnTo>
                    <a:pt x="80" y="572"/>
                  </a:lnTo>
                  <a:lnTo>
                    <a:pt x="80" y="572"/>
                  </a:lnTo>
                  <a:lnTo>
                    <a:pt x="80" y="574"/>
                  </a:lnTo>
                  <a:lnTo>
                    <a:pt x="80" y="574"/>
                  </a:lnTo>
                  <a:lnTo>
                    <a:pt x="80" y="576"/>
                  </a:lnTo>
                  <a:lnTo>
                    <a:pt x="80" y="576"/>
                  </a:lnTo>
                  <a:lnTo>
                    <a:pt x="80" y="576"/>
                  </a:lnTo>
                  <a:lnTo>
                    <a:pt x="80" y="578"/>
                  </a:lnTo>
                  <a:lnTo>
                    <a:pt x="80" y="578"/>
                  </a:lnTo>
                  <a:lnTo>
                    <a:pt x="80" y="578"/>
                  </a:lnTo>
                  <a:lnTo>
                    <a:pt x="80" y="580"/>
                  </a:lnTo>
                  <a:lnTo>
                    <a:pt x="80" y="580"/>
                  </a:lnTo>
                  <a:lnTo>
                    <a:pt x="80" y="582"/>
                  </a:lnTo>
                  <a:lnTo>
                    <a:pt x="80" y="582"/>
                  </a:lnTo>
                  <a:lnTo>
                    <a:pt x="80" y="582"/>
                  </a:lnTo>
                  <a:lnTo>
                    <a:pt x="80" y="584"/>
                  </a:lnTo>
                  <a:lnTo>
                    <a:pt x="80" y="584"/>
                  </a:lnTo>
                  <a:lnTo>
                    <a:pt x="80" y="584"/>
                  </a:lnTo>
                  <a:lnTo>
                    <a:pt x="80" y="586"/>
                  </a:lnTo>
                  <a:lnTo>
                    <a:pt x="80" y="586"/>
                  </a:lnTo>
                  <a:lnTo>
                    <a:pt x="80" y="586"/>
                  </a:lnTo>
                  <a:lnTo>
                    <a:pt x="80" y="588"/>
                  </a:lnTo>
                  <a:lnTo>
                    <a:pt x="78" y="588"/>
                  </a:lnTo>
                  <a:lnTo>
                    <a:pt x="78" y="590"/>
                  </a:lnTo>
                  <a:lnTo>
                    <a:pt x="78" y="590"/>
                  </a:lnTo>
                  <a:lnTo>
                    <a:pt x="78" y="590"/>
                  </a:lnTo>
                  <a:lnTo>
                    <a:pt x="78" y="592"/>
                  </a:lnTo>
                  <a:lnTo>
                    <a:pt x="78" y="592"/>
                  </a:lnTo>
                  <a:lnTo>
                    <a:pt x="78" y="592"/>
                  </a:lnTo>
                  <a:lnTo>
                    <a:pt x="78" y="594"/>
                  </a:lnTo>
                  <a:lnTo>
                    <a:pt x="78" y="594"/>
                  </a:lnTo>
                  <a:lnTo>
                    <a:pt x="78" y="596"/>
                  </a:lnTo>
                  <a:lnTo>
                    <a:pt x="78" y="596"/>
                  </a:lnTo>
                  <a:lnTo>
                    <a:pt x="78" y="596"/>
                  </a:lnTo>
                  <a:lnTo>
                    <a:pt x="78" y="598"/>
                  </a:lnTo>
                  <a:lnTo>
                    <a:pt x="78" y="598"/>
                  </a:lnTo>
                  <a:lnTo>
                    <a:pt x="78" y="598"/>
                  </a:lnTo>
                  <a:lnTo>
                    <a:pt x="78" y="600"/>
                  </a:lnTo>
                  <a:lnTo>
                    <a:pt x="78" y="600"/>
                  </a:lnTo>
                  <a:lnTo>
                    <a:pt x="78" y="603"/>
                  </a:lnTo>
                  <a:lnTo>
                    <a:pt x="78" y="603"/>
                  </a:lnTo>
                  <a:lnTo>
                    <a:pt x="78" y="603"/>
                  </a:lnTo>
                  <a:lnTo>
                    <a:pt x="78" y="605"/>
                  </a:lnTo>
                  <a:lnTo>
                    <a:pt x="78" y="605"/>
                  </a:lnTo>
                  <a:lnTo>
                    <a:pt x="78" y="605"/>
                  </a:lnTo>
                  <a:lnTo>
                    <a:pt x="78" y="607"/>
                  </a:lnTo>
                  <a:lnTo>
                    <a:pt x="78" y="607"/>
                  </a:lnTo>
                  <a:lnTo>
                    <a:pt x="78" y="607"/>
                  </a:lnTo>
                  <a:lnTo>
                    <a:pt x="78" y="609"/>
                  </a:lnTo>
                  <a:lnTo>
                    <a:pt x="78" y="609"/>
                  </a:lnTo>
                  <a:lnTo>
                    <a:pt x="78" y="611"/>
                  </a:lnTo>
                  <a:lnTo>
                    <a:pt x="78" y="611"/>
                  </a:lnTo>
                  <a:lnTo>
                    <a:pt x="78" y="611"/>
                  </a:lnTo>
                  <a:lnTo>
                    <a:pt x="78" y="613"/>
                  </a:lnTo>
                  <a:lnTo>
                    <a:pt x="78" y="613"/>
                  </a:lnTo>
                  <a:lnTo>
                    <a:pt x="78" y="613"/>
                  </a:lnTo>
                  <a:lnTo>
                    <a:pt x="78" y="615"/>
                  </a:lnTo>
                  <a:lnTo>
                    <a:pt x="78" y="615"/>
                  </a:lnTo>
                  <a:lnTo>
                    <a:pt x="78" y="615"/>
                  </a:lnTo>
                  <a:lnTo>
                    <a:pt x="74" y="615"/>
                  </a:lnTo>
                  <a:lnTo>
                    <a:pt x="70" y="615"/>
                  </a:lnTo>
                  <a:lnTo>
                    <a:pt x="65" y="615"/>
                  </a:lnTo>
                  <a:lnTo>
                    <a:pt x="61" y="615"/>
                  </a:lnTo>
                  <a:lnTo>
                    <a:pt x="57" y="613"/>
                  </a:lnTo>
                  <a:lnTo>
                    <a:pt x="53" y="613"/>
                  </a:lnTo>
                  <a:lnTo>
                    <a:pt x="49" y="613"/>
                  </a:lnTo>
                  <a:lnTo>
                    <a:pt x="45" y="613"/>
                  </a:lnTo>
                  <a:lnTo>
                    <a:pt x="41" y="613"/>
                  </a:lnTo>
                  <a:lnTo>
                    <a:pt x="37" y="613"/>
                  </a:lnTo>
                  <a:lnTo>
                    <a:pt x="33" y="613"/>
                  </a:lnTo>
                  <a:lnTo>
                    <a:pt x="31" y="611"/>
                  </a:lnTo>
                  <a:lnTo>
                    <a:pt x="26" y="611"/>
                  </a:lnTo>
                  <a:lnTo>
                    <a:pt x="22" y="611"/>
                  </a:lnTo>
                  <a:lnTo>
                    <a:pt x="18" y="611"/>
                  </a:lnTo>
                  <a:lnTo>
                    <a:pt x="14" y="611"/>
                  </a:lnTo>
                  <a:lnTo>
                    <a:pt x="10" y="611"/>
                  </a:lnTo>
                  <a:lnTo>
                    <a:pt x="6" y="609"/>
                  </a:lnTo>
                  <a:lnTo>
                    <a:pt x="2"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2" y="590"/>
                  </a:lnTo>
                  <a:lnTo>
                    <a:pt x="4" y="570"/>
                  </a:lnTo>
                  <a:lnTo>
                    <a:pt x="6" y="551"/>
                  </a:lnTo>
                  <a:lnTo>
                    <a:pt x="6" y="533"/>
                  </a:lnTo>
                  <a:lnTo>
                    <a:pt x="8" y="512"/>
                  </a:lnTo>
                  <a:lnTo>
                    <a:pt x="10" y="494"/>
                  </a:lnTo>
                  <a:lnTo>
                    <a:pt x="12" y="475"/>
                  </a:lnTo>
                  <a:lnTo>
                    <a:pt x="12" y="457"/>
                  </a:lnTo>
                  <a:lnTo>
                    <a:pt x="14" y="437"/>
                  </a:lnTo>
                  <a:lnTo>
                    <a:pt x="16" y="418"/>
                  </a:lnTo>
                  <a:lnTo>
                    <a:pt x="18" y="400"/>
                  </a:lnTo>
                  <a:lnTo>
                    <a:pt x="18" y="379"/>
                  </a:lnTo>
                  <a:lnTo>
                    <a:pt x="20" y="361"/>
                  </a:lnTo>
                  <a:lnTo>
                    <a:pt x="22" y="342"/>
                  </a:lnTo>
                  <a:lnTo>
                    <a:pt x="24" y="324"/>
                  </a:lnTo>
                  <a:lnTo>
                    <a:pt x="24" y="303"/>
                  </a:lnTo>
                  <a:lnTo>
                    <a:pt x="26" y="285"/>
                  </a:lnTo>
                  <a:lnTo>
                    <a:pt x="29" y="266"/>
                  </a:lnTo>
                  <a:lnTo>
                    <a:pt x="31" y="246"/>
                  </a:lnTo>
                  <a:lnTo>
                    <a:pt x="31" y="228"/>
                  </a:lnTo>
                  <a:lnTo>
                    <a:pt x="33" y="209"/>
                  </a:lnTo>
                  <a:lnTo>
                    <a:pt x="35" y="191"/>
                  </a:lnTo>
                  <a:lnTo>
                    <a:pt x="37" y="170"/>
                  </a:lnTo>
                  <a:lnTo>
                    <a:pt x="39" y="152"/>
                  </a:lnTo>
                  <a:lnTo>
                    <a:pt x="39" y="133"/>
                  </a:lnTo>
                  <a:lnTo>
                    <a:pt x="41" y="113"/>
                  </a:lnTo>
                  <a:lnTo>
                    <a:pt x="43" y="94"/>
                  </a:lnTo>
                  <a:lnTo>
                    <a:pt x="45" y="76"/>
                  </a:lnTo>
                  <a:lnTo>
                    <a:pt x="45" y="57"/>
                  </a:lnTo>
                  <a:lnTo>
                    <a:pt x="47" y="37"/>
                  </a:lnTo>
                  <a:lnTo>
                    <a:pt x="49" y="18"/>
                  </a:lnTo>
                  <a:lnTo>
                    <a:pt x="51" y="0"/>
                  </a:lnTo>
                  <a:lnTo>
                    <a:pt x="67" y="0"/>
                  </a:lnTo>
                  <a:lnTo>
                    <a:pt x="84" y="2"/>
                  </a:lnTo>
                  <a:lnTo>
                    <a:pt x="100" y="4"/>
                  </a:lnTo>
                  <a:lnTo>
                    <a:pt x="117" y="4"/>
                  </a:lnTo>
                  <a:lnTo>
                    <a:pt x="131" y="6"/>
                  </a:lnTo>
                  <a:lnTo>
                    <a:pt x="147" y="6"/>
                  </a:lnTo>
                  <a:lnTo>
                    <a:pt x="164" y="8"/>
                  </a:lnTo>
                  <a:lnTo>
                    <a:pt x="180" y="10"/>
                  </a:lnTo>
                  <a:lnTo>
                    <a:pt x="196" y="10"/>
                  </a:lnTo>
                  <a:lnTo>
                    <a:pt x="213" y="12"/>
                  </a:lnTo>
                  <a:lnTo>
                    <a:pt x="229" y="12"/>
                  </a:lnTo>
                  <a:lnTo>
                    <a:pt x="246" y="14"/>
                  </a:lnTo>
                  <a:lnTo>
                    <a:pt x="262" y="14"/>
                  </a:lnTo>
                  <a:lnTo>
                    <a:pt x="278" y="16"/>
                  </a:lnTo>
                  <a:lnTo>
                    <a:pt x="295" y="16"/>
                  </a:lnTo>
                  <a:lnTo>
                    <a:pt x="311" y="16"/>
                  </a:lnTo>
                  <a:lnTo>
                    <a:pt x="328" y="18"/>
                  </a:lnTo>
                  <a:lnTo>
                    <a:pt x="344" y="18"/>
                  </a:lnTo>
                  <a:lnTo>
                    <a:pt x="360" y="21"/>
                  </a:lnTo>
                  <a:lnTo>
                    <a:pt x="377" y="21"/>
                  </a:lnTo>
                  <a:lnTo>
                    <a:pt x="393" y="21"/>
                  </a:lnTo>
                  <a:lnTo>
                    <a:pt x="409" y="23"/>
                  </a:lnTo>
                  <a:lnTo>
                    <a:pt x="426" y="23"/>
                  </a:lnTo>
                  <a:lnTo>
                    <a:pt x="442" y="23"/>
                  </a:lnTo>
                  <a:lnTo>
                    <a:pt x="459" y="25"/>
                  </a:lnTo>
                  <a:lnTo>
                    <a:pt x="475" y="25"/>
                  </a:lnTo>
                  <a:lnTo>
                    <a:pt x="491" y="25"/>
                  </a:lnTo>
                  <a:lnTo>
                    <a:pt x="508" y="27"/>
                  </a:lnTo>
                  <a:lnTo>
                    <a:pt x="524" y="27"/>
                  </a:lnTo>
                  <a:lnTo>
                    <a:pt x="541" y="27"/>
                  </a:lnTo>
                  <a:lnTo>
                    <a:pt x="557" y="27"/>
                  </a:lnTo>
                  <a:lnTo>
                    <a:pt x="573" y="29"/>
                  </a:lnTo>
                  <a:lnTo>
                    <a:pt x="573" y="41"/>
                  </a:lnTo>
                  <a:lnTo>
                    <a:pt x="573" y="55"/>
                  </a:lnTo>
                  <a:lnTo>
                    <a:pt x="573" y="68"/>
                  </a:lnTo>
                  <a:lnTo>
                    <a:pt x="571" y="82"/>
                  </a:lnTo>
                  <a:lnTo>
                    <a:pt x="569" y="82"/>
                  </a:lnTo>
                  <a:lnTo>
                    <a:pt x="569" y="84"/>
                  </a:lnTo>
                  <a:lnTo>
                    <a:pt x="569" y="86"/>
                  </a:lnTo>
                  <a:lnTo>
                    <a:pt x="567" y="103"/>
                  </a:lnTo>
                  <a:lnTo>
                    <a:pt x="567" y="117"/>
                  </a:lnTo>
                  <a:lnTo>
                    <a:pt x="567" y="131"/>
                  </a:lnTo>
                  <a:lnTo>
                    <a:pt x="567" y="148"/>
                  </a:lnTo>
                  <a:lnTo>
                    <a:pt x="565" y="162"/>
                  </a:lnTo>
                  <a:lnTo>
                    <a:pt x="565" y="176"/>
                  </a:lnTo>
                  <a:lnTo>
                    <a:pt x="565" y="193"/>
                  </a:lnTo>
                  <a:lnTo>
                    <a:pt x="565" y="207"/>
                  </a:lnTo>
                  <a:lnTo>
                    <a:pt x="565" y="221"/>
                  </a:lnTo>
                  <a:lnTo>
                    <a:pt x="563" y="238"/>
                  </a:lnTo>
                  <a:lnTo>
                    <a:pt x="563" y="252"/>
                  </a:lnTo>
                  <a:lnTo>
                    <a:pt x="563" y="266"/>
                  </a:lnTo>
                  <a:lnTo>
                    <a:pt x="563" y="281"/>
                  </a:lnTo>
                  <a:lnTo>
                    <a:pt x="561" y="297"/>
                  </a:lnTo>
                  <a:lnTo>
                    <a:pt x="561" y="312"/>
                  </a:lnTo>
                  <a:lnTo>
                    <a:pt x="561" y="326"/>
                  </a:lnTo>
                  <a:lnTo>
                    <a:pt x="561" y="342"/>
                  </a:lnTo>
                  <a:lnTo>
                    <a:pt x="559" y="357"/>
                  </a:lnTo>
                  <a:lnTo>
                    <a:pt x="559" y="371"/>
                  </a:lnTo>
                  <a:lnTo>
                    <a:pt x="559" y="387"/>
                  </a:lnTo>
                  <a:lnTo>
                    <a:pt x="559" y="402"/>
                  </a:lnTo>
                  <a:lnTo>
                    <a:pt x="557" y="416"/>
                  </a:lnTo>
                  <a:lnTo>
                    <a:pt x="557" y="432"/>
                  </a:lnTo>
                  <a:lnTo>
                    <a:pt x="557" y="447"/>
                  </a:lnTo>
                  <a:lnTo>
                    <a:pt x="557" y="461"/>
                  </a:lnTo>
                  <a:lnTo>
                    <a:pt x="557" y="478"/>
                  </a:lnTo>
                  <a:lnTo>
                    <a:pt x="555" y="492"/>
                  </a:lnTo>
                  <a:lnTo>
                    <a:pt x="555" y="506"/>
                  </a:lnTo>
                  <a:lnTo>
                    <a:pt x="555" y="523"/>
                  </a:lnTo>
                  <a:lnTo>
                    <a:pt x="555" y="537"/>
                  </a:lnTo>
                  <a:lnTo>
                    <a:pt x="553" y="551"/>
                  </a:lnTo>
                  <a:lnTo>
                    <a:pt x="553" y="568"/>
                  </a:lnTo>
                  <a:lnTo>
                    <a:pt x="532" y="566"/>
                  </a:lnTo>
                  <a:lnTo>
                    <a:pt x="512" y="566"/>
                  </a:lnTo>
                  <a:lnTo>
                    <a:pt x="491" y="566"/>
                  </a:lnTo>
                  <a:lnTo>
                    <a:pt x="471" y="564"/>
                  </a:lnTo>
                  <a:lnTo>
                    <a:pt x="452" y="564"/>
                  </a:lnTo>
                  <a:lnTo>
                    <a:pt x="432" y="564"/>
                  </a:lnTo>
                  <a:lnTo>
                    <a:pt x="412" y="562"/>
                  </a:lnTo>
                  <a:lnTo>
                    <a:pt x="391" y="562"/>
                  </a:lnTo>
                  <a:lnTo>
                    <a:pt x="371" y="560"/>
                  </a:lnTo>
                  <a:lnTo>
                    <a:pt x="350" y="560"/>
                  </a:lnTo>
                  <a:lnTo>
                    <a:pt x="330" y="557"/>
                  </a:lnTo>
                  <a:lnTo>
                    <a:pt x="309" y="557"/>
                  </a:lnTo>
                  <a:lnTo>
                    <a:pt x="289" y="555"/>
                  </a:lnTo>
                  <a:lnTo>
                    <a:pt x="268" y="555"/>
                  </a:lnTo>
                  <a:lnTo>
                    <a:pt x="248" y="553"/>
                  </a:lnTo>
                  <a:lnTo>
                    <a:pt x="227" y="553"/>
                  </a:lnTo>
                  <a:lnTo>
                    <a:pt x="225" y="553"/>
                  </a:lnTo>
                  <a:lnTo>
                    <a:pt x="223" y="553"/>
                  </a:lnTo>
                  <a:lnTo>
                    <a:pt x="223" y="553"/>
                  </a:lnTo>
                  <a:lnTo>
                    <a:pt x="225" y="557"/>
                  </a:lnTo>
                  <a:lnTo>
                    <a:pt x="225" y="560"/>
                  </a:lnTo>
                  <a:lnTo>
                    <a:pt x="227" y="564"/>
                  </a:lnTo>
                  <a:lnTo>
                    <a:pt x="227" y="566"/>
                  </a:lnTo>
                  <a:lnTo>
                    <a:pt x="229" y="568"/>
                  </a:lnTo>
                  <a:lnTo>
                    <a:pt x="227" y="570"/>
                  </a:lnTo>
                  <a:lnTo>
                    <a:pt x="229" y="570"/>
                  </a:lnTo>
                  <a:lnTo>
                    <a:pt x="229" y="572"/>
                  </a:lnTo>
                  <a:lnTo>
                    <a:pt x="231" y="572"/>
                  </a:lnTo>
                  <a:lnTo>
                    <a:pt x="231" y="572"/>
                  </a:lnTo>
                  <a:lnTo>
                    <a:pt x="231" y="572"/>
                  </a:lnTo>
                  <a:lnTo>
                    <a:pt x="233" y="574"/>
                  </a:lnTo>
                  <a:lnTo>
                    <a:pt x="233" y="574"/>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NM</a:t>
              </a:r>
            </a:p>
          </p:txBody>
        </p:sp>
        <p:sp>
          <p:nvSpPr>
            <p:cNvPr id="23" name="Freeform 23">
              <a:extLst>
                <a:ext uri="{FF2B5EF4-FFF2-40B4-BE49-F238E27FC236}">
                  <a16:creationId xmlns:a16="http://schemas.microsoft.com/office/drawing/2014/main" id="{8D6207F5-0A25-4B6E-83DA-91BE7170C686}"/>
                </a:ext>
              </a:extLst>
            </p:cNvPr>
            <p:cNvSpPr>
              <a:spLocks noEditPoints="1"/>
            </p:cNvSpPr>
            <p:nvPr/>
          </p:nvSpPr>
          <p:spPr bwMode="auto">
            <a:xfrm>
              <a:off x="4368" y="340"/>
              <a:ext cx="662" cy="480"/>
            </a:xfrm>
            <a:custGeom>
              <a:avLst/>
              <a:gdLst>
                <a:gd name="T0" fmla="*/ 485 w 662"/>
                <a:gd name="T1" fmla="*/ 480 h 480"/>
                <a:gd name="T2" fmla="*/ 549 w 662"/>
                <a:gd name="T3" fmla="*/ 449 h 480"/>
                <a:gd name="T4" fmla="*/ 573 w 662"/>
                <a:gd name="T5" fmla="*/ 441 h 480"/>
                <a:gd name="T6" fmla="*/ 596 w 662"/>
                <a:gd name="T7" fmla="*/ 422 h 480"/>
                <a:gd name="T8" fmla="*/ 639 w 662"/>
                <a:gd name="T9" fmla="*/ 379 h 480"/>
                <a:gd name="T10" fmla="*/ 627 w 662"/>
                <a:gd name="T11" fmla="*/ 388 h 480"/>
                <a:gd name="T12" fmla="*/ 604 w 662"/>
                <a:gd name="T13" fmla="*/ 406 h 480"/>
                <a:gd name="T14" fmla="*/ 618 w 662"/>
                <a:gd name="T15" fmla="*/ 394 h 480"/>
                <a:gd name="T16" fmla="*/ 629 w 662"/>
                <a:gd name="T17" fmla="*/ 375 h 480"/>
                <a:gd name="T18" fmla="*/ 594 w 662"/>
                <a:gd name="T19" fmla="*/ 402 h 480"/>
                <a:gd name="T20" fmla="*/ 553 w 662"/>
                <a:gd name="T21" fmla="*/ 416 h 480"/>
                <a:gd name="T22" fmla="*/ 539 w 662"/>
                <a:gd name="T23" fmla="*/ 418 h 480"/>
                <a:gd name="T24" fmla="*/ 522 w 662"/>
                <a:gd name="T25" fmla="*/ 433 h 480"/>
                <a:gd name="T26" fmla="*/ 514 w 662"/>
                <a:gd name="T27" fmla="*/ 439 h 480"/>
                <a:gd name="T28" fmla="*/ 502 w 662"/>
                <a:gd name="T29" fmla="*/ 468 h 480"/>
                <a:gd name="T30" fmla="*/ 516 w 662"/>
                <a:gd name="T31" fmla="*/ 455 h 480"/>
                <a:gd name="T32" fmla="*/ 526 w 662"/>
                <a:gd name="T33" fmla="*/ 455 h 480"/>
                <a:gd name="T34" fmla="*/ 567 w 662"/>
                <a:gd name="T35" fmla="*/ 433 h 480"/>
                <a:gd name="T36" fmla="*/ 594 w 662"/>
                <a:gd name="T37" fmla="*/ 422 h 480"/>
                <a:gd name="T38" fmla="*/ 614 w 662"/>
                <a:gd name="T39" fmla="*/ 412 h 480"/>
                <a:gd name="T40" fmla="*/ 641 w 662"/>
                <a:gd name="T41" fmla="*/ 392 h 480"/>
                <a:gd name="T42" fmla="*/ 643 w 662"/>
                <a:gd name="T43" fmla="*/ 355 h 480"/>
                <a:gd name="T44" fmla="*/ 250 w 662"/>
                <a:gd name="T45" fmla="*/ 119 h 480"/>
                <a:gd name="T46" fmla="*/ 260 w 662"/>
                <a:gd name="T47" fmla="*/ 113 h 480"/>
                <a:gd name="T48" fmla="*/ 254 w 662"/>
                <a:gd name="T49" fmla="*/ 115 h 480"/>
                <a:gd name="T50" fmla="*/ 242 w 662"/>
                <a:gd name="T51" fmla="*/ 158 h 480"/>
                <a:gd name="T52" fmla="*/ 487 w 662"/>
                <a:gd name="T53" fmla="*/ 392 h 480"/>
                <a:gd name="T54" fmla="*/ 502 w 662"/>
                <a:gd name="T55" fmla="*/ 437 h 480"/>
                <a:gd name="T56" fmla="*/ 512 w 662"/>
                <a:gd name="T57" fmla="*/ 433 h 480"/>
                <a:gd name="T58" fmla="*/ 518 w 662"/>
                <a:gd name="T59" fmla="*/ 414 h 480"/>
                <a:gd name="T60" fmla="*/ 520 w 662"/>
                <a:gd name="T61" fmla="*/ 381 h 480"/>
                <a:gd name="T62" fmla="*/ 504 w 662"/>
                <a:gd name="T63" fmla="*/ 302 h 480"/>
                <a:gd name="T64" fmla="*/ 504 w 662"/>
                <a:gd name="T65" fmla="*/ 215 h 480"/>
                <a:gd name="T66" fmla="*/ 487 w 662"/>
                <a:gd name="T67" fmla="*/ 146 h 480"/>
                <a:gd name="T68" fmla="*/ 477 w 662"/>
                <a:gd name="T69" fmla="*/ 146 h 480"/>
                <a:gd name="T70" fmla="*/ 473 w 662"/>
                <a:gd name="T71" fmla="*/ 123 h 480"/>
                <a:gd name="T72" fmla="*/ 461 w 662"/>
                <a:gd name="T73" fmla="*/ 101 h 480"/>
                <a:gd name="T74" fmla="*/ 455 w 662"/>
                <a:gd name="T75" fmla="*/ 58 h 480"/>
                <a:gd name="T76" fmla="*/ 449 w 662"/>
                <a:gd name="T77" fmla="*/ 45 h 480"/>
                <a:gd name="T78" fmla="*/ 449 w 662"/>
                <a:gd name="T79" fmla="*/ 31 h 480"/>
                <a:gd name="T80" fmla="*/ 444 w 662"/>
                <a:gd name="T81" fmla="*/ 17 h 480"/>
                <a:gd name="T82" fmla="*/ 410 w 662"/>
                <a:gd name="T83" fmla="*/ 8 h 480"/>
                <a:gd name="T84" fmla="*/ 317 w 662"/>
                <a:gd name="T85" fmla="*/ 35 h 480"/>
                <a:gd name="T86" fmla="*/ 266 w 662"/>
                <a:gd name="T87" fmla="*/ 107 h 480"/>
                <a:gd name="T88" fmla="*/ 238 w 662"/>
                <a:gd name="T89" fmla="*/ 150 h 480"/>
                <a:gd name="T90" fmla="*/ 250 w 662"/>
                <a:gd name="T91" fmla="*/ 148 h 480"/>
                <a:gd name="T92" fmla="*/ 258 w 662"/>
                <a:gd name="T93" fmla="*/ 154 h 480"/>
                <a:gd name="T94" fmla="*/ 244 w 662"/>
                <a:gd name="T95" fmla="*/ 170 h 480"/>
                <a:gd name="T96" fmla="*/ 256 w 662"/>
                <a:gd name="T97" fmla="*/ 187 h 480"/>
                <a:gd name="T98" fmla="*/ 221 w 662"/>
                <a:gd name="T99" fmla="*/ 230 h 480"/>
                <a:gd name="T100" fmla="*/ 203 w 662"/>
                <a:gd name="T101" fmla="*/ 244 h 480"/>
                <a:gd name="T102" fmla="*/ 88 w 662"/>
                <a:gd name="T103" fmla="*/ 252 h 480"/>
                <a:gd name="T104" fmla="*/ 55 w 662"/>
                <a:gd name="T105" fmla="*/ 295 h 480"/>
                <a:gd name="T106" fmla="*/ 53 w 662"/>
                <a:gd name="T107" fmla="*/ 330 h 480"/>
                <a:gd name="T108" fmla="*/ 27 w 662"/>
                <a:gd name="T109" fmla="*/ 363 h 480"/>
                <a:gd name="T110" fmla="*/ 4 w 662"/>
                <a:gd name="T111" fmla="*/ 406 h 480"/>
                <a:gd name="T112" fmla="*/ 139 w 662"/>
                <a:gd name="T113" fmla="*/ 392 h 480"/>
                <a:gd name="T114" fmla="*/ 326 w 662"/>
                <a:gd name="T115" fmla="*/ 353 h 480"/>
                <a:gd name="T116" fmla="*/ 383 w 662"/>
                <a:gd name="T117" fmla="*/ 357 h 480"/>
                <a:gd name="T118" fmla="*/ 393 w 662"/>
                <a:gd name="T119" fmla="*/ 381 h 480"/>
                <a:gd name="T120" fmla="*/ 424 w 662"/>
                <a:gd name="T121" fmla="*/ 396 h 480"/>
                <a:gd name="T122" fmla="*/ 53 w 662"/>
                <a:gd name="T123" fmla="*/ 29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2" h="480">
                  <a:moveTo>
                    <a:pt x="494" y="461"/>
                  </a:moveTo>
                  <a:lnTo>
                    <a:pt x="494" y="461"/>
                  </a:lnTo>
                  <a:lnTo>
                    <a:pt x="492" y="463"/>
                  </a:lnTo>
                  <a:lnTo>
                    <a:pt x="492" y="463"/>
                  </a:lnTo>
                  <a:lnTo>
                    <a:pt x="489" y="463"/>
                  </a:lnTo>
                  <a:lnTo>
                    <a:pt x="487" y="463"/>
                  </a:lnTo>
                  <a:lnTo>
                    <a:pt x="487" y="463"/>
                  </a:lnTo>
                  <a:lnTo>
                    <a:pt x="485" y="465"/>
                  </a:lnTo>
                  <a:lnTo>
                    <a:pt x="487" y="468"/>
                  </a:lnTo>
                  <a:lnTo>
                    <a:pt x="487" y="472"/>
                  </a:lnTo>
                  <a:lnTo>
                    <a:pt x="487" y="472"/>
                  </a:lnTo>
                  <a:lnTo>
                    <a:pt x="485" y="474"/>
                  </a:lnTo>
                  <a:lnTo>
                    <a:pt x="485" y="474"/>
                  </a:lnTo>
                  <a:lnTo>
                    <a:pt x="485" y="474"/>
                  </a:lnTo>
                  <a:lnTo>
                    <a:pt x="485" y="476"/>
                  </a:lnTo>
                  <a:lnTo>
                    <a:pt x="485" y="476"/>
                  </a:lnTo>
                  <a:lnTo>
                    <a:pt x="485" y="480"/>
                  </a:lnTo>
                  <a:lnTo>
                    <a:pt x="494" y="472"/>
                  </a:lnTo>
                  <a:lnTo>
                    <a:pt x="498" y="468"/>
                  </a:lnTo>
                  <a:lnTo>
                    <a:pt x="496" y="461"/>
                  </a:lnTo>
                  <a:lnTo>
                    <a:pt x="494" y="461"/>
                  </a:lnTo>
                  <a:close/>
                  <a:moveTo>
                    <a:pt x="561" y="445"/>
                  </a:moveTo>
                  <a:lnTo>
                    <a:pt x="561" y="445"/>
                  </a:lnTo>
                  <a:lnTo>
                    <a:pt x="561" y="443"/>
                  </a:lnTo>
                  <a:lnTo>
                    <a:pt x="561" y="443"/>
                  </a:lnTo>
                  <a:lnTo>
                    <a:pt x="561" y="443"/>
                  </a:lnTo>
                  <a:lnTo>
                    <a:pt x="559" y="445"/>
                  </a:lnTo>
                  <a:lnTo>
                    <a:pt x="555" y="445"/>
                  </a:lnTo>
                  <a:lnTo>
                    <a:pt x="553" y="445"/>
                  </a:lnTo>
                  <a:lnTo>
                    <a:pt x="553" y="447"/>
                  </a:lnTo>
                  <a:lnTo>
                    <a:pt x="553" y="447"/>
                  </a:lnTo>
                  <a:lnTo>
                    <a:pt x="551" y="449"/>
                  </a:lnTo>
                  <a:lnTo>
                    <a:pt x="551" y="449"/>
                  </a:lnTo>
                  <a:lnTo>
                    <a:pt x="549" y="449"/>
                  </a:lnTo>
                  <a:lnTo>
                    <a:pt x="539" y="455"/>
                  </a:lnTo>
                  <a:lnTo>
                    <a:pt x="541" y="455"/>
                  </a:lnTo>
                  <a:lnTo>
                    <a:pt x="551" y="451"/>
                  </a:lnTo>
                  <a:lnTo>
                    <a:pt x="555" y="447"/>
                  </a:lnTo>
                  <a:lnTo>
                    <a:pt x="561" y="445"/>
                  </a:lnTo>
                  <a:lnTo>
                    <a:pt x="561" y="445"/>
                  </a:lnTo>
                  <a:close/>
                  <a:moveTo>
                    <a:pt x="596" y="422"/>
                  </a:moveTo>
                  <a:lnTo>
                    <a:pt x="592" y="427"/>
                  </a:lnTo>
                  <a:lnTo>
                    <a:pt x="588" y="429"/>
                  </a:lnTo>
                  <a:lnTo>
                    <a:pt x="588" y="429"/>
                  </a:lnTo>
                  <a:lnTo>
                    <a:pt x="586" y="431"/>
                  </a:lnTo>
                  <a:lnTo>
                    <a:pt x="584" y="431"/>
                  </a:lnTo>
                  <a:lnTo>
                    <a:pt x="582" y="433"/>
                  </a:lnTo>
                  <a:lnTo>
                    <a:pt x="582" y="433"/>
                  </a:lnTo>
                  <a:lnTo>
                    <a:pt x="580" y="435"/>
                  </a:lnTo>
                  <a:lnTo>
                    <a:pt x="578" y="437"/>
                  </a:lnTo>
                  <a:lnTo>
                    <a:pt x="573" y="441"/>
                  </a:lnTo>
                  <a:lnTo>
                    <a:pt x="565" y="443"/>
                  </a:lnTo>
                  <a:lnTo>
                    <a:pt x="563" y="445"/>
                  </a:lnTo>
                  <a:lnTo>
                    <a:pt x="561" y="447"/>
                  </a:lnTo>
                  <a:lnTo>
                    <a:pt x="559" y="447"/>
                  </a:lnTo>
                  <a:lnTo>
                    <a:pt x="559" y="447"/>
                  </a:lnTo>
                  <a:lnTo>
                    <a:pt x="563" y="447"/>
                  </a:lnTo>
                  <a:lnTo>
                    <a:pt x="569" y="443"/>
                  </a:lnTo>
                  <a:lnTo>
                    <a:pt x="578" y="437"/>
                  </a:lnTo>
                  <a:lnTo>
                    <a:pt x="580" y="437"/>
                  </a:lnTo>
                  <a:lnTo>
                    <a:pt x="582" y="435"/>
                  </a:lnTo>
                  <a:lnTo>
                    <a:pt x="586" y="431"/>
                  </a:lnTo>
                  <a:lnTo>
                    <a:pt x="592" y="427"/>
                  </a:lnTo>
                  <a:lnTo>
                    <a:pt x="594" y="427"/>
                  </a:lnTo>
                  <a:lnTo>
                    <a:pt x="594" y="424"/>
                  </a:lnTo>
                  <a:lnTo>
                    <a:pt x="598" y="422"/>
                  </a:lnTo>
                  <a:lnTo>
                    <a:pt x="598" y="422"/>
                  </a:lnTo>
                  <a:lnTo>
                    <a:pt x="596" y="422"/>
                  </a:lnTo>
                  <a:close/>
                  <a:moveTo>
                    <a:pt x="662" y="373"/>
                  </a:moveTo>
                  <a:lnTo>
                    <a:pt x="659" y="373"/>
                  </a:lnTo>
                  <a:lnTo>
                    <a:pt x="657" y="373"/>
                  </a:lnTo>
                  <a:lnTo>
                    <a:pt x="657" y="375"/>
                  </a:lnTo>
                  <a:lnTo>
                    <a:pt x="657" y="375"/>
                  </a:lnTo>
                  <a:lnTo>
                    <a:pt x="655" y="375"/>
                  </a:lnTo>
                  <a:lnTo>
                    <a:pt x="655" y="375"/>
                  </a:lnTo>
                  <a:lnTo>
                    <a:pt x="653" y="375"/>
                  </a:lnTo>
                  <a:lnTo>
                    <a:pt x="653" y="377"/>
                  </a:lnTo>
                  <a:lnTo>
                    <a:pt x="651" y="377"/>
                  </a:lnTo>
                  <a:lnTo>
                    <a:pt x="651" y="379"/>
                  </a:lnTo>
                  <a:lnTo>
                    <a:pt x="649" y="381"/>
                  </a:lnTo>
                  <a:lnTo>
                    <a:pt x="645" y="383"/>
                  </a:lnTo>
                  <a:lnTo>
                    <a:pt x="645" y="386"/>
                  </a:lnTo>
                  <a:lnTo>
                    <a:pt x="643" y="383"/>
                  </a:lnTo>
                  <a:lnTo>
                    <a:pt x="643" y="383"/>
                  </a:lnTo>
                  <a:lnTo>
                    <a:pt x="639" y="379"/>
                  </a:lnTo>
                  <a:lnTo>
                    <a:pt x="637" y="379"/>
                  </a:lnTo>
                  <a:lnTo>
                    <a:pt x="637" y="381"/>
                  </a:lnTo>
                  <a:lnTo>
                    <a:pt x="637" y="383"/>
                  </a:lnTo>
                  <a:lnTo>
                    <a:pt x="637" y="386"/>
                  </a:lnTo>
                  <a:lnTo>
                    <a:pt x="633" y="383"/>
                  </a:lnTo>
                  <a:lnTo>
                    <a:pt x="633" y="383"/>
                  </a:lnTo>
                  <a:lnTo>
                    <a:pt x="633" y="383"/>
                  </a:lnTo>
                  <a:lnTo>
                    <a:pt x="633" y="386"/>
                  </a:lnTo>
                  <a:lnTo>
                    <a:pt x="633" y="386"/>
                  </a:lnTo>
                  <a:lnTo>
                    <a:pt x="631" y="386"/>
                  </a:lnTo>
                  <a:lnTo>
                    <a:pt x="629" y="388"/>
                  </a:lnTo>
                  <a:lnTo>
                    <a:pt x="629" y="388"/>
                  </a:lnTo>
                  <a:lnTo>
                    <a:pt x="627" y="388"/>
                  </a:lnTo>
                  <a:lnTo>
                    <a:pt x="627" y="386"/>
                  </a:lnTo>
                  <a:lnTo>
                    <a:pt x="627" y="386"/>
                  </a:lnTo>
                  <a:lnTo>
                    <a:pt x="625" y="386"/>
                  </a:lnTo>
                  <a:lnTo>
                    <a:pt x="627" y="388"/>
                  </a:lnTo>
                  <a:lnTo>
                    <a:pt x="625" y="390"/>
                  </a:lnTo>
                  <a:lnTo>
                    <a:pt x="623" y="392"/>
                  </a:lnTo>
                  <a:lnTo>
                    <a:pt x="621" y="396"/>
                  </a:lnTo>
                  <a:lnTo>
                    <a:pt x="618" y="398"/>
                  </a:lnTo>
                  <a:lnTo>
                    <a:pt x="618" y="400"/>
                  </a:lnTo>
                  <a:lnTo>
                    <a:pt x="621" y="400"/>
                  </a:lnTo>
                  <a:lnTo>
                    <a:pt x="618" y="402"/>
                  </a:lnTo>
                  <a:lnTo>
                    <a:pt x="616" y="402"/>
                  </a:lnTo>
                  <a:lnTo>
                    <a:pt x="614" y="404"/>
                  </a:lnTo>
                  <a:lnTo>
                    <a:pt x="614" y="404"/>
                  </a:lnTo>
                  <a:lnTo>
                    <a:pt x="612" y="404"/>
                  </a:lnTo>
                  <a:lnTo>
                    <a:pt x="610" y="404"/>
                  </a:lnTo>
                  <a:lnTo>
                    <a:pt x="608" y="406"/>
                  </a:lnTo>
                  <a:lnTo>
                    <a:pt x="608" y="404"/>
                  </a:lnTo>
                  <a:lnTo>
                    <a:pt x="606" y="404"/>
                  </a:lnTo>
                  <a:lnTo>
                    <a:pt x="606" y="404"/>
                  </a:lnTo>
                  <a:lnTo>
                    <a:pt x="604" y="406"/>
                  </a:lnTo>
                  <a:lnTo>
                    <a:pt x="606" y="404"/>
                  </a:lnTo>
                  <a:lnTo>
                    <a:pt x="606" y="402"/>
                  </a:lnTo>
                  <a:lnTo>
                    <a:pt x="608" y="400"/>
                  </a:lnTo>
                  <a:lnTo>
                    <a:pt x="610" y="400"/>
                  </a:lnTo>
                  <a:lnTo>
                    <a:pt x="610" y="398"/>
                  </a:lnTo>
                  <a:lnTo>
                    <a:pt x="610" y="396"/>
                  </a:lnTo>
                  <a:lnTo>
                    <a:pt x="610" y="396"/>
                  </a:lnTo>
                  <a:lnTo>
                    <a:pt x="612" y="396"/>
                  </a:lnTo>
                  <a:lnTo>
                    <a:pt x="612" y="394"/>
                  </a:lnTo>
                  <a:lnTo>
                    <a:pt x="612" y="394"/>
                  </a:lnTo>
                  <a:lnTo>
                    <a:pt x="612" y="394"/>
                  </a:lnTo>
                  <a:lnTo>
                    <a:pt x="614" y="394"/>
                  </a:lnTo>
                  <a:lnTo>
                    <a:pt x="614" y="392"/>
                  </a:lnTo>
                  <a:lnTo>
                    <a:pt x="616" y="392"/>
                  </a:lnTo>
                  <a:lnTo>
                    <a:pt x="616" y="392"/>
                  </a:lnTo>
                  <a:lnTo>
                    <a:pt x="616" y="394"/>
                  </a:lnTo>
                  <a:lnTo>
                    <a:pt x="618" y="394"/>
                  </a:lnTo>
                  <a:lnTo>
                    <a:pt x="618" y="392"/>
                  </a:lnTo>
                  <a:lnTo>
                    <a:pt x="618" y="392"/>
                  </a:lnTo>
                  <a:lnTo>
                    <a:pt x="616" y="390"/>
                  </a:lnTo>
                  <a:lnTo>
                    <a:pt x="616" y="390"/>
                  </a:lnTo>
                  <a:lnTo>
                    <a:pt x="618" y="388"/>
                  </a:lnTo>
                  <a:lnTo>
                    <a:pt x="618" y="388"/>
                  </a:lnTo>
                  <a:lnTo>
                    <a:pt x="621" y="388"/>
                  </a:lnTo>
                  <a:lnTo>
                    <a:pt x="621" y="386"/>
                  </a:lnTo>
                  <a:lnTo>
                    <a:pt x="621" y="386"/>
                  </a:lnTo>
                  <a:lnTo>
                    <a:pt x="618" y="386"/>
                  </a:lnTo>
                  <a:lnTo>
                    <a:pt x="618" y="386"/>
                  </a:lnTo>
                  <a:lnTo>
                    <a:pt x="618" y="386"/>
                  </a:lnTo>
                  <a:lnTo>
                    <a:pt x="623" y="377"/>
                  </a:lnTo>
                  <a:lnTo>
                    <a:pt x="625" y="375"/>
                  </a:lnTo>
                  <a:lnTo>
                    <a:pt x="627" y="377"/>
                  </a:lnTo>
                  <a:lnTo>
                    <a:pt x="627" y="377"/>
                  </a:lnTo>
                  <a:lnTo>
                    <a:pt x="629" y="375"/>
                  </a:lnTo>
                  <a:lnTo>
                    <a:pt x="629" y="373"/>
                  </a:lnTo>
                  <a:lnTo>
                    <a:pt x="629" y="373"/>
                  </a:lnTo>
                  <a:lnTo>
                    <a:pt x="629" y="371"/>
                  </a:lnTo>
                  <a:lnTo>
                    <a:pt x="629" y="371"/>
                  </a:lnTo>
                  <a:lnTo>
                    <a:pt x="627" y="371"/>
                  </a:lnTo>
                  <a:lnTo>
                    <a:pt x="625" y="371"/>
                  </a:lnTo>
                  <a:lnTo>
                    <a:pt x="623" y="375"/>
                  </a:lnTo>
                  <a:lnTo>
                    <a:pt x="621" y="377"/>
                  </a:lnTo>
                  <a:lnTo>
                    <a:pt x="618" y="379"/>
                  </a:lnTo>
                  <a:lnTo>
                    <a:pt x="618" y="381"/>
                  </a:lnTo>
                  <a:lnTo>
                    <a:pt x="614" y="383"/>
                  </a:lnTo>
                  <a:lnTo>
                    <a:pt x="614" y="383"/>
                  </a:lnTo>
                  <a:lnTo>
                    <a:pt x="612" y="388"/>
                  </a:lnTo>
                  <a:lnTo>
                    <a:pt x="608" y="390"/>
                  </a:lnTo>
                  <a:lnTo>
                    <a:pt x="604" y="396"/>
                  </a:lnTo>
                  <a:lnTo>
                    <a:pt x="602" y="398"/>
                  </a:lnTo>
                  <a:lnTo>
                    <a:pt x="594" y="402"/>
                  </a:lnTo>
                  <a:lnTo>
                    <a:pt x="580" y="404"/>
                  </a:lnTo>
                  <a:lnTo>
                    <a:pt x="567" y="408"/>
                  </a:lnTo>
                  <a:lnTo>
                    <a:pt x="567" y="408"/>
                  </a:lnTo>
                  <a:lnTo>
                    <a:pt x="567" y="410"/>
                  </a:lnTo>
                  <a:lnTo>
                    <a:pt x="567" y="410"/>
                  </a:lnTo>
                  <a:lnTo>
                    <a:pt x="565" y="410"/>
                  </a:lnTo>
                  <a:lnTo>
                    <a:pt x="565" y="408"/>
                  </a:lnTo>
                  <a:lnTo>
                    <a:pt x="563" y="408"/>
                  </a:lnTo>
                  <a:lnTo>
                    <a:pt x="563" y="408"/>
                  </a:lnTo>
                  <a:lnTo>
                    <a:pt x="561" y="410"/>
                  </a:lnTo>
                  <a:lnTo>
                    <a:pt x="561" y="412"/>
                  </a:lnTo>
                  <a:lnTo>
                    <a:pt x="561" y="414"/>
                  </a:lnTo>
                  <a:lnTo>
                    <a:pt x="561" y="414"/>
                  </a:lnTo>
                  <a:lnTo>
                    <a:pt x="557" y="416"/>
                  </a:lnTo>
                  <a:lnTo>
                    <a:pt x="555" y="418"/>
                  </a:lnTo>
                  <a:lnTo>
                    <a:pt x="555" y="416"/>
                  </a:lnTo>
                  <a:lnTo>
                    <a:pt x="553" y="416"/>
                  </a:lnTo>
                  <a:lnTo>
                    <a:pt x="553" y="416"/>
                  </a:lnTo>
                  <a:lnTo>
                    <a:pt x="551" y="416"/>
                  </a:lnTo>
                  <a:lnTo>
                    <a:pt x="543" y="416"/>
                  </a:lnTo>
                  <a:lnTo>
                    <a:pt x="541" y="416"/>
                  </a:lnTo>
                  <a:lnTo>
                    <a:pt x="541" y="418"/>
                  </a:lnTo>
                  <a:lnTo>
                    <a:pt x="543" y="418"/>
                  </a:lnTo>
                  <a:lnTo>
                    <a:pt x="545" y="418"/>
                  </a:lnTo>
                  <a:lnTo>
                    <a:pt x="545" y="418"/>
                  </a:lnTo>
                  <a:lnTo>
                    <a:pt x="547" y="418"/>
                  </a:lnTo>
                  <a:lnTo>
                    <a:pt x="547" y="420"/>
                  </a:lnTo>
                  <a:lnTo>
                    <a:pt x="545" y="420"/>
                  </a:lnTo>
                  <a:lnTo>
                    <a:pt x="545" y="420"/>
                  </a:lnTo>
                  <a:lnTo>
                    <a:pt x="543" y="420"/>
                  </a:lnTo>
                  <a:lnTo>
                    <a:pt x="541" y="422"/>
                  </a:lnTo>
                  <a:lnTo>
                    <a:pt x="541" y="420"/>
                  </a:lnTo>
                  <a:lnTo>
                    <a:pt x="539" y="420"/>
                  </a:lnTo>
                  <a:lnTo>
                    <a:pt x="539" y="418"/>
                  </a:lnTo>
                  <a:lnTo>
                    <a:pt x="539" y="418"/>
                  </a:lnTo>
                  <a:lnTo>
                    <a:pt x="537" y="418"/>
                  </a:lnTo>
                  <a:lnTo>
                    <a:pt x="535" y="420"/>
                  </a:lnTo>
                  <a:lnTo>
                    <a:pt x="537" y="420"/>
                  </a:lnTo>
                  <a:lnTo>
                    <a:pt x="537" y="422"/>
                  </a:lnTo>
                  <a:lnTo>
                    <a:pt x="539" y="422"/>
                  </a:lnTo>
                  <a:lnTo>
                    <a:pt x="537" y="424"/>
                  </a:lnTo>
                  <a:lnTo>
                    <a:pt x="535" y="424"/>
                  </a:lnTo>
                  <a:lnTo>
                    <a:pt x="535" y="424"/>
                  </a:lnTo>
                  <a:lnTo>
                    <a:pt x="535" y="422"/>
                  </a:lnTo>
                  <a:lnTo>
                    <a:pt x="535" y="422"/>
                  </a:lnTo>
                  <a:lnTo>
                    <a:pt x="530" y="422"/>
                  </a:lnTo>
                  <a:lnTo>
                    <a:pt x="524" y="424"/>
                  </a:lnTo>
                  <a:lnTo>
                    <a:pt x="522" y="429"/>
                  </a:lnTo>
                  <a:lnTo>
                    <a:pt x="526" y="435"/>
                  </a:lnTo>
                  <a:lnTo>
                    <a:pt x="524" y="435"/>
                  </a:lnTo>
                  <a:lnTo>
                    <a:pt x="522" y="433"/>
                  </a:lnTo>
                  <a:lnTo>
                    <a:pt x="520" y="431"/>
                  </a:lnTo>
                  <a:lnTo>
                    <a:pt x="518" y="431"/>
                  </a:lnTo>
                  <a:lnTo>
                    <a:pt x="518" y="431"/>
                  </a:lnTo>
                  <a:lnTo>
                    <a:pt x="518" y="433"/>
                  </a:lnTo>
                  <a:lnTo>
                    <a:pt x="518" y="435"/>
                  </a:lnTo>
                  <a:lnTo>
                    <a:pt x="520" y="435"/>
                  </a:lnTo>
                  <a:lnTo>
                    <a:pt x="520" y="435"/>
                  </a:lnTo>
                  <a:lnTo>
                    <a:pt x="520" y="437"/>
                  </a:lnTo>
                  <a:lnTo>
                    <a:pt x="520" y="437"/>
                  </a:lnTo>
                  <a:lnTo>
                    <a:pt x="520" y="437"/>
                  </a:lnTo>
                  <a:lnTo>
                    <a:pt x="518" y="437"/>
                  </a:lnTo>
                  <a:lnTo>
                    <a:pt x="518" y="435"/>
                  </a:lnTo>
                  <a:lnTo>
                    <a:pt x="516" y="435"/>
                  </a:lnTo>
                  <a:lnTo>
                    <a:pt x="516" y="437"/>
                  </a:lnTo>
                  <a:lnTo>
                    <a:pt x="516" y="439"/>
                  </a:lnTo>
                  <a:lnTo>
                    <a:pt x="516" y="441"/>
                  </a:lnTo>
                  <a:lnTo>
                    <a:pt x="514" y="439"/>
                  </a:lnTo>
                  <a:lnTo>
                    <a:pt x="512" y="439"/>
                  </a:lnTo>
                  <a:lnTo>
                    <a:pt x="510" y="441"/>
                  </a:lnTo>
                  <a:lnTo>
                    <a:pt x="510" y="443"/>
                  </a:lnTo>
                  <a:lnTo>
                    <a:pt x="506" y="443"/>
                  </a:lnTo>
                  <a:lnTo>
                    <a:pt x="504" y="445"/>
                  </a:lnTo>
                  <a:lnTo>
                    <a:pt x="502" y="453"/>
                  </a:lnTo>
                  <a:lnTo>
                    <a:pt x="502" y="453"/>
                  </a:lnTo>
                  <a:lnTo>
                    <a:pt x="500" y="453"/>
                  </a:lnTo>
                  <a:lnTo>
                    <a:pt x="500" y="455"/>
                  </a:lnTo>
                  <a:lnTo>
                    <a:pt x="500" y="455"/>
                  </a:lnTo>
                  <a:lnTo>
                    <a:pt x="500" y="455"/>
                  </a:lnTo>
                  <a:lnTo>
                    <a:pt x="500" y="455"/>
                  </a:lnTo>
                  <a:lnTo>
                    <a:pt x="498" y="459"/>
                  </a:lnTo>
                  <a:lnTo>
                    <a:pt x="498" y="459"/>
                  </a:lnTo>
                  <a:lnTo>
                    <a:pt x="500" y="463"/>
                  </a:lnTo>
                  <a:lnTo>
                    <a:pt x="502" y="465"/>
                  </a:lnTo>
                  <a:lnTo>
                    <a:pt x="502" y="468"/>
                  </a:lnTo>
                  <a:lnTo>
                    <a:pt x="504" y="465"/>
                  </a:lnTo>
                  <a:lnTo>
                    <a:pt x="508" y="465"/>
                  </a:lnTo>
                  <a:lnTo>
                    <a:pt x="508" y="463"/>
                  </a:lnTo>
                  <a:lnTo>
                    <a:pt x="508" y="463"/>
                  </a:lnTo>
                  <a:lnTo>
                    <a:pt x="510" y="463"/>
                  </a:lnTo>
                  <a:lnTo>
                    <a:pt x="510" y="463"/>
                  </a:lnTo>
                  <a:lnTo>
                    <a:pt x="510" y="463"/>
                  </a:lnTo>
                  <a:lnTo>
                    <a:pt x="512" y="463"/>
                  </a:lnTo>
                  <a:lnTo>
                    <a:pt x="512" y="461"/>
                  </a:lnTo>
                  <a:lnTo>
                    <a:pt x="510" y="459"/>
                  </a:lnTo>
                  <a:lnTo>
                    <a:pt x="510" y="459"/>
                  </a:lnTo>
                  <a:lnTo>
                    <a:pt x="510" y="459"/>
                  </a:lnTo>
                  <a:lnTo>
                    <a:pt x="510" y="459"/>
                  </a:lnTo>
                  <a:lnTo>
                    <a:pt x="512" y="457"/>
                  </a:lnTo>
                  <a:lnTo>
                    <a:pt x="512" y="455"/>
                  </a:lnTo>
                  <a:lnTo>
                    <a:pt x="514" y="455"/>
                  </a:lnTo>
                  <a:lnTo>
                    <a:pt x="516" y="455"/>
                  </a:lnTo>
                  <a:lnTo>
                    <a:pt x="518" y="455"/>
                  </a:lnTo>
                  <a:lnTo>
                    <a:pt x="520" y="455"/>
                  </a:lnTo>
                  <a:lnTo>
                    <a:pt x="520" y="457"/>
                  </a:lnTo>
                  <a:lnTo>
                    <a:pt x="520" y="457"/>
                  </a:lnTo>
                  <a:lnTo>
                    <a:pt x="520" y="457"/>
                  </a:lnTo>
                  <a:lnTo>
                    <a:pt x="520" y="457"/>
                  </a:lnTo>
                  <a:lnTo>
                    <a:pt x="520" y="459"/>
                  </a:lnTo>
                  <a:lnTo>
                    <a:pt x="510" y="465"/>
                  </a:lnTo>
                  <a:lnTo>
                    <a:pt x="508" y="468"/>
                  </a:lnTo>
                  <a:lnTo>
                    <a:pt x="512" y="468"/>
                  </a:lnTo>
                  <a:lnTo>
                    <a:pt x="522" y="459"/>
                  </a:lnTo>
                  <a:lnTo>
                    <a:pt x="537" y="457"/>
                  </a:lnTo>
                  <a:lnTo>
                    <a:pt x="537" y="455"/>
                  </a:lnTo>
                  <a:lnTo>
                    <a:pt x="535" y="455"/>
                  </a:lnTo>
                  <a:lnTo>
                    <a:pt x="528" y="459"/>
                  </a:lnTo>
                  <a:lnTo>
                    <a:pt x="526" y="457"/>
                  </a:lnTo>
                  <a:lnTo>
                    <a:pt x="526" y="455"/>
                  </a:lnTo>
                  <a:lnTo>
                    <a:pt x="528" y="455"/>
                  </a:lnTo>
                  <a:lnTo>
                    <a:pt x="532" y="453"/>
                  </a:lnTo>
                  <a:lnTo>
                    <a:pt x="541" y="449"/>
                  </a:lnTo>
                  <a:lnTo>
                    <a:pt x="549" y="447"/>
                  </a:lnTo>
                  <a:lnTo>
                    <a:pt x="551" y="445"/>
                  </a:lnTo>
                  <a:lnTo>
                    <a:pt x="553" y="443"/>
                  </a:lnTo>
                  <a:lnTo>
                    <a:pt x="559" y="441"/>
                  </a:lnTo>
                  <a:lnTo>
                    <a:pt x="559" y="439"/>
                  </a:lnTo>
                  <a:lnTo>
                    <a:pt x="559" y="439"/>
                  </a:lnTo>
                  <a:lnTo>
                    <a:pt x="561" y="437"/>
                  </a:lnTo>
                  <a:lnTo>
                    <a:pt x="561" y="437"/>
                  </a:lnTo>
                  <a:lnTo>
                    <a:pt x="565" y="437"/>
                  </a:lnTo>
                  <a:lnTo>
                    <a:pt x="567" y="437"/>
                  </a:lnTo>
                  <a:lnTo>
                    <a:pt x="569" y="437"/>
                  </a:lnTo>
                  <a:lnTo>
                    <a:pt x="569" y="435"/>
                  </a:lnTo>
                  <a:lnTo>
                    <a:pt x="567" y="435"/>
                  </a:lnTo>
                  <a:lnTo>
                    <a:pt x="567" y="433"/>
                  </a:lnTo>
                  <a:lnTo>
                    <a:pt x="569" y="433"/>
                  </a:lnTo>
                  <a:lnTo>
                    <a:pt x="569" y="433"/>
                  </a:lnTo>
                  <a:lnTo>
                    <a:pt x="571" y="433"/>
                  </a:lnTo>
                  <a:lnTo>
                    <a:pt x="571" y="433"/>
                  </a:lnTo>
                  <a:lnTo>
                    <a:pt x="573" y="433"/>
                  </a:lnTo>
                  <a:lnTo>
                    <a:pt x="575" y="431"/>
                  </a:lnTo>
                  <a:lnTo>
                    <a:pt x="578" y="431"/>
                  </a:lnTo>
                  <a:lnTo>
                    <a:pt x="578" y="429"/>
                  </a:lnTo>
                  <a:lnTo>
                    <a:pt x="584" y="429"/>
                  </a:lnTo>
                  <a:lnTo>
                    <a:pt x="586" y="427"/>
                  </a:lnTo>
                  <a:lnTo>
                    <a:pt x="586" y="424"/>
                  </a:lnTo>
                  <a:lnTo>
                    <a:pt x="588" y="424"/>
                  </a:lnTo>
                  <a:lnTo>
                    <a:pt x="590" y="424"/>
                  </a:lnTo>
                  <a:lnTo>
                    <a:pt x="590" y="424"/>
                  </a:lnTo>
                  <a:lnTo>
                    <a:pt x="592" y="424"/>
                  </a:lnTo>
                  <a:lnTo>
                    <a:pt x="594" y="422"/>
                  </a:lnTo>
                  <a:lnTo>
                    <a:pt x="594" y="422"/>
                  </a:lnTo>
                  <a:lnTo>
                    <a:pt x="592" y="420"/>
                  </a:lnTo>
                  <a:lnTo>
                    <a:pt x="594" y="420"/>
                  </a:lnTo>
                  <a:lnTo>
                    <a:pt x="604" y="416"/>
                  </a:lnTo>
                  <a:lnTo>
                    <a:pt x="606" y="416"/>
                  </a:lnTo>
                  <a:lnTo>
                    <a:pt x="604" y="416"/>
                  </a:lnTo>
                  <a:lnTo>
                    <a:pt x="604" y="418"/>
                  </a:lnTo>
                  <a:lnTo>
                    <a:pt x="600" y="420"/>
                  </a:lnTo>
                  <a:lnTo>
                    <a:pt x="600" y="420"/>
                  </a:lnTo>
                  <a:lnTo>
                    <a:pt x="600" y="420"/>
                  </a:lnTo>
                  <a:lnTo>
                    <a:pt x="600" y="420"/>
                  </a:lnTo>
                  <a:lnTo>
                    <a:pt x="600" y="422"/>
                  </a:lnTo>
                  <a:lnTo>
                    <a:pt x="600" y="420"/>
                  </a:lnTo>
                  <a:lnTo>
                    <a:pt x="600" y="420"/>
                  </a:lnTo>
                  <a:lnTo>
                    <a:pt x="600" y="420"/>
                  </a:lnTo>
                  <a:lnTo>
                    <a:pt x="602" y="420"/>
                  </a:lnTo>
                  <a:lnTo>
                    <a:pt x="610" y="414"/>
                  </a:lnTo>
                  <a:lnTo>
                    <a:pt x="614" y="412"/>
                  </a:lnTo>
                  <a:lnTo>
                    <a:pt x="616" y="410"/>
                  </a:lnTo>
                  <a:lnTo>
                    <a:pt x="618" y="408"/>
                  </a:lnTo>
                  <a:lnTo>
                    <a:pt x="616" y="408"/>
                  </a:lnTo>
                  <a:lnTo>
                    <a:pt x="616" y="406"/>
                  </a:lnTo>
                  <a:lnTo>
                    <a:pt x="616" y="406"/>
                  </a:lnTo>
                  <a:lnTo>
                    <a:pt x="616" y="404"/>
                  </a:lnTo>
                  <a:lnTo>
                    <a:pt x="616" y="404"/>
                  </a:lnTo>
                  <a:lnTo>
                    <a:pt x="618" y="404"/>
                  </a:lnTo>
                  <a:lnTo>
                    <a:pt x="621" y="404"/>
                  </a:lnTo>
                  <a:lnTo>
                    <a:pt x="621" y="406"/>
                  </a:lnTo>
                  <a:lnTo>
                    <a:pt x="621" y="408"/>
                  </a:lnTo>
                  <a:lnTo>
                    <a:pt x="621" y="406"/>
                  </a:lnTo>
                  <a:lnTo>
                    <a:pt x="625" y="404"/>
                  </a:lnTo>
                  <a:lnTo>
                    <a:pt x="627" y="404"/>
                  </a:lnTo>
                  <a:lnTo>
                    <a:pt x="631" y="400"/>
                  </a:lnTo>
                  <a:lnTo>
                    <a:pt x="637" y="394"/>
                  </a:lnTo>
                  <a:lnTo>
                    <a:pt x="641" y="392"/>
                  </a:lnTo>
                  <a:lnTo>
                    <a:pt x="647" y="386"/>
                  </a:lnTo>
                  <a:lnTo>
                    <a:pt x="651" y="383"/>
                  </a:lnTo>
                  <a:lnTo>
                    <a:pt x="659" y="375"/>
                  </a:lnTo>
                  <a:lnTo>
                    <a:pt x="662" y="375"/>
                  </a:lnTo>
                  <a:lnTo>
                    <a:pt x="662" y="373"/>
                  </a:lnTo>
                  <a:lnTo>
                    <a:pt x="662" y="373"/>
                  </a:lnTo>
                  <a:lnTo>
                    <a:pt x="662" y="373"/>
                  </a:lnTo>
                  <a:close/>
                  <a:moveTo>
                    <a:pt x="645" y="357"/>
                  </a:moveTo>
                  <a:lnTo>
                    <a:pt x="645" y="357"/>
                  </a:lnTo>
                  <a:lnTo>
                    <a:pt x="647" y="355"/>
                  </a:lnTo>
                  <a:lnTo>
                    <a:pt x="647" y="353"/>
                  </a:lnTo>
                  <a:lnTo>
                    <a:pt x="649" y="353"/>
                  </a:lnTo>
                  <a:lnTo>
                    <a:pt x="649" y="353"/>
                  </a:lnTo>
                  <a:lnTo>
                    <a:pt x="649" y="353"/>
                  </a:lnTo>
                  <a:lnTo>
                    <a:pt x="649" y="351"/>
                  </a:lnTo>
                  <a:lnTo>
                    <a:pt x="643" y="355"/>
                  </a:lnTo>
                  <a:lnTo>
                    <a:pt x="643" y="355"/>
                  </a:lnTo>
                  <a:lnTo>
                    <a:pt x="643" y="357"/>
                  </a:lnTo>
                  <a:lnTo>
                    <a:pt x="643" y="357"/>
                  </a:lnTo>
                  <a:lnTo>
                    <a:pt x="645" y="357"/>
                  </a:lnTo>
                  <a:close/>
                  <a:moveTo>
                    <a:pt x="465" y="78"/>
                  </a:moveTo>
                  <a:lnTo>
                    <a:pt x="465" y="78"/>
                  </a:lnTo>
                  <a:lnTo>
                    <a:pt x="465" y="78"/>
                  </a:lnTo>
                  <a:lnTo>
                    <a:pt x="465" y="78"/>
                  </a:lnTo>
                  <a:close/>
                  <a:moveTo>
                    <a:pt x="244" y="125"/>
                  </a:moveTo>
                  <a:lnTo>
                    <a:pt x="246" y="125"/>
                  </a:lnTo>
                  <a:lnTo>
                    <a:pt x="246" y="125"/>
                  </a:lnTo>
                  <a:lnTo>
                    <a:pt x="250" y="123"/>
                  </a:lnTo>
                  <a:lnTo>
                    <a:pt x="250" y="121"/>
                  </a:lnTo>
                  <a:lnTo>
                    <a:pt x="250" y="121"/>
                  </a:lnTo>
                  <a:lnTo>
                    <a:pt x="250" y="119"/>
                  </a:lnTo>
                  <a:lnTo>
                    <a:pt x="250" y="119"/>
                  </a:lnTo>
                  <a:lnTo>
                    <a:pt x="250" y="119"/>
                  </a:lnTo>
                  <a:lnTo>
                    <a:pt x="250" y="119"/>
                  </a:lnTo>
                  <a:lnTo>
                    <a:pt x="248" y="121"/>
                  </a:lnTo>
                  <a:lnTo>
                    <a:pt x="248" y="121"/>
                  </a:lnTo>
                  <a:lnTo>
                    <a:pt x="246" y="121"/>
                  </a:lnTo>
                  <a:lnTo>
                    <a:pt x="244" y="123"/>
                  </a:lnTo>
                  <a:lnTo>
                    <a:pt x="244" y="123"/>
                  </a:lnTo>
                  <a:lnTo>
                    <a:pt x="244" y="123"/>
                  </a:lnTo>
                  <a:lnTo>
                    <a:pt x="244" y="125"/>
                  </a:lnTo>
                  <a:lnTo>
                    <a:pt x="244" y="125"/>
                  </a:lnTo>
                  <a:close/>
                  <a:moveTo>
                    <a:pt x="252" y="117"/>
                  </a:moveTo>
                  <a:lnTo>
                    <a:pt x="252" y="119"/>
                  </a:lnTo>
                  <a:lnTo>
                    <a:pt x="252" y="119"/>
                  </a:lnTo>
                  <a:lnTo>
                    <a:pt x="254" y="121"/>
                  </a:lnTo>
                  <a:lnTo>
                    <a:pt x="254" y="119"/>
                  </a:lnTo>
                  <a:lnTo>
                    <a:pt x="256" y="117"/>
                  </a:lnTo>
                  <a:lnTo>
                    <a:pt x="258" y="117"/>
                  </a:lnTo>
                  <a:lnTo>
                    <a:pt x="258" y="115"/>
                  </a:lnTo>
                  <a:lnTo>
                    <a:pt x="260" y="113"/>
                  </a:lnTo>
                  <a:lnTo>
                    <a:pt x="260" y="111"/>
                  </a:lnTo>
                  <a:lnTo>
                    <a:pt x="260" y="111"/>
                  </a:lnTo>
                  <a:lnTo>
                    <a:pt x="260" y="111"/>
                  </a:lnTo>
                  <a:lnTo>
                    <a:pt x="260" y="109"/>
                  </a:lnTo>
                  <a:lnTo>
                    <a:pt x="260" y="111"/>
                  </a:lnTo>
                  <a:lnTo>
                    <a:pt x="258" y="111"/>
                  </a:lnTo>
                  <a:lnTo>
                    <a:pt x="258" y="113"/>
                  </a:lnTo>
                  <a:lnTo>
                    <a:pt x="258" y="111"/>
                  </a:lnTo>
                  <a:lnTo>
                    <a:pt x="256" y="113"/>
                  </a:lnTo>
                  <a:lnTo>
                    <a:pt x="256" y="115"/>
                  </a:lnTo>
                  <a:lnTo>
                    <a:pt x="254" y="115"/>
                  </a:lnTo>
                  <a:lnTo>
                    <a:pt x="254" y="115"/>
                  </a:lnTo>
                  <a:lnTo>
                    <a:pt x="254" y="115"/>
                  </a:lnTo>
                  <a:lnTo>
                    <a:pt x="254" y="115"/>
                  </a:lnTo>
                  <a:lnTo>
                    <a:pt x="254" y="115"/>
                  </a:lnTo>
                  <a:lnTo>
                    <a:pt x="254" y="115"/>
                  </a:lnTo>
                  <a:lnTo>
                    <a:pt x="254" y="115"/>
                  </a:lnTo>
                  <a:lnTo>
                    <a:pt x="252" y="115"/>
                  </a:lnTo>
                  <a:lnTo>
                    <a:pt x="252" y="117"/>
                  </a:lnTo>
                  <a:lnTo>
                    <a:pt x="252" y="115"/>
                  </a:lnTo>
                  <a:lnTo>
                    <a:pt x="252" y="117"/>
                  </a:lnTo>
                  <a:lnTo>
                    <a:pt x="252" y="117"/>
                  </a:lnTo>
                  <a:lnTo>
                    <a:pt x="250" y="117"/>
                  </a:lnTo>
                  <a:lnTo>
                    <a:pt x="252" y="117"/>
                  </a:lnTo>
                  <a:lnTo>
                    <a:pt x="252" y="117"/>
                  </a:lnTo>
                  <a:close/>
                  <a:moveTo>
                    <a:pt x="244" y="154"/>
                  </a:moveTo>
                  <a:lnTo>
                    <a:pt x="246" y="152"/>
                  </a:lnTo>
                  <a:lnTo>
                    <a:pt x="246" y="150"/>
                  </a:lnTo>
                  <a:lnTo>
                    <a:pt x="244" y="150"/>
                  </a:lnTo>
                  <a:lnTo>
                    <a:pt x="244" y="150"/>
                  </a:lnTo>
                  <a:lnTo>
                    <a:pt x="242" y="152"/>
                  </a:lnTo>
                  <a:lnTo>
                    <a:pt x="242" y="154"/>
                  </a:lnTo>
                  <a:lnTo>
                    <a:pt x="240" y="154"/>
                  </a:lnTo>
                  <a:lnTo>
                    <a:pt x="242" y="158"/>
                  </a:lnTo>
                  <a:lnTo>
                    <a:pt x="244" y="154"/>
                  </a:lnTo>
                  <a:lnTo>
                    <a:pt x="244" y="154"/>
                  </a:lnTo>
                  <a:close/>
                  <a:moveTo>
                    <a:pt x="500" y="422"/>
                  </a:moveTo>
                  <a:lnTo>
                    <a:pt x="500" y="420"/>
                  </a:lnTo>
                  <a:lnTo>
                    <a:pt x="496" y="412"/>
                  </a:lnTo>
                  <a:lnTo>
                    <a:pt x="496" y="406"/>
                  </a:lnTo>
                  <a:lnTo>
                    <a:pt x="496" y="404"/>
                  </a:lnTo>
                  <a:lnTo>
                    <a:pt x="494" y="404"/>
                  </a:lnTo>
                  <a:lnTo>
                    <a:pt x="492" y="402"/>
                  </a:lnTo>
                  <a:lnTo>
                    <a:pt x="492" y="402"/>
                  </a:lnTo>
                  <a:lnTo>
                    <a:pt x="489" y="400"/>
                  </a:lnTo>
                  <a:lnTo>
                    <a:pt x="487" y="396"/>
                  </a:lnTo>
                  <a:lnTo>
                    <a:pt x="487" y="396"/>
                  </a:lnTo>
                  <a:lnTo>
                    <a:pt x="487" y="396"/>
                  </a:lnTo>
                  <a:lnTo>
                    <a:pt x="487" y="394"/>
                  </a:lnTo>
                  <a:lnTo>
                    <a:pt x="487" y="394"/>
                  </a:lnTo>
                  <a:lnTo>
                    <a:pt x="487" y="392"/>
                  </a:lnTo>
                  <a:lnTo>
                    <a:pt x="489" y="390"/>
                  </a:lnTo>
                  <a:lnTo>
                    <a:pt x="489" y="392"/>
                  </a:lnTo>
                  <a:lnTo>
                    <a:pt x="489" y="394"/>
                  </a:lnTo>
                  <a:lnTo>
                    <a:pt x="489" y="396"/>
                  </a:lnTo>
                  <a:lnTo>
                    <a:pt x="492" y="398"/>
                  </a:lnTo>
                  <a:lnTo>
                    <a:pt x="494" y="400"/>
                  </a:lnTo>
                  <a:lnTo>
                    <a:pt x="496" y="400"/>
                  </a:lnTo>
                  <a:lnTo>
                    <a:pt x="498" y="402"/>
                  </a:lnTo>
                  <a:lnTo>
                    <a:pt x="498" y="406"/>
                  </a:lnTo>
                  <a:lnTo>
                    <a:pt x="500" y="408"/>
                  </a:lnTo>
                  <a:lnTo>
                    <a:pt x="502" y="418"/>
                  </a:lnTo>
                  <a:lnTo>
                    <a:pt x="502" y="420"/>
                  </a:lnTo>
                  <a:lnTo>
                    <a:pt x="502" y="424"/>
                  </a:lnTo>
                  <a:lnTo>
                    <a:pt x="502" y="429"/>
                  </a:lnTo>
                  <a:lnTo>
                    <a:pt x="502" y="433"/>
                  </a:lnTo>
                  <a:lnTo>
                    <a:pt x="502" y="435"/>
                  </a:lnTo>
                  <a:lnTo>
                    <a:pt x="502" y="437"/>
                  </a:lnTo>
                  <a:lnTo>
                    <a:pt x="498" y="447"/>
                  </a:lnTo>
                  <a:lnTo>
                    <a:pt x="498" y="449"/>
                  </a:lnTo>
                  <a:lnTo>
                    <a:pt x="498" y="451"/>
                  </a:lnTo>
                  <a:lnTo>
                    <a:pt x="500" y="453"/>
                  </a:lnTo>
                  <a:lnTo>
                    <a:pt x="500" y="451"/>
                  </a:lnTo>
                  <a:lnTo>
                    <a:pt x="502" y="445"/>
                  </a:lnTo>
                  <a:lnTo>
                    <a:pt x="504" y="441"/>
                  </a:lnTo>
                  <a:lnTo>
                    <a:pt x="504" y="441"/>
                  </a:lnTo>
                  <a:lnTo>
                    <a:pt x="508" y="439"/>
                  </a:lnTo>
                  <a:lnTo>
                    <a:pt x="510" y="437"/>
                  </a:lnTo>
                  <a:lnTo>
                    <a:pt x="514" y="437"/>
                  </a:lnTo>
                  <a:lnTo>
                    <a:pt x="512" y="437"/>
                  </a:lnTo>
                  <a:lnTo>
                    <a:pt x="510" y="435"/>
                  </a:lnTo>
                  <a:lnTo>
                    <a:pt x="510" y="435"/>
                  </a:lnTo>
                  <a:lnTo>
                    <a:pt x="510" y="433"/>
                  </a:lnTo>
                  <a:lnTo>
                    <a:pt x="512" y="433"/>
                  </a:lnTo>
                  <a:lnTo>
                    <a:pt x="512" y="433"/>
                  </a:lnTo>
                  <a:lnTo>
                    <a:pt x="512" y="433"/>
                  </a:lnTo>
                  <a:lnTo>
                    <a:pt x="512" y="431"/>
                  </a:lnTo>
                  <a:lnTo>
                    <a:pt x="514" y="429"/>
                  </a:lnTo>
                  <a:lnTo>
                    <a:pt x="516" y="424"/>
                  </a:lnTo>
                  <a:lnTo>
                    <a:pt x="516" y="422"/>
                  </a:lnTo>
                  <a:lnTo>
                    <a:pt x="518" y="422"/>
                  </a:lnTo>
                  <a:lnTo>
                    <a:pt x="520" y="422"/>
                  </a:lnTo>
                  <a:lnTo>
                    <a:pt x="520" y="420"/>
                  </a:lnTo>
                  <a:lnTo>
                    <a:pt x="520" y="418"/>
                  </a:lnTo>
                  <a:lnTo>
                    <a:pt x="520" y="418"/>
                  </a:lnTo>
                  <a:lnTo>
                    <a:pt x="520" y="416"/>
                  </a:lnTo>
                  <a:lnTo>
                    <a:pt x="520" y="416"/>
                  </a:lnTo>
                  <a:lnTo>
                    <a:pt x="520" y="416"/>
                  </a:lnTo>
                  <a:lnTo>
                    <a:pt x="520" y="416"/>
                  </a:lnTo>
                  <a:lnTo>
                    <a:pt x="520" y="414"/>
                  </a:lnTo>
                  <a:lnTo>
                    <a:pt x="520" y="414"/>
                  </a:lnTo>
                  <a:lnTo>
                    <a:pt x="518" y="414"/>
                  </a:lnTo>
                  <a:lnTo>
                    <a:pt x="518" y="414"/>
                  </a:lnTo>
                  <a:lnTo>
                    <a:pt x="518" y="414"/>
                  </a:lnTo>
                  <a:lnTo>
                    <a:pt x="518" y="412"/>
                  </a:lnTo>
                  <a:lnTo>
                    <a:pt x="516" y="410"/>
                  </a:lnTo>
                  <a:lnTo>
                    <a:pt x="512" y="408"/>
                  </a:lnTo>
                  <a:lnTo>
                    <a:pt x="512" y="408"/>
                  </a:lnTo>
                  <a:lnTo>
                    <a:pt x="512" y="406"/>
                  </a:lnTo>
                  <a:lnTo>
                    <a:pt x="516" y="404"/>
                  </a:lnTo>
                  <a:lnTo>
                    <a:pt x="520" y="400"/>
                  </a:lnTo>
                  <a:lnTo>
                    <a:pt x="524" y="396"/>
                  </a:lnTo>
                  <a:lnTo>
                    <a:pt x="526" y="392"/>
                  </a:lnTo>
                  <a:lnTo>
                    <a:pt x="528" y="392"/>
                  </a:lnTo>
                  <a:lnTo>
                    <a:pt x="526" y="390"/>
                  </a:lnTo>
                  <a:lnTo>
                    <a:pt x="524" y="388"/>
                  </a:lnTo>
                  <a:lnTo>
                    <a:pt x="524" y="386"/>
                  </a:lnTo>
                  <a:lnTo>
                    <a:pt x="522" y="383"/>
                  </a:lnTo>
                  <a:lnTo>
                    <a:pt x="520" y="381"/>
                  </a:lnTo>
                  <a:lnTo>
                    <a:pt x="520" y="377"/>
                  </a:lnTo>
                  <a:lnTo>
                    <a:pt x="520" y="373"/>
                  </a:lnTo>
                  <a:lnTo>
                    <a:pt x="518" y="367"/>
                  </a:lnTo>
                  <a:lnTo>
                    <a:pt x="518" y="363"/>
                  </a:lnTo>
                  <a:lnTo>
                    <a:pt x="516" y="357"/>
                  </a:lnTo>
                  <a:lnTo>
                    <a:pt x="516" y="353"/>
                  </a:lnTo>
                  <a:lnTo>
                    <a:pt x="516" y="349"/>
                  </a:lnTo>
                  <a:lnTo>
                    <a:pt x="514" y="342"/>
                  </a:lnTo>
                  <a:lnTo>
                    <a:pt x="514" y="338"/>
                  </a:lnTo>
                  <a:lnTo>
                    <a:pt x="512" y="334"/>
                  </a:lnTo>
                  <a:lnTo>
                    <a:pt x="512" y="328"/>
                  </a:lnTo>
                  <a:lnTo>
                    <a:pt x="510" y="324"/>
                  </a:lnTo>
                  <a:lnTo>
                    <a:pt x="510" y="320"/>
                  </a:lnTo>
                  <a:lnTo>
                    <a:pt x="510" y="314"/>
                  </a:lnTo>
                  <a:lnTo>
                    <a:pt x="508" y="310"/>
                  </a:lnTo>
                  <a:lnTo>
                    <a:pt x="508" y="304"/>
                  </a:lnTo>
                  <a:lnTo>
                    <a:pt x="504" y="302"/>
                  </a:lnTo>
                  <a:lnTo>
                    <a:pt x="504" y="299"/>
                  </a:lnTo>
                  <a:lnTo>
                    <a:pt x="506" y="297"/>
                  </a:lnTo>
                  <a:lnTo>
                    <a:pt x="506" y="289"/>
                  </a:lnTo>
                  <a:lnTo>
                    <a:pt x="506" y="273"/>
                  </a:lnTo>
                  <a:lnTo>
                    <a:pt x="506" y="265"/>
                  </a:lnTo>
                  <a:lnTo>
                    <a:pt x="506" y="256"/>
                  </a:lnTo>
                  <a:lnTo>
                    <a:pt x="506" y="248"/>
                  </a:lnTo>
                  <a:lnTo>
                    <a:pt x="506" y="240"/>
                  </a:lnTo>
                  <a:lnTo>
                    <a:pt x="508" y="234"/>
                  </a:lnTo>
                  <a:lnTo>
                    <a:pt x="508" y="230"/>
                  </a:lnTo>
                  <a:lnTo>
                    <a:pt x="508" y="228"/>
                  </a:lnTo>
                  <a:lnTo>
                    <a:pt x="506" y="226"/>
                  </a:lnTo>
                  <a:lnTo>
                    <a:pt x="504" y="224"/>
                  </a:lnTo>
                  <a:lnTo>
                    <a:pt x="504" y="220"/>
                  </a:lnTo>
                  <a:lnTo>
                    <a:pt x="504" y="217"/>
                  </a:lnTo>
                  <a:lnTo>
                    <a:pt x="504" y="215"/>
                  </a:lnTo>
                  <a:lnTo>
                    <a:pt x="504" y="215"/>
                  </a:lnTo>
                  <a:lnTo>
                    <a:pt x="504" y="213"/>
                  </a:lnTo>
                  <a:lnTo>
                    <a:pt x="502" y="209"/>
                  </a:lnTo>
                  <a:lnTo>
                    <a:pt x="502" y="205"/>
                  </a:lnTo>
                  <a:lnTo>
                    <a:pt x="500" y="201"/>
                  </a:lnTo>
                  <a:lnTo>
                    <a:pt x="500" y="195"/>
                  </a:lnTo>
                  <a:lnTo>
                    <a:pt x="498" y="189"/>
                  </a:lnTo>
                  <a:lnTo>
                    <a:pt x="496" y="177"/>
                  </a:lnTo>
                  <a:lnTo>
                    <a:pt x="494" y="170"/>
                  </a:lnTo>
                  <a:lnTo>
                    <a:pt x="492" y="164"/>
                  </a:lnTo>
                  <a:lnTo>
                    <a:pt x="492" y="158"/>
                  </a:lnTo>
                  <a:lnTo>
                    <a:pt x="489" y="154"/>
                  </a:lnTo>
                  <a:lnTo>
                    <a:pt x="489" y="152"/>
                  </a:lnTo>
                  <a:lnTo>
                    <a:pt x="489" y="150"/>
                  </a:lnTo>
                  <a:lnTo>
                    <a:pt x="489" y="148"/>
                  </a:lnTo>
                  <a:lnTo>
                    <a:pt x="487" y="146"/>
                  </a:lnTo>
                  <a:lnTo>
                    <a:pt x="487" y="146"/>
                  </a:lnTo>
                  <a:lnTo>
                    <a:pt x="487" y="146"/>
                  </a:lnTo>
                  <a:lnTo>
                    <a:pt x="485" y="146"/>
                  </a:lnTo>
                  <a:lnTo>
                    <a:pt x="485" y="144"/>
                  </a:lnTo>
                  <a:lnTo>
                    <a:pt x="483" y="142"/>
                  </a:lnTo>
                  <a:lnTo>
                    <a:pt x="483" y="140"/>
                  </a:lnTo>
                  <a:lnTo>
                    <a:pt x="481" y="140"/>
                  </a:lnTo>
                  <a:lnTo>
                    <a:pt x="481" y="140"/>
                  </a:lnTo>
                  <a:lnTo>
                    <a:pt x="479" y="140"/>
                  </a:lnTo>
                  <a:lnTo>
                    <a:pt x="479" y="140"/>
                  </a:lnTo>
                  <a:lnTo>
                    <a:pt x="479" y="140"/>
                  </a:lnTo>
                  <a:lnTo>
                    <a:pt x="479" y="140"/>
                  </a:lnTo>
                  <a:lnTo>
                    <a:pt x="477" y="142"/>
                  </a:lnTo>
                  <a:lnTo>
                    <a:pt x="477" y="142"/>
                  </a:lnTo>
                  <a:lnTo>
                    <a:pt x="477" y="142"/>
                  </a:lnTo>
                  <a:lnTo>
                    <a:pt x="477" y="142"/>
                  </a:lnTo>
                  <a:lnTo>
                    <a:pt x="477" y="144"/>
                  </a:lnTo>
                  <a:lnTo>
                    <a:pt x="477" y="146"/>
                  </a:lnTo>
                  <a:lnTo>
                    <a:pt x="477" y="146"/>
                  </a:lnTo>
                  <a:lnTo>
                    <a:pt x="477" y="146"/>
                  </a:lnTo>
                  <a:lnTo>
                    <a:pt x="477" y="146"/>
                  </a:lnTo>
                  <a:lnTo>
                    <a:pt x="475" y="148"/>
                  </a:lnTo>
                  <a:lnTo>
                    <a:pt x="475" y="148"/>
                  </a:lnTo>
                  <a:lnTo>
                    <a:pt x="475" y="148"/>
                  </a:lnTo>
                  <a:lnTo>
                    <a:pt x="475" y="148"/>
                  </a:lnTo>
                  <a:lnTo>
                    <a:pt x="473" y="146"/>
                  </a:lnTo>
                  <a:lnTo>
                    <a:pt x="473" y="146"/>
                  </a:lnTo>
                  <a:lnTo>
                    <a:pt x="473" y="144"/>
                  </a:lnTo>
                  <a:lnTo>
                    <a:pt x="473" y="142"/>
                  </a:lnTo>
                  <a:lnTo>
                    <a:pt x="473" y="140"/>
                  </a:lnTo>
                  <a:lnTo>
                    <a:pt x="473" y="140"/>
                  </a:lnTo>
                  <a:lnTo>
                    <a:pt x="473" y="129"/>
                  </a:lnTo>
                  <a:lnTo>
                    <a:pt x="473" y="127"/>
                  </a:lnTo>
                  <a:lnTo>
                    <a:pt x="473" y="127"/>
                  </a:lnTo>
                  <a:lnTo>
                    <a:pt x="473" y="125"/>
                  </a:lnTo>
                  <a:lnTo>
                    <a:pt x="473" y="123"/>
                  </a:lnTo>
                  <a:lnTo>
                    <a:pt x="471" y="123"/>
                  </a:lnTo>
                  <a:lnTo>
                    <a:pt x="469" y="121"/>
                  </a:lnTo>
                  <a:lnTo>
                    <a:pt x="469" y="121"/>
                  </a:lnTo>
                  <a:lnTo>
                    <a:pt x="469" y="119"/>
                  </a:lnTo>
                  <a:lnTo>
                    <a:pt x="469" y="117"/>
                  </a:lnTo>
                  <a:lnTo>
                    <a:pt x="469" y="117"/>
                  </a:lnTo>
                  <a:lnTo>
                    <a:pt x="469" y="115"/>
                  </a:lnTo>
                  <a:lnTo>
                    <a:pt x="467" y="115"/>
                  </a:lnTo>
                  <a:lnTo>
                    <a:pt x="467" y="113"/>
                  </a:lnTo>
                  <a:lnTo>
                    <a:pt x="465" y="111"/>
                  </a:lnTo>
                  <a:lnTo>
                    <a:pt x="465" y="109"/>
                  </a:lnTo>
                  <a:lnTo>
                    <a:pt x="463" y="105"/>
                  </a:lnTo>
                  <a:lnTo>
                    <a:pt x="463" y="103"/>
                  </a:lnTo>
                  <a:lnTo>
                    <a:pt x="463" y="101"/>
                  </a:lnTo>
                  <a:lnTo>
                    <a:pt x="463" y="101"/>
                  </a:lnTo>
                  <a:lnTo>
                    <a:pt x="463" y="101"/>
                  </a:lnTo>
                  <a:lnTo>
                    <a:pt x="461" y="101"/>
                  </a:lnTo>
                  <a:lnTo>
                    <a:pt x="461" y="101"/>
                  </a:lnTo>
                  <a:lnTo>
                    <a:pt x="461" y="103"/>
                  </a:lnTo>
                  <a:lnTo>
                    <a:pt x="459" y="99"/>
                  </a:lnTo>
                  <a:lnTo>
                    <a:pt x="459" y="86"/>
                  </a:lnTo>
                  <a:lnTo>
                    <a:pt x="457" y="84"/>
                  </a:lnTo>
                  <a:lnTo>
                    <a:pt x="459" y="82"/>
                  </a:lnTo>
                  <a:lnTo>
                    <a:pt x="463" y="76"/>
                  </a:lnTo>
                  <a:lnTo>
                    <a:pt x="463" y="74"/>
                  </a:lnTo>
                  <a:lnTo>
                    <a:pt x="461" y="72"/>
                  </a:lnTo>
                  <a:lnTo>
                    <a:pt x="461" y="72"/>
                  </a:lnTo>
                  <a:lnTo>
                    <a:pt x="461" y="68"/>
                  </a:lnTo>
                  <a:lnTo>
                    <a:pt x="459" y="66"/>
                  </a:lnTo>
                  <a:lnTo>
                    <a:pt x="459" y="64"/>
                  </a:lnTo>
                  <a:lnTo>
                    <a:pt x="457" y="64"/>
                  </a:lnTo>
                  <a:lnTo>
                    <a:pt x="457" y="64"/>
                  </a:lnTo>
                  <a:lnTo>
                    <a:pt x="457" y="58"/>
                  </a:lnTo>
                  <a:lnTo>
                    <a:pt x="455" y="58"/>
                  </a:lnTo>
                  <a:lnTo>
                    <a:pt x="455" y="58"/>
                  </a:lnTo>
                  <a:lnTo>
                    <a:pt x="455" y="60"/>
                  </a:lnTo>
                  <a:lnTo>
                    <a:pt x="455" y="62"/>
                  </a:lnTo>
                  <a:lnTo>
                    <a:pt x="455" y="64"/>
                  </a:lnTo>
                  <a:lnTo>
                    <a:pt x="455" y="62"/>
                  </a:lnTo>
                  <a:lnTo>
                    <a:pt x="453" y="60"/>
                  </a:lnTo>
                  <a:lnTo>
                    <a:pt x="453" y="60"/>
                  </a:lnTo>
                  <a:lnTo>
                    <a:pt x="455" y="58"/>
                  </a:lnTo>
                  <a:lnTo>
                    <a:pt x="455" y="56"/>
                  </a:lnTo>
                  <a:lnTo>
                    <a:pt x="453" y="56"/>
                  </a:lnTo>
                  <a:lnTo>
                    <a:pt x="451" y="54"/>
                  </a:lnTo>
                  <a:lnTo>
                    <a:pt x="453" y="51"/>
                  </a:lnTo>
                  <a:lnTo>
                    <a:pt x="453" y="49"/>
                  </a:lnTo>
                  <a:lnTo>
                    <a:pt x="451" y="47"/>
                  </a:lnTo>
                  <a:lnTo>
                    <a:pt x="451" y="47"/>
                  </a:lnTo>
                  <a:lnTo>
                    <a:pt x="449" y="47"/>
                  </a:lnTo>
                  <a:lnTo>
                    <a:pt x="449" y="45"/>
                  </a:lnTo>
                  <a:lnTo>
                    <a:pt x="446" y="43"/>
                  </a:lnTo>
                  <a:lnTo>
                    <a:pt x="446" y="41"/>
                  </a:lnTo>
                  <a:lnTo>
                    <a:pt x="446" y="41"/>
                  </a:lnTo>
                  <a:lnTo>
                    <a:pt x="446" y="41"/>
                  </a:lnTo>
                  <a:lnTo>
                    <a:pt x="446" y="41"/>
                  </a:lnTo>
                  <a:lnTo>
                    <a:pt x="446" y="39"/>
                  </a:lnTo>
                  <a:lnTo>
                    <a:pt x="444" y="39"/>
                  </a:lnTo>
                  <a:lnTo>
                    <a:pt x="446" y="37"/>
                  </a:lnTo>
                  <a:lnTo>
                    <a:pt x="446" y="35"/>
                  </a:lnTo>
                  <a:lnTo>
                    <a:pt x="444" y="33"/>
                  </a:lnTo>
                  <a:lnTo>
                    <a:pt x="444" y="31"/>
                  </a:lnTo>
                  <a:lnTo>
                    <a:pt x="444" y="31"/>
                  </a:lnTo>
                  <a:lnTo>
                    <a:pt x="446" y="31"/>
                  </a:lnTo>
                  <a:lnTo>
                    <a:pt x="446" y="31"/>
                  </a:lnTo>
                  <a:lnTo>
                    <a:pt x="449" y="33"/>
                  </a:lnTo>
                  <a:lnTo>
                    <a:pt x="449" y="33"/>
                  </a:lnTo>
                  <a:lnTo>
                    <a:pt x="449" y="31"/>
                  </a:lnTo>
                  <a:lnTo>
                    <a:pt x="449" y="31"/>
                  </a:lnTo>
                  <a:lnTo>
                    <a:pt x="449" y="29"/>
                  </a:lnTo>
                  <a:lnTo>
                    <a:pt x="446" y="29"/>
                  </a:lnTo>
                  <a:lnTo>
                    <a:pt x="446" y="29"/>
                  </a:lnTo>
                  <a:lnTo>
                    <a:pt x="444" y="27"/>
                  </a:lnTo>
                  <a:lnTo>
                    <a:pt x="444" y="27"/>
                  </a:lnTo>
                  <a:lnTo>
                    <a:pt x="444" y="27"/>
                  </a:lnTo>
                  <a:lnTo>
                    <a:pt x="444" y="25"/>
                  </a:lnTo>
                  <a:lnTo>
                    <a:pt x="446" y="25"/>
                  </a:lnTo>
                  <a:lnTo>
                    <a:pt x="446" y="25"/>
                  </a:lnTo>
                  <a:lnTo>
                    <a:pt x="446" y="25"/>
                  </a:lnTo>
                  <a:lnTo>
                    <a:pt x="446" y="23"/>
                  </a:lnTo>
                  <a:lnTo>
                    <a:pt x="446" y="21"/>
                  </a:lnTo>
                  <a:lnTo>
                    <a:pt x="446" y="21"/>
                  </a:lnTo>
                  <a:lnTo>
                    <a:pt x="444" y="19"/>
                  </a:lnTo>
                  <a:lnTo>
                    <a:pt x="444" y="19"/>
                  </a:lnTo>
                  <a:lnTo>
                    <a:pt x="444" y="17"/>
                  </a:lnTo>
                  <a:lnTo>
                    <a:pt x="444" y="15"/>
                  </a:lnTo>
                  <a:lnTo>
                    <a:pt x="444" y="11"/>
                  </a:lnTo>
                  <a:lnTo>
                    <a:pt x="442" y="8"/>
                  </a:lnTo>
                  <a:lnTo>
                    <a:pt x="442" y="6"/>
                  </a:lnTo>
                  <a:lnTo>
                    <a:pt x="442" y="6"/>
                  </a:lnTo>
                  <a:lnTo>
                    <a:pt x="444" y="6"/>
                  </a:lnTo>
                  <a:lnTo>
                    <a:pt x="444" y="6"/>
                  </a:lnTo>
                  <a:lnTo>
                    <a:pt x="444" y="4"/>
                  </a:lnTo>
                  <a:lnTo>
                    <a:pt x="444" y="4"/>
                  </a:lnTo>
                  <a:lnTo>
                    <a:pt x="444" y="2"/>
                  </a:lnTo>
                  <a:lnTo>
                    <a:pt x="442" y="0"/>
                  </a:lnTo>
                  <a:lnTo>
                    <a:pt x="442" y="0"/>
                  </a:lnTo>
                  <a:lnTo>
                    <a:pt x="440" y="0"/>
                  </a:lnTo>
                  <a:lnTo>
                    <a:pt x="432" y="2"/>
                  </a:lnTo>
                  <a:lnTo>
                    <a:pt x="424" y="4"/>
                  </a:lnTo>
                  <a:lnTo>
                    <a:pt x="418" y="6"/>
                  </a:lnTo>
                  <a:lnTo>
                    <a:pt x="410" y="8"/>
                  </a:lnTo>
                  <a:lnTo>
                    <a:pt x="401" y="11"/>
                  </a:lnTo>
                  <a:lnTo>
                    <a:pt x="393" y="13"/>
                  </a:lnTo>
                  <a:lnTo>
                    <a:pt x="387" y="15"/>
                  </a:lnTo>
                  <a:lnTo>
                    <a:pt x="379" y="17"/>
                  </a:lnTo>
                  <a:lnTo>
                    <a:pt x="371" y="19"/>
                  </a:lnTo>
                  <a:lnTo>
                    <a:pt x="362" y="21"/>
                  </a:lnTo>
                  <a:lnTo>
                    <a:pt x="356" y="21"/>
                  </a:lnTo>
                  <a:lnTo>
                    <a:pt x="348" y="23"/>
                  </a:lnTo>
                  <a:lnTo>
                    <a:pt x="340" y="25"/>
                  </a:lnTo>
                  <a:lnTo>
                    <a:pt x="340" y="25"/>
                  </a:lnTo>
                  <a:lnTo>
                    <a:pt x="338" y="27"/>
                  </a:lnTo>
                  <a:lnTo>
                    <a:pt x="328" y="27"/>
                  </a:lnTo>
                  <a:lnTo>
                    <a:pt x="326" y="27"/>
                  </a:lnTo>
                  <a:lnTo>
                    <a:pt x="324" y="29"/>
                  </a:lnTo>
                  <a:lnTo>
                    <a:pt x="322" y="31"/>
                  </a:lnTo>
                  <a:lnTo>
                    <a:pt x="317" y="33"/>
                  </a:lnTo>
                  <a:lnTo>
                    <a:pt x="317" y="35"/>
                  </a:lnTo>
                  <a:lnTo>
                    <a:pt x="313" y="37"/>
                  </a:lnTo>
                  <a:lnTo>
                    <a:pt x="313" y="39"/>
                  </a:lnTo>
                  <a:lnTo>
                    <a:pt x="309" y="41"/>
                  </a:lnTo>
                  <a:lnTo>
                    <a:pt x="299" y="49"/>
                  </a:lnTo>
                  <a:lnTo>
                    <a:pt x="295" y="56"/>
                  </a:lnTo>
                  <a:lnTo>
                    <a:pt x="289" y="66"/>
                  </a:lnTo>
                  <a:lnTo>
                    <a:pt x="281" y="76"/>
                  </a:lnTo>
                  <a:lnTo>
                    <a:pt x="272" y="86"/>
                  </a:lnTo>
                  <a:lnTo>
                    <a:pt x="270" y="92"/>
                  </a:lnTo>
                  <a:lnTo>
                    <a:pt x="268" y="97"/>
                  </a:lnTo>
                  <a:lnTo>
                    <a:pt x="268" y="97"/>
                  </a:lnTo>
                  <a:lnTo>
                    <a:pt x="268" y="97"/>
                  </a:lnTo>
                  <a:lnTo>
                    <a:pt x="268" y="97"/>
                  </a:lnTo>
                  <a:lnTo>
                    <a:pt x="270" y="99"/>
                  </a:lnTo>
                  <a:lnTo>
                    <a:pt x="270" y="101"/>
                  </a:lnTo>
                  <a:lnTo>
                    <a:pt x="270" y="103"/>
                  </a:lnTo>
                  <a:lnTo>
                    <a:pt x="266" y="107"/>
                  </a:lnTo>
                  <a:lnTo>
                    <a:pt x="266" y="107"/>
                  </a:lnTo>
                  <a:lnTo>
                    <a:pt x="266" y="107"/>
                  </a:lnTo>
                  <a:lnTo>
                    <a:pt x="266" y="109"/>
                  </a:lnTo>
                  <a:lnTo>
                    <a:pt x="266" y="109"/>
                  </a:lnTo>
                  <a:lnTo>
                    <a:pt x="264" y="109"/>
                  </a:lnTo>
                  <a:lnTo>
                    <a:pt x="262" y="111"/>
                  </a:lnTo>
                  <a:lnTo>
                    <a:pt x="260" y="113"/>
                  </a:lnTo>
                  <a:lnTo>
                    <a:pt x="260" y="113"/>
                  </a:lnTo>
                  <a:lnTo>
                    <a:pt x="252" y="123"/>
                  </a:lnTo>
                  <a:lnTo>
                    <a:pt x="244" y="131"/>
                  </a:lnTo>
                  <a:lnTo>
                    <a:pt x="231" y="144"/>
                  </a:lnTo>
                  <a:lnTo>
                    <a:pt x="231" y="144"/>
                  </a:lnTo>
                  <a:lnTo>
                    <a:pt x="231" y="148"/>
                  </a:lnTo>
                  <a:lnTo>
                    <a:pt x="233" y="148"/>
                  </a:lnTo>
                  <a:lnTo>
                    <a:pt x="236" y="148"/>
                  </a:lnTo>
                  <a:lnTo>
                    <a:pt x="236" y="148"/>
                  </a:lnTo>
                  <a:lnTo>
                    <a:pt x="238" y="150"/>
                  </a:lnTo>
                  <a:lnTo>
                    <a:pt x="238" y="150"/>
                  </a:lnTo>
                  <a:lnTo>
                    <a:pt x="238" y="152"/>
                  </a:lnTo>
                  <a:lnTo>
                    <a:pt x="238" y="152"/>
                  </a:lnTo>
                  <a:lnTo>
                    <a:pt x="238" y="152"/>
                  </a:lnTo>
                  <a:lnTo>
                    <a:pt x="240" y="152"/>
                  </a:lnTo>
                  <a:lnTo>
                    <a:pt x="240" y="152"/>
                  </a:lnTo>
                  <a:lnTo>
                    <a:pt x="240" y="150"/>
                  </a:lnTo>
                  <a:lnTo>
                    <a:pt x="240" y="148"/>
                  </a:lnTo>
                  <a:lnTo>
                    <a:pt x="244" y="146"/>
                  </a:lnTo>
                  <a:lnTo>
                    <a:pt x="246" y="146"/>
                  </a:lnTo>
                  <a:lnTo>
                    <a:pt x="248" y="146"/>
                  </a:lnTo>
                  <a:lnTo>
                    <a:pt x="250" y="146"/>
                  </a:lnTo>
                  <a:lnTo>
                    <a:pt x="250" y="148"/>
                  </a:lnTo>
                  <a:lnTo>
                    <a:pt x="250" y="148"/>
                  </a:lnTo>
                  <a:lnTo>
                    <a:pt x="250" y="148"/>
                  </a:lnTo>
                  <a:lnTo>
                    <a:pt x="250" y="148"/>
                  </a:lnTo>
                  <a:lnTo>
                    <a:pt x="250" y="148"/>
                  </a:lnTo>
                  <a:lnTo>
                    <a:pt x="250" y="148"/>
                  </a:lnTo>
                  <a:lnTo>
                    <a:pt x="252" y="146"/>
                  </a:lnTo>
                  <a:lnTo>
                    <a:pt x="252" y="148"/>
                  </a:lnTo>
                  <a:lnTo>
                    <a:pt x="250" y="150"/>
                  </a:lnTo>
                  <a:lnTo>
                    <a:pt x="250" y="152"/>
                  </a:lnTo>
                  <a:lnTo>
                    <a:pt x="248" y="152"/>
                  </a:lnTo>
                  <a:lnTo>
                    <a:pt x="246" y="154"/>
                  </a:lnTo>
                  <a:lnTo>
                    <a:pt x="246" y="156"/>
                  </a:lnTo>
                  <a:lnTo>
                    <a:pt x="246" y="156"/>
                  </a:lnTo>
                  <a:lnTo>
                    <a:pt x="252" y="154"/>
                  </a:lnTo>
                  <a:lnTo>
                    <a:pt x="254" y="154"/>
                  </a:lnTo>
                  <a:lnTo>
                    <a:pt x="254" y="152"/>
                  </a:lnTo>
                  <a:lnTo>
                    <a:pt x="256" y="150"/>
                  </a:lnTo>
                  <a:lnTo>
                    <a:pt x="258" y="150"/>
                  </a:lnTo>
                  <a:lnTo>
                    <a:pt x="258" y="152"/>
                  </a:lnTo>
                  <a:lnTo>
                    <a:pt x="258" y="152"/>
                  </a:lnTo>
                  <a:lnTo>
                    <a:pt x="258" y="154"/>
                  </a:lnTo>
                  <a:lnTo>
                    <a:pt x="256" y="156"/>
                  </a:lnTo>
                  <a:lnTo>
                    <a:pt x="254" y="156"/>
                  </a:lnTo>
                  <a:lnTo>
                    <a:pt x="254" y="158"/>
                  </a:lnTo>
                  <a:lnTo>
                    <a:pt x="252" y="158"/>
                  </a:lnTo>
                  <a:lnTo>
                    <a:pt x="254" y="160"/>
                  </a:lnTo>
                  <a:lnTo>
                    <a:pt x="254" y="162"/>
                  </a:lnTo>
                  <a:lnTo>
                    <a:pt x="252" y="164"/>
                  </a:lnTo>
                  <a:lnTo>
                    <a:pt x="250" y="166"/>
                  </a:lnTo>
                  <a:lnTo>
                    <a:pt x="248" y="168"/>
                  </a:lnTo>
                  <a:lnTo>
                    <a:pt x="246" y="168"/>
                  </a:lnTo>
                  <a:lnTo>
                    <a:pt x="246" y="166"/>
                  </a:lnTo>
                  <a:lnTo>
                    <a:pt x="248" y="164"/>
                  </a:lnTo>
                  <a:lnTo>
                    <a:pt x="244" y="166"/>
                  </a:lnTo>
                  <a:lnTo>
                    <a:pt x="242" y="168"/>
                  </a:lnTo>
                  <a:lnTo>
                    <a:pt x="242" y="170"/>
                  </a:lnTo>
                  <a:lnTo>
                    <a:pt x="242" y="170"/>
                  </a:lnTo>
                  <a:lnTo>
                    <a:pt x="244" y="170"/>
                  </a:lnTo>
                  <a:lnTo>
                    <a:pt x="246" y="172"/>
                  </a:lnTo>
                  <a:lnTo>
                    <a:pt x="246" y="172"/>
                  </a:lnTo>
                  <a:lnTo>
                    <a:pt x="248" y="172"/>
                  </a:lnTo>
                  <a:lnTo>
                    <a:pt x="248" y="172"/>
                  </a:lnTo>
                  <a:lnTo>
                    <a:pt x="248" y="174"/>
                  </a:lnTo>
                  <a:lnTo>
                    <a:pt x="248" y="174"/>
                  </a:lnTo>
                  <a:lnTo>
                    <a:pt x="248" y="174"/>
                  </a:lnTo>
                  <a:lnTo>
                    <a:pt x="250" y="177"/>
                  </a:lnTo>
                  <a:lnTo>
                    <a:pt x="252" y="181"/>
                  </a:lnTo>
                  <a:lnTo>
                    <a:pt x="252" y="181"/>
                  </a:lnTo>
                  <a:lnTo>
                    <a:pt x="252" y="183"/>
                  </a:lnTo>
                  <a:lnTo>
                    <a:pt x="252" y="185"/>
                  </a:lnTo>
                  <a:lnTo>
                    <a:pt x="254" y="189"/>
                  </a:lnTo>
                  <a:lnTo>
                    <a:pt x="254" y="191"/>
                  </a:lnTo>
                  <a:lnTo>
                    <a:pt x="254" y="189"/>
                  </a:lnTo>
                  <a:lnTo>
                    <a:pt x="254" y="187"/>
                  </a:lnTo>
                  <a:lnTo>
                    <a:pt x="256" y="187"/>
                  </a:lnTo>
                  <a:lnTo>
                    <a:pt x="256" y="187"/>
                  </a:lnTo>
                  <a:lnTo>
                    <a:pt x="254" y="193"/>
                  </a:lnTo>
                  <a:lnTo>
                    <a:pt x="254" y="195"/>
                  </a:lnTo>
                  <a:lnTo>
                    <a:pt x="258" y="197"/>
                  </a:lnTo>
                  <a:lnTo>
                    <a:pt x="256" y="197"/>
                  </a:lnTo>
                  <a:lnTo>
                    <a:pt x="254" y="203"/>
                  </a:lnTo>
                  <a:lnTo>
                    <a:pt x="252" y="203"/>
                  </a:lnTo>
                  <a:lnTo>
                    <a:pt x="248" y="205"/>
                  </a:lnTo>
                  <a:lnTo>
                    <a:pt x="246" y="205"/>
                  </a:lnTo>
                  <a:lnTo>
                    <a:pt x="242" y="205"/>
                  </a:lnTo>
                  <a:lnTo>
                    <a:pt x="240" y="205"/>
                  </a:lnTo>
                  <a:lnTo>
                    <a:pt x="238" y="211"/>
                  </a:lnTo>
                  <a:lnTo>
                    <a:pt x="236" y="211"/>
                  </a:lnTo>
                  <a:lnTo>
                    <a:pt x="227" y="217"/>
                  </a:lnTo>
                  <a:lnTo>
                    <a:pt x="225" y="220"/>
                  </a:lnTo>
                  <a:lnTo>
                    <a:pt x="223" y="224"/>
                  </a:lnTo>
                  <a:lnTo>
                    <a:pt x="221" y="230"/>
                  </a:lnTo>
                  <a:lnTo>
                    <a:pt x="219" y="230"/>
                  </a:lnTo>
                  <a:lnTo>
                    <a:pt x="217" y="230"/>
                  </a:lnTo>
                  <a:lnTo>
                    <a:pt x="217" y="232"/>
                  </a:lnTo>
                  <a:lnTo>
                    <a:pt x="217" y="232"/>
                  </a:lnTo>
                  <a:lnTo>
                    <a:pt x="213" y="234"/>
                  </a:lnTo>
                  <a:lnTo>
                    <a:pt x="205" y="238"/>
                  </a:lnTo>
                  <a:lnTo>
                    <a:pt x="205" y="238"/>
                  </a:lnTo>
                  <a:lnTo>
                    <a:pt x="205" y="240"/>
                  </a:lnTo>
                  <a:lnTo>
                    <a:pt x="205" y="240"/>
                  </a:lnTo>
                  <a:lnTo>
                    <a:pt x="205" y="240"/>
                  </a:lnTo>
                  <a:lnTo>
                    <a:pt x="205" y="242"/>
                  </a:lnTo>
                  <a:lnTo>
                    <a:pt x="205" y="242"/>
                  </a:lnTo>
                  <a:lnTo>
                    <a:pt x="205" y="242"/>
                  </a:lnTo>
                  <a:lnTo>
                    <a:pt x="205" y="242"/>
                  </a:lnTo>
                  <a:lnTo>
                    <a:pt x="205" y="244"/>
                  </a:lnTo>
                  <a:lnTo>
                    <a:pt x="203" y="244"/>
                  </a:lnTo>
                  <a:lnTo>
                    <a:pt x="203" y="244"/>
                  </a:lnTo>
                  <a:lnTo>
                    <a:pt x="201" y="242"/>
                  </a:lnTo>
                  <a:lnTo>
                    <a:pt x="201" y="242"/>
                  </a:lnTo>
                  <a:lnTo>
                    <a:pt x="201" y="242"/>
                  </a:lnTo>
                  <a:lnTo>
                    <a:pt x="201" y="240"/>
                  </a:lnTo>
                  <a:lnTo>
                    <a:pt x="170" y="246"/>
                  </a:lnTo>
                  <a:lnTo>
                    <a:pt x="168" y="248"/>
                  </a:lnTo>
                  <a:lnTo>
                    <a:pt x="158" y="252"/>
                  </a:lnTo>
                  <a:lnTo>
                    <a:pt x="154" y="254"/>
                  </a:lnTo>
                  <a:lnTo>
                    <a:pt x="152" y="252"/>
                  </a:lnTo>
                  <a:lnTo>
                    <a:pt x="143" y="248"/>
                  </a:lnTo>
                  <a:lnTo>
                    <a:pt x="143" y="248"/>
                  </a:lnTo>
                  <a:lnTo>
                    <a:pt x="141" y="248"/>
                  </a:lnTo>
                  <a:lnTo>
                    <a:pt x="141" y="248"/>
                  </a:lnTo>
                  <a:lnTo>
                    <a:pt x="139" y="246"/>
                  </a:lnTo>
                  <a:lnTo>
                    <a:pt x="111" y="248"/>
                  </a:lnTo>
                  <a:lnTo>
                    <a:pt x="100" y="250"/>
                  </a:lnTo>
                  <a:lnTo>
                    <a:pt x="88" y="252"/>
                  </a:lnTo>
                  <a:lnTo>
                    <a:pt x="66" y="261"/>
                  </a:lnTo>
                  <a:lnTo>
                    <a:pt x="59" y="265"/>
                  </a:lnTo>
                  <a:lnTo>
                    <a:pt x="51" y="267"/>
                  </a:lnTo>
                  <a:lnTo>
                    <a:pt x="43" y="273"/>
                  </a:lnTo>
                  <a:lnTo>
                    <a:pt x="37" y="275"/>
                  </a:lnTo>
                  <a:lnTo>
                    <a:pt x="39" y="277"/>
                  </a:lnTo>
                  <a:lnTo>
                    <a:pt x="41" y="285"/>
                  </a:lnTo>
                  <a:lnTo>
                    <a:pt x="41" y="287"/>
                  </a:lnTo>
                  <a:lnTo>
                    <a:pt x="41" y="287"/>
                  </a:lnTo>
                  <a:lnTo>
                    <a:pt x="41" y="289"/>
                  </a:lnTo>
                  <a:lnTo>
                    <a:pt x="39" y="289"/>
                  </a:lnTo>
                  <a:lnTo>
                    <a:pt x="39" y="291"/>
                  </a:lnTo>
                  <a:lnTo>
                    <a:pt x="41" y="293"/>
                  </a:lnTo>
                  <a:lnTo>
                    <a:pt x="41" y="293"/>
                  </a:lnTo>
                  <a:lnTo>
                    <a:pt x="43" y="293"/>
                  </a:lnTo>
                  <a:lnTo>
                    <a:pt x="53" y="293"/>
                  </a:lnTo>
                  <a:lnTo>
                    <a:pt x="55" y="295"/>
                  </a:lnTo>
                  <a:lnTo>
                    <a:pt x="55" y="297"/>
                  </a:lnTo>
                  <a:lnTo>
                    <a:pt x="53" y="302"/>
                  </a:lnTo>
                  <a:lnTo>
                    <a:pt x="53" y="304"/>
                  </a:lnTo>
                  <a:lnTo>
                    <a:pt x="53" y="304"/>
                  </a:lnTo>
                  <a:lnTo>
                    <a:pt x="55" y="306"/>
                  </a:lnTo>
                  <a:lnTo>
                    <a:pt x="55" y="306"/>
                  </a:lnTo>
                  <a:lnTo>
                    <a:pt x="57" y="310"/>
                  </a:lnTo>
                  <a:lnTo>
                    <a:pt x="57" y="312"/>
                  </a:lnTo>
                  <a:lnTo>
                    <a:pt x="59" y="314"/>
                  </a:lnTo>
                  <a:lnTo>
                    <a:pt x="61" y="316"/>
                  </a:lnTo>
                  <a:lnTo>
                    <a:pt x="61" y="316"/>
                  </a:lnTo>
                  <a:lnTo>
                    <a:pt x="61" y="318"/>
                  </a:lnTo>
                  <a:lnTo>
                    <a:pt x="61" y="322"/>
                  </a:lnTo>
                  <a:lnTo>
                    <a:pt x="61" y="324"/>
                  </a:lnTo>
                  <a:lnTo>
                    <a:pt x="59" y="324"/>
                  </a:lnTo>
                  <a:lnTo>
                    <a:pt x="59" y="326"/>
                  </a:lnTo>
                  <a:lnTo>
                    <a:pt x="53" y="330"/>
                  </a:lnTo>
                  <a:lnTo>
                    <a:pt x="51" y="332"/>
                  </a:lnTo>
                  <a:lnTo>
                    <a:pt x="49" y="336"/>
                  </a:lnTo>
                  <a:lnTo>
                    <a:pt x="47" y="340"/>
                  </a:lnTo>
                  <a:lnTo>
                    <a:pt x="47" y="342"/>
                  </a:lnTo>
                  <a:lnTo>
                    <a:pt x="45" y="342"/>
                  </a:lnTo>
                  <a:lnTo>
                    <a:pt x="45" y="342"/>
                  </a:lnTo>
                  <a:lnTo>
                    <a:pt x="45" y="347"/>
                  </a:lnTo>
                  <a:lnTo>
                    <a:pt x="43" y="349"/>
                  </a:lnTo>
                  <a:lnTo>
                    <a:pt x="43" y="349"/>
                  </a:lnTo>
                  <a:lnTo>
                    <a:pt x="43" y="349"/>
                  </a:lnTo>
                  <a:lnTo>
                    <a:pt x="37" y="353"/>
                  </a:lnTo>
                  <a:lnTo>
                    <a:pt x="37" y="355"/>
                  </a:lnTo>
                  <a:lnTo>
                    <a:pt x="33" y="359"/>
                  </a:lnTo>
                  <a:lnTo>
                    <a:pt x="29" y="361"/>
                  </a:lnTo>
                  <a:lnTo>
                    <a:pt x="29" y="361"/>
                  </a:lnTo>
                  <a:lnTo>
                    <a:pt x="27" y="361"/>
                  </a:lnTo>
                  <a:lnTo>
                    <a:pt x="27" y="363"/>
                  </a:lnTo>
                  <a:lnTo>
                    <a:pt x="27" y="363"/>
                  </a:lnTo>
                  <a:lnTo>
                    <a:pt x="25" y="365"/>
                  </a:lnTo>
                  <a:lnTo>
                    <a:pt x="20" y="371"/>
                  </a:lnTo>
                  <a:lnTo>
                    <a:pt x="18" y="375"/>
                  </a:lnTo>
                  <a:lnTo>
                    <a:pt x="16" y="375"/>
                  </a:lnTo>
                  <a:lnTo>
                    <a:pt x="14" y="377"/>
                  </a:lnTo>
                  <a:lnTo>
                    <a:pt x="10" y="381"/>
                  </a:lnTo>
                  <a:lnTo>
                    <a:pt x="4" y="386"/>
                  </a:lnTo>
                  <a:lnTo>
                    <a:pt x="2" y="388"/>
                  </a:lnTo>
                  <a:lnTo>
                    <a:pt x="2" y="390"/>
                  </a:lnTo>
                  <a:lnTo>
                    <a:pt x="0" y="390"/>
                  </a:lnTo>
                  <a:lnTo>
                    <a:pt x="0" y="390"/>
                  </a:lnTo>
                  <a:lnTo>
                    <a:pt x="2" y="394"/>
                  </a:lnTo>
                  <a:lnTo>
                    <a:pt x="2" y="396"/>
                  </a:lnTo>
                  <a:lnTo>
                    <a:pt x="2" y="400"/>
                  </a:lnTo>
                  <a:lnTo>
                    <a:pt x="2" y="402"/>
                  </a:lnTo>
                  <a:lnTo>
                    <a:pt x="4" y="406"/>
                  </a:lnTo>
                  <a:lnTo>
                    <a:pt x="4" y="408"/>
                  </a:lnTo>
                  <a:lnTo>
                    <a:pt x="4" y="412"/>
                  </a:lnTo>
                  <a:lnTo>
                    <a:pt x="6" y="414"/>
                  </a:lnTo>
                  <a:lnTo>
                    <a:pt x="6" y="418"/>
                  </a:lnTo>
                  <a:lnTo>
                    <a:pt x="8" y="418"/>
                  </a:lnTo>
                  <a:lnTo>
                    <a:pt x="20" y="416"/>
                  </a:lnTo>
                  <a:lnTo>
                    <a:pt x="31" y="414"/>
                  </a:lnTo>
                  <a:lnTo>
                    <a:pt x="41" y="412"/>
                  </a:lnTo>
                  <a:lnTo>
                    <a:pt x="53" y="410"/>
                  </a:lnTo>
                  <a:lnTo>
                    <a:pt x="63" y="408"/>
                  </a:lnTo>
                  <a:lnTo>
                    <a:pt x="74" y="406"/>
                  </a:lnTo>
                  <a:lnTo>
                    <a:pt x="86" y="404"/>
                  </a:lnTo>
                  <a:lnTo>
                    <a:pt x="96" y="400"/>
                  </a:lnTo>
                  <a:lnTo>
                    <a:pt x="106" y="398"/>
                  </a:lnTo>
                  <a:lnTo>
                    <a:pt x="119" y="396"/>
                  </a:lnTo>
                  <a:lnTo>
                    <a:pt x="129" y="394"/>
                  </a:lnTo>
                  <a:lnTo>
                    <a:pt x="139" y="392"/>
                  </a:lnTo>
                  <a:lnTo>
                    <a:pt x="152" y="390"/>
                  </a:lnTo>
                  <a:lnTo>
                    <a:pt x="162" y="388"/>
                  </a:lnTo>
                  <a:lnTo>
                    <a:pt x="172" y="386"/>
                  </a:lnTo>
                  <a:lnTo>
                    <a:pt x="184" y="383"/>
                  </a:lnTo>
                  <a:lnTo>
                    <a:pt x="195" y="381"/>
                  </a:lnTo>
                  <a:lnTo>
                    <a:pt x="205" y="379"/>
                  </a:lnTo>
                  <a:lnTo>
                    <a:pt x="217" y="377"/>
                  </a:lnTo>
                  <a:lnTo>
                    <a:pt x="227" y="375"/>
                  </a:lnTo>
                  <a:lnTo>
                    <a:pt x="238" y="371"/>
                  </a:lnTo>
                  <a:lnTo>
                    <a:pt x="250" y="369"/>
                  </a:lnTo>
                  <a:lnTo>
                    <a:pt x="260" y="367"/>
                  </a:lnTo>
                  <a:lnTo>
                    <a:pt x="270" y="365"/>
                  </a:lnTo>
                  <a:lnTo>
                    <a:pt x="283" y="363"/>
                  </a:lnTo>
                  <a:lnTo>
                    <a:pt x="293" y="361"/>
                  </a:lnTo>
                  <a:lnTo>
                    <a:pt x="303" y="359"/>
                  </a:lnTo>
                  <a:lnTo>
                    <a:pt x="315" y="355"/>
                  </a:lnTo>
                  <a:lnTo>
                    <a:pt x="326" y="353"/>
                  </a:lnTo>
                  <a:lnTo>
                    <a:pt x="336" y="351"/>
                  </a:lnTo>
                  <a:lnTo>
                    <a:pt x="348" y="349"/>
                  </a:lnTo>
                  <a:lnTo>
                    <a:pt x="358" y="347"/>
                  </a:lnTo>
                  <a:lnTo>
                    <a:pt x="360" y="345"/>
                  </a:lnTo>
                  <a:lnTo>
                    <a:pt x="360" y="345"/>
                  </a:lnTo>
                  <a:lnTo>
                    <a:pt x="360" y="347"/>
                  </a:lnTo>
                  <a:lnTo>
                    <a:pt x="362" y="349"/>
                  </a:lnTo>
                  <a:lnTo>
                    <a:pt x="367" y="349"/>
                  </a:lnTo>
                  <a:lnTo>
                    <a:pt x="369" y="349"/>
                  </a:lnTo>
                  <a:lnTo>
                    <a:pt x="369" y="351"/>
                  </a:lnTo>
                  <a:lnTo>
                    <a:pt x="371" y="353"/>
                  </a:lnTo>
                  <a:lnTo>
                    <a:pt x="371" y="355"/>
                  </a:lnTo>
                  <a:lnTo>
                    <a:pt x="373" y="357"/>
                  </a:lnTo>
                  <a:lnTo>
                    <a:pt x="377" y="355"/>
                  </a:lnTo>
                  <a:lnTo>
                    <a:pt x="377" y="355"/>
                  </a:lnTo>
                  <a:lnTo>
                    <a:pt x="379" y="355"/>
                  </a:lnTo>
                  <a:lnTo>
                    <a:pt x="383" y="357"/>
                  </a:lnTo>
                  <a:lnTo>
                    <a:pt x="383" y="357"/>
                  </a:lnTo>
                  <a:lnTo>
                    <a:pt x="385" y="357"/>
                  </a:lnTo>
                  <a:lnTo>
                    <a:pt x="385" y="359"/>
                  </a:lnTo>
                  <a:lnTo>
                    <a:pt x="385" y="359"/>
                  </a:lnTo>
                  <a:lnTo>
                    <a:pt x="385" y="361"/>
                  </a:lnTo>
                  <a:lnTo>
                    <a:pt x="385" y="363"/>
                  </a:lnTo>
                  <a:lnTo>
                    <a:pt x="387" y="363"/>
                  </a:lnTo>
                  <a:lnTo>
                    <a:pt x="389" y="363"/>
                  </a:lnTo>
                  <a:lnTo>
                    <a:pt x="389" y="365"/>
                  </a:lnTo>
                  <a:lnTo>
                    <a:pt x="389" y="367"/>
                  </a:lnTo>
                  <a:lnTo>
                    <a:pt x="389" y="367"/>
                  </a:lnTo>
                  <a:lnTo>
                    <a:pt x="389" y="369"/>
                  </a:lnTo>
                  <a:lnTo>
                    <a:pt x="391" y="371"/>
                  </a:lnTo>
                  <a:lnTo>
                    <a:pt x="391" y="375"/>
                  </a:lnTo>
                  <a:lnTo>
                    <a:pt x="391" y="379"/>
                  </a:lnTo>
                  <a:lnTo>
                    <a:pt x="393" y="381"/>
                  </a:lnTo>
                  <a:lnTo>
                    <a:pt x="393" y="381"/>
                  </a:lnTo>
                  <a:lnTo>
                    <a:pt x="399" y="390"/>
                  </a:lnTo>
                  <a:lnTo>
                    <a:pt x="401" y="390"/>
                  </a:lnTo>
                  <a:lnTo>
                    <a:pt x="403" y="392"/>
                  </a:lnTo>
                  <a:lnTo>
                    <a:pt x="405" y="392"/>
                  </a:lnTo>
                  <a:lnTo>
                    <a:pt x="408" y="392"/>
                  </a:lnTo>
                  <a:lnTo>
                    <a:pt x="410" y="394"/>
                  </a:lnTo>
                  <a:lnTo>
                    <a:pt x="410" y="394"/>
                  </a:lnTo>
                  <a:lnTo>
                    <a:pt x="412" y="394"/>
                  </a:lnTo>
                  <a:lnTo>
                    <a:pt x="416" y="392"/>
                  </a:lnTo>
                  <a:lnTo>
                    <a:pt x="418" y="394"/>
                  </a:lnTo>
                  <a:lnTo>
                    <a:pt x="420" y="394"/>
                  </a:lnTo>
                  <a:lnTo>
                    <a:pt x="420" y="394"/>
                  </a:lnTo>
                  <a:lnTo>
                    <a:pt x="420" y="394"/>
                  </a:lnTo>
                  <a:lnTo>
                    <a:pt x="422" y="392"/>
                  </a:lnTo>
                  <a:lnTo>
                    <a:pt x="422" y="394"/>
                  </a:lnTo>
                  <a:lnTo>
                    <a:pt x="422" y="394"/>
                  </a:lnTo>
                  <a:lnTo>
                    <a:pt x="424" y="396"/>
                  </a:lnTo>
                  <a:lnTo>
                    <a:pt x="424" y="396"/>
                  </a:lnTo>
                  <a:lnTo>
                    <a:pt x="426" y="398"/>
                  </a:lnTo>
                  <a:lnTo>
                    <a:pt x="428" y="400"/>
                  </a:lnTo>
                  <a:lnTo>
                    <a:pt x="436" y="402"/>
                  </a:lnTo>
                  <a:lnTo>
                    <a:pt x="444" y="406"/>
                  </a:lnTo>
                  <a:lnTo>
                    <a:pt x="455" y="408"/>
                  </a:lnTo>
                  <a:lnTo>
                    <a:pt x="463" y="412"/>
                  </a:lnTo>
                  <a:lnTo>
                    <a:pt x="473" y="414"/>
                  </a:lnTo>
                  <a:lnTo>
                    <a:pt x="481" y="416"/>
                  </a:lnTo>
                  <a:lnTo>
                    <a:pt x="492" y="420"/>
                  </a:lnTo>
                  <a:lnTo>
                    <a:pt x="500" y="422"/>
                  </a:lnTo>
                  <a:close/>
                  <a:moveTo>
                    <a:pt x="45" y="302"/>
                  </a:moveTo>
                  <a:lnTo>
                    <a:pt x="47" y="302"/>
                  </a:lnTo>
                  <a:lnTo>
                    <a:pt x="47" y="304"/>
                  </a:lnTo>
                  <a:lnTo>
                    <a:pt x="49" y="304"/>
                  </a:lnTo>
                  <a:lnTo>
                    <a:pt x="51" y="304"/>
                  </a:lnTo>
                  <a:lnTo>
                    <a:pt x="53" y="297"/>
                  </a:lnTo>
                  <a:lnTo>
                    <a:pt x="53" y="295"/>
                  </a:lnTo>
                  <a:lnTo>
                    <a:pt x="53" y="295"/>
                  </a:lnTo>
                  <a:lnTo>
                    <a:pt x="51" y="295"/>
                  </a:lnTo>
                  <a:lnTo>
                    <a:pt x="49" y="295"/>
                  </a:lnTo>
                  <a:lnTo>
                    <a:pt x="47" y="295"/>
                  </a:lnTo>
                  <a:lnTo>
                    <a:pt x="47" y="295"/>
                  </a:lnTo>
                  <a:lnTo>
                    <a:pt x="45" y="295"/>
                  </a:lnTo>
                  <a:lnTo>
                    <a:pt x="45" y="297"/>
                  </a:lnTo>
                  <a:lnTo>
                    <a:pt x="45" y="302"/>
                  </a:lnTo>
                  <a:lnTo>
                    <a:pt x="45" y="302"/>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NY</a:t>
              </a:r>
            </a:p>
          </p:txBody>
        </p:sp>
        <p:sp>
          <p:nvSpPr>
            <p:cNvPr id="24" name="Freeform 24">
              <a:extLst>
                <a:ext uri="{FF2B5EF4-FFF2-40B4-BE49-F238E27FC236}">
                  <a16:creationId xmlns:a16="http://schemas.microsoft.com/office/drawing/2014/main" id="{EF4DA0E3-8516-41BA-BFEC-7BC911050E78}"/>
                </a:ext>
              </a:extLst>
            </p:cNvPr>
            <p:cNvSpPr>
              <a:spLocks noEditPoints="1"/>
            </p:cNvSpPr>
            <p:nvPr/>
          </p:nvSpPr>
          <p:spPr bwMode="auto">
            <a:xfrm>
              <a:off x="4767" y="740"/>
              <a:ext cx="117" cy="258"/>
            </a:xfrm>
            <a:custGeom>
              <a:avLst/>
              <a:gdLst>
                <a:gd name="T0" fmla="*/ 99 w 117"/>
                <a:gd name="T1" fmla="*/ 197 h 258"/>
                <a:gd name="T2" fmla="*/ 105 w 117"/>
                <a:gd name="T3" fmla="*/ 190 h 258"/>
                <a:gd name="T4" fmla="*/ 115 w 117"/>
                <a:gd name="T5" fmla="*/ 156 h 258"/>
                <a:gd name="T6" fmla="*/ 109 w 117"/>
                <a:gd name="T7" fmla="*/ 182 h 258"/>
                <a:gd name="T8" fmla="*/ 115 w 117"/>
                <a:gd name="T9" fmla="*/ 156 h 258"/>
                <a:gd name="T10" fmla="*/ 115 w 117"/>
                <a:gd name="T11" fmla="*/ 121 h 258"/>
                <a:gd name="T12" fmla="*/ 115 w 117"/>
                <a:gd name="T13" fmla="*/ 98 h 258"/>
                <a:gd name="T14" fmla="*/ 109 w 117"/>
                <a:gd name="T15" fmla="*/ 84 h 258"/>
                <a:gd name="T16" fmla="*/ 90 w 117"/>
                <a:gd name="T17" fmla="*/ 86 h 258"/>
                <a:gd name="T18" fmla="*/ 84 w 117"/>
                <a:gd name="T19" fmla="*/ 76 h 258"/>
                <a:gd name="T20" fmla="*/ 86 w 117"/>
                <a:gd name="T21" fmla="*/ 63 h 258"/>
                <a:gd name="T22" fmla="*/ 90 w 117"/>
                <a:gd name="T23" fmla="*/ 55 h 258"/>
                <a:gd name="T24" fmla="*/ 97 w 117"/>
                <a:gd name="T25" fmla="*/ 55 h 258"/>
                <a:gd name="T26" fmla="*/ 99 w 117"/>
                <a:gd name="T27" fmla="*/ 43 h 258"/>
                <a:gd name="T28" fmla="*/ 74 w 117"/>
                <a:gd name="T29" fmla="*/ 14 h 258"/>
                <a:gd name="T30" fmla="*/ 27 w 117"/>
                <a:gd name="T31" fmla="*/ 2 h 258"/>
                <a:gd name="T32" fmla="*/ 23 w 117"/>
                <a:gd name="T33" fmla="*/ 6 h 258"/>
                <a:gd name="T34" fmla="*/ 15 w 117"/>
                <a:gd name="T35" fmla="*/ 29 h 258"/>
                <a:gd name="T36" fmla="*/ 13 w 117"/>
                <a:gd name="T37" fmla="*/ 33 h 258"/>
                <a:gd name="T38" fmla="*/ 2 w 117"/>
                <a:gd name="T39" fmla="*/ 45 h 258"/>
                <a:gd name="T40" fmla="*/ 4 w 117"/>
                <a:gd name="T41" fmla="*/ 51 h 258"/>
                <a:gd name="T42" fmla="*/ 9 w 117"/>
                <a:gd name="T43" fmla="*/ 53 h 258"/>
                <a:gd name="T44" fmla="*/ 9 w 117"/>
                <a:gd name="T45" fmla="*/ 65 h 258"/>
                <a:gd name="T46" fmla="*/ 2 w 117"/>
                <a:gd name="T47" fmla="*/ 72 h 258"/>
                <a:gd name="T48" fmla="*/ 4 w 117"/>
                <a:gd name="T49" fmla="*/ 80 h 258"/>
                <a:gd name="T50" fmla="*/ 9 w 117"/>
                <a:gd name="T51" fmla="*/ 90 h 258"/>
                <a:gd name="T52" fmla="*/ 23 w 117"/>
                <a:gd name="T53" fmla="*/ 104 h 258"/>
                <a:gd name="T54" fmla="*/ 39 w 117"/>
                <a:gd name="T55" fmla="*/ 113 h 258"/>
                <a:gd name="T56" fmla="*/ 52 w 117"/>
                <a:gd name="T57" fmla="*/ 129 h 258"/>
                <a:gd name="T58" fmla="*/ 39 w 117"/>
                <a:gd name="T59" fmla="*/ 137 h 258"/>
                <a:gd name="T60" fmla="*/ 29 w 117"/>
                <a:gd name="T61" fmla="*/ 154 h 258"/>
                <a:gd name="T62" fmla="*/ 27 w 117"/>
                <a:gd name="T63" fmla="*/ 162 h 258"/>
                <a:gd name="T64" fmla="*/ 21 w 117"/>
                <a:gd name="T65" fmla="*/ 166 h 258"/>
                <a:gd name="T66" fmla="*/ 4 w 117"/>
                <a:gd name="T67" fmla="*/ 184 h 258"/>
                <a:gd name="T68" fmla="*/ 2 w 117"/>
                <a:gd name="T69" fmla="*/ 190 h 258"/>
                <a:gd name="T70" fmla="*/ 4 w 117"/>
                <a:gd name="T71" fmla="*/ 201 h 258"/>
                <a:gd name="T72" fmla="*/ 4 w 117"/>
                <a:gd name="T73" fmla="*/ 211 h 258"/>
                <a:gd name="T74" fmla="*/ 23 w 117"/>
                <a:gd name="T75" fmla="*/ 221 h 258"/>
                <a:gd name="T76" fmla="*/ 29 w 117"/>
                <a:gd name="T77" fmla="*/ 225 h 258"/>
                <a:gd name="T78" fmla="*/ 41 w 117"/>
                <a:gd name="T79" fmla="*/ 229 h 258"/>
                <a:gd name="T80" fmla="*/ 45 w 117"/>
                <a:gd name="T81" fmla="*/ 233 h 258"/>
                <a:gd name="T82" fmla="*/ 54 w 117"/>
                <a:gd name="T83" fmla="*/ 229 h 258"/>
                <a:gd name="T84" fmla="*/ 62 w 117"/>
                <a:gd name="T85" fmla="*/ 229 h 258"/>
                <a:gd name="T86" fmla="*/ 64 w 117"/>
                <a:gd name="T87" fmla="*/ 252 h 258"/>
                <a:gd name="T88" fmla="*/ 68 w 117"/>
                <a:gd name="T89" fmla="*/ 256 h 258"/>
                <a:gd name="T90" fmla="*/ 76 w 117"/>
                <a:gd name="T91" fmla="*/ 242 h 258"/>
                <a:gd name="T92" fmla="*/ 82 w 117"/>
                <a:gd name="T93" fmla="*/ 233 h 258"/>
                <a:gd name="T94" fmla="*/ 78 w 117"/>
                <a:gd name="T95" fmla="*/ 233 h 258"/>
                <a:gd name="T96" fmla="*/ 86 w 117"/>
                <a:gd name="T97" fmla="*/ 219 h 258"/>
                <a:gd name="T98" fmla="*/ 82 w 117"/>
                <a:gd name="T99" fmla="*/ 213 h 258"/>
                <a:gd name="T100" fmla="*/ 90 w 117"/>
                <a:gd name="T101" fmla="*/ 205 h 258"/>
                <a:gd name="T102" fmla="*/ 95 w 117"/>
                <a:gd name="T103" fmla="*/ 207 h 258"/>
                <a:gd name="T104" fmla="*/ 95 w 117"/>
                <a:gd name="T105" fmla="*/ 197 h 258"/>
                <a:gd name="T106" fmla="*/ 99 w 117"/>
                <a:gd name="T107" fmla="*/ 193 h 258"/>
                <a:gd name="T108" fmla="*/ 97 w 117"/>
                <a:gd name="T109" fmla="*/ 182 h 258"/>
                <a:gd name="T110" fmla="*/ 105 w 117"/>
                <a:gd name="T111" fmla="*/ 184 h 258"/>
                <a:gd name="T112" fmla="*/ 105 w 117"/>
                <a:gd name="T113" fmla="*/ 174 h 258"/>
                <a:gd name="T114" fmla="*/ 111 w 117"/>
                <a:gd name="T115" fmla="*/ 166 h 258"/>
                <a:gd name="T116" fmla="*/ 109 w 117"/>
                <a:gd name="T117" fmla="*/ 154 h 258"/>
                <a:gd name="T118" fmla="*/ 111 w 117"/>
                <a:gd name="T119" fmla="*/ 139 h 258"/>
                <a:gd name="T120" fmla="*/ 109 w 117"/>
                <a:gd name="T121" fmla="*/ 131 h 258"/>
                <a:gd name="T122" fmla="*/ 113 w 117"/>
                <a:gd name="T123" fmla="*/ 123 h 258"/>
                <a:gd name="T124" fmla="*/ 115 w 117"/>
                <a:gd name="T125"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258">
                  <a:moveTo>
                    <a:pt x="101" y="190"/>
                  </a:moveTo>
                  <a:lnTo>
                    <a:pt x="103" y="193"/>
                  </a:lnTo>
                  <a:lnTo>
                    <a:pt x="101" y="193"/>
                  </a:lnTo>
                  <a:lnTo>
                    <a:pt x="101" y="197"/>
                  </a:lnTo>
                  <a:lnTo>
                    <a:pt x="101" y="197"/>
                  </a:lnTo>
                  <a:lnTo>
                    <a:pt x="99" y="197"/>
                  </a:lnTo>
                  <a:lnTo>
                    <a:pt x="99" y="197"/>
                  </a:lnTo>
                  <a:lnTo>
                    <a:pt x="97" y="195"/>
                  </a:lnTo>
                  <a:lnTo>
                    <a:pt x="97" y="197"/>
                  </a:lnTo>
                  <a:lnTo>
                    <a:pt x="99" y="199"/>
                  </a:lnTo>
                  <a:lnTo>
                    <a:pt x="101" y="199"/>
                  </a:lnTo>
                  <a:lnTo>
                    <a:pt x="103" y="197"/>
                  </a:lnTo>
                  <a:lnTo>
                    <a:pt x="105" y="193"/>
                  </a:lnTo>
                  <a:lnTo>
                    <a:pt x="105" y="190"/>
                  </a:lnTo>
                  <a:lnTo>
                    <a:pt x="107" y="190"/>
                  </a:lnTo>
                  <a:lnTo>
                    <a:pt x="107" y="188"/>
                  </a:lnTo>
                  <a:lnTo>
                    <a:pt x="107" y="188"/>
                  </a:lnTo>
                  <a:lnTo>
                    <a:pt x="103" y="188"/>
                  </a:lnTo>
                  <a:lnTo>
                    <a:pt x="101" y="190"/>
                  </a:lnTo>
                  <a:close/>
                  <a:moveTo>
                    <a:pt x="115" y="156"/>
                  </a:moveTo>
                  <a:lnTo>
                    <a:pt x="115" y="156"/>
                  </a:lnTo>
                  <a:lnTo>
                    <a:pt x="115" y="160"/>
                  </a:lnTo>
                  <a:lnTo>
                    <a:pt x="115" y="162"/>
                  </a:lnTo>
                  <a:lnTo>
                    <a:pt x="109" y="176"/>
                  </a:lnTo>
                  <a:lnTo>
                    <a:pt x="109" y="180"/>
                  </a:lnTo>
                  <a:lnTo>
                    <a:pt x="109" y="180"/>
                  </a:lnTo>
                  <a:lnTo>
                    <a:pt x="109" y="180"/>
                  </a:lnTo>
                  <a:lnTo>
                    <a:pt x="109" y="182"/>
                  </a:lnTo>
                  <a:lnTo>
                    <a:pt x="111" y="178"/>
                  </a:lnTo>
                  <a:lnTo>
                    <a:pt x="113" y="170"/>
                  </a:lnTo>
                  <a:lnTo>
                    <a:pt x="115" y="166"/>
                  </a:lnTo>
                  <a:lnTo>
                    <a:pt x="115" y="162"/>
                  </a:lnTo>
                  <a:lnTo>
                    <a:pt x="117" y="158"/>
                  </a:lnTo>
                  <a:lnTo>
                    <a:pt x="117" y="154"/>
                  </a:lnTo>
                  <a:lnTo>
                    <a:pt x="115" y="156"/>
                  </a:lnTo>
                  <a:close/>
                  <a:moveTo>
                    <a:pt x="115" y="139"/>
                  </a:moveTo>
                  <a:lnTo>
                    <a:pt x="117" y="135"/>
                  </a:lnTo>
                  <a:lnTo>
                    <a:pt x="115" y="135"/>
                  </a:lnTo>
                  <a:lnTo>
                    <a:pt x="115" y="133"/>
                  </a:lnTo>
                  <a:lnTo>
                    <a:pt x="115" y="127"/>
                  </a:lnTo>
                  <a:lnTo>
                    <a:pt x="115" y="123"/>
                  </a:lnTo>
                  <a:lnTo>
                    <a:pt x="115" y="121"/>
                  </a:lnTo>
                  <a:lnTo>
                    <a:pt x="113" y="119"/>
                  </a:lnTo>
                  <a:lnTo>
                    <a:pt x="113" y="119"/>
                  </a:lnTo>
                  <a:lnTo>
                    <a:pt x="113" y="115"/>
                  </a:lnTo>
                  <a:lnTo>
                    <a:pt x="113" y="106"/>
                  </a:lnTo>
                  <a:lnTo>
                    <a:pt x="113" y="104"/>
                  </a:lnTo>
                  <a:lnTo>
                    <a:pt x="113" y="100"/>
                  </a:lnTo>
                  <a:lnTo>
                    <a:pt x="115" y="98"/>
                  </a:lnTo>
                  <a:lnTo>
                    <a:pt x="115" y="96"/>
                  </a:lnTo>
                  <a:lnTo>
                    <a:pt x="111" y="82"/>
                  </a:lnTo>
                  <a:lnTo>
                    <a:pt x="109" y="80"/>
                  </a:lnTo>
                  <a:lnTo>
                    <a:pt x="107" y="78"/>
                  </a:lnTo>
                  <a:lnTo>
                    <a:pt x="107" y="80"/>
                  </a:lnTo>
                  <a:lnTo>
                    <a:pt x="107" y="82"/>
                  </a:lnTo>
                  <a:lnTo>
                    <a:pt x="109" y="84"/>
                  </a:lnTo>
                  <a:lnTo>
                    <a:pt x="111" y="84"/>
                  </a:lnTo>
                  <a:lnTo>
                    <a:pt x="109" y="86"/>
                  </a:lnTo>
                  <a:lnTo>
                    <a:pt x="105" y="84"/>
                  </a:lnTo>
                  <a:lnTo>
                    <a:pt x="97" y="84"/>
                  </a:lnTo>
                  <a:lnTo>
                    <a:pt x="95" y="84"/>
                  </a:lnTo>
                  <a:lnTo>
                    <a:pt x="90" y="86"/>
                  </a:lnTo>
                  <a:lnTo>
                    <a:pt x="90" y="86"/>
                  </a:lnTo>
                  <a:lnTo>
                    <a:pt x="88" y="84"/>
                  </a:lnTo>
                  <a:lnTo>
                    <a:pt x="86" y="84"/>
                  </a:lnTo>
                  <a:lnTo>
                    <a:pt x="84" y="84"/>
                  </a:lnTo>
                  <a:lnTo>
                    <a:pt x="84" y="82"/>
                  </a:lnTo>
                  <a:lnTo>
                    <a:pt x="84" y="80"/>
                  </a:lnTo>
                  <a:lnTo>
                    <a:pt x="84" y="78"/>
                  </a:lnTo>
                  <a:lnTo>
                    <a:pt x="84" y="76"/>
                  </a:lnTo>
                  <a:lnTo>
                    <a:pt x="84" y="76"/>
                  </a:lnTo>
                  <a:lnTo>
                    <a:pt x="84" y="74"/>
                  </a:lnTo>
                  <a:lnTo>
                    <a:pt x="84" y="72"/>
                  </a:lnTo>
                  <a:lnTo>
                    <a:pt x="86" y="72"/>
                  </a:lnTo>
                  <a:lnTo>
                    <a:pt x="86" y="70"/>
                  </a:lnTo>
                  <a:lnTo>
                    <a:pt x="86" y="65"/>
                  </a:lnTo>
                  <a:lnTo>
                    <a:pt x="86" y="63"/>
                  </a:lnTo>
                  <a:lnTo>
                    <a:pt x="86" y="61"/>
                  </a:lnTo>
                  <a:lnTo>
                    <a:pt x="88" y="61"/>
                  </a:lnTo>
                  <a:lnTo>
                    <a:pt x="88" y="59"/>
                  </a:lnTo>
                  <a:lnTo>
                    <a:pt x="88" y="59"/>
                  </a:lnTo>
                  <a:lnTo>
                    <a:pt x="88" y="57"/>
                  </a:lnTo>
                  <a:lnTo>
                    <a:pt x="90" y="55"/>
                  </a:lnTo>
                  <a:lnTo>
                    <a:pt x="90" y="55"/>
                  </a:lnTo>
                  <a:lnTo>
                    <a:pt x="93" y="55"/>
                  </a:lnTo>
                  <a:lnTo>
                    <a:pt x="90" y="61"/>
                  </a:lnTo>
                  <a:lnTo>
                    <a:pt x="93" y="59"/>
                  </a:lnTo>
                  <a:lnTo>
                    <a:pt x="93" y="59"/>
                  </a:lnTo>
                  <a:lnTo>
                    <a:pt x="95" y="59"/>
                  </a:lnTo>
                  <a:lnTo>
                    <a:pt x="95" y="57"/>
                  </a:lnTo>
                  <a:lnTo>
                    <a:pt x="97" y="55"/>
                  </a:lnTo>
                  <a:lnTo>
                    <a:pt x="99" y="53"/>
                  </a:lnTo>
                  <a:lnTo>
                    <a:pt x="99" y="51"/>
                  </a:lnTo>
                  <a:lnTo>
                    <a:pt x="99" y="51"/>
                  </a:lnTo>
                  <a:lnTo>
                    <a:pt x="99" y="49"/>
                  </a:lnTo>
                  <a:lnTo>
                    <a:pt x="99" y="49"/>
                  </a:lnTo>
                  <a:lnTo>
                    <a:pt x="99" y="47"/>
                  </a:lnTo>
                  <a:lnTo>
                    <a:pt x="99" y="43"/>
                  </a:lnTo>
                  <a:lnTo>
                    <a:pt x="101" y="37"/>
                  </a:lnTo>
                  <a:lnTo>
                    <a:pt x="101" y="29"/>
                  </a:lnTo>
                  <a:lnTo>
                    <a:pt x="101" y="24"/>
                  </a:lnTo>
                  <a:lnTo>
                    <a:pt x="101" y="22"/>
                  </a:lnTo>
                  <a:lnTo>
                    <a:pt x="93" y="20"/>
                  </a:lnTo>
                  <a:lnTo>
                    <a:pt x="82" y="16"/>
                  </a:lnTo>
                  <a:lnTo>
                    <a:pt x="74" y="14"/>
                  </a:lnTo>
                  <a:lnTo>
                    <a:pt x="64" y="12"/>
                  </a:lnTo>
                  <a:lnTo>
                    <a:pt x="56" y="8"/>
                  </a:lnTo>
                  <a:lnTo>
                    <a:pt x="45" y="6"/>
                  </a:lnTo>
                  <a:lnTo>
                    <a:pt x="37" y="2"/>
                  </a:lnTo>
                  <a:lnTo>
                    <a:pt x="29" y="0"/>
                  </a:lnTo>
                  <a:lnTo>
                    <a:pt x="29" y="0"/>
                  </a:lnTo>
                  <a:lnTo>
                    <a:pt x="27" y="2"/>
                  </a:lnTo>
                  <a:lnTo>
                    <a:pt x="25" y="2"/>
                  </a:lnTo>
                  <a:lnTo>
                    <a:pt x="25" y="2"/>
                  </a:lnTo>
                  <a:lnTo>
                    <a:pt x="23" y="4"/>
                  </a:lnTo>
                  <a:lnTo>
                    <a:pt x="23" y="4"/>
                  </a:lnTo>
                  <a:lnTo>
                    <a:pt x="23" y="4"/>
                  </a:lnTo>
                  <a:lnTo>
                    <a:pt x="23" y="4"/>
                  </a:lnTo>
                  <a:lnTo>
                    <a:pt x="23" y="6"/>
                  </a:lnTo>
                  <a:lnTo>
                    <a:pt x="23" y="6"/>
                  </a:lnTo>
                  <a:lnTo>
                    <a:pt x="19" y="12"/>
                  </a:lnTo>
                  <a:lnTo>
                    <a:pt x="19" y="12"/>
                  </a:lnTo>
                  <a:lnTo>
                    <a:pt x="19" y="14"/>
                  </a:lnTo>
                  <a:lnTo>
                    <a:pt x="19" y="16"/>
                  </a:lnTo>
                  <a:lnTo>
                    <a:pt x="17" y="22"/>
                  </a:lnTo>
                  <a:lnTo>
                    <a:pt x="15" y="29"/>
                  </a:lnTo>
                  <a:lnTo>
                    <a:pt x="13" y="29"/>
                  </a:lnTo>
                  <a:lnTo>
                    <a:pt x="13" y="29"/>
                  </a:lnTo>
                  <a:lnTo>
                    <a:pt x="13" y="31"/>
                  </a:lnTo>
                  <a:lnTo>
                    <a:pt x="13" y="31"/>
                  </a:lnTo>
                  <a:lnTo>
                    <a:pt x="11" y="31"/>
                  </a:lnTo>
                  <a:lnTo>
                    <a:pt x="13" y="33"/>
                  </a:lnTo>
                  <a:lnTo>
                    <a:pt x="13" y="33"/>
                  </a:lnTo>
                  <a:lnTo>
                    <a:pt x="13" y="33"/>
                  </a:lnTo>
                  <a:lnTo>
                    <a:pt x="9" y="39"/>
                  </a:lnTo>
                  <a:lnTo>
                    <a:pt x="9" y="39"/>
                  </a:lnTo>
                  <a:lnTo>
                    <a:pt x="6" y="41"/>
                  </a:lnTo>
                  <a:lnTo>
                    <a:pt x="4" y="41"/>
                  </a:lnTo>
                  <a:lnTo>
                    <a:pt x="4" y="43"/>
                  </a:lnTo>
                  <a:lnTo>
                    <a:pt x="2" y="45"/>
                  </a:lnTo>
                  <a:lnTo>
                    <a:pt x="2" y="47"/>
                  </a:lnTo>
                  <a:lnTo>
                    <a:pt x="2" y="47"/>
                  </a:lnTo>
                  <a:lnTo>
                    <a:pt x="2" y="49"/>
                  </a:lnTo>
                  <a:lnTo>
                    <a:pt x="4" y="49"/>
                  </a:lnTo>
                  <a:lnTo>
                    <a:pt x="4" y="49"/>
                  </a:lnTo>
                  <a:lnTo>
                    <a:pt x="4" y="51"/>
                  </a:lnTo>
                  <a:lnTo>
                    <a:pt x="4" y="51"/>
                  </a:lnTo>
                  <a:lnTo>
                    <a:pt x="4" y="51"/>
                  </a:lnTo>
                  <a:lnTo>
                    <a:pt x="4" y="51"/>
                  </a:lnTo>
                  <a:lnTo>
                    <a:pt x="6" y="51"/>
                  </a:lnTo>
                  <a:lnTo>
                    <a:pt x="6" y="51"/>
                  </a:lnTo>
                  <a:lnTo>
                    <a:pt x="6" y="51"/>
                  </a:lnTo>
                  <a:lnTo>
                    <a:pt x="6" y="51"/>
                  </a:lnTo>
                  <a:lnTo>
                    <a:pt x="9" y="53"/>
                  </a:lnTo>
                  <a:lnTo>
                    <a:pt x="11" y="55"/>
                  </a:lnTo>
                  <a:lnTo>
                    <a:pt x="11" y="57"/>
                  </a:lnTo>
                  <a:lnTo>
                    <a:pt x="11" y="59"/>
                  </a:lnTo>
                  <a:lnTo>
                    <a:pt x="11" y="59"/>
                  </a:lnTo>
                  <a:lnTo>
                    <a:pt x="9" y="61"/>
                  </a:lnTo>
                  <a:lnTo>
                    <a:pt x="9" y="63"/>
                  </a:lnTo>
                  <a:lnTo>
                    <a:pt x="9" y="65"/>
                  </a:lnTo>
                  <a:lnTo>
                    <a:pt x="9" y="68"/>
                  </a:lnTo>
                  <a:lnTo>
                    <a:pt x="6" y="68"/>
                  </a:lnTo>
                  <a:lnTo>
                    <a:pt x="4" y="68"/>
                  </a:lnTo>
                  <a:lnTo>
                    <a:pt x="4" y="70"/>
                  </a:lnTo>
                  <a:lnTo>
                    <a:pt x="4" y="70"/>
                  </a:lnTo>
                  <a:lnTo>
                    <a:pt x="2" y="70"/>
                  </a:lnTo>
                  <a:lnTo>
                    <a:pt x="2" y="72"/>
                  </a:lnTo>
                  <a:lnTo>
                    <a:pt x="2" y="72"/>
                  </a:lnTo>
                  <a:lnTo>
                    <a:pt x="4" y="72"/>
                  </a:lnTo>
                  <a:lnTo>
                    <a:pt x="4" y="72"/>
                  </a:lnTo>
                  <a:lnTo>
                    <a:pt x="4" y="76"/>
                  </a:lnTo>
                  <a:lnTo>
                    <a:pt x="4" y="78"/>
                  </a:lnTo>
                  <a:lnTo>
                    <a:pt x="4" y="78"/>
                  </a:lnTo>
                  <a:lnTo>
                    <a:pt x="4" y="80"/>
                  </a:lnTo>
                  <a:lnTo>
                    <a:pt x="4" y="80"/>
                  </a:lnTo>
                  <a:lnTo>
                    <a:pt x="4" y="82"/>
                  </a:lnTo>
                  <a:lnTo>
                    <a:pt x="6" y="84"/>
                  </a:lnTo>
                  <a:lnTo>
                    <a:pt x="6" y="86"/>
                  </a:lnTo>
                  <a:lnTo>
                    <a:pt x="6" y="86"/>
                  </a:lnTo>
                  <a:lnTo>
                    <a:pt x="6" y="88"/>
                  </a:lnTo>
                  <a:lnTo>
                    <a:pt x="9" y="90"/>
                  </a:lnTo>
                  <a:lnTo>
                    <a:pt x="9" y="90"/>
                  </a:lnTo>
                  <a:lnTo>
                    <a:pt x="11" y="90"/>
                  </a:lnTo>
                  <a:lnTo>
                    <a:pt x="17" y="90"/>
                  </a:lnTo>
                  <a:lnTo>
                    <a:pt x="19" y="92"/>
                  </a:lnTo>
                  <a:lnTo>
                    <a:pt x="21" y="100"/>
                  </a:lnTo>
                  <a:lnTo>
                    <a:pt x="21" y="102"/>
                  </a:lnTo>
                  <a:lnTo>
                    <a:pt x="23" y="104"/>
                  </a:lnTo>
                  <a:lnTo>
                    <a:pt x="25" y="104"/>
                  </a:lnTo>
                  <a:lnTo>
                    <a:pt x="29" y="102"/>
                  </a:lnTo>
                  <a:lnTo>
                    <a:pt x="31" y="104"/>
                  </a:lnTo>
                  <a:lnTo>
                    <a:pt x="33" y="108"/>
                  </a:lnTo>
                  <a:lnTo>
                    <a:pt x="37" y="111"/>
                  </a:lnTo>
                  <a:lnTo>
                    <a:pt x="39" y="111"/>
                  </a:lnTo>
                  <a:lnTo>
                    <a:pt x="39" y="113"/>
                  </a:lnTo>
                  <a:lnTo>
                    <a:pt x="41" y="115"/>
                  </a:lnTo>
                  <a:lnTo>
                    <a:pt x="45" y="119"/>
                  </a:lnTo>
                  <a:lnTo>
                    <a:pt x="52" y="121"/>
                  </a:lnTo>
                  <a:lnTo>
                    <a:pt x="54" y="123"/>
                  </a:lnTo>
                  <a:lnTo>
                    <a:pt x="56" y="125"/>
                  </a:lnTo>
                  <a:lnTo>
                    <a:pt x="54" y="127"/>
                  </a:lnTo>
                  <a:lnTo>
                    <a:pt x="52" y="129"/>
                  </a:lnTo>
                  <a:lnTo>
                    <a:pt x="50" y="129"/>
                  </a:lnTo>
                  <a:lnTo>
                    <a:pt x="47" y="131"/>
                  </a:lnTo>
                  <a:lnTo>
                    <a:pt x="47" y="131"/>
                  </a:lnTo>
                  <a:lnTo>
                    <a:pt x="45" y="135"/>
                  </a:lnTo>
                  <a:lnTo>
                    <a:pt x="43" y="135"/>
                  </a:lnTo>
                  <a:lnTo>
                    <a:pt x="41" y="137"/>
                  </a:lnTo>
                  <a:lnTo>
                    <a:pt x="39" y="137"/>
                  </a:lnTo>
                  <a:lnTo>
                    <a:pt x="37" y="141"/>
                  </a:lnTo>
                  <a:lnTo>
                    <a:pt x="37" y="143"/>
                  </a:lnTo>
                  <a:lnTo>
                    <a:pt x="35" y="145"/>
                  </a:lnTo>
                  <a:lnTo>
                    <a:pt x="33" y="147"/>
                  </a:lnTo>
                  <a:lnTo>
                    <a:pt x="31" y="152"/>
                  </a:lnTo>
                  <a:lnTo>
                    <a:pt x="31" y="152"/>
                  </a:lnTo>
                  <a:lnTo>
                    <a:pt x="29" y="154"/>
                  </a:lnTo>
                  <a:lnTo>
                    <a:pt x="29" y="154"/>
                  </a:lnTo>
                  <a:lnTo>
                    <a:pt x="29" y="156"/>
                  </a:lnTo>
                  <a:lnTo>
                    <a:pt x="29" y="156"/>
                  </a:lnTo>
                  <a:lnTo>
                    <a:pt x="31" y="158"/>
                  </a:lnTo>
                  <a:lnTo>
                    <a:pt x="29" y="160"/>
                  </a:lnTo>
                  <a:lnTo>
                    <a:pt x="29" y="162"/>
                  </a:lnTo>
                  <a:lnTo>
                    <a:pt x="27" y="162"/>
                  </a:lnTo>
                  <a:lnTo>
                    <a:pt x="27" y="162"/>
                  </a:lnTo>
                  <a:lnTo>
                    <a:pt x="25" y="162"/>
                  </a:lnTo>
                  <a:lnTo>
                    <a:pt x="25" y="162"/>
                  </a:lnTo>
                  <a:lnTo>
                    <a:pt x="25" y="162"/>
                  </a:lnTo>
                  <a:lnTo>
                    <a:pt x="23" y="164"/>
                  </a:lnTo>
                  <a:lnTo>
                    <a:pt x="21" y="166"/>
                  </a:lnTo>
                  <a:lnTo>
                    <a:pt x="21" y="166"/>
                  </a:lnTo>
                  <a:lnTo>
                    <a:pt x="19" y="166"/>
                  </a:lnTo>
                  <a:lnTo>
                    <a:pt x="15" y="168"/>
                  </a:lnTo>
                  <a:lnTo>
                    <a:pt x="11" y="172"/>
                  </a:lnTo>
                  <a:lnTo>
                    <a:pt x="9" y="174"/>
                  </a:lnTo>
                  <a:lnTo>
                    <a:pt x="6" y="178"/>
                  </a:lnTo>
                  <a:lnTo>
                    <a:pt x="4" y="180"/>
                  </a:lnTo>
                  <a:lnTo>
                    <a:pt x="4" y="184"/>
                  </a:lnTo>
                  <a:lnTo>
                    <a:pt x="4" y="184"/>
                  </a:lnTo>
                  <a:lnTo>
                    <a:pt x="4" y="184"/>
                  </a:lnTo>
                  <a:lnTo>
                    <a:pt x="4" y="186"/>
                  </a:lnTo>
                  <a:lnTo>
                    <a:pt x="4" y="186"/>
                  </a:lnTo>
                  <a:lnTo>
                    <a:pt x="2" y="188"/>
                  </a:lnTo>
                  <a:lnTo>
                    <a:pt x="2" y="188"/>
                  </a:lnTo>
                  <a:lnTo>
                    <a:pt x="2" y="190"/>
                  </a:lnTo>
                  <a:lnTo>
                    <a:pt x="2" y="193"/>
                  </a:lnTo>
                  <a:lnTo>
                    <a:pt x="2" y="193"/>
                  </a:lnTo>
                  <a:lnTo>
                    <a:pt x="0" y="195"/>
                  </a:lnTo>
                  <a:lnTo>
                    <a:pt x="0" y="197"/>
                  </a:lnTo>
                  <a:lnTo>
                    <a:pt x="0" y="197"/>
                  </a:lnTo>
                  <a:lnTo>
                    <a:pt x="0" y="199"/>
                  </a:lnTo>
                  <a:lnTo>
                    <a:pt x="4" y="201"/>
                  </a:lnTo>
                  <a:lnTo>
                    <a:pt x="4" y="201"/>
                  </a:lnTo>
                  <a:lnTo>
                    <a:pt x="4" y="207"/>
                  </a:lnTo>
                  <a:lnTo>
                    <a:pt x="4" y="209"/>
                  </a:lnTo>
                  <a:lnTo>
                    <a:pt x="4" y="209"/>
                  </a:lnTo>
                  <a:lnTo>
                    <a:pt x="4" y="209"/>
                  </a:lnTo>
                  <a:lnTo>
                    <a:pt x="4" y="207"/>
                  </a:lnTo>
                  <a:lnTo>
                    <a:pt x="4" y="211"/>
                  </a:lnTo>
                  <a:lnTo>
                    <a:pt x="9" y="213"/>
                  </a:lnTo>
                  <a:lnTo>
                    <a:pt x="11" y="213"/>
                  </a:lnTo>
                  <a:lnTo>
                    <a:pt x="21" y="221"/>
                  </a:lnTo>
                  <a:lnTo>
                    <a:pt x="21" y="221"/>
                  </a:lnTo>
                  <a:lnTo>
                    <a:pt x="23" y="221"/>
                  </a:lnTo>
                  <a:lnTo>
                    <a:pt x="23" y="221"/>
                  </a:lnTo>
                  <a:lnTo>
                    <a:pt x="23" y="221"/>
                  </a:lnTo>
                  <a:lnTo>
                    <a:pt x="23" y="221"/>
                  </a:lnTo>
                  <a:lnTo>
                    <a:pt x="25" y="221"/>
                  </a:lnTo>
                  <a:lnTo>
                    <a:pt x="25" y="221"/>
                  </a:lnTo>
                  <a:lnTo>
                    <a:pt x="27" y="221"/>
                  </a:lnTo>
                  <a:lnTo>
                    <a:pt x="27" y="223"/>
                  </a:lnTo>
                  <a:lnTo>
                    <a:pt x="29" y="225"/>
                  </a:lnTo>
                  <a:lnTo>
                    <a:pt x="29" y="225"/>
                  </a:lnTo>
                  <a:lnTo>
                    <a:pt x="33" y="223"/>
                  </a:lnTo>
                  <a:lnTo>
                    <a:pt x="33" y="225"/>
                  </a:lnTo>
                  <a:lnTo>
                    <a:pt x="35" y="227"/>
                  </a:lnTo>
                  <a:lnTo>
                    <a:pt x="35" y="227"/>
                  </a:lnTo>
                  <a:lnTo>
                    <a:pt x="37" y="227"/>
                  </a:lnTo>
                  <a:lnTo>
                    <a:pt x="39" y="229"/>
                  </a:lnTo>
                  <a:lnTo>
                    <a:pt x="41" y="229"/>
                  </a:lnTo>
                  <a:lnTo>
                    <a:pt x="41" y="229"/>
                  </a:lnTo>
                  <a:lnTo>
                    <a:pt x="41" y="231"/>
                  </a:lnTo>
                  <a:lnTo>
                    <a:pt x="41" y="231"/>
                  </a:lnTo>
                  <a:lnTo>
                    <a:pt x="43" y="233"/>
                  </a:lnTo>
                  <a:lnTo>
                    <a:pt x="43" y="233"/>
                  </a:lnTo>
                  <a:lnTo>
                    <a:pt x="43" y="233"/>
                  </a:lnTo>
                  <a:lnTo>
                    <a:pt x="45" y="233"/>
                  </a:lnTo>
                  <a:lnTo>
                    <a:pt x="45" y="233"/>
                  </a:lnTo>
                  <a:lnTo>
                    <a:pt x="47" y="231"/>
                  </a:lnTo>
                  <a:lnTo>
                    <a:pt x="47" y="231"/>
                  </a:lnTo>
                  <a:lnTo>
                    <a:pt x="50" y="229"/>
                  </a:lnTo>
                  <a:lnTo>
                    <a:pt x="52" y="229"/>
                  </a:lnTo>
                  <a:lnTo>
                    <a:pt x="54" y="229"/>
                  </a:lnTo>
                  <a:lnTo>
                    <a:pt x="54" y="229"/>
                  </a:lnTo>
                  <a:lnTo>
                    <a:pt x="54" y="231"/>
                  </a:lnTo>
                  <a:lnTo>
                    <a:pt x="54" y="231"/>
                  </a:lnTo>
                  <a:lnTo>
                    <a:pt x="56" y="231"/>
                  </a:lnTo>
                  <a:lnTo>
                    <a:pt x="56" y="231"/>
                  </a:lnTo>
                  <a:lnTo>
                    <a:pt x="58" y="229"/>
                  </a:lnTo>
                  <a:lnTo>
                    <a:pt x="58" y="229"/>
                  </a:lnTo>
                  <a:lnTo>
                    <a:pt x="62" y="229"/>
                  </a:lnTo>
                  <a:lnTo>
                    <a:pt x="62" y="229"/>
                  </a:lnTo>
                  <a:lnTo>
                    <a:pt x="64" y="229"/>
                  </a:lnTo>
                  <a:lnTo>
                    <a:pt x="66" y="233"/>
                  </a:lnTo>
                  <a:lnTo>
                    <a:pt x="66" y="238"/>
                  </a:lnTo>
                  <a:lnTo>
                    <a:pt x="64" y="248"/>
                  </a:lnTo>
                  <a:lnTo>
                    <a:pt x="64" y="250"/>
                  </a:lnTo>
                  <a:lnTo>
                    <a:pt x="64" y="252"/>
                  </a:lnTo>
                  <a:lnTo>
                    <a:pt x="66" y="254"/>
                  </a:lnTo>
                  <a:lnTo>
                    <a:pt x="66" y="254"/>
                  </a:lnTo>
                  <a:lnTo>
                    <a:pt x="64" y="256"/>
                  </a:lnTo>
                  <a:lnTo>
                    <a:pt x="64" y="256"/>
                  </a:lnTo>
                  <a:lnTo>
                    <a:pt x="66" y="258"/>
                  </a:lnTo>
                  <a:lnTo>
                    <a:pt x="66" y="258"/>
                  </a:lnTo>
                  <a:lnTo>
                    <a:pt x="68" y="256"/>
                  </a:lnTo>
                  <a:lnTo>
                    <a:pt x="72" y="254"/>
                  </a:lnTo>
                  <a:lnTo>
                    <a:pt x="74" y="252"/>
                  </a:lnTo>
                  <a:lnTo>
                    <a:pt x="76" y="248"/>
                  </a:lnTo>
                  <a:lnTo>
                    <a:pt x="78" y="244"/>
                  </a:lnTo>
                  <a:lnTo>
                    <a:pt x="78" y="244"/>
                  </a:lnTo>
                  <a:lnTo>
                    <a:pt x="76" y="244"/>
                  </a:lnTo>
                  <a:lnTo>
                    <a:pt x="76" y="242"/>
                  </a:lnTo>
                  <a:lnTo>
                    <a:pt x="78" y="242"/>
                  </a:lnTo>
                  <a:lnTo>
                    <a:pt x="80" y="240"/>
                  </a:lnTo>
                  <a:lnTo>
                    <a:pt x="80" y="240"/>
                  </a:lnTo>
                  <a:lnTo>
                    <a:pt x="80" y="238"/>
                  </a:lnTo>
                  <a:lnTo>
                    <a:pt x="82" y="236"/>
                  </a:lnTo>
                  <a:lnTo>
                    <a:pt x="82" y="236"/>
                  </a:lnTo>
                  <a:lnTo>
                    <a:pt x="82" y="233"/>
                  </a:lnTo>
                  <a:lnTo>
                    <a:pt x="80" y="233"/>
                  </a:lnTo>
                  <a:lnTo>
                    <a:pt x="80" y="233"/>
                  </a:lnTo>
                  <a:lnTo>
                    <a:pt x="80" y="233"/>
                  </a:lnTo>
                  <a:lnTo>
                    <a:pt x="80" y="233"/>
                  </a:lnTo>
                  <a:lnTo>
                    <a:pt x="80" y="233"/>
                  </a:lnTo>
                  <a:lnTo>
                    <a:pt x="78" y="233"/>
                  </a:lnTo>
                  <a:lnTo>
                    <a:pt x="78" y="233"/>
                  </a:lnTo>
                  <a:lnTo>
                    <a:pt x="80" y="231"/>
                  </a:lnTo>
                  <a:lnTo>
                    <a:pt x="80" y="231"/>
                  </a:lnTo>
                  <a:lnTo>
                    <a:pt x="80" y="231"/>
                  </a:lnTo>
                  <a:lnTo>
                    <a:pt x="82" y="231"/>
                  </a:lnTo>
                  <a:lnTo>
                    <a:pt x="84" y="223"/>
                  </a:lnTo>
                  <a:lnTo>
                    <a:pt x="84" y="221"/>
                  </a:lnTo>
                  <a:lnTo>
                    <a:pt x="86" y="219"/>
                  </a:lnTo>
                  <a:lnTo>
                    <a:pt x="88" y="215"/>
                  </a:lnTo>
                  <a:lnTo>
                    <a:pt x="90" y="213"/>
                  </a:lnTo>
                  <a:lnTo>
                    <a:pt x="90" y="211"/>
                  </a:lnTo>
                  <a:lnTo>
                    <a:pt x="86" y="215"/>
                  </a:lnTo>
                  <a:lnTo>
                    <a:pt x="84" y="215"/>
                  </a:lnTo>
                  <a:lnTo>
                    <a:pt x="84" y="213"/>
                  </a:lnTo>
                  <a:lnTo>
                    <a:pt x="82" y="213"/>
                  </a:lnTo>
                  <a:lnTo>
                    <a:pt x="82" y="213"/>
                  </a:lnTo>
                  <a:lnTo>
                    <a:pt x="82" y="211"/>
                  </a:lnTo>
                  <a:lnTo>
                    <a:pt x="84" y="211"/>
                  </a:lnTo>
                  <a:lnTo>
                    <a:pt x="90" y="209"/>
                  </a:lnTo>
                  <a:lnTo>
                    <a:pt x="90" y="209"/>
                  </a:lnTo>
                  <a:lnTo>
                    <a:pt x="88" y="207"/>
                  </a:lnTo>
                  <a:lnTo>
                    <a:pt x="90" y="205"/>
                  </a:lnTo>
                  <a:lnTo>
                    <a:pt x="93" y="201"/>
                  </a:lnTo>
                  <a:lnTo>
                    <a:pt x="95" y="203"/>
                  </a:lnTo>
                  <a:lnTo>
                    <a:pt x="93" y="205"/>
                  </a:lnTo>
                  <a:lnTo>
                    <a:pt x="93" y="207"/>
                  </a:lnTo>
                  <a:lnTo>
                    <a:pt x="90" y="209"/>
                  </a:lnTo>
                  <a:lnTo>
                    <a:pt x="93" y="209"/>
                  </a:lnTo>
                  <a:lnTo>
                    <a:pt x="95" y="207"/>
                  </a:lnTo>
                  <a:lnTo>
                    <a:pt x="99" y="203"/>
                  </a:lnTo>
                  <a:lnTo>
                    <a:pt x="101" y="203"/>
                  </a:lnTo>
                  <a:lnTo>
                    <a:pt x="99" y="201"/>
                  </a:lnTo>
                  <a:lnTo>
                    <a:pt x="97" y="199"/>
                  </a:lnTo>
                  <a:lnTo>
                    <a:pt x="97" y="197"/>
                  </a:lnTo>
                  <a:lnTo>
                    <a:pt x="95" y="199"/>
                  </a:lnTo>
                  <a:lnTo>
                    <a:pt x="95" y="197"/>
                  </a:lnTo>
                  <a:lnTo>
                    <a:pt x="95" y="197"/>
                  </a:lnTo>
                  <a:lnTo>
                    <a:pt x="95" y="195"/>
                  </a:lnTo>
                  <a:lnTo>
                    <a:pt x="95" y="193"/>
                  </a:lnTo>
                  <a:lnTo>
                    <a:pt x="97" y="193"/>
                  </a:lnTo>
                  <a:lnTo>
                    <a:pt x="97" y="193"/>
                  </a:lnTo>
                  <a:lnTo>
                    <a:pt x="99" y="193"/>
                  </a:lnTo>
                  <a:lnTo>
                    <a:pt x="99" y="193"/>
                  </a:lnTo>
                  <a:lnTo>
                    <a:pt x="101" y="190"/>
                  </a:lnTo>
                  <a:lnTo>
                    <a:pt x="99" y="188"/>
                  </a:lnTo>
                  <a:lnTo>
                    <a:pt x="99" y="186"/>
                  </a:lnTo>
                  <a:lnTo>
                    <a:pt x="97" y="186"/>
                  </a:lnTo>
                  <a:lnTo>
                    <a:pt x="97" y="184"/>
                  </a:lnTo>
                  <a:lnTo>
                    <a:pt x="97" y="180"/>
                  </a:lnTo>
                  <a:lnTo>
                    <a:pt x="97" y="182"/>
                  </a:lnTo>
                  <a:lnTo>
                    <a:pt x="99" y="182"/>
                  </a:lnTo>
                  <a:lnTo>
                    <a:pt x="99" y="182"/>
                  </a:lnTo>
                  <a:lnTo>
                    <a:pt x="101" y="180"/>
                  </a:lnTo>
                  <a:lnTo>
                    <a:pt x="103" y="182"/>
                  </a:lnTo>
                  <a:lnTo>
                    <a:pt x="105" y="182"/>
                  </a:lnTo>
                  <a:lnTo>
                    <a:pt x="105" y="184"/>
                  </a:lnTo>
                  <a:lnTo>
                    <a:pt x="105" y="184"/>
                  </a:lnTo>
                  <a:lnTo>
                    <a:pt x="107" y="184"/>
                  </a:lnTo>
                  <a:lnTo>
                    <a:pt x="107" y="182"/>
                  </a:lnTo>
                  <a:lnTo>
                    <a:pt x="105" y="180"/>
                  </a:lnTo>
                  <a:lnTo>
                    <a:pt x="103" y="178"/>
                  </a:lnTo>
                  <a:lnTo>
                    <a:pt x="103" y="176"/>
                  </a:lnTo>
                  <a:lnTo>
                    <a:pt x="105" y="176"/>
                  </a:lnTo>
                  <a:lnTo>
                    <a:pt x="105" y="174"/>
                  </a:lnTo>
                  <a:lnTo>
                    <a:pt x="105" y="174"/>
                  </a:lnTo>
                  <a:lnTo>
                    <a:pt x="107" y="172"/>
                  </a:lnTo>
                  <a:lnTo>
                    <a:pt x="107" y="172"/>
                  </a:lnTo>
                  <a:lnTo>
                    <a:pt x="107" y="170"/>
                  </a:lnTo>
                  <a:lnTo>
                    <a:pt x="109" y="168"/>
                  </a:lnTo>
                  <a:lnTo>
                    <a:pt x="111" y="168"/>
                  </a:lnTo>
                  <a:lnTo>
                    <a:pt x="111" y="166"/>
                  </a:lnTo>
                  <a:lnTo>
                    <a:pt x="111" y="162"/>
                  </a:lnTo>
                  <a:lnTo>
                    <a:pt x="111" y="162"/>
                  </a:lnTo>
                  <a:lnTo>
                    <a:pt x="113" y="160"/>
                  </a:lnTo>
                  <a:lnTo>
                    <a:pt x="113" y="158"/>
                  </a:lnTo>
                  <a:lnTo>
                    <a:pt x="111" y="158"/>
                  </a:lnTo>
                  <a:lnTo>
                    <a:pt x="109" y="158"/>
                  </a:lnTo>
                  <a:lnTo>
                    <a:pt x="109" y="154"/>
                  </a:lnTo>
                  <a:lnTo>
                    <a:pt x="109" y="149"/>
                  </a:lnTo>
                  <a:lnTo>
                    <a:pt x="111" y="147"/>
                  </a:lnTo>
                  <a:lnTo>
                    <a:pt x="111" y="145"/>
                  </a:lnTo>
                  <a:lnTo>
                    <a:pt x="111" y="145"/>
                  </a:lnTo>
                  <a:lnTo>
                    <a:pt x="111" y="143"/>
                  </a:lnTo>
                  <a:lnTo>
                    <a:pt x="111" y="141"/>
                  </a:lnTo>
                  <a:lnTo>
                    <a:pt x="111" y="139"/>
                  </a:lnTo>
                  <a:lnTo>
                    <a:pt x="113" y="137"/>
                  </a:lnTo>
                  <a:lnTo>
                    <a:pt x="111" y="137"/>
                  </a:lnTo>
                  <a:lnTo>
                    <a:pt x="109" y="137"/>
                  </a:lnTo>
                  <a:lnTo>
                    <a:pt x="111" y="135"/>
                  </a:lnTo>
                  <a:lnTo>
                    <a:pt x="111" y="133"/>
                  </a:lnTo>
                  <a:lnTo>
                    <a:pt x="109" y="131"/>
                  </a:lnTo>
                  <a:lnTo>
                    <a:pt x="109" y="131"/>
                  </a:lnTo>
                  <a:lnTo>
                    <a:pt x="109" y="129"/>
                  </a:lnTo>
                  <a:lnTo>
                    <a:pt x="109" y="129"/>
                  </a:lnTo>
                  <a:lnTo>
                    <a:pt x="111" y="129"/>
                  </a:lnTo>
                  <a:lnTo>
                    <a:pt x="111" y="127"/>
                  </a:lnTo>
                  <a:lnTo>
                    <a:pt x="113" y="127"/>
                  </a:lnTo>
                  <a:lnTo>
                    <a:pt x="113" y="125"/>
                  </a:lnTo>
                  <a:lnTo>
                    <a:pt x="113" y="123"/>
                  </a:lnTo>
                  <a:lnTo>
                    <a:pt x="111" y="125"/>
                  </a:lnTo>
                  <a:lnTo>
                    <a:pt x="111" y="123"/>
                  </a:lnTo>
                  <a:lnTo>
                    <a:pt x="111" y="123"/>
                  </a:lnTo>
                  <a:lnTo>
                    <a:pt x="113" y="123"/>
                  </a:lnTo>
                  <a:lnTo>
                    <a:pt x="113" y="125"/>
                  </a:lnTo>
                  <a:lnTo>
                    <a:pt x="115" y="127"/>
                  </a:lnTo>
                  <a:lnTo>
                    <a:pt x="115" y="129"/>
                  </a:lnTo>
                  <a:lnTo>
                    <a:pt x="115" y="131"/>
                  </a:lnTo>
                  <a:lnTo>
                    <a:pt x="113" y="135"/>
                  </a:lnTo>
                  <a:lnTo>
                    <a:pt x="117" y="152"/>
                  </a:lnTo>
                  <a:lnTo>
                    <a:pt x="117" y="149"/>
                  </a:lnTo>
                  <a:lnTo>
                    <a:pt x="115" y="139"/>
                  </a:lnTo>
                  <a:close/>
                </a:path>
              </a:pathLst>
            </a:custGeom>
            <a:solidFill>
              <a:schemeClr val="bg1">
                <a:lumMod val="75000"/>
              </a:schemeClr>
            </a:solidFill>
            <a:ln w="3175" cap="rnd">
              <a:solidFill>
                <a:schemeClr val="bg1"/>
              </a:solidFill>
              <a:prstDash val="solid"/>
              <a:round/>
              <a:headEnd/>
              <a:tailEnd/>
            </a:ln>
          </p:spPr>
          <p:txBody>
            <a:bodyPr vert="horz" wrap="square" lIns="48000" tIns="0" rIns="0" bIns="144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rgbClr val="FFFFFF"/>
                  </a:solidFill>
                  <a:effectLst/>
                  <a:uLnTx/>
                  <a:uFillTx/>
                  <a:latin typeface="Arial" panose="020B0604020202020204" pitchFamily="34" charset="0"/>
                  <a:ea typeface="+mn-ea"/>
                  <a:cs typeface="+mn-cs"/>
                </a:rPr>
                <a:t>NJ</a:t>
              </a:r>
            </a:p>
          </p:txBody>
        </p:sp>
        <p:sp>
          <p:nvSpPr>
            <p:cNvPr id="25" name="Freeform 26">
              <a:extLst>
                <a:ext uri="{FF2B5EF4-FFF2-40B4-BE49-F238E27FC236}">
                  <a16:creationId xmlns:a16="http://schemas.microsoft.com/office/drawing/2014/main" id="{91599438-57ED-4899-A0B3-403AC9D063F4}"/>
                </a:ext>
              </a:extLst>
            </p:cNvPr>
            <p:cNvSpPr>
              <a:spLocks/>
            </p:cNvSpPr>
            <p:nvPr/>
          </p:nvSpPr>
          <p:spPr bwMode="auto">
            <a:xfrm>
              <a:off x="2394" y="797"/>
              <a:ext cx="725" cy="324"/>
            </a:xfrm>
            <a:custGeom>
              <a:avLst/>
              <a:gdLst>
                <a:gd name="T0" fmla="*/ 626 w 725"/>
                <a:gd name="T1" fmla="*/ 64 h 324"/>
                <a:gd name="T2" fmla="*/ 630 w 725"/>
                <a:gd name="T3" fmla="*/ 78 h 324"/>
                <a:gd name="T4" fmla="*/ 632 w 725"/>
                <a:gd name="T5" fmla="*/ 90 h 324"/>
                <a:gd name="T6" fmla="*/ 639 w 725"/>
                <a:gd name="T7" fmla="*/ 101 h 324"/>
                <a:gd name="T8" fmla="*/ 647 w 725"/>
                <a:gd name="T9" fmla="*/ 115 h 324"/>
                <a:gd name="T10" fmla="*/ 655 w 725"/>
                <a:gd name="T11" fmla="*/ 127 h 324"/>
                <a:gd name="T12" fmla="*/ 653 w 725"/>
                <a:gd name="T13" fmla="*/ 138 h 324"/>
                <a:gd name="T14" fmla="*/ 653 w 725"/>
                <a:gd name="T15" fmla="*/ 148 h 324"/>
                <a:gd name="T16" fmla="*/ 657 w 725"/>
                <a:gd name="T17" fmla="*/ 156 h 324"/>
                <a:gd name="T18" fmla="*/ 661 w 725"/>
                <a:gd name="T19" fmla="*/ 156 h 324"/>
                <a:gd name="T20" fmla="*/ 663 w 725"/>
                <a:gd name="T21" fmla="*/ 162 h 324"/>
                <a:gd name="T22" fmla="*/ 667 w 725"/>
                <a:gd name="T23" fmla="*/ 170 h 324"/>
                <a:gd name="T24" fmla="*/ 671 w 725"/>
                <a:gd name="T25" fmla="*/ 181 h 324"/>
                <a:gd name="T26" fmla="*/ 673 w 725"/>
                <a:gd name="T27" fmla="*/ 193 h 324"/>
                <a:gd name="T28" fmla="*/ 673 w 725"/>
                <a:gd name="T29" fmla="*/ 203 h 324"/>
                <a:gd name="T30" fmla="*/ 673 w 725"/>
                <a:gd name="T31" fmla="*/ 207 h 324"/>
                <a:gd name="T32" fmla="*/ 676 w 725"/>
                <a:gd name="T33" fmla="*/ 211 h 324"/>
                <a:gd name="T34" fmla="*/ 678 w 725"/>
                <a:gd name="T35" fmla="*/ 222 h 324"/>
                <a:gd name="T36" fmla="*/ 678 w 725"/>
                <a:gd name="T37" fmla="*/ 234 h 324"/>
                <a:gd name="T38" fmla="*/ 676 w 725"/>
                <a:gd name="T39" fmla="*/ 240 h 324"/>
                <a:gd name="T40" fmla="*/ 684 w 725"/>
                <a:gd name="T41" fmla="*/ 248 h 324"/>
                <a:gd name="T42" fmla="*/ 686 w 725"/>
                <a:gd name="T43" fmla="*/ 261 h 324"/>
                <a:gd name="T44" fmla="*/ 690 w 725"/>
                <a:gd name="T45" fmla="*/ 267 h 324"/>
                <a:gd name="T46" fmla="*/ 694 w 725"/>
                <a:gd name="T47" fmla="*/ 275 h 324"/>
                <a:gd name="T48" fmla="*/ 696 w 725"/>
                <a:gd name="T49" fmla="*/ 283 h 324"/>
                <a:gd name="T50" fmla="*/ 702 w 725"/>
                <a:gd name="T51" fmla="*/ 285 h 324"/>
                <a:gd name="T52" fmla="*/ 710 w 725"/>
                <a:gd name="T53" fmla="*/ 291 h 324"/>
                <a:gd name="T54" fmla="*/ 714 w 725"/>
                <a:gd name="T55" fmla="*/ 302 h 324"/>
                <a:gd name="T56" fmla="*/ 716 w 725"/>
                <a:gd name="T57" fmla="*/ 312 h 324"/>
                <a:gd name="T58" fmla="*/ 690 w 725"/>
                <a:gd name="T59" fmla="*/ 318 h 324"/>
                <a:gd name="T60" fmla="*/ 583 w 725"/>
                <a:gd name="T61" fmla="*/ 322 h 324"/>
                <a:gd name="T62" fmla="*/ 479 w 725"/>
                <a:gd name="T63" fmla="*/ 324 h 324"/>
                <a:gd name="T64" fmla="*/ 372 w 725"/>
                <a:gd name="T65" fmla="*/ 324 h 324"/>
                <a:gd name="T66" fmla="*/ 268 w 725"/>
                <a:gd name="T67" fmla="*/ 324 h 324"/>
                <a:gd name="T68" fmla="*/ 161 w 725"/>
                <a:gd name="T69" fmla="*/ 324 h 324"/>
                <a:gd name="T70" fmla="*/ 163 w 725"/>
                <a:gd name="T71" fmla="*/ 283 h 324"/>
                <a:gd name="T72" fmla="*/ 163 w 725"/>
                <a:gd name="T73" fmla="*/ 244 h 324"/>
                <a:gd name="T74" fmla="*/ 147 w 725"/>
                <a:gd name="T75" fmla="*/ 217 h 324"/>
                <a:gd name="T76" fmla="*/ 88 w 725"/>
                <a:gd name="T77" fmla="*/ 215 h 324"/>
                <a:gd name="T78" fmla="*/ 28 w 725"/>
                <a:gd name="T79" fmla="*/ 213 h 324"/>
                <a:gd name="T80" fmla="*/ 0 w 725"/>
                <a:gd name="T81" fmla="*/ 172 h 324"/>
                <a:gd name="T82" fmla="*/ 2 w 725"/>
                <a:gd name="T83" fmla="*/ 92 h 324"/>
                <a:gd name="T84" fmla="*/ 6 w 725"/>
                <a:gd name="T85" fmla="*/ 13 h 324"/>
                <a:gd name="T86" fmla="*/ 75 w 725"/>
                <a:gd name="T87" fmla="*/ 2 h 324"/>
                <a:gd name="T88" fmla="*/ 157 w 725"/>
                <a:gd name="T89" fmla="*/ 4 h 324"/>
                <a:gd name="T90" fmla="*/ 239 w 725"/>
                <a:gd name="T91" fmla="*/ 6 h 324"/>
                <a:gd name="T92" fmla="*/ 323 w 725"/>
                <a:gd name="T93" fmla="*/ 6 h 324"/>
                <a:gd name="T94" fmla="*/ 405 w 725"/>
                <a:gd name="T95" fmla="*/ 6 h 324"/>
                <a:gd name="T96" fmla="*/ 454 w 725"/>
                <a:gd name="T97" fmla="*/ 6 h 324"/>
                <a:gd name="T98" fmla="*/ 467 w 725"/>
                <a:gd name="T99" fmla="*/ 15 h 324"/>
                <a:gd name="T100" fmla="*/ 487 w 725"/>
                <a:gd name="T101" fmla="*/ 25 h 324"/>
                <a:gd name="T102" fmla="*/ 501 w 725"/>
                <a:gd name="T103" fmla="*/ 25 h 324"/>
                <a:gd name="T104" fmla="*/ 506 w 725"/>
                <a:gd name="T105" fmla="*/ 19 h 324"/>
                <a:gd name="T106" fmla="*/ 520 w 725"/>
                <a:gd name="T107" fmla="*/ 21 h 324"/>
                <a:gd name="T108" fmla="*/ 551 w 725"/>
                <a:gd name="T109" fmla="*/ 15 h 324"/>
                <a:gd name="T110" fmla="*/ 563 w 725"/>
                <a:gd name="T111" fmla="*/ 25 h 324"/>
                <a:gd name="T112" fmla="*/ 575 w 725"/>
                <a:gd name="T113" fmla="*/ 27 h 324"/>
                <a:gd name="T114" fmla="*/ 589 w 725"/>
                <a:gd name="T115" fmla="*/ 31 h 324"/>
                <a:gd name="T116" fmla="*/ 594 w 725"/>
                <a:gd name="T117" fmla="*/ 37 h 324"/>
                <a:gd name="T118" fmla="*/ 600 w 725"/>
                <a:gd name="T119" fmla="*/ 37 h 324"/>
                <a:gd name="T120" fmla="*/ 604 w 725"/>
                <a:gd name="T121" fmla="*/ 45 h 324"/>
                <a:gd name="T122" fmla="*/ 618 w 725"/>
                <a:gd name="T123" fmla="*/ 5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5" h="324">
                  <a:moveTo>
                    <a:pt x="618" y="54"/>
                  </a:moveTo>
                  <a:lnTo>
                    <a:pt x="622" y="54"/>
                  </a:lnTo>
                  <a:lnTo>
                    <a:pt x="624" y="54"/>
                  </a:lnTo>
                  <a:lnTo>
                    <a:pt x="624" y="56"/>
                  </a:lnTo>
                  <a:lnTo>
                    <a:pt x="626" y="60"/>
                  </a:lnTo>
                  <a:lnTo>
                    <a:pt x="626" y="64"/>
                  </a:lnTo>
                  <a:lnTo>
                    <a:pt x="624" y="68"/>
                  </a:lnTo>
                  <a:lnTo>
                    <a:pt x="628" y="72"/>
                  </a:lnTo>
                  <a:lnTo>
                    <a:pt x="628" y="74"/>
                  </a:lnTo>
                  <a:lnTo>
                    <a:pt x="628" y="74"/>
                  </a:lnTo>
                  <a:lnTo>
                    <a:pt x="630" y="76"/>
                  </a:lnTo>
                  <a:lnTo>
                    <a:pt x="630" y="78"/>
                  </a:lnTo>
                  <a:lnTo>
                    <a:pt x="630" y="80"/>
                  </a:lnTo>
                  <a:lnTo>
                    <a:pt x="630" y="82"/>
                  </a:lnTo>
                  <a:lnTo>
                    <a:pt x="630" y="84"/>
                  </a:lnTo>
                  <a:lnTo>
                    <a:pt x="630" y="86"/>
                  </a:lnTo>
                  <a:lnTo>
                    <a:pt x="630" y="88"/>
                  </a:lnTo>
                  <a:lnTo>
                    <a:pt x="632" y="90"/>
                  </a:lnTo>
                  <a:lnTo>
                    <a:pt x="635" y="90"/>
                  </a:lnTo>
                  <a:lnTo>
                    <a:pt x="637" y="92"/>
                  </a:lnTo>
                  <a:lnTo>
                    <a:pt x="637" y="95"/>
                  </a:lnTo>
                  <a:lnTo>
                    <a:pt x="637" y="97"/>
                  </a:lnTo>
                  <a:lnTo>
                    <a:pt x="637" y="99"/>
                  </a:lnTo>
                  <a:lnTo>
                    <a:pt x="639" y="101"/>
                  </a:lnTo>
                  <a:lnTo>
                    <a:pt x="641" y="105"/>
                  </a:lnTo>
                  <a:lnTo>
                    <a:pt x="643" y="105"/>
                  </a:lnTo>
                  <a:lnTo>
                    <a:pt x="647" y="109"/>
                  </a:lnTo>
                  <a:lnTo>
                    <a:pt x="649" y="113"/>
                  </a:lnTo>
                  <a:lnTo>
                    <a:pt x="647" y="113"/>
                  </a:lnTo>
                  <a:lnTo>
                    <a:pt x="647" y="115"/>
                  </a:lnTo>
                  <a:lnTo>
                    <a:pt x="647" y="117"/>
                  </a:lnTo>
                  <a:lnTo>
                    <a:pt x="647" y="117"/>
                  </a:lnTo>
                  <a:lnTo>
                    <a:pt x="649" y="121"/>
                  </a:lnTo>
                  <a:lnTo>
                    <a:pt x="649" y="121"/>
                  </a:lnTo>
                  <a:lnTo>
                    <a:pt x="653" y="125"/>
                  </a:lnTo>
                  <a:lnTo>
                    <a:pt x="655" y="127"/>
                  </a:lnTo>
                  <a:lnTo>
                    <a:pt x="655" y="129"/>
                  </a:lnTo>
                  <a:lnTo>
                    <a:pt x="653" y="131"/>
                  </a:lnTo>
                  <a:lnTo>
                    <a:pt x="653" y="133"/>
                  </a:lnTo>
                  <a:lnTo>
                    <a:pt x="653" y="136"/>
                  </a:lnTo>
                  <a:lnTo>
                    <a:pt x="653" y="136"/>
                  </a:lnTo>
                  <a:lnTo>
                    <a:pt x="653" y="138"/>
                  </a:lnTo>
                  <a:lnTo>
                    <a:pt x="653" y="138"/>
                  </a:lnTo>
                  <a:lnTo>
                    <a:pt x="653" y="140"/>
                  </a:lnTo>
                  <a:lnTo>
                    <a:pt x="653" y="140"/>
                  </a:lnTo>
                  <a:lnTo>
                    <a:pt x="653" y="144"/>
                  </a:lnTo>
                  <a:lnTo>
                    <a:pt x="653" y="146"/>
                  </a:lnTo>
                  <a:lnTo>
                    <a:pt x="653" y="148"/>
                  </a:lnTo>
                  <a:lnTo>
                    <a:pt x="655" y="150"/>
                  </a:lnTo>
                  <a:lnTo>
                    <a:pt x="655" y="150"/>
                  </a:lnTo>
                  <a:lnTo>
                    <a:pt x="655" y="152"/>
                  </a:lnTo>
                  <a:lnTo>
                    <a:pt x="655" y="154"/>
                  </a:lnTo>
                  <a:lnTo>
                    <a:pt x="657" y="156"/>
                  </a:lnTo>
                  <a:lnTo>
                    <a:pt x="657" y="156"/>
                  </a:lnTo>
                  <a:lnTo>
                    <a:pt x="659" y="154"/>
                  </a:lnTo>
                  <a:lnTo>
                    <a:pt x="659" y="154"/>
                  </a:lnTo>
                  <a:lnTo>
                    <a:pt x="661" y="154"/>
                  </a:lnTo>
                  <a:lnTo>
                    <a:pt x="661" y="154"/>
                  </a:lnTo>
                  <a:lnTo>
                    <a:pt x="661" y="156"/>
                  </a:lnTo>
                  <a:lnTo>
                    <a:pt x="661" y="156"/>
                  </a:lnTo>
                  <a:lnTo>
                    <a:pt x="661" y="156"/>
                  </a:lnTo>
                  <a:lnTo>
                    <a:pt x="661" y="158"/>
                  </a:lnTo>
                  <a:lnTo>
                    <a:pt x="661" y="160"/>
                  </a:lnTo>
                  <a:lnTo>
                    <a:pt x="661" y="160"/>
                  </a:lnTo>
                  <a:lnTo>
                    <a:pt x="661" y="162"/>
                  </a:lnTo>
                  <a:lnTo>
                    <a:pt x="663" y="162"/>
                  </a:lnTo>
                  <a:lnTo>
                    <a:pt x="665" y="162"/>
                  </a:lnTo>
                  <a:lnTo>
                    <a:pt x="667" y="162"/>
                  </a:lnTo>
                  <a:lnTo>
                    <a:pt x="667" y="162"/>
                  </a:lnTo>
                  <a:lnTo>
                    <a:pt x="667" y="164"/>
                  </a:lnTo>
                  <a:lnTo>
                    <a:pt x="667" y="168"/>
                  </a:lnTo>
                  <a:lnTo>
                    <a:pt x="667" y="170"/>
                  </a:lnTo>
                  <a:lnTo>
                    <a:pt x="665" y="176"/>
                  </a:lnTo>
                  <a:lnTo>
                    <a:pt x="667" y="176"/>
                  </a:lnTo>
                  <a:lnTo>
                    <a:pt x="671" y="179"/>
                  </a:lnTo>
                  <a:lnTo>
                    <a:pt x="671" y="179"/>
                  </a:lnTo>
                  <a:lnTo>
                    <a:pt x="673" y="179"/>
                  </a:lnTo>
                  <a:lnTo>
                    <a:pt x="671" y="181"/>
                  </a:lnTo>
                  <a:lnTo>
                    <a:pt x="669" y="183"/>
                  </a:lnTo>
                  <a:lnTo>
                    <a:pt x="669" y="185"/>
                  </a:lnTo>
                  <a:lnTo>
                    <a:pt x="669" y="189"/>
                  </a:lnTo>
                  <a:lnTo>
                    <a:pt x="669" y="191"/>
                  </a:lnTo>
                  <a:lnTo>
                    <a:pt x="669" y="191"/>
                  </a:lnTo>
                  <a:lnTo>
                    <a:pt x="673" y="193"/>
                  </a:lnTo>
                  <a:lnTo>
                    <a:pt x="676" y="193"/>
                  </a:lnTo>
                  <a:lnTo>
                    <a:pt x="673" y="195"/>
                  </a:lnTo>
                  <a:lnTo>
                    <a:pt x="673" y="195"/>
                  </a:lnTo>
                  <a:lnTo>
                    <a:pt x="673" y="199"/>
                  </a:lnTo>
                  <a:lnTo>
                    <a:pt x="673" y="201"/>
                  </a:lnTo>
                  <a:lnTo>
                    <a:pt x="673" y="203"/>
                  </a:lnTo>
                  <a:lnTo>
                    <a:pt x="673" y="205"/>
                  </a:lnTo>
                  <a:lnTo>
                    <a:pt x="673" y="205"/>
                  </a:lnTo>
                  <a:lnTo>
                    <a:pt x="673" y="205"/>
                  </a:lnTo>
                  <a:lnTo>
                    <a:pt x="673" y="205"/>
                  </a:lnTo>
                  <a:lnTo>
                    <a:pt x="673" y="205"/>
                  </a:lnTo>
                  <a:lnTo>
                    <a:pt x="673" y="207"/>
                  </a:lnTo>
                  <a:lnTo>
                    <a:pt x="673" y="207"/>
                  </a:lnTo>
                  <a:lnTo>
                    <a:pt x="673" y="207"/>
                  </a:lnTo>
                  <a:lnTo>
                    <a:pt x="673" y="209"/>
                  </a:lnTo>
                  <a:lnTo>
                    <a:pt x="673" y="209"/>
                  </a:lnTo>
                  <a:lnTo>
                    <a:pt x="673" y="211"/>
                  </a:lnTo>
                  <a:lnTo>
                    <a:pt x="676" y="211"/>
                  </a:lnTo>
                  <a:lnTo>
                    <a:pt x="676" y="213"/>
                  </a:lnTo>
                  <a:lnTo>
                    <a:pt x="678" y="213"/>
                  </a:lnTo>
                  <a:lnTo>
                    <a:pt x="678" y="215"/>
                  </a:lnTo>
                  <a:lnTo>
                    <a:pt x="676" y="217"/>
                  </a:lnTo>
                  <a:lnTo>
                    <a:pt x="678" y="217"/>
                  </a:lnTo>
                  <a:lnTo>
                    <a:pt x="678" y="222"/>
                  </a:lnTo>
                  <a:lnTo>
                    <a:pt x="678" y="224"/>
                  </a:lnTo>
                  <a:lnTo>
                    <a:pt x="678" y="226"/>
                  </a:lnTo>
                  <a:lnTo>
                    <a:pt x="678" y="228"/>
                  </a:lnTo>
                  <a:lnTo>
                    <a:pt x="678" y="230"/>
                  </a:lnTo>
                  <a:lnTo>
                    <a:pt x="678" y="232"/>
                  </a:lnTo>
                  <a:lnTo>
                    <a:pt x="678" y="234"/>
                  </a:lnTo>
                  <a:lnTo>
                    <a:pt x="678" y="234"/>
                  </a:lnTo>
                  <a:lnTo>
                    <a:pt x="678" y="236"/>
                  </a:lnTo>
                  <a:lnTo>
                    <a:pt x="676" y="238"/>
                  </a:lnTo>
                  <a:lnTo>
                    <a:pt x="676" y="238"/>
                  </a:lnTo>
                  <a:lnTo>
                    <a:pt x="676" y="240"/>
                  </a:lnTo>
                  <a:lnTo>
                    <a:pt x="676" y="240"/>
                  </a:lnTo>
                  <a:lnTo>
                    <a:pt x="676" y="242"/>
                  </a:lnTo>
                  <a:lnTo>
                    <a:pt x="676" y="242"/>
                  </a:lnTo>
                  <a:lnTo>
                    <a:pt x="676" y="244"/>
                  </a:lnTo>
                  <a:lnTo>
                    <a:pt x="678" y="246"/>
                  </a:lnTo>
                  <a:lnTo>
                    <a:pt x="682" y="246"/>
                  </a:lnTo>
                  <a:lnTo>
                    <a:pt x="684" y="248"/>
                  </a:lnTo>
                  <a:lnTo>
                    <a:pt x="684" y="250"/>
                  </a:lnTo>
                  <a:lnTo>
                    <a:pt x="684" y="252"/>
                  </a:lnTo>
                  <a:lnTo>
                    <a:pt x="684" y="254"/>
                  </a:lnTo>
                  <a:lnTo>
                    <a:pt x="684" y="256"/>
                  </a:lnTo>
                  <a:lnTo>
                    <a:pt x="684" y="261"/>
                  </a:lnTo>
                  <a:lnTo>
                    <a:pt x="686" y="261"/>
                  </a:lnTo>
                  <a:lnTo>
                    <a:pt x="688" y="261"/>
                  </a:lnTo>
                  <a:lnTo>
                    <a:pt x="690" y="263"/>
                  </a:lnTo>
                  <a:lnTo>
                    <a:pt x="690" y="263"/>
                  </a:lnTo>
                  <a:lnTo>
                    <a:pt x="690" y="265"/>
                  </a:lnTo>
                  <a:lnTo>
                    <a:pt x="690" y="265"/>
                  </a:lnTo>
                  <a:lnTo>
                    <a:pt x="690" y="267"/>
                  </a:lnTo>
                  <a:lnTo>
                    <a:pt x="692" y="269"/>
                  </a:lnTo>
                  <a:lnTo>
                    <a:pt x="692" y="271"/>
                  </a:lnTo>
                  <a:lnTo>
                    <a:pt x="694" y="271"/>
                  </a:lnTo>
                  <a:lnTo>
                    <a:pt x="694" y="273"/>
                  </a:lnTo>
                  <a:lnTo>
                    <a:pt x="694" y="275"/>
                  </a:lnTo>
                  <a:lnTo>
                    <a:pt x="694" y="275"/>
                  </a:lnTo>
                  <a:lnTo>
                    <a:pt x="694" y="275"/>
                  </a:lnTo>
                  <a:lnTo>
                    <a:pt x="696" y="277"/>
                  </a:lnTo>
                  <a:lnTo>
                    <a:pt x="696" y="281"/>
                  </a:lnTo>
                  <a:lnTo>
                    <a:pt x="696" y="281"/>
                  </a:lnTo>
                  <a:lnTo>
                    <a:pt x="696" y="281"/>
                  </a:lnTo>
                  <a:lnTo>
                    <a:pt x="696" y="283"/>
                  </a:lnTo>
                  <a:lnTo>
                    <a:pt x="694" y="283"/>
                  </a:lnTo>
                  <a:lnTo>
                    <a:pt x="696" y="285"/>
                  </a:lnTo>
                  <a:lnTo>
                    <a:pt x="696" y="285"/>
                  </a:lnTo>
                  <a:lnTo>
                    <a:pt x="698" y="285"/>
                  </a:lnTo>
                  <a:lnTo>
                    <a:pt x="700" y="285"/>
                  </a:lnTo>
                  <a:lnTo>
                    <a:pt x="702" y="285"/>
                  </a:lnTo>
                  <a:lnTo>
                    <a:pt x="702" y="287"/>
                  </a:lnTo>
                  <a:lnTo>
                    <a:pt x="702" y="289"/>
                  </a:lnTo>
                  <a:lnTo>
                    <a:pt x="704" y="289"/>
                  </a:lnTo>
                  <a:lnTo>
                    <a:pt x="704" y="289"/>
                  </a:lnTo>
                  <a:lnTo>
                    <a:pt x="708" y="291"/>
                  </a:lnTo>
                  <a:lnTo>
                    <a:pt x="710" y="291"/>
                  </a:lnTo>
                  <a:lnTo>
                    <a:pt x="710" y="291"/>
                  </a:lnTo>
                  <a:lnTo>
                    <a:pt x="710" y="293"/>
                  </a:lnTo>
                  <a:lnTo>
                    <a:pt x="710" y="295"/>
                  </a:lnTo>
                  <a:lnTo>
                    <a:pt x="712" y="299"/>
                  </a:lnTo>
                  <a:lnTo>
                    <a:pt x="712" y="299"/>
                  </a:lnTo>
                  <a:lnTo>
                    <a:pt x="714" y="302"/>
                  </a:lnTo>
                  <a:lnTo>
                    <a:pt x="716" y="304"/>
                  </a:lnTo>
                  <a:lnTo>
                    <a:pt x="716" y="306"/>
                  </a:lnTo>
                  <a:lnTo>
                    <a:pt x="716" y="306"/>
                  </a:lnTo>
                  <a:lnTo>
                    <a:pt x="716" y="308"/>
                  </a:lnTo>
                  <a:lnTo>
                    <a:pt x="714" y="310"/>
                  </a:lnTo>
                  <a:lnTo>
                    <a:pt x="716" y="312"/>
                  </a:lnTo>
                  <a:lnTo>
                    <a:pt x="716" y="314"/>
                  </a:lnTo>
                  <a:lnTo>
                    <a:pt x="721" y="314"/>
                  </a:lnTo>
                  <a:lnTo>
                    <a:pt x="723" y="314"/>
                  </a:lnTo>
                  <a:lnTo>
                    <a:pt x="725" y="316"/>
                  </a:lnTo>
                  <a:lnTo>
                    <a:pt x="706" y="318"/>
                  </a:lnTo>
                  <a:lnTo>
                    <a:pt x="690" y="318"/>
                  </a:lnTo>
                  <a:lnTo>
                    <a:pt x="671" y="318"/>
                  </a:lnTo>
                  <a:lnTo>
                    <a:pt x="655" y="320"/>
                  </a:lnTo>
                  <a:lnTo>
                    <a:pt x="637" y="320"/>
                  </a:lnTo>
                  <a:lnTo>
                    <a:pt x="618" y="320"/>
                  </a:lnTo>
                  <a:lnTo>
                    <a:pt x="602" y="322"/>
                  </a:lnTo>
                  <a:lnTo>
                    <a:pt x="583" y="322"/>
                  </a:lnTo>
                  <a:lnTo>
                    <a:pt x="567" y="322"/>
                  </a:lnTo>
                  <a:lnTo>
                    <a:pt x="549" y="322"/>
                  </a:lnTo>
                  <a:lnTo>
                    <a:pt x="530" y="322"/>
                  </a:lnTo>
                  <a:lnTo>
                    <a:pt x="514" y="324"/>
                  </a:lnTo>
                  <a:lnTo>
                    <a:pt x="495" y="324"/>
                  </a:lnTo>
                  <a:lnTo>
                    <a:pt x="479" y="324"/>
                  </a:lnTo>
                  <a:lnTo>
                    <a:pt x="460" y="324"/>
                  </a:lnTo>
                  <a:lnTo>
                    <a:pt x="444" y="324"/>
                  </a:lnTo>
                  <a:lnTo>
                    <a:pt x="426" y="324"/>
                  </a:lnTo>
                  <a:lnTo>
                    <a:pt x="407" y="324"/>
                  </a:lnTo>
                  <a:lnTo>
                    <a:pt x="391" y="324"/>
                  </a:lnTo>
                  <a:lnTo>
                    <a:pt x="372" y="324"/>
                  </a:lnTo>
                  <a:lnTo>
                    <a:pt x="356" y="324"/>
                  </a:lnTo>
                  <a:lnTo>
                    <a:pt x="338" y="324"/>
                  </a:lnTo>
                  <a:lnTo>
                    <a:pt x="321" y="324"/>
                  </a:lnTo>
                  <a:lnTo>
                    <a:pt x="303" y="324"/>
                  </a:lnTo>
                  <a:lnTo>
                    <a:pt x="284" y="324"/>
                  </a:lnTo>
                  <a:lnTo>
                    <a:pt x="268" y="324"/>
                  </a:lnTo>
                  <a:lnTo>
                    <a:pt x="250" y="324"/>
                  </a:lnTo>
                  <a:lnTo>
                    <a:pt x="233" y="324"/>
                  </a:lnTo>
                  <a:lnTo>
                    <a:pt x="215" y="324"/>
                  </a:lnTo>
                  <a:lnTo>
                    <a:pt x="198" y="324"/>
                  </a:lnTo>
                  <a:lnTo>
                    <a:pt x="180" y="324"/>
                  </a:lnTo>
                  <a:lnTo>
                    <a:pt x="161" y="324"/>
                  </a:lnTo>
                  <a:lnTo>
                    <a:pt x="161" y="316"/>
                  </a:lnTo>
                  <a:lnTo>
                    <a:pt x="161" y="310"/>
                  </a:lnTo>
                  <a:lnTo>
                    <a:pt x="163" y="304"/>
                  </a:lnTo>
                  <a:lnTo>
                    <a:pt x="163" y="297"/>
                  </a:lnTo>
                  <a:lnTo>
                    <a:pt x="163" y="289"/>
                  </a:lnTo>
                  <a:lnTo>
                    <a:pt x="163" y="283"/>
                  </a:lnTo>
                  <a:lnTo>
                    <a:pt x="163" y="277"/>
                  </a:lnTo>
                  <a:lnTo>
                    <a:pt x="163" y="271"/>
                  </a:lnTo>
                  <a:lnTo>
                    <a:pt x="163" y="263"/>
                  </a:lnTo>
                  <a:lnTo>
                    <a:pt x="163" y="256"/>
                  </a:lnTo>
                  <a:lnTo>
                    <a:pt x="163" y="250"/>
                  </a:lnTo>
                  <a:lnTo>
                    <a:pt x="163" y="244"/>
                  </a:lnTo>
                  <a:lnTo>
                    <a:pt x="163" y="236"/>
                  </a:lnTo>
                  <a:lnTo>
                    <a:pt x="163" y="230"/>
                  </a:lnTo>
                  <a:lnTo>
                    <a:pt x="163" y="224"/>
                  </a:lnTo>
                  <a:lnTo>
                    <a:pt x="163" y="217"/>
                  </a:lnTo>
                  <a:lnTo>
                    <a:pt x="157" y="217"/>
                  </a:lnTo>
                  <a:lnTo>
                    <a:pt x="147" y="217"/>
                  </a:lnTo>
                  <a:lnTo>
                    <a:pt x="137" y="215"/>
                  </a:lnTo>
                  <a:lnTo>
                    <a:pt x="127" y="215"/>
                  </a:lnTo>
                  <a:lnTo>
                    <a:pt x="116" y="215"/>
                  </a:lnTo>
                  <a:lnTo>
                    <a:pt x="106" y="215"/>
                  </a:lnTo>
                  <a:lnTo>
                    <a:pt x="98" y="215"/>
                  </a:lnTo>
                  <a:lnTo>
                    <a:pt x="88" y="215"/>
                  </a:lnTo>
                  <a:lnTo>
                    <a:pt x="77" y="215"/>
                  </a:lnTo>
                  <a:lnTo>
                    <a:pt x="67" y="215"/>
                  </a:lnTo>
                  <a:lnTo>
                    <a:pt x="57" y="213"/>
                  </a:lnTo>
                  <a:lnTo>
                    <a:pt x="49" y="213"/>
                  </a:lnTo>
                  <a:lnTo>
                    <a:pt x="39" y="213"/>
                  </a:lnTo>
                  <a:lnTo>
                    <a:pt x="28" y="213"/>
                  </a:lnTo>
                  <a:lnTo>
                    <a:pt x="18" y="213"/>
                  </a:lnTo>
                  <a:lnTo>
                    <a:pt x="8" y="213"/>
                  </a:lnTo>
                  <a:lnTo>
                    <a:pt x="0" y="213"/>
                  </a:lnTo>
                  <a:lnTo>
                    <a:pt x="0" y="199"/>
                  </a:lnTo>
                  <a:lnTo>
                    <a:pt x="0" y="187"/>
                  </a:lnTo>
                  <a:lnTo>
                    <a:pt x="0" y="172"/>
                  </a:lnTo>
                  <a:lnTo>
                    <a:pt x="0" y="160"/>
                  </a:lnTo>
                  <a:lnTo>
                    <a:pt x="2" y="146"/>
                  </a:lnTo>
                  <a:lnTo>
                    <a:pt x="2" y="133"/>
                  </a:lnTo>
                  <a:lnTo>
                    <a:pt x="2" y="119"/>
                  </a:lnTo>
                  <a:lnTo>
                    <a:pt x="2" y="107"/>
                  </a:lnTo>
                  <a:lnTo>
                    <a:pt x="2" y="92"/>
                  </a:lnTo>
                  <a:lnTo>
                    <a:pt x="4" y="80"/>
                  </a:lnTo>
                  <a:lnTo>
                    <a:pt x="4" y="66"/>
                  </a:lnTo>
                  <a:lnTo>
                    <a:pt x="4" y="54"/>
                  </a:lnTo>
                  <a:lnTo>
                    <a:pt x="4" y="39"/>
                  </a:lnTo>
                  <a:lnTo>
                    <a:pt x="6" y="27"/>
                  </a:lnTo>
                  <a:lnTo>
                    <a:pt x="6" y="13"/>
                  </a:lnTo>
                  <a:lnTo>
                    <a:pt x="6" y="0"/>
                  </a:lnTo>
                  <a:lnTo>
                    <a:pt x="20" y="0"/>
                  </a:lnTo>
                  <a:lnTo>
                    <a:pt x="32" y="2"/>
                  </a:lnTo>
                  <a:lnTo>
                    <a:pt x="47" y="2"/>
                  </a:lnTo>
                  <a:lnTo>
                    <a:pt x="61" y="2"/>
                  </a:lnTo>
                  <a:lnTo>
                    <a:pt x="75" y="2"/>
                  </a:lnTo>
                  <a:lnTo>
                    <a:pt x="88" y="2"/>
                  </a:lnTo>
                  <a:lnTo>
                    <a:pt x="102" y="2"/>
                  </a:lnTo>
                  <a:lnTo>
                    <a:pt x="116" y="4"/>
                  </a:lnTo>
                  <a:lnTo>
                    <a:pt x="131" y="4"/>
                  </a:lnTo>
                  <a:lnTo>
                    <a:pt x="143" y="4"/>
                  </a:lnTo>
                  <a:lnTo>
                    <a:pt x="157" y="4"/>
                  </a:lnTo>
                  <a:lnTo>
                    <a:pt x="172" y="4"/>
                  </a:lnTo>
                  <a:lnTo>
                    <a:pt x="186" y="4"/>
                  </a:lnTo>
                  <a:lnTo>
                    <a:pt x="198" y="4"/>
                  </a:lnTo>
                  <a:lnTo>
                    <a:pt x="213" y="6"/>
                  </a:lnTo>
                  <a:lnTo>
                    <a:pt x="227" y="6"/>
                  </a:lnTo>
                  <a:lnTo>
                    <a:pt x="239" y="6"/>
                  </a:lnTo>
                  <a:lnTo>
                    <a:pt x="254" y="6"/>
                  </a:lnTo>
                  <a:lnTo>
                    <a:pt x="268" y="6"/>
                  </a:lnTo>
                  <a:lnTo>
                    <a:pt x="282" y="6"/>
                  </a:lnTo>
                  <a:lnTo>
                    <a:pt x="295" y="6"/>
                  </a:lnTo>
                  <a:lnTo>
                    <a:pt x="309" y="6"/>
                  </a:lnTo>
                  <a:lnTo>
                    <a:pt x="323" y="6"/>
                  </a:lnTo>
                  <a:lnTo>
                    <a:pt x="338" y="6"/>
                  </a:lnTo>
                  <a:lnTo>
                    <a:pt x="350" y="6"/>
                  </a:lnTo>
                  <a:lnTo>
                    <a:pt x="364" y="6"/>
                  </a:lnTo>
                  <a:lnTo>
                    <a:pt x="379" y="6"/>
                  </a:lnTo>
                  <a:lnTo>
                    <a:pt x="393" y="6"/>
                  </a:lnTo>
                  <a:lnTo>
                    <a:pt x="405" y="6"/>
                  </a:lnTo>
                  <a:lnTo>
                    <a:pt x="420" y="6"/>
                  </a:lnTo>
                  <a:lnTo>
                    <a:pt x="434" y="6"/>
                  </a:lnTo>
                  <a:lnTo>
                    <a:pt x="446" y="6"/>
                  </a:lnTo>
                  <a:lnTo>
                    <a:pt x="454" y="6"/>
                  </a:lnTo>
                  <a:lnTo>
                    <a:pt x="454" y="6"/>
                  </a:lnTo>
                  <a:lnTo>
                    <a:pt x="454" y="6"/>
                  </a:lnTo>
                  <a:lnTo>
                    <a:pt x="456" y="8"/>
                  </a:lnTo>
                  <a:lnTo>
                    <a:pt x="456" y="8"/>
                  </a:lnTo>
                  <a:lnTo>
                    <a:pt x="465" y="13"/>
                  </a:lnTo>
                  <a:lnTo>
                    <a:pt x="467" y="13"/>
                  </a:lnTo>
                  <a:lnTo>
                    <a:pt x="467" y="13"/>
                  </a:lnTo>
                  <a:lnTo>
                    <a:pt x="467" y="15"/>
                  </a:lnTo>
                  <a:lnTo>
                    <a:pt x="471" y="17"/>
                  </a:lnTo>
                  <a:lnTo>
                    <a:pt x="475" y="19"/>
                  </a:lnTo>
                  <a:lnTo>
                    <a:pt x="485" y="23"/>
                  </a:lnTo>
                  <a:lnTo>
                    <a:pt x="487" y="25"/>
                  </a:lnTo>
                  <a:lnTo>
                    <a:pt x="487" y="25"/>
                  </a:lnTo>
                  <a:lnTo>
                    <a:pt x="487" y="25"/>
                  </a:lnTo>
                  <a:lnTo>
                    <a:pt x="493" y="27"/>
                  </a:lnTo>
                  <a:lnTo>
                    <a:pt x="495" y="27"/>
                  </a:lnTo>
                  <a:lnTo>
                    <a:pt x="497" y="27"/>
                  </a:lnTo>
                  <a:lnTo>
                    <a:pt x="499" y="27"/>
                  </a:lnTo>
                  <a:lnTo>
                    <a:pt x="501" y="25"/>
                  </a:lnTo>
                  <a:lnTo>
                    <a:pt x="501" y="25"/>
                  </a:lnTo>
                  <a:lnTo>
                    <a:pt x="501" y="25"/>
                  </a:lnTo>
                  <a:lnTo>
                    <a:pt x="501" y="23"/>
                  </a:lnTo>
                  <a:lnTo>
                    <a:pt x="503" y="21"/>
                  </a:lnTo>
                  <a:lnTo>
                    <a:pt x="503" y="21"/>
                  </a:lnTo>
                  <a:lnTo>
                    <a:pt x="503" y="19"/>
                  </a:lnTo>
                  <a:lnTo>
                    <a:pt x="506" y="19"/>
                  </a:lnTo>
                  <a:lnTo>
                    <a:pt x="508" y="19"/>
                  </a:lnTo>
                  <a:lnTo>
                    <a:pt x="512" y="19"/>
                  </a:lnTo>
                  <a:lnTo>
                    <a:pt x="516" y="19"/>
                  </a:lnTo>
                  <a:lnTo>
                    <a:pt x="518" y="19"/>
                  </a:lnTo>
                  <a:lnTo>
                    <a:pt x="518" y="19"/>
                  </a:lnTo>
                  <a:lnTo>
                    <a:pt x="520" y="21"/>
                  </a:lnTo>
                  <a:lnTo>
                    <a:pt x="522" y="21"/>
                  </a:lnTo>
                  <a:lnTo>
                    <a:pt x="524" y="19"/>
                  </a:lnTo>
                  <a:lnTo>
                    <a:pt x="526" y="17"/>
                  </a:lnTo>
                  <a:lnTo>
                    <a:pt x="532" y="19"/>
                  </a:lnTo>
                  <a:lnTo>
                    <a:pt x="534" y="19"/>
                  </a:lnTo>
                  <a:lnTo>
                    <a:pt x="551" y="15"/>
                  </a:lnTo>
                  <a:lnTo>
                    <a:pt x="553" y="17"/>
                  </a:lnTo>
                  <a:lnTo>
                    <a:pt x="555" y="17"/>
                  </a:lnTo>
                  <a:lnTo>
                    <a:pt x="557" y="19"/>
                  </a:lnTo>
                  <a:lnTo>
                    <a:pt x="559" y="21"/>
                  </a:lnTo>
                  <a:lnTo>
                    <a:pt x="561" y="23"/>
                  </a:lnTo>
                  <a:lnTo>
                    <a:pt x="563" y="25"/>
                  </a:lnTo>
                  <a:lnTo>
                    <a:pt x="565" y="25"/>
                  </a:lnTo>
                  <a:lnTo>
                    <a:pt x="567" y="27"/>
                  </a:lnTo>
                  <a:lnTo>
                    <a:pt x="571" y="27"/>
                  </a:lnTo>
                  <a:lnTo>
                    <a:pt x="571" y="27"/>
                  </a:lnTo>
                  <a:lnTo>
                    <a:pt x="573" y="27"/>
                  </a:lnTo>
                  <a:lnTo>
                    <a:pt x="575" y="27"/>
                  </a:lnTo>
                  <a:lnTo>
                    <a:pt x="577" y="29"/>
                  </a:lnTo>
                  <a:lnTo>
                    <a:pt x="577" y="29"/>
                  </a:lnTo>
                  <a:lnTo>
                    <a:pt x="577" y="29"/>
                  </a:lnTo>
                  <a:lnTo>
                    <a:pt x="579" y="29"/>
                  </a:lnTo>
                  <a:lnTo>
                    <a:pt x="587" y="31"/>
                  </a:lnTo>
                  <a:lnTo>
                    <a:pt x="589" y="31"/>
                  </a:lnTo>
                  <a:lnTo>
                    <a:pt x="589" y="33"/>
                  </a:lnTo>
                  <a:lnTo>
                    <a:pt x="589" y="33"/>
                  </a:lnTo>
                  <a:lnTo>
                    <a:pt x="592" y="35"/>
                  </a:lnTo>
                  <a:lnTo>
                    <a:pt x="592" y="35"/>
                  </a:lnTo>
                  <a:lnTo>
                    <a:pt x="592" y="35"/>
                  </a:lnTo>
                  <a:lnTo>
                    <a:pt x="594" y="37"/>
                  </a:lnTo>
                  <a:lnTo>
                    <a:pt x="594" y="37"/>
                  </a:lnTo>
                  <a:lnTo>
                    <a:pt x="598" y="35"/>
                  </a:lnTo>
                  <a:lnTo>
                    <a:pt x="598" y="35"/>
                  </a:lnTo>
                  <a:lnTo>
                    <a:pt x="600" y="37"/>
                  </a:lnTo>
                  <a:lnTo>
                    <a:pt x="600" y="37"/>
                  </a:lnTo>
                  <a:lnTo>
                    <a:pt x="600" y="37"/>
                  </a:lnTo>
                  <a:lnTo>
                    <a:pt x="600" y="39"/>
                  </a:lnTo>
                  <a:lnTo>
                    <a:pt x="600" y="39"/>
                  </a:lnTo>
                  <a:lnTo>
                    <a:pt x="600" y="41"/>
                  </a:lnTo>
                  <a:lnTo>
                    <a:pt x="600" y="41"/>
                  </a:lnTo>
                  <a:lnTo>
                    <a:pt x="600" y="43"/>
                  </a:lnTo>
                  <a:lnTo>
                    <a:pt x="604" y="45"/>
                  </a:lnTo>
                  <a:lnTo>
                    <a:pt x="606" y="47"/>
                  </a:lnTo>
                  <a:lnTo>
                    <a:pt x="606" y="49"/>
                  </a:lnTo>
                  <a:lnTo>
                    <a:pt x="606" y="51"/>
                  </a:lnTo>
                  <a:lnTo>
                    <a:pt x="608" y="51"/>
                  </a:lnTo>
                  <a:lnTo>
                    <a:pt x="618" y="54"/>
                  </a:lnTo>
                  <a:lnTo>
                    <a:pt x="618" y="54"/>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NE</a:t>
              </a:r>
            </a:p>
          </p:txBody>
        </p:sp>
        <p:sp>
          <p:nvSpPr>
            <p:cNvPr id="26" name="Freeform 27">
              <a:extLst>
                <a:ext uri="{FF2B5EF4-FFF2-40B4-BE49-F238E27FC236}">
                  <a16:creationId xmlns:a16="http://schemas.microsoft.com/office/drawing/2014/main" id="{D888CC5D-5EDF-41EF-84E9-C69062696879}"/>
                </a:ext>
              </a:extLst>
            </p:cNvPr>
            <p:cNvSpPr>
              <a:spLocks/>
            </p:cNvSpPr>
            <p:nvPr/>
          </p:nvSpPr>
          <p:spPr bwMode="auto">
            <a:xfrm>
              <a:off x="2412" y="174"/>
              <a:ext cx="584" cy="320"/>
            </a:xfrm>
            <a:custGeom>
              <a:avLst/>
              <a:gdLst>
                <a:gd name="T0" fmla="*/ 528 w 584"/>
                <a:gd name="T1" fmla="*/ 318 h 320"/>
                <a:gd name="T2" fmla="*/ 455 w 584"/>
                <a:gd name="T3" fmla="*/ 320 h 320"/>
                <a:gd name="T4" fmla="*/ 383 w 584"/>
                <a:gd name="T5" fmla="*/ 320 h 320"/>
                <a:gd name="T6" fmla="*/ 309 w 584"/>
                <a:gd name="T7" fmla="*/ 320 h 320"/>
                <a:gd name="T8" fmla="*/ 238 w 584"/>
                <a:gd name="T9" fmla="*/ 320 h 320"/>
                <a:gd name="T10" fmla="*/ 164 w 584"/>
                <a:gd name="T11" fmla="*/ 320 h 320"/>
                <a:gd name="T12" fmla="*/ 92 w 584"/>
                <a:gd name="T13" fmla="*/ 318 h 320"/>
                <a:gd name="T14" fmla="*/ 19 w 584"/>
                <a:gd name="T15" fmla="*/ 316 h 320"/>
                <a:gd name="T16" fmla="*/ 2 w 584"/>
                <a:gd name="T17" fmla="*/ 256 h 320"/>
                <a:gd name="T18" fmla="*/ 4 w 584"/>
                <a:gd name="T19" fmla="*/ 177 h 320"/>
                <a:gd name="T20" fmla="*/ 6 w 584"/>
                <a:gd name="T21" fmla="*/ 99 h 320"/>
                <a:gd name="T22" fmla="*/ 10 w 584"/>
                <a:gd name="T23" fmla="*/ 21 h 320"/>
                <a:gd name="T24" fmla="*/ 47 w 584"/>
                <a:gd name="T25" fmla="*/ 2 h 320"/>
                <a:gd name="T26" fmla="*/ 115 w 584"/>
                <a:gd name="T27" fmla="*/ 4 h 320"/>
                <a:gd name="T28" fmla="*/ 180 w 584"/>
                <a:gd name="T29" fmla="*/ 4 h 320"/>
                <a:gd name="T30" fmla="*/ 229 w 584"/>
                <a:gd name="T31" fmla="*/ 6 h 320"/>
                <a:gd name="T32" fmla="*/ 297 w 584"/>
                <a:gd name="T33" fmla="*/ 6 h 320"/>
                <a:gd name="T34" fmla="*/ 363 w 584"/>
                <a:gd name="T35" fmla="*/ 6 h 320"/>
                <a:gd name="T36" fmla="*/ 428 w 584"/>
                <a:gd name="T37" fmla="*/ 4 h 320"/>
                <a:gd name="T38" fmla="*/ 496 w 584"/>
                <a:gd name="T39" fmla="*/ 4 h 320"/>
                <a:gd name="T40" fmla="*/ 522 w 584"/>
                <a:gd name="T41" fmla="*/ 6 h 320"/>
                <a:gd name="T42" fmla="*/ 524 w 584"/>
                <a:gd name="T43" fmla="*/ 13 h 320"/>
                <a:gd name="T44" fmla="*/ 526 w 584"/>
                <a:gd name="T45" fmla="*/ 19 h 320"/>
                <a:gd name="T46" fmla="*/ 533 w 584"/>
                <a:gd name="T47" fmla="*/ 33 h 320"/>
                <a:gd name="T48" fmla="*/ 528 w 584"/>
                <a:gd name="T49" fmla="*/ 49 h 320"/>
                <a:gd name="T50" fmla="*/ 533 w 584"/>
                <a:gd name="T51" fmla="*/ 62 h 320"/>
                <a:gd name="T52" fmla="*/ 533 w 584"/>
                <a:gd name="T53" fmla="*/ 74 h 320"/>
                <a:gd name="T54" fmla="*/ 533 w 584"/>
                <a:gd name="T55" fmla="*/ 88 h 320"/>
                <a:gd name="T56" fmla="*/ 539 w 584"/>
                <a:gd name="T57" fmla="*/ 107 h 320"/>
                <a:gd name="T58" fmla="*/ 543 w 584"/>
                <a:gd name="T59" fmla="*/ 117 h 320"/>
                <a:gd name="T60" fmla="*/ 543 w 584"/>
                <a:gd name="T61" fmla="*/ 123 h 320"/>
                <a:gd name="T62" fmla="*/ 545 w 584"/>
                <a:gd name="T63" fmla="*/ 125 h 320"/>
                <a:gd name="T64" fmla="*/ 549 w 584"/>
                <a:gd name="T65" fmla="*/ 131 h 320"/>
                <a:gd name="T66" fmla="*/ 553 w 584"/>
                <a:gd name="T67" fmla="*/ 142 h 320"/>
                <a:gd name="T68" fmla="*/ 555 w 584"/>
                <a:gd name="T69" fmla="*/ 146 h 320"/>
                <a:gd name="T70" fmla="*/ 555 w 584"/>
                <a:gd name="T71" fmla="*/ 150 h 320"/>
                <a:gd name="T72" fmla="*/ 555 w 584"/>
                <a:gd name="T73" fmla="*/ 156 h 320"/>
                <a:gd name="T74" fmla="*/ 555 w 584"/>
                <a:gd name="T75" fmla="*/ 166 h 320"/>
                <a:gd name="T76" fmla="*/ 557 w 584"/>
                <a:gd name="T77" fmla="*/ 183 h 320"/>
                <a:gd name="T78" fmla="*/ 557 w 584"/>
                <a:gd name="T79" fmla="*/ 191 h 320"/>
                <a:gd name="T80" fmla="*/ 559 w 584"/>
                <a:gd name="T81" fmla="*/ 201 h 320"/>
                <a:gd name="T82" fmla="*/ 561 w 584"/>
                <a:gd name="T83" fmla="*/ 211 h 320"/>
                <a:gd name="T84" fmla="*/ 561 w 584"/>
                <a:gd name="T85" fmla="*/ 213 h 320"/>
                <a:gd name="T86" fmla="*/ 563 w 584"/>
                <a:gd name="T87" fmla="*/ 215 h 320"/>
                <a:gd name="T88" fmla="*/ 563 w 584"/>
                <a:gd name="T89" fmla="*/ 217 h 320"/>
                <a:gd name="T90" fmla="*/ 561 w 584"/>
                <a:gd name="T91" fmla="*/ 226 h 320"/>
                <a:gd name="T92" fmla="*/ 561 w 584"/>
                <a:gd name="T93" fmla="*/ 230 h 320"/>
                <a:gd name="T94" fmla="*/ 561 w 584"/>
                <a:gd name="T95" fmla="*/ 242 h 320"/>
                <a:gd name="T96" fmla="*/ 565 w 584"/>
                <a:gd name="T97" fmla="*/ 250 h 320"/>
                <a:gd name="T98" fmla="*/ 567 w 584"/>
                <a:gd name="T99" fmla="*/ 261 h 320"/>
                <a:gd name="T100" fmla="*/ 569 w 584"/>
                <a:gd name="T101" fmla="*/ 263 h 320"/>
                <a:gd name="T102" fmla="*/ 578 w 584"/>
                <a:gd name="T103" fmla="*/ 275 h 320"/>
                <a:gd name="T104" fmla="*/ 580 w 584"/>
                <a:gd name="T105" fmla="*/ 287 h 320"/>
                <a:gd name="T106" fmla="*/ 582 w 584"/>
                <a:gd name="T107" fmla="*/ 293 h 320"/>
                <a:gd name="T108" fmla="*/ 582 w 584"/>
                <a:gd name="T109" fmla="*/ 299 h 320"/>
                <a:gd name="T110" fmla="*/ 582 w 584"/>
                <a:gd name="T111" fmla="*/ 31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4" h="320">
                  <a:moveTo>
                    <a:pt x="584" y="316"/>
                  </a:moveTo>
                  <a:lnTo>
                    <a:pt x="565" y="318"/>
                  </a:lnTo>
                  <a:lnTo>
                    <a:pt x="547" y="318"/>
                  </a:lnTo>
                  <a:lnTo>
                    <a:pt x="528" y="318"/>
                  </a:lnTo>
                  <a:lnTo>
                    <a:pt x="510" y="318"/>
                  </a:lnTo>
                  <a:lnTo>
                    <a:pt x="492" y="318"/>
                  </a:lnTo>
                  <a:lnTo>
                    <a:pt x="473" y="320"/>
                  </a:lnTo>
                  <a:lnTo>
                    <a:pt x="455" y="320"/>
                  </a:lnTo>
                  <a:lnTo>
                    <a:pt x="436" y="320"/>
                  </a:lnTo>
                  <a:lnTo>
                    <a:pt x="420" y="320"/>
                  </a:lnTo>
                  <a:lnTo>
                    <a:pt x="402" y="320"/>
                  </a:lnTo>
                  <a:lnTo>
                    <a:pt x="383" y="320"/>
                  </a:lnTo>
                  <a:lnTo>
                    <a:pt x="365" y="320"/>
                  </a:lnTo>
                  <a:lnTo>
                    <a:pt x="346" y="320"/>
                  </a:lnTo>
                  <a:lnTo>
                    <a:pt x="328" y="320"/>
                  </a:lnTo>
                  <a:lnTo>
                    <a:pt x="309" y="320"/>
                  </a:lnTo>
                  <a:lnTo>
                    <a:pt x="291" y="320"/>
                  </a:lnTo>
                  <a:lnTo>
                    <a:pt x="272" y="320"/>
                  </a:lnTo>
                  <a:lnTo>
                    <a:pt x="256" y="320"/>
                  </a:lnTo>
                  <a:lnTo>
                    <a:pt x="238" y="320"/>
                  </a:lnTo>
                  <a:lnTo>
                    <a:pt x="219" y="320"/>
                  </a:lnTo>
                  <a:lnTo>
                    <a:pt x="201" y="320"/>
                  </a:lnTo>
                  <a:lnTo>
                    <a:pt x="182" y="320"/>
                  </a:lnTo>
                  <a:lnTo>
                    <a:pt x="164" y="320"/>
                  </a:lnTo>
                  <a:lnTo>
                    <a:pt x="145" y="320"/>
                  </a:lnTo>
                  <a:lnTo>
                    <a:pt x="127" y="318"/>
                  </a:lnTo>
                  <a:lnTo>
                    <a:pt x="111" y="318"/>
                  </a:lnTo>
                  <a:lnTo>
                    <a:pt x="92" y="318"/>
                  </a:lnTo>
                  <a:lnTo>
                    <a:pt x="74" y="318"/>
                  </a:lnTo>
                  <a:lnTo>
                    <a:pt x="55" y="316"/>
                  </a:lnTo>
                  <a:lnTo>
                    <a:pt x="37" y="316"/>
                  </a:lnTo>
                  <a:lnTo>
                    <a:pt x="19" y="316"/>
                  </a:lnTo>
                  <a:lnTo>
                    <a:pt x="0" y="316"/>
                  </a:lnTo>
                  <a:lnTo>
                    <a:pt x="0" y="295"/>
                  </a:lnTo>
                  <a:lnTo>
                    <a:pt x="2" y="275"/>
                  </a:lnTo>
                  <a:lnTo>
                    <a:pt x="2" y="256"/>
                  </a:lnTo>
                  <a:lnTo>
                    <a:pt x="2" y="236"/>
                  </a:lnTo>
                  <a:lnTo>
                    <a:pt x="4" y="215"/>
                  </a:lnTo>
                  <a:lnTo>
                    <a:pt x="4" y="197"/>
                  </a:lnTo>
                  <a:lnTo>
                    <a:pt x="4" y="177"/>
                  </a:lnTo>
                  <a:lnTo>
                    <a:pt x="6" y="156"/>
                  </a:lnTo>
                  <a:lnTo>
                    <a:pt x="6" y="138"/>
                  </a:lnTo>
                  <a:lnTo>
                    <a:pt x="6" y="117"/>
                  </a:lnTo>
                  <a:lnTo>
                    <a:pt x="6" y="99"/>
                  </a:lnTo>
                  <a:lnTo>
                    <a:pt x="8" y="78"/>
                  </a:lnTo>
                  <a:lnTo>
                    <a:pt x="8" y="60"/>
                  </a:lnTo>
                  <a:lnTo>
                    <a:pt x="8" y="39"/>
                  </a:lnTo>
                  <a:lnTo>
                    <a:pt x="10" y="21"/>
                  </a:lnTo>
                  <a:lnTo>
                    <a:pt x="10" y="0"/>
                  </a:lnTo>
                  <a:lnTo>
                    <a:pt x="14" y="0"/>
                  </a:lnTo>
                  <a:lnTo>
                    <a:pt x="31" y="2"/>
                  </a:lnTo>
                  <a:lnTo>
                    <a:pt x="47" y="2"/>
                  </a:lnTo>
                  <a:lnTo>
                    <a:pt x="64" y="2"/>
                  </a:lnTo>
                  <a:lnTo>
                    <a:pt x="82" y="2"/>
                  </a:lnTo>
                  <a:lnTo>
                    <a:pt x="98" y="4"/>
                  </a:lnTo>
                  <a:lnTo>
                    <a:pt x="115" y="4"/>
                  </a:lnTo>
                  <a:lnTo>
                    <a:pt x="131" y="4"/>
                  </a:lnTo>
                  <a:lnTo>
                    <a:pt x="148" y="4"/>
                  </a:lnTo>
                  <a:lnTo>
                    <a:pt x="164" y="4"/>
                  </a:lnTo>
                  <a:lnTo>
                    <a:pt x="180" y="4"/>
                  </a:lnTo>
                  <a:lnTo>
                    <a:pt x="197" y="4"/>
                  </a:lnTo>
                  <a:lnTo>
                    <a:pt x="211" y="6"/>
                  </a:lnTo>
                  <a:lnTo>
                    <a:pt x="213" y="6"/>
                  </a:lnTo>
                  <a:lnTo>
                    <a:pt x="229" y="6"/>
                  </a:lnTo>
                  <a:lnTo>
                    <a:pt x="246" y="6"/>
                  </a:lnTo>
                  <a:lnTo>
                    <a:pt x="262" y="6"/>
                  </a:lnTo>
                  <a:lnTo>
                    <a:pt x="281" y="6"/>
                  </a:lnTo>
                  <a:lnTo>
                    <a:pt x="297" y="6"/>
                  </a:lnTo>
                  <a:lnTo>
                    <a:pt x="313" y="6"/>
                  </a:lnTo>
                  <a:lnTo>
                    <a:pt x="330" y="6"/>
                  </a:lnTo>
                  <a:lnTo>
                    <a:pt x="346" y="6"/>
                  </a:lnTo>
                  <a:lnTo>
                    <a:pt x="363" y="6"/>
                  </a:lnTo>
                  <a:lnTo>
                    <a:pt x="379" y="6"/>
                  </a:lnTo>
                  <a:lnTo>
                    <a:pt x="395" y="6"/>
                  </a:lnTo>
                  <a:lnTo>
                    <a:pt x="412" y="6"/>
                  </a:lnTo>
                  <a:lnTo>
                    <a:pt x="428" y="4"/>
                  </a:lnTo>
                  <a:lnTo>
                    <a:pt x="445" y="4"/>
                  </a:lnTo>
                  <a:lnTo>
                    <a:pt x="461" y="4"/>
                  </a:lnTo>
                  <a:lnTo>
                    <a:pt x="479" y="4"/>
                  </a:lnTo>
                  <a:lnTo>
                    <a:pt x="496" y="4"/>
                  </a:lnTo>
                  <a:lnTo>
                    <a:pt x="512" y="4"/>
                  </a:lnTo>
                  <a:lnTo>
                    <a:pt x="522" y="4"/>
                  </a:lnTo>
                  <a:lnTo>
                    <a:pt x="522" y="4"/>
                  </a:lnTo>
                  <a:lnTo>
                    <a:pt x="522" y="6"/>
                  </a:lnTo>
                  <a:lnTo>
                    <a:pt x="522" y="8"/>
                  </a:lnTo>
                  <a:lnTo>
                    <a:pt x="524" y="8"/>
                  </a:lnTo>
                  <a:lnTo>
                    <a:pt x="524" y="11"/>
                  </a:lnTo>
                  <a:lnTo>
                    <a:pt x="524" y="13"/>
                  </a:lnTo>
                  <a:lnTo>
                    <a:pt x="524" y="13"/>
                  </a:lnTo>
                  <a:lnTo>
                    <a:pt x="526" y="15"/>
                  </a:lnTo>
                  <a:lnTo>
                    <a:pt x="526" y="15"/>
                  </a:lnTo>
                  <a:lnTo>
                    <a:pt x="526" y="19"/>
                  </a:lnTo>
                  <a:lnTo>
                    <a:pt x="528" y="25"/>
                  </a:lnTo>
                  <a:lnTo>
                    <a:pt x="531" y="29"/>
                  </a:lnTo>
                  <a:lnTo>
                    <a:pt x="531" y="29"/>
                  </a:lnTo>
                  <a:lnTo>
                    <a:pt x="533" y="33"/>
                  </a:lnTo>
                  <a:lnTo>
                    <a:pt x="533" y="39"/>
                  </a:lnTo>
                  <a:lnTo>
                    <a:pt x="533" y="41"/>
                  </a:lnTo>
                  <a:lnTo>
                    <a:pt x="531" y="45"/>
                  </a:lnTo>
                  <a:lnTo>
                    <a:pt x="528" y="49"/>
                  </a:lnTo>
                  <a:lnTo>
                    <a:pt x="531" y="56"/>
                  </a:lnTo>
                  <a:lnTo>
                    <a:pt x="531" y="60"/>
                  </a:lnTo>
                  <a:lnTo>
                    <a:pt x="533" y="62"/>
                  </a:lnTo>
                  <a:lnTo>
                    <a:pt x="533" y="62"/>
                  </a:lnTo>
                  <a:lnTo>
                    <a:pt x="533" y="64"/>
                  </a:lnTo>
                  <a:lnTo>
                    <a:pt x="531" y="66"/>
                  </a:lnTo>
                  <a:lnTo>
                    <a:pt x="531" y="66"/>
                  </a:lnTo>
                  <a:lnTo>
                    <a:pt x="533" y="74"/>
                  </a:lnTo>
                  <a:lnTo>
                    <a:pt x="533" y="74"/>
                  </a:lnTo>
                  <a:lnTo>
                    <a:pt x="533" y="76"/>
                  </a:lnTo>
                  <a:lnTo>
                    <a:pt x="533" y="82"/>
                  </a:lnTo>
                  <a:lnTo>
                    <a:pt x="533" y="88"/>
                  </a:lnTo>
                  <a:lnTo>
                    <a:pt x="533" y="90"/>
                  </a:lnTo>
                  <a:lnTo>
                    <a:pt x="535" y="95"/>
                  </a:lnTo>
                  <a:lnTo>
                    <a:pt x="539" y="103"/>
                  </a:lnTo>
                  <a:lnTo>
                    <a:pt x="539" y="107"/>
                  </a:lnTo>
                  <a:lnTo>
                    <a:pt x="541" y="109"/>
                  </a:lnTo>
                  <a:lnTo>
                    <a:pt x="543" y="113"/>
                  </a:lnTo>
                  <a:lnTo>
                    <a:pt x="541" y="115"/>
                  </a:lnTo>
                  <a:lnTo>
                    <a:pt x="543" y="117"/>
                  </a:lnTo>
                  <a:lnTo>
                    <a:pt x="545" y="123"/>
                  </a:lnTo>
                  <a:lnTo>
                    <a:pt x="545" y="123"/>
                  </a:lnTo>
                  <a:lnTo>
                    <a:pt x="543" y="123"/>
                  </a:lnTo>
                  <a:lnTo>
                    <a:pt x="543" y="123"/>
                  </a:lnTo>
                  <a:lnTo>
                    <a:pt x="545" y="125"/>
                  </a:lnTo>
                  <a:lnTo>
                    <a:pt x="545" y="125"/>
                  </a:lnTo>
                  <a:lnTo>
                    <a:pt x="545" y="125"/>
                  </a:lnTo>
                  <a:lnTo>
                    <a:pt x="545" y="125"/>
                  </a:lnTo>
                  <a:lnTo>
                    <a:pt x="545" y="125"/>
                  </a:lnTo>
                  <a:lnTo>
                    <a:pt x="547" y="127"/>
                  </a:lnTo>
                  <a:lnTo>
                    <a:pt x="547" y="129"/>
                  </a:lnTo>
                  <a:lnTo>
                    <a:pt x="549" y="131"/>
                  </a:lnTo>
                  <a:lnTo>
                    <a:pt x="549" y="133"/>
                  </a:lnTo>
                  <a:lnTo>
                    <a:pt x="551" y="136"/>
                  </a:lnTo>
                  <a:lnTo>
                    <a:pt x="551" y="138"/>
                  </a:lnTo>
                  <a:lnTo>
                    <a:pt x="553" y="142"/>
                  </a:lnTo>
                  <a:lnTo>
                    <a:pt x="553" y="144"/>
                  </a:lnTo>
                  <a:lnTo>
                    <a:pt x="555" y="146"/>
                  </a:lnTo>
                  <a:lnTo>
                    <a:pt x="555" y="146"/>
                  </a:lnTo>
                  <a:lnTo>
                    <a:pt x="555" y="146"/>
                  </a:lnTo>
                  <a:lnTo>
                    <a:pt x="555" y="146"/>
                  </a:lnTo>
                  <a:lnTo>
                    <a:pt x="555" y="148"/>
                  </a:lnTo>
                  <a:lnTo>
                    <a:pt x="555" y="148"/>
                  </a:lnTo>
                  <a:lnTo>
                    <a:pt x="555" y="150"/>
                  </a:lnTo>
                  <a:lnTo>
                    <a:pt x="555" y="152"/>
                  </a:lnTo>
                  <a:lnTo>
                    <a:pt x="555" y="154"/>
                  </a:lnTo>
                  <a:lnTo>
                    <a:pt x="555" y="156"/>
                  </a:lnTo>
                  <a:lnTo>
                    <a:pt x="555" y="156"/>
                  </a:lnTo>
                  <a:lnTo>
                    <a:pt x="555" y="162"/>
                  </a:lnTo>
                  <a:lnTo>
                    <a:pt x="555" y="164"/>
                  </a:lnTo>
                  <a:lnTo>
                    <a:pt x="555" y="164"/>
                  </a:lnTo>
                  <a:lnTo>
                    <a:pt x="555" y="166"/>
                  </a:lnTo>
                  <a:lnTo>
                    <a:pt x="555" y="166"/>
                  </a:lnTo>
                  <a:lnTo>
                    <a:pt x="557" y="168"/>
                  </a:lnTo>
                  <a:lnTo>
                    <a:pt x="557" y="181"/>
                  </a:lnTo>
                  <a:lnTo>
                    <a:pt x="557" y="183"/>
                  </a:lnTo>
                  <a:lnTo>
                    <a:pt x="557" y="189"/>
                  </a:lnTo>
                  <a:lnTo>
                    <a:pt x="557" y="191"/>
                  </a:lnTo>
                  <a:lnTo>
                    <a:pt x="557" y="191"/>
                  </a:lnTo>
                  <a:lnTo>
                    <a:pt x="557" y="191"/>
                  </a:lnTo>
                  <a:lnTo>
                    <a:pt x="557" y="193"/>
                  </a:lnTo>
                  <a:lnTo>
                    <a:pt x="557" y="195"/>
                  </a:lnTo>
                  <a:lnTo>
                    <a:pt x="559" y="199"/>
                  </a:lnTo>
                  <a:lnTo>
                    <a:pt x="559" y="201"/>
                  </a:lnTo>
                  <a:lnTo>
                    <a:pt x="559" y="207"/>
                  </a:lnTo>
                  <a:lnTo>
                    <a:pt x="559" y="209"/>
                  </a:lnTo>
                  <a:lnTo>
                    <a:pt x="559" y="209"/>
                  </a:lnTo>
                  <a:lnTo>
                    <a:pt x="561" y="211"/>
                  </a:lnTo>
                  <a:lnTo>
                    <a:pt x="561" y="211"/>
                  </a:lnTo>
                  <a:lnTo>
                    <a:pt x="561" y="213"/>
                  </a:lnTo>
                  <a:lnTo>
                    <a:pt x="561" y="213"/>
                  </a:lnTo>
                  <a:lnTo>
                    <a:pt x="561" y="213"/>
                  </a:lnTo>
                  <a:lnTo>
                    <a:pt x="561" y="213"/>
                  </a:lnTo>
                  <a:lnTo>
                    <a:pt x="563" y="213"/>
                  </a:lnTo>
                  <a:lnTo>
                    <a:pt x="563" y="213"/>
                  </a:lnTo>
                  <a:lnTo>
                    <a:pt x="563" y="215"/>
                  </a:lnTo>
                  <a:lnTo>
                    <a:pt x="563" y="215"/>
                  </a:lnTo>
                  <a:lnTo>
                    <a:pt x="563" y="215"/>
                  </a:lnTo>
                  <a:lnTo>
                    <a:pt x="563" y="215"/>
                  </a:lnTo>
                  <a:lnTo>
                    <a:pt x="563" y="217"/>
                  </a:lnTo>
                  <a:lnTo>
                    <a:pt x="563" y="220"/>
                  </a:lnTo>
                  <a:lnTo>
                    <a:pt x="561" y="220"/>
                  </a:lnTo>
                  <a:lnTo>
                    <a:pt x="563" y="224"/>
                  </a:lnTo>
                  <a:lnTo>
                    <a:pt x="561" y="226"/>
                  </a:lnTo>
                  <a:lnTo>
                    <a:pt x="561" y="226"/>
                  </a:lnTo>
                  <a:lnTo>
                    <a:pt x="561" y="228"/>
                  </a:lnTo>
                  <a:lnTo>
                    <a:pt x="561" y="228"/>
                  </a:lnTo>
                  <a:lnTo>
                    <a:pt x="561" y="230"/>
                  </a:lnTo>
                  <a:lnTo>
                    <a:pt x="563" y="234"/>
                  </a:lnTo>
                  <a:lnTo>
                    <a:pt x="563" y="236"/>
                  </a:lnTo>
                  <a:lnTo>
                    <a:pt x="563" y="238"/>
                  </a:lnTo>
                  <a:lnTo>
                    <a:pt x="561" y="242"/>
                  </a:lnTo>
                  <a:lnTo>
                    <a:pt x="561" y="244"/>
                  </a:lnTo>
                  <a:lnTo>
                    <a:pt x="563" y="246"/>
                  </a:lnTo>
                  <a:lnTo>
                    <a:pt x="565" y="248"/>
                  </a:lnTo>
                  <a:lnTo>
                    <a:pt x="565" y="250"/>
                  </a:lnTo>
                  <a:lnTo>
                    <a:pt x="567" y="254"/>
                  </a:lnTo>
                  <a:lnTo>
                    <a:pt x="567" y="256"/>
                  </a:lnTo>
                  <a:lnTo>
                    <a:pt x="567" y="258"/>
                  </a:lnTo>
                  <a:lnTo>
                    <a:pt x="567" y="261"/>
                  </a:lnTo>
                  <a:lnTo>
                    <a:pt x="567" y="261"/>
                  </a:lnTo>
                  <a:lnTo>
                    <a:pt x="569" y="263"/>
                  </a:lnTo>
                  <a:lnTo>
                    <a:pt x="569" y="263"/>
                  </a:lnTo>
                  <a:lnTo>
                    <a:pt x="569" y="263"/>
                  </a:lnTo>
                  <a:lnTo>
                    <a:pt x="569" y="265"/>
                  </a:lnTo>
                  <a:lnTo>
                    <a:pt x="569" y="267"/>
                  </a:lnTo>
                  <a:lnTo>
                    <a:pt x="574" y="273"/>
                  </a:lnTo>
                  <a:lnTo>
                    <a:pt x="578" y="275"/>
                  </a:lnTo>
                  <a:lnTo>
                    <a:pt x="578" y="277"/>
                  </a:lnTo>
                  <a:lnTo>
                    <a:pt x="580" y="279"/>
                  </a:lnTo>
                  <a:lnTo>
                    <a:pt x="580" y="285"/>
                  </a:lnTo>
                  <a:lnTo>
                    <a:pt x="580" y="287"/>
                  </a:lnTo>
                  <a:lnTo>
                    <a:pt x="580" y="289"/>
                  </a:lnTo>
                  <a:lnTo>
                    <a:pt x="580" y="289"/>
                  </a:lnTo>
                  <a:lnTo>
                    <a:pt x="582" y="293"/>
                  </a:lnTo>
                  <a:lnTo>
                    <a:pt x="582" y="293"/>
                  </a:lnTo>
                  <a:lnTo>
                    <a:pt x="582" y="293"/>
                  </a:lnTo>
                  <a:lnTo>
                    <a:pt x="582" y="295"/>
                  </a:lnTo>
                  <a:lnTo>
                    <a:pt x="582" y="295"/>
                  </a:lnTo>
                  <a:lnTo>
                    <a:pt x="582" y="299"/>
                  </a:lnTo>
                  <a:lnTo>
                    <a:pt x="582" y="302"/>
                  </a:lnTo>
                  <a:lnTo>
                    <a:pt x="582" y="304"/>
                  </a:lnTo>
                  <a:lnTo>
                    <a:pt x="582" y="306"/>
                  </a:lnTo>
                  <a:lnTo>
                    <a:pt x="582" y="310"/>
                  </a:lnTo>
                  <a:lnTo>
                    <a:pt x="584" y="316"/>
                  </a:lnTo>
                  <a:lnTo>
                    <a:pt x="584" y="316"/>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ND</a:t>
              </a:r>
            </a:p>
          </p:txBody>
        </p:sp>
        <p:sp>
          <p:nvSpPr>
            <p:cNvPr id="27" name="Freeform 28">
              <a:extLst>
                <a:ext uri="{FF2B5EF4-FFF2-40B4-BE49-F238E27FC236}">
                  <a16:creationId xmlns:a16="http://schemas.microsoft.com/office/drawing/2014/main" id="{BBFE912E-E02B-4D62-A680-C359E7BB938C}"/>
                </a:ext>
              </a:extLst>
            </p:cNvPr>
            <p:cNvSpPr>
              <a:spLocks noEditPoints="1"/>
            </p:cNvSpPr>
            <p:nvPr/>
          </p:nvSpPr>
          <p:spPr bwMode="auto">
            <a:xfrm>
              <a:off x="4115" y="1262"/>
              <a:ext cx="764" cy="332"/>
            </a:xfrm>
            <a:custGeom>
              <a:avLst/>
              <a:gdLst>
                <a:gd name="T0" fmla="*/ 588 w 764"/>
                <a:gd name="T1" fmla="*/ 287 h 332"/>
                <a:gd name="T2" fmla="*/ 678 w 764"/>
                <a:gd name="T3" fmla="*/ 214 h 332"/>
                <a:gd name="T4" fmla="*/ 690 w 764"/>
                <a:gd name="T5" fmla="*/ 216 h 332"/>
                <a:gd name="T6" fmla="*/ 721 w 764"/>
                <a:gd name="T7" fmla="*/ 162 h 332"/>
                <a:gd name="T8" fmla="*/ 760 w 764"/>
                <a:gd name="T9" fmla="*/ 91 h 332"/>
                <a:gd name="T10" fmla="*/ 762 w 764"/>
                <a:gd name="T11" fmla="*/ 123 h 332"/>
                <a:gd name="T12" fmla="*/ 750 w 764"/>
                <a:gd name="T13" fmla="*/ 140 h 332"/>
                <a:gd name="T14" fmla="*/ 731 w 764"/>
                <a:gd name="T15" fmla="*/ 66 h 332"/>
                <a:gd name="T16" fmla="*/ 711 w 764"/>
                <a:gd name="T17" fmla="*/ 19 h 332"/>
                <a:gd name="T18" fmla="*/ 723 w 764"/>
                <a:gd name="T19" fmla="*/ 46 h 332"/>
                <a:gd name="T20" fmla="*/ 745 w 764"/>
                <a:gd name="T21" fmla="*/ 72 h 332"/>
                <a:gd name="T22" fmla="*/ 729 w 764"/>
                <a:gd name="T23" fmla="*/ 101 h 332"/>
                <a:gd name="T24" fmla="*/ 735 w 764"/>
                <a:gd name="T25" fmla="*/ 87 h 332"/>
                <a:gd name="T26" fmla="*/ 717 w 764"/>
                <a:gd name="T27" fmla="*/ 66 h 332"/>
                <a:gd name="T28" fmla="*/ 709 w 764"/>
                <a:gd name="T29" fmla="*/ 97 h 332"/>
                <a:gd name="T30" fmla="*/ 698 w 764"/>
                <a:gd name="T31" fmla="*/ 84 h 332"/>
                <a:gd name="T32" fmla="*/ 682 w 764"/>
                <a:gd name="T33" fmla="*/ 74 h 332"/>
                <a:gd name="T34" fmla="*/ 643 w 764"/>
                <a:gd name="T35" fmla="*/ 72 h 332"/>
                <a:gd name="T36" fmla="*/ 637 w 764"/>
                <a:gd name="T37" fmla="*/ 50 h 332"/>
                <a:gd name="T38" fmla="*/ 674 w 764"/>
                <a:gd name="T39" fmla="*/ 56 h 332"/>
                <a:gd name="T40" fmla="*/ 676 w 764"/>
                <a:gd name="T41" fmla="*/ 48 h 332"/>
                <a:gd name="T42" fmla="*/ 688 w 764"/>
                <a:gd name="T43" fmla="*/ 41 h 332"/>
                <a:gd name="T44" fmla="*/ 702 w 764"/>
                <a:gd name="T45" fmla="*/ 41 h 332"/>
                <a:gd name="T46" fmla="*/ 711 w 764"/>
                <a:gd name="T47" fmla="*/ 39 h 332"/>
                <a:gd name="T48" fmla="*/ 700 w 764"/>
                <a:gd name="T49" fmla="*/ 17 h 332"/>
                <a:gd name="T50" fmla="*/ 614 w 764"/>
                <a:gd name="T51" fmla="*/ 19 h 332"/>
                <a:gd name="T52" fmla="*/ 254 w 764"/>
                <a:gd name="T53" fmla="*/ 84 h 332"/>
                <a:gd name="T54" fmla="*/ 203 w 764"/>
                <a:gd name="T55" fmla="*/ 121 h 332"/>
                <a:gd name="T56" fmla="*/ 172 w 764"/>
                <a:gd name="T57" fmla="*/ 148 h 332"/>
                <a:gd name="T58" fmla="*/ 147 w 764"/>
                <a:gd name="T59" fmla="*/ 162 h 332"/>
                <a:gd name="T60" fmla="*/ 135 w 764"/>
                <a:gd name="T61" fmla="*/ 166 h 332"/>
                <a:gd name="T62" fmla="*/ 115 w 764"/>
                <a:gd name="T63" fmla="*/ 179 h 332"/>
                <a:gd name="T64" fmla="*/ 104 w 764"/>
                <a:gd name="T65" fmla="*/ 197 h 332"/>
                <a:gd name="T66" fmla="*/ 76 w 764"/>
                <a:gd name="T67" fmla="*/ 218 h 332"/>
                <a:gd name="T68" fmla="*/ 49 w 764"/>
                <a:gd name="T69" fmla="*/ 230 h 332"/>
                <a:gd name="T70" fmla="*/ 22 w 764"/>
                <a:gd name="T71" fmla="*/ 250 h 332"/>
                <a:gd name="T72" fmla="*/ 8 w 764"/>
                <a:gd name="T73" fmla="*/ 269 h 332"/>
                <a:gd name="T74" fmla="*/ 55 w 764"/>
                <a:gd name="T75" fmla="*/ 291 h 332"/>
                <a:gd name="T76" fmla="*/ 143 w 764"/>
                <a:gd name="T77" fmla="*/ 263 h 332"/>
                <a:gd name="T78" fmla="*/ 168 w 764"/>
                <a:gd name="T79" fmla="*/ 250 h 332"/>
                <a:gd name="T80" fmla="*/ 285 w 764"/>
                <a:gd name="T81" fmla="*/ 238 h 332"/>
                <a:gd name="T82" fmla="*/ 297 w 764"/>
                <a:gd name="T83" fmla="*/ 240 h 332"/>
                <a:gd name="T84" fmla="*/ 397 w 764"/>
                <a:gd name="T85" fmla="*/ 255 h 332"/>
                <a:gd name="T86" fmla="*/ 528 w 764"/>
                <a:gd name="T87" fmla="*/ 332 h 332"/>
                <a:gd name="T88" fmla="*/ 577 w 764"/>
                <a:gd name="T89" fmla="*/ 304 h 332"/>
                <a:gd name="T90" fmla="*/ 596 w 764"/>
                <a:gd name="T91" fmla="*/ 263 h 332"/>
                <a:gd name="T92" fmla="*/ 614 w 764"/>
                <a:gd name="T93" fmla="*/ 228 h 332"/>
                <a:gd name="T94" fmla="*/ 618 w 764"/>
                <a:gd name="T95" fmla="*/ 236 h 332"/>
                <a:gd name="T96" fmla="*/ 637 w 764"/>
                <a:gd name="T97" fmla="*/ 216 h 332"/>
                <a:gd name="T98" fmla="*/ 680 w 764"/>
                <a:gd name="T99" fmla="*/ 209 h 332"/>
                <a:gd name="T100" fmla="*/ 694 w 764"/>
                <a:gd name="T101" fmla="*/ 191 h 332"/>
                <a:gd name="T102" fmla="*/ 698 w 764"/>
                <a:gd name="T103" fmla="*/ 171 h 332"/>
                <a:gd name="T104" fmla="*/ 688 w 764"/>
                <a:gd name="T105" fmla="*/ 171 h 332"/>
                <a:gd name="T106" fmla="*/ 676 w 764"/>
                <a:gd name="T107" fmla="*/ 183 h 332"/>
                <a:gd name="T108" fmla="*/ 635 w 764"/>
                <a:gd name="T109" fmla="*/ 177 h 332"/>
                <a:gd name="T110" fmla="*/ 674 w 764"/>
                <a:gd name="T111" fmla="*/ 160 h 332"/>
                <a:gd name="T112" fmla="*/ 680 w 764"/>
                <a:gd name="T113" fmla="*/ 152 h 332"/>
                <a:gd name="T114" fmla="*/ 629 w 764"/>
                <a:gd name="T115" fmla="*/ 132 h 332"/>
                <a:gd name="T116" fmla="*/ 666 w 764"/>
                <a:gd name="T117" fmla="*/ 134 h 332"/>
                <a:gd name="T118" fmla="*/ 668 w 764"/>
                <a:gd name="T119" fmla="*/ 128 h 332"/>
                <a:gd name="T120" fmla="*/ 682 w 764"/>
                <a:gd name="T121" fmla="*/ 125 h 332"/>
                <a:gd name="T122" fmla="*/ 696 w 764"/>
                <a:gd name="T123" fmla="*/ 136 h 332"/>
                <a:gd name="T124" fmla="*/ 717 w 764"/>
                <a:gd name="T125" fmla="*/ 1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332">
                  <a:moveTo>
                    <a:pt x="580" y="320"/>
                  </a:moveTo>
                  <a:lnTo>
                    <a:pt x="580" y="320"/>
                  </a:lnTo>
                  <a:lnTo>
                    <a:pt x="577" y="320"/>
                  </a:lnTo>
                  <a:lnTo>
                    <a:pt x="575" y="320"/>
                  </a:lnTo>
                  <a:lnTo>
                    <a:pt x="575" y="322"/>
                  </a:lnTo>
                  <a:lnTo>
                    <a:pt x="577" y="324"/>
                  </a:lnTo>
                  <a:lnTo>
                    <a:pt x="577" y="324"/>
                  </a:lnTo>
                  <a:lnTo>
                    <a:pt x="580" y="324"/>
                  </a:lnTo>
                  <a:lnTo>
                    <a:pt x="582" y="324"/>
                  </a:lnTo>
                  <a:lnTo>
                    <a:pt x="582" y="324"/>
                  </a:lnTo>
                  <a:lnTo>
                    <a:pt x="582" y="318"/>
                  </a:lnTo>
                  <a:lnTo>
                    <a:pt x="580" y="320"/>
                  </a:lnTo>
                  <a:lnTo>
                    <a:pt x="580" y="320"/>
                  </a:lnTo>
                  <a:close/>
                  <a:moveTo>
                    <a:pt x="586" y="289"/>
                  </a:moveTo>
                  <a:lnTo>
                    <a:pt x="584" y="291"/>
                  </a:lnTo>
                  <a:lnTo>
                    <a:pt x="584" y="296"/>
                  </a:lnTo>
                  <a:lnTo>
                    <a:pt x="584" y="298"/>
                  </a:lnTo>
                  <a:lnTo>
                    <a:pt x="586" y="296"/>
                  </a:lnTo>
                  <a:lnTo>
                    <a:pt x="586" y="293"/>
                  </a:lnTo>
                  <a:lnTo>
                    <a:pt x="586" y="287"/>
                  </a:lnTo>
                  <a:lnTo>
                    <a:pt x="588" y="287"/>
                  </a:lnTo>
                  <a:lnTo>
                    <a:pt x="588" y="287"/>
                  </a:lnTo>
                  <a:lnTo>
                    <a:pt x="588" y="287"/>
                  </a:lnTo>
                  <a:lnTo>
                    <a:pt x="588" y="287"/>
                  </a:lnTo>
                  <a:lnTo>
                    <a:pt x="586" y="289"/>
                  </a:lnTo>
                  <a:close/>
                  <a:moveTo>
                    <a:pt x="618" y="242"/>
                  </a:moveTo>
                  <a:lnTo>
                    <a:pt x="616" y="246"/>
                  </a:lnTo>
                  <a:lnTo>
                    <a:pt x="614" y="246"/>
                  </a:lnTo>
                  <a:lnTo>
                    <a:pt x="612" y="246"/>
                  </a:lnTo>
                  <a:lnTo>
                    <a:pt x="602" y="257"/>
                  </a:lnTo>
                  <a:lnTo>
                    <a:pt x="600" y="261"/>
                  </a:lnTo>
                  <a:lnTo>
                    <a:pt x="600" y="265"/>
                  </a:lnTo>
                  <a:lnTo>
                    <a:pt x="600" y="263"/>
                  </a:lnTo>
                  <a:lnTo>
                    <a:pt x="608" y="253"/>
                  </a:lnTo>
                  <a:lnTo>
                    <a:pt x="608" y="253"/>
                  </a:lnTo>
                  <a:lnTo>
                    <a:pt x="612" y="250"/>
                  </a:lnTo>
                  <a:lnTo>
                    <a:pt x="618" y="244"/>
                  </a:lnTo>
                  <a:lnTo>
                    <a:pt x="620" y="242"/>
                  </a:lnTo>
                  <a:lnTo>
                    <a:pt x="620" y="242"/>
                  </a:lnTo>
                  <a:lnTo>
                    <a:pt x="620" y="242"/>
                  </a:lnTo>
                  <a:lnTo>
                    <a:pt x="620" y="242"/>
                  </a:lnTo>
                  <a:lnTo>
                    <a:pt x="620" y="242"/>
                  </a:lnTo>
                  <a:lnTo>
                    <a:pt x="618" y="242"/>
                  </a:lnTo>
                  <a:close/>
                  <a:moveTo>
                    <a:pt x="686" y="214"/>
                  </a:moveTo>
                  <a:lnTo>
                    <a:pt x="686" y="212"/>
                  </a:lnTo>
                  <a:lnTo>
                    <a:pt x="680" y="212"/>
                  </a:lnTo>
                  <a:lnTo>
                    <a:pt x="678" y="212"/>
                  </a:lnTo>
                  <a:lnTo>
                    <a:pt x="678" y="214"/>
                  </a:lnTo>
                  <a:lnTo>
                    <a:pt x="678" y="214"/>
                  </a:lnTo>
                  <a:lnTo>
                    <a:pt x="684" y="214"/>
                  </a:lnTo>
                  <a:lnTo>
                    <a:pt x="688" y="216"/>
                  </a:lnTo>
                  <a:lnTo>
                    <a:pt x="688" y="216"/>
                  </a:lnTo>
                  <a:lnTo>
                    <a:pt x="688" y="216"/>
                  </a:lnTo>
                  <a:lnTo>
                    <a:pt x="688" y="214"/>
                  </a:lnTo>
                  <a:lnTo>
                    <a:pt x="686" y="214"/>
                  </a:lnTo>
                  <a:close/>
                  <a:moveTo>
                    <a:pt x="670" y="212"/>
                  </a:moveTo>
                  <a:lnTo>
                    <a:pt x="655" y="216"/>
                  </a:lnTo>
                  <a:lnTo>
                    <a:pt x="643" y="222"/>
                  </a:lnTo>
                  <a:lnTo>
                    <a:pt x="641" y="222"/>
                  </a:lnTo>
                  <a:lnTo>
                    <a:pt x="639" y="224"/>
                  </a:lnTo>
                  <a:lnTo>
                    <a:pt x="661" y="214"/>
                  </a:lnTo>
                  <a:lnTo>
                    <a:pt x="663" y="214"/>
                  </a:lnTo>
                  <a:lnTo>
                    <a:pt x="676" y="212"/>
                  </a:lnTo>
                  <a:lnTo>
                    <a:pt x="674" y="212"/>
                  </a:lnTo>
                  <a:lnTo>
                    <a:pt x="670" y="212"/>
                  </a:lnTo>
                  <a:close/>
                  <a:moveTo>
                    <a:pt x="709" y="179"/>
                  </a:moveTo>
                  <a:lnTo>
                    <a:pt x="707" y="181"/>
                  </a:lnTo>
                  <a:lnTo>
                    <a:pt x="707" y="181"/>
                  </a:lnTo>
                  <a:lnTo>
                    <a:pt x="707" y="181"/>
                  </a:lnTo>
                  <a:lnTo>
                    <a:pt x="702" y="185"/>
                  </a:lnTo>
                  <a:lnTo>
                    <a:pt x="696" y="197"/>
                  </a:lnTo>
                  <a:lnTo>
                    <a:pt x="690" y="216"/>
                  </a:lnTo>
                  <a:lnTo>
                    <a:pt x="690" y="218"/>
                  </a:lnTo>
                  <a:lnTo>
                    <a:pt x="690" y="220"/>
                  </a:lnTo>
                  <a:lnTo>
                    <a:pt x="690" y="218"/>
                  </a:lnTo>
                  <a:lnTo>
                    <a:pt x="698" y="197"/>
                  </a:lnTo>
                  <a:lnTo>
                    <a:pt x="700" y="191"/>
                  </a:lnTo>
                  <a:lnTo>
                    <a:pt x="702" y="189"/>
                  </a:lnTo>
                  <a:lnTo>
                    <a:pt x="704" y="187"/>
                  </a:lnTo>
                  <a:lnTo>
                    <a:pt x="709" y="183"/>
                  </a:lnTo>
                  <a:lnTo>
                    <a:pt x="711" y="181"/>
                  </a:lnTo>
                  <a:lnTo>
                    <a:pt x="711" y="177"/>
                  </a:lnTo>
                  <a:lnTo>
                    <a:pt x="711" y="177"/>
                  </a:lnTo>
                  <a:lnTo>
                    <a:pt x="709" y="179"/>
                  </a:lnTo>
                  <a:close/>
                  <a:moveTo>
                    <a:pt x="719" y="160"/>
                  </a:moveTo>
                  <a:lnTo>
                    <a:pt x="719" y="160"/>
                  </a:lnTo>
                  <a:lnTo>
                    <a:pt x="719" y="162"/>
                  </a:lnTo>
                  <a:lnTo>
                    <a:pt x="719" y="162"/>
                  </a:lnTo>
                  <a:lnTo>
                    <a:pt x="717" y="164"/>
                  </a:lnTo>
                  <a:lnTo>
                    <a:pt x="717" y="164"/>
                  </a:lnTo>
                  <a:lnTo>
                    <a:pt x="717" y="166"/>
                  </a:lnTo>
                  <a:lnTo>
                    <a:pt x="715" y="168"/>
                  </a:lnTo>
                  <a:lnTo>
                    <a:pt x="715" y="171"/>
                  </a:lnTo>
                  <a:lnTo>
                    <a:pt x="715" y="171"/>
                  </a:lnTo>
                  <a:lnTo>
                    <a:pt x="717" y="168"/>
                  </a:lnTo>
                  <a:lnTo>
                    <a:pt x="721" y="162"/>
                  </a:lnTo>
                  <a:lnTo>
                    <a:pt x="721" y="162"/>
                  </a:lnTo>
                  <a:lnTo>
                    <a:pt x="723" y="162"/>
                  </a:lnTo>
                  <a:lnTo>
                    <a:pt x="723" y="162"/>
                  </a:lnTo>
                  <a:lnTo>
                    <a:pt x="723" y="160"/>
                  </a:lnTo>
                  <a:lnTo>
                    <a:pt x="721" y="160"/>
                  </a:lnTo>
                  <a:lnTo>
                    <a:pt x="719" y="160"/>
                  </a:lnTo>
                  <a:close/>
                  <a:moveTo>
                    <a:pt x="733" y="148"/>
                  </a:moveTo>
                  <a:lnTo>
                    <a:pt x="729" y="152"/>
                  </a:lnTo>
                  <a:lnTo>
                    <a:pt x="727" y="154"/>
                  </a:lnTo>
                  <a:lnTo>
                    <a:pt x="725" y="154"/>
                  </a:lnTo>
                  <a:lnTo>
                    <a:pt x="725" y="156"/>
                  </a:lnTo>
                  <a:lnTo>
                    <a:pt x="725" y="158"/>
                  </a:lnTo>
                  <a:lnTo>
                    <a:pt x="723" y="160"/>
                  </a:lnTo>
                  <a:lnTo>
                    <a:pt x="731" y="150"/>
                  </a:lnTo>
                  <a:lnTo>
                    <a:pt x="739" y="146"/>
                  </a:lnTo>
                  <a:lnTo>
                    <a:pt x="741" y="144"/>
                  </a:lnTo>
                  <a:lnTo>
                    <a:pt x="741" y="144"/>
                  </a:lnTo>
                  <a:lnTo>
                    <a:pt x="741" y="142"/>
                  </a:lnTo>
                  <a:lnTo>
                    <a:pt x="743" y="142"/>
                  </a:lnTo>
                  <a:lnTo>
                    <a:pt x="739" y="144"/>
                  </a:lnTo>
                  <a:lnTo>
                    <a:pt x="733" y="148"/>
                  </a:lnTo>
                  <a:close/>
                  <a:moveTo>
                    <a:pt x="762" y="103"/>
                  </a:moveTo>
                  <a:lnTo>
                    <a:pt x="762" y="95"/>
                  </a:lnTo>
                  <a:lnTo>
                    <a:pt x="760" y="91"/>
                  </a:lnTo>
                  <a:lnTo>
                    <a:pt x="758" y="87"/>
                  </a:lnTo>
                  <a:lnTo>
                    <a:pt x="756" y="84"/>
                  </a:lnTo>
                  <a:lnTo>
                    <a:pt x="756" y="82"/>
                  </a:lnTo>
                  <a:lnTo>
                    <a:pt x="754" y="78"/>
                  </a:lnTo>
                  <a:lnTo>
                    <a:pt x="752" y="76"/>
                  </a:lnTo>
                  <a:lnTo>
                    <a:pt x="750" y="76"/>
                  </a:lnTo>
                  <a:lnTo>
                    <a:pt x="750" y="76"/>
                  </a:lnTo>
                  <a:lnTo>
                    <a:pt x="752" y="78"/>
                  </a:lnTo>
                  <a:lnTo>
                    <a:pt x="754" y="80"/>
                  </a:lnTo>
                  <a:lnTo>
                    <a:pt x="754" y="82"/>
                  </a:lnTo>
                  <a:lnTo>
                    <a:pt x="758" y="91"/>
                  </a:lnTo>
                  <a:lnTo>
                    <a:pt x="760" y="95"/>
                  </a:lnTo>
                  <a:lnTo>
                    <a:pt x="760" y="97"/>
                  </a:lnTo>
                  <a:lnTo>
                    <a:pt x="760" y="99"/>
                  </a:lnTo>
                  <a:lnTo>
                    <a:pt x="760" y="101"/>
                  </a:lnTo>
                  <a:lnTo>
                    <a:pt x="760" y="103"/>
                  </a:lnTo>
                  <a:lnTo>
                    <a:pt x="760" y="103"/>
                  </a:lnTo>
                  <a:lnTo>
                    <a:pt x="760" y="105"/>
                  </a:lnTo>
                  <a:lnTo>
                    <a:pt x="760" y="107"/>
                  </a:lnTo>
                  <a:lnTo>
                    <a:pt x="762" y="109"/>
                  </a:lnTo>
                  <a:lnTo>
                    <a:pt x="762" y="113"/>
                  </a:lnTo>
                  <a:lnTo>
                    <a:pt x="762" y="117"/>
                  </a:lnTo>
                  <a:lnTo>
                    <a:pt x="762" y="123"/>
                  </a:lnTo>
                  <a:lnTo>
                    <a:pt x="762" y="123"/>
                  </a:lnTo>
                  <a:lnTo>
                    <a:pt x="762" y="128"/>
                  </a:lnTo>
                  <a:lnTo>
                    <a:pt x="760" y="130"/>
                  </a:lnTo>
                  <a:lnTo>
                    <a:pt x="756" y="134"/>
                  </a:lnTo>
                  <a:lnTo>
                    <a:pt x="750" y="138"/>
                  </a:lnTo>
                  <a:lnTo>
                    <a:pt x="750" y="138"/>
                  </a:lnTo>
                  <a:lnTo>
                    <a:pt x="750" y="138"/>
                  </a:lnTo>
                  <a:lnTo>
                    <a:pt x="750" y="136"/>
                  </a:lnTo>
                  <a:lnTo>
                    <a:pt x="750" y="136"/>
                  </a:lnTo>
                  <a:lnTo>
                    <a:pt x="750" y="136"/>
                  </a:lnTo>
                  <a:lnTo>
                    <a:pt x="747" y="138"/>
                  </a:lnTo>
                  <a:lnTo>
                    <a:pt x="750" y="138"/>
                  </a:lnTo>
                  <a:lnTo>
                    <a:pt x="747" y="138"/>
                  </a:lnTo>
                  <a:lnTo>
                    <a:pt x="747" y="138"/>
                  </a:lnTo>
                  <a:lnTo>
                    <a:pt x="747" y="140"/>
                  </a:lnTo>
                  <a:lnTo>
                    <a:pt x="747" y="140"/>
                  </a:lnTo>
                  <a:lnTo>
                    <a:pt x="747" y="140"/>
                  </a:lnTo>
                  <a:lnTo>
                    <a:pt x="745" y="140"/>
                  </a:lnTo>
                  <a:lnTo>
                    <a:pt x="745" y="142"/>
                  </a:lnTo>
                  <a:lnTo>
                    <a:pt x="745" y="142"/>
                  </a:lnTo>
                  <a:lnTo>
                    <a:pt x="747" y="142"/>
                  </a:lnTo>
                  <a:lnTo>
                    <a:pt x="747" y="142"/>
                  </a:lnTo>
                  <a:lnTo>
                    <a:pt x="747" y="140"/>
                  </a:lnTo>
                  <a:lnTo>
                    <a:pt x="750" y="140"/>
                  </a:lnTo>
                  <a:lnTo>
                    <a:pt x="750" y="140"/>
                  </a:lnTo>
                  <a:lnTo>
                    <a:pt x="754" y="138"/>
                  </a:lnTo>
                  <a:lnTo>
                    <a:pt x="756" y="136"/>
                  </a:lnTo>
                  <a:lnTo>
                    <a:pt x="758" y="134"/>
                  </a:lnTo>
                  <a:lnTo>
                    <a:pt x="760" y="134"/>
                  </a:lnTo>
                  <a:lnTo>
                    <a:pt x="762" y="134"/>
                  </a:lnTo>
                  <a:lnTo>
                    <a:pt x="762" y="132"/>
                  </a:lnTo>
                  <a:lnTo>
                    <a:pt x="764" y="130"/>
                  </a:lnTo>
                  <a:lnTo>
                    <a:pt x="764" y="121"/>
                  </a:lnTo>
                  <a:lnTo>
                    <a:pt x="762" y="103"/>
                  </a:lnTo>
                  <a:close/>
                  <a:moveTo>
                    <a:pt x="737" y="66"/>
                  </a:moveTo>
                  <a:lnTo>
                    <a:pt x="735" y="64"/>
                  </a:lnTo>
                  <a:lnTo>
                    <a:pt x="735" y="64"/>
                  </a:lnTo>
                  <a:lnTo>
                    <a:pt x="733" y="62"/>
                  </a:lnTo>
                  <a:lnTo>
                    <a:pt x="733" y="62"/>
                  </a:lnTo>
                  <a:lnTo>
                    <a:pt x="733" y="62"/>
                  </a:lnTo>
                  <a:lnTo>
                    <a:pt x="731" y="62"/>
                  </a:lnTo>
                  <a:lnTo>
                    <a:pt x="731" y="62"/>
                  </a:lnTo>
                  <a:lnTo>
                    <a:pt x="729" y="62"/>
                  </a:lnTo>
                  <a:lnTo>
                    <a:pt x="729" y="62"/>
                  </a:lnTo>
                  <a:lnTo>
                    <a:pt x="729" y="64"/>
                  </a:lnTo>
                  <a:lnTo>
                    <a:pt x="729" y="64"/>
                  </a:lnTo>
                  <a:lnTo>
                    <a:pt x="729" y="64"/>
                  </a:lnTo>
                  <a:lnTo>
                    <a:pt x="731" y="64"/>
                  </a:lnTo>
                  <a:lnTo>
                    <a:pt x="731" y="66"/>
                  </a:lnTo>
                  <a:lnTo>
                    <a:pt x="733" y="68"/>
                  </a:lnTo>
                  <a:lnTo>
                    <a:pt x="735" y="68"/>
                  </a:lnTo>
                  <a:lnTo>
                    <a:pt x="735" y="70"/>
                  </a:lnTo>
                  <a:lnTo>
                    <a:pt x="737" y="72"/>
                  </a:lnTo>
                  <a:lnTo>
                    <a:pt x="739" y="72"/>
                  </a:lnTo>
                  <a:lnTo>
                    <a:pt x="739" y="72"/>
                  </a:lnTo>
                  <a:lnTo>
                    <a:pt x="739" y="72"/>
                  </a:lnTo>
                  <a:lnTo>
                    <a:pt x="739" y="70"/>
                  </a:lnTo>
                  <a:lnTo>
                    <a:pt x="741" y="68"/>
                  </a:lnTo>
                  <a:lnTo>
                    <a:pt x="737" y="66"/>
                  </a:lnTo>
                  <a:close/>
                  <a:moveTo>
                    <a:pt x="745" y="72"/>
                  </a:moveTo>
                  <a:lnTo>
                    <a:pt x="745" y="74"/>
                  </a:lnTo>
                  <a:lnTo>
                    <a:pt x="747" y="74"/>
                  </a:lnTo>
                  <a:lnTo>
                    <a:pt x="750" y="74"/>
                  </a:lnTo>
                  <a:lnTo>
                    <a:pt x="750" y="74"/>
                  </a:lnTo>
                  <a:lnTo>
                    <a:pt x="745" y="68"/>
                  </a:lnTo>
                  <a:lnTo>
                    <a:pt x="743" y="64"/>
                  </a:lnTo>
                  <a:lnTo>
                    <a:pt x="725" y="43"/>
                  </a:lnTo>
                  <a:lnTo>
                    <a:pt x="719" y="33"/>
                  </a:lnTo>
                  <a:lnTo>
                    <a:pt x="715" y="27"/>
                  </a:lnTo>
                  <a:lnTo>
                    <a:pt x="715" y="27"/>
                  </a:lnTo>
                  <a:lnTo>
                    <a:pt x="715" y="23"/>
                  </a:lnTo>
                  <a:lnTo>
                    <a:pt x="713" y="21"/>
                  </a:lnTo>
                  <a:lnTo>
                    <a:pt x="711" y="19"/>
                  </a:lnTo>
                  <a:lnTo>
                    <a:pt x="704" y="0"/>
                  </a:lnTo>
                  <a:lnTo>
                    <a:pt x="704" y="0"/>
                  </a:lnTo>
                  <a:lnTo>
                    <a:pt x="702" y="2"/>
                  </a:lnTo>
                  <a:lnTo>
                    <a:pt x="702" y="2"/>
                  </a:lnTo>
                  <a:lnTo>
                    <a:pt x="702" y="2"/>
                  </a:lnTo>
                  <a:lnTo>
                    <a:pt x="702" y="2"/>
                  </a:lnTo>
                  <a:lnTo>
                    <a:pt x="704" y="7"/>
                  </a:lnTo>
                  <a:lnTo>
                    <a:pt x="704" y="9"/>
                  </a:lnTo>
                  <a:lnTo>
                    <a:pt x="707" y="11"/>
                  </a:lnTo>
                  <a:lnTo>
                    <a:pt x="707" y="13"/>
                  </a:lnTo>
                  <a:lnTo>
                    <a:pt x="709" y="15"/>
                  </a:lnTo>
                  <a:lnTo>
                    <a:pt x="711" y="17"/>
                  </a:lnTo>
                  <a:lnTo>
                    <a:pt x="713" y="23"/>
                  </a:lnTo>
                  <a:lnTo>
                    <a:pt x="713" y="27"/>
                  </a:lnTo>
                  <a:lnTo>
                    <a:pt x="713" y="27"/>
                  </a:lnTo>
                  <a:lnTo>
                    <a:pt x="713" y="27"/>
                  </a:lnTo>
                  <a:lnTo>
                    <a:pt x="713" y="27"/>
                  </a:lnTo>
                  <a:lnTo>
                    <a:pt x="713" y="27"/>
                  </a:lnTo>
                  <a:lnTo>
                    <a:pt x="715" y="29"/>
                  </a:lnTo>
                  <a:lnTo>
                    <a:pt x="719" y="33"/>
                  </a:lnTo>
                  <a:lnTo>
                    <a:pt x="719" y="35"/>
                  </a:lnTo>
                  <a:lnTo>
                    <a:pt x="721" y="39"/>
                  </a:lnTo>
                  <a:lnTo>
                    <a:pt x="723" y="41"/>
                  </a:lnTo>
                  <a:lnTo>
                    <a:pt x="723" y="46"/>
                  </a:lnTo>
                  <a:lnTo>
                    <a:pt x="723" y="46"/>
                  </a:lnTo>
                  <a:lnTo>
                    <a:pt x="725" y="48"/>
                  </a:lnTo>
                  <a:lnTo>
                    <a:pt x="725" y="50"/>
                  </a:lnTo>
                  <a:lnTo>
                    <a:pt x="727" y="50"/>
                  </a:lnTo>
                  <a:lnTo>
                    <a:pt x="727" y="52"/>
                  </a:lnTo>
                  <a:lnTo>
                    <a:pt x="729" y="50"/>
                  </a:lnTo>
                  <a:lnTo>
                    <a:pt x="729" y="50"/>
                  </a:lnTo>
                  <a:lnTo>
                    <a:pt x="731" y="52"/>
                  </a:lnTo>
                  <a:lnTo>
                    <a:pt x="731" y="54"/>
                  </a:lnTo>
                  <a:lnTo>
                    <a:pt x="729" y="54"/>
                  </a:lnTo>
                  <a:lnTo>
                    <a:pt x="729" y="54"/>
                  </a:lnTo>
                  <a:lnTo>
                    <a:pt x="727" y="54"/>
                  </a:lnTo>
                  <a:lnTo>
                    <a:pt x="727" y="56"/>
                  </a:lnTo>
                  <a:lnTo>
                    <a:pt x="729" y="56"/>
                  </a:lnTo>
                  <a:lnTo>
                    <a:pt x="731" y="56"/>
                  </a:lnTo>
                  <a:lnTo>
                    <a:pt x="731" y="56"/>
                  </a:lnTo>
                  <a:lnTo>
                    <a:pt x="731" y="56"/>
                  </a:lnTo>
                  <a:lnTo>
                    <a:pt x="739" y="62"/>
                  </a:lnTo>
                  <a:lnTo>
                    <a:pt x="741" y="64"/>
                  </a:lnTo>
                  <a:lnTo>
                    <a:pt x="743" y="68"/>
                  </a:lnTo>
                  <a:lnTo>
                    <a:pt x="743" y="70"/>
                  </a:lnTo>
                  <a:lnTo>
                    <a:pt x="745" y="70"/>
                  </a:lnTo>
                  <a:lnTo>
                    <a:pt x="745" y="72"/>
                  </a:lnTo>
                  <a:lnTo>
                    <a:pt x="745" y="72"/>
                  </a:lnTo>
                  <a:close/>
                  <a:moveTo>
                    <a:pt x="694" y="7"/>
                  </a:moveTo>
                  <a:lnTo>
                    <a:pt x="694" y="7"/>
                  </a:lnTo>
                  <a:lnTo>
                    <a:pt x="694" y="9"/>
                  </a:lnTo>
                  <a:lnTo>
                    <a:pt x="696" y="9"/>
                  </a:lnTo>
                  <a:lnTo>
                    <a:pt x="700" y="9"/>
                  </a:lnTo>
                  <a:lnTo>
                    <a:pt x="700" y="9"/>
                  </a:lnTo>
                  <a:lnTo>
                    <a:pt x="700" y="7"/>
                  </a:lnTo>
                  <a:lnTo>
                    <a:pt x="700" y="7"/>
                  </a:lnTo>
                  <a:lnTo>
                    <a:pt x="700" y="5"/>
                  </a:lnTo>
                  <a:lnTo>
                    <a:pt x="698" y="2"/>
                  </a:lnTo>
                  <a:lnTo>
                    <a:pt x="698" y="2"/>
                  </a:lnTo>
                  <a:lnTo>
                    <a:pt x="698" y="2"/>
                  </a:lnTo>
                  <a:lnTo>
                    <a:pt x="696" y="2"/>
                  </a:lnTo>
                  <a:lnTo>
                    <a:pt x="696" y="5"/>
                  </a:lnTo>
                  <a:lnTo>
                    <a:pt x="694" y="5"/>
                  </a:lnTo>
                  <a:lnTo>
                    <a:pt x="694" y="2"/>
                  </a:lnTo>
                  <a:lnTo>
                    <a:pt x="690" y="5"/>
                  </a:lnTo>
                  <a:lnTo>
                    <a:pt x="690" y="5"/>
                  </a:lnTo>
                  <a:lnTo>
                    <a:pt x="694" y="7"/>
                  </a:lnTo>
                  <a:close/>
                  <a:moveTo>
                    <a:pt x="723" y="101"/>
                  </a:moveTo>
                  <a:lnTo>
                    <a:pt x="725" y="101"/>
                  </a:lnTo>
                  <a:lnTo>
                    <a:pt x="727" y="103"/>
                  </a:lnTo>
                  <a:lnTo>
                    <a:pt x="729" y="101"/>
                  </a:lnTo>
                  <a:lnTo>
                    <a:pt x="729" y="101"/>
                  </a:lnTo>
                  <a:lnTo>
                    <a:pt x="729" y="101"/>
                  </a:lnTo>
                  <a:lnTo>
                    <a:pt x="729" y="101"/>
                  </a:lnTo>
                  <a:lnTo>
                    <a:pt x="729" y="103"/>
                  </a:lnTo>
                  <a:lnTo>
                    <a:pt x="729" y="103"/>
                  </a:lnTo>
                  <a:lnTo>
                    <a:pt x="727" y="103"/>
                  </a:lnTo>
                  <a:lnTo>
                    <a:pt x="727" y="105"/>
                  </a:lnTo>
                  <a:lnTo>
                    <a:pt x="731" y="103"/>
                  </a:lnTo>
                  <a:lnTo>
                    <a:pt x="731" y="103"/>
                  </a:lnTo>
                  <a:lnTo>
                    <a:pt x="733" y="103"/>
                  </a:lnTo>
                  <a:lnTo>
                    <a:pt x="733" y="101"/>
                  </a:lnTo>
                  <a:lnTo>
                    <a:pt x="731" y="101"/>
                  </a:lnTo>
                  <a:lnTo>
                    <a:pt x="731" y="99"/>
                  </a:lnTo>
                  <a:lnTo>
                    <a:pt x="733" y="99"/>
                  </a:lnTo>
                  <a:lnTo>
                    <a:pt x="733" y="99"/>
                  </a:lnTo>
                  <a:lnTo>
                    <a:pt x="733" y="99"/>
                  </a:lnTo>
                  <a:lnTo>
                    <a:pt x="733" y="99"/>
                  </a:lnTo>
                  <a:lnTo>
                    <a:pt x="735" y="95"/>
                  </a:lnTo>
                  <a:lnTo>
                    <a:pt x="735" y="95"/>
                  </a:lnTo>
                  <a:lnTo>
                    <a:pt x="731" y="93"/>
                  </a:lnTo>
                  <a:lnTo>
                    <a:pt x="731" y="91"/>
                  </a:lnTo>
                  <a:lnTo>
                    <a:pt x="731" y="89"/>
                  </a:lnTo>
                  <a:lnTo>
                    <a:pt x="733" y="89"/>
                  </a:lnTo>
                  <a:lnTo>
                    <a:pt x="735" y="89"/>
                  </a:lnTo>
                  <a:lnTo>
                    <a:pt x="735" y="87"/>
                  </a:lnTo>
                  <a:lnTo>
                    <a:pt x="735" y="84"/>
                  </a:lnTo>
                  <a:lnTo>
                    <a:pt x="733" y="84"/>
                  </a:lnTo>
                  <a:lnTo>
                    <a:pt x="731" y="82"/>
                  </a:lnTo>
                  <a:lnTo>
                    <a:pt x="731" y="80"/>
                  </a:lnTo>
                  <a:lnTo>
                    <a:pt x="731" y="80"/>
                  </a:lnTo>
                  <a:lnTo>
                    <a:pt x="731" y="78"/>
                  </a:lnTo>
                  <a:lnTo>
                    <a:pt x="733" y="76"/>
                  </a:lnTo>
                  <a:lnTo>
                    <a:pt x="731" y="74"/>
                  </a:lnTo>
                  <a:lnTo>
                    <a:pt x="731" y="74"/>
                  </a:lnTo>
                  <a:lnTo>
                    <a:pt x="729" y="72"/>
                  </a:lnTo>
                  <a:lnTo>
                    <a:pt x="729" y="70"/>
                  </a:lnTo>
                  <a:lnTo>
                    <a:pt x="723" y="64"/>
                  </a:lnTo>
                  <a:lnTo>
                    <a:pt x="721" y="62"/>
                  </a:lnTo>
                  <a:lnTo>
                    <a:pt x="717" y="62"/>
                  </a:lnTo>
                  <a:lnTo>
                    <a:pt x="717" y="62"/>
                  </a:lnTo>
                  <a:lnTo>
                    <a:pt x="717" y="64"/>
                  </a:lnTo>
                  <a:lnTo>
                    <a:pt x="717" y="64"/>
                  </a:lnTo>
                  <a:lnTo>
                    <a:pt x="717" y="66"/>
                  </a:lnTo>
                  <a:lnTo>
                    <a:pt x="717" y="64"/>
                  </a:lnTo>
                  <a:lnTo>
                    <a:pt x="719" y="64"/>
                  </a:lnTo>
                  <a:lnTo>
                    <a:pt x="719" y="66"/>
                  </a:lnTo>
                  <a:lnTo>
                    <a:pt x="721" y="66"/>
                  </a:lnTo>
                  <a:lnTo>
                    <a:pt x="719" y="66"/>
                  </a:lnTo>
                  <a:lnTo>
                    <a:pt x="717" y="66"/>
                  </a:lnTo>
                  <a:lnTo>
                    <a:pt x="715" y="66"/>
                  </a:lnTo>
                  <a:lnTo>
                    <a:pt x="713" y="66"/>
                  </a:lnTo>
                  <a:lnTo>
                    <a:pt x="715" y="68"/>
                  </a:lnTo>
                  <a:lnTo>
                    <a:pt x="715" y="68"/>
                  </a:lnTo>
                  <a:lnTo>
                    <a:pt x="717" y="70"/>
                  </a:lnTo>
                  <a:lnTo>
                    <a:pt x="719" y="70"/>
                  </a:lnTo>
                  <a:lnTo>
                    <a:pt x="719" y="70"/>
                  </a:lnTo>
                  <a:lnTo>
                    <a:pt x="719" y="72"/>
                  </a:lnTo>
                  <a:lnTo>
                    <a:pt x="719" y="72"/>
                  </a:lnTo>
                  <a:lnTo>
                    <a:pt x="717" y="72"/>
                  </a:lnTo>
                  <a:lnTo>
                    <a:pt x="715" y="72"/>
                  </a:lnTo>
                  <a:lnTo>
                    <a:pt x="713" y="70"/>
                  </a:lnTo>
                  <a:lnTo>
                    <a:pt x="711" y="68"/>
                  </a:lnTo>
                  <a:lnTo>
                    <a:pt x="711" y="68"/>
                  </a:lnTo>
                  <a:lnTo>
                    <a:pt x="711" y="70"/>
                  </a:lnTo>
                  <a:lnTo>
                    <a:pt x="709" y="72"/>
                  </a:lnTo>
                  <a:lnTo>
                    <a:pt x="707" y="74"/>
                  </a:lnTo>
                  <a:lnTo>
                    <a:pt x="711" y="87"/>
                  </a:lnTo>
                  <a:lnTo>
                    <a:pt x="711" y="91"/>
                  </a:lnTo>
                  <a:lnTo>
                    <a:pt x="709" y="99"/>
                  </a:lnTo>
                  <a:lnTo>
                    <a:pt x="709" y="99"/>
                  </a:lnTo>
                  <a:lnTo>
                    <a:pt x="709" y="99"/>
                  </a:lnTo>
                  <a:lnTo>
                    <a:pt x="709" y="99"/>
                  </a:lnTo>
                  <a:lnTo>
                    <a:pt x="709" y="97"/>
                  </a:lnTo>
                  <a:lnTo>
                    <a:pt x="709" y="97"/>
                  </a:lnTo>
                  <a:lnTo>
                    <a:pt x="704" y="99"/>
                  </a:lnTo>
                  <a:lnTo>
                    <a:pt x="702" y="99"/>
                  </a:lnTo>
                  <a:lnTo>
                    <a:pt x="700" y="99"/>
                  </a:lnTo>
                  <a:lnTo>
                    <a:pt x="698" y="97"/>
                  </a:lnTo>
                  <a:lnTo>
                    <a:pt x="700" y="95"/>
                  </a:lnTo>
                  <a:lnTo>
                    <a:pt x="704" y="97"/>
                  </a:lnTo>
                  <a:lnTo>
                    <a:pt x="707" y="97"/>
                  </a:lnTo>
                  <a:lnTo>
                    <a:pt x="709" y="95"/>
                  </a:lnTo>
                  <a:lnTo>
                    <a:pt x="707" y="95"/>
                  </a:lnTo>
                  <a:lnTo>
                    <a:pt x="707" y="93"/>
                  </a:lnTo>
                  <a:lnTo>
                    <a:pt x="704" y="93"/>
                  </a:lnTo>
                  <a:lnTo>
                    <a:pt x="707" y="91"/>
                  </a:lnTo>
                  <a:lnTo>
                    <a:pt x="707" y="91"/>
                  </a:lnTo>
                  <a:lnTo>
                    <a:pt x="707" y="89"/>
                  </a:lnTo>
                  <a:lnTo>
                    <a:pt x="704" y="89"/>
                  </a:lnTo>
                  <a:lnTo>
                    <a:pt x="704" y="87"/>
                  </a:lnTo>
                  <a:lnTo>
                    <a:pt x="704" y="87"/>
                  </a:lnTo>
                  <a:lnTo>
                    <a:pt x="702" y="87"/>
                  </a:lnTo>
                  <a:lnTo>
                    <a:pt x="702" y="87"/>
                  </a:lnTo>
                  <a:lnTo>
                    <a:pt x="700" y="87"/>
                  </a:lnTo>
                  <a:lnTo>
                    <a:pt x="698" y="87"/>
                  </a:lnTo>
                  <a:lnTo>
                    <a:pt x="698" y="87"/>
                  </a:lnTo>
                  <a:lnTo>
                    <a:pt x="698" y="84"/>
                  </a:lnTo>
                  <a:lnTo>
                    <a:pt x="702" y="87"/>
                  </a:lnTo>
                  <a:lnTo>
                    <a:pt x="704" y="84"/>
                  </a:lnTo>
                  <a:lnTo>
                    <a:pt x="704" y="82"/>
                  </a:lnTo>
                  <a:lnTo>
                    <a:pt x="702" y="78"/>
                  </a:lnTo>
                  <a:lnTo>
                    <a:pt x="700" y="78"/>
                  </a:lnTo>
                  <a:lnTo>
                    <a:pt x="700" y="76"/>
                  </a:lnTo>
                  <a:lnTo>
                    <a:pt x="702" y="76"/>
                  </a:lnTo>
                  <a:lnTo>
                    <a:pt x="702" y="74"/>
                  </a:lnTo>
                  <a:lnTo>
                    <a:pt x="702" y="72"/>
                  </a:lnTo>
                  <a:lnTo>
                    <a:pt x="704" y="70"/>
                  </a:lnTo>
                  <a:lnTo>
                    <a:pt x="702" y="70"/>
                  </a:lnTo>
                  <a:lnTo>
                    <a:pt x="700" y="72"/>
                  </a:lnTo>
                  <a:lnTo>
                    <a:pt x="700" y="68"/>
                  </a:lnTo>
                  <a:lnTo>
                    <a:pt x="700" y="66"/>
                  </a:lnTo>
                  <a:lnTo>
                    <a:pt x="702" y="68"/>
                  </a:lnTo>
                  <a:lnTo>
                    <a:pt x="702" y="66"/>
                  </a:lnTo>
                  <a:lnTo>
                    <a:pt x="700" y="64"/>
                  </a:lnTo>
                  <a:lnTo>
                    <a:pt x="698" y="64"/>
                  </a:lnTo>
                  <a:lnTo>
                    <a:pt x="696" y="64"/>
                  </a:lnTo>
                  <a:lnTo>
                    <a:pt x="688" y="66"/>
                  </a:lnTo>
                  <a:lnTo>
                    <a:pt x="680" y="70"/>
                  </a:lnTo>
                  <a:lnTo>
                    <a:pt x="678" y="72"/>
                  </a:lnTo>
                  <a:lnTo>
                    <a:pt x="680" y="72"/>
                  </a:lnTo>
                  <a:lnTo>
                    <a:pt x="682" y="74"/>
                  </a:lnTo>
                  <a:lnTo>
                    <a:pt x="684" y="74"/>
                  </a:lnTo>
                  <a:lnTo>
                    <a:pt x="680" y="74"/>
                  </a:lnTo>
                  <a:lnTo>
                    <a:pt x="678" y="74"/>
                  </a:lnTo>
                  <a:lnTo>
                    <a:pt x="676" y="74"/>
                  </a:lnTo>
                  <a:lnTo>
                    <a:pt x="674" y="74"/>
                  </a:lnTo>
                  <a:lnTo>
                    <a:pt x="674" y="76"/>
                  </a:lnTo>
                  <a:lnTo>
                    <a:pt x="674" y="76"/>
                  </a:lnTo>
                  <a:lnTo>
                    <a:pt x="672" y="76"/>
                  </a:lnTo>
                  <a:lnTo>
                    <a:pt x="672" y="74"/>
                  </a:lnTo>
                  <a:lnTo>
                    <a:pt x="672" y="74"/>
                  </a:lnTo>
                  <a:lnTo>
                    <a:pt x="672" y="72"/>
                  </a:lnTo>
                  <a:lnTo>
                    <a:pt x="672" y="72"/>
                  </a:lnTo>
                  <a:lnTo>
                    <a:pt x="668" y="72"/>
                  </a:lnTo>
                  <a:lnTo>
                    <a:pt x="663" y="74"/>
                  </a:lnTo>
                  <a:lnTo>
                    <a:pt x="659" y="76"/>
                  </a:lnTo>
                  <a:lnTo>
                    <a:pt x="657" y="78"/>
                  </a:lnTo>
                  <a:lnTo>
                    <a:pt x="657" y="78"/>
                  </a:lnTo>
                  <a:lnTo>
                    <a:pt x="655" y="78"/>
                  </a:lnTo>
                  <a:lnTo>
                    <a:pt x="643" y="80"/>
                  </a:lnTo>
                  <a:lnTo>
                    <a:pt x="643" y="80"/>
                  </a:lnTo>
                  <a:lnTo>
                    <a:pt x="645" y="76"/>
                  </a:lnTo>
                  <a:lnTo>
                    <a:pt x="645" y="74"/>
                  </a:lnTo>
                  <a:lnTo>
                    <a:pt x="643" y="74"/>
                  </a:lnTo>
                  <a:lnTo>
                    <a:pt x="643" y="72"/>
                  </a:lnTo>
                  <a:lnTo>
                    <a:pt x="643" y="72"/>
                  </a:lnTo>
                  <a:lnTo>
                    <a:pt x="643" y="70"/>
                  </a:lnTo>
                  <a:lnTo>
                    <a:pt x="641" y="70"/>
                  </a:lnTo>
                  <a:lnTo>
                    <a:pt x="641" y="70"/>
                  </a:lnTo>
                  <a:lnTo>
                    <a:pt x="639" y="68"/>
                  </a:lnTo>
                  <a:lnTo>
                    <a:pt x="639" y="66"/>
                  </a:lnTo>
                  <a:lnTo>
                    <a:pt x="637" y="64"/>
                  </a:lnTo>
                  <a:lnTo>
                    <a:pt x="637" y="62"/>
                  </a:lnTo>
                  <a:lnTo>
                    <a:pt x="635" y="56"/>
                  </a:lnTo>
                  <a:lnTo>
                    <a:pt x="635" y="54"/>
                  </a:lnTo>
                  <a:lnTo>
                    <a:pt x="635" y="52"/>
                  </a:lnTo>
                  <a:lnTo>
                    <a:pt x="637" y="50"/>
                  </a:lnTo>
                  <a:lnTo>
                    <a:pt x="637" y="48"/>
                  </a:lnTo>
                  <a:lnTo>
                    <a:pt x="637" y="46"/>
                  </a:lnTo>
                  <a:lnTo>
                    <a:pt x="637" y="46"/>
                  </a:lnTo>
                  <a:lnTo>
                    <a:pt x="637" y="43"/>
                  </a:lnTo>
                  <a:lnTo>
                    <a:pt x="635" y="43"/>
                  </a:lnTo>
                  <a:lnTo>
                    <a:pt x="635" y="41"/>
                  </a:lnTo>
                  <a:lnTo>
                    <a:pt x="637" y="41"/>
                  </a:lnTo>
                  <a:lnTo>
                    <a:pt x="639" y="41"/>
                  </a:lnTo>
                  <a:lnTo>
                    <a:pt x="639" y="43"/>
                  </a:lnTo>
                  <a:lnTo>
                    <a:pt x="639" y="48"/>
                  </a:lnTo>
                  <a:lnTo>
                    <a:pt x="639" y="48"/>
                  </a:lnTo>
                  <a:lnTo>
                    <a:pt x="637" y="50"/>
                  </a:lnTo>
                  <a:lnTo>
                    <a:pt x="637" y="52"/>
                  </a:lnTo>
                  <a:lnTo>
                    <a:pt x="637" y="56"/>
                  </a:lnTo>
                  <a:lnTo>
                    <a:pt x="639" y="60"/>
                  </a:lnTo>
                  <a:lnTo>
                    <a:pt x="641" y="64"/>
                  </a:lnTo>
                  <a:lnTo>
                    <a:pt x="643" y="68"/>
                  </a:lnTo>
                  <a:lnTo>
                    <a:pt x="645" y="70"/>
                  </a:lnTo>
                  <a:lnTo>
                    <a:pt x="647" y="70"/>
                  </a:lnTo>
                  <a:lnTo>
                    <a:pt x="649" y="66"/>
                  </a:lnTo>
                  <a:lnTo>
                    <a:pt x="649" y="68"/>
                  </a:lnTo>
                  <a:lnTo>
                    <a:pt x="653" y="70"/>
                  </a:lnTo>
                  <a:lnTo>
                    <a:pt x="653" y="72"/>
                  </a:lnTo>
                  <a:lnTo>
                    <a:pt x="655" y="70"/>
                  </a:lnTo>
                  <a:lnTo>
                    <a:pt x="659" y="70"/>
                  </a:lnTo>
                  <a:lnTo>
                    <a:pt x="661" y="70"/>
                  </a:lnTo>
                  <a:lnTo>
                    <a:pt x="663" y="68"/>
                  </a:lnTo>
                  <a:lnTo>
                    <a:pt x="666" y="64"/>
                  </a:lnTo>
                  <a:lnTo>
                    <a:pt x="668" y="62"/>
                  </a:lnTo>
                  <a:lnTo>
                    <a:pt x="666" y="62"/>
                  </a:lnTo>
                  <a:lnTo>
                    <a:pt x="666" y="62"/>
                  </a:lnTo>
                  <a:lnTo>
                    <a:pt x="666" y="62"/>
                  </a:lnTo>
                  <a:lnTo>
                    <a:pt x="668" y="60"/>
                  </a:lnTo>
                  <a:lnTo>
                    <a:pt x="676" y="58"/>
                  </a:lnTo>
                  <a:lnTo>
                    <a:pt x="676" y="56"/>
                  </a:lnTo>
                  <a:lnTo>
                    <a:pt x="674" y="56"/>
                  </a:lnTo>
                  <a:lnTo>
                    <a:pt x="670" y="56"/>
                  </a:lnTo>
                  <a:lnTo>
                    <a:pt x="668" y="56"/>
                  </a:lnTo>
                  <a:lnTo>
                    <a:pt x="668" y="54"/>
                  </a:lnTo>
                  <a:lnTo>
                    <a:pt x="666" y="54"/>
                  </a:lnTo>
                  <a:lnTo>
                    <a:pt x="663" y="52"/>
                  </a:lnTo>
                  <a:lnTo>
                    <a:pt x="661" y="52"/>
                  </a:lnTo>
                  <a:lnTo>
                    <a:pt x="661" y="52"/>
                  </a:lnTo>
                  <a:lnTo>
                    <a:pt x="659" y="50"/>
                  </a:lnTo>
                  <a:lnTo>
                    <a:pt x="661" y="50"/>
                  </a:lnTo>
                  <a:lnTo>
                    <a:pt x="663" y="50"/>
                  </a:lnTo>
                  <a:lnTo>
                    <a:pt x="666" y="52"/>
                  </a:lnTo>
                  <a:lnTo>
                    <a:pt x="666" y="50"/>
                  </a:lnTo>
                  <a:lnTo>
                    <a:pt x="668" y="52"/>
                  </a:lnTo>
                  <a:lnTo>
                    <a:pt x="672" y="54"/>
                  </a:lnTo>
                  <a:lnTo>
                    <a:pt x="680" y="56"/>
                  </a:lnTo>
                  <a:lnTo>
                    <a:pt x="682" y="56"/>
                  </a:lnTo>
                  <a:lnTo>
                    <a:pt x="684" y="54"/>
                  </a:lnTo>
                  <a:lnTo>
                    <a:pt x="684" y="54"/>
                  </a:lnTo>
                  <a:lnTo>
                    <a:pt x="682" y="54"/>
                  </a:lnTo>
                  <a:lnTo>
                    <a:pt x="680" y="50"/>
                  </a:lnTo>
                  <a:lnTo>
                    <a:pt x="678" y="48"/>
                  </a:lnTo>
                  <a:lnTo>
                    <a:pt x="678" y="48"/>
                  </a:lnTo>
                  <a:lnTo>
                    <a:pt x="676" y="48"/>
                  </a:lnTo>
                  <a:lnTo>
                    <a:pt x="676" y="48"/>
                  </a:lnTo>
                  <a:lnTo>
                    <a:pt x="674" y="46"/>
                  </a:lnTo>
                  <a:lnTo>
                    <a:pt x="674" y="46"/>
                  </a:lnTo>
                  <a:lnTo>
                    <a:pt x="674" y="46"/>
                  </a:lnTo>
                  <a:lnTo>
                    <a:pt x="676" y="46"/>
                  </a:lnTo>
                  <a:lnTo>
                    <a:pt x="680" y="48"/>
                  </a:lnTo>
                  <a:lnTo>
                    <a:pt x="680" y="48"/>
                  </a:lnTo>
                  <a:lnTo>
                    <a:pt x="680" y="48"/>
                  </a:lnTo>
                  <a:lnTo>
                    <a:pt x="682" y="50"/>
                  </a:lnTo>
                  <a:lnTo>
                    <a:pt x="686" y="52"/>
                  </a:lnTo>
                  <a:lnTo>
                    <a:pt x="686" y="52"/>
                  </a:lnTo>
                  <a:lnTo>
                    <a:pt x="688" y="52"/>
                  </a:lnTo>
                  <a:lnTo>
                    <a:pt x="690" y="50"/>
                  </a:lnTo>
                  <a:lnTo>
                    <a:pt x="690" y="50"/>
                  </a:lnTo>
                  <a:lnTo>
                    <a:pt x="690" y="50"/>
                  </a:lnTo>
                  <a:lnTo>
                    <a:pt x="690" y="50"/>
                  </a:lnTo>
                  <a:lnTo>
                    <a:pt x="692" y="48"/>
                  </a:lnTo>
                  <a:lnTo>
                    <a:pt x="692" y="48"/>
                  </a:lnTo>
                  <a:lnTo>
                    <a:pt x="694" y="46"/>
                  </a:lnTo>
                  <a:lnTo>
                    <a:pt x="694" y="46"/>
                  </a:lnTo>
                  <a:lnTo>
                    <a:pt x="694" y="46"/>
                  </a:lnTo>
                  <a:lnTo>
                    <a:pt x="692" y="46"/>
                  </a:lnTo>
                  <a:lnTo>
                    <a:pt x="692" y="41"/>
                  </a:lnTo>
                  <a:lnTo>
                    <a:pt x="690" y="41"/>
                  </a:lnTo>
                  <a:lnTo>
                    <a:pt x="688" y="41"/>
                  </a:lnTo>
                  <a:lnTo>
                    <a:pt x="686" y="39"/>
                  </a:lnTo>
                  <a:lnTo>
                    <a:pt x="684" y="37"/>
                  </a:lnTo>
                  <a:lnTo>
                    <a:pt x="682" y="37"/>
                  </a:lnTo>
                  <a:lnTo>
                    <a:pt x="680" y="35"/>
                  </a:lnTo>
                  <a:lnTo>
                    <a:pt x="678" y="35"/>
                  </a:lnTo>
                  <a:lnTo>
                    <a:pt x="678" y="35"/>
                  </a:lnTo>
                  <a:lnTo>
                    <a:pt x="678" y="33"/>
                  </a:lnTo>
                  <a:lnTo>
                    <a:pt x="678" y="33"/>
                  </a:lnTo>
                  <a:lnTo>
                    <a:pt x="680" y="31"/>
                  </a:lnTo>
                  <a:lnTo>
                    <a:pt x="680" y="31"/>
                  </a:lnTo>
                  <a:lnTo>
                    <a:pt x="680" y="33"/>
                  </a:lnTo>
                  <a:lnTo>
                    <a:pt x="680" y="33"/>
                  </a:lnTo>
                  <a:lnTo>
                    <a:pt x="680" y="33"/>
                  </a:lnTo>
                  <a:lnTo>
                    <a:pt x="684" y="33"/>
                  </a:lnTo>
                  <a:lnTo>
                    <a:pt x="686" y="35"/>
                  </a:lnTo>
                  <a:lnTo>
                    <a:pt x="688" y="35"/>
                  </a:lnTo>
                  <a:lnTo>
                    <a:pt x="690" y="37"/>
                  </a:lnTo>
                  <a:lnTo>
                    <a:pt x="690" y="37"/>
                  </a:lnTo>
                  <a:lnTo>
                    <a:pt x="692" y="37"/>
                  </a:lnTo>
                  <a:lnTo>
                    <a:pt x="694" y="37"/>
                  </a:lnTo>
                  <a:lnTo>
                    <a:pt x="696" y="41"/>
                  </a:lnTo>
                  <a:lnTo>
                    <a:pt x="698" y="41"/>
                  </a:lnTo>
                  <a:lnTo>
                    <a:pt x="700" y="41"/>
                  </a:lnTo>
                  <a:lnTo>
                    <a:pt x="702" y="41"/>
                  </a:lnTo>
                  <a:lnTo>
                    <a:pt x="709" y="43"/>
                  </a:lnTo>
                  <a:lnTo>
                    <a:pt x="709" y="41"/>
                  </a:lnTo>
                  <a:lnTo>
                    <a:pt x="707" y="41"/>
                  </a:lnTo>
                  <a:lnTo>
                    <a:pt x="704" y="41"/>
                  </a:lnTo>
                  <a:lnTo>
                    <a:pt x="702" y="39"/>
                  </a:lnTo>
                  <a:lnTo>
                    <a:pt x="702" y="39"/>
                  </a:lnTo>
                  <a:lnTo>
                    <a:pt x="702" y="37"/>
                  </a:lnTo>
                  <a:lnTo>
                    <a:pt x="702" y="35"/>
                  </a:lnTo>
                  <a:lnTo>
                    <a:pt x="700" y="31"/>
                  </a:lnTo>
                  <a:lnTo>
                    <a:pt x="698" y="31"/>
                  </a:lnTo>
                  <a:lnTo>
                    <a:pt x="698" y="29"/>
                  </a:lnTo>
                  <a:lnTo>
                    <a:pt x="696" y="29"/>
                  </a:lnTo>
                  <a:lnTo>
                    <a:pt x="698" y="29"/>
                  </a:lnTo>
                  <a:lnTo>
                    <a:pt x="700" y="29"/>
                  </a:lnTo>
                  <a:lnTo>
                    <a:pt x="702" y="31"/>
                  </a:lnTo>
                  <a:lnTo>
                    <a:pt x="702" y="33"/>
                  </a:lnTo>
                  <a:lnTo>
                    <a:pt x="702" y="33"/>
                  </a:lnTo>
                  <a:lnTo>
                    <a:pt x="704" y="33"/>
                  </a:lnTo>
                  <a:lnTo>
                    <a:pt x="707" y="33"/>
                  </a:lnTo>
                  <a:lnTo>
                    <a:pt x="707" y="35"/>
                  </a:lnTo>
                  <a:lnTo>
                    <a:pt x="707" y="37"/>
                  </a:lnTo>
                  <a:lnTo>
                    <a:pt x="707" y="37"/>
                  </a:lnTo>
                  <a:lnTo>
                    <a:pt x="707" y="37"/>
                  </a:lnTo>
                  <a:lnTo>
                    <a:pt x="711" y="39"/>
                  </a:lnTo>
                  <a:lnTo>
                    <a:pt x="711" y="39"/>
                  </a:lnTo>
                  <a:lnTo>
                    <a:pt x="713" y="41"/>
                  </a:lnTo>
                  <a:lnTo>
                    <a:pt x="713" y="41"/>
                  </a:lnTo>
                  <a:lnTo>
                    <a:pt x="713" y="43"/>
                  </a:lnTo>
                  <a:lnTo>
                    <a:pt x="713" y="43"/>
                  </a:lnTo>
                  <a:lnTo>
                    <a:pt x="713" y="46"/>
                  </a:lnTo>
                  <a:lnTo>
                    <a:pt x="713" y="46"/>
                  </a:lnTo>
                  <a:lnTo>
                    <a:pt x="715" y="48"/>
                  </a:lnTo>
                  <a:lnTo>
                    <a:pt x="717" y="50"/>
                  </a:lnTo>
                  <a:lnTo>
                    <a:pt x="719" y="50"/>
                  </a:lnTo>
                  <a:lnTo>
                    <a:pt x="721" y="50"/>
                  </a:lnTo>
                  <a:lnTo>
                    <a:pt x="719" y="48"/>
                  </a:lnTo>
                  <a:lnTo>
                    <a:pt x="719" y="46"/>
                  </a:lnTo>
                  <a:lnTo>
                    <a:pt x="717" y="43"/>
                  </a:lnTo>
                  <a:lnTo>
                    <a:pt x="717" y="41"/>
                  </a:lnTo>
                  <a:lnTo>
                    <a:pt x="709" y="31"/>
                  </a:lnTo>
                  <a:lnTo>
                    <a:pt x="709" y="29"/>
                  </a:lnTo>
                  <a:lnTo>
                    <a:pt x="707" y="27"/>
                  </a:lnTo>
                  <a:lnTo>
                    <a:pt x="704" y="25"/>
                  </a:lnTo>
                  <a:lnTo>
                    <a:pt x="702" y="23"/>
                  </a:lnTo>
                  <a:lnTo>
                    <a:pt x="702" y="19"/>
                  </a:lnTo>
                  <a:lnTo>
                    <a:pt x="700" y="15"/>
                  </a:lnTo>
                  <a:lnTo>
                    <a:pt x="700" y="15"/>
                  </a:lnTo>
                  <a:lnTo>
                    <a:pt x="700" y="17"/>
                  </a:lnTo>
                  <a:lnTo>
                    <a:pt x="700" y="19"/>
                  </a:lnTo>
                  <a:lnTo>
                    <a:pt x="698" y="19"/>
                  </a:lnTo>
                  <a:lnTo>
                    <a:pt x="700" y="21"/>
                  </a:lnTo>
                  <a:lnTo>
                    <a:pt x="700" y="21"/>
                  </a:lnTo>
                  <a:lnTo>
                    <a:pt x="700" y="21"/>
                  </a:lnTo>
                  <a:lnTo>
                    <a:pt x="702" y="23"/>
                  </a:lnTo>
                  <a:lnTo>
                    <a:pt x="700" y="21"/>
                  </a:lnTo>
                  <a:lnTo>
                    <a:pt x="696" y="19"/>
                  </a:lnTo>
                  <a:lnTo>
                    <a:pt x="696" y="17"/>
                  </a:lnTo>
                  <a:lnTo>
                    <a:pt x="696" y="15"/>
                  </a:lnTo>
                  <a:lnTo>
                    <a:pt x="694" y="15"/>
                  </a:lnTo>
                  <a:lnTo>
                    <a:pt x="692" y="13"/>
                  </a:lnTo>
                  <a:lnTo>
                    <a:pt x="690" y="13"/>
                  </a:lnTo>
                  <a:lnTo>
                    <a:pt x="690" y="11"/>
                  </a:lnTo>
                  <a:lnTo>
                    <a:pt x="688" y="9"/>
                  </a:lnTo>
                  <a:lnTo>
                    <a:pt x="688" y="7"/>
                  </a:lnTo>
                  <a:lnTo>
                    <a:pt x="688" y="5"/>
                  </a:lnTo>
                  <a:lnTo>
                    <a:pt x="688" y="5"/>
                  </a:lnTo>
                  <a:lnTo>
                    <a:pt x="686" y="5"/>
                  </a:lnTo>
                  <a:lnTo>
                    <a:pt x="674" y="9"/>
                  </a:lnTo>
                  <a:lnTo>
                    <a:pt x="659" y="11"/>
                  </a:lnTo>
                  <a:lnTo>
                    <a:pt x="643" y="15"/>
                  </a:lnTo>
                  <a:lnTo>
                    <a:pt x="629" y="17"/>
                  </a:lnTo>
                  <a:lnTo>
                    <a:pt x="614" y="19"/>
                  </a:lnTo>
                  <a:lnTo>
                    <a:pt x="600" y="23"/>
                  </a:lnTo>
                  <a:lnTo>
                    <a:pt x="584" y="25"/>
                  </a:lnTo>
                  <a:lnTo>
                    <a:pt x="569" y="29"/>
                  </a:lnTo>
                  <a:lnTo>
                    <a:pt x="555" y="31"/>
                  </a:lnTo>
                  <a:lnTo>
                    <a:pt x="539" y="35"/>
                  </a:lnTo>
                  <a:lnTo>
                    <a:pt x="524" y="37"/>
                  </a:lnTo>
                  <a:lnTo>
                    <a:pt x="510" y="41"/>
                  </a:lnTo>
                  <a:lnTo>
                    <a:pt x="494" y="43"/>
                  </a:lnTo>
                  <a:lnTo>
                    <a:pt x="479" y="46"/>
                  </a:lnTo>
                  <a:lnTo>
                    <a:pt x="465" y="50"/>
                  </a:lnTo>
                  <a:lnTo>
                    <a:pt x="450" y="52"/>
                  </a:lnTo>
                  <a:lnTo>
                    <a:pt x="434" y="54"/>
                  </a:lnTo>
                  <a:lnTo>
                    <a:pt x="420" y="58"/>
                  </a:lnTo>
                  <a:lnTo>
                    <a:pt x="405" y="60"/>
                  </a:lnTo>
                  <a:lnTo>
                    <a:pt x="389" y="62"/>
                  </a:lnTo>
                  <a:lnTo>
                    <a:pt x="375" y="66"/>
                  </a:lnTo>
                  <a:lnTo>
                    <a:pt x="360" y="68"/>
                  </a:lnTo>
                  <a:lnTo>
                    <a:pt x="344" y="70"/>
                  </a:lnTo>
                  <a:lnTo>
                    <a:pt x="330" y="72"/>
                  </a:lnTo>
                  <a:lnTo>
                    <a:pt x="315" y="76"/>
                  </a:lnTo>
                  <a:lnTo>
                    <a:pt x="299" y="78"/>
                  </a:lnTo>
                  <a:lnTo>
                    <a:pt x="285" y="80"/>
                  </a:lnTo>
                  <a:lnTo>
                    <a:pt x="270" y="82"/>
                  </a:lnTo>
                  <a:lnTo>
                    <a:pt x="254" y="84"/>
                  </a:lnTo>
                  <a:lnTo>
                    <a:pt x="240" y="89"/>
                  </a:lnTo>
                  <a:lnTo>
                    <a:pt x="225" y="91"/>
                  </a:lnTo>
                  <a:lnTo>
                    <a:pt x="209" y="93"/>
                  </a:lnTo>
                  <a:lnTo>
                    <a:pt x="209" y="93"/>
                  </a:lnTo>
                  <a:lnTo>
                    <a:pt x="207" y="93"/>
                  </a:lnTo>
                  <a:lnTo>
                    <a:pt x="207" y="93"/>
                  </a:lnTo>
                  <a:lnTo>
                    <a:pt x="207" y="91"/>
                  </a:lnTo>
                  <a:lnTo>
                    <a:pt x="203" y="99"/>
                  </a:lnTo>
                  <a:lnTo>
                    <a:pt x="203" y="101"/>
                  </a:lnTo>
                  <a:lnTo>
                    <a:pt x="203" y="101"/>
                  </a:lnTo>
                  <a:lnTo>
                    <a:pt x="205" y="103"/>
                  </a:lnTo>
                  <a:lnTo>
                    <a:pt x="205" y="105"/>
                  </a:lnTo>
                  <a:lnTo>
                    <a:pt x="205" y="109"/>
                  </a:lnTo>
                  <a:lnTo>
                    <a:pt x="203" y="113"/>
                  </a:lnTo>
                  <a:lnTo>
                    <a:pt x="203" y="115"/>
                  </a:lnTo>
                  <a:lnTo>
                    <a:pt x="203" y="115"/>
                  </a:lnTo>
                  <a:lnTo>
                    <a:pt x="203" y="115"/>
                  </a:lnTo>
                  <a:lnTo>
                    <a:pt x="205" y="117"/>
                  </a:lnTo>
                  <a:lnTo>
                    <a:pt x="205" y="119"/>
                  </a:lnTo>
                  <a:lnTo>
                    <a:pt x="205" y="119"/>
                  </a:lnTo>
                  <a:lnTo>
                    <a:pt x="207" y="119"/>
                  </a:lnTo>
                  <a:lnTo>
                    <a:pt x="207" y="121"/>
                  </a:lnTo>
                  <a:lnTo>
                    <a:pt x="205" y="121"/>
                  </a:lnTo>
                  <a:lnTo>
                    <a:pt x="203" y="121"/>
                  </a:lnTo>
                  <a:lnTo>
                    <a:pt x="199" y="119"/>
                  </a:lnTo>
                  <a:lnTo>
                    <a:pt x="197" y="119"/>
                  </a:lnTo>
                  <a:lnTo>
                    <a:pt x="197" y="119"/>
                  </a:lnTo>
                  <a:lnTo>
                    <a:pt x="190" y="125"/>
                  </a:lnTo>
                  <a:lnTo>
                    <a:pt x="188" y="128"/>
                  </a:lnTo>
                  <a:lnTo>
                    <a:pt x="188" y="130"/>
                  </a:lnTo>
                  <a:lnTo>
                    <a:pt x="182" y="146"/>
                  </a:lnTo>
                  <a:lnTo>
                    <a:pt x="182" y="148"/>
                  </a:lnTo>
                  <a:lnTo>
                    <a:pt x="182" y="148"/>
                  </a:lnTo>
                  <a:lnTo>
                    <a:pt x="180" y="148"/>
                  </a:lnTo>
                  <a:lnTo>
                    <a:pt x="180" y="150"/>
                  </a:lnTo>
                  <a:lnTo>
                    <a:pt x="178" y="152"/>
                  </a:lnTo>
                  <a:lnTo>
                    <a:pt x="178" y="152"/>
                  </a:lnTo>
                  <a:lnTo>
                    <a:pt x="178" y="152"/>
                  </a:lnTo>
                  <a:lnTo>
                    <a:pt x="176" y="152"/>
                  </a:lnTo>
                  <a:lnTo>
                    <a:pt x="176" y="152"/>
                  </a:lnTo>
                  <a:lnTo>
                    <a:pt x="174" y="152"/>
                  </a:lnTo>
                  <a:lnTo>
                    <a:pt x="174" y="152"/>
                  </a:lnTo>
                  <a:lnTo>
                    <a:pt x="174" y="150"/>
                  </a:lnTo>
                  <a:lnTo>
                    <a:pt x="174" y="150"/>
                  </a:lnTo>
                  <a:lnTo>
                    <a:pt x="174" y="150"/>
                  </a:lnTo>
                  <a:lnTo>
                    <a:pt x="174" y="150"/>
                  </a:lnTo>
                  <a:lnTo>
                    <a:pt x="172" y="150"/>
                  </a:lnTo>
                  <a:lnTo>
                    <a:pt x="172" y="148"/>
                  </a:lnTo>
                  <a:lnTo>
                    <a:pt x="172" y="148"/>
                  </a:lnTo>
                  <a:lnTo>
                    <a:pt x="172" y="148"/>
                  </a:lnTo>
                  <a:lnTo>
                    <a:pt x="172" y="148"/>
                  </a:lnTo>
                  <a:lnTo>
                    <a:pt x="172" y="148"/>
                  </a:lnTo>
                  <a:lnTo>
                    <a:pt x="170" y="148"/>
                  </a:lnTo>
                  <a:lnTo>
                    <a:pt x="170" y="148"/>
                  </a:lnTo>
                  <a:lnTo>
                    <a:pt x="168" y="148"/>
                  </a:lnTo>
                  <a:lnTo>
                    <a:pt x="168" y="148"/>
                  </a:lnTo>
                  <a:lnTo>
                    <a:pt x="168" y="148"/>
                  </a:lnTo>
                  <a:lnTo>
                    <a:pt x="168" y="146"/>
                  </a:lnTo>
                  <a:lnTo>
                    <a:pt x="166" y="148"/>
                  </a:lnTo>
                  <a:lnTo>
                    <a:pt x="166" y="148"/>
                  </a:lnTo>
                  <a:lnTo>
                    <a:pt x="166" y="148"/>
                  </a:lnTo>
                  <a:lnTo>
                    <a:pt x="164" y="150"/>
                  </a:lnTo>
                  <a:lnTo>
                    <a:pt x="162" y="150"/>
                  </a:lnTo>
                  <a:lnTo>
                    <a:pt x="160" y="150"/>
                  </a:lnTo>
                  <a:lnTo>
                    <a:pt x="160" y="150"/>
                  </a:lnTo>
                  <a:lnTo>
                    <a:pt x="158" y="152"/>
                  </a:lnTo>
                  <a:lnTo>
                    <a:pt x="156" y="154"/>
                  </a:lnTo>
                  <a:lnTo>
                    <a:pt x="154" y="154"/>
                  </a:lnTo>
                  <a:lnTo>
                    <a:pt x="154" y="154"/>
                  </a:lnTo>
                  <a:lnTo>
                    <a:pt x="151" y="156"/>
                  </a:lnTo>
                  <a:lnTo>
                    <a:pt x="149" y="160"/>
                  </a:lnTo>
                  <a:lnTo>
                    <a:pt x="147" y="162"/>
                  </a:lnTo>
                  <a:lnTo>
                    <a:pt x="147" y="164"/>
                  </a:lnTo>
                  <a:lnTo>
                    <a:pt x="147" y="164"/>
                  </a:lnTo>
                  <a:lnTo>
                    <a:pt x="145" y="166"/>
                  </a:lnTo>
                  <a:lnTo>
                    <a:pt x="145" y="168"/>
                  </a:lnTo>
                  <a:lnTo>
                    <a:pt x="145" y="168"/>
                  </a:lnTo>
                  <a:lnTo>
                    <a:pt x="145" y="168"/>
                  </a:lnTo>
                  <a:lnTo>
                    <a:pt x="145" y="168"/>
                  </a:lnTo>
                  <a:lnTo>
                    <a:pt x="141" y="173"/>
                  </a:lnTo>
                  <a:lnTo>
                    <a:pt x="139" y="173"/>
                  </a:lnTo>
                  <a:lnTo>
                    <a:pt x="139" y="173"/>
                  </a:lnTo>
                  <a:lnTo>
                    <a:pt x="139" y="173"/>
                  </a:lnTo>
                  <a:lnTo>
                    <a:pt x="139" y="173"/>
                  </a:lnTo>
                  <a:lnTo>
                    <a:pt x="137" y="173"/>
                  </a:lnTo>
                  <a:lnTo>
                    <a:pt x="137" y="173"/>
                  </a:lnTo>
                  <a:lnTo>
                    <a:pt x="137" y="173"/>
                  </a:lnTo>
                  <a:lnTo>
                    <a:pt x="137" y="173"/>
                  </a:lnTo>
                  <a:lnTo>
                    <a:pt x="137" y="171"/>
                  </a:lnTo>
                  <a:lnTo>
                    <a:pt x="135" y="171"/>
                  </a:lnTo>
                  <a:lnTo>
                    <a:pt x="135" y="171"/>
                  </a:lnTo>
                  <a:lnTo>
                    <a:pt x="135" y="168"/>
                  </a:lnTo>
                  <a:lnTo>
                    <a:pt x="135" y="168"/>
                  </a:lnTo>
                  <a:lnTo>
                    <a:pt x="135" y="166"/>
                  </a:lnTo>
                  <a:lnTo>
                    <a:pt x="135" y="166"/>
                  </a:lnTo>
                  <a:lnTo>
                    <a:pt x="135" y="166"/>
                  </a:lnTo>
                  <a:lnTo>
                    <a:pt x="135" y="166"/>
                  </a:lnTo>
                  <a:lnTo>
                    <a:pt x="133" y="164"/>
                  </a:lnTo>
                  <a:lnTo>
                    <a:pt x="133" y="164"/>
                  </a:lnTo>
                  <a:lnTo>
                    <a:pt x="133" y="164"/>
                  </a:lnTo>
                  <a:lnTo>
                    <a:pt x="131" y="164"/>
                  </a:lnTo>
                  <a:lnTo>
                    <a:pt x="129" y="166"/>
                  </a:lnTo>
                  <a:lnTo>
                    <a:pt x="127" y="168"/>
                  </a:lnTo>
                  <a:lnTo>
                    <a:pt x="121" y="173"/>
                  </a:lnTo>
                  <a:lnTo>
                    <a:pt x="121" y="173"/>
                  </a:lnTo>
                  <a:lnTo>
                    <a:pt x="121" y="173"/>
                  </a:lnTo>
                  <a:lnTo>
                    <a:pt x="121" y="173"/>
                  </a:lnTo>
                  <a:lnTo>
                    <a:pt x="121" y="175"/>
                  </a:lnTo>
                  <a:lnTo>
                    <a:pt x="121" y="175"/>
                  </a:lnTo>
                  <a:lnTo>
                    <a:pt x="121" y="175"/>
                  </a:lnTo>
                  <a:lnTo>
                    <a:pt x="119" y="177"/>
                  </a:lnTo>
                  <a:lnTo>
                    <a:pt x="119" y="177"/>
                  </a:lnTo>
                  <a:lnTo>
                    <a:pt x="119" y="179"/>
                  </a:lnTo>
                  <a:lnTo>
                    <a:pt x="119" y="179"/>
                  </a:lnTo>
                  <a:lnTo>
                    <a:pt x="119" y="179"/>
                  </a:lnTo>
                  <a:lnTo>
                    <a:pt x="119" y="179"/>
                  </a:lnTo>
                  <a:lnTo>
                    <a:pt x="117" y="179"/>
                  </a:lnTo>
                  <a:lnTo>
                    <a:pt x="117" y="179"/>
                  </a:lnTo>
                  <a:lnTo>
                    <a:pt x="115" y="179"/>
                  </a:lnTo>
                  <a:lnTo>
                    <a:pt x="115" y="179"/>
                  </a:lnTo>
                  <a:lnTo>
                    <a:pt x="113" y="179"/>
                  </a:lnTo>
                  <a:lnTo>
                    <a:pt x="113" y="179"/>
                  </a:lnTo>
                  <a:lnTo>
                    <a:pt x="111" y="179"/>
                  </a:lnTo>
                  <a:lnTo>
                    <a:pt x="111" y="179"/>
                  </a:lnTo>
                  <a:lnTo>
                    <a:pt x="111" y="179"/>
                  </a:lnTo>
                  <a:lnTo>
                    <a:pt x="108" y="181"/>
                  </a:lnTo>
                  <a:lnTo>
                    <a:pt x="108" y="181"/>
                  </a:lnTo>
                  <a:lnTo>
                    <a:pt x="108" y="181"/>
                  </a:lnTo>
                  <a:lnTo>
                    <a:pt x="108" y="181"/>
                  </a:lnTo>
                  <a:lnTo>
                    <a:pt x="108" y="183"/>
                  </a:lnTo>
                  <a:lnTo>
                    <a:pt x="108" y="183"/>
                  </a:lnTo>
                  <a:lnTo>
                    <a:pt x="111" y="183"/>
                  </a:lnTo>
                  <a:lnTo>
                    <a:pt x="111" y="185"/>
                  </a:lnTo>
                  <a:lnTo>
                    <a:pt x="111" y="185"/>
                  </a:lnTo>
                  <a:lnTo>
                    <a:pt x="111" y="187"/>
                  </a:lnTo>
                  <a:lnTo>
                    <a:pt x="111" y="187"/>
                  </a:lnTo>
                  <a:lnTo>
                    <a:pt x="111" y="189"/>
                  </a:lnTo>
                  <a:lnTo>
                    <a:pt x="111" y="189"/>
                  </a:lnTo>
                  <a:lnTo>
                    <a:pt x="111" y="189"/>
                  </a:lnTo>
                  <a:lnTo>
                    <a:pt x="108" y="191"/>
                  </a:lnTo>
                  <a:lnTo>
                    <a:pt x="108" y="195"/>
                  </a:lnTo>
                  <a:lnTo>
                    <a:pt x="106" y="197"/>
                  </a:lnTo>
                  <a:lnTo>
                    <a:pt x="104" y="197"/>
                  </a:lnTo>
                  <a:lnTo>
                    <a:pt x="104" y="197"/>
                  </a:lnTo>
                  <a:lnTo>
                    <a:pt x="102" y="197"/>
                  </a:lnTo>
                  <a:lnTo>
                    <a:pt x="100" y="197"/>
                  </a:lnTo>
                  <a:lnTo>
                    <a:pt x="98" y="197"/>
                  </a:lnTo>
                  <a:lnTo>
                    <a:pt x="98" y="197"/>
                  </a:lnTo>
                  <a:lnTo>
                    <a:pt x="98" y="199"/>
                  </a:lnTo>
                  <a:lnTo>
                    <a:pt x="94" y="201"/>
                  </a:lnTo>
                  <a:lnTo>
                    <a:pt x="90" y="203"/>
                  </a:lnTo>
                  <a:lnTo>
                    <a:pt x="90" y="203"/>
                  </a:lnTo>
                  <a:lnTo>
                    <a:pt x="90" y="203"/>
                  </a:lnTo>
                  <a:lnTo>
                    <a:pt x="88" y="205"/>
                  </a:lnTo>
                  <a:lnTo>
                    <a:pt x="86" y="207"/>
                  </a:lnTo>
                  <a:lnTo>
                    <a:pt x="84" y="207"/>
                  </a:lnTo>
                  <a:lnTo>
                    <a:pt x="84" y="207"/>
                  </a:lnTo>
                  <a:lnTo>
                    <a:pt x="84" y="209"/>
                  </a:lnTo>
                  <a:lnTo>
                    <a:pt x="84" y="209"/>
                  </a:lnTo>
                  <a:lnTo>
                    <a:pt x="82" y="212"/>
                  </a:lnTo>
                  <a:lnTo>
                    <a:pt x="80" y="214"/>
                  </a:lnTo>
                  <a:lnTo>
                    <a:pt x="80" y="214"/>
                  </a:lnTo>
                  <a:lnTo>
                    <a:pt x="80" y="214"/>
                  </a:lnTo>
                  <a:lnTo>
                    <a:pt x="78" y="214"/>
                  </a:lnTo>
                  <a:lnTo>
                    <a:pt x="78" y="214"/>
                  </a:lnTo>
                  <a:lnTo>
                    <a:pt x="78" y="216"/>
                  </a:lnTo>
                  <a:lnTo>
                    <a:pt x="76" y="216"/>
                  </a:lnTo>
                  <a:lnTo>
                    <a:pt x="76" y="218"/>
                  </a:lnTo>
                  <a:lnTo>
                    <a:pt x="74" y="218"/>
                  </a:lnTo>
                  <a:lnTo>
                    <a:pt x="74" y="220"/>
                  </a:lnTo>
                  <a:lnTo>
                    <a:pt x="70" y="222"/>
                  </a:lnTo>
                  <a:lnTo>
                    <a:pt x="68" y="222"/>
                  </a:lnTo>
                  <a:lnTo>
                    <a:pt x="68" y="224"/>
                  </a:lnTo>
                  <a:lnTo>
                    <a:pt x="68" y="224"/>
                  </a:lnTo>
                  <a:lnTo>
                    <a:pt x="65" y="226"/>
                  </a:lnTo>
                  <a:lnTo>
                    <a:pt x="65" y="228"/>
                  </a:lnTo>
                  <a:lnTo>
                    <a:pt x="63" y="228"/>
                  </a:lnTo>
                  <a:lnTo>
                    <a:pt x="59" y="230"/>
                  </a:lnTo>
                  <a:lnTo>
                    <a:pt x="57" y="230"/>
                  </a:lnTo>
                  <a:lnTo>
                    <a:pt x="57" y="230"/>
                  </a:lnTo>
                  <a:lnTo>
                    <a:pt x="57" y="230"/>
                  </a:lnTo>
                  <a:lnTo>
                    <a:pt x="57" y="228"/>
                  </a:lnTo>
                  <a:lnTo>
                    <a:pt x="55" y="228"/>
                  </a:lnTo>
                  <a:lnTo>
                    <a:pt x="55" y="228"/>
                  </a:lnTo>
                  <a:lnTo>
                    <a:pt x="55" y="228"/>
                  </a:lnTo>
                  <a:lnTo>
                    <a:pt x="53" y="230"/>
                  </a:lnTo>
                  <a:lnTo>
                    <a:pt x="51" y="230"/>
                  </a:lnTo>
                  <a:lnTo>
                    <a:pt x="51" y="230"/>
                  </a:lnTo>
                  <a:lnTo>
                    <a:pt x="51" y="230"/>
                  </a:lnTo>
                  <a:lnTo>
                    <a:pt x="51" y="230"/>
                  </a:lnTo>
                  <a:lnTo>
                    <a:pt x="49" y="230"/>
                  </a:lnTo>
                  <a:lnTo>
                    <a:pt x="49" y="230"/>
                  </a:lnTo>
                  <a:lnTo>
                    <a:pt x="49" y="230"/>
                  </a:lnTo>
                  <a:lnTo>
                    <a:pt x="47" y="230"/>
                  </a:lnTo>
                  <a:lnTo>
                    <a:pt x="47" y="230"/>
                  </a:lnTo>
                  <a:lnTo>
                    <a:pt x="45" y="230"/>
                  </a:lnTo>
                  <a:lnTo>
                    <a:pt x="43" y="230"/>
                  </a:lnTo>
                  <a:lnTo>
                    <a:pt x="43" y="232"/>
                  </a:lnTo>
                  <a:lnTo>
                    <a:pt x="41" y="232"/>
                  </a:lnTo>
                  <a:lnTo>
                    <a:pt x="39" y="234"/>
                  </a:lnTo>
                  <a:lnTo>
                    <a:pt x="37" y="236"/>
                  </a:lnTo>
                  <a:lnTo>
                    <a:pt x="37" y="236"/>
                  </a:lnTo>
                  <a:lnTo>
                    <a:pt x="37" y="236"/>
                  </a:lnTo>
                  <a:lnTo>
                    <a:pt x="33" y="238"/>
                  </a:lnTo>
                  <a:lnTo>
                    <a:pt x="33" y="238"/>
                  </a:lnTo>
                  <a:lnTo>
                    <a:pt x="31" y="238"/>
                  </a:lnTo>
                  <a:lnTo>
                    <a:pt x="31" y="238"/>
                  </a:lnTo>
                  <a:lnTo>
                    <a:pt x="31" y="242"/>
                  </a:lnTo>
                  <a:lnTo>
                    <a:pt x="29" y="242"/>
                  </a:lnTo>
                  <a:lnTo>
                    <a:pt x="29" y="244"/>
                  </a:lnTo>
                  <a:lnTo>
                    <a:pt x="29" y="244"/>
                  </a:lnTo>
                  <a:lnTo>
                    <a:pt x="25" y="246"/>
                  </a:lnTo>
                  <a:lnTo>
                    <a:pt x="25" y="246"/>
                  </a:lnTo>
                  <a:lnTo>
                    <a:pt x="25" y="246"/>
                  </a:lnTo>
                  <a:lnTo>
                    <a:pt x="22" y="248"/>
                  </a:lnTo>
                  <a:lnTo>
                    <a:pt x="22" y="250"/>
                  </a:lnTo>
                  <a:lnTo>
                    <a:pt x="22" y="250"/>
                  </a:lnTo>
                  <a:lnTo>
                    <a:pt x="22" y="250"/>
                  </a:lnTo>
                  <a:lnTo>
                    <a:pt x="22" y="250"/>
                  </a:lnTo>
                  <a:lnTo>
                    <a:pt x="22" y="253"/>
                  </a:lnTo>
                  <a:lnTo>
                    <a:pt x="22" y="253"/>
                  </a:lnTo>
                  <a:lnTo>
                    <a:pt x="22" y="255"/>
                  </a:lnTo>
                  <a:lnTo>
                    <a:pt x="22" y="255"/>
                  </a:lnTo>
                  <a:lnTo>
                    <a:pt x="22" y="255"/>
                  </a:lnTo>
                  <a:lnTo>
                    <a:pt x="20" y="257"/>
                  </a:lnTo>
                  <a:lnTo>
                    <a:pt x="20" y="259"/>
                  </a:lnTo>
                  <a:lnTo>
                    <a:pt x="20" y="259"/>
                  </a:lnTo>
                  <a:lnTo>
                    <a:pt x="20" y="259"/>
                  </a:lnTo>
                  <a:lnTo>
                    <a:pt x="20" y="263"/>
                  </a:lnTo>
                  <a:lnTo>
                    <a:pt x="20" y="265"/>
                  </a:lnTo>
                  <a:lnTo>
                    <a:pt x="20" y="265"/>
                  </a:lnTo>
                  <a:lnTo>
                    <a:pt x="18" y="267"/>
                  </a:lnTo>
                  <a:lnTo>
                    <a:pt x="18" y="267"/>
                  </a:lnTo>
                  <a:lnTo>
                    <a:pt x="16" y="269"/>
                  </a:lnTo>
                  <a:lnTo>
                    <a:pt x="16" y="269"/>
                  </a:lnTo>
                  <a:lnTo>
                    <a:pt x="14" y="269"/>
                  </a:lnTo>
                  <a:lnTo>
                    <a:pt x="10" y="269"/>
                  </a:lnTo>
                  <a:lnTo>
                    <a:pt x="8" y="271"/>
                  </a:lnTo>
                  <a:lnTo>
                    <a:pt x="8" y="271"/>
                  </a:lnTo>
                  <a:lnTo>
                    <a:pt x="8" y="269"/>
                  </a:lnTo>
                  <a:lnTo>
                    <a:pt x="8" y="269"/>
                  </a:lnTo>
                  <a:lnTo>
                    <a:pt x="6" y="269"/>
                  </a:lnTo>
                  <a:lnTo>
                    <a:pt x="6" y="269"/>
                  </a:lnTo>
                  <a:lnTo>
                    <a:pt x="6" y="269"/>
                  </a:lnTo>
                  <a:lnTo>
                    <a:pt x="4" y="269"/>
                  </a:lnTo>
                  <a:lnTo>
                    <a:pt x="4" y="271"/>
                  </a:lnTo>
                  <a:lnTo>
                    <a:pt x="2" y="271"/>
                  </a:lnTo>
                  <a:lnTo>
                    <a:pt x="2" y="273"/>
                  </a:lnTo>
                  <a:lnTo>
                    <a:pt x="0" y="273"/>
                  </a:lnTo>
                  <a:lnTo>
                    <a:pt x="0" y="275"/>
                  </a:lnTo>
                  <a:lnTo>
                    <a:pt x="0" y="275"/>
                  </a:lnTo>
                  <a:lnTo>
                    <a:pt x="0" y="277"/>
                  </a:lnTo>
                  <a:lnTo>
                    <a:pt x="0" y="279"/>
                  </a:lnTo>
                  <a:lnTo>
                    <a:pt x="0" y="283"/>
                  </a:lnTo>
                  <a:lnTo>
                    <a:pt x="0" y="289"/>
                  </a:lnTo>
                  <a:lnTo>
                    <a:pt x="0" y="296"/>
                  </a:lnTo>
                  <a:lnTo>
                    <a:pt x="2" y="300"/>
                  </a:lnTo>
                  <a:lnTo>
                    <a:pt x="8" y="300"/>
                  </a:lnTo>
                  <a:lnTo>
                    <a:pt x="14" y="298"/>
                  </a:lnTo>
                  <a:lnTo>
                    <a:pt x="20" y="298"/>
                  </a:lnTo>
                  <a:lnTo>
                    <a:pt x="29" y="296"/>
                  </a:lnTo>
                  <a:lnTo>
                    <a:pt x="35" y="296"/>
                  </a:lnTo>
                  <a:lnTo>
                    <a:pt x="47" y="293"/>
                  </a:lnTo>
                  <a:lnTo>
                    <a:pt x="55" y="291"/>
                  </a:lnTo>
                  <a:lnTo>
                    <a:pt x="61" y="291"/>
                  </a:lnTo>
                  <a:lnTo>
                    <a:pt x="68" y="289"/>
                  </a:lnTo>
                  <a:lnTo>
                    <a:pt x="74" y="287"/>
                  </a:lnTo>
                  <a:lnTo>
                    <a:pt x="80" y="287"/>
                  </a:lnTo>
                  <a:lnTo>
                    <a:pt x="88" y="285"/>
                  </a:lnTo>
                  <a:lnTo>
                    <a:pt x="94" y="285"/>
                  </a:lnTo>
                  <a:lnTo>
                    <a:pt x="100" y="283"/>
                  </a:lnTo>
                  <a:lnTo>
                    <a:pt x="106" y="283"/>
                  </a:lnTo>
                  <a:lnTo>
                    <a:pt x="108" y="283"/>
                  </a:lnTo>
                  <a:lnTo>
                    <a:pt x="133" y="271"/>
                  </a:lnTo>
                  <a:lnTo>
                    <a:pt x="135" y="269"/>
                  </a:lnTo>
                  <a:lnTo>
                    <a:pt x="137" y="269"/>
                  </a:lnTo>
                  <a:lnTo>
                    <a:pt x="137" y="271"/>
                  </a:lnTo>
                  <a:lnTo>
                    <a:pt x="137" y="271"/>
                  </a:lnTo>
                  <a:lnTo>
                    <a:pt x="137" y="271"/>
                  </a:lnTo>
                  <a:lnTo>
                    <a:pt x="139" y="269"/>
                  </a:lnTo>
                  <a:lnTo>
                    <a:pt x="139" y="269"/>
                  </a:lnTo>
                  <a:lnTo>
                    <a:pt x="141" y="267"/>
                  </a:lnTo>
                  <a:lnTo>
                    <a:pt x="141" y="267"/>
                  </a:lnTo>
                  <a:lnTo>
                    <a:pt x="143" y="265"/>
                  </a:lnTo>
                  <a:lnTo>
                    <a:pt x="143" y="265"/>
                  </a:lnTo>
                  <a:lnTo>
                    <a:pt x="143" y="265"/>
                  </a:lnTo>
                  <a:lnTo>
                    <a:pt x="143" y="263"/>
                  </a:lnTo>
                  <a:lnTo>
                    <a:pt x="143" y="263"/>
                  </a:lnTo>
                  <a:lnTo>
                    <a:pt x="145" y="263"/>
                  </a:lnTo>
                  <a:lnTo>
                    <a:pt x="145" y="263"/>
                  </a:lnTo>
                  <a:lnTo>
                    <a:pt x="147" y="263"/>
                  </a:lnTo>
                  <a:lnTo>
                    <a:pt x="149" y="261"/>
                  </a:lnTo>
                  <a:lnTo>
                    <a:pt x="154" y="259"/>
                  </a:lnTo>
                  <a:lnTo>
                    <a:pt x="154" y="259"/>
                  </a:lnTo>
                  <a:lnTo>
                    <a:pt x="158" y="257"/>
                  </a:lnTo>
                  <a:lnTo>
                    <a:pt x="158" y="257"/>
                  </a:lnTo>
                  <a:lnTo>
                    <a:pt x="158" y="257"/>
                  </a:lnTo>
                  <a:lnTo>
                    <a:pt x="160" y="257"/>
                  </a:lnTo>
                  <a:lnTo>
                    <a:pt x="160" y="257"/>
                  </a:lnTo>
                  <a:lnTo>
                    <a:pt x="160" y="255"/>
                  </a:lnTo>
                  <a:lnTo>
                    <a:pt x="164" y="255"/>
                  </a:lnTo>
                  <a:lnTo>
                    <a:pt x="164" y="255"/>
                  </a:lnTo>
                  <a:lnTo>
                    <a:pt x="164" y="255"/>
                  </a:lnTo>
                  <a:lnTo>
                    <a:pt x="164" y="253"/>
                  </a:lnTo>
                  <a:lnTo>
                    <a:pt x="164" y="253"/>
                  </a:lnTo>
                  <a:lnTo>
                    <a:pt x="166" y="250"/>
                  </a:lnTo>
                  <a:lnTo>
                    <a:pt x="166" y="250"/>
                  </a:lnTo>
                  <a:lnTo>
                    <a:pt x="168" y="250"/>
                  </a:lnTo>
                  <a:lnTo>
                    <a:pt x="168" y="250"/>
                  </a:lnTo>
                  <a:lnTo>
                    <a:pt x="168" y="250"/>
                  </a:lnTo>
                  <a:lnTo>
                    <a:pt x="168" y="250"/>
                  </a:lnTo>
                  <a:lnTo>
                    <a:pt x="168" y="250"/>
                  </a:lnTo>
                  <a:lnTo>
                    <a:pt x="168" y="250"/>
                  </a:lnTo>
                  <a:lnTo>
                    <a:pt x="170" y="250"/>
                  </a:lnTo>
                  <a:lnTo>
                    <a:pt x="170" y="250"/>
                  </a:lnTo>
                  <a:lnTo>
                    <a:pt x="176" y="250"/>
                  </a:lnTo>
                  <a:lnTo>
                    <a:pt x="182" y="248"/>
                  </a:lnTo>
                  <a:lnTo>
                    <a:pt x="182" y="248"/>
                  </a:lnTo>
                  <a:lnTo>
                    <a:pt x="186" y="248"/>
                  </a:lnTo>
                  <a:lnTo>
                    <a:pt x="190" y="248"/>
                  </a:lnTo>
                  <a:lnTo>
                    <a:pt x="194" y="248"/>
                  </a:lnTo>
                  <a:lnTo>
                    <a:pt x="201" y="246"/>
                  </a:lnTo>
                  <a:lnTo>
                    <a:pt x="207" y="246"/>
                  </a:lnTo>
                  <a:lnTo>
                    <a:pt x="215" y="244"/>
                  </a:lnTo>
                  <a:lnTo>
                    <a:pt x="223" y="244"/>
                  </a:lnTo>
                  <a:lnTo>
                    <a:pt x="229" y="244"/>
                  </a:lnTo>
                  <a:lnTo>
                    <a:pt x="237" y="242"/>
                  </a:lnTo>
                  <a:lnTo>
                    <a:pt x="246" y="242"/>
                  </a:lnTo>
                  <a:lnTo>
                    <a:pt x="254" y="240"/>
                  </a:lnTo>
                  <a:lnTo>
                    <a:pt x="260" y="240"/>
                  </a:lnTo>
                  <a:lnTo>
                    <a:pt x="268" y="240"/>
                  </a:lnTo>
                  <a:lnTo>
                    <a:pt x="272" y="238"/>
                  </a:lnTo>
                  <a:lnTo>
                    <a:pt x="278" y="238"/>
                  </a:lnTo>
                  <a:lnTo>
                    <a:pt x="283" y="238"/>
                  </a:lnTo>
                  <a:lnTo>
                    <a:pt x="285" y="238"/>
                  </a:lnTo>
                  <a:lnTo>
                    <a:pt x="285" y="238"/>
                  </a:lnTo>
                  <a:lnTo>
                    <a:pt x="285" y="238"/>
                  </a:lnTo>
                  <a:lnTo>
                    <a:pt x="287" y="238"/>
                  </a:lnTo>
                  <a:lnTo>
                    <a:pt x="287" y="238"/>
                  </a:lnTo>
                  <a:lnTo>
                    <a:pt x="287" y="238"/>
                  </a:lnTo>
                  <a:lnTo>
                    <a:pt x="287" y="240"/>
                  </a:lnTo>
                  <a:lnTo>
                    <a:pt x="287" y="240"/>
                  </a:lnTo>
                  <a:lnTo>
                    <a:pt x="287" y="240"/>
                  </a:lnTo>
                  <a:lnTo>
                    <a:pt x="287" y="240"/>
                  </a:lnTo>
                  <a:lnTo>
                    <a:pt x="287" y="244"/>
                  </a:lnTo>
                  <a:lnTo>
                    <a:pt x="287" y="244"/>
                  </a:lnTo>
                  <a:lnTo>
                    <a:pt x="287" y="244"/>
                  </a:lnTo>
                  <a:lnTo>
                    <a:pt x="287" y="244"/>
                  </a:lnTo>
                  <a:lnTo>
                    <a:pt x="287" y="244"/>
                  </a:lnTo>
                  <a:lnTo>
                    <a:pt x="287" y="246"/>
                  </a:lnTo>
                  <a:lnTo>
                    <a:pt x="287" y="246"/>
                  </a:lnTo>
                  <a:lnTo>
                    <a:pt x="287" y="246"/>
                  </a:lnTo>
                  <a:lnTo>
                    <a:pt x="289" y="246"/>
                  </a:lnTo>
                  <a:lnTo>
                    <a:pt x="289" y="246"/>
                  </a:lnTo>
                  <a:lnTo>
                    <a:pt x="289" y="246"/>
                  </a:lnTo>
                  <a:lnTo>
                    <a:pt x="295" y="240"/>
                  </a:lnTo>
                  <a:lnTo>
                    <a:pt x="295" y="240"/>
                  </a:lnTo>
                  <a:lnTo>
                    <a:pt x="297" y="240"/>
                  </a:lnTo>
                  <a:lnTo>
                    <a:pt x="297" y="240"/>
                  </a:lnTo>
                  <a:lnTo>
                    <a:pt x="297" y="240"/>
                  </a:lnTo>
                  <a:lnTo>
                    <a:pt x="301" y="244"/>
                  </a:lnTo>
                  <a:lnTo>
                    <a:pt x="307" y="248"/>
                  </a:lnTo>
                  <a:lnTo>
                    <a:pt x="311" y="255"/>
                  </a:lnTo>
                  <a:lnTo>
                    <a:pt x="311" y="255"/>
                  </a:lnTo>
                  <a:lnTo>
                    <a:pt x="311" y="255"/>
                  </a:lnTo>
                  <a:lnTo>
                    <a:pt x="313" y="267"/>
                  </a:lnTo>
                  <a:lnTo>
                    <a:pt x="313" y="267"/>
                  </a:lnTo>
                  <a:lnTo>
                    <a:pt x="313" y="267"/>
                  </a:lnTo>
                  <a:lnTo>
                    <a:pt x="313" y="267"/>
                  </a:lnTo>
                  <a:lnTo>
                    <a:pt x="315" y="267"/>
                  </a:lnTo>
                  <a:lnTo>
                    <a:pt x="319" y="267"/>
                  </a:lnTo>
                  <a:lnTo>
                    <a:pt x="319" y="267"/>
                  </a:lnTo>
                  <a:lnTo>
                    <a:pt x="321" y="267"/>
                  </a:lnTo>
                  <a:lnTo>
                    <a:pt x="326" y="267"/>
                  </a:lnTo>
                  <a:lnTo>
                    <a:pt x="332" y="265"/>
                  </a:lnTo>
                  <a:lnTo>
                    <a:pt x="338" y="265"/>
                  </a:lnTo>
                  <a:lnTo>
                    <a:pt x="346" y="263"/>
                  </a:lnTo>
                  <a:lnTo>
                    <a:pt x="354" y="261"/>
                  </a:lnTo>
                  <a:lnTo>
                    <a:pt x="362" y="261"/>
                  </a:lnTo>
                  <a:lnTo>
                    <a:pt x="371" y="259"/>
                  </a:lnTo>
                  <a:lnTo>
                    <a:pt x="379" y="259"/>
                  </a:lnTo>
                  <a:lnTo>
                    <a:pt x="385" y="257"/>
                  </a:lnTo>
                  <a:lnTo>
                    <a:pt x="393" y="257"/>
                  </a:lnTo>
                  <a:lnTo>
                    <a:pt x="397" y="255"/>
                  </a:lnTo>
                  <a:lnTo>
                    <a:pt x="401" y="255"/>
                  </a:lnTo>
                  <a:lnTo>
                    <a:pt x="405" y="255"/>
                  </a:lnTo>
                  <a:lnTo>
                    <a:pt x="405" y="253"/>
                  </a:lnTo>
                  <a:lnTo>
                    <a:pt x="410" y="253"/>
                  </a:lnTo>
                  <a:lnTo>
                    <a:pt x="412" y="253"/>
                  </a:lnTo>
                  <a:lnTo>
                    <a:pt x="414" y="253"/>
                  </a:lnTo>
                  <a:lnTo>
                    <a:pt x="418" y="255"/>
                  </a:lnTo>
                  <a:lnTo>
                    <a:pt x="424" y="261"/>
                  </a:lnTo>
                  <a:lnTo>
                    <a:pt x="430" y="265"/>
                  </a:lnTo>
                  <a:lnTo>
                    <a:pt x="438" y="269"/>
                  </a:lnTo>
                  <a:lnTo>
                    <a:pt x="450" y="279"/>
                  </a:lnTo>
                  <a:lnTo>
                    <a:pt x="465" y="289"/>
                  </a:lnTo>
                  <a:lnTo>
                    <a:pt x="471" y="293"/>
                  </a:lnTo>
                  <a:lnTo>
                    <a:pt x="479" y="298"/>
                  </a:lnTo>
                  <a:lnTo>
                    <a:pt x="485" y="304"/>
                  </a:lnTo>
                  <a:lnTo>
                    <a:pt x="491" y="308"/>
                  </a:lnTo>
                  <a:lnTo>
                    <a:pt x="500" y="312"/>
                  </a:lnTo>
                  <a:lnTo>
                    <a:pt x="506" y="318"/>
                  </a:lnTo>
                  <a:lnTo>
                    <a:pt x="514" y="322"/>
                  </a:lnTo>
                  <a:lnTo>
                    <a:pt x="520" y="326"/>
                  </a:lnTo>
                  <a:lnTo>
                    <a:pt x="526" y="332"/>
                  </a:lnTo>
                  <a:lnTo>
                    <a:pt x="528" y="330"/>
                  </a:lnTo>
                  <a:lnTo>
                    <a:pt x="530" y="330"/>
                  </a:lnTo>
                  <a:lnTo>
                    <a:pt x="528" y="332"/>
                  </a:lnTo>
                  <a:lnTo>
                    <a:pt x="528" y="332"/>
                  </a:lnTo>
                  <a:lnTo>
                    <a:pt x="537" y="328"/>
                  </a:lnTo>
                  <a:lnTo>
                    <a:pt x="541" y="326"/>
                  </a:lnTo>
                  <a:lnTo>
                    <a:pt x="543" y="324"/>
                  </a:lnTo>
                  <a:lnTo>
                    <a:pt x="543" y="320"/>
                  </a:lnTo>
                  <a:lnTo>
                    <a:pt x="545" y="320"/>
                  </a:lnTo>
                  <a:lnTo>
                    <a:pt x="545" y="322"/>
                  </a:lnTo>
                  <a:lnTo>
                    <a:pt x="545" y="324"/>
                  </a:lnTo>
                  <a:lnTo>
                    <a:pt x="545" y="324"/>
                  </a:lnTo>
                  <a:lnTo>
                    <a:pt x="547" y="324"/>
                  </a:lnTo>
                  <a:lnTo>
                    <a:pt x="555" y="322"/>
                  </a:lnTo>
                  <a:lnTo>
                    <a:pt x="557" y="322"/>
                  </a:lnTo>
                  <a:lnTo>
                    <a:pt x="557" y="322"/>
                  </a:lnTo>
                  <a:lnTo>
                    <a:pt x="563" y="320"/>
                  </a:lnTo>
                  <a:lnTo>
                    <a:pt x="565" y="320"/>
                  </a:lnTo>
                  <a:lnTo>
                    <a:pt x="573" y="322"/>
                  </a:lnTo>
                  <a:lnTo>
                    <a:pt x="573" y="322"/>
                  </a:lnTo>
                  <a:lnTo>
                    <a:pt x="575" y="320"/>
                  </a:lnTo>
                  <a:lnTo>
                    <a:pt x="575" y="320"/>
                  </a:lnTo>
                  <a:lnTo>
                    <a:pt x="577" y="314"/>
                  </a:lnTo>
                  <a:lnTo>
                    <a:pt x="580" y="310"/>
                  </a:lnTo>
                  <a:lnTo>
                    <a:pt x="580" y="308"/>
                  </a:lnTo>
                  <a:lnTo>
                    <a:pt x="577" y="304"/>
                  </a:lnTo>
                  <a:lnTo>
                    <a:pt x="577" y="304"/>
                  </a:lnTo>
                  <a:lnTo>
                    <a:pt x="580" y="302"/>
                  </a:lnTo>
                  <a:lnTo>
                    <a:pt x="577" y="300"/>
                  </a:lnTo>
                  <a:lnTo>
                    <a:pt x="575" y="291"/>
                  </a:lnTo>
                  <a:lnTo>
                    <a:pt x="573" y="289"/>
                  </a:lnTo>
                  <a:lnTo>
                    <a:pt x="575" y="287"/>
                  </a:lnTo>
                  <a:lnTo>
                    <a:pt x="577" y="293"/>
                  </a:lnTo>
                  <a:lnTo>
                    <a:pt x="580" y="296"/>
                  </a:lnTo>
                  <a:lnTo>
                    <a:pt x="580" y="300"/>
                  </a:lnTo>
                  <a:lnTo>
                    <a:pt x="582" y="308"/>
                  </a:lnTo>
                  <a:lnTo>
                    <a:pt x="582" y="312"/>
                  </a:lnTo>
                  <a:lnTo>
                    <a:pt x="582" y="312"/>
                  </a:lnTo>
                  <a:lnTo>
                    <a:pt x="582" y="312"/>
                  </a:lnTo>
                  <a:lnTo>
                    <a:pt x="582" y="314"/>
                  </a:lnTo>
                  <a:lnTo>
                    <a:pt x="582" y="316"/>
                  </a:lnTo>
                  <a:lnTo>
                    <a:pt x="584" y="312"/>
                  </a:lnTo>
                  <a:lnTo>
                    <a:pt x="584" y="306"/>
                  </a:lnTo>
                  <a:lnTo>
                    <a:pt x="584" y="293"/>
                  </a:lnTo>
                  <a:lnTo>
                    <a:pt x="584" y="291"/>
                  </a:lnTo>
                  <a:lnTo>
                    <a:pt x="586" y="287"/>
                  </a:lnTo>
                  <a:lnTo>
                    <a:pt x="586" y="285"/>
                  </a:lnTo>
                  <a:lnTo>
                    <a:pt x="586" y="283"/>
                  </a:lnTo>
                  <a:lnTo>
                    <a:pt x="588" y="279"/>
                  </a:lnTo>
                  <a:lnTo>
                    <a:pt x="592" y="271"/>
                  </a:lnTo>
                  <a:lnTo>
                    <a:pt x="596" y="263"/>
                  </a:lnTo>
                  <a:lnTo>
                    <a:pt x="606" y="253"/>
                  </a:lnTo>
                  <a:lnTo>
                    <a:pt x="612" y="246"/>
                  </a:lnTo>
                  <a:lnTo>
                    <a:pt x="616" y="244"/>
                  </a:lnTo>
                  <a:lnTo>
                    <a:pt x="616" y="242"/>
                  </a:lnTo>
                  <a:lnTo>
                    <a:pt x="618" y="242"/>
                  </a:lnTo>
                  <a:lnTo>
                    <a:pt x="618" y="242"/>
                  </a:lnTo>
                  <a:lnTo>
                    <a:pt x="616" y="242"/>
                  </a:lnTo>
                  <a:lnTo>
                    <a:pt x="616" y="240"/>
                  </a:lnTo>
                  <a:lnTo>
                    <a:pt x="618" y="240"/>
                  </a:lnTo>
                  <a:lnTo>
                    <a:pt x="616" y="238"/>
                  </a:lnTo>
                  <a:lnTo>
                    <a:pt x="614" y="238"/>
                  </a:lnTo>
                  <a:lnTo>
                    <a:pt x="614" y="238"/>
                  </a:lnTo>
                  <a:lnTo>
                    <a:pt x="612" y="238"/>
                  </a:lnTo>
                  <a:lnTo>
                    <a:pt x="612" y="236"/>
                  </a:lnTo>
                  <a:lnTo>
                    <a:pt x="610" y="236"/>
                  </a:lnTo>
                  <a:lnTo>
                    <a:pt x="610" y="236"/>
                  </a:lnTo>
                  <a:lnTo>
                    <a:pt x="610" y="234"/>
                  </a:lnTo>
                  <a:lnTo>
                    <a:pt x="610" y="234"/>
                  </a:lnTo>
                  <a:lnTo>
                    <a:pt x="612" y="234"/>
                  </a:lnTo>
                  <a:lnTo>
                    <a:pt x="612" y="234"/>
                  </a:lnTo>
                  <a:lnTo>
                    <a:pt x="612" y="234"/>
                  </a:lnTo>
                  <a:lnTo>
                    <a:pt x="614" y="232"/>
                  </a:lnTo>
                  <a:lnTo>
                    <a:pt x="614" y="232"/>
                  </a:lnTo>
                  <a:lnTo>
                    <a:pt x="614" y="228"/>
                  </a:lnTo>
                  <a:lnTo>
                    <a:pt x="614" y="228"/>
                  </a:lnTo>
                  <a:lnTo>
                    <a:pt x="612" y="226"/>
                  </a:lnTo>
                  <a:lnTo>
                    <a:pt x="612" y="226"/>
                  </a:lnTo>
                  <a:lnTo>
                    <a:pt x="610" y="226"/>
                  </a:lnTo>
                  <a:lnTo>
                    <a:pt x="610" y="226"/>
                  </a:lnTo>
                  <a:lnTo>
                    <a:pt x="608" y="220"/>
                  </a:lnTo>
                  <a:lnTo>
                    <a:pt x="610" y="222"/>
                  </a:lnTo>
                  <a:lnTo>
                    <a:pt x="610" y="222"/>
                  </a:lnTo>
                  <a:lnTo>
                    <a:pt x="610" y="220"/>
                  </a:lnTo>
                  <a:lnTo>
                    <a:pt x="612" y="220"/>
                  </a:lnTo>
                  <a:lnTo>
                    <a:pt x="612" y="222"/>
                  </a:lnTo>
                  <a:lnTo>
                    <a:pt x="614" y="222"/>
                  </a:lnTo>
                  <a:lnTo>
                    <a:pt x="614" y="222"/>
                  </a:lnTo>
                  <a:lnTo>
                    <a:pt x="612" y="222"/>
                  </a:lnTo>
                  <a:lnTo>
                    <a:pt x="612" y="224"/>
                  </a:lnTo>
                  <a:lnTo>
                    <a:pt x="614" y="224"/>
                  </a:lnTo>
                  <a:lnTo>
                    <a:pt x="618" y="228"/>
                  </a:lnTo>
                  <a:lnTo>
                    <a:pt x="618" y="228"/>
                  </a:lnTo>
                  <a:lnTo>
                    <a:pt x="618" y="230"/>
                  </a:lnTo>
                  <a:lnTo>
                    <a:pt x="616" y="234"/>
                  </a:lnTo>
                  <a:lnTo>
                    <a:pt x="614" y="236"/>
                  </a:lnTo>
                  <a:lnTo>
                    <a:pt x="618" y="236"/>
                  </a:lnTo>
                  <a:lnTo>
                    <a:pt x="618" y="236"/>
                  </a:lnTo>
                  <a:lnTo>
                    <a:pt x="618" y="236"/>
                  </a:lnTo>
                  <a:lnTo>
                    <a:pt x="620" y="238"/>
                  </a:lnTo>
                  <a:lnTo>
                    <a:pt x="623" y="238"/>
                  </a:lnTo>
                  <a:lnTo>
                    <a:pt x="625" y="236"/>
                  </a:lnTo>
                  <a:lnTo>
                    <a:pt x="625" y="234"/>
                  </a:lnTo>
                  <a:lnTo>
                    <a:pt x="627" y="234"/>
                  </a:lnTo>
                  <a:lnTo>
                    <a:pt x="631" y="226"/>
                  </a:lnTo>
                  <a:lnTo>
                    <a:pt x="633" y="224"/>
                  </a:lnTo>
                  <a:lnTo>
                    <a:pt x="633" y="224"/>
                  </a:lnTo>
                  <a:lnTo>
                    <a:pt x="633" y="222"/>
                  </a:lnTo>
                  <a:lnTo>
                    <a:pt x="633" y="222"/>
                  </a:lnTo>
                  <a:lnTo>
                    <a:pt x="633" y="222"/>
                  </a:lnTo>
                  <a:lnTo>
                    <a:pt x="633" y="222"/>
                  </a:lnTo>
                  <a:lnTo>
                    <a:pt x="635" y="222"/>
                  </a:lnTo>
                  <a:lnTo>
                    <a:pt x="635" y="222"/>
                  </a:lnTo>
                  <a:lnTo>
                    <a:pt x="635" y="222"/>
                  </a:lnTo>
                  <a:lnTo>
                    <a:pt x="637" y="220"/>
                  </a:lnTo>
                  <a:lnTo>
                    <a:pt x="637" y="218"/>
                  </a:lnTo>
                  <a:lnTo>
                    <a:pt x="637" y="218"/>
                  </a:lnTo>
                  <a:lnTo>
                    <a:pt x="635" y="216"/>
                  </a:lnTo>
                  <a:lnTo>
                    <a:pt x="635" y="216"/>
                  </a:lnTo>
                  <a:lnTo>
                    <a:pt x="635" y="214"/>
                  </a:lnTo>
                  <a:lnTo>
                    <a:pt x="637" y="214"/>
                  </a:lnTo>
                  <a:lnTo>
                    <a:pt x="637" y="214"/>
                  </a:lnTo>
                  <a:lnTo>
                    <a:pt x="637" y="216"/>
                  </a:lnTo>
                  <a:lnTo>
                    <a:pt x="639" y="218"/>
                  </a:lnTo>
                  <a:lnTo>
                    <a:pt x="639" y="220"/>
                  </a:lnTo>
                  <a:lnTo>
                    <a:pt x="639" y="222"/>
                  </a:lnTo>
                  <a:lnTo>
                    <a:pt x="639" y="222"/>
                  </a:lnTo>
                  <a:lnTo>
                    <a:pt x="641" y="222"/>
                  </a:lnTo>
                  <a:lnTo>
                    <a:pt x="641" y="220"/>
                  </a:lnTo>
                  <a:lnTo>
                    <a:pt x="653" y="214"/>
                  </a:lnTo>
                  <a:lnTo>
                    <a:pt x="655" y="212"/>
                  </a:lnTo>
                  <a:lnTo>
                    <a:pt x="672" y="209"/>
                  </a:lnTo>
                  <a:lnTo>
                    <a:pt x="672" y="207"/>
                  </a:lnTo>
                  <a:lnTo>
                    <a:pt x="670" y="205"/>
                  </a:lnTo>
                  <a:lnTo>
                    <a:pt x="670" y="205"/>
                  </a:lnTo>
                  <a:lnTo>
                    <a:pt x="668" y="207"/>
                  </a:lnTo>
                  <a:lnTo>
                    <a:pt x="668" y="207"/>
                  </a:lnTo>
                  <a:lnTo>
                    <a:pt x="666" y="207"/>
                  </a:lnTo>
                  <a:lnTo>
                    <a:pt x="668" y="205"/>
                  </a:lnTo>
                  <a:lnTo>
                    <a:pt x="668" y="203"/>
                  </a:lnTo>
                  <a:lnTo>
                    <a:pt x="670" y="201"/>
                  </a:lnTo>
                  <a:lnTo>
                    <a:pt x="672" y="201"/>
                  </a:lnTo>
                  <a:lnTo>
                    <a:pt x="674" y="201"/>
                  </a:lnTo>
                  <a:lnTo>
                    <a:pt x="674" y="203"/>
                  </a:lnTo>
                  <a:lnTo>
                    <a:pt x="676" y="207"/>
                  </a:lnTo>
                  <a:lnTo>
                    <a:pt x="676" y="209"/>
                  </a:lnTo>
                  <a:lnTo>
                    <a:pt x="680" y="209"/>
                  </a:lnTo>
                  <a:lnTo>
                    <a:pt x="680" y="207"/>
                  </a:lnTo>
                  <a:lnTo>
                    <a:pt x="678" y="197"/>
                  </a:lnTo>
                  <a:lnTo>
                    <a:pt x="678" y="197"/>
                  </a:lnTo>
                  <a:lnTo>
                    <a:pt x="680" y="199"/>
                  </a:lnTo>
                  <a:lnTo>
                    <a:pt x="682" y="201"/>
                  </a:lnTo>
                  <a:lnTo>
                    <a:pt x="682" y="203"/>
                  </a:lnTo>
                  <a:lnTo>
                    <a:pt x="682" y="203"/>
                  </a:lnTo>
                  <a:lnTo>
                    <a:pt x="684" y="205"/>
                  </a:lnTo>
                  <a:lnTo>
                    <a:pt x="686" y="205"/>
                  </a:lnTo>
                  <a:lnTo>
                    <a:pt x="688" y="205"/>
                  </a:lnTo>
                  <a:lnTo>
                    <a:pt x="688" y="205"/>
                  </a:lnTo>
                  <a:lnTo>
                    <a:pt x="690" y="203"/>
                  </a:lnTo>
                  <a:lnTo>
                    <a:pt x="690" y="203"/>
                  </a:lnTo>
                  <a:lnTo>
                    <a:pt x="690" y="201"/>
                  </a:lnTo>
                  <a:lnTo>
                    <a:pt x="688" y="201"/>
                  </a:lnTo>
                  <a:lnTo>
                    <a:pt x="688" y="201"/>
                  </a:lnTo>
                  <a:lnTo>
                    <a:pt x="690" y="199"/>
                  </a:lnTo>
                  <a:lnTo>
                    <a:pt x="690" y="199"/>
                  </a:lnTo>
                  <a:lnTo>
                    <a:pt x="690" y="199"/>
                  </a:lnTo>
                  <a:lnTo>
                    <a:pt x="690" y="199"/>
                  </a:lnTo>
                  <a:lnTo>
                    <a:pt x="692" y="195"/>
                  </a:lnTo>
                  <a:lnTo>
                    <a:pt x="694" y="193"/>
                  </a:lnTo>
                  <a:lnTo>
                    <a:pt x="694" y="191"/>
                  </a:lnTo>
                  <a:lnTo>
                    <a:pt x="694" y="191"/>
                  </a:lnTo>
                  <a:lnTo>
                    <a:pt x="694" y="189"/>
                  </a:lnTo>
                  <a:lnTo>
                    <a:pt x="694" y="187"/>
                  </a:lnTo>
                  <a:lnTo>
                    <a:pt x="694" y="187"/>
                  </a:lnTo>
                  <a:lnTo>
                    <a:pt x="694" y="187"/>
                  </a:lnTo>
                  <a:lnTo>
                    <a:pt x="696" y="187"/>
                  </a:lnTo>
                  <a:lnTo>
                    <a:pt x="696" y="189"/>
                  </a:lnTo>
                  <a:lnTo>
                    <a:pt x="696" y="189"/>
                  </a:lnTo>
                  <a:lnTo>
                    <a:pt x="698" y="187"/>
                  </a:lnTo>
                  <a:lnTo>
                    <a:pt x="700" y="185"/>
                  </a:lnTo>
                  <a:lnTo>
                    <a:pt x="700" y="185"/>
                  </a:lnTo>
                  <a:lnTo>
                    <a:pt x="700" y="183"/>
                  </a:lnTo>
                  <a:lnTo>
                    <a:pt x="698" y="183"/>
                  </a:lnTo>
                  <a:lnTo>
                    <a:pt x="698" y="181"/>
                  </a:lnTo>
                  <a:lnTo>
                    <a:pt x="698" y="181"/>
                  </a:lnTo>
                  <a:lnTo>
                    <a:pt x="700" y="179"/>
                  </a:lnTo>
                  <a:lnTo>
                    <a:pt x="700" y="179"/>
                  </a:lnTo>
                  <a:lnTo>
                    <a:pt x="702" y="179"/>
                  </a:lnTo>
                  <a:lnTo>
                    <a:pt x="702" y="179"/>
                  </a:lnTo>
                  <a:lnTo>
                    <a:pt x="704" y="177"/>
                  </a:lnTo>
                  <a:lnTo>
                    <a:pt x="704" y="177"/>
                  </a:lnTo>
                  <a:lnTo>
                    <a:pt x="704" y="175"/>
                  </a:lnTo>
                  <a:lnTo>
                    <a:pt x="702" y="175"/>
                  </a:lnTo>
                  <a:lnTo>
                    <a:pt x="700" y="173"/>
                  </a:lnTo>
                  <a:lnTo>
                    <a:pt x="698" y="171"/>
                  </a:lnTo>
                  <a:lnTo>
                    <a:pt x="696" y="171"/>
                  </a:lnTo>
                  <a:lnTo>
                    <a:pt x="696" y="173"/>
                  </a:lnTo>
                  <a:lnTo>
                    <a:pt x="698" y="175"/>
                  </a:lnTo>
                  <a:lnTo>
                    <a:pt x="700" y="177"/>
                  </a:lnTo>
                  <a:lnTo>
                    <a:pt x="698" y="177"/>
                  </a:lnTo>
                  <a:lnTo>
                    <a:pt x="696" y="177"/>
                  </a:lnTo>
                  <a:lnTo>
                    <a:pt x="696" y="179"/>
                  </a:lnTo>
                  <a:lnTo>
                    <a:pt x="694" y="181"/>
                  </a:lnTo>
                  <a:lnTo>
                    <a:pt x="694" y="181"/>
                  </a:lnTo>
                  <a:lnTo>
                    <a:pt x="690" y="181"/>
                  </a:lnTo>
                  <a:lnTo>
                    <a:pt x="688" y="183"/>
                  </a:lnTo>
                  <a:lnTo>
                    <a:pt x="688" y="183"/>
                  </a:lnTo>
                  <a:lnTo>
                    <a:pt x="688" y="181"/>
                  </a:lnTo>
                  <a:lnTo>
                    <a:pt x="688" y="181"/>
                  </a:lnTo>
                  <a:lnTo>
                    <a:pt x="688" y="181"/>
                  </a:lnTo>
                  <a:lnTo>
                    <a:pt x="688" y="179"/>
                  </a:lnTo>
                  <a:lnTo>
                    <a:pt x="688" y="179"/>
                  </a:lnTo>
                  <a:lnTo>
                    <a:pt x="688" y="179"/>
                  </a:lnTo>
                  <a:lnTo>
                    <a:pt x="690" y="177"/>
                  </a:lnTo>
                  <a:lnTo>
                    <a:pt x="692" y="177"/>
                  </a:lnTo>
                  <a:lnTo>
                    <a:pt x="690" y="175"/>
                  </a:lnTo>
                  <a:lnTo>
                    <a:pt x="688" y="173"/>
                  </a:lnTo>
                  <a:lnTo>
                    <a:pt x="688" y="173"/>
                  </a:lnTo>
                  <a:lnTo>
                    <a:pt x="688" y="171"/>
                  </a:lnTo>
                  <a:lnTo>
                    <a:pt x="688" y="171"/>
                  </a:lnTo>
                  <a:lnTo>
                    <a:pt x="688" y="171"/>
                  </a:lnTo>
                  <a:lnTo>
                    <a:pt x="686" y="168"/>
                  </a:lnTo>
                  <a:lnTo>
                    <a:pt x="686" y="168"/>
                  </a:lnTo>
                  <a:lnTo>
                    <a:pt x="686" y="168"/>
                  </a:lnTo>
                  <a:lnTo>
                    <a:pt x="686" y="171"/>
                  </a:lnTo>
                  <a:lnTo>
                    <a:pt x="684" y="173"/>
                  </a:lnTo>
                  <a:lnTo>
                    <a:pt x="684" y="173"/>
                  </a:lnTo>
                  <a:lnTo>
                    <a:pt x="684" y="175"/>
                  </a:lnTo>
                  <a:lnTo>
                    <a:pt x="686" y="177"/>
                  </a:lnTo>
                  <a:lnTo>
                    <a:pt x="686" y="177"/>
                  </a:lnTo>
                  <a:lnTo>
                    <a:pt x="686" y="179"/>
                  </a:lnTo>
                  <a:lnTo>
                    <a:pt x="684" y="177"/>
                  </a:lnTo>
                  <a:lnTo>
                    <a:pt x="682" y="177"/>
                  </a:lnTo>
                  <a:lnTo>
                    <a:pt x="680" y="177"/>
                  </a:lnTo>
                  <a:lnTo>
                    <a:pt x="680" y="177"/>
                  </a:lnTo>
                  <a:lnTo>
                    <a:pt x="678" y="179"/>
                  </a:lnTo>
                  <a:lnTo>
                    <a:pt x="678" y="181"/>
                  </a:lnTo>
                  <a:lnTo>
                    <a:pt x="682" y="183"/>
                  </a:lnTo>
                  <a:lnTo>
                    <a:pt x="682" y="185"/>
                  </a:lnTo>
                  <a:lnTo>
                    <a:pt x="680" y="185"/>
                  </a:lnTo>
                  <a:lnTo>
                    <a:pt x="678" y="183"/>
                  </a:lnTo>
                  <a:lnTo>
                    <a:pt x="676" y="183"/>
                  </a:lnTo>
                  <a:lnTo>
                    <a:pt x="676" y="183"/>
                  </a:lnTo>
                  <a:lnTo>
                    <a:pt x="676" y="181"/>
                  </a:lnTo>
                  <a:lnTo>
                    <a:pt x="674" y="181"/>
                  </a:lnTo>
                  <a:lnTo>
                    <a:pt x="674" y="181"/>
                  </a:lnTo>
                  <a:lnTo>
                    <a:pt x="674" y="181"/>
                  </a:lnTo>
                  <a:lnTo>
                    <a:pt x="672" y="181"/>
                  </a:lnTo>
                  <a:lnTo>
                    <a:pt x="670" y="183"/>
                  </a:lnTo>
                  <a:lnTo>
                    <a:pt x="670" y="185"/>
                  </a:lnTo>
                  <a:lnTo>
                    <a:pt x="668" y="187"/>
                  </a:lnTo>
                  <a:lnTo>
                    <a:pt x="668" y="187"/>
                  </a:lnTo>
                  <a:lnTo>
                    <a:pt x="666" y="189"/>
                  </a:lnTo>
                  <a:lnTo>
                    <a:pt x="663" y="191"/>
                  </a:lnTo>
                  <a:lnTo>
                    <a:pt x="663" y="191"/>
                  </a:lnTo>
                  <a:lnTo>
                    <a:pt x="663" y="191"/>
                  </a:lnTo>
                  <a:lnTo>
                    <a:pt x="663" y="191"/>
                  </a:lnTo>
                  <a:lnTo>
                    <a:pt x="661" y="189"/>
                  </a:lnTo>
                  <a:lnTo>
                    <a:pt x="659" y="189"/>
                  </a:lnTo>
                  <a:lnTo>
                    <a:pt x="653" y="187"/>
                  </a:lnTo>
                  <a:lnTo>
                    <a:pt x="649" y="187"/>
                  </a:lnTo>
                  <a:lnTo>
                    <a:pt x="647" y="187"/>
                  </a:lnTo>
                  <a:lnTo>
                    <a:pt x="643" y="183"/>
                  </a:lnTo>
                  <a:lnTo>
                    <a:pt x="639" y="179"/>
                  </a:lnTo>
                  <a:lnTo>
                    <a:pt x="637" y="177"/>
                  </a:lnTo>
                  <a:lnTo>
                    <a:pt x="635" y="177"/>
                  </a:lnTo>
                  <a:lnTo>
                    <a:pt x="635" y="177"/>
                  </a:lnTo>
                  <a:lnTo>
                    <a:pt x="631" y="171"/>
                  </a:lnTo>
                  <a:lnTo>
                    <a:pt x="633" y="171"/>
                  </a:lnTo>
                  <a:lnTo>
                    <a:pt x="639" y="177"/>
                  </a:lnTo>
                  <a:lnTo>
                    <a:pt x="643" y="177"/>
                  </a:lnTo>
                  <a:lnTo>
                    <a:pt x="643" y="177"/>
                  </a:lnTo>
                  <a:lnTo>
                    <a:pt x="649" y="181"/>
                  </a:lnTo>
                  <a:lnTo>
                    <a:pt x="651" y="183"/>
                  </a:lnTo>
                  <a:lnTo>
                    <a:pt x="655" y="183"/>
                  </a:lnTo>
                  <a:lnTo>
                    <a:pt x="657" y="183"/>
                  </a:lnTo>
                  <a:lnTo>
                    <a:pt x="661" y="183"/>
                  </a:lnTo>
                  <a:lnTo>
                    <a:pt x="663" y="181"/>
                  </a:lnTo>
                  <a:lnTo>
                    <a:pt x="666" y="179"/>
                  </a:lnTo>
                  <a:lnTo>
                    <a:pt x="668" y="177"/>
                  </a:lnTo>
                  <a:lnTo>
                    <a:pt x="670" y="173"/>
                  </a:lnTo>
                  <a:lnTo>
                    <a:pt x="672" y="171"/>
                  </a:lnTo>
                  <a:lnTo>
                    <a:pt x="672" y="168"/>
                  </a:lnTo>
                  <a:lnTo>
                    <a:pt x="674" y="166"/>
                  </a:lnTo>
                  <a:lnTo>
                    <a:pt x="676" y="164"/>
                  </a:lnTo>
                  <a:lnTo>
                    <a:pt x="676" y="162"/>
                  </a:lnTo>
                  <a:lnTo>
                    <a:pt x="674" y="158"/>
                  </a:lnTo>
                  <a:lnTo>
                    <a:pt x="672" y="160"/>
                  </a:lnTo>
                  <a:lnTo>
                    <a:pt x="672" y="160"/>
                  </a:lnTo>
                  <a:lnTo>
                    <a:pt x="674" y="160"/>
                  </a:lnTo>
                  <a:lnTo>
                    <a:pt x="674" y="160"/>
                  </a:lnTo>
                  <a:lnTo>
                    <a:pt x="674" y="160"/>
                  </a:lnTo>
                  <a:lnTo>
                    <a:pt x="674" y="162"/>
                  </a:lnTo>
                  <a:lnTo>
                    <a:pt x="672" y="162"/>
                  </a:lnTo>
                  <a:lnTo>
                    <a:pt x="672" y="162"/>
                  </a:lnTo>
                  <a:lnTo>
                    <a:pt x="670" y="162"/>
                  </a:lnTo>
                  <a:lnTo>
                    <a:pt x="666" y="162"/>
                  </a:lnTo>
                  <a:lnTo>
                    <a:pt x="666" y="162"/>
                  </a:lnTo>
                  <a:lnTo>
                    <a:pt x="666" y="160"/>
                  </a:lnTo>
                  <a:lnTo>
                    <a:pt x="668" y="160"/>
                  </a:lnTo>
                  <a:lnTo>
                    <a:pt x="668" y="158"/>
                  </a:lnTo>
                  <a:lnTo>
                    <a:pt x="670" y="158"/>
                  </a:lnTo>
                  <a:lnTo>
                    <a:pt x="670" y="158"/>
                  </a:lnTo>
                  <a:lnTo>
                    <a:pt x="670" y="156"/>
                  </a:lnTo>
                  <a:lnTo>
                    <a:pt x="672" y="156"/>
                  </a:lnTo>
                  <a:lnTo>
                    <a:pt x="674" y="156"/>
                  </a:lnTo>
                  <a:lnTo>
                    <a:pt x="676" y="156"/>
                  </a:lnTo>
                  <a:lnTo>
                    <a:pt x="676" y="156"/>
                  </a:lnTo>
                  <a:lnTo>
                    <a:pt x="678" y="154"/>
                  </a:lnTo>
                  <a:lnTo>
                    <a:pt x="676" y="154"/>
                  </a:lnTo>
                  <a:lnTo>
                    <a:pt x="676" y="154"/>
                  </a:lnTo>
                  <a:lnTo>
                    <a:pt x="674" y="152"/>
                  </a:lnTo>
                  <a:lnTo>
                    <a:pt x="674" y="152"/>
                  </a:lnTo>
                  <a:lnTo>
                    <a:pt x="678" y="152"/>
                  </a:lnTo>
                  <a:lnTo>
                    <a:pt x="680" y="152"/>
                  </a:lnTo>
                  <a:lnTo>
                    <a:pt x="680" y="150"/>
                  </a:lnTo>
                  <a:lnTo>
                    <a:pt x="680" y="150"/>
                  </a:lnTo>
                  <a:lnTo>
                    <a:pt x="680" y="148"/>
                  </a:lnTo>
                  <a:lnTo>
                    <a:pt x="680" y="146"/>
                  </a:lnTo>
                  <a:lnTo>
                    <a:pt x="678" y="146"/>
                  </a:lnTo>
                  <a:lnTo>
                    <a:pt x="678" y="144"/>
                  </a:lnTo>
                  <a:lnTo>
                    <a:pt x="678" y="144"/>
                  </a:lnTo>
                  <a:lnTo>
                    <a:pt x="676" y="144"/>
                  </a:lnTo>
                  <a:lnTo>
                    <a:pt x="666" y="144"/>
                  </a:lnTo>
                  <a:lnTo>
                    <a:pt x="659" y="142"/>
                  </a:lnTo>
                  <a:lnTo>
                    <a:pt x="653" y="140"/>
                  </a:lnTo>
                  <a:lnTo>
                    <a:pt x="647" y="140"/>
                  </a:lnTo>
                  <a:lnTo>
                    <a:pt x="645" y="140"/>
                  </a:lnTo>
                  <a:lnTo>
                    <a:pt x="643" y="138"/>
                  </a:lnTo>
                  <a:lnTo>
                    <a:pt x="639" y="138"/>
                  </a:lnTo>
                  <a:lnTo>
                    <a:pt x="635" y="138"/>
                  </a:lnTo>
                  <a:lnTo>
                    <a:pt x="633" y="140"/>
                  </a:lnTo>
                  <a:lnTo>
                    <a:pt x="631" y="136"/>
                  </a:lnTo>
                  <a:lnTo>
                    <a:pt x="631" y="136"/>
                  </a:lnTo>
                  <a:lnTo>
                    <a:pt x="629" y="134"/>
                  </a:lnTo>
                  <a:lnTo>
                    <a:pt x="627" y="134"/>
                  </a:lnTo>
                  <a:lnTo>
                    <a:pt x="627" y="134"/>
                  </a:lnTo>
                  <a:lnTo>
                    <a:pt x="625" y="130"/>
                  </a:lnTo>
                  <a:lnTo>
                    <a:pt x="629" y="132"/>
                  </a:lnTo>
                  <a:lnTo>
                    <a:pt x="631" y="134"/>
                  </a:lnTo>
                  <a:lnTo>
                    <a:pt x="635" y="134"/>
                  </a:lnTo>
                  <a:lnTo>
                    <a:pt x="639" y="136"/>
                  </a:lnTo>
                  <a:lnTo>
                    <a:pt x="641" y="136"/>
                  </a:lnTo>
                  <a:lnTo>
                    <a:pt x="645" y="134"/>
                  </a:lnTo>
                  <a:lnTo>
                    <a:pt x="647" y="136"/>
                  </a:lnTo>
                  <a:lnTo>
                    <a:pt x="649" y="136"/>
                  </a:lnTo>
                  <a:lnTo>
                    <a:pt x="651" y="138"/>
                  </a:lnTo>
                  <a:lnTo>
                    <a:pt x="657" y="136"/>
                  </a:lnTo>
                  <a:lnTo>
                    <a:pt x="659" y="136"/>
                  </a:lnTo>
                  <a:lnTo>
                    <a:pt x="659" y="134"/>
                  </a:lnTo>
                  <a:lnTo>
                    <a:pt x="659" y="134"/>
                  </a:lnTo>
                  <a:lnTo>
                    <a:pt x="659" y="134"/>
                  </a:lnTo>
                  <a:lnTo>
                    <a:pt x="661" y="134"/>
                  </a:lnTo>
                  <a:lnTo>
                    <a:pt x="661" y="136"/>
                  </a:lnTo>
                  <a:lnTo>
                    <a:pt x="663" y="136"/>
                  </a:lnTo>
                  <a:lnTo>
                    <a:pt x="666" y="136"/>
                  </a:lnTo>
                  <a:lnTo>
                    <a:pt x="668" y="136"/>
                  </a:lnTo>
                  <a:lnTo>
                    <a:pt x="668" y="134"/>
                  </a:lnTo>
                  <a:lnTo>
                    <a:pt x="668" y="134"/>
                  </a:lnTo>
                  <a:lnTo>
                    <a:pt x="666" y="134"/>
                  </a:lnTo>
                  <a:lnTo>
                    <a:pt x="666" y="134"/>
                  </a:lnTo>
                  <a:lnTo>
                    <a:pt x="666" y="134"/>
                  </a:lnTo>
                  <a:lnTo>
                    <a:pt x="666" y="134"/>
                  </a:lnTo>
                  <a:lnTo>
                    <a:pt x="666" y="132"/>
                  </a:lnTo>
                  <a:lnTo>
                    <a:pt x="666" y="132"/>
                  </a:lnTo>
                  <a:lnTo>
                    <a:pt x="666" y="132"/>
                  </a:lnTo>
                  <a:lnTo>
                    <a:pt x="666" y="132"/>
                  </a:lnTo>
                  <a:lnTo>
                    <a:pt x="663" y="132"/>
                  </a:lnTo>
                  <a:lnTo>
                    <a:pt x="663" y="130"/>
                  </a:lnTo>
                  <a:lnTo>
                    <a:pt x="663" y="130"/>
                  </a:lnTo>
                  <a:lnTo>
                    <a:pt x="663" y="128"/>
                  </a:lnTo>
                  <a:lnTo>
                    <a:pt x="663" y="125"/>
                  </a:lnTo>
                  <a:lnTo>
                    <a:pt x="661" y="125"/>
                  </a:lnTo>
                  <a:lnTo>
                    <a:pt x="661" y="123"/>
                  </a:lnTo>
                  <a:lnTo>
                    <a:pt x="659" y="123"/>
                  </a:lnTo>
                  <a:lnTo>
                    <a:pt x="661" y="121"/>
                  </a:lnTo>
                  <a:lnTo>
                    <a:pt x="663" y="119"/>
                  </a:lnTo>
                  <a:lnTo>
                    <a:pt x="666" y="119"/>
                  </a:lnTo>
                  <a:lnTo>
                    <a:pt x="670" y="119"/>
                  </a:lnTo>
                  <a:lnTo>
                    <a:pt x="672" y="119"/>
                  </a:lnTo>
                  <a:lnTo>
                    <a:pt x="674" y="119"/>
                  </a:lnTo>
                  <a:lnTo>
                    <a:pt x="674" y="121"/>
                  </a:lnTo>
                  <a:lnTo>
                    <a:pt x="674" y="123"/>
                  </a:lnTo>
                  <a:lnTo>
                    <a:pt x="668" y="123"/>
                  </a:lnTo>
                  <a:lnTo>
                    <a:pt x="666" y="123"/>
                  </a:lnTo>
                  <a:lnTo>
                    <a:pt x="666" y="125"/>
                  </a:lnTo>
                  <a:lnTo>
                    <a:pt x="668" y="128"/>
                  </a:lnTo>
                  <a:lnTo>
                    <a:pt x="670" y="128"/>
                  </a:lnTo>
                  <a:lnTo>
                    <a:pt x="670" y="128"/>
                  </a:lnTo>
                  <a:lnTo>
                    <a:pt x="668" y="130"/>
                  </a:lnTo>
                  <a:lnTo>
                    <a:pt x="670" y="130"/>
                  </a:lnTo>
                  <a:lnTo>
                    <a:pt x="674" y="132"/>
                  </a:lnTo>
                  <a:lnTo>
                    <a:pt x="674" y="132"/>
                  </a:lnTo>
                  <a:lnTo>
                    <a:pt x="674" y="132"/>
                  </a:lnTo>
                  <a:lnTo>
                    <a:pt x="674" y="132"/>
                  </a:lnTo>
                  <a:lnTo>
                    <a:pt x="672" y="134"/>
                  </a:lnTo>
                  <a:lnTo>
                    <a:pt x="674" y="134"/>
                  </a:lnTo>
                  <a:lnTo>
                    <a:pt x="676" y="136"/>
                  </a:lnTo>
                  <a:lnTo>
                    <a:pt x="678" y="136"/>
                  </a:lnTo>
                  <a:lnTo>
                    <a:pt x="678" y="136"/>
                  </a:lnTo>
                  <a:lnTo>
                    <a:pt x="678" y="136"/>
                  </a:lnTo>
                  <a:lnTo>
                    <a:pt x="678" y="134"/>
                  </a:lnTo>
                  <a:lnTo>
                    <a:pt x="676" y="134"/>
                  </a:lnTo>
                  <a:lnTo>
                    <a:pt x="676" y="134"/>
                  </a:lnTo>
                  <a:lnTo>
                    <a:pt x="678" y="132"/>
                  </a:lnTo>
                  <a:lnTo>
                    <a:pt x="678" y="132"/>
                  </a:lnTo>
                  <a:lnTo>
                    <a:pt x="680" y="134"/>
                  </a:lnTo>
                  <a:lnTo>
                    <a:pt x="680" y="130"/>
                  </a:lnTo>
                  <a:lnTo>
                    <a:pt x="680" y="128"/>
                  </a:lnTo>
                  <a:lnTo>
                    <a:pt x="680" y="125"/>
                  </a:lnTo>
                  <a:lnTo>
                    <a:pt x="682" y="125"/>
                  </a:lnTo>
                  <a:lnTo>
                    <a:pt x="684" y="128"/>
                  </a:lnTo>
                  <a:lnTo>
                    <a:pt x="684" y="132"/>
                  </a:lnTo>
                  <a:lnTo>
                    <a:pt x="684" y="134"/>
                  </a:lnTo>
                  <a:lnTo>
                    <a:pt x="686" y="134"/>
                  </a:lnTo>
                  <a:lnTo>
                    <a:pt x="686" y="134"/>
                  </a:lnTo>
                  <a:lnTo>
                    <a:pt x="682" y="136"/>
                  </a:lnTo>
                  <a:lnTo>
                    <a:pt x="682" y="136"/>
                  </a:lnTo>
                  <a:lnTo>
                    <a:pt x="684" y="136"/>
                  </a:lnTo>
                  <a:lnTo>
                    <a:pt x="684" y="136"/>
                  </a:lnTo>
                  <a:lnTo>
                    <a:pt x="684" y="136"/>
                  </a:lnTo>
                  <a:lnTo>
                    <a:pt x="686" y="138"/>
                  </a:lnTo>
                  <a:lnTo>
                    <a:pt x="686" y="138"/>
                  </a:lnTo>
                  <a:lnTo>
                    <a:pt x="688" y="138"/>
                  </a:lnTo>
                  <a:lnTo>
                    <a:pt x="688" y="136"/>
                  </a:lnTo>
                  <a:lnTo>
                    <a:pt x="688" y="134"/>
                  </a:lnTo>
                  <a:lnTo>
                    <a:pt x="686" y="134"/>
                  </a:lnTo>
                  <a:lnTo>
                    <a:pt x="686" y="134"/>
                  </a:lnTo>
                  <a:lnTo>
                    <a:pt x="686" y="132"/>
                  </a:lnTo>
                  <a:lnTo>
                    <a:pt x="686" y="130"/>
                  </a:lnTo>
                  <a:lnTo>
                    <a:pt x="688" y="132"/>
                  </a:lnTo>
                  <a:lnTo>
                    <a:pt x="690" y="132"/>
                  </a:lnTo>
                  <a:lnTo>
                    <a:pt x="692" y="134"/>
                  </a:lnTo>
                  <a:lnTo>
                    <a:pt x="694" y="136"/>
                  </a:lnTo>
                  <a:lnTo>
                    <a:pt x="696" y="136"/>
                  </a:lnTo>
                  <a:lnTo>
                    <a:pt x="696" y="134"/>
                  </a:lnTo>
                  <a:lnTo>
                    <a:pt x="696" y="134"/>
                  </a:lnTo>
                  <a:lnTo>
                    <a:pt x="696" y="132"/>
                  </a:lnTo>
                  <a:lnTo>
                    <a:pt x="696" y="132"/>
                  </a:lnTo>
                  <a:lnTo>
                    <a:pt x="698" y="134"/>
                  </a:lnTo>
                  <a:lnTo>
                    <a:pt x="700" y="134"/>
                  </a:lnTo>
                  <a:lnTo>
                    <a:pt x="707" y="134"/>
                  </a:lnTo>
                  <a:lnTo>
                    <a:pt x="707" y="134"/>
                  </a:lnTo>
                  <a:lnTo>
                    <a:pt x="707" y="132"/>
                  </a:lnTo>
                  <a:lnTo>
                    <a:pt x="709" y="130"/>
                  </a:lnTo>
                  <a:lnTo>
                    <a:pt x="711" y="128"/>
                  </a:lnTo>
                  <a:lnTo>
                    <a:pt x="713" y="128"/>
                  </a:lnTo>
                  <a:lnTo>
                    <a:pt x="713" y="128"/>
                  </a:lnTo>
                  <a:lnTo>
                    <a:pt x="711" y="125"/>
                  </a:lnTo>
                  <a:lnTo>
                    <a:pt x="711" y="123"/>
                  </a:lnTo>
                  <a:lnTo>
                    <a:pt x="713" y="121"/>
                  </a:lnTo>
                  <a:lnTo>
                    <a:pt x="715" y="121"/>
                  </a:lnTo>
                  <a:lnTo>
                    <a:pt x="713" y="123"/>
                  </a:lnTo>
                  <a:lnTo>
                    <a:pt x="715" y="123"/>
                  </a:lnTo>
                  <a:lnTo>
                    <a:pt x="715" y="123"/>
                  </a:lnTo>
                  <a:lnTo>
                    <a:pt x="715" y="123"/>
                  </a:lnTo>
                  <a:lnTo>
                    <a:pt x="715" y="121"/>
                  </a:lnTo>
                  <a:lnTo>
                    <a:pt x="715" y="119"/>
                  </a:lnTo>
                  <a:lnTo>
                    <a:pt x="717" y="119"/>
                  </a:lnTo>
                  <a:lnTo>
                    <a:pt x="717" y="117"/>
                  </a:lnTo>
                  <a:lnTo>
                    <a:pt x="715" y="117"/>
                  </a:lnTo>
                  <a:lnTo>
                    <a:pt x="717" y="115"/>
                  </a:lnTo>
                  <a:lnTo>
                    <a:pt x="717" y="115"/>
                  </a:lnTo>
                  <a:lnTo>
                    <a:pt x="719" y="115"/>
                  </a:lnTo>
                  <a:lnTo>
                    <a:pt x="719" y="113"/>
                  </a:lnTo>
                  <a:lnTo>
                    <a:pt x="717" y="113"/>
                  </a:lnTo>
                  <a:lnTo>
                    <a:pt x="717" y="113"/>
                  </a:lnTo>
                  <a:lnTo>
                    <a:pt x="717" y="111"/>
                  </a:lnTo>
                  <a:lnTo>
                    <a:pt x="717" y="111"/>
                  </a:lnTo>
                  <a:lnTo>
                    <a:pt x="719" y="111"/>
                  </a:lnTo>
                  <a:lnTo>
                    <a:pt x="719" y="111"/>
                  </a:lnTo>
                  <a:lnTo>
                    <a:pt x="723" y="105"/>
                  </a:lnTo>
                  <a:lnTo>
                    <a:pt x="723" y="103"/>
                  </a:lnTo>
                  <a:lnTo>
                    <a:pt x="723" y="101"/>
                  </a:lnTo>
                  <a:lnTo>
                    <a:pt x="721" y="99"/>
                  </a:lnTo>
                  <a:lnTo>
                    <a:pt x="723" y="97"/>
                  </a:lnTo>
                  <a:lnTo>
                    <a:pt x="723" y="101"/>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NC</a:t>
              </a:r>
            </a:p>
          </p:txBody>
        </p:sp>
        <p:sp>
          <p:nvSpPr>
            <p:cNvPr id="28" name="Freeform 29">
              <a:extLst>
                <a:ext uri="{FF2B5EF4-FFF2-40B4-BE49-F238E27FC236}">
                  <a16:creationId xmlns:a16="http://schemas.microsoft.com/office/drawing/2014/main" id="{AF8D59ED-6DF6-4BCD-ABBB-E7B6982F5AA9}"/>
                </a:ext>
              </a:extLst>
            </p:cNvPr>
            <p:cNvSpPr>
              <a:spLocks/>
            </p:cNvSpPr>
            <p:nvPr/>
          </p:nvSpPr>
          <p:spPr bwMode="auto">
            <a:xfrm>
              <a:off x="1507" y="92"/>
              <a:ext cx="915" cy="511"/>
            </a:xfrm>
            <a:custGeom>
              <a:avLst/>
              <a:gdLst>
                <a:gd name="T0" fmla="*/ 874 w 915"/>
                <a:gd name="T1" fmla="*/ 494 h 511"/>
                <a:gd name="T2" fmla="*/ 745 w 915"/>
                <a:gd name="T3" fmla="*/ 488 h 511"/>
                <a:gd name="T4" fmla="*/ 616 w 915"/>
                <a:gd name="T5" fmla="*/ 480 h 511"/>
                <a:gd name="T6" fmla="*/ 487 w 915"/>
                <a:gd name="T7" fmla="*/ 470 h 511"/>
                <a:gd name="T8" fmla="*/ 360 w 915"/>
                <a:gd name="T9" fmla="*/ 459 h 511"/>
                <a:gd name="T10" fmla="*/ 342 w 915"/>
                <a:gd name="T11" fmla="*/ 496 h 511"/>
                <a:gd name="T12" fmla="*/ 330 w 915"/>
                <a:gd name="T13" fmla="*/ 498 h 511"/>
                <a:gd name="T14" fmla="*/ 319 w 915"/>
                <a:gd name="T15" fmla="*/ 480 h 511"/>
                <a:gd name="T16" fmla="*/ 311 w 915"/>
                <a:gd name="T17" fmla="*/ 486 h 511"/>
                <a:gd name="T18" fmla="*/ 307 w 915"/>
                <a:gd name="T19" fmla="*/ 496 h 511"/>
                <a:gd name="T20" fmla="*/ 307 w 915"/>
                <a:gd name="T21" fmla="*/ 500 h 511"/>
                <a:gd name="T22" fmla="*/ 280 w 915"/>
                <a:gd name="T23" fmla="*/ 500 h 511"/>
                <a:gd name="T24" fmla="*/ 260 w 915"/>
                <a:gd name="T25" fmla="*/ 496 h 511"/>
                <a:gd name="T26" fmla="*/ 244 w 915"/>
                <a:gd name="T27" fmla="*/ 494 h 511"/>
                <a:gd name="T28" fmla="*/ 233 w 915"/>
                <a:gd name="T29" fmla="*/ 500 h 511"/>
                <a:gd name="T30" fmla="*/ 207 w 915"/>
                <a:gd name="T31" fmla="*/ 496 h 511"/>
                <a:gd name="T32" fmla="*/ 196 w 915"/>
                <a:gd name="T33" fmla="*/ 504 h 511"/>
                <a:gd name="T34" fmla="*/ 186 w 915"/>
                <a:gd name="T35" fmla="*/ 492 h 511"/>
                <a:gd name="T36" fmla="*/ 184 w 915"/>
                <a:gd name="T37" fmla="*/ 480 h 511"/>
                <a:gd name="T38" fmla="*/ 184 w 915"/>
                <a:gd name="T39" fmla="*/ 472 h 511"/>
                <a:gd name="T40" fmla="*/ 176 w 915"/>
                <a:gd name="T41" fmla="*/ 457 h 511"/>
                <a:gd name="T42" fmla="*/ 164 w 915"/>
                <a:gd name="T43" fmla="*/ 455 h 511"/>
                <a:gd name="T44" fmla="*/ 158 w 915"/>
                <a:gd name="T45" fmla="*/ 441 h 511"/>
                <a:gd name="T46" fmla="*/ 155 w 915"/>
                <a:gd name="T47" fmla="*/ 422 h 511"/>
                <a:gd name="T48" fmla="*/ 149 w 915"/>
                <a:gd name="T49" fmla="*/ 412 h 511"/>
                <a:gd name="T50" fmla="*/ 141 w 915"/>
                <a:gd name="T51" fmla="*/ 400 h 511"/>
                <a:gd name="T52" fmla="*/ 141 w 915"/>
                <a:gd name="T53" fmla="*/ 386 h 511"/>
                <a:gd name="T54" fmla="*/ 139 w 915"/>
                <a:gd name="T55" fmla="*/ 373 h 511"/>
                <a:gd name="T56" fmla="*/ 127 w 915"/>
                <a:gd name="T57" fmla="*/ 359 h 511"/>
                <a:gd name="T58" fmla="*/ 121 w 915"/>
                <a:gd name="T59" fmla="*/ 363 h 511"/>
                <a:gd name="T60" fmla="*/ 115 w 915"/>
                <a:gd name="T61" fmla="*/ 371 h 511"/>
                <a:gd name="T62" fmla="*/ 102 w 915"/>
                <a:gd name="T63" fmla="*/ 377 h 511"/>
                <a:gd name="T64" fmla="*/ 90 w 915"/>
                <a:gd name="T65" fmla="*/ 371 h 511"/>
                <a:gd name="T66" fmla="*/ 82 w 915"/>
                <a:gd name="T67" fmla="*/ 361 h 511"/>
                <a:gd name="T68" fmla="*/ 84 w 915"/>
                <a:gd name="T69" fmla="*/ 349 h 511"/>
                <a:gd name="T70" fmla="*/ 88 w 915"/>
                <a:gd name="T71" fmla="*/ 338 h 511"/>
                <a:gd name="T72" fmla="*/ 96 w 915"/>
                <a:gd name="T73" fmla="*/ 330 h 511"/>
                <a:gd name="T74" fmla="*/ 92 w 915"/>
                <a:gd name="T75" fmla="*/ 320 h 511"/>
                <a:gd name="T76" fmla="*/ 92 w 915"/>
                <a:gd name="T77" fmla="*/ 306 h 511"/>
                <a:gd name="T78" fmla="*/ 98 w 915"/>
                <a:gd name="T79" fmla="*/ 299 h 511"/>
                <a:gd name="T80" fmla="*/ 102 w 915"/>
                <a:gd name="T81" fmla="*/ 287 h 511"/>
                <a:gd name="T82" fmla="*/ 106 w 915"/>
                <a:gd name="T83" fmla="*/ 275 h 511"/>
                <a:gd name="T84" fmla="*/ 108 w 915"/>
                <a:gd name="T85" fmla="*/ 269 h 511"/>
                <a:gd name="T86" fmla="*/ 112 w 915"/>
                <a:gd name="T87" fmla="*/ 256 h 511"/>
                <a:gd name="T88" fmla="*/ 98 w 915"/>
                <a:gd name="T89" fmla="*/ 254 h 511"/>
                <a:gd name="T90" fmla="*/ 90 w 915"/>
                <a:gd name="T91" fmla="*/ 248 h 511"/>
                <a:gd name="T92" fmla="*/ 80 w 915"/>
                <a:gd name="T93" fmla="*/ 246 h 511"/>
                <a:gd name="T94" fmla="*/ 72 w 915"/>
                <a:gd name="T95" fmla="*/ 234 h 511"/>
                <a:gd name="T96" fmla="*/ 67 w 915"/>
                <a:gd name="T97" fmla="*/ 220 h 511"/>
                <a:gd name="T98" fmla="*/ 51 w 915"/>
                <a:gd name="T99" fmla="*/ 197 h 511"/>
                <a:gd name="T100" fmla="*/ 43 w 915"/>
                <a:gd name="T101" fmla="*/ 185 h 511"/>
                <a:gd name="T102" fmla="*/ 16 w 915"/>
                <a:gd name="T103" fmla="*/ 162 h 511"/>
                <a:gd name="T104" fmla="*/ 22 w 915"/>
                <a:gd name="T105" fmla="*/ 158 h 511"/>
                <a:gd name="T106" fmla="*/ 20 w 915"/>
                <a:gd name="T107" fmla="*/ 148 h 511"/>
                <a:gd name="T108" fmla="*/ 16 w 915"/>
                <a:gd name="T109" fmla="*/ 129 h 511"/>
                <a:gd name="T110" fmla="*/ 6 w 915"/>
                <a:gd name="T111" fmla="*/ 113 h 511"/>
                <a:gd name="T112" fmla="*/ 10 w 915"/>
                <a:gd name="T113" fmla="*/ 25 h 511"/>
                <a:gd name="T114" fmla="*/ 211 w 915"/>
                <a:gd name="T115" fmla="*/ 27 h 511"/>
                <a:gd name="T116" fmla="*/ 457 w 915"/>
                <a:gd name="T117" fmla="*/ 54 h 511"/>
                <a:gd name="T118" fmla="*/ 688 w 915"/>
                <a:gd name="T119" fmla="*/ 72 h 511"/>
                <a:gd name="T120" fmla="*/ 915 w 915"/>
                <a:gd name="T121" fmla="*/ 103 h 511"/>
                <a:gd name="T122" fmla="*/ 905 w 915"/>
                <a:gd name="T123" fmla="*/ 398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5" h="511">
                  <a:moveTo>
                    <a:pt x="905" y="398"/>
                  </a:moveTo>
                  <a:lnTo>
                    <a:pt x="905" y="408"/>
                  </a:lnTo>
                  <a:lnTo>
                    <a:pt x="905" y="420"/>
                  </a:lnTo>
                  <a:lnTo>
                    <a:pt x="905" y="431"/>
                  </a:lnTo>
                  <a:lnTo>
                    <a:pt x="905" y="443"/>
                  </a:lnTo>
                  <a:lnTo>
                    <a:pt x="903" y="453"/>
                  </a:lnTo>
                  <a:lnTo>
                    <a:pt x="903" y="465"/>
                  </a:lnTo>
                  <a:lnTo>
                    <a:pt x="903" y="476"/>
                  </a:lnTo>
                  <a:lnTo>
                    <a:pt x="903" y="488"/>
                  </a:lnTo>
                  <a:lnTo>
                    <a:pt x="903" y="494"/>
                  </a:lnTo>
                  <a:lnTo>
                    <a:pt x="903" y="496"/>
                  </a:lnTo>
                  <a:lnTo>
                    <a:pt x="899" y="494"/>
                  </a:lnTo>
                  <a:lnTo>
                    <a:pt x="891" y="494"/>
                  </a:lnTo>
                  <a:lnTo>
                    <a:pt x="883" y="494"/>
                  </a:lnTo>
                  <a:lnTo>
                    <a:pt x="874" y="494"/>
                  </a:lnTo>
                  <a:lnTo>
                    <a:pt x="866" y="494"/>
                  </a:lnTo>
                  <a:lnTo>
                    <a:pt x="856" y="494"/>
                  </a:lnTo>
                  <a:lnTo>
                    <a:pt x="848" y="492"/>
                  </a:lnTo>
                  <a:lnTo>
                    <a:pt x="840" y="492"/>
                  </a:lnTo>
                  <a:lnTo>
                    <a:pt x="831" y="492"/>
                  </a:lnTo>
                  <a:lnTo>
                    <a:pt x="823" y="492"/>
                  </a:lnTo>
                  <a:lnTo>
                    <a:pt x="815" y="492"/>
                  </a:lnTo>
                  <a:lnTo>
                    <a:pt x="805" y="492"/>
                  </a:lnTo>
                  <a:lnTo>
                    <a:pt x="797" y="490"/>
                  </a:lnTo>
                  <a:lnTo>
                    <a:pt x="788" y="490"/>
                  </a:lnTo>
                  <a:lnTo>
                    <a:pt x="780" y="490"/>
                  </a:lnTo>
                  <a:lnTo>
                    <a:pt x="772" y="490"/>
                  </a:lnTo>
                  <a:lnTo>
                    <a:pt x="762" y="490"/>
                  </a:lnTo>
                  <a:lnTo>
                    <a:pt x="754" y="488"/>
                  </a:lnTo>
                  <a:lnTo>
                    <a:pt x="745" y="488"/>
                  </a:lnTo>
                  <a:lnTo>
                    <a:pt x="737" y="488"/>
                  </a:lnTo>
                  <a:lnTo>
                    <a:pt x="729" y="488"/>
                  </a:lnTo>
                  <a:lnTo>
                    <a:pt x="719" y="486"/>
                  </a:lnTo>
                  <a:lnTo>
                    <a:pt x="711" y="486"/>
                  </a:lnTo>
                  <a:lnTo>
                    <a:pt x="702" y="486"/>
                  </a:lnTo>
                  <a:lnTo>
                    <a:pt x="694" y="486"/>
                  </a:lnTo>
                  <a:lnTo>
                    <a:pt x="686" y="484"/>
                  </a:lnTo>
                  <a:lnTo>
                    <a:pt x="676" y="484"/>
                  </a:lnTo>
                  <a:lnTo>
                    <a:pt x="668" y="484"/>
                  </a:lnTo>
                  <a:lnTo>
                    <a:pt x="659" y="484"/>
                  </a:lnTo>
                  <a:lnTo>
                    <a:pt x="651" y="482"/>
                  </a:lnTo>
                  <a:lnTo>
                    <a:pt x="643" y="482"/>
                  </a:lnTo>
                  <a:lnTo>
                    <a:pt x="633" y="482"/>
                  </a:lnTo>
                  <a:lnTo>
                    <a:pt x="624" y="480"/>
                  </a:lnTo>
                  <a:lnTo>
                    <a:pt x="616" y="480"/>
                  </a:lnTo>
                  <a:lnTo>
                    <a:pt x="608" y="480"/>
                  </a:lnTo>
                  <a:lnTo>
                    <a:pt x="600" y="480"/>
                  </a:lnTo>
                  <a:lnTo>
                    <a:pt x="592" y="478"/>
                  </a:lnTo>
                  <a:lnTo>
                    <a:pt x="581" y="478"/>
                  </a:lnTo>
                  <a:lnTo>
                    <a:pt x="573" y="478"/>
                  </a:lnTo>
                  <a:lnTo>
                    <a:pt x="565" y="476"/>
                  </a:lnTo>
                  <a:lnTo>
                    <a:pt x="557" y="476"/>
                  </a:lnTo>
                  <a:lnTo>
                    <a:pt x="549" y="476"/>
                  </a:lnTo>
                  <a:lnTo>
                    <a:pt x="538" y="474"/>
                  </a:lnTo>
                  <a:lnTo>
                    <a:pt x="530" y="474"/>
                  </a:lnTo>
                  <a:lnTo>
                    <a:pt x="522" y="474"/>
                  </a:lnTo>
                  <a:lnTo>
                    <a:pt x="514" y="472"/>
                  </a:lnTo>
                  <a:lnTo>
                    <a:pt x="506" y="472"/>
                  </a:lnTo>
                  <a:lnTo>
                    <a:pt x="495" y="472"/>
                  </a:lnTo>
                  <a:lnTo>
                    <a:pt x="487" y="470"/>
                  </a:lnTo>
                  <a:lnTo>
                    <a:pt x="479" y="470"/>
                  </a:lnTo>
                  <a:lnTo>
                    <a:pt x="471" y="470"/>
                  </a:lnTo>
                  <a:lnTo>
                    <a:pt x="463" y="468"/>
                  </a:lnTo>
                  <a:lnTo>
                    <a:pt x="455" y="468"/>
                  </a:lnTo>
                  <a:lnTo>
                    <a:pt x="444" y="468"/>
                  </a:lnTo>
                  <a:lnTo>
                    <a:pt x="436" y="465"/>
                  </a:lnTo>
                  <a:lnTo>
                    <a:pt x="428" y="465"/>
                  </a:lnTo>
                  <a:lnTo>
                    <a:pt x="420" y="463"/>
                  </a:lnTo>
                  <a:lnTo>
                    <a:pt x="411" y="463"/>
                  </a:lnTo>
                  <a:lnTo>
                    <a:pt x="401" y="463"/>
                  </a:lnTo>
                  <a:lnTo>
                    <a:pt x="393" y="461"/>
                  </a:lnTo>
                  <a:lnTo>
                    <a:pt x="385" y="461"/>
                  </a:lnTo>
                  <a:lnTo>
                    <a:pt x="377" y="459"/>
                  </a:lnTo>
                  <a:lnTo>
                    <a:pt x="368" y="459"/>
                  </a:lnTo>
                  <a:lnTo>
                    <a:pt x="360" y="459"/>
                  </a:lnTo>
                  <a:lnTo>
                    <a:pt x="350" y="457"/>
                  </a:lnTo>
                  <a:lnTo>
                    <a:pt x="346" y="457"/>
                  </a:lnTo>
                  <a:lnTo>
                    <a:pt x="346" y="459"/>
                  </a:lnTo>
                  <a:lnTo>
                    <a:pt x="346" y="461"/>
                  </a:lnTo>
                  <a:lnTo>
                    <a:pt x="346" y="465"/>
                  </a:lnTo>
                  <a:lnTo>
                    <a:pt x="346" y="470"/>
                  </a:lnTo>
                  <a:lnTo>
                    <a:pt x="346" y="472"/>
                  </a:lnTo>
                  <a:lnTo>
                    <a:pt x="346" y="476"/>
                  </a:lnTo>
                  <a:lnTo>
                    <a:pt x="344" y="478"/>
                  </a:lnTo>
                  <a:lnTo>
                    <a:pt x="344" y="482"/>
                  </a:lnTo>
                  <a:lnTo>
                    <a:pt x="344" y="484"/>
                  </a:lnTo>
                  <a:lnTo>
                    <a:pt x="344" y="488"/>
                  </a:lnTo>
                  <a:lnTo>
                    <a:pt x="344" y="490"/>
                  </a:lnTo>
                  <a:lnTo>
                    <a:pt x="344" y="494"/>
                  </a:lnTo>
                  <a:lnTo>
                    <a:pt x="342" y="496"/>
                  </a:lnTo>
                  <a:lnTo>
                    <a:pt x="342" y="500"/>
                  </a:lnTo>
                  <a:lnTo>
                    <a:pt x="342" y="504"/>
                  </a:lnTo>
                  <a:lnTo>
                    <a:pt x="342" y="506"/>
                  </a:lnTo>
                  <a:lnTo>
                    <a:pt x="342" y="511"/>
                  </a:lnTo>
                  <a:lnTo>
                    <a:pt x="338" y="509"/>
                  </a:lnTo>
                  <a:lnTo>
                    <a:pt x="338" y="506"/>
                  </a:lnTo>
                  <a:lnTo>
                    <a:pt x="336" y="504"/>
                  </a:lnTo>
                  <a:lnTo>
                    <a:pt x="334" y="502"/>
                  </a:lnTo>
                  <a:lnTo>
                    <a:pt x="334" y="500"/>
                  </a:lnTo>
                  <a:lnTo>
                    <a:pt x="332" y="500"/>
                  </a:lnTo>
                  <a:lnTo>
                    <a:pt x="332" y="500"/>
                  </a:lnTo>
                  <a:lnTo>
                    <a:pt x="330" y="498"/>
                  </a:lnTo>
                  <a:lnTo>
                    <a:pt x="330" y="498"/>
                  </a:lnTo>
                  <a:lnTo>
                    <a:pt x="330" y="498"/>
                  </a:lnTo>
                  <a:lnTo>
                    <a:pt x="330" y="498"/>
                  </a:lnTo>
                  <a:lnTo>
                    <a:pt x="330" y="496"/>
                  </a:lnTo>
                  <a:lnTo>
                    <a:pt x="330" y="496"/>
                  </a:lnTo>
                  <a:lnTo>
                    <a:pt x="330" y="494"/>
                  </a:lnTo>
                  <a:lnTo>
                    <a:pt x="330" y="494"/>
                  </a:lnTo>
                  <a:lnTo>
                    <a:pt x="330" y="494"/>
                  </a:lnTo>
                  <a:lnTo>
                    <a:pt x="330" y="492"/>
                  </a:lnTo>
                  <a:lnTo>
                    <a:pt x="330" y="492"/>
                  </a:lnTo>
                  <a:lnTo>
                    <a:pt x="328" y="492"/>
                  </a:lnTo>
                  <a:lnTo>
                    <a:pt x="328" y="492"/>
                  </a:lnTo>
                  <a:lnTo>
                    <a:pt x="328" y="490"/>
                  </a:lnTo>
                  <a:lnTo>
                    <a:pt x="323" y="486"/>
                  </a:lnTo>
                  <a:lnTo>
                    <a:pt x="323" y="484"/>
                  </a:lnTo>
                  <a:lnTo>
                    <a:pt x="323" y="482"/>
                  </a:lnTo>
                  <a:lnTo>
                    <a:pt x="321" y="480"/>
                  </a:lnTo>
                  <a:lnTo>
                    <a:pt x="319" y="480"/>
                  </a:lnTo>
                  <a:lnTo>
                    <a:pt x="319" y="480"/>
                  </a:lnTo>
                  <a:lnTo>
                    <a:pt x="319" y="480"/>
                  </a:lnTo>
                  <a:lnTo>
                    <a:pt x="317" y="482"/>
                  </a:lnTo>
                  <a:lnTo>
                    <a:pt x="317" y="482"/>
                  </a:lnTo>
                  <a:lnTo>
                    <a:pt x="315" y="482"/>
                  </a:lnTo>
                  <a:lnTo>
                    <a:pt x="313" y="482"/>
                  </a:lnTo>
                  <a:lnTo>
                    <a:pt x="313" y="482"/>
                  </a:lnTo>
                  <a:lnTo>
                    <a:pt x="313" y="484"/>
                  </a:lnTo>
                  <a:lnTo>
                    <a:pt x="311" y="484"/>
                  </a:lnTo>
                  <a:lnTo>
                    <a:pt x="311" y="484"/>
                  </a:lnTo>
                  <a:lnTo>
                    <a:pt x="311" y="484"/>
                  </a:lnTo>
                  <a:lnTo>
                    <a:pt x="311" y="486"/>
                  </a:lnTo>
                  <a:lnTo>
                    <a:pt x="311" y="486"/>
                  </a:lnTo>
                  <a:lnTo>
                    <a:pt x="311" y="486"/>
                  </a:lnTo>
                  <a:lnTo>
                    <a:pt x="311" y="486"/>
                  </a:lnTo>
                  <a:lnTo>
                    <a:pt x="311" y="488"/>
                  </a:lnTo>
                  <a:lnTo>
                    <a:pt x="311" y="488"/>
                  </a:lnTo>
                  <a:lnTo>
                    <a:pt x="311" y="488"/>
                  </a:lnTo>
                  <a:lnTo>
                    <a:pt x="311" y="488"/>
                  </a:lnTo>
                  <a:lnTo>
                    <a:pt x="311" y="490"/>
                  </a:lnTo>
                  <a:lnTo>
                    <a:pt x="311" y="490"/>
                  </a:lnTo>
                  <a:lnTo>
                    <a:pt x="309" y="490"/>
                  </a:lnTo>
                  <a:lnTo>
                    <a:pt x="309" y="490"/>
                  </a:lnTo>
                  <a:lnTo>
                    <a:pt x="309" y="490"/>
                  </a:lnTo>
                  <a:lnTo>
                    <a:pt x="307" y="492"/>
                  </a:lnTo>
                  <a:lnTo>
                    <a:pt x="307" y="492"/>
                  </a:lnTo>
                  <a:lnTo>
                    <a:pt x="307" y="494"/>
                  </a:lnTo>
                  <a:lnTo>
                    <a:pt x="307" y="494"/>
                  </a:lnTo>
                  <a:lnTo>
                    <a:pt x="307" y="494"/>
                  </a:lnTo>
                  <a:lnTo>
                    <a:pt x="307" y="496"/>
                  </a:lnTo>
                  <a:lnTo>
                    <a:pt x="307" y="496"/>
                  </a:lnTo>
                  <a:lnTo>
                    <a:pt x="307" y="496"/>
                  </a:lnTo>
                  <a:lnTo>
                    <a:pt x="307" y="498"/>
                  </a:lnTo>
                  <a:lnTo>
                    <a:pt x="307" y="498"/>
                  </a:lnTo>
                  <a:lnTo>
                    <a:pt x="307" y="498"/>
                  </a:lnTo>
                  <a:lnTo>
                    <a:pt x="307" y="498"/>
                  </a:lnTo>
                  <a:lnTo>
                    <a:pt x="307" y="498"/>
                  </a:lnTo>
                  <a:lnTo>
                    <a:pt x="309" y="500"/>
                  </a:lnTo>
                  <a:lnTo>
                    <a:pt x="311" y="500"/>
                  </a:lnTo>
                  <a:lnTo>
                    <a:pt x="311" y="500"/>
                  </a:lnTo>
                  <a:lnTo>
                    <a:pt x="311" y="500"/>
                  </a:lnTo>
                  <a:lnTo>
                    <a:pt x="309" y="500"/>
                  </a:lnTo>
                  <a:lnTo>
                    <a:pt x="309" y="500"/>
                  </a:lnTo>
                  <a:lnTo>
                    <a:pt x="307" y="500"/>
                  </a:lnTo>
                  <a:lnTo>
                    <a:pt x="307" y="500"/>
                  </a:lnTo>
                  <a:lnTo>
                    <a:pt x="307" y="500"/>
                  </a:lnTo>
                  <a:lnTo>
                    <a:pt x="305" y="500"/>
                  </a:lnTo>
                  <a:lnTo>
                    <a:pt x="303" y="498"/>
                  </a:lnTo>
                  <a:lnTo>
                    <a:pt x="303" y="498"/>
                  </a:lnTo>
                  <a:lnTo>
                    <a:pt x="293" y="498"/>
                  </a:lnTo>
                  <a:lnTo>
                    <a:pt x="293" y="498"/>
                  </a:lnTo>
                  <a:lnTo>
                    <a:pt x="289" y="500"/>
                  </a:lnTo>
                  <a:lnTo>
                    <a:pt x="289" y="500"/>
                  </a:lnTo>
                  <a:lnTo>
                    <a:pt x="287" y="500"/>
                  </a:lnTo>
                  <a:lnTo>
                    <a:pt x="285" y="500"/>
                  </a:lnTo>
                  <a:lnTo>
                    <a:pt x="285" y="500"/>
                  </a:lnTo>
                  <a:lnTo>
                    <a:pt x="282" y="500"/>
                  </a:lnTo>
                  <a:lnTo>
                    <a:pt x="282" y="500"/>
                  </a:lnTo>
                  <a:lnTo>
                    <a:pt x="282" y="500"/>
                  </a:lnTo>
                  <a:lnTo>
                    <a:pt x="280" y="500"/>
                  </a:lnTo>
                  <a:lnTo>
                    <a:pt x="280" y="500"/>
                  </a:lnTo>
                  <a:lnTo>
                    <a:pt x="280" y="498"/>
                  </a:lnTo>
                  <a:lnTo>
                    <a:pt x="280" y="498"/>
                  </a:lnTo>
                  <a:lnTo>
                    <a:pt x="280" y="498"/>
                  </a:lnTo>
                  <a:lnTo>
                    <a:pt x="278" y="496"/>
                  </a:lnTo>
                  <a:lnTo>
                    <a:pt x="278" y="496"/>
                  </a:lnTo>
                  <a:lnTo>
                    <a:pt x="274" y="496"/>
                  </a:lnTo>
                  <a:lnTo>
                    <a:pt x="274" y="496"/>
                  </a:lnTo>
                  <a:lnTo>
                    <a:pt x="272" y="496"/>
                  </a:lnTo>
                  <a:lnTo>
                    <a:pt x="272" y="496"/>
                  </a:lnTo>
                  <a:lnTo>
                    <a:pt x="272" y="496"/>
                  </a:lnTo>
                  <a:lnTo>
                    <a:pt x="270" y="496"/>
                  </a:lnTo>
                  <a:lnTo>
                    <a:pt x="270" y="496"/>
                  </a:lnTo>
                  <a:lnTo>
                    <a:pt x="268" y="496"/>
                  </a:lnTo>
                  <a:lnTo>
                    <a:pt x="260" y="496"/>
                  </a:lnTo>
                  <a:lnTo>
                    <a:pt x="260" y="496"/>
                  </a:lnTo>
                  <a:lnTo>
                    <a:pt x="258" y="496"/>
                  </a:lnTo>
                  <a:lnTo>
                    <a:pt x="256" y="494"/>
                  </a:lnTo>
                  <a:lnTo>
                    <a:pt x="254" y="494"/>
                  </a:lnTo>
                  <a:lnTo>
                    <a:pt x="252" y="494"/>
                  </a:lnTo>
                  <a:lnTo>
                    <a:pt x="252" y="494"/>
                  </a:lnTo>
                  <a:lnTo>
                    <a:pt x="252" y="494"/>
                  </a:lnTo>
                  <a:lnTo>
                    <a:pt x="250" y="492"/>
                  </a:lnTo>
                  <a:lnTo>
                    <a:pt x="250" y="492"/>
                  </a:lnTo>
                  <a:lnTo>
                    <a:pt x="248" y="492"/>
                  </a:lnTo>
                  <a:lnTo>
                    <a:pt x="248" y="492"/>
                  </a:lnTo>
                  <a:lnTo>
                    <a:pt x="248" y="494"/>
                  </a:lnTo>
                  <a:lnTo>
                    <a:pt x="246" y="494"/>
                  </a:lnTo>
                  <a:lnTo>
                    <a:pt x="246" y="494"/>
                  </a:lnTo>
                  <a:lnTo>
                    <a:pt x="244" y="494"/>
                  </a:lnTo>
                  <a:lnTo>
                    <a:pt x="244" y="494"/>
                  </a:lnTo>
                  <a:lnTo>
                    <a:pt x="242" y="494"/>
                  </a:lnTo>
                  <a:lnTo>
                    <a:pt x="242" y="494"/>
                  </a:lnTo>
                  <a:lnTo>
                    <a:pt x="242" y="496"/>
                  </a:lnTo>
                  <a:lnTo>
                    <a:pt x="239" y="496"/>
                  </a:lnTo>
                  <a:lnTo>
                    <a:pt x="239" y="498"/>
                  </a:lnTo>
                  <a:lnTo>
                    <a:pt x="237" y="502"/>
                  </a:lnTo>
                  <a:lnTo>
                    <a:pt x="237" y="502"/>
                  </a:lnTo>
                  <a:lnTo>
                    <a:pt x="237" y="502"/>
                  </a:lnTo>
                  <a:lnTo>
                    <a:pt x="235" y="502"/>
                  </a:lnTo>
                  <a:lnTo>
                    <a:pt x="235" y="502"/>
                  </a:lnTo>
                  <a:lnTo>
                    <a:pt x="233" y="502"/>
                  </a:lnTo>
                  <a:lnTo>
                    <a:pt x="233" y="502"/>
                  </a:lnTo>
                  <a:lnTo>
                    <a:pt x="233" y="502"/>
                  </a:lnTo>
                  <a:lnTo>
                    <a:pt x="233" y="500"/>
                  </a:lnTo>
                  <a:lnTo>
                    <a:pt x="231" y="500"/>
                  </a:lnTo>
                  <a:lnTo>
                    <a:pt x="231" y="500"/>
                  </a:lnTo>
                  <a:lnTo>
                    <a:pt x="229" y="500"/>
                  </a:lnTo>
                  <a:lnTo>
                    <a:pt x="227" y="500"/>
                  </a:lnTo>
                  <a:lnTo>
                    <a:pt x="227" y="500"/>
                  </a:lnTo>
                  <a:lnTo>
                    <a:pt x="225" y="498"/>
                  </a:lnTo>
                  <a:lnTo>
                    <a:pt x="225" y="498"/>
                  </a:lnTo>
                  <a:lnTo>
                    <a:pt x="225" y="498"/>
                  </a:lnTo>
                  <a:lnTo>
                    <a:pt x="215" y="496"/>
                  </a:lnTo>
                  <a:lnTo>
                    <a:pt x="213" y="494"/>
                  </a:lnTo>
                  <a:lnTo>
                    <a:pt x="213" y="494"/>
                  </a:lnTo>
                  <a:lnTo>
                    <a:pt x="211" y="494"/>
                  </a:lnTo>
                  <a:lnTo>
                    <a:pt x="211" y="496"/>
                  </a:lnTo>
                  <a:lnTo>
                    <a:pt x="209" y="496"/>
                  </a:lnTo>
                  <a:lnTo>
                    <a:pt x="207" y="496"/>
                  </a:lnTo>
                  <a:lnTo>
                    <a:pt x="207" y="496"/>
                  </a:lnTo>
                  <a:lnTo>
                    <a:pt x="203" y="500"/>
                  </a:lnTo>
                  <a:lnTo>
                    <a:pt x="201" y="500"/>
                  </a:lnTo>
                  <a:lnTo>
                    <a:pt x="201" y="500"/>
                  </a:lnTo>
                  <a:lnTo>
                    <a:pt x="201" y="502"/>
                  </a:lnTo>
                  <a:lnTo>
                    <a:pt x="201" y="502"/>
                  </a:lnTo>
                  <a:lnTo>
                    <a:pt x="201" y="502"/>
                  </a:lnTo>
                  <a:lnTo>
                    <a:pt x="201" y="502"/>
                  </a:lnTo>
                  <a:lnTo>
                    <a:pt x="201" y="506"/>
                  </a:lnTo>
                  <a:lnTo>
                    <a:pt x="201" y="506"/>
                  </a:lnTo>
                  <a:lnTo>
                    <a:pt x="201" y="506"/>
                  </a:lnTo>
                  <a:lnTo>
                    <a:pt x="201" y="506"/>
                  </a:lnTo>
                  <a:lnTo>
                    <a:pt x="199" y="506"/>
                  </a:lnTo>
                  <a:lnTo>
                    <a:pt x="199" y="506"/>
                  </a:lnTo>
                  <a:lnTo>
                    <a:pt x="196" y="504"/>
                  </a:lnTo>
                  <a:lnTo>
                    <a:pt x="196" y="504"/>
                  </a:lnTo>
                  <a:lnTo>
                    <a:pt x="196" y="502"/>
                  </a:lnTo>
                  <a:lnTo>
                    <a:pt x="192" y="502"/>
                  </a:lnTo>
                  <a:lnTo>
                    <a:pt x="192" y="500"/>
                  </a:lnTo>
                  <a:lnTo>
                    <a:pt x="192" y="500"/>
                  </a:lnTo>
                  <a:lnTo>
                    <a:pt x="190" y="498"/>
                  </a:lnTo>
                  <a:lnTo>
                    <a:pt x="190" y="498"/>
                  </a:lnTo>
                  <a:lnTo>
                    <a:pt x="190" y="498"/>
                  </a:lnTo>
                  <a:lnTo>
                    <a:pt x="188" y="498"/>
                  </a:lnTo>
                  <a:lnTo>
                    <a:pt x="188" y="496"/>
                  </a:lnTo>
                  <a:lnTo>
                    <a:pt x="188" y="496"/>
                  </a:lnTo>
                  <a:lnTo>
                    <a:pt x="188" y="494"/>
                  </a:lnTo>
                  <a:lnTo>
                    <a:pt x="188" y="494"/>
                  </a:lnTo>
                  <a:lnTo>
                    <a:pt x="186" y="494"/>
                  </a:lnTo>
                  <a:lnTo>
                    <a:pt x="186" y="492"/>
                  </a:lnTo>
                  <a:lnTo>
                    <a:pt x="186" y="492"/>
                  </a:lnTo>
                  <a:lnTo>
                    <a:pt x="188" y="492"/>
                  </a:lnTo>
                  <a:lnTo>
                    <a:pt x="188" y="490"/>
                  </a:lnTo>
                  <a:lnTo>
                    <a:pt x="188" y="490"/>
                  </a:lnTo>
                  <a:lnTo>
                    <a:pt x="188" y="488"/>
                  </a:lnTo>
                  <a:lnTo>
                    <a:pt x="188" y="488"/>
                  </a:lnTo>
                  <a:lnTo>
                    <a:pt x="186" y="488"/>
                  </a:lnTo>
                  <a:lnTo>
                    <a:pt x="186" y="486"/>
                  </a:lnTo>
                  <a:lnTo>
                    <a:pt x="186" y="486"/>
                  </a:lnTo>
                  <a:lnTo>
                    <a:pt x="186" y="486"/>
                  </a:lnTo>
                  <a:lnTo>
                    <a:pt x="186" y="484"/>
                  </a:lnTo>
                  <a:lnTo>
                    <a:pt x="186" y="484"/>
                  </a:lnTo>
                  <a:lnTo>
                    <a:pt x="184" y="482"/>
                  </a:lnTo>
                  <a:lnTo>
                    <a:pt x="184" y="482"/>
                  </a:lnTo>
                  <a:lnTo>
                    <a:pt x="184" y="480"/>
                  </a:lnTo>
                  <a:lnTo>
                    <a:pt x="184" y="480"/>
                  </a:lnTo>
                  <a:lnTo>
                    <a:pt x="184" y="480"/>
                  </a:lnTo>
                  <a:lnTo>
                    <a:pt x="184" y="480"/>
                  </a:lnTo>
                  <a:lnTo>
                    <a:pt x="186" y="480"/>
                  </a:lnTo>
                  <a:lnTo>
                    <a:pt x="186" y="478"/>
                  </a:lnTo>
                  <a:lnTo>
                    <a:pt x="186" y="478"/>
                  </a:lnTo>
                  <a:lnTo>
                    <a:pt x="186" y="478"/>
                  </a:lnTo>
                  <a:lnTo>
                    <a:pt x="186" y="478"/>
                  </a:lnTo>
                  <a:lnTo>
                    <a:pt x="186" y="476"/>
                  </a:lnTo>
                  <a:lnTo>
                    <a:pt x="186" y="476"/>
                  </a:lnTo>
                  <a:lnTo>
                    <a:pt x="184" y="474"/>
                  </a:lnTo>
                  <a:lnTo>
                    <a:pt x="184" y="474"/>
                  </a:lnTo>
                  <a:lnTo>
                    <a:pt x="184" y="472"/>
                  </a:lnTo>
                  <a:lnTo>
                    <a:pt x="184" y="472"/>
                  </a:lnTo>
                  <a:lnTo>
                    <a:pt x="184" y="472"/>
                  </a:lnTo>
                  <a:lnTo>
                    <a:pt x="184" y="470"/>
                  </a:lnTo>
                  <a:lnTo>
                    <a:pt x="182" y="470"/>
                  </a:lnTo>
                  <a:lnTo>
                    <a:pt x="182" y="470"/>
                  </a:lnTo>
                  <a:lnTo>
                    <a:pt x="182" y="470"/>
                  </a:lnTo>
                  <a:lnTo>
                    <a:pt x="182" y="468"/>
                  </a:lnTo>
                  <a:lnTo>
                    <a:pt x="182" y="468"/>
                  </a:lnTo>
                  <a:lnTo>
                    <a:pt x="182" y="468"/>
                  </a:lnTo>
                  <a:lnTo>
                    <a:pt x="182" y="468"/>
                  </a:lnTo>
                  <a:lnTo>
                    <a:pt x="182" y="465"/>
                  </a:lnTo>
                  <a:lnTo>
                    <a:pt x="180" y="465"/>
                  </a:lnTo>
                  <a:lnTo>
                    <a:pt x="180" y="463"/>
                  </a:lnTo>
                  <a:lnTo>
                    <a:pt x="180" y="463"/>
                  </a:lnTo>
                  <a:lnTo>
                    <a:pt x="178" y="461"/>
                  </a:lnTo>
                  <a:lnTo>
                    <a:pt x="176" y="459"/>
                  </a:lnTo>
                  <a:lnTo>
                    <a:pt x="176" y="457"/>
                  </a:lnTo>
                  <a:lnTo>
                    <a:pt x="174" y="457"/>
                  </a:lnTo>
                  <a:lnTo>
                    <a:pt x="172" y="457"/>
                  </a:lnTo>
                  <a:lnTo>
                    <a:pt x="172" y="457"/>
                  </a:lnTo>
                  <a:lnTo>
                    <a:pt x="170" y="457"/>
                  </a:lnTo>
                  <a:lnTo>
                    <a:pt x="170" y="457"/>
                  </a:lnTo>
                  <a:lnTo>
                    <a:pt x="168" y="459"/>
                  </a:lnTo>
                  <a:lnTo>
                    <a:pt x="168" y="459"/>
                  </a:lnTo>
                  <a:lnTo>
                    <a:pt x="168" y="459"/>
                  </a:lnTo>
                  <a:lnTo>
                    <a:pt x="166" y="459"/>
                  </a:lnTo>
                  <a:lnTo>
                    <a:pt x="166" y="459"/>
                  </a:lnTo>
                  <a:lnTo>
                    <a:pt x="164" y="459"/>
                  </a:lnTo>
                  <a:lnTo>
                    <a:pt x="164" y="457"/>
                  </a:lnTo>
                  <a:lnTo>
                    <a:pt x="164" y="455"/>
                  </a:lnTo>
                  <a:lnTo>
                    <a:pt x="164" y="455"/>
                  </a:lnTo>
                  <a:lnTo>
                    <a:pt x="164" y="455"/>
                  </a:lnTo>
                  <a:lnTo>
                    <a:pt x="160" y="453"/>
                  </a:lnTo>
                  <a:lnTo>
                    <a:pt x="158" y="451"/>
                  </a:lnTo>
                  <a:lnTo>
                    <a:pt x="158" y="451"/>
                  </a:lnTo>
                  <a:lnTo>
                    <a:pt x="158" y="449"/>
                  </a:lnTo>
                  <a:lnTo>
                    <a:pt x="158" y="447"/>
                  </a:lnTo>
                  <a:lnTo>
                    <a:pt x="158" y="445"/>
                  </a:lnTo>
                  <a:lnTo>
                    <a:pt x="155" y="445"/>
                  </a:lnTo>
                  <a:lnTo>
                    <a:pt x="155" y="445"/>
                  </a:lnTo>
                  <a:lnTo>
                    <a:pt x="155" y="443"/>
                  </a:lnTo>
                  <a:lnTo>
                    <a:pt x="155" y="443"/>
                  </a:lnTo>
                  <a:lnTo>
                    <a:pt x="155" y="443"/>
                  </a:lnTo>
                  <a:lnTo>
                    <a:pt x="155" y="443"/>
                  </a:lnTo>
                  <a:lnTo>
                    <a:pt x="155" y="443"/>
                  </a:lnTo>
                  <a:lnTo>
                    <a:pt x="158" y="441"/>
                  </a:lnTo>
                  <a:lnTo>
                    <a:pt x="158" y="441"/>
                  </a:lnTo>
                  <a:lnTo>
                    <a:pt x="158" y="441"/>
                  </a:lnTo>
                  <a:lnTo>
                    <a:pt x="160" y="441"/>
                  </a:lnTo>
                  <a:lnTo>
                    <a:pt x="160" y="439"/>
                  </a:lnTo>
                  <a:lnTo>
                    <a:pt x="160" y="437"/>
                  </a:lnTo>
                  <a:lnTo>
                    <a:pt x="160" y="437"/>
                  </a:lnTo>
                  <a:lnTo>
                    <a:pt x="160" y="437"/>
                  </a:lnTo>
                  <a:lnTo>
                    <a:pt x="160" y="435"/>
                  </a:lnTo>
                  <a:lnTo>
                    <a:pt x="160" y="435"/>
                  </a:lnTo>
                  <a:lnTo>
                    <a:pt x="160" y="431"/>
                  </a:lnTo>
                  <a:lnTo>
                    <a:pt x="158" y="431"/>
                  </a:lnTo>
                  <a:lnTo>
                    <a:pt x="155" y="427"/>
                  </a:lnTo>
                  <a:lnTo>
                    <a:pt x="155" y="427"/>
                  </a:lnTo>
                  <a:lnTo>
                    <a:pt x="155" y="425"/>
                  </a:lnTo>
                  <a:lnTo>
                    <a:pt x="155" y="422"/>
                  </a:lnTo>
                  <a:lnTo>
                    <a:pt x="155" y="422"/>
                  </a:lnTo>
                  <a:lnTo>
                    <a:pt x="153" y="422"/>
                  </a:lnTo>
                  <a:lnTo>
                    <a:pt x="151" y="422"/>
                  </a:lnTo>
                  <a:lnTo>
                    <a:pt x="151" y="422"/>
                  </a:lnTo>
                  <a:lnTo>
                    <a:pt x="151" y="420"/>
                  </a:lnTo>
                  <a:lnTo>
                    <a:pt x="151" y="420"/>
                  </a:lnTo>
                  <a:lnTo>
                    <a:pt x="151" y="420"/>
                  </a:lnTo>
                  <a:lnTo>
                    <a:pt x="151" y="418"/>
                  </a:lnTo>
                  <a:lnTo>
                    <a:pt x="151" y="418"/>
                  </a:lnTo>
                  <a:lnTo>
                    <a:pt x="151" y="418"/>
                  </a:lnTo>
                  <a:lnTo>
                    <a:pt x="151" y="416"/>
                  </a:lnTo>
                  <a:lnTo>
                    <a:pt x="151" y="416"/>
                  </a:lnTo>
                  <a:lnTo>
                    <a:pt x="149" y="416"/>
                  </a:lnTo>
                  <a:lnTo>
                    <a:pt x="149" y="414"/>
                  </a:lnTo>
                  <a:lnTo>
                    <a:pt x="149" y="414"/>
                  </a:lnTo>
                  <a:lnTo>
                    <a:pt x="149" y="412"/>
                  </a:lnTo>
                  <a:lnTo>
                    <a:pt x="147" y="412"/>
                  </a:lnTo>
                  <a:lnTo>
                    <a:pt x="147" y="410"/>
                  </a:lnTo>
                  <a:lnTo>
                    <a:pt x="145" y="408"/>
                  </a:lnTo>
                  <a:lnTo>
                    <a:pt x="145" y="408"/>
                  </a:lnTo>
                  <a:lnTo>
                    <a:pt x="145" y="408"/>
                  </a:lnTo>
                  <a:lnTo>
                    <a:pt x="145" y="406"/>
                  </a:lnTo>
                  <a:lnTo>
                    <a:pt x="145" y="406"/>
                  </a:lnTo>
                  <a:lnTo>
                    <a:pt x="145" y="404"/>
                  </a:lnTo>
                  <a:lnTo>
                    <a:pt x="143" y="404"/>
                  </a:lnTo>
                  <a:lnTo>
                    <a:pt x="143" y="402"/>
                  </a:lnTo>
                  <a:lnTo>
                    <a:pt x="141" y="402"/>
                  </a:lnTo>
                  <a:lnTo>
                    <a:pt x="141" y="402"/>
                  </a:lnTo>
                  <a:lnTo>
                    <a:pt x="141" y="402"/>
                  </a:lnTo>
                  <a:lnTo>
                    <a:pt x="141" y="400"/>
                  </a:lnTo>
                  <a:lnTo>
                    <a:pt x="141" y="400"/>
                  </a:lnTo>
                  <a:lnTo>
                    <a:pt x="141" y="398"/>
                  </a:lnTo>
                  <a:lnTo>
                    <a:pt x="143" y="396"/>
                  </a:lnTo>
                  <a:lnTo>
                    <a:pt x="143" y="394"/>
                  </a:lnTo>
                  <a:lnTo>
                    <a:pt x="143" y="394"/>
                  </a:lnTo>
                  <a:lnTo>
                    <a:pt x="141" y="394"/>
                  </a:lnTo>
                  <a:lnTo>
                    <a:pt x="139" y="392"/>
                  </a:lnTo>
                  <a:lnTo>
                    <a:pt x="139" y="390"/>
                  </a:lnTo>
                  <a:lnTo>
                    <a:pt x="139" y="390"/>
                  </a:lnTo>
                  <a:lnTo>
                    <a:pt x="139" y="388"/>
                  </a:lnTo>
                  <a:lnTo>
                    <a:pt x="139" y="388"/>
                  </a:lnTo>
                  <a:lnTo>
                    <a:pt x="139" y="388"/>
                  </a:lnTo>
                  <a:lnTo>
                    <a:pt x="139" y="388"/>
                  </a:lnTo>
                  <a:lnTo>
                    <a:pt x="139" y="386"/>
                  </a:lnTo>
                  <a:lnTo>
                    <a:pt x="141" y="386"/>
                  </a:lnTo>
                  <a:lnTo>
                    <a:pt x="141" y="386"/>
                  </a:lnTo>
                  <a:lnTo>
                    <a:pt x="141" y="384"/>
                  </a:lnTo>
                  <a:lnTo>
                    <a:pt x="141" y="381"/>
                  </a:lnTo>
                  <a:lnTo>
                    <a:pt x="141" y="381"/>
                  </a:lnTo>
                  <a:lnTo>
                    <a:pt x="141" y="381"/>
                  </a:lnTo>
                  <a:lnTo>
                    <a:pt x="141" y="381"/>
                  </a:lnTo>
                  <a:lnTo>
                    <a:pt x="141" y="379"/>
                  </a:lnTo>
                  <a:lnTo>
                    <a:pt x="137" y="379"/>
                  </a:lnTo>
                  <a:lnTo>
                    <a:pt x="137" y="377"/>
                  </a:lnTo>
                  <a:lnTo>
                    <a:pt x="137" y="377"/>
                  </a:lnTo>
                  <a:lnTo>
                    <a:pt x="137" y="377"/>
                  </a:lnTo>
                  <a:lnTo>
                    <a:pt x="137" y="375"/>
                  </a:lnTo>
                  <a:lnTo>
                    <a:pt x="139" y="375"/>
                  </a:lnTo>
                  <a:lnTo>
                    <a:pt x="139" y="373"/>
                  </a:lnTo>
                  <a:lnTo>
                    <a:pt x="139" y="373"/>
                  </a:lnTo>
                  <a:lnTo>
                    <a:pt x="139" y="373"/>
                  </a:lnTo>
                  <a:lnTo>
                    <a:pt x="139" y="371"/>
                  </a:lnTo>
                  <a:lnTo>
                    <a:pt x="139" y="371"/>
                  </a:lnTo>
                  <a:lnTo>
                    <a:pt x="139" y="371"/>
                  </a:lnTo>
                  <a:lnTo>
                    <a:pt x="139" y="369"/>
                  </a:lnTo>
                  <a:lnTo>
                    <a:pt x="139" y="369"/>
                  </a:lnTo>
                  <a:lnTo>
                    <a:pt x="137" y="369"/>
                  </a:lnTo>
                  <a:lnTo>
                    <a:pt x="133" y="367"/>
                  </a:lnTo>
                  <a:lnTo>
                    <a:pt x="133" y="367"/>
                  </a:lnTo>
                  <a:lnTo>
                    <a:pt x="133" y="365"/>
                  </a:lnTo>
                  <a:lnTo>
                    <a:pt x="133" y="365"/>
                  </a:lnTo>
                  <a:lnTo>
                    <a:pt x="133" y="365"/>
                  </a:lnTo>
                  <a:lnTo>
                    <a:pt x="133" y="363"/>
                  </a:lnTo>
                  <a:lnTo>
                    <a:pt x="131" y="361"/>
                  </a:lnTo>
                  <a:lnTo>
                    <a:pt x="127" y="359"/>
                  </a:lnTo>
                  <a:lnTo>
                    <a:pt x="127" y="359"/>
                  </a:lnTo>
                  <a:lnTo>
                    <a:pt x="125" y="359"/>
                  </a:lnTo>
                  <a:lnTo>
                    <a:pt x="125" y="359"/>
                  </a:lnTo>
                  <a:lnTo>
                    <a:pt x="125" y="359"/>
                  </a:lnTo>
                  <a:lnTo>
                    <a:pt x="125" y="359"/>
                  </a:lnTo>
                  <a:lnTo>
                    <a:pt x="125" y="359"/>
                  </a:lnTo>
                  <a:lnTo>
                    <a:pt x="125" y="361"/>
                  </a:lnTo>
                  <a:lnTo>
                    <a:pt x="125" y="361"/>
                  </a:lnTo>
                  <a:lnTo>
                    <a:pt x="125" y="361"/>
                  </a:lnTo>
                  <a:lnTo>
                    <a:pt x="125" y="361"/>
                  </a:lnTo>
                  <a:lnTo>
                    <a:pt x="125" y="363"/>
                  </a:lnTo>
                  <a:lnTo>
                    <a:pt x="125" y="363"/>
                  </a:lnTo>
                  <a:lnTo>
                    <a:pt x="125" y="363"/>
                  </a:lnTo>
                  <a:lnTo>
                    <a:pt x="125" y="363"/>
                  </a:lnTo>
                  <a:lnTo>
                    <a:pt x="123" y="363"/>
                  </a:lnTo>
                  <a:lnTo>
                    <a:pt x="121" y="363"/>
                  </a:lnTo>
                  <a:lnTo>
                    <a:pt x="121" y="365"/>
                  </a:lnTo>
                  <a:lnTo>
                    <a:pt x="121" y="365"/>
                  </a:lnTo>
                  <a:lnTo>
                    <a:pt x="121" y="365"/>
                  </a:lnTo>
                  <a:lnTo>
                    <a:pt x="119" y="365"/>
                  </a:lnTo>
                  <a:lnTo>
                    <a:pt x="119" y="365"/>
                  </a:lnTo>
                  <a:lnTo>
                    <a:pt x="119" y="367"/>
                  </a:lnTo>
                  <a:lnTo>
                    <a:pt x="119" y="367"/>
                  </a:lnTo>
                  <a:lnTo>
                    <a:pt x="119" y="367"/>
                  </a:lnTo>
                  <a:lnTo>
                    <a:pt x="117" y="367"/>
                  </a:lnTo>
                  <a:lnTo>
                    <a:pt x="117" y="369"/>
                  </a:lnTo>
                  <a:lnTo>
                    <a:pt x="117" y="369"/>
                  </a:lnTo>
                  <a:lnTo>
                    <a:pt x="115" y="369"/>
                  </a:lnTo>
                  <a:lnTo>
                    <a:pt x="115" y="369"/>
                  </a:lnTo>
                  <a:lnTo>
                    <a:pt x="115" y="371"/>
                  </a:lnTo>
                  <a:lnTo>
                    <a:pt x="115" y="371"/>
                  </a:lnTo>
                  <a:lnTo>
                    <a:pt x="115" y="371"/>
                  </a:lnTo>
                  <a:lnTo>
                    <a:pt x="110" y="371"/>
                  </a:lnTo>
                  <a:lnTo>
                    <a:pt x="108" y="373"/>
                  </a:lnTo>
                  <a:lnTo>
                    <a:pt x="108" y="373"/>
                  </a:lnTo>
                  <a:lnTo>
                    <a:pt x="108" y="373"/>
                  </a:lnTo>
                  <a:lnTo>
                    <a:pt x="106" y="373"/>
                  </a:lnTo>
                  <a:lnTo>
                    <a:pt x="106" y="373"/>
                  </a:lnTo>
                  <a:lnTo>
                    <a:pt x="104" y="373"/>
                  </a:lnTo>
                  <a:lnTo>
                    <a:pt x="104" y="373"/>
                  </a:lnTo>
                  <a:lnTo>
                    <a:pt x="104" y="373"/>
                  </a:lnTo>
                  <a:lnTo>
                    <a:pt x="104" y="373"/>
                  </a:lnTo>
                  <a:lnTo>
                    <a:pt x="104" y="373"/>
                  </a:lnTo>
                  <a:lnTo>
                    <a:pt x="102" y="375"/>
                  </a:lnTo>
                  <a:lnTo>
                    <a:pt x="102" y="377"/>
                  </a:lnTo>
                  <a:lnTo>
                    <a:pt x="102" y="377"/>
                  </a:lnTo>
                  <a:lnTo>
                    <a:pt x="102" y="377"/>
                  </a:lnTo>
                  <a:lnTo>
                    <a:pt x="100" y="377"/>
                  </a:lnTo>
                  <a:lnTo>
                    <a:pt x="98" y="377"/>
                  </a:lnTo>
                  <a:lnTo>
                    <a:pt x="98" y="377"/>
                  </a:lnTo>
                  <a:lnTo>
                    <a:pt x="98" y="377"/>
                  </a:lnTo>
                  <a:lnTo>
                    <a:pt x="96" y="377"/>
                  </a:lnTo>
                  <a:lnTo>
                    <a:pt x="96" y="377"/>
                  </a:lnTo>
                  <a:lnTo>
                    <a:pt x="94" y="377"/>
                  </a:lnTo>
                  <a:lnTo>
                    <a:pt x="94" y="377"/>
                  </a:lnTo>
                  <a:lnTo>
                    <a:pt x="94" y="375"/>
                  </a:lnTo>
                  <a:lnTo>
                    <a:pt x="92" y="373"/>
                  </a:lnTo>
                  <a:lnTo>
                    <a:pt x="90" y="373"/>
                  </a:lnTo>
                  <a:lnTo>
                    <a:pt x="90" y="373"/>
                  </a:lnTo>
                  <a:lnTo>
                    <a:pt x="90" y="371"/>
                  </a:lnTo>
                  <a:lnTo>
                    <a:pt x="90" y="371"/>
                  </a:lnTo>
                  <a:lnTo>
                    <a:pt x="90" y="371"/>
                  </a:lnTo>
                  <a:lnTo>
                    <a:pt x="88" y="369"/>
                  </a:lnTo>
                  <a:lnTo>
                    <a:pt x="86" y="369"/>
                  </a:lnTo>
                  <a:lnTo>
                    <a:pt x="84" y="367"/>
                  </a:lnTo>
                  <a:lnTo>
                    <a:pt x="82" y="367"/>
                  </a:lnTo>
                  <a:lnTo>
                    <a:pt x="80" y="367"/>
                  </a:lnTo>
                  <a:lnTo>
                    <a:pt x="80" y="367"/>
                  </a:lnTo>
                  <a:lnTo>
                    <a:pt x="80" y="365"/>
                  </a:lnTo>
                  <a:lnTo>
                    <a:pt x="82" y="365"/>
                  </a:lnTo>
                  <a:lnTo>
                    <a:pt x="82" y="365"/>
                  </a:lnTo>
                  <a:lnTo>
                    <a:pt x="82" y="363"/>
                  </a:lnTo>
                  <a:lnTo>
                    <a:pt x="82" y="363"/>
                  </a:lnTo>
                  <a:lnTo>
                    <a:pt x="82" y="363"/>
                  </a:lnTo>
                  <a:lnTo>
                    <a:pt x="82" y="361"/>
                  </a:lnTo>
                  <a:lnTo>
                    <a:pt x="82" y="361"/>
                  </a:lnTo>
                  <a:lnTo>
                    <a:pt x="82" y="361"/>
                  </a:lnTo>
                  <a:lnTo>
                    <a:pt x="82" y="359"/>
                  </a:lnTo>
                  <a:lnTo>
                    <a:pt x="84" y="359"/>
                  </a:lnTo>
                  <a:lnTo>
                    <a:pt x="86" y="357"/>
                  </a:lnTo>
                  <a:lnTo>
                    <a:pt x="86" y="357"/>
                  </a:lnTo>
                  <a:lnTo>
                    <a:pt x="86" y="357"/>
                  </a:lnTo>
                  <a:lnTo>
                    <a:pt x="86" y="357"/>
                  </a:lnTo>
                  <a:lnTo>
                    <a:pt x="86" y="357"/>
                  </a:lnTo>
                  <a:lnTo>
                    <a:pt x="86" y="355"/>
                  </a:lnTo>
                  <a:lnTo>
                    <a:pt x="86" y="355"/>
                  </a:lnTo>
                  <a:lnTo>
                    <a:pt x="86" y="355"/>
                  </a:lnTo>
                  <a:lnTo>
                    <a:pt x="86" y="353"/>
                  </a:lnTo>
                  <a:lnTo>
                    <a:pt x="86" y="353"/>
                  </a:lnTo>
                  <a:lnTo>
                    <a:pt x="86" y="351"/>
                  </a:lnTo>
                  <a:lnTo>
                    <a:pt x="84" y="349"/>
                  </a:lnTo>
                  <a:lnTo>
                    <a:pt x="84" y="349"/>
                  </a:lnTo>
                  <a:lnTo>
                    <a:pt x="84" y="349"/>
                  </a:lnTo>
                  <a:lnTo>
                    <a:pt x="84" y="347"/>
                  </a:lnTo>
                  <a:lnTo>
                    <a:pt x="84" y="347"/>
                  </a:lnTo>
                  <a:lnTo>
                    <a:pt x="82" y="345"/>
                  </a:lnTo>
                  <a:lnTo>
                    <a:pt x="84" y="345"/>
                  </a:lnTo>
                  <a:lnTo>
                    <a:pt x="84" y="345"/>
                  </a:lnTo>
                  <a:lnTo>
                    <a:pt x="84" y="343"/>
                  </a:lnTo>
                  <a:lnTo>
                    <a:pt x="84" y="343"/>
                  </a:lnTo>
                  <a:lnTo>
                    <a:pt x="86" y="343"/>
                  </a:lnTo>
                  <a:lnTo>
                    <a:pt x="86" y="343"/>
                  </a:lnTo>
                  <a:lnTo>
                    <a:pt x="86" y="340"/>
                  </a:lnTo>
                  <a:lnTo>
                    <a:pt x="88" y="340"/>
                  </a:lnTo>
                  <a:lnTo>
                    <a:pt x="88" y="338"/>
                  </a:lnTo>
                  <a:lnTo>
                    <a:pt x="88" y="338"/>
                  </a:lnTo>
                  <a:lnTo>
                    <a:pt x="88" y="338"/>
                  </a:lnTo>
                  <a:lnTo>
                    <a:pt x="88" y="338"/>
                  </a:lnTo>
                  <a:lnTo>
                    <a:pt x="90" y="338"/>
                  </a:lnTo>
                  <a:lnTo>
                    <a:pt x="90" y="338"/>
                  </a:lnTo>
                  <a:lnTo>
                    <a:pt x="92" y="338"/>
                  </a:lnTo>
                  <a:lnTo>
                    <a:pt x="94" y="338"/>
                  </a:lnTo>
                  <a:lnTo>
                    <a:pt x="94" y="338"/>
                  </a:lnTo>
                  <a:lnTo>
                    <a:pt x="94" y="338"/>
                  </a:lnTo>
                  <a:lnTo>
                    <a:pt x="96" y="336"/>
                  </a:lnTo>
                  <a:lnTo>
                    <a:pt x="96" y="336"/>
                  </a:lnTo>
                  <a:lnTo>
                    <a:pt x="96" y="334"/>
                  </a:lnTo>
                  <a:lnTo>
                    <a:pt x="96" y="334"/>
                  </a:lnTo>
                  <a:lnTo>
                    <a:pt x="96" y="332"/>
                  </a:lnTo>
                  <a:lnTo>
                    <a:pt x="96" y="330"/>
                  </a:lnTo>
                  <a:lnTo>
                    <a:pt x="96" y="330"/>
                  </a:lnTo>
                  <a:lnTo>
                    <a:pt x="96" y="330"/>
                  </a:lnTo>
                  <a:lnTo>
                    <a:pt x="96" y="330"/>
                  </a:lnTo>
                  <a:lnTo>
                    <a:pt x="96" y="328"/>
                  </a:lnTo>
                  <a:lnTo>
                    <a:pt x="96" y="328"/>
                  </a:lnTo>
                  <a:lnTo>
                    <a:pt x="96" y="326"/>
                  </a:lnTo>
                  <a:lnTo>
                    <a:pt x="98" y="326"/>
                  </a:lnTo>
                  <a:lnTo>
                    <a:pt x="98" y="326"/>
                  </a:lnTo>
                  <a:lnTo>
                    <a:pt x="96" y="324"/>
                  </a:lnTo>
                  <a:lnTo>
                    <a:pt x="96" y="324"/>
                  </a:lnTo>
                  <a:lnTo>
                    <a:pt x="94" y="324"/>
                  </a:lnTo>
                  <a:lnTo>
                    <a:pt x="92" y="322"/>
                  </a:lnTo>
                  <a:lnTo>
                    <a:pt x="92" y="322"/>
                  </a:lnTo>
                  <a:lnTo>
                    <a:pt x="92" y="322"/>
                  </a:lnTo>
                  <a:lnTo>
                    <a:pt x="92" y="320"/>
                  </a:lnTo>
                  <a:lnTo>
                    <a:pt x="92" y="320"/>
                  </a:lnTo>
                  <a:lnTo>
                    <a:pt x="92" y="320"/>
                  </a:lnTo>
                  <a:lnTo>
                    <a:pt x="92" y="318"/>
                  </a:lnTo>
                  <a:lnTo>
                    <a:pt x="92" y="318"/>
                  </a:lnTo>
                  <a:lnTo>
                    <a:pt x="92" y="318"/>
                  </a:lnTo>
                  <a:lnTo>
                    <a:pt x="92" y="316"/>
                  </a:lnTo>
                  <a:lnTo>
                    <a:pt x="92" y="316"/>
                  </a:lnTo>
                  <a:lnTo>
                    <a:pt x="94" y="314"/>
                  </a:lnTo>
                  <a:lnTo>
                    <a:pt x="94" y="314"/>
                  </a:lnTo>
                  <a:lnTo>
                    <a:pt x="94" y="314"/>
                  </a:lnTo>
                  <a:lnTo>
                    <a:pt x="94" y="312"/>
                  </a:lnTo>
                  <a:lnTo>
                    <a:pt x="94" y="312"/>
                  </a:lnTo>
                  <a:lnTo>
                    <a:pt x="94" y="312"/>
                  </a:lnTo>
                  <a:lnTo>
                    <a:pt x="94" y="310"/>
                  </a:lnTo>
                  <a:lnTo>
                    <a:pt x="92" y="308"/>
                  </a:lnTo>
                  <a:lnTo>
                    <a:pt x="92" y="306"/>
                  </a:lnTo>
                  <a:lnTo>
                    <a:pt x="92" y="306"/>
                  </a:lnTo>
                  <a:lnTo>
                    <a:pt x="92" y="306"/>
                  </a:lnTo>
                  <a:lnTo>
                    <a:pt x="92" y="306"/>
                  </a:lnTo>
                  <a:lnTo>
                    <a:pt x="92" y="306"/>
                  </a:lnTo>
                  <a:lnTo>
                    <a:pt x="92" y="304"/>
                  </a:lnTo>
                  <a:lnTo>
                    <a:pt x="94" y="304"/>
                  </a:lnTo>
                  <a:lnTo>
                    <a:pt x="96" y="304"/>
                  </a:lnTo>
                  <a:lnTo>
                    <a:pt x="96" y="304"/>
                  </a:lnTo>
                  <a:lnTo>
                    <a:pt x="96" y="304"/>
                  </a:lnTo>
                  <a:lnTo>
                    <a:pt x="98" y="304"/>
                  </a:lnTo>
                  <a:lnTo>
                    <a:pt x="98" y="304"/>
                  </a:lnTo>
                  <a:lnTo>
                    <a:pt x="98" y="304"/>
                  </a:lnTo>
                  <a:lnTo>
                    <a:pt x="98" y="302"/>
                  </a:lnTo>
                  <a:lnTo>
                    <a:pt x="98" y="302"/>
                  </a:lnTo>
                  <a:lnTo>
                    <a:pt x="98" y="299"/>
                  </a:lnTo>
                  <a:lnTo>
                    <a:pt x="98" y="299"/>
                  </a:lnTo>
                  <a:lnTo>
                    <a:pt x="98" y="297"/>
                  </a:lnTo>
                  <a:lnTo>
                    <a:pt x="98" y="297"/>
                  </a:lnTo>
                  <a:lnTo>
                    <a:pt x="96" y="295"/>
                  </a:lnTo>
                  <a:lnTo>
                    <a:pt x="96" y="295"/>
                  </a:lnTo>
                  <a:lnTo>
                    <a:pt x="96" y="295"/>
                  </a:lnTo>
                  <a:lnTo>
                    <a:pt x="98" y="295"/>
                  </a:lnTo>
                  <a:lnTo>
                    <a:pt x="98" y="293"/>
                  </a:lnTo>
                  <a:lnTo>
                    <a:pt x="98" y="293"/>
                  </a:lnTo>
                  <a:lnTo>
                    <a:pt x="98" y="293"/>
                  </a:lnTo>
                  <a:lnTo>
                    <a:pt x="98" y="293"/>
                  </a:lnTo>
                  <a:lnTo>
                    <a:pt x="98" y="291"/>
                  </a:lnTo>
                  <a:lnTo>
                    <a:pt x="98" y="291"/>
                  </a:lnTo>
                  <a:lnTo>
                    <a:pt x="100" y="289"/>
                  </a:lnTo>
                  <a:lnTo>
                    <a:pt x="102" y="287"/>
                  </a:lnTo>
                  <a:lnTo>
                    <a:pt x="102" y="287"/>
                  </a:lnTo>
                  <a:lnTo>
                    <a:pt x="102" y="287"/>
                  </a:lnTo>
                  <a:lnTo>
                    <a:pt x="102" y="287"/>
                  </a:lnTo>
                  <a:lnTo>
                    <a:pt x="102" y="285"/>
                  </a:lnTo>
                  <a:lnTo>
                    <a:pt x="102" y="283"/>
                  </a:lnTo>
                  <a:lnTo>
                    <a:pt x="102" y="283"/>
                  </a:lnTo>
                  <a:lnTo>
                    <a:pt x="102" y="281"/>
                  </a:lnTo>
                  <a:lnTo>
                    <a:pt x="106" y="279"/>
                  </a:lnTo>
                  <a:lnTo>
                    <a:pt x="106" y="277"/>
                  </a:lnTo>
                  <a:lnTo>
                    <a:pt x="106" y="277"/>
                  </a:lnTo>
                  <a:lnTo>
                    <a:pt x="106" y="277"/>
                  </a:lnTo>
                  <a:lnTo>
                    <a:pt x="106" y="275"/>
                  </a:lnTo>
                  <a:lnTo>
                    <a:pt x="106" y="275"/>
                  </a:lnTo>
                  <a:lnTo>
                    <a:pt x="106" y="275"/>
                  </a:lnTo>
                  <a:lnTo>
                    <a:pt x="106" y="275"/>
                  </a:lnTo>
                  <a:lnTo>
                    <a:pt x="104" y="273"/>
                  </a:lnTo>
                  <a:lnTo>
                    <a:pt x="104" y="273"/>
                  </a:lnTo>
                  <a:lnTo>
                    <a:pt x="104" y="273"/>
                  </a:lnTo>
                  <a:lnTo>
                    <a:pt x="104" y="273"/>
                  </a:lnTo>
                  <a:lnTo>
                    <a:pt x="104" y="271"/>
                  </a:lnTo>
                  <a:lnTo>
                    <a:pt x="104" y="271"/>
                  </a:lnTo>
                  <a:lnTo>
                    <a:pt x="104" y="271"/>
                  </a:lnTo>
                  <a:lnTo>
                    <a:pt x="108" y="271"/>
                  </a:lnTo>
                  <a:lnTo>
                    <a:pt x="108" y="271"/>
                  </a:lnTo>
                  <a:lnTo>
                    <a:pt x="108" y="271"/>
                  </a:lnTo>
                  <a:lnTo>
                    <a:pt x="108" y="271"/>
                  </a:lnTo>
                  <a:lnTo>
                    <a:pt x="108" y="269"/>
                  </a:lnTo>
                  <a:lnTo>
                    <a:pt x="110" y="269"/>
                  </a:lnTo>
                  <a:lnTo>
                    <a:pt x="108" y="269"/>
                  </a:lnTo>
                  <a:lnTo>
                    <a:pt x="108" y="269"/>
                  </a:lnTo>
                  <a:lnTo>
                    <a:pt x="108" y="267"/>
                  </a:lnTo>
                  <a:lnTo>
                    <a:pt x="108" y="267"/>
                  </a:lnTo>
                  <a:lnTo>
                    <a:pt x="108" y="267"/>
                  </a:lnTo>
                  <a:lnTo>
                    <a:pt x="108" y="267"/>
                  </a:lnTo>
                  <a:lnTo>
                    <a:pt x="110" y="265"/>
                  </a:lnTo>
                  <a:lnTo>
                    <a:pt x="110" y="265"/>
                  </a:lnTo>
                  <a:lnTo>
                    <a:pt x="110" y="265"/>
                  </a:lnTo>
                  <a:lnTo>
                    <a:pt x="110" y="263"/>
                  </a:lnTo>
                  <a:lnTo>
                    <a:pt x="110" y="263"/>
                  </a:lnTo>
                  <a:lnTo>
                    <a:pt x="110" y="263"/>
                  </a:lnTo>
                  <a:lnTo>
                    <a:pt x="110" y="263"/>
                  </a:lnTo>
                  <a:lnTo>
                    <a:pt x="110" y="261"/>
                  </a:lnTo>
                  <a:lnTo>
                    <a:pt x="112" y="261"/>
                  </a:lnTo>
                  <a:lnTo>
                    <a:pt x="112" y="259"/>
                  </a:lnTo>
                  <a:lnTo>
                    <a:pt x="112" y="256"/>
                  </a:lnTo>
                  <a:lnTo>
                    <a:pt x="112" y="256"/>
                  </a:lnTo>
                  <a:lnTo>
                    <a:pt x="112" y="256"/>
                  </a:lnTo>
                  <a:lnTo>
                    <a:pt x="112" y="254"/>
                  </a:lnTo>
                  <a:lnTo>
                    <a:pt x="112" y="254"/>
                  </a:lnTo>
                  <a:lnTo>
                    <a:pt x="110" y="254"/>
                  </a:lnTo>
                  <a:lnTo>
                    <a:pt x="110" y="254"/>
                  </a:lnTo>
                  <a:lnTo>
                    <a:pt x="110" y="254"/>
                  </a:lnTo>
                  <a:lnTo>
                    <a:pt x="104" y="254"/>
                  </a:lnTo>
                  <a:lnTo>
                    <a:pt x="104" y="254"/>
                  </a:lnTo>
                  <a:lnTo>
                    <a:pt x="102" y="256"/>
                  </a:lnTo>
                  <a:lnTo>
                    <a:pt x="102" y="256"/>
                  </a:lnTo>
                  <a:lnTo>
                    <a:pt x="100" y="256"/>
                  </a:lnTo>
                  <a:lnTo>
                    <a:pt x="100" y="256"/>
                  </a:lnTo>
                  <a:lnTo>
                    <a:pt x="100" y="256"/>
                  </a:lnTo>
                  <a:lnTo>
                    <a:pt x="98" y="254"/>
                  </a:lnTo>
                  <a:lnTo>
                    <a:pt x="98" y="254"/>
                  </a:lnTo>
                  <a:lnTo>
                    <a:pt x="98" y="254"/>
                  </a:lnTo>
                  <a:lnTo>
                    <a:pt x="96" y="256"/>
                  </a:lnTo>
                  <a:lnTo>
                    <a:pt x="94" y="256"/>
                  </a:lnTo>
                  <a:lnTo>
                    <a:pt x="94" y="256"/>
                  </a:lnTo>
                  <a:lnTo>
                    <a:pt x="92" y="254"/>
                  </a:lnTo>
                  <a:lnTo>
                    <a:pt x="92" y="254"/>
                  </a:lnTo>
                  <a:lnTo>
                    <a:pt x="90" y="252"/>
                  </a:lnTo>
                  <a:lnTo>
                    <a:pt x="88" y="252"/>
                  </a:lnTo>
                  <a:lnTo>
                    <a:pt x="88" y="252"/>
                  </a:lnTo>
                  <a:lnTo>
                    <a:pt x="88" y="250"/>
                  </a:lnTo>
                  <a:lnTo>
                    <a:pt x="88" y="250"/>
                  </a:lnTo>
                  <a:lnTo>
                    <a:pt x="88" y="250"/>
                  </a:lnTo>
                  <a:lnTo>
                    <a:pt x="88" y="250"/>
                  </a:lnTo>
                  <a:lnTo>
                    <a:pt x="90" y="248"/>
                  </a:lnTo>
                  <a:lnTo>
                    <a:pt x="90" y="248"/>
                  </a:lnTo>
                  <a:lnTo>
                    <a:pt x="90" y="246"/>
                  </a:lnTo>
                  <a:lnTo>
                    <a:pt x="90" y="246"/>
                  </a:lnTo>
                  <a:lnTo>
                    <a:pt x="90" y="246"/>
                  </a:lnTo>
                  <a:lnTo>
                    <a:pt x="88" y="244"/>
                  </a:lnTo>
                  <a:lnTo>
                    <a:pt x="86" y="244"/>
                  </a:lnTo>
                  <a:lnTo>
                    <a:pt x="86" y="244"/>
                  </a:lnTo>
                  <a:lnTo>
                    <a:pt x="86" y="244"/>
                  </a:lnTo>
                  <a:lnTo>
                    <a:pt x="86" y="244"/>
                  </a:lnTo>
                  <a:lnTo>
                    <a:pt x="84" y="244"/>
                  </a:lnTo>
                  <a:lnTo>
                    <a:pt x="84" y="244"/>
                  </a:lnTo>
                  <a:lnTo>
                    <a:pt x="82" y="246"/>
                  </a:lnTo>
                  <a:lnTo>
                    <a:pt x="80" y="246"/>
                  </a:lnTo>
                  <a:lnTo>
                    <a:pt x="80" y="246"/>
                  </a:lnTo>
                  <a:lnTo>
                    <a:pt x="80" y="246"/>
                  </a:lnTo>
                  <a:lnTo>
                    <a:pt x="80" y="246"/>
                  </a:lnTo>
                  <a:lnTo>
                    <a:pt x="80" y="244"/>
                  </a:lnTo>
                  <a:lnTo>
                    <a:pt x="80" y="244"/>
                  </a:lnTo>
                  <a:lnTo>
                    <a:pt x="80" y="242"/>
                  </a:lnTo>
                  <a:lnTo>
                    <a:pt x="80" y="242"/>
                  </a:lnTo>
                  <a:lnTo>
                    <a:pt x="80" y="240"/>
                  </a:lnTo>
                  <a:lnTo>
                    <a:pt x="80" y="240"/>
                  </a:lnTo>
                  <a:lnTo>
                    <a:pt x="80" y="240"/>
                  </a:lnTo>
                  <a:lnTo>
                    <a:pt x="80" y="240"/>
                  </a:lnTo>
                  <a:lnTo>
                    <a:pt x="78" y="238"/>
                  </a:lnTo>
                  <a:lnTo>
                    <a:pt x="76" y="238"/>
                  </a:lnTo>
                  <a:lnTo>
                    <a:pt x="76" y="236"/>
                  </a:lnTo>
                  <a:lnTo>
                    <a:pt x="74" y="236"/>
                  </a:lnTo>
                  <a:lnTo>
                    <a:pt x="74" y="234"/>
                  </a:lnTo>
                  <a:lnTo>
                    <a:pt x="72" y="234"/>
                  </a:lnTo>
                  <a:lnTo>
                    <a:pt x="69" y="232"/>
                  </a:lnTo>
                  <a:lnTo>
                    <a:pt x="69" y="232"/>
                  </a:lnTo>
                  <a:lnTo>
                    <a:pt x="69" y="230"/>
                  </a:lnTo>
                  <a:lnTo>
                    <a:pt x="69" y="230"/>
                  </a:lnTo>
                  <a:lnTo>
                    <a:pt x="69" y="228"/>
                  </a:lnTo>
                  <a:lnTo>
                    <a:pt x="69" y="226"/>
                  </a:lnTo>
                  <a:lnTo>
                    <a:pt x="69" y="226"/>
                  </a:lnTo>
                  <a:lnTo>
                    <a:pt x="69" y="226"/>
                  </a:lnTo>
                  <a:lnTo>
                    <a:pt x="69" y="224"/>
                  </a:lnTo>
                  <a:lnTo>
                    <a:pt x="69" y="224"/>
                  </a:lnTo>
                  <a:lnTo>
                    <a:pt x="69" y="224"/>
                  </a:lnTo>
                  <a:lnTo>
                    <a:pt x="69" y="224"/>
                  </a:lnTo>
                  <a:lnTo>
                    <a:pt x="67" y="222"/>
                  </a:lnTo>
                  <a:lnTo>
                    <a:pt x="67" y="222"/>
                  </a:lnTo>
                  <a:lnTo>
                    <a:pt x="67" y="220"/>
                  </a:lnTo>
                  <a:lnTo>
                    <a:pt x="65" y="218"/>
                  </a:lnTo>
                  <a:lnTo>
                    <a:pt x="65" y="218"/>
                  </a:lnTo>
                  <a:lnTo>
                    <a:pt x="65" y="215"/>
                  </a:lnTo>
                  <a:lnTo>
                    <a:pt x="63" y="215"/>
                  </a:lnTo>
                  <a:lnTo>
                    <a:pt x="61" y="215"/>
                  </a:lnTo>
                  <a:lnTo>
                    <a:pt x="61" y="215"/>
                  </a:lnTo>
                  <a:lnTo>
                    <a:pt x="61" y="213"/>
                  </a:lnTo>
                  <a:lnTo>
                    <a:pt x="61" y="213"/>
                  </a:lnTo>
                  <a:lnTo>
                    <a:pt x="61" y="213"/>
                  </a:lnTo>
                  <a:lnTo>
                    <a:pt x="61" y="211"/>
                  </a:lnTo>
                  <a:lnTo>
                    <a:pt x="61" y="211"/>
                  </a:lnTo>
                  <a:lnTo>
                    <a:pt x="55" y="203"/>
                  </a:lnTo>
                  <a:lnTo>
                    <a:pt x="53" y="201"/>
                  </a:lnTo>
                  <a:lnTo>
                    <a:pt x="53" y="197"/>
                  </a:lnTo>
                  <a:lnTo>
                    <a:pt x="51" y="197"/>
                  </a:lnTo>
                  <a:lnTo>
                    <a:pt x="49" y="195"/>
                  </a:lnTo>
                  <a:lnTo>
                    <a:pt x="49" y="195"/>
                  </a:lnTo>
                  <a:lnTo>
                    <a:pt x="49" y="193"/>
                  </a:lnTo>
                  <a:lnTo>
                    <a:pt x="49" y="193"/>
                  </a:lnTo>
                  <a:lnTo>
                    <a:pt x="47" y="193"/>
                  </a:lnTo>
                  <a:lnTo>
                    <a:pt x="47" y="193"/>
                  </a:lnTo>
                  <a:lnTo>
                    <a:pt x="47" y="191"/>
                  </a:lnTo>
                  <a:lnTo>
                    <a:pt x="47" y="191"/>
                  </a:lnTo>
                  <a:lnTo>
                    <a:pt x="47" y="189"/>
                  </a:lnTo>
                  <a:lnTo>
                    <a:pt x="47" y="189"/>
                  </a:lnTo>
                  <a:lnTo>
                    <a:pt x="45" y="189"/>
                  </a:lnTo>
                  <a:lnTo>
                    <a:pt x="45" y="189"/>
                  </a:lnTo>
                  <a:lnTo>
                    <a:pt x="45" y="187"/>
                  </a:lnTo>
                  <a:lnTo>
                    <a:pt x="45" y="187"/>
                  </a:lnTo>
                  <a:lnTo>
                    <a:pt x="43" y="185"/>
                  </a:lnTo>
                  <a:lnTo>
                    <a:pt x="43" y="185"/>
                  </a:lnTo>
                  <a:lnTo>
                    <a:pt x="43" y="183"/>
                  </a:lnTo>
                  <a:lnTo>
                    <a:pt x="37" y="181"/>
                  </a:lnTo>
                  <a:lnTo>
                    <a:pt x="33" y="179"/>
                  </a:lnTo>
                  <a:lnTo>
                    <a:pt x="31" y="179"/>
                  </a:lnTo>
                  <a:lnTo>
                    <a:pt x="31" y="179"/>
                  </a:lnTo>
                  <a:lnTo>
                    <a:pt x="31" y="177"/>
                  </a:lnTo>
                  <a:lnTo>
                    <a:pt x="31" y="177"/>
                  </a:lnTo>
                  <a:lnTo>
                    <a:pt x="29" y="174"/>
                  </a:lnTo>
                  <a:lnTo>
                    <a:pt x="29" y="172"/>
                  </a:lnTo>
                  <a:lnTo>
                    <a:pt x="26" y="168"/>
                  </a:lnTo>
                  <a:lnTo>
                    <a:pt x="26" y="168"/>
                  </a:lnTo>
                  <a:lnTo>
                    <a:pt x="20" y="164"/>
                  </a:lnTo>
                  <a:lnTo>
                    <a:pt x="18" y="162"/>
                  </a:lnTo>
                  <a:lnTo>
                    <a:pt x="16" y="162"/>
                  </a:lnTo>
                  <a:lnTo>
                    <a:pt x="16" y="162"/>
                  </a:lnTo>
                  <a:lnTo>
                    <a:pt x="16" y="160"/>
                  </a:lnTo>
                  <a:lnTo>
                    <a:pt x="16" y="160"/>
                  </a:lnTo>
                  <a:lnTo>
                    <a:pt x="16" y="160"/>
                  </a:lnTo>
                  <a:lnTo>
                    <a:pt x="16" y="160"/>
                  </a:lnTo>
                  <a:lnTo>
                    <a:pt x="16" y="160"/>
                  </a:lnTo>
                  <a:lnTo>
                    <a:pt x="18" y="160"/>
                  </a:lnTo>
                  <a:lnTo>
                    <a:pt x="20" y="160"/>
                  </a:lnTo>
                  <a:lnTo>
                    <a:pt x="22" y="160"/>
                  </a:lnTo>
                  <a:lnTo>
                    <a:pt x="22" y="160"/>
                  </a:lnTo>
                  <a:lnTo>
                    <a:pt x="22" y="160"/>
                  </a:lnTo>
                  <a:lnTo>
                    <a:pt x="22" y="160"/>
                  </a:lnTo>
                  <a:lnTo>
                    <a:pt x="22" y="158"/>
                  </a:lnTo>
                  <a:lnTo>
                    <a:pt x="22" y="158"/>
                  </a:lnTo>
                  <a:lnTo>
                    <a:pt x="22" y="158"/>
                  </a:lnTo>
                  <a:lnTo>
                    <a:pt x="20" y="156"/>
                  </a:lnTo>
                  <a:lnTo>
                    <a:pt x="20" y="156"/>
                  </a:lnTo>
                  <a:lnTo>
                    <a:pt x="20" y="156"/>
                  </a:lnTo>
                  <a:lnTo>
                    <a:pt x="20" y="154"/>
                  </a:lnTo>
                  <a:lnTo>
                    <a:pt x="20" y="152"/>
                  </a:lnTo>
                  <a:lnTo>
                    <a:pt x="20" y="152"/>
                  </a:lnTo>
                  <a:lnTo>
                    <a:pt x="18" y="150"/>
                  </a:lnTo>
                  <a:lnTo>
                    <a:pt x="16" y="150"/>
                  </a:lnTo>
                  <a:lnTo>
                    <a:pt x="16" y="150"/>
                  </a:lnTo>
                  <a:lnTo>
                    <a:pt x="18" y="150"/>
                  </a:lnTo>
                  <a:lnTo>
                    <a:pt x="18" y="148"/>
                  </a:lnTo>
                  <a:lnTo>
                    <a:pt x="20" y="148"/>
                  </a:lnTo>
                  <a:lnTo>
                    <a:pt x="20" y="148"/>
                  </a:lnTo>
                  <a:lnTo>
                    <a:pt x="20" y="148"/>
                  </a:lnTo>
                  <a:lnTo>
                    <a:pt x="20" y="148"/>
                  </a:lnTo>
                  <a:lnTo>
                    <a:pt x="22" y="146"/>
                  </a:lnTo>
                  <a:lnTo>
                    <a:pt x="22" y="146"/>
                  </a:lnTo>
                  <a:lnTo>
                    <a:pt x="22" y="144"/>
                  </a:lnTo>
                  <a:lnTo>
                    <a:pt x="22" y="144"/>
                  </a:lnTo>
                  <a:lnTo>
                    <a:pt x="20" y="140"/>
                  </a:lnTo>
                  <a:lnTo>
                    <a:pt x="20" y="140"/>
                  </a:lnTo>
                  <a:lnTo>
                    <a:pt x="20" y="138"/>
                  </a:lnTo>
                  <a:lnTo>
                    <a:pt x="20" y="136"/>
                  </a:lnTo>
                  <a:lnTo>
                    <a:pt x="20" y="136"/>
                  </a:lnTo>
                  <a:lnTo>
                    <a:pt x="20" y="133"/>
                  </a:lnTo>
                  <a:lnTo>
                    <a:pt x="20" y="133"/>
                  </a:lnTo>
                  <a:lnTo>
                    <a:pt x="18" y="131"/>
                  </a:lnTo>
                  <a:lnTo>
                    <a:pt x="16" y="131"/>
                  </a:lnTo>
                  <a:lnTo>
                    <a:pt x="16" y="131"/>
                  </a:lnTo>
                  <a:lnTo>
                    <a:pt x="16" y="129"/>
                  </a:lnTo>
                  <a:lnTo>
                    <a:pt x="16" y="129"/>
                  </a:lnTo>
                  <a:lnTo>
                    <a:pt x="16" y="129"/>
                  </a:lnTo>
                  <a:lnTo>
                    <a:pt x="14" y="127"/>
                  </a:lnTo>
                  <a:lnTo>
                    <a:pt x="14" y="127"/>
                  </a:lnTo>
                  <a:lnTo>
                    <a:pt x="14" y="125"/>
                  </a:lnTo>
                  <a:lnTo>
                    <a:pt x="12" y="121"/>
                  </a:lnTo>
                  <a:lnTo>
                    <a:pt x="12" y="119"/>
                  </a:lnTo>
                  <a:lnTo>
                    <a:pt x="12" y="119"/>
                  </a:lnTo>
                  <a:lnTo>
                    <a:pt x="12" y="119"/>
                  </a:lnTo>
                  <a:lnTo>
                    <a:pt x="10" y="117"/>
                  </a:lnTo>
                  <a:lnTo>
                    <a:pt x="10" y="117"/>
                  </a:lnTo>
                  <a:lnTo>
                    <a:pt x="8" y="115"/>
                  </a:lnTo>
                  <a:lnTo>
                    <a:pt x="8" y="115"/>
                  </a:lnTo>
                  <a:lnTo>
                    <a:pt x="8" y="113"/>
                  </a:lnTo>
                  <a:lnTo>
                    <a:pt x="6" y="113"/>
                  </a:lnTo>
                  <a:lnTo>
                    <a:pt x="6" y="113"/>
                  </a:lnTo>
                  <a:lnTo>
                    <a:pt x="6" y="111"/>
                  </a:lnTo>
                  <a:lnTo>
                    <a:pt x="4" y="109"/>
                  </a:lnTo>
                  <a:lnTo>
                    <a:pt x="4" y="107"/>
                  </a:lnTo>
                  <a:lnTo>
                    <a:pt x="2" y="105"/>
                  </a:lnTo>
                  <a:lnTo>
                    <a:pt x="0" y="103"/>
                  </a:lnTo>
                  <a:lnTo>
                    <a:pt x="0" y="101"/>
                  </a:lnTo>
                  <a:lnTo>
                    <a:pt x="0" y="101"/>
                  </a:lnTo>
                  <a:lnTo>
                    <a:pt x="0" y="97"/>
                  </a:lnTo>
                  <a:lnTo>
                    <a:pt x="2" y="84"/>
                  </a:lnTo>
                  <a:lnTo>
                    <a:pt x="4" y="72"/>
                  </a:lnTo>
                  <a:lnTo>
                    <a:pt x="6" y="60"/>
                  </a:lnTo>
                  <a:lnTo>
                    <a:pt x="8" y="47"/>
                  </a:lnTo>
                  <a:lnTo>
                    <a:pt x="10" y="37"/>
                  </a:lnTo>
                  <a:lnTo>
                    <a:pt x="10" y="25"/>
                  </a:lnTo>
                  <a:lnTo>
                    <a:pt x="12" y="13"/>
                  </a:lnTo>
                  <a:lnTo>
                    <a:pt x="14" y="0"/>
                  </a:lnTo>
                  <a:lnTo>
                    <a:pt x="31" y="2"/>
                  </a:lnTo>
                  <a:lnTo>
                    <a:pt x="47" y="4"/>
                  </a:lnTo>
                  <a:lnTo>
                    <a:pt x="63" y="8"/>
                  </a:lnTo>
                  <a:lnTo>
                    <a:pt x="80" y="11"/>
                  </a:lnTo>
                  <a:lnTo>
                    <a:pt x="96" y="13"/>
                  </a:lnTo>
                  <a:lnTo>
                    <a:pt x="112" y="15"/>
                  </a:lnTo>
                  <a:lnTo>
                    <a:pt x="129" y="17"/>
                  </a:lnTo>
                  <a:lnTo>
                    <a:pt x="145" y="19"/>
                  </a:lnTo>
                  <a:lnTo>
                    <a:pt x="162" y="21"/>
                  </a:lnTo>
                  <a:lnTo>
                    <a:pt x="162" y="21"/>
                  </a:lnTo>
                  <a:lnTo>
                    <a:pt x="178" y="23"/>
                  </a:lnTo>
                  <a:lnTo>
                    <a:pt x="194" y="25"/>
                  </a:lnTo>
                  <a:lnTo>
                    <a:pt x="211" y="27"/>
                  </a:lnTo>
                  <a:lnTo>
                    <a:pt x="227" y="29"/>
                  </a:lnTo>
                  <a:lnTo>
                    <a:pt x="244" y="31"/>
                  </a:lnTo>
                  <a:lnTo>
                    <a:pt x="260" y="33"/>
                  </a:lnTo>
                  <a:lnTo>
                    <a:pt x="276" y="35"/>
                  </a:lnTo>
                  <a:lnTo>
                    <a:pt x="293" y="37"/>
                  </a:lnTo>
                  <a:lnTo>
                    <a:pt x="309" y="39"/>
                  </a:lnTo>
                  <a:lnTo>
                    <a:pt x="325" y="39"/>
                  </a:lnTo>
                  <a:lnTo>
                    <a:pt x="342" y="41"/>
                  </a:lnTo>
                  <a:lnTo>
                    <a:pt x="358" y="43"/>
                  </a:lnTo>
                  <a:lnTo>
                    <a:pt x="375" y="45"/>
                  </a:lnTo>
                  <a:lnTo>
                    <a:pt x="391" y="47"/>
                  </a:lnTo>
                  <a:lnTo>
                    <a:pt x="407" y="49"/>
                  </a:lnTo>
                  <a:lnTo>
                    <a:pt x="424" y="49"/>
                  </a:lnTo>
                  <a:lnTo>
                    <a:pt x="440" y="52"/>
                  </a:lnTo>
                  <a:lnTo>
                    <a:pt x="457" y="54"/>
                  </a:lnTo>
                  <a:lnTo>
                    <a:pt x="467" y="54"/>
                  </a:lnTo>
                  <a:lnTo>
                    <a:pt x="473" y="56"/>
                  </a:lnTo>
                  <a:lnTo>
                    <a:pt x="491" y="56"/>
                  </a:lnTo>
                  <a:lnTo>
                    <a:pt x="508" y="58"/>
                  </a:lnTo>
                  <a:lnTo>
                    <a:pt x="524" y="60"/>
                  </a:lnTo>
                  <a:lnTo>
                    <a:pt x="541" y="60"/>
                  </a:lnTo>
                  <a:lnTo>
                    <a:pt x="557" y="62"/>
                  </a:lnTo>
                  <a:lnTo>
                    <a:pt x="573" y="64"/>
                  </a:lnTo>
                  <a:lnTo>
                    <a:pt x="590" y="64"/>
                  </a:lnTo>
                  <a:lnTo>
                    <a:pt x="606" y="66"/>
                  </a:lnTo>
                  <a:lnTo>
                    <a:pt x="622" y="66"/>
                  </a:lnTo>
                  <a:lnTo>
                    <a:pt x="639" y="68"/>
                  </a:lnTo>
                  <a:lnTo>
                    <a:pt x="655" y="70"/>
                  </a:lnTo>
                  <a:lnTo>
                    <a:pt x="672" y="70"/>
                  </a:lnTo>
                  <a:lnTo>
                    <a:pt x="688" y="72"/>
                  </a:lnTo>
                  <a:lnTo>
                    <a:pt x="704" y="72"/>
                  </a:lnTo>
                  <a:lnTo>
                    <a:pt x="721" y="74"/>
                  </a:lnTo>
                  <a:lnTo>
                    <a:pt x="737" y="74"/>
                  </a:lnTo>
                  <a:lnTo>
                    <a:pt x="756" y="76"/>
                  </a:lnTo>
                  <a:lnTo>
                    <a:pt x="772" y="76"/>
                  </a:lnTo>
                  <a:lnTo>
                    <a:pt x="788" y="76"/>
                  </a:lnTo>
                  <a:lnTo>
                    <a:pt x="805" y="78"/>
                  </a:lnTo>
                  <a:lnTo>
                    <a:pt x="821" y="78"/>
                  </a:lnTo>
                  <a:lnTo>
                    <a:pt x="837" y="80"/>
                  </a:lnTo>
                  <a:lnTo>
                    <a:pt x="854" y="80"/>
                  </a:lnTo>
                  <a:lnTo>
                    <a:pt x="870" y="80"/>
                  </a:lnTo>
                  <a:lnTo>
                    <a:pt x="887" y="82"/>
                  </a:lnTo>
                  <a:lnTo>
                    <a:pt x="903" y="82"/>
                  </a:lnTo>
                  <a:lnTo>
                    <a:pt x="915" y="82"/>
                  </a:lnTo>
                  <a:lnTo>
                    <a:pt x="915" y="103"/>
                  </a:lnTo>
                  <a:lnTo>
                    <a:pt x="913" y="121"/>
                  </a:lnTo>
                  <a:lnTo>
                    <a:pt x="913" y="142"/>
                  </a:lnTo>
                  <a:lnTo>
                    <a:pt x="913" y="160"/>
                  </a:lnTo>
                  <a:lnTo>
                    <a:pt x="911" y="181"/>
                  </a:lnTo>
                  <a:lnTo>
                    <a:pt x="911" y="199"/>
                  </a:lnTo>
                  <a:lnTo>
                    <a:pt x="911" y="220"/>
                  </a:lnTo>
                  <a:lnTo>
                    <a:pt x="911" y="238"/>
                  </a:lnTo>
                  <a:lnTo>
                    <a:pt x="909" y="259"/>
                  </a:lnTo>
                  <a:lnTo>
                    <a:pt x="909" y="279"/>
                  </a:lnTo>
                  <a:lnTo>
                    <a:pt x="909" y="297"/>
                  </a:lnTo>
                  <a:lnTo>
                    <a:pt x="907" y="318"/>
                  </a:lnTo>
                  <a:lnTo>
                    <a:pt x="907" y="338"/>
                  </a:lnTo>
                  <a:lnTo>
                    <a:pt x="907" y="357"/>
                  </a:lnTo>
                  <a:lnTo>
                    <a:pt x="905" y="377"/>
                  </a:lnTo>
                  <a:lnTo>
                    <a:pt x="905" y="398"/>
                  </a:lnTo>
                  <a:lnTo>
                    <a:pt x="905" y="398"/>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MT</a:t>
              </a:r>
            </a:p>
          </p:txBody>
        </p:sp>
        <p:sp>
          <p:nvSpPr>
            <p:cNvPr id="29" name="Freeform 30">
              <a:extLst>
                <a:ext uri="{FF2B5EF4-FFF2-40B4-BE49-F238E27FC236}">
                  <a16:creationId xmlns:a16="http://schemas.microsoft.com/office/drawing/2014/main" id="{E6BF83A0-7DEE-4568-BDF5-7FD420E840DB}"/>
                </a:ext>
              </a:extLst>
            </p:cNvPr>
            <p:cNvSpPr>
              <a:spLocks noEditPoints="1"/>
            </p:cNvSpPr>
            <p:nvPr/>
          </p:nvSpPr>
          <p:spPr bwMode="auto">
            <a:xfrm>
              <a:off x="3502" y="1603"/>
              <a:ext cx="309" cy="535"/>
            </a:xfrm>
            <a:custGeom>
              <a:avLst/>
              <a:gdLst>
                <a:gd name="T0" fmla="*/ 245 w 309"/>
                <a:gd name="T1" fmla="*/ 522 h 535"/>
                <a:gd name="T2" fmla="*/ 247 w 309"/>
                <a:gd name="T3" fmla="*/ 524 h 535"/>
                <a:gd name="T4" fmla="*/ 247 w 309"/>
                <a:gd name="T5" fmla="*/ 518 h 535"/>
                <a:gd name="T6" fmla="*/ 258 w 309"/>
                <a:gd name="T7" fmla="*/ 522 h 535"/>
                <a:gd name="T8" fmla="*/ 309 w 309"/>
                <a:gd name="T9" fmla="*/ 516 h 535"/>
                <a:gd name="T10" fmla="*/ 299 w 309"/>
                <a:gd name="T11" fmla="*/ 436 h 535"/>
                <a:gd name="T12" fmla="*/ 286 w 309"/>
                <a:gd name="T13" fmla="*/ 346 h 535"/>
                <a:gd name="T14" fmla="*/ 284 w 309"/>
                <a:gd name="T15" fmla="*/ 297 h 535"/>
                <a:gd name="T16" fmla="*/ 284 w 309"/>
                <a:gd name="T17" fmla="*/ 190 h 535"/>
                <a:gd name="T18" fmla="*/ 284 w 309"/>
                <a:gd name="T19" fmla="*/ 65 h 535"/>
                <a:gd name="T20" fmla="*/ 284 w 309"/>
                <a:gd name="T21" fmla="*/ 10 h 535"/>
                <a:gd name="T22" fmla="*/ 249 w 309"/>
                <a:gd name="T23" fmla="*/ 4 h 535"/>
                <a:gd name="T24" fmla="*/ 157 w 309"/>
                <a:gd name="T25" fmla="*/ 12 h 535"/>
                <a:gd name="T26" fmla="*/ 92 w 309"/>
                <a:gd name="T27" fmla="*/ 22 h 535"/>
                <a:gd name="T28" fmla="*/ 77 w 309"/>
                <a:gd name="T29" fmla="*/ 45 h 535"/>
                <a:gd name="T30" fmla="*/ 67 w 309"/>
                <a:gd name="T31" fmla="*/ 55 h 535"/>
                <a:gd name="T32" fmla="*/ 61 w 309"/>
                <a:gd name="T33" fmla="*/ 88 h 535"/>
                <a:gd name="T34" fmla="*/ 55 w 309"/>
                <a:gd name="T35" fmla="*/ 94 h 535"/>
                <a:gd name="T36" fmla="*/ 49 w 309"/>
                <a:gd name="T37" fmla="*/ 98 h 535"/>
                <a:gd name="T38" fmla="*/ 38 w 309"/>
                <a:gd name="T39" fmla="*/ 116 h 535"/>
                <a:gd name="T40" fmla="*/ 32 w 309"/>
                <a:gd name="T41" fmla="*/ 131 h 535"/>
                <a:gd name="T42" fmla="*/ 32 w 309"/>
                <a:gd name="T43" fmla="*/ 141 h 535"/>
                <a:gd name="T44" fmla="*/ 28 w 309"/>
                <a:gd name="T45" fmla="*/ 155 h 535"/>
                <a:gd name="T46" fmla="*/ 18 w 309"/>
                <a:gd name="T47" fmla="*/ 168 h 535"/>
                <a:gd name="T48" fmla="*/ 20 w 309"/>
                <a:gd name="T49" fmla="*/ 178 h 535"/>
                <a:gd name="T50" fmla="*/ 28 w 309"/>
                <a:gd name="T51" fmla="*/ 190 h 535"/>
                <a:gd name="T52" fmla="*/ 30 w 309"/>
                <a:gd name="T53" fmla="*/ 209 h 535"/>
                <a:gd name="T54" fmla="*/ 30 w 309"/>
                <a:gd name="T55" fmla="*/ 225 h 535"/>
                <a:gd name="T56" fmla="*/ 34 w 309"/>
                <a:gd name="T57" fmla="*/ 244 h 535"/>
                <a:gd name="T58" fmla="*/ 34 w 309"/>
                <a:gd name="T59" fmla="*/ 256 h 535"/>
                <a:gd name="T60" fmla="*/ 38 w 309"/>
                <a:gd name="T61" fmla="*/ 272 h 535"/>
                <a:gd name="T62" fmla="*/ 34 w 309"/>
                <a:gd name="T63" fmla="*/ 282 h 535"/>
                <a:gd name="T64" fmla="*/ 38 w 309"/>
                <a:gd name="T65" fmla="*/ 295 h 535"/>
                <a:gd name="T66" fmla="*/ 53 w 309"/>
                <a:gd name="T67" fmla="*/ 309 h 535"/>
                <a:gd name="T68" fmla="*/ 51 w 309"/>
                <a:gd name="T69" fmla="*/ 325 h 535"/>
                <a:gd name="T70" fmla="*/ 47 w 309"/>
                <a:gd name="T71" fmla="*/ 342 h 535"/>
                <a:gd name="T72" fmla="*/ 32 w 309"/>
                <a:gd name="T73" fmla="*/ 360 h 535"/>
                <a:gd name="T74" fmla="*/ 18 w 309"/>
                <a:gd name="T75" fmla="*/ 377 h 535"/>
                <a:gd name="T76" fmla="*/ 10 w 309"/>
                <a:gd name="T77" fmla="*/ 403 h 535"/>
                <a:gd name="T78" fmla="*/ 12 w 309"/>
                <a:gd name="T79" fmla="*/ 418 h 535"/>
                <a:gd name="T80" fmla="*/ 0 w 309"/>
                <a:gd name="T81" fmla="*/ 432 h 535"/>
                <a:gd name="T82" fmla="*/ 4 w 309"/>
                <a:gd name="T83" fmla="*/ 440 h 535"/>
                <a:gd name="T84" fmla="*/ 6 w 309"/>
                <a:gd name="T85" fmla="*/ 459 h 535"/>
                <a:gd name="T86" fmla="*/ 90 w 309"/>
                <a:gd name="T87" fmla="*/ 453 h 535"/>
                <a:gd name="T88" fmla="*/ 172 w 309"/>
                <a:gd name="T89" fmla="*/ 444 h 535"/>
                <a:gd name="T90" fmla="*/ 174 w 309"/>
                <a:gd name="T91" fmla="*/ 467 h 535"/>
                <a:gd name="T92" fmla="*/ 176 w 309"/>
                <a:gd name="T93" fmla="*/ 483 h 535"/>
                <a:gd name="T94" fmla="*/ 190 w 309"/>
                <a:gd name="T95" fmla="*/ 502 h 535"/>
                <a:gd name="T96" fmla="*/ 194 w 309"/>
                <a:gd name="T97" fmla="*/ 518 h 535"/>
                <a:gd name="T98" fmla="*/ 206 w 309"/>
                <a:gd name="T99" fmla="*/ 528 h 535"/>
                <a:gd name="T100" fmla="*/ 213 w 309"/>
                <a:gd name="T101" fmla="*/ 528 h 535"/>
                <a:gd name="T102" fmla="*/ 215 w 309"/>
                <a:gd name="T103" fmla="*/ 520 h 535"/>
                <a:gd name="T104" fmla="*/ 221 w 309"/>
                <a:gd name="T105" fmla="*/ 510 h 535"/>
                <a:gd name="T106" fmla="*/ 229 w 309"/>
                <a:gd name="T107" fmla="*/ 512 h 535"/>
                <a:gd name="T108" fmla="*/ 251 w 309"/>
                <a:gd name="T109" fmla="*/ 504 h 535"/>
                <a:gd name="T110" fmla="*/ 256 w 309"/>
                <a:gd name="T111" fmla="*/ 498 h 535"/>
                <a:gd name="T112" fmla="*/ 290 w 309"/>
                <a:gd name="T113" fmla="*/ 498 h 535"/>
                <a:gd name="T114" fmla="*/ 299 w 309"/>
                <a:gd name="T115" fmla="*/ 504 h 535"/>
                <a:gd name="T116" fmla="*/ 309 w 309"/>
                <a:gd name="T117" fmla="*/ 500 h 535"/>
                <a:gd name="T118" fmla="*/ 282 w 309"/>
                <a:gd name="T119" fmla="*/ 514 h 535"/>
                <a:gd name="T120" fmla="*/ 290 w 309"/>
                <a:gd name="T121" fmla="*/ 51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9" h="535">
                  <a:moveTo>
                    <a:pt x="247" y="518"/>
                  </a:moveTo>
                  <a:lnTo>
                    <a:pt x="247" y="520"/>
                  </a:lnTo>
                  <a:lnTo>
                    <a:pt x="245" y="520"/>
                  </a:lnTo>
                  <a:lnTo>
                    <a:pt x="241" y="520"/>
                  </a:lnTo>
                  <a:lnTo>
                    <a:pt x="241" y="522"/>
                  </a:lnTo>
                  <a:lnTo>
                    <a:pt x="243" y="520"/>
                  </a:lnTo>
                  <a:lnTo>
                    <a:pt x="245" y="520"/>
                  </a:lnTo>
                  <a:lnTo>
                    <a:pt x="245" y="522"/>
                  </a:lnTo>
                  <a:lnTo>
                    <a:pt x="245" y="522"/>
                  </a:lnTo>
                  <a:lnTo>
                    <a:pt x="247" y="522"/>
                  </a:lnTo>
                  <a:lnTo>
                    <a:pt x="247" y="522"/>
                  </a:lnTo>
                  <a:lnTo>
                    <a:pt x="245" y="524"/>
                  </a:lnTo>
                  <a:lnTo>
                    <a:pt x="245" y="524"/>
                  </a:lnTo>
                  <a:lnTo>
                    <a:pt x="245" y="524"/>
                  </a:lnTo>
                  <a:lnTo>
                    <a:pt x="247" y="524"/>
                  </a:lnTo>
                  <a:lnTo>
                    <a:pt x="247" y="524"/>
                  </a:lnTo>
                  <a:lnTo>
                    <a:pt x="247" y="524"/>
                  </a:lnTo>
                  <a:lnTo>
                    <a:pt x="249" y="520"/>
                  </a:lnTo>
                  <a:lnTo>
                    <a:pt x="249" y="520"/>
                  </a:lnTo>
                  <a:lnTo>
                    <a:pt x="249" y="518"/>
                  </a:lnTo>
                  <a:lnTo>
                    <a:pt x="249" y="518"/>
                  </a:lnTo>
                  <a:lnTo>
                    <a:pt x="249" y="518"/>
                  </a:lnTo>
                  <a:lnTo>
                    <a:pt x="249" y="518"/>
                  </a:lnTo>
                  <a:lnTo>
                    <a:pt x="247" y="518"/>
                  </a:lnTo>
                  <a:close/>
                  <a:moveTo>
                    <a:pt x="215" y="532"/>
                  </a:moveTo>
                  <a:lnTo>
                    <a:pt x="215" y="535"/>
                  </a:lnTo>
                  <a:lnTo>
                    <a:pt x="217" y="535"/>
                  </a:lnTo>
                  <a:lnTo>
                    <a:pt x="217" y="532"/>
                  </a:lnTo>
                  <a:lnTo>
                    <a:pt x="217" y="532"/>
                  </a:lnTo>
                  <a:lnTo>
                    <a:pt x="215" y="532"/>
                  </a:lnTo>
                  <a:close/>
                  <a:moveTo>
                    <a:pt x="258" y="522"/>
                  </a:moveTo>
                  <a:lnTo>
                    <a:pt x="258" y="522"/>
                  </a:lnTo>
                  <a:lnTo>
                    <a:pt x="260" y="520"/>
                  </a:lnTo>
                  <a:lnTo>
                    <a:pt x="262" y="520"/>
                  </a:lnTo>
                  <a:lnTo>
                    <a:pt x="260" y="520"/>
                  </a:lnTo>
                  <a:lnTo>
                    <a:pt x="258" y="522"/>
                  </a:lnTo>
                  <a:close/>
                  <a:moveTo>
                    <a:pt x="301" y="516"/>
                  </a:moveTo>
                  <a:lnTo>
                    <a:pt x="305" y="516"/>
                  </a:lnTo>
                  <a:lnTo>
                    <a:pt x="307" y="516"/>
                  </a:lnTo>
                  <a:lnTo>
                    <a:pt x="309" y="516"/>
                  </a:lnTo>
                  <a:lnTo>
                    <a:pt x="301" y="516"/>
                  </a:lnTo>
                  <a:lnTo>
                    <a:pt x="301" y="516"/>
                  </a:lnTo>
                  <a:close/>
                  <a:moveTo>
                    <a:pt x="309" y="498"/>
                  </a:moveTo>
                  <a:lnTo>
                    <a:pt x="305" y="477"/>
                  </a:lnTo>
                  <a:lnTo>
                    <a:pt x="305" y="467"/>
                  </a:lnTo>
                  <a:lnTo>
                    <a:pt x="303" y="457"/>
                  </a:lnTo>
                  <a:lnTo>
                    <a:pt x="301" y="446"/>
                  </a:lnTo>
                  <a:lnTo>
                    <a:pt x="299" y="436"/>
                  </a:lnTo>
                  <a:lnTo>
                    <a:pt x="296" y="428"/>
                  </a:lnTo>
                  <a:lnTo>
                    <a:pt x="296" y="418"/>
                  </a:lnTo>
                  <a:lnTo>
                    <a:pt x="292" y="397"/>
                  </a:lnTo>
                  <a:lnTo>
                    <a:pt x="292" y="387"/>
                  </a:lnTo>
                  <a:lnTo>
                    <a:pt x="290" y="377"/>
                  </a:lnTo>
                  <a:lnTo>
                    <a:pt x="288" y="366"/>
                  </a:lnTo>
                  <a:lnTo>
                    <a:pt x="286" y="356"/>
                  </a:lnTo>
                  <a:lnTo>
                    <a:pt x="286" y="346"/>
                  </a:lnTo>
                  <a:lnTo>
                    <a:pt x="284" y="338"/>
                  </a:lnTo>
                  <a:lnTo>
                    <a:pt x="284" y="336"/>
                  </a:lnTo>
                  <a:lnTo>
                    <a:pt x="284" y="334"/>
                  </a:lnTo>
                  <a:lnTo>
                    <a:pt x="284" y="330"/>
                  </a:lnTo>
                  <a:lnTo>
                    <a:pt x="284" y="323"/>
                  </a:lnTo>
                  <a:lnTo>
                    <a:pt x="284" y="315"/>
                  </a:lnTo>
                  <a:lnTo>
                    <a:pt x="284" y="307"/>
                  </a:lnTo>
                  <a:lnTo>
                    <a:pt x="284" y="297"/>
                  </a:lnTo>
                  <a:lnTo>
                    <a:pt x="284" y="287"/>
                  </a:lnTo>
                  <a:lnTo>
                    <a:pt x="284" y="274"/>
                  </a:lnTo>
                  <a:lnTo>
                    <a:pt x="284" y="262"/>
                  </a:lnTo>
                  <a:lnTo>
                    <a:pt x="284" y="250"/>
                  </a:lnTo>
                  <a:lnTo>
                    <a:pt x="284" y="235"/>
                  </a:lnTo>
                  <a:lnTo>
                    <a:pt x="284" y="221"/>
                  </a:lnTo>
                  <a:lnTo>
                    <a:pt x="284" y="207"/>
                  </a:lnTo>
                  <a:lnTo>
                    <a:pt x="284" y="190"/>
                  </a:lnTo>
                  <a:lnTo>
                    <a:pt x="284" y="162"/>
                  </a:lnTo>
                  <a:lnTo>
                    <a:pt x="284" y="145"/>
                  </a:lnTo>
                  <a:lnTo>
                    <a:pt x="284" y="131"/>
                  </a:lnTo>
                  <a:lnTo>
                    <a:pt x="284" y="116"/>
                  </a:lnTo>
                  <a:lnTo>
                    <a:pt x="284" y="102"/>
                  </a:lnTo>
                  <a:lnTo>
                    <a:pt x="284" y="90"/>
                  </a:lnTo>
                  <a:lnTo>
                    <a:pt x="284" y="78"/>
                  </a:lnTo>
                  <a:lnTo>
                    <a:pt x="284" y="65"/>
                  </a:lnTo>
                  <a:lnTo>
                    <a:pt x="284" y="55"/>
                  </a:lnTo>
                  <a:lnTo>
                    <a:pt x="284" y="45"/>
                  </a:lnTo>
                  <a:lnTo>
                    <a:pt x="284" y="37"/>
                  </a:lnTo>
                  <a:lnTo>
                    <a:pt x="284" y="28"/>
                  </a:lnTo>
                  <a:lnTo>
                    <a:pt x="284" y="18"/>
                  </a:lnTo>
                  <a:lnTo>
                    <a:pt x="284" y="16"/>
                  </a:lnTo>
                  <a:lnTo>
                    <a:pt x="284" y="10"/>
                  </a:lnTo>
                  <a:lnTo>
                    <a:pt x="284" y="10"/>
                  </a:lnTo>
                  <a:lnTo>
                    <a:pt x="284" y="10"/>
                  </a:lnTo>
                  <a:lnTo>
                    <a:pt x="280" y="8"/>
                  </a:lnTo>
                  <a:lnTo>
                    <a:pt x="278" y="4"/>
                  </a:lnTo>
                  <a:lnTo>
                    <a:pt x="276" y="0"/>
                  </a:lnTo>
                  <a:lnTo>
                    <a:pt x="276" y="0"/>
                  </a:lnTo>
                  <a:lnTo>
                    <a:pt x="272" y="0"/>
                  </a:lnTo>
                  <a:lnTo>
                    <a:pt x="260" y="2"/>
                  </a:lnTo>
                  <a:lnTo>
                    <a:pt x="249" y="4"/>
                  </a:lnTo>
                  <a:lnTo>
                    <a:pt x="237" y="4"/>
                  </a:lnTo>
                  <a:lnTo>
                    <a:pt x="227" y="6"/>
                  </a:lnTo>
                  <a:lnTo>
                    <a:pt x="215" y="6"/>
                  </a:lnTo>
                  <a:lnTo>
                    <a:pt x="202" y="8"/>
                  </a:lnTo>
                  <a:lnTo>
                    <a:pt x="192" y="8"/>
                  </a:lnTo>
                  <a:lnTo>
                    <a:pt x="180" y="10"/>
                  </a:lnTo>
                  <a:lnTo>
                    <a:pt x="169" y="12"/>
                  </a:lnTo>
                  <a:lnTo>
                    <a:pt x="157" y="12"/>
                  </a:lnTo>
                  <a:lnTo>
                    <a:pt x="145" y="14"/>
                  </a:lnTo>
                  <a:lnTo>
                    <a:pt x="135" y="14"/>
                  </a:lnTo>
                  <a:lnTo>
                    <a:pt x="122" y="16"/>
                  </a:lnTo>
                  <a:lnTo>
                    <a:pt x="112" y="16"/>
                  </a:lnTo>
                  <a:lnTo>
                    <a:pt x="100" y="18"/>
                  </a:lnTo>
                  <a:lnTo>
                    <a:pt x="88" y="18"/>
                  </a:lnTo>
                  <a:lnTo>
                    <a:pt x="90" y="18"/>
                  </a:lnTo>
                  <a:lnTo>
                    <a:pt x="92" y="22"/>
                  </a:lnTo>
                  <a:lnTo>
                    <a:pt x="92" y="26"/>
                  </a:lnTo>
                  <a:lnTo>
                    <a:pt x="90" y="30"/>
                  </a:lnTo>
                  <a:lnTo>
                    <a:pt x="86" y="32"/>
                  </a:lnTo>
                  <a:lnTo>
                    <a:pt x="75" y="39"/>
                  </a:lnTo>
                  <a:lnTo>
                    <a:pt x="75" y="39"/>
                  </a:lnTo>
                  <a:lnTo>
                    <a:pt x="75" y="41"/>
                  </a:lnTo>
                  <a:lnTo>
                    <a:pt x="77" y="43"/>
                  </a:lnTo>
                  <a:lnTo>
                    <a:pt x="77" y="45"/>
                  </a:lnTo>
                  <a:lnTo>
                    <a:pt x="75" y="47"/>
                  </a:lnTo>
                  <a:lnTo>
                    <a:pt x="75" y="49"/>
                  </a:lnTo>
                  <a:lnTo>
                    <a:pt x="73" y="49"/>
                  </a:lnTo>
                  <a:lnTo>
                    <a:pt x="71" y="49"/>
                  </a:lnTo>
                  <a:lnTo>
                    <a:pt x="69" y="47"/>
                  </a:lnTo>
                  <a:lnTo>
                    <a:pt x="69" y="49"/>
                  </a:lnTo>
                  <a:lnTo>
                    <a:pt x="67" y="51"/>
                  </a:lnTo>
                  <a:lnTo>
                    <a:pt x="67" y="55"/>
                  </a:lnTo>
                  <a:lnTo>
                    <a:pt x="67" y="59"/>
                  </a:lnTo>
                  <a:lnTo>
                    <a:pt x="69" y="65"/>
                  </a:lnTo>
                  <a:lnTo>
                    <a:pt x="69" y="75"/>
                  </a:lnTo>
                  <a:lnTo>
                    <a:pt x="69" y="80"/>
                  </a:lnTo>
                  <a:lnTo>
                    <a:pt x="69" y="82"/>
                  </a:lnTo>
                  <a:lnTo>
                    <a:pt x="65" y="86"/>
                  </a:lnTo>
                  <a:lnTo>
                    <a:pt x="63" y="88"/>
                  </a:lnTo>
                  <a:lnTo>
                    <a:pt x="61" y="88"/>
                  </a:lnTo>
                  <a:lnTo>
                    <a:pt x="57" y="90"/>
                  </a:lnTo>
                  <a:lnTo>
                    <a:pt x="55" y="90"/>
                  </a:lnTo>
                  <a:lnTo>
                    <a:pt x="55" y="90"/>
                  </a:lnTo>
                  <a:lnTo>
                    <a:pt x="53" y="88"/>
                  </a:lnTo>
                  <a:lnTo>
                    <a:pt x="53" y="90"/>
                  </a:lnTo>
                  <a:lnTo>
                    <a:pt x="53" y="90"/>
                  </a:lnTo>
                  <a:lnTo>
                    <a:pt x="55" y="92"/>
                  </a:lnTo>
                  <a:lnTo>
                    <a:pt x="55" y="94"/>
                  </a:lnTo>
                  <a:lnTo>
                    <a:pt x="55" y="94"/>
                  </a:lnTo>
                  <a:lnTo>
                    <a:pt x="55" y="96"/>
                  </a:lnTo>
                  <a:lnTo>
                    <a:pt x="55" y="98"/>
                  </a:lnTo>
                  <a:lnTo>
                    <a:pt x="53" y="98"/>
                  </a:lnTo>
                  <a:lnTo>
                    <a:pt x="53" y="100"/>
                  </a:lnTo>
                  <a:lnTo>
                    <a:pt x="53" y="100"/>
                  </a:lnTo>
                  <a:lnTo>
                    <a:pt x="51" y="98"/>
                  </a:lnTo>
                  <a:lnTo>
                    <a:pt x="49" y="98"/>
                  </a:lnTo>
                  <a:lnTo>
                    <a:pt x="49" y="98"/>
                  </a:lnTo>
                  <a:lnTo>
                    <a:pt x="49" y="100"/>
                  </a:lnTo>
                  <a:lnTo>
                    <a:pt x="47" y="108"/>
                  </a:lnTo>
                  <a:lnTo>
                    <a:pt x="45" y="108"/>
                  </a:lnTo>
                  <a:lnTo>
                    <a:pt x="45" y="110"/>
                  </a:lnTo>
                  <a:lnTo>
                    <a:pt x="38" y="112"/>
                  </a:lnTo>
                  <a:lnTo>
                    <a:pt x="38" y="114"/>
                  </a:lnTo>
                  <a:lnTo>
                    <a:pt x="38" y="116"/>
                  </a:lnTo>
                  <a:lnTo>
                    <a:pt x="45" y="118"/>
                  </a:lnTo>
                  <a:lnTo>
                    <a:pt x="47" y="123"/>
                  </a:lnTo>
                  <a:lnTo>
                    <a:pt x="45" y="125"/>
                  </a:lnTo>
                  <a:lnTo>
                    <a:pt x="43" y="127"/>
                  </a:lnTo>
                  <a:lnTo>
                    <a:pt x="43" y="127"/>
                  </a:lnTo>
                  <a:lnTo>
                    <a:pt x="40" y="127"/>
                  </a:lnTo>
                  <a:lnTo>
                    <a:pt x="38" y="127"/>
                  </a:lnTo>
                  <a:lnTo>
                    <a:pt x="32" y="131"/>
                  </a:lnTo>
                  <a:lnTo>
                    <a:pt x="28" y="133"/>
                  </a:lnTo>
                  <a:lnTo>
                    <a:pt x="28" y="133"/>
                  </a:lnTo>
                  <a:lnTo>
                    <a:pt x="28" y="135"/>
                  </a:lnTo>
                  <a:lnTo>
                    <a:pt x="28" y="135"/>
                  </a:lnTo>
                  <a:lnTo>
                    <a:pt x="30" y="135"/>
                  </a:lnTo>
                  <a:lnTo>
                    <a:pt x="32" y="137"/>
                  </a:lnTo>
                  <a:lnTo>
                    <a:pt x="32" y="139"/>
                  </a:lnTo>
                  <a:lnTo>
                    <a:pt x="32" y="141"/>
                  </a:lnTo>
                  <a:lnTo>
                    <a:pt x="30" y="143"/>
                  </a:lnTo>
                  <a:lnTo>
                    <a:pt x="32" y="147"/>
                  </a:lnTo>
                  <a:lnTo>
                    <a:pt x="32" y="149"/>
                  </a:lnTo>
                  <a:lnTo>
                    <a:pt x="32" y="151"/>
                  </a:lnTo>
                  <a:lnTo>
                    <a:pt x="32" y="153"/>
                  </a:lnTo>
                  <a:lnTo>
                    <a:pt x="32" y="153"/>
                  </a:lnTo>
                  <a:lnTo>
                    <a:pt x="28" y="155"/>
                  </a:lnTo>
                  <a:lnTo>
                    <a:pt x="28" y="155"/>
                  </a:lnTo>
                  <a:lnTo>
                    <a:pt x="28" y="155"/>
                  </a:lnTo>
                  <a:lnTo>
                    <a:pt x="26" y="157"/>
                  </a:lnTo>
                  <a:lnTo>
                    <a:pt x="24" y="157"/>
                  </a:lnTo>
                  <a:lnTo>
                    <a:pt x="24" y="159"/>
                  </a:lnTo>
                  <a:lnTo>
                    <a:pt x="22" y="164"/>
                  </a:lnTo>
                  <a:lnTo>
                    <a:pt x="20" y="166"/>
                  </a:lnTo>
                  <a:lnTo>
                    <a:pt x="18" y="166"/>
                  </a:lnTo>
                  <a:lnTo>
                    <a:pt x="18" y="168"/>
                  </a:lnTo>
                  <a:lnTo>
                    <a:pt x="20" y="170"/>
                  </a:lnTo>
                  <a:lnTo>
                    <a:pt x="24" y="170"/>
                  </a:lnTo>
                  <a:lnTo>
                    <a:pt x="26" y="172"/>
                  </a:lnTo>
                  <a:lnTo>
                    <a:pt x="26" y="174"/>
                  </a:lnTo>
                  <a:lnTo>
                    <a:pt x="26" y="176"/>
                  </a:lnTo>
                  <a:lnTo>
                    <a:pt x="24" y="178"/>
                  </a:lnTo>
                  <a:lnTo>
                    <a:pt x="22" y="178"/>
                  </a:lnTo>
                  <a:lnTo>
                    <a:pt x="20" y="178"/>
                  </a:lnTo>
                  <a:lnTo>
                    <a:pt x="18" y="180"/>
                  </a:lnTo>
                  <a:lnTo>
                    <a:pt x="18" y="182"/>
                  </a:lnTo>
                  <a:lnTo>
                    <a:pt x="20" y="182"/>
                  </a:lnTo>
                  <a:lnTo>
                    <a:pt x="22" y="184"/>
                  </a:lnTo>
                  <a:lnTo>
                    <a:pt x="24" y="184"/>
                  </a:lnTo>
                  <a:lnTo>
                    <a:pt x="26" y="186"/>
                  </a:lnTo>
                  <a:lnTo>
                    <a:pt x="28" y="188"/>
                  </a:lnTo>
                  <a:lnTo>
                    <a:pt x="28" y="190"/>
                  </a:lnTo>
                  <a:lnTo>
                    <a:pt x="30" y="192"/>
                  </a:lnTo>
                  <a:lnTo>
                    <a:pt x="30" y="196"/>
                  </a:lnTo>
                  <a:lnTo>
                    <a:pt x="28" y="198"/>
                  </a:lnTo>
                  <a:lnTo>
                    <a:pt x="26" y="203"/>
                  </a:lnTo>
                  <a:lnTo>
                    <a:pt x="26" y="205"/>
                  </a:lnTo>
                  <a:lnTo>
                    <a:pt x="26" y="207"/>
                  </a:lnTo>
                  <a:lnTo>
                    <a:pt x="28" y="207"/>
                  </a:lnTo>
                  <a:lnTo>
                    <a:pt x="30" y="209"/>
                  </a:lnTo>
                  <a:lnTo>
                    <a:pt x="32" y="209"/>
                  </a:lnTo>
                  <a:lnTo>
                    <a:pt x="32" y="211"/>
                  </a:lnTo>
                  <a:lnTo>
                    <a:pt x="32" y="217"/>
                  </a:lnTo>
                  <a:lnTo>
                    <a:pt x="34" y="219"/>
                  </a:lnTo>
                  <a:lnTo>
                    <a:pt x="34" y="221"/>
                  </a:lnTo>
                  <a:lnTo>
                    <a:pt x="34" y="223"/>
                  </a:lnTo>
                  <a:lnTo>
                    <a:pt x="32" y="225"/>
                  </a:lnTo>
                  <a:lnTo>
                    <a:pt x="30" y="225"/>
                  </a:lnTo>
                  <a:lnTo>
                    <a:pt x="30" y="225"/>
                  </a:lnTo>
                  <a:lnTo>
                    <a:pt x="28" y="227"/>
                  </a:lnTo>
                  <a:lnTo>
                    <a:pt x="30" y="237"/>
                  </a:lnTo>
                  <a:lnTo>
                    <a:pt x="30" y="241"/>
                  </a:lnTo>
                  <a:lnTo>
                    <a:pt x="30" y="244"/>
                  </a:lnTo>
                  <a:lnTo>
                    <a:pt x="32" y="244"/>
                  </a:lnTo>
                  <a:lnTo>
                    <a:pt x="32" y="244"/>
                  </a:lnTo>
                  <a:lnTo>
                    <a:pt x="34" y="244"/>
                  </a:lnTo>
                  <a:lnTo>
                    <a:pt x="36" y="244"/>
                  </a:lnTo>
                  <a:lnTo>
                    <a:pt x="36" y="246"/>
                  </a:lnTo>
                  <a:lnTo>
                    <a:pt x="38" y="248"/>
                  </a:lnTo>
                  <a:lnTo>
                    <a:pt x="38" y="250"/>
                  </a:lnTo>
                  <a:lnTo>
                    <a:pt x="36" y="252"/>
                  </a:lnTo>
                  <a:lnTo>
                    <a:pt x="36" y="254"/>
                  </a:lnTo>
                  <a:lnTo>
                    <a:pt x="34" y="254"/>
                  </a:lnTo>
                  <a:lnTo>
                    <a:pt x="34" y="256"/>
                  </a:lnTo>
                  <a:lnTo>
                    <a:pt x="32" y="260"/>
                  </a:lnTo>
                  <a:lnTo>
                    <a:pt x="32" y="264"/>
                  </a:lnTo>
                  <a:lnTo>
                    <a:pt x="32" y="266"/>
                  </a:lnTo>
                  <a:lnTo>
                    <a:pt x="34" y="266"/>
                  </a:lnTo>
                  <a:lnTo>
                    <a:pt x="38" y="268"/>
                  </a:lnTo>
                  <a:lnTo>
                    <a:pt x="40" y="268"/>
                  </a:lnTo>
                  <a:lnTo>
                    <a:pt x="40" y="270"/>
                  </a:lnTo>
                  <a:lnTo>
                    <a:pt x="38" y="272"/>
                  </a:lnTo>
                  <a:lnTo>
                    <a:pt x="38" y="272"/>
                  </a:lnTo>
                  <a:lnTo>
                    <a:pt x="34" y="274"/>
                  </a:lnTo>
                  <a:lnTo>
                    <a:pt x="32" y="274"/>
                  </a:lnTo>
                  <a:lnTo>
                    <a:pt x="32" y="276"/>
                  </a:lnTo>
                  <a:lnTo>
                    <a:pt x="32" y="278"/>
                  </a:lnTo>
                  <a:lnTo>
                    <a:pt x="32" y="280"/>
                  </a:lnTo>
                  <a:lnTo>
                    <a:pt x="34" y="282"/>
                  </a:lnTo>
                  <a:lnTo>
                    <a:pt x="34" y="282"/>
                  </a:lnTo>
                  <a:lnTo>
                    <a:pt x="36" y="284"/>
                  </a:lnTo>
                  <a:lnTo>
                    <a:pt x="38" y="284"/>
                  </a:lnTo>
                  <a:lnTo>
                    <a:pt x="38" y="287"/>
                  </a:lnTo>
                  <a:lnTo>
                    <a:pt x="40" y="287"/>
                  </a:lnTo>
                  <a:lnTo>
                    <a:pt x="38" y="289"/>
                  </a:lnTo>
                  <a:lnTo>
                    <a:pt x="38" y="291"/>
                  </a:lnTo>
                  <a:lnTo>
                    <a:pt x="38" y="291"/>
                  </a:lnTo>
                  <a:lnTo>
                    <a:pt x="38" y="295"/>
                  </a:lnTo>
                  <a:lnTo>
                    <a:pt x="40" y="297"/>
                  </a:lnTo>
                  <a:lnTo>
                    <a:pt x="40" y="299"/>
                  </a:lnTo>
                  <a:lnTo>
                    <a:pt x="45" y="301"/>
                  </a:lnTo>
                  <a:lnTo>
                    <a:pt x="47" y="301"/>
                  </a:lnTo>
                  <a:lnTo>
                    <a:pt x="49" y="303"/>
                  </a:lnTo>
                  <a:lnTo>
                    <a:pt x="51" y="307"/>
                  </a:lnTo>
                  <a:lnTo>
                    <a:pt x="51" y="307"/>
                  </a:lnTo>
                  <a:lnTo>
                    <a:pt x="53" y="309"/>
                  </a:lnTo>
                  <a:lnTo>
                    <a:pt x="55" y="309"/>
                  </a:lnTo>
                  <a:lnTo>
                    <a:pt x="57" y="309"/>
                  </a:lnTo>
                  <a:lnTo>
                    <a:pt x="59" y="311"/>
                  </a:lnTo>
                  <a:lnTo>
                    <a:pt x="59" y="313"/>
                  </a:lnTo>
                  <a:lnTo>
                    <a:pt x="57" y="313"/>
                  </a:lnTo>
                  <a:lnTo>
                    <a:pt x="57" y="313"/>
                  </a:lnTo>
                  <a:lnTo>
                    <a:pt x="55" y="317"/>
                  </a:lnTo>
                  <a:lnTo>
                    <a:pt x="51" y="325"/>
                  </a:lnTo>
                  <a:lnTo>
                    <a:pt x="49" y="332"/>
                  </a:lnTo>
                  <a:lnTo>
                    <a:pt x="45" y="332"/>
                  </a:lnTo>
                  <a:lnTo>
                    <a:pt x="43" y="332"/>
                  </a:lnTo>
                  <a:lnTo>
                    <a:pt x="43" y="334"/>
                  </a:lnTo>
                  <a:lnTo>
                    <a:pt x="43" y="334"/>
                  </a:lnTo>
                  <a:lnTo>
                    <a:pt x="43" y="334"/>
                  </a:lnTo>
                  <a:lnTo>
                    <a:pt x="47" y="338"/>
                  </a:lnTo>
                  <a:lnTo>
                    <a:pt x="47" y="342"/>
                  </a:lnTo>
                  <a:lnTo>
                    <a:pt x="45" y="346"/>
                  </a:lnTo>
                  <a:lnTo>
                    <a:pt x="43" y="348"/>
                  </a:lnTo>
                  <a:lnTo>
                    <a:pt x="38" y="350"/>
                  </a:lnTo>
                  <a:lnTo>
                    <a:pt x="38" y="350"/>
                  </a:lnTo>
                  <a:lnTo>
                    <a:pt x="38" y="350"/>
                  </a:lnTo>
                  <a:lnTo>
                    <a:pt x="36" y="354"/>
                  </a:lnTo>
                  <a:lnTo>
                    <a:pt x="36" y="354"/>
                  </a:lnTo>
                  <a:lnTo>
                    <a:pt x="32" y="360"/>
                  </a:lnTo>
                  <a:lnTo>
                    <a:pt x="30" y="360"/>
                  </a:lnTo>
                  <a:lnTo>
                    <a:pt x="28" y="362"/>
                  </a:lnTo>
                  <a:lnTo>
                    <a:pt x="26" y="362"/>
                  </a:lnTo>
                  <a:lnTo>
                    <a:pt x="24" y="364"/>
                  </a:lnTo>
                  <a:lnTo>
                    <a:pt x="22" y="366"/>
                  </a:lnTo>
                  <a:lnTo>
                    <a:pt x="22" y="369"/>
                  </a:lnTo>
                  <a:lnTo>
                    <a:pt x="20" y="373"/>
                  </a:lnTo>
                  <a:lnTo>
                    <a:pt x="18" y="377"/>
                  </a:lnTo>
                  <a:lnTo>
                    <a:pt x="18" y="379"/>
                  </a:lnTo>
                  <a:lnTo>
                    <a:pt x="18" y="381"/>
                  </a:lnTo>
                  <a:lnTo>
                    <a:pt x="18" y="391"/>
                  </a:lnTo>
                  <a:lnTo>
                    <a:pt x="18" y="393"/>
                  </a:lnTo>
                  <a:lnTo>
                    <a:pt x="18" y="395"/>
                  </a:lnTo>
                  <a:lnTo>
                    <a:pt x="18" y="395"/>
                  </a:lnTo>
                  <a:lnTo>
                    <a:pt x="12" y="401"/>
                  </a:lnTo>
                  <a:lnTo>
                    <a:pt x="10" y="403"/>
                  </a:lnTo>
                  <a:lnTo>
                    <a:pt x="10" y="409"/>
                  </a:lnTo>
                  <a:lnTo>
                    <a:pt x="10" y="409"/>
                  </a:lnTo>
                  <a:lnTo>
                    <a:pt x="12" y="409"/>
                  </a:lnTo>
                  <a:lnTo>
                    <a:pt x="12" y="414"/>
                  </a:lnTo>
                  <a:lnTo>
                    <a:pt x="14" y="414"/>
                  </a:lnTo>
                  <a:lnTo>
                    <a:pt x="14" y="416"/>
                  </a:lnTo>
                  <a:lnTo>
                    <a:pt x="12" y="416"/>
                  </a:lnTo>
                  <a:lnTo>
                    <a:pt x="12" y="418"/>
                  </a:lnTo>
                  <a:lnTo>
                    <a:pt x="12" y="424"/>
                  </a:lnTo>
                  <a:lnTo>
                    <a:pt x="12" y="426"/>
                  </a:lnTo>
                  <a:lnTo>
                    <a:pt x="10" y="428"/>
                  </a:lnTo>
                  <a:lnTo>
                    <a:pt x="8" y="428"/>
                  </a:lnTo>
                  <a:lnTo>
                    <a:pt x="4" y="428"/>
                  </a:lnTo>
                  <a:lnTo>
                    <a:pt x="2" y="428"/>
                  </a:lnTo>
                  <a:lnTo>
                    <a:pt x="0" y="430"/>
                  </a:lnTo>
                  <a:lnTo>
                    <a:pt x="0" y="432"/>
                  </a:lnTo>
                  <a:lnTo>
                    <a:pt x="2" y="434"/>
                  </a:lnTo>
                  <a:lnTo>
                    <a:pt x="4" y="434"/>
                  </a:lnTo>
                  <a:lnTo>
                    <a:pt x="4" y="436"/>
                  </a:lnTo>
                  <a:lnTo>
                    <a:pt x="4" y="436"/>
                  </a:lnTo>
                  <a:lnTo>
                    <a:pt x="4" y="438"/>
                  </a:lnTo>
                  <a:lnTo>
                    <a:pt x="4" y="438"/>
                  </a:lnTo>
                  <a:lnTo>
                    <a:pt x="4" y="438"/>
                  </a:lnTo>
                  <a:lnTo>
                    <a:pt x="4" y="440"/>
                  </a:lnTo>
                  <a:lnTo>
                    <a:pt x="4" y="442"/>
                  </a:lnTo>
                  <a:lnTo>
                    <a:pt x="4" y="442"/>
                  </a:lnTo>
                  <a:lnTo>
                    <a:pt x="4" y="446"/>
                  </a:lnTo>
                  <a:lnTo>
                    <a:pt x="8" y="448"/>
                  </a:lnTo>
                  <a:lnTo>
                    <a:pt x="8" y="453"/>
                  </a:lnTo>
                  <a:lnTo>
                    <a:pt x="2" y="459"/>
                  </a:lnTo>
                  <a:lnTo>
                    <a:pt x="2" y="459"/>
                  </a:lnTo>
                  <a:lnTo>
                    <a:pt x="6" y="459"/>
                  </a:lnTo>
                  <a:lnTo>
                    <a:pt x="8" y="459"/>
                  </a:lnTo>
                  <a:lnTo>
                    <a:pt x="14" y="459"/>
                  </a:lnTo>
                  <a:lnTo>
                    <a:pt x="22" y="457"/>
                  </a:lnTo>
                  <a:lnTo>
                    <a:pt x="32" y="457"/>
                  </a:lnTo>
                  <a:lnTo>
                    <a:pt x="45" y="455"/>
                  </a:lnTo>
                  <a:lnTo>
                    <a:pt x="59" y="455"/>
                  </a:lnTo>
                  <a:lnTo>
                    <a:pt x="73" y="453"/>
                  </a:lnTo>
                  <a:lnTo>
                    <a:pt x="90" y="453"/>
                  </a:lnTo>
                  <a:lnTo>
                    <a:pt x="104" y="450"/>
                  </a:lnTo>
                  <a:lnTo>
                    <a:pt x="118" y="448"/>
                  </a:lnTo>
                  <a:lnTo>
                    <a:pt x="133" y="448"/>
                  </a:lnTo>
                  <a:lnTo>
                    <a:pt x="145" y="446"/>
                  </a:lnTo>
                  <a:lnTo>
                    <a:pt x="155" y="446"/>
                  </a:lnTo>
                  <a:lnTo>
                    <a:pt x="163" y="444"/>
                  </a:lnTo>
                  <a:lnTo>
                    <a:pt x="169" y="444"/>
                  </a:lnTo>
                  <a:lnTo>
                    <a:pt x="172" y="444"/>
                  </a:lnTo>
                  <a:lnTo>
                    <a:pt x="176" y="444"/>
                  </a:lnTo>
                  <a:lnTo>
                    <a:pt x="178" y="444"/>
                  </a:lnTo>
                  <a:lnTo>
                    <a:pt x="180" y="444"/>
                  </a:lnTo>
                  <a:lnTo>
                    <a:pt x="180" y="448"/>
                  </a:lnTo>
                  <a:lnTo>
                    <a:pt x="178" y="453"/>
                  </a:lnTo>
                  <a:lnTo>
                    <a:pt x="176" y="457"/>
                  </a:lnTo>
                  <a:lnTo>
                    <a:pt x="176" y="463"/>
                  </a:lnTo>
                  <a:lnTo>
                    <a:pt x="174" y="467"/>
                  </a:lnTo>
                  <a:lnTo>
                    <a:pt x="174" y="469"/>
                  </a:lnTo>
                  <a:lnTo>
                    <a:pt x="174" y="471"/>
                  </a:lnTo>
                  <a:lnTo>
                    <a:pt x="172" y="475"/>
                  </a:lnTo>
                  <a:lnTo>
                    <a:pt x="172" y="477"/>
                  </a:lnTo>
                  <a:lnTo>
                    <a:pt x="172" y="479"/>
                  </a:lnTo>
                  <a:lnTo>
                    <a:pt x="174" y="481"/>
                  </a:lnTo>
                  <a:lnTo>
                    <a:pt x="174" y="481"/>
                  </a:lnTo>
                  <a:lnTo>
                    <a:pt x="176" y="483"/>
                  </a:lnTo>
                  <a:lnTo>
                    <a:pt x="174" y="485"/>
                  </a:lnTo>
                  <a:lnTo>
                    <a:pt x="178" y="491"/>
                  </a:lnTo>
                  <a:lnTo>
                    <a:pt x="178" y="491"/>
                  </a:lnTo>
                  <a:lnTo>
                    <a:pt x="182" y="494"/>
                  </a:lnTo>
                  <a:lnTo>
                    <a:pt x="184" y="494"/>
                  </a:lnTo>
                  <a:lnTo>
                    <a:pt x="184" y="498"/>
                  </a:lnTo>
                  <a:lnTo>
                    <a:pt x="188" y="500"/>
                  </a:lnTo>
                  <a:lnTo>
                    <a:pt x="190" y="502"/>
                  </a:lnTo>
                  <a:lnTo>
                    <a:pt x="190" y="502"/>
                  </a:lnTo>
                  <a:lnTo>
                    <a:pt x="190" y="504"/>
                  </a:lnTo>
                  <a:lnTo>
                    <a:pt x="190" y="506"/>
                  </a:lnTo>
                  <a:lnTo>
                    <a:pt x="190" y="506"/>
                  </a:lnTo>
                  <a:lnTo>
                    <a:pt x="190" y="508"/>
                  </a:lnTo>
                  <a:lnTo>
                    <a:pt x="194" y="512"/>
                  </a:lnTo>
                  <a:lnTo>
                    <a:pt x="194" y="514"/>
                  </a:lnTo>
                  <a:lnTo>
                    <a:pt x="194" y="518"/>
                  </a:lnTo>
                  <a:lnTo>
                    <a:pt x="196" y="520"/>
                  </a:lnTo>
                  <a:lnTo>
                    <a:pt x="200" y="526"/>
                  </a:lnTo>
                  <a:lnTo>
                    <a:pt x="202" y="528"/>
                  </a:lnTo>
                  <a:lnTo>
                    <a:pt x="202" y="528"/>
                  </a:lnTo>
                  <a:lnTo>
                    <a:pt x="204" y="528"/>
                  </a:lnTo>
                  <a:lnTo>
                    <a:pt x="206" y="528"/>
                  </a:lnTo>
                  <a:lnTo>
                    <a:pt x="206" y="528"/>
                  </a:lnTo>
                  <a:lnTo>
                    <a:pt x="206" y="528"/>
                  </a:lnTo>
                  <a:lnTo>
                    <a:pt x="206" y="528"/>
                  </a:lnTo>
                  <a:lnTo>
                    <a:pt x="208" y="528"/>
                  </a:lnTo>
                  <a:lnTo>
                    <a:pt x="208" y="528"/>
                  </a:lnTo>
                  <a:lnTo>
                    <a:pt x="210" y="528"/>
                  </a:lnTo>
                  <a:lnTo>
                    <a:pt x="210" y="526"/>
                  </a:lnTo>
                  <a:lnTo>
                    <a:pt x="213" y="528"/>
                  </a:lnTo>
                  <a:lnTo>
                    <a:pt x="213" y="528"/>
                  </a:lnTo>
                  <a:lnTo>
                    <a:pt x="213" y="528"/>
                  </a:lnTo>
                  <a:lnTo>
                    <a:pt x="213" y="528"/>
                  </a:lnTo>
                  <a:lnTo>
                    <a:pt x="215" y="528"/>
                  </a:lnTo>
                  <a:lnTo>
                    <a:pt x="215" y="528"/>
                  </a:lnTo>
                  <a:lnTo>
                    <a:pt x="215" y="526"/>
                  </a:lnTo>
                  <a:lnTo>
                    <a:pt x="215" y="524"/>
                  </a:lnTo>
                  <a:lnTo>
                    <a:pt x="217" y="522"/>
                  </a:lnTo>
                  <a:lnTo>
                    <a:pt x="217" y="522"/>
                  </a:lnTo>
                  <a:lnTo>
                    <a:pt x="215" y="520"/>
                  </a:lnTo>
                  <a:lnTo>
                    <a:pt x="223" y="514"/>
                  </a:lnTo>
                  <a:lnTo>
                    <a:pt x="225" y="514"/>
                  </a:lnTo>
                  <a:lnTo>
                    <a:pt x="225" y="512"/>
                  </a:lnTo>
                  <a:lnTo>
                    <a:pt x="225" y="510"/>
                  </a:lnTo>
                  <a:lnTo>
                    <a:pt x="223" y="510"/>
                  </a:lnTo>
                  <a:lnTo>
                    <a:pt x="221" y="510"/>
                  </a:lnTo>
                  <a:lnTo>
                    <a:pt x="221" y="510"/>
                  </a:lnTo>
                  <a:lnTo>
                    <a:pt x="221" y="510"/>
                  </a:lnTo>
                  <a:lnTo>
                    <a:pt x="221" y="508"/>
                  </a:lnTo>
                  <a:lnTo>
                    <a:pt x="223" y="508"/>
                  </a:lnTo>
                  <a:lnTo>
                    <a:pt x="223" y="506"/>
                  </a:lnTo>
                  <a:lnTo>
                    <a:pt x="225" y="506"/>
                  </a:lnTo>
                  <a:lnTo>
                    <a:pt x="229" y="508"/>
                  </a:lnTo>
                  <a:lnTo>
                    <a:pt x="231" y="510"/>
                  </a:lnTo>
                  <a:lnTo>
                    <a:pt x="229" y="510"/>
                  </a:lnTo>
                  <a:lnTo>
                    <a:pt x="229" y="512"/>
                  </a:lnTo>
                  <a:lnTo>
                    <a:pt x="229" y="512"/>
                  </a:lnTo>
                  <a:lnTo>
                    <a:pt x="231" y="512"/>
                  </a:lnTo>
                  <a:lnTo>
                    <a:pt x="231" y="512"/>
                  </a:lnTo>
                  <a:lnTo>
                    <a:pt x="237" y="510"/>
                  </a:lnTo>
                  <a:lnTo>
                    <a:pt x="243" y="508"/>
                  </a:lnTo>
                  <a:lnTo>
                    <a:pt x="249" y="506"/>
                  </a:lnTo>
                  <a:lnTo>
                    <a:pt x="251" y="504"/>
                  </a:lnTo>
                  <a:lnTo>
                    <a:pt x="251" y="504"/>
                  </a:lnTo>
                  <a:lnTo>
                    <a:pt x="256" y="502"/>
                  </a:lnTo>
                  <a:lnTo>
                    <a:pt x="256" y="502"/>
                  </a:lnTo>
                  <a:lnTo>
                    <a:pt x="262" y="502"/>
                  </a:lnTo>
                  <a:lnTo>
                    <a:pt x="264" y="502"/>
                  </a:lnTo>
                  <a:lnTo>
                    <a:pt x="266" y="500"/>
                  </a:lnTo>
                  <a:lnTo>
                    <a:pt x="253" y="500"/>
                  </a:lnTo>
                  <a:lnTo>
                    <a:pt x="253" y="498"/>
                  </a:lnTo>
                  <a:lnTo>
                    <a:pt x="256" y="498"/>
                  </a:lnTo>
                  <a:lnTo>
                    <a:pt x="258" y="498"/>
                  </a:lnTo>
                  <a:lnTo>
                    <a:pt x="260" y="496"/>
                  </a:lnTo>
                  <a:lnTo>
                    <a:pt x="268" y="498"/>
                  </a:lnTo>
                  <a:lnTo>
                    <a:pt x="278" y="504"/>
                  </a:lnTo>
                  <a:lnTo>
                    <a:pt x="280" y="504"/>
                  </a:lnTo>
                  <a:lnTo>
                    <a:pt x="284" y="504"/>
                  </a:lnTo>
                  <a:lnTo>
                    <a:pt x="288" y="502"/>
                  </a:lnTo>
                  <a:lnTo>
                    <a:pt x="290" y="498"/>
                  </a:lnTo>
                  <a:lnTo>
                    <a:pt x="290" y="498"/>
                  </a:lnTo>
                  <a:lnTo>
                    <a:pt x="290" y="500"/>
                  </a:lnTo>
                  <a:lnTo>
                    <a:pt x="292" y="500"/>
                  </a:lnTo>
                  <a:lnTo>
                    <a:pt x="294" y="502"/>
                  </a:lnTo>
                  <a:lnTo>
                    <a:pt x="294" y="504"/>
                  </a:lnTo>
                  <a:lnTo>
                    <a:pt x="296" y="504"/>
                  </a:lnTo>
                  <a:lnTo>
                    <a:pt x="296" y="504"/>
                  </a:lnTo>
                  <a:lnTo>
                    <a:pt x="299" y="504"/>
                  </a:lnTo>
                  <a:lnTo>
                    <a:pt x="301" y="504"/>
                  </a:lnTo>
                  <a:lnTo>
                    <a:pt x="303" y="504"/>
                  </a:lnTo>
                  <a:lnTo>
                    <a:pt x="305" y="504"/>
                  </a:lnTo>
                  <a:lnTo>
                    <a:pt x="305" y="504"/>
                  </a:lnTo>
                  <a:lnTo>
                    <a:pt x="305" y="502"/>
                  </a:lnTo>
                  <a:lnTo>
                    <a:pt x="307" y="502"/>
                  </a:lnTo>
                  <a:lnTo>
                    <a:pt x="307" y="502"/>
                  </a:lnTo>
                  <a:lnTo>
                    <a:pt x="309" y="500"/>
                  </a:lnTo>
                  <a:lnTo>
                    <a:pt x="309" y="500"/>
                  </a:lnTo>
                  <a:lnTo>
                    <a:pt x="309" y="498"/>
                  </a:lnTo>
                  <a:lnTo>
                    <a:pt x="309" y="498"/>
                  </a:lnTo>
                  <a:lnTo>
                    <a:pt x="309" y="498"/>
                  </a:lnTo>
                  <a:close/>
                  <a:moveTo>
                    <a:pt x="290" y="516"/>
                  </a:moveTo>
                  <a:lnTo>
                    <a:pt x="288" y="516"/>
                  </a:lnTo>
                  <a:lnTo>
                    <a:pt x="286" y="514"/>
                  </a:lnTo>
                  <a:lnTo>
                    <a:pt x="282" y="514"/>
                  </a:lnTo>
                  <a:lnTo>
                    <a:pt x="280" y="514"/>
                  </a:lnTo>
                  <a:lnTo>
                    <a:pt x="278" y="516"/>
                  </a:lnTo>
                  <a:lnTo>
                    <a:pt x="278" y="516"/>
                  </a:lnTo>
                  <a:lnTo>
                    <a:pt x="296" y="516"/>
                  </a:lnTo>
                  <a:lnTo>
                    <a:pt x="296" y="516"/>
                  </a:lnTo>
                  <a:lnTo>
                    <a:pt x="299" y="516"/>
                  </a:lnTo>
                  <a:lnTo>
                    <a:pt x="296" y="516"/>
                  </a:lnTo>
                  <a:lnTo>
                    <a:pt x="290" y="516"/>
                  </a:lnTo>
                  <a:close/>
                  <a:moveTo>
                    <a:pt x="266" y="518"/>
                  </a:moveTo>
                  <a:lnTo>
                    <a:pt x="264" y="518"/>
                  </a:lnTo>
                  <a:lnTo>
                    <a:pt x="264" y="520"/>
                  </a:lnTo>
                  <a:lnTo>
                    <a:pt x="264" y="518"/>
                  </a:lnTo>
                  <a:lnTo>
                    <a:pt x="266" y="518"/>
                  </a:lnTo>
                  <a:lnTo>
                    <a:pt x="266" y="518"/>
                  </a:lnTo>
                  <a:lnTo>
                    <a:pt x="266" y="518"/>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MS</a:t>
              </a:r>
            </a:p>
          </p:txBody>
        </p:sp>
        <p:sp>
          <p:nvSpPr>
            <p:cNvPr id="30" name="Freeform 31">
              <a:extLst>
                <a:ext uri="{FF2B5EF4-FFF2-40B4-BE49-F238E27FC236}">
                  <a16:creationId xmlns:a16="http://schemas.microsoft.com/office/drawing/2014/main" id="{BE44D254-42FE-4D9F-9694-4FA8825969E1}"/>
                </a:ext>
              </a:extLst>
            </p:cNvPr>
            <p:cNvSpPr>
              <a:spLocks/>
            </p:cNvSpPr>
            <p:nvPr/>
          </p:nvSpPr>
          <p:spPr bwMode="auto">
            <a:xfrm>
              <a:off x="3081" y="1029"/>
              <a:ext cx="592" cy="488"/>
            </a:xfrm>
            <a:custGeom>
              <a:avLst/>
              <a:gdLst>
                <a:gd name="T0" fmla="*/ 360 w 592"/>
                <a:gd name="T1" fmla="*/ 65 h 488"/>
                <a:gd name="T2" fmla="*/ 364 w 592"/>
                <a:gd name="T3" fmla="*/ 80 h 488"/>
                <a:gd name="T4" fmla="*/ 374 w 592"/>
                <a:gd name="T5" fmla="*/ 96 h 488"/>
                <a:gd name="T6" fmla="*/ 426 w 592"/>
                <a:gd name="T7" fmla="*/ 137 h 488"/>
                <a:gd name="T8" fmla="*/ 434 w 592"/>
                <a:gd name="T9" fmla="*/ 156 h 488"/>
                <a:gd name="T10" fmla="*/ 440 w 592"/>
                <a:gd name="T11" fmla="*/ 174 h 488"/>
                <a:gd name="T12" fmla="*/ 467 w 592"/>
                <a:gd name="T13" fmla="*/ 170 h 488"/>
                <a:gd name="T14" fmla="*/ 481 w 592"/>
                <a:gd name="T15" fmla="*/ 190 h 488"/>
                <a:gd name="T16" fmla="*/ 469 w 592"/>
                <a:gd name="T17" fmla="*/ 240 h 488"/>
                <a:gd name="T18" fmla="*/ 481 w 592"/>
                <a:gd name="T19" fmla="*/ 256 h 488"/>
                <a:gd name="T20" fmla="*/ 504 w 592"/>
                <a:gd name="T21" fmla="*/ 272 h 488"/>
                <a:gd name="T22" fmla="*/ 532 w 592"/>
                <a:gd name="T23" fmla="*/ 287 h 488"/>
                <a:gd name="T24" fmla="*/ 549 w 592"/>
                <a:gd name="T25" fmla="*/ 307 h 488"/>
                <a:gd name="T26" fmla="*/ 555 w 592"/>
                <a:gd name="T27" fmla="*/ 336 h 488"/>
                <a:gd name="T28" fmla="*/ 559 w 592"/>
                <a:gd name="T29" fmla="*/ 350 h 488"/>
                <a:gd name="T30" fmla="*/ 577 w 592"/>
                <a:gd name="T31" fmla="*/ 369 h 488"/>
                <a:gd name="T32" fmla="*/ 577 w 592"/>
                <a:gd name="T33" fmla="*/ 361 h 488"/>
                <a:gd name="T34" fmla="*/ 583 w 592"/>
                <a:gd name="T35" fmla="*/ 371 h 488"/>
                <a:gd name="T36" fmla="*/ 592 w 592"/>
                <a:gd name="T37" fmla="*/ 381 h 488"/>
                <a:gd name="T38" fmla="*/ 587 w 592"/>
                <a:gd name="T39" fmla="*/ 406 h 488"/>
                <a:gd name="T40" fmla="*/ 571 w 592"/>
                <a:gd name="T41" fmla="*/ 410 h 488"/>
                <a:gd name="T42" fmla="*/ 565 w 592"/>
                <a:gd name="T43" fmla="*/ 430 h 488"/>
                <a:gd name="T44" fmla="*/ 555 w 592"/>
                <a:gd name="T45" fmla="*/ 424 h 488"/>
                <a:gd name="T46" fmla="*/ 561 w 592"/>
                <a:gd name="T47" fmla="*/ 440 h 488"/>
                <a:gd name="T48" fmla="*/ 559 w 592"/>
                <a:gd name="T49" fmla="*/ 449 h 488"/>
                <a:gd name="T50" fmla="*/ 555 w 592"/>
                <a:gd name="T51" fmla="*/ 467 h 488"/>
                <a:gd name="T52" fmla="*/ 547 w 592"/>
                <a:gd name="T53" fmla="*/ 481 h 488"/>
                <a:gd name="T54" fmla="*/ 491 w 592"/>
                <a:gd name="T55" fmla="*/ 486 h 488"/>
                <a:gd name="T56" fmla="*/ 497 w 592"/>
                <a:gd name="T57" fmla="*/ 471 h 488"/>
                <a:gd name="T58" fmla="*/ 501 w 592"/>
                <a:gd name="T59" fmla="*/ 467 h 488"/>
                <a:gd name="T60" fmla="*/ 510 w 592"/>
                <a:gd name="T61" fmla="*/ 461 h 488"/>
                <a:gd name="T62" fmla="*/ 514 w 592"/>
                <a:gd name="T63" fmla="*/ 455 h 488"/>
                <a:gd name="T64" fmla="*/ 514 w 592"/>
                <a:gd name="T65" fmla="*/ 449 h 488"/>
                <a:gd name="T66" fmla="*/ 514 w 592"/>
                <a:gd name="T67" fmla="*/ 440 h 488"/>
                <a:gd name="T68" fmla="*/ 508 w 592"/>
                <a:gd name="T69" fmla="*/ 434 h 488"/>
                <a:gd name="T70" fmla="*/ 499 w 592"/>
                <a:gd name="T71" fmla="*/ 430 h 488"/>
                <a:gd name="T72" fmla="*/ 284 w 592"/>
                <a:gd name="T73" fmla="*/ 447 h 488"/>
                <a:gd name="T74" fmla="*/ 116 w 592"/>
                <a:gd name="T75" fmla="*/ 430 h 488"/>
                <a:gd name="T76" fmla="*/ 110 w 592"/>
                <a:gd name="T77" fmla="*/ 307 h 488"/>
                <a:gd name="T78" fmla="*/ 104 w 592"/>
                <a:gd name="T79" fmla="*/ 184 h 488"/>
                <a:gd name="T80" fmla="*/ 102 w 592"/>
                <a:gd name="T81" fmla="*/ 172 h 488"/>
                <a:gd name="T82" fmla="*/ 92 w 592"/>
                <a:gd name="T83" fmla="*/ 170 h 488"/>
                <a:gd name="T84" fmla="*/ 78 w 592"/>
                <a:gd name="T85" fmla="*/ 151 h 488"/>
                <a:gd name="T86" fmla="*/ 67 w 592"/>
                <a:gd name="T87" fmla="*/ 141 h 488"/>
                <a:gd name="T88" fmla="*/ 63 w 592"/>
                <a:gd name="T89" fmla="*/ 129 h 488"/>
                <a:gd name="T90" fmla="*/ 69 w 592"/>
                <a:gd name="T91" fmla="*/ 117 h 488"/>
                <a:gd name="T92" fmla="*/ 78 w 592"/>
                <a:gd name="T93" fmla="*/ 108 h 488"/>
                <a:gd name="T94" fmla="*/ 71 w 592"/>
                <a:gd name="T95" fmla="*/ 96 h 488"/>
                <a:gd name="T96" fmla="*/ 59 w 592"/>
                <a:gd name="T97" fmla="*/ 98 h 488"/>
                <a:gd name="T98" fmla="*/ 49 w 592"/>
                <a:gd name="T99" fmla="*/ 92 h 488"/>
                <a:gd name="T100" fmla="*/ 32 w 592"/>
                <a:gd name="T101" fmla="*/ 82 h 488"/>
                <a:gd name="T102" fmla="*/ 28 w 592"/>
                <a:gd name="T103" fmla="*/ 67 h 488"/>
                <a:gd name="T104" fmla="*/ 18 w 592"/>
                <a:gd name="T105" fmla="*/ 55 h 488"/>
                <a:gd name="T106" fmla="*/ 12 w 592"/>
                <a:gd name="T107" fmla="*/ 49 h 488"/>
                <a:gd name="T108" fmla="*/ 8 w 592"/>
                <a:gd name="T109" fmla="*/ 37 h 488"/>
                <a:gd name="T110" fmla="*/ 0 w 592"/>
                <a:gd name="T111" fmla="*/ 24 h 488"/>
                <a:gd name="T112" fmla="*/ 0 w 592"/>
                <a:gd name="T113" fmla="*/ 22 h 488"/>
                <a:gd name="T114" fmla="*/ 20 w 592"/>
                <a:gd name="T115" fmla="*/ 20 h 488"/>
                <a:gd name="T116" fmla="*/ 202 w 592"/>
                <a:gd name="T117" fmla="*/ 10 h 488"/>
                <a:gd name="T118" fmla="*/ 336 w 592"/>
                <a:gd name="T119" fmla="*/ 2 h 488"/>
                <a:gd name="T120" fmla="*/ 342 w 592"/>
                <a:gd name="T121" fmla="*/ 8 h 488"/>
                <a:gd name="T122" fmla="*/ 348 w 592"/>
                <a:gd name="T123" fmla="*/ 14 h 488"/>
                <a:gd name="T124" fmla="*/ 352 w 592"/>
                <a:gd name="T125" fmla="*/ 1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2" h="488">
                  <a:moveTo>
                    <a:pt x="362" y="24"/>
                  </a:moveTo>
                  <a:lnTo>
                    <a:pt x="362" y="24"/>
                  </a:lnTo>
                  <a:lnTo>
                    <a:pt x="358" y="26"/>
                  </a:lnTo>
                  <a:lnTo>
                    <a:pt x="358" y="33"/>
                  </a:lnTo>
                  <a:lnTo>
                    <a:pt x="356" y="39"/>
                  </a:lnTo>
                  <a:lnTo>
                    <a:pt x="356" y="43"/>
                  </a:lnTo>
                  <a:lnTo>
                    <a:pt x="356" y="47"/>
                  </a:lnTo>
                  <a:lnTo>
                    <a:pt x="360" y="65"/>
                  </a:lnTo>
                  <a:lnTo>
                    <a:pt x="360" y="65"/>
                  </a:lnTo>
                  <a:lnTo>
                    <a:pt x="362" y="67"/>
                  </a:lnTo>
                  <a:lnTo>
                    <a:pt x="364" y="70"/>
                  </a:lnTo>
                  <a:lnTo>
                    <a:pt x="364" y="70"/>
                  </a:lnTo>
                  <a:lnTo>
                    <a:pt x="364" y="72"/>
                  </a:lnTo>
                  <a:lnTo>
                    <a:pt x="364" y="72"/>
                  </a:lnTo>
                  <a:lnTo>
                    <a:pt x="364" y="74"/>
                  </a:lnTo>
                  <a:lnTo>
                    <a:pt x="364" y="76"/>
                  </a:lnTo>
                  <a:lnTo>
                    <a:pt x="364" y="78"/>
                  </a:lnTo>
                  <a:lnTo>
                    <a:pt x="364" y="80"/>
                  </a:lnTo>
                  <a:lnTo>
                    <a:pt x="366" y="80"/>
                  </a:lnTo>
                  <a:lnTo>
                    <a:pt x="366" y="82"/>
                  </a:lnTo>
                  <a:lnTo>
                    <a:pt x="366" y="84"/>
                  </a:lnTo>
                  <a:lnTo>
                    <a:pt x="370" y="84"/>
                  </a:lnTo>
                  <a:lnTo>
                    <a:pt x="370" y="86"/>
                  </a:lnTo>
                  <a:lnTo>
                    <a:pt x="370" y="88"/>
                  </a:lnTo>
                  <a:lnTo>
                    <a:pt x="370" y="90"/>
                  </a:lnTo>
                  <a:lnTo>
                    <a:pt x="372" y="92"/>
                  </a:lnTo>
                  <a:lnTo>
                    <a:pt x="374" y="96"/>
                  </a:lnTo>
                  <a:lnTo>
                    <a:pt x="397" y="113"/>
                  </a:lnTo>
                  <a:lnTo>
                    <a:pt x="399" y="115"/>
                  </a:lnTo>
                  <a:lnTo>
                    <a:pt x="399" y="117"/>
                  </a:lnTo>
                  <a:lnTo>
                    <a:pt x="399" y="119"/>
                  </a:lnTo>
                  <a:lnTo>
                    <a:pt x="401" y="121"/>
                  </a:lnTo>
                  <a:lnTo>
                    <a:pt x="401" y="121"/>
                  </a:lnTo>
                  <a:lnTo>
                    <a:pt x="422" y="133"/>
                  </a:lnTo>
                  <a:lnTo>
                    <a:pt x="424" y="135"/>
                  </a:lnTo>
                  <a:lnTo>
                    <a:pt x="426" y="137"/>
                  </a:lnTo>
                  <a:lnTo>
                    <a:pt x="430" y="141"/>
                  </a:lnTo>
                  <a:lnTo>
                    <a:pt x="430" y="143"/>
                  </a:lnTo>
                  <a:lnTo>
                    <a:pt x="432" y="145"/>
                  </a:lnTo>
                  <a:lnTo>
                    <a:pt x="432" y="147"/>
                  </a:lnTo>
                  <a:lnTo>
                    <a:pt x="432" y="149"/>
                  </a:lnTo>
                  <a:lnTo>
                    <a:pt x="432" y="151"/>
                  </a:lnTo>
                  <a:lnTo>
                    <a:pt x="432" y="154"/>
                  </a:lnTo>
                  <a:lnTo>
                    <a:pt x="434" y="156"/>
                  </a:lnTo>
                  <a:lnTo>
                    <a:pt x="434" y="156"/>
                  </a:lnTo>
                  <a:lnTo>
                    <a:pt x="434" y="158"/>
                  </a:lnTo>
                  <a:lnTo>
                    <a:pt x="434" y="158"/>
                  </a:lnTo>
                  <a:lnTo>
                    <a:pt x="434" y="160"/>
                  </a:lnTo>
                  <a:lnTo>
                    <a:pt x="434" y="162"/>
                  </a:lnTo>
                  <a:lnTo>
                    <a:pt x="434" y="162"/>
                  </a:lnTo>
                  <a:lnTo>
                    <a:pt x="436" y="164"/>
                  </a:lnTo>
                  <a:lnTo>
                    <a:pt x="436" y="166"/>
                  </a:lnTo>
                  <a:lnTo>
                    <a:pt x="436" y="168"/>
                  </a:lnTo>
                  <a:lnTo>
                    <a:pt x="440" y="174"/>
                  </a:lnTo>
                  <a:lnTo>
                    <a:pt x="442" y="178"/>
                  </a:lnTo>
                  <a:lnTo>
                    <a:pt x="446" y="178"/>
                  </a:lnTo>
                  <a:lnTo>
                    <a:pt x="450" y="176"/>
                  </a:lnTo>
                  <a:lnTo>
                    <a:pt x="454" y="170"/>
                  </a:lnTo>
                  <a:lnTo>
                    <a:pt x="458" y="168"/>
                  </a:lnTo>
                  <a:lnTo>
                    <a:pt x="461" y="168"/>
                  </a:lnTo>
                  <a:lnTo>
                    <a:pt x="463" y="170"/>
                  </a:lnTo>
                  <a:lnTo>
                    <a:pt x="465" y="170"/>
                  </a:lnTo>
                  <a:lnTo>
                    <a:pt x="467" y="170"/>
                  </a:lnTo>
                  <a:lnTo>
                    <a:pt x="471" y="172"/>
                  </a:lnTo>
                  <a:lnTo>
                    <a:pt x="481" y="176"/>
                  </a:lnTo>
                  <a:lnTo>
                    <a:pt x="483" y="178"/>
                  </a:lnTo>
                  <a:lnTo>
                    <a:pt x="485" y="180"/>
                  </a:lnTo>
                  <a:lnTo>
                    <a:pt x="485" y="182"/>
                  </a:lnTo>
                  <a:lnTo>
                    <a:pt x="483" y="186"/>
                  </a:lnTo>
                  <a:lnTo>
                    <a:pt x="483" y="188"/>
                  </a:lnTo>
                  <a:lnTo>
                    <a:pt x="481" y="188"/>
                  </a:lnTo>
                  <a:lnTo>
                    <a:pt x="481" y="190"/>
                  </a:lnTo>
                  <a:lnTo>
                    <a:pt x="481" y="192"/>
                  </a:lnTo>
                  <a:lnTo>
                    <a:pt x="481" y="197"/>
                  </a:lnTo>
                  <a:lnTo>
                    <a:pt x="481" y="203"/>
                  </a:lnTo>
                  <a:lnTo>
                    <a:pt x="481" y="205"/>
                  </a:lnTo>
                  <a:lnTo>
                    <a:pt x="477" y="213"/>
                  </a:lnTo>
                  <a:lnTo>
                    <a:pt x="473" y="225"/>
                  </a:lnTo>
                  <a:lnTo>
                    <a:pt x="471" y="231"/>
                  </a:lnTo>
                  <a:lnTo>
                    <a:pt x="469" y="235"/>
                  </a:lnTo>
                  <a:lnTo>
                    <a:pt x="469" y="240"/>
                  </a:lnTo>
                  <a:lnTo>
                    <a:pt x="471" y="244"/>
                  </a:lnTo>
                  <a:lnTo>
                    <a:pt x="471" y="246"/>
                  </a:lnTo>
                  <a:lnTo>
                    <a:pt x="471" y="248"/>
                  </a:lnTo>
                  <a:lnTo>
                    <a:pt x="473" y="248"/>
                  </a:lnTo>
                  <a:lnTo>
                    <a:pt x="473" y="250"/>
                  </a:lnTo>
                  <a:lnTo>
                    <a:pt x="477" y="252"/>
                  </a:lnTo>
                  <a:lnTo>
                    <a:pt x="479" y="254"/>
                  </a:lnTo>
                  <a:lnTo>
                    <a:pt x="481" y="256"/>
                  </a:lnTo>
                  <a:lnTo>
                    <a:pt x="481" y="256"/>
                  </a:lnTo>
                  <a:lnTo>
                    <a:pt x="483" y="258"/>
                  </a:lnTo>
                  <a:lnTo>
                    <a:pt x="483" y="260"/>
                  </a:lnTo>
                  <a:lnTo>
                    <a:pt x="487" y="260"/>
                  </a:lnTo>
                  <a:lnTo>
                    <a:pt x="489" y="262"/>
                  </a:lnTo>
                  <a:lnTo>
                    <a:pt x="491" y="266"/>
                  </a:lnTo>
                  <a:lnTo>
                    <a:pt x="495" y="268"/>
                  </a:lnTo>
                  <a:lnTo>
                    <a:pt x="497" y="268"/>
                  </a:lnTo>
                  <a:lnTo>
                    <a:pt x="504" y="272"/>
                  </a:lnTo>
                  <a:lnTo>
                    <a:pt x="504" y="272"/>
                  </a:lnTo>
                  <a:lnTo>
                    <a:pt x="508" y="272"/>
                  </a:lnTo>
                  <a:lnTo>
                    <a:pt x="508" y="272"/>
                  </a:lnTo>
                  <a:lnTo>
                    <a:pt x="512" y="272"/>
                  </a:lnTo>
                  <a:lnTo>
                    <a:pt x="514" y="274"/>
                  </a:lnTo>
                  <a:lnTo>
                    <a:pt x="520" y="279"/>
                  </a:lnTo>
                  <a:lnTo>
                    <a:pt x="522" y="281"/>
                  </a:lnTo>
                  <a:lnTo>
                    <a:pt x="528" y="283"/>
                  </a:lnTo>
                  <a:lnTo>
                    <a:pt x="530" y="285"/>
                  </a:lnTo>
                  <a:lnTo>
                    <a:pt x="532" y="287"/>
                  </a:lnTo>
                  <a:lnTo>
                    <a:pt x="534" y="293"/>
                  </a:lnTo>
                  <a:lnTo>
                    <a:pt x="536" y="295"/>
                  </a:lnTo>
                  <a:lnTo>
                    <a:pt x="547" y="297"/>
                  </a:lnTo>
                  <a:lnTo>
                    <a:pt x="549" y="299"/>
                  </a:lnTo>
                  <a:lnTo>
                    <a:pt x="549" y="301"/>
                  </a:lnTo>
                  <a:lnTo>
                    <a:pt x="549" y="301"/>
                  </a:lnTo>
                  <a:lnTo>
                    <a:pt x="549" y="303"/>
                  </a:lnTo>
                  <a:lnTo>
                    <a:pt x="549" y="305"/>
                  </a:lnTo>
                  <a:lnTo>
                    <a:pt x="549" y="307"/>
                  </a:lnTo>
                  <a:lnTo>
                    <a:pt x="549" y="309"/>
                  </a:lnTo>
                  <a:lnTo>
                    <a:pt x="549" y="311"/>
                  </a:lnTo>
                  <a:lnTo>
                    <a:pt x="549" y="313"/>
                  </a:lnTo>
                  <a:lnTo>
                    <a:pt x="553" y="317"/>
                  </a:lnTo>
                  <a:lnTo>
                    <a:pt x="555" y="320"/>
                  </a:lnTo>
                  <a:lnTo>
                    <a:pt x="557" y="324"/>
                  </a:lnTo>
                  <a:lnTo>
                    <a:pt x="559" y="328"/>
                  </a:lnTo>
                  <a:lnTo>
                    <a:pt x="557" y="332"/>
                  </a:lnTo>
                  <a:lnTo>
                    <a:pt x="555" y="336"/>
                  </a:lnTo>
                  <a:lnTo>
                    <a:pt x="553" y="338"/>
                  </a:lnTo>
                  <a:lnTo>
                    <a:pt x="553" y="342"/>
                  </a:lnTo>
                  <a:lnTo>
                    <a:pt x="553" y="344"/>
                  </a:lnTo>
                  <a:lnTo>
                    <a:pt x="555" y="344"/>
                  </a:lnTo>
                  <a:lnTo>
                    <a:pt x="555" y="344"/>
                  </a:lnTo>
                  <a:lnTo>
                    <a:pt x="557" y="344"/>
                  </a:lnTo>
                  <a:lnTo>
                    <a:pt x="557" y="346"/>
                  </a:lnTo>
                  <a:lnTo>
                    <a:pt x="557" y="348"/>
                  </a:lnTo>
                  <a:lnTo>
                    <a:pt x="559" y="350"/>
                  </a:lnTo>
                  <a:lnTo>
                    <a:pt x="561" y="352"/>
                  </a:lnTo>
                  <a:lnTo>
                    <a:pt x="565" y="358"/>
                  </a:lnTo>
                  <a:lnTo>
                    <a:pt x="565" y="361"/>
                  </a:lnTo>
                  <a:lnTo>
                    <a:pt x="565" y="365"/>
                  </a:lnTo>
                  <a:lnTo>
                    <a:pt x="567" y="365"/>
                  </a:lnTo>
                  <a:lnTo>
                    <a:pt x="571" y="369"/>
                  </a:lnTo>
                  <a:lnTo>
                    <a:pt x="575" y="369"/>
                  </a:lnTo>
                  <a:lnTo>
                    <a:pt x="577" y="369"/>
                  </a:lnTo>
                  <a:lnTo>
                    <a:pt x="577" y="369"/>
                  </a:lnTo>
                  <a:lnTo>
                    <a:pt x="577" y="367"/>
                  </a:lnTo>
                  <a:lnTo>
                    <a:pt x="575" y="367"/>
                  </a:lnTo>
                  <a:lnTo>
                    <a:pt x="575" y="365"/>
                  </a:lnTo>
                  <a:lnTo>
                    <a:pt x="573" y="365"/>
                  </a:lnTo>
                  <a:lnTo>
                    <a:pt x="573" y="363"/>
                  </a:lnTo>
                  <a:lnTo>
                    <a:pt x="573" y="361"/>
                  </a:lnTo>
                  <a:lnTo>
                    <a:pt x="575" y="361"/>
                  </a:lnTo>
                  <a:lnTo>
                    <a:pt x="577" y="361"/>
                  </a:lnTo>
                  <a:lnTo>
                    <a:pt x="577" y="361"/>
                  </a:lnTo>
                  <a:lnTo>
                    <a:pt x="577" y="363"/>
                  </a:lnTo>
                  <a:lnTo>
                    <a:pt x="579" y="365"/>
                  </a:lnTo>
                  <a:lnTo>
                    <a:pt x="579" y="365"/>
                  </a:lnTo>
                  <a:lnTo>
                    <a:pt x="581" y="367"/>
                  </a:lnTo>
                  <a:lnTo>
                    <a:pt x="581" y="367"/>
                  </a:lnTo>
                  <a:lnTo>
                    <a:pt x="583" y="369"/>
                  </a:lnTo>
                  <a:lnTo>
                    <a:pt x="583" y="369"/>
                  </a:lnTo>
                  <a:lnTo>
                    <a:pt x="583" y="371"/>
                  </a:lnTo>
                  <a:lnTo>
                    <a:pt x="583" y="371"/>
                  </a:lnTo>
                  <a:lnTo>
                    <a:pt x="585" y="371"/>
                  </a:lnTo>
                  <a:lnTo>
                    <a:pt x="585" y="371"/>
                  </a:lnTo>
                  <a:lnTo>
                    <a:pt x="587" y="371"/>
                  </a:lnTo>
                  <a:lnTo>
                    <a:pt x="587" y="371"/>
                  </a:lnTo>
                  <a:lnTo>
                    <a:pt x="590" y="371"/>
                  </a:lnTo>
                  <a:lnTo>
                    <a:pt x="590" y="373"/>
                  </a:lnTo>
                  <a:lnTo>
                    <a:pt x="590" y="377"/>
                  </a:lnTo>
                  <a:lnTo>
                    <a:pt x="592" y="381"/>
                  </a:lnTo>
                  <a:lnTo>
                    <a:pt x="592" y="381"/>
                  </a:lnTo>
                  <a:lnTo>
                    <a:pt x="590" y="383"/>
                  </a:lnTo>
                  <a:lnTo>
                    <a:pt x="590" y="383"/>
                  </a:lnTo>
                  <a:lnTo>
                    <a:pt x="590" y="385"/>
                  </a:lnTo>
                  <a:lnTo>
                    <a:pt x="590" y="385"/>
                  </a:lnTo>
                  <a:lnTo>
                    <a:pt x="590" y="387"/>
                  </a:lnTo>
                  <a:lnTo>
                    <a:pt x="592" y="391"/>
                  </a:lnTo>
                  <a:lnTo>
                    <a:pt x="592" y="393"/>
                  </a:lnTo>
                  <a:lnTo>
                    <a:pt x="592" y="397"/>
                  </a:lnTo>
                  <a:lnTo>
                    <a:pt x="587" y="406"/>
                  </a:lnTo>
                  <a:lnTo>
                    <a:pt x="587" y="412"/>
                  </a:lnTo>
                  <a:lnTo>
                    <a:pt x="585" y="414"/>
                  </a:lnTo>
                  <a:lnTo>
                    <a:pt x="583" y="416"/>
                  </a:lnTo>
                  <a:lnTo>
                    <a:pt x="579" y="414"/>
                  </a:lnTo>
                  <a:lnTo>
                    <a:pt x="577" y="414"/>
                  </a:lnTo>
                  <a:lnTo>
                    <a:pt x="575" y="410"/>
                  </a:lnTo>
                  <a:lnTo>
                    <a:pt x="573" y="410"/>
                  </a:lnTo>
                  <a:lnTo>
                    <a:pt x="571" y="410"/>
                  </a:lnTo>
                  <a:lnTo>
                    <a:pt x="571" y="410"/>
                  </a:lnTo>
                  <a:lnTo>
                    <a:pt x="571" y="412"/>
                  </a:lnTo>
                  <a:lnTo>
                    <a:pt x="569" y="416"/>
                  </a:lnTo>
                  <a:lnTo>
                    <a:pt x="569" y="418"/>
                  </a:lnTo>
                  <a:lnTo>
                    <a:pt x="569" y="424"/>
                  </a:lnTo>
                  <a:lnTo>
                    <a:pt x="569" y="424"/>
                  </a:lnTo>
                  <a:lnTo>
                    <a:pt x="569" y="426"/>
                  </a:lnTo>
                  <a:lnTo>
                    <a:pt x="567" y="428"/>
                  </a:lnTo>
                  <a:lnTo>
                    <a:pt x="565" y="428"/>
                  </a:lnTo>
                  <a:lnTo>
                    <a:pt x="565" y="430"/>
                  </a:lnTo>
                  <a:lnTo>
                    <a:pt x="563" y="430"/>
                  </a:lnTo>
                  <a:lnTo>
                    <a:pt x="561" y="428"/>
                  </a:lnTo>
                  <a:lnTo>
                    <a:pt x="563" y="426"/>
                  </a:lnTo>
                  <a:lnTo>
                    <a:pt x="563" y="424"/>
                  </a:lnTo>
                  <a:lnTo>
                    <a:pt x="563" y="424"/>
                  </a:lnTo>
                  <a:lnTo>
                    <a:pt x="561" y="420"/>
                  </a:lnTo>
                  <a:lnTo>
                    <a:pt x="559" y="418"/>
                  </a:lnTo>
                  <a:lnTo>
                    <a:pt x="555" y="420"/>
                  </a:lnTo>
                  <a:lnTo>
                    <a:pt x="555" y="424"/>
                  </a:lnTo>
                  <a:lnTo>
                    <a:pt x="557" y="424"/>
                  </a:lnTo>
                  <a:lnTo>
                    <a:pt x="557" y="426"/>
                  </a:lnTo>
                  <a:lnTo>
                    <a:pt x="557" y="426"/>
                  </a:lnTo>
                  <a:lnTo>
                    <a:pt x="559" y="428"/>
                  </a:lnTo>
                  <a:lnTo>
                    <a:pt x="557" y="430"/>
                  </a:lnTo>
                  <a:lnTo>
                    <a:pt x="559" y="430"/>
                  </a:lnTo>
                  <a:lnTo>
                    <a:pt x="561" y="436"/>
                  </a:lnTo>
                  <a:lnTo>
                    <a:pt x="561" y="438"/>
                  </a:lnTo>
                  <a:lnTo>
                    <a:pt x="561" y="440"/>
                  </a:lnTo>
                  <a:lnTo>
                    <a:pt x="559" y="440"/>
                  </a:lnTo>
                  <a:lnTo>
                    <a:pt x="557" y="442"/>
                  </a:lnTo>
                  <a:lnTo>
                    <a:pt x="555" y="442"/>
                  </a:lnTo>
                  <a:lnTo>
                    <a:pt x="553" y="442"/>
                  </a:lnTo>
                  <a:lnTo>
                    <a:pt x="553" y="445"/>
                  </a:lnTo>
                  <a:lnTo>
                    <a:pt x="555" y="447"/>
                  </a:lnTo>
                  <a:lnTo>
                    <a:pt x="557" y="449"/>
                  </a:lnTo>
                  <a:lnTo>
                    <a:pt x="559" y="449"/>
                  </a:lnTo>
                  <a:lnTo>
                    <a:pt x="559" y="449"/>
                  </a:lnTo>
                  <a:lnTo>
                    <a:pt x="559" y="451"/>
                  </a:lnTo>
                  <a:lnTo>
                    <a:pt x="559" y="451"/>
                  </a:lnTo>
                  <a:lnTo>
                    <a:pt x="557" y="453"/>
                  </a:lnTo>
                  <a:lnTo>
                    <a:pt x="549" y="453"/>
                  </a:lnTo>
                  <a:lnTo>
                    <a:pt x="549" y="453"/>
                  </a:lnTo>
                  <a:lnTo>
                    <a:pt x="553" y="461"/>
                  </a:lnTo>
                  <a:lnTo>
                    <a:pt x="557" y="465"/>
                  </a:lnTo>
                  <a:lnTo>
                    <a:pt x="555" y="467"/>
                  </a:lnTo>
                  <a:lnTo>
                    <a:pt x="555" y="467"/>
                  </a:lnTo>
                  <a:lnTo>
                    <a:pt x="553" y="467"/>
                  </a:lnTo>
                  <a:lnTo>
                    <a:pt x="551" y="469"/>
                  </a:lnTo>
                  <a:lnTo>
                    <a:pt x="551" y="469"/>
                  </a:lnTo>
                  <a:lnTo>
                    <a:pt x="551" y="471"/>
                  </a:lnTo>
                  <a:lnTo>
                    <a:pt x="549" y="477"/>
                  </a:lnTo>
                  <a:lnTo>
                    <a:pt x="549" y="479"/>
                  </a:lnTo>
                  <a:lnTo>
                    <a:pt x="547" y="479"/>
                  </a:lnTo>
                  <a:lnTo>
                    <a:pt x="547" y="479"/>
                  </a:lnTo>
                  <a:lnTo>
                    <a:pt x="547" y="481"/>
                  </a:lnTo>
                  <a:lnTo>
                    <a:pt x="547" y="481"/>
                  </a:lnTo>
                  <a:lnTo>
                    <a:pt x="534" y="481"/>
                  </a:lnTo>
                  <a:lnTo>
                    <a:pt x="522" y="483"/>
                  </a:lnTo>
                  <a:lnTo>
                    <a:pt x="510" y="486"/>
                  </a:lnTo>
                  <a:lnTo>
                    <a:pt x="497" y="486"/>
                  </a:lnTo>
                  <a:lnTo>
                    <a:pt x="491" y="488"/>
                  </a:lnTo>
                  <a:lnTo>
                    <a:pt x="491" y="488"/>
                  </a:lnTo>
                  <a:lnTo>
                    <a:pt x="491" y="486"/>
                  </a:lnTo>
                  <a:lnTo>
                    <a:pt x="491" y="486"/>
                  </a:lnTo>
                  <a:lnTo>
                    <a:pt x="491" y="486"/>
                  </a:lnTo>
                  <a:lnTo>
                    <a:pt x="493" y="479"/>
                  </a:lnTo>
                  <a:lnTo>
                    <a:pt x="493" y="477"/>
                  </a:lnTo>
                  <a:lnTo>
                    <a:pt x="495" y="475"/>
                  </a:lnTo>
                  <a:lnTo>
                    <a:pt x="495" y="473"/>
                  </a:lnTo>
                  <a:lnTo>
                    <a:pt x="497" y="473"/>
                  </a:lnTo>
                  <a:lnTo>
                    <a:pt x="497" y="473"/>
                  </a:lnTo>
                  <a:lnTo>
                    <a:pt x="497" y="471"/>
                  </a:lnTo>
                  <a:lnTo>
                    <a:pt x="497" y="471"/>
                  </a:lnTo>
                  <a:lnTo>
                    <a:pt x="499" y="471"/>
                  </a:lnTo>
                  <a:lnTo>
                    <a:pt x="499" y="471"/>
                  </a:lnTo>
                  <a:lnTo>
                    <a:pt x="499" y="471"/>
                  </a:lnTo>
                  <a:lnTo>
                    <a:pt x="501" y="471"/>
                  </a:lnTo>
                  <a:lnTo>
                    <a:pt x="501" y="469"/>
                  </a:lnTo>
                  <a:lnTo>
                    <a:pt x="501" y="469"/>
                  </a:lnTo>
                  <a:lnTo>
                    <a:pt x="501" y="469"/>
                  </a:lnTo>
                  <a:lnTo>
                    <a:pt x="501" y="469"/>
                  </a:lnTo>
                  <a:lnTo>
                    <a:pt x="501" y="467"/>
                  </a:lnTo>
                  <a:lnTo>
                    <a:pt x="501" y="467"/>
                  </a:lnTo>
                  <a:lnTo>
                    <a:pt x="501" y="465"/>
                  </a:lnTo>
                  <a:lnTo>
                    <a:pt x="501" y="465"/>
                  </a:lnTo>
                  <a:lnTo>
                    <a:pt x="501" y="465"/>
                  </a:lnTo>
                  <a:lnTo>
                    <a:pt x="504" y="465"/>
                  </a:lnTo>
                  <a:lnTo>
                    <a:pt x="504" y="465"/>
                  </a:lnTo>
                  <a:lnTo>
                    <a:pt x="506" y="463"/>
                  </a:lnTo>
                  <a:lnTo>
                    <a:pt x="506" y="463"/>
                  </a:lnTo>
                  <a:lnTo>
                    <a:pt x="510" y="461"/>
                  </a:lnTo>
                  <a:lnTo>
                    <a:pt x="510" y="461"/>
                  </a:lnTo>
                  <a:lnTo>
                    <a:pt x="510" y="461"/>
                  </a:lnTo>
                  <a:lnTo>
                    <a:pt x="510" y="459"/>
                  </a:lnTo>
                  <a:lnTo>
                    <a:pt x="510" y="459"/>
                  </a:lnTo>
                  <a:lnTo>
                    <a:pt x="510" y="457"/>
                  </a:lnTo>
                  <a:lnTo>
                    <a:pt x="510" y="457"/>
                  </a:lnTo>
                  <a:lnTo>
                    <a:pt x="510" y="457"/>
                  </a:lnTo>
                  <a:lnTo>
                    <a:pt x="512" y="455"/>
                  </a:lnTo>
                  <a:lnTo>
                    <a:pt x="514" y="455"/>
                  </a:lnTo>
                  <a:lnTo>
                    <a:pt x="514" y="455"/>
                  </a:lnTo>
                  <a:lnTo>
                    <a:pt x="514" y="455"/>
                  </a:lnTo>
                  <a:lnTo>
                    <a:pt x="514" y="455"/>
                  </a:lnTo>
                  <a:lnTo>
                    <a:pt x="514" y="453"/>
                  </a:lnTo>
                  <a:lnTo>
                    <a:pt x="514" y="453"/>
                  </a:lnTo>
                  <a:lnTo>
                    <a:pt x="516" y="453"/>
                  </a:lnTo>
                  <a:lnTo>
                    <a:pt x="516" y="453"/>
                  </a:lnTo>
                  <a:lnTo>
                    <a:pt x="516" y="451"/>
                  </a:lnTo>
                  <a:lnTo>
                    <a:pt x="514" y="449"/>
                  </a:lnTo>
                  <a:lnTo>
                    <a:pt x="514" y="447"/>
                  </a:lnTo>
                  <a:lnTo>
                    <a:pt x="514" y="445"/>
                  </a:lnTo>
                  <a:lnTo>
                    <a:pt x="514" y="445"/>
                  </a:lnTo>
                  <a:lnTo>
                    <a:pt x="514" y="445"/>
                  </a:lnTo>
                  <a:lnTo>
                    <a:pt x="514" y="442"/>
                  </a:lnTo>
                  <a:lnTo>
                    <a:pt x="514" y="442"/>
                  </a:lnTo>
                  <a:lnTo>
                    <a:pt x="514" y="442"/>
                  </a:lnTo>
                  <a:lnTo>
                    <a:pt x="514" y="442"/>
                  </a:lnTo>
                  <a:lnTo>
                    <a:pt x="514" y="440"/>
                  </a:lnTo>
                  <a:lnTo>
                    <a:pt x="512" y="440"/>
                  </a:lnTo>
                  <a:lnTo>
                    <a:pt x="510" y="440"/>
                  </a:lnTo>
                  <a:lnTo>
                    <a:pt x="510" y="438"/>
                  </a:lnTo>
                  <a:lnTo>
                    <a:pt x="510" y="438"/>
                  </a:lnTo>
                  <a:lnTo>
                    <a:pt x="510" y="438"/>
                  </a:lnTo>
                  <a:lnTo>
                    <a:pt x="508" y="438"/>
                  </a:lnTo>
                  <a:lnTo>
                    <a:pt x="508" y="436"/>
                  </a:lnTo>
                  <a:lnTo>
                    <a:pt x="508" y="436"/>
                  </a:lnTo>
                  <a:lnTo>
                    <a:pt x="508" y="434"/>
                  </a:lnTo>
                  <a:lnTo>
                    <a:pt x="508" y="434"/>
                  </a:lnTo>
                  <a:lnTo>
                    <a:pt x="508" y="434"/>
                  </a:lnTo>
                  <a:lnTo>
                    <a:pt x="508" y="434"/>
                  </a:lnTo>
                  <a:lnTo>
                    <a:pt x="506" y="434"/>
                  </a:lnTo>
                  <a:lnTo>
                    <a:pt x="506" y="432"/>
                  </a:lnTo>
                  <a:lnTo>
                    <a:pt x="506" y="430"/>
                  </a:lnTo>
                  <a:lnTo>
                    <a:pt x="506" y="430"/>
                  </a:lnTo>
                  <a:lnTo>
                    <a:pt x="506" y="430"/>
                  </a:lnTo>
                  <a:lnTo>
                    <a:pt x="499" y="430"/>
                  </a:lnTo>
                  <a:lnTo>
                    <a:pt x="475" y="432"/>
                  </a:lnTo>
                  <a:lnTo>
                    <a:pt x="450" y="434"/>
                  </a:lnTo>
                  <a:lnTo>
                    <a:pt x="428" y="436"/>
                  </a:lnTo>
                  <a:lnTo>
                    <a:pt x="403" y="438"/>
                  </a:lnTo>
                  <a:lnTo>
                    <a:pt x="379" y="440"/>
                  </a:lnTo>
                  <a:lnTo>
                    <a:pt x="356" y="442"/>
                  </a:lnTo>
                  <a:lnTo>
                    <a:pt x="331" y="445"/>
                  </a:lnTo>
                  <a:lnTo>
                    <a:pt x="309" y="447"/>
                  </a:lnTo>
                  <a:lnTo>
                    <a:pt x="284" y="447"/>
                  </a:lnTo>
                  <a:lnTo>
                    <a:pt x="260" y="449"/>
                  </a:lnTo>
                  <a:lnTo>
                    <a:pt x="237" y="451"/>
                  </a:lnTo>
                  <a:lnTo>
                    <a:pt x="213" y="453"/>
                  </a:lnTo>
                  <a:lnTo>
                    <a:pt x="188" y="453"/>
                  </a:lnTo>
                  <a:lnTo>
                    <a:pt x="166" y="455"/>
                  </a:lnTo>
                  <a:lnTo>
                    <a:pt x="141" y="455"/>
                  </a:lnTo>
                  <a:lnTo>
                    <a:pt x="116" y="457"/>
                  </a:lnTo>
                  <a:lnTo>
                    <a:pt x="116" y="445"/>
                  </a:lnTo>
                  <a:lnTo>
                    <a:pt x="116" y="430"/>
                  </a:lnTo>
                  <a:lnTo>
                    <a:pt x="114" y="416"/>
                  </a:lnTo>
                  <a:lnTo>
                    <a:pt x="114" y="404"/>
                  </a:lnTo>
                  <a:lnTo>
                    <a:pt x="114" y="389"/>
                  </a:lnTo>
                  <a:lnTo>
                    <a:pt x="112" y="375"/>
                  </a:lnTo>
                  <a:lnTo>
                    <a:pt x="112" y="363"/>
                  </a:lnTo>
                  <a:lnTo>
                    <a:pt x="112" y="348"/>
                  </a:lnTo>
                  <a:lnTo>
                    <a:pt x="110" y="334"/>
                  </a:lnTo>
                  <a:lnTo>
                    <a:pt x="110" y="322"/>
                  </a:lnTo>
                  <a:lnTo>
                    <a:pt x="110" y="307"/>
                  </a:lnTo>
                  <a:lnTo>
                    <a:pt x="108" y="293"/>
                  </a:lnTo>
                  <a:lnTo>
                    <a:pt x="108" y="281"/>
                  </a:lnTo>
                  <a:lnTo>
                    <a:pt x="108" y="266"/>
                  </a:lnTo>
                  <a:lnTo>
                    <a:pt x="106" y="252"/>
                  </a:lnTo>
                  <a:lnTo>
                    <a:pt x="106" y="240"/>
                  </a:lnTo>
                  <a:lnTo>
                    <a:pt x="106" y="225"/>
                  </a:lnTo>
                  <a:lnTo>
                    <a:pt x="104" y="211"/>
                  </a:lnTo>
                  <a:lnTo>
                    <a:pt x="104" y="199"/>
                  </a:lnTo>
                  <a:lnTo>
                    <a:pt x="104" y="184"/>
                  </a:lnTo>
                  <a:lnTo>
                    <a:pt x="104" y="176"/>
                  </a:lnTo>
                  <a:lnTo>
                    <a:pt x="104" y="176"/>
                  </a:lnTo>
                  <a:lnTo>
                    <a:pt x="102" y="176"/>
                  </a:lnTo>
                  <a:lnTo>
                    <a:pt x="102" y="176"/>
                  </a:lnTo>
                  <a:lnTo>
                    <a:pt x="102" y="174"/>
                  </a:lnTo>
                  <a:lnTo>
                    <a:pt x="102" y="174"/>
                  </a:lnTo>
                  <a:lnTo>
                    <a:pt x="104" y="174"/>
                  </a:lnTo>
                  <a:lnTo>
                    <a:pt x="104" y="172"/>
                  </a:lnTo>
                  <a:lnTo>
                    <a:pt x="102" y="172"/>
                  </a:lnTo>
                  <a:lnTo>
                    <a:pt x="100" y="172"/>
                  </a:lnTo>
                  <a:lnTo>
                    <a:pt x="100" y="172"/>
                  </a:lnTo>
                  <a:lnTo>
                    <a:pt x="100" y="170"/>
                  </a:lnTo>
                  <a:lnTo>
                    <a:pt x="100" y="170"/>
                  </a:lnTo>
                  <a:lnTo>
                    <a:pt x="98" y="170"/>
                  </a:lnTo>
                  <a:lnTo>
                    <a:pt x="98" y="170"/>
                  </a:lnTo>
                  <a:lnTo>
                    <a:pt x="96" y="170"/>
                  </a:lnTo>
                  <a:lnTo>
                    <a:pt x="94" y="170"/>
                  </a:lnTo>
                  <a:lnTo>
                    <a:pt x="92" y="170"/>
                  </a:lnTo>
                  <a:lnTo>
                    <a:pt x="88" y="168"/>
                  </a:lnTo>
                  <a:lnTo>
                    <a:pt x="86" y="168"/>
                  </a:lnTo>
                  <a:lnTo>
                    <a:pt x="86" y="166"/>
                  </a:lnTo>
                  <a:lnTo>
                    <a:pt x="84" y="164"/>
                  </a:lnTo>
                  <a:lnTo>
                    <a:pt x="84" y="162"/>
                  </a:lnTo>
                  <a:lnTo>
                    <a:pt x="84" y="162"/>
                  </a:lnTo>
                  <a:lnTo>
                    <a:pt x="80" y="160"/>
                  </a:lnTo>
                  <a:lnTo>
                    <a:pt x="78" y="156"/>
                  </a:lnTo>
                  <a:lnTo>
                    <a:pt x="78" y="151"/>
                  </a:lnTo>
                  <a:lnTo>
                    <a:pt x="78" y="149"/>
                  </a:lnTo>
                  <a:lnTo>
                    <a:pt x="75" y="147"/>
                  </a:lnTo>
                  <a:lnTo>
                    <a:pt x="73" y="147"/>
                  </a:lnTo>
                  <a:lnTo>
                    <a:pt x="73" y="145"/>
                  </a:lnTo>
                  <a:lnTo>
                    <a:pt x="73" y="145"/>
                  </a:lnTo>
                  <a:lnTo>
                    <a:pt x="69" y="143"/>
                  </a:lnTo>
                  <a:lnTo>
                    <a:pt x="67" y="143"/>
                  </a:lnTo>
                  <a:lnTo>
                    <a:pt x="67" y="141"/>
                  </a:lnTo>
                  <a:lnTo>
                    <a:pt x="67" y="141"/>
                  </a:lnTo>
                  <a:lnTo>
                    <a:pt x="65" y="137"/>
                  </a:lnTo>
                  <a:lnTo>
                    <a:pt x="63" y="137"/>
                  </a:lnTo>
                  <a:lnTo>
                    <a:pt x="63" y="135"/>
                  </a:lnTo>
                  <a:lnTo>
                    <a:pt x="61" y="135"/>
                  </a:lnTo>
                  <a:lnTo>
                    <a:pt x="59" y="133"/>
                  </a:lnTo>
                  <a:lnTo>
                    <a:pt x="59" y="129"/>
                  </a:lnTo>
                  <a:lnTo>
                    <a:pt x="61" y="129"/>
                  </a:lnTo>
                  <a:lnTo>
                    <a:pt x="63" y="129"/>
                  </a:lnTo>
                  <a:lnTo>
                    <a:pt x="63" y="129"/>
                  </a:lnTo>
                  <a:lnTo>
                    <a:pt x="63" y="127"/>
                  </a:lnTo>
                  <a:lnTo>
                    <a:pt x="63" y="127"/>
                  </a:lnTo>
                  <a:lnTo>
                    <a:pt x="63" y="125"/>
                  </a:lnTo>
                  <a:lnTo>
                    <a:pt x="63" y="123"/>
                  </a:lnTo>
                  <a:lnTo>
                    <a:pt x="65" y="121"/>
                  </a:lnTo>
                  <a:lnTo>
                    <a:pt x="67" y="119"/>
                  </a:lnTo>
                  <a:lnTo>
                    <a:pt x="69" y="117"/>
                  </a:lnTo>
                  <a:lnTo>
                    <a:pt x="69" y="117"/>
                  </a:lnTo>
                  <a:lnTo>
                    <a:pt x="69" y="117"/>
                  </a:lnTo>
                  <a:lnTo>
                    <a:pt x="69" y="113"/>
                  </a:lnTo>
                  <a:lnTo>
                    <a:pt x="69" y="113"/>
                  </a:lnTo>
                  <a:lnTo>
                    <a:pt x="71" y="110"/>
                  </a:lnTo>
                  <a:lnTo>
                    <a:pt x="71" y="110"/>
                  </a:lnTo>
                  <a:lnTo>
                    <a:pt x="75" y="113"/>
                  </a:lnTo>
                  <a:lnTo>
                    <a:pt x="78" y="113"/>
                  </a:lnTo>
                  <a:lnTo>
                    <a:pt x="80" y="110"/>
                  </a:lnTo>
                  <a:lnTo>
                    <a:pt x="80" y="108"/>
                  </a:lnTo>
                  <a:lnTo>
                    <a:pt x="78" y="108"/>
                  </a:lnTo>
                  <a:lnTo>
                    <a:pt x="78" y="108"/>
                  </a:lnTo>
                  <a:lnTo>
                    <a:pt x="78" y="106"/>
                  </a:lnTo>
                  <a:lnTo>
                    <a:pt x="78" y="106"/>
                  </a:lnTo>
                  <a:lnTo>
                    <a:pt x="78" y="102"/>
                  </a:lnTo>
                  <a:lnTo>
                    <a:pt x="78" y="102"/>
                  </a:lnTo>
                  <a:lnTo>
                    <a:pt x="78" y="100"/>
                  </a:lnTo>
                  <a:lnTo>
                    <a:pt x="73" y="98"/>
                  </a:lnTo>
                  <a:lnTo>
                    <a:pt x="71" y="98"/>
                  </a:lnTo>
                  <a:lnTo>
                    <a:pt x="71" y="96"/>
                  </a:lnTo>
                  <a:lnTo>
                    <a:pt x="71" y="96"/>
                  </a:lnTo>
                  <a:lnTo>
                    <a:pt x="71" y="94"/>
                  </a:lnTo>
                  <a:lnTo>
                    <a:pt x="71" y="94"/>
                  </a:lnTo>
                  <a:lnTo>
                    <a:pt x="69" y="94"/>
                  </a:lnTo>
                  <a:lnTo>
                    <a:pt x="67" y="94"/>
                  </a:lnTo>
                  <a:lnTo>
                    <a:pt x="65" y="94"/>
                  </a:lnTo>
                  <a:lnTo>
                    <a:pt x="63" y="96"/>
                  </a:lnTo>
                  <a:lnTo>
                    <a:pt x="61" y="98"/>
                  </a:lnTo>
                  <a:lnTo>
                    <a:pt x="59" y="98"/>
                  </a:lnTo>
                  <a:lnTo>
                    <a:pt x="57" y="98"/>
                  </a:lnTo>
                  <a:lnTo>
                    <a:pt x="55" y="96"/>
                  </a:lnTo>
                  <a:lnTo>
                    <a:pt x="55" y="94"/>
                  </a:lnTo>
                  <a:lnTo>
                    <a:pt x="53" y="94"/>
                  </a:lnTo>
                  <a:lnTo>
                    <a:pt x="53" y="94"/>
                  </a:lnTo>
                  <a:lnTo>
                    <a:pt x="51" y="94"/>
                  </a:lnTo>
                  <a:lnTo>
                    <a:pt x="51" y="94"/>
                  </a:lnTo>
                  <a:lnTo>
                    <a:pt x="51" y="92"/>
                  </a:lnTo>
                  <a:lnTo>
                    <a:pt x="49" y="92"/>
                  </a:lnTo>
                  <a:lnTo>
                    <a:pt x="49" y="92"/>
                  </a:lnTo>
                  <a:lnTo>
                    <a:pt x="49" y="90"/>
                  </a:lnTo>
                  <a:lnTo>
                    <a:pt x="47" y="90"/>
                  </a:lnTo>
                  <a:lnTo>
                    <a:pt x="47" y="90"/>
                  </a:lnTo>
                  <a:lnTo>
                    <a:pt x="45" y="88"/>
                  </a:lnTo>
                  <a:lnTo>
                    <a:pt x="41" y="84"/>
                  </a:lnTo>
                  <a:lnTo>
                    <a:pt x="39" y="82"/>
                  </a:lnTo>
                  <a:lnTo>
                    <a:pt x="37" y="82"/>
                  </a:lnTo>
                  <a:lnTo>
                    <a:pt x="32" y="82"/>
                  </a:lnTo>
                  <a:lnTo>
                    <a:pt x="32" y="80"/>
                  </a:lnTo>
                  <a:lnTo>
                    <a:pt x="30" y="78"/>
                  </a:lnTo>
                  <a:lnTo>
                    <a:pt x="32" y="76"/>
                  </a:lnTo>
                  <a:lnTo>
                    <a:pt x="32" y="74"/>
                  </a:lnTo>
                  <a:lnTo>
                    <a:pt x="32" y="74"/>
                  </a:lnTo>
                  <a:lnTo>
                    <a:pt x="32" y="72"/>
                  </a:lnTo>
                  <a:lnTo>
                    <a:pt x="30" y="70"/>
                  </a:lnTo>
                  <a:lnTo>
                    <a:pt x="28" y="67"/>
                  </a:lnTo>
                  <a:lnTo>
                    <a:pt x="28" y="67"/>
                  </a:lnTo>
                  <a:lnTo>
                    <a:pt x="26" y="63"/>
                  </a:lnTo>
                  <a:lnTo>
                    <a:pt x="26" y="61"/>
                  </a:lnTo>
                  <a:lnTo>
                    <a:pt x="26" y="59"/>
                  </a:lnTo>
                  <a:lnTo>
                    <a:pt x="26" y="59"/>
                  </a:lnTo>
                  <a:lnTo>
                    <a:pt x="24" y="59"/>
                  </a:lnTo>
                  <a:lnTo>
                    <a:pt x="20" y="57"/>
                  </a:lnTo>
                  <a:lnTo>
                    <a:pt x="20" y="57"/>
                  </a:lnTo>
                  <a:lnTo>
                    <a:pt x="18" y="57"/>
                  </a:lnTo>
                  <a:lnTo>
                    <a:pt x="18" y="55"/>
                  </a:lnTo>
                  <a:lnTo>
                    <a:pt x="18" y="53"/>
                  </a:lnTo>
                  <a:lnTo>
                    <a:pt x="16" y="53"/>
                  </a:lnTo>
                  <a:lnTo>
                    <a:pt x="14" y="53"/>
                  </a:lnTo>
                  <a:lnTo>
                    <a:pt x="12" y="53"/>
                  </a:lnTo>
                  <a:lnTo>
                    <a:pt x="12" y="53"/>
                  </a:lnTo>
                  <a:lnTo>
                    <a:pt x="10" y="51"/>
                  </a:lnTo>
                  <a:lnTo>
                    <a:pt x="12" y="51"/>
                  </a:lnTo>
                  <a:lnTo>
                    <a:pt x="12" y="49"/>
                  </a:lnTo>
                  <a:lnTo>
                    <a:pt x="12" y="49"/>
                  </a:lnTo>
                  <a:lnTo>
                    <a:pt x="12" y="49"/>
                  </a:lnTo>
                  <a:lnTo>
                    <a:pt x="12" y="45"/>
                  </a:lnTo>
                  <a:lnTo>
                    <a:pt x="10" y="43"/>
                  </a:lnTo>
                  <a:lnTo>
                    <a:pt x="10" y="43"/>
                  </a:lnTo>
                  <a:lnTo>
                    <a:pt x="10" y="43"/>
                  </a:lnTo>
                  <a:lnTo>
                    <a:pt x="10" y="41"/>
                  </a:lnTo>
                  <a:lnTo>
                    <a:pt x="10" y="39"/>
                  </a:lnTo>
                  <a:lnTo>
                    <a:pt x="8" y="39"/>
                  </a:lnTo>
                  <a:lnTo>
                    <a:pt x="8" y="37"/>
                  </a:lnTo>
                  <a:lnTo>
                    <a:pt x="6" y="35"/>
                  </a:lnTo>
                  <a:lnTo>
                    <a:pt x="6" y="33"/>
                  </a:lnTo>
                  <a:lnTo>
                    <a:pt x="6" y="33"/>
                  </a:lnTo>
                  <a:lnTo>
                    <a:pt x="6" y="31"/>
                  </a:lnTo>
                  <a:lnTo>
                    <a:pt x="6" y="31"/>
                  </a:lnTo>
                  <a:lnTo>
                    <a:pt x="4" y="29"/>
                  </a:lnTo>
                  <a:lnTo>
                    <a:pt x="2" y="29"/>
                  </a:lnTo>
                  <a:lnTo>
                    <a:pt x="0" y="29"/>
                  </a:lnTo>
                  <a:lnTo>
                    <a:pt x="0" y="24"/>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20" y="20"/>
                  </a:lnTo>
                  <a:lnTo>
                    <a:pt x="41" y="20"/>
                  </a:lnTo>
                  <a:lnTo>
                    <a:pt x="61" y="18"/>
                  </a:lnTo>
                  <a:lnTo>
                    <a:pt x="82" y="18"/>
                  </a:lnTo>
                  <a:lnTo>
                    <a:pt x="102" y="16"/>
                  </a:lnTo>
                  <a:lnTo>
                    <a:pt x="123" y="16"/>
                  </a:lnTo>
                  <a:lnTo>
                    <a:pt x="143" y="14"/>
                  </a:lnTo>
                  <a:lnTo>
                    <a:pt x="161" y="14"/>
                  </a:lnTo>
                  <a:lnTo>
                    <a:pt x="182" y="12"/>
                  </a:lnTo>
                  <a:lnTo>
                    <a:pt x="202" y="10"/>
                  </a:lnTo>
                  <a:lnTo>
                    <a:pt x="223" y="10"/>
                  </a:lnTo>
                  <a:lnTo>
                    <a:pt x="243" y="8"/>
                  </a:lnTo>
                  <a:lnTo>
                    <a:pt x="264" y="6"/>
                  </a:lnTo>
                  <a:lnTo>
                    <a:pt x="284" y="4"/>
                  </a:lnTo>
                  <a:lnTo>
                    <a:pt x="303" y="4"/>
                  </a:lnTo>
                  <a:lnTo>
                    <a:pt x="323" y="2"/>
                  </a:lnTo>
                  <a:lnTo>
                    <a:pt x="331" y="2"/>
                  </a:lnTo>
                  <a:lnTo>
                    <a:pt x="336" y="0"/>
                  </a:lnTo>
                  <a:lnTo>
                    <a:pt x="336" y="2"/>
                  </a:lnTo>
                  <a:lnTo>
                    <a:pt x="336" y="2"/>
                  </a:lnTo>
                  <a:lnTo>
                    <a:pt x="338" y="4"/>
                  </a:lnTo>
                  <a:lnTo>
                    <a:pt x="338" y="4"/>
                  </a:lnTo>
                  <a:lnTo>
                    <a:pt x="338" y="6"/>
                  </a:lnTo>
                  <a:lnTo>
                    <a:pt x="340" y="6"/>
                  </a:lnTo>
                  <a:lnTo>
                    <a:pt x="340" y="8"/>
                  </a:lnTo>
                  <a:lnTo>
                    <a:pt x="340" y="8"/>
                  </a:lnTo>
                  <a:lnTo>
                    <a:pt x="342" y="8"/>
                  </a:lnTo>
                  <a:lnTo>
                    <a:pt x="342" y="8"/>
                  </a:lnTo>
                  <a:lnTo>
                    <a:pt x="344" y="10"/>
                  </a:lnTo>
                  <a:lnTo>
                    <a:pt x="346" y="10"/>
                  </a:lnTo>
                  <a:lnTo>
                    <a:pt x="346" y="12"/>
                  </a:lnTo>
                  <a:lnTo>
                    <a:pt x="346" y="12"/>
                  </a:lnTo>
                  <a:lnTo>
                    <a:pt x="346" y="12"/>
                  </a:lnTo>
                  <a:lnTo>
                    <a:pt x="346" y="12"/>
                  </a:lnTo>
                  <a:lnTo>
                    <a:pt x="348" y="12"/>
                  </a:lnTo>
                  <a:lnTo>
                    <a:pt x="348" y="12"/>
                  </a:lnTo>
                  <a:lnTo>
                    <a:pt x="348" y="14"/>
                  </a:lnTo>
                  <a:lnTo>
                    <a:pt x="348" y="14"/>
                  </a:lnTo>
                  <a:lnTo>
                    <a:pt x="348" y="14"/>
                  </a:lnTo>
                  <a:lnTo>
                    <a:pt x="350" y="14"/>
                  </a:lnTo>
                  <a:lnTo>
                    <a:pt x="352" y="16"/>
                  </a:lnTo>
                  <a:lnTo>
                    <a:pt x="352" y="16"/>
                  </a:lnTo>
                  <a:lnTo>
                    <a:pt x="352" y="16"/>
                  </a:lnTo>
                  <a:lnTo>
                    <a:pt x="352" y="18"/>
                  </a:lnTo>
                  <a:lnTo>
                    <a:pt x="352" y="18"/>
                  </a:lnTo>
                  <a:lnTo>
                    <a:pt x="352" y="18"/>
                  </a:lnTo>
                  <a:lnTo>
                    <a:pt x="354" y="20"/>
                  </a:lnTo>
                  <a:lnTo>
                    <a:pt x="356" y="22"/>
                  </a:lnTo>
                  <a:lnTo>
                    <a:pt x="358" y="24"/>
                  </a:lnTo>
                  <a:lnTo>
                    <a:pt x="360" y="24"/>
                  </a:lnTo>
                  <a:lnTo>
                    <a:pt x="362" y="24"/>
                  </a:lnTo>
                  <a:lnTo>
                    <a:pt x="362" y="24"/>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MO</a:t>
              </a:r>
            </a:p>
          </p:txBody>
        </p:sp>
        <p:sp>
          <p:nvSpPr>
            <p:cNvPr id="31" name="Freeform 32">
              <a:extLst>
                <a:ext uri="{FF2B5EF4-FFF2-40B4-BE49-F238E27FC236}">
                  <a16:creationId xmlns:a16="http://schemas.microsoft.com/office/drawing/2014/main" id="{C9B66C23-116D-4DD8-A368-18BAB764E85A}"/>
                </a:ext>
              </a:extLst>
            </p:cNvPr>
            <p:cNvSpPr>
              <a:spLocks/>
            </p:cNvSpPr>
            <p:nvPr/>
          </p:nvSpPr>
          <p:spPr bwMode="auto">
            <a:xfrm>
              <a:off x="2934" y="133"/>
              <a:ext cx="584" cy="613"/>
            </a:xfrm>
            <a:custGeom>
              <a:avLst/>
              <a:gdLst>
                <a:gd name="T0" fmla="*/ 562 w 584"/>
                <a:gd name="T1" fmla="*/ 115 h 613"/>
                <a:gd name="T2" fmla="*/ 516 w 584"/>
                <a:gd name="T3" fmla="*/ 109 h 613"/>
                <a:gd name="T4" fmla="*/ 500 w 584"/>
                <a:gd name="T5" fmla="*/ 111 h 613"/>
                <a:gd name="T6" fmla="*/ 488 w 584"/>
                <a:gd name="T7" fmla="*/ 99 h 613"/>
                <a:gd name="T8" fmla="*/ 455 w 584"/>
                <a:gd name="T9" fmla="*/ 115 h 613"/>
                <a:gd name="T10" fmla="*/ 432 w 584"/>
                <a:gd name="T11" fmla="*/ 115 h 613"/>
                <a:gd name="T12" fmla="*/ 410 w 584"/>
                <a:gd name="T13" fmla="*/ 107 h 613"/>
                <a:gd name="T14" fmla="*/ 379 w 584"/>
                <a:gd name="T15" fmla="*/ 92 h 613"/>
                <a:gd name="T16" fmla="*/ 371 w 584"/>
                <a:gd name="T17" fmla="*/ 105 h 613"/>
                <a:gd name="T18" fmla="*/ 349 w 584"/>
                <a:gd name="T19" fmla="*/ 86 h 613"/>
                <a:gd name="T20" fmla="*/ 342 w 584"/>
                <a:gd name="T21" fmla="*/ 74 h 613"/>
                <a:gd name="T22" fmla="*/ 287 w 584"/>
                <a:gd name="T23" fmla="*/ 76 h 613"/>
                <a:gd name="T24" fmla="*/ 254 w 584"/>
                <a:gd name="T25" fmla="*/ 70 h 613"/>
                <a:gd name="T26" fmla="*/ 224 w 584"/>
                <a:gd name="T27" fmla="*/ 64 h 613"/>
                <a:gd name="T28" fmla="*/ 191 w 584"/>
                <a:gd name="T29" fmla="*/ 52 h 613"/>
                <a:gd name="T30" fmla="*/ 181 w 584"/>
                <a:gd name="T31" fmla="*/ 8 h 613"/>
                <a:gd name="T32" fmla="*/ 156 w 584"/>
                <a:gd name="T33" fmla="*/ 37 h 613"/>
                <a:gd name="T34" fmla="*/ 39 w 584"/>
                <a:gd name="T35" fmla="*/ 43 h 613"/>
                <a:gd name="T36" fmla="*/ 2 w 584"/>
                <a:gd name="T37" fmla="*/ 54 h 613"/>
                <a:gd name="T38" fmla="*/ 9 w 584"/>
                <a:gd name="T39" fmla="*/ 86 h 613"/>
                <a:gd name="T40" fmla="*/ 11 w 584"/>
                <a:gd name="T41" fmla="*/ 115 h 613"/>
                <a:gd name="T42" fmla="*/ 19 w 584"/>
                <a:gd name="T43" fmla="*/ 156 h 613"/>
                <a:gd name="T44" fmla="*/ 23 w 584"/>
                <a:gd name="T45" fmla="*/ 166 h 613"/>
                <a:gd name="T46" fmla="*/ 33 w 584"/>
                <a:gd name="T47" fmla="*/ 187 h 613"/>
                <a:gd name="T48" fmla="*/ 33 w 584"/>
                <a:gd name="T49" fmla="*/ 203 h 613"/>
                <a:gd name="T50" fmla="*/ 35 w 584"/>
                <a:gd name="T51" fmla="*/ 232 h 613"/>
                <a:gd name="T52" fmla="*/ 39 w 584"/>
                <a:gd name="T53" fmla="*/ 252 h 613"/>
                <a:gd name="T54" fmla="*/ 41 w 584"/>
                <a:gd name="T55" fmla="*/ 256 h 613"/>
                <a:gd name="T56" fmla="*/ 41 w 584"/>
                <a:gd name="T57" fmla="*/ 275 h 613"/>
                <a:gd name="T58" fmla="*/ 45 w 584"/>
                <a:gd name="T59" fmla="*/ 299 h 613"/>
                <a:gd name="T60" fmla="*/ 56 w 584"/>
                <a:gd name="T61" fmla="*/ 318 h 613"/>
                <a:gd name="T62" fmla="*/ 60 w 584"/>
                <a:gd name="T63" fmla="*/ 336 h 613"/>
                <a:gd name="T64" fmla="*/ 60 w 584"/>
                <a:gd name="T65" fmla="*/ 361 h 613"/>
                <a:gd name="T66" fmla="*/ 45 w 584"/>
                <a:gd name="T67" fmla="*/ 384 h 613"/>
                <a:gd name="T68" fmla="*/ 49 w 584"/>
                <a:gd name="T69" fmla="*/ 408 h 613"/>
                <a:gd name="T70" fmla="*/ 70 w 584"/>
                <a:gd name="T71" fmla="*/ 424 h 613"/>
                <a:gd name="T72" fmla="*/ 76 w 584"/>
                <a:gd name="T73" fmla="*/ 590 h 613"/>
                <a:gd name="T74" fmla="*/ 312 w 584"/>
                <a:gd name="T75" fmla="*/ 603 h 613"/>
                <a:gd name="T76" fmla="*/ 496 w 584"/>
                <a:gd name="T77" fmla="*/ 584 h 613"/>
                <a:gd name="T78" fmla="*/ 494 w 584"/>
                <a:gd name="T79" fmla="*/ 562 h 613"/>
                <a:gd name="T80" fmla="*/ 488 w 584"/>
                <a:gd name="T81" fmla="*/ 547 h 613"/>
                <a:gd name="T82" fmla="*/ 478 w 584"/>
                <a:gd name="T83" fmla="*/ 537 h 613"/>
                <a:gd name="T84" fmla="*/ 457 w 584"/>
                <a:gd name="T85" fmla="*/ 533 h 613"/>
                <a:gd name="T86" fmla="*/ 404 w 584"/>
                <a:gd name="T87" fmla="*/ 494 h 613"/>
                <a:gd name="T88" fmla="*/ 375 w 584"/>
                <a:gd name="T89" fmla="*/ 478 h 613"/>
                <a:gd name="T90" fmla="*/ 365 w 584"/>
                <a:gd name="T91" fmla="*/ 449 h 613"/>
                <a:gd name="T92" fmla="*/ 363 w 584"/>
                <a:gd name="T93" fmla="*/ 427 h 613"/>
                <a:gd name="T94" fmla="*/ 365 w 584"/>
                <a:gd name="T95" fmla="*/ 406 h 613"/>
                <a:gd name="T96" fmla="*/ 361 w 584"/>
                <a:gd name="T97" fmla="*/ 384 h 613"/>
                <a:gd name="T98" fmla="*/ 357 w 584"/>
                <a:gd name="T99" fmla="*/ 357 h 613"/>
                <a:gd name="T100" fmla="*/ 373 w 584"/>
                <a:gd name="T101" fmla="*/ 338 h 613"/>
                <a:gd name="T102" fmla="*/ 383 w 584"/>
                <a:gd name="T103" fmla="*/ 332 h 613"/>
                <a:gd name="T104" fmla="*/ 392 w 584"/>
                <a:gd name="T105" fmla="*/ 322 h 613"/>
                <a:gd name="T106" fmla="*/ 389 w 584"/>
                <a:gd name="T107" fmla="*/ 267 h 613"/>
                <a:gd name="T108" fmla="*/ 396 w 584"/>
                <a:gd name="T109" fmla="*/ 263 h 613"/>
                <a:gd name="T110" fmla="*/ 400 w 584"/>
                <a:gd name="T111" fmla="*/ 256 h 613"/>
                <a:gd name="T112" fmla="*/ 428 w 584"/>
                <a:gd name="T113" fmla="*/ 230 h 613"/>
                <a:gd name="T114" fmla="*/ 441 w 584"/>
                <a:gd name="T115" fmla="*/ 218 h 613"/>
                <a:gd name="T116" fmla="*/ 549 w 584"/>
                <a:gd name="T117" fmla="*/ 133 h 613"/>
                <a:gd name="T118" fmla="*/ 584 w 584"/>
                <a:gd name="T119" fmla="*/ 11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4" h="613">
                  <a:moveTo>
                    <a:pt x="584" y="111"/>
                  </a:moveTo>
                  <a:lnTo>
                    <a:pt x="580" y="111"/>
                  </a:lnTo>
                  <a:lnTo>
                    <a:pt x="578" y="111"/>
                  </a:lnTo>
                  <a:lnTo>
                    <a:pt x="574" y="111"/>
                  </a:lnTo>
                  <a:lnTo>
                    <a:pt x="574" y="111"/>
                  </a:lnTo>
                  <a:lnTo>
                    <a:pt x="572" y="111"/>
                  </a:lnTo>
                  <a:lnTo>
                    <a:pt x="572" y="111"/>
                  </a:lnTo>
                  <a:lnTo>
                    <a:pt x="570" y="111"/>
                  </a:lnTo>
                  <a:lnTo>
                    <a:pt x="568" y="111"/>
                  </a:lnTo>
                  <a:lnTo>
                    <a:pt x="562" y="115"/>
                  </a:lnTo>
                  <a:lnTo>
                    <a:pt x="559" y="115"/>
                  </a:lnTo>
                  <a:lnTo>
                    <a:pt x="555" y="113"/>
                  </a:lnTo>
                  <a:lnTo>
                    <a:pt x="553" y="113"/>
                  </a:lnTo>
                  <a:lnTo>
                    <a:pt x="551" y="111"/>
                  </a:lnTo>
                  <a:lnTo>
                    <a:pt x="547" y="105"/>
                  </a:lnTo>
                  <a:lnTo>
                    <a:pt x="547" y="105"/>
                  </a:lnTo>
                  <a:lnTo>
                    <a:pt x="543" y="103"/>
                  </a:lnTo>
                  <a:lnTo>
                    <a:pt x="539" y="103"/>
                  </a:lnTo>
                  <a:lnTo>
                    <a:pt x="516" y="109"/>
                  </a:lnTo>
                  <a:lnTo>
                    <a:pt x="516" y="109"/>
                  </a:lnTo>
                  <a:lnTo>
                    <a:pt x="516" y="109"/>
                  </a:lnTo>
                  <a:lnTo>
                    <a:pt x="514" y="107"/>
                  </a:lnTo>
                  <a:lnTo>
                    <a:pt x="514" y="109"/>
                  </a:lnTo>
                  <a:lnTo>
                    <a:pt x="512" y="109"/>
                  </a:lnTo>
                  <a:lnTo>
                    <a:pt x="510" y="109"/>
                  </a:lnTo>
                  <a:lnTo>
                    <a:pt x="510" y="109"/>
                  </a:lnTo>
                  <a:lnTo>
                    <a:pt x="508" y="109"/>
                  </a:lnTo>
                  <a:lnTo>
                    <a:pt x="508" y="107"/>
                  </a:lnTo>
                  <a:lnTo>
                    <a:pt x="506" y="107"/>
                  </a:lnTo>
                  <a:lnTo>
                    <a:pt x="500" y="111"/>
                  </a:lnTo>
                  <a:lnTo>
                    <a:pt x="496" y="111"/>
                  </a:lnTo>
                  <a:lnTo>
                    <a:pt x="492" y="109"/>
                  </a:lnTo>
                  <a:lnTo>
                    <a:pt x="492" y="107"/>
                  </a:lnTo>
                  <a:lnTo>
                    <a:pt x="490" y="105"/>
                  </a:lnTo>
                  <a:lnTo>
                    <a:pt x="490" y="103"/>
                  </a:lnTo>
                  <a:lnTo>
                    <a:pt x="490" y="103"/>
                  </a:lnTo>
                  <a:lnTo>
                    <a:pt x="488" y="103"/>
                  </a:lnTo>
                  <a:lnTo>
                    <a:pt x="488" y="103"/>
                  </a:lnTo>
                  <a:lnTo>
                    <a:pt x="488" y="101"/>
                  </a:lnTo>
                  <a:lnTo>
                    <a:pt x="488" y="99"/>
                  </a:lnTo>
                  <a:lnTo>
                    <a:pt x="488" y="99"/>
                  </a:lnTo>
                  <a:lnTo>
                    <a:pt x="488" y="97"/>
                  </a:lnTo>
                  <a:lnTo>
                    <a:pt x="486" y="97"/>
                  </a:lnTo>
                  <a:lnTo>
                    <a:pt x="482" y="97"/>
                  </a:lnTo>
                  <a:lnTo>
                    <a:pt x="475" y="101"/>
                  </a:lnTo>
                  <a:lnTo>
                    <a:pt x="473" y="103"/>
                  </a:lnTo>
                  <a:lnTo>
                    <a:pt x="469" y="105"/>
                  </a:lnTo>
                  <a:lnTo>
                    <a:pt x="461" y="111"/>
                  </a:lnTo>
                  <a:lnTo>
                    <a:pt x="459" y="113"/>
                  </a:lnTo>
                  <a:lnTo>
                    <a:pt x="455" y="115"/>
                  </a:lnTo>
                  <a:lnTo>
                    <a:pt x="449" y="117"/>
                  </a:lnTo>
                  <a:lnTo>
                    <a:pt x="445" y="119"/>
                  </a:lnTo>
                  <a:lnTo>
                    <a:pt x="443" y="119"/>
                  </a:lnTo>
                  <a:lnTo>
                    <a:pt x="441" y="119"/>
                  </a:lnTo>
                  <a:lnTo>
                    <a:pt x="441" y="119"/>
                  </a:lnTo>
                  <a:lnTo>
                    <a:pt x="432" y="119"/>
                  </a:lnTo>
                  <a:lnTo>
                    <a:pt x="432" y="119"/>
                  </a:lnTo>
                  <a:lnTo>
                    <a:pt x="432" y="119"/>
                  </a:lnTo>
                  <a:lnTo>
                    <a:pt x="432" y="117"/>
                  </a:lnTo>
                  <a:lnTo>
                    <a:pt x="432" y="115"/>
                  </a:lnTo>
                  <a:lnTo>
                    <a:pt x="432" y="115"/>
                  </a:lnTo>
                  <a:lnTo>
                    <a:pt x="430" y="115"/>
                  </a:lnTo>
                  <a:lnTo>
                    <a:pt x="430" y="115"/>
                  </a:lnTo>
                  <a:lnTo>
                    <a:pt x="424" y="115"/>
                  </a:lnTo>
                  <a:lnTo>
                    <a:pt x="422" y="113"/>
                  </a:lnTo>
                  <a:lnTo>
                    <a:pt x="422" y="111"/>
                  </a:lnTo>
                  <a:lnTo>
                    <a:pt x="420" y="109"/>
                  </a:lnTo>
                  <a:lnTo>
                    <a:pt x="420" y="107"/>
                  </a:lnTo>
                  <a:lnTo>
                    <a:pt x="418" y="107"/>
                  </a:lnTo>
                  <a:lnTo>
                    <a:pt x="410" y="107"/>
                  </a:lnTo>
                  <a:lnTo>
                    <a:pt x="402" y="103"/>
                  </a:lnTo>
                  <a:lnTo>
                    <a:pt x="402" y="103"/>
                  </a:lnTo>
                  <a:lnTo>
                    <a:pt x="400" y="101"/>
                  </a:lnTo>
                  <a:lnTo>
                    <a:pt x="398" y="101"/>
                  </a:lnTo>
                  <a:lnTo>
                    <a:pt x="398" y="97"/>
                  </a:lnTo>
                  <a:lnTo>
                    <a:pt x="396" y="95"/>
                  </a:lnTo>
                  <a:lnTo>
                    <a:pt x="396" y="92"/>
                  </a:lnTo>
                  <a:lnTo>
                    <a:pt x="394" y="92"/>
                  </a:lnTo>
                  <a:lnTo>
                    <a:pt x="387" y="92"/>
                  </a:lnTo>
                  <a:lnTo>
                    <a:pt x="379" y="92"/>
                  </a:lnTo>
                  <a:lnTo>
                    <a:pt x="377" y="95"/>
                  </a:lnTo>
                  <a:lnTo>
                    <a:pt x="375" y="97"/>
                  </a:lnTo>
                  <a:lnTo>
                    <a:pt x="375" y="99"/>
                  </a:lnTo>
                  <a:lnTo>
                    <a:pt x="377" y="101"/>
                  </a:lnTo>
                  <a:lnTo>
                    <a:pt x="377" y="103"/>
                  </a:lnTo>
                  <a:lnTo>
                    <a:pt x="377" y="105"/>
                  </a:lnTo>
                  <a:lnTo>
                    <a:pt x="375" y="105"/>
                  </a:lnTo>
                  <a:lnTo>
                    <a:pt x="373" y="105"/>
                  </a:lnTo>
                  <a:lnTo>
                    <a:pt x="371" y="107"/>
                  </a:lnTo>
                  <a:lnTo>
                    <a:pt x="371" y="105"/>
                  </a:lnTo>
                  <a:lnTo>
                    <a:pt x="367" y="101"/>
                  </a:lnTo>
                  <a:lnTo>
                    <a:pt x="365" y="97"/>
                  </a:lnTo>
                  <a:lnTo>
                    <a:pt x="363" y="95"/>
                  </a:lnTo>
                  <a:lnTo>
                    <a:pt x="363" y="92"/>
                  </a:lnTo>
                  <a:lnTo>
                    <a:pt x="363" y="88"/>
                  </a:lnTo>
                  <a:lnTo>
                    <a:pt x="363" y="86"/>
                  </a:lnTo>
                  <a:lnTo>
                    <a:pt x="361" y="84"/>
                  </a:lnTo>
                  <a:lnTo>
                    <a:pt x="359" y="84"/>
                  </a:lnTo>
                  <a:lnTo>
                    <a:pt x="355" y="84"/>
                  </a:lnTo>
                  <a:lnTo>
                    <a:pt x="349" y="86"/>
                  </a:lnTo>
                  <a:lnTo>
                    <a:pt x="346" y="84"/>
                  </a:lnTo>
                  <a:lnTo>
                    <a:pt x="344" y="84"/>
                  </a:lnTo>
                  <a:lnTo>
                    <a:pt x="342" y="84"/>
                  </a:lnTo>
                  <a:lnTo>
                    <a:pt x="344" y="80"/>
                  </a:lnTo>
                  <a:lnTo>
                    <a:pt x="344" y="80"/>
                  </a:lnTo>
                  <a:lnTo>
                    <a:pt x="349" y="80"/>
                  </a:lnTo>
                  <a:lnTo>
                    <a:pt x="351" y="78"/>
                  </a:lnTo>
                  <a:lnTo>
                    <a:pt x="351" y="76"/>
                  </a:lnTo>
                  <a:lnTo>
                    <a:pt x="349" y="76"/>
                  </a:lnTo>
                  <a:lnTo>
                    <a:pt x="342" y="74"/>
                  </a:lnTo>
                  <a:lnTo>
                    <a:pt x="330" y="72"/>
                  </a:lnTo>
                  <a:lnTo>
                    <a:pt x="324" y="70"/>
                  </a:lnTo>
                  <a:lnTo>
                    <a:pt x="322" y="68"/>
                  </a:lnTo>
                  <a:lnTo>
                    <a:pt x="312" y="68"/>
                  </a:lnTo>
                  <a:lnTo>
                    <a:pt x="301" y="68"/>
                  </a:lnTo>
                  <a:lnTo>
                    <a:pt x="291" y="70"/>
                  </a:lnTo>
                  <a:lnTo>
                    <a:pt x="289" y="72"/>
                  </a:lnTo>
                  <a:lnTo>
                    <a:pt x="287" y="72"/>
                  </a:lnTo>
                  <a:lnTo>
                    <a:pt x="287" y="74"/>
                  </a:lnTo>
                  <a:lnTo>
                    <a:pt x="287" y="76"/>
                  </a:lnTo>
                  <a:lnTo>
                    <a:pt x="287" y="76"/>
                  </a:lnTo>
                  <a:lnTo>
                    <a:pt x="285" y="78"/>
                  </a:lnTo>
                  <a:lnTo>
                    <a:pt x="279" y="80"/>
                  </a:lnTo>
                  <a:lnTo>
                    <a:pt x="277" y="80"/>
                  </a:lnTo>
                  <a:lnTo>
                    <a:pt x="275" y="80"/>
                  </a:lnTo>
                  <a:lnTo>
                    <a:pt x="265" y="82"/>
                  </a:lnTo>
                  <a:lnTo>
                    <a:pt x="262" y="82"/>
                  </a:lnTo>
                  <a:lnTo>
                    <a:pt x="260" y="80"/>
                  </a:lnTo>
                  <a:lnTo>
                    <a:pt x="258" y="72"/>
                  </a:lnTo>
                  <a:lnTo>
                    <a:pt x="254" y="70"/>
                  </a:lnTo>
                  <a:lnTo>
                    <a:pt x="242" y="70"/>
                  </a:lnTo>
                  <a:lnTo>
                    <a:pt x="228" y="70"/>
                  </a:lnTo>
                  <a:lnTo>
                    <a:pt x="226" y="70"/>
                  </a:lnTo>
                  <a:lnTo>
                    <a:pt x="226" y="70"/>
                  </a:lnTo>
                  <a:lnTo>
                    <a:pt x="226" y="68"/>
                  </a:lnTo>
                  <a:lnTo>
                    <a:pt x="226" y="66"/>
                  </a:lnTo>
                  <a:lnTo>
                    <a:pt x="226" y="66"/>
                  </a:lnTo>
                  <a:lnTo>
                    <a:pt x="224" y="66"/>
                  </a:lnTo>
                  <a:lnTo>
                    <a:pt x="224" y="66"/>
                  </a:lnTo>
                  <a:lnTo>
                    <a:pt x="224" y="64"/>
                  </a:lnTo>
                  <a:lnTo>
                    <a:pt x="222" y="64"/>
                  </a:lnTo>
                  <a:lnTo>
                    <a:pt x="209" y="66"/>
                  </a:lnTo>
                  <a:lnTo>
                    <a:pt x="205" y="66"/>
                  </a:lnTo>
                  <a:lnTo>
                    <a:pt x="201" y="64"/>
                  </a:lnTo>
                  <a:lnTo>
                    <a:pt x="193" y="60"/>
                  </a:lnTo>
                  <a:lnTo>
                    <a:pt x="191" y="58"/>
                  </a:lnTo>
                  <a:lnTo>
                    <a:pt x="191" y="56"/>
                  </a:lnTo>
                  <a:lnTo>
                    <a:pt x="191" y="56"/>
                  </a:lnTo>
                  <a:lnTo>
                    <a:pt x="191" y="54"/>
                  </a:lnTo>
                  <a:lnTo>
                    <a:pt x="191" y="52"/>
                  </a:lnTo>
                  <a:lnTo>
                    <a:pt x="191" y="52"/>
                  </a:lnTo>
                  <a:lnTo>
                    <a:pt x="191" y="45"/>
                  </a:lnTo>
                  <a:lnTo>
                    <a:pt x="187" y="35"/>
                  </a:lnTo>
                  <a:lnTo>
                    <a:pt x="183" y="25"/>
                  </a:lnTo>
                  <a:lnTo>
                    <a:pt x="183" y="23"/>
                  </a:lnTo>
                  <a:lnTo>
                    <a:pt x="183" y="21"/>
                  </a:lnTo>
                  <a:lnTo>
                    <a:pt x="183" y="17"/>
                  </a:lnTo>
                  <a:lnTo>
                    <a:pt x="181" y="15"/>
                  </a:lnTo>
                  <a:lnTo>
                    <a:pt x="181" y="13"/>
                  </a:lnTo>
                  <a:lnTo>
                    <a:pt x="181" y="8"/>
                  </a:lnTo>
                  <a:lnTo>
                    <a:pt x="179" y="6"/>
                  </a:lnTo>
                  <a:lnTo>
                    <a:pt x="179" y="4"/>
                  </a:lnTo>
                  <a:lnTo>
                    <a:pt x="172" y="2"/>
                  </a:lnTo>
                  <a:lnTo>
                    <a:pt x="168" y="2"/>
                  </a:lnTo>
                  <a:lnTo>
                    <a:pt x="158" y="2"/>
                  </a:lnTo>
                  <a:lnTo>
                    <a:pt x="154" y="0"/>
                  </a:lnTo>
                  <a:lnTo>
                    <a:pt x="154" y="6"/>
                  </a:lnTo>
                  <a:lnTo>
                    <a:pt x="156" y="15"/>
                  </a:lnTo>
                  <a:lnTo>
                    <a:pt x="156" y="27"/>
                  </a:lnTo>
                  <a:lnTo>
                    <a:pt x="156" y="37"/>
                  </a:lnTo>
                  <a:lnTo>
                    <a:pt x="156" y="39"/>
                  </a:lnTo>
                  <a:lnTo>
                    <a:pt x="156" y="39"/>
                  </a:lnTo>
                  <a:lnTo>
                    <a:pt x="154" y="39"/>
                  </a:lnTo>
                  <a:lnTo>
                    <a:pt x="138" y="39"/>
                  </a:lnTo>
                  <a:lnTo>
                    <a:pt x="121" y="41"/>
                  </a:lnTo>
                  <a:lnTo>
                    <a:pt x="105" y="41"/>
                  </a:lnTo>
                  <a:lnTo>
                    <a:pt x="88" y="41"/>
                  </a:lnTo>
                  <a:lnTo>
                    <a:pt x="72" y="43"/>
                  </a:lnTo>
                  <a:lnTo>
                    <a:pt x="56" y="43"/>
                  </a:lnTo>
                  <a:lnTo>
                    <a:pt x="39" y="43"/>
                  </a:lnTo>
                  <a:lnTo>
                    <a:pt x="23" y="43"/>
                  </a:lnTo>
                  <a:lnTo>
                    <a:pt x="6" y="45"/>
                  </a:lnTo>
                  <a:lnTo>
                    <a:pt x="0" y="45"/>
                  </a:lnTo>
                  <a:lnTo>
                    <a:pt x="0" y="45"/>
                  </a:lnTo>
                  <a:lnTo>
                    <a:pt x="0" y="47"/>
                  </a:lnTo>
                  <a:lnTo>
                    <a:pt x="0" y="49"/>
                  </a:lnTo>
                  <a:lnTo>
                    <a:pt x="2" y="49"/>
                  </a:lnTo>
                  <a:lnTo>
                    <a:pt x="2" y="52"/>
                  </a:lnTo>
                  <a:lnTo>
                    <a:pt x="2" y="54"/>
                  </a:lnTo>
                  <a:lnTo>
                    <a:pt x="2" y="54"/>
                  </a:lnTo>
                  <a:lnTo>
                    <a:pt x="4" y="56"/>
                  </a:lnTo>
                  <a:lnTo>
                    <a:pt x="4" y="56"/>
                  </a:lnTo>
                  <a:lnTo>
                    <a:pt x="4" y="60"/>
                  </a:lnTo>
                  <a:lnTo>
                    <a:pt x="6" y="66"/>
                  </a:lnTo>
                  <a:lnTo>
                    <a:pt x="9" y="70"/>
                  </a:lnTo>
                  <a:lnTo>
                    <a:pt x="9" y="70"/>
                  </a:lnTo>
                  <a:lnTo>
                    <a:pt x="11" y="74"/>
                  </a:lnTo>
                  <a:lnTo>
                    <a:pt x="11" y="80"/>
                  </a:lnTo>
                  <a:lnTo>
                    <a:pt x="11" y="82"/>
                  </a:lnTo>
                  <a:lnTo>
                    <a:pt x="9" y="86"/>
                  </a:lnTo>
                  <a:lnTo>
                    <a:pt x="6" y="90"/>
                  </a:lnTo>
                  <a:lnTo>
                    <a:pt x="9" y="97"/>
                  </a:lnTo>
                  <a:lnTo>
                    <a:pt x="9" y="101"/>
                  </a:lnTo>
                  <a:lnTo>
                    <a:pt x="11" y="103"/>
                  </a:lnTo>
                  <a:lnTo>
                    <a:pt x="11" y="103"/>
                  </a:lnTo>
                  <a:lnTo>
                    <a:pt x="11" y="105"/>
                  </a:lnTo>
                  <a:lnTo>
                    <a:pt x="9" y="107"/>
                  </a:lnTo>
                  <a:lnTo>
                    <a:pt x="9" y="107"/>
                  </a:lnTo>
                  <a:lnTo>
                    <a:pt x="11" y="115"/>
                  </a:lnTo>
                  <a:lnTo>
                    <a:pt x="11" y="115"/>
                  </a:lnTo>
                  <a:lnTo>
                    <a:pt x="11" y="117"/>
                  </a:lnTo>
                  <a:lnTo>
                    <a:pt x="11" y="123"/>
                  </a:lnTo>
                  <a:lnTo>
                    <a:pt x="11" y="129"/>
                  </a:lnTo>
                  <a:lnTo>
                    <a:pt x="11" y="131"/>
                  </a:lnTo>
                  <a:lnTo>
                    <a:pt x="13" y="136"/>
                  </a:lnTo>
                  <a:lnTo>
                    <a:pt x="17" y="144"/>
                  </a:lnTo>
                  <a:lnTo>
                    <a:pt x="17" y="148"/>
                  </a:lnTo>
                  <a:lnTo>
                    <a:pt x="19" y="150"/>
                  </a:lnTo>
                  <a:lnTo>
                    <a:pt x="21" y="154"/>
                  </a:lnTo>
                  <a:lnTo>
                    <a:pt x="19" y="156"/>
                  </a:lnTo>
                  <a:lnTo>
                    <a:pt x="21" y="158"/>
                  </a:lnTo>
                  <a:lnTo>
                    <a:pt x="23" y="164"/>
                  </a:lnTo>
                  <a:lnTo>
                    <a:pt x="23" y="164"/>
                  </a:lnTo>
                  <a:lnTo>
                    <a:pt x="21" y="164"/>
                  </a:lnTo>
                  <a:lnTo>
                    <a:pt x="21" y="164"/>
                  </a:lnTo>
                  <a:lnTo>
                    <a:pt x="23" y="166"/>
                  </a:lnTo>
                  <a:lnTo>
                    <a:pt x="23" y="166"/>
                  </a:lnTo>
                  <a:lnTo>
                    <a:pt x="23" y="166"/>
                  </a:lnTo>
                  <a:lnTo>
                    <a:pt x="23" y="166"/>
                  </a:lnTo>
                  <a:lnTo>
                    <a:pt x="23" y="166"/>
                  </a:lnTo>
                  <a:lnTo>
                    <a:pt x="25" y="168"/>
                  </a:lnTo>
                  <a:lnTo>
                    <a:pt x="25" y="170"/>
                  </a:lnTo>
                  <a:lnTo>
                    <a:pt x="27" y="172"/>
                  </a:lnTo>
                  <a:lnTo>
                    <a:pt x="27" y="174"/>
                  </a:lnTo>
                  <a:lnTo>
                    <a:pt x="29" y="177"/>
                  </a:lnTo>
                  <a:lnTo>
                    <a:pt x="29" y="179"/>
                  </a:lnTo>
                  <a:lnTo>
                    <a:pt x="31" y="183"/>
                  </a:lnTo>
                  <a:lnTo>
                    <a:pt x="31" y="185"/>
                  </a:lnTo>
                  <a:lnTo>
                    <a:pt x="33" y="187"/>
                  </a:lnTo>
                  <a:lnTo>
                    <a:pt x="33" y="187"/>
                  </a:lnTo>
                  <a:lnTo>
                    <a:pt x="33" y="187"/>
                  </a:lnTo>
                  <a:lnTo>
                    <a:pt x="33" y="187"/>
                  </a:lnTo>
                  <a:lnTo>
                    <a:pt x="33" y="189"/>
                  </a:lnTo>
                  <a:lnTo>
                    <a:pt x="33" y="189"/>
                  </a:lnTo>
                  <a:lnTo>
                    <a:pt x="33" y="191"/>
                  </a:lnTo>
                  <a:lnTo>
                    <a:pt x="33" y="193"/>
                  </a:lnTo>
                  <a:lnTo>
                    <a:pt x="33" y="195"/>
                  </a:lnTo>
                  <a:lnTo>
                    <a:pt x="33" y="197"/>
                  </a:lnTo>
                  <a:lnTo>
                    <a:pt x="33" y="197"/>
                  </a:lnTo>
                  <a:lnTo>
                    <a:pt x="33" y="203"/>
                  </a:lnTo>
                  <a:lnTo>
                    <a:pt x="33" y="205"/>
                  </a:lnTo>
                  <a:lnTo>
                    <a:pt x="33" y="205"/>
                  </a:lnTo>
                  <a:lnTo>
                    <a:pt x="33" y="207"/>
                  </a:lnTo>
                  <a:lnTo>
                    <a:pt x="33" y="207"/>
                  </a:lnTo>
                  <a:lnTo>
                    <a:pt x="35" y="209"/>
                  </a:lnTo>
                  <a:lnTo>
                    <a:pt x="35" y="222"/>
                  </a:lnTo>
                  <a:lnTo>
                    <a:pt x="35" y="224"/>
                  </a:lnTo>
                  <a:lnTo>
                    <a:pt x="35" y="230"/>
                  </a:lnTo>
                  <a:lnTo>
                    <a:pt x="35" y="232"/>
                  </a:lnTo>
                  <a:lnTo>
                    <a:pt x="35" y="232"/>
                  </a:lnTo>
                  <a:lnTo>
                    <a:pt x="35" y="232"/>
                  </a:lnTo>
                  <a:lnTo>
                    <a:pt x="35" y="234"/>
                  </a:lnTo>
                  <a:lnTo>
                    <a:pt x="35" y="236"/>
                  </a:lnTo>
                  <a:lnTo>
                    <a:pt x="37" y="240"/>
                  </a:lnTo>
                  <a:lnTo>
                    <a:pt x="37" y="242"/>
                  </a:lnTo>
                  <a:lnTo>
                    <a:pt x="37" y="248"/>
                  </a:lnTo>
                  <a:lnTo>
                    <a:pt x="37" y="250"/>
                  </a:lnTo>
                  <a:lnTo>
                    <a:pt x="37" y="250"/>
                  </a:lnTo>
                  <a:lnTo>
                    <a:pt x="39" y="252"/>
                  </a:lnTo>
                  <a:lnTo>
                    <a:pt x="39" y="252"/>
                  </a:lnTo>
                  <a:lnTo>
                    <a:pt x="39" y="254"/>
                  </a:lnTo>
                  <a:lnTo>
                    <a:pt x="39" y="254"/>
                  </a:lnTo>
                  <a:lnTo>
                    <a:pt x="39" y="254"/>
                  </a:lnTo>
                  <a:lnTo>
                    <a:pt x="39" y="254"/>
                  </a:lnTo>
                  <a:lnTo>
                    <a:pt x="41" y="254"/>
                  </a:lnTo>
                  <a:lnTo>
                    <a:pt x="41" y="254"/>
                  </a:lnTo>
                  <a:lnTo>
                    <a:pt x="41" y="256"/>
                  </a:lnTo>
                  <a:lnTo>
                    <a:pt x="41" y="256"/>
                  </a:lnTo>
                  <a:lnTo>
                    <a:pt x="41" y="256"/>
                  </a:lnTo>
                  <a:lnTo>
                    <a:pt x="41" y="256"/>
                  </a:lnTo>
                  <a:lnTo>
                    <a:pt x="41" y="258"/>
                  </a:lnTo>
                  <a:lnTo>
                    <a:pt x="41" y="261"/>
                  </a:lnTo>
                  <a:lnTo>
                    <a:pt x="39" y="261"/>
                  </a:lnTo>
                  <a:lnTo>
                    <a:pt x="41" y="265"/>
                  </a:lnTo>
                  <a:lnTo>
                    <a:pt x="39" y="267"/>
                  </a:lnTo>
                  <a:lnTo>
                    <a:pt x="39" y="267"/>
                  </a:lnTo>
                  <a:lnTo>
                    <a:pt x="39" y="269"/>
                  </a:lnTo>
                  <a:lnTo>
                    <a:pt x="39" y="269"/>
                  </a:lnTo>
                  <a:lnTo>
                    <a:pt x="39" y="271"/>
                  </a:lnTo>
                  <a:lnTo>
                    <a:pt x="41" y="275"/>
                  </a:lnTo>
                  <a:lnTo>
                    <a:pt x="41" y="277"/>
                  </a:lnTo>
                  <a:lnTo>
                    <a:pt x="41" y="279"/>
                  </a:lnTo>
                  <a:lnTo>
                    <a:pt x="39" y="283"/>
                  </a:lnTo>
                  <a:lnTo>
                    <a:pt x="39" y="285"/>
                  </a:lnTo>
                  <a:lnTo>
                    <a:pt x="41" y="287"/>
                  </a:lnTo>
                  <a:lnTo>
                    <a:pt x="43" y="289"/>
                  </a:lnTo>
                  <a:lnTo>
                    <a:pt x="43" y="291"/>
                  </a:lnTo>
                  <a:lnTo>
                    <a:pt x="45" y="295"/>
                  </a:lnTo>
                  <a:lnTo>
                    <a:pt x="45" y="297"/>
                  </a:lnTo>
                  <a:lnTo>
                    <a:pt x="45" y="299"/>
                  </a:lnTo>
                  <a:lnTo>
                    <a:pt x="45" y="302"/>
                  </a:lnTo>
                  <a:lnTo>
                    <a:pt x="45" y="302"/>
                  </a:lnTo>
                  <a:lnTo>
                    <a:pt x="47" y="304"/>
                  </a:lnTo>
                  <a:lnTo>
                    <a:pt x="47" y="304"/>
                  </a:lnTo>
                  <a:lnTo>
                    <a:pt x="47" y="304"/>
                  </a:lnTo>
                  <a:lnTo>
                    <a:pt x="47" y="306"/>
                  </a:lnTo>
                  <a:lnTo>
                    <a:pt x="47" y="308"/>
                  </a:lnTo>
                  <a:lnTo>
                    <a:pt x="52" y="314"/>
                  </a:lnTo>
                  <a:lnTo>
                    <a:pt x="56" y="316"/>
                  </a:lnTo>
                  <a:lnTo>
                    <a:pt x="56" y="318"/>
                  </a:lnTo>
                  <a:lnTo>
                    <a:pt x="58" y="320"/>
                  </a:lnTo>
                  <a:lnTo>
                    <a:pt x="58" y="326"/>
                  </a:lnTo>
                  <a:lnTo>
                    <a:pt x="58" y="328"/>
                  </a:lnTo>
                  <a:lnTo>
                    <a:pt x="58" y="330"/>
                  </a:lnTo>
                  <a:lnTo>
                    <a:pt x="58" y="330"/>
                  </a:lnTo>
                  <a:lnTo>
                    <a:pt x="60" y="334"/>
                  </a:lnTo>
                  <a:lnTo>
                    <a:pt x="60" y="334"/>
                  </a:lnTo>
                  <a:lnTo>
                    <a:pt x="60" y="334"/>
                  </a:lnTo>
                  <a:lnTo>
                    <a:pt x="60" y="336"/>
                  </a:lnTo>
                  <a:lnTo>
                    <a:pt x="60" y="336"/>
                  </a:lnTo>
                  <a:lnTo>
                    <a:pt x="60" y="340"/>
                  </a:lnTo>
                  <a:lnTo>
                    <a:pt x="60" y="343"/>
                  </a:lnTo>
                  <a:lnTo>
                    <a:pt x="60" y="345"/>
                  </a:lnTo>
                  <a:lnTo>
                    <a:pt x="60" y="347"/>
                  </a:lnTo>
                  <a:lnTo>
                    <a:pt x="60" y="351"/>
                  </a:lnTo>
                  <a:lnTo>
                    <a:pt x="62" y="357"/>
                  </a:lnTo>
                  <a:lnTo>
                    <a:pt x="60" y="359"/>
                  </a:lnTo>
                  <a:lnTo>
                    <a:pt x="60" y="359"/>
                  </a:lnTo>
                  <a:lnTo>
                    <a:pt x="60" y="359"/>
                  </a:lnTo>
                  <a:lnTo>
                    <a:pt x="60" y="361"/>
                  </a:lnTo>
                  <a:lnTo>
                    <a:pt x="60" y="367"/>
                  </a:lnTo>
                  <a:lnTo>
                    <a:pt x="60" y="369"/>
                  </a:lnTo>
                  <a:lnTo>
                    <a:pt x="58" y="371"/>
                  </a:lnTo>
                  <a:lnTo>
                    <a:pt x="56" y="375"/>
                  </a:lnTo>
                  <a:lnTo>
                    <a:pt x="56" y="377"/>
                  </a:lnTo>
                  <a:lnTo>
                    <a:pt x="54" y="377"/>
                  </a:lnTo>
                  <a:lnTo>
                    <a:pt x="54" y="377"/>
                  </a:lnTo>
                  <a:lnTo>
                    <a:pt x="52" y="379"/>
                  </a:lnTo>
                  <a:lnTo>
                    <a:pt x="45" y="384"/>
                  </a:lnTo>
                  <a:lnTo>
                    <a:pt x="45" y="384"/>
                  </a:lnTo>
                  <a:lnTo>
                    <a:pt x="43" y="386"/>
                  </a:lnTo>
                  <a:lnTo>
                    <a:pt x="41" y="388"/>
                  </a:lnTo>
                  <a:lnTo>
                    <a:pt x="39" y="390"/>
                  </a:lnTo>
                  <a:lnTo>
                    <a:pt x="39" y="390"/>
                  </a:lnTo>
                  <a:lnTo>
                    <a:pt x="39" y="392"/>
                  </a:lnTo>
                  <a:lnTo>
                    <a:pt x="37" y="394"/>
                  </a:lnTo>
                  <a:lnTo>
                    <a:pt x="39" y="396"/>
                  </a:lnTo>
                  <a:lnTo>
                    <a:pt x="43" y="400"/>
                  </a:lnTo>
                  <a:lnTo>
                    <a:pt x="45" y="402"/>
                  </a:lnTo>
                  <a:lnTo>
                    <a:pt x="49" y="408"/>
                  </a:lnTo>
                  <a:lnTo>
                    <a:pt x="52" y="412"/>
                  </a:lnTo>
                  <a:lnTo>
                    <a:pt x="52" y="414"/>
                  </a:lnTo>
                  <a:lnTo>
                    <a:pt x="58" y="414"/>
                  </a:lnTo>
                  <a:lnTo>
                    <a:pt x="62" y="414"/>
                  </a:lnTo>
                  <a:lnTo>
                    <a:pt x="64" y="416"/>
                  </a:lnTo>
                  <a:lnTo>
                    <a:pt x="66" y="416"/>
                  </a:lnTo>
                  <a:lnTo>
                    <a:pt x="68" y="418"/>
                  </a:lnTo>
                  <a:lnTo>
                    <a:pt x="68" y="418"/>
                  </a:lnTo>
                  <a:lnTo>
                    <a:pt x="70" y="422"/>
                  </a:lnTo>
                  <a:lnTo>
                    <a:pt x="70" y="424"/>
                  </a:lnTo>
                  <a:lnTo>
                    <a:pt x="72" y="424"/>
                  </a:lnTo>
                  <a:lnTo>
                    <a:pt x="72" y="424"/>
                  </a:lnTo>
                  <a:lnTo>
                    <a:pt x="72" y="429"/>
                  </a:lnTo>
                  <a:lnTo>
                    <a:pt x="72" y="451"/>
                  </a:lnTo>
                  <a:lnTo>
                    <a:pt x="72" y="474"/>
                  </a:lnTo>
                  <a:lnTo>
                    <a:pt x="74" y="498"/>
                  </a:lnTo>
                  <a:lnTo>
                    <a:pt x="74" y="521"/>
                  </a:lnTo>
                  <a:lnTo>
                    <a:pt x="74" y="543"/>
                  </a:lnTo>
                  <a:lnTo>
                    <a:pt x="76" y="566"/>
                  </a:lnTo>
                  <a:lnTo>
                    <a:pt x="76" y="590"/>
                  </a:lnTo>
                  <a:lnTo>
                    <a:pt x="78" y="613"/>
                  </a:lnTo>
                  <a:lnTo>
                    <a:pt x="103" y="613"/>
                  </a:lnTo>
                  <a:lnTo>
                    <a:pt x="129" y="611"/>
                  </a:lnTo>
                  <a:lnTo>
                    <a:pt x="156" y="611"/>
                  </a:lnTo>
                  <a:lnTo>
                    <a:pt x="183" y="609"/>
                  </a:lnTo>
                  <a:lnTo>
                    <a:pt x="207" y="607"/>
                  </a:lnTo>
                  <a:lnTo>
                    <a:pt x="234" y="607"/>
                  </a:lnTo>
                  <a:lnTo>
                    <a:pt x="260" y="605"/>
                  </a:lnTo>
                  <a:lnTo>
                    <a:pt x="287" y="603"/>
                  </a:lnTo>
                  <a:lnTo>
                    <a:pt x="312" y="603"/>
                  </a:lnTo>
                  <a:lnTo>
                    <a:pt x="338" y="601"/>
                  </a:lnTo>
                  <a:lnTo>
                    <a:pt x="365" y="599"/>
                  </a:lnTo>
                  <a:lnTo>
                    <a:pt x="392" y="597"/>
                  </a:lnTo>
                  <a:lnTo>
                    <a:pt x="416" y="595"/>
                  </a:lnTo>
                  <a:lnTo>
                    <a:pt x="443" y="595"/>
                  </a:lnTo>
                  <a:lnTo>
                    <a:pt x="469" y="593"/>
                  </a:lnTo>
                  <a:lnTo>
                    <a:pt x="496" y="590"/>
                  </a:lnTo>
                  <a:lnTo>
                    <a:pt x="496" y="586"/>
                  </a:lnTo>
                  <a:lnTo>
                    <a:pt x="496" y="586"/>
                  </a:lnTo>
                  <a:lnTo>
                    <a:pt x="496" y="584"/>
                  </a:lnTo>
                  <a:lnTo>
                    <a:pt x="494" y="582"/>
                  </a:lnTo>
                  <a:lnTo>
                    <a:pt x="494" y="580"/>
                  </a:lnTo>
                  <a:lnTo>
                    <a:pt x="494" y="576"/>
                  </a:lnTo>
                  <a:lnTo>
                    <a:pt x="494" y="576"/>
                  </a:lnTo>
                  <a:lnTo>
                    <a:pt x="494" y="574"/>
                  </a:lnTo>
                  <a:lnTo>
                    <a:pt x="494" y="572"/>
                  </a:lnTo>
                  <a:lnTo>
                    <a:pt x="494" y="566"/>
                  </a:lnTo>
                  <a:lnTo>
                    <a:pt x="494" y="564"/>
                  </a:lnTo>
                  <a:lnTo>
                    <a:pt x="494" y="562"/>
                  </a:lnTo>
                  <a:lnTo>
                    <a:pt x="494" y="562"/>
                  </a:lnTo>
                  <a:lnTo>
                    <a:pt x="492" y="560"/>
                  </a:lnTo>
                  <a:lnTo>
                    <a:pt x="492" y="560"/>
                  </a:lnTo>
                  <a:lnTo>
                    <a:pt x="490" y="560"/>
                  </a:lnTo>
                  <a:lnTo>
                    <a:pt x="490" y="558"/>
                  </a:lnTo>
                  <a:lnTo>
                    <a:pt x="490" y="558"/>
                  </a:lnTo>
                  <a:lnTo>
                    <a:pt x="490" y="556"/>
                  </a:lnTo>
                  <a:lnTo>
                    <a:pt x="490" y="554"/>
                  </a:lnTo>
                  <a:lnTo>
                    <a:pt x="490" y="552"/>
                  </a:lnTo>
                  <a:lnTo>
                    <a:pt x="490" y="547"/>
                  </a:lnTo>
                  <a:lnTo>
                    <a:pt x="488" y="547"/>
                  </a:lnTo>
                  <a:lnTo>
                    <a:pt x="488" y="545"/>
                  </a:lnTo>
                  <a:lnTo>
                    <a:pt x="488" y="545"/>
                  </a:lnTo>
                  <a:lnTo>
                    <a:pt x="486" y="545"/>
                  </a:lnTo>
                  <a:lnTo>
                    <a:pt x="482" y="543"/>
                  </a:lnTo>
                  <a:lnTo>
                    <a:pt x="482" y="543"/>
                  </a:lnTo>
                  <a:lnTo>
                    <a:pt x="480" y="541"/>
                  </a:lnTo>
                  <a:lnTo>
                    <a:pt x="480" y="539"/>
                  </a:lnTo>
                  <a:lnTo>
                    <a:pt x="480" y="537"/>
                  </a:lnTo>
                  <a:lnTo>
                    <a:pt x="480" y="537"/>
                  </a:lnTo>
                  <a:lnTo>
                    <a:pt x="478" y="537"/>
                  </a:lnTo>
                  <a:lnTo>
                    <a:pt x="478" y="537"/>
                  </a:lnTo>
                  <a:lnTo>
                    <a:pt x="478" y="535"/>
                  </a:lnTo>
                  <a:lnTo>
                    <a:pt x="473" y="535"/>
                  </a:lnTo>
                  <a:lnTo>
                    <a:pt x="473" y="535"/>
                  </a:lnTo>
                  <a:lnTo>
                    <a:pt x="473" y="535"/>
                  </a:lnTo>
                  <a:lnTo>
                    <a:pt x="467" y="533"/>
                  </a:lnTo>
                  <a:lnTo>
                    <a:pt x="467" y="533"/>
                  </a:lnTo>
                  <a:lnTo>
                    <a:pt x="459" y="533"/>
                  </a:lnTo>
                  <a:lnTo>
                    <a:pt x="459" y="533"/>
                  </a:lnTo>
                  <a:lnTo>
                    <a:pt x="457" y="533"/>
                  </a:lnTo>
                  <a:lnTo>
                    <a:pt x="447" y="525"/>
                  </a:lnTo>
                  <a:lnTo>
                    <a:pt x="445" y="523"/>
                  </a:lnTo>
                  <a:lnTo>
                    <a:pt x="443" y="521"/>
                  </a:lnTo>
                  <a:lnTo>
                    <a:pt x="437" y="511"/>
                  </a:lnTo>
                  <a:lnTo>
                    <a:pt x="432" y="506"/>
                  </a:lnTo>
                  <a:lnTo>
                    <a:pt x="420" y="496"/>
                  </a:lnTo>
                  <a:lnTo>
                    <a:pt x="416" y="496"/>
                  </a:lnTo>
                  <a:lnTo>
                    <a:pt x="406" y="494"/>
                  </a:lnTo>
                  <a:lnTo>
                    <a:pt x="406" y="494"/>
                  </a:lnTo>
                  <a:lnTo>
                    <a:pt x="404" y="494"/>
                  </a:lnTo>
                  <a:lnTo>
                    <a:pt x="404" y="492"/>
                  </a:lnTo>
                  <a:lnTo>
                    <a:pt x="402" y="488"/>
                  </a:lnTo>
                  <a:lnTo>
                    <a:pt x="398" y="486"/>
                  </a:lnTo>
                  <a:lnTo>
                    <a:pt x="396" y="484"/>
                  </a:lnTo>
                  <a:lnTo>
                    <a:pt x="394" y="482"/>
                  </a:lnTo>
                  <a:lnTo>
                    <a:pt x="381" y="482"/>
                  </a:lnTo>
                  <a:lnTo>
                    <a:pt x="377" y="480"/>
                  </a:lnTo>
                  <a:lnTo>
                    <a:pt x="377" y="480"/>
                  </a:lnTo>
                  <a:lnTo>
                    <a:pt x="375" y="478"/>
                  </a:lnTo>
                  <a:lnTo>
                    <a:pt x="375" y="478"/>
                  </a:lnTo>
                  <a:lnTo>
                    <a:pt x="373" y="476"/>
                  </a:lnTo>
                  <a:lnTo>
                    <a:pt x="367" y="472"/>
                  </a:lnTo>
                  <a:lnTo>
                    <a:pt x="363" y="470"/>
                  </a:lnTo>
                  <a:lnTo>
                    <a:pt x="361" y="468"/>
                  </a:lnTo>
                  <a:lnTo>
                    <a:pt x="363" y="459"/>
                  </a:lnTo>
                  <a:lnTo>
                    <a:pt x="363" y="457"/>
                  </a:lnTo>
                  <a:lnTo>
                    <a:pt x="363" y="455"/>
                  </a:lnTo>
                  <a:lnTo>
                    <a:pt x="363" y="453"/>
                  </a:lnTo>
                  <a:lnTo>
                    <a:pt x="363" y="451"/>
                  </a:lnTo>
                  <a:lnTo>
                    <a:pt x="365" y="449"/>
                  </a:lnTo>
                  <a:lnTo>
                    <a:pt x="365" y="449"/>
                  </a:lnTo>
                  <a:lnTo>
                    <a:pt x="363" y="445"/>
                  </a:lnTo>
                  <a:lnTo>
                    <a:pt x="363" y="441"/>
                  </a:lnTo>
                  <a:lnTo>
                    <a:pt x="361" y="435"/>
                  </a:lnTo>
                  <a:lnTo>
                    <a:pt x="361" y="433"/>
                  </a:lnTo>
                  <a:lnTo>
                    <a:pt x="361" y="433"/>
                  </a:lnTo>
                  <a:lnTo>
                    <a:pt x="363" y="431"/>
                  </a:lnTo>
                  <a:lnTo>
                    <a:pt x="363" y="431"/>
                  </a:lnTo>
                  <a:lnTo>
                    <a:pt x="363" y="429"/>
                  </a:lnTo>
                  <a:lnTo>
                    <a:pt x="363" y="427"/>
                  </a:lnTo>
                  <a:lnTo>
                    <a:pt x="361" y="422"/>
                  </a:lnTo>
                  <a:lnTo>
                    <a:pt x="361" y="422"/>
                  </a:lnTo>
                  <a:lnTo>
                    <a:pt x="361" y="420"/>
                  </a:lnTo>
                  <a:lnTo>
                    <a:pt x="363" y="418"/>
                  </a:lnTo>
                  <a:lnTo>
                    <a:pt x="361" y="414"/>
                  </a:lnTo>
                  <a:lnTo>
                    <a:pt x="361" y="412"/>
                  </a:lnTo>
                  <a:lnTo>
                    <a:pt x="363" y="410"/>
                  </a:lnTo>
                  <a:lnTo>
                    <a:pt x="363" y="408"/>
                  </a:lnTo>
                  <a:lnTo>
                    <a:pt x="365" y="408"/>
                  </a:lnTo>
                  <a:lnTo>
                    <a:pt x="365" y="406"/>
                  </a:lnTo>
                  <a:lnTo>
                    <a:pt x="365" y="404"/>
                  </a:lnTo>
                  <a:lnTo>
                    <a:pt x="367" y="402"/>
                  </a:lnTo>
                  <a:lnTo>
                    <a:pt x="369" y="398"/>
                  </a:lnTo>
                  <a:lnTo>
                    <a:pt x="369" y="396"/>
                  </a:lnTo>
                  <a:lnTo>
                    <a:pt x="367" y="394"/>
                  </a:lnTo>
                  <a:lnTo>
                    <a:pt x="367" y="394"/>
                  </a:lnTo>
                  <a:lnTo>
                    <a:pt x="365" y="392"/>
                  </a:lnTo>
                  <a:lnTo>
                    <a:pt x="363" y="390"/>
                  </a:lnTo>
                  <a:lnTo>
                    <a:pt x="363" y="388"/>
                  </a:lnTo>
                  <a:lnTo>
                    <a:pt x="361" y="384"/>
                  </a:lnTo>
                  <a:lnTo>
                    <a:pt x="361" y="384"/>
                  </a:lnTo>
                  <a:lnTo>
                    <a:pt x="357" y="381"/>
                  </a:lnTo>
                  <a:lnTo>
                    <a:pt x="353" y="381"/>
                  </a:lnTo>
                  <a:lnTo>
                    <a:pt x="351" y="381"/>
                  </a:lnTo>
                  <a:lnTo>
                    <a:pt x="349" y="377"/>
                  </a:lnTo>
                  <a:lnTo>
                    <a:pt x="349" y="371"/>
                  </a:lnTo>
                  <a:lnTo>
                    <a:pt x="349" y="369"/>
                  </a:lnTo>
                  <a:lnTo>
                    <a:pt x="349" y="367"/>
                  </a:lnTo>
                  <a:lnTo>
                    <a:pt x="355" y="361"/>
                  </a:lnTo>
                  <a:lnTo>
                    <a:pt x="357" y="357"/>
                  </a:lnTo>
                  <a:lnTo>
                    <a:pt x="357" y="355"/>
                  </a:lnTo>
                  <a:lnTo>
                    <a:pt x="361" y="349"/>
                  </a:lnTo>
                  <a:lnTo>
                    <a:pt x="363" y="347"/>
                  </a:lnTo>
                  <a:lnTo>
                    <a:pt x="365" y="345"/>
                  </a:lnTo>
                  <a:lnTo>
                    <a:pt x="365" y="345"/>
                  </a:lnTo>
                  <a:lnTo>
                    <a:pt x="369" y="340"/>
                  </a:lnTo>
                  <a:lnTo>
                    <a:pt x="371" y="340"/>
                  </a:lnTo>
                  <a:lnTo>
                    <a:pt x="373" y="340"/>
                  </a:lnTo>
                  <a:lnTo>
                    <a:pt x="373" y="340"/>
                  </a:lnTo>
                  <a:lnTo>
                    <a:pt x="373" y="338"/>
                  </a:lnTo>
                  <a:lnTo>
                    <a:pt x="373" y="338"/>
                  </a:lnTo>
                  <a:lnTo>
                    <a:pt x="373" y="338"/>
                  </a:lnTo>
                  <a:lnTo>
                    <a:pt x="375" y="338"/>
                  </a:lnTo>
                  <a:lnTo>
                    <a:pt x="375" y="336"/>
                  </a:lnTo>
                  <a:lnTo>
                    <a:pt x="375" y="336"/>
                  </a:lnTo>
                  <a:lnTo>
                    <a:pt x="379" y="336"/>
                  </a:lnTo>
                  <a:lnTo>
                    <a:pt x="379" y="336"/>
                  </a:lnTo>
                  <a:lnTo>
                    <a:pt x="381" y="332"/>
                  </a:lnTo>
                  <a:lnTo>
                    <a:pt x="383" y="332"/>
                  </a:lnTo>
                  <a:lnTo>
                    <a:pt x="383" y="332"/>
                  </a:lnTo>
                  <a:lnTo>
                    <a:pt x="385" y="332"/>
                  </a:lnTo>
                  <a:lnTo>
                    <a:pt x="387" y="332"/>
                  </a:lnTo>
                  <a:lnTo>
                    <a:pt x="387" y="332"/>
                  </a:lnTo>
                  <a:lnTo>
                    <a:pt x="389" y="330"/>
                  </a:lnTo>
                  <a:lnTo>
                    <a:pt x="389" y="328"/>
                  </a:lnTo>
                  <a:lnTo>
                    <a:pt x="389" y="328"/>
                  </a:lnTo>
                  <a:lnTo>
                    <a:pt x="392" y="326"/>
                  </a:lnTo>
                  <a:lnTo>
                    <a:pt x="394" y="326"/>
                  </a:lnTo>
                  <a:lnTo>
                    <a:pt x="392" y="322"/>
                  </a:lnTo>
                  <a:lnTo>
                    <a:pt x="392" y="322"/>
                  </a:lnTo>
                  <a:lnTo>
                    <a:pt x="392" y="314"/>
                  </a:lnTo>
                  <a:lnTo>
                    <a:pt x="392" y="308"/>
                  </a:lnTo>
                  <a:lnTo>
                    <a:pt x="392" y="302"/>
                  </a:lnTo>
                  <a:lnTo>
                    <a:pt x="392" y="295"/>
                  </a:lnTo>
                  <a:lnTo>
                    <a:pt x="389" y="289"/>
                  </a:lnTo>
                  <a:lnTo>
                    <a:pt x="389" y="281"/>
                  </a:lnTo>
                  <a:lnTo>
                    <a:pt x="389" y="275"/>
                  </a:lnTo>
                  <a:lnTo>
                    <a:pt x="389" y="269"/>
                  </a:lnTo>
                  <a:lnTo>
                    <a:pt x="389" y="267"/>
                  </a:lnTo>
                  <a:lnTo>
                    <a:pt x="389" y="267"/>
                  </a:lnTo>
                  <a:lnTo>
                    <a:pt x="389" y="267"/>
                  </a:lnTo>
                  <a:lnTo>
                    <a:pt x="389" y="267"/>
                  </a:lnTo>
                  <a:lnTo>
                    <a:pt x="392" y="267"/>
                  </a:lnTo>
                  <a:lnTo>
                    <a:pt x="394" y="267"/>
                  </a:lnTo>
                  <a:lnTo>
                    <a:pt x="394" y="267"/>
                  </a:lnTo>
                  <a:lnTo>
                    <a:pt x="394" y="265"/>
                  </a:lnTo>
                  <a:lnTo>
                    <a:pt x="396" y="265"/>
                  </a:lnTo>
                  <a:lnTo>
                    <a:pt x="396" y="265"/>
                  </a:lnTo>
                  <a:lnTo>
                    <a:pt x="396" y="265"/>
                  </a:lnTo>
                  <a:lnTo>
                    <a:pt x="396" y="263"/>
                  </a:lnTo>
                  <a:lnTo>
                    <a:pt x="396" y="261"/>
                  </a:lnTo>
                  <a:lnTo>
                    <a:pt x="396" y="261"/>
                  </a:lnTo>
                  <a:lnTo>
                    <a:pt x="396" y="261"/>
                  </a:lnTo>
                  <a:lnTo>
                    <a:pt x="396" y="261"/>
                  </a:lnTo>
                  <a:lnTo>
                    <a:pt x="398" y="258"/>
                  </a:lnTo>
                  <a:lnTo>
                    <a:pt x="398" y="258"/>
                  </a:lnTo>
                  <a:lnTo>
                    <a:pt x="398" y="258"/>
                  </a:lnTo>
                  <a:lnTo>
                    <a:pt x="398" y="258"/>
                  </a:lnTo>
                  <a:lnTo>
                    <a:pt x="400" y="256"/>
                  </a:lnTo>
                  <a:lnTo>
                    <a:pt x="400" y="256"/>
                  </a:lnTo>
                  <a:lnTo>
                    <a:pt x="402" y="254"/>
                  </a:lnTo>
                  <a:lnTo>
                    <a:pt x="402" y="254"/>
                  </a:lnTo>
                  <a:lnTo>
                    <a:pt x="402" y="254"/>
                  </a:lnTo>
                  <a:lnTo>
                    <a:pt x="402" y="250"/>
                  </a:lnTo>
                  <a:lnTo>
                    <a:pt x="406" y="246"/>
                  </a:lnTo>
                  <a:lnTo>
                    <a:pt x="412" y="242"/>
                  </a:lnTo>
                  <a:lnTo>
                    <a:pt x="418" y="238"/>
                  </a:lnTo>
                  <a:lnTo>
                    <a:pt x="420" y="238"/>
                  </a:lnTo>
                  <a:lnTo>
                    <a:pt x="424" y="234"/>
                  </a:lnTo>
                  <a:lnTo>
                    <a:pt x="428" y="230"/>
                  </a:lnTo>
                  <a:lnTo>
                    <a:pt x="430" y="228"/>
                  </a:lnTo>
                  <a:lnTo>
                    <a:pt x="435" y="224"/>
                  </a:lnTo>
                  <a:lnTo>
                    <a:pt x="435" y="224"/>
                  </a:lnTo>
                  <a:lnTo>
                    <a:pt x="437" y="222"/>
                  </a:lnTo>
                  <a:lnTo>
                    <a:pt x="437" y="222"/>
                  </a:lnTo>
                  <a:lnTo>
                    <a:pt x="437" y="222"/>
                  </a:lnTo>
                  <a:lnTo>
                    <a:pt x="439" y="220"/>
                  </a:lnTo>
                  <a:lnTo>
                    <a:pt x="439" y="220"/>
                  </a:lnTo>
                  <a:lnTo>
                    <a:pt x="439" y="220"/>
                  </a:lnTo>
                  <a:lnTo>
                    <a:pt x="441" y="218"/>
                  </a:lnTo>
                  <a:lnTo>
                    <a:pt x="445" y="213"/>
                  </a:lnTo>
                  <a:lnTo>
                    <a:pt x="480" y="172"/>
                  </a:lnTo>
                  <a:lnTo>
                    <a:pt x="486" y="170"/>
                  </a:lnTo>
                  <a:lnTo>
                    <a:pt x="496" y="158"/>
                  </a:lnTo>
                  <a:lnTo>
                    <a:pt x="514" y="148"/>
                  </a:lnTo>
                  <a:lnTo>
                    <a:pt x="525" y="144"/>
                  </a:lnTo>
                  <a:lnTo>
                    <a:pt x="529" y="142"/>
                  </a:lnTo>
                  <a:lnTo>
                    <a:pt x="531" y="142"/>
                  </a:lnTo>
                  <a:lnTo>
                    <a:pt x="533" y="140"/>
                  </a:lnTo>
                  <a:lnTo>
                    <a:pt x="549" y="133"/>
                  </a:lnTo>
                  <a:lnTo>
                    <a:pt x="574" y="119"/>
                  </a:lnTo>
                  <a:lnTo>
                    <a:pt x="574" y="119"/>
                  </a:lnTo>
                  <a:lnTo>
                    <a:pt x="576" y="115"/>
                  </a:lnTo>
                  <a:lnTo>
                    <a:pt x="578" y="115"/>
                  </a:lnTo>
                  <a:lnTo>
                    <a:pt x="580" y="113"/>
                  </a:lnTo>
                  <a:lnTo>
                    <a:pt x="580" y="111"/>
                  </a:lnTo>
                  <a:lnTo>
                    <a:pt x="584" y="113"/>
                  </a:lnTo>
                  <a:lnTo>
                    <a:pt x="584" y="113"/>
                  </a:lnTo>
                  <a:lnTo>
                    <a:pt x="584" y="111"/>
                  </a:lnTo>
                  <a:lnTo>
                    <a:pt x="584" y="111"/>
                  </a:lnTo>
                  <a:close/>
                </a:path>
              </a:pathLst>
            </a:custGeom>
            <a:solidFill>
              <a:schemeClr val="bg1">
                <a:lumMod val="75000"/>
              </a:schemeClr>
            </a:solidFill>
            <a:ln w="3175" cap="rnd">
              <a:solidFill>
                <a:schemeClr val="bg1"/>
              </a:solidFill>
              <a:prstDash val="solid"/>
              <a:round/>
              <a:headEnd/>
              <a:tailEnd/>
            </a:ln>
          </p:spPr>
          <p:txBody>
            <a:bodyPr vert="horz" wrap="square" lIns="0" tIns="0" rIns="240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MN</a:t>
              </a:r>
            </a:p>
          </p:txBody>
        </p:sp>
        <p:sp>
          <p:nvSpPr>
            <p:cNvPr id="32" name="Freeform 33">
              <a:extLst>
                <a:ext uri="{FF2B5EF4-FFF2-40B4-BE49-F238E27FC236}">
                  <a16:creationId xmlns:a16="http://schemas.microsoft.com/office/drawing/2014/main" id="{28C0768F-9B2E-46A4-A547-B12FA2658085}"/>
                </a:ext>
              </a:extLst>
            </p:cNvPr>
            <p:cNvSpPr>
              <a:spLocks noEditPoints="1"/>
            </p:cNvSpPr>
            <p:nvPr/>
          </p:nvSpPr>
          <p:spPr bwMode="auto">
            <a:xfrm>
              <a:off x="3472" y="217"/>
              <a:ext cx="674" cy="654"/>
            </a:xfrm>
            <a:custGeom>
              <a:avLst/>
              <a:gdLst>
                <a:gd name="T0" fmla="*/ 541 w 674"/>
                <a:gd name="T1" fmla="*/ 179 h 654"/>
                <a:gd name="T2" fmla="*/ 516 w 674"/>
                <a:gd name="T3" fmla="*/ 179 h 654"/>
                <a:gd name="T4" fmla="*/ 477 w 674"/>
                <a:gd name="T5" fmla="*/ 138 h 654"/>
                <a:gd name="T6" fmla="*/ 485 w 674"/>
                <a:gd name="T7" fmla="*/ 129 h 654"/>
                <a:gd name="T8" fmla="*/ 395 w 674"/>
                <a:gd name="T9" fmla="*/ 187 h 654"/>
                <a:gd name="T10" fmla="*/ 446 w 674"/>
                <a:gd name="T11" fmla="*/ 195 h 654"/>
                <a:gd name="T12" fmla="*/ 475 w 674"/>
                <a:gd name="T13" fmla="*/ 185 h 654"/>
                <a:gd name="T14" fmla="*/ 496 w 674"/>
                <a:gd name="T15" fmla="*/ 170 h 654"/>
                <a:gd name="T16" fmla="*/ 479 w 674"/>
                <a:gd name="T17" fmla="*/ 144 h 654"/>
                <a:gd name="T18" fmla="*/ 420 w 674"/>
                <a:gd name="T19" fmla="*/ 140 h 654"/>
                <a:gd name="T20" fmla="*/ 332 w 674"/>
                <a:gd name="T21" fmla="*/ 134 h 654"/>
                <a:gd name="T22" fmla="*/ 270 w 674"/>
                <a:gd name="T23" fmla="*/ 160 h 654"/>
                <a:gd name="T24" fmla="*/ 225 w 674"/>
                <a:gd name="T25" fmla="*/ 150 h 654"/>
                <a:gd name="T26" fmla="*/ 172 w 674"/>
                <a:gd name="T27" fmla="*/ 125 h 654"/>
                <a:gd name="T28" fmla="*/ 147 w 674"/>
                <a:gd name="T29" fmla="*/ 144 h 654"/>
                <a:gd name="T30" fmla="*/ 141 w 674"/>
                <a:gd name="T31" fmla="*/ 111 h 654"/>
                <a:gd name="T32" fmla="*/ 76 w 674"/>
                <a:gd name="T33" fmla="*/ 142 h 654"/>
                <a:gd name="T34" fmla="*/ 10 w 674"/>
                <a:gd name="T35" fmla="*/ 185 h 654"/>
                <a:gd name="T36" fmla="*/ 98 w 674"/>
                <a:gd name="T37" fmla="*/ 213 h 654"/>
                <a:gd name="T38" fmla="*/ 145 w 674"/>
                <a:gd name="T39" fmla="*/ 224 h 654"/>
                <a:gd name="T40" fmla="*/ 172 w 674"/>
                <a:gd name="T41" fmla="*/ 226 h 654"/>
                <a:gd name="T42" fmla="*/ 190 w 674"/>
                <a:gd name="T43" fmla="*/ 244 h 654"/>
                <a:gd name="T44" fmla="*/ 211 w 674"/>
                <a:gd name="T45" fmla="*/ 254 h 654"/>
                <a:gd name="T46" fmla="*/ 209 w 674"/>
                <a:gd name="T47" fmla="*/ 281 h 654"/>
                <a:gd name="T48" fmla="*/ 223 w 674"/>
                <a:gd name="T49" fmla="*/ 293 h 654"/>
                <a:gd name="T50" fmla="*/ 262 w 674"/>
                <a:gd name="T51" fmla="*/ 246 h 654"/>
                <a:gd name="T52" fmla="*/ 276 w 674"/>
                <a:gd name="T53" fmla="*/ 242 h 654"/>
                <a:gd name="T54" fmla="*/ 307 w 674"/>
                <a:gd name="T55" fmla="*/ 222 h 654"/>
                <a:gd name="T56" fmla="*/ 303 w 674"/>
                <a:gd name="T57" fmla="*/ 248 h 654"/>
                <a:gd name="T58" fmla="*/ 321 w 674"/>
                <a:gd name="T59" fmla="*/ 226 h 654"/>
                <a:gd name="T60" fmla="*/ 293 w 674"/>
                <a:gd name="T61" fmla="*/ 156 h 654"/>
                <a:gd name="T62" fmla="*/ 145 w 674"/>
                <a:gd name="T63" fmla="*/ 105 h 654"/>
                <a:gd name="T64" fmla="*/ 162 w 674"/>
                <a:gd name="T65" fmla="*/ 99 h 654"/>
                <a:gd name="T66" fmla="*/ 199 w 674"/>
                <a:gd name="T67" fmla="*/ 72 h 654"/>
                <a:gd name="T68" fmla="*/ 80 w 674"/>
                <a:gd name="T69" fmla="*/ 35 h 654"/>
                <a:gd name="T70" fmla="*/ 133 w 674"/>
                <a:gd name="T71" fmla="*/ 0 h 654"/>
                <a:gd name="T72" fmla="*/ 352 w 674"/>
                <a:gd name="T73" fmla="*/ 302 h 654"/>
                <a:gd name="T74" fmla="*/ 471 w 674"/>
                <a:gd name="T75" fmla="*/ 185 h 654"/>
                <a:gd name="T76" fmla="*/ 674 w 674"/>
                <a:gd name="T77" fmla="*/ 478 h 654"/>
                <a:gd name="T78" fmla="*/ 600 w 674"/>
                <a:gd name="T79" fmla="*/ 379 h 654"/>
                <a:gd name="T80" fmla="*/ 563 w 674"/>
                <a:gd name="T81" fmla="*/ 427 h 654"/>
                <a:gd name="T82" fmla="*/ 555 w 674"/>
                <a:gd name="T83" fmla="*/ 386 h 654"/>
                <a:gd name="T84" fmla="*/ 577 w 674"/>
                <a:gd name="T85" fmla="*/ 347 h 654"/>
                <a:gd name="T86" fmla="*/ 561 w 674"/>
                <a:gd name="T87" fmla="*/ 279 h 654"/>
                <a:gd name="T88" fmla="*/ 569 w 674"/>
                <a:gd name="T89" fmla="*/ 263 h 654"/>
                <a:gd name="T90" fmla="*/ 522 w 674"/>
                <a:gd name="T91" fmla="*/ 238 h 654"/>
                <a:gd name="T92" fmla="*/ 428 w 674"/>
                <a:gd name="T93" fmla="*/ 215 h 654"/>
                <a:gd name="T94" fmla="*/ 407 w 674"/>
                <a:gd name="T95" fmla="*/ 300 h 654"/>
                <a:gd name="T96" fmla="*/ 397 w 674"/>
                <a:gd name="T97" fmla="*/ 308 h 654"/>
                <a:gd name="T98" fmla="*/ 393 w 674"/>
                <a:gd name="T99" fmla="*/ 295 h 654"/>
                <a:gd name="T100" fmla="*/ 366 w 674"/>
                <a:gd name="T101" fmla="*/ 308 h 654"/>
                <a:gd name="T102" fmla="*/ 344 w 674"/>
                <a:gd name="T103" fmla="*/ 338 h 654"/>
                <a:gd name="T104" fmla="*/ 342 w 674"/>
                <a:gd name="T105" fmla="*/ 433 h 654"/>
                <a:gd name="T106" fmla="*/ 369 w 674"/>
                <a:gd name="T107" fmla="*/ 517 h 654"/>
                <a:gd name="T108" fmla="*/ 420 w 674"/>
                <a:gd name="T109" fmla="*/ 644 h 654"/>
                <a:gd name="T110" fmla="*/ 596 w 674"/>
                <a:gd name="T111" fmla="*/ 621 h 654"/>
                <a:gd name="T112" fmla="*/ 629 w 674"/>
                <a:gd name="T113" fmla="*/ 586 h 654"/>
                <a:gd name="T114" fmla="*/ 647 w 674"/>
                <a:gd name="T115" fmla="*/ 535 h 654"/>
                <a:gd name="T116" fmla="*/ 663 w 674"/>
                <a:gd name="T117" fmla="*/ 517 h 654"/>
                <a:gd name="T118" fmla="*/ 391 w 674"/>
                <a:gd name="T119" fmla="*/ 215 h 654"/>
                <a:gd name="T120" fmla="*/ 475 w 674"/>
                <a:gd name="T121" fmla="*/ 207 h 654"/>
                <a:gd name="T122" fmla="*/ 391 w 674"/>
                <a:gd name="T123" fmla="*/ 22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4" h="654">
                  <a:moveTo>
                    <a:pt x="512" y="183"/>
                  </a:moveTo>
                  <a:lnTo>
                    <a:pt x="512" y="183"/>
                  </a:lnTo>
                  <a:lnTo>
                    <a:pt x="512" y="183"/>
                  </a:lnTo>
                  <a:lnTo>
                    <a:pt x="512" y="181"/>
                  </a:lnTo>
                  <a:lnTo>
                    <a:pt x="514" y="181"/>
                  </a:lnTo>
                  <a:lnTo>
                    <a:pt x="514" y="181"/>
                  </a:lnTo>
                  <a:lnTo>
                    <a:pt x="514" y="183"/>
                  </a:lnTo>
                  <a:lnTo>
                    <a:pt x="516" y="183"/>
                  </a:lnTo>
                  <a:lnTo>
                    <a:pt x="518" y="183"/>
                  </a:lnTo>
                  <a:lnTo>
                    <a:pt x="518" y="185"/>
                  </a:lnTo>
                  <a:lnTo>
                    <a:pt x="518" y="185"/>
                  </a:lnTo>
                  <a:lnTo>
                    <a:pt x="518" y="185"/>
                  </a:lnTo>
                  <a:lnTo>
                    <a:pt x="520" y="185"/>
                  </a:lnTo>
                  <a:lnTo>
                    <a:pt x="520" y="185"/>
                  </a:lnTo>
                  <a:lnTo>
                    <a:pt x="522" y="183"/>
                  </a:lnTo>
                  <a:lnTo>
                    <a:pt x="524" y="185"/>
                  </a:lnTo>
                  <a:lnTo>
                    <a:pt x="524" y="185"/>
                  </a:lnTo>
                  <a:lnTo>
                    <a:pt x="526" y="185"/>
                  </a:lnTo>
                  <a:lnTo>
                    <a:pt x="526" y="185"/>
                  </a:lnTo>
                  <a:lnTo>
                    <a:pt x="528" y="183"/>
                  </a:lnTo>
                  <a:lnTo>
                    <a:pt x="528" y="183"/>
                  </a:lnTo>
                  <a:lnTo>
                    <a:pt x="532" y="183"/>
                  </a:lnTo>
                  <a:lnTo>
                    <a:pt x="534" y="185"/>
                  </a:lnTo>
                  <a:lnTo>
                    <a:pt x="536" y="185"/>
                  </a:lnTo>
                  <a:lnTo>
                    <a:pt x="539" y="183"/>
                  </a:lnTo>
                  <a:lnTo>
                    <a:pt x="541" y="183"/>
                  </a:lnTo>
                  <a:lnTo>
                    <a:pt x="541" y="179"/>
                  </a:lnTo>
                  <a:lnTo>
                    <a:pt x="541" y="179"/>
                  </a:lnTo>
                  <a:lnTo>
                    <a:pt x="543" y="177"/>
                  </a:lnTo>
                  <a:lnTo>
                    <a:pt x="543" y="174"/>
                  </a:lnTo>
                  <a:lnTo>
                    <a:pt x="541" y="174"/>
                  </a:lnTo>
                  <a:lnTo>
                    <a:pt x="539" y="174"/>
                  </a:lnTo>
                  <a:lnTo>
                    <a:pt x="536" y="172"/>
                  </a:lnTo>
                  <a:lnTo>
                    <a:pt x="536" y="170"/>
                  </a:lnTo>
                  <a:lnTo>
                    <a:pt x="534" y="168"/>
                  </a:lnTo>
                  <a:lnTo>
                    <a:pt x="532" y="168"/>
                  </a:lnTo>
                  <a:lnTo>
                    <a:pt x="530" y="166"/>
                  </a:lnTo>
                  <a:lnTo>
                    <a:pt x="524" y="166"/>
                  </a:lnTo>
                  <a:lnTo>
                    <a:pt x="522" y="166"/>
                  </a:lnTo>
                  <a:lnTo>
                    <a:pt x="522" y="168"/>
                  </a:lnTo>
                  <a:lnTo>
                    <a:pt x="524" y="168"/>
                  </a:lnTo>
                  <a:lnTo>
                    <a:pt x="524" y="170"/>
                  </a:lnTo>
                  <a:lnTo>
                    <a:pt x="526" y="170"/>
                  </a:lnTo>
                  <a:lnTo>
                    <a:pt x="526" y="170"/>
                  </a:lnTo>
                  <a:lnTo>
                    <a:pt x="526" y="170"/>
                  </a:lnTo>
                  <a:lnTo>
                    <a:pt x="526" y="172"/>
                  </a:lnTo>
                  <a:lnTo>
                    <a:pt x="526" y="172"/>
                  </a:lnTo>
                  <a:lnTo>
                    <a:pt x="524" y="172"/>
                  </a:lnTo>
                  <a:lnTo>
                    <a:pt x="524" y="174"/>
                  </a:lnTo>
                  <a:lnTo>
                    <a:pt x="522" y="174"/>
                  </a:lnTo>
                  <a:lnTo>
                    <a:pt x="520" y="177"/>
                  </a:lnTo>
                  <a:lnTo>
                    <a:pt x="520" y="177"/>
                  </a:lnTo>
                  <a:lnTo>
                    <a:pt x="518" y="177"/>
                  </a:lnTo>
                  <a:lnTo>
                    <a:pt x="518" y="179"/>
                  </a:lnTo>
                  <a:lnTo>
                    <a:pt x="518" y="179"/>
                  </a:lnTo>
                  <a:lnTo>
                    <a:pt x="516" y="179"/>
                  </a:lnTo>
                  <a:lnTo>
                    <a:pt x="514" y="177"/>
                  </a:lnTo>
                  <a:lnTo>
                    <a:pt x="512" y="177"/>
                  </a:lnTo>
                  <a:lnTo>
                    <a:pt x="512" y="179"/>
                  </a:lnTo>
                  <a:lnTo>
                    <a:pt x="512" y="181"/>
                  </a:lnTo>
                  <a:lnTo>
                    <a:pt x="512" y="183"/>
                  </a:lnTo>
                  <a:close/>
                  <a:moveTo>
                    <a:pt x="485" y="150"/>
                  </a:moveTo>
                  <a:lnTo>
                    <a:pt x="483" y="150"/>
                  </a:lnTo>
                  <a:lnTo>
                    <a:pt x="483" y="150"/>
                  </a:lnTo>
                  <a:lnTo>
                    <a:pt x="483" y="152"/>
                  </a:lnTo>
                  <a:lnTo>
                    <a:pt x="483" y="154"/>
                  </a:lnTo>
                  <a:lnTo>
                    <a:pt x="483" y="156"/>
                  </a:lnTo>
                  <a:lnTo>
                    <a:pt x="485" y="158"/>
                  </a:lnTo>
                  <a:lnTo>
                    <a:pt x="487" y="158"/>
                  </a:lnTo>
                  <a:lnTo>
                    <a:pt x="489" y="156"/>
                  </a:lnTo>
                  <a:lnTo>
                    <a:pt x="489" y="154"/>
                  </a:lnTo>
                  <a:lnTo>
                    <a:pt x="487" y="152"/>
                  </a:lnTo>
                  <a:lnTo>
                    <a:pt x="487" y="150"/>
                  </a:lnTo>
                  <a:lnTo>
                    <a:pt x="485" y="150"/>
                  </a:lnTo>
                  <a:close/>
                  <a:moveTo>
                    <a:pt x="629" y="566"/>
                  </a:moveTo>
                  <a:lnTo>
                    <a:pt x="629" y="568"/>
                  </a:lnTo>
                  <a:lnTo>
                    <a:pt x="629" y="574"/>
                  </a:lnTo>
                  <a:lnTo>
                    <a:pt x="629" y="576"/>
                  </a:lnTo>
                  <a:lnTo>
                    <a:pt x="629" y="578"/>
                  </a:lnTo>
                  <a:lnTo>
                    <a:pt x="631" y="576"/>
                  </a:lnTo>
                  <a:lnTo>
                    <a:pt x="631" y="572"/>
                  </a:lnTo>
                  <a:lnTo>
                    <a:pt x="629" y="566"/>
                  </a:lnTo>
                  <a:close/>
                  <a:moveTo>
                    <a:pt x="475" y="136"/>
                  </a:moveTo>
                  <a:lnTo>
                    <a:pt x="477" y="138"/>
                  </a:lnTo>
                  <a:lnTo>
                    <a:pt x="477" y="138"/>
                  </a:lnTo>
                  <a:lnTo>
                    <a:pt x="479" y="142"/>
                  </a:lnTo>
                  <a:lnTo>
                    <a:pt x="479" y="144"/>
                  </a:lnTo>
                  <a:lnTo>
                    <a:pt x="481" y="144"/>
                  </a:lnTo>
                  <a:lnTo>
                    <a:pt x="483" y="144"/>
                  </a:lnTo>
                  <a:lnTo>
                    <a:pt x="483" y="146"/>
                  </a:lnTo>
                  <a:lnTo>
                    <a:pt x="483" y="148"/>
                  </a:lnTo>
                  <a:lnTo>
                    <a:pt x="483" y="148"/>
                  </a:lnTo>
                  <a:lnTo>
                    <a:pt x="483" y="148"/>
                  </a:lnTo>
                  <a:lnTo>
                    <a:pt x="485" y="148"/>
                  </a:lnTo>
                  <a:lnTo>
                    <a:pt x="485" y="148"/>
                  </a:lnTo>
                  <a:lnTo>
                    <a:pt x="487" y="148"/>
                  </a:lnTo>
                  <a:lnTo>
                    <a:pt x="487" y="148"/>
                  </a:lnTo>
                  <a:lnTo>
                    <a:pt x="487" y="148"/>
                  </a:lnTo>
                  <a:lnTo>
                    <a:pt x="487" y="148"/>
                  </a:lnTo>
                  <a:lnTo>
                    <a:pt x="487" y="148"/>
                  </a:lnTo>
                  <a:lnTo>
                    <a:pt x="487" y="146"/>
                  </a:lnTo>
                  <a:lnTo>
                    <a:pt x="487" y="146"/>
                  </a:lnTo>
                  <a:lnTo>
                    <a:pt x="483" y="142"/>
                  </a:lnTo>
                  <a:lnTo>
                    <a:pt x="481" y="140"/>
                  </a:lnTo>
                  <a:lnTo>
                    <a:pt x="481" y="140"/>
                  </a:lnTo>
                  <a:lnTo>
                    <a:pt x="481" y="138"/>
                  </a:lnTo>
                  <a:lnTo>
                    <a:pt x="481" y="136"/>
                  </a:lnTo>
                  <a:lnTo>
                    <a:pt x="483" y="131"/>
                  </a:lnTo>
                  <a:lnTo>
                    <a:pt x="483" y="129"/>
                  </a:lnTo>
                  <a:lnTo>
                    <a:pt x="483" y="129"/>
                  </a:lnTo>
                  <a:lnTo>
                    <a:pt x="485" y="129"/>
                  </a:lnTo>
                  <a:lnTo>
                    <a:pt x="485" y="129"/>
                  </a:lnTo>
                  <a:lnTo>
                    <a:pt x="483" y="127"/>
                  </a:lnTo>
                  <a:lnTo>
                    <a:pt x="479" y="127"/>
                  </a:lnTo>
                  <a:lnTo>
                    <a:pt x="479" y="127"/>
                  </a:lnTo>
                  <a:lnTo>
                    <a:pt x="479" y="127"/>
                  </a:lnTo>
                  <a:lnTo>
                    <a:pt x="475" y="131"/>
                  </a:lnTo>
                  <a:lnTo>
                    <a:pt x="475" y="134"/>
                  </a:lnTo>
                  <a:lnTo>
                    <a:pt x="473" y="136"/>
                  </a:lnTo>
                  <a:lnTo>
                    <a:pt x="475" y="136"/>
                  </a:lnTo>
                  <a:lnTo>
                    <a:pt x="475" y="136"/>
                  </a:lnTo>
                  <a:close/>
                  <a:moveTo>
                    <a:pt x="344" y="205"/>
                  </a:moveTo>
                  <a:lnTo>
                    <a:pt x="350" y="207"/>
                  </a:lnTo>
                  <a:lnTo>
                    <a:pt x="354" y="209"/>
                  </a:lnTo>
                  <a:lnTo>
                    <a:pt x="354" y="207"/>
                  </a:lnTo>
                  <a:lnTo>
                    <a:pt x="354" y="205"/>
                  </a:lnTo>
                  <a:lnTo>
                    <a:pt x="356" y="203"/>
                  </a:lnTo>
                  <a:lnTo>
                    <a:pt x="364" y="201"/>
                  </a:lnTo>
                  <a:lnTo>
                    <a:pt x="375" y="201"/>
                  </a:lnTo>
                  <a:lnTo>
                    <a:pt x="375" y="199"/>
                  </a:lnTo>
                  <a:lnTo>
                    <a:pt x="377" y="199"/>
                  </a:lnTo>
                  <a:lnTo>
                    <a:pt x="377" y="195"/>
                  </a:lnTo>
                  <a:lnTo>
                    <a:pt x="381" y="189"/>
                  </a:lnTo>
                  <a:lnTo>
                    <a:pt x="383" y="187"/>
                  </a:lnTo>
                  <a:lnTo>
                    <a:pt x="389" y="187"/>
                  </a:lnTo>
                  <a:lnTo>
                    <a:pt x="391" y="185"/>
                  </a:lnTo>
                  <a:lnTo>
                    <a:pt x="391" y="185"/>
                  </a:lnTo>
                  <a:lnTo>
                    <a:pt x="393" y="185"/>
                  </a:lnTo>
                  <a:lnTo>
                    <a:pt x="393" y="187"/>
                  </a:lnTo>
                  <a:lnTo>
                    <a:pt x="395" y="187"/>
                  </a:lnTo>
                  <a:lnTo>
                    <a:pt x="395" y="187"/>
                  </a:lnTo>
                  <a:lnTo>
                    <a:pt x="397" y="185"/>
                  </a:lnTo>
                  <a:lnTo>
                    <a:pt x="399" y="185"/>
                  </a:lnTo>
                  <a:lnTo>
                    <a:pt x="401" y="187"/>
                  </a:lnTo>
                  <a:lnTo>
                    <a:pt x="403" y="187"/>
                  </a:lnTo>
                  <a:lnTo>
                    <a:pt x="409" y="187"/>
                  </a:lnTo>
                  <a:lnTo>
                    <a:pt x="412" y="187"/>
                  </a:lnTo>
                  <a:lnTo>
                    <a:pt x="416" y="189"/>
                  </a:lnTo>
                  <a:lnTo>
                    <a:pt x="422" y="191"/>
                  </a:lnTo>
                  <a:lnTo>
                    <a:pt x="424" y="191"/>
                  </a:lnTo>
                  <a:lnTo>
                    <a:pt x="428" y="193"/>
                  </a:lnTo>
                  <a:lnTo>
                    <a:pt x="428" y="195"/>
                  </a:lnTo>
                  <a:lnTo>
                    <a:pt x="430" y="195"/>
                  </a:lnTo>
                  <a:lnTo>
                    <a:pt x="432" y="197"/>
                  </a:lnTo>
                  <a:lnTo>
                    <a:pt x="432" y="197"/>
                  </a:lnTo>
                  <a:lnTo>
                    <a:pt x="434" y="197"/>
                  </a:lnTo>
                  <a:lnTo>
                    <a:pt x="436" y="199"/>
                  </a:lnTo>
                  <a:lnTo>
                    <a:pt x="438" y="199"/>
                  </a:lnTo>
                  <a:lnTo>
                    <a:pt x="438" y="201"/>
                  </a:lnTo>
                  <a:lnTo>
                    <a:pt x="440" y="203"/>
                  </a:lnTo>
                  <a:lnTo>
                    <a:pt x="444" y="203"/>
                  </a:lnTo>
                  <a:lnTo>
                    <a:pt x="446" y="205"/>
                  </a:lnTo>
                  <a:lnTo>
                    <a:pt x="448" y="201"/>
                  </a:lnTo>
                  <a:lnTo>
                    <a:pt x="448" y="201"/>
                  </a:lnTo>
                  <a:lnTo>
                    <a:pt x="446" y="199"/>
                  </a:lnTo>
                  <a:lnTo>
                    <a:pt x="446" y="197"/>
                  </a:lnTo>
                  <a:lnTo>
                    <a:pt x="448" y="195"/>
                  </a:lnTo>
                  <a:lnTo>
                    <a:pt x="446" y="195"/>
                  </a:lnTo>
                  <a:lnTo>
                    <a:pt x="446" y="195"/>
                  </a:lnTo>
                  <a:lnTo>
                    <a:pt x="446" y="193"/>
                  </a:lnTo>
                  <a:lnTo>
                    <a:pt x="446" y="191"/>
                  </a:lnTo>
                  <a:lnTo>
                    <a:pt x="448" y="191"/>
                  </a:lnTo>
                  <a:lnTo>
                    <a:pt x="448" y="191"/>
                  </a:lnTo>
                  <a:lnTo>
                    <a:pt x="448" y="191"/>
                  </a:lnTo>
                  <a:lnTo>
                    <a:pt x="448" y="185"/>
                  </a:lnTo>
                  <a:lnTo>
                    <a:pt x="450" y="183"/>
                  </a:lnTo>
                  <a:lnTo>
                    <a:pt x="453" y="183"/>
                  </a:lnTo>
                  <a:lnTo>
                    <a:pt x="455" y="185"/>
                  </a:lnTo>
                  <a:lnTo>
                    <a:pt x="457" y="183"/>
                  </a:lnTo>
                  <a:lnTo>
                    <a:pt x="459" y="183"/>
                  </a:lnTo>
                  <a:lnTo>
                    <a:pt x="461" y="185"/>
                  </a:lnTo>
                  <a:lnTo>
                    <a:pt x="461" y="187"/>
                  </a:lnTo>
                  <a:lnTo>
                    <a:pt x="461" y="187"/>
                  </a:lnTo>
                  <a:lnTo>
                    <a:pt x="461" y="189"/>
                  </a:lnTo>
                  <a:lnTo>
                    <a:pt x="463" y="189"/>
                  </a:lnTo>
                  <a:lnTo>
                    <a:pt x="463" y="187"/>
                  </a:lnTo>
                  <a:lnTo>
                    <a:pt x="463" y="187"/>
                  </a:lnTo>
                  <a:lnTo>
                    <a:pt x="465" y="187"/>
                  </a:lnTo>
                  <a:lnTo>
                    <a:pt x="467" y="189"/>
                  </a:lnTo>
                  <a:lnTo>
                    <a:pt x="467" y="187"/>
                  </a:lnTo>
                  <a:lnTo>
                    <a:pt x="467" y="185"/>
                  </a:lnTo>
                  <a:lnTo>
                    <a:pt x="471" y="185"/>
                  </a:lnTo>
                  <a:lnTo>
                    <a:pt x="473" y="187"/>
                  </a:lnTo>
                  <a:lnTo>
                    <a:pt x="475" y="187"/>
                  </a:lnTo>
                  <a:lnTo>
                    <a:pt x="475" y="187"/>
                  </a:lnTo>
                  <a:lnTo>
                    <a:pt x="475" y="185"/>
                  </a:lnTo>
                  <a:lnTo>
                    <a:pt x="475" y="185"/>
                  </a:lnTo>
                  <a:lnTo>
                    <a:pt x="477" y="185"/>
                  </a:lnTo>
                  <a:lnTo>
                    <a:pt x="477" y="185"/>
                  </a:lnTo>
                  <a:lnTo>
                    <a:pt x="479" y="185"/>
                  </a:lnTo>
                  <a:lnTo>
                    <a:pt x="479" y="185"/>
                  </a:lnTo>
                  <a:lnTo>
                    <a:pt x="485" y="185"/>
                  </a:lnTo>
                  <a:lnTo>
                    <a:pt x="502" y="185"/>
                  </a:lnTo>
                  <a:lnTo>
                    <a:pt x="502" y="185"/>
                  </a:lnTo>
                  <a:lnTo>
                    <a:pt x="502" y="185"/>
                  </a:lnTo>
                  <a:lnTo>
                    <a:pt x="504" y="185"/>
                  </a:lnTo>
                  <a:lnTo>
                    <a:pt x="504" y="185"/>
                  </a:lnTo>
                  <a:lnTo>
                    <a:pt x="504" y="185"/>
                  </a:lnTo>
                  <a:lnTo>
                    <a:pt x="508" y="183"/>
                  </a:lnTo>
                  <a:lnTo>
                    <a:pt x="510" y="183"/>
                  </a:lnTo>
                  <a:lnTo>
                    <a:pt x="510" y="183"/>
                  </a:lnTo>
                  <a:lnTo>
                    <a:pt x="510" y="181"/>
                  </a:lnTo>
                  <a:lnTo>
                    <a:pt x="510" y="179"/>
                  </a:lnTo>
                  <a:lnTo>
                    <a:pt x="510" y="179"/>
                  </a:lnTo>
                  <a:lnTo>
                    <a:pt x="508" y="179"/>
                  </a:lnTo>
                  <a:lnTo>
                    <a:pt x="506" y="177"/>
                  </a:lnTo>
                  <a:lnTo>
                    <a:pt x="506" y="177"/>
                  </a:lnTo>
                  <a:lnTo>
                    <a:pt x="504" y="177"/>
                  </a:lnTo>
                  <a:lnTo>
                    <a:pt x="504" y="177"/>
                  </a:lnTo>
                  <a:lnTo>
                    <a:pt x="502" y="177"/>
                  </a:lnTo>
                  <a:lnTo>
                    <a:pt x="500" y="174"/>
                  </a:lnTo>
                  <a:lnTo>
                    <a:pt x="498" y="172"/>
                  </a:lnTo>
                  <a:lnTo>
                    <a:pt x="496" y="172"/>
                  </a:lnTo>
                  <a:lnTo>
                    <a:pt x="496" y="170"/>
                  </a:lnTo>
                  <a:lnTo>
                    <a:pt x="496" y="168"/>
                  </a:lnTo>
                  <a:lnTo>
                    <a:pt x="498" y="168"/>
                  </a:lnTo>
                  <a:lnTo>
                    <a:pt x="498" y="166"/>
                  </a:lnTo>
                  <a:lnTo>
                    <a:pt x="498" y="166"/>
                  </a:lnTo>
                  <a:lnTo>
                    <a:pt x="496" y="166"/>
                  </a:lnTo>
                  <a:lnTo>
                    <a:pt x="493" y="166"/>
                  </a:lnTo>
                  <a:lnTo>
                    <a:pt x="493" y="166"/>
                  </a:lnTo>
                  <a:lnTo>
                    <a:pt x="491" y="166"/>
                  </a:lnTo>
                  <a:lnTo>
                    <a:pt x="491" y="166"/>
                  </a:lnTo>
                  <a:lnTo>
                    <a:pt x="491" y="166"/>
                  </a:lnTo>
                  <a:lnTo>
                    <a:pt x="489" y="164"/>
                  </a:lnTo>
                  <a:lnTo>
                    <a:pt x="489" y="164"/>
                  </a:lnTo>
                  <a:lnTo>
                    <a:pt x="487" y="164"/>
                  </a:lnTo>
                  <a:lnTo>
                    <a:pt x="485" y="164"/>
                  </a:lnTo>
                  <a:lnTo>
                    <a:pt x="483" y="164"/>
                  </a:lnTo>
                  <a:lnTo>
                    <a:pt x="483" y="166"/>
                  </a:lnTo>
                  <a:lnTo>
                    <a:pt x="481" y="164"/>
                  </a:lnTo>
                  <a:lnTo>
                    <a:pt x="479" y="162"/>
                  </a:lnTo>
                  <a:lnTo>
                    <a:pt x="479" y="162"/>
                  </a:lnTo>
                  <a:lnTo>
                    <a:pt x="481" y="160"/>
                  </a:lnTo>
                  <a:lnTo>
                    <a:pt x="483" y="158"/>
                  </a:lnTo>
                  <a:lnTo>
                    <a:pt x="485" y="158"/>
                  </a:lnTo>
                  <a:lnTo>
                    <a:pt x="483" y="156"/>
                  </a:lnTo>
                  <a:lnTo>
                    <a:pt x="481" y="154"/>
                  </a:lnTo>
                  <a:lnTo>
                    <a:pt x="481" y="152"/>
                  </a:lnTo>
                  <a:lnTo>
                    <a:pt x="479" y="148"/>
                  </a:lnTo>
                  <a:lnTo>
                    <a:pt x="479" y="146"/>
                  </a:lnTo>
                  <a:lnTo>
                    <a:pt x="479" y="144"/>
                  </a:lnTo>
                  <a:lnTo>
                    <a:pt x="475" y="140"/>
                  </a:lnTo>
                  <a:lnTo>
                    <a:pt x="473" y="138"/>
                  </a:lnTo>
                  <a:lnTo>
                    <a:pt x="471" y="134"/>
                  </a:lnTo>
                  <a:lnTo>
                    <a:pt x="469" y="134"/>
                  </a:lnTo>
                  <a:lnTo>
                    <a:pt x="467" y="134"/>
                  </a:lnTo>
                  <a:lnTo>
                    <a:pt x="465" y="134"/>
                  </a:lnTo>
                  <a:lnTo>
                    <a:pt x="463" y="134"/>
                  </a:lnTo>
                  <a:lnTo>
                    <a:pt x="463" y="134"/>
                  </a:lnTo>
                  <a:lnTo>
                    <a:pt x="461" y="140"/>
                  </a:lnTo>
                  <a:lnTo>
                    <a:pt x="459" y="142"/>
                  </a:lnTo>
                  <a:lnTo>
                    <a:pt x="455" y="144"/>
                  </a:lnTo>
                  <a:lnTo>
                    <a:pt x="453" y="144"/>
                  </a:lnTo>
                  <a:lnTo>
                    <a:pt x="448" y="144"/>
                  </a:lnTo>
                  <a:lnTo>
                    <a:pt x="450" y="142"/>
                  </a:lnTo>
                  <a:lnTo>
                    <a:pt x="446" y="138"/>
                  </a:lnTo>
                  <a:lnTo>
                    <a:pt x="444" y="138"/>
                  </a:lnTo>
                  <a:lnTo>
                    <a:pt x="442" y="138"/>
                  </a:lnTo>
                  <a:lnTo>
                    <a:pt x="440" y="140"/>
                  </a:lnTo>
                  <a:lnTo>
                    <a:pt x="438" y="142"/>
                  </a:lnTo>
                  <a:lnTo>
                    <a:pt x="434" y="142"/>
                  </a:lnTo>
                  <a:lnTo>
                    <a:pt x="432" y="144"/>
                  </a:lnTo>
                  <a:lnTo>
                    <a:pt x="430" y="144"/>
                  </a:lnTo>
                  <a:lnTo>
                    <a:pt x="428" y="142"/>
                  </a:lnTo>
                  <a:lnTo>
                    <a:pt x="424" y="142"/>
                  </a:lnTo>
                  <a:lnTo>
                    <a:pt x="424" y="142"/>
                  </a:lnTo>
                  <a:lnTo>
                    <a:pt x="422" y="140"/>
                  </a:lnTo>
                  <a:lnTo>
                    <a:pt x="422" y="140"/>
                  </a:lnTo>
                  <a:lnTo>
                    <a:pt x="420" y="140"/>
                  </a:lnTo>
                  <a:lnTo>
                    <a:pt x="418" y="142"/>
                  </a:lnTo>
                  <a:lnTo>
                    <a:pt x="418" y="142"/>
                  </a:lnTo>
                  <a:lnTo>
                    <a:pt x="416" y="142"/>
                  </a:lnTo>
                  <a:lnTo>
                    <a:pt x="414" y="142"/>
                  </a:lnTo>
                  <a:lnTo>
                    <a:pt x="414" y="140"/>
                  </a:lnTo>
                  <a:lnTo>
                    <a:pt x="414" y="138"/>
                  </a:lnTo>
                  <a:lnTo>
                    <a:pt x="416" y="136"/>
                  </a:lnTo>
                  <a:lnTo>
                    <a:pt x="416" y="134"/>
                  </a:lnTo>
                  <a:lnTo>
                    <a:pt x="414" y="129"/>
                  </a:lnTo>
                  <a:lnTo>
                    <a:pt x="414" y="117"/>
                  </a:lnTo>
                  <a:lnTo>
                    <a:pt x="414" y="117"/>
                  </a:lnTo>
                  <a:lnTo>
                    <a:pt x="416" y="115"/>
                  </a:lnTo>
                  <a:lnTo>
                    <a:pt x="416" y="113"/>
                  </a:lnTo>
                  <a:lnTo>
                    <a:pt x="418" y="113"/>
                  </a:lnTo>
                  <a:lnTo>
                    <a:pt x="418" y="111"/>
                  </a:lnTo>
                  <a:lnTo>
                    <a:pt x="416" y="111"/>
                  </a:lnTo>
                  <a:lnTo>
                    <a:pt x="412" y="113"/>
                  </a:lnTo>
                  <a:lnTo>
                    <a:pt x="412" y="113"/>
                  </a:lnTo>
                  <a:lnTo>
                    <a:pt x="403" y="113"/>
                  </a:lnTo>
                  <a:lnTo>
                    <a:pt x="399" y="115"/>
                  </a:lnTo>
                  <a:lnTo>
                    <a:pt x="391" y="117"/>
                  </a:lnTo>
                  <a:lnTo>
                    <a:pt x="379" y="125"/>
                  </a:lnTo>
                  <a:lnTo>
                    <a:pt x="375" y="127"/>
                  </a:lnTo>
                  <a:lnTo>
                    <a:pt x="348" y="127"/>
                  </a:lnTo>
                  <a:lnTo>
                    <a:pt x="346" y="129"/>
                  </a:lnTo>
                  <a:lnTo>
                    <a:pt x="346" y="127"/>
                  </a:lnTo>
                  <a:lnTo>
                    <a:pt x="344" y="129"/>
                  </a:lnTo>
                  <a:lnTo>
                    <a:pt x="332" y="134"/>
                  </a:lnTo>
                  <a:lnTo>
                    <a:pt x="330" y="134"/>
                  </a:lnTo>
                  <a:lnTo>
                    <a:pt x="328" y="134"/>
                  </a:lnTo>
                  <a:lnTo>
                    <a:pt x="317" y="142"/>
                  </a:lnTo>
                  <a:lnTo>
                    <a:pt x="309" y="146"/>
                  </a:lnTo>
                  <a:lnTo>
                    <a:pt x="307" y="148"/>
                  </a:lnTo>
                  <a:lnTo>
                    <a:pt x="303" y="150"/>
                  </a:lnTo>
                  <a:lnTo>
                    <a:pt x="303" y="150"/>
                  </a:lnTo>
                  <a:lnTo>
                    <a:pt x="299" y="154"/>
                  </a:lnTo>
                  <a:lnTo>
                    <a:pt x="299" y="154"/>
                  </a:lnTo>
                  <a:lnTo>
                    <a:pt x="295" y="160"/>
                  </a:lnTo>
                  <a:lnTo>
                    <a:pt x="293" y="162"/>
                  </a:lnTo>
                  <a:lnTo>
                    <a:pt x="291" y="164"/>
                  </a:lnTo>
                  <a:lnTo>
                    <a:pt x="291" y="164"/>
                  </a:lnTo>
                  <a:lnTo>
                    <a:pt x="291" y="162"/>
                  </a:lnTo>
                  <a:lnTo>
                    <a:pt x="291" y="162"/>
                  </a:lnTo>
                  <a:lnTo>
                    <a:pt x="289" y="162"/>
                  </a:lnTo>
                  <a:lnTo>
                    <a:pt x="287" y="162"/>
                  </a:lnTo>
                  <a:lnTo>
                    <a:pt x="287" y="160"/>
                  </a:lnTo>
                  <a:lnTo>
                    <a:pt x="285" y="160"/>
                  </a:lnTo>
                  <a:lnTo>
                    <a:pt x="283" y="158"/>
                  </a:lnTo>
                  <a:lnTo>
                    <a:pt x="280" y="158"/>
                  </a:lnTo>
                  <a:lnTo>
                    <a:pt x="278" y="162"/>
                  </a:lnTo>
                  <a:lnTo>
                    <a:pt x="276" y="162"/>
                  </a:lnTo>
                  <a:lnTo>
                    <a:pt x="274" y="164"/>
                  </a:lnTo>
                  <a:lnTo>
                    <a:pt x="272" y="164"/>
                  </a:lnTo>
                  <a:lnTo>
                    <a:pt x="272" y="162"/>
                  </a:lnTo>
                  <a:lnTo>
                    <a:pt x="272" y="162"/>
                  </a:lnTo>
                  <a:lnTo>
                    <a:pt x="270" y="160"/>
                  </a:lnTo>
                  <a:lnTo>
                    <a:pt x="270" y="162"/>
                  </a:lnTo>
                  <a:lnTo>
                    <a:pt x="268" y="160"/>
                  </a:lnTo>
                  <a:lnTo>
                    <a:pt x="266" y="158"/>
                  </a:lnTo>
                  <a:lnTo>
                    <a:pt x="266" y="158"/>
                  </a:lnTo>
                  <a:lnTo>
                    <a:pt x="266" y="156"/>
                  </a:lnTo>
                  <a:lnTo>
                    <a:pt x="266" y="156"/>
                  </a:lnTo>
                  <a:lnTo>
                    <a:pt x="264" y="156"/>
                  </a:lnTo>
                  <a:lnTo>
                    <a:pt x="264" y="156"/>
                  </a:lnTo>
                  <a:lnTo>
                    <a:pt x="262" y="154"/>
                  </a:lnTo>
                  <a:lnTo>
                    <a:pt x="262" y="156"/>
                  </a:lnTo>
                  <a:lnTo>
                    <a:pt x="260" y="156"/>
                  </a:lnTo>
                  <a:lnTo>
                    <a:pt x="260" y="156"/>
                  </a:lnTo>
                  <a:lnTo>
                    <a:pt x="260" y="156"/>
                  </a:lnTo>
                  <a:lnTo>
                    <a:pt x="258" y="156"/>
                  </a:lnTo>
                  <a:lnTo>
                    <a:pt x="256" y="158"/>
                  </a:lnTo>
                  <a:lnTo>
                    <a:pt x="256" y="160"/>
                  </a:lnTo>
                  <a:lnTo>
                    <a:pt x="256" y="160"/>
                  </a:lnTo>
                  <a:lnTo>
                    <a:pt x="254" y="160"/>
                  </a:lnTo>
                  <a:lnTo>
                    <a:pt x="250" y="160"/>
                  </a:lnTo>
                  <a:lnTo>
                    <a:pt x="246" y="162"/>
                  </a:lnTo>
                  <a:lnTo>
                    <a:pt x="237" y="162"/>
                  </a:lnTo>
                  <a:lnTo>
                    <a:pt x="235" y="160"/>
                  </a:lnTo>
                  <a:lnTo>
                    <a:pt x="233" y="158"/>
                  </a:lnTo>
                  <a:lnTo>
                    <a:pt x="231" y="154"/>
                  </a:lnTo>
                  <a:lnTo>
                    <a:pt x="231" y="154"/>
                  </a:lnTo>
                  <a:lnTo>
                    <a:pt x="231" y="152"/>
                  </a:lnTo>
                  <a:lnTo>
                    <a:pt x="227" y="152"/>
                  </a:lnTo>
                  <a:lnTo>
                    <a:pt x="225" y="150"/>
                  </a:lnTo>
                  <a:lnTo>
                    <a:pt x="225" y="150"/>
                  </a:lnTo>
                  <a:lnTo>
                    <a:pt x="225" y="148"/>
                  </a:lnTo>
                  <a:lnTo>
                    <a:pt x="223" y="148"/>
                  </a:lnTo>
                  <a:lnTo>
                    <a:pt x="221" y="146"/>
                  </a:lnTo>
                  <a:lnTo>
                    <a:pt x="221" y="144"/>
                  </a:lnTo>
                  <a:lnTo>
                    <a:pt x="219" y="144"/>
                  </a:lnTo>
                  <a:lnTo>
                    <a:pt x="215" y="140"/>
                  </a:lnTo>
                  <a:lnTo>
                    <a:pt x="215" y="138"/>
                  </a:lnTo>
                  <a:lnTo>
                    <a:pt x="213" y="134"/>
                  </a:lnTo>
                  <a:lnTo>
                    <a:pt x="211" y="131"/>
                  </a:lnTo>
                  <a:lnTo>
                    <a:pt x="209" y="134"/>
                  </a:lnTo>
                  <a:lnTo>
                    <a:pt x="209" y="134"/>
                  </a:lnTo>
                  <a:lnTo>
                    <a:pt x="209" y="131"/>
                  </a:lnTo>
                  <a:lnTo>
                    <a:pt x="207" y="129"/>
                  </a:lnTo>
                  <a:lnTo>
                    <a:pt x="207" y="129"/>
                  </a:lnTo>
                  <a:lnTo>
                    <a:pt x="205" y="131"/>
                  </a:lnTo>
                  <a:lnTo>
                    <a:pt x="205" y="131"/>
                  </a:lnTo>
                  <a:lnTo>
                    <a:pt x="203" y="129"/>
                  </a:lnTo>
                  <a:lnTo>
                    <a:pt x="203" y="129"/>
                  </a:lnTo>
                  <a:lnTo>
                    <a:pt x="201" y="127"/>
                  </a:lnTo>
                  <a:lnTo>
                    <a:pt x="201" y="127"/>
                  </a:lnTo>
                  <a:lnTo>
                    <a:pt x="201" y="127"/>
                  </a:lnTo>
                  <a:lnTo>
                    <a:pt x="199" y="127"/>
                  </a:lnTo>
                  <a:lnTo>
                    <a:pt x="199" y="127"/>
                  </a:lnTo>
                  <a:lnTo>
                    <a:pt x="199" y="125"/>
                  </a:lnTo>
                  <a:lnTo>
                    <a:pt x="188" y="125"/>
                  </a:lnTo>
                  <a:lnTo>
                    <a:pt x="176" y="125"/>
                  </a:lnTo>
                  <a:lnTo>
                    <a:pt x="172" y="125"/>
                  </a:lnTo>
                  <a:lnTo>
                    <a:pt x="166" y="129"/>
                  </a:lnTo>
                  <a:lnTo>
                    <a:pt x="166" y="129"/>
                  </a:lnTo>
                  <a:lnTo>
                    <a:pt x="166" y="131"/>
                  </a:lnTo>
                  <a:lnTo>
                    <a:pt x="164" y="134"/>
                  </a:lnTo>
                  <a:lnTo>
                    <a:pt x="162" y="136"/>
                  </a:lnTo>
                  <a:lnTo>
                    <a:pt x="160" y="138"/>
                  </a:lnTo>
                  <a:lnTo>
                    <a:pt x="160" y="136"/>
                  </a:lnTo>
                  <a:lnTo>
                    <a:pt x="162" y="134"/>
                  </a:lnTo>
                  <a:lnTo>
                    <a:pt x="162" y="131"/>
                  </a:lnTo>
                  <a:lnTo>
                    <a:pt x="164" y="129"/>
                  </a:lnTo>
                  <a:lnTo>
                    <a:pt x="168" y="125"/>
                  </a:lnTo>
                  <a:lnTo>
                    <a:pt x="170" y="123"/>
                  </a:lnTo>
                  <a:lnTo>
                    <a:pt x="170" y="121"/>
                  </a:lnTo>
                  <a:lnTo>
                    <a:pt x="168" y="121"/>
                  </a:lnTo>
                  <a:lnTo>
                    <a:pt x="168" y="123"/>
                  </a:lnTo>
                  <a:lnTo>
                    <a:pt x="164" y="125"/>
                  </a:lnTo>
                  <a:lnTo>
                    <a:pt x="160" y="129"/>
                  </a:lnTo>
                  <a:lnTo>
                    <a:pt x="158" y="129"/>
                  </a:lnTo>
                  <a:lnTo>
                    <a:pt x="156" y="134"/>
                  </a:lnTo>
                  <a:lnTo>
                    <a:pt x="156" y="134"/>
                  </a:lnTo>
                  <a:lnTo>
                    <a:pt x="153" y="134"/>
                  </a:lnTo>
                  <a:lnTo>
                    <a:pt x="151" y="136"/>
                  </a:lnTo>
                  <a:lnTo>
                    <a:pt x="153" y="136"/>
                  </a:lnTo>
                  <a:lnTo>
                    <a:pt x="149" y="142"/>
                  </a:lnTo>
                  <a:lnTo>
                    <a:pt x="147" y="146"/>
                  </a:lnTo>
                  <a:lnTo>
                    <a:pt x="145" y="144"/>
                  </a:lnTo>
                  <a:lnTo>
                    <a:pt x="145" y="144"/>
                  </a:lnTo>
                  <a:lnTo>
                    <a:pt x="147" y="144"/>
                  </a:lnTo>
                  <a:lnTo>
                    <a:pt x="147" y="144"/>
                  </a:lnTo>
                  <a:lnTo>
                    <a:pt x="147" y="142"/>
                  </a:lnTo>
                  <a:lnTo>
                    <a:pt x="147" y="142"/>
                  </a:lnTo>
                  <a:lnTo>
                    <a:pt x="147" y="142"/>
                  </a:lnTo>
                  <a:lnTo>
                    <a:pt x="145" y="138"/>
                  </a:lnTo>
                  <a:lnTo>
                    <a:pt x="145" y="138"/>
                  </a:lnTo>
                  <a:lnTo>
                    <a:pt x="145" y="136"/>
                  </a:lnTo>
                  <a:lnTo>
                    <a:pt x="145" y="136"/>
                  </a:lnTo>
                  <a:lnTo>
                    <a:pt x="145" y="134"/>
                  </a:lnTo>
                  <a:lnTo>
                    <a:pt x="145" y="134"/>
                  </a:lnTo>
                  <a:lnTo>
                    <a:pt x="145" y="131"/>
                  </a:lnTo>
                  <a:lnTo>
                    <a:pt x="147" y="131"/>
                  </a:lnTo>
                  <a:lnTo>
                    <a:pt x="147" y="127"/>
                  </a:lnTo>
                  <a:lnTo>
                    <a:pt x="147" y="125"/>
                  </a:lnTo>
                  <a:lnTo>
                    <a:pt x="147" y="123"/>
                  </a:lnTo>
                  <a:lnTo>
                    <a:pt x="147" y="121"/>
                  </a:lnTo>
                  <a:lnTo>
                    <a:pt x="145" y="119"/>
                  </a:lnTo>
                  <a:lnTo>
                    <a:pt x="143" y="117"/>
                  </a:lnTo>
                  <a:lnTo>
                    <a:pt x="143" y="117"/>
                  </a:lnTo>
                  <a:lnTo>
                    <a:pt x="141" y="117"/>
                  </a:lnTo>
                  <a:lnTo>
                    <a:pt x="141" y="117"/>
                  </a:lnTo>
                  <a:lnTo>
                    <a:pt x="141" y="117"/>
                  </a:lnTo>
                  <a:lnTo>
                    <a:pt x="141" y="117"/>
                  </a:lnTo>
                  <a:lnTo>
                    <a:pt x="141" y="117"/>
                  </a:lnTo>
                  <a:lnTo>
                    <a:pt x="141" y="115"/>
                  </a:lnTo>
                  <a:lnTo>
                    <a:pt x="141" y="113"/>
                  </a:lnTo>
                  <a:lnTo>
                    <a:pt x="141" y="111"/>
                  </a:lnTo>
                  <a:lnTo>
                    <a:pt x="141" y="111"/>
                  </a:lnTo>
                  <a:lnTo>
                    <a:pt x="139" y="109"/>
                  </a:lnTo>
                  <a:lnTo>
                    <a:pt x="135" y="109"/>
                  </a:lnTo>
                  <a:lnTo>
                    <a:pt x="133" y="109"/>
                  </a:lnTo>
                  <a:lnTo>
                    <a:pt x="131" y="107"/>
                  </a:lnTo>
                  <a:lnTo>
                    <a:pt x="131" y="105"/>
                  </a:lnTo>
                  <a:lnTo>
                    <a:pt x="131" y="103"/>
                  </a:lnTo>
                  <a:lnTo>
                    <a:pt x="131" y="101"/>
                  </a:lnTo>
                  <a:lnTo>
                    <a:pt x="129" y="99"/>
                  </a:lnTo>
                  <a:lnTo>
                    <a:pt x="129" y="99"/>
                  </a:lnTo>
                  <a:lnTo>
                    <a:pt x="127" y="101"/>
                  </a:lnTo>
                  <a:lnTo>
                    <a:pt x="115" y="111"/>
                  </a:lnTo>
                  <a:lnTo>
                    <a:pt x="113" y="113"/>
                  </a:lnTo>
                  <a:lnTo>
                    <a:pt x="113" y="113"/>
                  </a:lnTo>
                  <a:lnTo>
                    <a:pt x="110" y="117"/>
                  </a:lnTo>
                  <a:lnTo>
                    <a:pt x="110" y="117"/>
                  </a:lnTo>
                  <a:lnTo>
                    <a:pt x="110" y="117"/>
                  </a:lnTo>
                  <a:lnTo>
                    <a:pt x="108" y="121"/>
                  </a:lnTo>
                  <a:lnTo>
                    <a:pt x="106" y="123"/>
                  </a:lnTo>
                  <a:lnTo>
                    <a:pt x="106" y="123"/>
                  </a:lnTo>
                  <a:lnTo>
                    <a:pt x="102" y="125"/>
                  </a:lnTo>
                  <a:lnTo>
                    <a:pt x="100" y="125"/>
                  </a:lnTo>
                  <a:lnTo>
                    <a:pt x="100" y="125"/>
                  </a:lnTo>
                  <a:lnTo>
                    <a:pt x="96" y="125"/>
                  </a:lnTo>
                  <a:lnTo>
                    <a:pt x="94" y="125"/>
                  </a:lnTo>
                  <a:lnTo>
                    <a:pt x="92" y="127"/>
                  </a:lnTo>
                  <a:lnTo>
                    <a:pt x="88" y="134"/>
                  </a:lnTo>
                  <a:lnTo>
                    <a:pt x="82" y="140"/>
                  </a:lnTo>
                  <a:lnTo>
                    <a:pt x="76" y="142"/>
                  </a:lnTo>
                  <a:lnTo>
                    <a:pt x="45" y="150"/>
                  </a:lnTo>
                  <a:lnTo>
                    <a:pt x="41" y="150"/>
                  </a:lnTo>
                  <a:lnTo>
                    <a:pt x="29" y="164"/>
                  </a:lnTo>
                  <a:lnTo>
                    <a:pt x="27" y="166"/>
                  </a:lnTo>
                  <a:lnTo>
                    <a:pt x="12" y="172"/>
                  </a:lnTo>
                  <a:lnTo>
                    <a:pt x="8" y="174"/>
                  </a:lnTo>
                  <a:lnTo>
                    <a:pt x="8" y="174"/>
                  </a:lnTo>
                  <a:lnTo>
                    <a:pt x="6" y="174"/>
                  </a:lnTo>
                  <a:lnTo>
                    <a:pt x="4" y="177"/>
                  </a:lnTo>
                  <a:lnTo>
                    <a:pt x="2" y="177"/>
                  </a:lnTo>
                  <a:lnTo>
                    <a:pt x="0" y="179"/>
                  </a:lnTo>
                  <a:lnTo>
                    <a:pt x="0" y="179"/>
                  </a:lnTo>
                  <a:lnTo>
                    <a:pt x="0" y="181"/>
                  </a:lnTo>
                  <a:lnTo>
                    <a:pt x="0" y="183"/>
                  </a:lnTo>
                  <a:lnTo>
                    <a:pt x="0" y="183"/>
                  </a:lnTo>
                  <a:lnTo>
                    <a:pt x="2" y="183"/>
                  </a:lnTo>
                  <a:lnTo>
                    <a:pt x="2" y="183"/>
                  </a:lnTo>
                  <a:lnTo>
                    <a:pt x="2" y="183"/>
                  </a:lnTo>
                  <a:lnTo>
                    <a:pt x="4" y="183"/>
                  </a:lnTo>
                  <a:lnTo>
                    <a:pt x="4" y="181"/>
                  </a:lnTo>
                  <a:lnTo>
                    <a:pt x="6" y="181"/>
                  </a:lnTo>
                  <a:lnTo>
                    <a:pt x="6" y="181"/>
                  </a:lnTo>
                  <a:lnTo>
                    <a:pt x="6" y="183"/>
                  </a:lnTo>
                  <a:lnTo>
                    <a:pt x="8" y="183"/>
                  </a:lnTo>
                  <a:lnTo>
                    <a:pt x="8" y="183"/>
                  </a:lnTo>
                  <a:lnTo>
                    <a:pt x="10" y="183"/>
                  </a:lnTo>
                  <a:lnTo>
                    <a:pt x="10" y="185"/>
                  </a:lnTo>
                  <a:lnTo>
                    <a:pt x="10" y="185"/>
                  </a:lnTo>
                  <a:lnTo>
                    <a:pt x="12" y="185"/>
                  </a:lnTo>
                  <a:lnTo>
                    <a:pt x="12" y="185"/>
                  </a:lnTo>
                  <a:lnTo>
                    <a:pt x="14" y="185"/>
                  </a:lnTo>
                  <a:lnTo>
                    <a:pt x="14" y="185"/>
                  </a:lnTo>
                  <a:lnTo>
                    <a:pt x="16" y="187"/>
                  </a:lnTo>
                  <a:lnTo>
                    <a:pt x="16" y="187"/>
                  </a:lnTo>
                  <a:lnTo>
                    <a:pt x="18" y="189"/>
                  </a:lnTo>
                  <a:lnTo>
                    <a:pt x="18" y="193"/>
                  </a:lnTo>
                  <a:lnTo>
                    <a:pt x="20" y="197"/>
                  </a:lnTo>
                  <a:lnTo>
                    <a:pt x="22" y="199"/>
                  </a:lnTo>
                  <a:lnTo>
                    <a:pt x="24" y="201"/>
                  </a:lnTo>
                  <a:lnTo>
                    <a:pt x="24" y="201"/>
                  </a:lnTo>
                  <a:lnTo>
                    <a:pt x="24" y="201"/>
                  </a:lnTo>
                  <a:lnTo>
                    <a:pt x="27" y="203"/>
                  </a:lnTo>
                  <a:lnTo>
                    <a:pt x="27" y="203"/>
                  </a:lnTo>
                  <a:lnTo>
                    <a:pt x="31" y="203"/>
                  </a:lnTo>
                  <a:lnTo>
                    <a:pt x="33" y="203"/>
                  </a:lnTo>
                  <a:lnTo>
                    <a:pt x="39" y="203"/>
                  </a:lnTo>
                  <a:lnTo>
                    <a:pt x="43" y="205"/>
                  </a:lnTo>
                  <a:lnTo>
                    <a:pt x="51" y="205"/>
                  </a:lnTo>
                  <a:lnTo>
                    <a:pt x="57" y="207"/>
                  </a:lnTo>
                  <a:lnTo>
                    <a:pt x="63" y="209"/>
                  </a:lnTo>
                  <a:lnTo>
                    <a:pt x="72" y="209"/>
                  </a:lnTo>
                  <a:lnTo>
                    <a:pt x="78" y="211"/>
                  </a:lnTo>
                  <a:lnTo>
                    <a:pt x="84" y="211"/>
                  </a:lnTo>
                  <a:lnTo>
                    <a:pt x="90" y="211"/>
                  </a:lnTo>
                  <a:lnTo>
                    <a:pt x="94" y="213"/>
                  </a:lnTo>
                  <a:lnTo>
                    <a:pt x="98" y="213"/>
                  </a:lnTo>
                  <a:lnTo>
                    <a:pt x="100" y="213"/>
                  </a:lnTo>
                  <a:lnTo>
                    <a:pt x="100" y="213"/>
                  </a:lnTo>
                  <a:lnTo>
                    <a:pt x="104" y="215"/>
                  </a:lnTo>
                  <a:lnTo>
                    <a:pt x="106" y="215"/>
                  </a:lnTo>
                  <a:lnTo>
                    <a:pt x="110" y="218"/>
                  </a:lnTo>
                  <a:lnTo>
                    <a:pt x="115" y="220"/>
                  </a:lnTo>
                  <a:lnTo>
                    <a:pt x="121" y="222"/>
                  </a:lnTo>
                  <a:lnTo>
                    <a:pt x="125" y="224"/>
                  </a:lnTo>
                  <a:lnTo>
                    <a:pt x="127" y="224"/>
                  </a:lnTo>
                  <a:lnTo>
                    <a:pt x="127" y="224"/>
                  </a:lnTo>
                  <a:lnTo>
                    <a:pt x="129" y="224"/>
                  </a:lnTo>
                  <a:lnTo>
                    <a:pt x="129" y="224"/>
                  </a:lnTo>
                  <a:lnTo>
                    <a:pt x="131" y="224"/>
                  </a:lnTo>
                  <a:lnTo>
                    <a:pt x="131" y="224"/>
                  </a:lnTo>
                  <a:lnTo>
                    <a:pt x="131" y="224"/>
                  </a:lnTo>
                  <a:lnTo>
                    <a:pt x="133" y="224"/>
                  </a:lnTo>
                  <a:lnTo>
                    <a:pt x="133" y="224"/>
                  </a:lnTo>
                  <a:lnTo>
                    <a:pt x="135" y="224"/>
                  </a:lnTo>
                  <a:lnTo>
                    <a:pt x="135" y="224"/>
                  </a:lnTo>
                  <a:lnTo>
                    <a:pt x="135" y="224"/>
                  </a:lnTo>
                  <a:lnTo>
                    <a:pt x="137" y="224"/>
                  </a:lnTo>
                  <a:lnTo>
                    <a:pt x="137" y="224"/>
                  </a:lnTo>
                  <a:lnTo>
                    <a:pt x="139" y="224"/>
                  </a:lnTo>
                  <a:lnTo>
                    <a:pt x="143" y="226"/>
                  </a:lnTo>
                  <a:lnTo>
                    <a:pt x="143" y="226"/>
                  </a:lnTo>
                  <a:lnTo>
                    <a:pt x="143" y="226"/>
                  </a:lnTo>
                  <a:lnTo>
                    <a:pt x="145" y="224"/>
                  </a:lnTo>
                  <a:lnTo>
                    <a:pt x="145" y="224"/>
                  </a:lnTo>
                  <a:lnTo>
                    <a:pt x="147" y="224"/>
                  </a:lnTo>
                  <a:lnTo>
                    <a:pt x="147" y="224"/>
                  </a:lnTo>
                  <a:lnTo>
                    <a:pt x="147" y="224"/>
                  </a:lnTo>
                  <a:lnTo>
                    <a:pt x="147" y="224"/>
                  </a:lnTo>
                  <a:lnTo>
                    <a:pt x="149" y="224"/>
                  </a:lnTo>
                  <a:lnTo>
                    <a:pt x="149" y="224"/>
                  </a:lnTo>
                  <a:lnTo>
                    <a:pt x="149" y="222"/>
                  </a:lnTo>
                  <a:lnTo>
                    <a:pt x="151" y="222"/>
                  </a:lnTo>
                  <a:lnTo>
                    <a:pt x="151" y="224"/>
                  </a:lnTo>
                  <a:lnTo>
                    <a:pt x="153" y="224"/>
                  </a:lnTo>
                  <a:lnTo>
                    <a:pt x="153" y="224"/>
                  </a:lnTo>
                  <a:lnTo>
                    <a:pt x="156" y="224"/>
                  </a:lnTo>
                  <a:lnTo>
                    <a:pt x="156" y="224"/>
                  </a:lnTo>
                  <a:lnTo>
                    <a:pt x="156" y="224"/>
                  </a:lnTo>
                  <a:lnTo>
                    <a:pt x="156" y="224"/>
                  </a:lnTo>
                  <a:lnTo>
                    <a:pt x="158" y="224"/>
                  </a:lnTo>
                  <a:lnTo>
                    <a:pt x="160" y="226"/>
                  </a:lnTo>
                  <a:lnTo>
                    <a:pt x="160" y="226"/>
                  </a:lnTo>
                  <a:lnTo>
                    <a:pt x="162" y="226"/>
                  </a:lnTo>
                  <a:lnTo>
                    <a:pt x="164" y="224"/>
                  </a:lnTo>
                  <a:lnTo>
                    <a:pt x="164" y="224"/>
                  </a:lnTo>
                  <a:lnTo>
                    <a:pt x="164" y="224"/>
                  </a:lnTo>
                  <a:lnTo>
                    <a:pt x="166" y="226"/>
                  </a:lnTo>
                  <a:lnTo>
                    <a:pt x="168" y="226"/>
                  </a:lnTo>
                  <a:lnTo>
                    <a:pt x="168" y="226"/>
                  </a:lnTo>
                  <a:lnTo>
                    <a:pt x="170" y="226"/>
                  </a:lnTo>
                  <a:lnTo>
                    <a:pt x="172" y="226"/>
                  </a:lnTo>
                  <a:lnTo>
                    <a:pt x="172" y="226"/>
                  </a:lnTo>
                  <a:lnTo>
                    <a:pt x="174" y="228"/>
                  </a:lnTo>
                  <a:lnTo>
                    <a:pt x="176" y="228"/>
                  </a:lnTo>
                  <a:lnTo>
                    <a:pt x="176" y="228"/>
                  </a:lnTo>
                  <a:lnTo>
                    <a:pt x="176" y="228"/>
                  </a:lnTo>
                  <a:lnTo>
                    <a:pt x="178" y="226"/>
                  </a:lnTo>
                  <a:lnTo>
                    <a:pt x="178" y="226"/>
                  </a:lnTo>
                  <a:lnTo>
                    <a:pt x="178" y="228"/>
                  </a:lnTo>
                  <a:lnTo>
                    <a:pt x="180" y="228"/>
                  </a:lnTo>
                  <a:lnTo>
                    <a:pt x="182" y="228"/>
                  </a:lnTo>
                  <a:lnTo>
                    <a:pt x="182" y="228"/>
                  </a:lnTo>
                  <a:lnTo>
                    <a:pt x="184" y="230"/>
                  </a:lnTo>
                  <a:lnTo>
                    <a:pt x="184" y="230"/>
                  </a:lnTo>
                  <a:lnTo>
                    <a:pt x="186" y="234"/>
                  </a:lnTo>
                  <a:lnTo>
                    <a:pt x="186" y="234"/>
                  </a:lnTo>
                  <a:lnTo>
                    <a:pt x="186" y="236"/>
                  </a:lnTo>
                  <a:lnTo>
                    <a:pt x="186" y="236"/>
                  </a:lnTo>
                  <a:lnTo>
                    <a:pt x="186" y="236"/>
                  </a:lnTo>
                  <a:lnTo>
                    <a:pt x="184" y="238"/>
                  </a:lnTo>
                  <a:lnTo>
                    <a:pt x="184" y="240"/>
                  </a:lnTo>
                  <a:lnTo>
                    <a:pt x="184" y="240"/>
                  </a:lnTo>
                  <a:lnTo>
                    <a:pt x="184" y="240"/>
                  </a:lnTo>
                  <a:lnTo>
                    <a:pt x="184" y="242"/>
                  </a:lnTo>
                  <a:lnTo>
                    <a:pt x="186" y="242"/>
                  </a:lnTo>
                  <a:lnTo>
                    <a:pt x="186" y="242"/>
                  </a:lnTo>
                  <a:lnTo>
                    <a:pt x="188" y="242"/>
                  </a:lnTo>
                  <a:lnTo>
                    <a:pt x="188" y="244"/>
                  </a:lnTo>
                  <a:lnTo>
                    <a:pt x="190" y="244"/>
                  </a:lnTo>
                  <a:lnTo>
                    <a:pt x="190" y="244"/>
                  </a:lnTo>
                  <a:lnTo>
                    <a:pt x="192" y="244"/>
                  </a:lnTo>
                  <a:lnTo>
                    <a:pt x="194" y="242"/>
                  </a:lnTo>
                  <a:lnTo>
                    <a:pt x="194" y="242"/>
                  </a:lnTo>
                  <a:lnTo>
                    <a:pt x="194" y="242"/>
                  </a:lnTo>
                  <a:lnTo>
                    <a:pt x="194" y="242"/>
                  </a:lnTo>
                  <a:lnTo>
                    <a:pt x="196" y="244"/>
                  </a:lnTo>
                  <a:lnTo>
                    <a:pt x="196" y="244"/>
                  </a:lnTo>
                  <a:lnTo>
                    <a:pt x="196" y="244"/>
                  </a:lnTo>
                  <a:lnTo>
                    <a:pt x="196" y="244"/>
                  </a:lnTo>
                  <a:lnTo>
                    <a:pt x="199" y="244"/>
                  </a:lnTo>
                  <a:lnTo>
                    <a:pt x="203" y="244"/>
                  </a:lnTo>
                  <a:lnTo>
                    <a:pt x="203" y="244"/>
                  </a:lnTo>
                  <a:lnTo>
                    <a:pt x="203" y="246"/>
                  </a:lnTo>
                  <a:lnTo>
                    <a:pt x="203" y="246"/>
                  </a:lnTo>
                  <a:lnTo>
                    <a:pt x="205" y="246"/>
                  </a:lnTo>
                  <a:lnTo>
                    <a:pt x="205" y="246"/>
                  </a:lnTo>
                  <a:lnTo>
                    <a:pt x="205" y="248"/>
                  </a:lnTo>
                  <a:lnTo>
                    <a:pt x="207" y="248"/>
                  </a:lnTo>
                  <a:lnTo>
                    <a:pt x="209" y="248"/>
                  </a:lnTo>
                  <a:lnTo>
                    <a:pt x="209" y="250"/>
                  </a:lnTo>
                  <a:lnTo>
                    <a:pt x="211" y="250"/>
                  </a:lnTo>
                  <a:lnTo>
                    <a:pt x="211" y="252"/>
                  </a:lnTo>
                  <a:lnTo>
                    <a:pt x="211" y="252"/>
                  </a:lnTo>
                  <a:lnTo>
                    <a:pt x="211" y="252"/>
                  </a:lnTo>
                  <a:lnTo>
                    <a:pt x="211" y="252"/>
                  </a:lnTo>
                  <a:lnTo>
                    <a:pt x="211" y="252"/>
                  </a:lnTo>
                  <a:lnTo>
                    <a:pt x="211" y="254"/>
                  </a:lnTo>
                  <a:lnTo>
                    <a:pt x="211" y="254"/>
                  </a:lnTo>
                  <a:lnTo>
                    <a:pt x="211" y="254"/>
                  </a:lnTo>
                  <a:lnTo>
                    <a:pt x="211" y="256"/>
                  </a:lnTo>
                  <a:lnTo>
                    <a:pt x="213" y="259"/>
                  </a:lnTo>
                  <a:lnTo>
                    <a:pt x="213" y="259"/>
                  </a:lnTo>
                  <a:lnTo>
                    <a:pt x="213" y="261"/>
                  </a:lnTo>
                  <a:lnTo>
                    <a:pt x="213" y="261"/>
                  </a:lnTo>
                  <a:lnTo>
                    <a:pt x="213" y="263"/>
                  </a:lnTo>
                  <a:lnTo>
                    <a:pt x="213" y="263"/>
                  </a:lnTo>
                  <a:lnTo>
                    <a:pt x="213" y="263"/>
                  </a:lnTo>
                  <a:lnTo>
                    <a:pt x="213" y="263"/>
                  </a:lnTo>
                  <a:lnTo>
                    <a:pt x="211" y="263"/>
                  </a:lnTo>
                  <a:lnTo>
                    <a:pt x="211" y="265"/>
                  </a:lnTo>
                  <a:lnTo>
                    <a:pt x="211" y="265"/>
                  </a:lnTo>
                  <a:lnTo>
                    <a:pt x="213" y="267"/>
                  </a:lnTo>
                  <a:lnTo>
                    <a:pt x="213" y="271"/>
                  </a:lnTo>
                  <a:lnTo>
                    <a:pt x="213" y="271"/>
                  </a:lnTo>
                  <a:lnTo>
                    <a:pt x="213" y="271"/>
                  </a:lnTo>
                  <a:lnTo>
                    <a:pt x="213" y="271"/>
                  </a:lnTo>
                  <a:lnTo>
                    <a:pt x="213" y="273"/>
                  </a:lnTo>
                  <a:lnTo>
                    <a:pt x="213" y="273"/>
                  </a:lnTo>
                  <a:lnTo>
                    <a:pt x="213" y="275"/>
                  </a:lnTo>
                  <a:lnTo>
                    <a:pt x="211" y="275"/>
                  </a:lnTo>
                  <a:lnTo>
                    <a:pt x="209" y="277"/>
                  </a:lnTo>
                  <a:lnTo>
                    <a:pt x="209" y="277"/>
                  </a:lnTo>
                  <a:lnTo>
                    <a:pt x="209" y="277"/>
                  </a:lnTo>
                  <a:lnTo>
                    <a:pt x="209" y="279"/>
                  </a:lnTo>
                  <a:lnTo>
                    <a:pt x="209" y="279"/>
                  </a:lnTo>
                  <a:lnTo>
                    <a:pt x="209" y="281"/>
                  </a:lnTo>
                  <a:lnTo>
                    <a:pt x="209" y="281"/>
                  </a:lnTo>
                  <a:lnTo>
                    <a:pt x="209" y="283"/>
                  </a:lnTo>
                  <a:lnTo>
                    <a:pt x="209" y="285"/>
                  </a:lnTo>
                  <a:lnTo>
                    <a:pt x="209" y="285"/>
                  </a:lnTo>
                  <a:lnTo>
                    <a:pt x="209" y="285"/>
                  </a:lnTo>
                  <a:lnTo>
                    <a:pt x="211" y="287"/>
                  </a:lnTo>
                  <a:lnTo>
                    <a:pt x="211" y="287"/>
                  </a:lnTo>
                  <a:lnTo>
                    <a:pt x="213" y="285"/>
                  </a:lnTo>
                  <a:lnTo>
                    <a:pt x="213" y="285"/>
                  </a:lnTo>
                  <a:lnTo>
                    <a:pt x="213" y="285"/>
                  </a:lnTo>
                  <a:lnTo>
                    <a:pt x="213" y="285"/>
                  </a:lnTo>
                  <a:lnTo>
                    <a:pt x="215" y="285"/>
                  </a:lnTo>
                  <a:lnTo>
                    <a:pt x="217" y="285"/>
                  </a:lnTo>
                  <a:lnTo>
                    <a:pt x="217" y="285"/>
                  </a:lnTo>
                  <a:lnTo>
                    <a:pt x="217" y="285"/>
                  </a:lnTo>
                  <a:lnTo>
                    <a:pt x="223" y="281"/>
                  </a:lnTo>
                  <a:lnTo>
                    <a:pt x="223" y="281"/>
                  </a:lnTo>
                  <a:lnTo>
                    <a:pt x="223" y="281"/>
                  </a:lnTo>
                  <a:lnTo>
                    <a:pt x="225" y="281"/>
                  </a:lnTo>
                  <a:lnTo>
                    <a:pt x="225" y="283"/>
                  </a:lnTo>
                  <a:lnTo>
                    <a:pt x="225" y="283"/>
                  </a:lnTo>
                  <a:lnTo>
                    <a:pt x="227" y="283"/>
                  </a:lnTo>
                  <a:lnTo>
                    <a:pt x="227" y="285"/>
                  </a:lnTo>
                  <a:lnTo>
                    <a:pt x="227" y="285"/>
                  </a:lnTo>
                  <a:lnTo>
                    <a:pt x="227" y="285"/>
                  </a:lnTo>
                  <a:lnTo>
                    <a:pt x="225" y="287"/>
                  </a:lnTo>
                  <a:lnTo>
                    <a:pt x="225" y="287"/>
                  </a:lnTo>
                  <a:lnTo>
                    <a:pt x="223" y="293"/>
                  </a:lnTo>
                  <a:lnTo>
                    <a:pt x="223" y="297"/>
                  </a:lnTo>
                  <a:lnTo>
                    <a:pt x="221" y="297"/>
                  </a:lnTo>
                  <a:lnTo>
                    <a:pt x="221" y="302"/>
                  </a:lnTo>
                  <a:lnTo>
                    <a:pt x="223" y="302"/>
                  </a:lnTo>
                  <a:lnTo>
                    <a:pt x="223" y="304"/>
                  </a:lnTo>
                  <a:lnTo>
                    <a:pt x="225" y="304"/>
                  </a:lnTo>
                  <a:lnTo>
                    <a:pt x="225" y="306"/>
                  </a:lnTo>
                  <a:lnTo>
                    <a:pt x="227" y="308"/>
                  </a:lnTo>
                  <a:lnTo>
                    <a:pt x="227" y="308"/>
                  </a:lnTo>
                  <a:lnTo>
                    <a:pt x="227" y="308"/>
                  </a:lnTo>
                  <a:lnTo>
                    <a:pt x="229" y="310"/>
                  </a:lnTo>
                  <a:lnTo>
                    <a:pt x="233" y="310"/>
                  </a:lnTo>
                  <a:lnTo>
                    <a:pt x="233" y="310"/>
                  </a:lnTo>
                  <a:lnTo>
                    <a:pt x="233" y="306"/>
                  </a:lnTo>
                  <a:lnTo>
                    <a:pt x="233" y="304"/>
                  </a:lnTo>
                  <a:lnTo>
                    <a:pt x="235" y="302"/>
                  </a:lnTo>
                  <a:lnTo>
                    <a:pt x="250" y="275"/>
                  </a:lnTo>
                  <a:lnTo>
                    <a:pt x="250" y="273"/>
                  </a:lnTo>
                  <a:lnTo>
                    <a:pt x="250" y="271"/>
                  </a:lnTo>
                  <a:lnTo>
                    <a:pt x="250" y="271"/>
                  </a:lnTo>
                  <a:lnTo>
                    <a:pt x="252" y="269"/>
                  </a:lnTo>
                  <a:lnTo>
                    <a:pt x="252" y="267"/>
                  </a:lnTo>
                  <a:lnTo>
                    <a:pt x="254" y="263"/>
                  </a:lnTo>
                  <a:lnTo>
                    <a:pt x="254" y="261"/>
                  </a:lnTo>
                  <a:lnTo>
                    <a:pt x="256" y="256"/>
                  </a:lnTo>
                  <a:lnTo>
                    <a:pt x="258" y="254"/>
                  </a:lnTo>
                  <a:lnTo>
                    <a:pt x="260" y="248"/>
                  </a:lnTo>
                  <a:lnTo>
                    <a:pt x="262" y="246"/>
                  </a:lnTo>
                  <a:lnTo>
                    <a:pt x="264" y="244"/>
                  </a:lnTo>
                  <a:lnTo>
                    <a:pt x="266" y="244"/>
                  </a:lnTo>
                  <a:lnTo>
                    <a:pt x="266" y="240"/>
                  </a:lnTo>
                  <a:lnTo>
                    <a:pt x="266" y="240"/>
                  </a:lnTo>
                  <a:lnTo>
                    <a:pt x="266" y="236"/>
                  </a:lnTo>
                  <a:lnTo>
                    <a:pt x="268" y="232"/>
                  </a:lnTo>
                  <a:lnTo>
                    <a:pt x="268" y="230"/>
                  </a:lnTo>
                  <a:lnTo>
                    <a:pt x="270" y="228"/>
                  </a:lnTo>
                  <a:lnTo>
                    <a:pt x="270" y="228"/>
                  </a:lnTo>
                  <a:lnTo>
                    <a:pt x="270" y="222"/>
                  </a:lnTo>
                  <a:lnTo>
                    <a:pt x="272" y="220"/>
                  </a:lnTo>
                  <a:lnTo>
                    <a:pt x="272" y="220"/>
                  </a:lnTo>
                  <a:lnTo>
                    <a:pt x="274" y="222"/>
                  </a:lnTo>
                  <a:lnTo>
                    <a:pt x="274" y="222"/>
                  </a:lnTo>
                  <a:lnTo>
                    <a:pt x="274" y="224"/>
                  </a:lnTo>
                  <a:lnTo>
                    <a:pt x="272" y="226"/>
                  </a:lnTo>
                  <a:lnTo>
                    <a:pt x="272" y="228"/>
                  </a:lnTo>
                  <a:lnTo>
                    <a:pt x="272" y="228"/>
                  </a:lnTo>
                  <a:lnTo>
                    <a:pt x="272" y="230"/>
                  </a:lnTo>
                  <a:lnTo>
                    <a:pt x="272" y="232"/>
                  </a:lnTo>
                  <a:lnTo>
                    <a:pt x="272" y="234"/>
                  </a:lnTo>
                  <a:lnTo>
                    <a:pt x="274" y="234"/>
                  </a:lnTo>
                  <a:lnTo>
                    <a:pt x="274" y="236"/>
                  </a:lnTo>
                  <a:lnTo>
                    <a:pt x="274" y="240"/>
                  </a:lnTo>
                  <a:lnTo>
                    <a:pt x="274" y="242"/>
                  </a:lnTo>
                  <a:lnTo>
                    <a:pt x="276" y="244"/>
                  </a:lnTo>
                  <a:lnTo>
                    <a:pt x="276" y="244"/>
                  </a:lnTo>
                  <a:lnTo>
                    <a:pt x="276" y="242"/>
                  </a:lnTo>
                  <a:lnTo>
                    <a:pt x="276" y="242"/>
                  </a:lnTo>
                  <a:lnTo>
                    <a:pt x="280" y="240"/>
                  </a:lnTo>
                  <a:lnTo>
                    <a:pt x="283" y="240"/>
                  </a:lnTo>
                  <a:lnTo>
                    <a:pt x="283" y="240"/>
                  </a:lnTo>
                  <a:lnTo>
                    <a:pt x="285" y="238"/>
                  </a:lnTo>
                  <a:lnTo>
                    <a:pt x="285" y="238"/>
                  </a:lnTo>
                  <a:lnTo>
                    <a:pt x="285" y="236"/>
                  </a:lnTo>
                  <a:lnTo>
                    <a:pt x="287" y="232"/>
                  </a:lnTo>
                  <a:lnTo>
                    <a:pt x="287" y="232"/>
                  </a:lnTo>
                  <a:lnTo>
                    <a:pt x="287" y="230"/>
                  </a:lnTo>
                  <a:lnTo>
                    <a:pt x="289" y="230"/>
                  </a:lnTo>
                  <a:lnTo>
                    <a:pt x="289" y="228"/>
                  </a:lnTo>
                  <a:lnTo>
                    <a:pt x="289" y="228"/>
                  </a:lnTo>
                  <a:lnTo>
                    <a:pt x="289" y="226"/>
                  </a:lnTo>
                  <a:lnTo>
                    <a:pt x="289" y="224"/>
                  </a:lnTo>
                  <a:lnTo>
                    <a:pt x="291" y="224"/>
                  </a:lnTo>
                  <a:lnTo>
                    <a:pt x="291" y="224"/>
                  </a:lnTo>
                  <a:lnTo>
                    <a:pt x="295" y="226"/>
                  </a:lnTo>
                  <a:lnTo>
                    <a:pt x="297" y="226"/>
                  </a:lnTo>
                  <a:lnTo>
                    <a:pt x="299" y="224"/>
                  </a:lnTo>
                  <a:lnTo>
                    <a:pt x="299" y="224"/>
                  </a:lnTo>
                  <a:lnTo>
                    <a:pt x="301" y="222"/>
                  </a:lnTo>
                  <a:lnTo>
                    <a:pt x="301" y="220"/>
                  </a:lnTo>
                  <a:lnTo>
                    <a:pt x="303" y="220"/>
                  </a:lnTo>
                  <a:lnTo>
                    <a:pt x="305" y="220"/>
                  </a:lnTo>
                  <a:lnTo>
                    <a:pt x="305" y="220"/>
                  </a:lnTo>
                  <a:lnTo>
                    <a:pt x="307" y="220"/>
                  </a:lnTo>
                  <a:lnTo>
                    <a:pt x="307" y="222"/>
                  </a:lnTo>
                  <a:lnTo>
                    <a:pt x="305" y="228"/>
                  </a:lnTo>
                  <a:lnTo>
                    <a:pt x="305" y="230"/>
                  </a:lnTo>
                  <a:lnTo>
                    <a:pt x="307" y="230"/>
                  </a:lnTo>
                  <a:lnTo>
                    <a:pt x="307" y="230"/>
                  </a:lnTo>
                  <a:lnTo>
                    <a:pt x="307" y="230"/>
                  </a:lnTo>
                  <a:lnTo>
                    <a:pt x="307" y="232"/>
                  </a:lnTo>
                  <a:lnTo>
                    <a:pt x="305" y="232"/>
                  </a:lnTo>
                  <a:lnTo>
                    <a:pt x="305" y="230"/>
                  </a:lnTo>
                  <a:lnTo>
                    <a:pt x="303" y="230"/>
                  </a:lnTo>
                  <a:lnTo>
                    <a:pt x="303" y="230"/>
                  </a:lnTo>
                  <a:lnTo>
                    <a:pt x="301" y="232"/>
                  </a:lnTo>
                  <a:lnTo>
                    <a:pt x="301" y="232"/>
                  </a:lnTo>
                  <a:lnTo>
                    <a:pt x="301" y="232"/>
                  </a:lnTo>
                  <a:lnTo>
                    <a:pt x="301" y="232"/>
                  </a:lnTo>
                  <a:lnTo>
                    <a:pt x="301" y="234"/>
                  </a:lnTo>
                  <a:lnTo>
                    <a:pt x="301" y="234"/>
                  </a:lnTo>
                  <a:lnTo>
                    <a:pt x="301" y="234"/>
                  </a:lnTo>
                  <a:lnTo>
                    <a:pt x="301" y="234"/>
                  </a:lnTo>
                  <a:lnTo>
                    <a:pt x="299" y="234"/>
                  </a:lnTo>
                  <a:lnTo>
                    <a:pt x="299" y="236"/>
                  </a:lnTo>
                  <a:lnTo>
                    <a:pt x="299" y="238"/>
                  </a:lnTo>
                  <a:lnTo>
                    <a:pt x="299" y="240"/>
                  </a:lnTo>
                  <a:lnTo>
                    <a:pt x="297" y="242"/>
                  </a:lnTo>
                  <a:lnTo>
                    <a:pt x="297" y="242"/>
                  </a:lnTo>
                  <a:lnTo>
                    <a:pt x="297" y="244"/>
                  </a:lnTo>
                  <a:lnTo>
                    <a:pt x="299" y="246"/>
                  </a:lnTo>
                  <a:lnTo>
                    <a:pt x="301" y="248"/>
                  </a:lnTo>
                  <a:lnTo>
                    <a:pt x="303" y="248"/>
                  </a:lnTo>
                  <a:lnTo>
                    <a:pt x="303" y="248"/>
                  </a:lnTo>
                  <a:lnTo>
                    <a:pt x="305" y="248"/>
                  </a:lnTo>
                  <a:lnTo>
                    <a:pt x="305" y="248"/>
                  </a:lnTo>
                  <a:lnTo>
                    <a:pt x="305" y="248"/>
                  </a:lnTo>
                  <a:lnTo>
                    <a:pt x="305" y="246"/>
                  </a:lnTo>
                  <a:lnTo>
                    <a:pt x="303" y="246"/>
                  </a:lnTo>
                  <a:lnTo>
                    <a:pt x="303" y="246"/>
                  </a:lnTo>
                  <a:lnTo>
                    <a:pt x="303" y="244"/>
                  </a:lnTo>
                  <a:lnTo>
                    <a:pt x="303" y="244"/>
                  </a:lnTo>
                  <a:lnTo>
                    <a:pt x="303" y="242"/>
                  </a:lnTo>
                  <a:lnTo>
                    <a:pt x="303" y="242"/>
                  </a:lnTo>
                  <a:lnTo>
                    <a:pt x="305" y="242"/>
                  </a:lnTo>
                  <a:lnTo>
                    <a:pt x="305" y="242"/>
                  </a:lnTo>
                  <a:lnTo>
                    <a:pt x="305" y="238"/>
                  </a:lnTo>
                  <a:lnTo>
                    <a:pt x="307" y="238"/>
                  </a:lnTo>
                  <a:lnTo>
                    <a:pt x="309" y="236"/>
                  </a:lnTo>
                  <a:lnTo>
                    <a:pt x="309" y="236"/>
                  </a:lnTo>
                  <a:lnTo>
                    <a:pt x="309" y="234"/>
                  </a:lnTo>
                  <a:lnTo>
                    <a:pt x="309" y="234"/>
                  </a:lnTo>
                  <a:lnTo>
                    <a:pt x="309" y="232"/>
                  </a:lnTo>
                  <a:lnTo>
                    <a:pt x="311" y="232"/>
                  </a:lnTo>
                  <a:lnTo>
                    <a:pt x="313" y="232"/>
                  </a:lnTo>
                  <a:lnTo>
                    <a:pt x="315" y="230"/>
                  </a:lnTo>
                  <a:lnTo>
                    <a:pt x="315" y="230"/>
                  </a:lnTo>
                  <a:lnTo>
                    <a:pt x="317" y="228"/>
                  </a:lnTo>
                  <a:lnTo>
                    <a:pt x="317" y="228"/>
                  </a:lnTo>
                  <a:lnTo>
                    <a:pt x="317" y="228"/>
                  </a:lnTo>
                  <a:lnTo>
                    <a:pt x="321" y="226"/>
                  </a:lnTo>
                  <a:lnTo>
                    <a:pt x="321" y="226"/>
                  </a:lnTo>
                  <a:lnTo>
                    <a:pt x="321" y="224"/>
                  </a:lnTo>
                  <a:lnTo>
                    <a:pt x="321" y="224"/>
                  </a:lnTo>
                  <a:lnTo>
                    <a:pt x="323" y="218"/>
                  </a:lnTo>
                  <a:lnTo>
                    <a:pt x="326" y="213"/>
                  </a:lnTo>
                  <a:lnTo>
                    <a:pt x="328" y="209"/>
                  </a:lnTo>
                  <a:lnTo>
                    <a:pt x="342" y="205"/>
                  </a:lnTo>
                  <a:lnTo>
                    <a:pt x="344" y="205"/>
                  </a:lnTo>
                  <a:close/>
                  <a:moveTo>
                    <a:pt x="287" y="156"/>
                  </a:moveTo>
                  <a:lnTo>
                    <a:pt x="287" y="156"/>
                  </a:lnTo>
                  <a:lnTo>
                    <a:pt x="289" y="156"/>
                  </a:lnTo>
                  <a:lnTo>
                    <a:pt x="289" y="158"/>
                  </a:lnTo>
                  <a:lnTo>
                    <a:pt x="289" y="158"/>
                  </a:lnTo>
                  <a:lnTo>
                    <a:pt x="289" y="160"/>
                  </a:lnTo>
                  <a:lnTo>
                    <a:pt x="289" y="160"/>
                  </a:lnTo>
                  <a:lnTo>
                    <a:pt x="291" y="160"/>
                  </a:lnTo>
                  <a:lnTo>
                    <a:pt x="291" y="160"/>
                  </a:lnTo>
                  <a:lnTo>
                    <a:pt x="291" y="160"/>
                  </a:lnTo>
                  <a:lnTo>
                    <a:pt x="291" y="158"/>
                  </a:lnTo>
                  <a:lnTo>
                    <a:pt x="291" y="158"/>
                  </a:lnTo>
                  <a:lnTo>
                    <a:pt x="291" y="160"/>
                  </a:lnTo>
                  <a:lnTo>
                    <a:pt x="293" y="160"/>
                  </a:lnTo>
                  <a:lnTo>
                    <a:pt x="293" y="160"/>
                  </a:lnTo>
                  <a:lnTo>
                    <a:pt x="293" y="160"/>
                  </a:lnTo>
                  <a:lnTo>
                    <a:pt x="295" y="160"/>
                  </a:lnTo>
                  <a:lnTo>
                    <a:pt x="295" y="158"/>
                  </a:lnTo>
                  <a:lnTo>
                    <a:pt x="295" y="158"/>
                  </a:lnTo>
                  <a:lnTo>
                    <a:pt x="293" y="156"/>
                  </a:lnTo>
                  <a:lnTo>
                    <a:pt x="293" y="158"/>
                  </a:lnTo>
                  <a:lnTo>
                    <a:pt x="291" y="158"/>
                  </a:lnTo>
                  <a:lnTo>
                    <a:pt x="291" y="156"/>
                  </a:lnTo>
                  <a:lnTo>
                    <a:pt x="291" y="156"/>
                  </a:lnTo>
                  <a:lnTo>
                    <a:pt x="293" y="154"/>
                  </a:lnTo>
                  <a:lnTo>
                    <a:pt x="291" y="152"/>
                  </a:lnTo>
                  <a:lnTo>
                    <a:pt x="291" y="150"/>
                  </a:lnTo>
                  <a:lnTo>
                    <a:pt x="291" y="150"/>
                  </a:lnTo>
                  <a:lnTo>
                    <a:pt x="289" y="150"/>
                  </a:lnTo>
                  <a:lnTo>
                    <a:pt x="287" y="150"/>
                  </a:lnTo>
                  <a:lnTo>
                    <a:pt x="287" y="152"/>
                  </a:lnTo>
                  <a:lnTo>
                    <a:pt x="287" y="154"/>
                  </a:lnTo>
                  <a:lnTo>
                    <a:pt x="287" y="156"/>
                  </a:lnTo>
                  <a:close/>
                  <a:moveTo>
                    <a:pt x="133" y="99"/>
                  </a:moveTo>
                  <a:lnTo>
                    <a:pt x="131" y="101"/>
                  </a:lnTo>
                  <a:lnTo>
                    <a:pt x="131" y="103"/>
                  </a:lnTo>
                  <a:lnTo>
                    <a:pt x="131" y="107"/>
                  </a:lnTo>
                  <a:lnTo>
                    <a:pt x="133" y="109"/>
                  </a:lnTo>
                  <a:lnTo>
                    <a:pt x="139" y="109"/>
                  </a:lnTo>
                  <a:lnTo>
                    <a:pt x="141" y="109"/>
                  </a:lnTo>
                  <a:lnTo>
                    <a:pt x="143" y="111"/>
                  </a:lnTo>
                  <a:lnTo>
                    <a:pt x="143" y="111"/>
                  </a:lnTo>
                  <a:lnTo>
                    <a:pt x="145" y="109"/>
                  </a:lnTo>
                  <a:lnTo>
                    <a:pt x="147" y="109"/>
                  </a:lnTo>
                  <a:lnTo>
                    <a:pt x="147" y="107"/>
                  </a:lnTo>
                  <a:lnTo>
                    <a:pt x="145" y="105"/>
                  </a:lnTo>
                  <a:lnTo>
                    <a:pt x="143" y="107"/>
                  </a:lnTo>
                  <a:lnTo>
                    <a:pt x="145" y="105"/>
                  </a:lnTo>
                  <a:lnTo>
                    <a:pt x="145" y="103"/>
                  </a:lnTo>
                  <a:lnTo>
                    <a:pt x="147" y="101"/>
                  </a:lnTo>
                  <a:lnTo>
                    <a:pt x="147" y="101"/>
                  </a:lnTo>
                  <a:lnTo>
                    <a:pt x="147" y="103"/>
                  </a:lnTo>
                  <a:lnTo>
                    <a:pt x="147" y="107"/>
                  </a:lnTo>
                  <a:lnTo>
                    <a:pt x="147" y="107"/>
                  </a:lnTo>
                  <a:lnTo>
                    <a:pt x="147" y="109"/>
                  </a:lnTo>
                  <a:lnTo>
                    <a:pt x="147" y="111"/>
                  </a:lnTo>
                  <a:lnTo>
                    <a:pt x="145" y="113"/>
                  </a:lnTo>
                  <a:lnTo>
                    <a:pt x="143" y="113"/>
                  </a:lnTo>
                  <a:lnTo>
                    <a:pt x="143" y="115"/>
                  </a:lnTo>
                  <a:lnTo>
                    <a:pt x="143" y="115"/>
                  </a:lnTo>
                  <a:lnTo>
                    <a:pt x="149" y="121"/>
                  </a:lnTo>
                  <a:lnTo>
                    <a:pt x="149" y="121"/>
                  </a:lnTo>
                  <a:lnTo>
                    <a:pt x="151" y="119"/>
                  </a:lnTo>
                  <a:lnTo>
                    <a:pt x="151" y="117"/>
                  </a:lnTo>
                  <a:lnTo>
                    <a:pt x="153" y="111"/>
                  </a:lnTo>
                  <a:lnTo>
                    <a:pt x="153" y="111"/>
                  </a:lnTo>
                  <a:lnTo>
                    <a:pt x="158" y="109"/>
                  </a:lnTo>
                  <a:lnTo>
                    <a:pt x="158" y="107"/>
                  </a:lnTo>
                  <a:lnTo>
                    <a:pt x="158" y="105"/>
                  </a:lnTo>
                  <a:lnTo>
                    <a:pt x="158" y="105"/>
                  </a:lnTo>
                  <a:lnTo>
                    <a:pt x="160" y="105"/>
                  </a:lnTo>
                  <a:lnTo>
                    <a:pt x="162" y="105"/>
                  </a:lnTo>
                  <a:lnTo>
                    <a:pt x="162" y="103"/>
                  </a:lnTo>
                  <a:lnTo>
                    <a:pt x="160" y="103"/>
                  </a:lnTo>
                  <a:lnTo>
                    <a:pt x="160" y="101"/>
                  </a:lnTo>
                  <a:lnTo>
                    <a:pt x="162" y="99"/>
                  </a:lnTo>
                  <a:lnTo>
                    <a:pt x="162" y="97"/>
                  </a:lnTo>
                  <a:lnTo>
                    <a:pt x="164" y="97"/>
                  </a:lnTo>
                  <a:lnTo>
                    <a:pt x="164" y="97"/>
                  </a:lnTo>
                  <a:lnTo>
                    <a:pt x="166" y="97"/>
                  </a:lnTo>
                  <a:lnTo>
                    <a:pt x="166" y="95"/>
                  </a:lnTo>
                  <a:lnTo>
                    <a:pt x="168" y="93"/>
                  </a:lnTo>
                  <a:lnTo>
                    <a:pt x="170" y="90"/>
                  </a:lnTo>
                  <a:lnTo>
                    <a:pt x="172" y="90"/>
                  </a:lnTo>
                  <a:lnTo>
                    <a:pt x="172" y="90"/>
                  </a:lnTo>
                  <a:lnTo>
                    <a:pt x="172" y="86"/>
                  </a:lnTo>
                  <a:lnTo>
                    <a:pt x="174" y="86"/>
                  </a:lnTo>
                  <a:lnTo>
                    <a:pt x="176" y="86"/>
                  </a:lnTo>
                  <a:lnTo>
                    <a:pt x="176" y="84"/>
                  </a:lnTo>
                  <a:lnTo>
                    <a:pt x="180" y="80"/>
                  </a:lnTo>
                  <a:lnTo>
                    <a:pt x="180" y="80"/>
                  </a:lnTo>
                  <a:lnTo>
                    <a:pt x="176" y="78"/>
                  </a:lnTo>
                  <a:lnTo>
                    <a:pt x="174" y="78"/>
                  </a:lnTo>
                  <a:lnTo>
                    <a:pt x="176" y="78"/>
                  </a:lnTo>
                  <a:lnTo>
                    <a:pt x="176" y="76"/>
                  </a:lnTo>
                  <a:lnTo>
                    <a:pt x="180" y="76"/>
                  </a:lnTo>
                  <a:lnTo>
                    <a:pt x="184" y="74"/>
                  </a:lnTo>
                  <a:lnTo>
                    <a:pt x="186" y="74"/>
                  </a:lnTo>
                  <a:lnTo>
                    <a:pt x="188" y="74"/>
                  </a:lnTo>
                  <a:lnTo>
                    <a:pt x="190" y="76"/>
                  </a:lnTo>
                  <a:lnTo>
                    <a:pt x="192" y="76"/>
                  </a:lnTo>
                  <a:lnTo>
                    <a:pt x="194" y="74"/>
                  </a:lnTo>
                  <a:lnTo>
                    <a:pt x="196" y="72"/>
                  </a:lnTo>
                  <a:lnTo>
                    <a:pt x="199" y="72"/>
                  </a:lnTo>
                  <a:lnTo>
                    <a:pt x="199" y="72"/>
                  </a:lnTo>
                  <a:lnTo>
                    <a:pt x="196" y="72"/>
                  </a:lnTo>
                  <a:lnTo>
                    <a:pt x="194" y="68"/>
                  </a:lnTo>
                  <a:lnTo>
                    <a:pt x="194" y="68"/>
                  </a:lnTo>
                  <a:lnTo>
                    <a:pt x="190" y="66"/>
                  </a:lnTo>
                  <a:lnTo>
                    <a:pt x="188" y="66"/>
                  </a:lnTo>
                  <a:lnTo>
                    <a:pt x="172" y="68"/>
                  </a:lnTo>
                  <a:lnTo>
                    <a:pt x="166" y="70"/>
                  </a:lnTo>
                  <a:lnTo>
                    <a:pt x="160" y="72"/>
                  </a:lnTo>
                  <a:lnTo>
                    <a:pt x="160" y="74"/>
                  </a:lnTo>
                  <a:lnTo>
                    <a:pt x="158" y="76"/>
                  </a:lnTo>
                  <a:lnTo>
                    <a:pt x="158" y="76"/>
                  </a:lnTo>
                  <a:lnTo>
                    <a:pt x="156" y="76"/>
                  </a:lnTo>
                  <a:lnTo>
                    <a:pt x="156" y="76"/>
                  </a:lnTo>
                  <a:lnTo>
                    <a:pt x="153" y="76"/>
                  </a:lnTo>
                  <a:lnTo>
                    <a:pt x="153" y="76"/>
                  </a:lnTo>
                  <a:lnTo>
                    <a:pt x="151" y="78"/>
                  </a:lnTo>
                  <a:lnTo>
                    <a:pt x="145" y="80"/>
                  </a:lnTo>
                  <a:lnTo>
                    <a:pt x="143" y="82"/>
                  </a:lnTo>
                  <a:lnTo>
                    <a:pt x="137" y="93"/>
                  </a:lnTo>
                  <a:lnTo>
                    <a:pt x="137" y="95"/>
                  </a:lnTo>
                  <a:lnTo>
                    <a:pt x="133" y="97"/>
                  </a:lnTo>
                  <a:lnTo>
                    <a:pt x="133" y="99"/>
                  </a:lnTo>
                  <a:close/>
                  <a:moveTo>
                    <a:pt x="80" y="35"/>
                  </a:moveTo>
                  <a:lnTo>
                    <a:pt x="84" y="33"/>
                  </a:lnTo>
                  <a:lnTo>
                    <a:pt x="84" y="33"/>
                  </a:lnTo>
                  <a:lnTo>
                    <a:pt x="80" y="35"/>
                  </a:lnTo>
                  <a:lnTo>
                    <a:pt x="80" y="35"/>
                  </a:lnTo>
                  <a:lnTo>
                    <a:pt x="80" y="39"/>
                  </a:lnTo>
                  <a:lnTo>
                    <a:pt x="80" y="39"/>
                  </a:lnTo>
                  <a:lnTo>
                    <a:pt x="80" y="39"/>
                  </a:lnTo>
                  <a:lnTo>
                    <a:pt x="80" y="39"/>
                  </a:lnTo>
                  <a:lnTo>
                    <a:pt x="80" y="39"/>
                  </a:lnTo>
                  <a:lnTo>
                    <a:pt x="82" y="41"/>
                  </a:lnTo>
                  <a:lnTo>
                    <a:pt x="84" y="41"/>
                  </a:lnTo>
                  <a:lnTo>
                    <a:pt x="86" y="41"/>
                  </a:lnTo>
                  <a:lnTo>
                    <a:pt x="98" y="33"/>
                  </a:lnTo>
                  <a:lnTo>
                    <a:pt x="102" y="33"/>
                  </a:lnTo>
                  <a:lnTo>
                    <a:pt x="102" y="33"/>
                  </a:lnTo>
                  <a:lnTo>
                    <a:pt x="94" y="33"/>
                  </a:lnTo>
                  <a:lnTo>
                    <a:pt x="96" y="31"/>
                  </a:lnTo>
                  <a:lnTo>
                    <a:pt x="98" y="29"/>
                  </a:lnTo>
                  <a:lnTo>
                    <a:pt x="98" y="29"/>
                  </a:lnTo>
                  <a:lnTo>
                    <a:pt x="117" y="19"/>
                  </a:lnTo>
                  <a:lnTo>
                    <a:pt x="121" y="17"/>
                  </a:lnTo>
                  <a:lnTo>
                    <a:pt x="125" y="15"/>
                  </a:lnTo>
                  <a:lnTo>
                    <a:pt x="125" y="13"/>
                  </a:lnTo>
                  <a:lnTo>
                    <a:pt x="125" y="13"/>
                  </a:lnTo>
                  <a:lnTo>
                    <a:pt x="123" y="11"/>
                  </a:lnTo>
                  <a:lnTo>
                    <a:pt x="123" y="11"/>
                  </a:lnTo>
                  <a:lnTo>
                    <a:pt x="125" y="8"/>
                  </a:lnTo>
                  <a:lnTo>
                    <a:pt x="131" y="4"/>
                  </a:lnTo>
                  <a:lnTo>
                    <a:pt x="133" y="2"/>
                  </a:lnTo>
                  <a:lnTo>
                    <a:pt x="133" y="0"/>
                  </a:lnTo>
                  <a:lnTo>
                    <a:pt x="133" y="0"/>
                  </a:lnTo>
                  <a:lnTo>
                    <a:pt x="133" y="0"/>
                  </a:lnTo>
                  <a:lnTo>
                    <a:pt x="133" y="0"/>
                  </a:lnTo>
                  <a:lnTo>
                    <a:pt x="131" y="2"/>
                  </a:lnTo>
                  <a:lnTo>
                    <a:pt x="129" y="2"/>
                  </a:lnTo>
                  <a:lnTo>
                    <a:pt x="129" y="2"/>
                  </a:lnTo>
                  <a:lnTo>
                    <a:pt x="131" y="0"/>
                  </a:lnTo>
                  <a:lnTo>
                    <a:pt x="131" y="0"/>
                  </a:lnTo>
                  <a:lnTo>
                    <a:pt x="127" y="2"/>
                  </a:lnTo>
                  <a:lnTo>
                    <a:pt x="125" y="4"/>
                  </a:lnTo>
                  <a:lnTo>
                    <a:pt x="123" y="4"/>
                  </a:lnTo>
                  <a:lnTo>
                    <a:pt x="121" y="6"/>
                  </a:lnTo>
                  <a:lnTo>
                    <a:pt x="121" y="4"/>
                  </a:lnTo>
                  <a:lnTo>
                    <a:pt x="115" y="11"/>
                  </a:lnTo>
                  <a:lnTo>
                    <a:pt x="115" y="8"/>
                  </a:lnTo>
                  <a:lnTo>
                    <a:pt x="113" y="11"/>
                  </a:lnTo>
                  <a:lnTo>
                    <a:pt x="108" y="13"/>
                  </a:lnTo>
                  <a:lnTo>
                    <a:pt x="106" y="15"/>
                  </a:lnTo>
                  <a:lnTo>
                    <a:pt x="104" y="17"/>
                  </a:lnTo>
                  <a:lnTo>
                    <a:pt x="102" y="17"/>
                  </a:lnTo>
                  <a:lnTo>
                    <a:pt x="100" y="19"/>
                  </a:lnTo>
                  <a:lnTo>
                    <a:pt x="98" y="19"/>
                  </a:lnTo>
                  <a:lnTo>
                    <a:pt x="98" y="19"/>
                  </a:lnTo>
                  <a:lnTo>
                    <a:pt x="96" y="21"/>
                  </a:lnTo>
                  <a:lnTo>
                    <a:pt x="86" y="27"/>
                  </a:lnTo>
                  <a:lnTo>
                    <a:pt x="78" y="33"/>
                  </a:lnTo>
                  <a:lnTo>
                    <a:pt x="80" y="35"/>
                  </a:lnTo>
                  <a:lnTo>
                    <a:pt x="80" y="35"/>
                  </a:lnTo>
                  <a:close/>
                  <a:moveTo>
                    <a:pt x="352" y="302"/>
                  </a:moveTo>
                  <a:lnTo>
                    <a:pt x="352" y="302"/>
                  </a:lnTo>
                  <a:lnTo>
                    <a:pt x="350" y="302"/>
                  </a:lnTo>
                  <a:lnTo>
                    <a:pt x="350" y="302"/>
                  </a:lnTo>
                  <a:lnTo>
                    <a:pt x="348" y="304"/>
                  </a:lnTo>
                  <a:lnTo>
                    <a:pt x="348" y="306"/>
                  </a:lnTo>
                  <a:lnTo>
                    <a:pt x="348" y="306"/>
                  </a:lnTo>
                  <a:lnTo>
                    <a:pt x="350" y="308"/>
                  </a:lnTo>
                  <a:lnTo>
                    <a:pt x="352" y="306"/>
                  </a:lnTo>
                  <a:lnTo>
                    <a:pt x="352" y="304"/>
                  </a:lnTo>
                  <a:lnTo>
                    <a:pt x="354" y="302"/>
                  </a:lnTo>
                  <a:lnTo>
                    <a:pt x="352" y="302"/>
                  </a:lnTo>
                  <a:lnTo>
                    <a:pt x="352" y="302"/>
                  </a:lnTo>
                  <a:close/>
                  <a:moveTo>
                    <a:pt x="358" y="297"/>
                  </a:moveTo>
                  <a:lnTo>
                    <a:pt x="360" y="297"/>
                  </a:lnTo>
                  <a:lnTo>
                    <a:pt x="360" y="295"/>
                  </a:lnTo>
                  <a:lnTo>
                    <a:pt x="360" y="295"/>
                  </a:lnTo>
                  <a:lnTo>
                    <a:pt x="360" y="293"/>
                  </a:lnTo>
                  <a:lnTo>
                    <a:pt x="360" y="291"/>
                  </a:lnTo>
                  <a:lnTo>
                    <a:pt x="360" y="291"/>
                  </a:lnTo>
                  <a:lnTo>
                    <a:pt x="358" y="289"/>
                  </a:lnTo>
                  <a:lnTo>
                    <a:pt x="358" y="289"/>
                  </a:lnTo>
                  <a:lnTo>
                    <a:pt x="356" y="289"/>
                  </a:lnTo>
                  <a:lnTo>
                    <a:pt x="356" y="289"/>
                  </a:lnTo>
                  <a:lnTo>
                    <a:pt x="354" y="289"/>
                  </a:lnTo>
                  <a:lnTo>
                    <a:pt x="354" y="291"/>
                  </a:lnTo>
                  <a:lnTo>
                    <a:pt x="356" y="297"/>
                  </a:lnTo>
                  <a:lnTo>
                    <a:pt x="358" y="297"/>
                  </a:lnTo>
                  <a:close/>
                  <a:moveTo>
                    <a:pt x="473" y="187"/>
                  </a:moveTo>
                  <a:lnTo>
                    <a:pt x="471" y="185"/>
                  </a:lnTo>
                  <a:lnTo>
                    <a:pt x="469" y="187"/>
                  </a:lnTo>
                  <a:lnTo>
                    <a:pt x="469" y="187"/>
                  </a:lnTo>
                  <a:lnTo>
                    <a:pt x="469" y="187"/>
                  </a:lnTo>
                  <a:lnTo>
                    <a:pt x="469" y="187"/>
                  </a:lnTo>
                  <a:lnTo>
                    <a:pt x="469" y="189"/>
                  </a:lnTo>
                  <a:lnTo>
                    <a:pt x="471" y="189"/>
                  </a:lnTo>
                  <a:lnTo>
                    <a:pt x="471" y="189"/>
                  </a:lnTo>
                  <a:lnTo>
                    <a:pt x="469" y="189"/>
                  </a:lnTo>
                  <a:lnTo>
                    <a:pt x="471" y="189"/>
                  </a:lnTo>
                  <a:lnTo>
                    <a:pt x="473" y="191"/>
                  </a:lnTo>
                  <a:lnTo>
                    <a:pt x="477" y="189"/>
                  </a:lnTo>
                  <a:lnTo>
                    <a:pt x="475" y="189"/>
                  </a:lnTo>
                  <a:lnTo>
                    <a:pt x="475" y="189"/>
                  </a:lnTo>
                  <a:lnTo>
                    <a:pt x="473" y="187"/>
                  </a:lnTo>
                  <a:lnTo>
                    <a:pt x="473" y="189"/>
                  </a:lnTo>
                  <a:lnTo>
                    <a:pt x="473" y="187"/>
                  </a:lnTo>
                  <a:lnTo>
                    <a:pt x="473" y="187"/>
                  </a:lnTo>
                  <a:close/>
                  <a:moveTo>
                    <a:pt x="364" y="256"/>
                  </a:moveTo>
                  <a:lnTo>
                    <a:pt x="364" y="256"/>
                  </a:lnTo>
                  <a:lnTo>
                    <a:pt x="364" y="256"/>
                  </a:lnTo>
                  <a:lnTo>
                    <a:pt x="362" y="256"/>
                  </a:lnTo>
                  <a:lnTo>
                    <a:pt x="366" y="263"/>
                  </a:lnTo>
                  <a:lnTo>
                    <a:pt x="369" y="263"/>
                  </a:lnTo>
                  <a:lnTo>
                    <a:pt x="369" y="261"/>
                  </a:lnTo>
                  <a:lnTo>
                    <a:pt x="369" y="261"/>
                  </a:lnTo>
                  <a:lnTo>
                    <a:pt x="366" y="259"/>
                  </a:lnTo>
                  <a:lnTo>
                    <a:pt x="364" y="256"/>
                  </a:lnTo>
                  <a:close/>
                  <a:moveTo>
                    <a:pt x="674" y="478"/>
                  </a:moveTo>
                  <a:lnTo>
                    <a:pt x="674" y="476"/>
                  </a:lnTo>
                  <a:lnTo>
                    <a:pt x="674" y="472"/>
                  </a:lnTo>
                  <a:lnTo>
                    <a:pt x="674" y="472"/>
                  </a:lnTo>
                  <a:lnTo>
                    <a:pt x="672" y="470"/>
                  </a:lnTo>
                  <a:lnTo>
                    <a:pt x="670" y="465"/>
                  </a:lnTo>
                  <a:lnTo>
                    <a:pt x="668" y="463"/>
                  </a:lnTo>
                  <a:lnTo>
                    <a:pt x="668" y="463"/>
                  </a:lnTo>
                  <a:lnTo>
                    <a:pt x="661" y="445"/>
                  </a:lnTo>
                  <a:lnTo>
                    <a:pt x="655" y="429"/>
                  </a:lnTo>
                  <a:lnTo>
                    <a:pt x="653" y="420"/>
                  </a:lnTo>
                  <a:lnTo>
                    <a:pt x="643" y="392"/>
                  </a:lnTo>
                  <a:lnTo>
                    <a:pt x="639" y="386"/>
                  </a:lnTo>
                  <a:lnTo>
                    <a:pt x="639" y="386"/>
                  </a:lnTo>
                  <a:lnTo>
                    <a:pt x="639" y="384"/>
                  </a:lnTo>
                  <a:lnTo>
                    <a:pt x="637" y="381"/>
                  </a:lnTo>
                  <a:lnTo>
                    <a:pt x="633" y="375"/>
                  </a:lnTo>
                  <a:lnTo>
                    <a:pt x="629" y="373"/>
                  </a:lnTo>
                  <a:lnTo>
                    <a:pt x="627" y="371"/>
                  </a:lnTo>
                  <a:lnTo>
                    <a:pt x="616" y="369"/>
                  </a:lnTo>
                  <a:lnTo>
                    <a:pt x="614" y="369"/>
                  </a:lnTo>
                  <a:lnTo>
                    <a:pt x="612" y="369"/>
                  </a:lnTo>
                  <a:lnTo>
                    <a:pt x="608" y="371"/>
                  </a:lnTo>
                  <a:lnTo>
                    <a:pt x="608" y="371"/>
                  </a:lnTo>
                  <a:lnTo>
                    <a:pt x="606" y="375"/>
                  </a:lnTo>
                  <a:lnTo>
                    <a:pt x="604" y="375"/>
                  </a:lnTo>
                  <a:lnTo>
                    <a:pt x="602" y="377"/>
                  </a:lnTo>
                  <a:lnTo>
                    <a:pt x="600" y="377"/>
                  </a:lnTo>
                  <a:lnTo>
                    <a:pt x="600" y="379"/>
                  </a:lnTo>
                  <a:lnTo>
                    <a:pt x="598" y="379"/>
                  </a:lnTo>
                  <a:lnTo>
                    <a:pt x="592" y="381"/>
                  </a:lnTo>
                  <a:lnTo>
                    <a:pt x="592" y="381"/>
                  </a:lnTo>
                  <a:lnTo>
                    <a:pt x="592" y="381"/>
                  </a:lnTo>
                  <a:lnTo>
                    <a:pt x="590" y="381"/>
                  </a:lnTo>
                  <a:lnTo>
                    <a:pt x="588" y="386"/>
                  </a:lnTo>
                  <a:lnTo>
                    <a:pt x="588" y="388"/>
                  </a:lnTo>
                  <a:lnTo>
                    <a:pt x="588" y="388"/>
                  </a:lnTo>
                  <a:lnTo>
                    <a:pt x="579" y="390"/>
                  </a:lnTo>
                  <a:lnTo>
                    <a:pt x="582" y="390"/>
                  </a:lnTo>
                  <a:lnTo>
                    <a:pt x="584" y="390"/>
                  </a:lnTo>
                  <a:lnTo>
                    <a:pt x="586" y="390"/>
                  </a:lnTo>
                  <a:lnTo>
                    <a:pt x="586" y="392"/>
                  </a:lnTo>
                  <a:lnTo>
                    <a:pt x="584" y="394"/>
                  </a:lnTo>
                  <a:lnTo>
                    <a:pt x="584" y="396"/>
                  </a:lnTo>
                  <a:lnTo>
                    <a:pt x="582" y="398"/>
                  </a:lnTo>
                  <a:lnTo>
                    <a:pt x="582" y="400"/>
                  </a:lnTo>
                  <a:lnTo>
                    <a:pt x="579" y="406"/>
                  </a:lnTo>
                  <a:lnTo>
                    <a:pt x="577" y="412"/>
                  </a:lnTo>
                  <a:lnTo>
                    <a:pt x="577" y="414"/>
                  </a:lnTo>
                  <a:lnTo>
                    <a:pt x="575" y="414"/>
                  </a:lnTo>
                  <a:lnTo>
                    <a:pt x="575" y="412"/>
                  </a:lnTo>
                  <a:lnTo>
                    <a:pt x="575" y="412"/>
                  </a:lnTo>
                  <a:lnTo>
                    <a:pt x="573" y="410"/>
                  </a:lnTo>
                  <a:lnTo>
                    <a:pt x="573" y="412"/>
                  </a:lnTo>
                  <a:lnTo>
                    <a:pt x="569" y="420"/>
                  </a:lnTo>
                  <a:lnTo>
                    <a:pt x="567" y="422"/>
                  </a:lnTo>
                  <a:lnTo>
                    <a:pt x="563" y="427"/>
                  </a:lnTo>
                  <a:lnTo>
                    <a:pt x="561" y="425"/>
                  </a:lnTo>
                  <a:lnTo>
                    <a:pt x="557" y="425"/>
                  </a:lnTo>
                  <a:lnTo>
                    <a:pt x="553" y="422"/>
                  </a:lnTo>
                  <a:lnTo>
                    <a:pt x="551" y="422"/>
                  </a:lnTo>
                  <a:lnTo>
                    <a:pt x="547" y="420"/>
                  </a:lnTo>
                  <a:lnTo>
                    <a:pt x="545" y="420"/>
                  </a:lnTo>
                  <a:lnTo>
                    <a:pt x="543" y="418"/>
                  </a:lnTo>
                  <a:lnTo>
                    <a:pt x="541" y="416"/>
                  </a:lnTo>
                  <a:lnTo>
                    <a:pt x="541" y="414"/>
                  </a:lnTo>
                  <a:lnTo>
                    <a:pt x="541" y="410"/>
                  </a:lnTo>
                  <a:lnTo>
                    <a:pt x="541" y="410"/>
                  </a:lnTo>
                  <a:lnTo>
                    <a:pt x="541" y="406"/>
                  </a:lnTo>
                  <a:lnTo>
                    <a:pt x="541" y="404"/>
                  </a:lnTo>
                  <a:lnTo>
                    <a:pt x="541" y="404"/>
                  </a:lnTo>
                  <a:lnTo>
                    <a:pt x="541" y="402"/>
                  </a:lnTo>
                  <a:lnTo>
                    <a:pt x="541" y="402"/>
                  </a:lnTo>
                  <a:lnTo>
                    <a:pt x="541" y="400"/>
                  </a:lnTo>
                  <a:lnTo>
                    <a:pt x="541" y="392"/>
                  </a:lnTo>
                  <a:lnTo>
                    <a:pt x="543" y="388"/>
                  </a:lnTo>
                  <a:lnTo>
                    <a:pt x="547" y="386"/>
                  </a:lnTo>
                  <a:lnTo>
                    <a:pt x="547" y="386"/>
                  </a:lnTo>
                  <a:lnTo>
                    <a:pt x="549" y="386"/>
                  </a:lnTo>
                  <a:lnTo>
                    <a:pt x="551" y="386"/>
                  </a:lnTo>
                  <a:lnTo>
                    <a:pt x="551" y="386"/>
                  </a:lnTo>
                  <a:lnTo>
                    <a:pt x="553" y="386"/>
                  </a:lnTo>
                  <a:lnTo>
                    <a:pt x="553" y="384"/>
                  </a:lnTo>
                  <a:lnTo>
                    <a:pt x="553" y="384"/>
                  </a:lnTo>
                  <a:lnTo>
                    <a:pt x="555" y="386"/>
                  </a:lnTo>
                  <a:lnTo>
                    <a:pt x="557" y="384"/>
                  </a:lnTo>
                  <a:lnTo>
                    <a:pt x="557" y="384"/>
                  </a:lnTo>
                  <a:lnTo>
                    <a:pt x="557" y="381"/>
                  </a:lnTo>
                  <a:lnTo>
                    <a:pt x="557" y="379"/>
                  </a:lnTo>
                  <a:lnTo>
                    <a:pt x="559" y="379"/>
                  </a:lnTo>
                  <a:lnTo>
                    <a:pt x="563" y="377"/>
                  </a:lnTo>
                  <a:lnTo>
                    <a:pt x="563" y="377"/>
                  </a:lnTo>
                  <a:lnTo>
                    <a:pt x="563" y="375"/>
                  </a:lnTo>
                  <a:lnTo>
                    <a:pt x="563" y="375"/>
                  </a:lnTo>
                  <a:lnTo>
                    <a:pt x="563" y="373"/>
                  </a:lnTo>
                  <a:lnTo>
                    <a:pt x="563" y="373"/>
                  </a:lnTo>
                  <a:lnTo>
                    <a:pt x="565" y="373"/>
                  </a:lnTo>
                  <a:lnTo>
                    <a:pt x="565" y="371"/>
                  </a:lnTo>
                  <a:lnTo>
                    <a:pt x="563" y="363"/>
                  </a:lnTo>
                  <a:lnTo>
                    <a:pt x="563" y="359"/>
                  </a:lnTo>
                  <a:lnTo>
                    <a:pt x="565" y="355"/>
                  </a:lnTo>
                  <a:lnTo>
                    <a:pt x="567" y="353"/>
                  </a:lnTo>
                  <a:lnTo>
                    <a:pt x="569" y="353"/>
                  </a:lnTo>
                  <a:lnTo>
                    <a:pt x="571" y="353"/>
                  </a:lnTo>
                  <a:lnTo>
                    <a:pt x="571" y="353"/>
                  </a:lnTo>
                  <a:lnTo>
                    <a:pt x="571" y="355"/>
                  </a:lnTo>
                  <a:lnTo>
                    <a:pt x="571" y="355"/>
                  </a:lnTo>
                  <a:lnTo>
                    <a:pt x="571" y="355"/>
                  </a:lnTo>
                  <a:lnTo>
                    <a:pt x="573" y="349"/>
                  </a:lnTo>
                  <a:lnTo>
                    <a:pt x="575" y="349"/>
                  </a:lnTo>
                  <a:lnTo>
                    <a:pt x="575" y="347"/>
                  </a:lnTo>
                  <a:lnTo>
                    <a:pt x="577" y="347"/>
                  </a:lnTo>
                  <a:lnTo>
                    <a:pt x="577" y="347"/>
                  </a:lnTo>
                  <a:lnTo>
                    <a:pt x="579" y="345"/>
                  </a:lnTo>
                  <a:lnTo>
                    <a:pt x="579" y="345"/>
                  </a:lnTo>
                  <a:lnTo>
                    <a:pt x="579" y="343"/>
                  </a:lnTo>
                  <a:lnTo>
                    <a:pt x="579" y="338"/>
                  </a:lnTo>
                  <a:lnTo>
                    <a:pt x="577" y="316"/>
                  </a:lnTo>
                  <a:lnTo>
                    <a:pt x="577" y="314"/>
                  </a:lnTo>
                  <a:lnTo>
                    <a:pt x="577" y="310"/>
                  </a:lnTo>
                  <a:lnTo>
                    <a:pt x="577" y="308"/>
                  </a:lnTo>
                  <a:lnTo>
                    <a:pt x="577" y="306"/>
                  </a:lnTo>
                  <a:lnTo>
                    <a:pt x="575" y="302"/>
                  </a:lnTo>
                  <a:lnTo>
                    <a:pt x="575" y="295"/>
                  </a:lnTo>
                  <a:lnTo>
                    <a:pt x="573" y="293"/>
                  </a:lnTo>
                  <a:lnTo>
                    <a:pt x="573" y="291"/>
                  </a:lnTo>
                  <a:lnTo>
                    <a:pt x="571" y="291"/>
                  </a:lnTo>
                  <a:lnTo>
                    <a:pt x="571" y="289"/>
                  </a:lnTo>
                  <a:lnTo>
                    <a:pt x="571" y="289"/>
                  </a:lnTo>
                  <a:lnTo>
                    <a:pt x="571" y="289"/>
                  </a:lnTo>
                  <a:lnTo>
                    <a:pt x="569" y="287"/>
                  </a:lnTo>
                  <a:lnTo>
                    <a:pt x="569" y="287"/>
                  </a:lnTo>
                  <a:lnTo>
                    <a:pt x="567" y="287"/>
                  </a:lnTo>
                  <a:lnTo>
                    <a:pt x="565" y="285"/>
                  </a:lnTo>
                  <a:lnTo>
                    <a:pt x="563" y="285"/>
                  </a:lnTo>
                  <a:lnTo>
                    <a:pt x="563" y="283"/>
                  </a:lnTo>
                  <a:lnTo>
                    <a:pt x="561" y="283"/>
                  </a:lnTo>
                  <a:lnTo>
                    <a:pt x="561" y="281"/>
                  </a:lnTo>
                  <a:lnTo>
                    <a:pt x="561" y="281"/>
                  </a:lnTo>
                  <a:lnTo>
                    <a:pt x="561" y="279"/>
                  </a:lnTo>
                  <a:lnTo>
                    <a:pt x="561" y="279"/>
                  </a:lnTo>
                  <a:lnTo>
                    <a:pt x="559" y="279"/>
                  </a:lnTo>
                  <a:lnTo>
                    <a:pt x="559" y="279"/>
                  </a:lnTo>
                  <a:lnTo>
                    <a:pt x="559" y="277"/>
                  </a:lnTo>
                  <a:lnTo>
                    <a:pt x="559" y="277"/>
                  </a:lnTo>
                  <a:lnTo>
                    <a:pt x="559" y="277"/>
                  </a:lnTo>
                  <a:lnTo>
                    <a:pt x="561" y="277"/>
                  </a:lnTo>
                  <a:lnTo>
                    <a:pt x="559" y="273"/>
                  </a:lnTo>
                  <a:lnTo>
                    <a:pt x="561" y="271"/>
                  </a:lnTo>
                  <a:lnTo>
                    <a:pt x="561" y="271"/>
                  </a:lnTo>
                  <a:lnTo>
                    <a:pt x="565" y="269"/>
                  </a:lnTo>
                  <a:lnTo>
                    <a:pt x="565" y="269"/>
                  </a:lnTo>
                  <a:lnTo>
                    <a:pt x="567" y="271"/>
                  </a:lnTo>
                  <a:lnTo>
                    <a:pt x="569" y="273"/>
                  </a:lnTo>
                  <a:lnTo>
                    <a:pt x="569" y="273"/>
                  </a:lnTo>
                  <a:lnTo>
                    <a:pt x="571" y="273"/>
                  </a:lnTo>
                  <a:lnTo>
                    <a:pt x="573" y="273"/>
                  </a:lnTo>
                  <a:lnTo>
                    <a:pt x="573" y="271"/>
                  </a:lnTo>
                  <a:lnTo>
                    <a:pt x="569" y="269"/>
                  </a:lnTo>
                  <a:lnTo>
                    <a:pt x="569" y="267"/>
                  </a:lnTo>
                  <a:lnTo>
                    <a:pt x="569" y="267"/>
                  </a:lnTo>
                  <a:lnTo>
                    <a:pt x="569" y="267"/>
                  </a:lnTo>
                  <a:lnTo>
                    <a:pt x="569" y="267"/>
                  </a:lnTo>
                  <a:lnTo>
                    <a:pt x="569" y="267"/>
                  </a:lnTo>
                  <a:lnTo>
                    <a:pt x="569" y="265"/>
                  </a:lnTo>
                  <a:lnTo>
                    <a:pt x="569" y="265"/>
                  </a:lnTo>
                  <a:lnTo>
                    <a:pt x="569" y="265"/>
                  </a:lnTo>
                  <a:lnTo>
                    <a:pt x="569" y="265"/>
                  </a:lnTo>
                  <a:lnTo>
                    <a:pt x="569" y="263"/>
                  </a:lnTo>
                  <a:lnTo>
                    <a:pt x="567" y="261"/>
                  </a:lnTo>
                  <a:lnTo>
                    <a:pt x="567" y="261"/>
                  </a:lnTo>
                  <a:lnTo>
                    <a:pt x="567" y="261"/>
                  </a:lnTo>
                  <a:lnTo>
                    <a:pt x="565" y="261"/>
                  </a:lnTo>
                  <a:lnTo>
                    <a:pt x="565" y="259"/>
                  </a:lnTo>
                  <a:lnTo>
                    <a:pt x="563" y="259"/>
                  </a:lnTo>
                  <a:lnTo>
                    <a:pt x="561" y="256"/>
                  </a:lnTo>
                  <a:lnTo>
                    <a:pt x="559" y="252"/>
                  </a:lnTo>
                  <a:lnTo>
                    <a:pt x="559" y="252"/>
                  </a:lnTo>
                  <a:lnTo>
                    <a:pt x="559" y="250"/>
                  </a:lnTo>
                  <a:lnTo>
                    <a:pt x="559" y="250"/>
                  </a:lnTo>
                  <a:lnTo>
                    <a:pt x="561" y="248"/>
                  </a:lnTo>
                  <a:lnTo>
                    <a:pt x="557" y="246"/>
                  </a:lnTo>
                  <a:lnTo>
                    <a:pt x="553" y="244"/>
                  </a:lnTo>
                  <a:lnTo>
                    <a:pt x="549" y="242"/>
                  </a:lnTo>
                  <a:lnTo>
                    <a:pt x="547" y="242"/>
                  </a:lnTo>
                  <a:lnTo>
                    <a:pt x="543" y="242"/>
                  </a:lnTo>
                  <a:lnTo>
                    <a:pt x="543" y="242"/>
                  </a:lnTo>
                  <a:lnTo>
                    <a:pt x="539" y="242"/>
                  </a:lnTo>
                  <a:lnTo>
                    <a:pt x="539" y="242"/>
                  </a:lnTo>
                  <a:lnTo>
                    <a:pt x="536" y="240"/>
                  </a:lnTo>
                  <a:lnTo>
                    <a:pt x="534" y="238"/>
                  </a:lnTo>
                  <a:lnTo>
                    <a:pt x="532" y="238"/>
                  </a:lnTo>
                  <a:lnTo>
                    <a:pt x="532" y="238"/>
                  </a:lnTo>
                  <a:lnTo>
                    <a:pt x="528" y="238"/>
                  </a:lnTo>
                  <a:lnTo>
                    <a:pt x="528" y="238"/>
                  </a:lnTo>
                  <a:lnTo>
                    <a:pt x="526" y="238"/>
                  </a:lnTo>
                  <a:lnTo>
                    <a:pt x="522" y="238"/>
                  </a:lnTo>
                  <a:lnTo>
                    <a:pt x="520" y="236"/>
                  </a:lnTo>
                  <a:lnTo>
                    <a:pt x="518" y="234"/>
                  </a:lnTo>
                  <a:lnTo>
                    <a:pt x="514" y="232"/>
                  </a:lnTo>
                  <a:lnTo>
                    <a:pt x="502" y="234"/>
                  </a:lnTo>
                  <a:lnTo>
                    <a:pt x="500" y="234"/>
                  </a:lnTo>
                  <a:lnTo>
                    <a:pt x="500" y="232"/>
                  </a:lnTo>
                  <a:lnTo>
                    <a:pt x="498" y="230"/>
                  </a:lnTo>
                  <a:lnTo>
                    <a:pt x="498" y="228"/>
                  </a:lnTo>
                  <a:lnTo>
                    <a:pt x="498" y="226"/>
                  </a:lnTo>
                  <a:lnTo>
                    <a:pt x="496" y="226"/>
                  </a:lnTo>
                  <a:lnTo>
                    <a:pt x="493" y="222"/>
                  </a:lnTo>
                  <a:lnTo>
                    <a:pt x="489" y="222"/>
                  </a:lnTo>
                  <a:lnTo>
                    <a:pt x="485" y="220"/>
                  </a:lnTo>
                  <a:lnTo>
                    <a:pt x="483" y="220"/>
                  </a:lnTo>
                  <a:lnTo>
                    <a:pt x="479" y="220"/>
                  </a:lnTo>
                  <a:lnTo>
                    <a:pt x="471" y="220"/>
                  </a:lnTo>
                  <a:lnTo>
                    <a:pt x="469" y="220"/>
                  </a:lnTo>
                  <a:lnTo>
                    <a:pt x="461" y="215"/>
                  </a:lnTo>
                  <a:lnTo>
                    <a:pt x="450" y="211"/>
                  </a:lnTo>
                  <a:lnTo>
                    <a:pt x="448" y="209"/>
                  </a:lnTo>
                  <a:lnTo>
                    <a:pt x="446" y="209"/>
                  </a:lnTo>
                  <a:lnTo>
                    <a:pt x="444" y="211"/>
                  </a:lnTo>
                  <a:lnTo>
                    <a:pt x="444" y="211"/>
                  </a:lnTo>
                  <a:lnTo>
                    <a:pt x="444" y="213"/>
                  </a:lnTo>
                  <a:lnTo>
                    <a:pt x="442" y="213"/>
                  </a:lnTo>
                  <a:lnTo>
                    <a:pt x="442" y="215"/>
                  </a:lnTo>
                  <a:lnTo>
                    <a:pt x="432" y="215"/>
                  </a:lnTo>
                  <a:lnTo>
                    <a:pt x="428" y="215"/>
                  </a:lnTo>
                  <a:lnTo>
                    <a:pt x="428" y="215"/>
                  </a:lnTo>
                  <a:lnTo>
                    <a:pt x="430" y="215"/>
                  </a:lnTo>
                  <a:lnTo>
                    <a:pt x="432" y="220"/>
                  </a:lnTo>
                  <a:lnTo>
                    <a:pt x="432" y="220"/>
                  </a:lnTo>
                  <a:lnTo>
                    <a:pt x="432" y="220"/>
                  </a:lnTo>
                  <a:lnTo>
                    <a:pt x="430" y="226"/>
                  </a:lnTo>
                  <a:lnTo>
                    <a:pt x="426" y="230"/>
                  </a:lnTo>
                  <a:lnTo>
                    <a:pt x="424" y="232"/>
                  </a:lnTo>
                  <a:lnTo>
                    <a:pt x="422" y="234"/>
                  </a:lnTo>
                  <a:lnTo>
                    <a:pt x="422" y="238"/>
                  </a:lnTo>
                  <a:lnTo>
                    <a:pt x="424" y="242"/>
                  </a:lnTo>
                  <a:lnTo>
                    <a:pt x="426" y="246"/>
                  </a:lnTo>
                  <a:lnTo>
                    <a:pt x="426" y="248"/>
                  </a:lnTo>
                  <a:lnTo>
                    <a:pt x="430" y="250"/>
                  </a:lnTo>
                  <a:lnTo>
                    <a:pt x="430" y="250"/>
                  </a:lnTo>
                  <a:lnTo>
                    <a:pt x="438" y="250"/>
                  </a:lnTo>
                  <a:lnTo>
                    <a:pt x="440" y="250"/>
                  </a:lnTo>
                  <a:lnTo>
                    <a:pt x="438" y="254"/>
                  </a:lnTo>
                  <a:lnTo>
                    <a:pt x="434" y="256"/>
                  </a:lnTo>
                  <a:lnTo>
                    <a:pt x="430" y="256"/>
                  </a:lnTo>
                  <a:lnTo>
                    <a:pt x="424" y="256"/>
                  </a:lnTo>
                  <a:lnTo>
                    <a:pt x="420" y="259"/>
                  </a:lnTo>
                  <a:lnTo>
                    <a:pt x="407" y="267"/>
                  </a:lnTo>
                  <a:lnTo>
                    <a:pt x="405" y="269"/>
                  </a:lnTo>
                  <a:lnTo>
                    <a:pt x="405" y="273"/>
                  </a:lnTo>
                  <a:lnTo>
                    <a:pt x="405" y="277"/>
                  </a:lnTo>
                  <a:lnTo>
                    <a:pt x="407" y="289"/>
                  </a:lnTo>
                  <a:lnTo>
                    <a:pt x="407" y="300"/>
                  </a:lnTo>
                  <a:lnTo>
                    <a:pt x="407" y="308"/>
                  </a:lnTo>
                  <a:lnTo>
                    <a:pt x="403" y="316"/>
                  </a:lnTo>
                  <a:lnTo>
                    <a:pt x="399" y="324"/>
                  </a:lnTo>
                  <a:lnTo>
                    <a:pt x="399" y="326"/>
                  </a:lnTo>
                  <a:lnTo>
                    <a:pt x="399" y="326"/>
                  </a:lnTo>
                  <a:lnTo>
                    <a:pt x="397" y="326"/>
                  </a:lnTo>
                  <a:lnTo>
                    <a:pt x="397" y="324"/>
                  </a:lnTo>
                  <a:lnTo>
                    <a:pt x="397" y="324"/>
                  </a:lnTo>
                  <a:lnTo>
                    <a:pt x="397" y="322"/>
                  </a:lnTo>
                  <a:lnTo>
                    <a:pt x="397" y="320"/>
                  </a:lnTo>
                  <a:lnTo>
                    <a:pt x="397" y="318"/>
                  </a:lnTo>
                  <a:lnTo>
                    <a:pt x="397" y="318"/>
                  </a:lnTo>
                  <a:lnTo>
                    <a:pt x="399" y="316"/>
                  </a:lnTo>
                  <a:lnTo>
                    <a:pt x="401" y="314"/>
                  </a:lnTo>
                  <a:lnTo>
                    <a:pt x="401" y="312"/>
                  </a:lnTo>
                  <a:lnTo>
                    <a:pt x="401" y="310"/>
                  </a:lnTo>
                  <a:lnTo>
                    <a:pt x="401" y="306"/>
                  </a:lnTo>
                  <a:lnTo>
                    <a:pt x="401" y="306"/>
                  </a:lnTo>
                  <a:lnTo>
                    <a:pt x="401" y="304"/>
                  </a:lnTo>
                  <a:lnTo>
                    <a:pt x="401" y="304"/>
                  </a:lnTo>
                  <a:lnTo>
                    <a:pt x="401" y="302"/>
                  </a:lnTo>
                  <a:lnTo>
                    <a:pt x="399" y="302"/>
                  </a:lnTo>
                  <a:lnTo>
                    <a:pt x="399" y="302"/>
                  </a:lnTo>
                  <a:lnTo>
                    <a:pt x="397" y="302"/>
                  </a:lnTo>
                  <a:lnTo>
                    <a:pt x="397" y="302"/>
                  </a:lnTo>
                  <a:lnTo>
                    <a:pt x="397" y="304"/>
                  </a:lnTo>
                  <a:lnTo>
                    <a:pt x="397" y="308"/>
                  </a:lnTo>
                  <a:lnTo>
                    <a:pt x="397" y="308"/>
                  </a:lnTo>
                  <a:lnTo>
                    <a:pt x="397" y="310"/>
                  </a:lnTo>
                  <a:lnTo>
                    <a:pt x="395" y="312"/>
                  </a:lnTo>
                  <a:lnTo>
                    <a:pt x="395" y="312"/>
                  </a:lnTo>
                  <a:lnTo>
                    <a:pt x="397" y="312"/>
                  </a:lnTo>
                  <a:lnTo>
                    <a:pt x="397" y="312"/>
                  </a:lnTo>
                  <a:lnTo>
                    <a:pt x="395" y="314"/>
                  </a:lnTo>
                  <a:lnTo>
                    <a:pt x="395" y="316"/>
                  </a:lnTo>
                  <a:lnTo>
                    <a:pt x="395" y="318"/>
                  </a:lnTo>
                  <a:lnTo>
                    <a:pt x="395" y="320"/>
                  </a:lnTo>
                  <a:lnTo>
                    <a:pt x="395" y="322"/>
                  </a:lnTo>
                  <a:lnTo>
                    <a:pt x="395" y="324"/>
                  </a:lnTo>
                  <a:lnTo>
                    <a:pt x="393" y="324"/>
                  </a:lnTo>
                  <a:lnTo>
                    <a:pt x="393" y="324"/>
                  </a:lnTo>
                  <a:lnTo>
                    <a:pt x="391" y="322"/>
                  </a:lnTo>
                  <a:lnTo>
                    <a:pt x="389" y="320"/>
                  </a:lnTo>
                  <a:lnTo>
                    <a:pt x="389" y="318"/>
                  </a:lnTo>
                  <a:lnTo>
                    <a:pt x="389" y="314"/>
                  </a:lnTo>
                  <a:lnTo>
                    <a:pt x="391" y="308"/>
                  </a:lnTo>
                  <a:lnTo>
                    <a:pt x="391" y="306"/>
                  </a:lnTo>
                  <a:lnTo>
                    <a:pt x="391" y="304"/>
                  </a:lnTo>
                  <a:lnTo>
                    <a:pt x="391" y="304"/>
                  </a:lnTo>
                  <a:lnTo>
                    <a:pt x="391" y="304"/>
                  </a:lnTo>
                  <a:lnTo>
                    <a:pt x="389" y="304"/>
                  </a:lnTo>
                  <a:lnTo>
                    <a:pt x="389" y="302"/>
                  </a:lnTo>
                  <a:lnTo>
                    <a:pt x="389" y="300"/>
                  </a:lnTo>
                  <a:lnTo>
                    <a:pt x="391" y="297"/>
                  </a:lnTo>
                  <a:lnTo>
                    <a:pt x="393" y="295"/>
                  </a:lnTo>
                  <a:lnTo>
                    <a:pt x="393" y="295"/>
                  </a:lnTo>
                  <a:lnTo>
                    <a:pt x="391" y="293"/>
                  </a:lnTo>
                  <a:lnTo>
                    <a:pt x="389" y="289"/>
                  </a:lnTo>
                  <a:lnTo>
                    <a:pt x="389" y="287"/>
                  </a:lnTo>
                  <a:lnTo>
                    <a:pt x="391" y="285"/>
                  </a:lnTo>
                  <a:lnTo>
                    <a:pt x="391" y="285"/>
                  </a:lnTo>
                  <a:lnTo>
                    <a:pt x="393" y="285"/>
                  </a:lnTo>
                  <a:lnTo>
                    <a:pt x="393" y="283"/>
                  </a:lnTo>
                  <a:lnTo>
                    <a:pt x="393" y="281"/>
                  </a:lnTo>
                  <a:lnTo>
                    <a:pt x="393" y="279"/>
                  </a:lnTo>
                  <a:lnTo>
                    <a:pt x="391" y="279"/>
                  </a:lnTo>
                  <a:lnTo>
                    <a:pt x="389" y="281"/>
                  </a:lnTo>
                  <a:lnTo>
                    <a:pt x="389" y="281"/>
                  </a:lnTo>
                  <a:lnTo>
                    <a:pt x="387" y="281"/>
                  </a:lnTo>
                  <a:lnTo>
                    <a:pt x="387" y="283"/>
                  </a:lnTo>
                  <a:lnTo>
                    <a:pt x="387" y="283"/>
                  </a:lnTo>
                  <a:lnTo>
                    <a:pt x="383" y="291"/>
                  </a:lnTo>
                  <a:lnTo>
                    <a:pt x="383" y="293"/>
                  </a:lnTo>
                  <a:lnTo>
                    <a:pt x="379" y="295"/>
                  </a:lnTo>
                  <a:lnTo>
                    <a:pt x="379" y="297"/>
                  </a:lnTo>
                  <a:lnTo>
                    <a:pt x="379" y="300"/>
                  </a:lnTo>
                  <a:lnTo>
                    <a:pt x="375" y="308"/>
                  </a:lnTo>
                  <a:lnTo>
                    <a:pt x="375" y="310"/>
                  </a:lnTo>
                  <a:lnTo>
                    <a:pt x="373" y="310"/>
                  </a:lnTo>
                  <a:lnTo>
                    <a:pt x="373" y="310"/>
                  </a:lnTo>
                  <a:lnTo>
                    <a:pt x="369" y="308"/>
                  </a:lnTo>
                  <a:lnTo>
                    <a:pt x="369" y="308"/>
                  </a:lnTo>
                  <a:lnTo>
                    <a:pt x="366" y="308"/>
                  </a:lnTo>
                  <a:lnTo>
                    <a:pt x="366" y="308"/>
                  </a:lnTo>
                  <a:lnTo>
                    <a:pt x="366" y="308"/>
                  </a:lnTo>
                  <a:lnTo>
                    <a:pt x="364" y="308"/>
                  </a:lnTo>
                  <a:lnTo>
                    <a:pt x="364" y="308"/>
                  </a:lnTo>
                  <a:lnTo>
                    <a:pt x="364" y="308"/>
                  </a:lnTo>
                  <a:lnTo>
                    <a:pt x="364" y="310"/>
                  </a:lnTo>
                  <a:lnTo>
                    <a:pt x="362" y="314"/>
                  </a:lnTo>
                  <a:lnTo>
                    <a:pt x="362" y="316"/>
                  </a:lnTo>
                  <a:lnTo>
                    <a:pt x="360" y="316"/>
                  </a:lnTo>
                  <a:lnTo>
                    <a:pt x="360" y="314"/>
                  </a:lnTo>
                  <a:lnTo>
                    <a:pt x="360" y="314"/>
                  </a:lnTo>
                  <a:lnTo>
                    <a:pt x="358" y="314"/>
                  </a:lnTo>
                  <a:lnTo>
                    <a:pt x="356" y="314"/>
                  </a:lnTo>
                  <a:lnTo>
                    <a:pt x="356" y="316"/>
                  </a:lnTo>
                  <a:lnTo>
                    <a:pt x="356" y="316"/>
                  </a:lnTo>
                  <a:lnTo>
                    <a:pt x="356" y="320"/>
                  </a:lnTo>
                  <a:lnTo>
                    <a:pt x="356" y="330"/>
                  </a:lnTo>
                  <a:lnTo>
                    <a:pt x="356" y="330"/>
                  </a:lnTo>
                  <a:lnTo>
                    <a:pt x="356" y="332"/>
                  </a:lnTo>
                  <a:lnTo>
                    <a:pt x="356" y="334"/>
                  </a:lnTo>
                  <a:lnTo>
                    <a:pt x="354" y="334"/>
                  </a:lnTo>
                  <a:lnTo>
                    <a:pt x="354" y="334"/>
                  </a:lnTo>
                  <a:lnTo>
                    <a:pt x="352" y="334"/>
                  </a:lnTo>
                  <a:lnTo>
                    <a:pt x="352" y="334"/>
                  </a:lnTo>
                  <a:lnTo>
                    <a:pt x="350" y="334"/>
                  </a:lnTo>
                  <a:lnTo>
                    <a:pt x="350" y="334"/>
                  </a:lnTo>
                  <a:lnTo>
                    <a:pt x="348" y="334"/>
                  </a:lnTo>
                  <a:lnTo>
                    <a:pt x="346" y="336"/>
                  </a:lnTo>
                  <a:lnTo>
                    <a:pt x="344" y="338"/>
                  </a:lnTo>
                  <a:lnTo>
                    <a:pt x="344" y="340"/>
                  </a:lnTo>
                  <a:lnTo>
                    <a:pt x="344" y="345"/>
                  </a:lnTo>
                  <a:lnTo>
                    <a:pt x="346" y="347"/>
                  </a:lnTo>
                  <a:lnTo>
                    <a:pt x="348" y="349"/>
                  </a:lnTo>
                  <a:lnTo>
                    <a:pt x="348" y="351"/>
                  </a:lnTo>
                  <a:lnTo>
                    <a:pt x="346" y="359"/>
                  </a:lnTo>
                  <a:lnTo>
                    <a:pt x="346" y="359"/>
                  </a:lnTo>
                  <a:lnTo>
                    <a:pt x="346" y="361"/>
                  </a:lnTo>
                  <a:lnTo>
                    <a:pt x="346" y="365"/>
                  </a:lnTo>
                  <a:lnTo>
                    <a:pt x="346" y="365"/>
                  </a:lnTo>
                  <a:lnTo>
                    <a:pt x="348" y="369"/>
                  </a:lnTo>
                  <a:lnTo>
                    <a:pt x="348" y="373"/>
                  </a:lnTo>
                  <a:lnTo>
                    <a:pt x="346" y="377"/>
                  </a:lnTo>
                  <a:lnTo>
                    <a:pt x="344" y="386"/>
                  </a:lnTo>
                  <a:lnTo>
                    <a:pt x="340" y="394"/>
                  </a:lnTo>
                  <a:lnTo>
                    <a:pt x="340" y="398"/>
                  </a:lnTo>
                  <a:lnTo>
                    <a:pt x="334" y="404"/>
                  </a:lnTo>
                  <a:lnTo>
                    <a:pt x="332" y="406"/>
                  </a:lnTo>
                  <a:lnTo>
                    <a:pt x="332" y="410"/>
                  </a:lnTo>
                  <a:lnTo>
                    <a:pt x="334" y="412"/>
                  </a:lnTo>
                  <a:lnTo>
                    <a:pt x="336" y="414"/>
                  </a:lnTo>
                  <a:lnTo>
                    <a:pt x="336" y="416"/>
                  </a:lnTo>
                  <a:lnTo>
                    <a:pt x="338" y="418"/>
                  </a:lnTo>
                  <a:lnTo>
                    <a:pt x="338" y="418"/>
                  </a:lnTo>
                  <a:lnTo>
                    <a:pt x="338" y="422"/>
                  </a:lnTo>
                  <a:lnTo>
                    <a:pt x="338" y="422"/>
                  </a:lnTo>
                  <a:lnTo>
                    <a:pt x="340" y="425"/>
                  </a:lnTo>
                  <a:lnTo>
                    <a:pt x="342" y="433"/>
                  </a:lnTo>
                  <a:lnTo>
                    <a:pt x="342" y="437"/>
                  </a:lnTo>
                  <a:lnTo>
                    <a:pt x="340" y="441"/>
                  </a:lnTo>
                  <a:lnTo>
                    <a:pt x="336" y="447"/>
                  </a:lnTo>
                  <a:lnTo>
                    <a:pt x="336" y="451"/>
                  </a:lnTo>
                  <a:lnTo>
                    <a:pt x="336" y="455"/>
                  </a:lnTo>
                  <a:lnTo>
                    <a:pt x="336" y="457"/>
                  </a:lnTo>
                  <a:lnTo>
                    <a:pt x="338" y="459"/>
                  </a:lnTo>
                  <a:lnTo>
                    <a:pt x="340" y="463"/>
                  </a:lnTo>
                  <a:lnTo>
                    <a:pt x="354" y="492"/>
                  </a:lnTo>
                  <a:lnTo>
                    <a:pt x="356" y="492"/>
                  </a:lnTo>
                  <a:lnTo>
                    <a:pt x="358" y="492"/>
                  </a:lnTo>
                  <a:lnTo>
                    <a:pt x="362" y="488"/>
                  </a:lnTo>
                  <a:lnTo>
                    <a:pt x="362" y="490"/>
                  </a:lnTo>
                  <a:lnTo>
                    <a:pt x="362" y="492"/>
                  </a:lnTo>
                  <a:lnTo>
                    <a:pt x="360" y="494"/>
                  </a:lnTo>
                  <a:lnTo>
                    <a:pt x="358" y="494"/>
                  </a:lnTo>
                  <a:lnTo>
                    <a:pt x="358" y="494"/>
                  </a:lnTo>
                  <a:lnTo>
                    <a:pt x="358" y="496"/>
                  </a:lnTo>
                  <a:lnTo>
                    <a:pt x="364" y="506"/>
                  </a:lnTo>
                  <a:lnTo>
                    <a:pt x="364" y="511"/>
                  </a:lnTo>
                  <a:lnTo>
                    <a:pt x="366" y="513"/>
                  </a:lnTo>
                  <a:lnTo>
                    <a:pt x="369" y="515"/>
                  </a:lnTo>
                  <a:lnTo>
                    <a:pt x="369" y="517"/>
                  </a:lnTo>
                  <a:lnTo>
                    <a:pt x="369" y="517"/>
                  </a:lnTo>
                  <a:lnTo>
                    <a:pt x="369" y="517"/>
                  </a:lnTo>
                  <a:lnTo>
                    <a:pt x="369" y="517"/>
                  </a:lnTo>
                  <a:lnTo>
                    <a:pt x="369" y="517"/>
                  </a:lnTo>
                  <a:lnTo>
                    <a:pt x="369" y="517"/>
                  </a:lnTo>
                  <a:lnTo>
                    <a:pt x="369" y="517"/>
                  </a:lnTo>
                  <a:lnTo>
                    <a:pt x="369" y="517"/>
                  </a:lnTo>
                  <a:lnTo>
                    <a:pt x="369" y="519"/>
                  </a:lnTo>
                  <a:lnTo>
                    <a:pt x="371" y="521"/>
                  </a:lnTo>
                  <a:lnTo>
                    <a:pt x="373" y="547"/>
                  </a:lnTo>
                  <a:lnTo>
                    <a:pt x="373" y="572"/>
                  </a:lnTo>
                  <a:lnTo>
                    <a:pt x="371" y="580"/>
                  </a:lnTo>
                  <a:lnTo>
                    <a:pt x="366" y="597"/>
                  </a:lnTo>
                  <a:lnTo>
                    <a:pt x="358" y="611"/>
                  </a:lnTo>
                  <a:lnTo>
                    <a:pt x="352" y="631"/>
                  </a:lnTo>
                  <a:lnTo>
                    <a:pt x="348" y="640"/>
                  </a:lnTo>
                  <a:lnTo>
                    <a:pt x="344" y="646"/>
                  </a:lnTo>
                  <a:lnTo>
                    <a:pt x="340" y="648"/>
                  </a:lnTo>
                  <a:lnTo>
                    <a:pt x="338" y="650"/>
                  </a:lnTo>
                  <a:lnTo>
                    <a:pt x="338" y="652"/>
                  </a:lnTo>
                  <a:lnTo>
                    <a:pt x="336" y="654"/>
                  </a:lnTo>
                  <a:lnTo>
                    <a:pt x="338" y="654"/>
                  </a:lnTo>
                  <a:lnTo>
                    <a:pt x="344" y="652"/>
                  </a:lnTo>
                  <a:lnTo>
                    <a:pt x="350" y="652"/>
                  </a:lnTo>
                  <a:lnTo>
                    <a:pt x="356" y="650"/>
                  </a:lnTo>
                  <a:lnTo>
                    <a:pt x="362" y="650"/>
                  </a:lnTo>
                  <a:lnTo>
                    <a:pt x="369" y="650"/>
                  </a:lnTo>
                  <a:lnTo>
                    <a:pt x="381" y="648"/>
                  </a:lnTo>
                  <a:lnTo>
                    <a:pt x="387" y="648"/>
                  </a:lnTo>
                  <a:lnTo>
                    <a:pt x="395" y="646"/>
                  </a:lnTo>
                  <a:lnTo>
                    <a:pt x="401" y="646"/>
                  </a:lnTo>
                  <a:lnTo>
                    <a:pt x="407" y="644"/>
                  </a:lnTo>
                  <a:lnTo>
                    <a:pt x="420" y="644"/>
                  </a:lnTo>
                  <a:lnTo>
                    <a:pt x="426" y="642"/>
                  </a:lnTo>
                  <a:lnTo>
                    <a:pt x="432" y="642"/>
                  </a:lnTo>
                  <a:lnTo>
                    <a:pt x="438" y="640"/>
                  </a:lnTo>
                  <a:lnTo>
                    <a:pt x="444" y="640"/>
                  </a:lnTo>
                  <a:lnTo>
                    <a:pt x="450" y="640"/>
                  </a:lnTo>
                  <a:lnTo>
                    <a:pt x="457" y="638"/>
                  </a:lnTo>
                  <a:lnTo>
                    <a:pt x="463" y="638"/>
                  </a:lnTo>
                  <a:lnTo>
                    <a:pt x="471" y="636"/>
                  </a:lnTo>
                  <a:lnTo>
                    <a:pt x="477" y="636"/>
                  </a:lnTo>
                  <a:lnTo>
                    <a:pt x="483" y="636"/>
                  </a:lnTo>
                  <a:lnTo>
                    <a:pt x="489" y="634"/>
                  </a:lnTo>
                  <a:lnTo>
                    <a:pt x="496" y="634"/>
                  </a:lnTo>
                  <a:lnTo>
                    <a:pt x="502" y="631"/>
                  </a:lnTo>
                  <a:lnTo>
                    <a:pt x="502" y="638"/>
                  </a:lnTo>
                  <a:lnTo>
                    <a:pt x="510" y="638"/>
                  </a:lnTo>
                  <a:lnTo>
                    <a:pt x="516" y="636"/>
                  </a:lnTo>
                  <a:lnTo>
                    <a:pt x="522" y="636"/>
                  </a:lnTo>
                  <a:lnTo>
                    <a:pt x="530" y="634"/>
                  </a:lnTo>
                  <a:lnTo>
                    <a:pt x="536" y="631"/>
                  </a:lnTo>
                  <a:lnTo>
                    <a:pt x="543" y="631"/>
                  </a:lnTo>
                  <a:lnTo>
                    <a:pt x="549" y="629"/>
                  </a:lnTo>
                  <a:lnTo>
                    <a:pt x="557" y="629"/>
                  </a:lnTo>
                  <a:lnTo>
                    <a:pt x="563" y="627"/>
                  </a:lnTo>
                  <a:lnTo>
                    <a:pt x="569" y="625"/>
                  </a:lnTo>
                  <a:lnTo>
                    <a:pt x="577" y="625"/>
                  </a:lnTo>
                  <a:lnTo>
                    <a:pt x="584" y="623"/>
                  </a:lnTo>
                  <a:lnTo>
                    <a:pt x="590" y="623"/>
                  </a:lnTo>
                  <a:lnTo>
                    <a:pt x="596" y="621"/>
                  </a:lnTo>
                  <a:lnTo>
                    <a:pt x="604" y="619"/>
                  </a:lnTo>
                  <a:lnTo>
                    <a:pt x="610" y="619"/>
                  </a:lnTo>
                  <a:lnTo>
                    <a:pt x="610" y="617"/>
                  </a:lnTo>
                  <a:lnTo>
                    <a:pt x="610" y="617"/>
                  </a:lnTo>
                  <a:lnTo>
                    <a:pt x="610" y="615"/>
                  </a:lnTo>
                  <a:lnTo>
                    <a:pt x="612" y="615"/>
                  </a:lnTo>
                  <a:lnTo>
                    <a:pt x="612" y="615"/>
                  </a:lnTo>
                  <a:lnTo>
                    <a:pt x="612" y="615"/>
                  </a:lnTo>
                  <a:lnTo>
                    <a:pt x="612" y="613"/>
                  </a:lnTo>
                  <a:lnTo>
                    <a:pt x="612" y="611"/>
                  </a:lnTo>
                  <a:lnTo>
                    <a:pt x="612" y="609"/>
                  </a:lnTo>
                  <a:lnTo>
                    <a:pt x="616" y="603"/>
                  </a:lnTo>
                  <a:lnTo>
                    <a:pt x="616" y="601"/>
                  </a:lnTo>
                  <a:lnTo>
                    <a:pt x="618" y="601"/>
                  </a:lnTo>
                  <a:lnTo>
                    <a:pt x="618" y="599"/>
                  </a:lnTo>
                  <a:lnTo>
                    <a:pt x="620" y="597"/>
                  </a:lnTo>
                  <a:lnTo>
                    <a:pt x="620" y="595"/>
                  </a:lnTo>
                  <a:lnTo>
                    <a:pt x="625" y="595"/>
                  </a:lnTo>
                  <a:lnTo>
                    <a:pt x="625" y="595"/>
                  </a:lnTo>
                  <a:lnTo>
                    <a:pt x="625" y="593"/>
                  </a:lnTo>
                  <a:lnTo>
                    <a:pt x="622" y="591"/>
                  </a:lnTo>
                  <a:lnTo>
                    <a:pt x="622" y="591"/>
                  </a:lnTo>
                  <a:lnTo>
                    <a:pt x="625" y="591"/>
                  </a:lnTo>
                  <a:lnTo>
                    <a:pt x="627" y="588"/>
                  </a:lnTo>
                  <a:lnTo>
                    <a:pt x="627" y="584"/>
                  </a:lnTo>
                  <a:lnTo>
                    <a:pt x="627" y="584"/>
                  </a:lnTo>
                  <a:lnTo>
                    <a:pt x="629" y="584"/>
                  </a:lnTo>
                  <a:lnTo>
                    <a:pt x="629" y="586"/>
                  </a:lnTo>
                  <a:lnTo>
                    <a:pt x="629" y="584"/>
                  </a:lnTo>
                  <a:lnTo>
                    <a:pt x="629" y="584"/>
                  </a:lnTo>
                  <a:lnTo>
                    <a:pt x="629" y="582"/>
                  </a:lnTo>
                  <a:lnTo>
                    <a:pt x="627" y="582"/>
                  </a:lnTo>
                  <a:lnTo>
                    <a:pt x="627" y="582"/>
                  </a:lnTo>
                  <a:lnTo>
                    <a:pt x="627" y="580"/>
                  </a:lnTo>
                  <a:lnTo>
                    <a:pt x="627" y="580"/>
                  </a:lnTo>
                  <a:lnTo>
                    <a:pt x="627" y="578"/>
                  </a:lnTo>
                  <a:lnTo>
                    <a:pt x="627" y="578"/>
                  </a:lnTo>
                  <a:lnTo>
                    <a:pt x="627" y="576"/>
                  </a:lnTo>
                  <a:lnTo>
                    <a:pt x="627" y="576"/>
                  </a:lnTo>
                  <a:lnTo>
                    <a:pt x="627" y="574"/>
                  </a:lnTo>
                  <a:lnTo>
                    <a:pt x="629" y="562"/>
                  </a:lnTo>
                  <a:lnTo>
                    <a:pt x="629" y="560"/>
                  </a:lnTo>
                  <a:lnTo>
                    <a:pt x="633" y="554"/>
                  </a:lnTo>
                  <a:lnTo>
                    <a:pt x="633" y="552"/>
                  </a:lnTo>
                  <a:lnTo>
                    <a:pt x="635" y="550"/>
                  </a:lnTo>
                  <a:lnTo>
                    <a:pt x="639" y="547"/>
                  </a:lnTo>
                  <a:lnTo>
                    <a:pt x="641" y="547"/>
                  </a:lnTo>
                  <a:lnTo>
                    <a:pt x="643" y="545"/>
                  </a:lnTo>
                  <a:lnTo>
                    <a:pt x="643" y="545"/>
                  </a:lnTo>
                  <a:lnTo>
                    <a:pt x="645" y="543"/>
                  </a:lnTo>
                  <a:lnTo>
                    <a:pt x="645" y="541"/>
                  </a:lnTo>
                  <a:lnTo>
                    <a:pt x="647" y="539"/>
                  </a:lnTo>
                  <a:lnTo>
                    <a:pt x="647" y="539"/>
                  </a:lnTo>
                  <a:lnTo>
                    <a:pt x="647" y="537"/>
                  </a:lnTo>
                  <a:lnTo>
                    <a:pt x="647" y="535"/>
                  </a:lnTo>
                  <a:lnTo>
                    <a:pt x="647" y="535"/>
                  </a:lnTo>
                  <a:lnTo>
                    <a:pt x="645" y="533"/>
                  </a:lnTo>
                  <a:lnTo>
                    <a:pt x="645" y="531"/>
                  </a:lnTo>
                  <a:lnTo>
                    <a:pt x="645" y="529"/>
                  </a:lnTo>
                  <a:lnTo>
                    <a:pt x="645" y="527"/>
                  </a:lnTo>
                  <a:lnTo>
                    <a:pt x="645" y="525"/>
                  </a:lnTo>
                  <a:lnTo>
                    <a:pt x="647" y="525"/>
                  </a:lnTo>
                  <a:lnTo>
                    <a:pt x="649" y="523"/>
                  </a:lnTo>
                  <a:lnTo>
                    <a:pt x="651" y="523"/>
                  </a:lnTo>
                  <a:lnTo>
                    <a:pt x="651" y="521"/>
                  </a:lnTo>
                  <a:lnTo>
                    <a:pt x="651" y="521"/>
                  </a:lnTo>
                  <a:lnTo>
                    <a:pt x="651" y="519"/>
                  </a:lnTo>
                  <a:lnTo>
                    <a:pt x="649" y="519"/>
                  </a:lnTo>
                  <a:lnTo>
                    <a:pt x="649" y="517"/>
                  </a:lnTo>
                  <a:lnTo>
                    <a:pt x="647" y="515"/>
                  </a:lnTo>
                  <a:lnTo>
                    <a:pt x="649" y="513"/>
                  </a:lnTo>
                  <a:lnTo>
                    <a:pt x="651" y="513"/>
                  </a:lnTo>
                  <a:lnTo>
                    <a:pt x="653" y="511"/>
                  </a:lnTo>
                  <a:lnTo>
                    <a:pt x="653" y="511"/>
                  </a:lnTo>
                  <a:lnTo>
                    <a:pt x="655" y="509"/>
                  </a:lnTo>
                  <a:lnTo>
                    <a:pt x="657" y="509"/>
                  </a:lnTo>
                  <a:lnTo>
                    <a:pt x="661" y="511"/>
                  </a:lnTo>
                  <a:lnTo>
                    <a:pt x="661" y="509"/>
                  </a:lnTo>
                  <a:lnTo>
                    <a:pt x="661" y="511"/>
                  </a:lnTo>
                  <a:lnTo>
                    <a:pt x="661" y="513"/>
                  </a:lnTo>
                  <a:lnTo>
                    <a:pt x="661" y="515"/>
                  </a:lnTo>
                  <a:lnTo>
                    <a:pt x="661" y="515"/>
                  </a:lnTo>
                  <a:lnTo>
                    <a:pt x="663" y="515"/>
                  </a:lnTo>
                  <a:lnTo>
                    <a:pt x="663" y="517"/>
                  </a:lnTo>
                  <a:lnTo>
                    <a:pt x="663" y="519"/>
                  </a:lnTo>
                  <a:lnTo>
                    <a:pt x="666" y="519"/>
                  </a:lnTo>
                  <a:lnTo>
                    <a:pt x="666" y="519"/>
                  </a:lnTo>
                  <a:lnTo>
                    <a:pt x="663" y="521"/>
                  </a:lnTo>
                  <a:lnTo>
                    <a:pt x="663" y="523"/>
                  </a:lnTo>
                  <a:lnTo>
                    <a:pt x="663" y="523"/>
                  </a:lnTo>
                  <a:lnTo>
                    <a:pt x="666" y="521"/>
                  </a:lnTo>
                  <a:lnTo>
                    <a:pt x="668" y="521"/>
                  </a:lnTo>
                  <a:lnTo>
                    <a:pt x="670" y="519"/>
                  </a:lnTo>
                  <a:lnTo>
                    <a:pt x="672" y="515"/>
                  </a:lnTo>
                  <a:lnTo>
                    <a:pt x="672" y="511"/>
                  </a:lnTo>
                  <a:lnTo>
                    <a:pt x="674" y="504"/>
                  </a:lnTo>
                  <a:lnTo>
                    <a:pt x="674" y="498"/>
                  </a:lnTo>
                  <a:lnTo>
                    <a:pt x="674" y="496"/>
                  </a:lnTo>
                  <a:lnTo>
                    <a:pt x="674" y="496"/>
                  </a:lnTo>
                  <a:lnTo>
                    <a:pt x="674" y="494"/>
                  </a:lnTo>
                  <a:lnTo>
                    <a:pt x="672" y="494"/>
                  </a:lnTo>
                  <a:lnTo>
                    <a:pt x="672" y="492"/>
                  </a:lnTo>
                  <a:lnTo>
                    <a:pt x="672" y="488"/>
                  </a:lnTo>
                  <a:lnTo>
                    <a:pt x="672" y="486"/>
                  </a:lnTo>
                  <a:lnTo>
                    <a:pt x="672" y="482"/>
                  </a:lnTo>
                  <a:lnTo>
                    <a:pt x="674" y="478"/>
                  </a:lnTo>
                  <a:close/>
                  <a:moveTo>
                    <a:pt x="393" y="218"/>
                  </a:moveTo>
                  <a:lnTo>
                    <a:pt x="393" y="218"/>
                  </a:lnTo>
                  <a:lnTo>
                    <a:pt x="393" y="218"/>
                  </a:lnTo>
                  <a:lnTo>
                    <a:pt x="393" y="215"/>
                  </a:lnTo>
                  <a:lnTo>
                    <a:pt x="393" y="215"/>
                  </a:lnTo>
                  <a:lnTo>
                    <a:pt x="391" y="215"/>
                  </a:lnTo>
                  <a:lnTo>
                    <a:pt x="391" y="215"/>
                  </a:lnTo>
                  <a:lnTo>
                    <a:pt x="389" y="215"/>
                  </a:lnTo>
                  <a:lnTo>
                    <a:pt x="389" y="215"/>
                  </a:lnTo>
                  <a:lnTo>
                    <a:pt x="387" y="215"/>
                  </a:lnTo>
                  <a:lnTo>
                    <a:pt x="387" y="215"/>
                  </a:lnTo>
                  <a:lnTo>
                    <a:pt x="387" y="215"/>
                  </a:lnTo>
                  <a:lnTo>
                    <a:pt x="387" y="213"/>
                  </a:lnTo>
                  <a:lnTo>
                    <a:pt x="387" y="215"/>
                  </a:lnTo>
                  <a:lnTo>
                    <a:pt x="389" y="218"/>
                  </a:lnTo>
                  <a:lnTo>
                    <a:pt x="389" y="218"/>
                  </a:lnTo>
                  <a:lnTo>
                    <a:pt x="391" y="220"/>
                  </a:lnTo>
                  <a:lnTo>
                    <a:pt x="391" y="218"/>
                  </a:lnTo>
                  <a:lnTo>
                    <a:pt x="393" y="218"/>
                  </a:lnTo>
                  <a:close/>
                  <a:moveTo>
                    <a:pt x="463" y="205"/>
                  </a:moveTo>
                  <a:lnTo>
                    <a:pt x="461" y="205"/>
                  </a:lnTo>
                  <a:lnTo>
                    <a:pt x="461" y="207"/>
                  </a:lnTo>
                  <a:lnTo>
                    <a:pt x="461" y="207"/>
                  </a:lnTo>
                  <a:lnTo>
                    <a:pt x="465" y="211"/>
                  </a:lnTo>
                  <a:lnTo>
                    <a:pt x="469" y="213"/>
                  </a:lnTo>
                  <a:lnTo>
                    <a:pt x="469" y="213"/>
                  </a:lnTo>
                  <a:lnTo>
                    <a:pt x="471" y="213"/>
                  </a:lnTo>
                  <a:lnTo>
                    <a:pt x="473" y="213"/>
                  </a:lnTo>
                  <a:lnTo>
                    <a:pt x="473" y="213"/>
                  </a:lnTo>
                  <a:lnTo>
                    <a:pt x="475" y="213"/>
                  </a:lnTo>
                  <a:lnTo>
                    <a:pt x="475" y="211"/>
                  </a:lnTo>
                  <a:lnTo>
                    <a:pt x="477" y="209"/>
                  </a:lnTo>
                  <a:lnTo>
                    <a:pt x="477" y="207"/>
                  </a:lnTo>
                  <a:lnTo>
                    <a:pt x="475" y="207"/>
                  </a:lnTo>
                  <a:lnTo>
                    <a:pt x="473" y="207"/>
                  </a:lnTo>
                  <a:lnTo>
                    <a:pt x="473" y="205"/>
                  </a:lnTo>
                  <a:lnTo>
                    <a:pt x="473" y="203"/>
                  </a:lnTo>
                  <a:lnTo>
                    <a:pt x="471" y="205"/>
                  </a:lnTo>
                  <a:lnTo>
                    <a:pt x="471" y="205"/>
                  </a:lnTo>
                  <a:lnTo>
                    <a:pt x="471" y="207"/>
                  </a:lnTo>
                  <a:lnTo>
                    <a:pt x="471" y="207"/>
                  </a:lnTo>
                  <a:lnTo>
                    <a:pt x="469" y="205"/>
                  </a:lnTo>
                  <a:lnTo>
                    <a:pt x="463" y="205"/>
                  </a:lnTo>
                  <a:close/>
                  <a:moveTo>
                    <a:pt x="385" y="226"/>
                  </a:moveTo>
                  <a:lnTo>
                    <a:pt x="385" y="226"/>
                  </a:lnTo>
                  <a:lnTo>
                    <a:pt x="383" y="228"/>
                  </a:lnTo>
                  <a:lnTo>
                    <a:pt x="383" y="230"/>
                  </a:lnTo>
                  <a:lnTo>
                    <a:pt x="383" y="230"/>
                  </a:lnTo>
                  <a:lnTo>
                    <a:pt x="383" y="234"/>
                  </a:lnTo>
                  <a:lnTo>
                    <a:pt x="381" y="236"/>
                  </a:lnTo>
                  <a:lnTo>
                    <a:pt x="381" y="238"/>
                  </a:lnTo>
                  <a:lnTo>
                    <a:pt x="383" y="240"/>
                  </a:lnTo>
                  <a:lnTo>
                    <a:pt x="385" y="240"/>
                  </a:lnTo>
                  <a:lnTo>
                    <a:pt x="389" y="240"/>
                  </a:lnTo>
                  <a:lnTo>
                    <a:pt x="391" y="238"/>
                  </a:lnTo>
                  <a:lnTo>
                    <a:pt x="391" y="236"/>
                  </a:lnTo>
                  <a:lnTo>
                    <a:pt x="391" y="234"/>
                  </a:lnTo>
                  <a:lnTo>
                    <a:pt x="391" y="230"/>
                  </a:lnTo>
                  <a:lnTo>
                    <a:pt x="391" y="230"/>
                  </a:lnTo>
                  <a:lnTo>
                    <a:pt x="391" y="228"/>
                  </a:lnTo>
                  <a:lnTo>
                    <a:pt x="391" y="228"/>
                  </a:lnTo>
                  <a:lnTo>
                    <a:pt x="391" y="226"/>
                  </a:lnTo>
                  <a:lnTo>
                    <a:pt x="389" y="224"/>
                  </a:lnTo>
                  <a:lnTo>
                    <a:pt x="389" y="224"/>
                  </a:lnTo>
                  <a:lnTo>
                    <a:pt x="389" y="224"/>
                  </a:lnTo>
                  <a:lnTo>
                    <a:pt x="389" y="222"/>
                  </a:lnTo>
                  <a:lnTo>
                    <a:pt x="391" y="222"/>
                  </a:lnTo>
                  <a:lnTo>
                    <a:pt x="389" y="222"/>
                  </a:lnTo>
                  <a:lnTo>
                    <a:pt x="387" y="222"/>
                  </a:lnTo>
                  <a:lnTo>
                    <a:pt x="385" y="222"/>
                  </a:lnTo>
                  <a:lnTo>
                    <a:pt x="385" y="224"/>
                  </a:lnTo>
                  <a:lnTo>
                    <a:pt x="385" y="224"/>
                  </a:lnTo>
                  <a:lnTo>
                    <a:pt x="385" y="226"/>
                  </a:lnTo>
                  <a:close/>
                </a:path>
              </a:pathLst>
            </a:custGeom>
            <a:solidFill>
              <a:schemeClr val="accent1"/>
            </a:solidFill>
            <a:ln w="3175" cap="rnd">
              <a:solidFill>
                <a:schemeClr val="bg1"/>
              </a:solidFill>
              <a:prstDash val="solid"/>
              <a:round/>
              <a:headEnd/>
              <a:tailEnd/>
            </a:ln>
          </p:spPr>
          <p:txBody>
            <a:bodyPr vert="horz" wrap="square" lIns="0" tIns="0" rIns="192000" bIns="144000" numCol="1" anchor="b"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MI</a:t>
              </a:r>
            </a:p>
          </p:txBody>
        </p:sp>
        <p:sp>
          <p:nvSpPr>
            <p:cNvPr id="33" name="Freeform 34">
              <a:extLst>
                <a:ext uri="{FF2B5EF4-FFF2-40B4-BE49-F238E27FC236}">
                  <a16:creationId xmlns:a16="http://schemas.microsoft.com/office/drawing/2014/main" id="{2C090ECE-A8BA-40A8-A5F5-EE3FB91C06C2}"/>
                </a:ext>
              </a:extLst>
            </p:cNvPr>
            <p:cNvSpPr>
              <a:spLocks noEditPoints="1"/>
            </p:cNvSpPr>
            <p:nvPr/>
          </p:nvSpPr>
          <p:spPr bwMode="auto">
            <a:xfrm>
              <a:off x="4981" y="0"/>
              <a:ext cx="328" cy="484"/>
            </a:xfrm>
            <a:custGeom>
              <a:avLst/>
              <a:gdLst>
                <a:gd name="T0" fmla="*/ 211 w 328"/>
                <a:gd name="T1" fmla="*/ 338 h 484"/>
                <a:gd name="T2" fmla="*/ 213 w 328"/>
                <a:gd name="T3" fmla="*/ 322 h 484"/>
                <a:gd name="T4" fmla="*/ 234 w 328"/>
                <a:gd name="T5" fmla="*/ 295 h 484"/>
                <a:gd name="T6" fmla="*/ 240 w 328"/>
                <a:gd name="T7" fmla="*/ 314 h 484"/>
                <a:gd name="T8" fmla="*/ 326 w 328"/>
                <a:gd name="T9" fmla="*/ 223 h 484"/>
                <a:gd name="T10" fmla="*/ 316 w 328"/>
                <a:gd name="T11" fmla="*/ 219 h 484"/>
                <a:gd name="T12" fmla="*/ 312 w 328"/>
                <a:gd name="T13" fmla="*/ 219 h 484"/>
                <a:gd name="T14" fmla="*/ 310 w 328"/>
                <a:gd name="T15" fmla="*/ 203 h 484"/>
                <a:gd name="T16" fmla="*/ 293 w 328"/>
                <a:gd name="T17" fmla="*/ 193 h 484"/>
                <a:gd name="T18" fmla="*/ 269 w 328"/>
                <a:gd name="T19" fmla="*/ 166 h 484"/>
                <a:gd name="T20" fmla="*/ 242 w 328"/>
                <a:gd name="T21" fmla="*/ 156 h 484"/>
                <a:gd name="T22" fmla="*/ 232 w 328"/>
                <a:gd name="T23" fmla="*/ 131 h 484"/>
                <a:gd name="T24" fmla="*/ 183 w 328"/>
                <a:gd name="T25" fmla="*/ 10 h 484"/>
                <a:gd name="T26" fmla="*/ 146 w 328"/>
                <a:gd name="T27" fmla="*/ 10 h 484"/>
                <a:gd name="T28" fmla="*/ 97 w 328"/>
                <a:gd name="T29" fmla="*/ 25 h 484"/>
                <a:gd name="T30" fmla="*/ 43 w 328"/>
                <a:gd name="T31" fmla="*/ 107 h 484"/>
                <a:gd name="T32" fmla="*/ 41 w 328"/>
                <a:gd name="T33" fmla="*/ 164 h 484"/>
                <a:gd name="T34" fmla="*/ 45 w 328"/>
                <a:gd name="T35" fmla="*/ 182 h 484"/>
                <a:gd name="T36" fmla="*/ 35 w 328"/>
                <a:gd name="T37" fmla="*/ 213 h 484"/>
                <a:gd name="T38" fmla="*/ 19 w 328"/>
                <a:gd name="T39" fmla="*/ 246 h 484"/>
                <a:gd name="T40" fmla="*/ 4 w 328"/>
                <a:gd name="T41" fmla="*/ 260 h 484"/>
                <a:gd name="T42" fmla="*/ 25 w 328"/>
                <a:gd name="T43" fmla="*/ 340 h 484"/>
                <a:gd name="T44" fmla="*/ 58 w 328"/>
                <a:gd name="T45" fmla="*/ 437 h 484"/>
                <a:gd name="T46" fmla="*/ 66 w 328"/>
                <a:gd name="T47" fmla="*/ 461 h 484"/>
                <a:gd name="T48" fmla="*/ 88 w 328"/>
                <a:gd name="T49" fmla="*/ 480 h 484"/>
                <a:gd name="T50" fmla="*/ 99 w 328"/>
                <a:gd name="T51" fmla="*/ 451 h 484"/>
                <a:gd name="T52" fmla="*/ 107 w 328"/>
                <a:gd name="T53" fmla="*/ 437 h 484"/>
                <a:gd name="T54" fmla="*/ 117 w 328"/>
                <a:gd name="T55" fmla="*/ 418 h 484"/>
                <a:gd name="T56" fmla="*/ 119 w 328"/>
                <a:gd name="T57" fmla="*/ 394 h 484"/>
                <a:gd name="T58" fmla="*/ 127 w 328"/>
                <a:gd name="T59" fmla="*/ 400 h 484"/>
                <a:gd name="T60" fmla="*/ 133 w 328"/>
                <a:gd name="T61" fmla="*/ 391 h 484"/>
                <a:gd name="T62" fmla="*/ 137 w 328"/>
                <a:gd name="T63" fmla="*/ 387 h 484"/>
                <a:gd name="T64" fmla="*/ 142 w 328"/>
                <a:gd name="T65" fmla="*/ 389 h 484"/>
                <a:gd name="T66" fmla="*/ 135 w 328"/>
                <a:gd name="T67" fmla="*/ 363 h 484"/>
                <a:gd name="T68" fmla="*/ 144 w 328"/>
                <a:gd name="T69" fmla="*/ 387 h 484"/>
                <a:gd name="T70" fmla="*/ 142 w 328"/>
                <a:gd name="T71" fmla="*/ 379 h 484"/>
                <a:gd name="T72" fmla="*/ 150 w 328"/>
                <a:gd name="T73" fmla="*/ 373 h 484"/>
                <a:gd name="T74" fmla="*/ 154 w 328"/>
                <a:gd name="T75" fmla="*/ 375 h 484"/>
                <a:gd name="T76" fmla="*/ 156 w 328"/>
                <a:gd name="T77" fmla="*/ 371 h 484"/>
                <a:gd name="T78" fmla="*/ 162 w 328"/>
                <a:gd name="T79" fmla="*/ 379 h 484"/>
                <a:gd name="T80" fmla="*/ 168 w 328"/>
                <a:gd name="T81" fmla="*/ 357 h 484"/>
                <a:gd name="T82" fmla="*/ 180 w 328"/>
                <a:gd name="T83" fmla="*/ 363 h 484"/>
                <a:gd name="T84" fmla="*/ 191 w 328"/>
                <a:gd name="T85" fmla="*/ 342 h 484"/>
                <a:gd name="T86" fmla="*/ 187 w 328"/>
                <a:gd name="T87" fmla="*/ 310 h 484"/>
                <a:gd name="T88" fmla="*/ 197 w 328"/>
                <a:gd name="T89" fmla="*/ 289 h 484"/>
                <a:gd name="T90" fmla="*/ 203 w 328"/>
                <a:gd name="T91" fmla="*/ 301 h 484"/>
                <a:gd name="T92" fmla="*/ 201 w 328"/>
                <a:gd name="T93" fmla="*/ 312 h 484"/>
                <a:gd name="T94" fmla="*/ 226 w 328"/>
                <a:gd name="T95" fmla="*/ 310 h 484"/>
                <a:gd name="T96" fmla="*/ 226 w 328"/>
                <a:gd name="T97" fmla="*/ 301 h 484"/>
                <a:gd name="T98" fmla="*/ 230 w 328"/>
                <a:gd name="T99" fmla="*/ 297 h 484"/>
                <a:gd name="T100" fmla="*/ 238 w 328"/>
                <a:gd name="T101" fmla="*/ 283 h 484"/>
                <a:gd name="T102" fmla="*/ 246 w 328"/>
                <a:gd name="T103" fmla="*/ 283 h 484"/>
                <a:gd name="T104" fmla="*/ 258 w 328"/>
                <a:gd name="T105" fmla="*/ 295 h 484"/>
                <a:gd name="T106" fmla="*/ 262 w 328"/>
                <a:gd name="T107" fmla="*/ 283 h 484"/>
                <a:gd name="T108" fmla="*/ 267 w 328"/>
                <a:gd name="T109" fmla="*/ 285 h 484"/>
                <a:gd name="T110" fmla="*/ 269 w 328"/>
                <a:gd name="T111" fmla="*/ 273 h 484"/>
                <a:gd name="T112" fmla="*/ 275 w 328"/>
                <a:gd name="T113" fmla="*/ 269 h 484"/>
                <a:gd name="T114" fmla="*/ 285 w 328"/>
                <a:gd name="T115" fmla="*/ 266 h 484"/>
                <a:gd name="T116" fmla="*/ 289 w 328"/>
                <a:gd name="T117" fmla="*/ 254 h 484"/>
                <a:gd name="T118" fmla="*/ 299 w 328"/>
                <a:gd name="T119" fmla="*/ 254 h 484"/>
                <a:gd name="T120" fmla="*/ 303 w 328"/>
                <a:gd name="T121" fmla="*/ 242 h 484"/>
                <a:gd name="T122" fmla="*/ 314 w 328"/>
                <a:gd name="T123" fmla="*/ 24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484">
                  <a:moveTo>
                    <a:pt x="211" y="338"/>
                  </a:moveTo>
                  <a:lnTo>
                    <a:pt x="207" y="338"/>
                  </a:lnTo>
                  <a:lnTo>
                    <a:pt x="205" y="338"/>
                  </a:lnTo>
                  <a:lnTo>
                    <a:pt x="203" y="336"/>
                  </a:lnTo>
                  <a:lnTo>
                    <a:pt x="201" y="336"/>
                  </a:lnTo>
                  <a:lnTo>
                    <a:pt x="201" y="338"/>
                  </a:lnTo>
                  <a:lnTo>
                    <a:pt x="203" y="338"/>
                  </a:lnTo>
                  <a:lnTo>
                    <a:pt x="205" y="340"/>
                  </a:lnTo>
                  <a:lnTo>
                    <a:pt x="205" y="340"/>
                  </a:lnTo>
                  <a:lnTo>
                    <a:pt x="205" y="342"/>
                  </a:lnTo>
                  <a:lnTo>
                    <a:pt x="209" y="344"/>
                  </a:lnTo>
                  <a:lnTo>
                    <a:pt x="211" y="344"/>
                  </a:lnTo>
                  <a:lnTo>
                    <a:pt x="211" y="342"/>
                  </a:lnTo>
                  <a:lnTo>
                    <a:pt x="211" y="342"/>
                  </a:lnTo>
                  <a:lnTo>
                    <a:pt x="211" y="340"/>
                  </a:lnTo>
                  <a:lnTo>
                    <a:pt x="213" y="340"/>
                  </a:lnTo>
                  <a:lnTo>
                    <a:pt x="211" y="338"/>
                  </a:lnTo>
                  <a:lnTo>
                    <a:pt x="211" y="338"/>
                  </a:lnTo>
                  <a:close/>
                  <a:moveTo>
                    <a:pt x="219" y="324"/>
                  </a:moveTo>
                  <a:lnTo>
                    <a:pt x="217" y="324"/>
                  </a:lnTo>
                  <a:lnTo>
                    <a:pt x="217" y="324"/>
                  </a:lnTo>
                  <a:lnTo>
                    <a:pt x="217" y="322"/>
                  </a:lnTo>
                  <a:lnTo>
                    <a:pt x="219" y="322"/>
                  </a:lnTo>
                  <a:lnTo>
                    <a:pt x="221" y="320"/>
                  </a:lnTo>
                  <a:lnTo>
                    <a:pt x="219" y="320"/>
                  </a:lnTo>
                  <a:lnTo>
                    <a:pt x="219" y="318"/>
                  </a:lnTo>
                  <a:lnTo>
                    <a:pt x="219" y="318"/>
                  </a:lnTo>
                  <a:lnTo>
                    <a:pt x="217" y="316"/>
                  </a:lnTo>
                  <a:lnTo>
                    <a:pt x="215" y="316"/>
                  </a:lnTo>
                  <a:lnTo>
                    <a:pt x="213" y="316"/>
                  </a:lnTo>
                  <a:lnTo>
                    <a:pt x="213" y="318"/>
                  </a:lnTo>
                  <a:lnTo>
                    <a:pt x="213" y="318"/>
                  </a:lnTo>
                  <a:lnTo>
                    <a:pt x="213" y="320"/>
                  </a:lnTo>
                  <a:lnTo>
                    <a:pt x="213" y="322"/>
                  </a:lnTo>
                  <a:lnTo>
                    <a:pt x="215" y="322"/>
                  </a:lnTo>
                  <a:lnTo>
                    <a:pt x="213" y="322"/>
                  </a:lnTo>
                  <a:lnTo>
                    <a:pt x="213" y="322"/>
                  </a:lnTo>
                  <a:lnTo>
                    <a:pt x="211" y="322"/>
                  </a:lnTo>
                  <a:lnTo>
                    <a:pt x="213" y="324"/>
                  </a:lnTo>
                  <a:lnTo>
                    <a:pt x="213" y="326"/>
                  </a:lnTo>
                  <a:lnTo>
                    <a:pt x="213" y="326"/>
                  </a:lnTo>
                  <a:lnTo>
                    <a:pt x="213" y="328"/>
                  </a:lnTo>
                  <a:lnTo>
                    <a:pt x="213" y="328"/>
                  </a:lnTo>
                  <a:lnTo>
                    <a:pt x="217" y="328"/>
                  </a:lnTo>
                  <a:lnTo>
                    <a:pt x="219" y="328"/>
                  </a:lnTo>
                  <a:lnTo>
                    <a:pt x="221" y="326"/>
                  </a:lnTo>
                  <a:lnTo>
                    <a:pt x="221" y="324"/>
                  </a:lnTo>
                  <a:lnTo>
                    <a:pt x="219" y="324"/>
                  </a:lnTo>
                  <a:close/>
                  <a:moveTo>
                    <a:pt x="244" y="293"/>
                  </a:moveTo>
                  <a:lnTo>
                    <a:pt x="242" y="291"/>
                  </a:lnTo>
                  <a:lnTo>
                    <a:pt x="240" y="291"/>
                  </a:lnTo>
                  <a:lnTo>
                    <a:pt x="236" y="291"/>
                  </a:lnTo>
                  <a:lnTo>
                    <a:pt x="234" y="293"/>
                  </a:lnTo>
                  <a:lnTo>
                    <a:pt x="234" y="295"/>
                  </a:lnTo>
                  <a:lnTo>
                    <a:pt x="234" y="297"/>
                  </a:lnTo>
                  <a:lnTo>
                    <a:pt x="234" y="297"/>
                  </a:lnTo>
                  <a:lnTo>
                    <a:pt x="234" y="299"/>
                  </a:lnTo>
                  <a:lnTo>
                    <a:pt x="232" y="299"/>
                  </a:lnTo>
                  <a:lnTo>
                    <a:pt x="232" y="299"/>
                  </a:lnTo>
                  <a:lnTo>
                    <a:pt x="232" y="301"/>
                  </a:lnTo>
                  <a:lnTo>
                    <a:pt x="232" y="305"/>
                  </a:lnTo>
                  <a:lnTo>
                    <a:pt x="232" y="307"/>
                  </a:lnTo>
                  <a:lnTo>
                    <a:pt x="232" y="307"/>
                  </a:lnTo>
                  <a:lnTo>
                    <a:pt x="232" y="307"/>
                  </a:lnTo>
                  <a:lnTo>
                    <a:pt x="234" y="307"/>
                  </a:lnTo>
                  <a:lnTo>
                    <a:pt x="234" y="310"/>
                  </a:lnTo>
                  <a:lnTo>
                    <a:pt x="234" y="310"/>
                  </a:lnTo>
                  <a:lnTo>
                    <a:pt x="234" y="310"/>
                  </a:lnTo>
                  <a:lnTo>
                    <a:pt x="234" y="312"/>
                  </a:lnTo>
                  <a:lnTo>
                    <a:pt x="238" y="312"/>
                  </a:lnTo>
                  <a:lnTo>
                    <a:pt x="238" y="314"/>
                  </a:lnTo>
                  <a:lnTo>
                    <a:pt x="240" y="314"/>
                  </a:lnTo>
                  <a:lnTo>
                    <a:pt x="240" y="312"/>
                  </a:lnTo>
                  <a:lnTo>
                    <a:pt x="240" y="312"/>
                  </a:lnTo>
                  <a:lnTo>
                    <a:pt x="242" y="314"/>
                  </a:lnTo>
                  <a:lnTo>
                    <a:pt x="242" y="314"/>
                  </a:lnTo>
                  <a:lnTo>
                    <a:pt x="244" y="312"/>
                  </a:lnTo>
                  <a:lnTo>
                    <a:pt x="244" y="310"/>
                  </a:lnTo>
                  <a:lnTo>
                    <a:pt x="244" y="310"/>
                  </a:lnTo>
                  <a:lnTo>
                    <a:pt x="242" y="307"/>
                  </a:lnTo>
                  <a:lnTo>
                    <a:pt x="240" y="307"/>
                  </a:lnTo>
                  <a:lnTo>
                    <a:pt x="240" y="303"/>
                  </a:lnTo>
                  <a:lnTo>
                    <a:pt x="242" y="303"/>
                  </a:lnTo>
                  <a:lnTo>
                    <a:pt x="244" y="305"/>
                  </a:lnTo>
                  <a:lnTo>
                    <a:pt x="246" y="303"/>
                  </a:lnTo>
                  <a:lnTo>
                    <a:pt x="250" y="301"/>
                  </a:lnTo>
                  <a:lnTo>
                    <a:pt x="250" y="299"/>
                  </a:lnTo>
                  <a:lnTo>
                    <a:pt x="248" y="297"/>
                  </a:lnTo>
                  <a:lnTo>
                    <a:pt x="244" y="293"/>
                  </a:lnTo>
                  <a:close/>
                  <a:moveTo>
                    <a:pt x="326" y="223"/>
                  </a:moveTo>
                  <a:lnTo>
                    <a:pt x="326" y="219"/>
                  </a:lnTo>
                  <a:lnTo>
                    <a:pt x="324" y="219"/>
                  </a:lnTo>
                  <a:lnTo>
                    <a:pt x="324" y="219"/>
                  </a:lnTo>
                  <a:lnTo>
                    <a:pt x="324" y="219"/>
                  </a:lnTo>
                  <a:lnTo>
                    <a:pt x="324" y="219"/>
                  </a:lnTo>
                  <a:lnTo>
                    <a:pt x="324" y="219"/>
                  </a:lnTo>
                  <a:lnTo>
                    <a:pt x="324" y="219"/>
                  </a:lnTo>
                  <a:lnTo>
                    <a:pt x="320" y="217"/>
                  </a:lnTo>
                  <a:lnTo>
                    <a:pt x="320" y="217"/>
                  </a:lnTo>
                  <a:lnTo>
                    <a:pt x="318" y="217"/>
                  </a:lnTo>
                  <a:lnTo>
                    <a:pt x="322" y="221"/>
                  </a:lnTo>
                  <a:lnTo>
                    <a:pt x="322" y="223"/>
                  </a:lnTo>
                  <a:lnTo>
                    <a:pt x="320" y="223"/>
                  </a:lnTo>
                  <a:lnTo>
                    <a:pt x="320" y="221"/>
                  </a:lnTo>
                  <a:lnTo>
                    <a:pt x="318" y="219"/>
                  </a:lnTo>
                  <a:lnTo>
                    <a:pt x="316" y="217"/>
                  </a:lnTo>
                  <a:lnTo>
                    <a:pt x="316" y="219"/>
                  </a:lnTo>
                  <a:lnTo>
                    <a:pt x="316" y="219"/>
                  </a:lnTo>
                  <a:lnTo>
                    <a:pt x="316" y="219"/>
                  </a:lnTo>
                  <a:lnTo>
                    <a:pt x="316" y="221"/>
                  </a:lnTo>
                  <a:lnTo>
                    <a:pt x="316" y="221"/>
                  </a:lnTo>
                  <a:lnTo>
                    <a:pt x="316" y="221"/>
                  </a:lnTo>
                  <a:lnTo>
                    <a:pt x="316" y="223"/>
                  </a:lnTo>
                  <a:lnTo>
                    <a:pt x="314" y="221"/>
                  </a:lnTo>
                  <a:lnTo>
                    <a:pt x="314" y="221"/>
                  </a:lnTo>
                  <a:lnTo>
                    <a:pt x="314" y="223"/>
                  </a:lnTo>
                  <a:lnTo>
                    <a:pt x="314" y="225"/>
                  </a:lnTo>
                  <a:lnTo>
                    <a:pt x="314" y="228"/>
                  </a:lnTo>
                  <a:lnTo>
                    <a:pt x="312" y="221"/>
                  </a:lnTo>
                  <a:lnTo>
                    <a:pt x="310" y="221"/>
                  </a:lnTo>
                  <a:lnTo>
                    <a:pt x="307" y="219"/>
                  </a:lnTo>
                  <a:lnTo>
                    <a:pt x="307" y="219"/>
                  </a:lnTo>
                  <a:lnTo>
                    <a:pt x="307" y="217"/>
                  </a:lnTo>
                  <a:lnTo>
                    <a:pt x="307" y="217"/>
                  </a:lnTo>
                  <a:lnTo>
                    <a:pt x="312" y="219"/>
                  </a:lnTo>
                  <a:lnTo>
                    <a:pt x="312" y="219"/>
                  </a:lnTo>
                  <a:lnTo>
                    <a:pt x="314" y="217"/>
                  </a:lnTo>
                  <a:lnTo>
                    <a:pt x="314" y="217"/>
                  </a:lnTo>
                  <a:lnTo>
                    <a:pt x="314" y="215"/>
                  </a:lnTo>
                  <a:lnTo>
                    <a:pt x="312" y="215"/>
                  </a:lnTo>
                  <a:lnTo>
                    <a:pt x="312" y="213"/>
                  </a:lnTo>
                  <a:lnTo>
                    <a:pt x="314" y="213"/>
                  </a:lnTo>
                  <a:lnTo>
                    <a:pt x="314" y="213"/>
                  </a:lnTo>
                  <a:lnTo>
                    <a:pt x="316" y="215"/>
                  </a:lnTo>
                  <a:lnTo>
                    <a:pt x="318" y="213"/>
                  </a:lnTo>
                  <a:lnTo>
                    <a:pt x="318" y="211"/>
                  </a:lnTo>
                  <a:lnTo>
                    <a:pt x="318" y="209"/>
                  </a:lnTo>
                  <a:lnTo>
                    <a:pt x="318" y="209"/>
                  </a:lnTo>
                  <a:lnTo>
                    <a:pt x="316" y="207"/>
                  </a:lnTo>
                  <a:lnTo>
                    <a:pt x="314" y="205"/>
                  </a:lnTo>
                  <a:lnTo>
                    <a:pt x="314" y="205"/>
                  </a:lnTo>
                  <a:lnTo>
                    <a:pt x="312" y="205"/>
                  </a:lnTo>
                  <a:lnTo>
                    <a:pt x="310" y="203"/>
                  </a:lnTo>
                  <a:lnTo>
                    <a:pt x="310" y="203"/>
                  </a:lnTo>
                  <a:lnTo>
                    <a:pt x="310" y="201"/>
                  </a:lnTo>
                  <a:lnTo>
                    <a:pt x="307" y="199"/>
                  </a:lnTo>
                  <a:lnTo>
                    <a:pt x="307" y="197"/>
                  </a:lnTo>
                  <a:lnTo>
                    <a:pt x="305" y="197"/>
                  </a:lnTo>
                  <a:lnTo>
                    <a:pt x="305" y="197"/>
                  </a:lnTo>
                  <a:lnTo>
                    <a:pt x="305" y="197"/>
                  </a:lnTo>
                  <a:lnTo>
                    <a:pt x="303" y="197"/>
                  </a:lnTo>
                  <a:lnTo>
                    <a:pt x="303" y="195"/>
                  </a:lnTo>
                  <a:lnTo>
                    <a:pt x="303" y="195"/>
                  </a:lnTo>
                  <a:lnTo>
                    <a:pt x="301" y="195"/>
                  </a:lnTo>
                  <a:lnTo>
                    <a:pt x="301" y="193"/>
                  </a:lnTo>
                  <a:lnTo>
                    <a:pt x="301" y="193"/>
                  </a:lnTo>
                  <a:lnTo>
                    <a:pt x="299" y="195"/>
                  </a:lnTo>
                  <a:lnTo>
                    <a:pt x="299" y="195"/>
                  </a:lnTo>
                  <a:lnTo>
                    <a:pt x="299" y="193"/>
                  </a:lnTo>
                  <a:lnTo>
                    <a:pt x="297" y="193"/>
                  </a:lnTo>
                  <a:lnTo>
                    <a:pt x="295" y="193"/>
                  </a:lnTo>
                  <a:lnTo>
                    <a:pt x="293" y="193"/>
                  </a:lnTo>
                  <a:lnTo>
                    <a:pt x="293" y="193"/>
                  </a:lnTo>
                  <a:lnTo>
                    <a:pt x="293" y="193"/>
                  </a:lnTo>
                  <a:lnTo>
                    <a:pt x="293" y="195"/>
                  </a:lnTo>
                  <a:lnTo>
                    <a:pt x="293" y="195"/>
                  </a:lnTo>
                  <a:lnTo>
                    <a:pt x="293" y="197"/>
                  </a:lnTo>
                  <a:lnTo>
                    <a:pt x="291" y="199"/>
                  </a:lnTo>
                  <a:lnTo>
                    <a:pt x="287" y="199"/>
                  </a:lnTo>
                  <a:lnTo>
                    <a:pt x="285" y="197"/>
                  </a:lnTo>
                  <a:lnTo>
                    <a:pt x="281" y="193"/>
                  </a:lnTo>
                  <a:lnTo>
                    <a:pt x="277" y="191"/>
                  </a:lnTo>
                  <a:lnTo>
                    <a:pt x="275" y="189"/>
                  </a:lnTo>
                  <a:lnTo>
                    <a:pt x="275" y="187"/>
                  </a:lnTo>
                  <a:lnTo>
                    <a:pt x="275" y="185"/>
                  </a:lnTo>
                  <a:lnTo>
                    <a:pt x="277" y="182"/>
                  </a:lnTo>
                  <a:lnTo>
                    <a:pt x="275" y="178"/>
                  </a:lnTo>
                  <a:lnTo>
                    <a:pt x="269" y="172"/>
                  </a:lnTo>
                  <a:lnTo>
                    <a:pt x="267" y="168"/>
                  </a:lnTo>
                  <a:lnTo>
                    <a:pt x="269" y="166"/>
                  </a:lnTo>
                  <a:lnTo>
                    <a:pt x="271" y="164"/>
                  </a:lnTo>
                  <a:lnTo>
                    <a:pt x="271" y="164"/>
                  </a:lnTo>
                  <a:lnTo>
                    <a:pt x="271" y="160"/>
                  </a:lnTo>
                  <a:lnTo>
                    <a:pt x="269" y="158"/>
                  </a:lnTo>
                  <a:lnTo>
                    <a:pt x="267" y="156"/>
                  </a:lnTo>
                  <a:lnTo>
                    <a:pt x="264" y="156"/>
                  </a:lnTo>
                  <a:lnTo>
                    <a:pt x="262" y="158"/>
                  </a:lnTo>
                  <a:lnTo>
                    <a:pt x="260" y="158"/>
                  </a:lnTo>
                  <a:lnTo>
                    <a:pt x="254" y="158"/>
                  </a:lnTo>
                  <a:lnTo>
                    <a:pt x="250" y="158"/>
                  </a:lnTo>
                  <a:lnTo>
                    <a:pt x="248" y="158"/>
                  </a:lnTo>
                  <a:lnTo>
                    <a:pt x="246" y="156"/>
                  </a:lnTo>
                  <a:lnTo>
                    <a:pt x="246" y="156"/>
                  </a:lnTo>
                  <a:lnTo>
                    <a:pt x="244" y="154"/>
                  </a:lnTo>
                  <a:lnTo>
                    <a:pt x="244" y="154"/>
                  </a:lnTo>
                  <a:lnTo>
                    <a:pt x="244" y="154"/>
                  </a:lnTo>
                  <a:lnTo>
                    <a:pt x="244" y="156"/>
                  </a:lnTo>
                  <a:lnTo>
                    <a:pt x="242" y="156"/>
                  </a:lnTo>
                  <a:lnTo>
                    <a:pt x="242" y="156"/>
                  </a:lnTo>
                  <a:lnTo>
                    <a:pt x="240" y="156"/>
                  </a:lnTo>
                  <a:lnTo>
                    <a:pt x="238" y="156"/>
                  </a:lnTo>
                  <a:lnTo>
                    <a:pt x="238" y="154"/>
                  </a:lnTo>
                  <a:lnTo>
                    <a:pt x="236" y="150"/>
                  </a:lnTo>
                  <a:lnTo>
                    <a:pt x="236" y="148"/>
                  </a:lnTo>
                  <a:lnTo>
                    <a:pt x="236" y="146"/>
                  </a:lnTo>
                  <a:lnTo>
                    <a:pt x="236" y="144"/>
                  </a:lnTo>
                  <a:lnTo>
                    <a:pt x="236" y="141"/>
                  </a:lnTo>
                  <a:lnTo>
                    <a:pt x="236" y="141"/>
                  </a:lnTo>
                  <a:lnTo>
                    <a:pt x="234" y="139"/>
                  </a:lnTo>
                  <a:lnTo>
                    <a:pt x="234" y="137"/>
                  </a:lnTo>
                  <a:lnTo>
                    <a:pt x="234" y="135"/>
                  </a:lnTo>
                  <a:lnTo>
                    <a:pt x="234" y="133"/>
                  </a:lnTo>
                  <a:lnTo>
                    <a:pt x="234" y="133"/>
                  </a:lnTo>
                  <a:lnTo>
                    <a:pt x="234" y="131"/>
                  </a:lnTo>
                  <a:lnTo>
                    <a:pt x="234" y="131"/>
                  </a:lnTo>
                  <a:lnTo>
                    <a:pt x="232" y="131"/>
                  </a:lnTo>
                  <a:lnTo>
                    <a:pt x="232" y="129"/>
                  </a:lnTo>
                  <a:lnTo>
                    <a:pt x="232" y="129"/>
                  </a:lnTo>
                  <a:lnTo>
                    <a:pt x="228" y="115"/>
                  </a:lnTo>
                  <a:lnTo>
                    <a:pt x="223" y="103"/>
                  </a:lnTo>
                  <a:lnTo>
                    <a:pt x="219" y="88"/>
                  </a:lnTo>
                  <a:lnTo>
                    <a:pt x="215" y="76"/>
                  </a:lnTo>
                  <a:lnTo>
                    <a:pt x="211" y="62"/>
                  </a:lnTo>
                  <a:lnTo>
                    <a:pt x="207" y="49"/>
                  </a:lnTo>
                  <a:lnTo>
                    <a:pt x="203" y="35"/>
                  </a:lnTo>
                  <a:lnTo>
                    <a:pt x="199" y="23"/>
                  </a:lnTo>
                  <a:lnTo>
                    <a:pt x="197" y="19"/>
                  </a:lnTo>
                  <a:lnTo>
                    <a:pt x="197" y="19"/>
                  </a:lnTo>
                  <a:lnTo>
                    <a:pt x="193" y="16"/>
                  </a:lnTo>
                  <a:lnTo>
                    <a:pt x="191" y="16"/>
                  </a:lnTo>
                  <a:lnTo>
                    <a:pt x="189" y="14"/>
                  </a:lnTo>
                  <a:lnTo>
                    <a:pt x="185" y="12"/>
                  </a:lnTo>
                  <a:lnTo>
                    <a:pt x="183" y="12"/>
                  </a:lnTo>
                  <a:lnTo>
                    <a:pt x="183" y="10"/>
                  </a:lnTo>
                  <a:lnTo>
                    <a:pt x="183" y="10"/>
                  </a:lnTo>
                  <a:lnTo>
                    <a:pt x="178" y="8"/>
                  </a:lnTo>
                  <a:lnTo>
                    <a:pt x="174" y="6"/>
                  </a:lnTo>
                  <a:lnTo>
                    <a:pt x="168" y="4"/>
                  </a:lnTo>
                  <a:lnTo>
                    <a:pt x="168" y="4"/>
                  </a:lnTo>
                  <a:lnTo>
                    <a:pt x="164" y="4"/>
                  </a:lnTo>
                  <a:lnTo>
                    <a:pt x="164" y="4"/>
                  </a:lnTo>
                  <a:lnTo>
                    <a:pt x="162" y="2"/>
                  </a:lnTo>
                  <a:lnTo>
                    <a:pt x="160" y="0"/>
                  </a:lnTo>
                  <a:lnTo>
                    <a:pt x="156" y="0"/>
                  </a:lnTo>
                  <a:lnTo>
                    <a:pt x="152" y="0"/>
                  </a:lnTo>
                  <a:lnTo>
                    <a:pt x="148" y="2"/>
                  </a:lnTo>
                  <a:lnTo>
                    <a:pt x="148" y="6"/>
                  </a:lnTo>
                  <a:lnTo>
                    <a:pt x="148" y="8"/>
                  </a:lnTo>
                  <a:lnTo>
                    <a:pt x="148" y="8"/>
                  </a:lnTo>
                  <a:lnTo>
                    <a:pt x="148" y="8"/>
                  </a:lnTo>
                  <a:lnTo>
                    <a:pt x="146" y="10"/>
                  </a:lnTo>
                  <a:lnTo>
                    <a:pt x="146" y="10"/>
                  </a:lnTo>
                  <a:lnTo>
                    <a:pt x="144" y="10"/>
                  </a:lnTo>
                  <a:lnTo>
                    <a:pt x="142" y="10"/>
                  </a:lnTo>
                  <a:lnTo>
                    <a:pt x="140" y="10"/>
                  </a:lnTo>
                  <a:lnTo>
                    <a:pt x="137" y="10"/>
                  </a:lnTo>
                  <a:lnTo>
                    <a:pt x="135" y="12"/>
                  </a:lnTo>
                  <a:lnTo>
                    <a:pt x="133" y="14"/>
                  </a:lnTo>
                  <a:lnTo>
                    <a:pt x="131" y="16"/>
                  </a:lnTo>
                  <a:lnTo>
                    <a:pt x="131" y="19"/>
                  </a:lnTo>
                  <a:lnTo>
                    <a:pt x="129" y="21"/>
                  </a:lnTo>
                  <a:lnTo>
                    <a:pt x="127" y="21"/>
                  </a:lnTo>
                  <a:lnTo>
                    <a:pt x="125" y="21"/>
                  </a:lnTo>
                  <a:lnTo>
                    <a:pt x="121" y="23"/>
                  </a:lnTo>
                  <a:lnTo>
                    <a:pt x="113" y="31"/>
                  </a:lnTo>
                  <a:lnTo>
                    <a:pt x="113" y="31"/>
                  </a:lnTo>
                  <a:lnTo>
                    <a:pt x="101" y="29"/>
                  </a:lnTo>
                  <a:lnTo>
                    <a:pt x="99" y="27"/>
                  </a:lnTo>
                  <a:lnTo>
                    <a:pt x="99" y="25"/>
                  </a:lnTo>
                  <a:lnTo>
                    <a:pt x="97" y="25"/>
                  </a:lnTo>
                  <a:lnTo>
                    <a:pt x="97" y="21"/>
                  </a:lnTo>
                  <a:lnTo>
                    <a:pt x="94" y="14"/>
                  </a:lnTo>
                  <a:lnTo>
                    <a:pt x="94" y="12"/>
                  </a:lnTo>
                  <a:lnTo>
                    <a:pt x="92" y="10"/>
                  </a:lnTo>
                  <a:lnTo>
                    <a:pt x="80" y="10"/>
                  </a:lnTo>
                  <a:lnTo>
                    <a:pt x="80" y="12"/>
                  </a:lnTo>
                  <a:lnTo>
                    <a:pt x="80" y="12"/>
                  </a:lnTo>
                  <a:lnTo>
                    <a:pt x="78" y="14"/>
                  </a:lnTo>
                  <a:lnTo>
                    <a:pt x="74" y="25"/>
                  </a:lnTo>
                  <a:lnTo>
                    <a:pt x="70" y="35"/>
                  </a:lnTo>
                  <a:lnTo>
                    <a:pt x="66" y="47"/>
                  </a:lnTo>
                  <a:lnTo>
                    <a:pt x="62" y="57"/>
                  </a:lnTo>
                  <a:lnTo>
                    <a:pt x="58" y="68"/>
                  </a:lnTo>
                  <a:lnTo>
                    <a:pt x="54" y="78"/>
                  </a:lnTo>
                  <a:lnTo>
                    <a:pt x="49" y="90"/>
                  </a:lnTo>
                  <a:lnTo>
                    <a:pt x="45" y="100"/>
                  </a:lnTo>
                  <a:lnTo>
                    <a:pt x="43" y="103"/>
                  </a:lnTo>
                  <a:lnTo>
                    <a:pt x="43" y="107"/>
                  </a:lnTo>
                  <a:lnTo>
                    <a:pt x="45" y="113"/>
                  </a:lnTo>
                  <a:lnTo>
                    <a:pt x="45" y="123"/>
                  </a:lnTo>
                  <a:lnTo>
                    <a:pt x="47" y="129"/>
                  </a:lnTo>
                  <a:lnTo>
                    <a:pt x="47" y="133"/>
                  </a:lnTo>
                  <a:lnTo>
                    <a:pt x="43" y="139"/>
                  </a:lnTo>
                  <a:lnTo>
                    <a:pt x="41" y="139"/>
                  </a:lnTo>
                  <a:lnTo>
                    <a:pt x="39" y="141"/>
                  </a:lnTo>
                  <a:lnTo>
                    <a:pt x="39" y="144"/>
                  </a:lnTo>
                  <a:lnTo>
                    <a:pt x="41" y="146"/>
                  </a:lnTo>
                  <a:lnTo>
                    <a:pt x="41" y="146"/>
                  </a:lnTo>
                  <a:lnTo>
                    <a:pt x="39" y="148"/>
                  </a:lnTo>
                  <a:lnTo>
                    <a:pt x="39" y="150"/>
                  </a:lnTo>
                  <a:lnTo>
                    <a:pt x="37" y="154"/>
                  </a:lnTo>
                  <a:lnTo>
                    <a:pt x="37" y="158"/>
                  </a:lnTo>
                  <a:lnTo>
                    <a:pt x="37" y="160"/>
                  </a:lnTo>
                  <a:lnTo>
                    <a:pt x="39" y="160"/>
                  </a:lnTo>
                  <a:lnTo>
                    <a:pt x="41" y="162"/>
                  </a:lnTo>
                  <a:lnTo>
                    <a:pt x="41" y="164"/>
                  </a:lnTo>
                  <a:lnTo>
                    <a:pt x="41" y="166"/>
                  </a:lnTo>
                  <a:lnTo>
                    <a:pt x="41" y="168"/>
                  </a:lnTo>
                  <a:lnTo>
                    <a:pt x="39" y="170"/>
                  </a:lnTo>
                  <a:lnTo>
                    <a:pt x="39" y="172"/>
                  </a:lnTo>
                  <a:lnTo>
                    <a:pt x="39" y="172"/>
                  </a:lnTo>
                  <a:lnTo>
                    <a:pt x="39" y="172"/>
                  </a:lnTo>
                  <a:lnTo>
                    <a:pt x="39" y="172"/>
                  </a:lnTo>
                  <a:lnTo>
                    <a:pt x="39" y="172"/>
                  </a:lnTo>
                  <a:lnTo>
                    <a:pt x="41" y="174"/>
                  </a:lnTo>
                  <a:lnTo>
                    <a:pt x="41" y="174"/>
                  </a:lnTo>
                  <a:lnTo>
                    <a:pt x="41" y="174"/>
                  </a:lnTo>
                  <a:lnTo>
                    <a:pt x="39" y="174"/>
                  </a:lnTo>
                  <a:lnTo>
                    <a:pt x="39" y="176"/>
                  </a:lnTo>
                  <a:lnTo>
                    <a:pt x="41" y="180"/>
                  </a:lnTo>
                  <a:lnTo>
                    <a:pt x="41" y="180"/>
                  </a:lnTo>
                  <a:lnTo>
                    <a:pt x="41" y="182"/>
                  </a:lnTo>
                  <a:lnTo>
                    <a:pt x="43" y="182"/>
                  </a:lnTo>
                  <a:lnTo>
                    <a:pt x="45" y="182"/>
                  </a:lnTo>
                  <a:lnTo>
                    <a:pt x="45" y="182"/>
                  </a:lnTo>
                  <a:lnTo>
                    <a:pt x="47" y="187"/>
                  </a:lnTo>
                  <a:lnTo>
                    <a:pt x="45" y="191"/>
                  </a:lnTo>
                  <a:lnTo>
                    <a:pt x="43" y="193"/>
                  </a:lnTo>
                  <a:lnTo>
                    <a:pt x="39" y="199"/>
                  </a:lnTo>
                  <a:lnTo>
                    <a:pt x="39" y="201"/>
                  </a:lnTo>
                  <a:lnTo>
                    <a:pt x="39" y="201"/>
                  </a:lnTo>
                  <a:lnTo>
                    <a:pt x="39" y="203"/>
                  </a:lnTo>
                  <a:lnTo>
                    <a:pt x="39" y="203"/>
                  </a:lnTo>
                  <a:lnTo>
                    <a:pt x="39" y="203"/>
                  </a:lnTo>
                  <a:lnTo>
                    <a:pt x="39" y="205"/>
                  </a:lnTo>
                  <a:lnTo>
                    <a:pt x="41" y="207"/>
                  </a:lnTo>
                  <a:lnTo>
                    <a:pt x="41" y="209"/>
                  </a:lnTo>
                  <a:lnTo>
                    <a:pt x="41" y="209"/>
                  </a:lnTo>
                  <a:lnTo>
                    <a:pt x="39" y="211"/>
                  </a:lnTo>
                  <a:lnTo>
                    <a:pt x="39" y="211"/>
                  </a:lnTo>
                  <a:lnTo>
                    <a:pt x="37" y="213"/>
                  </a:lnTo>
                  <a:lnTo>
                    <a:pt x="35" y="213"/>
                  </a:lnTo>
                  <a:lnTo>
                    <a:pt x="33" y="215"/>
                  </a:lnTo>
                  <a:lnTo>
                    <a:pt x="31" y="219"/>
                  </a:lnTo>
                  <a:lnTo>
                    <a:pt x="29" y="219"/>
                  </a:lnTo>
                  <a:lnTo>
                    <a:pt x="25" y="230"/>
                  </a:lnTo>
                  <a:lnTo>
                    <a:pt x="23" y="238"/>
                  </a:lnTo>
                  <a:lnTo>
                    <a:pt x="23" y="240"/>
                  </a:lnTo>
                  <a:lnTo>
                    <a:pt x="25" y="242"/>
                  </a:lnTo>
                  <a:lnTo>
                    <a:pt x="25" y="242"/>
                  </a:lnTo>
                  <a:lnTo>
                    <a:pt x="29" y="244"/>
                  </a:lnTo>
                  <a:lnTo>
                    <a:pt x="31" y="244"/>
                  </a:lnTo>
                  <a:lnTo>
                    <a:pt x="31" y="246"/>
                  </a:lnTo>
                  <a:lnTo>
                    <a:pt x="31" y="248"/>
                  </a:lnTo>
                  <a:lnTo>
                    <a:pt x="29" y="248"/>
                  </a:lnTo>
                  <a:lnTo>
                    <a:pt x="29" y="248"/>
                  </a:lnTo>
                  <a:lnTo>
                    <a:pt x="27" y="248"/>
                  </a:lnTo>
                  <a:lnTo>
                    <a:pt x="23" y="246"/>
                  </a:lnTo>
                  <a:lnTo>
                    <a:pt x="21" y="246"/>
                  </a:lnTo>
                  <a:lnTo>
                    <a:pt x="19" y="246"/>
                  </a:lnTo>
                  <a:lnTo>
                    <a:pt x="19" y="248"/>
                  </a:lnTo>
                  <a:lnTo>
                    <a:pt x="19" y="250"/>
                  </a:lnTo>
                  <a:lnTo>
                    <a:pt x="19" y="252"/>
                  </a:lnTo>
                  <a:lnTo>
                    <a:pt x="19" y="254"/>
                  </a:lnTo>
                  <a:lnTo>
                    <a:pt x="19" y="258"/>
                  </a:lnTo>
                  <a:lnTo>
                    <a:pt x="21" y="260"/>
                  </a:lnTo>
                  <a:lnTo>
                    <a:pt x="19" y="260"/>
                  </a:lnTo>
                  <a:lnTo>
                    <a:pt x="19" y="262"/>
                  </a:lnTo>
                  <a:lnTo>
                    <a:pt x="19" y="262"/>
                  </a:lnTo>
                  <a:lnTo>
                    <a:pt x="19" y="264"/>
                  </a:lnTo>
                  <a:lnTo>
                    <a:pt x="19" y="266"/>
                  </a:lnTo>
                  <a:lnTo>
                    <a:pt x="19" y="266"/>
                  </a:lnTo>
                  <a:lnTo>
                    <a:pt x="17" y="269"/>
                  </a:lnTo>
                  <a:lnTo>
                    <a:pt x="17" y="266"/>
                  </a:lnTo>
                  <a:lnTo>
                    <a:pt x="10" y="260"/>
                  </a:lnTo>
                  <a:lnTo>
                    <a:pt x="8" y="258"/>
                  </a:lnTo>
                  <a:lnTo>
                    <a:pt x="6" y="258"/>
                  </a:lnTo>
                  <a:lnTo>
                    <a:pt x="4" y="260"/>
                  </a:lnTo>
                  <a:lnTo>
                    <a:pt x="4" y="260"/>
                  </a:lnTo>
                  <a:lnTo>
                    <a:pt x="4" y="262"/>
                  </a:lnTo>
                  <a:lnTo>
                    <a:pt x="2" y="264"/>
                  </a:lnTo>
                  <a:lnTo>
                    <a:pt x="2" y="264"/>
                  </a:lnTo>
                  <a:lnTo>
                    <a:pt x="0" y="264"/>
                  </a:lnTo>
                  <a:lnTo>
                    <a:pt x="2" y="271"/>
                  </a:lnTo>
                  <a:lnTo>
                    <a:pt x="4" y="277"/>
                  </a:lnTo>
                  <a:lnTo>
                    <a:pt x="6" y="281"/>
                  </a:lnTo>
                  <a:lnTo>
                    <a:pt x="8" y="287"/>
                  </a:lnTo>
                  <a:lnTo>
                    <a:pt x="10" y="291"/>
                  </a:lnTo>
                  <a:lnTo>
                    <a:pt x="13" y="303"/>
                  </a:lnTo>
                  <a:lnTo>
                    <a:pt x="15" y="307"/>
                  </a:lnTo>
                  <a:lnTo>
                    <a:pt x="17" y="314"/>
                  </a:lnTo>
                  <a:lnTo>
                    <a:pt x="19" y="318"/>
                  </a:lnTo>
                  <a:lnTo>
                    <a:pt x="21" y="324"/>
                  </a:lnTo>
                  <a:lnTo>
                    <a:pt x="23" y="330"/>
                  </a:lnTo>
                  <a:lnTo>
                    <a:pt x="23" y="334"/>
                  </a:lnTo>
                  <a:lnTo>
                    <a:pt x="25" y="340"/>
                  </a:lnTo>
                  <a:lnTo>
                    <a:pt x="27" y="344"/>
                  </a:lnTo>
                  <a:lnTo>
                    <a:pt x="29" y="351"/>
                  </a:lnTo>
                  <a:lnTo>
                    <a:pt x="31" y="357"/>
                  </a:lnTo>
                  <a:lnTo>
                    <a:pt x="33" y="361"/>
                  </a:lnTo>
                  <a:lnTo>
                    <a:pt x="35" y="367"/>
                  </a:lnTo>
                  <a:lnTo>
                    <a:pt x="35" y="371"/>
                  </a:lnTo>
                  <a:lnTo>
                    <a:pt x="37" y="377"/>
                  </a:lnTo>
                  <a:lnTo>
                    <a:pt x="39" y="383"/>
                  </a:lnTo>
                  <a:lnTo>
                    <a:pt x="41" y="387"/>
                  </a:lnTo>
                  <a:lnTo>
                    <a:pt x="43" y="394"/>
                  </a:lnTo>
                  <a:lnTo>
                    <a:pt x="45" y="400"/>
                  </a:lnTo>
                  <a:lnTo>
                    <a:pt x="47" y="404"/>
                  </a:lnTo>
                  <a:lnTo>
                    <a:pt x="47" y="410"/>
                  </a:lnTo>
                  <a:lnTo>
                    <a:pt x="49" y="414"/>
                  </a:lnTo>
                  <a:lnTo>
                    <a:pt x="51" y="420"/>
                  </a:lnTo>
                  <a:lnTo>
                    <a:pt x="54" y="426"/>
                  </a:lnTo>
                  <a:lnTo>
                    <a:pt x="56" y="430"/>
                  </a:lnTo>
                  <a:lnTo>
                    <a:pt x="58" y="437"/>
                  </a:lnTo>
                  <a:lnTo>
                    <a:pt x="58" y="439"/>
                  </a:lnTo>
                  <a:lnTo>
                    <a:pt x="60" y="443"/>
                  </a:lnTo>
                  <a:lnTo>
                    <a:pt x="60" y="445"/>
                  </a:lnTo>
                  <a:lnTo>
                    <a:pt x="60" y="445"/>
                  </a:lnTo>
                  <a:lnTo>
                    <a:pt x="60" y="447"/>
                  </a:lnTo>
                  <a:lnTo>
                    <a:pt x="60" y="447"/>
                  </a:lnTo>
                  <a:lnTo>
                    <a:pt x="60" y="447"/>
                  </a:lnTo>
                  <a:lnTo>
                    <a:pt x="60" y="449"/>
                  </a:lnTo>
                  <a:lnTo>
                    <a:pt x="62" y="451"/>
                  </a:lnTo>
                  <a:lnTo>
                    <a:pt x="62" y="451"/>
                  </a:lnTo>
                  <a:lnTo>
                    <a:pt x="62" y="455"/>
                  </a:lnTo>
                  <a:lnTo>
                    <a:pt x="62" y="455"/>
                  </a:lnTo>
                  <a:lnTo>
                    <a:pt x="62" y="455"/>
                  </a:lnTo>
                  <a:lnTo>
                    <a:pt x="62" y="457"/>
                  </a:lnTo>
                  <a:lnTo>
                    <a:pt x="62" y="457"/>
                  </a:lnTo>
                  <a:lnTo>
                    <a:pt x="62" y="459"/>
                  </a:lnTo>
                  <a:lnTo>
                    <a:pt x="64" y="459"/>
                  </a:lnTo>
                  <a:lnTo>
                    <a:pt x="66" y="461"/>
                  </a:lnTo>
                  <a:lnTo>
                    <a:pt x="70" y="463"/>
                  </a:lnTo>
                  <a:lnTo>
                    <a:pt x="74" y="467"/>
                  </a:lnTo>
                  <a:lnTo>
                    <a:pt x="76" y="467"/>
                  </a:lnTo>
                  <a:lnTo>
                    <a:pt x="78" y="469"/>
                  </a:lnTo>
                  <a:lnTo>
                    <a:pt x="78" y="469"/>
                  </a:lnTo>
                  <a:lnTo>
                    <a:pt x="78" y="471"/>
                  </a:lnTo>
                  <a:lnTo>
                    <a:pt x="78" y="471"/>
                  </a:lnTo>
                  <a:lnTo>
                    <a:pt x="78" y="471"/>
                  </a:lnTo>
                  <a:lnTo>
                    <a:pt x="78" y="476"/>
                  </a:lnTo>
                  <a:lnTo>
                    <a:pt x="80" y="478"/>
                  </a:lnTo>
                  <a:lnTo>
                    <a:pt x="80" y="478"/>
                  </a:lnTo>
                  <a:lnTo>
                    <a:pt x="82" y="480"/>
                  </a:lnTo>
                  <a:lnTo>
                    <a:pt x="84" y="482"/>
                  </a:lnTo>
                  <a:lnTo>
                    <a:pt x="88" y="484"/>
                  </a:lnTo>
                  <a:lnTo>
                    <a:pt x="88" y="484"/>
                  </a:lnTo>
                  <a:lnTo>
                    <a:pt x="88" y="480"/>
                  </a:lnTo>
                  <a:lnTo>
                    <a:pt x="88" y="480"/>
                  </a:lnTo>
                  <a:lnTo>
                    <a:pt x="88" y="480"/>
                  </a:lnTo>
                  <a:lnTo>
                    <a:pt x="90" y="480"/>
                  </a:lnTo>
                  <a:lnTo>
                    <a:pt x="92" y="482"/>
                  </a:lnTo>
                  <a:lnTo>
                    <a:pt x="94" y="482"/>
                  </a:lnTo>
                  <a:lnTo>
                    <a:pt x="94" y="480"/>
                  </a:lnTo>
                  <a:lnTo>
                    <a:pt x="94" y="476"/>
                  </a:lnTo>
                  <a:lnTo>
                    <a:pt x="97" y="471"/>
                  </a:lnTo>
                  <a:lnTo>
                    <a:pt x="97" y="469"/>
                  </a:lnTo>
                  <a:lnTo>
                    <a:pt x="99" y="469"/>
                  </a:lnTo>
                  <a:lnTo>
                    <a:pt x="97" y="469"/>
                  </a:lnTo>
                  <a:lnTo>
                    <a:pt x="97" y="467"/>
                  </a:lnTo>
                  <a:lnTo>
                    <a:pt x="99" y="465"/>
                  </a:lnTo>
                  <a:lnTo>
                    <a:pt x="97" y="463"/>
                  </a:lnTo>
                  <a:lnTo>
                    <a:pt x="94" y="461"/>
                  </a:lnTo>
                  <a:lnTo>
                    <a:pt x="97" y="457"/>
                  </a:lnTo>
                  <a:lnTo>
                    <a:pt x="97" y="455"/>
                  </a:lnTo>
                  <a:lnTo>
                    <a:pt x="99" y="451"/>
                  </a:lnTo>
                  <a:lnTo>
                    <a:pt x="99" y="451"/>
                  </a:lnTo>
                  <a:lnTo>
                    <a:pt x="99" y="451"/>
                  </a:lnTo>
                  <a:lnTo>
                    <a:pt x="101" y="449"/>
                  </a:lnTo>
                  <a:lnTo>
                    <a:pt x="103" y="449"/>
                  </a:lnTo>
                  <a:lnTo>
                    <a:pt x="105" y="447"/>
                  </a:lnTo>
                  <a:lnTo>
                    <a:pt x="105" y="445"/>
                  </a:lnTo>
                  <a:lnTo>
                    <a:pt x="107" y="443"/>
                  </a:lnTo>
                  <a:lnTo>
                    <a:pt x="107" y="443"/>
                  </a:lnTo>
                  <a:lnTo>
                    <a:pt x="107" y="443"/>
                  </a:lnTo>
                  <a:lnTo>
                    <a:pt x="109" y="443"/>
                  </a:lnTo>
                  <a:lnTo>
                    <a:pt x="109" y="441"/>
                  </a:lnTo>
                  <a:lnTo>
                    <a:pt x="109" y="441"/>
                  </a:lnTo>
                  <a:lnTo>
                    <a:pt x="109" y="439"/>
                  </a:lnTo>
                  <a:lnTo>
                    <a:pt x="109" y="437"/>
                  </a:lnTo>
                  <a:lnTo>
                    <a:pt x="109" y="437"/>
                  </a:lnTo>
                  <a:lnTo>
                    <a:pt x="111" y="435"/>
                  </a:lnTo>
                  <a:lnTo>
                    <a:pt x="111" y="435"/>
                  </a:lnTo>
                  <a:lnTo>
                    <a:pt x="109" y="435"/>
                  </a:lnTo>
                  <a:lnTo>
                    <a:pt x="109" y="435"/>
                  </a:lnTo>
                  <a:lnTo>
                    <a:pt x="107" y="437"/>
                  </a:lnTo>
                  <a:lnTo>
                    <a:pt x="107" y="435"/>
                  </a:lnTo>
                  <a:lnTo>
                    <a:pt x="107" y="432"/>
                  </a:lnTo>
                  <a:lnTo>
                    <a:pt x="105" y="430"/>
                  </a:lnTo>
                  <a:lnTo>
                    <a:pt x="107" y="428"/>
                  </a:lnTo>
                  <a:lnTo>
                    <a:pt x="107" y="426"/>
                  </a:lnTo>
                  <a:lnTo>
                    <a:pt x="107" y="424"/>
                  </a:lnTo>
                  <a:lnTo>
                    <a:pt x="109" y="424"/>
                  </a:lnTo>
                  <a:lnTo>
                    <a:pt x="109" y="426"/>
                  </a:lnTo>
                  <a:lnTo>
                    <a:pt x="111" y="426"/>
                  </a:lnTo>
                  <a:lnTo>
                    <a:pt x="111" y="424"/>
                  </a:lnTo>
                  <a:lnTo>
                    <a:pt x="113" y="422"/>
                  </a:lnTo>
                  <a:lnTo>
                    <a:pt x="113" y="422"/>
                  </a:lnTo>
                  <a:lnTo>
                    <a:pt x="113" y="424"/>
                  </a:lnTo>
                  <a:lnTo>
                    <a:pt x="113" y="424"/>
                  </a:lnTo>
                  <a:lnTo>
                    <a:pt x="115" y="422"/>
                  </a:lnTo>
                  <a:lnTo>
                    <a:pt x="117" y="422"/>
                  </a:lnTo>
                  <a:lnTo>
                    <a:pt x="117" y="420"/>
                  </a:lnTo>
                  <a:lnTo>
                    <a:pt x="117" y="418"/>
                  </a:lnTo>
                  <a:lnTo>
                    <a:pt x="115" y="416"/>
                  </a:lnTo>
                  <a:lnTo>
                    <a:pt x="115" y="414"/>
                  </a:lnTo>
                  <a:lnTo>
                    <a:pt x="113" y="414"/>
                  </a:lnTo>
                  <a:lnTo>
                    <a:pt x="111" y="414"/>
                  </a:lnTo>
                  <a:lnTo>
                    <a:pt x="109" y="414"/>
                  </a:lnTo>
                  <a:lnTo>
                    <a:pt x="107" y="414"/>
                  </a:lnTo>
                  <a:lnTo>
                    <a:pt x="111" y="414"/>
                  </a:lnTo>
                  <a:lnTo>
                    <a:pt x="111" y="412"/>
                  </a:lnTo>
                  <a:lnTo>
                    <a:pt x="111" y="412"/>
                  </a:lnTo>
                  <a:lnTo>
                    <a:pt x="111" y="410"/>
                  </a:lnTo>
                  <a:lnTo>
                    <a:pt x="111" y="410"/>
                  </a:lnTo>
                  <a:lnTo>
                    <a:pt x="111" y="408"/>
                  </a:lnTo>
                  <a:lnTo>
                    <a:pt x="113" y="406"/>
                  </a:lnTo>
                  <a:lnTo>
                    <a:pt x="113" y="402"/>
                  </a:lnTo>
                  <a:lnTo>
                    <a:pt x="115" y="400"/>
                  </a:lnTo>
                  <a:lnTo>
                    <a:pt x="117" y="394"/>
                  </a:lnTo>
                  <a:lnTo>
                    <a:pt x="117" y="394"/>
                  </a:lnTo>
                  <a:lnTo>
                    <a:pt x="119" y="394"/>
                  </a:lnTo>
                  <a:lnTo>
                    <a:pt x="119" y="394"/>
                  </a:lnTo>
                  <a:lnTo>
                    <a:pt x="121" y="391"/>
                  </a:lnTo>
                  <a:lnTo>
                    <a:pt x="121" y="391"/>
                  </a:lnTo>
                  <a:lnTo>
                    <a:pt x="123" y="389"/>
                  </a:lnTo>
                  <a:lnTo>
                    <a:pt x="123" y="387"/>
                  </a:lnTo>
                  <a:lnTo>
                    <a:pt x="123" y="387"/>
                  </a:lnTo>
                  <a:lnTo>
                    <a:pt x="125" y="385"/>
                  </a:lnTo>
                  <a:lnTo>
                    <a:pt x="125" y="387"/>
                  </a:lnTo>
                  <a:lnTo>
                    <a:pt x="125" y="389"/>
                  </a:lnTo>
                  <a:lnTo>
                    <a:pt x="123" y="389"/>
                  </a:lnTo>
                  <a:lnTo>
                    <a:pt x="123" y="389"/>
                  </a:lnTo>
                  <a:lnTo>
                    <a:pt x="125" y="389"/>
                  </a:lnTo>
                  <a:lnTo>
                    <a:pt x="127" y="387"/>
                  </a:lnTo>
                  <a:lnTo>
                    <a:pt x="127" y="387"/>
                  </a:lnTo>
                  <a:lnTo>
                    <a:pt x="127" y="389"/>
                  </a:lnTo>
                  <a:lnTo>
                    <a:pt x="125" y="396"/>
                  </a:lnTo>
                  <a:lnTo>
                    <a:pt x="125" y="400"/>
                  </a:lnTo>
                  <a:lnTo>
                    <a:pt x="127" y="400"/>
                  </a:lnTo>
                  <a:lnTo>
                    <a:pt x="127" y="398"/>
                  </a:lnTo>
                  <a:lnTo>
                    <a:pt x="127" y="396"/>
                  </a:lnTo>
                  <a:lnTo>
                    <a:pt x="127" y="394"/>
                  </a:lnTo>
                  <a:lnTo>
                    <a:pt x="127" y="391"/>
                  </a:lnTo>
                  <a:lnTo>
                    <a:pt x="129" y="389"/>
                  </a:lnTo>
                  <a:lnTo>
                    <a:pt x="129" y="387"/>
                  </a:lnTo>
                  <a:lnTo>
                    <a:pt x="129" y="385"/>
                  </a:lnTo>
                  <a:lnTo>
                    <a:pt x="131" y="387"/>
                  </a:lnTo>
                  <a:lnTo>
                    <a:pt x="129" y="400"/>
                  </a:lnTo>
                  <a:lnTo>
                    <a:pt x="129" y="400"/>
                  </a:lnTo>
                  <a:lnTo>
                    <a:pt x="129" y="400"/>
                  </a:lnTo>
                  <a:lnTo>
                    <a:pt x="129" y="400"/>
                  </a:lnTo>
                  <a:lnTo>
                    <a:pt x="129" y="398"/>
                  </a:lnTo>
                  <a:lnTo>
                    <a:pt x="129" y="398"/>
                  </a:lnTo>
                  <a:lnTo>
                    <a:pt x="129" y="396"/>
                  </a:lnTo>
                  <a:lnTo>
                    <a:pt x="131" y="396"/>
                  </a:lnTo>
                  <a:lnTo>
                    <a:pt x="133" y="391"/>
                  </a:lnTo>
                  <a:lnTo>
                    <a:pt x="133" y="391"/>
                  </a:lnTo>
                  <a:lnTo>
                    <a:pt x="133" y="391"/>
                  </a:lnTo>
                  <a:lnTo>
                    <a:pt x="135" y="389"/>
                  </a:lnTo>
                  <a:lnTo>
                    <a:pt x="135" y="389"/>
                  </a:lnTo>
                  <a:lnTo>
                    <a:pt x="135" y="387"/>
                  </a:lnTo>
                  <a:lnTo>
                    <a:pt x="133" y="385"/>
                  </a:lnTo>
                  <a:lnTo>
                    <a:pt x="133" y="385"/>
                  </a:lnTo>
                  <a:lnTo>
                    <a:pt x="131" y="385"/>
                  </a:lnTo>
                  <a:lnTo>
                    <a:pt x="131" y="383"/>
                  </a:lnTo>
                  <a:lnTo>
                    <a:pt x="133" y="383"/>
                  </a:lnTo>
                  <a:lnTo>
                    <a:pt x="133" y="383"/>
                  </a:lnTo>
                  <a:lnTo>
                    <a:pt x="133" y="383"/>
                  </a:lnTo>
                  <a:lnTo>
                    <a:pt x="135" y="383"/>
                  </a:lnTo>
                  <a:lnTo>
                    <a:pt x="135" y="383"/>
                  </a:lnTo>
                  <a:lnTo>
                    <a:pt x="135" y="383"/>
                  </a:lnTo>
                  <a:lnTo>
                    <a:pt x="135" y="385"/>
                  </a:lnTo>
                  <a:lnTo>
                    <a:pt x="135" y="385"/>
                  </a:lnTo>
                  <a:lnTo>
                    <a:pt x="137" y="387"/>
                  </a:lnTo>
                  <a:lnTo>
                    <a:pt x="137" y="387"/>
                  </a:lnTo>
                  <a:lnTo>
                    <a:pt x="137" y="389"/>
                  </a:lnTo>
                  <a:lnTo>
                    <a:pt x="137" y="389"/>
                  </a:lnTo>
                  <a:lnTo>
                    <a:pt x="137" y="389"/>
                  </a:lnTo>
                  <a:lnTo>
                    <a:pt x="137" y="389"/>
                  </a:lnTo>
                  <a:lnTo>
                    <a:pt x="137" y="394"/>
                  </a:lnTo>
                  <a:lnTo>
                    <a:pt x="137" y="394"/>
                  </a:lnTo>
                  <a:lnTo>
                    <a:pt x="140" y="396"/>
                  </a:lnTo>
                  <a:lnTo>
                    <a:pt x="140" y="396"/>
                  </a:lnTo>
                  <a:lnTo>
                    <a:pt x="142" y="398"/>
                  </a:lnTo>
                  <a:lnTo>
                    <a:pt x="142" y="400"/>
                  </a:lnTo>
                  <a:lnTo>
                    <a:pt x="142" y="398"/>
                  </a:lnTo>
                  <a:lnTo>
                    <a:pt x="142" y="398"/>
                  </a:lnTo>
                  <a:lnTo>
                    <a:pt x="144" y="396"/>
                  </a:lnTo>
                  <a:lnTo>
                    <a:pt x="144" y="396"/>
                  </a:lnTo>
                  <a:lnTo>
                    <a:pt x="144" y="394"/>
                  </a:lnTo>
                  <a:lnTo>
                    <a:pt x="144" y="391"/>
                  </a:lnTo>
                  <a:lnTo>
                    <a:pt x="144" y="391"/>
                  </a:lnTo>
                  <a:lnTo>
                    <a:pt x="142" y="389"/>
                  </a:lnTo>
                  <a:lnTo>
                    <a:pt x="140" y="385"/>
                  </a:lnTo>
                  <a:lnTo>
                    <a:pt x="140" y="383"/>
                  </a:lnTo>
                  <a:lnTo>
                    <a:pt x="135" y="375"/>
                  </a:lnTo>
                  <a:lnTo>
                    <a:pt x="133" y="371"/>
                  </a:lnTo>
                  <a:lnTo>
                    <a:pt x="133" y="373"/>
                  </a:lnTo>
                  <a:lnTo>
                    <a:pt x="133" y="373"/>
                  </a:lnTo>
                  <a:lnTo>
                    <a:pt x="131" y="375"/>
                  </a:lnTo>
                  <a:lnTo>
                    <a:pt x="131" y="375"/>
                  </a:lnTo>
                  <a:lnTo>
                    <a:pt x="129" y="373"/>
                  </a:lnTo>
                  <a:lnTo>
                    <a:pt x="129" y="373"/>
                  </a:lnTo>
                  <a:lnTo>
                    <a:pt x="129" y="371"/>
                  </a:lnTo>
                  <a:lnTo>
                    <a:pt x="133" y="365"/>
                  </a:lnTo>
                  <a:lnTo>
                    <a:pt x="133" y="365"/>
                  </a:lnTo>
                  <a:lnTo>
                    <a:pt x="135" y="363"/>
                  </a:lnTo>
                  <a:lnTo>
                    <a:pt x="135" y="363"/>
                  </a:lnTo>
                  <a:lnTo>
                    <a:pt x="135" y="361"/>
                  </a:lnTo>
                  <a:lnTo>
                    <a:pt x="137" y="363"/>
                  </a:lnTo>
                  <a:lnTo>
                    <a:pt x="135" y="363"/>
                  </a:lnTo>
                  <a:lnTo>
                    <a:pt x="135" y="365"/>
                  </a:lnTo>
                  <a:lnTo>
                    <a:pt x="135" y="367"/>
                  </a:lnTo>
                  <a:lnTo>
                    <a:pt x="135" y="371"/>
                  </a:lnTo>
                  <a:lnTo>
                    <a:pt x="135" y="371"/>
                  </a:lnTo>
                  <a:lnTo>
                    <a:pt x="137" y="373"/>
                  </a:lnTo>
                  <a:lnTo>
                    <a:pt x="137" y="375"/>
                  </a:lnTo>
                  <a:lnTo>
                    <a:pt x="137" y="375"/>
                  </a:lnTo>
                  <a:lnTo>
                    <a:pt x="137" y="377"/>
                  </a:lnTo>
                  <a:lnTo>
                    <a:pt x="140" y="379"/>
                  </a:lnTo>
                  <a:lnTo>
                    <a:pt x="140" y="379"/>
                  </a:lnTo>
                  <a:lnTo>
                    <a:pt x="140" y="381"/>
                  </a:lnTo>
                  <a:lnTo>
                    <a:pt x="142" y="381"/>
                  </a:lnTo>
                  <a:lnTo>
                    <a:pt x="144" y="387"/>
                  </a:lnTo>
                  <a:lnTo>
                    <a:pt x="144" y="387"/>
                  </a:lnTo>
                  <a:lnTo>
                    <a:pt x="144" y="387"/>
                  </a:lnTo>
                  <a:lnTo>
                    <a:pt x="144" y="387"/>
                  </a:lnTo>
                  <a:lnTo>
                    <a:pt x="144" y="387"/>
                  </a:lnTo>
                  <a:lnTo>
                    <a:pt x="144" y="387"/>
                  </a:lnTo>
                  <a:lnTo>
                    <a:pt x="144" y="387"/>
                  </a:lnTo>
                  <a:lnTo>
                    <a:pt x="144" y="387"/>
                  </a:lnTo>
                  <a:lnTo>
                    <a:pt x="144" y="389"/>
                  </a:lnTo>
                  <a:lnTo>
                    <a:pt x="146" y="391"/>
                  </a:lnTo>
                  <a:lnTo>
                    <a:pt x="146" y="391"/>
                  </a:lnTo>
                  <a:lnTo>
                    <a:pt x="148" y="389"/>
                  </a:lnTo>
                  <a:lnTo>
                    <a:pt x="148" y="383"/>
                  </a:lnTo>
                  <a:lnTo>
                    <a:pt x="148" y="381"/>
                  </a:lnTo>
                  <a:lnTo>
                    <a:pt x="146" y="381"/>
                  </a:lnTo>
                  <a:lnTo>
                    <a:pt x="146" y="383"/>
                  </a:lnTo>
                  <a:lnTo>
                    <a:pt x="146" y="385"/>
                  </a:lnTo>
                  <a:lnTo>
                    <a:pt x="146" y="385"/>
                  </a:lnTo>
                  <a:lnTo>
                    <a:pt x="146" y="383"/>
                  </a:lnTo>
                  <a:lnTo>
                    <a:pt x="146" y="381"/>
                  </a:lnTo>
                  <a:lnTo>
                    <a:pt x="144" y="379"/>
                  </a:lnTo>
                  <a:lnTo>
                    <a:pt x="144" y="379"/>
                  </a:lnTo>
                  <a:lnTo>
                    <a:pt x="142" y="379"/>
                  </a:lnTo>
                  <a:lnTo>
                    <a:pt x="142" y="379"/>
                  </a:lnTo>
                  <a:lnTo>
                    <a:pt x="142" y="377"/>
                  </a:lnTo>
                  <a:lnTo>
                    <a:pt x="146" y="365"/>
                  </a:lnTo>
                  <a:lnTo>
                    <a:pt x="148" y="363"/>
                  </a:lnTo>
                  <a:lnTo>
                    <a:pt x="148" y="363"/>
                  </a:lnTo>
                  <a:lnTo>
                    <a:pt x="150" y="361"/>
                  </a:lnTo>
                  <a:lnTo>
                    <a:pt x="150" y="363"/>
                  </a:lnTo>
                  <a:lnTo>
                    <a:pt x="148" y="363"/>
                  </a:lnTo>
                  <a:lnTo>
                    <a:pt x="148" y="365"/>
                  </a:lnTo>
                  <a:lnTo>
                    <a:pt x="148" y="369"/>
                  </a:lnTo>
                  <a:lnTo>
                    <a:pt x="148" y="369"/>
                  </a:lnTo>
                  <a:lnTo>
                    <a:pt x="148" y="371"/>
                  </a:lnTo>
                  <a:lnTo>
                    <a:pt x="150" y="371"/>
                  </a:lnTo>
                  <a:lnTo>
                    <a:pt x="150" y="371"/>
                  </a:lnTo>
                  <a:lnTo>
                    <a:pt x="152" y="373"/>
                  </a:lnTo>
                  <a:lnTo>
                    <a:pt x="152" y="373"/>
                  </a:lnTo>
                  <a:lnTo>
                    <a:pt x="150" y="373"/>
                  </a:lnTo>
                  <a:lnTo>
                    <a:pt x="150" y="373"/>
                  </a:lnTo>
                  <a:lnTo>
                    <a:pt x="150" y="373"/>
                  </a:lnTo>
                  <a:lnTo>
                    <a:pt x="150" y="375"/>
                  </a:lnTo>
                  <a:lnTo>
                    <a:pt x="150" y="375"/>
                  </a:lnTo>
                  <a:lnTo>
                    <a:pt x="150" y="375"/>
                  </a:lnTo>
                  <a:lnTo>
                    <a:pt x="150" y="379"/>
                  </a:lnTo>
                  <a:lnTo>
                    <a:pt x="150" y="379"/>
                  </a:lnTo>
                  <a:lnTo>
                    <a:pt x="150" y="379"/>
                  </a:lnTo>
                  <a:lnTo>
                    <a:pt x="152" y="381"/>
                  </a:lnTo>
                  <a:lnTo>
                    <a:pt x="154" y="381"/>
                  </a:lnTo>
                  <a:lnTo>
                    <a:pt x="154" y="381"/>
                  </a:lnTo>
                  <a:lnTo>
                    <a:pt x="156" y="379"/>
                  </a:lnTo>
                  <a:lnTo>
                    <a:pt x="156" y="383"/>
                  </a:lnTo>
                  <a:lnTo>
                    <a:pt x="158" y="383"/>
                  </a:lnTo>
                  <a:lnTo>
                    <a:pt x="158" y="381"/>
                  </a:lnTo>
                  <a:lnTo>
                    <a:pt x="158" y="379"/>
                  </a:lnTo>
                  <a:lnTo>
                    <a:pt x="156" y="377"/>
                  </a:lnTo>
                  <a:lnTo>
                    <a:pt x="156" y="377"/>
                  </a:lnTo>
                  <a:lnTo>
                    <a:pt x="154" y="375"/>
                  </a:lnTo>
                  <a:lnTo>
                    <a:pt x="154" y="375"/>
                  </a:lnTo>
                  <a:lnTo>
                    <a:pt x="154" y="373"/>
                  </a:lnTo>
                  <a:lnTo>
                    <a:pt x="154" y="373"/>
                  </a:lnTo>
                  <a:lnTo>
                    <a:pt x="154" y="373"/>
                  </a:lnTo>
                  <a:lnTo>
                    <a:pt x="154" y="373"/>
                  </a:lnTo>
                  <a:lnTo>
                    <a:pt x="154" y="371"/>
                  </a:lnTo>
                  <a:lnTo>
                    <a:pt x="154" y="371"/>
                  </a:lnTo>
                  <a:lnTo>
                    <a:pt x="154" y="369"/>
                  </a:lnTo>
                  <a:lnTo>
                    <a:pt x="154" y="369"/>
                  </a:lnTo>
                  <a:lnTo>
                    <a:pt x="154" y="367"/>
                  </a:lnTo>
                  <a:lnTo>
                    <a:pt x="154" y="367"/>
                  </a:lnTo>
                  <a:lnTo>
                    <a:pt x="154" y="363"/>
                  </a:lnTo>
                  <a:lnTo>
                    <a:pt x="154" y="361"/>
                  </a:lnTo>
                  <a:lnTo>
                    <a:pt x="156" y="361"/>
                  </a:lnTo>
                  <a:lnTo>
                    <a:pt x="156" y="363"/>
                  </a:lnTo>
                  <a:lnTo>
                    <a:pt x="156" y="367"/>
                  </a:lnTo>
                  <a:lnTo>
                    <a:pt x="156" y="369"/>
                  </a:lnTo>
                  <a:lnTo>
                    <a:pt x="156" y="369"/>
                  </a:lnTo>
                  <a:lnTo>
                    <a:pt x="156" y="371"/>
                  </a:lnTo>
                  <a:lnTo>
                    <a:pt x="156" y="371"/>
                  </a:lnTo>
                  <a:lnTo>
                    <a:pt x="156" y="371"/>
                  </a:lnTo>
                  <a:lnTo>
                    <a:pt x="156" y="373"/>
                  </a:lnTo>
                  <a:lnTo>
                    <a:pt x="156" y="373"/>
                  </a:lnTo>
                  <a:lnTo>
                    <a:pt x="156" y="375"/>
                  </a:lnTo>
                  <a:lnTo>
                    <a:pt x="156" y="375"/>
                  </a:lnTo>
                  <a:lnTo>
                    <a:pt x="158" y="377"/>
                  </a:lnTo>
                  <a:lnTo>
                    <a:pt x="158" y="377"/>
                  </a:lnTo>
                  <a:lnTo>
                    <a:pt x="158" y="379"/>
                  </a:lnTo>
                  <a:lnTo>
                    <a:pt x="160" y="379"/>
                  </a:lnTo>
                  <a:lnTo>
                    <a:pt x="158" y="377"/>
                  </a:lnTo>
                  <a:lnTo>
                    <a:pt x="158" y="375"/>
                  </a:lnTo>
                  <a:lnTo>
                    <a:pt x="158" y="373"/>
                  </a:lnTo>
                  <a:lnTo>
                    <a:pt x="158" y="373"/>
                  </a:lnTo>
                  <a:lnTo>
                    <a:pt x="160" y="375"/>
                  </a:lnTo>
                  <a:lnTo>
                    <a:pt x="160" y="375"/>
                  </a:lnTo>
                  <a:lnTo>
                    <a:pt x="162" y="377"/>
                  </a:lnTo>
                  <a:lnTo>
                    <a:pt x="162" y="379"/>
                  </a:lnTo>
                  <a:lnTo>
                    <a:pt x="164" y="377"/>
                  </a:lnTo>
                  <a:lnTo>
                    <a:pt x="164" y="373"/>
                  </a:lnTo>
                  <a:lnTo>
                    <a:pt x="164" y="365"/>
                  </a:lnTo>
                  <a:lnTo>
                    <a:pt x="164" y="363"/>
                  </a:lnTo>
                  <a:lnTo>
                    <a:pt x="164" y="361"/>
                  </a:lnTo>
                  <a:lnTo>
                    <a:pt x="164" y="361"/>
                  </a:lnTo>
                  <a:lnTo>
                    <a:pt x="166" y="361"/>
                  </a:lnTo>
                  <a:lnTo>
                    <a:pt x="166" y="359"/>
                  </a:lnTo>
                  <a:lnTo>
                    <a:pt x="166" y="357"/>
                  </a:lnTo>
                  <a:lnTo>
                    <a:pt x="166" y="357"/>
                  </a:lnTo>
                  <a:lnTo>
                    <a:pt x="166" y="355"/>
                  </a:lnTo>
                  <a:lnTo>
                    <a:pt x="168" y="355"/>
                  </a:lnTo>
                  <a:lnTo>
                    <a:pt x="168" y="353"/>
                  </a:lnTo>
                  <a:lnTo>
                    <a:pt x="168" y="353"/>
                  </a:lnTo>
                  <a:lnTo>
                    <a:pt x="168" y="353"/>
                  </a:lnTo>
                  <a:lnTo>
                    <a:pt x="168" y="355"/>
                  </a:lnTo>
                  <a:lnTo>
                    <a:pt x="168" y="357"/>
                  </a:lnTo>
                  <a:lnTo>
                    <a:pt x="168" y="357"/>
                  </a:lnTo>
                  <a:lnTo>
                    <a:pt x="170" y="357"/>
                  </a:lnTo>
                  <a:lnTo>
                    <a:pt x="170" y="357"/>
                  </a:lnTo>
                  <a:lnTo>
                    <a:pt x="170" y="359"/>
                  </a:lnTo>
                  <a:lnTo>
                    <a:pt x="170" y="361"/>
                  </a:lnTo>
                  <a:lnTo>
                    <a:pt x="170" y="361"/>
                  </a:lnTo>
                  <a:lnTo>
                    <a:pt x="172" y="359"/>
                  </a:lnTo>
                  <a:lnTo>
                    <a:pt x="172" y="359"/>
                  </a:lnTo>
                  <a:lnTo>
                    <a:pt x="174" y="359"/>
                  </a:lnTo>
                  <a:lnTo>
                    <a:pt x="174" y="363"/>
                  </a:lnTo>
                  <a:lnTo>
                    <a:pt x="174" y="363"/>
                  </a:lnTo>
                  <a:lnTo>
                    <a:pt x="176" y="363"/>
                  </a:lnTo>
                  <a:lnTo>
                    <a:pt x="178" y="355"/>
                  </a:lnTo>
                  <a:lnTo>
                    <a:pt x="180" y="355"/>
                  </a:lnTo>
                  <a:lnTo>
                    <a:pt x="180" y="357"/>
                  </a:lnTo>
                  <a:lnTo>
                    <a:pt x="178" y="361"/>
                  </a:lnTo>
                  <a:lnTo>
                    <a:pt x="178" y="363"/>
                  </a:lnTo>
                  <a:lnTo>
                    <a:pt x="178" y="363"/>
                  </a:lnTo>
                  <a:lnTo>
                    <a:pt x="180" y="363"/>
                  </a:lnTo>
                  <a:lnTo>
                    <a:pt x="180" y="363"/>
                  </a:lnTo>
                  <a:lnTo>
                    <a:pt x="185" y="361"/>
                  </a:lnTo>
                  <a:lnTo>
                    <a:pt x="183" y="359"/>
                  </a:lnTo>
                  <a:lnTo>
                    <a:pt x="183" y="359"/>
                  </a:lnTo>
                  <a:lnTo>
                    <a:pt x="183" y="357"/>
                  </a:lnTo>
                  <a:lnTo>
                    <a:pt x="183" y="357"/>
                  </a:lnTo>
                  <a:lnTo>
                    <a:pt x="183" y="357"/>
                  </a:lnTo>
                  <a:lnTo>
                    <a:pt x="185" y="355"/>
                  </a:lnTo>
                  <a:lnTo>
                    <a:pt x="185" y="355"/>
                  </a:lnTo>
                  <a:lnTo>
                    <a:pt x="185" y="355"/>
                  </a:lnTo>
                  <a:lnTo>
                    <a:pt x="187" y="355"/>
                  </a:lnTo>
                  <a:lnTo>
                    <a:pt x="187" y="353"/>
                  </a:lnTo>
                  <a:lnTo>
                    <a:pt x="187" y="351"/>
                  </a:lnTo>
                  <a:lnTo>
                    <a:pt x="187" y="348"/>
                  </a:lnTo>
                  <a:lnTo>
                    <a:pt x="189" y="348"/>
                  </a:lnTo>
                  <a:lnTo>
                    <a:pt x="191" y="346"/>
                  </a:lnTo>
                  <a:lnTo>
                    <a:pt x="191" y="344"/>
                  </a:lnTo>
                  <a:lnTo>
                    <a:pt x="191" y="342"/>
                  </a:lnTo>
                  <a:lnTo>
                    <a:pt x="189" y="344"/>
                  </a:lnTo>
                  <a:lnTo>
                    <a:pt x="187" y="342"/>
                  </a:lnTo>
                  <a:lnTo>
                    <a:pt x="187" y="340"/>
                  </a:lnTo>
                  <a:lnTo>
                    <a:pt x="187" y="340"/>
                  </a:lnTo>
                  <a:lnTo>
                    <a:pt x="187" y="338"/>
                  </a:lnTo>
                  <a:lnTo>
                    <a:pt x="187" y="338"/>
                  </a:lnTo>
                  <a:lnTo>
                    <a:pt x="187" y="336"/>
                  </a:lnTo>
                  <a:lnTo>
                    <a:pt x="187" y="334"/>
                  </a:lnTo>
                  <a:lnTo>
                    <a:pt x="187" y="328"/>
                  </a:lnTo>
                  <a:lnTo>
                    <a:pt x="189" y="326"/>
                  </a:lnTo>
                  <a:lnTo>
                    <a:pt x="189" y="322"/>
                  </a:lnTo>
                  <a:lnTo>
                    <a:pt x="189" y="320"/>
                  </a:lnTo>
                  <a:lnTo>
                    <a:pt x="191" y="320"/>
                  </a:lnTo>
                  <a:lnTo>
                    <a:pt x="193" y="318"/>
                  </a:lnTo>
                  <a:lnTo>
                    <a:pt x="193" y="316"/>
                  </a:lnTo>
                  <a:lnTo>
                    <a:pt x="191" y="314"/>
                  </a:lnTo>
                  <a:lnTo>
                    <a:pt x="189" y="312"/>
                  </a:lnTo>
                  <a:lnTo>
                    <a:pt x="187" y="310"/>
                  </a:lnTo>
                  <a:lnTo>
                    <a:pt x="187" y="310"/>
                  </a:lnTo>
                  <a:lnTo>
                    <a:pt x="187" y="310"/>
                  </a:lnTo>
                  <a:lnTo>
                    <a:pt x="187" y="307"/>
                  </a:lnTo>
                  <a:lnTo>
                    <a:pt x="187" y="305"/>
                  </a:lnTo>
                  <a:lnTo>
                    <a:pt x="191" y="303"/>
                  </a:lnTo>
                  <a:lnTo>
                    <a:pt x="191" y="303"/>
                  </a:lnTo>
                  <a:lnTo>
                    <a:pt x="193" y="301"/>
                  </a:lnTo>
                  <a:lnTo>
                    <a:pt x="193" y="299"/>
                  </a:lnTo>
                  <a:lnTo>
                    <a:pt x="195" y="299"/>
                  </a:lnTo>
                  <a:lnTo>
                    <a:pt x="195" y="301"/>
                  </a:lnTo>
                  <a:lnTo>
                    <a:pt x="195" y="301"/>
                  </a:lnTo>
                  <a:lnTo>
                    <a:pt x="197" y="301"/>
                  </a:lnTo>
                  <a:lnTo>
                    <a:pt x="199" y="299"/>
                  </a:lnTo>
                  <a:lnTo>
                    <a:pt x="197" y="299"/>
                  </a:lnTo>
                  <a:lnTo>
                    <a:pt x="197" y="299"/>
                  </a:lnTo>
                  <a:lnTo>
                    <a:pt x="197" y="293"/>
                  </a:lnTo>
                  <a:lnTo>
                    <a:pt x="197" y="289"/>
                  </a:lnTo>
                  <a:lnTo>
                    <a:pt x="197" y="289"/>
                  </a:lnTo>
                  <a:lnTo>
                    <a:pt x="197" y="289"/>
                  </a:lnTo>
                  <a:lnTo>
                    <a:pt x="201" y="289"/>
                  </a:lnTo>
                  <a:lnTo>
                    <a:pt x="201" y="291"/>
                  </a:lnTo>
                  <a:lnTo>
                    <a:pt x="201" y="297"/>
                  </a:lnTo>
                  <a:lnTo>
                    <a:pt x="201" y="297"/>
                  </a:lnTo>
                  <a:lnTo>
                    <a:pt x="201" y="299"/>
                  </a:lnTo>
                  <a:lnTo>
                    <a:pt x="201" y="299"/>
                  </a:lnTo>
                  <a:lnTo>
                    <a:pt x="201" y="299"/>
                  </a:lnTo>
                  <a:lnTo>
                    <a:pt x="199" y="301"/>
                  </a:lnTo>
                  <a:lnTo>
                    <a:pt x="199" y="301"/>
                  </a:lnTo>
                  <a:lnTo>
                    <a:pt x="199" y="303"/>
                  </a:lnTo>
                  <a:lnTo>
                    <a:pt x="199" y="305"/>
                  </a:lnTo>
                  <a:lnTo>
                    <a:pt x="199" y="305"/>
                  </a:lnTo>
                  <a:lnTo>
                    <a:pt x="201" y="307"/>
                  </a:lnTo>
                  <a:lnTo>
                    <a:pt x="201" y="307"/>
                  </a:lnTo>
                  <a:lnTo>
                    <a:pt x="201" y="305"/>
                  </a:lnTo>
                  <a:lnTo>
                    <a:pt x="203" y="303"/>
                  </a:lnTo>
                  <a:lnTo>
                    <a:pt x="203" y="301"/>
                  </a:lnTo>
                  <a:lnTo>
                    <a:pt x="205" y="299"/>
                  </a:lnTo>
                  <a:lnTo>
                    <a:pt x="207" y="301"/>
                  </a:lnTo>
                  <a:lnTo>
                    <a:pt x="209" y="303"/>
                  </a:lnTo>
                  <a:lnTo>
                    <a:pt x="207" y="303"/>
                  </a:lnTo>
                  <a:lnTo>
                    <a:pt x="207" y="303"/>
                  </a:lnTo>
                  <a:lnTo>
                    <a:pt x="205" y="303"/>
                  </a:lnTo>
                  <a:lnTo>
                    <a:pt x="205" y="303"/>
                  </a:lnTo>
                  <a:lnTo>
                    <a:pt x="205" y="303"/>
                  </a:lnTo>
                  <a:lnTo>
                    <a:pt x="203" y="305"/>
                  </a:lnTo>
                  <a:lnTo>
                    <a:pt x="205" y="305"/>
                  </a:lnTo>
                  <a:lnTo>
                    <a:pt x="205" y="307"/>
                  </a:lnTo>
                  <a:lnTo>
                    <a:pt x="205" y="307"/>
                  </a:lnTo>
                  <a:lnTo>
                    <a:pt x="205" y="310"/>
                  </a:lnTo>
                  <a:lnTo>
                    <a:pt x="203" y="310"/>
                  </a:lnTo>
                  <a:lnTo>
                    <a:pt x="203" y="307"/>
                  </a:lnTo>
                  <a:lnTo>
                    <a:pt x="203" y="307"/>
                  </a:lnTo>
                  <a:lnTo>
                    <a:pt x="201" y="310"/>
                  </a:lnTo>
                  <a:lnTo>
                    <a:pt x="201" y="312"/>
                  </a:lnTo>
                  <a:lnTo>
                    <a:pt x="201" y="316"/>
                  </a:lnTo>
                  <a:lnTo>
                    <a:pt x="203" y="314"/>
                  </a:lnTo>
                  <a:lnTo>
                    <a:pt x="205" y="312"/>
                  </a:lnTo>
                  <a:lnTo>
                    <a:pt x="207" y="312"/>
                  </a:lnTo>
                  <a:lnTo>
                    <a:pt x="211" y="314"/>
                  </a:lnTo>
                  <a:lnTo>
                    <a:pt x="213" y="314"/>
                  </a:lnTo>
                  <a:lnTo>
                    <a:pt x="213" y="314"/>
                  </a:lnTo>
                  <a:lnTo>
                    <a:pt x="217" y="314"/>
                  </a:lnTo>
                  <a:lnTo>
                    <a:pt x="226" y="316"/>
                  </a:lnTo>
                  <a:lnTo>
                    <a:pt x="228" y="316"/>
                  </a:lnTo>
                  <a:lnTo>
                    <a:pt x="226" y="316"/>
                  </a:lnTo>
                  <a:lnTo>
                    <a:pt x="226" y="314"/>
                  </a:lnTo>
                  <a:lnTo>
                    <a:pt x="226" y="314"/>
                  </a:lnTo>
                  <a:lnTo>
                    <a:pt x="223" y="314"/>
                  </a:lnTo>
                  <a:lnTo>
                    <a:pt x="226" y="314"/>
                  </a:lnTo>
                  <a:lnTo>
                    <a:pt x="226" y="314"/>
                  </a:lnTo>
                  <a:lnTo>
                    <a:pt x="226" y="312"/>
                  </a:lnTo>
                  <a:lnTo>
                    <a:pt x="226" y="310"/>
                  </a:lnTo>
                  <a:lnTo>
                    <a:pt x="223" y="310"/>
                  </a:lnTo>
                  <a:lnTo>
                    <a:pt x="223" y="310"/>
                  </a:lnTo>
                  <a:lnTo>
                    <a:pt x="221" y="310"/>
                  </a:lnTo>
                  <a:lnTo>
                    <a:pt x="221" y="310"/>
                  </a:lnTo>
                  <a:lnTo>
                    <a:pt x="221" y="307"/>
                  </a:lnTo>
                  <a:lnTo>
                    <a:pt x="221" y="305"/>
                  </a:lnTo>
                  <a:lnTo>
                    <a:pt x="221" y="303"/>
                  </a:lnTo>
                  <a:lnTo>
                    <a:pt x="219" y="303"/>
                  </a:lnTo>
                  <a:lnTo>
                    <a:pt x="219" y="301"/>
                  </a:lnTo>
                  <a:lnTo>
                    <a:pt x="217" y="299"/>
                  </a:lnTo>
                  <a:lnTo>
                    <a:pt x="219" y="299"/>
                  </a:lnTo>
                  <a:lnTo>
                    <a:pt x="221" y="299"/>
                  </a:lnTo>
                  <a:lnTo>
                    <a:pt x="223" y="297"/>
                  </a:lnTo>
                  <a:lnTo>
                    <a:pt x="223" y="295"/>
                  </a:lnTo>
                  <a:lnTo>
                    <a:pt x="226" y="297"/>
                  </a:lnTo>
                  <a:lnTo>
                    <a:pt x="226" y="297"/>
                  </a:lnTo>
                  <a:lnTo>
                    <a:pt x="226" y="299"/>
                  </a:lnTo>
                  <a:lnTo>
                    <a:pt x="226" y="301"/>
                  </a:lnTo>
                  <a:lnTo>
                    <a:pt x="228" y="299"/>
                  </a:lnTo>
                  <a:lnTo>
                    <a:pt x="228" y="297"/>
                  </a:lnTo>
                  <a:lnTo>
                    <a:pt x="228" y="297"/>
                  </a:lnTo>
                  <a:lnTo>
                    <a:pt x="228" y="297"/>
                  </a:lnTo>
                  <a:lnTo>
                    <a:pt x="228" y="295"/>
                  </a:lnTo>
                  <a:lnTo>
                    <a:pt x="226" y="295"/>
                  </a:lnTo>
                  <a:lnTo>
                    <a:pt x="226" y="295"/>
                  </a:lnTo>
                  <a:lnTo>
                    <a:pt x="226" y="295"/>
                  </a:lnTo>
                  <a:lnTo>
                    <a:pt x="226" y="295"/>
                  </a:lnTo>
                  <a:lnTo>
                    <a:pt x="226" y="293"/>
                  </a:lnTo>
                  <a:lnTo>
                    <a:pt x="226" y="293"/>
                  </a:lnTo>
                  <a:lnTo>
                    <a:pt x="226" y="293"/>
                  </a:lnTo>
                  <a:lnTo>
                    <a:pt x="223" y="289"/>
                  </a:lnTo>
                  <a:lnTo>
                    <a:pt x="226" y="289"/>
                  </a:lnTo>
                  <a:lnTo>
                    <a:pt x="226" y="289"/>
                  </a:lnTo>
                  <a:lnTo>
                    <a:pt x="228" y="291"/>
                  </a:lnTo>
                  <a:lnTo>
                    <a:pt x="230" y="295"/>
                  </a:lnTo>
                  <a:lnTo>
                    <a:pt x="230" y="297"/>
                  </a:lnTo>
                  <a:lnTo>
                    <a:pt x="230" y="297"/>
                  </a:lnTo>
                  <a:lnTo>
                    <a:pt x="232" y="295"/>
                  </a:lnTo>
                  <a:lnTo>
                    <a:pt x="232" y="295"/>
                  </a:lnTo>
                  <a:lnTo>
                    <a:pt x="234" y="291"/>
                  </a:lnTo>
                  <a:lnTo>
                    <a:pt x="234" y="289"/>
                  </a:lnTo>
                  <a:lnTo>
                    <a:pt x="234" y="291"/>
                  </a:lnTo>
                  <a:lnTo>
                    <a:pt x="236" y="289"/>
                  </a:lnTo>
                  <a:lnTo>
                    <a:pt x="240" y="289"/>
                  </a:lnTo>
                  <a:lnTo>
                    <a:pt x="240" y="289"/>
                  </a:lnTo>
                  <a:lnTo>
                    <a:pt x="240" y="289"/>
                  </a:lnTo>
                  <a:lnTo>
                    <a:pt x="238" y="289"/>
                  </a:lnTo>
                  <a:lnTo>
                    <a:pt x="238" y="287"/>
                  </a:lnTo>
                  <a:lnTo>
                    <a:pt x="238" y="285"/>
                  </a:lnTo>
                  <a:lnTo>
                    <a:pt x="238" y="285"/>
                  </a:lnTo>
                  <a:lnTo>
                    <a:pt x="234" y="285"/>
                  </a:lnTo>
                  <a:lnTo>
                    <a:pt x="234" y="283"/>
                  </a:lnTo>
                  <a:lnTo>
                    <a:pt x="236" y="281"/>
                  </a:lnTo>
                  <a:lnTo>
                    <a:pt x="238" y="283"/>
                  </a:lnTo>
                  <a:lnTo>
                    <a:pt x="238" y="281"/>
                  </a:lnTo>
                  <a:lnTo>
                    <a:pt x="240" y="283"/>
                  </a:lnTo>
                  <a:lnTo>
                    <a:pt x="240" y="285"/>
                  </a:lnTo>
                  <a:lnTo>
                    <a:pt x="242" y="287"/>
                  </a:lnTo>
                  <a:lnTo>
                    <a:pt x="244" y="285"/>
                  </a:lnTo>
                  <a:lnTo>
                    <a:pt x="242" y="285"/>
                  </a:lnTo>
                  <a:lnTo>
                    <a:pt x="242" y="283"/>
                  </a:lnTo>
                  <a:lnTo>
                    <a:pt x="242" y="281"/>
                  </a:lnTo>
                  <a:lnTo>
                    <a:pt x="244" y="281"/>
                  </a:lnTo>
                  <a:lnTo>
                    <a:pt x="244" y="283"/>
                  </a:lnTo>
                  <a:lnTo>
                    <a:pt x="246" y="285"/>
                  </a:lnTo>
                  <a:lnTo>
                    <a:pt x="246" y="285"/>
                  </a:lnTo>
                  <a:lnTo>
                    <a:pt x="246" y="287"/>
                  </a:lnTo>
                  <a:lnTo>
                    <a:pt x="248" y="285"/>
                  </a:lnTo>
                  <a:lnTo>
                    <a:pt x="248" y="285"/>
                  </a:lnTo>
                  <a:lnTo>
                    <a:pt x="248" y="285"/>
                  </a:lnTo>
                  <a:lnTo>
                    <a:pt x="248" y="285"/>
                  </a:lnTo>
                  <a:lnTo>
                    <a:pt x="246" y="283"/>
                  </a:lnTo>
                  <a:lnTo>
                    <a:pt x="246" y="283"/>
                  </a:lnTo>
                  <a:lnTo>
                    <a:pt x="246" y="283"/>
                  </a:lnTo>
                  <a:lnTo>
                    <a:pt x="246" y="281"/>
                  </a:lnTo>
                  <a:lnTo>
                    <a:pt x="248" y="281"/>
                  </a:lnTo>
                  <a:lnTo>
                    <a:pt x="248" y="281"/>
                  </a:lnTo>
                  <a:lnTo>
                    <a:pt x="248" y="281"/>
                  </a:lnTo>
                  <a:lnTo>
                    <a:pt x="248" y="283"/>
                  </a:lnTo>
                  <a:lnTo>
                    <a:pt x="248" y="283"/>
                  </a:lnTo>
                  <a:lnTo>
                    <a:pt x="250" y="283"/>
                  </a:lnTo>
                  <a:lnTo>
                    <a:pt x="252" y="285"/>
                  </a:lnTo>
                  <a:lnTo>
                    <a:pt x="252" y="287"/>
                  </a:lnTo>
                  <a:lnTo>
                    <a:pt x="252" y="289"/>
                  </a:lnTo>
                  <a:lnTo>
                    <a:pt x="254" y="291"/>
                  </a:lnTo>
                  <a:lnTo>
                    <a:pt x="256" y="293"/>
                  </a:lnTo>
                  <a:lnTo>
                    <a:pt x="256" y="293"/>
                  </a:lnTo>
                  <a:lnTo>
                    <a:pt x="258" y="291"/>
                  </a:lnTo>
                  <a:lnTo>
                    <a:pt x="258" y="293"/>
                  </a:lnTo>
                  <a:lnTo>
                    <a:pt x="258" y="295"/>
                  </a:lnTo>
                  <a:lnTo>
                    <a:pt x="258" y="295"/>
                  </a:lnTo>
                  <a:lnTo>
                    <a:pt x="260" y="297"/>
                  </a:lnTo>
                  <a:lnTo>
                    <a:pt x="260" y="295"/>
                  </a:lnTo>
                  <a:lnTo>
                    <a:pt x="260" y="291"/>
                  </a:lnTo>
                  <a:lnTo>
                    <a:pt x="260" y="289"/>
                  </a:lnTo>
                  <a:lnTo>
                    <a:pt x="260" y="289"/>
                  </a:lnTo>
                  <a:lnTo>
                    <a:pt x="260" y="289"/>
                  </a:lnTo>
                  <a:lnTo>
                    <a:pt x="262" y="289"/>
                  </a:lnTo>
                  <a:lnTo>
                    <a:pt x="262" y="289"/>
                  </a:lnTo>
                  <a:lnTo>
                    <a:pt x="262" y="289"/>
                  </a:lnTo>
                  <a:lnTo>
                    <a:pt x="262" y="289"/>
                  </a:lnTo>
                  <a:lnTo>
                    <a:pt x="264" y="289"/>
                  </a:lnTo>
                  <a:lnTo>
                    <a:pt x="264" y="289"/>
                  </a:lnTo>
                  <a:lnTo>
                    <a:pt x="264" y="287"/>
                  </a:lnTo>
                  <a:lnTo>
                    <a:pt x="264" y="287"/>
                  </a:lnTo>
                  <a:lnTo>
                    <a:pt x="264" y="287"/>
                  </a:lnTo>
                  <a:lnTo>
                    <a:pt x="262" y="287"/>
                  </a:lnTo>
                  <a:lnTo>
                    <a:pt x="262" y="283"/>
                  </a:lnTo>
                  <a:lnTo>
                    <a:pt x="262" y="283"/>
                  </a:lnTo>
                  <a:lnTo>
                    <a:pt x="258" y="283"/>
                  </a:lnTo>
                  <a:lnTo>
                    <a:pt x="258" y="281"/>
                  </a:lnTo>
                  <a:lnTo>
                    <a:pt x="258" y="281"/>
                  </a:lnTo>
                  <a:lnTo>
                    <a:pt x="260" y="281"/>
                  </a:lnTo>
                  <a:lnTo>
                    <a:pt x="260" y="281"/>
                  </a:lnTo>
                  <a:lnTo>
                    <a:pt x="260" y="281"/>
                  </a:lnTo>
                  <a:lnTo>
                    <a:pt x="260" y="279"/>
                  </a:lnTo>
                  <a:lnTo>
                    <a:pt x="260" y="279"/>
                  </a:lnTo>
                  <a:lnTo>
                    <a:pt x="260" y="277"/>
                  </a:lnTo>
                  <a:lnTo>
                    <a:pt x="260" y="277"/>
                  </a:lnTo>
                  <a:lnTo>
                    <a:pt x="264" y="283"/>
                  </a:lnTo>
                  <a:lnTo>
                    <a:pt x="264" y="285"/>
                  </a:lnTo>
                  <a:lnTo>
                    <a:pt x="264" y="285"/>
                  </a:lnTo>
                  <a:lnTo>
                    <a:pt x="264" y="285"/>
                  </a:lnTo>
                  <a:lnTo>
                    <a:pt x="264" y="285"/>
                  </a:lnTo>
                  <a:lnTo>
                    <a:pt x="267" y="285"/>
                  </a:lnTo>
                  <a:lnTo>
                    <a:pt x="267" y="285"/>
                  </a:lnTo>
                  <a:lnTo>
                    <a:pt x="267" y="283"/>
                  </a:lnTo>
                  <a:lnTo>
                    <a:pt x="264" y="281"/>
                  </a:lnTo>
                  <a:lnTo>
                    <a:pt x="264" y="279"/>
                  </a:lnTo>
                  <a:lnTo>
                    <a:pt x="267" y="279"/>
                  </a:lnTo>
                  <a:lnTo>
                    <a:pt x="267" y="277"/>
                  </a:lnTo>
                  <a:lnTo>
                    <a:pt x="267" y="279"/>
                  </a:lnTo>
                  <a:lnTo>
                    <a:pt x="267" y="283"/>
                  </a:lnTo>
                  <a:lnTo>
                    <a:pt x="267" y="285"/>
                  </a:lnTo>
                  <a:lnTo>
                    <a:pt x="269" y="287"/>
                  </a:lnTo>
                  <a:lnTo>
                    <a:pt x="269" y="283"/>
                  </a:lnTo>
                  <a:lnTo>
                    <a:pt x="269" y="279"/>
                  </a:lnTo>
                  <a:lnTo>
                    <a:pt x="269" y="277"/>
                  </a:lnTo>
                  <a:lnTo>
                    <a:pt x="269" y="277"/>
                  </a:lnTo>
                  <a:lnTo>
                    <a:pt x="271" y="277"/>
                  </a:lnTo>
                  <a:lnTo>
                    <a:pt x="271" y="277"/>
                  </a:lnTo>
                  <a:lnTo>
                    <a:pt x="271" y="275"/>
                  </a:lnTo>
                  <a:lnTo>
                    <a:pt x="271" y="275"/>
                  </a:lnTo>
                  <a:lnTo>
                    <a:pt x="269" y="273"/>
                  </a:lnTo>
                  <a:lnTo>
                    <a:pt x="267" y="271"/>
                  </a:lnTo>
                  <a:lnTo>
                    <a:pt x="267" y="271"/>
                  </a:lnTo>
                  <a:lnTo>
                    <a:pt x="269" y="271"/>
                  </a:lnTo>
                  <a:lnTo>
                    <a:pt x="269" y="269"/>
                  </a:lnTo>
                  <a:lnTo>
                    <a:pt x="269" y="266"/>
                  </a:lnTo>
                  <a:lnTo>
                    <a:pt x="269" y="266"/>
                  </a:lnTo>
                  <a:lnTo>
                    <a:pt x="271" y="264"/>
                  </a:lnTo>
                  <a:lnTo>
                    <a:pt x="271" y="266"/>
                  </a:lnTo>
                  <a:lnTo>
                    <a:pt x="271" y="264"/>
                  </a:lnTo>
                  <a:lnTo>
                    <a:pt x="273" y="262"/>
                  </a:lnTo>
                  <a:lnTo>
                    <a:pt x="273" y="262"/>
                  </a:lnTo>
                  <a:lnTo>
                    <a:pt x="273" y="264"/>
                  </a:lnTo>
                  <a:lnTo>
                    <a:pt x="273" y="266"/>
                  </a:lnTo>
                  <a:lnTo>
                    <a:pt x="273" y="269"/>
                  </a:lnTo>
                  <a:lnTo>
                    <a:pt x="273" y="269"/>
                  </a:lnTo>
                  <a:lnTo>
                    <a:pt x="275" y="271"/>
                  </a:lnTo>
                  <a:lnTo>
                    <a:pt x="275" y="271"/>
                  </a:lnTo>
                  <a:lnTo>
                    <a:pt x="275" y="269"/>
                  </a:lnTo>
                  <a:lnTo>
                    <a:pt x="275" y="269"/>
                  </a:lnTo>
                  <a:lnTo>
                    <a:pt x="275" y="262"/>
                  </a:lnTo>
                  <a:lnTo>
                    <a:pt x="275" y="262"/>
                  </a:lnTo>
                  <a:lnTo>
                    <a:pt x="277" y="262"/>
                  </a:lnTo>
                  <a:lnTo>
                    <a:pt x="277" y="269"/>
                  </a:lnTo>
                  <a:lnTo>
                    <a:pt x="277" y="271"/>
                  </a:lnTo>
                  <a:lnTo>
                    <a:pt x="279" y="271"/>
                  </a:lnTo>
                  <a:lnTo>
                    <a:pt x="279" y="271"/>
                  </a:lnTo>
                  <a:lnTo>
                    <a:pt x="281" y="271"/>
                  </a:lnTo>
                  <a:lnTo>
                    <a:pt x="281" y="266"/>
                  </a:lnTo>
                  <a:lnTo>
                    <a:pt x="283" y="264"/>
                  </a:lnTo>
                  <a:lnTo>
                    <a:pt x="283" y="264"/>
                  </a:lnTo>
                  <a:lnTo>
                    <a:pt x="283" y="262"/>
                  </a:lnTo>
                  <a:lnTo>
                    <a:pt x="285" y="262"/>
                  </a:lnTo>
                  <a:lnTo>
                    <a:pt x="285" y="264"/>
                  </a:lnTo>
                  <a:lnTo>
                    <a:pt x="285" y="264"/>
                  </a:lnTo>
                  <a:lnTo>
                    <a:pt x="285" y="266"/>
                  </a:lnTo>
                  <a:lnTo>
                    <a:pt x="285" y="266"/>
                  </a:lnTo>
                  <a:lnTo>
                    <a:pt x="285" y="266"/>
                  </a:lnTo>
                  <a:lnTo>
                    <a:pt x="287" y="266"/>
                  </a:lnTo>
                  <a:lnTo>
                    <a:pt x="287" y="266"/>
                  </a:lnTo>
                  <a:lnTo>
                    <a:pt x="287" y="266"/>
                  </a:lnTo>
                  <a:lnTo>
                    <a:pt x="289" y="266"/>
                  </a:lnTo>
                  <a:lnTo>
                    <a:pt x="289" y="266"/>
                  </a:lnTo>
                  <a:lnTo>
                    <a:pt x="289" y="264"/>
                  </a:lnTo>
                  <a:lnTo>
                    <a:pt x="289" y="264"/>
                  </a:lnTo>
                  <a:lnTo>
                    <a:pt x="291" y="264"/>
                  </a:lnTo>
                  <a:lnTo>
                    <a:pt x="291" y="264"/>
                  </a:lnTo>
                  <a:lnTo>
                    <a:pt x="289" y="262"/>
                  </a:lnTo>
                  <a:lnTo>
                    <a:pt x="289" y="262"/>
                  </a:lnTo>
                  <a:lnTo>
                    <a:pt x="289" y="260"/>
                  </a:lnTo>
                  <a:lnTo>
                    <a:pt x="289" y="260"/>
                  </a:lnTo>
                  <a:lnTo>
                    <a:pt x="289" y="256"/>
                  </a:lnTo>
                  <a:lnTo>
                    <a:pt x="287" y="256"/>
                  </a:lnTo>
                  <a:lnTo>
                    <a:pt x="287" y="256"/>
                  </a:lnTo>
                  <a:lnTo>
                    <a:pt x="289" y="254"/>
                  </a:lnTo>
                  <a:lnTo>
                    <a:pt x="289" y="252"/>
                  </a:lnTo>
                  <a:lnTo>
                    <a:pt x="291" y="254"/>
                  </a:lnTo>
                  <a:lnTo>
                    <a:pt x="291" y="254"/>
                  </a:lnTo>
                  <a:lnTo>
                    <a:pt x="291" y="254"/>
                  </a:lnTo>
                  <a:lnTo>
                    <a:pt x="293" y="254"/>
                  </a:lnTo>
                  <a:lnTo>
                    <a:pt x="293" y="254"/>
                  </a:lnTo>
                  <a:lnTo>
                    <a:pt x="293" y="256"/>
                  </a:lnTo>
                  <a:lnTo>
                    <a:pt x="295" y="256"/>
                  </a:lnTo>
                  <a:lnTo>
                    <a:pt x="295" y="256"/>
                  </a:lnTo>
                  <a:lnTo>
                    <a:pt x="297" y="254"/>
                  </a:lnTo>
                  <a:lnTo>
                    <a:pt x="299" y="254"/>
                  </a:lnTo>
                  <a:lnTo>
                    <a:pt x="297" y="254"/>
                  </a:lnTo>
                  <a:lnTo>
                    <a:pt x="297" y="252"/>
                  </a:lnTo>
                  <a:lnTo>
                    <a:pt x="295" y="250"/>
                  </a:lnTo>
                  <a:lnTo>
                    <a:pt x="295" y="248"/>
                  </a:lnTo>
                  <a:lnTo>
                    <a:pt x="297" y="248"/>
                  </a:lnTo>
                  <a:lnTo>
                    <a:pt x="299" y="250"/>
                  </a:lnTo>
                  <a:lnTo>
                    <a:pt x="299" y="254"/>
                  </a:lnTo>
                  <a:lnTo>
                    <a:pt x="301" y="254"/>
                  </a:lnTo>
                  <a:lnTo>
                    <a:pt x="301" y="254"/>
                  </a:lnTo>
                  <a:lnTo>
                    <a:pt x="301" y="252"/>
                  </a:lnTo>
                  <a:lnTo>
                    <a:pt x="301" y="252"/>
                  </a:lnTo>
                  <a:lnTo>
                    <a:pt x="303" y="252"/>
                  </a:lnTo>
                  <a:lnTo>
                    <a:pt x="303" y="252"/>
                  </a:lnTo>
                  <a:lnTo>
                    <a:pt x="303" y="250"/>
                  </a:lnTo>
                  <a:lnTo>
                    <a:pt x="301" y="250"/>
                  </a:lnTo>
                  <a:lnTo>
                    <a:pt x="301" y="248"/>
                  </a:lnTo>
                  <a:lnTo>
                    <a:pt x="301" y="246"/>
                  </a:lnTo>
                  <a:lnTo>
                    <a:pt x="299" y="246"/>
                  </a:lnTo>
                  <a:lnTo>
                    <a:pt x="299" y="244"/>
                  </a:lnTo>
                  <a:lnTo>
                    <a:pt x="299" y="244"/>
                  </a:lnTo>
                  <a:lnTo>
                    <a:pt x="301" y="244"/>
                  </a:lnTo>
                  <a:lnTo>
                    <a:pt x="301" y="244"/>
                  </a:lnTo>
                  <a:lnTo>
                    <a:pt x="303" y="244"/>
                  </a:lnTo>
                  <a:lnTo>
                    <a:pt x="301" y="244"/>
                  </a:lnTo>
                  <a:lnTo>
                    <a:pt x="303" y="242"/>
                  </a:lnTo>
                  <a:lnTo>
                    <a:pt x="305" y="242"/>
                  </a:lnTo>
                  <a:lnTo>
                    <a:pt x="305" y="244"/>
                  </a:lnTo>
                  <a:lnTo>
                    <a:pt x="305" y="246"/>
                  </a:lnTo>
                  <a:lnTo>
                    <a:pt x="305" y="246"/>
                  </a:lnTo>
                  <a:lnTo>
                    <a:pt x="307" y="248"/>
                  </a:lnTo>
                  <a:lnTo>
                    <a:pt x="307" y="248"/>
                  </a:lnTo>
                  <a:lnTo>
                    <a:pt x="310" y="248"/>
                  </a:lnTo>
                  <a:lnTo>
                    <a:pt x="312" y="248"/>
                  </a:lnTo>
                  <a:lnTo>
                    <a:pt x="310" y="246"/>
                  </a:lnTo>
                  <a:lnTo>
                    <a:pt x="310" y="246"/>
                  </a:lnTo>
                  <a:lnTo>
                    <a:pt x="310" y="246"/>
                  </a:lnTo>
                  <a:lnTo>
                    <a:pt x="312" y="244"/>
                  </a:lnTo>
                  <a:lnTo>
                    <a:pt x="312" y="246"/>
                  </a:lnTo>
                  <a:lnTo>
                    <a:pt x="314" y="246"/>
                  </a:lnTo>
                  <a:lnTo>
                    <a:pt x="314" y="246"/>
                  </a:lnTo>
                  <a:lnTo>
                    <a:pt x="316" y="246"/>
                  </a:lnTo>
                  <a:lnTo>
                    <a:pt x="316" y="244"/>
                  </a:lnTo>
                  <a:lnTo>
                    <a:pt x="314" y="244"/>
                  </a:lnTo>
                  <a:lnTo>
                    <a:pt x="316" y="244"/>
                  </a:lnTo>
                  <a:lnTo>
                    <a:pt x="316" y="242"/>
                  </a:lnTo>
                  <a:lnTo>
                    <a:pt x="318" y="242"/>
                  </a:lnTo>
                  <a:lnTo>
                    <a:pt x="320" y="236"/>
                  </a:lnTo>
                  <a:lnTo>
                    <a:pt x="320" y="234"/>
                  </a:lnTo>
                  <a:lnTo>
                    <a:pt x="320" y="232"/>
                  </a:lnTo>
                  <a:lnTo>
                    <a:pt x="322" y="234"/>
                  </a:lnTo>
                  <a:lnTo>
                    <a:pt x="322" y="232"/>
                  </a:lnTo>
                  <a:lnTo>
                    <a:pt x="322" y="230"/>
                  </a:lnTo>
                  <a:lnTo>
                    <a:pt x="322" y="230"/>
                  </a:lnTo>
                  <a:lnTo>
                    <a:pt x="322" y="230"/>
                  </a:lnTo>
                  <a:lnTo>
                    <a:pt x="324" y="230"/>
                  </a:lnTo>
                  <a:lnTo>
                    <a:pt x="324" y="230"/>
                  </a:lnTo>
                  <a:lnTo>
                    <a:pt x="326" y="228"/>
                  </a:lnTo>
                  <a:lnTo>
                    <a:pt x="326" y="223"/>
                  </a:lnTo>
                  <a:lnTo>
                    <a:pt x="328" y="223"/>
                  </a:lnTo>
                  <a:lnTo>
                    <a:pt x="326" y="223"/>
                  </a:lnTo>
                  <a:close/>
                </a:path>
              </a:pathLst>
            </a:custGeom>
            <a:solidFill>
              <a:schemeClr val="bg1">
                <a:lumMod val="75000"/>
              </a:schemeClr>
            </a:solidFill>
            <a:ln w="3175" cap="rnd">
              <a:solidFill>
                <a:schemeClr val="bg1"/>
              </a:solidFill>
              <a:prstDash val="solid"/>
              <a:round/>
              <a:headEnd/>
              <a:tailEnd/>
            </a:ln>
          </p:spPr>
          <p:txBody>
            <a:bodyPr vert="horz" wrap="square" lIns="0" tIns="0" rIns="48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ME</a:t>
              </a:r>
            </a:p>
          </p:txBody>
        </p:sp>
        <p:sp>
          <p:nvSpPr>
            <p:cNvPr id="34" name="Freeform 35">
              <a:extLst>
                <a:ext uri="{FF2B5EF4-FFF2-40B4-BE49-F238E27FC236}">
                  <a16:creationId xmlns:a16="http://schemas.microsoft.com/office/drawing/2014/main" id="{0FC2AEB7-0337-43A8-A8EB-E169341F140B}"/>
                </a:ext>
              </a:extLst>
            </p:cNvPr>
            <p:cNvSpPr>
              <a:spLocks noEditPoints="1"/>
            </p:cNvSpPr>
            <p:nvPr/>
          </p:nvSpPr>
          <p:spPr bwMode="auto">
            <a:xfrm>
              <a:off x="4447" y="930"/>
              <a:ext cx="395" cy="189"/>
            </a:xfrm>
            <a:custGeom>
              <a:avLst/>
              <a:gdLst>
                <a:gd name="T0" fmla="*/ 323 w 395"/>
                <a:gd name="T1" fmla="*/ 181 h 189"/>
                <a:gd name="T2" fmla="*/ 389 w 395"/>
                <a:gd name="T3" fmla="*/ 162 h 189"/>
                <a:gd name="T4" fmla="*/ 395 w 395"/>
                <a:gd name="T5" fmla="*/ 128 h 189"/>
                <a:gd name="T6" fmla="*/ 389 w 395"/>
                <a:gd name="T7" fmla="*/ 128 h 189"/>
                <a:gd name="T8" fmla="*/ 385 w 395"/>
                <a:gd name="T9" fmla="*/ 121 h 189"/>
                <a:gd name="T10" fmla="*/ 317 w 395"/>
                <a:gd name="T11" fmla="*/ 46 h 189"/>
                <a:gd name="T12" fmla="*/ 190 w 395"/>
                <a:gd name="T13" fmla="*/ 25 h 189"/>
                <a:gd name="T14" fmla="*/ 18 w 395"/>
                <a:gd name="T15" fmla="*/ 58 h 189"/>
                <a:gd name="T16" fmla="*/ 30 w 395"/>
                <a:gd name="T17" fmla="*/ 93 h 189"/>
                <a:gd name="T18" fmla="*/ 45 w 395"/>
                <a:gd name="T19" fmla="*/ 82 h 189"/>
                <a:gd name="T20" fmla="*/ 57 w 395"/>
                <a:gd name="T21" fmla="*/ 68 h 189"/>
                <a:gd name="T22" fmla="*/ 63 w 395"/>
                <a:gd name="T23" fmla="*/ 62 h 189"/>
                <a:gd name="T24" fmla="*/ 78 w 395"/>
                <a:gd name="T25" fmla="*/ 68 h 189"/>
                <a:gd name="T26" fmla="*/ 96 w 395"/>
                <a:gd name="T27" fmla="*/ 52 h 189"/>
                <a:gd name="T28" fmla="*/ 133 w 395"/>
                <a:gd name="T29" fmla="*/ 50 h 189"/>
                <a:gd name="T30" fmla="*/ 141 w 395"/>
                <a:gd name="T31" fmla="*/ 56 h 189"/>
                <a:gd name="T32" fmla="*/ 149 w 395"/>
                <a:gd name="T33" fmla="*/ 72 h 189"/>
                <a:gd name="T34" fmla="*/ 174 w 395"/>
                <a:gd name="T35" fmla="*/ 91 h 189"/>
                <a:gd name="T36" fmla="*/ 217 w 395"/>
                <a:gd name="T37" fmla="*/ 97 h 189"/>
                <a:gd name="T38" fmla="*/ 219 w 395"/>
                <a:gd name="T39" fmla="*/ 138 h 189"/>
                <a:gd name="T40" fmla="*/ 211 w 395"/>
                <a:gd name="T41" fmla="*/ 152 h 189"/>
                <a:gd name="T42" fmla="*/ 223 w 395"/>
                <a:gd name="T43" fmla="*/ 154 h 189"/>
                <a:gd name="T44" fmla="*/ 231 w 395"/>
                <a:gd name="T45" fmla="*/ 156 h 189"/>
                <a:gd name="T46" fmla="*/ 258 w 395"/>
                <a:gd name="T47" fmla="*/ 173 h 189"/>
                <a:gd name="T48" fmla="*/ 284 w 395"/>
                <a:gd name="T49" fmla="*/ 175 h 189"/>
                <a:gd name="T50" fmla="*/ 295 w 395"/>
                <a:gd name="T51" fmla="*/ 173 h 189"/>
                <a:gd name="T52" fmla="*/ 264 w 395"/>
                <a:gd name="T53" fmla="*/ 150 h 189"/>
                <a:gd name="T54" fmla="*/ 270 w 395"/>
                <a:gd name="T55" fmla="*/ 150 h 189"/>
                <a:gd name="T56" fmla="*/ 270 w 395"/>
                <a:gd name="T57" fmla="*/ 134 h 189"/>
                <a:gd name="T58" fmla="*/ 262 w 395"/>
                <a:gd name="T59" fmla="*/ 101 h 189"/>
                <a:gd name="T60" fmla="*/ 262 w 395"/>
                <a:gd name="T61" fmla="*/ 89 h 189"/>
                <a:gd name="T62" fmla="*/ 270 w 395"/>
                <a:gd name="T63" fmla="*/ 84 h 189"/>
                <a:gd name="T64" fmla="*/ 264 w 395"/>
                <a:gd name="T65" fmla="*/ 72 h 189"/>
                <a:gd name="T66" fmla="*/ 248 w 395"/>
                <a:gd name="T67" fmla="*/ 62 h 189"/>
                <a:gd name="T68" fmla="*/ 258 w 395"/>
                <a:gd name="T69" fmla="*/ 58 h 189"/>
                <a:gd name="T70" fmla="*/ 268 w 395"/>
                <a:gd name="T71" fmla="*/ 48 h 189"/>
                <a:gd name="T72" fmla="*/ 272 w 395"/>
                <a:gd name="T73" fmla="*/ 33 h 189"/>
                <a:gd name="T74" fmla="*/ 284 w 395"/>
                <a:gd name="T75" fmla="*/ 21 h 189"/>
                <a:gd name="T76" fmla="*/ 303 w 395"/>
                <a:gd name="T77" fmla="*/ 15 h 189"/>
                <a:gd name="T78" fmla="*/ 307 w 395"/>
                <a:gd name="T79" fmla="*/ 35 h 189"/>
                <a:gd name="T80" fmla="*/ 278 w 395"/>
                <a:gd name="T81" fmla="*/ 66 h 189"/>
                <a:gd name="T82" fmla="*/ 293 w 395"/>
                <a:gd name="T83" fmla="*/ 66 h 189"/>
                <a:gd name="T84" fmla="*/ 278 w 395"/>
                <a:gd name="T85" fmla="*/ 82 h 189"/>
                <a:gd name="T86" fmla="*/ 278 w 395"/>
                <a:gd name="T87" fmla="*/ 93 h 189"/>
                <a:gd name="T88" fmla="*/ 293 w 395"/>
                <a:gd name="T89" fmla="*/ 91 h 189"/>
                <a:gd name="T90" fmla="*/ 293 w 395"/>
                <a:gd name="T91" fmla="*/ 105 h 189"/>
                <a:gd name="T92" fmla="*/ 282 w 395"/>
                <a:gd name="T93" fmla="*/ 117 h 189"/>
                <a:gd name="T94" fmla="*/ 293 w 395"/>
                <a:gd name="T95" fmla="*/ 115 h 189"/>
                <a:gd name="T96" fmla="*/ 299 w 395"/>
                <a:gd name="T97" fmla="*/ 119 h 189"/>
                <a:gd name="T98" fmla="*/ 311 w 395"/>
                <a:gd name="T99" fmla="*/ 123 h 189"/>
                <a:gd name="T100" fmla="*/ 288 w 395"/>
                <a:gd name="T101" fmla="*/ 130 h 189"/>
                <a:gd name="T102" fmla="*/ 293 w 395"/>
                <a:gd name="T103" fmla="*/ 134 h 189"/>
                <a:gd name="T104" fmla="*/ 299 w 395"/>
                <a:gd name="T105" fmla="*/ 152 h 189"/>
                <a:gd name="T106" fmla="*/ 317 w 395"/>
                <a:gd name="T107" fmla="*/ 152 h 189"/>
                <a:gd name="T108" fmla="*/ 323 w 395"/>
                <a:gd name="T109" fmla="*/ 150 h 189"/>
                <a:gd name="T110" fmla="*/ 336 w 395"/>
                <a:gd name="T111" fmla="*/ 156 h 189"/>
                <a:gd name="T112" fmla="*/ 342 w 395"/>
                <a:gd name="T113" fmla="*/ 164 h 189"/>
                <a:gd name="T114" fmla="*/ 342 w 395"/>
                <a:gd name="T115" fmla="*/ 169 h 189"/>
                <a:gd name="T116" fmla="*/ 338 w 395"/>
                <a:gd name="T117" fmla="*/ 183 h 189"/>
                <a:gd name="T118" fmla="*/ 356 w 395"/>
                <a:gd name="T119" fmla="*/ 181 h 189"/>
                <a:gd name="T120" fmla="*/ 383 w 395"/>
                <a:gd name="T121" fmla="*/ 15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5" h="189">
                  <a:moveTo>
                    <a:pt x="323" y="181"/>
                  </a:moveTo>
                  <a:lnTo>
                    <a:pt x="323" y="179"/>
                  </a:lnTo>
                  <a:lnTo>
                    <a:pt x="321" y="179"/>
                  </a:lnTo>
                  <a:lnTo>
                    <a:pt x="321" y="179"/>
                  </a:lnTo>
                  <a:lnTo>
                    <a:pt x="321" y="181"/>
                  </a:lnTo>
                  <a:lnTo>
                    <a:pt x="321" y="183"/>
                  </a:lnTo>
                  <a:lnTo>
                    <a:pt x="325" y="183"/>
                  </a:lnTo>
                  <a:lnTo>
                    <a:pt x="325" y="183"/>
                  </a:lnTo>
                  <a:lnTo>
                    <a:pt x="325" y="185"/>
                  </a:lnTo>
                  <a:lnTo>
                    <a:pt x="321" y="185"/>
                  </a:lnTo>
                  <a:lnTo>
                    <a:pt x="321" y="185"/>
                  </a:lnTo>
                  <a:lnTo>
                    <a:pt x="323" y="187"/>
                  </a:lnTo>
                  <a:lnTo>
                    <a:pt x="325" y="187"/>
                  </a:lnTo>
                  <a:lnTo>
                    <a:pt x="325" y="187"/>
                  </a:lnTo>
                  <a:lnTo>
                    <a:pt x="325" y="185"/>
                  </a:lnTo>
                  <a:lnTo>
                    <a:pt x="327" y="183"/>
                  </a:lnTo>
                  <a:lnTo>
                    <a:pt x="325" y="181"/>
                  </a:lnTo>
                  <a:lnTo>
                    <a:pt x="323" y="181"/>
                  </a:lnTo>
                  <a:close/>
                  <a:moveTo>
                    <a:pt x="319" y="164"/>
                  </a:moveTo>
                  <a:lnTo>
                    <a:pt x="319" y="162"/>
                  </a:lnTo>
                  <a:lnTo>
                    <a:pt x="317" y="162"/>
                  </a:lnTo>
                  <a:lnTo>
                    <a:pt x="315" y="162"/>
                  </a:lnTo>
                  <a:lnTo>
                    <a:pt x="315" y="164"/>
                  </a:lnTo>
                  <a:lnTo>
                    <a:pt x="315" y="166"/>
                  </a:lnTo>
                  <a:lnTo>
                    <a:pt x="317" y="166"/>
                  </a:lnTo>
                  <a:lnTo>
                    <a:pt x="319" y="166"/>
                  </a:lnTo>
                  <a:lnTo>
                    <a:pt x="321" y="166"/>
                  </a:lnTo>
                  <a:lnTo>
                    <a:pt x="321" y="164"/>
                  </a:lnTo>
                  <a:lnTo>
                    <a:pt x="319" y="164"/>
                  </a:lnTo>
                  <a:close/>
                  <a:moveTo>
                    <a:pt x="393" y="138"/>
                  </a:moveTo>
                  <a:lnTo>
                    <a:pt x="391" y="146"/>
                  </a:lnTo>
                  <a:lnTo>
                    <a:pt x="391" y="150"/>
                  </a:lnTo>
                  <a:lnTo>
                    <a:pt x="391" y="154"/>
                  </a:lnTo>
                  <a:lnTo>
                    <a:pt x="391" y="156"/>
                  </a:lnTo>
                  <a:lnTo>
                    <a:pt x="391" y="158"/>
                  </a:lnTo>
                  <a:lnTo>
                    <a:pt x="389" y="162"/>
                  </a:lnTo>
                  <a:lnTo>
                    <a:pt x="387" y="166"/>
                  </a:lnTo>
                  <a:lnTo>
                    <a:pt x="389" y="166"/>
                  </a:lnTo>
                  <a:lnTo>
                    <a:pt x="389" y="164"/>
                  </a:lnTo>
                  <a:lnTo>
                    <a:pt x="389" y="164"/>
                  </a:lnTo>
                  <a:lnTo>
                    <a:pt x="391" y="160"/>
                  </a:lnTo>
                  <a:lnTo>
                    <a:pt x="393" y="150"/>
                  </a:lnTo>
                  <a:lnTo>
                    <a:pt x="393" y="144"/>
                  </a:lnTo>
                  <a:lnTo>
                    <a:pt x="395" y="138"/>
                  </a:lnTo>
                  <a:lnTo>
                    <a:pt x="395" y="136"/>
                  </a:lnTo>
                  <a:lnTo>
                    <a:pt x="393" y="136"/>
                  </a:lnTo>
                  <a:lnTo>
                    <a:pt x="393" y="138"/>
                  </a:lnTo>
                  <a:close/>
                  <a:moveTo>
                    <a:pt x="395" y="121"/>
                  </a:moveTo>
                  <a:lnTo>
                    <a:pt x="395" y="119"/>
                  </a:lnTo>
                  <a:lnTo>
                    <a:pt x="395" y="119"/>
                  </a:lnTo>
                  <a:lnTo>
                    <a:pt x="393" y="119"/>
                  </a:lnTo>
                  <a:lnTo>
                    <a:pt x="393" y="119"/>
                  </a:lnTo>
                  <a:lnTo>
                    <a:pt x="395" y="121"/>
                  </a:lnTo>
                  <a:lnTo>
                    <a:pt x="395" y="128"/>
                  </a:lnTo>
                  <a:lnTo>
                    <a:pt x="395" y="132"/>
                  </a:lnTo>
                  <a:lnTo>
                    <a:pt x="395" y="130"/>
                  </a:lnTo>
                  <a:lnTo>
                    <a:pt x="395" y="125"/>
                  </a:lnTo>
                  <a:lnTo>
                    <a:pt x="395" y="121"/>
                  </a:lnTo>
                  <a:close/>
                  <a:moveTo>
                    <a:pt x="391" y="142"/>
                  </a:moveTo>
                  <a:lnTo>
                    <a:pt x="391" y="138"/>
                  </a:lnTo>
                  <a:lnTo>
                    <a:pt x="393" y="136"/>
                  </a:lnTo>
                  <a:lnTo>
                    <a:pt x="393" y="134"/>
                  </a:lnTo>
                  <a:lnTo>
                    <a:pt x="393" y="132"/>
                  </a:lnTo>
                  <a:lnTo>
                    <a:pt x="393" y="130"/>
                  </a:lnTo>
                  <a:lnTo>
                    <a:pt x="393" y="130"/>
                  </a:lnTo>
                  <a:lnTo>
                    <a:pt x="391" y="130"/>
                  </a:lnTo>
                  <a:lnTo>
                    <a:pt x="391" y="130"/>
                  </a:lnTo>
                  <a:lnTo>
                    <a:pt x="389" y="130"/>
                  </a:lnTo>
                  <a:lnTo>
                    <a:pt x="389" y="130"/>
                  </a:lnTo>
                  <a:lnTo>
                    <a:pt x="389" y="130"/>
                  </a:lnTo>
                  <a:lnTo>
                    <a:pt x="391" y="128"/>
                  </a:lnTo>
                  <a:lnTo>
                    <a:pt x="389" y="128"/>
                  </a:lnTo>
                  <a:lnTo>
                    <a:pt x="389" y="128"/>
                  </a:lnTo>
                  <a:lnTo>
                    <a:pt x="389" y="128"/>
                  </a:lnTo>
                  <a:lnTo>
                    <a:pt x="389" y="125"/>
                  </a:lnTo>
                  <a:lnTo>
                    <a:pt x="389" y="125"/>
                  </a:lnTo>
                  <a:lnTo>
                    <a:pt x="385" y="125"/>
                  </a:lnTo>
                  <a:lnTo>
                    <a:pt x="385" y="123"/>
                  </a:lnTo>
                  <a:lnTo>
                    <a:pt x="387" y="123"/>
                  </a:lnTo>
                  <a:lnTo>
                    <a:pt x="389" y="123"/>
                  </a:lnTo>
                  <a:lnTo>
                    <a:pt x="391" y="123"/>
                  </a:lnTo>
                  <a:lnTo>
                    <a:pt x="391" y="123"/>
                  </a:lnTo>
                  <a:lnTo>
                    <a:pt x="391" y="123"/>
                  </a:lnTo>
                  <a:lnTo>
                    <a:pt x="389" y="121"/>
                  </a:lnTo>
                  <a:lnTo>
                    <a:pt x="391" y="121"/>
                  </a:lnTo>
                  <a:lnTo>
                    <a:pt x="391" y="121"/>
                  </a:lnTo>
                  <a:lnTo>
                    <a:pt x="391" y="119"/>
                  </a:lnTo>
                  <a:lnTo>
                    <a:pt x="391" y="119"/>
                  </a:lnTo>
                  <a:lnTo>
                    <a:pt x="389" y="119"/>
                  </a:lnTo>
                  <a:lnTo>
                    <a:pt x="385" y="121"/>
                  </a:lnTo>
                  <a:lnTo>
                    <a:pt x="379" y="121"/>
                  </a:lnTo>
                  <a:lnTo>
                    <a:pt x="372" y="123"/>
                  </a:lnTo>
                  <a:lnTo>
                    <a:pt x="366" y="125"/>
                  </a:lnTo>
                  <a:lnTo>
                    <a:pt x="360" y="125"/>
                  </a:lnTo>
                  <a:lnTo>
                    <a:pt x="352" y="128"/>
                  </a:lnTo>
                  <a:lnTo>
                    <a:pt x="346" y="130"/>
                  </a:lnTo>
                  <a:lnTo>
                    <a:pt x="340" y="132"/>
                  </a:lnTo>
                  <a:lnTo>
                    <a:pt x="338" y="125"/>
                  </a:lnTo>
                  <a:lnTo>
                    <a:pt x="338" y="121"/>
                  </a:lnTo>
                  <a:lnTo>
                    <a:pt x="336" y="113"/>
                  </a:lnTo>
                  <a:lnTo>
                    <a:pt x="334" y="105"/>
                  </a:lnTo>
                  <a:lnTo>
                    <a:pt x="331" y="99"/>
                  </a:lnTo>
                  <a:lnTo>
                    <a:pt x="329" y="91"/>
                  </a:lnTo>
                  <a:lnTo>
                    <a:pt x="327" y="82"/>
                  </a:lnTo>
                  <a:lnTo>
                    <a:pt x="325" y="76"/>
                  </a:lnTo>
                  <a:lnTo>
                    <a:pt x="321" y="60"/>
                  </a:lnTo>
                  <a:lnTo>
                    <a:pt x="319" y="54"/>
                  </a:lnTo>
                  <a:lnTo>
                    <a:pt x="317" y="46"/>
                  </a:lnTo>
                  <a:lnTo>
                    <a:pt x="315" y="37"/>
                  </a:lnTo>
                  <a:lnTo>
                    <a:pt x="311" y="29"/>
                  </a:lnTo>
                  <a:lnTo>
                    <a:pt x="309" y="23"/>
                  </a:lnTo>
                  <a:lnTo>
                    <a:pt x="307" y="15"/>
                  </a:lnTo>
                  <a:lnTo>
                    <a:pt x="305" y="7"/>
                  </a:lnTo>
                  <a:lnTo>
                    <a:pt x="303" y="0"/>
                  </a:lnTo>
                  <a:lnTo>
                    <a:pt x="295" y="3"/>
                  </a:lnTo>
                  <a:lnTo>
                    <a:pt x="284" y="5"/>
                  </a:lnTo>
                  <a:lnTo>
                    <a:pt x="276" y="7"/>
                  </a:lnTo>
                  <a:lnTo>
                    <a:pt x="266" y="9"/>
                  </a:lnTo>
                  <a:lnTo>
                    <a:pt x="256" y="11"/>
                  </a:lnTo>
                  <a:lnTo>
                    <a:pt x="248" y="13"/>
                  </a:lnTo>
                  <a:lnTo>
                    <a:pt x="237" y="15"/>
                  </a:lnTo>
                  <a:lnTo>
                    <a:pt x="227" y="17"/>
                  </a:lnTo>
                  <a:lnTo>
                    <a:pt x="219" y="19"/>
                  </a:lnTo>
                  <a:lnTo>
                    <a:pt x="209" y="21"/>
                  </a:lnTo>
                  <a:lnTo>
                    <a:pt x="200" y="23"/>
                  </a:lnTo>
                  <a:lnTo>
                    <a:pt x="190" y="25"/>
                  </a:lnTo>
                  <a:lnTo>
                    <a:pt x="180" y="27"/>
                  </a:lnTo>
                  <a:lnTo>
                    <a:pt x="172" y="29"/>
                  </a:lnTo>
                  <a:lnTo>
                    <a:pt x="162" y="31"/>
                  </a:lnTo>
                  <a:lnTo>
                    <a:pt x="151" y="33"/>
                  </a:lnTo>
                  <a:lnTo>
                    <a:pt x="143" y="33"/>
                  </a:lnTo>
                  <a:lnTo>
                    <a:pt x="133" y="35"/>
                  </a:lnTo>
                  <a:lnTo>
                    <a:pt x="123" y="37"/>
                  </a:lnTo>
                  <a:lnTo>
                    <a:pt x="114" y="39"/>
                  </a:lnTo>
                  <a:lnTo>
                    <a:pt x="104" y="41"/>
                  </a:lnTo>
                  <a:lnTo>
                    <a:pt x="94" y="43"/>
                  </a:lnTo>
                  <a:lnTo>
                    <a:pt x="86" y="46"/>
                  </a:lnTo>
                  <a:lnTo>
                    <a:pt x="75" y="48"/>
                  </a:lnTo>
                  <a:lnTo>
                    <a:pt x="67" y="50"/>
                  </a:lnTo>
                  <a:lnTo>
                    <a:pt x="57" y="52"/>
                  </a:lnTo>
                  <a:lnTo>
                    <a:pt x="47" y="54"/>
                  </a:lnTo>
                  <a:lnTo>
                    <a:pt x="39" y="56"/>
                  </a:lnTo>
                  <a:lnTo>
                    <a:pt x="28" y="56"/>
                  </a:lnTo>
                  <a:lnTo>
                    <a:pt x="18" y="58"/>
                  </a:lnTo>
                  <a:lnTo>
                    <a:pt x="10" y="60"/>
                  </a:lnTo>
                  <a:lnTo>
                    <a:pt x="0" y="62"/>
                  </a:lnTo>
                  <a:lnTo>
                    <a:pt x="8" y="115"/>
                  </a:lnTo>
                  <a:lnTo>
                    <a:pt x="10" y="117"/>
                  </a:lnTo>
                  <a:lnTo>
                    <a:pt x="10" y="117"/>
                  </a:lnTo>
                  <a:lnTo>
                    <a:pt x="10" y="115"/>
                  </a:lnTo>
                  <a:lnTo>
                    <a:pt x="12" y="115"/>
                  </a:lnTo>
                  <a:lnTo>
                    <a:pt x="18" y="105"/>
                  </a:lnTo>
                  <a:lnTo>
                    <a:pt x="20" y="105"/>
                  </a:lnTo>
                  <a:lnTo>
                    <a:pt x="22" y="103"/>
                  </a:lnTo>
                  <a:lnTo>
                    <a:pt x="24" y="103"/>
                  </a:lnTo>
                  <a:lnTo>
                    <a:pt x="24" y="103"/>
                  </a:lnTo>
                  <a:lnTo>
                    <a:pt x="24" y="101"/>
                  </a:lnTo>
                  <a:lnTo>
                    <a:pt x="24" y="99"/>
                  </a:lnTo>
                  <a:lnTo>
                    <a:pt x="26" y="97"/>
                  </a:lnTo>
                  <a:lnTo>
                    <a:pt x="28" y="95"/>
                  </a:lnTo>
                  <a:lnTo>
                    <a:pt x="30" y="93"/>
                  </a:lnTo>
                  <a:lnTo>
                    <a:pt x="30" y="93"/>
                  </a:lnTo>
                  <a:lnTo>
                    <a:pt x="32" y="93"/>
                  </a:lnTo>
                  <a:lnTo>
                    <a:pt x="32" y="91"/>
                  </a:lnTo>
                  <a:lnTo>
                    <a:pt x="35" y="89"/>
                  </a:lnTo>
                  <a:lnTo>
                    <a:pt x="35" y="89"/>
                  </a:lnTo>
                  <a:lnTo>
                    <a:pt x="35" y="89"/>
                  </a:lnTo>
                  <a:lnTo>
                    <a:pt x="35" y="89"/>
                  </a:lnTo>
                  <a:lnTo>
                    <a:pt x="35" y="87"/>
                  </a:lnTo>
                  <a:lnTo>
                    <a:pt x="35" y="84"/>
                  </a:lnTo>
                  <a:lnTo>
                    <a:pt x="35" y="84"/>
                  </a:lnTo>
                  <a:lnTo>
                    <a:pt x="35" y="82"/>
                  </a:lnTo>
                  <a:lnTo>
                    <a:pt x="37" y="82"/>
                  </a:lnTo>
                  <a:lnTo>
                    <a:pt x="39" y="80"/>
                  </a:lnTo>
                  <a:lnTo>
                    <a:pt x="39" y="80"/>
                  </a:lnTo>
                  <a:lnTo>
                    <a:pt x="41" y="80"/>
                  </a:lnTo>
                  <a:lnTo>
                    <a:pt x="41" y="80"/>
                  </a:lnTo>
                  <a:lnTo>
                    <a:pt x="43" y="80"/>
                  </a:lnTo>
                  <a:lnTo>
                    <a:pt x="45" y="82"/>
                  </a:lnTo>
                  <a:lnTo>
                    <a:pt x="45" y="82"/>
                  </a:lnTo>
                  <a:lnTo>
                    <a:pt x="47" y="82"/>
                  </a:lnTo>
                  <a:lnTo>
                    <a:pt x="47" y="82"/>
                  </a:lnTo>
                  <a:lnTo>
                    <a:pt x="49" y="82"/>
                  </a:lnTo>
                  <a:lnTo>
                    <a:pt x="49" y="82"/>
                  </a:lnTo>
                  <a:lnTo>
                    <a:pt x="49" y="80"/>
                  </a:lnTo>
                  <a:lnTo>
                    <a:pt x="49" y="80"/>
                  </a:lnTo>
                  <a:lnTo>
                    <a:pt x="53" y="74"/>
                  </a:lnTo>
                  <a:lnTo>
                    <a:pt x="53" y="72"/>
                  </a:lnTo>
                  <a:lnTo>
                    <a:pt x="55" y="70"/>
                  </a:lnTo>
                  <a:lnTo>
                    <a:pt x="55" y="70"/>
                  </a:lnTo>
                  <a:lnTo>
                    <a:pt x="55" y="70"/>
                  </a:lnTo>
                  <a:lnTo>
                    <a:pt x="55" y="70"/>
                  </a:lnTo>
                  <a:lnTo>
                    <a:pt x="55" y="68"/>
                  </a:lnTo>
                  <a:lnTo>
                    <a:pt x="55" y="68"/>
                  </a:lnTo>
                  <a:lnTo>
                    <a:pt x="57" y="68"/>
                  </a:lnTo>
                  <a:lnTo>
                    <a:pt x="57" y="68"/>
                  </a:lnTo>
                  <a:lnTo>
                    <a:pt x="57" y="68"/>
                  </a:lnTo>
                  <a:lnTo>
                    <a:pt x="57" y="68"/>
                  </a:lnTo>
                  <a:lnTo>
                    <a:pt x="57" y="66"/>
                  </a:lnTo>
                  <a:lnTo>
                    <a:pt x="57" y="66"/>
                  </a:lnTo>
                  <a:lnTo>
                    <a:pt x="57" y="66"/>
                  </a:lnTo>
                  <a:lnTo>
                    <a:pt x="57" y="66"/>
                  </a:lnTo>
                  <a:lnTo>
                    <a:pt x="57" y="64"/>
                  </a:lnTo>
                  <a:lnTo>
                    <a:pt x="59" y="62"/>
                  </a:lnTo>
                  <a:lnTo>
                    <a:pt x="59" y="62"/>
                  </a:lnTo>
                  <a:lnTo>
                    <a:pt x="59" y="60"/>
                  </a:lnTo>
                  <a:lnTo>
                    <a:pt x="59" y="60"/>
                  </a:lnTo>
                  <a:lnTo>
                    <a:pt x="59" y="60"/>
                  </a:lnTo>
                  <a:lnTo>
                    <a:pt x="59" y="60"/>
                  </a:lnTo>
                  <a:lnTo>
                    <a:pt x="59" y="60"/>
                  </a:lnTo>
                  <a:lnTo>
                    <a:pt x="61" y="60"/>
                  </a:lnTo>
                  <a:lnTo>
                    <a:pt x="61" y="60"/>
                  </a:lnTo>
                  <a:lnTo>
                    <a:pt x="61" y="62"/>
                  </a:lnTo>
                  <a:lnTo>
                    <a:pt x="63" y="62"/>
                  </a:lnTo>
                  <a:lnTo>
                    <a:pt x="63" y="62"/>
                  </a:lnTo>
                  <a:lnTo>
                    <a:pt x="63" y="62"/>
                  </a:lnTo>
                  <a:lnTo>
                    <a:pt x="63" y="62"/>
                  </a:lnTo>
                  <a:lnTo>
                    <a:pt x="61" y="64"/>
                  </a:lnTo>
                  <a:lnTo>
                    <a:pt x="61" y="64"/>
                  </a:lnTo>
                  <a:lnTo>
                    <a:pt x="61" y="64"/>
                  </a:lnTo>
                  <a:lnTo>
                    <a:pt x="61" y="64"/>
                  </a:lnTo>
                  <a:lnTo>
                    <a:pt x="61" y="64"/>
                  </a:lnTo>
                  <a:lnTo>
                    <a:pt x="61" y="64"/>
                  </a:lnTo>
                  <a:lnTo>
                    <a:pt x="61" y="66"/>
                  </a:lnTo>
                  <a:lnTo>
                    <a:pt x="61" y="66"/>
                  </a:lnTo>
                  <a:lnTo>
                    <a:pt x="63" y="66"/>
                  </a:lnTo>
                  <a:lnTo>
                    <a:pt x="63" y="66"/>
                  </a:lnTo>
                  <a:lnTo>
                    <a:pt x="63" y="66"/>
                  </a:lnTo>
                  <a:lnTo>
                    <a:pt x="67" y="66"/>
                  </a:lnTo>
                  <a:lnTo>
                    <a:pt x="67" y="68"/>
                  </a:lnTo>
                  <a:lnTo>
                    <a:pt x="67" y="68"/>
                  </a:lnTo>
                  <a:lnTo>
                    <a:pt x="69" y="68"/>
                  </a:lnTo>
                  <a:lnTo>
                    <a:pt x="71" y="68"/>
                  </a:lnTo>
                  <a:lnTo>
                    <a:pt x="78" y="68"/>
                  </a:lnTo>
                  <a:lnTo>
                    <a:pt x="78" y="68"/>
                  </a:lnTo>
                  <a:lnTo>
                    <a:pt x="82" y="66"/>
                  </a:lnTo>
                  <a:lnTo>
                    <a:pt x="86" y="66"/>
                  </a:lnTo>
                  <a:lnTo>
                    <a:pt x="90" y="64"/>
                  </a:lnTo>
                  <a:lnTo>
                    <a:pt x="90" y="62"/>
                  </a:lnTo>
                  <a:lnTo>
                    <a:pt x="88" y="62"/>
                  </a:lnTo>
                  <a:lnTo>
                    <a:pt x="88" y="62"/>
                  </a:lnTo>
                  <a:lnTo>
                    <a:pt x="88" y="60"/>
                  </a:lnTo>
                  <a:lnTo>
                    <a:pt x="88" y="60"/>
                  </a:lnTo>
                  <a:lnTo>
                    <a:pt x="90" y="60"/>
                  </a:lnTo>
                  <a:lnTo>
                    <a:pt x="90" y="58"/>
                  </a:lnTo>
                  <a:lnTo>
                    <a:pt x="88" y="56"/>
                  </a:lnTo>
                  <a:lnTo>
                    <a:pt x="88" y="56"/>
                  </a:lnTo>
                  <a:lnTo>
                    <a:pt x="90" y="56"/>
                  </a:lnTo>
                  <a:lnTo>
                    <a:pt x="92" y="56"/>
                  </a:lnTo>
                  <a:lnTo>
                    <a:pt x="92" y="54"/>
                  </a:lnTo>
                  <a:lnTo>
                    <a:pt x="94" y="54"/>
                  </a:lnTo>
                  <a:lnTo>
                    <a:pt x="96" y="52"/>
                  </a:lnTo>
                  <a:lnTo>
                    <a:pt x="98" y="52"/>
                  </a:lnTo>
                  <a:lnTo>
                    <a:pt x="100" y="52"/>
                  </a:lnTo>
                  <a:lnTo>
                    <a:pt x="100" y="52"/>
                  </a:lnTo>
                  <a:lnTo>
                    <a:pt x="102" y="50"/>
                  </a:lnTo>
                  <a:lnTo>
                    <a:pt x="102" y="48"/>
                  </a:lnTo>
                  <a:lnTo>
                    <a:pt x="104" y="46"/>
                  </a:lnTo>
                  <a:lnTo>
                    <a:pt x="104" y="43"/>
                  </a:lnTo>
                  <a:lnTo>
                    <a:pt x="106" y="43"/>
                  </a:lnTo>
                  <a:lnTo>
                    <a:pt x="106" y="43"/>
                  </a:lnTo>
                  <a:lnTo>
                    <a:pt x="110" y="43"/>
                  </a:lnTo>
                  <a:lnTo>
                    <a:pt x="114" y="43"/>
                  </a:lnTo>
                  <a:lnTo>
                    <a:pt x="123" y="50"/>
                  </a:lnTo>
                  <a:lnTo>
                    <a:pt x="125" y="50"/>
                  </a:lnTo>
                  <a:lnTo>
                    <a:pt x="127" y="50"/>
                  </a:lnTo>
                  <a:lnTo>
                    <a:pt x="129" y="50"/>
                  </a:lnTo>
                  <a:lnTo>
                    <a:pt x="129" y="50"/>
                  </a:lnTo>
                  <a:lnTo>
                    <a:pt x="131" y="50"/>
                  </a:lnTo>
                  <a:lnTo>
                    <a:pt x="133" y="50"/>
                  </a:lnTo>
                  <a:lnTo>
                    <a:pt x="133" y="48"/>
                  </a:lnTo>
                  <a:lnTo>
                    <a:pt x="133" y="48"/>
                  </a:lnTo>
                  <a:lnTo>
                    <a:pt x="135" y="48"/>
                  </a:lnTo>
                  <a:lnTo>
                    <a:pt x="135" y="48"/>
                  </a:lnTo>
                  <a:lnTo>
                    <a:pt x="137" y="48"/>
                  </a:lnTo>
                  <a:lnTo>
                    <a:pt x="139" y="50"/>
                  </a:lnTo>
                  <a:lnTo>
                    <a:pt x="139" y="50"/>
                  </a:lnTo>
                  <a:lnTo>
                    <a:pt x="137" y="52"/>
                  </a:lnTo>
                  <a:lnTo>
                    <a:pt x="135" y="54"/>
                  </a:lnTo>
                  <a:lnTo>
                    <a:pt x="135" y="54"/>
                  </a:lnTo>
                  <a:lnTo>
                    <a:pt x="137" y="58"/>
                  </a:lnTo>
                  <a:lnTo>
                    <a:pt x="139" y="58"/>
                  </a:lnTo>
                  <a:lnTo>
                    <a:pt x="139" y="56"/>
                  </a:lnTo>
                  <a:lnTo>
                    <a:pt x="139" y="56"/>
                  </a:lnTo>
                  <a:lnTo>
                    <a:pt x="139" y="54"/>
                  </a:lnTo>
                  <a:lnTo>
                    <a:pt x="139" y="54"/>
                  </a:lnTo>
                  <a:lnTo>
                    <a:pt x="141" y="56"/>
                  </a:lnTo>
                  <a:lnTo>
                    <a:pt x="141" y="56"/>
                  </a:lnTo>
                  <a:lnTo>
                    <a:pt x="139" y="58"/>
                  </a:lnTo>
                  <a:lnTo>
                    <a:pt x="139" y="58"/>
                  </a:lnTo>
                  <a:lnTo>
                    <a:pt x="141" y="60"/>
                  </a:lnTo>
                  <a:lnTo>
                    <a:pt x="143" y="58"/>
                  </a:lnTo>
                  <a:lnTo>
                    <a:pt x="143" y="58"/>
                  </a:lnTo>
                  <a:lnTo>
                    <a:pt x="145" y="58"/>
                  </a:lnTo>
                  <a:lnTo>
                    <a:pt x="145" y="58"/>
                  </a:lnTo>
                  <a:lnTo>
                    <a:pt x="145" y="58"/>
                  </a:lnTo>
                  <a:lnTo>
                    <a:pt x="143" y="60"/>
                  </a:lnTo>
                  <a:lnTo>
                    <a:pt x="143" y="62"/>
                  </a:lnTo>
                  <a:lnTo>
                    <a:pt x="145" y="62"/>
                  </a:lnTo>
                  <a:lnTo>
                    <a:pt x="143" y="64"/>
                  </a:lnTo>
                  <a:lnTo>
                    <a:pt x="145" y="64"/>
                  </a:lnTo>
                  <a:lnTo>
                    <a:pt x="149" y="66"/>
                  </a:lnTo>
                  <a:lnTo>
                    <a:pt x="149" y="68"/>
                  </a:lnTo>
                  <a:lnTo>
                    <a:pt x="149" y="68"/>
                  </a:lnTo>
                  <a:lnTo>
                    <a:pt x="149" y="72"/>
                  </a:lnTo>
                  <a:lnTo>
                    <a:pt x="149" y="72"/>
                  </a:lnTo>
                  <a:lnTo>
                    <a:pt x="151" y="74"/>
                  </a:lnTo>
                  <a:lnTo>
                    <a:pt x="151" y="74"/>
                  </a:lnTo>
                  <a:lnTo>
                    <a:pt x="153" y="76"/>
                  </a:lnTo>
                  <a:lnTo>
                    <a:pt x="157" y="74"/>
                  </a:lnTo>
                  <a:lnTo>
                    <a:pt x="159" y="74"/>
                  </a:lnTo>
                  <a:lnTo>
                    <a:pt x="164" y="74"/>
                  </a:lnTo>
                  <a:lnTo>
                    <a:pt x="168" y="76"/>
                  </a:lnTo>
                  <a:lnTo>
                    <a:pt x="168" y="76"/>
                  </a:lnTo>
                  <a:lnTo>
                    <a:pt x="170" y="78"/>
                  </a:lnTo>
                  <a:lnTo>
                    <a:pt x="172" y="78"/>
                  </a:lnTo>
                  <a:lnTo>
                    <a:pt x="174" y="78"/>
                  </a:lnTo>
                  <a:lnTo>
                    <a:pt x="176" y="80"/>
                  </a:lnTo>
                  <a:lnTo>
                    <a:pt x="178" y="80"/>
                  </a:lnTo>
                  <a:lnTo>
                    <a:pt x="178" y="82"/>
                  </a:lnTo>
                  <a:lnTo>
                    <a:pt x="176" y="84"/>
                  </a:lnTo>
                  <a:lnTo>
                    <a:pt x="174" y="89"/>
                  </a:lnTo>
                  <a:lnTo>
                    <a:pt x="174" y="91"/>
                  </a:lnTo>
                  <a:lnTo>
                    <a:pt x="174" y="91"/>
                  </a:lnTo>
                  <a:lnTo>
                    <a:pt x="176" y="93"/>
                  </a:lnTo>
                  <a:lnTo>
                    <a:pt x="178" y="93"/>
                  </a:lnTo>
                  <a:lnTo>
                    <a:pt x="182" y="97"/>
                  </a:lnTo>
                  <a:lnTo>
                    <a:pt x="184" y="97"/>
                  </a:lnTo>
                  <a:lnTo>
                    <a:pt x="190" y="95"/>
                  </a:lnTo>
                  <a:lnTo>
                    <a:pt x="194" y="97"/>
                  </a:lnTo>
                  <a:lnTo>
                    <a:pt x="196" y="97"/>
                  </a:lnTo>
                  <a:lnTo>
                    <a:pt x="198" y="99"/>
                  </a:lnTo>
                  <a:lnTo>
                    <a:pt x="198" y="99"/>
                  </a:lnTo>
                  <a:lnTo>
                    <a:pt x="200" y="101"/>
                  </a:lnTo>
                  <a:lnTo>
                    <a:pt x="200" y="103"/>
                  </a:lnTo>
                  <a:lnTo>
                    <a:pt x="202" y="103"/>
                  </a:lnTo>
                  <a:lnTo>
                    <a:pt x="202" y="103"/>
                  </a:lnTo>
                  <a:lnTo>
                    <a:pt x="207" y="103"/>
                  </a:lnTo>
                  <a:lnTo>
                    <a:pt x="209" y="103"/>
                  </a:lnTo>
                  <a:lnTo>
                    <a:pt x="211" y="103"/>
                  </a:lnTo>
                  <a:lnTo>
                    <a:pt x="211" y="105"/>
                  </a:lnTo>
                  <a:lnTo>
                    <a:pt x="217" y="97"/>
                  </a:lnTo>
                  <a:lnTo>
                    <a:pt x="227" y="107"/>
                  </a:lnTo>
                  <a:lnTo>
                    <a:pt x="223" y="117"/>
                  </a:lnTo>
                  <a:lnTo>
                    <a:pt x="223" y="119"/>
                  </a:lnTo>
                  <a:lnTo>
                    <a:pt x="225" y="121"/>
                  </a:lnTo>
                  <a:lnTo>
                    <a:pt x="225" y="123"/>
                  </a:lnTo>
                  <a:lnTo>
                    <a:pt x="225" y="123"/>
                  </a:lnTo>
                  <a:lnTo>
                    <a:pt x="223" y="123"/>
                  </a:lnTo>
                  <a:lnTo>
                    <a:pt x="223" y="125"/>
                  </a:lnTo>
                  <a:lnTo>
                    <a:pt x="225" y="125"/>
                  </a:lnTo>
                  <a:lnTo>
                    <a:pt x="225" y="128"/>
                  </a:lnTo>
                  <a:lnTo>
                    <a:pt x="221" y="130"/>
                  </a:lnTo>
                  <a:lnTo>
                    <a:pt x="219" y="130"/>
                  </a:lnTo>
                  <a:lnTo>
                    <a:pt x="219" y="132"/>
                  </a:lnTo>
                  <a:lnTo>
                    <a:pt x="219" y="132"/>
                  </a:lnTo>
                  <a:lnTo>
                    <a:pt x="219" y="134"/>
                  </a:lnTo>
                  <a:lnTo>
                    <a:pt x="219" y="136"/>
                  </a:lnTo>
                  <a:lnTo>
                    <a:pt x="219" y="136"/>
                  </a:lnTo>
                  <a:lnTo>
                    <a:pt x="219" y="138"/>
                  </a:lnTo>
                  <a:lnTo>
                    <a:pt x="217" y="140"/>
                  </a:lnTo>
                  <a:lnTo>
                    <a:pt x="217" y="140"/>
                  </a:lnTo>
                  <a:lnTo>
                    <a:pt x="215" y="140"/>
                  </a:lnTo>
                  <a:lnTo>
                    <a:pt x="215" y="140"/>
                  </a:lnTo>
                  <a:lnTo>
                    <a:pt x="215" y="142"/>
                  </a:lnTo>
                  <a:lnTo>
                    <a:pt x="213" y="142"/>
                  </a:lnTo>
                  <a:lnTo>
                    <a:pt x="213" y="142"/>
                  </a:lnTo>
                  <a:lnTo>
                    <a:pt x="213" y="142"/>
                  </a:lnTo>
                  <a:lnTo>
                    <a:pt x="213" y="144"/>
                  </a:lnTo>
                  <a:lnTo>
                    <a:pt x="213" y="144"/>
                  </a:lnTo>
                  <a:lnTo>
                    <a:pt x="213" y="144"/>
                  </a:lnTo>
                  <a:lnTo>
                    <a:pt x="215" y="144"/>
                  </a:lnTo>
                  <a:lnTo>
                    <a:pt x="215" y="144"/>
                  </a:lnTo>
                  <a:lnTo>
                    <a:pt x="213" y="146"/>
                  </a:lnTo>
                  <a:lnTo>
                    <a:pt x="213" y="146"/>
                  </a:lnTo>
                  <a:lnTo>
                    <a:pt x="211" y="148"/>
                  </a:lnTo>
                  <a:lnTo>
                    <a:pt x="211" y="150"/>
                  </a:lnTo>
                  <a:lnTo>
                    <a:pt x="211" y="152"/>
                  </a:lnTo>
                  <a:lnTo>
                    <a:pt x="209" y="152"/>
                  </a:lnTo>
                  <a:lnTo>
                    <a:pt x="209" y="154"/>
                  </a:lnTo>
                  <a:lnTo>
                    <a:pt x="211" y="158"/>
                  </a:lnTo>
                  <a:lnTo>
                    <a:pt x="211" y="160"/>
                  </a:lnTo>
                  <a:lnTo>
                    <a:pt x="213" y="162"/>
                  </a:lnTo>
                  <a:lnTo>
                    <a:pt x="213" y="164"/>
                  </a:lnTo>
                  <a:lnTo>
                    <a:pt x="215" y="166"/>
                  </a:lnTo>
                  <a:lnTo>
                    <a:pt x="217" y="166"/>
                  </a:lnTo>
                  <a:lnTo>
                    <a:pt x="219" y="166"/>
                  </a:lnTo>
                  <a:lnTo>
                    <a:pt x="219" y="164"/>
                  </a:lnTo>
                  <a:lnTo>
                    <a:pt x="221" y="164"/>
                  </a:lnTo>
                  <a:lnTo>
                    <a:pt x="223" y="162"/>
                  </a:lnTo>
                  <a:lnTo>
                    <a:pt x="223" y="158"/>
                  </a:lnTo>
                  <a:lnTo>
                    <a:pt x="221" y="158"/>
                  </a:lnTo>
                  <a:lnTo>
                    <a:pt x="221" y="156"/>
                  </a:lnTo>
                  <a:lnTo>
                    <a:pt x="221" y="156"/>
                  </a:lnTo>
                  <a:lnTo>
                    <a:pt x="221" y="156"/>
                  </a:lnTo>
                  <a:lnTo>
                    <a:pt x="223" y="154"/>
                  </a:lnTo>
                  <a:lnTo>
                    <a:pt x="223" y="154"/>
                  </a:lnTo>
                  <a:lnTo>
                    <a:pt x="223" y="154"/>
                  </a:lnTo>
                  <a:lnTo>
                    <a:pt x="223" y="154"/>
                  </a:lnTo>
                  <a:lnTo>
                    <a:pt x="223" y="156"/>
                  </a:lnTo>
                  <a:lnTo>
                    <a:pt x="223" y="156"/>
                  </a:lnTo>
                  <a:lnTo>
                    <a:pt x="223" y="156"/>
                  </a:lnTo>
                  <a:lnTo>
                    <a:pt x="223" y="158"/>
                  </a:lnTo>
                  <a:lnTo>
                    <a:pt x="225" y="158"/>
                  </a:lnTo>
                  <a:lnTo>
                    <a:pt x="225" y="160"/>
                  </a:lnTo>
                  <a:lnTo>
                    <a:pt x="227" y="158"/>
                  </a:lnTo>
                  <a:lnTo>
                    <a:pt x="227" y="158"/>
                  </a:lnTo>
                  <a:lnTo>
                    <a:pt x="229" y="156"/>
                  </a:lnTo>
                  <a:lnTo>
                    <a:pt x="229" y="154"/>
                  </a:lnTo>
                  <a:lnTo>
                    <a:pt x="229" y="154"/>
                  </a:lnTo>
                  <a:lnTo>
                    <a:pt x="229" y="152"/>
                  </a:lnTo>
                  <a:lnTo>
                    <a:pt x="229" y="152"/>
                  </a:lnTo>
                  <a:lnTo>
                    <a:pt x="231" y="154"/>
                  </a:lnTo>
                  <a:lnTo>
                    <a:pt x="231" y="156"/>
                  </a:lnTo>
                  <a:lnTo>
                    <a:pt x="235" y="162"/>
                  </a:lnTo>
                  <a:lnTo>
                    <a:pt x="237" y="164"/>
                  </a:lnTo>
                  <a:lnTo>
                    <a:pt x="245" y="169"/>
                  </a:lnTo>
                  <a:lnTo>
                    <a:pt x="248" y="171"/>
                  </a:lnTo>
                  <a:lnTo>
                    <a:pt x="250" y="171"/>
                  </a:lnTo>
                  <a:lnTo>
                    <a:pt x="250" y="166"/>
                  </a:lnTo>
                  <a:lnTo>
                    <a:pt x="248" y="164"/>
                  </a:lnTo>
                  <a:lnTo>
                    <a:pt x="245" y="162"/>
                  </a:lnTo>
                  <a:lnTo>
                    <a:pt x="243" y="158"/>
                  </a:lnTo>
                  <a:lnTo>
                    <a:pt x="245" y="158"/>
                  </a:lnTo>
                  <a:lnTo>
                    <a:pt x="248" y="160"/>
                  </a:lnTo>
                  <a:lnTo>
                    <a:pt x="250" y="162"/>
                  </a:lnTo>
                  <a:lnTo>
                    <a:pt x="252" y="166"/>
                  </a:lnTo>
                  <a:lnTo>
                    <a:pt x="252" y="169"/>
                  </a:lnTo>
                  <a:lnTo>
                    <a:pt x="252" y="169"/>
                  </a:lnTo>
                  <a:lnTo>
                    <a:pt x="254" y="171"/>
                  </a:lnTo>
                  <a:lnTo>
                    <a:pt x="256" y="173"/>
                  </a:lnTo>
                  <a:lnTo>
                    <a:pt x="258" y="173"/>
                  </a:lnTo>
                  <a:lnTo>
                    <a:pt x="264" y="171"/>
                  </a:lnTo>
                  <a:lnTo>
                    <a:pt x="268" y="169"/>
                  </a:lnTo>
                  <a:lnTo>
                    <a:pt x="270" y="171"/>
                  </a:lnTo>
                  <a:lnTo>
                    <a:pt x="272" y="171"/>
                  </a:lnTo>
                  <a:lnTo>
                    <a:pt x="274" y="173"/>
                  </a:lnTo>
                  <a:lnTo>
                    <a:pt x="274" y="173"/>
                  </a:lnTo>
                  <a:lnTo>
                    <a:pt x="276" y="175"/>
                  </a:lnTo>
                  <a:lnTo>
                    <a:pt x="276" y="175"/>
                  </a:lnTo>
                  <a:lnTo>
                    <a:pt x="278" y="179"/>
                  </a:lnTo>
                  <a:lnTo>
                    <a:pt x="278" y="179"/>
                  </a:lnTo>
                  <a:lnTo>
                    <a:pt x="280" y="179"/>
                  </a:lnTo>
                  <a:lnTo>
                    <a:pt x="280" y="179"/>
                  </a:lnTo>
                  <a:lnTo>
                    <a:pt x="280" y="175"/>
                  </a:lnTo>
                  <a:lnTo>
                    <a:pt x="282" y="177"/>
                  </a:lnTo>
                  <a:lnTo>
                    <a:pt x="282" y="179"/>
                  </a:lnTo>
                  <a:lnTo>
                    <a:pt x="284" y="177"/>
                  </a:lnTo>
                  <a:lnTo>
                    <a:pt x="284" y="175"/>
                  </a:lnTo>
                  <a:lnTo>
                    <a:pt x="284" y="175"/>
                  </a:lnTo>
                  <a:lnTo>
                    <a:pt x="284" y="173"/>
                  </a:lnTo>
                  <a:lnTo>
                    <a:pt x="284" y="173"/>
                  </a:lnTo>
                  <a:lnTo>
                    <a:pt x="282" y="171"/>
                  </a:lnTo>
                  <a:lnTo>
                    <a:pt x="282" y="171"/>
                  </a:lnTo>
                  <a:lnTo>
                    <a:pt x="284" y="173"/>
                  </a:lnTo>
                  <a:lnTo>
                    <a:pt x="286" y="175"/>
                  </a:lnTo>
                  <a:lnTo>
                    <a:pt x="288" y="179"/>
                  </a:lnTo>
                  <a:lnTo>
                    <a:pt x="288" y="179"/>
                  </a:lnTo>
                  <a:lnTo>
                    <a:pt x="291" y="181"/>
                  </a:lnTo>
                  <a:lnTo>
                    <a:pt x="299" y="185"/>
                  </a:lnTo>
                  <a:lnTo>
                    <a:pt x="299" y="183"/>
                  </a:lnTo>
                  <a:lnTo>
                    <a:pt x="297" y="183"/>
                  </a:lnTo>
                  <a:lnTo>
                    <a:pt x="297" y="181"/>
                  </a:lnTo>
                  <a:lnTo>
                    <a:pt x="297" y="181"/>
                  </a:lnTo>
                  <a:lnTo>
                    <a:pt x="297" y="179"/>
                  </a:lnTo>
                  <a:lnTo>
                    <a:pt x="297" y="177"/>
                  </a:lnTo>
                  <a:lnTo>
                    <a:pt x="297" y="175"/>
                  </a:lnTo>
                  <a:lnTo>
                    <a:pt x="295" y="173"/>
                  </a:lnTo>
                  <a:lnTo>
                    <a:pt x="293" y="169"/>
                  </a:lnTo>
                  <a:lnTo>
                    <a:pt x="288" y="169"/>
                  </a:lnTo>
                  <a:lnTo>
                    <a:pt x="288" y="166"/>
                  </a:lnTo>
                  <a:lnTo>
                    <a:pt x="286" y="164"/>
                  </a:lnTo>
                  <a:lnTo>
                    <a:pt x="286" y="164"/>
                  </a:lnTo>
                  <a:lnTo>
                    <a:pt x="288" y="162"/>
                  </a:lnTo>
                  <a:lnTo>
                    <a:pt x="288" y="160"/>
                  </a:lnTo>
                  <a:lnTo>
                    <a:pt x="286" y="158"/>
                  </a:lnTo>
                  <a:lnTo>
                    <a:pt x="284" y="158"/>
                  </a:lnTo>
                  <a:lnTo>
                    <a:pt x="282" y="160"/>
                  </a:lnTo>
                  <a:lnTo>
                    <a:pt x="280" y="160"/>
                  </a:lnTo>
                  <a:lnTo>
                    <a:pt x="278" y="160"/>
                  </a:lnTo>
                  <a:lnTo>
                    <a:pt x="276" y="158"/>
                  </a:lnTo>
                  <a:lnTo>
                    <a:pt x="276" y="156"/>
                  </a:lnTo>
                  <a:lnTo>
                    <a:pt x="274" y="154"/>
                  </a:lnTo>
                  <a:lnTo>
                    <a:pt x="274" y="154"/>
                  </a:lnTo>
                  <a:lnTo>
                    <a:pt x="268" y="152"/>
                  </a:lnTo>
                  <a:lnTo>
                    <a:pt x="264" y="150"/>
                  </a:lnTo>
                  <a:lnTo>
                    <a:pt x="262" y="148"/>
                  </a:lnTo>
                  <a:lnTo>
                    <a:pt x="260" y="146"/>
                  </a:lnTo>
                  <a:lnTo>
                    <a:pt x="258" y="142"/>
                  </a:lnTo>
                  <a:lnTo>
                    <a:pt x="258" y="140"/>
                  </a:lnTo>
                  <a:lnTo>
                    <a:pt x="258" y="140"/>
                  </a:lnTo>
                  <a:lnTo>
                    <a:pt x="258" y="140"/>
                  </a:lnTo>
                  <a:lnTo>
                    <a:pt x="256" y="138"/>
                  </a:lnTo>
                  <a:lnTo>
                    <a:pt x="256" y="136"/>
                  </a:lnTo>
                  <a:lnTo>
                    <a:pt x="254" y="128"/>
                  </a:lnTo>
                  <a:lnTo>
                    <a:pt x="254" y="128"/>
                  </a:lnTo>
                  <a:lnTo>
                    <a:pt x="254" y="125"/>
                  </a:lnTo>
                  <a:lnTo>
                    <a:pt x="254" y="125"/>
                  </a:lnTo>
                  <a:lnTo>
                    <a:pt x="256" y="128"/>
                  </a:lnTo>
                  <a:lnTo>
                    <a:pt x="260" y="142"/>
                  </a:lnTo>
                  <a:lnTo>
                    <a:pt x="262" y="144"/>
                  </a:lnTo>
                  <a:lnTo>
                    <a:pt x="262" y="144"/>
                  </a:lnTo>
                  <a:lnTo>
                    <a:pt x="270" y="150"/>
                  </a:lnTo>
                  <a:lnTo>
                    <a:pt x="270" y="150"/>
                  </a:lnTo>
                  <a:lnTo>
                    <a:pt x="274" y="150"/>
                  </a:lnTo>
                  <a:lnTo>
                    <a:pt x="274" y="150"/>
                  </a:lnTo>
                  <a:lnTo>
                    <a:pt x="276" y="152"/>
                  </a:lnTo>
                  <a:lnTo>
                    <a:pt x="276" y="152"/>
                  </a:lnTo>
                  <a:lnTo>
                    <a:pt x="278" y="152"/>
                  </a:lnTo>
                  <a:lnTo>
                    <a:pt x="278" y="154"/>
                  </a:lnTo>
                  <a:lnTo>
                    <a:pt x="278" y="154"/>
                  </a:lnTo>
                  <a:lnTo>
                    <a:pt x="280" y="156"/>
                  </a:lnTo>
                  <a:lnTo>
                    <a:pt x="280" y="156"/>
                  </a:lnTo>
                  <a:lnTo>
                    <a:pt x="284" y="154"/>
                  </a:lnTo>
                  <a:lnTo>
                    <a:pt x="286" y="154"/>
                  </a:lnTo>
                  <a:lnTo>
                    <a:pt x="286" y="152"/>
                  </a:lnTo>
                  <a:lnTo>
                    <a:pt x="284" y="150"/>
                  </a:lnTo>
                  <a:lnTo>
                    <a:pt x="282" y="148"/>
                  </a:lnTo>
                  <a:lnTo>
                    <a:pt x="280" y="144"/>
                  </a:lnTo>
                  <a:lnTo>
                    <a:pt x="272" y="140"/>
                  </a:lnTo>
                  <a:lnTo>
                    <a:pt x="270" y="136"/>
                  </a:lnTo>
                  <a:lnTo>
                    <a:pt x="270" y="134"/>
                  </a:lnTo>
                  <a:lnTo>
                    <a:pt x="270" y="125"/>
                  </a:lnTo>
                  <a:lnTo>
                    <a:pt x="268" y="125"/>
                  </a:lnTo>
                  <a:lnTo>
                    <a:pt x="268" y="123"/>
                  </a:lnTo>
                  <a:lnTo>
                    <a:pt x="266" y="121"/>
                  </a:lnTo>
                  <a:lnTo>
                    <a:pt x="266" y="117"/>
                  </a:lnTo>
                  <a:lnTo>
                    <a:pt x="264" y="117"/>
                  </a:lnTo>
                  <a:lnTo>
                    <a:pt x="262" y="115"/>
                  </a:lnTo>
                  <a:lnTo>
                    <a:pt x="262" y="113"/>
                  </a:lnTo>
                  <a:lnTo>
                    <a:pt x="262" y="111"/>
                  </a:lnTo>
                  <a:lnTo>
                    <a:pt x="266" y="109"/>
                  </a:lnTo>
                  <a:lnTo>
                    <a:pt x="266" y="107"/>
                  </a:lnTo>
                  <a:lnTo>
                    <a:pt x="266" y="105"/>
                  </a:lnTo>
                  <a:lnTo>
                    <a:pt x="266" y="105"/>
                  </a:lnTo>
                  <a:lnTo>
                    <a:pt x="264" y="107"/>
                  </a:lnTo>
                  <a:lnTo>
                    <a:pt x="262" y="105"/>
                  </a:lnTo>
                  <a:lnTo>
                    <a:pt x="262" y="103"/>
                  </a:lnTo>
                  <a:lnTo>
                    <a:pt x="262" y="101"/>
                  </a:lnTo>
                  <a:lnTo>
                    <a:pt x="262" y="101"/>
                  </a:lnTo>
                  <a:lnTo>
                    <a:pt x="260" y="101"/>
                  </a:lnTo>
                  <a:lnTo>
                    <a:pt x="260" y="101"/>
                  </a:lnTo>
                  <a:lnTo>
                    <a:pt x="262" y="99"/>
                  </a:lnTo>
                  <a:lnTo>
                    <a:pt x="264" y="99"/>
                  </a:lnTo>
                  <a:lnTo>
                    <a:pt x="264" y="101"/>
                  </a:lnTo>
                  <a:lnTo>
                    <a:pt x="266" y="99"/>
                  </a:lnTo>
                  <a:lnTo>
                    <a:pt x="264" y="97"/>
                  </a:lnTo>
                  <a:lnTo>
                    <a:pt x="262" y="97"/>
                  </a:lnTo>
                  <a:lnTo>
                    <a:pt x="260" y="95"/>
                  </a:lnTo>
                  <a:lnTo>
                    <a:pt x="260" y="95"/>
                  </a:lnTo>
                  <a:lnTo>
                    <a:pt x="258" y="93"/>
                  </a:lnTo>
                  <a:lnTo>
                    <a:pt x="260" y="93"/>
                  </a:lnTo>
                  <a:lnTo>
                    <a:pt x="262" y="93"/>
                  </a:lnTo>
                  <a:lnTo>
                    <a:pt x="266" y="95"/>
                  </a:lnTo>
                  <a:lnTo>
                    <a:pt x="268" y="95"/>
                  </a:lnTo>
                  <a:lnTo>
                    <a:pt x="268" y="95"/>
                  </a:lnTo>
                  <a:lnTo>
                    <a:pt x="266" y="93"/>
                  </a:lnTo>
                  <a:lnTo>
                    <a:pt x="262" y="89"/>
                  </a:lnTo>
                  <a:lnTo>
                    <a:pt x="260" y="87"/>
                  </a:lnTo>
                  <a:lnTo>
                    <a:pt x="258" y="84"/>
                  </a:lnTo>
                  <a:lnTo>
                    <a:pt x="256" y="84"/>
                  </a:lnTo>
                  <a:lnTo>
                    <a:pt x="256" y="84"/>
                  </a:lnTo>
                  <a:lnTo>
                    <a:pt x="254" y="84"/>
                  </a:lnTo>
                  <a:lnTo>
                    <a:pt x="254" y="82"/>
                  </a:lnTo>
                  <a:lnTo>
                    <a:pt x="254" y="82"/>
                  </a:lnTo>
                  <a:lnTo>
                    <a:pt x="256" y="80"/>
                  </a:lnTo>
                  <a:lnTo>
                    <a:pt x="256" y="80"/>
                  </a:lnTo>
                  <a:lnTo>
                    <a:pt x="258" y="82"/>
                  </a:lnTo>
                  <a:lnTo>
                    <a:pt x="260" y="84"/>
                  </a:lnTo>
                  <a:lnTo>
                    <a:pt x="264" y="89"/>
                  </a:lnTo>
                  <a:lnTo>
                    <a:pt x="266" y="87"/>
                  </a:lnTo>
                  <a:lnTo>
                    <a:pt x="266" y="87"/>
                  </a:lnTo>
                  <a:lnTo>
                    <a:pt x="266" y="87"/>
                  </a:lnTo>
                  <a:lnTo>
                    <a:pt x="268" y="87"/>
                  </a:lnTo>
                  <a:lnTo>
                    <a:pt x="270" y="84"/>
                  </a:lnTo>
                  <a:lnTo>
                    <a:pt x="270" y="84"/>
                  </a:lnTo>
                  <a:lnTo>
                    <a:pt x="268" y="82"/>
                  </a:lnTo>
                  <a:lnTo>
                    <a:pt x="266" y="80"/>
                  </a:lnTo>
                  <a:lnTo>
                    <a:pt x="262" y="80"/>
                  </a:lnTo>
                  <a:lnTo>
                    <a:pt x="260" y="80"/>
                  </a:lnTo>
                  <a:lnTo>
                    <a:pt x="260" y="80"/>
                  </a:lnTo>
                  <a:lnTo>
                    <a:pt x="258" y="78"/>
                  </a:lnTo>
                  <a:lnTo>
                    <a:pt x="258" y="78"/>
                  </a:lnTo>
                  <a:lnTo>
                    <a:pt x="258" y="78"/>
                  </a:lnTo>
                  <a:lnTo>
                    <a:pt x="258" y="78"/>
                  </a:lnTo>
                  <a:lnTo>
                    <a:pt x="262" y="78"/>
                  </a:lnTo>
                  <a:lnTo>
                    <a:pt x="262" y="78"/>
                  </a:lnTo>
                  <a:lnTo>
                    <a:pt x="264" y="78"/>
                  </a:lnTo>
                  <a:lnTo>
                    <a:pt x="266" y="78"/>
                  </a:lnTo>
                  <a:lnTo>
                    <a:pt x="266" y="80"/>
                  </a:lnTo>
                  <a:lnTo>
                    <a:pt x="266" y="80"/>
                  </a:lnTo>
                  <a:lnTo>
                    <a:pt x="266" y="76"/>
                  </a:lnTo>
                  <a:lnTo>
                    <a:pt x="264" y="74"/>
                  </a:lnTo>
                  <a:lnTo>
                    <a:pt x="264" y="72"/>
                  </a:lnTo>
                  <a:lnTo>
                    <a:pt x="262" y="70"/>
                  </a:lnTo>
                  <a:lnTo>
                    <a:pt x="260" y="70"/>
                  </a:lnTo>
                  <a:lnTo>
                    <a:pt x="258" y="72"/>
                  </a:lnTo>
                  <a:lnTo>
                    <a:pt x="258" y="70"/>
                  </a:lnTo>
                  <a:lnTo>
                    <a:pt x="256" y="70"/>
                  </a:lnTo>
                  <a:lnTo>
                    <a:pt x="256" y="68"/>
                  </a:lnTo>
                  <a:lnTo>
                    <a:pt x="256" y="68"/>
                  </a:lnTo>
                  <a:lnTo>
                    <a:pt x="254" y="68"/>
                  </a:lnTo>
                  <a:lnTo>
                    <a:pt x="254" y="66"/>
                  </a:lnTo>
                  <a:lnTo>
                    <a:pt x="252" y="66"/>
                  </a:lnTo>
                  <a:lnTo>
                    <a:pt x="250" y="66"/>
                  </a:lnTo>
                  <a:lnTo>
                    <a:pt x="250" y="64"/>
                  </a:lnTo>
                  <a:lnTo>
                    <a:pt x="250" y="64"/>
                  </a:lnTo>
                  <a:lnTo>
                    <a:pt x="248" y="64"/>
                  </a:lnTo>
                  <a:lnTo>
                    <a:pt x="245" y="64"/>
                  </a:lnTo>
                  <a:lnTo>
                    <a:pt x="245" y="64"/>
                  </a:lnTo>
                  <a:lnTo>
                    <a:pt x="245" y="62"/>
                  </a:lnTo>
                  <a:lnTo>
                    <a:pt x="248" y="62"/>
                  </a:lnTo>
                  <a:lnTo>
                    <a:pt x="250" y="62"/>
                  </a:lnTo>
                  <a:lnTo>
                    <a:pt x="250" y="60"/>
                  </a:lnTo>
                  <a:lnTo>
                    <a:pt x="250" y="62"/>
                  </a:lnTo>
                  <a:lnTo>
                    <a:pt x="256" y="62"/>
                  </a:lnTo>
                  <a:lnTo>
                    <a:pt x="256" y="64"/>
                  </a:lnTo>
                  <a:lnTo>
                    <a:pt x="258" y="64"/>
                  </a:lnTo>
                  <a:lnTo>
                    <a:pt x="258" y="64"/>
                  </a:lnTo>
                  <a:lnTo>
                    <a:pt x="260" y="64"/>
                  </a:lnTo>
                  <a:lnTo>
                    <a:pt x="260" y="66"/>
                  </a:lnTo>
                  <a:lnTo>
                    <a:pt x="260" y="64"/>
                  </a:lnTo>
                  <a:lnTo>
                    <a:pt x="260" y="64"/>
                  </a:lnTo>
                  <a:lnTo>
                    <a:pt x="262" y="64"/>
                  </a:lnTo>
                  <a:lnTo>
                    <a:pt x="262" y="66"/>
                  </a:lnTo>
                  <a:lnTo>
                    <a:pt x="266" y="62"/>
                  </a:lnTo>
                  <a:lnTo>
                    <a:pt x="266" y="62"/>
                  </a:lnTo>
                  <a:lnTo>
                    <a:pt x="262" y="62"/>
                  </a:lnTo>
                  <a:lnTo>
                    <a:pt x="260" y="60"/>
                  </a:lnTo>
                  <a:lnTo>
                    <a:pt x="258" y="58"/>
                  </a:lnTo>
                  <a:lnTo>
                    <a:pt x="256" y="56"/>
                  </a:lnTo>
                  <a:lnTo>
                    <a:pt x="258" y="56"/>
                  </a:lnTo>
                  <a:lnTo>
                    <a:pt x="260" y="56"/>
                  </a:lnTo>
                  <a:lnTo>
                    <a:pt x="262" y="58"/>
                  </a:lnTo>
                  <a:lnTo>
                    <a:pt x="262" y="60"/>
                  </a:lnTo>
                  <a:lnTo>
                    <a:pt x="264" y="60"/>
                  </a:lnTo>
                  <a:lnTo>
                    <a:pt x="264" y="58"/>
                  </a:lnTo>
                  <a:lnTo>
                    <a:pt x="264" y="58"/>
                  </a:lnTo>
                  <a:lnTo>
                    <a:pt x="260" y="54"/>
                  </a:lnTo>
                  <a:lnTo>
                    <a:pt x="260" y="54"/>
                  </a:lnTo>
                  <a:lnTo>
                    <a:pt x="260" y="54"/>
                  </a:lnTo>
                  <a:lnTo>
                    <a:pt x="266" y="54"/>
                  </a:lnTo>
                  <a:lnTo>
                    <a:pt x="266" y="52"/>
                  </a:lnTo>
                  <a:lnTo>
                    <a:pt x="264" y="52"/>
                  </a:lnTo>
                  <a:lnTo>
                    <a:pt x="266" y="50"/>
                  </a:lnTo>
                  <a:lnTo>
                    <a:pt x="266" y="50"/>
                  </a:lnTo>
                  <a:lnTo>
                    <a:pt x="266" y="50"/>
                  </a:lnTo>
                  <a:lnTo>
                    <a:pt x="268" y="48"/>
                  </a:lnTo>
                  <a:lnTo>
                    <a:pt x="266" y="48"/>
                  </a:lnTo>
                  <a:lnTo>
                    <a:pt x="266" y="48"/>
                  </a:lnTo>
                  <a:lnTo>
                    <a:pt x="264" y="46"/>
                  </a:lnTo>
                  <a:lnTo>
                    <a:pt x="262" y="46"/>
                  </a:lnTo>
                  <a:lnTo>
                    <a:pt x="260" y="46"/>
                  </a:lnTo>
                  <a:lnTo>
                    <a:pt x="266" y="41"/>
                  </a:lnTo>
                  <a:lnTo>
                    <a:pt x="268" y="43"/>
                  </a:lnTo>
                  <a:lnTo>
                    <a:pt x="270" y="48"/>
                  </a:lnTo>
                  <a:lnTo>
                    <a:pt x="272" y="52"/>
                  </a:lnTo>
                  <a:lnTo>
                    <a:pt x="274" y="48"/>
                  </a:lnTo>
                  <a:lnTo>
                    <a:pt x="274" y="48"/>
                  </a:lnTo>
                  <a:lnTo>
                    <a:pt x="274" y="48"/>
                  </a:lnTo>
                  <a:lnTo>
                    <a:pt x="274" y="46"/>
                  </a:lnTo>
                  <a:lnTo>
                    <a:pt x="272" y="43"/>
                  </a:lnTo>
                  <a:lnTo>
                    <a:pt x="272" y="35"/>
                  </a:lnTo>
                  <a:lnTo>
                    <a:pt x="272" y="35"/>
                  </a:lnTo>
                  <a:lnTo>
                    <a:pt x="272" y="35"/>
                  </a:lnTo>
                  <a:lnTo>
                    <a:pt x="272" y="33"/>
                  </a:lnTo>
                  <a:lnTo>
                    <a:pt x="274" y="33"/>
                  </a:lnTo>
                  <a:lnTo>
                    <a:pt x="274" y="33"/>
                  </a:lnTo>
                  <a:lnTo>
                    <a:pt x="274" y="35"/>
                  </a:lnTo>
                  <a:lnTo>
                    <a:pt x="274" y="37"/>
                  </a:lnTo>
                  <a:lnTo>
                    <a:pt x="274" y="41"/>
                  </a:lnTo>
                  <a:lnTo>
                    <a:pt x="276" y="43"/>
                  </a:lnTo>
                  <a:lnTo>
                    <a:pt x="276" y="46"/>
                  </a:lnTo>
                  <a:lnTo>
                    <a:pt x="278" y="41"/>
                  </a:lnTo>
                  <a:lnTo>
                    <a:pt x="282" y="37"/>
                  </a:lnTo>
                  <a:lnTo>
                    <a:pt x="286" y="33"/>
                  </a:lnTo>
                  <a:lnTo>
                    <a:pt x="286" y="33"/>
                  </a:lnTo>
                  <a:lnTo>
                    <a:pt x="286" y="31"/>
                  </a:lnTo>
                  <a:lnTo>
                    <a:pt x="286" y="31"/>
                  </a:lnTo>
                  <a:lnTo>
                    <a:pt x="282" y="31"/>
                  </a:lnTo>
                  <a:lnTo>
                    <a:pt x="282" y="29"/>
                  </a:lnTo>
                  <a:lnTo>
                    <a:pt x="282" y="23"/>
                  </a:lnTo>
                  <a:lnTo>
                    <a:pt x="282" y="23"/>
                  </a:lnTo>
                  <a:lnTo>
                    <a:pt x="284" y="21"/>
                  </a:lnTo>
                  <a:lnTo>
                    <a:pt x="284" y="21"/>
                  </a:lnTo>
                  <a:lnTo>
                    <a:pt x="291" y="21"/>
                  </a:lnTo>
                  <a:lnTo>
                    <a:pt x="291" y="19"/>
                  </a:lnTo>
                  <a:lnTo>
                    <a:pt x="293" y="17"/>
                  </a:lnTo>
                  <a:lnTo>
                    <a:pt x="293" y="15"/>
                  </a:lnTo>
                  <a:lnTo>
                    <a:pt x="295" y="15"/>
                  </a:lnTo>
                  <a:lnTo>
                    <a:pt x="295" y="19"/>
                  </a:lnTo>
                  <a:lnTo>
                    <a:pt x="295" y="21"/>
                  </a:lnTo>
                  <a:lnTo>
                    <a:pt x="293" y="23"/>
                  </a:lnTo>
                  <a:lnTo>
                    <a:pt x="293" y="27"/>
                  </a:lnTo>
                  <a:lnTo>
                    <a:pt x="291" y="29"/>
                  </a:lnTo>
                  <a:lnTo>
                    <a:pt x="293" y="31"/>
                  </a:lnTo>
                  <a:lnTo>
                    <a:pt x="293" y="29"/>
                  </a:lnTo>
                  <a:lnTo>
                    <a:pt x="299" y="23"/>
                  </a:lnTo>
                  <a:lnTo>
                    <a:pt x="299" y="21"/>
                  </a:lnTo>
                  <a:lnTo>
                    <a:pt x="301" y="19"/>
                  </a:lnTo>
                  <a:lnTo>
                    <a:pt x="301" y="17"/>
                  </a:lnTo>
                  <a:lnTo>
                    <a:pt x="303" y="15"/>
                  </a:lnTo>
                  <a:lnTo>
                    <a:pt x="303" y="17"/>
                  </a:lnTo>
                  <a:lnTo>
                    <a:pt x="303" y="21"/>
                  </a:lnTo>
                  <a:lnTo>
                    <a:pt x="301" y="23"/>
                  </a:lnTo>
                  <a:lnTo>
                    <a:pt x="299" y="25"/>
                  </a:lnTo>
                  <a:lnTo>
                    <a:pt x="301" y="25"/>
                  </a:lnTo>
                  <a:lnTo>
                    <a:pt x="303" y="27"/>
                  </a:lnTo>
                  <a:lnTo>
                    <a:pt x="305" y="27"/>
                  </a:lnTo>
                  <a:lnTo>
                    <a:pt x="305" y="27"/>
                  </a:lnTo>
                  <a:lnTo>
                    <a:pt x="303" y="29"/>
                  </a:lnTo>
                  <a:lnTo>
                    <a:pt x="299" y="27"/>
                  </a:lnTo>
                  <a:lnTo>
                    <a:pt x="297" y="29"/>
                  </a:lnTo>
                  <a:lnTo>
                    <a:pt x="297" y="29"/>
                  </a:lnTo>
                  <a:lnTo>
                    <a:pt x="295" y="31"/>
                  </a:lnTo>
                  <a:lnTo>
                    <a:pt x="293" y="35"/>
                  </a:lnTo>
                  <a:lnTo>
                    <a:pt x="293" y="37"/>
                  </a:lnTo>
                  <a:lnTo>
                    <a:pt x="295" y="37"/>
                  </a:lnTo>
                  <a:lnTo>
                    <a:pt x="303" y="35"/>
                  </a:lnTo>
                  <a:lnTo>
                    <a:pt x="307" y="35"/>
                  </a:lnTo>
                  <a:lnTo>
                    <a:pt x="307" y="37"/>
                  </a:lnTo>
                  <a:lnTo>
                    <a:pt x="305" y="37"/>
                  </a:lnTo>
                  <a:lnTo>
                    <a:pt x="305" y="37"/>
                  </a:lnTo>
                  <a:lnTo>
                    <a:pt x="301" y="39"/>
                  </a:lnTo>
                  <a:lnTo>
                    <a:pt x="293" y="41"/>
                  </a:lnTo>
                  <a:lnTo>
                    <a:pt x="284" y="43"/>
                  </a:lnTo>
                  <a:lnTo>
                    <a:pt x="284" y="43"/>
                  </a:lnTo>
                  <a:lnTo>
                    <a:pt x="284" y="46"/>
                  </a:lnTo>
                  <a:lnTo>
                    <a:pt x="284" y="48"/>
                  </a:lnTo>
                  <a:lnTo>
                    <a:pt x="282" y="48"/>
                  </a:lnTo>
                  <a:lnTo>
                    <a:pt x="282" y="48"/>
                  </a:lnTo>
                  <a:lnTo>
                    <a:pt x="280" y="50"/>
                  </a:lnTo>
                  <a:lnTo>
                    <a:pt x="280" y="50"/>
                  </a:lnTo>
                  <a:lnTo>
                    <a:pt x="280" y="52"/>
                  </a:lnTo>
                  <a:lnTo>
                    <a:pt x="280" y="54"/>
                  </a:lnTo>
                  <a:lnTo>
                    <a:pt x="278" y="62"/>
                  </a:lnTo>
                  <a:lnTo>
                    <a:pt x="278" y="66"/>
                  </a:lnTo>
                  <a:lnTo>
                    <a:pt x="278" y="66"/>
                  </a:lnTo>
                  <a:lnTo>
                    <a:pt x="278" y="68"/>
                  </a:lnTo>
                  <a:lnTo>
                    <a:pt x="278" y="68"/>
                  </a:lnTo>
                  <a:lnTo>
                    <a:pt x="280" y="70"/>
                  </a:lnTo>
                  <a:lnTo>
                    <a:pt x="280" y="70"/>
                  </a:lnTo>
                  <a:lnTo>
                    <a:pt x="282" y="70"/>
                  </a:lnTo>
                  <a:lnTo>
                    <a:pt x="282" y="72"/>
                  </a:lnTo>
                  <a:lnTo>
                    <a:pt x="282" y="76"/>
                  </a:lnTo>
                  <a:lnTo>
                    <a:pt x="282" y="78"/>
                  </a:lnTo>
                  <a:lnTo>
                    <a:pt x="284" y="78"/>
                  </a:lnTo>
                  <a:lnTo>
                    <a:pt x="284" y="78"/>
                  </a:lnTo>
                  <a:lnTo>
                    <a:pt x="284" y="74"/>
                  </a:lnTo>
                  <a:lnTo>
                    <a:pt x="284" y="70"/>
                  </a:lnTo>
                  <a:lnTo>
                    <a:pt x="288" y="68"/>
                  </a:lnTo>
                  <a:lnTo>
                    <a:pt x="288" y="68"/>
                  </a:lnTo>
                  <a:lnTo>
                    <a:pt x="286" y="68"/>
                  </a:lnTo>
                  <a:lnTo>
                    <a:pt x="288" y="68"/>
                  </a:lnTo>
                  <a:lnTo>
                    <a:pt x="291" y="68"/>
                  </a:lnTo>
                  <a:lnTo>
                    <a:pt x="293" y="66"/>
                  </a:lnTo>
                  <a:lnTo>
                    <a:pt x="295" y="66"/>
                  </a:lnTo>
                  <a:lnTo>
                    <a:pt x="293" y="68"/>
                  </a:lnTo>
                  <a:lnTo>
                    <a:pt x="291" y="72"/>
                  </a:lnTo>
                  <a:lnTo>
                    <a:pt x="288" y="74"/>
                  </a:lnTo>
                  <a:lnTo>
                    <a:pt x="291" y="74"/>
                  </a:lnTo>
                  <a:lnTo>
                    <a:pt x="288" y="76"/>
                  </a:lnTo>
                  <a:lnTo>
                    <a:pt x="286" y="76"/>
                  </a:lnTo>
                  <a:lnTo>
                    <a:pt x="288" y="76"/>
                  </a:lnTo>
                  <a:lnTo>
                    <a:pt x="288" y="78"/>
                  </a:lnTo>
                  <a:lnTo>
                    <a:pt x="288" y="78"/>
                  </a:lnTo>
                  <a:lnTo>
                    <a:pt x="291" y="78"/>
                  </a:lnTo>
                  <a:lnTo>
                    <a:pt x="291" y="80"/>
                  </a:lnTo>
                  <a:lnTo>
                    <a:pt x="288" y="82"/>
                  </a:lnTo>
                  <a:lnTo>
                    <a:pt x="286" y="84"/>
                  </a:lnTo>
                  <a:lnTo>
                    <a:pt x="284" y="84"/>
                  </a:lnTo>
                  <a:lnTo>
                    <a:pt x="282" y="84"/>
                  </a:lnTo>
                  <a:lnTo>
                    <a:pt x="282" y="84"/>
                  </a:lnTo>
                  <a:lnTo>
                    <a:pt x="278" y="82"/>
                  </a:lnTo>
                  <a:lnTo>
                    <a:pt x="278" y="82"/>
                  </a:lnTo>
                  <a:lnTo>
                    <a:pt x="276" y="80"/>
                  </a:lnTo>
                  <a:lnTo>
                    <a:pt x="276" y="82"/>
                  </a:lnTo>
                  <a:lnTo>
                    <a:pt x="276" y="84"/>
                  </a:lnTo>
                  <a:lnTo>
                    <a:pt x="276" y="87"/>
                  </a:lnTo>
                  <a:lnTo>
                    <a:pt x="274" y="89"/>
                  </a:lnTo>
                  <a:lnTo>
                    <a:pt x="276" y="91"/>
                  </a:lnTo>
                  <a:lnTo>
                    <a:pt x="276" y="99"/>
                  </a:lnTo>
                  <a:lnTo>
                    <a:pt x="276" y="101"/>
                  </a:lnTo>
                  <a:lnTo>
                    <a:pt x="278" y="99"/>
                  </a:lnTo>
                  <a:lnTo>
                    <a:pt x="278" y="99"/>
                  </a:lnTo>
                  <a:lnTo>
                    <a:pt x="280" y="97"/>
                  </a:lnTo>
                  <a:lnTo>
                    <a:pt x="278" y="97"/>
                  </a:lnTo>
                  <a:lnTo>
                    <a:pt x="278" y="97"/>
                  </a:lnTo>
                  <a:lnTo>
                    <a:pt x="278" y="95"/>
                  </a:lnTo>
                  <a:lnTo>
                    <a:pt x="278" y="95"/>
                  </a:lnTo>
                  <a:lnTo>
                    <a:pt x="278" y="93"/>
                  </a:lnTo>
                  <a:lnTo>
                    <a:pt x="278" y="93"/>
                  </a:lnTo>
                  <a:lnTo>
                    <a:pt x="280" y="93"/>
                  </a:lnTo>
                  <a:lnTo>
                    <a:pt x="282" y="91"/>
                  </a:lnTo>
                  <a:lnTo>
                    <a:pt x="282" y="91"/>
                  </a:lnTo>
                  <a:lnTo>
                    <a:pt x="282" y="91"/>
                  </a:lnTo>
                  <a:lnTo>
                    <a:pt x="282" y="89"/>
                  </a:lnTo>
                  <a:lnTo>
                    <a:pt x="282" y="89"/>
                  </a:lnTo>
                  <a:lnTo>
                    <a:pt x="284" y="89"/>
                  </a:lnTo>
                  <a:lnTo>
                    <a:pt x="284" y="87"/>
                  </a:lnTo>
                  <a:lnTo>
                    <a:pt x="284" y="87"/>
                  </a:lnTo>
                  <a:lnTo>
                    <a:pt x="288" y="89"/>
                  </a:lnTo>
                  <a:lnTo>
                    <a:pt x="288" y="91"/>
                  </a:lnTo>
                  <a:lnTo>
                    <a:pt x="288" y="93"/>
                  </a:lnTo>
                  <a:lnTo>
                    <a:pt x="288" y="93"/>
                  </a:lnTo>
                  <a:lnTo>
                    <a:pt x="291" y="93"/>
                  </a:lnTo>
                  <a:lnTo>
                    <a:pt x="291" y="93"/>
                  </a:lnTo>
                  <a:lnTo>
                    <a:pt x="291" y="91"/>
                  </a:lnTo>
                  <a:lnTo>
                    <a:pt x="291" y="91"/>
                  </a:lnTo>
                  <a:lnTo>
                    <a:pt x="293" y="91"/>
                  </a:lnTo>
                  <a:lnTo>
                    <a:pt x="293" y="91"/>
                  </a:lnTo>
                  <a:lnTo>
                    <a:pt x="293" y="93"/>
                  </a:lnTo>
                  <a:lnTo>
                    <a:pt x="293" y="93"/>
                  </a:lnTo>
                  <a:lnTo>
                    <a:pt x="297" y="95"/>
                  </a:lnTo>
                  <a:lnTo>
                    <a:pt x="295" y="95"/>
                  </a:lnTo>
                  <a:lnTo>
                    <a:pt x="293" y="97"/>
                  </a:lnTo>
                  <a:lnTo>
                    <a:pt x="291" y="99"/>
                  </a:lnTo>
                  <a:lnTo>
                    <a:pt x="293" y="101"/>
                  </a:lnTo>
                  <a:lnTo>
                    <a:pt x="293" y="103"/>
                  </a:lnTo>
                  <a:lnTo>
                    <a:pt x="295" y="103"/>
                  </a:lnTo>
                  <a:lnTo>
                    <a:pt x="297" y="103"/>
                  </a:lnTo>
                  <a:lnTo>
                    <a:pt x="297" y="101"/>
                  </a:lnTo>
                  <a:lnTo>
                    <a:pt x="299" y="103"/>
                  </a:lnTo>
                  <a:lnTo>
                    <a:pt x="299" y="103"/>
                  </a:lnTo>
                  <a:lnTo>
                    <a:pt x="297" y="105"/>
                  </a:lnTo>
                  <a:lnTo>
                    <a:pt x="297" y="105"/>
                  </a:lnTo>
                  <a:lnTo>
                    <a:pt x="295" y="107"/>
                  </a:lnTo>
                  <a:lnTo>
                    <a:pt x="293" y="105"/>
                  </a:lnTo>
                  <a:lnTo>
                    <a:pt x="291" y="105"/>
                  </a:lnTo>
                  <a:lnTo>
                    <a:pt x="291" y="105"/>
                  </a:lnTo>
                  <a:lnTo>
                    <a:pt x="288" y="103"/>
                  </a:lnTo>
                  <a:lnTo>
                    <a:pt x="288" y="101"/>
                  </a:lnTo>
                  <a:lnTo>
                    <a:pt x="288" y="101"/>
                  </a:lnTo>
                  <a:lnTo>
                    <a:pt x="286" y="101"/>
                  </a:lnTo>
                  <a:lnTo>
                    <a:pt x="286" y="101"/>
                  </a:lnTo>
                  <a:lnTo>
                    <a:pt x="284" y="99"/>
                  </a:lnTo>
                  <a:lnTo>
                    <a:pt x="282" y="101"/>
                  </a:lnTo>
                  <a:lnTo>
                    <a:pt x="282" y="103"/>
                  </a:lnTo>
                  <a:lnTo>
                    <a:pt x="282" y="105"/>
                  </a:lnTo>
                  <a:lnTo>
                    <a:pt x="282" y="105"/>
                  </a:lnTo>
                  <a:lnTo>
                    <a:pt x="280" y="111"/>
                  </a:lnTo>
                  <a:lnTo>
                    <a:pt x="280" y="113"/>
                  </a:lnTo>
                  <a:lnTo>
                    <a:pt x="280" y="115"/>
                  </a:lnTo>
                  <a:lnTo>
                    <a:pt x="280" y="117"/>
                  </a:lnTo>
                  <a:lnTo>
                    <a:pt x="282" y="117"/>
                  </a:lnTo>
                  <a:lnTo>
                    <a:pt x="282" y="117"/>
                  </a:lnTo>
                  <a:lnTo>
                    <a:pt x="284" y="117"/>
                  </a:lnTo>
                  <a:lnTo>
                    <a:pt x="284" y="115"/>
                  </a:lnTo>
                  <a:lnTo>
                    <a:pt x="284" y="115"/>
                  </a:lnTo>
                  <a:lnTo>
                    <a:pt x="282" y="113"/>
                  </a:lnTo>
                  <a:lnTo>
                    <a:pt x="282" y="109"/>
                  </a:lnTo>
                  <a:lnTo>
                    <a:pt x="284" y="107"/>
                  </a:lnTo>
                  <a:lnTo>
                    <a:pt x="284" y="107"/>
                  </a:lnTo>
                  <a:lnTo>
                    <a:pt x="284" y="107"/>
                  </a:lnTo>
                  <a:lnTo>
                    <a:pt x="284" y="111"/>
                  </a:lnTo>
                  <a:lnTo>
                    <a:pt x="286" y="113"/>
                  </a:lnTo>
                  <a:lnTo>
                    <a:pt x="286" y="111"/>
                  </a:lnTo>
                  <a:lnTo>
                    <a:pt x="288" y="107"/>
                  </a:lnTo>
                  <a:lnTo>
                    <a:pt x="291" y="107"/>
                  </a:lnTo>
                  <a:lnTo>
                    <a:pt x="291" y="109"/>
                  </a:lnTo>
                  <a:lnTo>
                    <a:pt x="291" y="113"/>
                  </a:lnTo>
                  <a:lnTo>
                    <a:pt x="291" y="113"/>
                  </a:lnTo>
                  <a:lnTo>
                    <a:pt x="293" y="115"/>
                  </a:lnTo>
                  <a:lnTo>
                    <a:pt x="293" y="115"/>
                  </a:lnTo>
                  <a:lnTo>
                    <a:pt x="295" y="115"/>
                  </a:lnTo>
                  <a:lnTo>
                    <a:pt x="295" y="113"/>
                  </a:lnTo>
                  <a:lnTo>
                    <a:pt x="295" y="111"/>
                  </a:lnTo>
                  <a:lnTo>
                    <a:pt x="295" y="111"/>
                  </a:lnTo>
                  <a:lnTo>
                    <a:pt x="295" y="111"/>
                  </a:lnTo>
                  <a:lnTo>
                    <a:pt x="297" y="113"/>
                  </a:lnTo>
                  <a:lnTo>
                    <a:pt x="295" y="113"/>
                  </a:lnTo>
                  <a:lnTo>
                    <a:pt x="295" y="115"/>
                  </a:lnTo>
                  <a:lnTo>
                    <a:pt x="297" y="115"/>
                  </a:lnTo>
                  <a:lnTo>
                    <a:pt x="297" y="115"/>
                  </a:lnTo>
                  <a:lnTo>
                    <a:pt x="299" y="115"/>
                  </a:lnTo>
                  <a:lnTo>
                    <a:pt x="301" y="113"/>
                  </a:lnTo>
                  <a:lnTo>
                    <a:pt x="301" y="115"/>
                  </a:lnTo>
                  <a:lnTo>
                    <a:pt x="301" y="115"/>
                  </a:lnTo>
                  <a:lnTo>
                    <a:pt x="299" y="117"/>
                  </a:lnTo>
                  <a:lnTo>
                    <a:pt x="297" y="117"/>
                  </a:lnTo>
                  <a:lnTo>
                    <a:pt x="299" y="117"/>
                  </a:lnTo>
                  <a:lnTo>
                    <a:pt x="299" y="119"/>
                  </a:lnTo>
                  <a:lnTo>
                    <a:pt x="301" y="117"/>
                  </a:lnTo>
                  <a:lnTo>
                    <a:pt x="301" y="117"/>
                  </a:lnTo>
                  <a:lnTo>
                    <a:pt x="303" y="117"/>
                  </a:lnTo>
                  <a:lnTo>
                    <a:pt x="303" y="119"/>
                  </a:lnTo>
                  <a:lnTo>
                    <a:pt x="305" y="119"/>
                  </a:lnTo>
                  <a:lnTo>
                    <a:pt x="307" y="121"/>
                  </a:lnTo>
                  <a:lnTo>
                    <a:pt x="309" y="121"/>
                  </a:lnTo>
                  <a:lnTo>
                    <a:pt x="311" y="119"/>
                  </a:lnTo>
                  <a:lnTo>
                    <a:pt x="313" y="117"/>
                  </a:lnTo>
                  <a:lnTo>
                    <a:pt x="313" y="113"/>
                  </a:lnTo>
                  <a:lnTo>
                    <a:pt x="313" y="113"/>
                  </a:lnTo>
                  <a:lnTo>
                    <a:pt x="313" y="115"/>
                  </a:lnTo>
                  <a:lnTo>
                    <a:pt x="315" y="115"/>
                  </a:lnTo>
                  <a:lnTo>
                    <a:pt x="313" y="117"/>
                  </a:lnTo>
                  <a:lnTo>
                    <a:pt x="315" y="119"/>
                  </a:lnTo>
                  <a:lnTo>
                    <a:pt x="313" y="121"/>
                  </a:lnTo>
                  <a:lnTo>
                    <a:pt x="313" y="123"/>
                  </a:lnTo>
                  <a:lnTo>
                    <a:pt x="311" y="123"/>
                  </a:lnTo>
                  <a:lnTo>
                    <a:pt x="309" y="123"/>
                  </a:lnTo>
                  <a:lnTo>
                    <a:pt x="301" y="123"/>
                  </a:lnTo>
                  <a:lnTo>
                    <a:pt x="299" y="123"/>
                  </a:lnTo>
                  <a:lnTo>
                    <a:pt x="297" y="123"/>
                  </a:lnTo>
                  <a:lnTo>
                    <a:pt x="297" y="121"/>
                  </a:lnTo>
                  <a:lnTo>
                    <a:pt x="297" y="121"/>
                  </a:lnTo>
                  <a:lnTo>
                    <a:pt x="299" y="121"/>
                  </a:lnTo>
                  <a:lnTo>
                    <a:pt x="297" y="121"/>
                  </a:lnTo>
                  <a:lnTo>
                    <a:pt x="295" y="123"/>
                  </a:lnTo>
                  <a:lnTo>
                    <a:pt x="293" y="123"/>
                  </a:lnTo>
                  <a:lnTo>
                    <a:pt x="293" y="123"/>
                  </a:lnTo>
                  <a:lnTo>
                    <a:pt x="288" y="123"/>
                  </a:lnTo>
                  <a:lnTo>
                    <a:pt x="288" y="125"/>
                  </a:lnTo>
                  <a:lnTo>
                    <a:pt x="291" y="125"/>
                  </a:lnTo>
                  <a:lnTo>
                    <a:pt x="291" y="125"/>
                  </a:lnTo>
                  <a:lnTo>
                    <a:pt x="291" y="125"/>
                  </a:lnTo>
                  <a:lnTo>
                    <a:pt x="288" y="128"/>
                  </a:lnTo>
                  <a:lnTo>
                    <a:pt x="288" y="130"/>
                  </a:lnTo>
                  <a:lnTo>
                    <a:pt x="291" y="130"/>
                  </a:lnTo>
                  <a:lnTo>
                    <a:pt x="293" y="130"/>
                  </a:lnTo>
                  <a:lnTo>
                    <a:pt x="295" y="130"/>
                  </a:lnTo>
                  <a:lnTo>
                    <a:pt x="295" y="128"/>
                  </a:lnTo>
                  <a:lnTo>
                    <a:pt x="295" y="128"/>
                  </a:lnTo>
                  <a:lnTo>
                    <a:pt x="295" y="128"/>
                  </a:lnTo>
                  <a:lnTo>
                    <a:pt x="295" y="128"/>
                  </a:lnTo>
                  <a:lnTo>
                    <a:pt x="297" y="125"/>
                  </a:lnTo>
                  <a:lnTo>
                    <a:pt x="297" y="125"/>
                  </a:lnTo>
                  <a:lnTo>
                    <a:pt x="297" y="125"/>
                  </a:lnTo>
                  <a:lnTo>
                    <a:pt x="297" y="125"/>
                  </a:lnTo>
                  <a:lnTo>
                    <a:pt x="299" y="128"/>
                  </a:lnTo>
                  <a:lnTo>
                    <a:pt x="299" y="128"/>
                  </a:lnTo>
                  <a:lnTo>
                    <a:pt x="297" y="130"/>
                  </a:lnTo>
                  <a:lnTo>
                    <a:pt x="299" y="130"/>
                  </a:lnTo>
                  <a:lnTo>
                    <a:pt x="297" y="132"/>
                  </a:lnTo>
                  <a:lnTo>
                    <a:pt x="295" y="132"/>
                  </a:lnTo>
                  <a:lnTo>
                    <a:pt x="293" y="134"/>
                  </a:lnTo>
                  <a:lnTo>
                    <a:pt x="293" y="136"/>
                  </a:lnTo>
                  <a:lnTo>
                    <a:pt x="293" y="138"/>
                  </a:lnTo>
                  <a:lnTo>
                    <a:pt x="293" y="140"/>
                  </a:lnTo>
                  <a:lnTo>
                    <a:pt x="293" y="140"/>
                  </a:lnTo>
                  <a:lnTo>
                    <a:pt x="291" y="138"/>
                  </a:lnTo>
                  <a:lnTo>
                    <a:pt x="291" y="136"/>
                  </a:lnTo>
                  <a:lnTo>
                    <a:pt x="288" y="136"/>
                  </a:lnTo>
                  <a:lnTo>
                    <a:pt x="288" y="138"/>
                  </a:lnTo>
                  <a:lnTo>
                    <a:pt x="288" y="140"/>
                  </a:lnTo>
                  <a:lnTo>
                    <a:pt x="288" y="140"/>
                  </a:lnTo>
                  <a:lnTo>
                    <a:pt x="291" y="140"/>
                  </a:lnTo>
                  <a:lnTo>
                    <a:pt x="291" y="142"/>
                  </a:lnTo>
                  <a:lnTo>
                    <a:pt x="293" y="144"/>
                  </a:lnTo>
                  <a:lnTo>
                    <a:pt x="293" y="144"/>
                  </a:lnTo>
                  <a:lnTo>
                    <a:pt x="293" y="146"/>
                  </a:lnTo>
                  <a:lnTo>
                    <a:pt x="295" y="146"/>
                  </a:lnTo>
                  <a:lnTo>
                    <a:pt x="297" y="150"/>
                  </a:lnTo>
                  <a:lnTo>
                    <a:pt x="299" y="152"/>
                  </a:lnTo>
                  <a:lnTo>
                    <a:pt x="301" y="154"/>
                  </a:lnTo>
                  <a:lnTo>
                    <a:pt x="301" y="154"/>
                  </a:lnTo>
                  <a:lnTo>
                    <a:pt x="301" y="152"/>
                  </a:lnTo>
                  <a:lnTo>
                    <a:pt x="299" y="148"/>
                  </a:lnTo>
                  <a:lnTo>
                    <a:pt x="299" y="146"/>
                  </a:lnTo>
                  <a:lnTo>
                    <a:pt x="301" y="148"/>
                  </a:lnTo>
                  <a:lnTo>
                    <a:pt x="307" y="152"/>
                  </a:lnTo>
                  <a:lnTo>
                    <a:pt x="309" y="154"/>
                  </a:lnTo>
                  <a:lnTo>
                    <a:pt x="309" y="154"/>
                  </a:lnTo>
                  <a:lnTo>
                    <a:pt x="311" y="154"/>
                  </a:lnTo>
                  <a:lnTo>
                    <a:pt x="313" y="156"/>
                  </a:lnTo>
                  <a:lnTo>
                    <a:pt x="315" y="160"/>
                  </a:lnTo>
                  <a:lnTo>
                    <a:pt x="317" y="160"/>
                  </a:lnTo>
                  <a:lnTo>
                    <a:pt x="317" y="158"/>
                  </a:lnTo>
                  <a:lnTo>
                    <a:pt x="317" y="156"/>
                  </a:lnTo>
                  <a:lnTo>
                    <a:pt x="317" y="154"/>
                  </a:lnTo>
                  <a:lnTo>
                    <a:pt x="317" y="154"/>
                  </a:lnTo>
                  <a:lnTo>
                    <a:pt x="317" y="152"/>
                  </a:lnTo>
                  <a:lnTo>
                    <a:pt x="315" y="152"/>
                  </a:lnTo>
                  <a:lnTo>
                    <a:pt x="317" y="150"/>
                  </a:lnTo>
                  <a:lnTo>
                    <a:pt x="319" y="146"/>
                  </a:lnTo>
                  <a:lnTo>
                    <a:pt x="319" y="144"/>
                  </a:lnTo>
                  <a:lnTo>
                    <a:pt x="321" y="146"/>
                  </a:lnTo>
                  <a:lnTo>
                    <a:pt x="321" y="148"/>
                  </a:lnTo>
                  <a:lnTo>
                    <a:pt x="319" y="150"/>
                  </a:lnTo>
                  <a:lnTo>
                    <a:pt x="319" y="150"/>
                  </a:lnTo>
                  <a:lnTo>
                    <a:pt x="319" y="152"/>
                  </a:lnTo>
                  <a:lnTo>
                    <a:pt x="321" y="152"/>
                  </a:lnTo>
                  <a:lnTo>
                    <a:pt x="321" y="152"/>
                  </a:lnTo>
                  <a:lnTo>
                    <a:pt x="321" y="154"/>
                  </a:lnTo>
                  <a:lnTo>
                    <a:pt x="321" y="154"/>
                  </a:lnTo>
                  <a:lnTo>
                    <a:pt x="323" y="156"/>
                  </a:lnTo>
                  <a:lnTo>
                    <a:pt x="323" y="156"/>
                  </a:lnTo>
                  <a:lnTo>
                    <a:pt x="323" y="156"/>
                  </a:lnTo>
                  <a:lnTo>
                    <a:pt x="323" y="156"/>
                  </a:lnTo>
                  <a:lnTo>
                    <a:pt x="323" y="150"/>
                  </a:lnTo>
                  <a:lnTo>
                    <a:pt x="325" y="148"/>
                  </a:lnTo>
                  <a:lnTo>
                    <a:pt x="327" y="142"/>
                  </a:lnTo>
                  <a:lnTo>
                    <a:pt x="327" y="142"/>
                  </a:lnTo>
                  <a:lnTo>
                    <a:pt x="327" y="140"/>
                  </a:lnTo>
                  <a:lnTo>
                    <a:pt x="327" y="140"/>
                  </a:lnTo>
                  <a:lnTo>
                    <a:pt x="327" y="138"/>
                  </a:lnTo>
                  <a:lnTo>
                    <a:pt x="329" y="138"/>
                  </a:lnTo>
                  <a:lnTo>
                    <a:pt x="329" y="140"/>
                  </a:lnTo>
                  <a:lnTo>
                    <a:pt x="329" y="140"/>
                  </a:lnTo>
                  <a:lnTo>
                    <a:pt x="329" y="142"/>
                  </a:lnTo>
                  <a:lnTo>
                    <a:pt x="329" y="144"/>
                  </a:lnTo>
                  <a:lnTo>
                    <a:pt x="327" y="148"/>
                  </a:lnTo>
                  <a:lnTo>
                    <a:pt x="327" y="152"/>
                  </a:lnTo>
                  <a:lnTo>
                    <a:pt x="327" y="154"/>
                  </a:lnTo>
                  <a:lnTo>
                    <a:pt x="329" y="156"/>
                  </a:lnTo>
                  <a:lnTo>
                    <a:pt x="329" y="156"/>
                  </a:lnTo>
                  <a:lnTo>
                    <a:pt x="334" y="156"/>
                  </a:lnTo>
                  <a:lnTo>
                    <a:pt x="336" y="156"/>
                  </a:lnTo>
                  <a:lnTo>
                    <a:pt x="334" y="158"/>
                  </a:lnTo>
                  <a:lnTo>
                    <a:pt x="329" y="160"/>
                  </a:lnTo>
                  <a:lnTo>
                    <a:pt x="327" y="162"/>
                  </a:lnTo>
                  <a:lnTo>
                    <a:pt x="327" y="166"/>
                  </a:lnTo>
                  <a:lnTo>
                    <a:pt x="327" y="169"/>
                  </a:lnTo>
                  <a:lnTo>
                    <a:pt x="327" y="169"/>
                  </a:lnTo>
                  <a:lnTo>
                    <a:pt x="329" y="169"/>
                  </a:lnTo>
                  <a:lnTo>
                    <a:pt x="329" y="169"/>
                  </a:lnTo>
                  <a:lnTo>
                    <a:pt x="329" y="169"/>
                  </a:lnTo>
                  <a:lnTo>
                    <a:pt x="329" y="166"/>
                  </a:lnTo>
                  <a:lnTo>
                    <a:pt x="329" y="166"/>
                  </a:lnTo>
                  <a:lnTo>
                    <a:pt x="331" y="164"/>
                  </a:lnTo>
                  <a:lnTo>
                    <a:pt x="336" y="164"/>
                  </a:lnTo>
                  <a:lnTo>
                    <a:pt x="338" y="164"/>
                  </a:lnTo>
                  <a:lnTo>
                    <a:pt x="338" y="164"/>
                  </a:lnTo>
                  <a:lnTo>
                    <a:pt x="340" y="162"/>
                  </a:lnTo>
                  <a:lnTo>
                    <a:pt x="340" y="164"/>
                  </a:lnTo>
                  <a:lnTo>
                    <a:pt x="342" y="164"/>
                  </a:lnTo>
                  <a:lnTo>
                    <a:pt x="340" y="164"/>
                  </a:lnTo>
                  <a:lnTo>
                    <a:pt x="338" y="166"/>
                  </a:lnTo>
                  <a:lnTo>
                    <a:pt x="338" y="166"/>
                  </a:lnTo>
                  <a:lnTo>
                    <a:pt x="338" y="166"/>
                  </a:lnTo>
                  <a:lnTo>
                    <a:pt x="338" y="169"/>
                  </a:lnTo>
                  <a:lnTo>
                    <a:pt x="338" y="169"/>
                  </a:lnTo>
                  <a:lnTo>
                    <a:pt x="336" y="171"/>
                  </a:lnTo>
                  <a:lnTo>
                    <a:pt x="336" y="171"/>
                  </a:lnTo>
                  <a:lnTo>
                    <a:pt x="336" y="173"/>
                  </a:lnTo>
                  <a:lnTo>
                    <a:pt x="336" y="173"/>
                  </a:lnTo>
                  <a:lnTo>
                    <a:pt x="336" y="173"/>
                  </a:lnTo>
                  <a:lnTo>
                    <a:pt x="336" y="173"/>
                  </a:lnTo>
                  <a:lnTo>
                    <a:pt x="338" y="173"/>
                  </a:lnTo>
                  <a:lnTo>
                    <a:pt x="338" y="171"/>
                  </a:lnTo>
                  <a:lnTo>
                    <a:pt x="340" y="171"/>
                  </a:lnTo>
                  <a:lnTo>
                    <a:pt x="342" y="171"/>
                  </a:lnTo>
                  <a:lnTo>
                    <a:pt x="342" y="171"/>
                  </a:lnTo>
                  <a:lnTo>
                    <a:pt x="342" y="169"/>
                  </a:lnTo>
                  <a:lnTo>
                    <a:pt x="344" y="166"/>
                  </a:lnTo>
                  <a:lnTo>
                    <a:pt x="344" y="166"/>
                  </a:lnTo>
                  <a:lnTo>
                    <a:pt x="344" y="171"/>
                  </a:lnTo>
                  <a:lnTo>
                    <a:pt x="342" y="175"/>
                  </a:lnTo>
                  <a:lnTo>
                    <a:pt x="340" y="175"/>
                  </a:lnTo>
                  <a:lnTo>
                    <a:pt x="340" y="177"/>
                  </a:lnTo>
                  <a:lnTo>
                    <a:pt x="338" y="177"/>
                  </a:lnTo>
                  <a:lnTo>
                    <a:pt x="338" y="177"/>
                  </a:lnTo>
                  <a:lnTo>
                    <a:pt x="338" y="179"/>
                  </a:lnTo>
                  <a:lnTo>
                    <a:pt x="336" y="183"/>
                  </a:lnTo>
                  <a:lnTo>
                    <a:pt x="336" y="183"/>
                  </a:lnTo>
                  <a:lnTo>
                    <a:pt x="336" y="183"/>
                  </a:lnTo>
                  <a:lnTo>
                    <a:pt x="336" y="183"/>
                  </a:lnTo>
                  <a:lnTo>
                    <a:pt x="336" y="183"/>
                  </a:lnTo>
                  <a:lnTo>
                    <a:pt x="336" y="183"/>
                  </a:lnTo>
                  <a:lnTo>
                    <a:pt x="338" y="183"/>
                  </a:lnTo>
                  <a:lnTo>
                    <a:pt x="338" y="183"/>
                  </a:lnTo>
                  <a:lnTo>
                    <a:pt x="338" y="183"/>
                  </a:lnTo>
                  <a:lnTo>
                    <a:pt x="338" y="181"/>
                  </a:lnTo>
                  <a:lnTo>
                    <a:pt x="340" y="181"/>
                  </a:lnTo>
                  <a:lnTo>
                    <a:pt x="340" y="183"/>
                  </a:lnTo>
                  <a:lnTo>
                    <a:pt x="338" y="185"/>
                  </a:lnTo>
                  <a:lnTo>
                    <a:pt x="338" y="185"/>
                  </a:lnTo>
                  <a:lnTo>
                    <a:pt x="338" y="185"/>
                  </a:lnTo>
                  <a:lnTo>
                    <a:pt x="338" y="187"/>
                  </a:lnTo>
                  <a:lnTo>
                    <a:pt x="338" y="187"/>
                  </a:lnTo>
                  <a:lnTo>
                    <a:pt x="338" y="187"/>
                  </a:lnTo>
                  <a:lnTo>
                    <a:pt x="338" y="189"/>
                  </a:lnTo>
                  <a:lnTo>
                    <a:pt x="340" y="189"/>
                  </a:lnTo>
                  <a:lnTo>
                    <a:pt x="340" y="187"/>
                  </a:lnTo>
                  <a:lnTo>
                    <a:pt x="342" y="185"/>
                  </a:lnTo>
                  <a:lnTo>
                    <a:pt x="344" y="183"/>
                  </a:lnTo>
                  <a:lnTo>
                    <a:pt x="346" y="181"/>
                  </a:lnTo>
                  <a:lnTo>
                    <a:pt x="354" y="181"/>
                  </a:lnTo>
                  <a:lnTo>
                    <a:pt x="356" y="181"/>
                  </a:lnTo>
                  <a:lnTo>
                    <a:pt x="356" y="181"/>
                  </a:lnTo>
                  <a:lnTo>
                    <a:pt x="356" y="179"/>
                  </a:lnTo>
                  <a:lnTo>
                    <a:pt x="358" y="177"/>
                  </a:lnTo>
                  <a:lnTo>
                    <a:pt x="358" y="177"/>
                  </a:lnTo>
                  <a:lnTo>
                    <a:pt x="360" y="177"/>
                  </a:lnTo>
                  <a:lnTo>
                    <a:pt x="362" y="175"/>
                  </a:lnTo>
                  <a:lnTo>
                    <a:pt x="366" y="175"/>
                  </a:lnTo>
                  <a:lnTo>
                    <a:pt x="370" y="173"/>
                  </a:lnTo>
                  <a:lnTo>
                    <a:pt x="375" y="171"/>
                  </a:lnTo>
                  <a:lnTo>
                    <a:pt x="377" y="171"/>
                  </a:lnTo>
                  <a:lnTo>
                    <a:pt x="377" y="171"/>
                  </a:lnTo>
                  <a:lnTo>
                    <a:pt x="377" y="169"/>
                  </a:lnTo>
                  <a:lnTo>
                    <a:pt x="379" y="162"/>
                  </a:lnTo>
                  <a:lnTo>
                    <a:pt x="377" y="162"/>
                  </a:lnTo>
                  <a:lnTo>
                    <a:pt x="379" y="162"/>
                  </a:lnTo>
                  <a:lnTo>
                    <a:pt x="379" y="160"/>
                  </a:lnTo>
                  <a:lnTo>
                    <a:pt x="379" y="158"/>
                  </a:lnTo>
                  <a:lnTo>
                    <a:pt x="381" y="158"/>
                  </a:lnTo>
                  <a:lnTo>
                    <a:pt x="383" y="158"/>
                  </a:lnTo>
                  <a:lnTo>
                    <a:pt x="383" y="158"/>
                  </a:lnTo>
                  <a:lnTo>
                    <a:pt x="383" y="158"/>
                  </a:lnTo>
                  <a:lnTo>
                    <a:pt x="383" y="154"/>
                  </a:lnTo>
                  <a:lnTo>
                    <a:pt x="383" y="154"/>
                  </a:lnTo>
                  <a:lnTo>
                    <a:pt x="385" y="152"/>
                  </a:lnTo>
                  <a:lnTo>
                    <a:pt x="383" y="146"/>
                  </a:lnTo>
                  <a:lnTo>
                    <a:pt x="385" y="144"/>
                  </a:lnTo>
                  <a:lnTo>
                    <a:pt x="385" y="144"/>
                  </a:lnTo>
                  <a:lnTo>
                    <a:pt x="387" y="142"/>
                  </a:lnTo>
                  <a:lnTo>
                    <a:pt x="387" y="144"/>
                  </a:lnTo>
                  <a:lnTo>
                    <a:pt x="387" y="144"/>
                  </a:lnTo>
                  <a:lnTo>
                    <a:pt x="391" y="144"/>
                  </a:lnTo>
                  <a:lnTo>
                    <a:pt x="391" y="14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48000" tIns="48000" rIns="0" bIns="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MD</a:t>
              </a:r>
            </a:p>
          </p:txBody>
        </p:sp>
        <p:sp>
          <p:nvSpPr>
            <p:cNvPr id="35" name="Freeform 36">
              <a:extLst>
                <a:ext uri="{FF2B5EF4-FFF2-40B4-BE49-F238E27FC236}">
                  <a16:creationId xmlns:a16="http://schemas.microsoft.com/office/drawing/2014/main" id="{8C58F9BA-0B1B-4A58-8F8B-B7F0AE3ECC15}"/>
                </a:ext>
              </a:extLst>
            </p:cNvPr>
            <p:cNvSpPr>
              <a:spLocks noEditPoints="1"/>
            </p:cNvSpPr>
            <p:nvPr/>
          </p:nvSpPr>
          <p:spPr bwMode="auto">
            <a:xfrm>
              <a:off x="4877" y="506"/>
              <a:ext cx="305" cy="158"/>
            </a:xfrm>
            <a:custGeom>
              <a:avLst/>
              <a:gdLst>
                <a:gd name="T0" fmla="*/ 295 w 305"/>
                <a:gd name="T1" fmla="*/ 144 h 158"/>
                <a:gd name="T2" fmla="*/ 293 w 305"/>
                <a:gd name="T3" fmla="*/ 148 h 158"/>
                <a:gd name="T4" fmla="*/ 303 w 305"/>
                <a:gd name="T5" fmla="*/ 144 h 158"/>
                <a:gd name="T6" fmla="*/ 264 w 305"/>
                <a:gd name="T7" fmla="*/ 146 h 158"/>
                <a:gd name="T8" fmla="*/ 250 w 305"/>
                <a:gd name="T9" fmla="*/ 138 h 158"/>
                <a:gd name="T10" fmla="*/ 239 w 305"/>
                <a:gd name="T11" fmla="*/ 152 h 158"/>
                <a:gd name="T12" fmla="*/ 239 w 305"/>
                <a:gd name="T13" fmla="*/ 156 h 158"/>
                <a:gd name="T14" fmla="*/ 295 w 305"/>
                <a:gd name="T15" fmla="*/ 109 h 158"/>
                <a:gd name="T16" fmla="*/ 293 w 305"/>
                <a:gd name="T17" fmla="*/ 92 h 158"/>
                <a:gd name="T18" fmla="*/ 291 w 305"/>
                <a:gd name="T19" fmla="*/ 88 h 158"/>
                <a:gd name="T20" fmla="*/ 266 w 305"/>
                <a:gd name="T21" fmla="*/ 66 h 158"/>
                <a:gd name="T22" fmla="*/ 262 w 305"/>
                <a:gd name="T23" fmla="*/ 72 h 158"/>
                <a:gd name="T24" fmla="*/ 274 w 305"/>
                <a:gd name="T25" fmla="*/ 72 h 158"/>
                <a:gd name="T26" fmla="*/ 282 w 305"/>
                <a:gd name="T27" fmla="*/ 80 h 158"/>
                <a:gd name="T28" fmla="*/ 284 w 305"/>
                <a:gd name="T29" fmla="*/ 95 h 158"/>
                <a:gd name="T30" fmla="*/ 266 w 305"/>
                <a:gd name="T31" fmla="*/ 107 h 158"/>
                <a:gd name="T32" fmla="*/ 237 w 305"/>
                <a:gd name="T33" fmla="*/ 88 h 158"/>
                <a:gd name="T34" fmla="*/ 227 w 305"/>
                <a:gd name="T35" fmla="*/ 80 h 158"/>
                <a:gd name="T36" fmla="*/ 233 w 305"/>
                <a:gd name="T37" fmla="*/ 84 h 158"/>
                <a:gd name="T38" fmla="*/ 219 w 305"/>
                <a:gd name="T39" fmla="*/ 70 h 158"/>
                <a:gd name="T40" fmla="*/ 201 w 305"/>
                <a:gd name="T41" fmla="*/ 60 h 158"/>
                <a:gd name="T42" fmla="*/ 201 w 305"/>
                <a:gd name="T43" fmla="*/ 66 h 158"/>
                <a:gd name="T44" fmla="*/ 196 w 305"/>
                <a:gd name="T45" fmla="*/ 64 h 158"/>
                <a:gd name="T46" fmla="*/ 190 w 305"/>
                <a:gd name="T47" fmla="*/ 60 h 158"/>
                <a:gd name="T48" fmla="*/ 190 w 305"/>
                <a:gd name="T49" fmla="*/ 56 h 158"/>
                <a:gd name="T50" fmla="*/ 192 w 305"/>
                <a:gd name="T51" fmla="*/ 49 h 158"/>
                <a:gd name="T52" fmla="*/ 196 w 305"/>
                <a:gd name="T53" fmla="*/ 43 h 158"/>
                <a:gd name="T54" fmla="*/ 198 w 305"/>
                <a:gd name="T55" fmla="*/ 37 h 158"/>
                <a:gd name="T56" fmla="*/ 201 w 305"/>
                <a:gd name="T57" fmla="*/ 31 h 158"/>
                <a:gd name="T58" fmla="*/ 215 w 305"/>
                <a:gd name="T59" fmla="*/ 23 h 158"/>
                <a:gd name="T60" fmla="*/ 215 w 305"/>
                <a:gd name="T61" fmla="*/ 17 h 158"/>
                <a:gd name="T62" fmla="*/ 209 w 305"/>
                <a:gd name="T63" fmla="*/ 21 h 158"/>
                <a:gd name="T64" fmla="*/ 196 w 305"/>
                <a:gd name="T65" fmla="*/ 13 h 158"/>
                <a:gd name="T66" fmla="*/ 192 w 305"/>
                <a:gd name="T67" fmla="*/ 6 h 158"/>
                <a:gd name="T68" fmla="*/ 184 w 305"/>
                <a:gd name="T69" fmla="*/ 0 h 158"/>
                <a:gd name="T70" fmla="*/ 172 w 305"/>
                <a:gd name="T71" fmla="*/ 13 h 158"/>
                <a:gd name="T72" fmla="*/ 166 w 305"/>
                <a:gd name="T73" fmla="*/ 19 h 158"/>
                <a:gd name="T74" fmla="*/ 160 w 305"/>
                <a:gd name="T75" fmla="*/ 29 h 158"/>
                <a:gd name="T76" fmla="*/ 112 w 305"/>
                <a:gd name="T77" fmla="*/ 39 h 158"/>
                <a:gd name="T78" fmla="*/ 67 w 305"/>
                <a:gd name="T79" fmla="*/ 49 h 158"/>
                <a:gd name="T80" fmla="*/ 67 w 305"/>
                <a:gd name="T81" fmla="*/ 49 h 158"/>
                <a:gd name="T82" fmla="*/ 26 w 305"/>
                <a:gd name="T83" fmla="*/ 58 h 158"/>
                <a:gd name="T84" fmla="*/ 2 w 305"/>
                <a:gd name="T85" fmla="*/ 99 h 158"/>
                <a:gd name="T86" fmla="*/ 43 w 305"/>
                <a:gd name="T87" fmla="*/ 129 h 158"/>
                <a:gd name="T88" fmla="*/ 76 w 305"/>
                <a:gd name="T89" fmla="*/ 123 h 158"/>
                <a:gd name="T90" fmla="*/ 151 w 305"/>
                <a:gd name="T91" fmla="*/ 105 h 158"/>
                <a:gd name="T92" fmla="*/ 176 w 305"/>
                <a:gd name="T93" fmla="*/ 111 h 158"/>
                <a:gd name="T94" fmla="*/ 180 w 305"/>
                <a:gd name="T95" fmla="*/ 121 h 158"/>
                <a:gd name="T96" fmla="*/ 190 w 305"/>
                <a:gd name="T97" fmla="*/ 127 h 158"/>
                <a:gd name="T98" fmla="*/ 194 w 305"/>
                <a:gd name="T99" fmla="*/ 129 h 158"/>
                <a:gd name="T100" fmla="*/ 205 w 305"/>
                <a:gd name="T101" fmla="*/ 146 h 158"/>
                <a:gd name="T102" fmla="*/ 209 w 305"/>
                <a:gd name="T103" fmla="*/ 144 h 158"/>
                <a:gd name="T104" fmla="*/ 219 w 305"/>
                <a:gd name="T105" fmla="*/ 133 h 158"/>
                <a:gd name="T106" fmla="*/ 223 w 305"/>
                <a:gd name="T107" fmla="*/ 129 h 158"/>
                <a:gd name="T108" fmla="*/ 231 w 305"/>
                <a:gd name="T109" fmla="*/ 121 h 158"/>
                <a:gd name="T110" fmla="*/ 237 w 305"/>
                <a:gd name="T111" fmla="*/ 113 h 158"/>
                <a:gd name="T112" fmla="*/ 237 w 305"/>
                <a:gd name="T113" fmla="*/ 119 h 158"/>
                <a:gd name="T114" fmla="*/ 254 w 305"/>
                <a:gd name="T115" fmla="*/ 125 h 158"/>
                <a:gd name="T116" fmla="*/ 266 w 305"/>
                <a:gd name="T117" fmla="*/ 115 h 158"/>
                <a:gd name="T118" fmla="*/ 276 w 305"/>
                <a:gd name="T119" fmla="*/ 1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158">
                  <a:moveTo>
                    <a:pt x="303" y="144"/>
                  </a:moveTo>
                  <a:lnTo>
                    <a:pt x="299" y="140"/>
                  </a:lnTo>
                  <a:lnTo>
                    <a:pt x="297" y="136"/>
                  </a:lnTo>
                  <a:lnTo>
                    <a:pt x="297" y="136"/>
                  </a:lnTo>
                  <a:lnTo>
                    <a:pt x="295" y="133"/>
                  </a:lnTo>
                  <a:lnTo>
                    <a:pt x="295" y="133"/>
                  </a:lnTo>
                  <a:lnTo>
                    <a:pt x="295" y="133"/>
                  </a:lnTo>
                  <a:lnTo>
                    <a:pt x="295" y="138"/>
                  </a:lnTo>
                  <a:lnTo>
                    <a:pt x="295" y="140"/>
                  </a:lnTo>
                  <a:lnTo>
                    <a:pt x="295" y="144"/>
                  </a:lnTo>
                  <a:lnTo>
                    <a:pt x="295" y="144"/>
                  </a:lnTo>
                  <a:lnTo>
                    <a:pt x="297" y="140"/>
                  </a:lnTo>
                  <a:lnTo>
                    <a:pt x="299" y="140"/>
                  </a:lnTo>
                  <a:lnTo>
                    <a:pt x="299" y="142"/>
                  </a:lnTo>
                  <a:lnTo>
                    <a:pt x="297" y="142"/>
                  </a:lnTo>
                  <a:lnTo>
                    <a:pt x="297" y="144"/>
                  </a:lnTo>
                  <a:lnTo>
                    <a:pt x="295" y="146"/>
                  </a:lnTo>
                  <a:lnTo>
                    <a:pt x="295" y="146"/>
                  </a:lnTo>
                  <a:lnTo>
                    <a:pt x="295" y="146"/>
                  </a:lnTo>
                  <a:lnTo>
                    <a:pt x="293" y="148"/>
                  </a:lnTo>
                  <a:lnTo>
                    <a:pt x="293" y="146"/>
                  </a:lnTo>
                  <a:lnTo>
                    <a:pt x="291" y="146"/>
                  </a:lnTo>
                  <a:lnTo>
                    <a:pt x="289" y="148"/>
                  </a:lnTo>
                  <a:lnTo>
                    <a:pt x="282" y="150"/>
                  </a:lnTo>
                  <a:lnTo>
                    <a:pt x="282" y="150"/>
                  </a:lnTo>
                  <a:lnTo>
                    <a:pt x="293" y="152"/>
                  </a:lnTo>
                  <a:lnTo>
                    <a:pt x="297" y="150"/>
                  </a:lnTo>
                  <a:lnTo>
                    <a:pt x="301" y="150"/>
                  </a:lnTo>
                  <a:lnTo>
                    <a:pt x="305" y="146"/>
                  </a:lnTo>
                  <a:lnTo>
                    <a:pt x="303" y="144"/>
                  </a:lnTo>
                  <a:close/>
                  <a:moveTo>
                    <a:pt x="262" y="142"/>
                  </a:moveTo>
                  <a:lnTo>
                    <a:pt x="260" y="140"/>
                  </a:lnTo>
                  <a:lnTo>
                    <a:pt x="260" y="142"/>
                  </a:lnTo>
                  <a:lnTo>
                    <a:pt x="260" y="144"/>
                  </a:lnTo>
                  <a:lnTo>
                    <a:pt x="258" y="146"/>
                  </a:lnTo>
                  <a:lnTo>
                    <a:pt x="258" y="146"/>
                  </a:lnTo>
                  <a:lnTo>
                    <a:pt x="260" y="148"/>
                  </a:lnTo>
                  <a:lnTo>
                    <a:pt x="262" y="148"/>
                  </a:lnTo>
                  <a:lnTo>
                    <a:pt x="262" y="148"/>
                  </a:lnTo>
                  <a:lnTo>
                    <a:pt x="264" y="146"/>
                  </a:lnTo>
                  <a:lnTo>
                    <a:pt x="262" y="146"/>
                  </a:lnTo>
                  <a:lnTo>
                    <a:pt x="262" y="142"/>
                  </a:lnTo>
                  <a:close/>
                  <a:moveTo>
                    <a:pt x="254" y="144"/>
                  </a:moveTo>
                  <a:lnTo>
                    <a:pt x="252" y="144"/>
                  </a:lnTo>
                  <a:lnTo>
                    <a:pt x="252" y="144"/>
                  </a:lnTo>
                  <a:lnTo>
                    <a:pt x="252" y="142"/>
                  </a:lnTo>
                  <a:lnTo>
                    <a:pt x="254" y="142"/>
                  </a:lnTo>
                  <a:lnTo>
                    <a:pt x="254" y="140"/>
                  </a:lnTo>
                  <a:lnTo>
                    <a:pt x="252" y="138"/>
                  </a:lnTo>
                  <a:lnTo>
                    <a:pt x="250" y="138"/>
                  </a:lnTo>
                  <a:lnTo>
                    <a:pt x="250" y="140"/>
                  </a:lnTo>
                  <a:lnTo>
                    <a:pt x="250" y="142"/>
                  </a:lnTo>
                  <a:lnTo>
                    <a:pt x="248" y="142"/>
                  </a:lnTo>
                  <a:lnTo>
                    <a:pt x="248" y="140"/>
                  </a:lnTo>
                  <a:lnTo>
                    <a:pt x="248" y="140"/>
                  </a:lnTo>
                  <a:lnTo>
                    <a:pt x="244" y="142"/>
                  </a:lnTo>
                  <a:lnTo>
                    <a:pt x="241" y="146"/>
                  </a:lnTo>
                  <a:lnTo>
                    <a:pt x="241" y="146"/>
                  </a:lnTo>
                  <a:lnTo>
                    <a:pt x="239" y="148"/>
                  </a:lnTo>
                  <a:lnTo>
                    <a:pt x="239" y="152"/>
                  </a:lnTo>
                  <a:lnTo>
                    <a:pt x="239" y="152"/>
                  </a:lnTo>
                  <a:lnTo>
                    <a:pt x="237" y="154"/>
                  </a:lnTo>
                  <a:lnTo>
                    <a:pt x="231" y="156"/>
                  </a:lnTo>
                  <a:lnTo>
                    <a:pt x="233" y="156"/>
                  </a:lnTo>
                  <a:lnTo>
                    <a:pt x="233" y="156"/>
                  </a:lnTo>
                  <a:lnTo>
                    <a:pt x="235" y="158"/>
                  </a:lnTo>
                  <a:lnTo>
                    <a:pt x="237" y="158"/>
                  </a:lnTo>
                  <a:lnTo>
                    <a:pt x="237" y="158"/>
                  </a:lnTo>
                  <a:lnTo>
                    <a:pt x="239" y="158"/>
                  </a:lnTo>
                  <a:lnTo>
                    <a:pt x="239" y="156"/>
                  </a:lnTo>
                  <a:lnTo>
                    <a:pt x="241" y="156"/>
                  </a:lnTo>
                  <a:lnTo>
                    <a:pt x="244" y="154"/>
                  </a:lnTo>
                  <a:lnTo>
                    <a:pt x="246" y="152"/>
                  </a:lnTo>
                  <a:lnTo>
                    <a:pt x="258" y="150"/>
                  </a:lnTo>
                  <a:lnTo>
                    <a:pt x="258" y="148"/>
                  </a:lnTo>
                  <a:lnTo>
                    <a:pt x="256" y="144"/>
                  </a:lnTo>
                  <a:lnTo>
                    <a:pt x="254" y="144"/>
                  </a:lnTo>
                  <a:close/>
                  <a:moveTo>
                    <a:pt x="293" y="117"/>
                  </a:moveTo>
                  <a:lnTo>
                    <a:pt x="293" y="111"/>
                  </a:lnTo>
                  <a:lnTo>
                    <a:pt x="295" y="109"/>
                  </a:lnTo>
                  <a:lnTo>
                    <a:pt x="295" y="109"/>
                  </a:lnTo>
                  <a:lnTo>
                    <a:pt x="295" y="107"/>
                  </a:lnTo>
                  <a:lnTo>
                    <a:pt x="293" y="107"/>
                  </a:lnTo>
                  <a:lnTo>
                    <a:pt x="293" y="107"/>
                  </a:lnTo>
                  <a:lnTo>
                    <a:pt x="293" y="109"/>
                  </a:lnTo>
                  <a:lnTo>
                    <a:pt x="293" y="119"/>
                  </a:lnTo>
                  <a:lnTo>
                    <a:pt x="293" y="117"/>
                  </a:lnTo>
                  <a:close/>
                  <a:moveTo>
                    <a:pt x="295" y="105"/>
                  </a:moveTo>
                  <a:lnTo>
                    <a:pt x="293" y="97"/>
                  </a:lnTo>
                  <a:lnTo>
                    <a:pt x="293" y="92"/>
                  </a:lnTo>
                  <a:lnTo>
                    <a:pt x="291" y="90"/>
                  </a:lnTo>
                  <a:lnTo>
                    <a:pt x="289" y="90"/>
                  </a:lnTo>
                  <a:lnTo>
                    <a:pt x="289" y="92"/>
                  </a:lnTo>
                  <a:lnTo>
                    <a:pt x="289" y="90"/>
                  </a:lnTo>
                  <a:lnTo>
                    <a:pt x="287" y="88"/>
                  </a:lnTo>
                  <a:lnTo>
                    <a:pt x="287" y="86"/>
                  </a:lnTo>
                  <a:lnTo>
                    <a:pt x="289" y="86"/>
                  </a:lnTo>
                  <a:lnTo>
                    <a:pt x="291" y="88"/>
                  </a:lnTo>
                  <a:lnTo>
                    <a:pt x="291" y="88"/>
                  </a:lnTo>
                  <a:lnTo>
                    <a:pt x="291" y="88"/>
                  </a:lnTo>
                  <a:lnTo>
                    <a:pt x="291" y="86"/>
                  </a:lnTo>
                  <a:lnTo>
                    <a:pt x="291" y="86"/>
                  </a:lnTo>
                  <a:lnTo>
                    <a:pt x="289" y="84"/>
                  </a:lnTo>
                  <a:lnTo>
                    <a:pt x="282" y="74"/>
                  </a:lnTo>
                  <a:lnTo>
                    <a:pt x="280" y="72"/>
                  </a:lnTo>
                  <a:lnTo>
                    <a:pt x="274" y="68"/>
                  </a:lnTo>
                  <a:lnTo>
                    <a:pt x="272" y="68"/>
                  </a:lnTo>
                  <a:lnTo>
                    <a:pt x="268" y="66"/>
                  </a:lnTo>
                  <a:lnTo>
                    <a:pt x="266" y="66"/>
                  </a:lnTo>
                  <a:lnTo>
                    <a:pt x="266" y="66"/>
                  </a:lnTo>
                  <a:lnTo>
                    <a:pt x="262" y="68"/>
                  </a:lnTo>
                  <a:lnTo>
                    <a:pt x="260" y="68"/>
                  </a:lnTo>
                  <a:lnTo>
                    <a:pt x="260" y="68"/>
                  </a:lnTo>
                  <a:lnTo>
                    <a:pt x="260" y="68"/>
                  </a:lnTo>
                  <a:lnTo>
                    <a:pt x="260" y="70"/>
                  </a:lnTo>
                  <a:lnTo>
                    <a:pt x="260" y="70"/>
                  </a:lnTo>
                  <a:lnTo>
                    <a:pt x="260" y="70"/>
                  </a:lnTo>
                  <a:lnTo>
                    <a:pt x="260" y="70"/>
                  </a:lnTo>
                  <a:lnTo>
                    <a:pt x="260" y="70"/>
                  </a:lnTo>
                  <a:lnTo>
                    <a:pt x="262" y="72"/>
                  </a:lnTo>
                  <a:lnTo>
                    <a:pt x="264" y="74"/>
                  </a:lnTo>
                  <a:lnTo>
                    <a:pt x="264" y="74"/>
                  </a:lnTo>
                  <a:lnTo>
                    <a:pt x="266" y="72"/>
                  </a:lnTo>
                  <a:lnTo>
                    <a:pt x="266" y="72"/>
                  </a:lnTo>
                  <a:lnTo>
                    <a:pt x="266" y="72"/>
                  </a:lnTo>
                  <a:lnTo>
                    <a:pt x="264" y="72"/>
                  </a:lnTo>
                  <a:lnTo>
                    <a:pt x="266" y="70"/>
                  </a:lnTo>
                  <a:lnTo>
                    <a:pt x="268" y="68"/>
                  </a:lnTo>
                  <a:lnTo>
                    <a:pt x="272" y="70"/>
                  </a:lnTo>
                  <a:lnTo>
                    <a:pt x="274" y="72"/>
                  </a:lnTo>
                  <a:lnTo>
                    <a:pt x="274" y="74"/>
                  </a:lnTo>
                  <a:lnTo>
                    <a:pt x="276" y="78"/>
                  </a:lnTo>
                  <a:lnTo>
                    <a:pt x="276" y="80"/>
                  </a:lnTo>
                  <a:lnTo>
                    <a:pt x="278" y="84"/>
                  </a:lnTo>
                  <a:lnTo>
                    <a:pt x="278" y="82"/>
                  </a:lnTo>
                  <a:lnTo>
                    <a:pt x="278" y="80"/>
                  </a:lnTo>
                  <a:lnTo>
                    <a:pt x="278" y="78"/>
                  </a:lnTo>
                  <a:lnTo>
                    <a:pt x="280" y="78"/>
                  </a:lnTo>
                  <a:lnTo>
                    <a:pt x="280" y="80"/>
                  </a:lnTo>
                  <a:lnTo>
                    <a:pt x="282" y="80"/>
                  </a:lnTo>
                  <a:lnTo>
                    <a:pt x="284" y="80"/>
                  </a:lnTo>
                  <a:lnTo>
                    <a:pt x="284" y="80"/>
                  </a:lnTo>
                  <a:lnTo>
                    <a:pt x="282" y="82"/>
                  </a:lnTo>
                  <a:lnTo>
                    <a:pt x="282" y="82"/>
                  </a:lnTo>
                  <a:lnTo>
                    <a:pt x="282" y="82"/>
                  </a:lnTo>
                  <a:lnTo>
                    <a:pt x="284" y="84"/>
                  </a:lnTo>
                  <a:lnTo>
                    <a:pt x="284" y="86"/>
                  </a:lnTo>
                  <a:lnTo>
                    <a:pt x="287" y="90"/>
                  </a:lnTo>
                  <a:lnTo>
                    <a:pt x="284" y="95"/>
                  </a:lnTo>
                  <a:lnTo>
                    <a:pt x="284" y="95"/>
                  </a:lnTo>
                  <a:lnTo>
                    <a:pt x="280" y="97"/>
                  </a:lnTo>
                  <a:lnTo>
                    <a:pt x="278" y="99"/>
                  </a:lnTo>
                  <a:lnTo>
                    <a:pt x="272" y="103"/>
                  </a:lnTo>
                  <a:lnTo>
                    <a:pt x="270" y="105"/>
                  </a:lnTo>
                  <a:lnTo>
                    <a:pt x="266" y="107"/>
                  </a:lnTo>
                  <a:lnTo>
                    <a:pt x="264" y="109"/>
                  </a:lnTo>
                  <a:lnTo>
                    <a:pt x="262" y="109"/>
                  </a:lnTo>
                  <a:lnTo>
                    <a:pt x="262" y="107"/>
                  </a:lnTo>
                  <a:lnTo>
                    <a:pt x="262" y="107"/>
                  </a:lnTo>
                  <a:lnTo>
                    <a:pt x="266" y="107"/>
                  </a:lnTo>
                  <a:lnTo>
                    <a:pt x="266" y="105"/>
                  </a:lnTo>
                  <a:lnTo>
                    <a:pt x="256" y="107"/>
                  </a:lnTo>
                  <a:lnTo>
                    <a:pt x="254" y="107"/>
                  </a:lnTo>
                  <a:lnTo>
                    <a:pt x="248" y="105"/>
                  </a:lnTo>
                  <a:lnTo>
                    <a:pt x="244" y="103"/>
                  </a:lnTo>
                  <a:lnTo>
                    <a:pt x="244" y="101"/>
                  </a:lnTo>
                  <a:lnTo>
                    <a:pt x="244" y="97"/>
                  </a:lnTo>
                  <a:lnTo>
                    <a:pt x="241" y="92"/>
                  </a:lnTo>
                  <a:lnTo>
                    <a:pt x="239" y="90"/>
                  </a:lnTo>
                  <a:lnTo>
                    <a:pt x="237" y="88"/>
                  </a:lnTo>
                  <a:lnTo>
                    <a:pt x="233" y="90"/>
                  </a:lnTo>
                  <a:lnTo>
                    <a:pt x="233" y="90"/>
                  </a:lnTo>
                  <a:lnTo>
                    <a:pt x="231" y="90"/>
                  </a:lnTo>
                  <a:lnTo>
                    <a:pt x="225" y="86"/>
                  </a:lnTo>
                  <a:lnTo>
                    <a:pt x="225" y="86"/>
                  </a:lnTo>
                  <a:lnTo>
                    <a:pt x="227" y="84"/>
                  </a:lnTo>
                  <a:lnTo>
                    <a:pt x="227" y="84"/>
                  </a:lnTo>
                  <a:lnTo>
                    <a:pt x="227" y="86"/>
                  </a:lnTo>
                  <a:lnTo>
                    <a:pt x="227" y="80"/>
                  </a:lnTo>
                  <a:lnTo>
                    <a:pt x="227" y="80"/>
                  </a:lnTo>
                  <a:lnTo>
                    <a:pt x="229" y="80"/>
                  </a:lnTo>
                  <a:lnTo>
                    <a:pt x="229" y="80"/>
                  </a:lnTo>
                  <a:lnTo>
                    <a:pt x="231" y="84"/>
                  </a:lnTo>
                  <a:lnTo>
                    <a:pt x="231" y="84"/>
                  </a:lnTo>
                  <a:lnTo>
                    <a:pt x="231" y="84"/>
                  </a:lnTo>
                  <a:lnTo>
                    <a:pt x="229" y="84"/>
                  </a:lnTo>
                  <a:lnTo>
                    <a:pt x="231" y="84"/>
                  </a:lnTo>
                  <a:lnTo>
                    <a:pt x="231" y="84"/>
                  </a:lnTo>
                  <a:lnTo>
                    <a:pt x="233" y="84"/>
                  </a:lnTo>
                  <a:lnTo>
                    <a:pt x="233" y="84"/>
                  </a:lnTo>
                  <a:lnTo>
                    <a:pt x="233" y="82"/>
                  </a:lnTo>
                  <a:lnTo>
                    <a:pt x="233" y="82"/>
                  </a:lnTo>
                  <a:lnTo>
                    <a:pt x="233" y="82"/>
                  </a:lnTo>
                  <a:lnTo>
                    <a:pt x="229" y="80"/>
                  </a:lnTo>
                  <a:lnTo>
                    <a:pt x="229" y="78"/>
                  </a:lnTo>
                  <a:lnTo>
                    <a:pt x="229" y="76"/>
                  </a:lnTo>
                  <a:lnTo>
                    <a:pt x="225" y="76"/>
                  </a:lnTo>
                  <a:lnTo>
                    <a:pt x="223" y="72"/>
                  </a:lnTo>
                  <a:lnTo>
                    <a:pt x="221" y="70"/>
                  </a:lnTo>
                  <a:lnTo>
                    <a:pt x="219" y="70"/>
                  </a:lnTo>
                  <a:lnTo>
                    <a:pt x="219" y="70"/>
                  </a:lnTo>
                  <a:lnTo>
                    <a:pt x="219" y="70"/>
                  </a:lnTo>
                  <a:lnTo>
                    <a:pt x="219" y="66"/>
                  </a:lnTo>
                  <a:lnTo>
                    <a:pt x="219" y="66"/>
                  </a:lnTo>
                  <a:lnTo>
                    <a:pt x="215" y="64"/>
                  </a:lnTo>
                  <a:lnTo>
                    <a:pt x="213" y="64"/>
                  </a:lnTo>
                  <a:lnTo>
                    <a:pt x="211" y="62"/>
                  </a:lnTo>
                  <a:lnTo>
                    <a:pt x="207" y="62"/>
                  </a:lnTo>
                  <a:lnTo>
                    <a:pt x="205" y="62"/>
                  </a:lnTo>
                  <a:lnTo>
                    <a:pt x="201" y="60"/>
                  </a:lnTo>
                  <a:lnTo>
                    <a:pt x="201" y="60"/>
                  </a:lnTo>
                  <a:lnTo>
                    <a:pt x="203" y="62"/>
                  </a:lnTo>
                  <a:lnTo>
                    <a:pt x="203" y="62"/>
                  </a:lnTo>
                  <a:lnTo>
                    <a:pt x="205" y="64"/>
                  </a:lnTo>
                  <a:lnTo>
                    <a:pt x="205" y="64"/>
                  </a:lnTo>
                  <a:lnTo>
                    <a:pt x="205" y="66"/>
                  </a:lnTo>
                  <a:lnTo>
                    <a:pt x="205" y="66"/>
                  </a:lnTo>
                  <a:lnTo>
                    <a:pt x="203" y="64"/>
                  </a:lnTo>
                  <a:lnTo>
                    <a:pt x="203" y="66"/>
                  </a:lnTo>
                  <a:lnTo>
                    <a:pt x="201" y="66"/>
                  </a:lnTo>
                  <a:lnTo>
                    <a:pt x="201" y="68"/>
                  </a:lnTo>
                  <a:lnTo>
                    <a:pt x="198" y="68"/>
                  </a:lnTo>
                  <a:lnTo>
                    <a:pt x="198" y="68"/>
                  </a:lnTo>
                  <a:lnTo>
                    <a:pt x="198" y="68"/>
                  </a:lnTo>
                  <a:lnTo>
                    <a:pt x="198" y="68"/>
                  </a:lnTo>
                  <a:lnTo>
                    <a:pt x="198" y="68"/>
                  </a:lnTo>
                  <a:lnTo>
                    <a:pt x="196" y="68"/>
                  </a:lnTo>
                  <a:lnTo>
                    <a:pt x="198" y="66"/>
                  </a:lnTo>
                  <a:lnTo>
                    <a:pt x="198" y="66"/>
                  </a:lnTo>
                  <a:lnTo>
                    <a:pt x="196" y="64"/>
                  </a:lnTo>
                  <a:lnTo>
                    <a:pt x="194" y="64"/>
                  </a:lnTo>
                  <a:lnTo>
                    <a:pt x="194" y="64"/>
                  </a:lnTo>
                  <a:lnTo>
                    <a:pt x="194" y="62"/>
                  </a:lnTo>
                  <a:lnTo>
                    <a:pt x="192" y="64"/>
                  </a:lnTo>
                  <a:lnTo>
                    <a:pt x="192" y="64"/>
                  </a:lnTo>
                  <a:lnTo>
                    <a:pt x="190" y="64"/>
                  </a:lnTo>
                  <a:lnTo>
                    <a:pt x="188" y="62"/>
                  </a:lnTo>
                  <a:lnTo>
                    <a:pt x="188" y="60"/>
                  </a:lnTo>
                  <a:lnTo>
                    <a:pt x="190" y="60"/>
                  </a:lnTo>
                  <a:lnTo>
                    <a:pt x="190" y="60"/>
                  </a:lnTo>
                  <a:lnTo>
                    <a:pt x="190" y="58"/>
                  </a:lnTo>
                  <a:lnTo>
                    <a:pt x="190" y="58"/>
                  </a:lnTo>
                  <a:lnTo>
                    <a:pt x="188" y="58"/>
                  </a:lnTo>
                  <a:lnTo>
                    <a:pt x="188" y="58"/>
                  </a:lnTo>
                  <a:lnTo>
                    <a:pt x="188" y="56"/>
                  </a:lnTo>
                  <a:lnTo>
                    <a:pt x="190" y="56"/>
                  </a:lnTo>
                  <a:lnTo>
                    <a:pt x="192" y="58"/>
                  </a:lnTo>
                  <a:lnTo>
                    <a:pt x="192" y="56"/>
                  </a:lnTo>
                  <a:lnTo>
                    <a:pt x="192" y="56"/>
                  </a:lnTo>
                  <a:lnTo>
                    <a:pt x="190" y="56"/>
                  </a:lnTo>
                  <a:lnTo>
                    <a:pt x="190" y="56"/>
                  </a:lnTo>
                  <a:lnTo>
                    <a:pt x="192" y="56"/>
                  </a:lnTo>
                  <a:lnTo>
                    <a:pt x="192" y="56"/>
                  </a:lnTo>
                  <a:lnTo>
                    <a:pt x="194" y="56"/>
                  </a:lnTo>
                  <a:lnTo>
                    <a:pt x="196" y="56"/>
                  </a:lnTo>
                  <a:lnTo>
                    <a:pt x="194" y="56"/>
                  </a:lnTo>
                  <a:lnTo>
                    <a:pt x="194" y="54"/>
                  </a:lnTo>
                  <a:lnTo>
                    <a:pt x="192" y="51"/>
                  </a:lnTo>
                  <a:lnTo>
                    <a:pt x="192" y="49"/>
                  </a:lnTo>
                  <a:lnTo>
                    <a:pt x="192" y="49"/>
                  </a:lnTo>
                  <a:lnTo>
                    <a:pt x="192" y="47"/>
                  </a:lnTo>
                  <a:lnTo>
                    <a:pt x="194" y="47"/>
                  </a:lnTo>
                  <a:lnTo>
                    <a:pt x="196" y="49"/>
                  </a:lnTo>
                  <a:lnTo>
                    <a:pt x="198" y="47"/>
                  </a:lnTo>
                  <a:lnTo>
                    <a:pt x="196" y="47"/>
                  </a:lnTo>
                  <a:lnTo>
                    <a:pt x="196" y="47"/>
                  </a:lnTo>
                  <a:lnTo>
                    <a:pt x="194" y="45"/>
                  </a:lnTo>
                  <a:lnTo>
                    <a:pt x="194" y="45"/>
                  </a:lnTo>
                  <a:lnTo>
                    <a:pt x="196" y="43"/>
                  </a:lnTo>
                  <a:lnTo>
                    <a:pt x="196" y="43"/>
                  </a:lnTo>
                  <a:lnTo>
                    <a:pt x="196" y="43"/>
                  </a:lnTo>
                  <a:lnTo>
                    <a:pt x="198" y="43"/>
                  </a:lnTo>
                  <a:lnTo>
                    <a:pt x="198" y="41"/>
                  </a:lnTo>
                  <a:lnTo>
                    <a:pt x="198" y="41"/>
                  </a:lnTo>
                  <a:lnTo>
                    <a:pt x="201" y="39"/>
                  </a:lnTo>
                  <a:lnTo>
                    <a:pt x="201" y="39"/>
                  </a:lnTo>
                  <a:lnTo>
                    <a:pt x="201" y="39"/>
                  </a:lnTo>
                  <a:lnTo>
                    <a:pt x="201" y="39"/>
                  </a:lnTo>
                  <a:lnTo>
                    <a:pt x="198" y="37"/>
                  </a:lnTo>
                  <a:lnTo>
                    <a:pt x="198" y="37"/>
                  </a:lnTo>
                  <a:lnTo>
                    <a:pt x="198" y="37"/>
                  </a:lnTo>
                  <a:lnTo>
                    <a:pt x="196" y="39"/>
                  </a:lnTo>
                  <a:lnTo>
                    <a:pt x="196" y="39"/>
                  </a:lnTo>
                  <a:lnTo>
                    <a:pt x="196" y="39"/>
                  </a:lnTo>
                  <a:lnTo>
                    <a:pt x="196" y="37"/>
                  </a:lnTo>
                  <a:lnTo>
                    <a:pt x="196" y="37"/>
                  </a:lnTo>
                  <a:lnTo>
                    <a:pt x="196" y="37"/>
                  </a:lnTo>
                  <a:lnTo>
                    <a:pt x="196" y="35"/>
                  </a:lnTo>
                  <a:lnTo>
                    <a:pt x="198" y="35"/>
                  </a:lnTo>
                  <a:lnTo>
                    <a:pt x="201" y="31"/>
                  </a:lnTo>
                  <a:lnTo>
                    <a:pt x="209" y="27"/>
                  </a:lnTo>
                  <a:lnTo>
                    <a:pt x="211" y="27"/>
                  </a:lnTo>
                  <a:lnTo>
                    <a:pt x="211" y="25"/>
                  </a:lnTo>
                  <a:lnTo>
                    <a:pt x="211" y="25"/>
                  </a:lnTo>
                  <a:lnTo>
                    <a:pt x="211" y="23"/>
                  </a:lnTo>
                  <a:lnTo>
                    <a:pt x="213" y="23"/>
                  </a:lnTo>
                  <a:lnTo>
                    <a:pt x="213" y="25"/>
                  </a:lnTo>
                  <a:lnTo>
                    <a:pt x="213" y="25"/>
                  </a:lnTo>
                  <a:lnTo>
                    <a:pt x="215" y="25"/>
                  </a:lnTo>
                  <a:lnTo>
                    <a:pt x="215" y="23"/>
                  </a:lnTo>
                  <a:lnTo>
                    <a:pt x="215" y="23"/>
                  </a:lnTo>
                  <a:lnTo>
                    <a:pt x="215" y="23"/>
                  </a:lnTo>
                  <a:lnTo>
                    <a:pt x="215" y="21"/>
                  </a:lnTo>
                  <a:lnTo>
                    <a:pt x="217" y="21"/>
                  </a:lnTo>
                  <a:lnTo>
                    <a:pt x="217" y="21"/>
                  </a:lnTo>
                  <a:lnTo>
                    <a:pt x="217" y="19"/>
                  </a:lnTo>
                  <a:lnTo>
                    <a:pt x="217" y="19"/>
                  </a:lnTo>
                  <a:lnTo>
                    <a:pt x="217" y="17"/>
                  </a:lnTo>
                  <a:lnTo>
                    <a:pt x="217" y="17"/>
                  </a:lnTo>
                  <a:lnTo>
                    <a:pt x="215" y="17"/>
                  </a:lnTo>
                  <a:lnTo>
                    <a:pt x="215" y="17"/>
                  </a:lnTo>
                  <a:lnTo>
                    <a:pt x="213" y="17"/>
                  </a:lnTo>
                  <a:lnTo>
                    <a:pt x="213" y="17"/>
                  </a:lnTo>
                  <a:lnTo>
                    <a:pt x="213" y="15"/>
                  </a:lnTo>
                  <a:lnTo>
                    <a:pt x="211" y="17"/>
                  </a:lnTo>
                  <a:lnTo>
                    <a:pt x="211" y="17"/>
                  </a:lnTo>
                  <a:lnTo>
                    <a:pt x="209" y="19"/>
                  </a:lnTo>
                  <a:lnTo>
                    <a:pt x="211" y="21"/>
                  </a:lnTo>
                  <a:lnTo>
                    <a:pt x="211" y="23"/>
                  </a:lnTo>
                  <a:lnTo>
                    <a:pt x="209" y="21"/>
                  </a:lnTo>
                  <a:lnTo>
                    <a:pt x="209" y="21"/>
                  </a:lnTo>
                  <a:lnTo>
                    <a:pt x="205" y="21"/>
                  </a:lnTo>
                  <a:lnTo>
                    <a:pt x="203" y="19"/>
                  </a:lnTo>
                  <a:lnTo>
                    <a:pt x="203" y="19"/>
                  </a:lnTo>
                  <a:lnTo>
                    <a:pt x="203" y="19"/>
                  </a:lnTo>
                  <a:lnTo>
                    <a:pt x="205" y="19"/>
                  </a:lnTo>
                  <a:lnTo>
                    <a:pt x="198" y="17"/>
                  </a:lnTo>
                  <a:lnTo>
                    <a:pt x="196" y="17"/>
                  </a:lnTo>
                  <a:lnTo>
                    <a:pt x="196" y="13"/>
                  </a:lnTo>
                  <a:lnTo>
                    <a:pt x="196" y="13"/>
                  </a:lnTo>
                  <a:lnTo>
                    <a:pt x="201" y="17"/>
                  </a:lnTo>
                  <a:lnTo>
                    <a:pt x="201" y="15"/>
                  </a:lnTo>
                  <a:lnTo>
                    <a:pt x="196" y="8"/>
                  </a:lnTo>
                  <a:lnTo>
                    <a:pt x="196" y="8"/>
                  </a:lnTo>
                  <a:lnTo>
                    <a:pt x="194" y="8"/>
                  </a:lnTo>
                  <a:lnTo>
                    <a:pt x="194" y="6"/>
                  </a:lnTo>
                  <a:lnTo>
                    <a:pt x="194" y="6"/>
                  </a:lnTo>
                  <a:lnTo>
                    <a:pt x="194" y="8"/>
                  </a:lnTo>
                  <a:lnTo>
                    <a:pt x="194" y="8"/>
                  </a:lnTo>
                  <a:lnTo>
                    <a:pt x="192" y="6"/>
                  </a:lnTo>
                  <a:lnTo>
                    <a:pt x="190" y="6"/>
                  </a:lnTo>
                  <a:lnTo>
                    <a:pt x="190" y="6"/>
                  </a:lnTo>
                  <a:lnTo>
                    <a:pt x="192" y="6"/>
                  </a:lnTo>
                  <a:lnTo>
                    <a:pt x="194" y="4"/>
                  </a:lnTo>
                  <a:lnTo>
                    <a:pt x="194" y="4"/>
                  </a:lnTo>
                  <a:lnTo>
                    <a:pt x="192" y="0"/>
                  </a:lnTo>
                  <a:lnTo>
                    <a:pt x="192" y="0"/>
                  </a:lnTo>
                  <a:lnTo>
                    <a:pt x="190" y="2"/>
                  </a:lnTo>
                  <a:lnTo>
                    <a:pt x="188" y="2"/>
                  </a:lnTo>
                  <a:lnTo>
                    <a:pt x="184" y="0"/>
                  </a:lnTo>
                  <a:lnTo>
                    <a:pt x="184" y="0"/>
                  </a:lnTo>
                  <a:lnTo>
                    <a:pt x="184" y="2"/>
                  </a:lnTo>
                  <a:lnTo>
                    <a:pt x="176" y="6"/>
                  </a:lnTo>
                  <a:lnTo>
                    <a:pt x="176" y="8"/>
                  </a:lnTo>
                  <a:lnTo>
                    <a:pt x="176" y="8"/>
                  </a:lnTo>
                  <a:lnTo>
                    <a:pt x="174" y="11"/>
                  </a:lnTo>
                  <a:lnTo>
                    <a:pt x="174" y="11"/>
                  </a:lnTo>
                  <a:lnTo>
                    <a:pt x="174" y="11"/>
                  </a:lnTo>
                  <a:lnTo>
                    <a:pt x="172" y="13"/>
                  </a:lnTo>
                  <a:lnTo>
                    <a:pt x="172" y="13"/>
                  </a:lnTo>
                  <a:lnTo>
                    <a:pt x="172" y="13"/>
                  </a:lnTo>
                  <a:lnTo>
                    <a:pt x="170" y="13"/>
                  </a:lnTo>
                  <a:lnTo>
                    <a:pt x="170" y="13"/>
                  </a:lnTo>
                  <a:lnTo>
                    <a:pt x="168" y="13"/>
                  </a:lnTo>
                  <a:lnTo>
                    <a:pt x="168" y="13"/>
                  </a:lnTo>
                  <a:lnTo>
                    <a:pt x="168" y="15"/>
                  </a:lnTo>
                  <a:lnTo>
                    <a:pt x="168" y="15"/>
                  </a:lnTo>
                  <a:lnTo>
                    <a:pt x="168" y="15"/>
                  </a:lnTo>
                  <a:lnTo>
                    <a:pt x="166" y="17"/>
                  </a:lnTo>
                  <a:lnTo>
                    <a:pt x="166" y="19"/>
                  </a:lnTo>
                  <a:lnTo>
                    <a:pt x="166" y="19"/>
                  </a:lnTo>
                  <a:lnTo>
                    <a:pt x="166" y="21"/>
                  </a:lnTo>
                  <a:lnTo>
                    <a:pt x="166" y="21"/>
                  </a:lnTo>
                  <a:lnTo>
                    <a:pt x="164" y="23"/>
                  </a:lnTo>
                  <a:lnTo>
                    <a:pt x="164" y="23"/>
                  </a:lnTo>
                  <a:lnTo>
                    <a:pt x="162" y="23"/>
                  </a:lnTo>
                  <a:lnTo>
                    <a:pt x="162" y="25"/>
                  </a:lnTo>
                  <a:lnTo>
                    <a:pt x="162" y="27"/>
                  </a:lnTo>
                  <a:lnTo>
                    <a:pt x="160" y="27"/>
                  </a:lnTo>
                  <a:lnTo>
                    <a:pt x="160" y="29"/>
                  </a:lnTo>
                  <a:lnTo>
                    <a:pt x="158" y="29"/>
                  </a:lnTo>
                  <a:lnTo>
                    <a:pt x="158" y="29"/>
                  </a:lnTo>
                  <a:lnTo>
                    <a:pt x="151" y="31"/>
                  </a:lnTo>
                  <a:lnTo>
                    <a:pt x="145" y="31"/>
                  </a:lnTo>
                  <a:lnTo>
                    <a:pt x="139" y="33"/>
                  </a:lnTo>
                  <a:lnTo>
                    <a:pt x="135" y="33"/>
                  </a:lnTo>
                  <a:lnTo>
                    <a:pt x="129" y="35"/>
                  </a:lnTo>
                  <a:lnTo>
                    <a:pt x="123" y="37"/>
                  </a:lnTo>
                  <a:lnTo>
                    <a:pt x="117" y="37"/>
                  </a:lnTo>
                  <a:lnTo>
                    <a:pt x="112" y="39"/>
                  </a:lnTo>
                  <a:lnTo>
                    <a:pt x="106" y="41"/>
                  </a:lnTo>
                  <a:lnTo>
                    <a:pt x="94" y="43"/>
                  </a:lnTo>
                  <a:lnTo>
                    <a:pt x="90" y="43"/>
                  </a:lnTo>
                  <a:lnTo>
                    <a:pt x="84" y="45"/>
                  </a:lnTo>
                  <a:lnTo>
                    <a:pt x="78" y="47"/>
                  </a:lnTo>
                  <a:lnTo>
                    <a:pt x="71" y="47"/>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3" y="49"/>
                  </a:lnTo>
                  <a:lnTo>
                    <a:pt x="59" y="51"/>
                  </a:lnTo>
                  <a:lnTo>
                    <a:pt x="55" y="51"/>
                  </a:lnTo>
                  <a:lnTo>
                    <a:pt x="51" y="54"/>
                  </a:lnTo>
                  <a:lnTo>
                    <a:pt x="47" y="54"/>
                  </a:lnTo>
                  <a:lnTo>
                    <a:pt x="43" y="54"/>
                  </a:lnTo>
                  <a:lnTo>
                    <a:pt x="39" y="56"/>
                  </a:lnTo>
                  <a:lnTo>
                    <a:pt x="35" y="56"/>
                  </a:lnTo>
                  <a:lnTo>
                    <a:pt x="31" y="56"/>
                  </a:lnTo>
                  <a:lnTo>
                    <a:pt x="26" y="58"/>
                  </a:lnTo>
                  <a:lnTo>
                    <a:pt x="24" y="58"/>
                  </a:lnTo>
                  <a:lnTo>
                    <a:pt x="20" y="60"/>
                  </a:lnTo>
                  <a:lnTo>
                    <a:pt x="16" y="60"/>
                  </a:lnTo>
                  <a:lnTo>
                    <a:pt x="4" y="62"/>
                  </a:lnTo>
                  <a:lnTo>
                    <a:pt x="4" y="64"/>
                  </a:lnTo>
                  <a:lnTo>
                    <a:pt x="4" y="68"/>
                  </a:lnTo>
                  <a:lnTo>
                    <a:pt x="2" y="74"/>
                  </a:lnTo>
                  <a:lnTo>
                    <a:pt x="2" y="82"/>
                  </a:lnTo>
                  <a:lnTo>
                    <a:pt x="2" y="90"/>
                  </a:lnTo>
                  <a:lnTo>
                    <a:pt x="2" y="99"/>
                  </a:lnTo>
                  <a:lnTo>
                    <a:pt x="2" y="107"/>
                  </a:lnTo>
                  <a:lnTo>
                    <a:pt x="2" y="123"/>
                  </a:lnTo>
                  <a:lnTo>
                    <a:pt x="2" y="131"/>
                  </a:lnTo>
                  <a:lnTo>
                    <a:pt x="0" y="133"/>
                  </a:lnTo>
                  <a:lnTo>
                    <a:pt x="0" y="136"/>
                  </a:lnTo>
                  <a:lnTo>
                    <a:pt x="4" y="138"/>
                  </a:lnTo>
                  <a:lnTo>
                    <a:pt x="14" y="136"/>
                  </a:lnTo>
                  <a:lnTo>
                    <a:pt x="22" y="133"/>
                  </a:lnTo>
                  <a:lnTo>
                    <a:pt x="33" y="131"/>
                  </a:lnTo>
                  <a:lnTo>
                    <a:pt x="43" y="129"/>
                  </a:lnTo>
                  <a:lnTo>
                    <a:pt x="49" y="129"/>
                  </a:lnTo>
                  <a:lnTo>
                    <a:pt x="53" y="127"/>
                  </a:lnTo>
                  <a:lnTo>
                    <a:pt x="57" y="127"/>
                  </a:lnTo>
                  <a:lnTo>
                    <a:pt x="59" y="129"/>
                  </a:lnTo>
                  <a:lnTo>
                    <a:pt x="61" y="129"/>
                  </a:lnTo>
                  <a:lnTo>
                    <a:pt x="61" y="127"/>
                  </a:lnTo>
                  <a:lnTo>
                    <a:pt x="71" y="123"/>
                  </a:lnTo>
                  <a:lnTo>
                    <a:pt x="74" y="123"/>
                  </a:lnTo>
                  <a:lnTo>
                    <a:pt x="76" y="123"/>
                  </a:lnTo>
                  <a:lnTo>
                    <a:pt x="76" y="123"/>
                  </a:lnTo>
                  <a:lnTo>
                    <a:pt x="78" y="123"/>
                  </a:lnTo>
                  <a:lnTo>
                    <a:pt x="82" y="121"/>
                  </a:lnTo>
                  <a:lnTo>
                    <a:pt x="94" y="119"/>
                  </a:lnTo>
                  <a:lnTo>
                    <a:pt x="104" y="115"/>
                  </a:lnTo>
                  <a:lnTo>
                    <a:pt x="117" y="113"/>
                  </a:lnTo>
                  <a:lnTo>
                    <a:pt x="129" y="111"/>
                  </a:lnTo>
                  <a:lnTo>
                    <a:pt x="137" y="109"/>
                  </a:lnTo>
                  <a:lnTo>
                    <a:pt x="137" y="109"/>
                  </a:lnTo>
                  <a:lnTo>
                    <a:pt x="145" y="107"/>
                  </a:lnTo>
                  <a:lnTo>
                    <a:pt x="151" y="105"/>
                  </a:lnTo>
                  <a:lnTo>
                    <a:pt x="160" y="103"/>
                  </a:lnTo>
                  <a:lnTo>
                    <a:pt x="166" y="101"/>
                  </a:lnTo>
                  <a:lnTo>
                    <a:pt x="170" y="101"/>
                  </a:lnTo>
                  <a:lnTo>
                    <a:pt x="172" y="101"/>
                  </a:lnTo>
                  <a:lnTo>
                    <a:pt x="172" y="105"/>
                  </a:lnTo>
                  <a:lnTo>
                    <a:pt x="174" y="111"/>
                  </a:lnTo>
                  <a:lnTo>
                    <a:pt x="174" y="111"/>
                  </a:lnTo>
                  <a:lnTo>
                    <a:pt x="174" y="113"/>
                  </a:lnTo>
                  <a:lnTo>
                    <a:pt x="176" y="113"/>
                  </a:lnTo>
                  <a:lnTo>
                    <a:pt x="176" y="111"/>
                  </a:lnTo>
                  <a:lnTo>
                    <a:pt x="178" y="111"/>
                  </a:lnTo>
                  <a:lnTo>
                    <a:pt x="178" y="113"/>
                  </a:lnTo>
                  <a:lnTo>
                    <a:pt x="178" y="113"/>
                  </a:lnTo>
                  <a:lnTo>
                    <a:pt x="178" y="113"/>
                  </a:lnTo>
                  <a:lnTo>
                    <a:pt x="178" y="115"/>
                  </a:lnTo>
                  <a:lnTo>
                    <a:pt x="178" y="115"/>
                  </a:lnTo>
                  <a:lnTo>
                    <a:pt x="178" y="115"/>
                  </a:lnTo>
                  <a:lnTo>
                    <a:pt x="180" y="117"/>
                  </a:lnTo>
                  <a:lnTo>
                    <a:pt x="180" y="121"/>
                  </a:lnTo>
                  <a:lnTo>
                    <a:pt x="180" y="121"/>
                  </a:lnTo>
                  <a:lnTo>
                    <a:pt x="180" y="121"/>
                  </a:lnTo>
                  <a:lnTo>
                    <a:pt x="180" y="123"/>
                  </a:lnTo>
                  <a:lnTo>
                    <a:pt x="182" y="123"/>
                  </a:lnTo>
                  <a:lnTo>
                    <a:pt x="184" y="123"/>
                  </a:lnTo>
                  <a:lnTo>
                    <a:pt x="184" y="123"/>
                  </a:lnTo>
                  <a:lnTo>
                    <a:pt x="186" y="123"/>
                  </a:lnTo>
                  <a:lnTo>
                    <a:pt x="188" y="125"/>
                  </a:lnTo>
                  <a:lnTo>
                    <a:pt x="190" y="129"/>
                  </a:lnTo>
                  <a:lnTo>
                    <a:pt x="190" y="127"/>
                  </a:lnTo>
                  <a:lnTo>
                    <a:pt x="190" y="127"/>
                  </a:lnTo>
                  <a:lnTo>
                    <a:pt x="192" y="125"/>
                  </a:lnTo>
                  <a:lnTo>
                    <a:pt x="192" y="125"/>
                  </a:lnTo>
                  <a:lnTo>
                    <a:pt x="194" y="125"/>
                  </a:lnTo>
                  <a:lnTo>
                    <a:pt x="194" y="125"/>
                  </a:lnTo>
                  <a:lnTo>
                    <a:pt x="196" y="125"/>
                  </a:lnTo>
                  <a:lnTo>
                    <a:pt x="196" y="119"/>
                  </a:lnTo>
                  <a:lnTo>
                    <a:pt x="196" y="117"/>
                  </a:lnTo>
                  <a:lnTo>
                    <a:pt x="198" y="117"/>
                  </a:lnTo>
                  <a:lnTo>
                    <a:pt x="198" y="121"/>
                  </a:lnTo>
                  <a:lnTo>
                    <a:pt x="194" y="129"/>
                  </a:lnTo>
                  <a:lnTo>
                    <a:pt x="194" y="133"/>
                  </a:lnTo>
                  <a:lnTo>
                    <a:pt x="194" y="136"/>
                  </a:lnTo>
                  <a:lnTo>
                    <a:pt x="196" y="140"/>
                  </a:lnTo>
                  <a:lnTo>
                    <a:pt x="196" y="144"/>
                  </a:lnTo>
                  <a:lnTo>
                    <a:pt x="198" y="148"/>
                  </a:lnTo>
                  <a:lnTo>
                    <a:pt x="198" y="148"/>
                  </a:lnTo>
                  <a:lnTo>
                    <a:pt x="198" y="150"/>
                  </a:lnTo>
                  <a:lnTo>
                    <a:pt x="201" y="150"/>
                  </a:lnTo>
                  <a:lnTo>
                    <a:pt x="201" y="152"/>
                  </a:lnTo>
                  <a:lnTo>
                    <a:pt x="205" y="146"/>
                  </a:lnTo>
                  <a:lnTo>
                    <a:pt x="207" y="144"/>
                  </a:lnTo>
                  <a:lnTo>
                    <a:pt x="207" y="144"/>
                  </a:lnTo>
                  <a:lnTo>
                    <a:pt x="205" y="144"/>
                  </a:lnTo>
                  <a:lnTo>
                    <a:pt x="209" y="142"/>
                  </a:lnTo>
                  <a:lnTo>
                    <a:pt x="209" y="142"/>
                  </a:lnTo>
                  <a:lnTo>
                    <a:pt x="209" y="140"/>
                  </a:lnTo>
                  <a:lnTo>
                    <a:pt x="211" y="140"/>
                  </a:lnTo>
                  <a:lnTo>
                    <a:pt x="211" y="142"/>
                  </a:lnTo>
                  <a:lnTo>
                    <a:pt x="211" y="144"/>
                  </a:lnTo>
                  <a:lnTo>
                    <a:pt x="209" y="144"/>
                  </a:lnTo>
                  <a:lnTo>
                    <a:pt x="213" y="146"/>
                  </a:lnTo>
                  <a:lnTo>
                    <a:pt x="215" y="144"/>
                  </a:lnTo>
                  <a:lnTo>
                    <a:pt x="217" y="140"/>
                  </a:lnTo>
                  <a:lnTo>
                    <a:pt x="217" y="142"/>
                  </a:lnTo>
                  <a:lnTo>
                    <a:pt x="217" y="142"/>
                  </a:lnTo>
                  <a:lnTo>
                    <a:pt x="217" y="142"/>
                  </a:lnTo>
                  <a:lnTo>
                    <a:pt x="219" y="140"/>
                  </a:lnTo>
                  <a:lnTo>
                    <a:pt x="219" y="138"/>
                  </a:lnTo>
                  <a:lnTo>
                    <a:pt x="219" y="136"/>
                  </a:lnTo>
                  <a:lnTo>
                    <a:pt x="219" y="133"/>
                  </a:lnTo>
                  <a:lnTo>
                    <a:pt x="219" y="131"/>
                  </a:lnTo>
                  <a:lnTo>
                    <a:pt x="219" y="129"/>
                  </a:lnTo>
                  <a:lnTo>
                    <a:pt x="221" y="129"/>
                  </a:lnTo>
                  <a:lnTo>
                    <a:pt x="221" y="129"/>
                  </a:lnTo>
                  <a:lnTo>
                    <a:pt x="223" y="129"/>
                  </a:lnTo>
                  <a:lnTo>
                    <a:pt x="223" y="131"/>
                  </a:lnTo>
                  <a:lnTo>
                    <a:pt x="225" y="131"/>
                  </a:lnTo>
                  <a:lnTo>
                    <a:pt x="225" y="131"/>
                  </a:lnTo>
                  <a:lnTo>
                    <a:pt x="225" y="131"/>
                  </a:lnTo>
                  <a:lnTo>
                    <a:pt x="223" y="129"/>
                  </a:lnTo>
                  <a:lnTo>
                    <a:pt x="225" y="127"/>
                  </a:lnTo>
                  <a:lnTo>
                    <a:pt x="225" y="127"/>
                  </a:lnTo>
                  <a:lnTo>
                    <a:pt x="227" y="125"/>
                  </a:lnTo>
                  <a:lnTo>
                    <a:pt x="227" y="125"/>
                  </a:lnTo>
                  <a:lnTo>
                    <a:pt x="227" y="125"/>
                  </a:lnTo>
                  <a:lnTo>
                    <a:pt x="227" y="125"/>
                  </a:lnTo>
                  <a:lnTo>
                    <a:pt x="227" y="123"/>
                  </a:lnTo>
                  <a:lnTo>
                    <a:pt x="229" y="125"/>
                  </a:lnTo>
                  <a:lnTo>
                    <a:pt x="231" y="123"/>
                  </a:lnTo>
                  <a:lnTo>
                    <a:pt x="231" y="121"/>
                  </a:lnTo>
                  <a:lnTo>
                    <a:pt x="231" y="119"/>
                  </a:lnTo>
                  <a:lnTo>
                    <a:pt x="233" y="119"/>
                  </a:lnTo>
                  <a:lnTo>
                    <a:pt x="231" y="119"/>
                  </a:lnTo>
                  <a:lnTo>
                    <a:pt x="231" y="117"/>
                  </a:lnTo>
                  <a:lnTo>
                    <a:pt x="231" y="113"/>
                  </a:lnTo>
                  <a:lnTo>
                    <a:pt x="231" y="113"/>
                  </a:lnTo>
                  <a:lnTo>
                    <a:pt x="233" y="113"/>
                  </a:lnTo>
                  <a:lnTo>
                    <a:pt x="237" y="115"/>
                  </a:lnTo>
                  <a:lnTo>
                    <a:pt x="237" y="115"/>
                  </a:lnTo>
                  <a:lnTo>
                    <a:pt x="237" y="113"/>
                  </a:lnTo>
                  <a:lnTo>
                    <a:pt x="237" y="113"/>
                  </a:lnTo>
                  <a:lnTo>
                    <a:pt x="237" y="113"/>
                  </a:lnTo>
                  <a:lnTo>
                    <a:pt x="239" y="113"/>
                  </a:lnTo>
                  <a:lnTo>
                    <a:pt x="239" y="113"/>
                  </a:lnTo>
                  <a:lnTo>
                    <a:pt x="237" y="115"/>
                  </a:lnTo>
                  <a:lnTo>
                    <a:pt x="239" y="115"/>
                  </a:lnTo>
                  <a:lnTo>
                    <a:pt x="239" y="117"/>
                  </a:lnTo>
                  <a:lnTo>
                    <a:pt x="237" y="117"/>
                  </a:lnTo>
                  <a:lnTo>
                    <a:pt x="237" y="119"/>
                  </a:lnTo>
                  <a:lnTo>
                    <a:pt x="237" y="119"/>
                  </a:lnTo>
                  <a:lnTo>
                    <a:pt x="239" y="121"/>
                  </a:lnTo>
                  <a:lnTo>
                    <a:pt x="241" y="129"/>
                  </a:lnTo>
                  <a:lnTo>
                    <a:pt x="241" y="133"/>
                  </a:lnTo>
                  <a:lnTo>
                    <a:pt x="239" y="136"/>
                  </a:lnTo>
                  <a:lnTo>
                    <a:pt x="241" y="133"/>
                  </a:lnTo>
                  <a:lnTo>
                    <a:pt x="246" y="131"/>
                  </a:lnTo>
                  <a:lnTo>
                    <a:pt x="248" y="129"/>
                  </a:lnTo>
                  <a:lnTo>
                    <a:pt x="252" y="129"/>
                  </a:lnTo>
                  <a:lnTo>
                    <a:pt x="254" y="127"/>
                  </a:lnTo>
                  <a:lnTo>
                    <a:pt x="254" y="125"/>
                  </a:lnTo>
                  <a:lnTo>
                    <a:pt x="256" y="123"/>
                  </a:lnTo>
                  <a:lnTo>
                    <a:pt x="258" y="119"/>
                  </a:lnTo>
                  <a:lnTo>
                    <a:pt x="258" y="117"/>
                  </a:lnTo>
                  <a:lnTo>
                    <a:pt x="258" y="117"/>
                  </a:lnTo>
                  <a:lnTo>
                    <a:pt x="260" y="119"/>
                  </a:lnTo>
                  <a:lnTo>
                    <a:pt x="262" y="119"/>
                  </a:lnTo>
                  <a:lnTo>
                    <a:pt x="262" y="117"/>
                  </a:lnTo>
                  <a:lnTo>
                    <a:pt x="264" y="117"/>
                  </a:lnTo>
                  <a:lnTo>
                    <a:pt x="266" y="117"/>
                  </a:lnTo>
                  <a:lnTo>
                    <a:pt x="266" y="115"/>
                  </a:lnTo>
                  <a:lnTo>
                    <a:pt x="268" y="115"/>
                  </a:lnTo>
                  <a:lnTo>
                    <a:pt x="270" y="113"/>
                  </a:lnTo>
                  <a:lnTo>
                    <a:pt x="270" y="117"/>
                  </a:lnTo>
                  <a:lnTo>
                    <a:pt x="270" y="117"/>
                  </a:lnTo>
                  <a:lnTo>
                    <a:pt x="270" y="117"/>
                  </a:lnTo>
                  <a:lnTo>
                    <a:pt x="272" y="115"/>
                  </a:lnTo>
                  <a:lnTo>
                    <a:pt x="272" y="113"/>
                  </a:lnTo>
                  <a:lnTo>
                    <a:pt x="272" y="113"/>
                  </a:lnTo>
                  <a:lnTo>
                    <a:pt x="274" y="113"/>
                  </a:lnTo>
                  <a:lnTo>
                    <a:pt x="276" y="111"/>
                  </a:lnTo>
                  <a:lnTo>
                    <a:pt x="280" y="109"/>
                  </a:lnTo>
                  <a:lnTo>
                    <a:pt x="291" y="105"/>
                  </a:lnTo>
                  <a:lnTo>
                    <a:pt x="295" y="105"/>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rgbClr val="FFFFFF"/>
                  </a:solidFill>
                  <a:effectLst/>
                  <a:uLnTx/>
                  <a:uFillTx/>
                  <a:latin typeface="Arial" panose="020B0604020202020204" pitchFamily="34" charset="0"/>
                  <a:ea typeface="+mn-ea"/>
                  <a:cs typeface="+mn-cs"/>
                </a:rPr>
                <a:t>MA</a:t>
              </a:r>
            </a:p>
          </p:txBody>
        </p:sp>
        <p:sp>
          <p:nvSpPr>
            <p:cNvPr id="36" name="Freeform 37">
              <a:extLst>
                <a:ext uri="{FF2B5EF4-FFF2-40B4-BE49-F238E27FC236}">
                  <a16:creationId xmlns:a16="http://schemas.microsoft.com/office/drawing/2014/main" id="{058A7A86-CFEB-4367-8CEA-456D1544DDB2}"/>
                </a:ext>
              </a:extLst>
            </p:cNvPr>
            <p:cNvSpPr>
              <a:spLocks noEditPoints="1"/>
            </p:cNvSpPr>
            <p:nvPr/>
          </p:nvSpPr>
          <p:spPr bwMode="auto">
            <a:xfrm>
              <a:off x="3272" y="1840"/>
              <a:ext cx="506" cy="427"/>
            </a:xfrm>
            <a:custGeom>
              <a:avLst/>
              <a:gdLst>
                <a:gd name="T0" fmla="*/ 232 w 506"/>
                <a:gd name="T1" fmla="*/ 382 h 427"/>
                <a:gd name="T2" fmla="*/ 338 w 506"/>
                <a:gd name="T3" fmla="*/ 423 h 427"/>
                <a:gd name="T4" fmla="*/ 494 w 506"/>
                <a:gd name="T5" fmla="*/ 347 h 427"/>
                <a:gd name="T6" fmla="*/ 475 w 506"/>
                <a:gd name="T7" fmla="*/ 365 h 427"/>
                <a:gd name="T8" fmla="*/ 461 w 506"/>
                <a:gd name="T9" fmla="*/ 304 h 427"/>
                <a:gd name="T10" fmla="*/ 469 w 506"/>
                <a:gd name="T11" fmla="*/ 291 h 427"/>
                <a:gd name="T12" fmla="*/ 459 w 506"/>
                <a:gd name="T13" fmla="*/ 320 h 427"/>
                <a:gd name="T14" fmla="*/ 494 w 506"/>
                <a:gd name="T15" fmla="*/ 394 h 427"/>
                <a:gd name="T16" fmla="*/ 477 w 506"/>
                <a:gd name="T17" fmla="*/ 382 h 427"/>
                <a:gd name="T18" fmla="*/ 459 w 506"/>
                <a:gd name="T19" fmla="*/ 377 h 427"/>
                <a:gd name="T20" fmla="*/ 445 w 506"/>
                <a:gd name="T21" fmla="*/ 369 h 427"/>
                <a:gd name="T22" fmla="*/ 430 w 506"/>
                <a:gd name="T23" fmla="*/ 351 h 427"/>
                <a:gd name="T24" fmla="*/ 434 w 506"/>
                <a:gd name="T25" fmla="*/ 345 h 427"/>
                <a:gd name="T26" fmla="*/ 457 w 506"/>
                <a:gd name="T27" fmla="*/ 332 h 427"/>
                <a:gd name="T28" fmla="*/ 451 w 506"/>
                <a:gd name="T29" fmla="*/ 322 h 427"/>
                <a:gd name="T30" fmla="*/ 453 w 506"/>
                <a:gd name="T31" fmla="*/ 306 h 427"/>
                <a:gd name="T32" fmla="*/ 436 w 506"/>
                <a:gd name="T33" fmla="*/ 312 h 427"/>
                <a:gd name="T34" fmla="*/ 412 w 506"/>
                <a:gd name="T35" fmla="*/ 310 h 427"/>
                <a:gd name="T36" fmla="*/ 420 w 506"/>
                <a:gd name="T37" fmla="*/ 300 h 427"/>
                <a:gd name="T38" fmla="*/ 404 w 506"/>
                <a:gd name="T39" fmla="*/ 300 h 427"/>
                <a:gd name="T40" fmla="*/ 391 w 506"/>
                <a:gd name="T41" fmla="*/ 283 h 427"/>
                <a:gd name="T42" fmla="*/ 430 w 506"/>
                <a:gd name="T43" fmla="*/ 295 h 427"/>
                <a:gd name="T44" fmla="*/ 406 w 506"/>
                <a:gd name="T45" fmla="*/ 246 h 427"/>
                <a:gd name="T46" fmla="*/ 262 w 506"/>
                <a:gd name="T47" fmla="*/ 220 h 427"/>
                <a:gd name="T48" fmla="*/ 242 w 506"/>
                <a:gd name="T49" fmla="*/ 181 h 427"/>
                <a:gd name="T50" fmla="*/ 268 w 506"/>
                <a:gd name="T51" fmla="*/ 113 h 427"/>
                <a:gd name="T52" fmla="*/ 268 w 506"/>
                <a:gd name="T53" fmla="*/ 58 h 427"/>
                <a:gd name="T54" fmla="*/ 268 w 506"/>
                <a:gd name="T55" fmla="*/ 13 h 427"/>
                <a:gd name="T56" fmla="*/ 2 w 506"/>
                <a:gd name="T57" fmla="*/ 58 h 427"/>
                <a:gd name="T58" fmla="*/ 27 w 506"/>
                <a:gd name="T59" fmla="*/ 154 h 427"/>
                <a:gd name="T60" fmla="*/ 37 w 506"/>
                <a:gd name="T61" fmla="*/ 179 h 427"/>
                <a:gd name="T62" fmla="*/ 43 w 506"/>
                <a:gd name="T63" fmla="*/ 195 h 427"/>
                <a:gd name="T64" fmla="*/ 55 w 506"/>
                <a:gd name="T65" fmla="*/ 220 h 427"/>
                <a:gd name="T66" fmla="*/ 51 w 506"/>
                <a:gd name="T67" fmla="*/ 265 h 427"/>
                <a:gd name="T68" fmla="*/ 45 w 506"/>
                <a:gd name="T69" fmla="*/ 316 h 427"/>
                <a:gd name="T70" fmla="*/ 41 w 506"/>
                <a:gd name="T71" fmla="*/ 371 h 427"/>
                <a:gd name="T72" fmla="*/ 166 w 506"/>
                <a:gd name="T73" fmla="*/ 382 h 427"/>
                <a:gd name="T74" fmla="*/ 193 w 506"/>
                <a:gd name="T75" fmla="*/ 365 h 427"/>
                <a:gd name="T76" fmla="*/ 223 w 506"/>
                <a:gd name="T77" fmla="*/ 349 h 427"/>
                <a:gd name="T78" fmla="*/ 250 w 506"/>
                <a:gd name="T79" fmla="*/ 367 h 427"/>
                <a:gd name="T80" fmla="*/ 279 w 506"/>
                <a:gd name="T81" fmla="*/ 377 h 427"/>
                <a:gd name="T82" fmla="*/ 295 w 506"/>
                <a:gd name="T83" fmla="*/ 402 h 427"/>
                <a:gd name="T84" fmla="*/ 281 w 506"/>
                <a:gd name="T85" fmla="*/ 406 h 427"/>
                <a:gd name="T86" fmla="*/ 322 w 506"/>
                <a:gd name="T87" fmla="*/ 410 h 427"/>
                <a:gd name="T88" fmla="*/ 342 w 506"/>
                <a:gd name="T89" fmla="*/ 408 h 427"/>
                <a:gd name="T90" fmla="*/ 352 w 506"/>
                <a:gd name="T91" fmla="*/ 396 h 427"/>
                <a:gd name="T92" fmla="*/ 375 w 506"/>
                <a:gd name="T93" fmla="*/ 398 h 427"/>
                <a:gd name="T94" fmla="*/ 393 w 506"/>
                <a:gd name="T95" fmla="*/ 400 h 427"/>
                <a:gd name="T96" fmla="*/ 393 w 506"/>
                <a:gd name="T97" fmla="*/ 375 h 427"/>
                <a:gd name="T98" fmla="*/ 391 w 506"/>
                <a:gd name="T99" fmla="*/ 367 h 427"/>
                <a:gd name="T100" fmla="*/ 420 w 506"/>
                <a:gd name="T101" fmla="*/ 379 h 427"/>
                <a:gd name="T102" fmla="*/ 447 w 506"/>
                <a:gd name="T103" fmla="*/ 392 h 427"/>
                <a:gd name="T104" fmla="*/ 469 w 506"/>
                <a:gd name="T105" fmla="*/ 402 h 427"/>
                <a:gd name="T106" fmla="*/ 473 w 506"/>
                <a:gd name="T107" fmla="*/ 410 h 427"/>
                <a:gd name="T108" fmla="*/ 490 w 506"/>
                <a:gd name="T109" fmla="*/ 404 h 427"/>
                <a:gd name="T110" fmla="*/ 451 w 506"/>
                <a:gd name="T111" fmla="*/ 338 h 427"/>
                <a:gd name="T112" fmla="*/ 500 w 506"/>
                <a:gd name="T113" fmla="*/ 302 h 427"/>
                <a:gd name="T114" fmla="*/ 367 w 506"/>
                <a:gd name="T115" fmla="*/ 414 h 427"/>
                <a:gd name="T116" fmla="*/ 375 w 506"/>
                <a:gd name="T117" fmla="*/ 416 h 427"/>
                <a:gd name="T118" fmla="*/ 397 w 506"/>
                <a:gd name="T119" fmla="*/ 375 h 427"/>
                <a:gd name="T120" fmla="*/ 500 w 506"/>
                <a:gd name="T121" fmla="*/ 322 h 427"/>
                <a:gd name="T122" fmla="*/ 443 w 506"/>
                <a:gd name="T123" fmla="*/ 345 h 427"/>
                <a:gd name="T124" fmla="*/ 465 w 506"/>
                <a:gd name="T125" fmla="*/ 314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427">
                  <a:moveTo>
                    <a:pt x="236" y="375"/>
                  </a:moveTo>
                  <a:lnTo>
                    <a:pt x="234" y="375"/>
                  </a:lnTo>
                  <a:lnTo>
                    <a:pt x="230" y="373"/>
                  </a:lnTo>
                  <a:lnTo>
                    <a:pt x="230" y="373"/>
                  </a:lnTo>
                  <a:lnTo>
                    <a:pt x="227" y="373"/>
                  </a:lnTo>
                  <a:lnTo>
                    <a:pt x="225" y="371"/>
                  </a:lnTo>
                  <a:lnTo>
                    <a:pt x="223" y="369"/>
                  </a:lnTo>
                  <a:lnTo>
                    <a:pt x="217" y="369"/>
                  </a:lnTo>
                  <a:lnTo>
                    <a:pt x="217" y="369"/>
                  </a:lnTo>
                  <a:lnTo>
                    <a:pt x="217" y="369"/>
                  </a:lnTo>
                  <a:lnTo>
                    <a:pt x="215" y="371"/>
                  </a:lnTo>
                  <a:lnTo>
                    <a:pt x="215" y="371"/>
                  </a:lnTo>
                  <a:lnTo>
                    <a:pt x="213" y="373"/>
                  </a:lnTo>
                  <a:lnTo>
                    <a:pt x="211" y="373"/>
                  </a:lnTo>
                  <a:lnTo>
                    <a:pt x="209" y="373"/>
                  </a:lnTo>
                  <a:lnTo>
                    <a:pt x="207" y="375"/>
                  </a:lnTo>
                  <a:lnTo>
                    <a:pt x="207" y="377"/>
                  </a:lnTo>
                  <a:lnTo>
                    <a:pt x="209" y="377"/>
                  </a:lnTo>
                  <a:lnTo>
                    <a:pt x="219" y="382"/>
                  </a:lnTo>
                  <a:lnTo>
                    <a:pt x="219" y="384"/>
                  </a:lnTo>
                  <a:lnTo>
                    <a:pt x="221" y="384"/>
                  </a:lnTo>
                  <a:lnTo>
                    <a:pt x="227" y="386"/>
                  </a:lnTo>
                  <a:lnTo>
                    <a:pt x="230" y="386"/>
                  </a:lnTo>
                  <a:lnTo>
                    <a:pt x="232" y="386"/>
                  </a:lnTo>
                  <a:lnTo>
                    <a:pt x="232" y="386"/>
                  </a:lnTo>
                  <a:lnTo>
                    <a:pt x="232" y="384"/>
                  </a:lnTo>
                  <a:lnTo>
                    <a:pt x="232" y="382"/>
                  </a:lnTo>
                  <a:lnTo>
                    <a:pt x="232" y="382"/>
                  </a:lnTo>
                  <a:lnTo>
                    <a:pt x="234" y="379"/>
                  </a:lnTo>
                  <a:lnTo>
                    <a:pt x="238" y="377"/>
                  </a:lnTo>
                  <a:lnTo>
                    <a:pt x="238" y="375"/>
                  </a:lnTo>
                  <a:lnTo>
                    <a:pt x="238" y="375"/>
                  </a:lnTo>
                  <a:lnTo>
                    <a:pt x="236" y="375"/>
                  </a:lnTo>
                  <a:close/>
                  <a:moveTo>
                    <a:pt x="313" y="425"/>
                  </a:moveTo>
                  <a:lnTo>
                    <a:pt x="313" y="425"/>
                  </a:lnTo>
                  <a:lnTo>
                    <a:pt x="313" y="425"/>
                  </a:lnTo>
                  <a:lnTo>
                    <a:pt x="313" y="425"/>
                  </a:lnTo>
                  <a:close/>
                  <a:moveTo>
                    <a:pt x="313" y="425"/>
                  </a:moveTo>
                  <a:lnTo>
                    <a:pt x="318" y="427"/>
                  </a:lnTo>
                  <a:lnTo>
                    <a:pt x="320" y="425"/>
                  </a:lnTo>
                  <a:lnTo>
                    <a:pt x="318" y="425"/>
                  </a:lnTo>
                  <a:lnTo>
                    <a:pt x="313" y="425"/>
                  </a:lnTo>
                  <a:close/>
                  <a:moveTo>
                    <a:pt x="326" y="425"/>
                  </a:moveTo>
                  <a:lnTo>
                    <a:pt x="324" y="425"/>
                  </a:lnTo>
                  <a:lnTo>
                    <a:pt x="324" y="425"/>
                  </a:lnTo>
                  <a:lnTo>
                    <a:pt x="324" y="427"/>
                  </a:lnTo>
                  <a:lnTo>
                    <a:pt x="324" y="427"/>
                  </a:lnTo>
                  <a:lnTo>
                    <a:pt x="326" y="427"/>
                  </a:lnTo>
                  <a:lnTo>
                    <a:pt x="326" y="427"/>
                  </a:lnTo>
                  <a:lnTo>
                    <a:pt x="326" y="427"/>
                  </a:lnTo>
                  <a:lnTo>
                    <a:pt x="326" y="425"/>
                  </a:lnTo>
                  <a:close/>
                  <a:moveTo>
                    <a:pt x="342" y="423"/>
                  </a:moveTo>
                  <a:lnTo>
                    <a:pt x="342" y="423"/>
                  </a:lnTo>
                  <a:lnTo>
                    <a:pt x="340" y="423"/>
                  </a:lnTo>
                  <a:lnTo>
                    <a:pt x="340" y="423"/>
                  </a:lnTo>
                  <a:lnTo>
                    <a:pt x="338" y="423"/>
                  </a:lnTo>
                  <a:lnTo>
                    <a:pt x="338" y="423"/>
                  </a:lnTo>
                  <a:lnTo>
                    <a:pt x="336" y="423"/>
                  </a:lnTo>
                  <a:lnTo>
                    <a:pt x="336" y="423"/>
                  </a:lnTo>
                  <a:lnTo>
                    <a:pt x="336" y="423"/>
                  </a:lnTo>
                  <a:lnTo>
                    <a:pt x="334" y="425"/>
                  </a:lnTo>
                  <a:lnTo>
                    <a:pt x="334" y="425"/>
                  </a:lnTo>
                  <a:lnTo>
                    <a:pt x="332" y="425"/>
                  </a:lnTo>
                  <a:lnTo>
                    <a:pt x="332" y="427"/>
                  </a:lnTo>
                  <a:lnTo>
                    <a:pt x="332" y="427"/>
                  </a:lnTo>
                  <a:lnTo>
                    <a:pt x="340" y="423"/>
                  </a:lnTo>
                  <a:lnTo>
                    <a:pt x="342" y="423"/>
                  </a:lnTo>
                  <a:lnTo>
                    <a:pt x="342" y="423"/>
                  </a:lnTo>
                  <a:lnTo>
                    <a:pt x="342" y="420"/>
                  </a:lnTo>
                  <a:lnTo>
                    <a:pt x="342" y="423"/>
                  </a:lnTo>
                  <a:lnTo>
                    <a:pt x="342" y="423"/>
                  </a:lnTo>
                  <a:close/>
                  <a:moveTo>
                    <a:pt x="365" y="420"/>
                  </a:moveTo>
                  <a:lnTo>
                    <a:pt x="363" y="420"/>
                  </a:lnTo>
                  <a:lnTo>
                    <a:pt x="361" y="420"/>
                  </a:lnTo>
                  <a:lnTo>
                    <a:pt x="354" y="420"/>
                  </a:lnTo>
                  <a:lnTo>
                    <a:pt x="354" y="420"/>
                  </a:lnTo>
                  <a:lnTo>
                    <a:pt x="359" y="423"/>
                  </a:lnTo>
                  <a:lnTo>
                    <a:pt x="365" y="423"/>
                  </a:lnTo>
                  <a:lnTo>
                    <a:pt x="365" y="423"/>
                  </a:lnTo>
                  <a:lnTo>
                    <a:pt x="365" y="423"/>
                  </a:lnTo>
                  <a:lnTo>
                    <a:pt x="365" y="420"/>
                  </a:lnTo>
                  <a:close/>
                  <a:moveTo>
                    <a:pt x="494" y="347"/>
                  </a:moveTo>
                  <a:lnTo>
                    <a:pt x="494" y="345"/>
                  </a:lnTo>
                  <a:lnTo>
                    <a:pt x="494" y="347"/>
                  </a:lnTo>
                  <a:lnTo>
                    <a:pt x="494" y="347"/>
                  </a:lnTo>
                  <a:lnTo>
                    <a:pt x="494" y="347"/>
                  </a:lnTo>
                  <a:lnTo>
                    <a:pt x="494" y="347"/>
                  </a:lnTo>
                  <a:close/>
                  <a:moveTo>
                    <a:pt x="465" y="318"/>
                  </a:moveTo>
                  <a:lnTo>
                    <a:pt x="465" y="318"/>
                  </a:lnTo>
                  <a:lnTo>
                    <a:pt x="465" y="316"/>
                  </a:lnTo>
                  <a:lnTo>
                    <a:pt x="465" y="316"/>
                  </a:lnTo>
                  <a:lnTo>
                    <a:pt x="465" y="316"/>
                  </a:lnTo>
                  <a:lnTo>
                    <a:pt x="463" y="316"/>
                  </a:lnTo>
                  <a:lnTo>
                    <a:pt x="461" y="316"/>
                  </a:lnTo>
                  <a:lnTo>
                    <a:pt x="461" y="318"/>
                  </a:lnTo>
                  <a:lnTo>
                    <a:pt x="461" y="318"/>
                  </a:lnTo>
                  <a:lnTo>
                    <a:pt x="461" y="318"/>
                  </a:lnTo>
                  <a:lnTo>
                    <a:pt x="463" y="318"/>
                  </a:lnTo>
                  <a:lnTo>
                    <a:pt x="465" y="318"/>
                  </a:lnTo>
                  <a:lnTo>
                    <a:pt x="465" y="318"/>
                  </a:lnTo>
                  <a:close/>
                  <a:moveTo>
                    <a:pt x="475" y="365"/>
                  </a:moveTo>
                  <a:lnTo>
                    <a:pt x="477" y="365"/>
                  </a:lnTo>
                  <a:lnTo>
                    <a:pt x="477" y="363"/>
                  </a:lnTo>
                  <a:lnTo>
                    <a:pt x="477" y="363"/>
                  </a:lnTo>
                  <a:lnTo>
                    <a:pt x="477" y="363"/>
                  </a:lnTo>
                  <a:lnTo>
                    <a:pt x="477" y="363"/>
                  </a:lnTo>
                  <a:lnTo>
                    <a:pt x="477" y="363"/>
                  </a:lnTo>
                  <a:lnTo>
                    <a:pt x="477" y="363"/>
                  </a:lnTo>
                  <a:lnTo>
                    <a:pt x="475" y="365"/>
                  </a:lnTo>
                  <a:lnTo>
                    <a:pt x="471" y="367"/>
                  </a:lnTo>
                  <a:lnTo>
                    <a:pt x="473" y="367"/>
                  </a:lnTo>
                  <a:lnTo>
                    <a:pt x="475" y="365"/>
                  </a:lnTo>
                  <a:close/>
                  <a:moveTo>
                    <a:pt x="359" y="402"/>
                  </a:moveTo>
                  <a:lnTo>
                    <a:pt x="361" y="400"/>
                  </a:lnTo>
                  <a:lnTo>
                    <a:pt x="361" y="400"/>
                  </a:lnTo>
                  <a:lnTo>
                    <a:pt x="361" y="400"/>
                  </a:lnTo>
                  <a:lnTo>
                    <a:pt x="359" y="400"/>
                  </a:lnTo>
                  <a:lnTo>
                    <a:pt x="359" y="402"/>
                  </a:lnTo>
                  <a:lnTo>
                    <a:pt x="359" y="404"/>
                  </a:lnTo>
                  <a:lnTo>
                    <a:pt x="359" y="402"/>
                  </a:lnTo>
                  <a:lnTo>
                    <a:pt x="359" y="402"/>
                  </a:lnTo>
                  <a:close/>
                  <a:moveTo>
                    <a:pt x="483" y="359"/>
                  </a:moveTo>
                  <a:lnTo>
                    <a:pt x="488" y="355"/>
                  </a:lnTo>
                  <a:lnTo>
                    <a:pt x="488" y="355"/>
                  </a:lnTo>
                  <a:lnTo>
                    <a:pt x="488" y="355"/>
                  </a:lnTo>
                  <a:lnTo>
                    <a:pt x="486" y="355"/>
                  </a:lnTo>
                  <a:lnTo>
                    <a:pt x="483" y="359"/>
                  </a:lnTo>
                  <a:lnTo>
                    <a:pt x="483" y="359"/>
                  </a:lnTo>
                  <a:lnTo>
                    <a:pt x="483" y="359"/>
                  </a:lnTo>
                  <a:close/>
                  <a:moveTo>
                    <a:pt x="455" y="306"/>
                  </a:moveTo>
                  <a:lnTo>
                    <a:pt x="457" y="306"/>
                  </a:lnTo>
                  <a:lnTo>
                    <a:pt x="457" y="304"/>
                  </a:lnTo>
                  <a:lnTo>
                    <a:pt x="457" y="304"/>
                  </a:lnTo>
                  <a:lnTo>
                    <a:pt x="459" y="304"/>
                  </a:lnTo>
                  <a:lnTo>
                    <a:pt x="459" y="304"/>
                  </a:lnTo>
                  <a:lnTo>
                    <a:pt x="459" y="304"/>
                  </a:lnTo>
                  <a:lnTo>
                    <a:pt x="459" y="304"/>
                  </a:lnTo>
                  <a:lnTo>
                    <a:pt x="461" y="304"/>
                  </a:lnTo>
                  <a:lnTo>
                    <a:pt x="461" y="304"/>
                  </a:lnTo>
                  <a:lnTo>
                    <a:pt x="461" y="304"/>
                  </a:lnTo>
                  <a:lnTo>
                    <a:pt x="461" y="304"/>
                  </a:lnTo>
                  <a:lnTo>
                    <a:pt x="461" y="302"/>
                  </a:lnTo>
                  <a:lnTo>
                    <a:pt x="463" y="302"/>
                  </a:lnTo>
                  <a:lnTo>
                    <a:pt x="463" y="302"/>
                  </a:lnTo>
                  <a:lnTo>
                    <a:pt x="463" y="304"/>
                  </a:lnTo>
                  <a:lnTo>
                    <a:pt x="463" y="304"/>
                  </a:lnTo>
                  <a:lnTo>
                    <a:pt x="463" y="304"/>
                  </a:lnTo>
                  <a:lnTo>
                    <a:pt x="465" y="306"/>
                  </a:lnTo>
                  <a:lnTo>
                    <a:pt x="465" y="306"/>
                  </a:lnTo>
                  <a:lnTo>
                    <a:pt x="467" y="306"/>
                  </a:lnTo>
                  <a:lnTo>
                    <a:pt x="467" y="306"/>
                  </a:lnTo>
                  <a:lnTo>
                    <a:pt x="469" y="304"/>
                  </a:lnTo>
                  <a:lnTo>
                    <a:pt x="469" y="302"/>
                  </a:lnTo>
                  <a:lnTo>
                    <a:pt x="469" y="302"/>
                  </a:lnTo>
                  <a:lnTo>
                    <a:pt x="467" y="302"/>
                  </a:lnTo>
                  <a:lnTo>
                    <a:pt x="467" y="302"/>
                  </a:lnTo>
                  <a:lnTo>
                    <a:pt x="467" y="302"/>
                  </a:lnTo>
                  <a:lnTo>
                    <a:pt x="467" y="304"/>
                  </a:lnTo>
                  <a:lnTo>
                    <a:pt x="467" y="304"/>
                  </a:lnTo>
                  <a:lnTo>
                    <a:pt x="467" y="304"/>
                  </a:lnTo>
                  <a:lnTo>
                    <a:pt x="465" y="302"/>
                  </a:lnTo>
                  <a:lnTo>
                    <a:pt x="465" y="300"/>
                  </a:lnTo>
                  <a:lnTo>
                    <a:pt x="465" y="300"/>
                  </a:lnTo>
                  <a:lnTo>
                    <a:pt x="463" y="300"/>
                  </a:lnTo>
                  <a:lnTo>
                    <a:pt x="463" y="298"/>
                  </a:lnTo>
                  <a:lnTo>
                    <a:pt x="467" y="293"/>
                  </a:lnTo>
                  <a:lnTo>
                    <a:pt x="467" y="293"/>
                  </a:lnTo>
                  <a:lnTo>
                    <a:pt x="469" y="291"/>
                  </a:lnTo>
                  <a:lnTo>
                    <a:pt x="469" y="291"/>
                  </a:lnTo>
                  <a:lnTo>
                    <a:pt x="467" y="291"/>
                  </a:lnTo>
                  <a:lnTo>
                    <a:pt x="465" y="293"/>
                  </a:lnTo>
                  <a:lnTo>
                    <a:pt x="465" y="295"/>
                  </a:lnTo>
                  <a:lnTo>
                    <a:pt x="463" y="298"/>
                  </a:lnTo>
                  <a:lnTo>
                    <a:pt x="461" y="298"/>
                  </a:lnTo>
                  <a:lnTo>
                    <a:pt x="459" y="300"/>
                  </a:lnTo>
                  <a:lnTo>
                    <a:pt x="461" y="300"/>
                  </a:lnTo>
                  <a:lnTo>
                    <a:pt x="459" y="302"/>
                  </a:lnTo>
                  <a:lnTo>
                    <a:pt x="459" y="302"/>
                  </a:lnTo>
                  <a:lnTo>
                    <a:pt x="457" y="302"/>
                  </a:lnTo>
                  <a:lnTo>
                    <a:pt x="457" y="302"/>
                  </a:lnTo>
                  <a:lnTo>
                    <a:pt x="457" y="304"/>
                  </a:lnTo>
                  <a:lnTo>
                    <a:pt x="455" y="304"/>
                  </a:lnTo>
                  <a:lnTo>
                    <a:pt x="455" y="304"/>
                  </a:lnTo>
                  <a:lnTo>
                    <a:pt x="455" y="306"/>
                  </a:lnTo>
                  <a:lnTo>
                    <a:pt x="455" y="306"/>
                  </a:lnTo>
                  <a:close/>
                  <a:moveTo>
                    <a:pt x="459" y="318"/>
                  </a:moveTo>
                  <a:lnTo>
                    <a:pt x="461" y="316"/>
                  </a:lnTo>
                  <a:lnTo>
                    <a:pt x="461" y="314"/>
                  </a:lnTo>
                  <a:lnTo>
                    <a:pt x="461" y="312"/>
                  </a:lnTo>
                  <a:lnTo>
                    <a:pt x="461" y="312"/>
                  </a:lnTo>
                  <a:lnTo>
                    <a:pt x="461" y="314"/>
                  </a:lnTo>
                  <a:lnTo>
                    <a:pt x="459" y="316"/>
                  </a:lnTo>
                  <a:lnTo>
                    <a:pt x="459" y="318"/>
                  </a:lnTo>
                  <a:lnTo>
                    <a:pt x="459" y="318"/>
                  </a:lnTo>
                  <a:lnTo>
                    <a:pt x="457" y="320"/>
                  </a:lnTo>
                  <a:lnTo>
                    <a:pt x="459" y="320"/>
                  </a:lnTo>
                  <a:lnTo>
                    <a:pt x="459" y="318"/>
                  </a:lnTo>
                  <a:close/>
                  <a:moveTo>
                    <a:pt x="463" y="330"/>
                  </a:moveTo>
                  <a:lnTo>
                    <a:pt x="463" y="330"/>
                  </a:lnTo>
                  <a:lnTo>
                    <a:pt x="461" y="330"/>
                  </a:lnTo>
                  <a:lnTo>
                    <a:pt x="461" y="330"/>
                  </a:lnTo>
                  <a:lnTo>
                    <a:pt x="457" y="330"/>
                  </a:lnTo>
                  <a:lnTo>
                    <a:pt x="457" y="332"/>
                  </a:lnTo>
                  <a:lnTo>
                    <a:pt x="463" y="334"/>
                  </a:lnTo>
                  <a:lnTo>
                    <a:pt x="463" y="330"/>
                  </a:lnTo>
                  <a:close/>
                  <a:moveTo>
                    <a:pt x="328" y="425"/>
                  </a:moveTo>
                  <a:lnTo>
                    <a:pt x="328" y="425"/>
                  </a:lnTo>
                  <a:lnTo>
                    <a:pt x="328" y="427"/>
                  </a:lnTo>
                  <a:lnTo>
                    <a:pt x="328" y="427"/>
                  </a:lnTo>
                  <a:lnTo>
                    <a:pt x="328" y="427"/>
                  </a:lnTo>
                  <a:lnTo>
                    <a:pt x="330" y="425"/>
                  </a:lnTo>
                  <a:lnTo>
                    <a:pt x="330" y="425"/>
                  </a:lnTo>
                  <a:lnTo>
                    <a:pt x="330" y="425"/>
                  </a:lnTo>
                  <a:lnTo>
                    <a:pt x="328" y="425"/>
                  </a:lnTo>
                  <a:close/>
                  <a:moveTo>
                    <a:pt x="492" y="396"/>
                  </a:moveTo>
                  <a:lnTo>
                    <a:pt x="492" y="398"/>
                  </a:lnTo>
                  <a:lnTo>
                    <a:pt x="492" y="398"/>
                  </a:lnTo>
                  <a:lnTo>
                    <a:pt x="492" y="396"/>
                  </a:lnTo>
                  <a:lnTo>
                    <a:pt x="494" y="396"/>
                  </a:lnTo>
                  <a:lnTo>
                    <a:pt x="496" y="396"/>
                  </a:lnTo>
                  <a:lnTo>
                    <a:pt x="494" y="396"/>
                  </a:lnTo>
                  <a:lnTo>
                    <a:pt x="494" y="396"/>
                  </a:lnTo>
                  <a:lnTo>
                    <a:pt x="494" y="396"/>
                  </a:lnTo>
                  <a:lnTo>
                    <a:pt x="494" y="394"/>
                  </a:lnTo>
                  <a:lnTo>
                    <a:pt x="494" y="394"/>
                  </a:lnTo>
                  <a:lnTo>
                    <a:pt x="494" y="392"/>
                  </a:lnTo>
                  <a:lnTo>
                    <a:pt x="492" y="392"/>
                  </a:lnTo>
                  <a:lnTo>
                    <a:pt x="492" y="392"/>
                  </a:lnTo>
                  <a:lnTo>
                    <a:pt x="490" y="392"/>
                  </a:lnTo>
                  <a:lnTo>
                    <a:pt x="490" y="394"/>
                  </a:lnTo>
                  <a:lnTo>
                    <a:pt x="490" y="394"/>
                  </a:lnTo>
                  <a:lnTo>
                    <a:pt x="490" y="394"/>
                  </a:lnTo>
                  <a:lnTo>
                    <a:pt x="488" y="394"/>
                  </a:lnTo>
                  <a:lnTo>
                    <a:pt x="486" y="394"/>
                  </a:lnTo>
                  <a:lnTo>
                    <a:pt x="486" y="392"/>
                  </a:lnTo>
                  <a:lnTo>
                    <a:pt x="481" y="392"/>
                  </a:lnTo>
                  <a:lnTo>
                    <a:pt x="481" y="390"/>
                  </a:lnTo>
                  <a:lnTo>
                    <a:pt x="481" y="390"/>
                  </a:lnTo>
                  <a:lnTo>
                    <a:pt x="483" y="390"/>
                  </a:lnTo>
                  <a:lnTo>
                    <a:pt x="483" y="388"/>
                  </a:lnTo>
                  <a:lnTo>
                    <a:pt x="483" y="388"/>
                  </a:lnTo>
                  <a:lnTo>
                    <a:pt x="483" y="388"/>
                  </a:lnTo>
                  <a:lnTo>
                    <a:pt x="483" y="386"/>
                  </a:lnTo>
                  <a:lnTo>
                    <a:pt x="483" y="386"/>
                  </a:lnTo>
                  <a:lnTo>
                    <a:pt x="481" y="384"/>
                  </a:lnTo>
                  <a:lnTo>
                    <a:pt x="481" y="384"/>
                  </a:lnTo>
                  <a:lnTo>
                    <a:pt x="479" y="386"/>
                  </a:lnTo>
                  <a:lnTo>
                    <a:pt x="479" y="384"/>
                  </a:lnTo>
                  <a:lnTo>
                    <a:pt x="479" y="384"/>
                  </a:lnTo>
                  <a:lnTo>
                    <a:pt x="479" y="384"/>
                  </a:lnTo>
                  <a:lnTo>
                    <a:pt x="477" y="382"/>
                  </a:lnTo>
                  <a:lnTo>
                    <a:pt x="477" y="382"/>
                  </a:lnTo>
                  <a:lnTo>
                    <a:pt x="477" y="382"/>
                  </a:lnTo>
                  <a:lnTo>
                    <a:pt x="477" y="382"/>
                  </a:lnTo>
                  <a:lnTo>
                    <a:pt x="477" y="379"/>
                  </a:lnTo>
                  <a:lnTo>
                    <a:pt x="475" y="379"/>
                  </a:lnTo>
                  <a:lnTo>
                    <a:pt x="475" y="379"/>
                  </a:lnTo>
                  <a:lnTo>
                    <a:pt x="475" y="379"/>
                  </a:lnTo>
                  <a:lnTo>
                    <a:pt x="475" y="379"/>
                  </a:lnTo>
                  <a:lnTo>
                    <a:pt x="475" y="379"/>
                  </a:lnTo>
                  <a:lnTo>
                    <a:pt x="475" y="379"/>
                  </a:lnTo>
                  <a:lnTo>
                    <a:pt x="475" y="382"/>
                  </a:lnTo>
                  <a:lnTo>
                    <a:pt x="473" y="382"/>
                  </a:lnTo>
                  <a:lnTo>
                    <a:pt x="471" y="384"/>
                  </a:lnTo>
                  <a:lnTo>
                    <a:pt x="471" y="384"/>
                  </a:lnTo>
                  <a:lnTo>
                    <a:pt x="469" y="382"/>
                  </a:lnTo>
                  <a:lnTo>
                    <a:pt x="469" y="379"/>
                  </a:lnTo>
                  <a:lnTo>
                    <a:pt x="469" y="379"/>
                  </a:lnTo>
                  <a:lnTo>
                    <a:pt x="467" y="379"/>
                  </a:lnTo>
                  <a:lnTo>
                    <a:pt x="467" y="379"/>
                  </a:lnTo>
                  <a:lnTo>
                    <a:pt x="465" y="379"/>
                  </a:lnTo>
                  <a:lnTo>
                    <a:pt x="465" y="379"/>
                  </a:lnTo>
                  <a:lnTo>
                    <a:pt x="463" y="382"/>
                  </a:lnTo>
                  <a:lnTo>
                    <a:pt x="463" y="382"/>
                  </a:lnTo>
                  <a:lnTo>
                    <a:pt x="461" y="382"/>
                  </a:lnTo>
                  <a:lnTo>
                    <a:pt x="459" y="379"/>
                  </a:lnTo>
                  <a:lnTo>
                    <a:pt x="459" y="379"/>
                  </a:lnTo>
                  <a:lnTo>
                    <a:pt x="459" y="379"/>
                  </a:lnTo>
                  <a:lnTo>
                    <a:pt x="459" y="379"/>
                  </a:lnTo>
                  <a:lnTo>
                    <a:pt x="459" y="377"/>
                  </a:lnTo>
                  <a:lnTo>
                    <a:pt x="459" y="377"/>
                  </a:lnTo>
                  <a:lnTo>
                    <a:pt x="461" y="377"/>
                  </a:lnTo>
                  <a:lnTo>
                    <a:pt x="461" y="377"/>
                  </a:lnTo>
                  <a:lnTo>
                    <a:pt x="463" y="377"/>
                  </a:lnTo>
                  <a:lnTo>
                    <a:pt x="463" y="375"/>
                  </a:lnTo>
                  <a:lnTo>
                    <a:pt x="461" y="375"/>
                  </a:lnTo>
                  <a:lnTo>
                    <a:pt x="459" y="375"/>
                  </a:lnTo>
                  <a:lnTo>
                    <a:pt x="459" y="375"/>
                  </a:lnTo>
                  <a:lnTo>
                    <a:pt x="459" y="377"/>
                  </a:lnTo>
                  <a:lnTo>
                    <a:pt x="457" y="377"/>
                  </a:lnTo>
                  <a:lnTo>
                    <a:pt x="457" y="377"/>
                  </a:lnTo>
                  <a:lnTo>
                    <a:pt x="457" y="377"/>
                  </a:lnTo>
                  <a:lnTo>
                    <a:pt x="455" y="377"/>
                  </a:lnTo>
                  <a:lnTo>
                    <a:pt x="455" y="377"/>
                  </a:lnTo>
                  <a:lnTo>
                    <a:pt x="453" y="375"/>
                  </a:lnTo>
                  <a:lnTo>
                    <a:pt x="451" y="375"/>
                  </a:lnTo>
                  <a:lnTo>
                    <a:pt x="445" y="377"/>
                  </a:lnTo>
                  <a:lnTo>
                    <a:pt x="445" y="377"/>
                  </a:lnTo>
                  <a:lnTo>
                    <a:pt x="443" y="377"/>
                  </a:lnTo>
                  <a:lnTo>
                    <a:pt x="443" y="375"/>
                  </a:lnTo>
                  <a:lnTo>
                    <a:pt x="443" y="375"/>
                  </a:lnTo>
                  <a:lnTo>
                    <a:pt x="445" y="375"/>
                  </a:lnTo>
                  <a:lnTo>
                    <a:pt x="445" y="375"/>
                  </a:lnTo>
                  <a:lnTo>
                    <a:pt x="445" y="373"/>
                  </a:lnTo>
                  <a:lnTo>
                    <a:pt x="443" y="373"/>
                  </a:lnTo>
                  <a:lnTo>
                    <a:pt x="443" y="373"/>
                  </a:lnTo>
                  <a:lnTo>
                    <a:pt x="443" y="371"/>
                  </a:lnTo>
                  <a:lnTo>
                    <a:pt x="445" y="369"/>
                  </a:lnTo>
                  <a:lnTo>
                    <a:pt x="445" y="369"/>
                  </a:lnTo>
                  <a:lnTo>
                    <a:pt x="443" y="369"/>
                  </a:lnTo>
                  <a:lnTo>
                    <a:pt x="438" y="367"/>
                  </a:lnTo>
                  <a:lnTo>
                    <a:pt x="438" y="367"/>
                  </a:lnTo>
                  <a:lnTo>
                    <a:pt x="438" y="367"/>
                  </a:lnTo>
                  <a:lnTo>
                    <a:pt x="438" y="367"/>
                  </a:lnTo>
                  <a:lnTo>
                    <a:pt x="438" y="367"/>
                  </a:lnTo>
                  <a:lnTo>
                    <a:pt x="436" y="367"/>
                  </a:lnTo>
                  <a:lnTo>
                    <a:pt x="434" y="367"/>
                  </a:lnTo>
                  <a:lnTo>
                    <a:pt x="432" y="365"/>
                  </a:lnTo>
                  <a:lnTo>
                    <a:pt x="430" y="365"/>
                  </a:lnTo>
                  <a:lnTo>
                    <a:pt x="428" y="365"/>
                  </a:lnTo>
                  <a:lnTo>
                    <a:pt x="428" y="363"/>
                  </a:lnTo>
                  <a:lnTo>
                    <a:pt x="428" y="361"/>
                  </a:lnTo>
                  <a:lnTo>
                    <a:pt x="426" y="359"/>
                  </a:lnTo>
                  <a:lnTo>
                    <a:pt x="424" y="357"/>
                  </a:lnTo>
                  <a:lnTo>
                    <a:pt x="424" y="355"/>
                  </a:lnTo>
                  <a:lnTo>
                    <a:pt x="424" y="355"/>
                  </a:lnTo>
                  <a:lnTo>
                    <a:pt x="424" y="355"/>
                  </a:lnTo>
                  <a:lnTo>
                    <a:pt x="424" y="355"/>
                  </a:lnTo>
                  <a:lnTo>
                    <a:pt x="422" y="355"/>
                  </a:lnTo>
                  <a:lnTo>
                    <a:pt x="420" y="353"/>
                  </a:lnTo>
                  <a:lnTo>
                    <a:pt x="424" y="353"/>
                  </a:lnTo>
                  <a:lnTo>
                    <a:pt x="432" y="355"/>
                  </a:lnTo>
                  <a:lnTo>
                    <a:pt x="432" y="353"/>
                  </a:lnTo>
                  <a:lnTo>
                    <a:pt x="430" y="351"/>
                  </a:lnTo>
                  <a:lnTo>
                    <a:pt x="430" y="351"/>
                  </a:lnTo>
                  <a:lnTo>
                    <a:pt x="430" y="351"/>
                  </a:lnTo>
                  <a:lnTo>
                    <a:pt x="430" y="351"/>
                  </a:lnTo>
                  <a:lnTo>
                    <a:pt x="428" y="349"/>
                  </a:lnTo>
                  <a:lnTo>
                    <a:pt x="428" y="349"/>
                  </a:lnTo>
                  <a:lnTo>
                    <a:pt x="430" y="349"/>
                  </a:lnTo>
                  <a:lnTo>
                    <a:pt x="428" y="347"/>
                  </a:lnTo>
                  <a:lnTo>
                    <a:pt x="426" y="347"/>
                  </a:lnTo>
                  <a:lnTo>
                    <a:pt x="424" y="345"/>
                  </a:lnTo>
                  <a:lnTo>
                    <a:pt x="428" y="347"/>
                  </a:lnTo>
                  <a:lnTo>
                    <a:pt x="432" y="349"/>
                  </a:lnTo>
                  <a:lnTo>
                    <a:pt x="434" y="349"/>
                  </a:lnTo>
                  <a:lnTo>
                    <a:pt x="438" y="349"/>
                  </a:lnTo>
                  <a:lnTo>
                    <a:pt x="440" y="349"/>
                  </a:lnTo>
                  <a:lnTo>
                    <a:pt x="443" y="349"/>
                  </a:lnTo>
                  <a:lnTo>
                    <a:pt x="443" y="351"/>
                  </a:lnTo>
                  <a:lnTo>
                    <a:pt x="445" y="351"/>
                  </a:lnTo>
                  <a:lnTo>
                    <a:pt x="447" y="351"/>
                  </a:lnTo>
                  <a:lnTo>
                    <a:pt x="447" y="351"/>
                  </a:lnTo>
                  <a:lnTo>
                    <a:pt x="443" y="349"/>
                  </a:lnTo>
                  <a:lnTo>
                    <a:pt x="440" y="347"/>
                  </a:lnTo>
                  <a:lnTo>
                    <a:pt x="440" y="347"/>
                  </a:lnTo>
                  <a:lnTo>
                    <a:pt x="443" y="347"/>
                  </a:lnTo>
                  <a:lnTo>
                    <a:pt x="443" y="347"/>
                  </a:lnTo>
                  <a:lnTo>
                    <a:pt x="443" y="347"/>
                  </a:lnTo>
                  <a:lnTo>
                    <a:pt x="443" y="347"/>
                  </a:lnTo>
                  <a:lnTo>
                    <a:pt x="440" y="347"/>
                  </a:lnTo>
                  <a:lnTo>
                    <a:pt x="438" y="347"/>
                  </a:lnTo>
                  <a:lnTo>
                    <a:pt x="436" y="347"/>
                  </a:lnTo>
                  <a:lnTo>
                    <a:pt x="434" y="345"/>
                  </a:lnTo>
                  <a:lnTo>
                    <a:pt x="434" y="343"/>
                  </a:lnTo>
                  <a:lnTo>
                    <a:pt x="434" y="341"/>
                  </a:lnTo>
                  <a:lnTo>
                    <a:pt x="434" y="341"/>
                  </a:lnTo>
                  <a:lnTo>
                    <a:pt x="436" y="338"/>
                  </a:lnTo>
                  <a:lnTo>
                    <a:pt x="438" y="338"/>
                  </a:lnTo>
                  <a:lnTo>
                    <a:pt x="438" y="338"/>
                  </a:lnTo>
                  <a:lnTo>
                    <a:pt x="440" y="338"/>
                  </a:lnTo>
                  <a:lnTo>
                    <a:pt x="440" y="338"/>
                  </a:lnTo>
                  <a:lnTo>
                    <a:pt x="440" y="336"/>
                  </a:lnTo>
                  <a:lnTo>
                    <a:pt x="443" y="334"/>
                  </a:lnTo>
                  <a:lnTo>
                    <a:pt x="445" y="332"/>
                  </a:lnTo>
                  <a:lnTo>
                    <a:pt x="445" y="332"/>
                  </a:lnTo>
                  <a:lnTo>
                    <a:pt x="445" y="330"/>
                  </a:lnTo>
                  <a:lnTo>
                    <a:pt x="445" y="330"/>
                  </a:lnTo>
                  <a:lnTo>
                    <a:pt x="447" y="330"/>
                  </a:lnTo>
                  <a:lnTo>
                    <a:pt x="447" y="330"/>
                  </a:lnTo>
                  <a:lnTo>
                    <a:pt x="449" y="332"/>
                  </a:lnTo>
                  <a:lnTo>
                    <a:pt x="449" y="332"/>
                  </a:lnTo>
                  <a:lnTo>
                    <a:pt x="451" y="334"/>
                  </a:lnTo>
                  <a:lnTo>
                    <a:pt x="451" y="334"/>
                  </a:lnTo>
                  <a:lnTo>
                    <a:pt x="451" y="334"/>
                  </a:lnTo>
                  <a:lnTo>
                    <a:pt x="451" y="336"/>
                  </a:lnTo>
                  <a:lnTo>
                    <a:pt x="451" y="336"/>
                  </a:lnTo>
                  <a:lnTo>
                    <a:pt x="453" y="336"/>
                  </a:lnTo>
                  <a:lnTo>
                    <a:pt x="453" y="334"/>
                  </a:lnTo>
                  <a:lnTo>
                    <a:pt x="453" y="332"/>
                  </a:lnTo>
                  <a:lnTo>
                    <a:pt x="455" y="332"/>
                  </a:lnTo>
                  <a:lnTo>
                    <a:pt x="457" y="332"/>
                  </a:lnTo>
                  <a:lnTo>
                    <a:pt x="457" y="332"/>
                  </a:lnTo>
                  <a:lnTo>
                    <a:pt x="455" y="332"/>
                  </a:lnTo>
                  <a:lnTo>
                    <a:pt x="455" y="332"/>
                  </a:lnTo>
                  <a:lnTo>
                    <a:pt x="455" y="330"/>
                  </a:lnTo>
                  <a:lnTo>
                    <a:pt x="453" y="328"/>
                  </a:lnTo>
                  <a:lnTo>
                    <a:pt x="455" y="328"/>
                  </a:lnTo>
                  <a:lnTo>
                    <a:pt x="455" y="328"/>
                  </a:lnTo>
                  <a:lnTo>
                    <a:pt x="455" y="326"/>
                  </a:lnTo>
                  <a:lnTo>
                    <a:pt x="457" y="326"/>
                  </a:lnTo>
                  <a:lnTo>
                    <a:pt x="457" y="326"/>
                  </a:lnTo>
                  <a:lnTo>
                    <a:pt x="457" y="326"/>
                  </a:lnTo>
                  <a:lnTo>
                    <a:pt x="455" y="326"/>
                  </a:lnTo>
                  <a:lnTo>
                    <a:pt x="455" y="324"/>
                  </a:lnTo>
                  <a:lnTo>
                    <a:pt x="455" y="324"/>
                  </a:lnTo>
                  <a:lnTo>
                    <a:pt x="457" y="324"/>
                  </a:lnTo>
                  <a:lnTo>
                    <a:pt x="455" y="322"/>
                  </a:lnTo>
                  <a:lnTo>
                    <a:pt x="455" y="322"/>
                  </a:lnTo>
                  <a:lnTo>
                    <a:pt x="453" y="322"/>
                  </a:lnTo>
                  <a:lnTo>
                    <a:pt x="453" y="324"/>
                  </a:lnTo>
                  <a:lnTo>
                    <a:pt x="451" y="324"/>
                  </a:lnTo>
                  <a:lnTo>
                    <a:pt x="451" y="324"/>
                  </a:lnTo>
                  <a:lnTo>
                    <a:pt x="453" y="322"/>
                  </a:lnTo>
                  <a:lnTo>
                    <a:pt x="455" y="320"/>
                  </a:lnTo>
                  <a:lnTo>
                    <a:pt x="453" y="320"/>
                  </a:lnTo>
                  <a:lnTo>
                    <a:pt x="453" y="320"/>
                  </a:lnTo>
                  <a:lnTo>
                    <a:pt x="451" y="320"/>
                  </a:lnTo>
                  <a:lnTo>
                    <a:pt x="451" y="320"/>
                  </a:lnTo>
                  <a:lnTo>
                    <a:pt x="451" y="322"/>
                  </a:lnTo>
                  <a:lnTo>
                    <a:pt x="449" y="322"/>
                  </a:lnTo>
                  <a:lnTo>
                    <a:pt x="449" y="322"/>
                  </a:lnTo>
                  <a:lnTo>
                    <a:pt x="449" y="322"/>
                  </a:lnTo>
                  <a:lnTo>
                    <a:pt x="449" y="322"/>
                  </a:lnTo>
                  <a:lnTo>
                    <a:pt x="449" y="320"/>
                  </a:lnTo>
                  <a:lnTo>
                    <a:pt x="447" y="320"/>
                  </a:lnTo>
                  <a:lnTo>
                    <a:pt x="447" y="318"/>
                  </a:lnTo>
                  <a:lnTo>
                    <a:pt x="449" y="316"/>
                  </a:lnTo>
                  <a:lnTo>
                    <a:pt x="451" y="318"/>
                  </a:lnTo>
                  <a:lnTo>
                    <a:pt x="453" y="318"/>
                  </a:lnTo>
                  <a:lnTo>
                    <a:pt x="453" y="316"/>
                  </a:lnTo>
                  <a:lnTo>
                    <a:pt x="451" y="314"/>
                  </a:lnTo>
                  <a:lnTo>
                    <a:pt x="451" y="314"/>
                  </a:lnTo>
                  <a:lnTo>
                    <a:pt x="447" y="314"/>
                  </a:lnTo>
                  <a:lnTo>
                    <a:pt x="447" y="314"/>
                  </a:lnTo>
                  <a:lnTo>
                    <a:pt x="445" y="314"/>
                  </a:lnTo>
                  <a:lnTo>
                    <a:pt x="445" y="314"/>
                  </a:lnTo>
                  <a:lnTo>
                    <a:pt x="447" y="314"/>
                  </a:lnTo>
                  <a:lnTo>
                    <a:pt x="447" y="312"/>
                  </a:lnTo>
                  <a:lnTo>
                    <a:pt x="447" y="312"/>
                  </a:lnTo>
                  <a:lnTo>
                    <a:pt x="447" y="312"/>
                  </a:lnTo>
                  <a:lnTo>
                    <a:pt x="447" y="310"/>
                  </a:lnTo>
                  <a:lnTo>
                    <a:pt x="447" y="310"/>
                  </a:lnTo>
                  <a:lnTo>
                    <a:pt x="447" y="308"/>
                  </a:lnTo>
                  <a:lnTo>
                    <a:pt x="451" y="308"/>
                  </a:lnTo>
                  <a:lnTo>
                    <a:pt x="451" y="308"/>
                  </a:lnTo>
                  <a:lnTo>
                    <a:pt x="453" y="306"/>
                  </a:lnTo>
                  <a:lnTo>
                    <a:pt x="453" y="306"/>
                  </a:lnTo>
                  <a:lnTo>
                    <a:pt x="453" y="306"/>
                  </a:lnTo>
                  <a:lnTo>
                    <a:pt x="451" y="306"/>
                  </a:lnTo>
                  <a:lnTo>
                    <a:pt x="451" y="306"/>
                  </a:lnTo>
                  <a:lnTo>
                    <a:pt x="449" y="306"/>
                  </a:lnTo>
                  <a:lnTo>
                    <a:pt x="447" y="308"/>
                  </a:lnTo>
                  <a:lnTo>
                    <a:pt x="447" y="308"/>
                  </a:lnTo>
                  <a:lnTo>
                    <a:pt x="447" y="308"/>
                  </a:lnTo>
                  <a:lnTo>
                    <a:pt x="447" y="308"/>
                  </a:lnTo>
                  <a:lnTo>
                    <a:pt x="447" y="308"/>
                  </a:lnTo>
                  <a:lnTo>
                    <a:pt x="447" y="306"/>
                  </a:lnTo>
                  <a:lnTo>
                    <a:pt x="447" y="306"/>
                  </a:lnTo>
                  <a:lnTo>
                    <a:pt x="447" y="306"/>
                  </a:lnTo>
                  <a:lnTo>
                    <a:pt x="447" y="306"/>
                  </a:lnTo>
                  <a:lnTo>
                    <a:pt x="447" y="306"/>
                  </a:lnTo>
                  <a:lnTo>
                    <a:pt x="445" y="304"/>
                  </a:lnTo>
                  <a:lnTo>
                    <a:pt x="443" y="304"/>
                  </a:lnTo>
                  <a:lnTo>
                    <a:pt x="443" y="304"/>
                  </a:lnTo>
                  <a:lnTo>
                    <a:pt x="443" y="304"/>
                  </a:lnTo>
                  <a:lnTo>
                    <a:pt x="440" y="304"/>
                  </a:lnTo>
                  <a:lnTo>
                    <a:pt x="440" y="304"/>
                  </a:lnTo>
                  <a:lnTo>
                    <a:pt x="440" y="306"/>
                  </a:lnTo>
                  <a:lnTo>
                    <a:pt x="440" y="306"/>
                  </a:lnTo>
                  <a:lnTo>
                    <a:pt x="440" y="308"/>
                  </a:lnTo>
                  <a:lnTo>
                    <a:pt x="440" y="308"/>
                  </a:lnTo>
                  <a:lnTo>
                    <a:pt x="440" y="310"/>
                  </a:lnTo>
                  <a:lnTo>
                    <a:pt x="438" y="310"/>
                  </a:lnTo>
                  <a:lnTo>
                    <a:pt x="438" y="310"/>
                  </a:lnTo>
                  <a:lnTo>
                    <a:pt x="436" y="312"/>
                  </a:lnTo>
                  <a:lnTo>
                    <a:pt x="436" y="312"/>
                  </a:lnTo>
                  <a:lnTo>
                    <a:pt x="434" y="312"/>
                  </a:lnTo>
                  <a:lnTo>
                    <a:pt x="434" y="314"/>
                  </a:lnTo>
                  <a:lnTo>
                    <a:pt x="434" y="318"/>
                  </a:lnTo>
                  <a:lnTo>
                    <a:pt x="434" y="320"/>
                  </a:lnTo>
                  <a:lnTo>
                    <a:pt x="434" y="322"/>
                  </a:lnTo>
                  <a:lnTo>
                    <a:pt x="432" y="324"/>
                  </a:lnTo>
                  <a:lnTo>
                    <a:pt x="430" y="326"/>
                  </a:lnTo>
                  <a:lnTo>
                    <a:pt x="428" y="326"/>
                  </a:lnTo>
                  <a:lnTo>
                    <a:pt x="426" y="326"/>
                  </a:lnTo>
                  <a:lnTo>
                    <a:pt x="424" y="326"/>
                  </a:lnTo>
                  <a:lnTo>
                    <a:pt x="422" y="324"/>
                  </a:lnTo>
                  <a:lnTo>
                    <a:pt x="420" y="322"/>
                  </a:lnTo>
                  <a:lnTo>
                    <a:pt x="420" y="322"/>
                  </a:lnTo>
                  <a:lnTo>
                    <a:pt x="422" y="320"/>
                  </a:lnTo>
                  <a:lnTo>
                    <a:pt x="422" y="318"/>
                  </a:lnTo>
                  <a:lnTo>
                    <a:pt x="420" y="318"/>
                  </a:lnTo>
                  <a:lnTo>
                    <a:pt x="418" y="320"/>
                  </a:lnTo>
                  <a:lnTo>
                    <a:pt x="416" y="320"/>
                  </a:lnTo>
                  <a:lnTo>
                    <a:pt x="414" y="320"/>
                  </a:lnTo>
                  <a:lnTo>
                    <a:pt x="412" y="320"/>
                  </a:lnTo>
                  <a:lnTo>
                    <a:pt x="412" y="320"/>
                  </a:lnTo>
                  <a:lnTo>
                    <a:pt x="410" y="318"/>
                  </a:lnTo>
                  <a:lnTo>
                    <a:pt x="410" y="316"/>
                  </a:lnTo>
                  <a:lnTo>
                    <a:pt x="410" y="314"/>
                  </a:lnTo>
                  <a:lnTo>
                    <a:pt x="410" y="312"/>
                  </a:lnTo>
                  <a:lnTo>
                    <a:pt x="410" y="310"/>
                  </a:lnTo>
                  <a:lnTo>
                    <a:pt x="412" y="310"/>
                  </a:lnTo>
                  <a:lnTo>
                    <a:pt x="414" y="310"/>
                  </a:lnTo>
                  <a:lnTo>
                    <a:pt x="418" y="310"/>
                  </a:lnTo>
                  <a:lnTo>
                    <a:pt x="420" y="312"/>
                  </a:lnTo>
                  <a:lnTo>
                    <a:pt x="420" y="310"/>
                  </a:lnTo>
                  <a:lnTo>
                    <a:pt x="420" y="310"/>
                  </a:lnTo>
                  <a:lnTo>
                    <a:pt x="420" y="308"/>
                  </a:lnTo>
                  <a:lnTo>
                    <a:pt x="420" y="308"/>
                  </a:lnTo>
                  <a:lnTo>
                    <a:pt x="420" y="306"/>
                  </a:lnTo>
                  <a:lnTo>
                    <a:pt x="422" y="306"/>
                  </a:lnTo>
                  <a:lnTo>
                    <a:pt x="424" y="304"/>
                  </a:lnTo>
                  <a:lnTo>
                    <a:pt x="424" y="302"/>
                  </a:lnTo>
                  <a:lnTo>
                    <a:pt x="424" y="300"/>
                  </a:lnTo>
                  <a:lnTo>
                    <a:pt x="426" y="298"/>
                  </a:lnTo>
                  <a:lnTo>
                    <a:pt x="424" y="298"/>
                  </a:lnTo>
                  <a:lnTo>
                    <a:pt x="424" y="295"/>
                  </a:lnTo>
                  <a:lnTo>
                    <a:pt x="422" y="295"/>
                  </a:lnTo>
                  <a:lnTo>
                    <a:pt x="420" y="298"/>
                  </a:lnTo>
                  <a:lnTo>
                    <a:pt x="420" y="298"/>
                  </a:lnTo>
                  <a:lnTo>
                    <a:pt x="420" y="298"/>
                  </a:lnTo>
                  <a:lnTo>
                    <a:pt x="420" y="298"/>
                  </a:lnTo>
                  <a:lnTo>
                    <a:pt x="420" y="298"/>
                  </a:lnTo>
                  <a:lnTo>
                    <a:pt x="420" y="298"/>
                  </a:lnTo>
                  <a:lnTo>
                    <a:pt x="422" y="298"/>
                  </a:lnTo>
                  <a:lnTo>
                    <a:pt x="422" y="298"/>
                  </a:lnTo>
                  <a:lnTo>
                    <a:pt x="422" y="298"/>
                  </a:lnTo>
                  <a:lnTo>
                    <a:pt x="422" y="300"/>
                  </a:lnTo>
                  <a:lnTo>
                    <a:pt x="422" y="300"/>
                  </a:lnTo>
                  <a:lnTo>
                    <a:pt x="420" y="300"/>
                  </a:lnTo>
                  <a:lnTo>
                    <a:pt x="420" y="300"/>
                  </a:lnTo>
                  <a:lnTo>
                    <a:pt x="418" y="300"/>
                  </a:lnTo>
                  <a:lnTo>
                    <a:pt x="418" y="300"/>
                  </a:lnTo>
                  <a:lnTo>
                    <a:pt x="418" y="302"/>
                  </a:lnTo>
                  <a:lnTo>
                    <a:pt x="416" y="304"/>
                  </a:lnTo>
                  <a:lnTo>
                    <a:pt x="416" y="304"/>
                  </a:lnTo>
                  <a:lnTo>
                    <a:pt x="416" y="302"/>
                  </a:lnTo>
                  <a:lnTo>
                    <a:pt x="416" y="302"/>
                  </a:lnTo>
                  <a:lnTo>
                    <a:pt x="416" y="302"/>
                  </a:lnTo>
                  <a:lnTo>
                    <a:pt x="416" y="302"/>
                  </a:lnTo>
                  <a:lnTo>
                    <a:pt x="416" y="298"/>
                  </a:lnTo>
                  <a:lnTo>
                    <a:pt x="418" y="298"/>
                  </a:lnTo>
                  <a:lnTo>
                    <a:pt x="416" y="295"/>
                  </a:lnTo>
                  <a:lnTo>
                    <a:pt x="416" y="295"/>
                  </a:lnTo>
                  <a:lnTo>
                    <a:pt x="416" y="298"/>
                  </a:lnTo>
                  <a:lnTo>
                    <a:pt x="416" y="298"/>
                  </a:lnTo>
                  <a:lnTo>
                    <a:pt x="414" y="300"/>
                  </a:lnTo>
                  <a:lnTo>
                    <a:pt x="414" y="302"/>
                  </a:lnTo>
                  <a:lnTo>
                    <a:pt x="412" y="304"/>
                  </a:lnTo>
                  <a:lnTo>
                    <a:pt x="412" y="304"/>
                  </a:lnTo>
                  <a:lnTo>
                    <a:pt x="412" y="304"/>
                  </a:lnTo>
                  <a:lnTo>
                    <a:pt x="410" y="304"/>
                  </a:lnTo>
                  <a:lnTo>
                    <a:pt x="410" y="304"/>
                  </a:lnTo>
                  <a:lnTo>
                    <a:pt x="408" y="302"/>
                  </a:lnTo>
                  <a:lnTo>
                    <a:pt x="408" y="302"/>
                  </a:lnTo>
                  <a:lnTo>
                    <a:pt x="406" y="300"/>
                  </a:lnTo>
                  <a:lnTo>
                    <a:pt x="406" y="300"/>
                  </a:lnTo>
                  <a:lnTo>
                    <a:pt x="404" y="300"/>
                  </a:lnTo>
                  <a:lnTo>
                    <a:pt x="402" y="302"/>
                  </a:lnTo>
                  <a:lnTo>
                    <a:pt x="399" y="306"/>
                  </a:lnTo>
                  <a:lnTo>
                    <a:pt x="393" y="310"/>
                  </a:lnTo>
                  <a:lnTo>
                    <a:pt x="391" y="312"/>
                  </a:lnTo>
                  <a:lnTo>
                    <a:pt x="389" y="312"/>
                  </a:lnTo>
                  <a:lnTo>
                    <a:pt x="383" y="314"/>
                  </a:lnTo>
                  <a:lnTo>
                    <a:pt x="381" y="316"/>
                  </a:lnTo>
                  <a:lnTo>
                    <a:pt x="379" y="316"/>
                  </a:lnTo>
                  <a:lnTo>
                    <a:pt x="373" y="314"/>
                  </a:lnTo>
                  <a:lnTo>
                    <a:pt x="369" y="312"/>
                  </a:lnTo>
                  <a:lnTo>
                    <a:pt x="363" y="312"/>
                  </a:lnTo>
                  <a:lnTo>
                    <a:pt x="359" y="312"/>
                  </a:lnTo>
                  <a:lnTo>
                    <a:pt x="354" y="308"/>
                  </a:lnTo>
                  <a:lnTo>
                    <a:pt x="352" y="304"/>
                  </a:lnTo>
                  <a:lnTo>
                    <a:pt x="352" y="300"/>
                  </a:lnTo>
                  <a:lnTo>
                    <a:pt x="354" y="295"/>
                  </a:lnTo>
                  <a:lnTo>
                    <a:pt x="361" y="289"/>
                  </a:lnTo>
                  <a:lnTo>
                    <a:pt x="363" y="285"/>
                  </a:lnTo>
                  <a:lnTo>
                    <a:pt x="365" y="281"/>
                  </a:lnTo>
                  <a:lnTo>
                    <a:pt x="367" y="279"/>
                  </a:lnTo>
                  <a:lnTo>
                    <a:pt x="369" y="277"/>
                  </a:lnTo>
                  <a:lnTo>
                    <a:pt x="373" y="275"/>
                  </a:lnTo>
                  <a:lnTo>
                    <a:pt x="377" y="277"/>
                  </a:lnTo>
                  <a:lnTo>
                    <a:pt x="381" y="277"/>
                  </a:lnTo>
                  <a:lnTo>
                    <a:pt x="385" y="279"/>
                  </a:lnTo>
                  <a:lnTo>
                    <a:pt x="389" y="281"/>
                  </a:lnTo>
                  <a:lnTo>
                    <a:pt x="391" y="281"/>
                  </a:lnTo>
                  <a:lnTo>
                    <a:pt x="391" y="283"/>
                  </a:lnTo>
                  <a:lnTo>
                    <a:pt x="393" y="287"/>
                  </a:lnTo>
                  <a:lnTo>
                    <a:pt x="393" y="287"/>
                  </a:lnTo>
                  <a:lnTo>
                    <a:pt x="397" y="287"/>
                  </a:lnTo>
                  <a:lnTo>
                    <a:pt x="399" y="287"/>
                  </a:lnTo>
                  <a:lnTo>
                    <a:pt x="402" y="287"/>
                  </a:lnTo>
                  <a:lnTo>
                    <a:pt x="402" y="287"/>
                  </a:lnTo>
                  <a:lnTo>
                    <a:pt x="404" y="287"/>
                  </a:lnTo>
                  <a:lnTo>
                    <a:pt x="408" y="289"/>
                  </a:lnTo>
                  <a:lnTo>
                    <a:pt x="410" y="289"/>
                  </a:lnTo>
                  <a:lnTo>
                    <a:pt x="414" y="289"/>
                  </a:lnTo>
                  <a:lnTo>
                    <a:pt x="414" y="289"/>
                  </a:lnTo>
                  <a:lnTo>
                    <a:pt x="416" y="291"/>
                  </a:lnTo>
                  <a:lnTo>
                    <a:pt x="416" y="291"/>
                  </a:lnTo>
                  <a:lnTo>
                    <a:pt x="416" y="291"/>
                  </a:lnTo>
                  <a:lnTo>
                    <a:pt x="416" y="293"/>
                  </a:lnTo>
                  <a:lnTo>
                    <a:pt x="416" y="293"/>
                  </a:lnTo>
                  <a:lnTo>
                    <a:pt x="416" y="293"/>
                  </a:lnTo>
                  <a:lnTo>
                    <a:pt x="418" y="295"/>
                  </a:lnTo>
                  <a:lnTo>
                    <a:pt x="420" y="295"/>
                  </a:lnTo>
                  <a:lnTo>
                    <a:pt x="420" y="293"/>
                  </a:lnTo>
                  <a:lnTo>
                    <a:pt x="422" y="293"/>
                  </a:lnTo>
                  <a:lnTo>
                    <a:pt x="426" y="295"/>
                  </a:lnTo>
                  <a:lnTo>
                    <a:pt x="426" y="293"/>
                  </a:lnTo>
                  <a:lnTo>
                    <a:pt x="428" y="293"/>
                  </a:lnTo>
                  <a:lnTo>
                    <a:pt x="430" y="293"/>
                  </a:lnTo>
                  <a:lnTo>
                    <a:pt x="430" y="293"/>
                  </a:lnTo>
                  <a:lnTo>
                    <a:pt x="430" y="295"/>
                  </a:lnTo>
                  <a:lnTo>
                    <a:pt x="430" y="295"/>
                  </a:lnTo>
                  <a:lnTo>
                    <a:pt x="428" y="295"/>
                  </a:lnTo>
                  <a:lnTo>
                    <a:pt x="430" y="295"/>
                  </a:lnTo>
                  <a:lnTo>
                    <a:pt x="432" y="295"/>
                  </a:lnTo>
                  <a:lnTo>
                    <a:pt x="434" y="293"/>
                  </a:lnTo>
                  <a:lnTo>
                    <a:pt x="436" y="291"/>
                  </a:lnTo>
                  <a:lnTo>
                    <a:pt x="436" y="291"/>
                  </a:lnTo>
                  <a:lnTo>
                    <a:pt x="434" y="291"/>
                  </a:lnTo>
                  <a:lnTo>
                    <a:pt x="432" y="291"/>
                  </a:lnTo>
                  <a:lnTo>
                    <a:pt x="432" y="291"/>
                  </a:lnTo>
                  <a:lnTo>
                    <a:pt x="430" y="289"/>
                  </a:lnTo>
                  <a:lnTo>
                    <a:pt x="426" y="283"/>
                  </a:lnTo>
                  <a:lnTo>
                    <a:pt x="424" y="281"/>
                  </a:lnTo>
                  <a:lnTo>
                    <a:pt x="424" y="277"/>
                  </a:lnTo>
                  <a:lnTo>
                    <a:pt x="424" y="275"/>
                  </a:lnTo>
                  <a:lnTo>
                    <a:pt x="420" y="271"/>
                  </a:lnTo>
                  <a:lnTo>
                    <a:pt x="420" y="269"/>
                  </a:lnTo>
                  <a:lnTo>
                    <a:pt x="420" y="269"/>
                  </a:lnTo>
                  <a:lnTo>
                    <a:pt x="420" y="267"/>
                  </a:lnTo>
                  <a:lnTo>
                    <a:pt x="420" y="265"/>
                  </a:lnTo>
                  <a:lnTo>
                    <a:pt x="420" y="265"/>
                  </a:lnTo>
                  <a:lnTo>
                    <a:pt x="418" y="263"/>
                  </a:lnTo>
                  <a:lnTo>
                    <a:pt x="414" y="261"/>
                  </a:lnTo>
                  <a:lnTo>
                    <a:pt x="414" y="257"/>
                  </a:lnTo>
                  <a:lnTo>
                    <a:pt x="412" y="257"/>
                  </a:lnTo>
                  <a:lnTo>
                    <a:pt x="408" y="254"/>
                  </a:lnTo>
                  <a:lnTo>
                    <a:pt x="408" y="254"/>
                  </a:lnTo>
                  <a:lnTo>
                    <a:pt x="404" y="248"/>
                  </a:lnTo>
                  <a:lnTo>
                    <a:pt x="406" y="246"/>
                  </a:lnTo>
                  <a:lnTo>
                    <a:pt x="404" y="244"/>
                  </a:lnTo>
                  <a:lnTo>
                    <a:pt x="404" y="244"/>
                  </a:lnTo>
                  <a:lnTo>
                    <a:pt x="402" y="242"/>
                  </a:lnTo>
                  <a:lnTo>
                    <a:pt x="402" y="240"/>
                  </a:lnTo>
                  <a:lnTo>
                    <a:pt x="402" y="238"/>
                  </a:lnTo>
                  <a:lnTo>
                    <a:pt x="404" y="234"/>
                  </a:lnTo>
                  <a:lnTo>
                    <a:pt x="404" y="232"/>
                  </a:lnTo>
                  <a:lnTo>
                    <a:pt x="404" y="230"/>
                  </a:lnTo>
                  <a:lnTo>
                    <a:pt x="406" y="226"/>
                  </a:lnTo>
                  <a:lnTo>
                    <a:pt x="406" y="220"/>
                  </a:lnTo>
                  <a:lnTo>
                    <a:pt x="408" y="216"/>
                  </a:lnTo>
                  <a:lnTo>
                    <a:pt x="410" y="211"/>
                  </a:lnTo>
                  <a:lnTo>
                    <a:pt x="410" y="207"/>
                  </a:lnTo>
                  <a:lnTo>
                    <a:pt x="408" y="207"/>
                  </a:lnTo>
                  <a:lnTo>
                    <a:pt x="406" y="207"/>
                  </a:lnTo>
                  <a:lnTo>
                    <a:pt x="402" y="207"/>
                  </a:lnTo>
                  <a:lnTo>
                    <a:pt x="399" y="207"/>
                  </a:lnTo>
                  <a:lnTo>
                    <a:pt x="393" y="207"/>
                  </a:lnTo>
                  <a:lnTo>
                    <a:pt x="385" y="209"/>
                  </a:lnTo>
                  <a:lnTo>
                    <a:pt x="375" y="209"/>
                  </a:lnTo>
                  <a:lnTo>
                    <a:pt x="363" y="211"/>
                  </a:lnTo>
                  <a:lnTo>
                    <a:pt x="348" y="211"/>
                  </a:lnTo>
                  <a:lnTo>
                    <a:pt x="334" y="213"/>
                  </a:lnTo>
                  <a:lnTo>
                    <a:pt x="320" y="216"/>
                  </a:lnTo>
                  <a:lnTo>
                    <a:pt x="303" y="216"/>
                  </a:lnTo>
                  <a:lnTo>
                    <a:pt x="289" y="218"/>
                  </a:lnTo>
                  <a:lnTo>
                    <a:pt x="275" y="218"/>
                  </a:lnTo>
                  <a:lnTo>
                    <a:pt x="262" y="220"/>
                  </a:lnTo>
                  <a:lnTo>
                    <a:pt x="252" y="220"/>
                  </a:lnTo>
                  <a:lnTo>
                    <a:pt x="244" y="222"/>
                  </a:lnTo>
                  <a:lnTo>
                    <a:pt x="238" y="222"/>
                  </a:lnTo>
                  <a:lnTo>
                    <a:pt x="236" y="222"/>
                  </a:lnTo>
                  <a:lnTo>
                    <a:pt x="232" y="222"/>
                  </a:lnTo>
                  <a:lnTo>
                    <a:pt x="232" y="222"/>
                  </a:lnTo>
                  <a:lnTo>
                    <a:pt x="238" y="216"/>
                  </a:lnTo>
                  <a:lnTo>
                    <a:pt x="238" y="211"/>
                  </a:lnTo>
                  <a:lnTo>
                    <a:pt x="234" y="209"/>
                  </a:lnTo>
                  <a:lnTo>
                    <a:pt x="234" y="205"/>
                  </a:lnTo>
                  <a:lnTo>
                    <a:pt x="234" y="205"/>
                  </a:lnTo>
                  <a:lnTo>
                    <a:pt x="234" y="203"/>
                  </a:lnTo>
                  <a:lnTo>
                    <a:pt x="234" y="201"/>
                  </a:lnTo>
                  <a:lnTo>
                    <a:pt x="234" y="201"/>
                  </a:lnTo>
                  <a:lnTo>
                    <a:pt x="234" y="201"/>
                  </a:lnTo>
                  <a:lnTo>
                    <a:pt x="234" y="199"/>
                  </a:lnTo>
                  <a:lnTo>
                    <a:pt x="234" y="199"/>
                  </a:lnTo>
                  <a:lnTo>
                    <a:pt x="234" y="197"/>
                  </a:lnTo>
                  <a:lnTo>
                    <a:pt x="232" y="197"/>
                  </a:lnTo>
                  <a:lnTo>
                    <a:pt x="230" y="195"/>
                  </a:lnTo>
                  <a:lnTo>
                    <a:pt x="230" y="193"/>
                  </a:lnTo>
                  <a:lnTo>
                    <a:pt x="232" y="191"/>
                  </a:lnTo>
                  <a:lnTo>
                    <a:pt x="234" y="191"/>
                  </a:lnTo>
                  <a:lnTo>
                    <a:pt x="238" y="191"/>
                  </a:lnTo>
                  <a:lnTo>
                    <a:pt x="240" y="191"/>
                  </a:lnTo>
                  <a:lnTo>
                    <a:pt x="242" y="189"/>
                  </a:lnTo>
                  <a:lnTo>
                    <a:pt x="242" y="187"/>
                  </a:lnTo>
                  <a:lnTo>
                    <a:pt x="242" y="181"/>
                  </a:lnTo>
                  <a:lnTo>
                    <a:pt x="242" y="179"/>
                  </a:lnTo>
                  <a:lnTo>
                    <a:pt x="244" y="179"/>
                  </a:lnTo>
                  <a:lnTo>
                    <a:pt x="244" y="177"/>
                  </a:lnTo>
                  <a:lnTo>
                    <a:pt x="242" y="177"/>
                  </a:lnTo>
                  <a:lnTo>
                    <a:pt x="242" y="172"/>
                  </a:lnTo>
                  <a:lnTo>
                    <a:pt x="240" y="172"/>
                  </a:lnTo>
                  <a:lnTo>
                    <a:pt x="240" y="172"/>
                  </a:lnTo>
                  <a:lnTo>
                    <a:pt x="240" y="166"/>
                  </a:lnTo>
                  <a:lnTo>
                    <a:pt x="242" y="164"/>
                  </a:lnTo>
                  <a:lnTo>
                    <a:pt x="248" y="158"/>
                  </a:lnTo>
                  <a:lnTo>
                    <a:pt x="248" y="158"/>
                  </a:lnTo>
                  <a:lnTo>
                    <a:pt x="248" y="156"/>
                  </a:lnTo>
                  <a:lnTo>
                    <a:pt x="248" y="154"/>
                  </a:lnTo>
                  <a:lnTo>
                    <a:pt x="248" y="144"/>
                  </a:lnTo>
                  <a:lnTo>
                    <a:pt x="248" y="142"/>
                  </a:lnTo>
                  <a:lnTo>
                    <a:pt x="248" y="140"/>
                  </a:lnTo>
                  <a:lnTo>
                    <a:pt x="250" y="136"/>
                  </a:lnTo>
                  <a:lnTo>
                    <a:pt x="252" y="132"/>
                  </a:lnTo>
                  <a:lnTo>
                    <a:pt x="252" y="129"/>
                  </a:lnTo>
                  <a:lnTo>
                    <a:pt x="254" y="127"/>
                  </a:lnTo>
                  <a:lnTo>
                    <a:pt x="256" y="125"/>
                  </a:lnTo>
                  <a:lnTo>
                    <a:pt x="258" y="125"/>
                  </a:lnTo>
                  <a:lnTo>
                    <a:pt x="260" y="123"/>
                  </a:lnTo>
                  <a:lnTo>
                    <a:pt x="262" y="123"/>
                  </a:lnTo>
                  <a:lnTo>
                    <a:pt x="266" y="117"/>
                  </a:lnTo>
                  <a:lnTo>
                    <a:pt x="266" y="117"/>
                  </a:lnTo>
                  <a:lnTo>
                    <a:pt x="268" y="113"/>
                  </a:lnTo>
                  <a:lnTo>
                    <a:pt x="268" y="113"/>
                  </a:lnTo>
                  <a:lnTo>
                    <a:pt x="268" y="113"/>
                  </a:lnTo>
                  <a:lnTo>
                    <a:pt x="273" y="111"/>
                  </a:lnTo>
                  <a:lnTo>
                    <a:pt x="275" y="109"/>
                  </a:lnTo>
                  <a:lnTo>
                    <a:pt x="277" y="105"/>
                  </a:lnTo>
                  <a:lnTo>
                    <a:pt x="277" y="101"/>
                  </a:lnTo>
                  <a:lnTo>
                    <a:pt x="273" y="97"/>
                  </a:lnTo>
                  <a:lnTo>
                    <a:pt x="273" y="97"/>
                  </a:lnTo>
                  <a:lnTo>
                    <a:pt x="273" y="97"/>
                  </a:lnTo>
                  <a:lnTo>
                    <a:pt x="273" y="95"/>
                  </a:lnTo>
                  <a:lnTo>
                    <a:pt x="275" y="95"/>
                  </a:lnTo>
                  <a:lnTo>
                    <a:pt x="279" y="95"/>
                  </a:lnTo>
                  <a:lnTo>
                    <a:pt x="281" y="88"/>
                  </a:lnTo>
                  <a:lnTo>
                    <a:pt x="285" y="80"/>
                  </a:lnTo>
                  <a:lnTo>
                    <a:pt x="287" y="76"/>
                  </a:lnTo>
                  <a:lnTo>
                    <a:pt x="287" y="76"/>
                  </a:lnTo>
                  <a:lnTo>
                    <a:pt x="289" y="76"/>
                  </a:lnTo>
                  <a:lnTo>
                    <a:pt x="289" y="74"/>
                  </a:lnTo>
                  <a:lnTo>
                    <a:pt x="287" y="72"/>
                  </a:lnTo>
                  <a:lnTo>
                    <a:pt x="285" y="72"/>
                  </a:lnTo>
                  <a:lnTo>
                    <a:pt x="283" y="72"/>
                  </a:lnTo>
                  <a:lnTo>
                    <a:pt x="281" y="70"/>
                  </a:lnTo>
                  <a:lnTo>
                    <a:pt x="281" y="70"/>
                  </a:lnTo>
                  <a:lnTo>
                    <a:pt x="279" y="66"/>
                  </a:lnTo>
                  <a:lnTo>
                    <a:pt x="277" y="64"/>
                  </a:lnTo>
                  <a:lnTo>
                    <a:pt x="275" y="64"/>
                  </a:lnTo>
                  <a:lnTo>
                    <a:pt x="270" y="62"/>
                  </a:lnTo>
                  <a:lnTo>
                    <a:pt x="270" y="60"/>
                  </a:lnTo>
                  <a:lnTo>
                    <a:pt x="268" y="58"/>
                  </a:lnTo>
                  <a:lnTo>
                    <a:pt x="268" y="54"/>
                  </a:lnTo>
                  <a:lnTo>
                    <a:pt x="268" y="54"/>
                  </a:lnTo>
                  <a:lnTo>
                    <a:pt x="268" y="52"/>
                  </a:lnTo>
                  <a:lnTo>
                    <a:pt x="270" y="50"/>
                  </a:lnTo>
                  <a:lnTo>
                    <a:pt x="268" y="50"/>
                  </a:lnTo>
                  <a:lnTo>
                    <a:pt x="268" y="47"/>
                  </a:lnTo>
                  <a:lnTo>
                    <a:pt x="266" y="47"/>
                  </a:lnTo>
                  <a:lnTo>
                    <a:pt x="264" y="45"/>
                  </a:lnTo>
                  <a:lnTo>
                    <a:pt x="264" y="45"/>
                  </a:lnTo>
                  <a:lnTo>
                    <a:pt x="262" y="43"/>
                  </a:lnTo>
                  <a:lnTo>
                    <a:pt x="262" y="41"/>
                  </a:lnTo>
                  <a:lnTo>
                    <a:pt x="262" y="39"/>
                  </a:lnTo>
                  <a:lnTo>
                    <a:pt x="262" y="37"/>
                  </a:lnTo>
                  <a:lnTo>
                    <a:pt x="264" y="37"/>
                  </a:lnTo>
                  <a:lnTo>
                    <a:pt x="268" y="35"/>
                  </a:lnTo>
                  <a:lnTo>
                    <a:pt x="268" y="35"/>
                  </a:lnTo>
                  <a:lnTo>
                    <a:pt x="270" y="33"/>
                  </a:lnTo>
                  <a:lnTo>
                    <a:pt x="270" y="31"/>
                  </a:lnTo>
                  <a:lnTo>
                    <a:pt x="268" y="31"/>
                  </a:lnTo>
                  <a:lnTo>
                    <a:pt x="264" y="29"/>
                  </a:lnTo>
                  <a:lnTo>
                    <a:pt x="262" y="29"/>
                  </a:lnTo>
                  <a:lnTo>
                    <a:pt x="262" y="27"/>
                  </a:lnTo>
                  <a:lnTo>
                    <a:pt x="262" y="23"/>
                  </a:lnTo>
                  <a:lnTo>
                    <a:pt x="264" y="19"/>
                  </a:lnTo>
                  <a:lnTo>
                    <a:pt x="264" y="17"/>
                  </a:lnTo>
                  <a:lnTo>
                    <a:pt x="266" y="17"/>
                  </a:lnTo>
                  <a:lnTo>
                    <a:pt x="266" y="15"/>
                  </a:lnTo>
                  <a:lnTo>
                    <a:pt x="268" y="13"/>
                  </a:lnTo>
                  <a:lnTo>
                    <a:pt x="268" y="11"/>
                  </a:lnTo>
                  <a:lnTo>
                    <a:pt x="266" y="9"/>
                  </a:lnTo>
                  <a:lnTo>
                    <a:pt x="266" y="7"/>
                  </a:lnTo>
                  <a:lnTo>
                    <a:pt x="264" y="7"/>
                  </a:lnTo>
                  <a:lnTo>
                    <a:pt x="262" y="7"/>
                  </a:lnTo>
                  <a:lnTo>
                    <a:pt x="262" y="7"/>
                  </a:lnTo>
                  <a:lnTo>
                    <a:pt x="260" y="7"/>
                  </a:lnTo>
                  <a:lnTo>
                    <a:pt x="260" y="4"/>
                  </a:lnTo>
                  <a:lnTo>
                    <a:pt x="260" y="0"/>
                  </a:lnTo>
                  <a:lnTo>
                    <a:pt x="258" y="2"/>
                  </a:lnTo>
                  <a:lnTo>
                    <a:pt x="242" y="2"/>
                  </a:lnTo>
                  <a:lnTo>
                    <a:pt x="225" y="4"/>
                  </a:lnTo>
                  <a:lnTo>
                    <a:pt x="209" y="4"/>
                  </a:lnTo>
                  <a:lnTo>
                    <a:pt x="193" y="7"/>
                  </a:lnTo>
                  <a:lnTo>
                    <a:pt x="178" y="9"/>
                  </a:lnTo>
                  <a:lnTo>
                    <a:pt x="162" y="9"/>
                  </a:lnTo>
                  <a:lnTo>
                    <a:pt x="146" y="11"/>
                  </a:lnTo>
                  <a:lnTo>
                    <a:pt x="129" y="11"/>
                  </a:lnTo>
                  <a:lnTo>
                    <a:pt x="113" y="13"/>
                  </a:lnTo>
                  <a:lnTo>
                    <a:pt x="96" y="13"/>
                  </a:lnTo>
                  <a:lnTo>
                    <a:pt x="80" y="15"/>
                  </a:lnTo>
                  <a:lnTo>
                    <a:pt x="64" y="15"/>
                  </a:lnTo>
                  <a:lnTo>
                    <a:pt x="47" y="17"/>
                  </a:lnTo>
                  <a:lnTo>
                    <a:pt x="31" y="17"/>
                  </a:lnTo>
                  <a:lnTo>
                    <a:pt x="17" y="19"/>
                  </a:lnTo>
                  <a:lnTo>
                    <a:pt x="0" y="19"/>
                  </a:lnTo>
                  <a:lnTo>
                    <a:pt x="0" y="31"/>
                  </a:lnTo>
                  <a:lnTo>
                    <a:pt x="2" y="58"/>
                  </a:lnTo>
                  <a:lnTo>
                    <a:pt x="2" y="70"/>
                  </a:lnTo>
                  <a:lnTo>
                    <a:pt x="2" y="82"/>
                  </a:lnTo>
                  <a:lnTo>
                    <a:pt x="4" y="95"/>
                  </a:lnTo>
                  <a:lnTo>
                    <a:pt x="4" y="107"/>
                  </a:lnTo>
                  <a:lnTo>
                    <a:pt x="4" y="121"/>
                  </a:lnTo>
                  <a:lnTo>
                    <a:pt x="4" y="127"/>
                  </a:lnTo>
                  <a:lnTo>
                    <a:pt x="6" y="129"/>
                  </a:lnTo>
                  <a:lnTo>
                    <a:pt x="6" y="129"/>
                  </a:lnTo>
                  <a:lnTo>
                    <a:pt x="6" y="129"/>
                  </a:lnTo>
                  <a:lnTo>
                    <a:pt x="6" y="129"/>
                  </a:lnTo>
                  <a:lnTo>
                    <a:pt x="8" y="132"/>
                  </a:lnTo>
                  <a:lnTo>
                    <a:pt x="8" y="132"/>
                  </a:lnTo>
                  <a:lnTo>
                    <a:pt x="10" y="132"/>
                  </a:lnTo>
                  <a:lnTo>
                    <a:pt x="12" y="136"/>
                  </a:lnTo>
                  <a:lnTo>
                    <a:pt x="12" y="136"/>
                  </a:lnTo>
                  <a:lnTo>
                    <a:pt x="12" y="136"/>
                  </a:lnTo>
                  <a:lnTo>
                    <a:pt x="12" y="136"/>
                  </a:lnTo>
                  <a:lnTo>
                    <a:pt x="17" y="138"/>
                  </a:lnTo>
                  <a:lnTo>
                    <a:pt x="17" y="138"/>
                  </a:lnTo>
                  <a:lnTo>
                    <a:pt x="19" y="140"/>
                  </a:lnTo>
                  <a:lnTo>
                    <a:pt x="21" y="142"/>
                  </a:lnTo>
                  <a:lnTo>
                    <a:pt x="21" y="144"/>
                  </a:lnTo>
                  <a:lnTo>
                    <a:pt x="21" y="144"/>
                  </a:lnTo>
                  <a:lnTo>
                    <a:pt x="23" y="146"/>
                  </a:lnTo>
                  <a:lnTo>
                    <a:pt x="23" y="146"/>
                  </a:lnTo>
                  <a:lnTo>
                    <a:pt x="25" y="150"/>
                  </a:lnTo>
                  <a:lnTo>
                    <a:pt x="25" y="150"/>
                  </a:lnTo>
                  <a:lnTo>
                    <a:pt x="27" y="154"/>
                  </a:lnTo>
                  <a:lnTo>
                    <a:pt x="27" y="156"/>
                  </a:lnTo>
                  <a:lnTo>
                    <a:pt x="27" y="156"/>
                  </a:lnTo>
                  <a:lnTo>
                    <a:pt x="27" y="156"/>
                  </a:lnTo>
                  <a:lnTo>
                    <a:pt x="27" y="158"/>
                  </a:lnTo>
                  <a:lnTo>
                    <a:pt x="29" y="158"/>
                  </a:lnTo>
                  <a:lnTo>
                    <a:pt x="29" y="158"/>
                  </a:lnTo>
                  <a:lnTo>
                    <a:pt x="29" y="158"/>
                  </a:lnTo>
                  <a:lnTo>
                    <a:pt x="27" y="160"/>
                  </a:lnTo>
                  <a:lnTo>
                    <a:pt x="27" y="162"/>
                  </a:lnTo>
                  <a:lnTo>
                    <a:pt x="27" y="164"/>
                  </a:lnTo>
                  <a:lnTo>
                    <a:pt x="27" y="166"/>
                  </a:lnTo>
                  <a:lnTo>
                    <a:pt x="27" y="166"/>
                  </a:lnTo>
                  <a:lnTo>
                    <a:pt x="27" y="166"/>
                  </a:lnTo>
                  <a:lnTo>
                    <a:pt x="27" y="168"/>
                  </a:lnTo>
                  <a:lnTo>
                    <a:pt x="27" y="168"/>
                  </a:lnTo>
                  <a:lnTo>
                    <a:pt x="27" y="170"/>
                  </a:lnTo>
                  <a:lnTo>
                    <a:pt x="27" y="170"/>
                  </a:lnTo>
                  <a:lnTo>
                    <a:pt x="27" y="170"/>
                  </a:lnTo>
                  <a:lnTo>
                    <a:pt x="29" y="172"/>
                  </a:lnTo>
                  <a:lnTo>
                    <a:pt x="29" y="175"/>
                  </a:lnTo>
                  <a:lnTo>
                    <a:pt x="31" y="177"/>
                  </a:lnTo>
                  <a:lnTo>
                    <a:pt x="33" y="177"/>
                  </a:lnTo>
                  <a:lnTo>
                    <a:pt x="33" y="177"/>
                  </a:lnTo>
                  <a:lnTo>
                    <a:pt x="33" y="177"/>
                  </a:lnTo>
                  <a:lnTo>
                    <a:pt x="35" y="179"/>
                  </a:lnTo>
                  <a:lnTo>
                    <a:pt x="37" y="179"/>
                  </a:lnTo>
                  <a:lnTo>
                    <a:pt x="37" y="179"/>
                  </a:lnTo>
                  <a:lnTo>
                    <a:pt x="37" y="179"/>
                  </a:lnTo>
                  <a:lnTo>
                    <a:pt x="37" y="179"/>
                  </a:lnTo>
                  <a:lnTo>
                    <a:pt x="37" y="181"/>
                  </a:lnTo>
                  <a:lnTo>
                    <a:pt x="37" y="181"/>
                  </a:lnTo>
                  <a:lnTo>
                    <a:pt x="37" y="181"/>
                  </a:lnTo>
                  <a:lnTo>
                    <a:pt x="37" y="181"/>
                  </a:lnTo>
                  <a:lnTo>
                    <a:pt x="35" y="181"/>
                  </a:lnTo>
                  <a:lnTo>
                    <a:pt x="35" y="181"/>
                  </a:lnTo>
                  <a:lnTo>
                    <a:pt x="35" y="183"/>
                  </a:lnTo>
                  <a:lnTo>
                    <a:pt x="35" y="183"/>
                  </a:lnTo>
                  <a:lnTo>
                    <a:pt x="35" y="183"/>
                  </a:lnTo>
                  <a:lnTo>
                    <a:pt x="37" y="185"/>
                  </a:lnTo>
                  <a:lnTo>
                    <a:pt x="37" y="185"/>
                  </a:lnTo>
                  <a:lnTo>
                    <a:pt x="37" y="185"/>
                  </a:lnTo>
                  <a:lnTo>
                    <a:pt x="39" y="185"/>
                  </a:lnTo>
                  <a:lnTo>
                    <a:pt x="39" y="185"/>
                  </a:lnTo>
                  <a:lnTo>
                    <a:pt x="39" y="185"/>
                  </a:lnTo>
                  <a:lnTo>
                    <a:pt x="39" y="185"/>
                  </a:lnTo>
                  <a:lnTo>
                    <a:pt x="39" y="187"/>
                  </a:lnTo>
                  <a:lnTo>
                    <a:pt x="39" y="189"/>
                  </a:lnTo>
                  <a:lnTo>
                    <a:pt x="41" y="189"/>
                  </a:lnTo>
                  <a:lnTo>
                    <a:pt x="41" y="189"/>
                  </a:lnTo>
                  <a:lnTo>
                    <a:pt x="41" y="191"/>
                  </a:lnTo>
                  <a:lnTo>
                    <a:pt x="43" y="193"/>
                  </a:lnTo>
                  <a:lnTo>
                    <a:pt x="45" y="193"/>
                  </a:lnTo>
                  <a:lnTo>
                    <a:pt x="45" y="193"/>
                  </a:lnTo>
                  <a:lnTo>
                    <a:pt x="45" y="193"/>
                  </a:lnTo>
                  <a:lnTo>
                    <a:pt x="43" y="195"/>
                  </a:lnTo>
                  <a:lnTo>
                    <a:pt x="43" y="195"/>
                  </a:lnTo>
                  <a:lnTo>
                    <a:pt x="43" y="197"/>
                  </a:lnTo>
                  <a:lnTo>
                    <a:pt x="43" y="197"/>
                  </a:lnTo>
                  <a:lnTo>
                    <a:pt x="43" y="199"/>
                  </a:lnTo>
                  <a:lnTo>
                    <a:pt x="43" y="199"/>
                  </a:lnTo>
                  <a:lnTo>
                    <a:pt x="43" y="199"/>
                  </a:lnTo>
                  <a:lnTo>
                    <a:pt x="43" y="201"/>
                  </a:lnTo>
                  <a:lnTo>
                    <a:pt x="47" y="203"/>
                  </a:lnTo>
                  <a:lnTo>
                    <a:pt x="47" y="203"/>
                  </a:lnTo>
                  <a:lnTo>
                    <a:pt x="47" y="203"/>
                  </a:lnTo>
                  <a:lnTo>
                    <a:pt x="47" y="205"/>
                  </a:lnTo>
                  <a:lnTo>
                    <a:pt x="47" y="205"/>
                  </a:lnTo>
                  <a:lnTo>
                    <a:pt x="49" y="205"/>
                  </a:lnTo>
                  <a:lnTo>
                    <a:pt x="49" y="207"/>
                  </a:lnTo>
                  <a:lnTo>
                    <a:pt x="49" y="207"/>
                  </a:lnTo>
                  <a:lnTo>
                    <a:pt x="49" y="207"/>
                  </a:lnTo>
                  <a:lnTo>
                    <a:pt x="49" y="209"/>
                  </a:lnTo>
                  <a:lnTo>
                    <a:pt x="49" y="211"/>
                  </a:lnTo>
                  <a:lnTo>
                    <a:pt x="51" y="211"/>
                  </a:lnTo>
                  <a:lnTo>
                    <a:pt x="51" y="211"/>
                  </a:lnTo>
                  <a:lnTo>
                    <a:pt x="51" y="213"/>
                  </a:lnTo>
                  <a:lnTo>
                    <a:pt x="51" y="213"/>
                  </a:lnTo>
                  <a:lnTo>
                    <a:pt x="51" y="213"/>
                  </a:lnTo>
                  <a:lnTo>
                    <a:pt x="51" y="213"/>
                  </a:lnTo>
                  <a:lnTo>
                    <a:pt x="51" y="213"/>
                  </a:lnTo>
                  <a:lnTo>
                    <a:pt x="53" y="211"/>
                  </a:lnTo>
                  <a:lnTo>
                    <a:pt x="55" y="213"/>
                  </a:lnTo>
                  <a:lnTo>
                    <a:pt x="55" y="213"/>
                  </a:lnTo>
                  <a:lnTo>
                    <a:pt x="55" y="220"/>
                  </a:lnTo>
                  <a:lnTo>
                    <a:pt x="55" y="220"/>
                  </a:lnTo>
                  <a:lnTo>
                    <a:pt x="55" y="222"/>
                  </a:lnTo>
                  <a:lnTo>
                    <a:pt x="55" y="224"/>
                  </a:lnTo>
                  <a:lnTo>
                    <a:pt x="57" y="226"/>
                  </a:lnTo>
                  <a:lnTo>
                    <a:pt x="60" y="228"/>
                  </a:lnTo>
                  <a:lnTo>
                    <a:pt x="60" y="228"/>
                  </a:lnTo>
                  <a:lnTo>
                    <a:pt x="60" y="230"/>
                  </a:lnTo>
                  <a:lnTo>
                    <a:pt x="60" y="230"/>
                  </a:lnTo>
                  <a:lnTo>
                    <a:pt x="55" y="232"/>
                  </a:lnTo>
                  <a:lnTo>
                    <a:pt x="55" y="232"/>
                  </a:lnTo>
                  <a:lnTo>
                    <a:pt x="53" y="232"/>
                  </a:lnTo>
                  <a:lnTo>
                    <a:pt x="55" y="236"/>
                  </a:lnTo>
                  <a:lnTo>
                    <a:pt x="57" y="238"/>
                  </a:lnTo>
                  <a:lnTo>
                    <a:pt x="57" y="238"/>
                  </a:lnTo>
                  <a:lnTo>
                    <a:pt x="57" y="240"/>
                  </a:lnTo>
                  <a:lnTo>
                    <a:pt x="57" y="240"/>
                  </a:lnTo>
                  <a:lnTo>
                    <a:pt x="57" y="240"/>
                  </a:lnTo>
                  <a:lnTo>
                    <a:pt x="55" y="242"/>
                  </a:lnTo>
                  <a:lnTo>
                    <a:pt x="55" y="244"/>
                  </a:lnTo>
                  <a:lnTo>
                    <a:pt x="55" y="244"/>
                  </a:lnTo>
                  <a:lnTo>
                    <a:pt x="55" y="246"/>
                  </a:lnTo>
                  <a:lnTo>
                    <a:pt x="55" y="248"/>
                  </a:lnTo>
                  <a:lnTo>
                    <a:pt x="55" y="248"/>
                  </a:lnTo>
                  <a:lnTo>
                    <a:pt x="55" y="250"/>
                  </a:lnTo>
                  <a:lnTo>
                    <a:pt x="55" y="250"/>
                  </a:lnTo>
                  <a:lnTo>
                    <a:pt x="55" y="252"/>
                  </a:lnTo>
                  <a:lnTo>
                    <a:pt x="53" y="259"/>
                  </a:lnTo>
                  <a:lnTo>
                    <a:pt x="51" y="265"/>
                  </a:lnTo>
                  <a:lnTo>
                    <a:pt x="51" y="267"/>
                  </a:lnTo>
                  <a:lnTo>
                    <a:pt x="47" y="269"/>
                  </a:lnTo>
                  <a:lnTo>
                    <a:pt x="47" y="271"/>
                  </a:lnTo>
                  <a:lnTo>
                    <a:pt x="47" y="275"/>
                  </a:lnTo>
                  <a:lnTo>
                    <a:pt x="47" y="277"/>
                  </a:lnTo>
                  <a:lnTo>
                    <a:pt x="45" y="277"/>
                  </a:lnTo>
                  <a:lnTo>
                    <a:pt x="43" y="279"/>
                  </a:lnTo>
                  <a:lnTo>
                    <a:pt x="43" y="281"/>
                  </a:lnTo>
                  <a:lnTo>
                    <a:pt x="43" y="283"/>
                  </a:lnTo>
                  <a:lnTo>
                    <a:pt x="43" y="283"/>
                  </a:lnTo>
                  <a:lnTo>
                    <a:pt x="43" y="283"/>
                  </a:lnTo>
                  <a:lnTo>
                    <a:pt x="43" y="285"/>
                  </a:lnTo>
                  <a:lnTo>
                    <a:pt x="43" y="287"/>
                  </a:lnTo>
                  <a:lnTo>
                    <a:pt x="43" y="287"/>
                  </a:lnTo>
                  <a:lnTo>
                    <a:pt x="45" y="289"/>
                  </a:lnTo>
                  <a:lnTo>
                    <a:pt x="45" y="291"/>
                  </a:lnTo>
                  <a:lnTo>
                    <a:pt x="45" y="293"/>
                  </a:lnTo>
                  <a:lnTo>
                    <a:pt x="45" y="295"/>
                  </a:lnTo>
                  <a:lnTo>
                    <a:pt x="43" y="298"/>
                  </a:lnTo>
                  <a:lnTo>
                    <a:pt x="41" y="300"/>
                  </a:lnTo>
                  <a:lnTo>
                    <a:pt x="41" y="302"/>
                  </a:lnTo>
                  <a:lnTo>
                    <a:pt x="41" y="306"/>
                  </a:lnTo>
                  <a:lnTo>
                    <a:pt x="43" y="308"/>
                  </a:lnTo>
                  <a:lnTo>
                    <a:pt x="45" y="310"/>
                  </a:lnTo>
                  <a:lnTo>
                    <a:pt x="45" y="312"/>
                  </a:lnTo>
                  <a:lnTo>
                    <a:pt x="47" y="314"/>
                  </a:lnTo>
                  <a:lnTo>
                    <a:pt x="45" y="314"/>
                  </a:lnTo>
                  <a:lnTo>
                    <a:pt x="45" y="316"/>
                  </a:lnTo>
                  <a:lnTo>
                    <a:pt x="45" y="318"/>
                  </a:lnTo>
                  <a:lnTo>
                    <a:pt x="45" y="318"/>
                  </a:lnTo>
                  <a:lnTo>
                    <a:pt x="47" y="320"/>
                  </a:lnTo>
                  <a:lnTo>
                    <a:pt x="47" y="322"/>
                  </a:lnTo>
                  <a:lnTo>
                    <a:pt x="47" y="324"/>
                  </a:lnTo>
                  <a:lnTo>
                    <a:pt x="47" y="324"/>
                  </a:lnTo>
                  <a:lnTo>
                    <a:pt x="47" y="326"/>
                  </a:lnTo>
                  <a:lnTo>
                    <a:pt x="47" y="328"/>
                  </a:lnTo>
                  <a:lnTo>
                    <a:pt x="45" y="330"/>
                  </a:lnTo>
                  <a:lnTo>
                    <a:pt x="45" y="332"/>
                  </a:lnTo>
                  <a:lnTo>
                    <a:pt x="47" y="334"/>
                  </a:lnTo>
                  <a:lnTo>
                    <a:pt x="41" y="341"/>
                  </a:lnTo>
                  <a:lnTo>
                    <a:pt x="39" y="343"/>
                  </a:lnTo>
                  <a:lnTo>
                    <a:pt x="39" y="343"/>
                  </a:lnTo>
                  <a:lnTo>
                    <a:pt x="41" y="343"/>
                  </a:lnTo>
                  <a:lnTo>
                    <a:pt x="43" y="345"/>
                  </a:lnTo>
                  <a:lnTo>
                    <a:pt x="43" y="345"/>
                  </a:lnTo>
                  <a:lnTo>
                    <a:pt x="43" y="353"/>
                  </a:lnTo>
                  <a:lnTo>
                    <a:pt x="39" y="361"/>
                  </a:lnTo>
                  <a:lnTo>
                    <a:pt x="37" y="361"/>
                  </a:lnTo>
                  <a:lnTo>
                    <a:pt x="33" y="361"/>
                  </a:lnTo>
                  <a:lnTo>
                    <a:pt x="31" y="363"/>
                  </a:lnTo>
                  <a:lnTo>
                    <a:pt x="31" y="365"/>
                  </a:lnTo>
                  <a:lnTo>
                    <a:pt x="33" y="369"/>
                  </a:lnTo>
                  <a:lnTo>
                    <a:pt x="35" y="373"/>
                  </a:lnTo>
                  <a:lnTo>
                    <a:pt x="37" y="373"/>
                  </a:lnTo>
                  <a:lnTo>
                    <a:pt x="39" y="373"/>
                  </a:lnTo>
                  <a:lnTo>
                    <a:pt x="41" y="371"/>
                  </a:lnTo>
                  <a:lnTo>
                    <a:pt x="43" y="371"/>
                  </a:lnTo>
                  <a:lnTo>
                    <a:pt x="45" y="369"/>
                  </a:lnTo>
                  <a:lnTo>
                    <a:pt x="47" y="367"/>
                  </a:lnTo>
                  <a:lnTo>
                    <a:pt x="51" y="367"/>
                  </a:lnTo>
                  <a:lnTo>
                    <a:pt x="60" y="365"/>
                  </a:lnTo>
                  <a:lnTo>
                    <a:pt x="60" y="365"/>
                  </a:lnTo>
                  <a:lnTo>
                    <a:pt x="60" y="365"/>
                  </a:lnTo>
                  <a:lnTo>
                    <a:pt x="60" y="365"/>
                  </a:lnTo>
                  <a:lnTo>
                    <a:pt x="70" y="365"/>
                  </a:lnTo>
                  <a:lnTo>
                    <a:pt x="72" y="365"/>
                  </a:lnTo>
                  <a:lnTo>
                    <a:pt x="74" y="365"/>
                  </a:lnTo>
                  <a:lnTo>
                    <a:pt x="78" y="365"/>
                  </a:lnTo>
                  <a:lnTo>
                    <a:pt x="80" y="365"/>
                  </a:lnTo>
                  <a:lnTo>
                    <a:pt x="82" y="363"/>
                  </a:lnTo>
                  <a:lnTo>
                    <a:pt x="86" y="363"/>
                  </a:lnTo>
                  <a:lnTo>
                    <a:pt x="92" y="361"/>
                  </a:lnTo>
                  <a:lnTo>
                    <a:pt x="96" y="363"/>
                  </a:lnTo>
                  <a:lnTo>
                    <a:pt x="107" y="365"/>
                  </a:lnTo>
                  <a:lnTo>
                    <a:pt x="113" y="367"/>
                  </a:lnTo>
                  <a:lnTo>
                    <a:pt x="125" y="369"/>
                  </a:lnTo>
                  <a:lnTo>
                    <a:pt x="131" y="373"/>
                  </a:lnTo>
                  <a:lnTo>
                    <a:pt x="133" y="375"/>
                  </a:lnTo>
                  <a:lnTo>
                    <a:pt x="143" y="379"/>
                  </a:lnTo>
                  <a:lnTo>
                    <a:pt x="160" y="382"/>
                  </a:lnTo>
                  <a:lnTo>
                    <a:pt x="162" y="379"/>
                  </a:lnTo>
                  <a:lnTo>
                    <a:pt x="164" y="382"/>
                  </a:lnTo>
                  <a:lnTo>
                    <a:pt x="164" y="379"/>
                  </a:lnTo>
                  <a:lnTo>
                    <a:pt x="166" y="382"/>
                  </a:lnTo>
                  <a:lnTo>
                    <a:pt x="182" y="384"/>
                  </a:lnTo>
                  <a:lnTo>
                    <a:pt x="184" y="382"/>
                  </a:lnTo>
                  <a:lnTo>
                    <a:pt x="186" y="382"/>
                  </a:lnTo>
                  <a:lnTo>
                    <a:pt x="193" y="377"/>
                  </a:lnTo>
                  <a:lnTo>
                    <a:pt x="197" y="377"/>
                  </a:lnTo>
                  <a:lnTo>
                    <a:pt x="203" y="377"/>
                  </a:lnTo>
                  <a:lnTo>
                    <a:pt x="205" y="377"/>
                  </a:lnTo>
                  <a:lnTo>
                    <a:pt x="205" y="375"/>
                  </a:lnTo>
                  <a:lnTo>
                    <a:pt x="203" y="375"/>
                  </a:lnTo>
                  <a:lnTo>
                    <a:pt x="205" y="373"/>
                  </a:lnTo>
                  <a:lnTo>
                    <a:pt x="205" y="373"/>
                  </a:lnTo>
                  <a:lnTo>
                    <a:pt x="209" y="371"/>
                  </a:lnTo>
                  <a:lnTo>
                    <a:pt x="207" y="371"/>
                  </a:lnTo>
                  <a:lnTo>
                    <a:pt x="205" y="371"/>
                  </a:lnTo>
                  <a:lnTo>
                    <a:pt x="203" y="371"/>
                  </a:lnTo>
                  <a:lnTo>
                    <a:pt x="201" y="373"/>
                  </a:lnTo>
                  <a:lnTo>
                    <a:pt x="201" y="373"/>
                  </a:lnTo>
                  <a:lnTo>
                    <a:pt x="199" y="371"/>
                  </a:lnTo>
                  <a:lnTo>
                    <a:pt x="197" y="365"/>
                  </a:lnTo>
                  <a:lnTo>
                    <a:pt x="199" y="365"/>
                  </a:lnTo>
                  <a:lnTo>
                    <a:pt x="201" y="363"/>
                  </a:lnTo>
                  <a:lnTo>
                    <a:pt x="199" y="363"/>
                  </a:lnTo>
                  <a:lnTo>
                    <a:pt x="199" y="363"/>
                  </a:lnTo>
                  <a:lnTo>
                    <a:pt x="199" y="363"/>
                  </a:lnTo>
                  <a:lnTo>
                    <a:pt x="197" y="365"/>
                  </a:lnTo>
                  <a:lnTo>
                    <a:pt x="195" y="365"/>
                  </a:lnTo>
                  <a:lnTo>
                    <a:pt x="195" y="365"/>
                  </a:lnTo>
                  <a:lnTo>
                    <a:pt x="193" y="365"/>
                  </a:lnTo>
                  <a:lnTo>
                    <a:pt x="193" y="363"/>
                  </a:lnTo>
                  <a:lnTo>
                    <a:pt x="191" y="361"/>
                  </a:lnTo>
                  <a:lnTo>
                    <a:pt x="191" y="359"/>
                  </a:lnTo>
                  <a:lnTo>
                    <a:pt x="193" y="359"/>
                  </a:lnTo>
                  <a:lnTo>
                    <a:pt x="193" y="359"/>
                  </a:lnTo>
                  <a:lnTo>
                    <a:pt x="193" y="359"/>
                  </a:lnTo>
                  <a:lnTo>
                    <a:pt x="195" y="357"/>
                  </a:lnTo>
                  <a:lnTo>
                    <a:pt x="195" y="357"/>
                  </a:lnTo>
                  <a:lnTo>
                    <a:pt x="197" y="357"/>
                  </a:lnTo>
                  <a:lnTo>
                    <a:pt x="197" y="359"/>
                  </a:lnTo>
                  <a:lnTo>
                    <a:pt x="197" y="359"/>
                  </a:lnTo>
                  <a:lnTo>
                    <a:pt x="195" y="361"/>
                  </a:lnTo>
                  <a:lnTo>
                    <a:pt x="197" y="361"/>
                  </a:lnTo>
                  <a:lnTo>
                    <a:pt x="199" y="361"/>
                  </a:lnTo>
                  <a:lnTo>
                    <a:pt x="201" y="357"/>
                  </a:lnTo>
                  <a:lnTo>
                    <a:pt x="201" y="357"/>
                  </a:lnTo>
                  <a:lnTo>
                    <a:pt x="209" y="353"/>
                  </a:lnTo>
                  <a:lnTo>
                    <a:pt x="209" y="353"/>
                  </a:lnTo>
                  <a:lnTo>
                    <a:pt x="211" y="351"/>
                  </a:lnTo>
                  <a:lnTo>
                    <a:pt x="211" y="351"/>
                  </a:lnTo>
                  <a:lnTo>
                    <a:pt x="211" y="349"/>
                  </a:lnTo>
                  <a:lnTo>
                    <a:pt x="211" y="349"/>
                  </a:lnTo>
                  <a:lnTo>
                    <a:pt x="213" y="349"/>
                  </a:lnTo>
                  <a:lnTo>
                    <a:pt x="213" y="351"/>
                  </a:lnTo>
                  <a:lnTo>
                    <a:pt x="215" y="351"/>
                  </a:lnTo>
                  <a:lnTo>
                    <a:pt x="217" y="349"/>
                  </a:lnTo>
                  <a:lnTo>
                    <a:pt x="219" y="349"/>
                  </a:lnTo>
                  <a:lnTo>
                    <a:pt x="223" y="349"/>
                  </a:lnTo>
                  <a:lnTo>
                    <a:pt x="223" y="349"/>
                  </a:lnTo>
                  <a:lnTo>
                    <a:pt x="225" y="351"/>
                  </a:lnTo>
                  <a:lnTo>
                    <a:pt x="225" y="351"/>
                  </a:lnTo>
                  <a:lnTo>
                    <a:pt x="225" y="353"/>
                  </a:lnTo>
                  <a:lnTo>
                    <a:pt x="223" y="353"/>
                  </a:lnTo>
                  <a:lnTo>
                    <a:pt x="223" y="353"/>
                  </a:lnTo>
                  <a:lnTo>
                    <a:pt x="223" y="351"/>
                  </a:lnTo>
                  <a:lnTo>
                    <a:pt x="221" y="353"/>
                  </a:lnTo>
                  <a:lnTo>
                    <a:pt x="221" y="355"/>
                  </a:lnTo>
                  <a:lnTo>
                    <a:pt x="221" y="357"/>
                  </a:lnTo>
                  <a:lnTo>
                    <a:pt x="221" y="357"/>
                  </a:lnTo>
                  <a:lnTo>
                    <a:pt x="221" y="359"/>
                  </a:lnTo>
                  <a:lnTo>
                    <a:pt x="221" y="359"/>
                  </a:lnTo>
                  <a:lnTo>
                    <a:pt x="223" y="361"/>
                  </a:lnTo>
                  <a:lnTo>
                    <a:pt x="225" y="361"/>
                  </a:lnTo>
                  <a:lnTo>
                    <a:pt x="230" y="357"/>
                  </a:lnTo>
                  <a:lnTo>
                    <a:pt x="230" y="357"/>
                  </a:lnTo>
                  <a:lnTo>
                    <a:pt x="240" y="357"/>
                  </a:lnTo>
                  <a:lnTo>
                    <a:pt x="242" y="357"/>
                  </a:lnTo>
                  <a:lnTo>
                    <a:pt x="244" y="357"/>
                  </a:lnTo>
                  <a:lnTo>
                    <a:pt x="244" y="359"/>
                  </a:lnTo>
                  <a:lnTo>
                    <a:pt x="244" y="363"/>
                  </a:lnTo>
                  <a:lnTo>
                    <a:pt x="244" y="365"/>
                  </a:lnTo>
                  <a:lnTo>
                    <a:pt x="244" y="367"/>
                  </a:lnTo>
                  <a:lnTo>
                    <a:pt x="244" y="369"/>
                  </a:lnTo>
                  <a:lnTo>
                    <a:pt x="246" y="369"/>
                  </a:lnTo>
                  <a:lnTo>
                    <a:pt x="248" y="367"/>
                  </a:lnTo>
                  <a:lnTo>
                    <a:pt x="250" y="367"/>
                  </a:lnTo>
                  <a:lnTo>
                    <a:pt x="250" y="367"/>
                  </a:lnTo>
                  <a:lnTo>
                    <a:pt x="252" y="367"/>
                  </a:lnTo>
                  <a:lnTo>
                    <a:pt x="252" y="369"/>
                  </a:lnTo>
                  <a:lnTo>
                    <a:pt x="252" y="369"/>
                  </a:lnTo>
                  <a:lnTo>
                    <a:pt x="252" y="371"/>
                  </a:lnTo>
                  <a:lnTo>
                    <a:pt x="254" y="373"/>
                  </a:lnTo>
                  <a:lnTo>
                    <a:pt x="254" y="375"/>
                  </a:lnTo>
                  <a:lnTo>
                    <a:pt x="254" y="377"/>
                  </a:lnTo>
                  <a:lnTo>
                    <a:pt x="252" y="377"/>
                  </a:lnTo>
                  <a:lnTo>
                    <a:pt x="254" y="379"/>
                  </a:lnTo>
                  <a:lnTo>
                    <a:pt x="258" y="377"/>
                  </a:lnTo>
                  <a:lnTo>
                    <a:pt x="262" y="375"/>
                  </a:lnTo>
                  <a:lnTo>
                    <a:pt x="264" y="375"/>
                  </a:lnTo>
                  <a:lnTo>
                    <a:pt x="266" y="375"/>
                  </a:lnTo>
                  <a:lnTo>
                    <a:pt x="266" y="375"/>
                  </a:lnTo>
                  <a:lnTo>
                    <a:pt x="264" y="377"/>
                  </a:lnTo>
                  <a:lnTo>
                    <a:pt x="264" y="377"/>
                  </a:lnTo>
                  <a:lnTo>
                    <a:pt x="264" y="379"/>
                  </a:lnTo>
                  <a:lnTo>
                    <a:pt x="266" y="379"/>
                  </a:lnTo>
                  <a:lnTo>
                    <a:pt x="268" y="379"/>
                  </a:lnTo>
                  <a:lnTo>
                    <a:pt x="270" y="379"/>
                  </a:lnTo>
                  <a:lnTo>
                    <a:pt x="275" y="382"/>
                  </a:lnTo>
                  <a:lnTo>
                    <a:pt x="277" y="382"/>
                  </a:lnTo>
                  <a:lnTo>
                    <a:pt x="277" y="382"/>
                  </a:lnTo>
                  <a:lnTo>
                    <a:pt x="279" y="379"/>
                  </a:lnTo>
                  <a:lnTo>
                    <a:pt x="279" y="377"/>
                  </a:lnTo>
                  <a:lnTo>
                    <a:pt x="279" y="377"/>
                  </a:lnTo>
                  <a:lnTo>
                    <a:pt x="279" y="377"/>
                  </a:lnTo>
                  <a:lnTo>
                    <a:pt x="279" y="375"/>
                  </a:lnTo>
                  <a:lnTo>
                    <a:pt x="279" y="375"/>
                  </a:lnTo>
                  <a:lnTo>
                    <a:pt x="281" y="371"/>
                  </a:lnTo>
                  <a:lnTo>
                    <a:pt x="281" y="371"/>
                  </a:lnTo>
                  <a:lnTo>
                    <a:pt x="281" y="367"/>
                  </a:lnTo>
                  <a:lnTo>
                    <a:pt x="281" y="367"/>
                  </a:lnTo>
                  <a:lnTo>
                    <a:pt x="283" y="369"/>
                  </a:lnTo>
                  <a:lnTo>
                    <a:pt x="283" y="369"/>
                  </a:lnTo>
                  <a:lnTo>
                    <a:pt x="285" y="371"/>
                  </a:lnTo>
                  <a:lnTo>
                    <a:pt x="285" y="373"/>
                  </a:lnTo>
                  <a:lnTo>
                    <a:pt x="283" y="373"/>
                  </a:lnTo>
                  <a:lnTo>
                    <a:pt x="283" y="373"/>
                  </a:lnTo>
                  <a:lnTo>
                    <a:pt x="281" y="375"/>
                  </a:lnTo>
                  <a:lnTo>
                    <a:pt x="281" y="377"/>
                  </a:lnTo>
                  <a:lnTo>
                    <a:pt x="281" y="382"/>
                  </a:lnTo>
                  <a:lnTo>
                    <a:pt x="281" y="384"/>
                  </a:lnTo>
                  <a:lnTo>
                    <a:pt x="283" y="386"/>
                  </a:lnTo>
                  <a:lnTo>
                    <a:pt x="283" y="386"/>
                  </a:lnTo>
                  <a:lnTo>
                    <a:pt x="285" y="386"/>
                  </a:lnTo>
                  <a:lnTo>
                    <a:pt x="285" y="388"/>
                  </a:lnTo>
                  <a:lnTo>
                    <a:pt x="285" y="388"/>
                  </a:lnTo>
                  <a:lnTo>
                    <a:pt x="285" y="390"/>
                  </a:lnTo>
                  <a:lnTo>
                    <a:pt x="285" y="390"/>
                  </a:lnTo>
                  <a:lnTo>
                    <a:pt x="287" y="392"/>
                  </a:lnTo>
                  <a:lnTo>
                    <a:pt x="289" y="392"/>
                  </a:lnTo>
                  <a:lnTo>
                    <a:pt x="295" y="396"/>
                  </a:lnTo>
                  <a:lnTo>
                    <a:pt x="297" y="398"/>
                  </a:lnTo>
                  <a:lnTo>
                    <a:pt x="295" y="402"/>
                  </a:lnTo>
                  <a:lnTo>
                    <a:pt x="295" y="402"/>
                  </a:lnTo>
                  <a:lnTo>
                    <a:pt x="295" y="402"/>
                  </a:lnTo>
                  <a:lnTo>
                    <a:pt x="295" y="404"/>
                  </a:lnTo>
                  <a:lnTo>
                    <a:pt x="297" y="404"/>
                  </a:lnTo>
                  <a:lnTo>
                    <a:pt x="295" y="404"/>
                  </a:lnTo>
                  <a:lnTo>
                    <a:pt x="295" y="406"/>
                  </a:lnTo>
                  <a:lnTo>
                    <a:pt x="293" y="406"/>
                  </a:lnTo>
                  <a:lnTo>
                    <a:pt x="293" y="404"/>
                  </a:lnTo>
                  <a:lnTo>
                    <a:pt x="293" y="404"/>
                  </a:lnTo>
                  <a:lnTo>
                    <a:pt x="291" y="404"/>
                  </a:lnTo>
                  <a:lnTo>
                    <a:pt x="291" y="404"/>
                  </a:lnTo>
                  <a:lnTo>
                    <a:pt x="291" y="402"/>
                  </a:lnTo>
                  <a:lnTo>
                    <a:pt x="291" y="400"/>
                  </a:lnTo>
                  <a:lnTo>
                    <a:pt x="291" y="396"/>
                  </a:lnTo>
                  <a:lnTo>
                    <a:pt x="289" y="398"/>
                  </a:lnTo>
                  <a:lnTo>
                    <a:pt x="287" y="396"/>
                  </a:lnTo>
                  <a:lnTo>
                    <a:pt x="285" y="394"/>
                  </a:lnTo>
                  <a:lnTo>
                    <a:pt x="285" y="394"/>
                  </a:lnTo>
                  <a:lnTo>
                    <a:pt x="283" y="394"/>
                  </a:lnTo>
                  <a:lnTo>
                    <a:pt x="283" y="394"/>
                  </a:lnTo>
                  <a:lnTo>
                    <a:pt x="281" y="396"/>
                  </a:lnTo>
                  <a:lnTo>
                    <a:pt x="281" y="398"/>
                  </a:lnTo>
                  <a:lnTo>
                    <a:pt x="279" y="400"/>
                  </a:lnTo>
                  <a:lnTo>
                    <a:pt x="277" y="400"/>
                  </a:lnTo>
                  <a:lnTo>
                    <a:pt x="277" y="400"/>
                  </a:lnTo>
                  <a:lnTo>
                    <a:pt x="275" y="398"/>
                  </a:lnTo>
                  <a:lnTo>
                    <a:pt x="277" y="402"/>
                  </a:lnTo>
                  <a:lnTo>
                    <a:pt x="281" y="406"/>
                  </a:lnTo>
                  <a:lnTo>
                    <a:pt x="287" y="408"/>
                  </a:lnTo>
                  <a:lnTo>
                    <a:pt x="295" y="408"/>
                  </a:lnTo>
                  <a:lnTo>
                    <a:pt x="297" y="410"/>
                  </a:lnTo>
                  <a:lnTo>
                    <a:pt x="299" y="410"/>
                  </a:lnTo>
                  <a:lnTo>
                    <a:pt x="301" y="412"/>
                  </a:lnTo>
                  <a:lnTo>
                    <a:pt x="301" y="412"/>
                  </a:lnTo>
                  <a:lnTo>
                    <a:pt x="303" y="410"/>
                  </a:lnTo>
                  <a:lnTo>
                    <a:pt x="303" y="410"/>
                  </a:lnTo>
                  <a:lnTo>
                    <a:pt x="303" y="408"/>
                  </a:lnTo>
                  <a:lnTo>
                    <a:pt x="305" y="408"/>
                  </a:lnTo>
                  <a:lnTo>
                    <a:pt x="305" y="408"/>
                  </a:lnTo>
                  <a:lnTo>
                    <a:pt x="307" y="408"/>
                  </a:lnTo>
                  <a:lnTo>
                    <a:pt x="309" y="410"/>
                  </a:lnTo>
                  <a:lnTo>
                    <a:pt x="307" y="410"/>
                  </a:lnTo>
                  <a:lnTo>
                    <a:pt x="307" y="410"/>
                  </a:lnTo>
                  <a:lnTo>
                    <a:pt x="307" y="412"/>
                  </a:lnTo>
                  <a:lnTo>
                    <a:pt x="307" y="412"/>
                  </a:lnTo>
                  <a:lnTo>
                    <a:pt x="309" y="412"/>
                  </a:lnTo>
                  <a:lnTo>
                    <a:pt x="311" y="412"/>
                  </a:lnTo>
                  <a:lnTo>
                    <a:pt x="316" y="412"/>
                  </a:lnTo>
                  <a:lnTo>
                    <a:pt x="320" y="416"/>
                  </a:lnTo>
                  <a:lnTo>
                    <a:pt x="320" y="416"/>
                  </a:lnTo>
                  <a:lnTo>
                    <a:pt x="320" y="416"/>
                  </a:lnTo>
                  <a:lnTo>
                    <a:pt x="320" y="416"/>
                  </a:lnTo>
                  <a:lnTo>
                    <a:pt x="322" y="414"/>
                  </a:lnTo>
                  <a:lnTo>
                    <a:pt x="324" y="414"/>
                  </a:lnTo>
                  <a:lnTo>
                    <a:pt x="324" y="412"/>
                  </a:lnTo>
                  <a:lnTo>
                    <a:pt x="322" y="410"/>
                  </a:lnTo>
                  <a:lnTo>
                    <a:pt x="324" y="412"/>
                  </a:lnTo>
                  <a:lnTo>
                    <a:pt x="326" y="412"/>
                  </a:lnTo>
                  <a:lnTo>
                    <a:pt x="328" y="412"/>
                  </a:lnTo>
                  <a:lnTo>
                    <a:pt x="330" y="412"/>
                  </a:lnTo>
                  <a:lnTo>
                    <a:pt x="330" y="414"/>
                  </a:lnTo>
                  <a:lnTo>
                    <a:pt x="330" y="414"/>
                  </a:lnTo>
                  <a:lnTo>
                    <a:pt x="328" y="416"/>
                  </a:lnTo>
                  <a:lnTo>
                    <a:pt x="326" y="416"/>
                  </a:lnTo>
                  <a:lnTo>
                    <a:pt x="328" y="416"/>
                  </a:lnTo>
                  <a:lnTo>
                    <a:pt x="332" y="418"/>
                  </a:lnTo>
                  <a:lnTo>
                    <a:pt x="332" y="418"/>
                  </a:lnTo>
                  <a:lnTo>
                    <a:pt x="332" y="416"/>
                  </a:lnTo>
                  <a:lnTo>
                    <a:pt x="334" y="416"/>
                  </a:lnTo>
                  <a:lnTo>
                    <a:pt x="336" y="416"/>
                  </a:lnTo>
                  <a:lnTo>
                    <a:pt x="336" y="416"/>
                  </a:lnTo>
                  <a:lnTo>
                    <a:pt x="336" y="416"/>
                  </a:lnTo>
                  <a:lnTo>
                    <a:pt x="338" y="416"/>
                  </a:lnTo>
                  <a:lnTo>
                    <a:pt x="338" y="416"/>
                  </a:lnTo>
                  <a:lnTo>
                    <a:pt x="338" y="414"/>
                  </a:lnTo>
                  <a:lnTo>
                    <a:pt x="338" y="414"/>
                  </a:lnTo>
                  <a:lnTo>
                    <a:pt x="338" y="412"/>
                  </a:lnTo>
                  <a:lnTo>
                    <a:pt x="338" y="412"/>
                  </a:lnTo>
                  <a:lnTo>
                    <a:pt x="340" y="412"/>
                  </a:lnTo>
                  <a:lnTo>
                    <a:pt x="340" y="412"/>
                  </a:lnTo>
                  <a:lnTo>
                    <a:pt x="342" y="412"/>
                  </a:lnTo>
                  <a:lnTo>
                    <a:pt x="342" y="414"/>
                  </a:lnTo>
                  <a:lnTo>
                    <a:pt x="342" y="412"/>
                  </a:lnTo>
                  <a:lnTo>
                    <a:pt x="342" y="408"/>
                  </a:lnTo>
                  <a:lnTo>
                    <a:pt x="342" y="408"/>
                  </a:lnTo>
                  <a:lnTo>
                    <a:pt x="342" y="408"/>
                  </a:lnTo>
                  <a:lnTo>
                    <a:pt x="342" y="404"/>
                  </a:lnTo>
                  <a:lnTo>
                    <a:pt x="342" y="404"/>
                  </a:lnTo>
                  <a:lnTo>
                    <a:pt x="342" y="402"/>
                  </a:lnTo>
                  <a:lnTo>
                    <a:pt x="344" y="404"/>
                  </a:lnTo>
                  <a:lnTo>
                    <a:pt x="344" y="404"/>
                  </a:lnTo>
                  <a:lnTo>
                    <a:pt x="346" y="406"/>
                  </a:lnTo>
                  <a:lnTo>
                    <a:pt x="346" y="404"/>
                  </a:lnTo>
                  <a:lnTo>
                    <a:pt x="344" y="402"/>
                  </a:lnTo>
                  <a:lnTo>
                    <a:pt x="346" y="402"/>
                  </a:lnTo>
                  <a:lnTo>
                    <a:pt x="346" y="400"/>
                  </a:lnTo>
                  <a:lnTo>
                    <a:pt x="346" y="398"/>
                  </a:lnTo>
                  <a:lnTo>
                    <a:pt x="344" y="398"/>
                  </a:lnTo>
                  <a:lnTo>
                    <a:pt x="344" y="398"/>
                  </a:lnTo>
                  <a:lnTo>
                    <a:pt x="344" y="396"/>
                  </a:lnTo>
                  <a:lnTo>
                    <a:pt x="344" y="396"/>
                  </a:lnTo>
                  <a:lnTo>
                    <a:pt x="344" y="396"/>
                  </a:lnTo>
                  <a:lnTo>
                    <a:pt x="346" y="396"/>
                  </a:lnTo>
                  <a:lnTo>
                    <a:pt x="346" y="396"/>
                  </a:lnTo>
                  <a:lnTo>
                    <a:pt x="346" y="394"/>
                  </a:lnTo>
                  <a:lnTo>
                    <a:pt x="346" y="394"/>
                  </a:lnTo>
                  <a:lnTo>
                    <a:pt x="348" y="394"/>
                  </a:lnTo>
                  <a:lnTo>
                    <a:pt x="348" y="396"/>
                  </a:lnTo>
                  <a:lnTo>
                    <a:pt x="346" y="396"/>
                  </a:lnTo>
                  <a:lnTo>
                    <a:pt x="348" y="396"/>
                  </a:lnTo>
                  <a:lnTo>
                    <a:pt x="350" y="398"/>
                  </a:lnTo>
                  <a:lnTo>
                    <a:pt x="352" y="396"/>
                  </a:lnTo>
                  <a:lnTo>
                    <a:pt x="352" y="396"/>
                  </a:lnTo>
                  <a:lnTo>
                    <a:pt x="354" y="396"/>
                  </a:lnTo>
                  <a:lnTo>
                    <a:pt x="356" y="396"/>
                  </a:lnTo>
                  <a:lnTo>
                    <a:pt x="356" y="394"/>
                  </a:lnTo>
                  <a:lnTo>
                    <a:pt x="359" y="392"/>
                  </a:lnTo>
                  <a:lnTo>
                    <a:pt x="359" y="392"/>
                  </a:lnTo>
                  <a:lnTo>
                    <a:pt x="359" y="390"/>
                  </a:lnTo>
                  <a:lnTo>
                    <a:pt x="359" y="390"/>
                  </a:lnTo>
                  <a:lnTo>
                    <a:pt x="361" y="390"/>
                  </a:lnTo>
                  <a:lnTo>
                    <a:pt x="361" y="390"/>
                  </a:lnTo>
                  <a:lnTo>
                    <a:pt x="361" y="392"/>
                  </a:lnTo>
                  <a:lnTo>
                    <a:pt x="363" y="394"/>
                  </a:lnTo>
                  <a:lnTo>
                    <a:pt x="365" y="396"/>
                  </a:lnTo>
                  <a:lnTo>
                    <a:pt x="365" y="402"/>
                  </a:lnTo>
                  <a:lnTo>
                    <a:pt x="367" y="398"/>
                  </a:lnTo>
                  <a:lnTo>
                    <a:pt x="367" y="396"/>
                  </a:lnTo>
                  <a:lnTo>
                    <a:pt x="367" y="396"/>
                  </a:lnTo>
                  <a:lnTo>
                    <a:pt x="367" y="394"/>
                  </a:lnTo>
                  <a:lnTo>
                    <a:pt x="369" y="394"/>
                  </a:lnTo>
                  <a:lnTo>
                    <a:pt x="369" y="394"/>
                  </a:lnTo>
                  <a:lnTo>
                    <a:pt x="369" y="394"/>
                  </a:lnTo>
                  <a:lnTo>
                    <a:pt x="369" y="396"/>
                  </a:lnTo>
                  <a:lnTo>
                    <a:pt x="373" y="398"/>
                  </a:lnTo>
                  <a:lnTo>
                    <a:pt x="375" y="400"/>
                  </a:lnTo>
                  <a:lnTo>
                    <a:pt x="375" y="402"/>
                  </a:lnTo>
                  <a:lnTo>
                    <a:pt x="375" y="400"/>
                  </a:lnTo>
                  <a:lnTo>
                    <a:pt x="375" y="398"/>
                  </a:lnTo>
                  <a:lnTo>
                    <a:pt x="375" y="398"/>
                  </a:lnTo>
                  <a:lnTo>
                    <a:pt x="377" y="398"/>
                  </a:lnTo>
                  <a:lnTo>
                    <a:pt x="377" y="398"/>
                  </a:lnTo>
                  <a:lnTo>
                    <a:pt x="377" y="400"/>
                  </a:lnTo>
                  <a:lnTo>
                    <a:pt x="377" y="400"/>
                  </a:lnTo>
                  <a:lnTo>
                    <a:pt x="377" y="402"/>
                  </a:lnTo>
                  <a:lnTo>
                    <a:pt x="377" y="404"/>
                  </a:lnTo>
                  <a:lnTo>
                    <a:pt x="377" y="404"/>
                  </a:lnTo>
                  <a:lnTo>
                    <a:pt x="377" y="406"/>
                  </a:lnTo>
                  <a:lnTo>
                    <a:pt x="377" y="406"/>
                  </a:lnTo>
                  <a:lnTo>
                    <a:pt x="377" y="408"/>
                  </a:lnTo>
                  <a:lnTo>
                    <a:pt x="377" y="408"/>
                  </a:lnTo>
                  <a:lnTo>
                    <a:pt x="379" y="410"/>
                  </a:lnTo>
                  <a:lnTo>
                    <a:pt x="379" y="412"/>
                  </a:lnTo>
                  <a:lnTo>
                    <a:pt x="381" y="412"/>
                  </a:lnTo>
                  <a:lnTo>
                    <a:pt x="381" y="414"/>
                  </a:lnTo>
                  <a:lnTo>
                    <a:pt x="381" y="416"/>
                  </a:lnTo>
                  <a:lnTo>
                    <a:pt x="379" y="416"/>
                  </a:lnTo>
                  <a:lnTo>
                    <a:pt x="381" y="416"/>
                  </a:lnTo>
                  <a:lnTo>
                    <a:pt x="383" y="414"/>
                  </a:lnTo>
                  <a:lnTo>
                    <a:pt x="389" y="412"/>
                  </a:lnTo>
                  <a:lnTo>
                    <a:pt x="389" y="410"/>
                  </a:lnTo>
                  <a:lnTo>
                    <a:pt x="391" y="410"/>
                  </a:lnTo>
                  <a:lnTo>
                    <a:pt x="393" y="408"/>
                  </a:lnTo>
                  <a:lnTo>
                    <a:pt x="393" y="406"/>
                  </a:lnTo>
                  <a:lnTo>
                    <a:pt x="395" y="406"/>
                  </a:lnTo>
                  <a:lnTo>
                    <a:pt x="395" y="402"/>
                  </a:lnTo>
                  <a:lnTo>
                    <a:pt x="397" y="400"/>
                  </a:lnTo>
                  <a:lnTo>
                    <a:pt x="393" y="400"/>
                  </a:lnTo>
                  <a:lnTo>
                    <a:pt x="391" y="398"/>
                  </a:lnTo>
                  <a:lnTo>
                    <a:pt x="391" y="394"/>
                  </a:lnTo>
                  <a:lnTo>
                    <a:pt x="395" y="394"/>
                  </a:lnTo>
                  <a:lnTo>
                    <a:pt x="393" y="392"/>
                  </a:lnTo>
                  <a:lnTo>
                    <a:pt x="393" y="392"/>
                  </a:lnTo>
                  <a:lnTo>
                    <a:pt x="395" y="392"/>
                  </a:lnTo>
                  <a:lnTo>
                    <a:pt x="397" y="394"/>
                  </a:lnTo>
                  <a:lnTo>
                    <a:pt x="399" y="392"/>
                  </a:lnTo>
                  <a:lnTo>
                    <a:pt x="399" y="392"/>
                  </a:lnTo>
                  <a:lnTo>
                    <a:pt x="397" y="390"/>
                  </a:lnTo>
                  <a:lnTo>
                    <a:pt x="395" y="390"/>
                  </a:lnTo>
                  <a:lnTo>
                    <a:pt x="395" y="388"/>
                  </a:lnTo>
                  <a:lnTo>
                    <a:pt x="395" y="386"/>
                  </a:lnTo>
                  <a:lnTo>
                    <a:pt x="395" y="386"/>
                  </a:lnTo>
                  <a:lnTo>
                    <a:pt x="395" y="386"/>
                  </a:lnTo>
                  <a:lnTo>
                    <a:pt x="397" y="388"/>
                  </a:lnTo>
                  <a:lnTo>
                    <a:pt x="397" y="388"/>
                  </a:lnTo>
                  <a:lnTo>
                    <a:pt x="397" y="386"/>
                  </a:lnTo>
                  <a:lnTo>
                    <a:pt x="397" y="384"/>
                  </a:lnTo>
                  <a:lnTo>
                    <a:pt x="395" y="384"/>
                  </a:lnTo>
                  <a:lnTo>
                    <a:pt x="395" y="384"/>
                  </a:lnTo>
                  <a:lnTo>
                    <a:pt x="395" y="382"/>
                  </a:lnTo>
                  <a:lnTo>
                    <a:pt x="395" y="382"/>
                  </a:lnTo>
                  <a:lnTo>
                    <a:pt x="395" y="379"/>
                  </a:lnTo>
                  <a:lnTo>
                    <a:pt x="395" y="379"/>
                  </a:lnTo>
                  <a:lnTo>
                    <a:pt x="397" y="377"/>
                  </a:lnTo>
                  <a:lnTo>
                    <a:pt x="395" y="375"/>
                  </a:lnTo>
                  <a:lnTo>
                    <a:pt x="393" y="375"/>
                  </a:lnTo>
                  <a:lnTo>
                    <a:pt x="391" y="375"/>
                  </a:lnTo>
                  <a:lnTo>
                    <a:pt x="387" y="375"/>
                  </a:lnTo>
                  <a:lnTo>
                    <a:pt x="387" y="375"/>
                  </a:lnTo>
                  <a:lnTo>
                    <a:pt x="385" y="373"/>
                  </a:lnTo>
                  <a:lnTo>
                    <a:pt x="381" y="371"/>
                  </a:lnTo>
                  <a:lnTo>
                    <a:pt x="381" y="369"/>
                  </a:lnTo>
                  <a:lnTo>
                    <a:pt x="379" y="371"/>
                  </a:lnTo>
                  <a:lnTo>
                    <a:pt x="379" y="371"/>
                  </a:lnTo>
                  <a:lnTo>
                    <a:pt x="379" y="371"/>
                  </a:lnTo>
                  <a:lnTo>
                    <a:pt x="379" y="369"/>
                  </a:lnTo>
                  <a:lnTo>
                    <a:pt x="379" y="369"/>
                  </a:lnTo>
                  <a:lnTo>
                    <a:pt x="381" y="369"/>
                  </a:lnTo>
                  <a:lnTo>
                    <a:pt x="381" y="369"/>
                  </a:lnTo>
                  <a:lnTo>
                    <a:pt x="381" y="367"/>
                  </a:lnTo>
                  <a:lnTo>
                    <a:pt x="381" y="367"/>
                  </a:lnTo>
                  <a:lnTo>
                    <a:pt x="379" y="367"/>
                  </a:lnTo>
                  <a:lnTo>
                    <a:pt x="379" y="367"/>
                  </a:lnTo>
                  <a:lnTo>
                    <a:pt x="381" y="365"/>
                  </a:lnTo>
                  <a:lnTo>
                    <a:pt x="381" y="363"/>
                  </a:lnTo>
                  <a:lnTo>
                    <a:pt x="383" y="365"/>
                  </a:lnTo>
                  <a:lnTo>
                    <a:pt x="385" y="367"/>
                  </a:lnTo>
                  <a:lnTo>
                    <a:pt x="387" y="369"/>
                  </a:lnTo>
                  <a:lnTo>
                    <a:pt x="387" y="367"/>
                  </a:lnTo>
                  <a:lnTo>
                    <a:pt x="385" y="367"/>
                  </a:lnTo>
                  <a:lnTo>
                    <a:pt x="387" y="367"/>
                  </a:lnTo>
                  <a:lnTo>
                    <a:pt x="387" y="365"/>
                  </a:lnTo>
                  <a:lnTo>
                    <a:pt x="389" y="367"/>
                  </a:lnTo>
                  <a:lnTo>
                    <a:pt x="391" y="367"/>
                  </a:lnTo>
                  <a:lnTo>
                    <a:pt x="402" y="373"/>
                  </a:lnTo>
                  <a:lnTo>
                    <a:pt x="406" y="373"/>
                  </a:lnTo>
                  <a:lnTo>
                    <a:pt x="408" y="371"/>
                  </a:lnTo>
                  <a:lnTo>
                    <a:pt x="412" y="375"/>
                  </a:lnTo>
                  <a:lnTo>
                    <a:pt x="412" y="375"/>
                  </a:lnTo>
                  <a:lnTo>
                    <a:pt x="414" y="373"/>
                  </a:lnTo>
                  <a:lnTo>
                    <a:pt x="414" y="371"/>
                  </a:lnTo>
                  <a:lnTo>
                    <a:pt x="414" y="371"/>
                  </a:lnTo>
                  <a:lnTo>
                    <a:pt x="414" y="371"/>
                  </a:lnTo>
                  <a:lnTo>
                    <a:pt x="416" y="371"/>
                  </a:lnTo>
                  <a:lnTo>
                    <a:pt x="416" y="371"/>
                  </a:lnTo>
                  <a:lnTo>
                    <a:pt x="416" y="373"/>
                  </a:lnTo>
                  <a:lnTo>
                    <a:pt x="416" y="373"/>
                  </a:lnTo>
                  <a:lnTo>
                    <a:pt x="416" y="373"/>
                  </a:lnTo>
                  <a:lnTo>
                    <a:pt x="416" y="375"/>
                  </a:lnTo>
                  <a:lnTo>
                    <a:pt x="416" y="375"/>
                  </a:lnTo>
                  <a:lnTo>
                    <a:pt x="416" y="375"/>
                  </a:lnTo>
                  <a:lnTo>
                    <a:pt x="416" y="375"/>
                  </a:lnTo>
                  <a:lnTo>
                    <a:pt x="416" y="375"/>
                  </a:lnTo>
                  <a:lnTo>
                    <a:pt x="416" y="375"/>
                  </a:lnTo>
                  <a:lnTo>
                    <a:pt x="416" y="377"/>
                  </a:lnTo>
                  <a:lnTo>
                    <a:pt x="416" y="377"/>
                  </a:lnTo>
                  <a:lnTo>
                    <a:pt x="418" y="377"/>
                  </a:lnTo>
                  <a:lnTo>
                    <a:pt x="418" y="377"/>
                  </a:lnTo>
                  <a:lnTo>
                    <a:pt x="420" y="377"/>
                  </a:lnTo>
                  <a:lnTo>
                    <a:pt x="420" y="377"/>
                  </a:lnTo>
                  <a:lnTo>
                    <a:pt x="422" y="377"/>
                  </a:lnTo>
                  <a:lnTo>
                    <a:pt x="420" y="379"/>
                  </a:lnTo>
                  <a:lnTo>
                    <a:pt x="420" y="379"/>
                  </a:lnTo>
                  <a:lnTo>
                    <a:pt x="420" y="379"/>
                  </a:lnTo>
                  <a:lnTo>
                    <a:pt x="420" y="382"/>
                  </a:lnTo>
                  <a:lnTo>
                    <a:pt x="422" y="382"/>
                  </a:lnTo>
                  <a:lnTo>
                    <a:pt x="422" y="379"/>
                  </a:lnTo>
                  <a:lnTo>
                    <a:pt x="422" y="379"/>
                  </a:lnTo>
                  <a:lnTo>
                    <a:pt x="422" y="379"/>
                  </a:lnTo>
                  <a:lnTo>
                    <a:pt x="422" y="382"/>
                  </a:lnTo>
                  <a:lnTo>
                    <a:pt x="424" y="382"/>
                  </a:lnTo>
                  <a:lnTo>
                    <a:pt x="424" y="384"/>
                  </a:lnTo>
                  <a:lnTo>
                    <a:pt x="422" y="386"/>
                  </a:lnTo>
                  <a:lnTo>
                    <a:pt x="422" y="386"/>
                  </a:lnTo>
                  <a:lnTo>
                    <a:pt x="420" y="388"/>
                  </a:lnTo>
                  <a:lnTo>
                    <a:pt x="418" y="388"/>
                  </a:lnTo>
                  <a:lnTo>
                    <a:pt x="430" y="388"/>
                  </a:lnTo>
                  <a:lnTo>
                    <a:pt x="430" y="388"/>
                  </a:lnTo>
                  <a:lnTo>
                    <a:pt x="434" y="386"/>
                  </a:lnTo>
                  <a:lnTo>
                    <a:pt x="434" y="384"/>
                  </a:lnTo>
                  <a:lnTo>
                    <a:pt x="436" y="386"/>
                  </a:lnTo>
                  <a:lnTo>
                    <a:pt x="436" y="386"/>
                  </a:lnTo>
                  <a:lnTo>
                    <a:pt x="434" y="390"/>
                  </a:lnTo>
                  <a:lnTo>
                    <a:pt x="436" y="390"/>
                  </a:lnTo>
                  <a:lnTo>
                    <a:pt x="436" y="392"/>
                  </a:lnTo>
                  <a:lnTo>
                    <a:pt x="438" y="394"/>
                  </a:lnTo>
                  <a:lnTo>
                    <a:pt x="440" y="394"/>
                  </a:lnTo>
                  <a:lnTo>
                    <a:pt x="443" y="394"/>
                  </a:lnTo>
                  <a:lnTo>
                    <a:pt x="449" y="394"/>
                  </a:lnTo>
                  <a:lnTo>
                    <a:pt x="447" y="392"/>
                  </a:lnTo>
                  <a:lnTo>
                    <a:pt x="449" y="392"/>
                  </a:lnTo>
                  <a:lnTo>
                    <a:pt x="451" y="392"/>
                  </a:lnTo>
                  <a:lnTo>
                    <a:pt x="453" y="392"/>
                  </a:lnTo>
                  <a:lnTo>
                    <a:pt x="451" y="394"/>
                  </a:lnTo>
                  <a:lnTo>
                    <a:pt x="451" y="394"/>
                  </a:lnTo>
                  <a:lnTo>
                    <a:pt x="457" y="402"/>
                  </a:lnTo>
                  <a:lnTo>
                    <a:pt x="459" y="402"/>
                  </a:lnTo>
                  <a:lnTo>
                    <a:pt x="459" y="404"/>
                  </a:lnTo>
                  <a:lnTo>
                    <a:pt x="459" y="404"/>
                  </a:lnTo>
                  <a:lnTo>
                    <a:pt x="459" y="406"/>
                  </a:lnTo>
                  <a:lnTo>
                    <a:pt x="459" y="408"/>
                  </a:lnTo>
                  <a:lnTo>
                    <a:pt x="461" y="408"/>
                  </a:lnTo>
                  <a:lnTo>
                    <a:pt x="463" y="408"/>
                  </a:lnTo>
                  <a:lnTo>
                    <a:pt x="465" y="406"/>
                  </a:lnTo>
                  <a:lnTo>
                    <a:pt x="465" y="406"/>
                  </a:lnTo>
                  <a:lnTo>
                    <a:pt x="465" y="404"/>
                  </a:lnTo>
                  <a:lnTo>
                    <a:pt x="465" y="402"/>
                  </a:lnTo>
                  <a:lnTo>
                    <a:pt x="465" y="400"/>
                  </a:lnTo>
                  <a:lnTo>
                    <a:pt x="465" y="400"/>
                  </a:lnTo>
                  <a:lnTo>
                    <a:pt x="465" y="398"/>
                  </a:lnTo>
                  <a:lnTo>
                    <a:pt x="467" y="398"/>
                  </a:lnTo>
                  <a:lnTo>
                    <a:pt x="467" y="400"/>
                  </a:lnTo>
                  <a:lnTo>
                    <a:pt x="467" y="402"/>
                  </a:lnTo>
                  <a:lnTo>
                    <a:pt x="467" y="404"/>
                  </a:lnTo>
                  <a:lnTo>
                    <a:pt x="467" y="404"/>
                  </a:lnTo>
                  <a:lnTo>
                    <a:pt x="469" y="404"/>
                  </a:lnTo>
                  <a:lnTo>
                    <a:pt x="469" y="402"/>
                  </a:lnTo>
                  <a:lnTo>
                    <a:pt x="469" y="402"/>
                  </a:lnTo>
                  <a:lnTo>
                    <a:pt x="469" y="400"/>
                  </a:lnTo>
                  <a:lnTo>
                    <a:pt x="471" y="400"/>
                  </a:lnTo>
                  <a:lnTo>
                    <a:pt x="471" y="402"/>
                  </a:lnTo>
                  <a:lnTo>
                    <a:pt x="469" y="404"/>
                  </a:lnTo>
                  <a:lnTo>
                    <a:pt x="469" y="406"/>
                  </a:lnTo>
                  <a:lnTo>
                    <a:pt x="467" y="410"/>
                  </a:lnTo>
                  <a:lnTo>
                    <a:pt x="467" y="410"/>
                  </a:lnTo>
                  <a:lnTo>
                    <a:pt x="465" y="410"/>
                  </a:lnTo>
                  <a:lnTo>
                    <a:pt x="465" y="412"/>
                  </a:lnTo>
                  <a:lnTo>
                    <a:pt x="465" y="412"/>
                  </a:lnTo>
                  <a:lnTo>
                    <a:pt x="465" y="414"/>
                  </a:lnTo>
                  <a:lnTo>
                    <a:pt x="465" y="414"/>
                  </a:lnTo>
                  <a:lnTo>
                    <a:pt x="465" y="416"/>
                  </a:lnTo>
                  <a:lnTo>
                    <a:pt x="463" y="418"/>
                  </a:lnTo>
                  <a:lnTo>
                    <a:pt x="461" y="420"/>
                  </a:lnTo>
                  <a:lnTo>
                    <a:pt x="461" y="420"/>
                  </a:lnTo>
                  <a:lnTo>
                    <a:pt x="459" y="423"/>
                  </a:lnTo>
                  <a:lnTo>
                    <a:pt x="459" y="423"/>
                  </a:lnTo>
                  <a:lnTo>
                    <a:pt x="459" y="427"/>
                  </a:lnTo>
                  <a:lnTo>
                    <a:pt x="461" y="427"/>
                  </a:lnTo>
                  <a:lnTo>
                    <a:pt x="463" y="425"/>
                  </a:lnTo>
                  <a:lnTo>
                    <a:pt x="467" y="416"/>
                  </a:lnTo>
                  <a:lnTo>
                    <a:pt x="467" y="416"/>
                  </a:lnTo>
                  <a:lnTo>
                    <a:pt x="467" y="414"/>
                  </a:lnTo>
                  <a:lnTo>
                    <a:pt x="467" y="412"/>
                  </a:lnTo>
                  <a:lnTo>
                    <a:pt x="469" y="412"/>
                  </a:lnTo>
                  <a:lnTo>
                    <a:pt x="471" y="410"/>
                  </a:lnTo>
                  <a:lnTo>
                    <a:pt x="473" y="410"/>
                  </a:lnTo>
                  <a:lnTo>
                    <a:pt x="473" y="410"/>
                  </a:lnTo>
                  <a:lnTo>
                    <a:pt x="473" y="408"/>
                  </a:lnTo>
                  <a:lnTo>
                    <a:pt x="473" y="408"/>
                  </a:lnTo>
                  <a:lnTo>
                    <a:pt x="473" y="406"/>
                  </a:lnTo>
                  <a:lnTo>
                    <a:pt x="473" y="406"/>
                  </a:lnTo>
                  <a:lnTo>
                    <a:pt x="473" y="406"/>
                  </a:lnTo>
                  <a:lnTo>
                    <a:pt x="475" y="406"/>
                  </a:lnTo>
                  <a:lnTo>
                    <a:pt x="475" y="408"/>
                  </a:lnTo>
                  <a:lnTo>
                    <a:pt x="479" y="410"/>
                  </a:lnTo>
                  <a:lnTo>
                    <a:pt x="479" y="412"/>
                  </a:lnTo>
                  <a:lnTo>
                    <a:pt x="479" y="414"/>
                  </a:lnTo>
                  <a:lnTo>
                    <a:pt x="483" y="416"/>
                  </a:lnTo>
                  <a:lnTo>
                    <a:pt x="483" y="416"/>
                  </a:lnTo>
                  <a:lnTo>
                    <a:pt x="486" y="416"/>
                  </a:lnTo>
                  <a:lnTo>
                    <a:pt x="483" y="412"/>
                  </a:lnTo>
                  <a:lnTo>
                    <a:pt x="483" y="410"/>
                  </a:lnTo>
                  <a:lnTo>
                    <a:pt x="486" y="408"/>
                  </a:lnTo>
                  <a:lnTo>
                    <a:pt x="486" y="406"/>
                  </a:lnTo>
                  <a:lnTo>
                    <a:pt x="488" y="406"/>
                  </a:lnTo>
                  <a:lnTo>
                    <a:pt x="488" y="406"/>
                  </a:lnTo>
                  <a:lnTo>
                    <a:pt x="488" y="406"/>
                  </a:lnTo>
                  <a:lnTo>
                    <a:pt x="490" y="408"/>
                  </a:lnTo>
                  <a:lnTo>
                    <a:pt x="490" y="406"/>
                  </a:lnTo>
                  <a:lnTo>
                    <a:pt x="488" y="404"/>
                  </a:lnTo>
                  <a:lnTo>
                    <a:pt x="488" y="404"/>
                  </a:lnTo>
                  <a:lnTo>
                    <a:pt x="488" y="402"/>
                  </a:lnTo>
                  <a:lnTo>
                    <a:pt x="490" y="402"/>
                  </a:lnTo>
                  <a:lnTo>
                    <a:pt x="490" y="404"/>
                  </a:lnTo>
                  <a:lnTo>
                    <a:pt x="490" y="404"/>
                  </a:lnTo>
                  <a:lnTo>
                    <a:pt x="492" y="406"/>
                  </a:lnTo>
                  <a:lnTo>
                    <a:pt x="492" y="404"/>
                  </a:lnTo>
                  <a:lnTo>
                    <a:pt x="494" y="400"/>
                  </a:lnTo>
                  <a:lnTo>
                    <a:pt x="488" y="400"/>
                  </a:lnTo>
                  <a:lnTo>
                    <a:pt x="488" y="400"/>
                  </a:lnTo>
                  <a:lnTo>
                    <a:pt x="488" y="398"/>
                  </a:lnTo>
                  <a:lnTo>
                    <a:pt x="488" y="398"/>
                  </a:lnTo>
                  <a:lnTo>
                    <a:pt x="490" y="396"/>
                  </a:lnTo>
                  <a:lnTo>
                    <a:pt x="492" y="396"/>
                  </a:lnTo>
                  <a:lnTo>
                    <a:pt x="492" y="396"/>
                  </a:lnTo>
                  <a:lnTo>
                    <a:pt x="492" y="396"/>
                  </a:lnTo>
                  <a:close/>
                  <a:moveTo>
                    <a:pt x="449" y="336"/>
                  </a:moveTo>
                  <a:lnTo>
                    <a:pt x="449" y="334"/>
                  </a:lnTo>
                  <a:lnTo>
                    <a:pt x="447" y="334"/>
                  </a:lnTo>
                  <a:lnTo>
                    <a:pt x="447" y="334"/>
                  </a:lnTo>
                  <a:lnTo>
                    <a:pt x="447" y="334"/>
                  </a:lnTo>
                  <a:lnTo>
                    <a:pt x="445" y="332"/>
                  </a:lnTo>
                  <a:lnTo>
                    <a:pt x="443" y="334"/>
                  </a:lnTo>
                  <a:lnTo>
                    <a:pt x="443" y="336"/>
                  </a:lnTo>
                  <a:lnTo>
                    <a:pt x="445" y="341"/>
                  </a:lnTo>
                  <a:lnTo>
                    <a:pt x="445" y="338"/>
                  </a:lnTo>
                  <a:lnTo>
                    <a:pt x="447" y="336"/>
                  </a:lnTo>
                  <a:lnTo>
                    <a:pt x="447" y="336"/>
                  </a:lnTo>
                  <a:lnTo>
                    <a:pt x="447" y="336"/>
                  </a:lnTo>
                  <a:lnTo>
                    <a:pt x="449" y="338"/>
                  </a:lnTo>
                  <a:lnTo>
                    <a:pt x="449" y="338"/>
                  </a:lnTo>
                  <a:lnTo>
                    <a:pt x="451" y="338"/>
                  </a:lnTo>
                  <a:lnTo>
                    <a:pt x="449" y="338"/>
                  </a:lnTo>
                  <a:lnTo>
                    <a:pt x="449" y="336"/>
                  </a:lnTo>
                  <a:close/>
                  <a:moveTo>
                    <a:pt x="498" y="341"/>
                  </a:moveTo>
                  <a:lnTo>
                    <a:pt x="500" y="336"/>
                  </a:lnTo>
                  <a:lnTo>
                    <a:pt x="502" y="334"/>
                  </a:lnTo>
                  <a:lnTo>
                    <a:pt x="496" y="343"/>
                  </a:lnTo>
                  <a:lnTo>
                    <a:pt x="498" y="341"/>
                  </a:lnTo>
                  <a:close/>
                  <a:moveTo>
                    <a:pt x="412" y="388"/>
                  </a:moveTo>
                  <a:lnTo>
                    <a:pt x="412" y="388"/>
                  </a:lnTo>
                  <a:lnTo>
                    <a:pt x="412" y="388"/>
                  </a:lnTo>
                  <a:lnTo>
                    <a:pt x="412" y="388"/>
                  </a:lnTo>
                  <a:lnTo>
                    <a:pt x="410" y="388"/>
                  </a:lnTo>
                  <a:lnTo>
                    <a:pt x="410" y="388"/>
                  </a:lnTo>
                  <a:lnTo>
                    <a:pt x="410" y="388"/>
                  </a:lnTo>
                  <a:lnTo>
                    <a:pt x="410" y="390"/>
                  </a:lnTo>
                  <a:lnTo>
                    <a:pt x="412" y="390"/>
                  </a:lnTo>
                  <a:lnTo>
                    <a:pt x="412" y="390"/>
                  </a:lnTo>
                  <a:lnTo>
                    <a:pt x="412" y="390"/>
                  </a:lnTo>
                  <a:lnTo>
                    <a:pt x="412" y="390"/>
                  </a:lnTo>
                  <a:lnTo>
                    <a:pt x="412" y="390"/>
                  </a:lnTo>
                  <a:lnTo>
                    <a:pt x="414" y="388"/>
                  </a:lnTo>
                  <a:lnTo>
                    <a:pt x="414" y="388"/>
                  </a:lnTo>
                  <a:lnTo>
                    <a:pt x="412" y="388"/>
                  </a:lnTo>
                  <a:lnTo>
                    <a:pt x="412" y="388"/>
                  </a:lnTo>
                  <a:close/>
                  <a:moveTo>
                    <a:pt x="504" y="308"/>
                  </a:moveTo>
                  <a:lnTo>
                    <a:pt x="502" y="306"/>
                  </a:lnTo>
                  <a:lnTo>
                    <a:pt x="502" y="304"/>
                  </a:lnTo>
                  <a:lnTo>
                    <a:pt x="500" y="302"/>
                  </a:lnTo>
                  <a:lnTo>
                    <a:pt x="498" y="300"/>
                  </a:lnTo>
                  <a:lnTo>
                    <a:pt x="500" y="302"/>
                  </a:lnTo>
                  <a:lnTo>
                    <a:pt x="502" y="302"/>
                  </a:lnTo>
                  <a:lnTo>
                    <a:pt x="502" y="306"/>
                  </a:lnTo>
                  <a:lnTo>
                    <a:pt x="502" y="308"/>
                  </a:lnTo>
                  <a:lnTo>
                    <a:pt x="502" y="308"/>
                  </a:lnTo>
                  <a:lnTo>
                    <a:pt x="504" y="310"/>
                  </a:lnTo>
                  <a:lnTo>
                    <a:pt x="504" y="312"/>
                  </a:lnTo>
                  <a:lnTo>
                    <a:pt x="504" y="314"/>
                  </a:lnTo>
                  <a:lnTo>
                    <a:pt x="504" y="316"/>
                  </a:lnTo>
                  <a:lnTo>
                    <a:pt x="506" y="320"/>
                  </a:lnTo>
                  <a:lnTo>
                    <a:pt x="504" y="322"/>
                  </a:lnTo>
                  <a:lnTo>
                    <a:pt x="502" y="328"/>
                  </a:lnTo>
                  <a:lnTo>
                    <a:pt x="502" y="328"/>
                  </a:lnTo>
                  <a:lnTo>
                    <a:pt x="504" y="330"/>
                  </a:lnTo>
                  <a:lnTo>
                    <a:pt x="504" y="330"/>
                  </a:lnTo>
                  <a:lnTo>
                    <a:pt x="504" y="330"/>
                  </a:lnTo>
                  <a:lnTo>
                    <a:pt x="506" y="326"/>
                  </a:lnTo>
                  <a:lnTo>
                    <a:pt x="506" y="324"/>
                  </a:lnTo>
                  <a:lnTo>
                    <a:pt x="506" y="314"/>
                  </a:lnTo>
                  <a:lnTo>
                    <a:pt x="504" y="308"/>
                  </a:lnTo>
                  <a:close/>
                  <a:moveTo>
                    <a:pt x="371" y="412"/>
                  </a:moveTo>
                  <a:lnTo>
                    <a:pt x="369" y="412"/>
                  </a:lnTo>
                  <a:lnTo>
                    <a:pt x="369" y="412"/>
                  </a:lnTo>
                  <a:lnTo>
                    <a:pt x="369" y="412"/>
                  </a:lnTo>
                  <a:lnTo>
                    <a:pt x="369" y="414"/>
                  </a:lnTo>
                  <a:lnTo>
                    <a:pt x="369" y="414"/>
                  </a:lnTo>
                  <a:lnTo>
                    <a:pt x="367" y="414"/>
                  </a:lnTo>
                  <a:lnTo>
                    <a:pt x="365" y="416"/>
                  </a:lnTo>
                  <a:lnTo>
                    <a:pt x="365" y="416"/>
                  </a:lnTo>
                  <a:lnTo>
                    <a:pt x="365" y="416"/>
                  </a:lnTo>
                  <a:lnTo>
                    <a:pt x="371" y="414"/>
                  </a:lnTo>
                  <a:lnTo>
                    <a:pt x="371" y="414"/>
                  </a:lnTo>
                  <a:lnTo>
                    <a:pt x="371" y="412"/>
                  </a:lnTo>
                  <a:close/>
                  <a:moveTo>
                    <a:pt x="406" y="394"/>
                  </a:moveTo>
                  <a:lnTo>
                    <a:pt x="404" y="394"/>
                  </a:lnTo>
                  <a:lnTo>
                    <a:pt x="404" y="396"/>
                  </a:lnTo>
                  <a:lnTo>
                    <a:pt x="402" y="398"/>
                  </a:lnTo>
                  <a:lnTo>
                    <a:pt x="399" y="398"/>
                  </a:lnTo>
                  <a:lnTo>
                    <a:pt x="399" y="400"/>
                  </a:lnTo>
                  <a:lnTo>
                    <a:pt x="399" y="400"/>
                  </a:lnTo>
                  <a:lnTo>
                    <a:pt x="399" y="400"/>
                  </a:lnTo>
                  <a:lnTo>
                    <a:pt x="404" y="398"/>
                  </a:lnTo>
                  <a:lnTo>
                    <a:pt x="406" y="396"/>
                  </a:lnTo>
                  <a:lnTo>
                    <a:pt x="406" y="396"/>
                  </a:lnTo>
                  <a:lnTo>
                    <a:pt x="406" y="394"/>
                  </a:lnTo>
                  <a:close/>
                  <a:moveTo>
                    <a:pt x="408" y="392"/>
                  </a:moveTo>
                  <a:lnTo>
                    <a:pt x="408" y="392"/>
                  </a:lnTo>
                  <a:lnTo>
                    <a:pt x="408" y="394"/>
                  </a:lnTo>
                  <a:lnTo>
                    <a:pt x="408" y="394"/>
                  </a:lnTo>
                  <a:lnTo>
                    <a:pt x="410" y="392"/>
                  </a:lnTo>
                  <a:lnTo>
                    <a:pt x="410" y="392"/>
                  </a:lnTo>
                  <a:lnTo>
                    <a:pt x="408" y="392"/>
                  </a:lnTo>
                  <a:lnTo>
                    <a:pt x="408" y="392"/>
                  </a:lnTo>
                  <a:close/>
                  <a:moveTo>
                    <a:pt x="375" y="416"/>
                  </a:moveTo>
                  <a:lnTo>
                    <a:pt x="375" y="416"/>
                  </a:lnTo>
                  <a:lnTo>
                    <a:pt x="373" y="418"/>
                  </a:lnTo>
                  <a:lnTo>
                    <a:pt x="373" y="418"/>
                  </a:lnTo>
                  <a:lnTo>
                    <a:pt x="371" y="420"/>
                  </a:lnTo>
                  <a:lnTo>
                    <a:pt x="377" y="418"/>
                  </a:lnTo>
                  <a:lnTo>
                    <a:pt x="377" y="416"/>
                  </a:lnTo>
                  <a:lnTo>
                    <a:pt x="375" y="416"/>
                  </a:lnTo>
                  <a:close/>
                  <a:moveTo>
                    <a:pt x="393" y="373"/>
                  </a:moveTo>
                  <a:lnTo>
                    <a:pt x="393" y="373"/>
                  </a:lnTo>
                  <a:lnTo>
                    <a:pt x="393" y="375"/>
                  </a:lnTo>
                  <a:lnTo>
                    <a:pt x="395" y="375"/>
                  </a:lnTo>
                  <a:lnTo>
                    <a:pt x="395" y="375"/>
                  </a:lnTo>
                  <a:lnTo>
                    <a:pt x="395" y="373"/>
                  </a:lnTo>
                  <a:lnTo>
                    <a:pt x="395" y="375"/>
                  </a:lnTo>
                  <a:lnTo>
                    <a:pt x="397" y="375"/>
                  </a:lnTo>
                  <a:lnTo>
                    <a:pt x="397" y="375"/>
                  </a:lnTo>
                  <a:lnTo>
                    <a:pt x="397" y="375"/>
                  </a:lnTo>
                  <a:lnTo>
                    <a:pt x="399" y="375"/>
                  </a:lnTo>
                  <a:lnTo>
                    <a:pt x="399" y="375"/>
                  </a:lnTo>
                  <a:lnTo>
                    <a:pt x="399" y="375"/>
                  </a:lnTo>
                  <a:lnTo>
                    <a:pt x="399" y="375"/>
                  </a:lnTo>
                  <a:lnTo>
                    <a:pt x="399" y="375"/>
                  </a:lnTo>
                  <a:lnTo>
                    <a:pt x="399" y="375"/>
                  </a:lnTo>
                  <a:lnTo>
                    <a:pt x="399" y="375"/>
                  </a:lnTo>
                  <a:lnTo>
                    <a:pt x="399" y="373"/>
                  </a:lnTo>
                  <a:lnTo>
                    <a:pt x="399" y="373"/>
                  </a:lnTo>
                  <a:lnTo>
                    <a:pt x="399" y="373"/>
                  </a:lnTo>
                  <a:lnTo>
                    <a:pt x="399" y="375"/>
                  </a:lnTo>
                  <a:lnTo>
                    <a:pt x="397" y="375"/>
                  </a:lnTo>
                  <a:lnTo>
                    <a:pt x="397" y="375"/>
                  </a:lnTo>
                  <a:lnTo>
                    <a:pt x="397" y="373"/>
                  </a:lnTo>
                  <a:lnTo>
                    <a:pt x="395" y="373"/>
                  </a:lnTo>
                  <a:lnTo>
                    <a:pt x="397" y="373"/>
                  </a:lnTo>
                  <a:lnTo>
                    <a:pt x="397" y="373"/>
                  </a:lnTo>
                  <a:lnTo>
                    <a:pt x="397" y="371"/>
                  </a:lnTo>
                  <a:lnTo>
                    <a:pt x="395" y="371"/>
                  </a:lnTo>
                  <a:lnTo>
                    <a:pt x="395" y="371"/>
                  </a:lnTo>
                  <a:lnTo>
                    <a:pt x="393" y="371"/>
                  </a:lnTo>
                  <a:lnTo>
                    <a:pt x="393" y="371"/>
                  </a:lnTo>
                  <a:lnTo>
                    <a:pt x="393" y="369"/>
                  </a:lnTo>
                  <a:lnTo>
                    <a:pt x="391" y="369"/>
                  </a:lnTo>
                  <a:lnTo>
                    <a:pt x="389" y="369"/>
                  </a:lnTo>
                  <a:lnTo>
                    <a:pt x="389" y="369"/>
                  </a:lnTo>
                  <a:lnTo>
                    <a:pt x="387" y="369"/>
                  </a:lnTo>
                  <a:lnTo>
                    <a:pt x="387" y="371"/>
                  </a:lnTo>
                  <a:lnTo>
                    <a:pt x="387" y="371"/>
                  </a:lnTo>
                  <a:lnTo>
                    <a:pt x="389" y="373"/>
                  </a:lnTo>
                  <a:lnTo>
                    <a:pt x="391" y="373"/>
                  </a:lnTo>
                  <a:lnTo>
                    <a:pt x="391" y="373"/>
                  </a:lnTo>
                  <a:lnTo>
                    <a:pt x="393" y="373"/>
                  </a:lnTo>
                  <a:lnTo>
                    <a:pt x="393" y="373"/>
                  </a:lnTo>
                  <a:lnTo>
                    <a:pt x="393" y="373"/>
                  </a:lnTo>
                  <a:lnTo>
                    <a:pt x="393" y="373"/>
                  </a:lnTo>
                  <a:close/>
                  <a:moveTo>
                    <a:pt x="500" y="322"/>
                  </a:moveTo>
                  <a:lnTo>
                    <a:pt x="502" y="322"/>
                  </a:lnTo>
                  <a:lnTo>
                    <a:pt x="502" y="322"/>
                  </a:lnTo>
                  <a:lnTo>
                    <a:pt x="500" y="322"/>
                  </a:lnTo>
                  <a:close/>
                  <a:moveTo>
                    <a:pt x="498" y="320"/>
                  </a:moveTo>
                  <a:lnTo>
                    <a:pt x="498" y="320"/>
                  </a:lnTo>
                  <a:lnTo>
                    <a:pt x="496" y="320"/>
                  </a:lnTo>
                  <a:lnTo>
                    <a:pt x="496" y="322"/>
                  </a:lnTo>
                  <a:lnTo>
                    <a:pt x="496" y="322"/>
                  </a:lnTo>
                  <a:lnTo>
                    <a:pt x="498" y="320"/>
                  </a:lnTo>
                  <a:lnTo>
                    <a:pt x="498" y="320"/>
                  </a:lnTo>
                  <a:close/>
                  <a:moveTo>
                    <a:pt x="498" y="318"/>
                  </a:moveTo>
                  <a:lnTo>
                    <a:pt x="500" y="318"/>
                  </a:lnTo>
                  <a:lnTo>
                    <a:pt x="500" y="318"/>
                  </a:lnTo>
                  <a:lnTo>
                    <a:pt x="498" y="318"/>
                  </a:lnTo>
                  <a:lnTo>
                    <a:pt x="498" y="320"/>
                  </a:lnTo>
                  <a:lnTo>
                    <a:pt x="498" y="320"/>
                  </a:lnTo>
                  <a:lnTo>
                    <a:pt x="498" y="320"/>
                  </a:lnTo>
                  <a:lnTo>
                    <a:pt x="498" y="318"/>
                  </a:lnTo>
                  <a:close/>
                  <a:moveTo>
                    <a:pt x="500" y="318"/>
                  </a:moveTo>
                  <a:lnTo>
                    <a:pt x="500" y="318"/>
                  </a:lnTo>
                  <a:lnTo>
                    <a:pt x="500" y="320"/>
                  </a:lnTo>
                  <a:lnTo>
                    <a:pt x="500" y="320"/>
                  </a:lnTo>
                  <a:lnTo>
                    <a:pt x="500" y="318"/>
                  </a:lnTo>
                  <a:close/>
                  <a:moveTo>
                    <a:pt x="440" y="345"/>
                  </a:moveTo>
                  <a:lnTo>
                    <a:pt x="443" y="345"/>
                  </a:lnTo>
                  <a:lnTo>
                    <a:pt x="443" y="345"/>
                  </a:lnTo>
                  <a:lnTo>
                    <a:pt x="443" y="345"/>
                  </a:lnTo>
                  <a:lnTo>
                    <a:pt x="443" y="345"/>
                  </a:lnTo>
                  <a:lnTo>
                    <a:pt x="443" y="345"/>
                  </a:lnTo>
                  <a:lnTo>
                    <a:pt x="443" y="345"/>
                  </a:lnTo>
                  <a:lnTo>
                    <a:pt x="443" y="345"/>
                  </a:lnTo>
                  <a:lnTo>
                    <a:pt x="440" y="343"/>
                  </a:lnTo>
                  <a:lnTo>
                    <a:pt x="440" y="343"/>
                  </a:lnTo>
                  <a:lnTo>
                    <a:pt x="440" y="343"/>
                  </a:lnTo>
                  <a:lnTo>
                    <a:pt x="440" y="343"/>
                  </a:lnTo>
                  <a:lnTo>
                    <a:pt x="440" y="345"/>
                  </a:lnTo>
                  <a:lnTo>
                    <a:pt x="440" y="345"/>
                  </a:lnTo>
                  <a:lnTo>
                    <a:pt x="440" y="345"/>
                  </a:lnTo>
                  <a:lnTo>
                    <a:pt x="440" y="345"/>
                  </a:lnTo>
                  <a:lnTo>
                    <a:pt x="440" y="345"/>
                  </a:lnTo>
                  <a:lnTo>
                    <a:pt x="440" y="345"/>
                  </a:lnTo>
                  <a:lnTo>
                    <a:pt x="440" y="345"/>
                  </a:lnTo>
                  <a:close/>
                  <a:moveTo>
                    <a:pt x="492" y="328"/>
                  </a:moveTo>
                  <a:lnTo>
                    <a:pt x="492" y="328"/>
                  </a:lnTo>
                  <a:lnTo>
                    <a:pt x="492" y="326"/>
                  </a:lnTo>
                  <a:lnTo>
                    <a:pt x="492" y="326"/>
                  </a:lnTo>
                  <a:lnTo>
                    <a:pt x="492" y="328"/>
                  </a:lnTo>
                  <a:lnTo>
                    <a:pt x="492" y="330"/>
                  </a:lnTo>
                  <a:lnTo>
                    <a:pt x="492" y="330"/>
                  </a:lnTo>
                  <a:lnTo>
                    <a:pt x="492" y="328"/>
                  </a:lnTo>
                  <a:close/>
                  <a:moveTo>
                    <a:pt x="467" y="314"/>
                  </a:moveTo>
                  <a:lnTo>
                    <a:pt x="467" y="312"/>
                  </a:lnTo>
                  <a:lnTo>
                    <a:pt x="465" y="312"/>
                  </a:lnTo>
                  <a:lnTo>
                    <a:pt x="465" y="314"/>
                  </a:lnTo>
                  <a:lnTo>
                    <a:pt x="463" y="316"/>
                  </a:lnTo>
                  <a:lnTo>
                    <a:pt x="463" y="316"/>
                  </a:lnTo>
                  <a:lnTo>
                    <a:pt x="463" y="316"/>
                  </a:lnTo>
                  <a:lnTo>
                    <a:pt x="465" y="316"/>
                  </a:lnTo>
                  <a:lnTo>
                    <a:pt x="465" y="314"/>
                  </a:lnTo>
                  <a:lnTo>
                    <a:pt x="465" y="314"/>
                  </a:lnTo>
                  <a:lnTo>
                    <a:pt x="467" y="314"/>
                  </a:lnTo>
                  <a:close/>
                </a:path>
              </a:pathLst>
            </a:custGeom>
            <a:solidFill>
              <a:schemeClr val="accent1">
                <a:lumMod val="60000"/>
                <a:lumOff val="40000"/>
              </a:schemeClr>
            </a:solidFill>
            <a:ln w="3175" cap="rnd">
              <a:solidFill>
                <a:schemeClr val="bg1"/>
              </a:solidFill>
              <a:prstDash val="solid"/>
              <a:round/>
              <a:headEnd/>
              <a:tailEnd/>
            </a:ln>
          </p:spPr>
          <p:txBody>
            <a:bodyPr vert="horz" wrap="square" lIns="144000" tIns="0" rIns="0" bIns="240000" numCol="1"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LA</a:t>
              </a:r>
            </a:p>
          </p:txBody>
        </p:sp>
        <p:sp>
          <p:nvSpPr>
            <p:cNvPr id="37" name="Freeform 38">
              <a:extLst>
                <a:ext uri="{FF2B5EF4-FFF2-40B4-BE49-F238E27FC236}">
                  <a16:creationId xmlns:a16="http://schemas.microsoft.com/office/drawing/2014/main" id="{8A481FE4-87C2-41CD-BEAE-C14D69A09520}"/>
                </a:ext>
              </a:extLst>
            </p:cNvPr>
            <p:cNvSpPr>
              <a:spLocks noEditPoints="1"/>
            </p:cNvSpPr>
            <p:nvPr/>
          </p:nvSpPr>
          <p:spPr bwMode="auto">
            <a:xfrm>
              <a:off x="3639" y="1125"/>
              <a:ext cx="641" cy="330"/>
            </a:xfrm>
            <a:custGeom>
              <a:avLst/>
              <a:gdLst>
                <a:gd name="T0" fmla="*/ 624 w 641"/>
                <a:gd name="T1" fmla="*/ 131 h 330"/>
                <a:gd name="T2" fmla="*/ 616 w 641"/>
                <a:gd name="T3" fmla="*/ 125 h 330"/>
                <a:gd name="T4" fmla="*/ 606 w 641"/>
                <a:gd name="T5" fmla="*/ 117 h 330"/>
                <a:gd name="T6" fmla="*/ 596 w 641"/>
                <a:gd name="T7" fmla="*/ 103 h 330"/>
                <a:gd name="T8" fmla="*/ 590 w 641"/>
                <a:gd name="T9" fmla="*/ 94 h 330"/>
                <a:gd name="T10" fmla="*/ 573 w 641"/>
                <a:gd name="T11" fmla="*/ 76 h 330"/>
                <a:gd name="T12" fmla="*/ 575 w 641"/>
                <a:gd name="T13" fmla="*/ 70 h 330"/>
                <a:gd name="T14" fmla="*/ 577 w 641"/>
                <a:gd name="T15" fmla="*/ 66 h 330"/>
                <a:gd name="T16" fmla="*/ 573 w 641"/>
                <a:gd name="T17" fmla="*/ 51 h 330"/>
                <a:gd name="T18" fmla="*/ 547 w 641"/>
                <a:gd name="T19" fmla="*/ 31 h 330"/>
                <a:gd name="T20" fmla="*/ 530 w 641"/>
                <a:gd name="T21" fmla="*/ 25 h 330"/>
                <a:gd name="T22" fmla="*/ 516 w 641"/>
                <a:gd name="T23" fmla="*/ 35 h 330"/>
                <a:gd name="T24" fmla="*/ 499 w 641"/>
                <a:gd name="T25" fmla="*/ 33 h 330"/>
                <a:gd name="T26" fmla="*/ 481 w 641"/>
                <a:gd name="T27" fmla="*/ 37 h 330"/>
                <a:gd name="T28" fmla="*/ 456 w 641"/>
                <a:gd name="T29" fmla="*/ 29 h 330"/>
                <a:gd name="T30" fmla="*/ 426 w 641"/>
                <a:gd name="T31" fmla="*/ 19 h 330"/>
                <a:gd name="T32" fmla="*/ 413 w 641"/>
                <a:gd name="T33" fmla="*/ 6 h 330"/>
                <a:gd name="T34" fmla="*/ 385 w 641"/>
                <a:gd name="T35" fmla="*/ 2 h 330"/>
                <a:gd name="T36" fmla="*/ 370 w 641"/>
                <a:gd name="T37" fmla="*/ 10 h 330"/>
                <a:gd name="T38" fmla="*/ 379 w 641"/>
                <a:gd name="T39" fmla="*/ 27 h 330"/>
                <a:gd name="T40" fmla="*/ 364 w 641"/>
                <a:gd name="T41" fmla="*/ 41 h 330"/>
                <a:gd name="T42" fmla="*/ 327 w 641"/>
                <a:gd name="T43" fmla="*/ 55 h 330"/>
                <a:gd name="T44" fmla="*/ 321 w 641"/>
                <a:gd name="T45" fmla="*/ 82 h 330"/>
                <a:gd name="T46" fmla="*/ 305 w 641"/>
                <a:gd name="T47" fmla="*/ 103 h 330"/>
                <a:gd name="T48" fmla="*/ 297 w 641"/>
                <a:gd name="T49" fmla="*/ 117 h 330"/>
                <a:gd name="T50" fmla="*/ 286 w 641"/>
                <a:gd name="T51" fmla="*/ 139 h 330"/>
                <a:gd name="T52" fmla="*/ 264 w 641"/>
                <a:gd name="T53" fmla="*/ 127 h 330"/>
                <a:gd name="T54" fmla="*/ 260 w 641"/>
                <a:gd name="T55" fmla="*/ 123 h 330"/>
                <a:gd name="T56" fmla="*/ 250 w 641"/>
                <a:gd name="T57" fmla="*/ 127 h 330"/>
                <a:gd name="T58" fmla="*/ 245 w 641"/>
                <a:gd name="T59" fmla="*/ 148 h 330"/>
                <a:gd name="T60" fmla="*/ 237 w 641"/>
                <a:gd name="T61" fmla="*/ 152 h 330"/>
                <a:gd name="T62" fmla="*/ 213 w 641"/>
                <a:gd name="T63" fmla="*/ 152 h 330"/>
                <a:gd name="T64" fmla="*/ 196 w 641"/>
                <a:gd name="T65" fmla="*/ 168 h 330"/>
                <a:gd name="T66" fmla="*/ 184 w 641"/>
                <a:gd name="T67" fmla="*/ 162 h 330"/>
                <a:gd name="T68" fmla="*/ 155 w 641"/>
                <a:gd name="T69" fmla="*/ 158 h 330"/>
                <a:gd name="T70" fmla="*/ 155 w 641"/>
                <a:gd name="T71" fmla="*/ 164 h 330"/>
                <a:gd name="T72" fmla="*/ 145 w 641"/>
                <a:gd name="T73" fmla="*/ 164 h 330"/>
                <a:gd name="T74" fmla="*/ 129 w 641"/>
                <a:gd name="T75" fmla="*/ 162 h 330"/>
                <a:gd name="T76" fmla="*/ 119 w 641"/>
                <a:gd name="T77" fmla="*/ 176 h 330"/>
                <a:gd name="T78" fmla="*/ 112 w 641"/>
                <a:gd name="T79" fmla="*/ 201 h 330"/>
                <a:gd name="T80" fmla="*/ 88 w 641"/>
                <a:gd name="T81" fmla="*/ 221 h 330"/>
                <a:gd name="T82" fmla="*/ 92 w 641"/>
                <a:gd name="T83" fmla="*/ 252 h 330"/>
                <a:gd name="T84" fmla="*/ 37 w 641"/>
                <a:gd name="T85" fmla="*/ 252 h 330"/>
                <a:gd name="T86" fmla="*/ 37 w 641"/>
                <a:gd name="T87" fmla="*/ 285 h 330"/>
                <a:gd name="T88" fmla="*/ 32 w 641"/>
                <a:gd name="T89" fmla="*/ 310 h 330"/>
                <a:gd name="T90" fmla="*/ 16 w 641"/>
                <a:gd name="T91" fmla="*/ 316 h 330"/>
                <a:gd name="T92" fmla="*/ 104 w 641"/>
                <a:gd name="T93" fmla="*/ 320 h 330"/>
                <a:gd name="T94" fmla="*/ 129 w 641"/>
                <a:gd name="T95" fmla="*/ 295 h 330"/>
                <a:gd name="T96" fmla="*/ 149 w 641"/>
                <a:gd name="T97" fmla="*/ 299 h 330"/>
                <a:gd name="T98" fmla="*/ 215 w 641"/>
                <a:gd name="T99" fmla="*/ 291 h 330"/>
                <a:gd name="T100" fmla="*/ 264 w 641"/>
                <a:gd name="T101" fmla="*/ 283 h 330"/>
                <a:gd name="T102" fmla="*/ 407 w 641"/>
                <a:gd name="T103" fmla="*/ 271 h 330"/>
                <a:gd name="T104" fmla="*/ 510 w 641"/>
                <a:gd name="T105" fmla="*/ 256 h 330"/>
                <a:gd name="T106" fmla="*/ 545 w 641"/>
                <a:gd name="T107" fmla="*/ 236 h 330"/>
                <a:gd name="T108" fmla="*/ 557 w 641"/>
                <a:gd name="T109" fmla="*/ 228 h 330"/>
                <a:gd name="T110" fmla="*/ 575 w 641"/>
                <a:gd name="T111" fmla="*/ 213 h 330"/>
                <a:gd name="T112" fmla="*/ 577 w 641"/>
                <a:gd name="T113" fmla="*/ 203 h 330"/>
                <a:gd name="T114" fmla="*/ 583 w 641"/>
                <a:gd name="T115" fmla="*/ 189 h 330"/>
                <a:gd name="T116" fmla="*/ 631 w 641"/>
                <a:gd name="T117" fmla="*/ 146 h 330"/>
                <a:gd name="T118" fmla="*/ 8 w 641"/>
                <a:gd name="T119" fmla="*/ 3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1" h="330">
                  <a:moveTo>
                    <a:pt x="639" y="133"/>
                  </a:moveTo>
                  <a:lnTo>
                    <a:pt x="639" y="133"/>
                  </a:lnTo>
                  <a:lnTo>
                    <a:pt x="635" y="135"/>
                  </a:lnTo>
                  <a:lnTo>
                    <a:pt x="635" y="135"/>
                  </a:lnTo>
                  <a:lnTo>
                    <a:pt x="626" y="133"/>
                  </a:lnTo>
                  <a:lnTo>
                    <a:pt x="626" y="133"/>
                  </a:lnTo>
                  <a:lnTo>
                    <a:pt x="624" y="133"/>
                  </a:lnTo>
                  <a:lnTo>
                    <a:pt x="624" y="131"/>
                  </a:lnTo>
                  <a:lnTo>
                    <a:pt x="624" y="131"/>
                  </a:lnTo>
                  <a:lnTo>
                    <a:pt x="624" y="131"/>
                  </a:lnTo>
                  <a:lnTo>
                    <a:pt x="624" y="131"/>
                  </a:lnTo>
                  <a:lnTo>
                    <a:pt x="624" y="129"/>
                  </a:lnTo>
                  <a:lnTo>
                    <a:pt x="624" y="129"/>
                  </a:lnTo>
                  <a:lnTo>
                    <a:pt x="620" y="127"/>
                  </a:lnTo>
                  <a:lnTo>
                    <a:pt x="620" y="127"/>
                  </a:lnTo>
                  <a:lnTo>
                    <a:pt x="620" y="127"/>
                  </a:lnTo>
                  <a:lnTo>
                    <a:pt x="618" y="127"/>
                  </a:lnTo>
                  <a:lnTo>
                    <a:pt x="618" y="127"/>
                  </a:lnTo>
                  <a:lnTo>
                    <a:pt x="616" y="125"/>
                  </a:lnTo>
                  <a:lnTo>
                    <a:pt x="616" y="125"/>
                  </a:lnTo>
                  <a:lnTo>
                    <a:pt x="616" y="125"/>
                  </a:lnTo>
                  <a:lnTo>
                    <a:pt x="614" y="125"/>
                  </a:lnTo>
                  <a:lnTo>
                    <a:pt x="610" y="123"/>
                  </a:lnTo>
                  <a:lnTo>
                    <a:pt x="610" y="123"/>
                  </a:lnTo>
                  <a:lnTo>
                    <a:pt x="610" y="123"/>
                  </a:lnTo>
                  <a:lnTo>
                    <a:pt x="610" y="121"/>
                  </a:lnTo>
                  <a:lnTo>
                    <a:pt x="608" y="119"/>
                  </a:lnTo>
                  <a:lnTo>
                    <a:pt x="608" y="117"/>
                  </a:lnTo>
                  <a:lnTo>
                    <a:pt x="608" y="117"/>
                  </a:lnTo>
                  <a:lnTo>
                    <a:pt x="606" y="117"/>
                  </a:lnTo>
                  <a:lnTo>
                    <a:pt x="606" y="115"/>
                  </a:lnTo>
                  <a:lnTo>
                    <a:pt x="598" y="111"/>
                  </a:lnTo>
                  <a:lnTo>
                    <a:pt x="598" y="109"/>
                  </a:lnTo>
                  <a:lnTo>
                    <a:pt x="598" y="109"/>
                  </a:lnTo>
                  <a:lnTo>
                    <a:pt x="598" y="109"/>
                  </a:lnTo>
                  <a:lnTo>
                    <a:pt x="598" y="105"/>
                  </a:lnTo>
                  <a:lnTo>
                    <a:pt x="596" y="105"/>
                  </a:lnTo>
                  <a:lnTo>
                    <a:pt x="596" y="103"/>
                  </a:lnTo>
                  <a:lnTo>
                    <a:pt x="596" y="103"/>
                  </a:lnTo>
                  <a:lnTo>
                    <a:pt x="596" y="103"/>
                  </a:lnTo>
                  <a:lnTo>
                    <a:pt x="594" y="103"/>
                  </a:lnTo>
                  <a:lnTo>
                    <a:pt x="590" y="101"/>
                  </a:lnTo>
                  <a:lnTo>
                    <a:pt x="590" y="99"/>
                  </a:lnTo>
                  <a:lnTo>
                    <a:pt x="590" y="99"/>
                  </a:lnTo>
                  <a:lnTo>
                    <a:pt x="590" y="99"/>
                  </a:lnTo>
                  <a:lnTo>
                    <a:pt x="590" y="96"/>
                  </a:lnTo>
                  <a:lnTo>
                    <a:pt x="592" y="96"/>
                  </a:lnTo>
                  <a:lnTo>
                    <a:pt x="592" y="96"/>
                  </a:lnTo>
                  <a:lnTo>
                    <a:pt x="590" y="94"/>
                  </a:lnTo>
                  <a:lnTo>
                    <a:pt x="590" y="94"/>
                  </a:lnTo>
                  <a:lnTo>
                    <a:pt x="590" y="94"/>
                  </a:lnTo>
                  <a:lnTo>
                    <a:pt x="590" y="94"/>
                  </a:lnTo>
                  <a:lnTo>
                    <a:pt x="583" y="90"/>
                  </a:lnTo>
                  <a:lnTo>
                    <a:pt x="583" y="90"/>
                  </a:lnTo>
                  <a:lnTo>
                    <a:pt x="583" y="88"/>
                  </a:lnTo>
                  <a:lnTo>
                    <a:pt x="581" y="86"/>
                  </a:lnTo>
                  <a:lnTo>
                    <a:pt x="581" y="86"/>
                  </a:lnTo>
                  <a:lnTo>
                    <a:pt x="573" y="78"/>
                  </a:lnTo>
                  <a:lnTo>
                    <a:pt x="573" y="78"/>
                  </a:lnTo>
                  <a:lnTo>
                    <a:pt x="573" y="76"/>
                  </a:lnTo>
                  <a:lnTo>
                    <a:pt x="573" y="76"/>
                  </a:lnTo>
                  <a:lnTo>
                    <a:pt x="573" y="76"/>
                  </a:lnTo>
                  <a:lnTo>
                    <a:pt x="573" y="76"/>
                  </a:lnTo>
                  <a:lnTo>
                    <a:pt x="573" y="76"/>
                  </a:lnTo>
                  <a:lnTo>
                    <a:pt x="575" y="74"/>
                  </a:lnTo>
                  <a:lnTo>
                    <a:pt x="575" y="74"/>
                  </a:lnTo>
                  <a:lnTo>
                    <a:pt x="575" y="72"/>
                  </a:lnTo>
                  <a:lnTo>
                    <a:pt x="575" y="72"/>
                  </a:lnTo>
                  <a:lnTo>
                    <a:pt x="575" y="72"/>
                  </a:lnTo>
                  <a:lnTo>
                    <a:pt x="575" y="70"/>
                  </a:lnTo>
                  <a:lnTo>
                    <a:pt x="575" y="70"/>
                  </a:lnTo>
                  <a:lnTo>
                    <a:pt x="575" y="70"/>
                  </a:lnTo>
                  <a:lnTo>
                    <a:pt x="575" y="68"/>
                  </a:lnTo>
                  <a:lnTo>
                    <a:pt x="575" y="68"/>
                  </a:lnTo>
                  <a:lnTo>
                    <a:pt x="577" y="68"/>
                  </a:lnTo>
                  <a:lnTo>
                    <a:pt x="577" y="68"/>
                  </a:lnTo>
                  <a:lnTo>
                    <a:pt x="577" y="68"/>
                  </a:lnTo>
                  <a:lnTo>
                    <a:pt x="577" y="68"/>
                  </a:lnTo>
                  <a:lnTo>
                    <a:pt x="577" y="66"/>
                  </a:lnTo>
                  <a:lnTo>
                    <a:pt x="577" y="66"/>
                  </a:lnTo>
                  <a:lnTo>
                    <a:pt x="577" y="64"/>
                  </a:lnTo>
                  <a:lnTo>
                    <a:pt x="577" y="62"/>
                  </a:lnTo>
                  <a:lnTo>
                    <a:pt x="577" y="62"/>
                  </a:lnTo>
                  <a:lnTo>
                    <a:pt x="575" y="60"/>
                  </a:lnTo>
                  <a:lnTo>
                    <a:pt x="575" y="60"/>
                  </a:lnTo>
                  <a:lnTo>
                    <a:pt x="573" y="55"/>
                  </a:lnTo>
                  <a:lnTo>
                    <a:pt x="573" y="55"/>
                  </a:lnTo>
                  <a:lnTo>
                    <a:pt x="573" y="55"/>
                  </a:lnTo>
                  <a:lnTo>
                    <a:pt x="573" y="53"/>
                  </a:lnTo>
                  <a:lnTo>
                    <a:pt x="573" y="51"/>
                  </a:lnTo>
                  <a:lnTo>
                    <a:pt x="573" y="49"/>
                  </a:lnTo>
                  <a:lnTo>
                    <a:pt x="573" y="49"/>
                  </a:lnTo>
                  <a:lnTo>
                    <a:pt x="571" y="49"/>
                  </a:lnTo>
                  <a:lnTo>
                    <a:pt x="569" y="45"/>
                  </a:lnTo>
                  <a:lnTo>
                    <a:pt x="569" y="43"/>
                  </a:lnTo>
                  <a:lnTo>
                    <a:pt x="561" y="39"/>
                  </a:lnTo>
                  <a:lnTo>
                    <a:pt x="559" y="37"/>
                  </a:lnTo>
                  <a:lnTo>
                    <a:pt x="555" y="37"/>
                  </a:lnTo>
                  <a:lnTo>
                    <a:pt x="551" y="35"/>
                  </a:lnTo>
                  <a:lnTo>
                    <a:pt x="547" y="31"/>
                  </a:lnTo>
                  <a:lnTo>
                    <a:pt x="545" y="25"/>
                  </a:lnTo>
                  <a:lnTo>
                    <a:pt x="542" y="23"/>
                  </a:lnTo>
                  <a:lnTo>
                    <a:pt x="542" y="21"/>
                  </a:lnTo>
                  <a:lnTo>
                    <a:pt x="542" y="19"/>
                  </a:lnTo>
                  <a:lnTo>
                    <a:pt x="540" y="19"/>
                  </a:lnTo>
                  <a:lnTo>
                    <a:pt x="538" y="19"/>
                  </a:lnTo>
                  <a:lnTo>
                    <a:pt x="534" y="23"/>
                  </a:lnTo>
                  <a:lnTo>
                    <a:pt x="532" y="23"/>
                  </a:lnTo>
                  <a:lnTo>
                    <a:pt x="530" y="25"/>
                  </a:lnTo>
                  <a:lnTo>
                    <a:pt x="530" y="25"/>
                  </a:lnTo>
                  <a:lnTo>
                    <a:pt x="528" y="27"/>
                  </a:lnTo>
                  <a:lnTo>
                    <a:pt x="528" y="29"/>
                  </a:lnTo>
                  <a:lnTo>
                    <a:pt x="526" y="29"/>
                  </a:lnTo>
                  <a:lnTo>
                    <a:pt x="524" y="31"/>
                  </a:lnTo>
                  <a:lnTo>
                    <a:pt x="524" y="31"/>
                  </a:lnTo>
                  <a:lnTo>
                    <a:pt x="524" y="33"/>
                  </a:lnTo>
                  <a:lnTo>
                    <a:pt x="524" y="35"/>
                  </a:lnTo>
                  <a:lnTo>
                    <a:pt x="522" y="35"/>
                  </a:lnTo>
                  <a:lnTo>
                    <a:pt x="520" y="37"/>
                  </a:lnTo>
                  <a:lnTo>
                    <a:pt x="516" y="35"/>
                  </a:lnTo>
                  <a:lnTo>
                    <a:pt x="514" y="37"/>
                  </a:lnTo>
                  <a:lnTo>
                    <a:pt x="514" y="37"/>
                  </a:lnTo>
                  <a:lnTo>
                    <a:pt x="512" y="39"/>
                  </a:lnTo>
                  <a:lnTo>
                    <a:pt x="510" y="39"/>
                  </a:lnTo>
                  <a:lnTo>
                    <a:pt x="508" y="39"/>
                  </a:lnTo>
                  <a:lnTo>
                    <a:pt x="508" y="39"/>
                  </a:lnTo>
                  <a:lnTo>
                    <a:pt x="506" y="35"/>
                  </a:lnTo>
                  <a:lnTo>
                    <a:pt x="504" y="35"/>
                  </a:lnTo>
                  <a:lnTo>
                    <a:pt x="504" y="35"/>
                  </a:lnTo>
                  <a:lnTo>
                    <a:pt x="499" y="33"/>
                  </a:lnTo>
                  <a:lnTo>
                    <a:pt x="499" y="33"/>
                  </a:lnTo>
                  <a:lnTo>
                    <a:pt x="495" y="33"/>
                  </a:lnTo>
                  <a:lnTo>
                    <a:pt x="495" y="33"/>
                  </a:lnTo>
                  <a:lnTo>
                    <a:pt x="493" y="33"/>
                  </a:lnTo>
                  <a:lnTo>
                    <a:pt x="491" y="31"/>
                  </a:lnTo>
                  <a:lnTo>
                    <a:pt x="489" y="31"/>
                  </a:lnTo>
                  <a:lnTo>
                    <a:pt x="489" y="31"/>
                  </a:lnTo>
                  <a:lnTo>
                    <a:pt x="483" y="35"/>
                  </a:lnTo>
                  <a:lnTo>
                    <a:pt x="481" y="35"/>
                  </a:lnTo>
                  <a:lnTo>
                    <a:pt x="481" y="37"/>
                  </a:lnTo>
                  <a:lnTo>
                    <a:pt x="481" y="39"/>
                  </a:lnTo>
                  <a:lnTo>
                    <a:pt x="479" y="41"/>
                  </a:lnTo>
                  <a:lnTo>
                    <a:pt x="479" y="41"/>
                  </a:lnTo>
                  <a:lnTo>
                    <a:pt x="475" y="41"/>
                  </a:lnTo>
                  <a:lnTo>
                    <a:pt x="471" y="39"/>
                  </a:lnTo>
                  <a:lnTo>
                    <a:pt x="465" y="35"/>
                  </a:lnTo>
                  <a:lnTo>
                    <a:pt x="463" y="33"/>
                  </a:lnTo>
                  <a:lnTo>
                    <a:pt x="461" y="31"/>
                  </a:lnTo>
                  <a:lnTo>
                    <a:pt x="461" y="29"/>
                  </a:lnTo>
                  <a:lnTo>
                    <a:pt x="456" y="29"/>
                  </a:lnTo>
                  <a:lnTo>
                    <a:pt x="452" y="29"/>
                  </a:lnTo>
                  <a:lnTo>
                    <a:pt x="450" y="29"/>
                  </a:lnTo>
                  <a:lnTo>
                    <a:pt x="442" y="31"/>
                  </a:lnTo>
                  <a:lnTo>
                    <a:pt x="440" y="31"/>
                  </a:lnTo>
                  <a:lnTo>
                    <a:pt x="432" y="29"/>
                  </a:lnTo>
                  <a:lnTo>
                    <a:pt x="430" y="27"/>
                  </a:lnTo>
                  <a:lnTo>
                    <a:pt x="428" y="25"/>
                  </a:lnTo>
                  <a:lnTo>
                    <a:pt x="428" y="23"/>
                  </a:lnTo>
                  <a:lnTo>
                    <a:pt x="428" y="21"/>
                  </a:lnTo>
                  <a:lnTo>
                    <a:pt x="426" y="19"/>
                  </a:lnTo>
                  <a:lnTo>
                    <a:pt x="426" y="19"/>
                  </a:lnTo>
                  <a:lnTo>
                    <a:pt x="424" y="17"/>
                  </a:lnTo>
                  <a:lnTo>
                    <a:pt x="424" y="17"/>
                  </a:lnTo>
                  <a:lnTo>
                    <a:pt x="422" y="14"/>
                  </a:lnTo>
                  <a:lnTo>
                    <a:pt x="422" y="12"/>
                  </a:lnTo>
                  <a:lnTo>
                    <a:pt x="420" y="12"/>
                  </a:lnTo>
                  <a:lnTo>
                    <a:pt x="420" y="10"/>
                  </a:lnTo>
                  <a:lnTo>
                    <a:pt x="420" y="8"/>
                  </a:lnTo>
                  <a:lnTo>
                    <a:pt x="418" y="6"/>
                  </a:lnTo>
                  <a:lnTo>
                    <a:pt x="413" y="6"/>
                  </a:lnTo>
                  <a:lnTo>
                    <a:pt x="411" y="4"/>
                  </a:lnTo>
                  <a:lnTo>
                    <a:pt x="409" y="4"/>
                  </a:lnTo>
                  <a:lnTo>
                    <a:pt x="409" y="4"/>
                  </a:lnTo>
                  <a:lnTo>
                    <a:pt x="407" y="2"/>
                  </a:lnTo>
                  <a:lnTo>
                    <a:pt x="405" y="0"/>
                  </a:lnTo>
                  <a:lnTo>
                    <a:pt x="403" y="0"/>
                  </a:lnTo>
                  <a:lnTo>
                    <a:pt x="401" y="0"/>
                  </a:lnTo>
                  <a:lnTo>
                    <a:pt x="393" y="6"/>
                  </a:lnTo>
                  <a:lnTo>
                    <a:pt x="391" y="6"/>
                  </a:lnTo>
                  <a:lnTo>
                    <a:pt x="385" y="2"/>
                  </a:lnTo>
                  <a:lnTo>
                    <a:pt x="385" y="2"/>
                  </a:lnTo>
                  <a:lnTo>
                    <a:pt x="383" y="0"/>
                  </a:lnTo>
                  <a:lnTo>
                    <a:pt x="383" y="0"/>
                  </a:lnTo>
                  <a:lnTo>
                    <a:pt x="381" y="0"/>
                  </a:lnTo>
                  <a:lnTo>
                    <a:pt x="381" y="0"/>
                  </a:lnTo>
                  <a:lnTo>
                    <a:pt x="379" y="0"/>
                  </a:lnTo>
                  <a:lnTo>
                    <a:pt x="379" y="2"/>
                  </a:lnTo>
                  <a:lnTo>
                    <a:pt x="375" y="6"/>
                  </a:lnTo>
                  <a:lnTo>
                    <a:pt x="372" y="6"/>
                  </a:lnTo>
                  <a:lnTo>
                    <a:pt x="370" y="10"/>
                  </a:lnTo>
                  <a:lnTo>
                    <a:pt x="370" y="12"/>
                  </a:lnTo>
                  <a:lnTo>
                    <a:pt x="375" y="14"/>
                  </a:lnTo>
                  <a:lnTo>
                    <a:pt x="375" y="17"/>
                  </a:lnTo>
                  <a:lnTo>
                    <a:pt x="377" y="19"/>
                  </a:lnTo>
                  <a:lnTo>
                    <a:pt x="375" y="21"/>
                  </a:lnTo>
                  <a:lnTo>
                    <a:pt x="372" y="25"/>
                  </a:lnTo>
                  <a:lnTo>
                    <a:pt x="372" y="25"/>
                  </a:lnTo>
                  <a:lnTo>
                    <a:pt x="372" y="27"/>
                  </a:lnTo>
                  <a:lnTo>
                    <a:pt x="375" y="27"/>
                  </a:lnTo>
                  <a:lnTo>
                    <a:pt x="379" y="27"/>
                  </a:lnTo>
                  <a:lnTo>
                    <a:pt x="381" y="27"/>
                  </a:lnTo>
                  <a:lnTo>
                    <a:pt x="381" y="29"/>
                  </a:lnTo>
                  <a:lnTo>
                    <a:pt x="379" y="31"/>
                  </a:lnTo>
                  <a:lnTo>
                    <a:pt x="379" y="31"/>
                  </a:lnTo>
                  <a:lnTo>
                    <a:pt x="379" y="35"/>
                  </a:lnTo>
                  <a:lnTo>
                    <a:pt x="381" y="37"/>
                  </a:lnTo>
                  <a:lnTo>
                    <a:pt x="379" y="39"/>
                  </a:lnTo>
                  <a:lnTo>
                    <a:pt x="372" y="39"/>
                  </a:lnTo>
                  <a:lnTo>
                    <a:pt x="368" y="39"/>
                  </a:lnTo>
                  <a:lnTo>
                    <a:pt x="364" y="41"/>
                  </a:lnTo>
                  <a:lnTo>
                    <a:pt x="352" y="51"/>
                  </a:lnTo>
                  <a:lnTo>
                    <a:pt x="350" y="53"/>
                  </a:lnTo>
                  <a:lnTo>
                    <a:pt x="348" y="51"/>
                  </a:lnTo>
                  <a:lnTo>
                    <a:pt x="344" y="49"/>
                  </a:lnTo>
                  <a:lnTo>
                    <a:pt x="342" y="47"/>
                  </a:lnTo>
                  <a:lnTo>
                    <a:pt x="338" y="49"/>
                  </a:lnTo>
                  <a:lnTo>
                    <a:pt x="327" y="51"/>
                  </a:lnTo>
                  <a:lnTo>
                    <a:pt x="325" y="51"/>
                  </a:lnTo>
                  <a:lnTo>
                    <a:pt x="327" y="53"/>
                  </a:lnTo>
                  <a:lnTo>
                    <a:pt x="327" y="55"/>
                  </a:lnTo>
                  <a:lnTo>
                    <a:pt x="327" y="58"/>
                  </a:lnTo>
                  <a:lnTo>
                    <a:pt x="329" y="64"/>
                  </a:lnTo>
                  <a:lnTo>
                    <a:pt x="332" y="68"/>
                  </a:lnTo>
                  <a:lnTo>
                    <a:pt x="332" y="70"/>
                  </a:lnTo>
                  <a:lnTo>
                    <a:pt x="332" y="72"/>
                  </a:lnTo>
                  <a:lnTo>
                    <a:pt x="327" y="76"/>
                  </a:lnTo>
                  <a:lnTo>
                    <a:pt x="325" y="78"/>
                  </a:lnTo>
                  <a:lnTo>
                    <a:pt x="325" y="80"/>
                  </a:lnTo>
                  <a:lnTo>
                    <a:pt x="323" y="80"/>
                  </a:lnTo>
                  <a:lnTo>
                    <a:pt x="321" y="82"/>
                  </a:lnTo>
                  <a:lnTo>
                    <a:pt x="319" y="82"/>
                  </a:lnTo>
                  <a:lnTo>
                    <a:pt x="317" y="84"/>
                  </a:lnTo>
                  <a:lnTo>
                    <a:pt x="315" y="94"/>
                  </a:lnTo>
                  <a:lnTo>
                    <a:pt x="315" y="99"/>
                  </a:lnTo>
                  <a:lnTo>
                    <a:pt x="311" y="101"/>
                  </a:lnTo>
                  <a:lnTo>
                    <a:pt x="311" y="103"/>
                  </a:lnTo>
                  <a:lnTo>
                    <a:pt x="307" y="105"/>
                  </a:lnTo>
                  <a:lnTo>
                    <a:pt x="307" y="105"/>
                  </a:lnTo>
                  <a:lnTo>
                    <a:pt x="305" y="103"/>
                  </a:lnTo>
                  <a:lnTo>
                    <a:pt x="305" y="103"/>
                  </a:lnTo>
                  <a:lnTo>
                    <a:pt x="305" y="103"/>
                  </a:lnTo>
                  <a:lnTo>
                    <a:pt x="303" y="103"/>
                  </a:lnTo>
                  <a:lnTo>
                    <a:pt x="301" y="103"/>
                  </a:lnTo>
                  <a:lnTo>
                    <a:pt x="301" y="105"/>
                  </a:lnTo>
                  <a:lnTo>
                    <a:pt x="299" y="109"/>
                  </a:lnTo>
                  <a:lnTo>
                    <a:pt x="299" y="109"/>
                  </a:lnTo>
                  <a:lnTo>
                    <a:pt x="297" y="111"/>
                  </a:lnTo>
                  <a:lnTo>
                    <a:pt x="297" y="113"/>
                  </a:lnTo>
                  <a:lnTo>
                    <a:pt x="297" y="115"/>
                  </a:lnTo>
                  <a:lnTo>
                    <a:pt x="297" y="117"/>
                  </a:lnTo>
                  <a:lnTo>
                    <a:pt x="297" y="127"/>
                  </a:lnTo>
                  <a:lnTo>
                    <a:pt x="297" y="131"/>
                  </a:lnTo>
                  <a:lnTo>
                    <a:pt x="295" y="131"/>
                  </a:lnTo>
                  <a:lnTo>
                    <a:pt x="295" y="133"/>
                  </a:lnTo>
                  <a:lnTo>
                    <a:pt x="295" y="133"/>
                  </a:lnTo>
                  <a:lnTo>
                    <a:pt x="293" y="133"/>
                  </a:lnTo>
                  <a:lnTo>
                    <a:pt x="289" y="135"/>
                  </a:lnTo>
                  <a:lnTo>
                    <a:pt x="289" y="135"/>
                  </a:lnTo>
                  <a:lnTo>
                    <a:pt x="286" y="137"/>
                  </a:lnTo>
                  <a:lnTo>
                    <a:pt x="286" y="139"/>
                  </a:lnTo>
                  <a:lnTo>
                    <a:pt x="284" y="137"/>
                  </a:lnTo>
                  <a:lnTo>
                    <a:pt x="280" y="135"/>
                  </a:lnTo>
                  <a:lnTo>
                    <a:pt x="278" y="135"/>
                  </a:lnTo>
                  <a:lnTo>
                    <a:pt x="274" y="135"/>
                  </a:lnTo>
                  <a:lnTo>
                    <a:pt x="272" y="133"/>
                  </a:lnTo>
                  <a:lnTo>
                    <a:pt x="270" y="133"/>
                  </a:lnTo>
                  <a:lnTo>
                    <a:pt x="268" y="131"/>
                  </a:lnTo>
                  <a:lnTo>
                    <a:pt x="266" y="131"/>
                  </a:lnTo>
                  <a:lnTo>
                    <a:pt x="264" y="129"/>
                  </a:lnTo>
                  <a:lnTo>
                    <a:pt x="264" y="127"/>
                  </a:lnTo>
                  <a:lnTo>
                    <a:pt x="264" y="123"/>
                  </a:lnTo>
                  <a:lnTo>
                    <a:pt x="264" y="121"/>
                  </a:lnTo>
                  <a:lnTo>
                    <a:pt x="258" y="119"/>
                  </a:lnTo>
                  <a:lnTo>
                    <a:pt x="258" y="119"/>
                  </a:lnTo>
                  <a:lnTo>
                    <a:pt x="256" y="119"/>
                  </a:lnTo>
                  <a:lnTo>
                    <a:pt x="254" y="119"/>
                  </a:lnTo>
                  <a:lnTo>
                    <a:pt x="256" y="121"/>
                  </a:lnTo>
                  <a:lnTo>
                    <a:pt x="258" y="123"/>
                  </a:lnTo>
                  <a:lnTo>
                    <a:pt x="260" y="123"/>
                  </a:lnTo>
                  <a:lnTo>
                    <a:pt x="260" y="123"/>
                  </a:lnTo>
                  <a:lnTo>
                    <a:pt x="258" y="125"/>
                  </a:lnTo>
                  <a:lnTo>
                    <a:pt x="256" y="127"/>
                  </a:lnTo>
                  <a:lnTo>
                    <a:pt x="254" y="127"/>
                  </a:lnTo>
                  <a:lnTo>
                    <a:pt x="252" y="127"/>
                  </a:lnTo>
                  <a:lnTo>
                    <a:pt x="252" y="127"/>
                  </a:lnTo>
                  <a:lnTo>
                    <a:pt x="252" y="125"/>
                  </a:lnTo>
                  <a:lnTo>
                    <a:pt x="250" y="125"/>
                  </a:lnTo>
                  <a:lnTo>
                    <a:pt x="250" y="125"/>
                  </a:lnTo>
                  <a:lnTo>
                    <a:pt x="250" y="127"/>
                  </a:lnTo>
                  <a:lnTo>
                    <a:pt x="250" y="127"/>
                  </a:lnTo>
                  <a:lnTo>
                    <a:pt x="252" y="129"/>
                  </a:lnTo>
                  <a:lnTo>
                    <a:pt x="252" y="131"/>
                  </a:lnTo>
                  <a:lnTo>
                    <a:pt x="252" y="133"/>
                  </a:lnTo>
                  <a:lnTo>
                    <a:pt x="250" y="133"/>
                  </a:lnTo>
                  <a:lnTo>
                    <a:pt x="248" y="135"/>
                  </a:lnTo>
                  <a:lnTo>
                    <a:pt x="245" y="135"/>
                  </a:lnTo>
                  <a:lnTo>
                    <a:pt x="245" y="137"/>
                  </a:lnTo>
                  <a:lnTo>
                    <a:pt x="245" y="139"/>
                  </a:lnTo>
                  <a:lnTo>
                    <a:pt x="245" y="146"/>
                  </a:lnTo>
                  <a:lnTo>
                    <a:pt x="245" y="148"/>
                  </a:lnTo>
                  <a:lnTo>
                    <a:pt x="245" y="148"/>
                  </a:lnTo>
                  <a:lnTo>
                    <a:pt x="241" y="150"/>
                  </a:lnTo>
                  <a:lnTo>
                    <a:pt x="241" y="152"/>
                  </a:lnTo>
                  <a:lnTo>
                    <a:pt x="241" y="154"/>
                  </a:lnTo>
                  <a:lnTo>
                    <a:pt x="241" y="156"/>
                  </a:lnTo>
                  <a:lnTo>
                    <a:pt x="239" y="158"/>
                  </a:lnTo>
                  <a:lnTo>
                    <a:pt x="237" y="158"/>
                  </a:lnTo>
                  <a:lnTo>
                    <a:pt x="235" y="156"/>
                  </a:lnTo>
                  <a:lnTo>
                    <a:pt x="235" y="156"/>
                  </a:lnTo>
                  <a:lnTo>
                    <a:pt x="237" y="152"/>
                  </a:lnTo>
                  <a:lnTo>
                    <a:pt x="235" y="152"/>
                  </a:lnTo>
                  <a:lnTo>
                    <a:pt x="231" y="154"/>
                  </a:lnTo>
                  <a:lnTo>
                    <a:pt x="229" y="154"/>
                  </a:lnTo>
                  <a:lnTo>
                    <a:pt x="225" y="152"/>
                  </a:lnTo>
                  <a:lnTo>
                    <a:pt x="223" y="150"/>
                  </a:lnTo>
                  <a:lnTo>
                    <a:pt x="223" y="146"/>
                  </a:lnTo>
                  <a:lnTo>
                    <a:pt x="221" y="144"/>
                  </a:lnTo>
                  <a:lnTo>
                    <a:pt x="217" y="146"/>
                  </a:lnTo>
                  <a:lnTo>
                    <a:pt x="215" y="150"/>
                  </a:lnTo>
                  <a:lnTo>
                    <a:pt x="213" y="152"/>
                  </a:lnTo>
                  <a:lnTo>
                    <a:pt x="213" y="152"/>
                  </a:lnTo>
                  <a:lnTo>
                    <a:pt x="207" y="152"/>
                  </a:lnTo>
                  <a:lnTo>
                    <a:pt x="205" y="154"/>
                  </a:lnTo>
                  <a:lnTo>
                    <a:pt x="205" y="154"/>
                  </a:lnTo>
                  <a:lnTo>
                    <a:pt x="205" y="156"/>
                  </a:lnTo>
                  <a:lnTo>
                    <a:pt x="202" y="158"/>
                  </a:lnTo>
                  <a:lnTo>
                    <a:pt x="200" y="164"/>
                  </a:lnTo>
                  <a:lnTo>
                    <a:pt x="200" y="168"/>
                  </a:lnTo>
                  <a:lnTo>
                    <a:pt x="198" y="170"/>
                  </a:lnTo>
                  <a:lnTo>
                    <a:pt x="196" y="168"/>
                  </a:lnTo>
                  <a:lnTo>
                    <a:pt x="196" y="168"/>
                  </a:lnTo>
                  <a:lnTo>
                    <a:pt x="194" y="166"/>
                  </a:lnTo>
                  <a:lnTo>
                    <a:pt x="194" y="166"/>
                  </a:lnTo>
                  <a:lnTo>
                    <a:pt x="194" y="164"/>
                  </a:lnTo>
                  <a:lnTo>
                    <a:pt x="192" y="164"/>
                  </a:lnTo>
                  <a:lnTo>
                    <a:pt x="192" y="164"/>
                  </a:lnTo>
                  <a:lnTo>
                    <a:pt x="190" y="164"/>
                  </a:lnTo>
                  <a:lnTo>
                    <a:pt x="188" y="164"/>
                  </a:lnTo>
                  <a:lnTo>
                    <a:pt x="188" y="162"/>
                  </a:lnTo>
                  <a:lnTo>
                    <a:pt x="184" y="162"/>
                  </a:lnTo>
                  <a:lnTo>
                    <a:pt x="178" y="160"/>
                  </a:lnTo>
                  <a:lnTo>
                    <a:pt x="178" y="158"/>
                  </a:lnTo>
                  <a:lnTo>
                    <a:pt x="176" y="158"/>
                  </a:lnTo>
                  <a:lnTo>
                    <a:pt x="174" y="156"/>
                  </a:lnTo>
                  <a:lnTo>
                    <a:pt x="172" y="156"/>
                  </a:lnTo>
                  <a:lnTo>
                    <a:pt x="170" y="156"/>
                  </a:lnTo>
                  <a:lnTo>
                    <a:pt x="166" y="158"/>
                  </a:lnTo>
                  <a:lnTo>
                    <a:pt x="164" y="160"/>
                  </a:lnTo>
                  <a:lnTo>
                    <a:pt x="159" y="160"/>
                  </a:lnTo>
                  <a:lnTo>
                    <a:pt x="155" y="158"/>
                  </a:lnTo>
                  <a:lnTo>
                    <a:pt x="155" y="156"/>
                  </a:lnTo>
                  <a:lnTo>
                    <a:pt x="155" y="156"/>
                  </a:lnTo>
                  <a:lnTo>
                    <a:pt x="155" y="154"/>
                  </a:lnTo>
                  <a:lnTo>
                    <a:pt x="153" y="154"/>
                  </a:lnTo>
                  <a:lnTo>
                    <a:pt x="153" y="154"/>
                  </a:lnTo>
                  <a:lnTo>
                    <a:pt x="153" y="156"/>
                  </a:lnTo>
                  <a:lnTo>
                    <a:pt x="153" y="156"/>
                  </a:lnTo>
                  <a:lnTo>
                    <a:pt x="153" y="158"/>
                  </a:lnTo>
                  <a:lnTo>
                    <a:pt x="155" y="162"/>
                  </a:lnTo>
                  <a:lnTo>
                    <a:pt x="155" y="164"/>
                  </a:lnTo>
                  <a:lnTo>
                    <a:pt x="155" y="166"/>
                  </a:lnTo>
                  <a:lnTo>
                    <a:pt x="153" y="170"/>
                  </a:lnTo>
                  <a:lnTo>
                    <a:pt x="151" y="170"/>
                  </a:lnTo>
                  <a:lnTo>
                    <a:pt x="149" y="170"/>
                  </a:lnTo>
                  <a:lnTo>
                    <a:pt x="149" y="168"/>
                  </a:lnTo>
                  <a:lnTo>
                    <a:pt x="149" y="164"/>
                  </a:lnTo>
                  <a:lnTo>
                    <a:pt x="149" y="164"/>
                  </a:lnTo>
                  <a:lnTo>
                    <a:pt x="147" y="162"/>
                  </a:lnTo>
                  <a:lnTo>
                    <a:pt x="147" y="162"/>
                  </a:lnTo>
                  <a:lnTo>
                    <a:pt x="145" y="164"/>
                  </a:lnTo>
                  <a:lnTo>
                    <a:pt x="145" y="164"/>
                  </a:lnTo>
                  <a:lnTo>
                    <a:pt x="143" y="164"/>
                  </a:lnTo>
                  <a:lnTo>
                    <a:pt x="141" y="166"/>
                  </a:lnTo>
                  <a:lnTo>
                    <a:pt x="139" y="166"/>
                  </a:lnTo>
                  <a:lnTo>
                    <a:pt x="137" y="166"/>
                  </a:lnTo>
                  <a:lnTo>
                    <a:pt x="135" y="166"/>
                  </a:lnTo>
                  <a:lnTo>
                    <a:pt x="133" y="164"/>
                  </a:lnTo>
                  <a:lnTo>
                    <a:pt x="133" y="164"/>
                  </a:lnTo>
                  <a:lnTo>
                    <a:pt x="131" y="162"/>
                  </a:lnTo>
                  <a:lnTo>
                    <a:pt x="129" y="162"/>
                  </a:lnTo>
                  <a:lnTo>
                    <a:pt x="127" y="162"/>
                  </a:lnTo>
                  <a:lnTo>
                    <a:pt x="127" y="166"/>
                  </a:lnTo>
                  <a:lnTo>
                    <a:pt x="127" y="166"/>
                  </a:lnTo>
                  <a:lnTo>
                    <a:pt x="131" y="172"/>
                  </a:lnTo>
                  <a:lnTo>
                    <a:pt x="127" y="178"/>
                  </a:lnTo>
                  <a:lnTo>
                    <a:pt x="127" y="178"/>
                  </a:lnTo>
                  <a:lnTo>
                    <a:pt x="125" y="178"/>
                  </a:lnTo>
                  <a:lnTo>
                    <a:pt x="123" y="176"/>
                  </a:lnTo>
                  <a:lnTo>
                    <a:pt x="121" y="176"/>
                  </a:lnTo>
                  <a:lnTo>
                    <a:pt x="119" y="176"/>
                  </a:lnTo>
                  <a:lnTo>
                    <a:pt x="119" y="178"/>
                  </a:lnTo>
                  <a:lnTo>
                    <a:pt x="119" y="180"/>
                  </a:lnTo>
                  <a:lnTo>
                    <a:pt x="119" y="183"/>
                  </a:lnTo>
                  <a:lnTo>
                    <a:pt x="116" y="185"/>
                  </a:lnTo>
                  <a:lnTo>
                    <a:pt x="112" y="189"/>
                  </a:lnTo>
                  <a:lnTo>
                    <a:pt x="110" y="191"/>
                  </a:lnTo>
                  <a:lnTo>
                    <a:pt x="110" y="193"/>
                  </a:lnTo>
                  <a:lnTo>
                    <a:pt x="110" y="195"/>
                  </a:lnTo>
                  <a:lnTo>
                    <a:pt x="110" y="197"/>
                  </a:lnTo>
                  <a:lnTo>
                    <a:pt x="112" y="201"/>
                  </a:lnTo>
                  <a:lnTo>
                    <a:pt x="112" y="201"/>
                  </a:lnTo>
                  <a:lnTo>
                    <a:pt x="116" y="203"/>
                  </a:lnTo>
                  <a:lnTo>
                    <a:pt x="119" y="207"/>
                  </a:lnTo>
                  <a:lnTo>
                    <a:pt x="119" y="211"/>
                  </a:lnTo>
                  <a:lnTo>
                    <a:pt x="114" y="213"/>
                  </a:lnTo>
                  <a:lnTo>
                    <a:pt x="100" y="217"/>
                  </a:lnTo>
                  <a:lnTo>
                    <a:pt x="96" y="221"/>
                  </a:lnTo>
                  <a:lnTo>
                    <a:pt x="94" y="221"/>
                  </a:lnTo>
                  <a:lnTo>
                    <a:pt x="90" y="221"/>
                  </a:lnTo>
                  <a:lnTo>
                    <a:pt x="88" y="221"/>
                  </a:lnTo>
                  <a:lnTo>
                    <a:pt x="86" y="224"/>
                  </a:lnTo>
                  <a:lnTo>
                    <a:pt x="86" y="224"/>
                  </a:lnTo>
                  <a:lnTo>
                    <a:pt x="86" y="226"/>
                  </a:lnTo>
                  <a:lnTo>
                    <a:pt x="84" y="230"/>
                  </a:lnTo>
                  <a:lnTo>
                    <a:pt x="84" y="234"/>
                  </a:lnTo>
                  <a:lnTo>
                    <a:pt x="86" y="238"/>
                  </a:lnTo>
                  <a:lnTo>
                    <a:pt x="88" y="242"/>
                  </a:lnTo>
                  <a:lnTo>
                    <a:pt x="90" y="246"/>
                  </a:lnTo>
                  <a:lnTo>
                    <a:pt x="92" y="248"/>
                  </a:lnTo>
                  <a:lnTo>
                    <a:pt x="92" y="252"/>
                  </a:lnTo>
                  <a:lnTo>
                    <a:pt x="92" y="256"/>
                  </a:lnTo>
                  <a:lnTo>
                    <a:pt x="90" y="258"/>
                  </a:lnTo>
                  <a:lnTo>
                    <a:pt x="86" y="260"/>
                  </a:lnTo>
                  <a:lnTo>
                    <a:pt x="82" y="258"/>
                  </a:lnTo>
                  <a:lnTo>
                    <a:pt x="76" y="256"/>
                  </a:lnTo>
                  <a:lnTo>
                    <a:pt x="51" y="246"/>
                  </a:lnTo>
                  <a:lnTo>
                    <a:pt x="47" y="246"/>
                  </a:lnTo>
                  <a:lnTo>
                    <a:pt x="43" y="248"/>
                  </a:lnTo>
                  <a:lnTo>
                    <a:pt x="39" y="250"/>
                  </a:lnTo>
                  <a:lnTo>
                    <a:pt x="37" y="252"/>
                  </a:lnTo>
                  <a:lnTo>
                    <a:pt x="37" y="254"/>
                  </a:lnTo>
                  <a:lnTo>
                    <a:pt x="32" y="258"/>
                  </a:lnTo>
                  <a:lnTo>
                    <a:pt x="30" y="262"/>
                  </a:lnTo>
                  <a:lnTo>
                    <a:pt x="28" y="267"/>
                  </a:lnTo>
                  <a:lnTo>
                    <a:pt x="30" y="269"/>
                  </a:lnTo>
                  <a:lnTo>
                    <a:pt x="30" y="271"/>
                  </a:lnTo>
                  <a:lnTo>
                    <a:pt x="35" y="275"/>
                  </a:lnTo>
                  <a:lnTo>
                    <a:pt x="35" y="277"/>
                  </a:lnTo>
                  <a:lnTo>
                    <a:pt x="35" y="281"/>
                  </a:lnTo>
                  <a:lnTo>
                    <a:pt x="37" y="285"/>
                  </a:lnTo>
                  <a:lnTo>
                    <a:pt x="37" y="285"/>
                  </a:lnTo>
                  <a:lnTo>
                    <a:pt x="35" y="287"/>
                  </a:lnTo>
                  <a:lnTo>
                    <a:pt x="35" y="287"/>
                  </a:lnTo>
                  <a:lnTo>
                    <a:pt x="35" y="289"/>
                  </a:lnTo>
                  <a:lnTo>
                    <a:pt x="35" y="289"/>
                  </a:lnTo>
                  <a:lnTo>
                    <a:pt x="35" y="291"/>
                  </a:lnTo>
                  <a:lnTo>
                    <a:pt x="37" y="295"/>
                  </a:lnTo>
                  <a:lnTo>
                    <a:pt x="37" y="297"/>
                  </a:lnTo>
                  <a:lnTo>
                    <a:pt x="37" y="301"/>
                  </a:lnTo>
                  <a:lnTo>
                    <a:pt x="32" y="310"/>
                  </a:lnTo>
                  <a:lnTo>
                    <a:pt x="32" y="316"/>
                  </a:lnTo>
                  <a:lnTo>
                    <a:pt x="30" y="318"/>
                  </a:lnTo>
                  <a:lnTo>
                    <a:pt x="28" y="320"/>
                  </a:lnTo>
                  <a:lnTo>
                    <a:pt x="24" y="318"/>
                  </a:lnTo>
                  <a:lnTo>
                    <a:pt x="22" y="318"/>
                  </a:lnTo>
                  <a:lnTo>
                    <a:pt x="20" y="314"/>
                  </a:lnTo>
                  <a:lnTo>
                    <a:pt x="18" y="314"/>
                  </a:lnTo>
                  <a:lnTo>
                    <a:pt x="16" y="314"/>
                  </a:lnTo>
                  <a:lnTo>
                    <a:pt x="16" y="314"/>
                  </a:lnTo>
                  <a:lnTo>
                    <a:pt x="16" y="316"/>
                  </a:lnTo>
                  <a:lnTo>
                    <a:pt x="14" y="320"/>
                  </a:lnTo>
                  <a:lnTo>
                    <a:pt x="14" y="322"/>
                  </a:lnTo>
                  <a:lnTo>
                    <a:pt x="14" y="328"/>
                  </a:lnTo>
                  <a:lnTo>
                    <a:pt x="14" y="328"/>
                  </a:lnTo>
                  <a:lnTo>
                    <a:pt x="28" y="326"/>
                  </a:lnTo>
                  <a:lnTo>
                    <a:pt x="43" y="326"/>
                  </a:lnTo>
                  <a:lnTo>
                    <a:pt x="59" y="324"/>
                  </a:lnTo>
                  <a:lnTo>
                    <a:pt x="73" y="322"/>
                  </a:lnTo>
                  <a:lnTo>
                    <a:pt x="88" y="322"/>
                  </a:lnTo>
                  <a:lnTo>
                    <a:pt x="104" y="320"/>
                  </a:lnTo>
                  <a:lnTo>
                    <a:pt x="119" y="318"/>
                  </a:lnTo>
                  <a:lnTo>
                    <a:pt x="133" y="316"/>
                  </a:lnTo>
                  <a:lnTo>
                    <a:pt x="133" y="314"/>
                  </a:lnTo>
                  <a:lnTo>
                    <a:pt x="133" y="310"/>
                  </a:lnTo>
                  <a:lnTo>
                    <a:pt x="133" y="308"/>
                  </a:lnTo>
                  <a:lnTo>
                    <a:pt x="131" y="303"/>
                  </a:lnTo>
                  <a:lnTo>
                    <a:pt x="129" y="297"/>
                  </a:lnTo>
                  <a:lnTo>
                    <a:pt x="129" y="297"/>
                  </a:lnTo>
                  <a:lnTo>
                    <a:pt x="129" y="295"/>
                  </a:lnTo>
                  <a:lnTo>
                    <a:pt x="129" y="295"/>
                  </a:lnTo>
                  <a:lnTo>
                    <a:pt x="129" y="295"/>
                  </a:lnTo>
                  <a:lnTo>
                    <a:pt x="135" y="295"/>
                  </a:lnTo>
                  <a:lnTo>
                    <a:pt x="141" y="295"/>
                  </a:lnTo>
                  <a:lnTo>
                    <a:pt x="147" y="295"/>
                  </a:lnTo>
                  <a:lnTo>
                    <a:pt x="147" y="295"/>
                  </a:lnTo>
                  <a:lnTo>
                    <a:pt x="147" y="297"/>
                  </a:lnTo>
                  <a:lnTo>
                    <a:pt x="149" y="297"/>
                  </a:lnTo>
                  <a:lnTo>
                    <a:pt x="149" y="299"/>
                  </a:lnTo>
                  <a:lnTo>
                    <a:pt x="149" y="299"/>
                  </a:lnTo>
                  <a:lnTo>
                    <a:pt x="149" y="299"/>
                  </a:lnTo>
                  <a:lnTo>
                    <a:pt x="153" y="297"/>
                  </a:lnTo>
                  <a:lnTo>
                    <a:pt x="155" y="297"/>
                  </a:lnTo>
                  <a:lnTo>
                    <a:pt x="157" y="297"/>
                  </a:lnTo>
                  <a:lnTo>
                    <a:pt x="164" y="297"/>
                  </a:lnTo>
                  <a:lnTo>
                    <a:pt x="170" y="295"/>
                  </a:lnTo>
                  <a:lnTo>
                    <a:pt x="178" y="295"/>
                  </a:lnTo>
                  <a:lnTo>
                    <a:pt x="186" y="293"/>
                  </a:lnTo>
                  <a:lnTo>
                    <a:pt x="196" y="293"/>
                  </a:lnTo>
                  <a:lnTo>
                    <a:pt x="205" y="291"/>
                  </a:lnTo>
                  <a:lnTo>
                    <a:pt x="215" y="291"/>
                  </a:lnTo>
                  <a:lnTo>
                    <a:pt x="225" y="289"/>
                  </a:lnTo>
                  <a:lnTo>
                    <a:pt x="233" y="289"/>
                  </a:lnTo>
                  <a:lnTo>
                    <a:pt x="241" y="287"/>
                  </a:lnTo>
                  <a:lnTo>
                    <a:pt x="248" y="287"/>
                  </a:lnTo>
                  <a:lnTo>
                    <a:pt x="252" y="285"/>
                  </a:lnTo>
                  <a:lnTo>
                    <a:pt x="256" y="285"/>
                  </a:lnTo>
                  <a:lnTo>
                    <a:pt x="258" y="285"/>
                  </a:lnTo>
                  <a:lnTo>
                    <a:pt x="260" y="285"/>
                  </a:lnTo>
                  <a:lnTo>
                    <a:pt x="264" y="283"/>
                  </a:lnTo>
                  <a:lnTo>
                    <a:pt x="264" y="283"/>
                  </a:lnTo>
                  <a:lnTo>
                    <a:pt x="268" y="283"/>
                  </a:lnTo>
                  <a:lnTo>
                    <a:pt x="270" y="283"/>
                  </a:lnTo>
                  <a:lnTo>
                    <a:pt x="278" y="283"/>
                  </a:lnTo>
                  <a:lnTo>
                    <a:pt x="291" y="281"/>
                  </a:lnTo>
                  <a:lnTo>
                    <a:pt x="305" y="279"/>
                  </a:lnTo>
                  <a:lnTo>
                    <a:pt x="321" y="279"/>
                  </a:lnTo>
                  <a:lnTo>
                    <a:pt x="342" y="277"/>
                  </a:lnTo>
                  <a:lnTo>
                    <a:pt x="362" y="275"/>
                  </a:lnTo>
                  <a:lnTo>
                    <a:pt x="385" y="273"/>
                  </a:lnTo>
                  <a:lnTo>
                    <a:pt x="407" y="271"/>
                  </a:lnTo>
                  <a:lnTo>
                    <a:pt x="428" y="267"/>
                  </a:lnTo>
                  <a:lnTo>
                    <a:pt x="446" y="265"/>
                  </a:lnTo>
                  <a:lnTo>
                    <a:pt x="465" y="265"/>
                  </a:lnTo>
                  <a:lnTo>
                    <a:pt x="479" y="262"/>
                  </a:lnTo>
                  <a:lnTo>
                    <a:pt x="491" y="260"/>
                  </a:lnTo>
                  <a:lnTo>
                    <a:pt x="497" y="260"/>
                  </a:lnTo>
                  <a:lnTo>
                    <a:pt x="502" y="260"/>
                  </a:lnTo>
                  <a:lnTo>
                    <a:pt x="506" y="258"/>
                  </a:lnTo>
                  <a:lnTo>
                    <a:pt x="508" y="258"/>
                  </a:lnTo>
                  <a:lnTo>
                    <a:pt x="510" y="256"/>
                  </a:lnTo>
                  <a:lnTo>
                    <a:pt x="514" y="252"/>
                  </a:lnTo>
                  <a:lnTo>
                    <a:pt x="516" y="252"/>
                  </a:lnTo>
                  <a:lnTo>
                    <a:pt x="516" y="252"/>
                  </a:lnTo>
                  <a:lnTo>
                    <a:pt x="522" y="248"/>
                  </a:lnTo>
                  <a:lnTo>
                    <a:pt x="530" y="246"/>
                  </a:lnTo>
                  <a:lnTo>
                    <a:pt x="532" y="244"/>
                  </a:lnTo>
                  <a:lnTo>
                    <a:pt x="532" y="244"/>
                  </a:lnTo>
                  <a:lnTo>
                    <a:pt x="534" y="244"/>
                  </a:lnTo>
                  <a:lnTo>
                    <a:pt x="536" y="240"/>
                  </a:lnTo>
                  <a:lnTo>
                    <a:pt x="545" y="236"/>
                  </a:lnTo>
                  <a:lnTo>
                    <a:pt x="553" y="234"/>
                  </a:lnTo>
                  <a:lnTo>
                    <a:pt x="555" y="234"/>
                  </a:lnTo>
                  <a:lnTo>
                    <a:pt x="555" y="234"/>
                  </a:lnTo>
                  <a:lnTo>
                    <a:pt x="555" y="232"/>
                  </a:lnTo>
                  <a:lnTo>
                    <a:pt x="555" y="232"/>
                  </a:lnTo>
                  <a:lnTo>
                    <a:pt x="555" y="232"/>
                  </a:lnTo>
                  <a:lnTo>
                    <a:pt x="555" y="230"/>
                  </a:lnTo>
                  <a:lnTo>
                    <a:pt x="555" y="230"/>
                  </a:lnTo>
                  <a:lnTo>
                    <a:pt x="555" y="230"/>
                  </a:lnTo>
                  <a:lnTo>
                    <a:pt x="557" y="228"/>
                  </a:lnTo>
                  <a:lnTo>
                    <a:pt x="557" y="224"/>
                  </a:lnTo>
                  <a:lnTo>
                    <a:pt x="559" y="221"/>
                  </a:lnTo>
                  <a:lnTo>
                    <a:pt x="559" y="221"/>
                  </a:lnTo>
                  <a:lnTo>
                    <a:pt x="559" y="221"/>
                  </a:lnTo>
                  <a:lnTo>
                    <a:pt x="563" y="221"/>
                  </a:lnTo>
                  <a:lnTo>
                    <a:pt x="567" y="217"/>
                  </a:lnTo>
                  <a:lnTo>
                    <a:pt x="573" y="215"/>
                  </a:lnTo>
                  <a:lnTo>
                    <a:pt x="573" y="215"/>
                  </a:lnTo>
                  <a:lnTo>
                    <a:pt x="575" y="213"/>
                  </a:lnTo>
                  <a:lnTo>
                    <a:pt x="575" y="213"/>
                  </a:lnTo>
                  <a:lnTo>
                    <a:pt x="575" y="213"/>
                  </a:lnTo>
                  <a:lnTo>
                    <a:pt x="575" y="211"/>
                  </a:lnTo>
                  <a:lnTo>
                    <a:pt x="575" y="211"/>
                  </a:lnTo>
                  <a:lnTo>
                    <a:pt x="575" y="209"/>
                  </a:lnTo>
                  <a:lnTo>
                    <a:pt x="575" y="209"/>
                  </a:lnTo>
                  <a:lnTo>
                    <a:pt x="575" y="209"/>
                  </a:lnTo>
                  <a:lnTo>
                    <a:pt x="573" y="207"/>
                  </a:lnTo>
                  <a:lnTo>
                    <a:pt x="575" y="205"/>
                  </a:lnTo>
                  <a:lnTo>
                    <a:pt x="575" y="205"/>
                  </a:lnTo>
                  <a:lnTo>
                    <a:pt x="577" y="203"/>
                  </a:lnTo>
                  <a:lnTo>
                    <a:pt x="583" y="197"/>
                  </a:lnTo>
                  <a:lnTo>
                    <a:pt x="585" y="197"/>
                  </a:lnTo>
                  <a:lnTo>
                    <a:pt x="585" y="197"/>
                  </a:lnTo>
                  <a:lnTo>
                    <a:pt x="585" y="197"/>
                  </a:lnTo>
                  <a:lnTo>
                    <a:pt x="585" y="195"/>
                  </a:lnTo>
                  <a:lnTo>
                    <a:pt x="585" y="195"/>
                  </a:lnTo>
                  <a:lnTo>
                    <a:pt x="585" y="195"/>
                  </a:lnTo>
                  <a:lnTo>
                    <a:pt x="585" y="193"/>
                  </a:lnTo>
                  <a:lnTo>
                    <a:pt x="585" y="191"/>
                  </a:lnTo>
                  <a:lnTo>
                    <a:pt x="583" y="189"/>
                  </a:lnTo>
                  <a:lnTo>
                    <a:pt x="585" y="189"/>
                  </a:lnTo>
                  <a:lnTo>
                    <a:pt x="585" y="187"/>
                  </a:lnTo>
                  <a:lnTo>
                    <a:pt x="590" y="183"/>
                  </a:lnTo>
                  <a:lnTo>
                    <a:pt x="598" y="176"/>
                  </a:lnTo>
                  <a:lnTo>
                    <a:pt x="604" y="172"/>
                  </a:lnTo>
                  <a:lnTo>
                    <a:pt x="610" y="168"/>
                  </a:lnTo>
                  <a:lnTo>
                    <a:pt x="612" y="168"/>
                  </a:lnTo>
                  <a:lnTo>
                    <a:pt x="618" y="160"/>
                  </a:lnTo>
                  <a:lnTo>
                    <a:pt x="626" y="152"/>
                  </a:lnTo>
                  <a:lnTo>
                    <a:pt x="631" y="146"/>
                  </a:lnTo>
                  <a:lnTo>
                    <a:pt x="637" y="139"/>
                  </a:lnTo>
                  <a:lnTo>
                    <a:pt x="641" y="133"/>
                  </a:lnTo>
                  <a:lnTo>
                    <a:pt x="639" y="133"/>
                  </a:lnTo>
                  <a:close/>
                  <a:moveTo>
                    <a:pt x="4" y="322"/>
                  </a:moveTo>
                  <a:lnTo>
                    <a:pt x="0" y="324"/>
                  </a:lnTo>
                  <a:lnTo>
                    <a:pt x="0" y="328"/>
                  </a:lnTo>
                  <a:lnTo>
                    <a:pt x="2" y="328"/>
                  </a:lnTo>
                  <a:lnTo>
                    <a:pt x="2" y="330"/>
                  </a:lnTo>
                  <a:lnTo>
                    <a:pt x="8" y="328"/>
                  </a:lnTo>
                  <a:lnTo>
                    <a:pt x="8" y="328"/>
                  </a:lnTo>
                  <a:lnTo>
                    <a:pt x="6" y="324"/>
                  </a:lnTo>
                  <a:lnTo>
                    <a:pt x="4" y="322"/>
                  </a:lnTo>
                  <a:close/>
                </a:path>
              </a:pathLst>
            </a:custGeom>
            <a:solidFill>
              <a:schemeClr val="tx1"/>
            </a:solidFill>
            <a:ln w="3175" cap="rnd">
              <a:solidFill>
                <a:schemeClr val="bg1"/>
              </a:solidFill>
              <a:prstDash val="solid"/>
              <a:round/>
              <a:headEnd/>
              <a:tailEnd/>
            </a:ln>
          </p:spPr>
          <p:txBody>
            <a:bodyPr vert="horz" wrap="square" lIns="144000" tIns="9600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KY</a:t>
              </a:r>
            </a:p>
          </p:txBody>
        </p:sp>
        <p:sp>
          <p:nvSpPr>
            <p:cNvPr id="38" name="Freeform 39">
              <a:extLst>
                <a:ext uri="{FF2B5EF4-FFF2-40B4-BE49-F238E27FC236}">
                  <a16:creationId xmlns:a16="http://schemas.microsoft.com/office/drawing/2014/main" id="{4615D39E-A603-4116-AA1E-BD925C149FB4}"/>
                </a:ext>
              </a:extLst>
            </p:cNvPr>
            <p:cNvSpPr>
              <a:spLocks/>
            </p:cNvSpPr>
            <p:nvPr/>
          </p:nvSpPr>
          <p:spPr bwMode="auto">
            <a:xfrm>
              <a:off x="2551" y="1113"/>
              <a:ext cx="641" cy="330"/>
            </a:xfrm>
            <a:custGeom>
              <a:avLst/>
              <a:gdLst>
                <a:gd name="T0" fmla="*/ 582 w 641"/>
                <a:gd name="T1" fmla="*/ 322 h 330"/>
                <a:gd name="T2" fmla="*/ 502 w 641"/>
                <a:gd name="T3" fmla="*/ 326 h 330"/>
                <a:gd name="T4" fmla="*/ 420 w 641"/>
                <a:gd name="T5" fmla="*/ 328 h 330"/>
                <a:gd name="T6" fmla="*/ 340 w 641"/>
                <a:gd name="T7" fmla="*/ 330 h 330"/>
                <a:gd name="T8" fmla="*/ 260 w 641"/>
                <a:gd name="T9" fmla="*/ 330 h 330"/>
                <a:gd name="T10" fmla="*/ 181 w 641"/>
                <a:gd name="T11" fmla="*/ 330 h 330"/>
                <a:gd name="T12" fmla="*/ 101 w 641"/>
                <a:gd name="T13" fmla="*/ 330 h 330"/>
                <a:gd name="T14" fmla="*/ 21 w 641"/>
                <a:gd name="T15" fmla="*/ 330 h 330"/>
                <a:gd name="T16" fmla="*/ 0 w 641"/>
                <a:gd name="T17" fmla="*/ 299 h 330"/>
                <a:gd name="T18" fmla="*/ 2 w 641"/>
                <a:gd name="T19" fmla="*/ 258 h 330"/>
                <a:gd name="T20" fmla="*/ 2 w 641"/>
                <a:gd name="T21" fmla="*/ 219 h 330"/>
                <a:gd name="T22" fmla="*/ 2 w 641"/>
                <a:gd name="T23" fmla="*/ 178 h 330"/>
                <a:gd name="T24" fmla="*/ 2 w 641"/>
                <a:gd name="T25" fmla="*/ 137 h 330"/>
                <a:gd name="T26" fmla="*/ 4 w 641"/>
                <a:gd name="T27" fmla="*/ 98 h 330"/>
                <a:gd name="T28" fmla="*/ 4 w 641"/>
                <a:gd name="T29" fmla="*/ 57 h 330"/>
                <a:gd name="T30" fmla="*/ 4 w 641"/>
                <a:gd name="T31" fmla="*/ 18 h 330"/>
                <a:gd name="T32" fmla="*/ 58 w 641"/>
                <a:gd name="T33" fmla="*/ 8 h 330"/>
                <a:gd name="T34" fmla="*/ 127 w 641"/>
                <a:gd name="T35" fmla="*/ 8 h 330"/>
                <a:gd name="T36" fmla="*/ 199 w 641"/>
                <a:gd name="T37" fmla="*/ 8 h 330"/>
                <a:gd name="T38" fmla="*/ 269 w 641"/>
                <a:gd name="T39" fmla="*/ 8 h 330"/>
                <a:gd name="T40" fmla="*/ 338 w 641"/>
                <a:gd name="T41" fmla="*/ 8 h 330"/>
                <a:gd name="T42" fmla="*/ 410 w 641"/>
                <a:gd name="T43" fmla="*/ 6 h 330"/>
                <a:gd name="T44" fmla="*/ 480 w 641"/>
                <a:gd name="T45" fmla="*/ 4 h 330"/>
                <a:gd name="T46" fmla="*/ 549 w 641"/>
                <a:gd name="T47" fmla="*/ 2 h 330"/>
                <a:gd name="T48" fmla="*/ 574 w 641"/>
                <a:gd name="T49" fmla="*/ 6 h 330"/>
                <a:gd name="T50" fmla="*/ 578 w 641"/>
                <a:gd name="T51" fmla="*/ 8 h 330"/>
                <a:gd name="T52" fmla="*/ 580 w 641"/>
                <a:gd name="T53" fmla="*/ 10 h 330"/>
                <a:gd name="T54" fmla="*/ 586 w 641"/>
                <a:gd name="T55" fmla="*/ 14 h 330"/>
                <a:gd name="T56" fmla="*/ 594 w 641"/>
                <a:gd name="T57" fmla="*/ 10 h 330"/>
                <a:gd name="T58" fmla="*/ 598 w 641"/>
                <a:gd name="T59" fmla="*/ 12 h 330"/>
                <a:gd name="T60" fmla="*/ 605 w 641"/>
                <a:gd name="T61" fmla="*/ 16 h 330"/>
                <a:gd name="T62" fmla="*/ 605 w 641"/>
                <a:gd name="T63" fmla="*/ 22 h 330"/>
                <a:gd name="T64" fmla="*/ 607 w 641"/>
                <a:gd name="T65" fmla="*/ 26 h 330"/>
                <a:gd name="T66" fmla="*/ 598 w 641"/>
                <a:gd name="T67" fmla="*/ 26 h 330"/>
                <a:gd name="T68" fmla="*/ 596 w 641"/>
                <a:gd name="T69" fmla="*/ 33 h 330"/>
                <a:gd name="T70" fmla="*/ 590 w 641"/>
                <a:gd name="T71" fmla="*/ 39 h 330"/>
                <a:gd name="T72" fmla="*/ 590 w 641"/>
                <a:gd name="T73" fmla="*/ 45 h 330"/>
                <a:gd name="T74" fmla="*/ 586 w 641"/>
                <a:gd name="T75" fmla="*/ 49 h 330"/>
                <a:gd name="T76" fmla="*/ 592 w 641"/>
                <a:gd name="T77" fmla="*/ 53 h 330"/>
                <a:gd name="T78" fmla="*/ 596 w 641"/>
                <a:gd name="T79" fmla="*/ 59 h 330"/>
                <a:gd name="T80" fmla="*/ 602 w 641"/>
                <a:gd name="T81" fmla="*/ 63 h 330"/>
                <a:gd name="T82" fmla="*/ 607 w 641"/>
                <a:gd name="T83" fmla="*/ 76 h 330"/>
                <a:gd name="T84" fmla="*/ 613 w 641"/>
                <a:gd name="T85" fmla="*/ 82 h 330"/>
                <a:gd name="T86" fmla="*/ 621 w 641"/>
                <a:gd name="T87" fmla="*/ 86 h 330"/>
                <a:gd name="T88" fmla="*/ 627 w 641"/>
                <a:gd name="T89" fmla="*/ 86 h 330"/>
                <a:gd name="T90" fmla="*/ 629 w 641"/>
                <a:gd name="T91" fmla="*/ 88 h 330"/>
                <a:gd name="T92" fmla="*/ 629 w 641"/>
                <a:gd name="T93" fmla="*/ 90 h 330"/>
                <a:gd name="T94" fmla="*/ 631 w 641"/>
                <a:gd name="T95" fmla="*/ 92 h 330"/>
                <a:gd name="T96" fmla="*/ 633 w 641"/>
                <a:gd name="T97" fmla="*/ 141 h 330"/>
                <a:gd name="T98" fmla="*/ 635 w 641"/>
                <a:gd name="T99" fmla="*/ 197 h 330"/>
                <a:gd name="T100" fmla="*/ 637 w 641"/>
                <a:gd name="T101" fmla="*/ 250 h 330"/>
                <a:gd name="T102" fmla="*/ 641 w 641"/>
                <a:gd name="T103" fmla="*/ 30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1" h="330">
                  <a:moveTo>
                    <a:pt x="641" y="320"/>
                  </a:moveTo>
                  <a:lnTo>
                    <a:pt x="621" y="320"/>
                  </a:lnTo>
                  <a:lnTo>
                    <a:pt x="600" y="322"/>
                  </a:lnTo>
                  <a:lnTo>
                    <a:pt x="582" y="322"/>
                  </a:lnTo>
                  <a:lnTo>
                    <a:pt x="562" y="324"/>
                  </a:lnTo>
                  <a:lnTo>
                    <a:pt x="541" y="324"/>
                  </a:lnTo>
                  <a:lnTo>
                    <a:pt x="521" y="324"/>
                  </a:lnTo>
                  <a:lnTo>
                    <a:pt x="502" y="326"/>
                  </a:lnTo>
                  <a:lnTo>
                    <a:pt x="482" y="326"/>
                  </a:lnTo>
                  <a:lnTo>
                    <a:pt x="461" y="326"/>
                  </a:lnTo>
                  <a:lnTo>
                    <a:pt x="441" y="328"/>
                  </a:lnTo>
                  <a:lnTo>
                    <a:pt x="420" y="328"/>
                  </a:lnTo>
                  <a:lnTo>
                    <a:pt x="402" y="328"/>
                  </a:lnTo>
                  <a:lnTo>
                    <a:pt x="381" y="328"/>
                  </a:lnTo>
                  <a:lnTo>
                    <a:pt x="361" y="330"/>
                  </a:lnTo>
                  <a:lnTo>
                    <a:pt x="340" y="330"/>
                  </a:lnTo>
                  <a:lnTo>
                    <a:pt x="322" y="330"/>
                  </a:lnTo>
                  <a:lnTo>
                    <a:pt x="301" y="330"/>
                  </a:lnTo>
                  <a:lnTo>
                    <a:pt x="281" y="330"/>
                  </a:lnTo>
                  <a:lnTo>
                    <a:pt x="260" y="330"/>
                  </a:lnTo>
                  <a:lnTo>
                    <a:pt x="240" y="330"/>
                  </a:lnTo>
                  <a:lnTo>
                    <a:pt x="222" y="330"/>
                  </a:lnTo>
                  <a:lnTo>
                    <a:pt x="201" y="330"/>
                  </a:lnTo>
                  <a:lnTo>
                    <a:pt x="181" y="330"/>
                  </a:lnTo>
                  <a:lnTo>
                    <a:pt x="160" y="330"/>
                  </a:lnTo>
                  <a:lnTo>
                    <a:pt x="140" y="330"/>
                  </a:lnTo>
                  <a:lnTo>
                    <a:pt x="121" y="330"/>
                  </a:lnTo>
                  <a:lnTo>
                    <a:pt x="101" y="330"/>
                  </a:lnTo>
                  <a:lnTo>
                    <a:pt x="80" y="330"/>
                  </a:lnTo>
                  <a:lnTo>
                    <a:pt x="60" y="330"/>
                  </a:lnTo>
                  <a:lnTo>
                    <a:pt x="41" y="330"/>
                  </a:lnTo>
                  <a:lnTo>
                    <a:pt x="21" y="330"/>
                  </a:lnTo>
                  <a:lnTo>
                    <a:pt x="0" y="330"/>
                  </a:lnTo>
                  <a:lnTo>
                    <a:pt x="0" y="320"/>
                  </a:lnTo>
                  <a:lnTo>
                    <a:pt x="0" y="309"/>
                  </a:lnTo>
                  <a:lnTo>
                    <a:pt x="0" y="299"/>
                  </a:lnTo>
                  <a:lnTo>
                    <a:pt x="0" y="289"/>
                  </a:lnTo>
                  <a:lnTo>
                    <a:pt x="0" y="279"/>
                  </a:lnTo>
                  <a:lnTo>
                    <a:pt x="0" y="268"/>
                  </a:lnTo>
                  <a:lnTo>
                    <a:pt x="2" y="258"/>
                  </a:lnTo>
                  <a:lnTo>
                    <a:pt x="2" y="248"/>
                  </a:lnTo>
                  <a:lnTo>
                    <a:pt x="2" y="238"/>
                  </a:lnTo>
                  <a:lnTo>
                    <a:pt x="2" y="227"/>
                  </a:lnTo>
                  <a:lnTo>
                    <a:pt x="2" y="219"/>
                  </a:lnTo>
                  <a:lnTo>
                    <a:pt x="2" y="209"/>
                  </a:lnTo>
                  <a:lnTo>
                    <a:pt x="2" y="199"/>
                  </a:lnTo>
                  <a:lnTo>
                    <a:pt x="2" y="188"/>
                  </a:lnTo>
                  <a:lnTo>
                    <a:pt x="2" y="178"/>
                  </a:lnTo>
                  <a:lnTo>
                    <a:pt x="2" y="168"/>
                  </a:lnTo>
                  <a:lnTo>
                    <a:pt x="2" y="158"/>
                  </a:lnTo>
                  <a:lnTo>
                    <a:pt x="2" y="147"/>
                  </a:lnTo>
                  <a:lnTo>
                    <a:pt x="2" y="137"/>
                  </a:lnTo>
                  <a:lnTo>
                    <a:pt x="2" y="127"/>
                  </a:lnTo>
                  <a:lnTo>
                    <a:pt x="4" y="119"/>
                  </a:lnTo>
                  <a:lnTo>
                    <a:pt x="4" y="108"/>
                  </a:lnTo>
                  <a:lnTo>
                    <a:pt x="4" y="98"/>
                  </a:lnTo>
                  <a:lnTo>
                    <a:pt x="4" y="88"/>
                  </a:lnTo>
                  <a:lnTo>
                    <a:pt x="4" y="78"/>
                  </a:lnTo>
                  <a:lnTo>
                    <a:pt x="4" y="67"/>
                  </a:lnTo>
                  <a:lnTo>
                    <a:pt x="4" y="57"/>
                  </a:lnTo>
                  <a:lnTo>
                    <a:pt x="4" y="47"/>
                  </a:lnTo>
                  <a:lnTo>
                    <a:pt x="4" y="37"/>
                  </a:lnTo>
                  <a:lnTo>
                    <a:pt x="4" y="26"/>
                  </a:lnTo>
                  <a:lnTo>
                    <a:pt x="4" y="18"/>
                  </a:lnTo>
                  <a:lnTo>
                    <a:pt x="4" y="8"/>
                  </a:lnTo>
                  <a:lnTo>
                    <a:pt x="23" y="8"/>
                  </a:lnTo>
                  <a:lnTo>
                    <a:pt x="41" y="8"/>
                  </a:lnTo>
                  <a:lnTo>
                    <a:pt x="58" y="8"/>
                  </a:lnTo>
                  <a:lnTo>
                    <a:pt x="76" y="8"/>
                  </a:lnTo>
                  <a:lnTo>
                    <a:pt x="93" y="8"/>
                  </a:lnTo>
                  <a:lnTo>
                    <a:pt x="111" y="8"/>
                  </a:lnTo>
                  <a:lnTo>
                    <a:pt x="127" y="8"/>
                  </a:lnTo>
                  <a:lnTo>
                    <a:pt x="146" y="8"/>
                  </a:lnTo>
                  <a:lnTo>
                    <a:pt x="164" y="8"/>
                  </a:lnTo>
                  <a:lnTo>
                    <a:pt x="181" y="8"/>
                  </a:lnTo>
                  <a:lnTo>
                    <a:pt x="199" y="8"/>
                  </a:lnTo>
                  <a:lnTo>
                    <a:pt x="215" y="8"/>
                  </a:lnTo>
                  <a:lnTo>
                    <a:pt x="234" y="8"/>
                  </a:lnTo>
                  <a:lnTo>
                    <a:pt x="250" y="8"/>
                  </a:lnTo>
                  <a:lnTo>
                    <a:pt x="269" y="8"/>
                  </a:lnTo>
                  <a:lnTo>
                    <a:pt x="287" y="8"/>
                  </a:lnTo>
                  <a:lnTo>
                    <a:pt x="303" y="8"/>
                  </a:lnTo>
                  <a:lnTo>
                    <a:pt x="322" y="8"/>
                  </a:lnTo>
                  <a:lnTo>
                    <a:pt x="338" y="8"/>
                  </a:lnTo>
                  <a:lnTo>
                    <a:pt x="357" y="8"/>
                  </a:lnTo>
                  <a:lnTo>
                    <a:pt x="373" y="6"/>
                  </a:lnTo>
                  <a:lnTo>
                    <a:pt x="392" y="6"/>
                  </a:lnTo>
                  <a:lnTo>
                    <a:pt x="410" y="6"/>
                  </a:lnTo>
                  <a:lnTo>
                    <a:pt x="426" y="6"/>
                  </a:lnTo>
                  <a:lnTo>
                    <a:pt x="445" y="6"/>
                  </a:lnTo>
                  <a:lnTo>
                    <a:pt x="461" y="4"/>
                  </a:lnTo>
                  <a:lnTo>
                    <a:pt x="480" y="4"/>
                  </a:lnTo>
                  <a:lnTo>
                    <a:pt x="498" y="4"/>
                  </a:lnTo>
                  <a:lnTo>
                    <a:pt x="514" y="2"/>
                  </a:lnTo>
                  <a:lnTo>
                    <a:pt x="533" y="2"/>
                  </a:lnTo>
                  <a:lnTo>
                    <a:pt x="549" y="2"/>
                  </a:lnTo>
                  <a:lnTo>
                    <a:pt x="568" y="0"/>
                  </a:lnTo>
                  <a:lnTo>
                    <a:pt x="572" y="4"/>
                  </a:lnTo>
                  <a:lnTo>
                    <a:pt x="574" y="6"/>
                  </a:lnTo>
                  <a:lnTo>
                    <a:pt x="574" y="6"/>
                  </a:lnTo>
                  <a:lnTo>
                    <a:pt x="576" y="6"/>
                  </a:lnTo>
                  <a:lnTo>
                    <a:pt x="576" y="8"/>
                  </a:lnTo>
                  <a:lnTo>
                    <a:pt x="576" y="8"/>
                  </a:lnTo>
                  <a:lnTo>
                    <a:pt x="578" y="8"/>
                  </a:lnTo>
                  <a:lnTo>
                    <a:pt x="578" y="10"/>
                  </a:lnTo>
                  <a:lnTo>
                    <a:pt x="578" y="10"/>
                  </a:lnTo>
                  <a:lnTo>
                    <a:pt x="580" y="10"/>
                  </a:lnTo>
                  <a:lnTo>
                    <a:pt x="580" y="10"/>
                  </a:lnTo>
                  <a:lnTo>
                    <a:pt x="582" y="10"/>
                  </a:lnTo>
                  <a:lnTo>
                    <a:pt x="582" y="12"/>
                  </a:lnTo>
                  <a:lnTo>
                    <a:pt x="584" y="14"/>
                  </a:lnTo>
                  <a:lnTo>
                    <a:pt x="586" y="14"/>
                  </a:lnTo>
                  <a:lnTo>
                    <a:pt x="588" y="14"/>
                  </a:lnTo>
                  <a:lnTo>
                    <a:pt x="590" y="12"/>
                  </a:lnTo>
                  <a:lnTo>
                    <a:pt x="592" y="10"/>
                  </a:lnTo>
                  <a:lnTo>
                    <a:pt x="594" y="10"/>
                  </a:lnTo>
                  <a:lnTo>
                    <a:pt x="596" y="10"/>
                  </a:lnTo>
                  <a:lnTo>
                    <a:pt x="598" y="10"/>
                  </a:lnTo>
                  <a:lnTo>
                    <a:pt x="598" y="10"/>
                  </a:lnTo>
                  <a:lnTo>
                    <a:pt x="598" y="12"/>
                  </a:lnTo>
                  <a:lnTo>
                    <a:pt x="598" y="12"/>
                  </a:lnTo>
                  <a:lnTo>
                    <a:pt x="598" y="14"/>
                  </a:lnTo>
                  <a:lnTo>
                    <a:pt x="600" y="14"/>
                  </a:lnTo>
                  <a:lnTo>
                    <a:pt x="605" y="16"/>
                  </a:lnTo>
                  <a:lnTo>
                    <a:pt x="605" y="18"/>
                  </a:lnTo>
                  <a:lnTo>
                    <a:pt x="605" y="18"/>
                  </a:lnTo>
                  <a:lnTo>
                    <a:pt x="605" y="22"/>
                  </a:lnTo>
                  <a:lnTo>
                    <a:pt x="605" y="22"/>
                  </a:lnTo>
                  <a:lnTo>
                    <a:pt x="605" y="24"/>
                  </a:lnTo>
                  <a:lnTo>
                    <a:pt x="605" y="24"/>
                  </a:lnTo>
                  <a:lnTo>
                    <a:pt x="607" y="24"/>
                  </a:lnTo>
                  <a:lnTo>
                    <a:pt x="607" y="26"/>
                  </a:lnTo>
                  <a:lnTo>
                    <a:pt x="605" y="29"/>
                  </a:lnTo>
                  <a:lnTo>
                    <a:pt x="602" y="29"/>
                  </a:lnTo>
                  <a:lnTo>
                    <a:pt x="598" y="26"/>
                  </a:lnTo>
                  <a:lnTo>
                    <a:pt x="598" y="26"/>
                  </a:lnTo>
                  <a:lnTo>
                    <a:pt x="596" y="29"/>
                  </a:lnTo>
                  <a:lnTo>
                    <a:pt x="596" y="29"/>
                  </a:lnTo>
                  <a:lnTo>
                    <a:pt x="596" y="33"/>
                  </a:lnTo>
                  <a:lnTo>
                    <a:pt x="596" y="33"/>
                  </a:lnTo>
                  <a:lnTo>
                    <a:pt x="596" y="33"/>
                  </a:lnTo>
                  <a:lnTo>
                    <a:pt x="594" y="35"/>
                  </a:lnTo>
                  <a:lnTo>
                    <a:pt x="592" y="37"/>
                  </a:lnTo>
                  <a:lnTo>
                    <a:pt x="590" y="39"/>
                  </a:lnTo>
                  <a:lnTo>
                    <a:pt x="590" y="41"/>
                  </a:lnTo>
                  <a:lnTo>
                    <a:pt x="590" y="43"/>
                  </a:lnTo>
                  <a:lnTo>
                    <a:pt x="590" y="43"/>
                  </a:lnTo>
                  <a:lnTo>
                    <a:pt x="590" y="45"/>
                  </a:lnTo>
                  <a:lnTo>
                    <a:pt x="590" y="45"/>
                  </a:lnTo>
                  <a:lnTo>
                    <a:pt x="588" y="45"/>
                  </a:lnTo>
                  <a:lnTo>
                    <a:pt x="586" y="45"/>
                  </a:lnTo>
                  <a:lnTo>
                    <a:pt x="586" y="49"/>
                  </a:lnTo>
                  <a:lnTo>
                    <a:pt x="588" y="51"/>
                  </a:lnTo>
                  <a:lnTo>
                    <a:pt x="590" y="51"/>
                  </a:lnTo>
                  <a:lnTo>
                    <a:pt x="590" y="53"/>
                  </a:lnTo>
                  <a:lnTo>
                    <a:pt x="592" y="53"/>
                  </a:lnTo>
                  <a:lnTo>
                    <a:pt x="594" y="57"/>
                  </a:lnTo>
                  <a:lnTo>
                    <a:pt x="594" y="57"/>
                  </a:lnTo>
                  <a:lnTo>
                    <a:pt x="594" y="59"/>
                  </a:lnTo>
                  <a:lnTo>
                    <a:pt x="596" y="59"/>
                  </a:lnTo>
                  <a:lnTo>
                    <a:pt x="600" y="61"/>
                  </a:lnTo>
                  <a:lnTo>
                    <a:pt x="600" y="61"/>
                  </a:lnTo>
                  <a:lnTo>
                    <a:pt x="600" y="63"/>
                  </a:lnTo>
                  <a:lnTo>
                    <a:pt x="602" y="63"/>
                  </a:lnTo>
                  <a:lnTo>
                    <a:pt x="605" y="65"/>
                  </a:lnTo>
                  <a:lnTo>
                    <a:pt x="605" y="67"/>
                  </a:lnTo>
                  <a:lnTo>
                    <a:pt x="605" y="72"/>
                  </a:lnTo>
                  <a:lnTo>
                    <a:pt x="607" y="76"/>
                  </a:lnTo>
                  <a:lnTo>
                    <a:pt x="611" y="78"/>
                  </a:lnTo>
                  <a:lnTo>
                    <a:pt x="611" y="78"/>
                  </a:lnTo>
                  <a:lnTo>
                    <a:pt x="611" y="80"/>
                  </a:lnTo>
                  <a:lnTo>
                    <a:pt x="613" y="82"/>
                  </a:lnTo>
                  <a:lnTo>
                    <a:pt x="613" y="84"/>
                  </a:lnTo>
                  <a:lnTo>
                    <a:pt x="615" y="84"/>
                  </a:lnTo>
                  <a:lnTo>
                    <a:pt x="619" y="86"/>
                  </a:lnTo>
                  <a:lnTo>
                    <a:pt x="621" y="86"/>
                  </a:lnTo>
                  <a:lnTo>
                    <a:pt x="623" y="86"/>
                  </a:lnTo>
                  <a:lnTo>
                    <a:pt x="625" y="86"/>
                  </a:lnTo>
                  <a:lnTo>
                    <a:pt x="625" y="86"/>
                  </a:lnTo>
                  <a:lnTo>
                    <a:pt x="627" y="86"/>
                  </a:lnTo>
                  <a:lnTo>
                    <a:pt x="627" y="86"/>
                  </a:lnTo>
                  <a:lnTo>
                    <a:pt x="627" y="88"/>
                  </a:lnTo>
                  <a:lnTo>
                    <a:pt x="627" y="88"/>
                  </a:lnTo>
                  <a:lnTo>
                    <a:pt x="629" y="88"/>
                  </a:lnTo>
                  <a:lnTo>
                    <a:pt x="631" y="88"/>
                  </a:lnTo>
                  <a:lnTo>
                    <a:pt x="631" y="90"/>
                  </a:lnTo>
                  <a:lnTo>
                    <a:pt x="629" y="90"/>
                  </a:lnTo>
                  <a:lnTo>
                    <a:pt x="629" y="90"/>
                  </a:lnTo>
                  <a:lnTo>
                    <a:pt x="629" y="92"/>
                  </a:lnTo>
                  <a:lnTo>
                    <a:pt x="629" y="92"/>
                  </a:lnTo>
                  <a:lnTo>
                    <a:pt x="631" y="92"/>
                  </a:lnTo>
                  <a:lnTo>
                    <a:pt x="631" y="92"/>
                  </a:lnTo>
                  <a:lnTo>
                    <a:pt x="631" y="100"/>
                  </a:lnTo>
                  <a:lnTo>
                    <a:pt x="631" y="115"/>
                  </a:lnTo>
                  <a:lnTo>
                    <a:pt x="631" y="127"/>
                  </a:lnTo>
                  <a:lnTo>
                    <a:pt x="633" y="141"/>
                  </a:lnTo>
                  <a:lnTo>
                    <a:pt x="633" y="156"/>
                  </a:lnTo>
                  <a:lnTo>
                    <a:pt x="633" y="168"/>
                  </a:lnTo>
                  <a:lnTo>
                    <a:pt x="635" y="182"/>
                  </a:lnTo>
                  <a:lnTo>
                    <a:pt x="635" y="197"/>
                  </a:lnTo>
                  <a:lnTo>
                    <a:pt x="635" y="209"/>
                  </a:lnTo>
                  <a:lnTo>
                    <a:pt x="637" y="223"/>
                  </a:lnTo>
                  <a:lnTo>
                    <a:pt x="637" y="238"/>
                  </a:lnTo>
                  <a:lnTo>
                    <a:pt x="637" y="250"/>
                  </a:lnTo>
                  <a:lnTo>
                    <a:pt x="639" y="264"/>
                  </a:lnTo>
                  <a:lnTo>
                    <a:pt x="639" y="279"/>
                  </a:lnTo>
                  <a:lnTo>
                    <a:pt x="639" y="291"/>
                  </a:lnTo>
                  <a:lnTo>
                    <a:pt x="641" y="305"/>
                  </a:lnTo>
                  <a:lnTo>
                    <a:pt x="641" y="320"/>
                  </a:lnTo>
                  <a:lnTo>
                    <a:pt x="641" y="320"/>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KS</a:t>
              </a:r>
            </a:p>
          </p:txBody>
        </p:sp>
        <p:sp>
          <p:nvSpPr>
            <p:cNvPr id="39" name="Freeform 40">
              <a:extLst>
                <a:ext uri="{FF2B5EF4-FFF2-40B4-BE49-F238E27FC236}">
                  <a16:creationId xmlns:a16="http://schemas.microsoft.com/office/drawing/2014/main" id="{93793CC9-0662-4E10-B1C3-78BA1D802D05}"/>
                </a:ext>
              </a:extLst>
            </p:cNvPr>
            <p:cNvSpPr>
              <a:spLocks/>
            </p:cNvSpPr>
            <p:nvPr/>
          </p:nvSpPr>
          <p:spPr bwMode="auto">
            <a:xfrm>
              <a:off x="3748" y="848"/>
              <a:ext cx="269" cy="455"/>
            </a:xfrm>
            <a:custGeom>
              <a:avLst/>
              <a:gdLst>
                <a:gd name="T0" fmla="*/ 260 w 269"/>
                <a:gd name="T1" fmla="*/ 302 h 455"/>
                <a:gd name="T2" fmla="*/ 258 w 269"/>
                <a:gd name="T3" fmla="*/ 287 h 455"/>
                <a:gd name="T4" fmla="*/ 256 w 269"/>
                <a:gd name="T5" fmla="*/ 240 h 455"/>
                <a:gd name="T6" fmla="*/ 248 w 269"/>
                <a:gd name="T7" fmla="*/ 179 h 455"/>
                <a:gd name="T8" fmla="*/ 240 w 269"/>
                <a:gd name="T9" fmla="*/ 119 h 455"/>
                <a:gd name="T10" fmla="*/ 234 w 269"/>
                <a:gd name="T11" fmla="*/ 58 h 455"/>
                <a:gd name="T12" fmla="*/ 220 w 269"/>
                <a:gd name="T13" fmla="*/ 3 h 455"/>
                <a:gd name="T14" fmla="*/ 174 w 269"/>
                <a:gd name="T15" fmla="*/ 9 h 455"/>
                <a:gd name="T16" fmla="*/ 125 w 269"/>
                <a:gd name="T17" fmla="*/ 15 h 455"/>
                <a:gd name="T18" fmla="*/ 74 w 269"/>
                <a:gd name="T19" fmla="*/ 21 h 455"/>
                <a:gd name="T20" fmla="*/ 17 w 269"/>
                <a:gd name="T21" fmla="*/ 39 h 455"/>
                <a:gd name="T22" fmla="*/ 4 w 269"/>
                <a:gd name="T23" fmla="*/ 33 h 455"/>
                <a:gd name="T24" fmla="*/ 15 w 269"/>
                <a:gd name="T25" fmla="*/ 125 h 455"/>
                <a:gd name="T26" fmla="*/ 27 w 269"/>
                <a:gd name="T27" fmla="*/ 248 h 455"/>
                <a:gd name="T28" fmla="*/ 25 w 269"/>
                <a:gd name="T29" fmla="*/ 291 h 455"/>
                <a:gd name="T30" fmla="*/ 25 w 269"/>
                <a:gd name="T31" fmla="*/ 312 h 455"/>
                <a:gd name="T32" fmla="*/ 35 w 269"/>
                <a:gd name="T33" fmla="*/ 324 h 455"/>
                <a:gd name="T34" fmla="*/ 39 w 269"/>
                <a:gd name="T35" fmla="*/ 343 h 455"/>
                <a:gd name="T36" fmla="*/ 33 w 269"/>
                <a:gd name="T37" fmla="*/ 357 h 455"/>
                <a:gd name="T38" fmla="*/ 31 w 269"/>
                <a:gd name="T39" fmla="*/ 365 h 455"/>
                <a:gd name="T40" fmla="*/ 31 w 269"/>
                <a:gd name="T41" fmla="*/ 373 h 455"/>
                <a:gd name="T42" fmla="*/ 29 w 269"/>
                <a:gd name="T43" fmla="*/ 378 h 455"/>
                <a:gd name="T44" fmla="*/ 23 w 269"/>
                <a:gd name="T45" fmla="*/ 388 h 455"/>
                <a:gd name="T46" fmla="*/ 17 w 269"/>
                <a:gd name="T47" fmla="*/ 396 h 455"/>
                <a:gd name="T48" fmla="*/ 15 w 269"/>
                <a:gd name="T49" fmla="*/ 398 h 455"/>
                <a:gd name="T50" fmla="*/ 11 w 269"/>
                <a:gd name="T51" fmla="*/ 400 h 455"/>
                <a:gd name="T52" fmla="*/ 7 w 269"/>
                <a:gd name="T53" fmla="*/ 406 h 455"/>
                <a:gd name="T54" fmla="*/ 9 w 269"/>
                <a:gd name="T55" fmla="*/ 412 h 455"/>
                <a:gd name="T56" fmla="*/ 7 w 269"/>
                <a:gd name="T57" fmla="*/ 421 h 455"/>
                <a:gd name="T58" fmla="*/ 7 w 269"/>
                <a:gd name="T59" fmla="*/ 427 h 455"/>
                <a:gd name="T60" fmla="*/ 4 w 269"/>
                <a:gd name="T61" fmla="*/ 435 h 455"/>
                <a:gd name="T62" fmla="*/ 4 w 269"/>
                <a:gd name="T63" fmla="*/ 443 h 455"/>
                <a:gd name="T64" fmla="*/ 7 w 269"/>
                <a:gd name="T65" fmla="*/ 451 h 455"/>
                <a:gd name="T66" fmla="*/ 4 w 269"/>
                <a:gd name="T67" fmla="*/ 453 h 455"/>
                <a:gd name="T68" fmla="*/ 19 w 269"/>
                <a:gd name="T69" fmla="*/ 449 h 455"/>
                <a:gd name="T70" fmla="*/ 21 w 269"/>
                <a:gd name="T71" fmla="*/ 441 h 455"/>
                <a:gd name="T72" fmla="*/ 33 w 269"/>
                <a:gd name="T73" fmla="*/ 441 h 455"/>
                <a:gd name="T74" fmla="*/ 39 w 269"/>
                <a:gd name="T75" fmla="*/ 447 h 455"/>
                <a:gd name="T76" fmla="*/ 41 w 269"/>
                <a:gd name="T77" fmla="*/ 433 h 455"/>
                <a:gd name="T78" fmla="*/ 47 w 269"/>
                <a:gd name="T79" fmla="*/ 437 h 455"/>
                <a:gd name="T80" fmla="*/ 66 w 269"/>
                <a:gd name="T81" fmla="*/ 435 h 455"/>
                <a:gd name="T82" fmla="*/ 80 w 269"/>
                <a:gd name="T83" fmla="*/ 441 h 455"/>
                <a:gd name="T84" fmla="*/ 88 w 269"/>
                <a:gd name="T85" fmla="*/ 445 h 455"/>
                <a:gd name="T86" fmla="*/ 101 w 269"/>
                <a:gd name="T87" fmla="*/ 429 h 455"/>
                <a:gd name="T88" fmla="*/ 113 w 269"/>
                <a:gd name="T89" fmla="*/ 429 h 455"/>
                <a:gd name="T90" fmla="*/ 125 w 269"/>
                <a:gd name="T91" fmla="*/ 435 h 455"/>
                <a:gd name="T92" fmla="*/ 133 w 269"/>
                <a:gd name="T93" fmla="*/ 425 h 455"/>
                <a:gd name="T94" fmla="*/ 140 w 269"/>
                <a:gd name="T95" fmla="*/ 410 h 455"/>
                <a:gd name="T96" fmla="*/ 140 w 269"/>
                <a:gd name="T97" fmla="*/ 402 h 455"/>
                <a:gd name="T98" fmla="*/ 148 w 269"/>
                <a:gd name="T99" fmla="*/ 400 h 455"/>
                <a:gd name="T100" fmla="*/ 152 w 269"/>
                <a:gd name="T101" fmla="*/ 398 h 455"/>
                <a:gd name="T102" fmla="*/ 160 w 269"/>
                <a:gd name="T103" fmla="*/ 410 h 455"/>
                <a:gd name="T104" fmla="*/ 177 w 269"/>
                <a:gd name="T105" fmla="*/ 412 h 455"/>
                <a:gd name="T106" fmla="*/ 185 w 269"/>
                <a:gd name="T107" fmla="*/ 404 h 455"/>
                <a:gd name="T108" fmla="*/ 189 w 269"/>
                <a:gd name="T109" fmla="*/ 382 h 455"/>
                <a:gd name="T110" fmla="*/ 195 w 269"/>
                <a:gd name="T111" fmla="*/ 382 h 455"/>
                <a:gd name="T112" fmla="*/ 209 w 269"/>
                <a:gd name="T113" fmla="*/ 359 h 455"/>
                <a:gd name="T114" fmla="*/ 220 w 269"/>
                <a:gd name="T115" fmla="*/ 345 h 455"/>
                <a:gd name="T116" fmla="*/ 226 w 269"/>
                <a:gd name="T117" fmla="*/ 326 h 455"/>
                <a:gd name="T118" fmla="*/ 256 w 269"/>
                <a:gd name="T119" fmla="*/ 31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9" h="455">
                  <a:moveTo>
                    <a:pt x="267" y="308"/>
                  </a:moveTo>
                  <a:lnTo>
                    <a:pt x="269" y="306"/>
                  </a:lnTo>
                  <a:lnTo>
                    <a:pt x="269" y="304"/>
                  </a:lnTo>
                  <a:lnTo>
                    <a:pt x="267" y="304"/>
                  </a:lnTo>
                  <a:lnTo>
                    <a:pt x="263" y="304"/>
                  </a:lnTo>
                  <a:lnTo>
                    <a:pt x="260" y="304"/>
                  </a:lnTo>
                  <a:lnTo>
                    <a:pt x="260" y="302"/>
                  </a:lnTo>
                  <a:lnTo>
                    <a:pt x="260" y="302"/>
                  </a:lnTo>
                  <a:lnTo>
                    <a:pt x="263" y="298"/>
                  </a:lnTo>
                  <a:lnTo>
                    <a:pt x="265" y="296"/>
                  </a:lnTo>
                  <a:lnTo>
                    <a:pt x="263" y="294"/>
                  </a:lnTo>
                  <a:lnTo>
                    <a:pt x="263" y="291"/>
                  </a:lnTo>
                  <a:lnTo>
                    <a:pt x="258" y="289"/>
                  </a:lnTo>
                  <a:lnTo>
                    <a:pt x="258" y="287"/>
                  </a:lnTo>
                  <a:lnTo>
                    <a:pt x="260" y="283"/>
                  </a:lnTo>
                  <a:lnTo>
                    <a:pt x="263" y="283"/>
                  </a:lnTo>
                  <a:lnTo>
                    <a:pt x="260" y="273"/>
                  </a:lnTo>
                  <a:lnTo>
                    <a:pt x="260" y="265"/>
                  </a:lnTo>
                  <a:lnTo>
                    <a:pt x="258" y="257"/>
                  </a:lnTo>
                  <a:lnTo>
                    <a:pt x="258" y="248"/>
                  </a:lnTo>
                  <a:lnTo>
                    <a:pt x="256" y="240"/>
                  </a:lnTo>
                  <a:lnTo>
                    <a:pt x="254" y="230"/>
                  </a:lnTo>
                  <a:lnTo>
                    <a:pt x="254" y="222"/>
                  </a:lnTo>
                  <a:lnTo>
                    <a:pt x="252" y="214"/>
                  </a:lnTo>
                  <a:lnTo>
                    <a:pt x="252" y="205"/>
                  </a:lnTo>
                  <a:lnTo>
                    <a:pt x="250" y="197"/>
                  </a:lnTo>
                  <a:lnTo>
                    <a:pt x="250" y="187"/>
                  </a:lnTo>
                  <a:lnTo>
                    <a:pt x="248" y="179"/>
                  </a:lnTo>
                  <a:lnTo>
                    <a:pt x="248" y="171"/>
                  </a:lnTo>
                  <a:lnTo>
                    <a:pt x="246" y="162"/>
                  </a:lnTo>
                  <a:lnTo>
                    <a:pt x="246" y="154"/>
                  </a:lnTo>
                  <a:lnTo>
                    <a:pt x="244" y="144"/>
                  </a:lnTo>
                  <a:lnTo>
                    <a:pt x="244" y="136"/>
                  </a:lnTo>
                  <a:lnTo>
                    <a:pt x="242" y="128"/>
                  </a:lnTo>
                  <a:lnTo>
                    <a:pt x="240" y="119"/>
                  </a:lnTo>
                  <a:lnTo>
                    <a:pt x="240" y="111"/>
                  </a:lnTo>
                  <a:lnTo>
                    <a:pt x="238" y="101"/>
                  </a:lnTo>
                  <a:lnTo>
                    <a:pt x="238" y="93"/>
                  </a:lnTo>
                  <a:lnTo>
                    <a:pt x="236" y="85"/>
                  </a:lnTo>
                  <a:lnTo>
                    <a:pt x="236" y="76"/>
                  </a:lnTo>
                  <a:lnTo>
                    <a:pt x="234" y="68"/>
                  </a:lnTo>
                  <a:lnTo>
                    <a:pt x="234" y="58"/>
                  </a:lnTo>
                  <a:lnTo>
                    <a:pt x="232" y="50"/>
                  </a:lnTo>
                  <a:lnTo>
                    <a:pt x="232" y="41"/>
                  </a:lnTo>
                  <a:lnTo>
                    <a:pt x="228" y="25"/>
                  </a:lnTo>
                  <a:lnTo>
                    <a:pt x="228" y="15"/>
                  </a:lnTo>
                  <a:lnTo>
                    <a:pt x="226" y="7"/>
                  </a:lnTo>
                  <a:lnTo>
                    <a:pt x="226" y="0"/>
                  </a:lnTo>
                  <a:lnTo>
                    <a:pt x="220" y="3"/>
                  </a:lnTo>
                  <a:lnTo>
                    <a:pt x="213" y="3"/>
                  </a:lnTo>
                  <a:lnTo>
                    <a:pt x="207" y="5"/>
                  </a:lnTo>
                  <a:lnTo>
                    <a:pt x="201" y="5"/>
                  </a:lnTo>
                  <a:lnTo>
                    <a:pt x="195" y="5"/>
                  </a:lnTo>
                  <a:lnTo>
                    <a:pt x="187" y="7"/>
                  </a:lnTo>
                  <a:lnTo>
                    <a:pt x="181" y="7"/>
                  </a:lnTo>
                  <a:lnTo>
                    <a:pt x="174" y="9"/>
                  </a:lnTo>
                  <a:lnTo>
                    <a:pt x="168" y="9"/>
                  </a:lnTo>
                  <a:lnTo>
                    <a:pt x="162" y="9"/>
                  </a:lnTo>
                  <a:lnTo>
                    <a:pt x="156" y="11"/>
                  </a:lnTo>
                  <a:lnTo>
                    <a:pt x="150" y="11"/>
                  </a:lnTo>
                  <a:lnTo>
                    <a:pt x="144" y="13"/>
                  </a:lnTo>
                  <a:lnTo>
                    <a:pt x="131" y="13"/>
                  </a:lnTo>
                  <a:lnTo>
                    <a:pt x="125" y="15"/>
                  </a:lnTo>
                  <a:lnTo>
                    <a:pt x="119" y="15"/>
                  </a:lnTo>
                  <a:lnTo>
                    <a:pt x="111" y="17"/>
                  </a:lnTo>
                  <a:lnTo>
                    <a:pt x="105" y="17"/>
                  </a:lnTo>
                  <a:lnTo>
                    <a:pt x="93" y="19"/>
                  </a:lnTo>
                  <a:lnTo>
                    <a:pt x="86" y="19"/>
                  </a:lnTo>
                  <a:lnTo>
                    <a:pt x="80" y="19"/>
                  </a:lnTo>
                  <a:lnTo>
                    <a:pt x="74" y="21"/>
                  </a:lnTo>
                  <a:lnTo>
                    <a:pt x="68" y="21"/>
                  </a:lnTo>
                  <a:lnTo>
                    <a:pt x="62" y="23"/>
                  </a:lnTo>
                  <a:lnTo>
                    <a:pt x="60" y="23"/>
                  </a:lnTo>
                  <a:lnTo>
                    <a:pt x="45" y="33"/>
                  </a:lnTo>
                  <a:lnTo>
                    <a:pt x="31" y="39"/>
                  </a:lnTo>
                  <a:lnTo>
                    <a:pt x="23" y="41"/>
                  </a:lnTo>
                  <a:lnTo>
                    <a:pt x="17" y="39"/>
                  </a:lnTo>
                  <a:lnTo>
                    <a:pt x="15" y="39"/>
                  </a:lnTo>
                  <a:lnTo>
                    <a:pt x="13" y="39"/>
                  </a:lnTo>
                  <a:lnTo>
                    <a:pt x="13" y="37"/>
                  </a:lnTo>
                  <a:lnTo>
                    <a:pt x="13" y="35"/>
                  </a:lnTo>
                  <a:lnTo>
                    <a:pt x="9" y="37"/>
                  </a:lnTo>
                  <a:lnTo>
                    <a:pt x="7" y="35"/>
                  </a:lnTo>
                  <a:lnTo>
                    <a:pt x="4" y="33"/>
                  </a:lnTo>
                  <a:lnTo>
                    <a:pt x="4" y="33"/>
                  </a:lnTo>
                  <a:lnTo>
                    <a:pt x="7" y="50"/>
                  </a:lnTo>
                  <a:lnTo>
                    <a:pt x="7" y="64"/>
                  </a:lnTo>
                  <a:lnTo>
                    <a:pt x="9" y="78"/>
                  </a:lnTo>
                  <a:lnTo>
                    <a:pt x="11" y="95"/>
                  </a:lnTo>
                  <a:lnTo>
                    <a:pt x="13" y="109"/>
                  </a:lnTo>
                  <a:lnTo>
                    <a:pt x="15" y="125"/>
                  </a:lnTo>
                  <a:lnTo>
                    <a:pt x="15" y="140"/>
                  </a:lnTo>
                  <a:lnTo>
                    <a:pt x="17" y="156"/>
                  </a:lnTo>
                  <a:lnTo>
                    <a:pt x="19" y="171"/>
                  </a:lnTo>
                  <a:lnTo>
                    <a:pt x="21" y="187"/>
                  </a:lnTo>
                  <a:lnTo>
                    <a:pt x="23" y="201"/>
                  </a:lnTo>
                  <a:lnTo>
                    <a:pt x="25" y="232"/>
                  </a:lnTo>
                  <a:lnTo>
                    <a:pt x="27" y="248"/>
                  </a:lnTo>
                  <a:lnTo>
                    <a:pt x="29" y="263"/>
                  </a:lnTo>
                  <a:lnTo>
                    <a:pt x="31" y="279"/>
                  </a:lnTo>
                  <a:lnTo>
                    <a:pt x="31" y="283"/>
                  </a:lnTo>
                  <a:lnTo>
                    <a:pt x="31" y="283"/>
                  </a:lnTo>
                  <a:lnTo>
                    <a:pt x="27" y="287"/>
                  </a:lnTo>
                  <a:lnTo>
                    <a:pt x="25" y="287"/>
                  </a:lnTo>
                  <a:lnTo>
                    <a:pt x="25" y="291"/>
                  </a:lnTo>
                  <a:lnTo>
                    <a:pt x="25" y="291"/>
                  </a:lnTo>
                  <a:lnTo>
                    <a:pt x="27" y="296"/>
                  </a:lnTo>
                  <a:lnTo>
                    <a:pt x="27" y="300"/>
                  </a:lnTo>
                  <a:lnTo>
                    <a:pt x="23" y="306"/>
                  </a:lnTo>
                  <a:lnTo>
                    <a:pt x="23" y="310"/>
                  </a:lnTo>
                  <a:lnTo>
                    <a:pt x="23" y="312"/>
                  </a:lnTo>
                  <a:lnTo>
                    <a:pt x="25" y="312"/>
                  </a:lnTo>
                  <a:lnTo>
                    <a:pt x="25" y="312"/>
                  </a:lnTo>
                  <a:lnTo>
                    <a:pt x="29" y="314"/>
                  </a:lnTo>
                  <a:lnTo>
                    <a:pt x="29" y="316"/>
                  </a:lnTo>
                  <a:lnTo>
                    <a:pt x="31" y="320"/>
                  </a:lnTo>
                  <a:lnTo>
                    <a:pt x="31" y="322"/>
                  </a:lnTo>
                  <a:lnTo>
                    <a:pt x="33" y="322"/>
                  </a:lnTo>
                  <a:lnTo>
                    <a:pt x="35" y="324"/>
                  </a:lnTo>
                  <a:lnTo>
                    <a:pt x="35" y="326"/>
                  </a:lnTo>
                  <a:lnTo>
                    <a:pt x="37" y="330"/>
                  </a:lnTo>
                  <a:lnTo>
                    <a:pt x="35" y="332"/>
                  </a:lnTo>
                  <a:lnTo>
                    <a:pt x="35" y="332"/>
                  </a:lnTo>
                  <a:lnTo>
                    <a:pt x="35" y="335"/>
                  </a:lnTo>
                  <a:lnTo>
                    <a:pt x="37" y="339"/>
                  </a:lnTo>
                  <a:lnTo>
                    <a:pt x="39" y="343"/>
                  </a:lnTo>
                  <a:lnTo>
                    <a:pt x="39" y="347"/>
                  </a:lnTo>
                  <a:lnTo>
                    <a:pt x="39" y="355"/>
                  </a:lnTo>
                  <a:lnTo>
                    <a:pt x="37" y="355"/>
                  </a:lnTo>
                  <a:lnTo>
                    <a:pt x="37" y="355"/>
                  </a:lnTo>
                  <a:lnTo>
                    <a:pt x="35" y="355"/>
                  </a:lnTo>
                  <a:lnTo>
                    <a:pt x="35" y="357"/>
                  </a:lnTo>
                  <a:lnTo>
                    <a:pt x="33" y="357"/>
                  </a:lnTo>
                  <a:lnTo>
                    <a:pt x="33" y="359"/>
                  </a:lnTo>
                  <a:lnTo>
                    <a:pt x="33" y="361"/>
                  </a:lnTo>
                  <a:lnTo>
                    <a:pt x="33" y="363"/>
                  </a:lnTo>
                  <a:lnTo>
                    <a:pt x="33" y="363"/>
                  </a:lnTo>
                  <a:lnTo>
                    <a:pt x="33" y="365"/>
                  </a:lnTo>
                  <a:lnTo>
                    <a:pt x="33" y="365"/>
                  </a:lnTo>
                  <a:lnTo>
                    <a:pt x="31" y="365"/>
                  </a:lnTo>
                  <a:lnTo>
                    <a:pt x="33" y="365"/>
                  </a:lnTo>
                  <a:lnTo>
                    <a:pt x="31" y="365"/>
                  </a:lnTo>
                  <a:lnTo>
                    <a:pt x="31" y="367"/>
                  </a:lnTo>
                  <a:lnTo>
                    <a:pt x="29" y="367"/>
                  </a:lnTo>
                  <a:lnTo>
                    <a:pt x="29" y="369"/>
                  </a:lnTo>
                  <a:lnTo>
                    <a:pt x="29" y="371"/>
                  </a:lnTo>
                  <a:lnTo>
                    <a:pt x="31" y="373"/>
                  </a:lnTo>
                  <a:lnTo>
                    <a:pt x="31" y="376"/>
                  </a:lnTo>
                  <a:lnTo>
                    <a:pt x="31" y="376"/>
                  </a:lnTo>
                  <a:lnTo>
                    <a:pt x="31" y="376"/>
                  </a:lnTo>
                  <a:lnTo>
                    <a:pt x="31" y="376"/>
                  </a:lnTo>
                  <a:lnTo>
                    <a:pt x="29" y="376"/>
                  </a:lnTo>
                  <a:lnTo>
                    <a:pt x="29" y="376"/>
                  </a:lnTo>
                  <a:lnTo>
                    <a:pt x="29" y="378"/>
                  </a:lnTo>
                  <a:lnTo>
                    <a:pt x="27" y="378"/>
                  </a:lnTo>
                  <a:lnTo>
                    <a:pt x="25" y="380"/>
                  </a:lnTo>
                  <a:lnTo>
                    <a:pt x="23" y="382"/>
                  </a:lnTo>
                  <a:lnTo>
                    <a:pt x="23" y="382"/>
                  </a:lnTo>
                  <a:lnTo>
                    <a:pt x="25" y="384"/>
                  </a:lnTo>
                  <a:lnTo>
                    <a:pt x="25" y="386"/>
                  </a:lnTo>
                  <a:lnTo>
                    <a:pt x="23" y="388"/>
                  </a:lnTo>
                  <a:lnTo>
                    <a:pt x="21" y="390"/>
                  </a:lnTo>
                  <a:lnTo>
                    <a:pt x="21" y="390"/>
                  </a:lnTo>
                  <a:lnTo>
                    <a:pt x="19" y="390"/>
                  </a:lnTo>
                  <a:lnTo>
                    <a:pt x="19" y="392"/>
                  </a:lnTo>
                  <a:lnTo>
                    <a:pt x="19" y="392"/>
                  </a:lnTo>
                  <a:lnTo>
                    <a:pt x="19" y="394"/>
                  </a:lnTo>
                  <a:lnTo>
                    <a:pt x="17" y="396"/>
                  </a:lnTo>
                  <a:lnTo>
                    <a:pt x="17" y="398"/>
                  </a:lnTo>
                  <a:lnTo>
                    <a:pt x="17" y="398"/>
                  </a:lnTo>
                  <a:lnTo>
                    <a:pt x="17" y="400"/>
                  </a:lnTo>
                  <a:lnTo>
                    <a:pt x="17" y="400"/>
                  </a:lnTo>
                  <a:lnTo>
                    <a:pt x="17" y="400"/>
                  </a:lnTo>
                  <a:lnTo>
                    <a:pt x="15" y="398"/>
                  </a:lnTo>
                  <a:lnTo>
                    <a:pt x="15" y="398"/>
                  </a:lnTo>
                  <a:lnTo>
                    <a:pt x="15" y="398"/>
                  </a:lnTo>
                  <a:lnTo>
                    <a:pt x="15" y="398"/>
                  </a:lnTo>
                  <a:lnTo>
                    <a:pt x="13" y="398"/>
                  </a:lnTo>
                  <a:lnTo>
                    <a:pt x="13" y="400"/>
                  </a:lnTo>
                  <a:lnTo>
                    <a:pt x="13" y="402"/>
                  </a:lnTo>
                  <a:lnTo>
                    <a:pt x="13" y="402"/>
                  </a:lnTo>
                  <a:lnTo>
                    <a:pt x="11" y="400"/>
                  </a:lnTo>
                  <a:lnTo>
                    <a:pt x="11" y="400"/>
                  </a:lnTo>
                  <a:lnTo>
                    <a:pt x="9" y="400"/>
                  </a:lnTo>
                  <a:lnTo>
                    <a:pt x="9" y="402"/>
                  </a:lnTo>
                  <a:lnTo>
                    <a:pt x="9" y="404"/>
                  </a:lnTo>
                  <a:lnTo>
                    <a:pt x="9" y="404"/>
                  </a:lnTo>
                  <a:lnTo>
                    <a:pt x="7" y="406"/>
                  </a:lnTo>
                  <a:lnTo>
                    <a:pt x="7" y="406"/>
                  </a:lnTo>
                  <a:lnTo>
                    <a:pt x="7" y="408"/>
                  </a:lnTo>
                  <a:lnTo>
                    <a:pt x="7" y="408"/>
                  </a:lnTo>
                  <a:lnTo>
                    <a:pt x="7" y="410"/>
                  </a:lnTo>
                  <a:lnTo>
                    <a:pt x="7" y="410"/>
                  </a:lnTo>
                  <a:lnTo>
                    <a:pt x="7" y="410"/>
                  </a:lnTo>
                  <a:lnTo>
                    <a:pt x="9" y="412"/>
                  </a:lnTo>
                  <a:lnTo>
                    <a:pt x="9" y="412"/>
                  </a:lnTo>
                  <a:lnTo>
                    <a:pt x="11" y="414"/>
                  </a:lnTo>
                  <a:lnTo>
                    <a:pt x="11" y="414"/>
                  </a:lnTo>
                  <a:lnTo>
                    <a:pt x="11" y="416"/>
                  </a:lnTo>
                  <a:lnTo>
                    <a:pt x="11" y="416"/>
                  </a:lnTo>
                  <a:lnTo>
                    <a:pt x="9" y="419"/>
                  </a:lnTo>
                  <a:lnTo>
                    <a:pt x="9" y="419"/>
                  </a:lnTo>
                  <a:lnTo>
                    <a:pt x="7" y="421"/>
                  </a:lnTo>
                  <a:lnTo>
                    <a:pt x="4" y="423"/>
                  </a:lnTo>
                  <a:lnTo>
                    <a:pt x="7" y="423"/>
                  </a:lnTo>
                  <a:lnTo>
                    <a:pt x="9" y="423"/>
                  </a:lnTo>
                  <a:lnTo>
                    <a:pt x="11" y="423"/>
                  </a:lnTo>
                  <a:lnTo>
                    <a:pt x="9" y="425"/>
                  </a:lnTo>
                  <a:lnTo>
                    <a:pt x="7" y="425"/>
                  </a:lnTo>
                  <a:lnTo>
                    <a:pt x="7" y="427"/>
                  </a:lnTo>
                  <a:lnTo>
                    <a:pt x="4" y="427"/>
                  </a:lnTo>
                  <a:lnTo>
                    <a:pt x="2" y="427"/>
                  </a:lnTo>
                  <a:lnTo>
                    <a:pt x="4" y="429"/>
                  </a:lnTo>
                  <a:lnTo>
                    <a:pt x="4" y="431"/>
                  </a:lnTo>
                  <a:lnTo>
                    <a:pt x="4" y="433"/>
                  </a:lnTo>
                  <a:lnTo>
                    <a:pt x="4" y="433"/>
                  </a:lnTo>
                  <a:lnTo>
                    <a:pt x="4" y="435"/>
                  </a:lnTo>
                  <a:lnTo>
                    <a:pt x="4" y="437"/>
                  </a:lnTo>
                  <a:lnTo>
                    <a:pt x="4" y="437"/>
                  </a:lnTo>
                  <a:lnTo>
                    <a:pt x="4" y="439"/>
                  </a:lnTo>
                  <a:lnTo>
                    <a:pt x="4" y="441"/>
                  </a:lnTo>
                  <a:lnTo>
                    <a:pt x="4" y="441"/>
                  </a:lnTo>
                  <a:lnTo>
                    <a:pt x="7" y="443"/>
                  </a:lnTo>
                  <a:lnTo>
                    <a:pt x="4" y="443"/>
                  </a:lnTo>
                  <a:lnTo>
                    <a:pt x="4" y="445"/>
                  </a:lnTo>
                  <a:lnTo>
                    <a:pt x="2" y="445"/>
                  </a:lnTo>
                  <a:lnTo>
                    <a:pt x="0" y="445"/>
                  </a:lnTo>
                  <a:lnTo>
                    <a:pt x="0" y="445"/>
                  </a:lnTo>
                  <a:lnTo>
                    <a:pt x="7" y="449"/>
                  </a:lnTo>
                  <a:lnTo>
                    <a:pt x="7" y="451"/>
                  </a:lnTo>
                  <a:lnTo>
                    <a:pt x="7" y="451"/>
                  </a:lnTo>
                  <a:lnTo>
                    <a:pt x="4" y="451"/>
                  </a:lnTo>
                  <a:lnTo>
                    <a:pt x="2" y="451"/>
                  </a:lnTo>
                  <a:lnTo>
                    <a:pt x="2" y="451"/>
                  </a:lnTo>
                  <a:lnTo>
                    <a:pt x="2" y="451"/>
                  </a:lnTo>
                  <a:lnTo>
                    <a:pt x="2" y="453"/>
                  </a:lnTo>
                  <a:lnTo>
                    <a:pt x="2" y="453"/>
                  </a:lnTo>
                  <a:lnTo>
                    <a:pt x="4" y="453"/>
                  </a:lnTo>
                  <a:lnTo>
                    <a:pt x="7" y="453"/>
                  </a:lnTo>
                  <a:lnTo>
                    <a:pt x="9" y="453"/>
                  </a:lnTo>
                  <a:lnTo>
                    <a:pt x="11" y="453"/>
                  </a:lnTo>
                  <a:lnTo>
                    <a:pt x="13" y="455"/>
                  </a:lnTo>
                  <a:lnTo>
                    <a:pt x="15" y="455"/>
                  </a:lnTo>
                  <a:lnTo>
                    <a:pt x="15" y="455"/>
                  </a:lnTo>
                  <a:lnTo>
                    <a:pt x="19" y="449"/>
                  </a:lnTo>
                  <a:lnTo>
                    <a:pt x="15" y="443"/>
                  </a:lnTo>
                  <a:lnTo>
                    <a:pt x="15" y="443"/>
                  </a:lnTo>
                  <a:lnTo>
                    <a:pt x="15" y="439"/>
                  </a:lnTo>
                  <a:lnTo>
                    <a:pt x="17" y="439"/>
                  </a:lnTo>
                  <a:lnTo>
                    <a:pt x="19" y="439"/>
                  </a:lnTo>
                  <a:lnTo>
                    <a:pt x="21" y="441"/>
                  </a:lnTo>
                  <a:lnTo>
                    <a:pt x="21" y="441"/>
                  </a:lnTo>
                  <a:lnTo>
                    <a:pt x="23" y="443"/>
                  </a:lnTo>
                  <a:lnTo>
                    <a:pt x="25" y="443"/>
                  </a:lnTo>
                  <a:lnTo>
                    <a:pt x="27" y="443"/>
                  </a:lnTo>
                  <a:lnTo>
                    <a:pt x="29" y="443"/>
                  </a:lnTo>
                  <a:lnTo>
                    <a:pt x="31" y="441"/>
                  </a:lnTo>
                  <a:lnTo>
                    <a:pt x="33" y="441"/>
                  </a:lnTo>
                  <a:lnTo>
                    <a:pt x="33" y="441"/>
                  </a:lnTo>
                  <a:lnTo>
                    <a:pt x="35" y="439"/>
                  </a:lnTo>
                  <a:lnTo>
                    <a:pt x="35" y="439"/>
                  </a:lnTo>
                  <a:lnTo>
                    <a:pt x="37" y="441"/>
                  </a:lnTo>
                  <a:lnTo>
                    <a:pt x="37" y="441"/>
                  </a:lnTo>
                  <a:lnTo>
                    <a:pt x="37" y="445"/>
                  </a:lnTo>
                  <a:lnTo>
                    <a:pt x="37" y="447"/>
                  </a:lnTo>
                  <a:lnTo>
                    <a:pt x="39" y="447"/>
                  </a:lnTo>
                  <a:lnTo>
                    <a:pt x="41" y="447"/>
                  </a:lnTo>
                  <a:lnTo>
                    <a:pt x="43" y="443"/>
                  </a:lnTo>
                  <a:lnTo>
                    <a:pt x="43" y="441"/>
                  </a:lnTo>
                  <a:lnTo>
                    <a:pt x="43" y="439"/>
                  </a:lnTo>
                  <a:lnTo>
                    <a:pt x="41" y="435"/>
                  </a:lnTo>
                  <a:lnTo>
                    <a:pt x="41" y="433"/>
                  </a:lnTo>
                  <a:lnTo>
                    <a:pt x="41" y="433"/>
                  </a:lnTo>
                  <a:lnTo>
                    <a:pt x="41" y="431"/>
                  </a:lnTo>
                  <a:lnTo>
                    <a:pt x="41" y="431"/>
                  </a:lnTo>
                  <a:lnTo>
                    <a:pt x="43" y="431"/>
                  </a:lnTo>
                  <a:lnTo>
                    <a:pt x="43" y="433"/>
                  </a:lnTo>
                  <a:lnTo>
                    <a:pt x="43" y="433"/>
                  </a:lnTo>
                  <a:lnTo>
                    <a:pt x="43" y="435"/>
                  </a:lnTo>
                  <a:lnTo>
                    <a:pt x="47" y="437"/>
                  </a:lnTo>
                  <a:lnTo>
                    <a:pt x="52" y="437"/>
                  </a:lnTo>
                  <a:lnTo>
                    <a:pt x="54" y="435"/>
                  </a:lnTo>
                  <a:lnTo>
                    <a:pt x="58" y="433"/>
                  </a:lnTo>
                  <a:lnTo>
                    <a:pt x="60" y="433"/>
                  </a:lnTo>
                  <a:lnTo>
                    <a:pt x="62" y="433"/>
                  </a:lnTo>
                  <a:lnTo>
                    <a:pt x="64" y="435"/>
                  </a:lnTo>
                  <a:lnTo>
                    <a:pt x="66" y="435"/>
                  </a:lnTo>
                  <a:lnTo>
                    <a:pt x="66" y="437"/>
                  </a:lnTo>
                  <a:lnTo>
                    <a:pt x="72" y="439"/>
                  </a:lnTo>
                  <a:lnTo>
                    <a:pt x="76" y="439"/>
                  </a:lnTo>
                  <a:lnTo>
                    <a:pt x="76" y="441"/>
                  </a:lnTo>
                  <a:lnTo>
                    <a:pt x="78" y="441"/>
                  </a:lnTo>
                  <a:lnTo>
                    <a:pt x="80" y="441"/>
                  </a:lnTo>
                  <a:lnTo>
                    <a:pt x="80" y="441"/>
                  </a:lnTo>
                  <a:lnTo>
                    <a:pt x="82" y="441"/>
                  </a:lnTo>
                  <a:lnTo>
                    <a:pt x="82" y="443"/>
                  </a:lnTo>
                  <a:lnTo>
                    <a:pt x="82" y="443"/>
                  </a:lnTo>
                  <a:lnTo>
                    <a:pt x="84" y="445"/>
                  </a:lnTo>
                  <a:lnTo>
                    <a:pt x="84" y="445"/>
                  </a:lnTo>
                  <a:lnTo>
                    <a:pt x="86" y="447"/>
                  </a:lnTo>
                  <a:lnTo>
                    <a:pt x="88" y="445"/>
                  </a:lnTo>
                  <a:lnTo>
                    <a:pt x="88" y="441"/>
                  </a:lnTo>
                  <a:lnTo>
                    <a:pt x="90" y="435"/>
                  </a:lnTo>
                  <a:lnTo>
                    <a:pt x="93" y="433"/>
                  </a:lnTo>
                  <a:lnTo>
                    <a:pt x="93" y="431"/>
                  </a:lnTo>
                  <a:lnTo>
                    <a:pt x="93" y="431"/>
                  </a:lnTo>
                  <a:lnTo>
                    <a:pt x="95" y="429"/>
                  </a:lnTo>
                  <a:lnTo>
                    <a:pt x="101" y="429"/>
                  </a:lnTo>
                  <a:lnTo>
                    <a:pt x="101" y="429"/>
                  </a:lnTo>
                  <a:lnTo>
                    <a:pt x="103" y="427"/>
                  </a:lnTo>
                  <a:lnTo>
                    <a:pt x="105" y="423"/>
                  </a:lnTo>
                  <a:lnTo>
                    <a:pt x="109" y="421"/>
                  </a:lnTo>
                  <a:lnTo>
                    <a:pt x="111" y="423"/>
                  </a:lnTo>
                  <a:lnTo>
                    <a:pt x="111" y="427"/>
                  </a:lnTo>
                  <a:lnTo>
                    <a:pt x="113" y="429"/>
                  </a:lnTo>
                  <a:lnTo>
                    <a:pt x="117" y="431"/>
                  </a:lnTo>
                  <a:lnTo>
                    <a:pt x="119" y="431"/>
                  </a:lnTo>
                  <a:lnTo>
                    <a:pt x="123" y="429"/>
                  </a:lnTo>
                  <a:lnTo>
                    <a:pt x="125" y="429"/>
                  </a:lnTo>
                  <a:lnTo>
                    <a:pt x="123" y="433"/>
                  </a:lnTo>
                  <a:lnTo>
                    <a:pt x="123" y="433"/>
                  </a:lnTo>
                  <a:lnTo>
                    <a:pt x="125" y="435"/>
                  </a:lnTo>
                  <a:lnTo>
                    <a:pt x="127" y="435"/>
                  </a:lnTo>
                  <a:lnTo>
                    <a:pt x="129" y="433"/>
                  </a:lnTo>
                  <a:lnTo>
                    <a:pt x="129" y="431"/>
                  </a:lnTo>
                  <a:lnTo>
                    <a:pt x="129" y="429"/>
                  </a:lnTo>
                  <a:lnTo>
                    <a:pt x="129" y="427"/>
                  </a:lnTo>
                  <a:lnTo>
                    <a:pt x="133" y="425"/>
                  </a:lnTo>
                  <a:lnTo>
                    <a:pt x="133" y="425"/>
                  </a:lnTo>
                  <a:lnTo>
                    <a:pt x="133" y="423"/>
                  </a:lnTo>
                  <a:lnTo>
                    <a:pt x="133" y="416"/>
                  </a:lnTo>
                  <a:lnTo>
                    <a:pt x="133" y="414"/>
                  </a:lnTo>
                  <a:lnTo>
                    <a:pt x="133" y="412"/>
                  </a:lnTo>
                  <a:lnTo>
                    <a:pt x="136" y="412"/>
                  </a:lnTo>
                  <a:lnTo>
                    <a:pt x="138" y="410"/>
                  </a:lnTo>
                  <a:lnTo>
                    <a:pt x="140" y="410"/>
                  </a:lnTo>
                  <a:lnTo>
                    <a:pt x="140" y="408"/>
                  </a:lnTo>
                  <a:lnTo>
                    <a:pt x="140" y="406"/>
                  </a:lnTo>
                  <a:lnTo>
                    <a:pt x="138" y="404"/>
                  </a:lnTo>
                  <a:lnTo>
                    <a:pt x="138" y="404"/>
                  </a:lnTo>
                  <a:lnTo>
                    <a:pt x="138" y="402"/>
                  </a:lnTo>
                  <a:lnTo>
                    <a:pt x="138" y="402"/>
                  </a:lnTo>
                  <a:lnTo>
                    <a:pt x="140" y="402"/>
                  </a:lnTo>
                  <a:lnTo>
                    <a:pt x="140" y="404"/>
                  </a:lnTo>
                  <a:lnTo>
                    <a:pt x="140" y="404"/>
                  </a:lnTo>
                  <a:lnTo>
                    <a:pt x="142" y="404"/>
                  </a:lnTo>
                  <a:lnTo>
                    <a:pt x="144" y="404"/>
                  </a:lnTo>
                  <a:lnTo>
                    <a:pt x="146" y="402"/>
                  </a:lnTo>
                  <a:lnTo>
                    <a:pt x="148" y="400"/>
                  </a:lnTo>
                  <a:lnTo>
                    <a:pt x="148" y="400"/>
                  </a:lnTo>
                  <a:lnTo>
                    <a:pt x="146" y="400"/>
                  </a:lnTo>
                  <a:lnTo>
                    <a:pt x="144" y="398"/>
                  </a:lnTo>
                  <a:lnTo>
                    <a:pt x="142" y="396"/>
                  </a:lnTo>
                  <a:lnTo>
                    <a:pt x="144" y="396"/>
                  </a:lnTo>
                  <a:lnTo>
                    <a:pt x="146" y="396"/>
                  </a:lnTo>
                  <a:lnTo>
                    <a:pt x="146" y="396"/>
                  </a:lnTo>
                  <a:lnTo>
                    <a:pt x="152" y="398"/>
                  </a:lnTo>
                  <a:lnTo>
                    <a:pt x="152" y="400"/>
                  </a:lnTo>
                  <a:lnTo>
                    <a:pt x="152" y="404"/>
                  </a:lnTo>
                  <a:lnTo>
                    <a:pt x="152" y="406"/>
                  </a:lnTo>
                  <a:lnTo>
                    <a:pt x="154" y="408"/>
                  </a:lnTo>
                  <a:lnTo>
                    <a:pt x="156" y="408"/>
                  </a:lnTo>
                  <a:lnTo>
                    <a:pt x="158" y="410"/>
                  </a:lnTo>
                  <a:lnTo>
                    <a:pt x="160" y="410"/>
                  </a:lnTo>
                  <a:lnTo>
                    <a:pt x="162" y="412"/>
                  </a:lnTo>
                  <a:lnTo>
                    <a:pt x="166" y="412"/>
                  </a:lnTo>
                  <a:lnTo>
                    <a:pt x="168" y="412"/>
                  </a:lnTo>
                  <a:lnTo>
                    <a:pt x="172" y="414"/>
                  </a:lnTo>
                  <a:lnTo>
                    <a:pt x="174" y="416"/>
                  </a:lnTo>
                  <a:lnTo>
                    <a:pt x="174" y="414"/>
                  </a:lnTo>
                  <a:lnTo>
                    <a:pt x="177" y="412"/>
                  </a:lnTo>
                  <a:lnTo>
                    <a:pt x="177" y="412"/>
                  </a:lnTo>
                  <a:lnTo>
                    <a:pt x="181" y="410"/>
                  </a:lnTo>
                  <a:lnTo>
                    <a:pt x="183" y="410"/>
                  </a:lnTo>
                  <a:lnTo>
                    <a:pt x="183" y="410"/>
                  </a:lnTo>
                  <a:lnTo>
                    <a:pt x="183" y="408"/>
                  </a:lnTo>
                  <a:lnTo>
                    <a:pt x="185" y="408"/>
                  </a:lnTo>
                  <a:lnTo>
                    <a:pt x="185" y="404"/>
                  </a:lnTo>
                  <a:lnTo>
                    <a:pt x="185" y="394"/>
                  </a:lnTo>
                  <a:lnTo>
                    <a:pt x="185" y="392"/>
                  </a:lnTo>
                  <a:lnTo>
                    <a:pt x="185" y="390"/>
                  </a:lnTo>
                  <a:lnTo>
                    <a:pt x="185" y="388"/>
                  </a:lnTo>
                  <a:lnTo>
                    <a:pt x="187" y="386"/>
                  </a:lnTo>
                  <a:lnTo>
                    <a:pt x="187" y="386"/>
                  </a:lnTo>
                  <a:lnTo>
                    <a:pt x="189" y="382"/>
                  </a:lnTo>
                  <a:lnTo>
                    <a:pt x="189" y="380"/>
                  </a:lnTo>
                  <a:lnTo>
                    <a:pt x="191" y="380"/>
                  </a:lnTo>
                  <a:lnTo>
                    <a:pt x="193" y="380"/>
                  </a:lnTo>
                  <a:lnTo>
                    <a:pt x="193" y="380"/>
                  </a:lnTo>
                  <a:lnTo>
                    <a:pt x="193" y="380"/>
                  </a:lnTo>
                  <a:lnTo>
                    <a:pt x="195" y="382"/>
                  </a:lnTo>
                  <a:lnTo>
                    <a:pt x="195" y="382"/>
                  </a:lnTo>
                  <a:lnTo>
                    <a:pt x="199" y="380"/>
                  </a:lnTo>
                  <a:lnTo>
                    <a:pt x="199" y="378"/>
                  </a:lnTo>
                  <a:lnTo>
                    <a:pt x="203" y="376"/>
                  </a:lnTo>
                  <a:lnTo>
                    <a:pt x="203" y="371"/>
                  </a:lnTo>
                  <a:lnTo>
                    <a:pt x="205" y="361"/>
                  </a:lnTo>
                  <a:lnTo>
                    <a:pt x="207" y="359"/>
                  </a:lnTo>
                  <a:lnTo>
                    <a:pt x="209" y="359"/>
                  </a:lnTo>
                  <a:lnTo>
                    <a:pt x="211" y="357"/>
                  </a:lnTo>
                  <a:lnTo>
                    <a:pt x="213" y="357"/>
                  </a:lnTo>
                  <a:lnTo>
                    <a:pt x="213" y="355"/>
                  </a:lnTo>
                  <a:lnTo>
                    <a:pt x="215" y="353"/>
                  </a:lnTo>
                  <a:lnTo>
                    <a:pt x="220" y="349"/>
                  </a:lnTo>
                  <a:lnTo>
                    <a:pt x="220" y="347"/>
                  </a:lnTo>
                  <a:lnTo>
                    <a:pt x="220" y="345"/>
                  </a:lnTo>
                  <a:lnTo>
                    <a:pt x="217" y="341"/>
                  </a:lnTo>
                  <a:lnTo>
                    <a:pt x="215" y="335"/>
                  </a:lnTo>
                  <a:lnTo>
                    <a:pt x="215" y="332"/>
                  </a:lnTo>
                  <a:lnTo>
                    <a:pt x="215" y="330"/>
                  </a:lnTo>
                  <a:lnTo>
                    <a:pt x="213" y="328"/>
                  </a:lnTo>
                  <a:lnTo>
                    <a:pt x="215" y="328"/>
                  </a:lnTo>
                  <a:lnTo>
                    <a:pt x="226" y="326"/>
                  </a:lnTo>
                  <a:lnTo>
                    <a:pt x="230" y="324"/>
                  </a:lnTo>
                  <a:lnTo>
                    <a:pt x="232" y="326"/>
                  </a:lnTo>
                  <a:lnTo>
                    <a:pt x="236" y="328"/>
                  </a:lnTo>
                  <a:lnTo>
                    <a:pt x="238" y="330"/>
                  </a:lnTo>
                  <a:lnTo>
                    <a:pt x="240" y="328"/>
                  </a:lnTo>
                  <a:lnTo>
                    <a:pt x="252" y="318"/>
                  </a:lnTo>
                  <a:lnTo>
                    <a:pt x="256" y="316"/>
                  </a:lnTo>
                  <a:lnTo>
                    <a:pt x="260" y="316"/>
                  </a:lnTo>
                  <a:lnTo>
                    <a:pt x="267" y="316"/>
                  </a:lnTo>
                  <a:lnTo>
                    <a:pt x="269" y="314"/>
                  </a:lnTo>
                  <a:lnTo>
                    <a:pt x="267" y="312"/>
                  </a:lnTo>
                  <a:lnTo>
                    <a:pt x="267" y="308"/>
                  </a:lnTo>
                  <a:lnTo>
                    <a:pt x="267" y="308"/>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IN</a:t>
              </a:r>
            </a:p>
          </p:txBody>
        </p:sp>
        <p:sp>
          <p:nvSpPr>
            <p:cNvPr id="40" name="Freeform 41">
              <a:extLst>
                <a:ext uri="{FF2B5EF4-FFF2-40B4-BE49-F238E27FC236}">
                  <a16:creationId xmlns:a16="http://schemas.microsoft.com/office/drawing/2014/main" id="{6B8628BB-0CD3-4E91-A3D1-AD7D8A85E5A5}"/>
                </a:ext>
              </a:extLst>
            </p:cNvPr>
            <p:cNvSpPr>
              <a:spLocks/>
            </p:cNvSpPr>
            <p:nvPr/>
          </p:nvSpPr>
          <p:spPr bwMode="auto">
            <a:xfrm>
              <a:off x="3437" y="803"/>
              <a:ext cx="350" cy="597"/>
            </a:xfrm>
            <a:custGeom>
              <a:avLst/>
              <a:gdLst>
                <a:gd name="T0" fmla="*/ 342 w 350"/>
                <a:gd name="T1" fmla="*/ 367 h 597"/>
                <a:gd name="T2" fmla="*/ 338 w 350"/>
                <a:gd name="T3" fmla="*/ 345 h 597"/>
                <a:gd name="T4" fmla="*/ 340 w 350"/>
                <a:gd name="T5" fmla="*/ 308 h 597"/>
                <a:gd name="T6" fmla="*/ 324 w 350"/>
                <a:gd name="T7" fmla="*/ 154 h 597"/>
                <a:gd name="T8" fmla="*/ 305 w 350"/>
                <a:gd name="T9" fmla="*/ 60 h 597"/>
                <a:gd name="T10" fmla="*/ 293 w 350"/>
                <a:gd name="T11" fmla="*/ 39 h 597"/>
                <a:gd name="T12" fmla="*/ 283 w 350"/>
                <a:gd name="T13" fmla="*/ 15 h 597"/>
                <a:gd name="T14" fmla="*/ 240 w 350"/>
                <a:gd name="T15" fmla="*/ 5 h 597"/>
                <a:gd name="T16" fmla="*/ 111 w 350"/>
                <a:gd name="T17" fmla="*/ 15 h 597"/>
                <a:gd name="T18" fmla="*/ 53 w 350"/>
                <a:gd name="T19" fmla="*/ 19 h 597"/>
                <a:gd name="T20" fmla="*/ 53 w 350"/>
                <a:gd name="T21" fmla="*/ 19 h 597"/>
                <a:gd name="T22" fmla="*/ 74 w 350"/>
                <a:gd name="T23" fmla="*/ 39 h 597"/>
                <a:gd name="T24" fmla="*/ 90 w 350"/>
                <a:gd name="T25" fmla="*/ 54 h 597"/>
                <a:gd name="T26" fmla="*/ 98 w 350"/>
                <a:gd name="T27" fmla="*/ 68 h 597"/>
                <a:gd name="T28" fmla="*/ 88 w 350"/>
                <a:gd name="T29" fmla="*/ 97 h 597"/>
                <a:gd name="T30" fmla="*/ 86 w 350"/>
                <a:gd name="T31" fmla="*/ 111 h 597"/>
                <a:gd name="T32" fmla="*/ 66 w 350"/>
                <a:gd name="T33" fmla="*/ 125 h 597"/>
                <a:gd name="T34" fmla="*/ 27 w 350"/>
                <a:gd name="T35" fmla="*/ 150 h 597"/>
                <a:gd name="T36" fmla="*/ 41 w 350"/>
                <a:gd name="T37" fmla="*/ 175 h 597"/>
                <a:gd name="T38" fmla="*/ 31 w 350"/>
                <a:gd name="T39" fmla="*/ 209 h 597"/>
                <a:gd name="T40" fmla="*/ 6 w 350"/>
                <a:gd name="T41" fmla="*/ 230 h 597"/>
                <a:gd name="T42" fmla="*/ 10 w 350"/>
                <a:gd name="T43" fmla="*/ 244 h 597"/>
                <a:gd name="T44" fmla="*/ 0 w 350"/>
                <a:gd name="T45" fmla="*/ 273 h 597"/>
                <a:gd name="T46" fmla="*/ 8 w 350"/>
                <a:gd name="T47" fmla="*/ 302 h 597"/>
                <a:gd name="T48" fmla="*/ 14 w 350"/>
                <a:gd name="T49" fmla="*/ 316 h 597"/>
                <a:gd name="T50" fmla="*/ 66 w 350"/>
                <a:gd name="T51" fmla="*/ 359 h 597"/>
                <a:gd name="T52" fmla="*/ 76 w 350"/>
                <a:gd name="T53" fmla="*/ 380 h 597"/>
                <a:gd name="T54" fmla="*/ 80 w 350"/>
                <a:gd name="T55" fmla="*/ 392 h 597"/>
                <a:gd name="T56" fmla="*/ 107 w 350"/>
                <a:gd name="T57" fmla="*/ 396 h 597"/>
                <a:gd name="T58" fmla="*/ 127 w 350"/>
                <a:gd name="T59" fmla="*/ 414 h 597"/>
                <a:gd name="T60" fmla="*/ 115 w 350"/>
                <a:gd name="T61" fmla="*/ 457 h 597"/>
                <a:gd name="T62" fmla="*/ 123 w 350"/>
                <a:gd name="T63" fmla="*/ 480 h 597"/>
                <a:gd name="T64" fmla="*/ 141 w 350"/>
                <a:gd name="T65" fmla="*/ 494 h 597"/>
                <a:gd name="T66" fmla="*/ 172 w 350"/>
                <a:gd name="T67" fmla="*/ 509 h 597"/>
                <a:gd name="T68" fmla="*/ 193 w 350"/>
                <a:gd name="T69" fmla="*/ 529 h 597"/>
                <a:gd name="T70" fmla="*/ 203 w 350"/>
                <a:gd name="T71" fmla="*/ 554 h 597"/>
                <a:gd name="T72" fmla="*/ 201 w 350"/>
                <a:gd name="T73" fmla="*/ 572 h 597"/>
                <a:gd name="T74" fmla="*/ 219 w 350"/>
                <a:gd name="T75" fmla="*/ 595 h 597"/>
                <a:gd name="T76" fmla="*/ 219 w 350"/>
                <a:gd name="T77" fmla="*/ 587 h 597"/>
                <a:gd name="T78" fmla="*/ 227 w 350"/>
                <a:gd name="T79" fmla="*/ 595 h 597"/>
                <a:gd name="T80" fmla="*/ 229 w 350"/>
                <a:gd name="T81" fmla="*/ 591 h 597"/>
                <a:gd name="T82" fmla="*/ 250 w 350"/>
                <a:gd name="T83" fmla="*/ 568 h 597"/>
                <a:gd name="T84" fmla="*/ 287 w 350"/>
                <a:gd name="T85" fmla="*/ 564 h 597"/>
                <a:gd name="T86" fmla="*/ 293 w 350"/>
                <a:gd name="T87" fmla="*/ 543 h 597"/>
                <a:gd name="T88" fmla="*/ 309 w 350"/>
                <a:gd name="T89" fmla="*/ 519 h 597"/>
                <a:gd name="T90" fmla="*/ 318 w 350"/>
                <a:gd name="T91" fmla="*/ 498 h 597"/>
                <a:gd name="T92" fmla="*/ 318 w 350"/>
                <a:gd name="T93" fmla="*/ 496 h 597"/>
                <a:gd name="T94" fmla="*/ 315 w 350"/>
                <a:gd name="T95" fmla="*/ 486 h 597"/>
                <a:gd name="T96" fmla="*/ 313 w 350"/>
                <a:gd name="T97" fmla="*/ 472 h 597"/>
                <a:gd name="T98" fmla="*/ 318 w 350"/>
                <a:gd name="T99" fmla="*/ 466 h 597"/>
                <a:gd name="T100" fmla="*/ 318 w 350"/>
                <a:gd name="T101" fmla="*/ 455 h 597"/>
                <a:gd name="T102" fmla="*/ 320 w 350"/>
                <a:gd name="T103" fmla="*/ 447 h 597"/>
                <a:gd name="T104" fmla="*/ 326 w 350"/>
                <a:gd name="T105" fmla="*/ 443 h 597"/>
                <a:gd name="T106" fmla="*/ 330 w 350"/>
                <a:gd name="T107" fmla="*/ 439 h 597"/>
                <a:gd name="T108" fmla="*/ 334 w 350"/>
                <a:gd name="T109" fmla="*/ 427 h 597"/>
                <a:gd name="T110" fmla="*/ 342 w 350"/>
                <a:gd name="T111" fmla="*/ 421 h 597"/>
                <a:gd name="T112" fmla="*/ 342 w 350"/>
                <a:gd name="T113" fmla="*/ 410 h 597"/>
                <a:gd name="T114" fmla="*/ 346 w 350"/>
                <a:gd name="T115" fmla="*/ 40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0" h="597">
                  <a:moveTo>
                    <a:pt x="348" y="384"/>
                  </a:moveTo>
                  <a:lnTo>
                    <a:pt x="346" y="380"/>
                  </a:lnTo>
                  <a:lnTo>
                    <a:pt x="346" y="377"/>
                  </a:lnTo>
                  <a:lnTo>
                    <a:pt x="346" y="377"/>
                  </a:lnTo>
                  <a:lnTo>
                    <a:pt x="348" y="375"/>
                  </a:lnTo>
                  <a:lnTo>
                    <a:pt x="346" y="371"/>
                  </a:lnTo>
                  <a:lnTo>
                    <a:pt x="346" y="369"/>
                  </a:lnTo>
                  <a:lnTo>
                    <a:pt x="344" y="367"/>
                  </a:lnTo>
                  <a:lnTo>
                    <a:pt x="342" y="367"/>
                  </a:lnTo>
                  <a:lnTo>
                    <a:pt x="342" y="365"/>
                  </a:lnTo>
                  <a:lnTo>
                    <a:pt x="340" y="361"/>
                  </a:lnTo>
                  <a:lnTo>
                    <a:pt x="340" y="359"/>
                  </a:lnTo>
                  <a:lnTo>
                    <a:pt x="336" y="357"/>
                  </a:lnTo>
                  <a:lnTo>
                    <a:pt x="336" y="357"/>
                  </a:lnTo>
                  <a:lnTo>
                    <a:pt x="334" y="357"/>
                  </a:lnTo>
                  <a:lnTo>
                    <a:pt x="334" y="355"/>
                  </a:lnTo>
                  <a:lnTo>
                    <a:pt x="334" y="351"/>
                  </a:lnTo>
                  <a:lnTo>
                    <a:pt x="338" y="345"/>
                  </a:lnTo>
                  <a:lnTo>
                    <a:pt x="338" y="341"/>
                  </a:lnTo>
                  <a:lnTo>
                    <a:pt x="336" y="336"/>
                  </a:lnTo>
                  <a:lnTo>
                    <a:pt x="336" y="336"/>
                  </a:lnTo>
                  <a:lnTo>
                    <a:pt x="336" y="332"/>
                  </a:lnTo>
                  <a:lnTo>
                    <a:pt x="338" y="332"/>
                  </a:lnTo>
                  <a:lnTo>
                    <a:pt x="342" y="328"/>
                  </a:lnTo>
                  <a:lnTo>
                    <a:pt x="342" y="328"/>
                  </a:lnTo>
                  <a:lnTo>
                    <a:pt x="342" y="324"/>
                  </a:lnTo>
                  <a:lnTo>
                    <a:pt x="340" y="308"/>
                  </a:lnTo>
                  <a:lnTo>
                    <a:pt x="338" y="293"/>
                  </a:lnTo>
                  <a:lnTo>
                    <a:pt x="336" y="277"/>
                  </a:lnTo>
                  <a:lnTo>
                    <a:pt x="334" y="246"/>
                  </a:lnTo>
                  <a:lnTo>
                    <a:pt x="332" y="232"/>
                  </a:lnTo>
                  <a:lnTo>
                    <a:pt x="330" y="216"/>
                  </a:lnTo>
                  <a:lnTo>
                    <a:pt x="328" y="201"/>
                  </a:lnTo>
                  <a:lnTo>
                    <a:pt x="326" y="185"/>
                  </a:lnTo>
                  <a:lnTo>
                    <a:pt x="326" y="170"/>
                  </a:lnTo>
                  <a:lnTo>
                    <a:pt x="324" y="154"/>
                  </a:lnTo>
                  <a:lnTo>
                    <a:pt x="322" y="140"/>
                  </a:lnTo>
                  <a:lnTo>
                    <a:pt x="320" y="123"/>
                  </a:lnTo>
                  <a:lnTo>
                    <a:pt x="318" y="109"/>
                  </a:lnTo>
                  <a:lnTo>
                    <a:pt x="318" y="95"/>
                  </a:lnTo>
                  <a:lnTo>
                    <a:pt x="315" y="78"/>
                  </a:lnTo>
                  <a:lnTo>
                    <a:pt x="315" y="78"/>
                  </a:lnTo>
                  <a:lnTo>
                    <a:pt x="309" y="72"/>
                  </a:lnTo>
                  <a:lnTo>
                    <a:pt x="307" y="68"/>
                  </a:lnTo>
                  <a:lnTo>
                    <a:pt x="305" y="60"/>
                  </a:lnTo>
                  <a:lnTo>
                    <a:pt x="301" y="56"/>
                  </a:lnTo>
                  <a:lnTo>
                    <a:pt x="299" y="45"/>
                  </a:lnTo>
                  <a:lnTo>
                    <a:pt x="299" y="45"/>
                  </a:lnTo>
                  <a:lnTo>
                    <a:pt x="299" y="43"/>
                  </a:lnTo>
                  <a:lnTo>
                    <a:pt x="297" y="41"/>
                  </a:lnTo>
                  <a:lnTo>
                    <a:pt x="297" y="41"/>
                  </a:lnTo>
                  <a:lnTo>
                    <a:pt x="295" y="39"/>
                  </a:lnTo>
                  <a:lnTo>
                    <a:pt x="293" y="39"/>
                  </a:lnTo>
                  <a:lnTo>
                    <a:pt x="293" y="39"/>
                  </a:lnTo>
                  <a:lnTo>
                    <a:pt x="293" y="39"/>
                  </a:lnTo>
                  <a:lnTo>
                    <a:pt x="291" y="37"/>
                  </a:lnTo>
                  <a:lnTo>
                    <a:pt x="291" y="37"/>
                  </a:lnTo>
                  <a:lnTo>
                    <a:pt x="291" y="35"/>
                  </a:lnTo>
                  <a:lnTo>
                    <a:pt x="291" y="35"/>
                  </a:lnTo>
                  <a:lnTo>
                    <a:pt x="287" y="29"/>
                  </a:lnTo>
                  <a:lnTo>
                    <a:pt x="285" y="25"/>
                  </a:lnTo>
                  <a:lnTo>
                    <a:pt x="285" y="23"/>
                  </a:lnTo>
                  <a:lnTo>
                    <a:pt x="283" y="15"/>
                  </a:lnTo>
                  <a:lnTo>
                    <a:pt x="283" y="13"/>
                  </a:lnTo>
                  <a:lnTo>
                    <a:pt x="283" y="13"/>
                  </a:lnTo>
                  <a:lnTo>
                    <a:pt x="283" y="11"/>
                  </a:lnTo>
                  <a:lnTo>
                    <a:pt x="283" y="11"/>
                  </a:lnTo>
                  <a:lnTo>
                    <a:pt x="283" y="0"/>
                  </a:lnTo>
                  <a:lnTo>
                    <a:pt x="283" y="0"/>
                  </a:lnTo>
                  <a:lnTo>
                    <a:pt x="268" y="0"/>
                  </a:lnTo>
                  <a:lnTo>
                    <a:pt x="254" y="2"/>
                  </a:lnTo>
                  <a:lnTo>
                    <a:pt x="240" y="5"/>
                  </a:lnTo>
                  <a:lnTo>
                    <a:pt x="225" y="5"/>
                  </a:lnTo>
                  <a:lnTo>
                    <a:pt x="211" y="7"/>
                  </a:lnTo>
                  <a:lnTo>
                    <a:pt x="197" y="9"/>
                  </a:lnTo>
                  <a:lnTo>
                    <a:pt x="182" y="9"/>
                  </a:lnTo>
                  <a:lnTo>
                    <a:pt x="168" y="11"/>
                  </a:lnTo>
                  <a:lnTo>
                    <a:pt x="154" y="11"/>
                  </a:lnTo>
                  <a:lnTo>
                    <a:pt x="139" y="13"/>
                  </a:lnTo>
                  <a:lnTo>
                    <a:pt x="125" y="15"/>
                  </a:lnTo>
                  <a:lnTo>
                    <a:pt x="111" y="15"/>
                  </a:lnTo>
                  <a:lnTo>
                    <a:pt x="96" y="17"/>
                  </a:lnTo>
                  <a:lnTo>
                    <a:pt x="82" y="17"/>
                  </a:lnTo>
                  <a:lnTo>
                    <a:pt x="68"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1" y="23"/>
                  </a:lnTo>
                  <a:lnTo>
                    <a:pt x="53" y="23"/>
                  </a:lnTo>
                  <a:lnTo>
                    <a:pt x="55" y="25"/>
                  </a:lnTo>
                  <a:lnTo>
                    <a:pt x="57" y="25"/>
                  </a:lnTo>
                  <a:lnTo>
                    <a:pt x="57" y="27"/>
                  </a:lnTo>
                  <a:lnTo>
                    <a:pt x="62" y="29"/>
                  </a:lnTo>
                  <a:lnTo>
                    <a:pt x="68" y="33"/>
                  </a:lnTo>
                  <a:lnTo>
                    <a:pt x="72" y="35"/>
                  </a:lnTo>
                  <a:lnTo>
                    <a:pt x="74" y="39"/>
                  </a:lnTo>
                  <a:lnTo>
                    <a:pt x="74" y="37"/>
                  </a:lnTo>
                  <a:lnTo>
                    <a:pt x="74" y="43"/>
                  </a:lnTo>
                  <a:lnTo>
                    <a:pt x="74" y="45"/>
                  </a:lnTo>
                  <a:lnTo>
                    <a:pt x="78" y="48"/>
                  </a:lnTo>
                  <a:lnTo>
                    <a:pt x="80" y="50"/>
                  </a:lnTo>
                  <a:lnTo>
                    <a:pt x="80" y="50"/>
                  </a:lnTo>
                  <a:lnTo>
                    <a:pt x="82" y="50"/>
                  </a:lnTo>
                  <a:lnTo>
                    <a:pt x="88" y="54"/>
                  </a:lnTo>
                  <a:lnTo>
                    <a:pt x="90" y="54"/>
                  </a:lnTo>
                  <a:lnTo>
                    <a:pt x="92" y="58"/>
                  </a:lnTo>
                  <a:lnTo>
                    <a:pt x="92" y="58"/>
                  </a:lnTo>
                  <a:lnTo>
                    <a:pt x="94" y="58"/>
                  </a:lnTo>
                  <a:lnTo>
                    <a:pt x="94" y="58"/>
                  </a:lnTo>
                  <a:lnTo>
                    <a:pt x="94" y="60"/>
                  </a:lnTo>
                  <a:lnTo>
                    <a:pt x="94" y="62"/>
                  </a:lnTo>
                  <a:lnTo>
                    <a:pt x="96" y="62"/>
                  </a:lnTo>
                  <a:lnTo>
                    <a:pt x="98" y="66"/>
                  </a:lnTo>
                  <a:lnTo>
                    <a:pt x="98" y="68"/>
                  </a:lnTo>
                  <a:lnTo>
                    <a:pt x="98" y="72"/>
                  </a:lnTo>
                  <a:lnTo>
                    <a:pt x="96" y="76"/>
                  </a:lnTo>
                  <a:lnTo>
                    <a:pt x="96" y="82"/>
                  </a:lnTo>
                  <a:lnTo>
                    <a:pt x="96" y="89"/>
                  </a:lnTo>
                  <a:lnTo>
                    <a:pt x="94" y="91"/>
                  </a:lnTo>
                  <a:lnTo>
                    <a:pt x="94" y="91"/>
                  </a:lnTo>
                  <a:lnTo>
                    <a:pt x="92" y="93"/>
                  </a:lnTo>
                  <a:lnTo>
                    <a:pt x="90" y="95"/>
                  </a:lnTo>
                  <a:lnTo>
                    <a:pt x="88" y="97"/>
                  </a:lnTo>
                  <a:lnTo>
                    <a:pt x="88" y="99"/>
                  </a:lnTo>
                  <a:lnTo>
                    <a:pt x="86" y="101"/>
                  </a:lnTo>
                  <a:lnTo>
                    <a:pt x="86" y="103"/>
                  </a:lnTo>
                  <a:lnTo>
                    <a:pt x="86" y="105"/>
                  </a:lnTo>
                  <a:lnTo>
                    <a:pt x="84" y="107"/>
                  </a:lnTo>
                  <a:lnTo>
                    <a:pt x="84" y="107"/>
                  </a:lnTo>
                  <a:lnTo>
                    <a:pt x="86" y="109"/>
                  </a:lnTo>
                  <a:lnTo>
                    <a:pt x="86" y="109"/>
                  </a:lnTo>
                  <a:lnTo>
                    <a:pt x="86" y="111"/>
                  </a:lnTo>
                  <a:lnTo>
                    <a:pt x="86" y="113"/>
                  </a:lnTo>
                  <a:lnTo>
                    <a:pt x="86" y="113"/>
                  </a:lnTo>
                  <a:lnTo>
                    <a:pt x="84" y="115"/>
                  </a:lnTo>
                  <a:lnTo>
                    <a:pt x="80" y="117"/>
                  </a:lnTo>
                  <a:lnTo>
                    <a:pt x="80" y="117"/>
                  </a:lnTo>
                  <a:lnTo>
                    <a:pt x="80" y="119"/>
                  </a:lnTo>
                  <a:lnTo>
                    <a:pt x="78" y="121"/>
                  </a:lnTo>
                  <a:lnTo>
                    <a:pt x="74" y="121"/>
                  </a:lnTo>
                  <a:lnTo>
                    <a:pt x="66" y="125"/>
                  </a:lnTo>
                  <a:lnTo>
                    <a:pt x="66" y="125"/>
                  </a:lnTo>
                  <a:lnTo>
                    <a:pt x="62" y="130"/>
                  </a:lnTo>
                  <a:lnTo>
                    <a:pt x="62" y="132"/>
                  </a:lnTo>
                  <a:lnTo>
                    <a:pt x="57" y="132"/>
                  </a:lnTo>
                  <a:lnTo>
                    <a:pt x="33" y="136"/>
                  </a:lnTo>
                  <a:lnTo>
                    <a:pt x="31" y="138"/>
                  </a:lnTo>
                  <a:lnTo>
                    <a:pt x="29" y="142"/>
                  </a:lnTo>
                  <a:lnTo>
                    <a:pt x="27" y="146"/>
                  </a:lnTo>
                  <a:lnTo>
                    <a:pt x="27" y="150"/>
                  </a:lnTo>
                  <a:lnTo>
                    <a:pt x="27" y="156"/>
                  </a:lnTo>
                  <a:lnTo>
                    <a:pt x="27" y="158"/>
                  </a:lnTo>
                  <a:lnTo>
                    <a:pt x="27" y="160"/>
                  </a:lnTo>
                  <a:lnTo>
                    <a:pt x="29" y="162"/>
                  </a:lnTo>
                  <a:lnTo>
                    <a:pt x="31" y="162"/>
                  </a:lnTo>
                  <a:lnTo>
                    <a:pt x="31" y="164"/>
                  </a:lnTo>
                  <a:lnTo>
                    <a:pt x="35" y="166"/>
                  </a:lnTo>
                  <a:lnTo>
                    <a:pt x="39" y="170"/>
                  </a:lnTo>
                  <a:lnTo>
                    <a:pt x="41" y="175"/>
                  </a:lnTo>
                  <a:lnTo>
                    <a:pt x="41" y="179"/>
                  </a:lnTo>
                  <a:lnTo>
                    <a:pt x="41" y="183"/>
                  </a:lnTo>
                  <a:lnTo>
                    <a:pt x="39" y="187"/>
                  </a:lnTo>
                  <a:lnTo>
                    <a:pt x="33" y="197"/>
                  </a:lnTo>
                  <a:lnTo>
                    <a:pt x="31" y="199"/>
                  </a:lnTo>
                  <a:lnTo>
                    <a:pt x="31" y="201"/>
                  </a:lnTo>
                  <a:lnTo>
                    <a:pt x="31" y="203"/>
                  </a:lnTo>
                  <a:lnTo>
                    <a:pt x="31" y="207"/>
                  </a:lnTo>
                  <a:lnTo>
                    <a:pt x="31" y="209"/>
                  </a:lnTo>
                  <a:lnTo>
                    <a:pt x="29" y="216"/>
                  </a:lnTo>
                  <a:lnTo>
                    <a:pt x="27" y="218"/>
                  </a:lnTo>
                  <a:lnTo>
                    <a:pt x="25" y="220"/>
                  </a:lnTo>
                  <a:lnTo>
                    <a:pt x="21" y="222"/>
                  </a:lnTo>
                  <a:lnTo>
                    <a:pt x="18" y="222"/>
                  </a:lnTo>
                  <a:lnTo>
                    <a:pt x="14" y="224"/>
                  </a:lnTo>
                  <a:lnTo>
                    <a:pt x="12" y="226"/>
                  </a:lnTo>
                  <a:lnTo>
                    <a:pt x="8" y="228"/>
                  </a:lnTo>
                  <a:lnTo>
                    <a:pt x="6" y="230"/>
                  </a:lnTo>
                  <a:lnTo>
                    <a:pt x="6" y="230"/>
                  </a:lnTo>
                  <a:lnTo>
                    <a:pt x="6" y="232"/>
                  </a:lnTo>
                  <a:lnTo>
                    <a:pt x="6" y="232"/>
                  </a:lnTo>
                  <a:lnTo>
                    <a:pt x="6" y="234"/>
                  </a:lnTo>
                  <a:lnTo>
                    <a:pt x="8" y="234"/>
                  </a:lnTo>
                  <a:lnTo>
                    <a:pt x="10" y="236"/>
                  </a:lnTo>
                  <a:lnTo>
                    <a:pt x="10" y="238"/>
                  </a:lnTo>
                  <a:lnTo>
                    <a:pt x="10" y="242"/>
                  </a:lnTo>
                  <a:lnTo>
                    <a:pt x="10" y="244"/>
                  </a:lnTo>
                  <a:lnTo>
                    <a:pt x="10" y="246"/>
                  </a:lnTo>
                  <a:lnTo>
                    <a:pt x="10" y="248"/>
                  </a:lnTo>
                  <a:lnTo>
                    <a:pt x="10" y="248"/>
                  </a:lnTo>
                  <a:lnTo>
                    <a:pt x="6" y="250"/>
                  </a:lnTo>
                  <a:lnTo>
                    <a:pt x="2" y="252"/>
                  </a:lnTo>
                  <a:lnTo>
                    <a:pt x="2" y="259"/>
                  </a:lnTo>
                  <a:lnTo>
                    <a:pt x="0" y="265"/>
                  </a:lnTo>
                  <a:lnTo>
                    <a:pt x="0" y="269"/>
                  </a:lnTo>
                  <a:lnTo>
                    <a:pt x="0" y="273"/>
                  </a:lnTo>
                  <a:lnTo>
                    <a:pt x="4" y="291"/>
                  </a:lnTo>
                  <a:lnTo>
                    <a:pt x="4" y="291"/>
                  </a:lnTo>
                  <a:lnTo>
                    <a:pt x="6" y="293"/>
                  </a:lnTo>
                  <a:lnTo>
                    <a:pt x="8" y="296"/>
                  </a:lnTo>
                  <a:lnTo>
                    <a:pt x="8" y="296"/>
                  </a:lnTo>
                  <a:lnTo>
                    <a:pt x="8" y="298"/>
                  </a:lnTo>
                  <a:lnTo>
                    <a:pt x="8" y="298"/>
                  </a:lnTo>
                  <a:lnTo>
                    <a:pt x="8" y="300"/>
                  </a:lnTo>
                  <a:lnTo>
                    <a:pt x="8" y="302"/>
                  </a:lnTo>
                  <a:lnTo>
                    <a:pt x="8" y="304"/>
                  </a:lnTo>
                  <a:lnTo>
                    <a:pt x="8" y="306"/>
                  </a:lnTo>
                  <a:lnTo>
                    <a:pt x="10" y="306"/>
                  </a:lnTo>
                  <a:lnTo>
                    <a:pt x="10" y="308"/>
                  </a:lnTo>
                  <a:lnTo>
                    <a:pt x="10" y="310"/>
                  </a:lnTo>
                  <a:lnTo>
                    <a:pt x="14" y="310"/>
                  </a:lnTo>
                  <a:lnTo>
                    <a:pt x="14" y="312"/>
                  </a:lnTo>
                  <a:lnTo>
                    <a:pt x="14" y="314"/>
                  </a:lnTo>
                  <a:lnTo>
                    <a:pt x="14" y="316"/>
                  </a:lnTo>
                  <a:lnTo>
                    <a:pt x="16" y="318"/>
                  </a:lnTo>
                  <a:lnTo>
                    <a:pt x="18" y="322"/>
                  </a:lnTo>
                  <a:lnTo>
                    <a:pt x="41" y="339"/>
                  </a:lnTo>
                  <a:lnTo>
                    <a:pt x="43" y="341"/>
                  </a:lnTo>
                  <a:lnTo>
                    <a:pt x="43" y="343"/>
                  </a:lnTo>
                  <a:lnTo>
                    <a:pt x="43" y="345"/>
                  </a:lnTo>
                  <a:lnTo>
                    <a:pt x="45" y="347"/>
                  </a:lnTo>
                  <a:lnTo>
                    <a:pt x="45" y="347"/>
                  </a:lnTo>
                  <a:lnTo>
                    <a:pt x="66" y="359"/>
                  </a:lnTo>
                  <a:lnTo>
                    <a:pt x="68" y="361"/>
                  </a:lnTo>
                  <a:lnTo>
                    <a:pt x="70" y="363"/>
                  </a:lnTo>
                  <a:lnTo>
                    <a:pt x="74" y="367"/>
                  </a:lnTo>
                  <a:lnTo>
                    <a:pt x="74" y="369"/>
                  </a:lnTo>
                  <a:lnTo>
                    <a:pt x="76" y="371"/>
                  </a:lnTo>
                  <a:lnTo>
                    <a:pt x="76" y="373"/>
                  </a:lnTo>
                  <a:lnTo>
                    <a:pt x="76" y="375"/>
                  </a:lnTo>
                  <a:lnTo>
                    <a:pt x="76" y="377"/>
                  </a:lnTo>
                  <a:lnTo>
                    <a:pt x="76" y="380"/>
                  </a:lnTo>
                  <a:lnTo>
                    <a:pt x="78" y="382"/>
                  </a:lnTo>
                  <a:lnTo>
                    <a:pt x="78" y="382"/>
                  </a:lnTo>
                  <a:lnTo>
                    <a:pt x="78" y="384"/>
                  </a:lnTo>
                  <a:lnTo>
                    <a:pt x="78" y="384"/>
                  </a:lnTo>
                  <a:lnTo>
                    <a:pt x="78" y="386"/>
                  </a:lnTo>
                  <a:lnTo>
                    <a:pt x="78" y="388"/>
                  </a:lnTo>
                  <a:lnTo>
                    <a:pt x="78" y="388"/>
                  </a:lnTo>
                  <a:lnTo>
                    <a:pt x="80" y="390"/>
                  </a:lnTo>
                  <a:lnTo>
                    <a:pt x="80" y="392"/>
                  </a:lnTo>
                  <a:lnTo>
                    <a:pt x="80" y="394"/>
                  </a:lnTo>
                  <a:lnTo>
                    <a:pt x="84" y="400"/>
                  </a:lnTo>
                  <a:lnTo>
                    <a:pt x="86" y="404"/>
                  </a:lnTo>
                  <a:lnTo>
                    <a:pt x="90" y="404"/>
                  </a:lnTo>
                  <a:lnTo>
                    <a:pt x="94" y="402"/>
                  </a:lnTo>
                  <a:lnTo>
                    <a:pt x="98" y="396"/>
                  </a:lnTo>
                  <a:lnTo>
                    <a:pt x="102" y="394"/>
                  </a:lnTo>
                  <a:lnTo>
                    <a:pt x="105" y="394"/>
                  </a:lnTo>
                  <a:lnTo>
                    <a:pt x="107" y="396"/>
                  </a:lnTo>
                  <a:lnTo>
                    <a:pt x="109" y="396"/>
                  </a:lnTo>
                  <a:lnTo>
                    <a:pt x="111" y="396"/>
                  </a:lnTo>
                  <a:lnTo>
                    <a:pt x="115" y="398"/>
                  </a:lnTo>
                  <a:lnTo>
                    <a:pt x="125" y="402"/>
                  </a:lnTo>
                  <a:lnTo>
                    <a:pt x="127" y="404"/>
                  </a:lnTo>
                  <a:lnTo>
                    <a:pt x="129" y="406"/>
                  </a:lnTo>
                  <a:lnTo>
                    <a:pt x="129" y="408"/>
                  </a:lnTo>
                  <a:lnTo>
                    <a:pt x="127" y="412"/>
                  </a:lnTo>
                  <a:lnTo>
                    <a:pt x="127" y="414"/>
                  </a:lnTo>
                  <a:lnTo>
                    <a:pt x="125" y="414"/>
                  </a:lnTo>
                  <a:lnTo>
                    <a:pt x="125" y="416"/>
                  </a:lnTo>
                  <a:lnTo>
                    <a:pt x="125" y="418"/>
                  </a:lnTo>
                  <a:lnTo>
                    <a:pt x="125" y="423"/>
                  </a:lnTo>
                  <a:lnTo>
                    <a:pt x="125" y="429"/>
                  </a:lnTo>
                  <a:lnTo>
                    <a:pt x="125" y="431"/>
                  </a:lnTo>
                  <a:lnTo>
                    <a:pt x="121" y="439"/>
                  </a:lnTo>
                  <a:lnTo>
                    <a:pt x="117" y="451"/>
                  </a:lnTo>
                  <a:lnTo>
                    <a:pt x="115" y="457"/>
                  </a:lnTo>
                  <a:lnTo>
                    <a:pt x="113" y="461"/>
                  </a:lnTo>
                  <a:lnTo>
                    <a:pt x="113" y="466"/>
                  </a:lnTo>
                  <a:lnTo>
                    <a:pt x="115" y="470"/>
                  </a:lnTo>
                  <a:lnTo>
                    <a:pt x="115" y="472"/>
                  </a:lnTo>
                  <a:lnTo>
                    <a:pt x="115" y="474"/>
                  </a:lnTo>
                  <a:lnTo>
                    <a:pt x="117" y="474"/>
                  </a:lnTo>
                  <a:lnTo>
                    <a:pt x="117" y="476"/>
                  </a:lnTo>
                  <a:lnTo>
                    <a:pt x="121" y="478"/>
                  </a:lnTo>
                  <a:lnTo>
                    <a:pt x="123" y="480"/>
                  </a:lnTo>
                  <a:lnTo>
                    <a:pt x="125" y="482"/>
                  </a:lnTo>
                  <a:lnTo>
                    <a:pt x="125" y="482"/>
                  </a:lnTo>
                  <a:lnTo>
                    <a:pt x="127" y="484"/>
                  </a:lnTo>
                  <a:lnTo>
                    <a:pt x="127" y="486"/>
                  </a:lnTo>
                  <a:lnTo>
                    <a:pt x="131" y="486"/>
                  </a:lnTo>
                  <a:lnTo>
                    <a:pt x="133" y="488"/>
                  </a:lnTo>
                  <a:lnTo>
                    <a:pt x="135" y="492"/>
                  </a:lnTo>
                  <a:lnTo>
                    <a:pt x="139" y="494"/>
                  </a:lnTo>
                  <a:lnTo>
                    <a:pt x="141" y="494"/>
                  </a:lnTo>
                  <a:lnTo>
                    <a:pt x="148" y="498"/>
                  </a:lnTo>
                  <a:lnTo>
                    <a:pt x="148" y="498"/>
                  </a:lnTo>
                  <a:lnTo>
                    <a:pt x="152" y="498"/>
                  </a:lnTo>
                  <a:lnTo>
                    <a:pt x="152" y="498"/>
                  </a:lnTo>
                  <a:lnTo>
                    <a:pt x="156" y="498"/>
                  </a:lnTo>
                  <a:lnTo>
                    <a:pt x="158" y="500"/>
                  </a:lnTo>
                  <a:lnTo>
                    <a:pt x="164" y="505"/>
                  </a:lnTo>
                  <a:lnTo>
                    <a:pt x="166" y="507"/>
                  </a:lnTo>
                  <a:lnTo>
                    <a:pt x="172" y="509"/>
                  </a:lnTo>
                  <a:lnTo>
                    <a:pt x="174" y="511"/>
                  </a:lnTo>
                  <a:lnTo>
                    <a:pt x="176" y="513"/>
                  </a:lnTo>
                  <a:lnTo>
                    <a:pt x="178" y="519"/>
                  </a:lnTo>
                  <a:lnTo>
                    <a:pt x="180" y="521"/>
                  </a:lnTo>
                  <a:lnTo>
                    <a:pt x="191" y="523"/>
                  </a:lnTo>
                  <a:lnTo>
                    <a:pt x="193" y="525"/>
                  </a:lnTo>
                  <a:lnTo>
                    <a:pt x="193" y="527"/>
                  </a:lnTo>
                  <a:lnTo>
                    <a:pt x="193" y="527"/>
                  </a:lnTo>
                  <a:lnTo>
                    <a:pt x="193" y="529"/>
                  </a:lnTo>
                  <a:lnTo>
                    <a:pt x="193" y="531"/>
                  </a:lnTo>
                  <a:lnTo>
                    <a:pt x="193" y="533"/>
                  </a:lnTo>
                  <a:lnTo>
                    <a:pt x="193" y="535"/>
                  </a:lnTo>
                  <a:lnTo>
                    <a:pt x="193" y="537"/>
                  </a:lnTo>
                  <a:lnTo>
                    <a:pt x="193" y="539"/>
                  </a:lnTo>
                  <a:lnTo>
                    <a:pt x="197" y="543"/>
                  </a:lnTo>
                  <a:lnTo>
                    <a:pt x="199" y="546"/>
                  </a:lnTo>
                  <a:lnTo>
                    <a:pt x="201" y="550"/>
                  </a:lnTo>
                  <a:lnTo>
                    <a:pt x="203" y="554"/>
                  </a:lnTo>
                  <a:lnTo>
                    <a:pt x="201" y="558"/>
                  </a:lnTo>
                  <a:lnTo>
                    <a:pt x="199" y="562"/>
                  </a:lnTo>
                  <a:lnTo>
                    <a:pt x="197" y="564"/>
                  </a:lnTo>
                  <a:lnTo>
                    <a:pt x="197" y="568"/>
                  </a:lnTo>
                  <a:lnTo>
                    <a:pt x="197" y="570"/>
                  </a:lnTo>
                  <a:lnTo>
                    <a:pt x="199" y="570"/>
                  </a:lnTo>
                  <a:lnTo>
                    <a:pt x="199" y="570"/>
                  </a:lnTo>
                  <a:lnTo>
                    <a:pt x="201" y="570"/>
                  </a:lnTo>
                  <a:lnTo>
                    <a:pt x="201" y="572"/>
                  </a:lnTo>
                  <a:lnTo>
                    <a:pt x="201" y="574"/>
                  </a:lnTo>
                  <a:lnTo>
                    <a:pt x="203" y="576"/>
                  </a:lnTo>
                  <a:lnTo>
                    <a:pt x="205" y="578"/>
                  </a:lnTo>
                  <a:lnTo>
                    <a:pt x="209" y="584"/>
                  </a:lnTo>
                  <a:lnTo>
                    <a:pt x="209" y="587"/>
                  </a:lnTo>
                  <a:lnTo>
                    <a:pt x="209" y="591"/>
                  </a:lnTo>
                  <a:lnTo>
                    <a:pt x="211" y="591"/>
                  </a:lnTo>
                  <a:lnTo>
                    <a:pt x="215" y="595"/>
                  </a:lnTo>
                  <a:lnTo>
                    <a:pt x="219" y="595"/>
                  </a:lnTo>
                  <a:lnTo>
                    <a:pt x="221" y="595"/>
                  </a:lnTo>
                  <a:lnTo>
                    <a:pt x="221" y="595"/>
                  </a:lnTo>
                  <a:lnTo>
                    <a:pt x="221" y="593"/>
                  </a:lnTo>
                  <a:lnTo>
                    <a:pt x="219" y="593"/>
                  </a:lnTo>
                  <a:lnTo>
                    <a:pt x="219" y="591"/>
                  </a:lnTo>
                  <a:lnTo>
                    <a:pt x="217" y="591"/>
                  </a:lnTo>
                  <a:lnTo>
                    <a:pt x="217" y="589"/>
                  </a:lnTo>
                  <a:lnTo>
                    <a:pt x="217" y="587"/>
                  </a:lnTo>
                  <a:lnTo>
                    <a:pt x="219" y="587"/>
                  </a:lnTo>
                  <a:lnTo>
                    <a:pt x="221" y="587"/>
                  </a:lnTo>
                  <a:lnTo>
                    <a:pt x="221" y="587"/>
                  </a:lnTo>
                  <a:lnTo>
                    <a:pt x="221" y="589"/>
                  </a:lnTo>
                  <a:lnTo>
                    <a:pt x="223" y="591"/>
                  </a:lnTo>
                  <a:lnTo>
                    <a:pt x="223" y="591"/>
                  </a:lnTo>
                  <a:lnTo>
                    <a:pt x="225" y="593"/>
                  </a:lnTo>
                  <a:lnTo>
                    <a:pt x="225" y="593"/>
                  </a:lnTo>
                  <a:lnTo>
                    <a:pt x="227" y="595"/>
                  </a:lnTo>
                  <a:lnTo>
                    <a:pt x="227" y="595"/>
                  </a:lnTo>
                  <a:lnTo>
                    <a:pt x="227" y="597"/>
                  </a:lnTo>
                  <a:lnTo>
                    <a:pt x="227" y="597"/>
                  </a:lnTo>
                  <a:lnTo>
                    <a:pt x="229" y="597"/>
                  </a:lnTo>
                  <a:lnTo>
                    <a:pt x="229" y="597"/>
                  </a:lnTo>
                  <a:lnTo>
                    <a:pt x="231" y="597"/>
                  </a:lnTo>
                  <a:lnTo>
                    <a:pt x="231" y="597"/>
                  </a:lnTo>
                  <a:lnTo>
                    <a:pt x="234" y="597"/>
                  </a:lnTo>
                  <a:lnTo>
                    <a:pt x="229" y="593"/>
                  </a:lnTo>
                  <a:lnTo>
                    <a:pt x="229" y="591"/>
                  </a:lnTo>
                  <a:lnTo>
                    <a:pt x="227" y="589"/>
                  </a:lnTo>
                  <a:lnTo>
                    <a:pt x="229" y="584"/>
                  </a:lnTo>
                  <a:lnTo>
                    <a:pt x="231" y="580"/>
                  </a:lnTo>
                  <a:lnTo>
                    <a:pt x="236" y="576"/>
                  </a:lnTo>
                  <a:lnTo>
                    <a:pt x="236" y="574"/>
                  </a:lnTo>
                  <a:lnTo>
                    <a:pt x="238" y="572"/>
                  </a:lnTo>
                  <a:lnTo>
                    <a:pt x="242" y="570"/>
                  </a:lnTo>
                  <a:lnTo>
                    <a:pt x="246" y="568"/>
                  </a:lnTo>
                  <a:lnTo>
                    <a:pt x="250" y="568"/>
                  </a:lnTo>
                  <a:lnTo>
                    <a:pt x="275" y="578"/>
                  </a:lnTo>
                  <a:lnTo>
                    <a:pt x="281" y="580"/>
                  </a:lnTo>
                  <a:lnTo>
                    <a:pt x="285" y="582"/>
                  </a:lnTo>
                  <a:lnTo>
                    <a:pt x="289" y="580"/>
                  </a:lnTo>
                  <a:lnTo>
                    <a:pt x="291" y="578"/>
                  </a:lnTo>
                  <a:lnTo>
                    <a:pt x="291" y="574"/>
                  </a:lnTo>
                  <a:lnTo>
                    <a:pt x="291" y="570"/>
                  </a:lnTo>
                  <a:lnTo>
                    <a:pt x="289" y="568"/>
                  </a:lnTo>
                  <a:lnTo>
                    <a:pt x="287" y="564"/>
                  </a:lnTo>
                  <a:lnTo>
                    <a:pt x="285" y="560"/>
                  </a:lnTo>
                  <a:lnTo>
                    <a:pt x="283" y="556"/>
                  </a:lnTo>
                  <a:lnTo>
                    <a:pt x="283" y="552"/>
                  </a:lnTo>
                  <a:lnTo>
                    <a:pt x="285" y="548"/>
                  </a:lnTo>
                  <a:lnTo>
                    <a:pt x="285" y="546"/>
                  </a:lnTo>
                  <a:lnTo>
                    <a:pt x="285" y="546"/>
                  </a:lnTo>
                  <a:lnTo>
                    <a:pt x="287" y="543"/>
                  </a:lnTo>
                  <a:lnTo>
                    <a:pt x="289" y="543"/>
                  </a:lnTo>
                  <a:lnTo>
                    <a:pt x="293" y="543"/>
                  </a:lnTo>
                  <a:lnTo>
                    <a:pt x="295" y="543"/>
                  </a:lnTo>
                  <a:lnTo>
                    <a:pt x="299" y="539"/>
                  </a:lnTo>
                  <a:lnTo>
                    <a:pt x="313" y="535"/>
                  </a:lnTo>
                  <a:lnTo>
                    <a:pt x="318" y="533"/>
                  </a:lnTo>
                  <a:lnTo>
                    <a:pt x="318" y="529"/>
                  </a:lnTo>
                  <a:lnTo>
                    <a:pt x="315" y="525"/>
                  </a:lnTo>
                  <a:lnTo>
                    <a:pt x="311" y="523"/>
                  </a:lnTo>
                  <a:lnTo>
                    <a:pt x="311" y="523"/>
                  </a:lnTo>
                  <a:lnTo>
                    <a:pt x="309" y="519"/>
                  </a:lnTo>
                  <a:lnTo>
                    <a:pt x="309" y="517"/>
                  </a:lnTo>
                  <a:lnTo>
                    <a:pt x="309" y="515"/>
                  </a:lnTo>
                  <a:lnTo>
                    <a:pt x="309" y="513"/>
                  </a:lnTo>
                  <a:lnTo>
                    <a:pt x="311" y="511"/>
                  </a:lnTo>
                  <a:lnTo>
                    <a:pt x="315" y="507"/>
                  </a:lnTo>
                  <a:lnTo>
                    <a:pt x="318" y="505"/>
                  </a:lnTo>
                  <a:lnTo>
                    <a:pt x="318" y="502"/>
                  </a:lnTo>
                  <a:lnTo>
                    <a:pt x="318" y="500"/>
                  </a:lnTo>
                  <a:lnTo>
                    <a:pt x="318" y="498"/>
                  </a:lnTo>
                  <a:lnTo>
                    <a:pt x="315" y="498"/>
                  </a:lnTo>
                  <a:lnTo>
                    <a:pt x="313" y="498"/>
                  </a:lnTo>
                  <a:lnTo>
                    <a:pt x="313" y="498"/>
                  </a:lnTo>
                  <a:lnTo>
                    <a:pt x="313" y="496"/>
                  </a:lnTo>
                  <a:lnTo>
                    <a:pt x="313" y="496"/>
                  </a:lnTo>
                  <a:lnTo>
                    <a:pt x="313" y="496"/>
                  </a:lnTo>
                  <a:lnTo>
                    <a:pt x="315" y="496"/>
                  </a:lnTo>
                  <a:lnTo>
                    <a:pt x="318" y="496"/>
                  </a:lnTo>
                  <a:lnTo>
                    <a:pt x="318" y="496"/>
                  </a:lnTo>
                  <a:lnTo>
                    <a:pt x="318" y="494"/>
                  </a:lnTo>
                  <a:lnTo>
                    <a:pt x="311" y="490"/>
                  </a:lnTo>
                  <a:lnTo>
                    <a:pt x="311" y="490"/>
                  </a:lnTo>
                  <a:lnTo>
                    <a:pt x="313" y="490"/>
                  </a:lnTo>
                  <a:lnTo>
                    <a:pt x="315" y="490"/>
                  </a:lnTo>
                  <a:lnTo>
                    <a:pt x="315" y="488"/>
                  </a:lnTo>
                  <a:lnTo>
                    <a:pt x="318" y="488"/>
                  </a:lnTo>
                  <a:lnTo>
                    <a:pt x="315" y="486"/>
                  </a:lnTo>
                  <a:lnTo>
                    <a:pt x="315" y="486"/>
                  </a:lnTo>
                  <a:lnTo>
                    <a:pt x="315" y="484"/>
                  </a:lnTo>
                  <a:lnTo>
                    <a:pt x="315" y="482"/>
                  </a:lnTo>
                  <a:lnTo>
                    <a:pt x="315" y="482"/>
                  </a:lnTo>
                  <a:lnTo>
                    <a:pt x="315" y="480"/>
                  </a:lnTo>
                  <a:lnTo>
                    <a:pt x="315" y="478"/>
                  </a:lnTo>
                  <a:lnTo>
                    <a:pt x="315" y="478"/>
                  </a:lnTo>
                  <a:lnTo>
                    <a:pt x="315" y="476"/>
                  </a:lnTo>
                  <a:lnTo>
                    <a:pt x="315" y="474"/>
                  </a:lnTo>
                  <a:lnTo>
                    <a:pt x="313" y="472"/>
                  </a:lnTo>
                  <a:lnTo>
                    <a:pt x="315" y="472"/>
                  </a:lnTo>
                  <a:lnTo>
                    <a:pt x="318" y="472"/>
                  </a:lnTo>
                  <a:lnTo>
                    <a:pt x="318" y="470"/>
                  </a:lnTo>
                  <a:lnTo>
                    <a:pt x="320" y="470"/>
                  </a:lnTo>
                  <a:lnTo>
                    <a:pt x="322" y="468"/>
                  </a:lnTo>
                  <a:lnTo>
                    <a:pt x="320" y="468"/>
                  </a:lnTo>
                  <a:lnTo>
                    <a:pt x="318" y="468"/>
                  </a:lnTo>
                  <a:lnTo>
                    <a:pt x="315" y="468"/>
                  </a:lnTo>
                  <a:lnTo>
                    <a:pt x="318" y="466"/>
                  </a:lnTo>
                  <a:lnTo>
                    <a:pt x="320" y="464"/>
                  </a:lnTo>
                  <a:lnTo>
                    <a:pt x="320" y="464"/>
                  </a:lnTo>
                  <a:lnTo>
                    <a:pt x="322" y="461"/>
                  </a:lnTo>
                  <a:lnTo>
                    <a:pt x="322" y="461"/>
                  </a:lnTo>
                  <a:lnTo>
                    <a:pt x="322" y="459"/>
                  </a:lnTo>
                  <a:lnTo>
                    <a:pt x="322" y="459"/>
                  </a:lnTo>
                  <a:lnTo>
                    <a:pt x="320" y="457"/>
                  </a:lnTo>
                  <a:lnTo>
                    <a:pt x="320" y="457"/>
                  </a:lnTo>
                  <a:lnTo>
                    <a:pt x="318" y="455"/>
                  </a:lnTo>
                  <a:lnTo>
                    <a:pt x="318" y="455"/>
                  </a:lnTo>
                  <a:lnTo>
                    <a:pt x="318" y="455"/>
                  </a:lnTo>
                  <a:lnTo>
                    <a:pt x="318" y="453"/>
                  </a:lnTo>
                  <a:lnTo>
                    <a:pt x="318" y="453"/>
                  </a:lnTo>
                  <a:lnTo>
                    <a:pt x="318" y="451"/>
                  </a:lnTo>
                  <a:lnTo>
                    <a:pt x="318" y="451"/>
                  </a:lnTo>
                  <a:lnTo>
                    <a:pt x="320" y="449"/>
                  </a:lnTo>
                  <a:lnTo>
                    <a:pt x="320" y="449"/>
                  </a:lnTo>
                  <a:lnTo>
                    <a:pt x="320" y="447"/>
                  </a:lnTo>
                  <a:lnTo>
                    <a:pt x="320" y="445"/>
                  </a:lnTo>
                  <a:lnTo>
                    <a:pt x="322" y="445"/>
                  </a:lnTo>
                  <a:lnTo>
                    <a:pt x="322" y="445"/>
                  </a:lnTo>
                  <a:lnTo>
                    <a:pt x="324" y="447"/>
                  </a:lnTo>
                  <a:lnTo>
                    <a:pt x="324" y="447"/>
                  </a:lnTo>
                  <a:lnTo>
                    <a:pt x="324" y="445"/>
                  </a:lnTo>
                  <a:lnTo>
                    <a:pt x="324" y="443"/>
                  </a:lnTo>
                  <a:lnTo>
                    <a:pt x="326" y="443"/>
                  </a:lnTo>
                  <a:lnTo>
                    <a:pt x="326" y="443"/>
                  </a:lnTo>
                  <a:lnTo>
                    <a:pt x="326" y="443"/>
                  </a:lnTo>
                  <a:lnTo>
                    <a:pt x="326" y="443"/>
                  </a:lnTo>
                  <a:lnTo>
                    <a:pt x="328" y="445"/>
                  </a:lnTo>
                  <a:lnTo>
                    <a:pt x="328" y="445"/>
                  </a:lnTo>
                  <a:lnTo>
                    <a:pt x="328" y="445"/>
                  </a:lnTo>
                  <a:lnTo>
                    <a:pt x="328" y="443"/>
                  </a:lnTo>
                  <a:lnTo>
                    <a:pt x="328" y="443"/>
                  </a:lnTo>
                  <a:lnTo>
                    <a:pt x="328" y="441"/>
                  </a:lnTo>
                  <a:lnTo>
                    <a:pt x="330" y="439"/>
                  </a:lnTo>
                  <a:lnTo>
                    <a:pt x="330" y="437"/>
                  </a:lnTo>
                  <a:lnTo>
                    <a:pt x="330" y="437"/>
                  </a:lnTo>
                  <a:lnTo>
                    <a:pt x="330" y="435"/>
                  </a:lnTo>
                  <a:lnTo>
                    <a:pt x="332" y="435"/>
                  </a:lnTo>
                  <a:lnTo>
                    <a:pt x="332" y="435"/>
                  </a:lnTo>
                  <a:lnTo>
                    <a:pt x="334" y="433"/>
                  </a:lnTo>
                  <a:lnTo>
                    <a:pt x="336" y="431"/>
                  </a:lnTo>
                  <a:lnTo>
                    <a:pt x="336" y="429"/>
                  </a:lnTo>
                  <a:lnTo>
                    <a:pt x="334" y="427"/>
                  </a:lnTo>
                  <a:lnTo>
                    <a:pt x="334" y="427"/>
                  </a:lnTo>
                  <a:lnTo>
                    <a:pt x="336" y="425"/>
                  </a:lnTo>
                  <a:lnTo>
                    <a:pt x="338" y="423"/>
                  </a:lnTo>
                  <a:lnTo>
                    <a:pt x="340" y="423"/>
                  </a:lnTo>
                  <a:lnTo>
                    <a:pt x="340" y="421"/>
                  </a:lnTo>
                  <a:lnTo>
                    <a:pt x="340" y="421"/>
                  </a:lnTo>
                  <a:lnTo>
                    <a:pt x="342" y="421"/>
                  </a:lnTo>
                  <a:lnTo>
                    <a:pt x="342" y="421"/>
                  </a:lnTo>
                  <a:lnTo>
                    <a:pt x="342" y="421"/>
                  </a:lnTo>
                  <a:lnTo>
                    <a:pt x="342" y="421"/>
                  </a:lnTo>
                  <a:lnTo>
                    <a:pt x="342" y="418"/>
                  </a:lnTo>
                  <a:lnTo>
                    <a:pt x="340" y="416"/>
                  </a:lnTo>
                  <a:lnTo>
                    <a:pt x="340" y="414"/>
                  </a:lnTo>
                  <a:lnTo>
                    <a:pt x="340" y="412"/>
                  </a:lnTo>
                  <a:lnTo>
                    <a:pt x="342" y="412"/>
                  </a:lnTo>
                  <a:lnTo>
                    <a:pt x="342" y="410"/>
                  </a:lnTo>
                  <a:lnTo>
                    <a:pt x="344" y="410"/>
                  </a:lnTo>
                  <a:lnTo>
                    <a:pt x="342" y="410"/>
                  </a:lnTo>
                  <a:lnTo>
                    <a:pt x="344" y="410"/>
                  </a:lnTo>
                  <a:lnTo>
                    <a:pt x="344" y="410"/>
                  </a:lnTo>
                  <a:lnTo>
                    <a:pt x="344" y="408"/>
                  </a:lnTo>
                  <a:lnTo>
                    <a:pt x="344" y="408"/>
                  </a:lnTo>
                  <a:lnTo>
                    <a:pt x="344" y="406"/>
                  </a:lnTo>
                  <a:lnTo>
                    <a:pt x="344" y="404"/>
                  </a:lnTo>
                  <a:lnTo>
                    <a:pt x="344" y="402"/>
                  </a:lnTo>
                  <a:lnTo>
                    <a:pt x="346" y="402"/>
                  </a:lnTo>
                  <a:lnTo>
                    <a:pt x="346" y="400"/>
                  </a:lnTo>
                  <a:lnTo>
                    <a:pt x="348" y="400"/>
                  </a:lnTo>
                  <a:lnTo>
                    <a:pt x="348" y="400"/>
                  </a:lnTo>
                  <a:lnTo>
                    <a:pt x="350" y="400"/>
                  </a:lnTo>
                  <a:lnTo>
                    <a:pt x="350" y="392"/>
                  </a:lnTo>
                  <a:lnTo>
                    <a:pt x="350" y="388"/>
                  </a:lnTo>
                  <a:lnTo>
                    <a:pt x="348" y="384"/>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IL</a:t>
              </a:r>
            </a:p>
          </p:txBody>
        </p:sp>
        <p:sp>
          <p:nvSpPr>
            <p:cNvPr id="41" name="Freeform 42">
              <a:extLst>
                <a:ext uri="{FF2B5EF4-FFF2-40B4-BE49-F238E27FC236}">
                  <a16:creationId xmlns:a16="http://schemas.microsoft.com/office/drawing/2014/main" id="{28BA8488-867E-435D-8FC5-CD339FFC8B17}"/>
                </a:ext>
              </a:extLst>
            </p:cNvPr>
            <p:cNvSpPr>
              <a:spLocks/>
            </p:cNvSpPr>
            <p:nvPr/>
          </p:nvSpPr>
          <p:spPr bwMode="auto">
            <a:xfrm>
              <a:off x="1337" y="82"/>
              <a:ext cx="512" cy="783"/>
            </a:xfrm>
            <a:custGeom>
              <a:avLst/>
              <a:gdLst>
                <a:gd name="T0" fmla="*/ 487 w 512"/>
                <a:gd name="T1" fmla="*/ 766 h 783"/>
                <a:gd name="T2" fmla="*/ 258 w 512"/>
                <a:gd name="T3" fmla="*/ 756 h 783"/>
                <a:gd name="T4" fmla="*/ 16 w 512"/>
                <a:gd name="T5" fmla="*/ 723 h 783"/>
                <a:gd name="T6" fmla="*/ 26 w 512"/>
                <a:gd name="T7" fmla="*/ 557 h 783"/>
                <a:gd name="T8" fmla="*/ 39 w 512"/>
                <a:gd name="T9" fmla="*/ 512 h 783"/>
                <a:gd name="T10" fmla="*/ 45 w 512"/>
                <a:gd name="T11" fmla="*/ 494 h 783"/>
                <a:gd name="T12" fmla="*/ 33 w 512"/>
                <a:gd name="T13" fmla="*/ 482 h 783"/>
                <a:gd name="T14" fmla="*/ 24 w 512"/>
                <a:gd name="T15" fmla="*/ 465 h 783"/>
                <a:gd name="T16" fmla="*/ 41 w 512"/>
                <a:gd name="T17" fmla="*/ 441 h 783"/>
                <a:gd name="T18" fmla="*/ 63 w 512"/>
                <a:gd name="T19" fmla="*/ 408 h 783"/>
                <a:gd name="T20" fmla="*/ 98 w 512"/>
                <a:gd name="T21" fmla="*/ 359 h 783"/>
                <a:gd name="T22" fmla="*/ 82 w 512"/>
                <a:gd name="T23" fmla="*/ 324 h 783"/>
                <a:gd name="T24" fmla="*/ 72 w 512"/>
                <a:gd name="T25" fmla="*/ 273 h 783"/>
                <a:gd name="T26" fmla="*/ 98 w 512"/>
                <a:gd name="T27" fmla="*/ 80 h 783"/>
                <a:gd name="T28" fmla="*/ 176 w 512"/>
                <a:gd name="T29" fmla="*/ 70 h 783"/>
                <a:gd name="T30" fmla="*/ 180 w 512"/>
                <a:gd name="T31" fmla="*/ 127 h 783"/>
                <a:gd name="T32" fmla="*/ 190 w 512"/>
                <a:gd name="T33" fmla="*/ 143 h 783"/>
                <a:gd name="T34" fmla="*/ 186 w 512"/>
                <a:gd name="T35" fmla="*/ 160 h 783"/>
                <a:gd name="T36" fmla="*/ 190 w 512"/>
                <a:gd name="T37" fmla="*/ 170 h 783"/>
                <a:gd name="T38" fmla="*/ 201 w 512"/>
                <a:gd name="T39" fmla="*/ 187 h 783"/>
                <a:gd name="T40" fmla="*/ 217 w 512"/>
                <a:gd name="T41" fmla="*/ 203 h 783"/>
                <a:gd name="T42" fmla="*/ 231 w 512"/>
                <a:gd name="T43" fmla="*/ 225 h 783"/>
                <a:gd name="T44" fmla="*/ 239 w 512"/>
                <a:gd name="T45" fmla="*/ 240 h 783"/>
                <a:gd name="T46" fmla="*/ 250 w 512"/>
                <a:gd name="T47" fmla="*/ 254 h 783"/>
                <a:gd name="T48" fmla="*/ 260 w 512"/>
                <a:gd name="T49" fmla="*/ 256 h 783"/>
                <a:gd name="T50" fmla="*/ 268 w 512"/>
                <a:gd name="T51" fmla="*/ 264 h 783"/>
                <a:gd name="T52" fmla="*/ 282 w 512"/>
                <a:gd name="T53" fmla="*/ 266 h 783"/>
                <a:gd name="T54" fmla="*/ 278 w 512"/>
                <a:gd name="T55" fmla="*/ 279 h 783"/>
                <a:gd name="T56" fmla="*/ 276 w 512"/>
                <a:gd name="T57" fmla="*/ 285 h 783"/>
                <a:gd name="T58" fmla="*/ 268 w 512"/>
                <a:gd name="T59" fmla="*/ 301 h 783"/>
                <a:gd name="T60" fmla="*/ 268 w 512"/>
                <a:gd name="T61" fmla="*/ 314 h 783"/>
                <a:gd name="T62" fmla="*/ 264 w 512"/>
                <a:gd name="T63" fmla="*/ 322 h 783"/>
                <a:gd name="T64" fmla="*/ 266 w 512"/>
                <a:gd name="T65" fmla="*/ 334 h 783"/>
                <a:gd name="T66" fmla="*/ 264 w 512"/>
                <a:gd name="T67" fmla="*/ 348 h 783"/>
                <a:gd name="T68" fmla="*/ 254 w 512"/>
                <a:gd name="T69" fmla="*/ 355 h 783"/>
                <a:gd name="T70" fmla="*/ 256 w 512"/>
                <a:gd name="T71" fmla="*/ 367 h 783"/>
                <a:gd name="T72" fmla="*/ 252 w 512"/>
                <a:gd name="T73" fmla="*/ 377 h 783"/>
                <a:gd name="T74" fmla="*/ 268 w 512"/>
                <a:gd name="T75" fmla="*/ 387 h 783"/>
                <a:gd name="T76" fmla="*/ 278 w 512"/>
                <a:gd name="T77" fmla="*/ 383 h 783"/>
                <a:gd name="T78" fmla="*/ 291 w 512"/>
                <a:gd name="T79" fmla="*/ 375 h 783"/>
                <a:gd name="T80" fmla="*/ 295 w 512"/>
                <a:gd name="T81" fmla="*/ 369 h 783"/>
                <a:gd name="T82" fmla="*/ 309 w 512"/>
                <a:gd name="T83" fmla="*/ 383 h 783"/>
                <a:gd name="T84" fmla="*/ 311 w 512"/>
                <a:gd name="T85" fmla="*/ 396 h 783"/>
                <a:gd name="T86" fmla="*/ 311 w 512"/>
                <a:gd name="T87" fmla="*/ 412 h 783"/>
                <a:gd name="T88" fmla="*/ 319 w 512"/>
                <a:gd name="T89" fmla="*/ 426 h 783"/>
                <a:gd name="T90" fmla="*/ 325 w 512"/>
                <a:gd name="T91" fmla="*/ 437 h 783"/>
                <a:gd name="T92" fmla="*/ 325 w 512"/>
                <a:gd name="T93" fmla="*/ 453 h 783"/>
                <a:gd name="T94" fmla="*/ 336 w 512"/>
                <a:gd name="T95" fmla="*/ 469 h 783"/>
                <a:gd name="T96" fmla="*/ 352 w 512"/>
                <a:gd name="T97" fmla="*/ 478 h 783"/>
                <a:gd name="T98" fmla="*/ 356 w 512"/>
                <a:gd name="T99" fmla="*/ 488 h 783"/>
                <a:gd name="T100" fmla="*/ 358 w 512"/>
                <a:gd name="T101" fmla="*/ 498 h 783"/>
                <a:gd name="T102" fmla="*/ 362 w 512"/>
                <a:gd name="T103" fmla="*/ 510 h 783"/>
                <a:gd name="T104" fmla="*/ 371 w 512"/>
                <a:gd name="T105" fmla="*/ 510 h 783"/>
                <a:gd name="T106" fmla="*/ 399 w 512"/>
                <a:gd name="T107" fmla="*/ 510 h 783"/>
                <a:gd name="T108" fmla="*/ 412 w 512"/>
                <a:gd name="T109" fmla="*/ 504 h 783"/>
                <a:gd name="T110" fmla="*/ 430 w 512"/>
                <a:gd name="T111" fmla="*/ 506 h 783"/>
                <a:gd name="T112" fmla="*/ 450 w 512"/>
                <a:gd name="T113" fmla="*/ 510 h 783"/>
                <a:gd name="T114" fmla="*/ 477 w 512"/>
                <a:gd name="T115" fmla="*/ 510 h 783"/>
                <a:gd name="T116" fmla="*/ 477 w 512"/>
                <a:gd name="T117" fmla="*/ 504 h 783"/>
                <a:gd name="T118" fmla="*/ 481 w 512"/>
                <a:gd name="T119" fmla="*/ 496 h 783"/>
                <a:gd name="T120" fmla="*/ 493 w 512"/>
                <a:gd name="T121" fmla="*/ 496 h 783"/>
                <a:gd name="T122" fmla="*/ 502 w 512"/>
                <a:gd name="T123" fmla="*/ 51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783">
                  <a:moveTo>
                    <a:pt x="512" y="521"/>
                  </a:moveTo>
                  <a:lnTo>
                    <a:pt x="510" y="537"/>
                  </a:lnTo>
                  <a:lnTo>
                    <a:pt x="508" y="553"/>
                  </a:lnTo>
                  <a:lnTo>
                    <a:pt x="506" y="568"/>
                  </a:lnTo>
                  <a:lnTo>
                    <a:pt x="506" y="584"/>
                  </a:lnTo>
                  <a:lnTo>
                    <a:pt x="504" y="600"/>
                  </a:lnTo>
                  <a:lnTo>
                    <a:pt x="502" y="617"/>
                  </a:lnTo>
                  <a:lnTo>
                    <a:pt x="500" y="633"/>
                  </a:lnTo>
                  <a:lnTo>
                    <a:pt x="498" y="650"/>
                  </a:lnTo>
                  <a:lnTo>
                    <a:pt x="498" y="666"/>
                  </a:lnTo>
                  <a:lnTo>
                    <a:pt x="495" y="682"/>
                  </a:lnTo>
                  <a:lnTo>
                    <a:pt x="493" y="699"/>
                  </a:lnTo>
                  <a:lnTo>
                    <a:pt x="491" y="715"/>
                  </a:lnTo>
                  <a:lnTo>
                    <a:pt x="491" y="732"/>
                  </a:lnTo>
                  <a:lnTo>
                    <a:pt x="489" y="750"/>
                  </a:lnTo>
                  <a:lnTo>
                    <a:pt x="487" y="766"/>
                  </a:lnTo>
                  <a:lnTo>
                    <a:pt x="485" y="783"/>
                  </a:lnTo>
                  <a:lnTo>
                    <a:pt x="471" y="781"/>
                  </a:lnTo>
                  <a:lnTo>
                    <a:pt x="455" y="779"/>
                  </a:lnTo>
                  <a:lnTo>
                    <a:pt x="440" y="777"/>
                  </a:lnTo>
                  <a:lnTo>
                    <a:pt x="424" y="777"/>
                  </a:lnTo>
                  <a:lnTo>
                    <a:pt x="409" y="775"/>
                  </a:lnTo>
                  <a:lnTo>
                    <a:pt x="393" y="773"/>
                  </a:lnTo>
                  <a:lnTo>
                    <a:pt x="379" y="771"/>
                  </a:lnTo>
                  <a:lnTo>
                    <a:pt x="364" y="769"/>
                  </a:lnTo>
                  <a:lnTo>
                    <a:pt x="348" y="766"/>
                  </a:lnTo>
                  <a:lnTo>
                    <a:pt x="334" y="766"/>
                  </a:lnTo>
                  <a:lnTo>
                    <a:pt x="317" y="764"/>
                  </a:lnTo>
                  <a:lnTo>
                    <a:pt x="303" y="762"/>
                  </a:lnTo>
                  <a:lnTo>
                    <a:pt x="287" y="760"/>
                  </a:lnTo>
                  <a:lnTo>
                    <a:pt x="272" y="758"/>
                  </a:lnTo>
                  <a:lnTo>
                    <a:pt x="258" y="756"/>
                  </a:lnTo>
                  <a:lnTo>
                    <a:pt x="242" y="754"/>
                  </a:lnTo>
                  <a:lnTo>
                    <a:pt x="227" y="752"/>
                  </a:lnTo>
                  <a:lnTo>
                    <a:pt x="211" y="750"/>
                  </a:lnTo>
                  <a:lnTo>
                    <a:pt x="196" y="748"/>
                  </a:lnTo>
                  <a:lnTo>
                    <a:pt x="182" y="746"/>
                  </a:lnTo>
                  <a:lnTo>
                    <a:pt x="166" y="744"/>
                  </a:lnTo>
                  <a:lnTo>
                    <a:pt x="151" y="742"/>
                  </a:lnTo>
                  <a:lnTo>
                    <a:pt x="137" y="740"/>
                  </a:lnTo>
                  <a:lnTo>
                    <a:pt x="121" y="738"/>
                  </a:lnTo>
                  <a:lnTo>
                    <a:pt x="106" y="736"/>
                  </a:lnTo>
                  <a:lnTo>
                    <a:pt x="92" y="734"/>
                  </a:lnTo>
                  <a:lnTo>
                    <a:pt x="76" y="732"/>
                  </a:lnTo>
                  <a:lnTo>
                    <a:pt x="61" y="730"/>
                  </a:lnTo>
                  <a:lnTo>
                    <a:pt x="47" y="728"/>
                  </a:lnTo>
                  <a:lnTo>
                    <a:pt x="31" y="726"/>
                  </a:lnTo>
                  <a:lnTo>
                    <a:pt x="16" y="723"/>
                  </a:lnTo>
                  <a:lnTo>
                    <a:pt x="0" y="719"/>
                  </a:lnTo>
                  <a:lnTo>
                    <a:pt x="2" y="709"/>
                  </a:lnTo>
                  <a:lnTo>
                    <a:pt x="4" y="699"/>
                  </a:lnTo>
                  <a:lnTo>
                    <a:pt x="6" y="689"/>
                  </a:lnTo>
                  <a:lnTo>
                    <a:pt x="8" y="676"/>
                  </a:lnTo>
                  <a:lnTo>
                    <a:pt x="10" y="666"/>
                  </a:lnTo>
                  <a:lnTo>
                    <a:pt x="10" y="656"/>
                  </a:lnTo>
                  <a:lnTo>
                    <a:pt x="12" y="646"/>
                  </a:lnTo>
                  <a:lnTo>
                    <a:pt x="14" y="633"/>
                  </a:lnTo>
                  <a:lnTo>
                    <a:pt x="16" y="623"/>
                  </a:lnTo>
                  <a:lnTo>
                    <a:pt x="18" y="613"/>
                  </a:lnTo>
                  <a:lnTo>
                    <a:pt x="18" y="603"/>
                  </a:lnTo>
                  <a:lnTo>
                    <a:pt x="20" y="590"/>
                  </a:lnTo>
                  <a:lnTo>
                    <a:pt x="22" y="580"/>
                  </a:lnTo>
                  <a:lnTo>
                    <a:pt x="24" y="570"/>
                  </a:lnTo>
                  <a:lnTo>
                    <a:pt x="26" y="557"/>
                  </a:lnTo>
                  <a:lnTo>
                    <a:pt x="26" y="547"/>
                  </a:lnTo>
                  <a:lnTo>
                    <a:pt x="29" y="543"/>
                  </a:lnTo>
                  <a:lnTo>
                    <a:pt x="29" y="533"/>
                  </a:lnTo>
                  <a:lnTo>
                    <a:pt x="29" y="533"/>
                  </a:lnTo>
                  <a:lnTo>
                    <a:pt x="29" y="533"/>
                  </a:lnTo>
                  <a:lnTo>
                    <a:pt x="29" y="531"/>
                  </a:lnTo>
                  <a:lnTo>
                    <a:pt x="29" y="529"/>
                  </a:lnTo>
                  <a:lnTo>
                    <a:pt x="31" y="527"/>
                  </a:lnTo>
                  <a:lnTo>
                    <a:pt x="33" y="527"/>
                  </a:lnTo>
                  <a:lnTo>
                    <a:pt x="35" y="525"/>
                  </a:lnTo>
                  <a:lnTo>
                    <a:pt x="35" y="523"/>
                  </a:lnTo>
                  <a:lnTo>
                    <a:pt x="37" y="521"/>
                  </a:lnTo>
                  <a:lnTo>
                    <a:pt x="37" y="516"/>
                  </a:lnTo>
                  <a:lnTo>
                    <a:pt x="39" y="512"/>
                  </a:lnTo>
                  <a:lnTo>
                    <a:pt x="39" y="512"/>
                  </a:lnTo>
                  <a:lnTo>
                    <a:pt x="39" y="512"/>
                  </a:lnTo>
                  <a:lnTo>
                    <a:pt x="41" y="510"/>
                  </a:lnTo>
                  <a:lnTo>
                    <a:pt x="41" y="510"/>
                  </a:lnTo>
                  <a:lnTo>
                    <a:pt x="41" y="506"/>
                  </a:lnTo>
                  <a:lnTo>
                    <a:pt x="39" y="504"/>
                  </a:lnTo>
                  <a:lnTo>
                    <a:pt x="39" y="502"/>
                  </a:lnTo>
                  <a:lnTo>
                    <a:pt x="39" y="500"/>
                  </a:lnTo>
                  <a:lnTo>
                    <a:pt x="41" y="500"/>
                  </a:lnTo>
                  <a:lnTo>
                    <a:pt x="41" y="500"/>
                  </a:lnTo>
                  <a:lnTo>
                    <a:pt x="43" y="500"/>
                  </a:lnTo>
                  <a:lnTo>
                    <a:pt x="43" y="500"/>
                  </a:lnTo>
                  <a:lnTo>
                    <a:pt x="43" y="498"/>
                  </a:lnTo>
                  <a:lnTo>
                    <a:pt x="45" y="498"/>
                  </a:lnTo>
                  <a:lnTo>
                    <a:pt x="45" y="496"/>
                  </a:lnTo>
                  <a:lnTo>
                    <a:pt x="45" y="496"/>
                  </a:lnTo>
                  <a:lnTo>
                    <a:pt x="45" y="496"/>
                  </a:lnTo>
                  <a:lnTo>
                    <a:pt x="45" y="494"/>
                  </a:lnTo>
                  <a:lnTo>
                    <a:pt x="45" y="494"/>
                  </a:lnTo>
                  <a:lnTo>
                    <a:pt x="45" y="492"/>
                  </a:lnTo>
                  <a:lnTo>
                    <a:pt x="43" y="490"/>
                  </a:lnTo>
                  <a:lnTo>
                    <a:pt x="41" y="490"/>
                  </a:lnTo>
                  <a:lnTo>
                    <a:pt x="41" y="490"/>
                  </a:lnTo>
                  <a:lnTo>
                    <a:pt x="41" y="488"/>
                  </a:lnTo>
                  <a:lnTo>
                    <a:pt x="41" y="486"/>
                  </a:lnTo>
                  <a:lnTo>
                    <a:pt x="41" y="486"/>
                  </a:lnTo>
                  <a:lnTo>
                    <a:pt x="41" y="484"/>
                  </a:lnTo>
                  <a:lnTo>
                    <a:pt x="41" y="484"/>
                  </a:lnTo>
                  <a:lnTo>
                    <a:pt x="39" y="484"/>
                  </a:lnTo>
                  <a:lnTo>
                    <a:pt x="37" y="484"/>
                  </a:lnTo>
                  <a:lnTo>
                    <a:pt x="35" y="484"/>
                  </a:lnTo>
                  <a:lnTo>
                    <a:pt x="33" y="484"/>
                  </a:lnTo>
                  <a:lnTo>
                    <a:pt x="33" y="482"/>
                  </a:lnTo>
                  <a:lnTo>
                    <a:pt x="33" y="482"/>
                  </a:lnTo>
                  <a:lnTo>
                    <a:pt x="33" y="480"/>
                  </a:lnTo>
                  <a:lnTo>
                    <a:pt x="31" y="480"/>
                  </a:lnTo>
                  <a:lnTo>
                    <a:pt x="31" y="480"/>
                  </a:lnTo>
                  <a:lnTo>
                    <a:pt x="29" y="482"/>
                  </a:lnTo>
                  <a:lnTo>
                    <a:pt x="29" y="482"/>
                  </a:lnTo>
                  <a:lnTo>
                    <a:pt x="29" y="482"/>
                  </a:lnTo>
                  <a:lnTo>
                    <a:pt x="24" y="480"/>
                  </a:lnTo>
                  <a:lnTo>
                    <a:pt x="24" y="478"/>
                  </a:lnTo>
                  <a:lnTo>
                    <a:pt x="24" y="475"/>
                  </a:lnTo>
                  <a:lnTo>
                    <a:pt x="24" y="475"/>
                  </a:lnTo>
                  <a:lnTo>
                    <a:pt x="24" y="473"/>
                  </a:lnTo>
                  <a:lnTo>
                    <a:pt x="24" y="473"/>
                  </a:lnTo>
                  <a:lnTo>
                    <a:pt x="24" y="471"/>
                  </a:lnTo>
                  <a:lnTo>
                    <a:pt x="24" y="469"/>
                  </a:lnTo>
                  <a:lnTo>
                    <a:pt x="24" y="467"/>
                  </a:lnTo>
                  <a:lnTo>
                    <a:pt x="24" y="465"/>
                  </a:lnTo>
                  <a:lnTo>
                    <a:pt x="26" y="463"/>
                  </a:lnTo>
                  <a:lnTo>
                    <a:pt x="26" y="461"/>
                  </a:lnTo>
                  <a:lnTo>
                    <a:pt x="26" y="459"/>
                  </a:lnTo>
                  <a:lnTo>
                    <a:pt x="26" y="459"/>
                  </a:lnTo>
                  <a:lnTo>
                    <a:pt x="29" y="457"/>
                  </a:lnTo>
                  <a:lnTo>
                    <a:pt x="29" y="457"/>
                  </a:lnTo>
                  <a:lnTo>
                    <a:pt x="29" y="457"/>
                  </a:lnTo>
                  <a:lnTo>
                    <a:pt x="29" y="455"/>
                  </a:lnTo>
                  <a:lnTo>
                    <a:pt x="31" y="455"/>
                  </a:lnTo>
                  <a:lnTo>
                    <a:pt x="31" y="455"/>
                  </a:lnTo>
                  <a:lnTo>
                    <a:pt x="33" y="455"/>
                  </a:lnTo>
                  <a:lnTo>
                    <a:pt x="35" y="453"/>
                  </a:lnTo>
                  <a:lnTo>
                    <a:pt x="35" y="451"/>
                  </a:lnTo>
                  <a:lnTo>
                    <a:pt x="37" y="447"/>
                  </a:lnTo>
                  <a:lnTo>
                    <a:pt x="37" y="445"/>
                  </a:lnTo>
                  <a:lnTo>
                    <a:pt x="41" y="441"/>
                  </a:lnTo>
                  <a:lnTo>
                    <a:pt x="43" y="437"/>
                  </a:lnTo>
                  <a:lnTo>
                    <a:pt x="45" y="435"/>
                  </a:lnTo>
                  <a:lnTo>
                    <a:pt x="45" y="435"/>
                  </a:lnTo>
                  <a:lnTo>
                    <a:pt x="51" y="432"/>
                  </a:lnTo>
                  <a:lnTo>
                    <a:pt x="53" y="430"/>
                  </a:lnTo>
                  <a:lnTo>
                    <a:pt x="53" y="428"/>
                  </a:lnTo>
                  <a:lnTo>
                    <a:pt x="59" y="424"/>
                  </a:lnTo>
                  <a:lnTo>
                    <a:pt x="61" y="420"/>
                  </a:lnTo>
                  <a:lnTo>
                    <a:pt x="61" y="418"/>
                  </a:lnTo>
                  <a:lnTo>
                    <a:pt x="63" y="414"/>
                  </a:lnTo>
                  <a:lnTo>
                    <a:pt x="63" y="412"/>
                  </a:lnTo>
                  <a:lnTo>
                    <a:pt x="63" y="412"/>
                  </a:lnTo>
                  <a:lnTo>
                    <a:pt x="63" y="410"/>
                  </a:lnTo>
                  <a:lnTo>
                    <a:pt x="63" y="410"/>
                  </a:lnTo>
                  <a:lnTo>
                    <a:pt x="63" y="408"/>
                  </a:lnTo>
                  <a:lnTo>
                    <a:pt x="63" y="408"/>
                  </a:lnTo>
                  <a:lnTo>
                    <a:pt x="65" y="406"/>
                  </a:lnTo>
                  <a:lnTo>
                    <a:pt x="76" y="396"/>
                  </a:lnTo>
                  <a:lnTo>
                    <a:pt x="78" y="391"/>
                  </a:lnTo>
                  <a:lnTo>
                    <a:pt x="80" y="385"/>
                  </a:lnTo>
                  <a:lnTo>
                    <a:pt x="82" y="383"/>
                  </a:lnTo>
                  <a:lnTo>
                    <a:pt x="82" y="383"/>
                  </a:lnTo>
                  <a:lnTo>
                    <a:pt x="82" y="379"/>
                  </a:lnTo>
                  <a:lnTo>
                    <a:pt x="84" y="377"/>
                  </a:lnTo>
                  <a:lnTo>
                    <a:pt x="84" y="375"/>
                  </a:lnTo>
                  <a:lnTo>
                    <a:pt x="88" y="371"/>
                  </a:lnTo>
                  <a:lnTo>
                    <a:pt x="90" y="369"/>
                  </a:lnTo>
                  <a:lnTo>
                    <a:pt x="94" y="365"/>
                  </a:lnTo>
                  <a:lnTo>
                    <a:pt x="94" y="363"/>
                  </a:lnTo>
                  <a:lnTo>
                    <a:pt x="94" y="361"/>
                  </a:lnTo>
                  <a:lnTo>
                    <a:pt x="96" y="359"/>
                  </a:lnTo>
                  <a:lnTo>
                    <a:pt x="98" y="359"/>
                  </a:lnTo>
                  <a:lnTo>
                    <a:pt x="100" y="357"/>
                  </a:lnTo>
                  <a:lnTo>
                    <a:pt x="102" y="355"/>
                  </a:lnTo>
                  <a:lnTo>
                    <a:pt x="102" y="353"/>
                  </a:lnTo>
                  <a:lnTo>
                    <a:pt x="102" y="350"/>
                  </a:lnTo>
                  <a:lnTo>
                    <a:pt x="102" y="348"/>
                  </a:lnTo>
                  <a:lnTo>
                    <a:pt x="100" y="342"/>
                  </a:lnTo>
                  <a:lnTo>
                    <a:pt x="100" y="338"/>
                  </a:lnTo>
                  <a:lnTo>
                    <a:pt x="98" y="336"/>
                  </a:lnTo>
                  <a:lnTo>
                    <a:pt x="98" y="334"/>
                  </a:lnTo>
                  <a:lnTo>
                    <a:pt x="96" y="334"/>
                  </a:lnTo>
                  <a:lnTo>
                    <a:pt x="94" y="332"/>
                  </a:lnTo>
                  <a:lnTo>
                    <a:pt x="90" y="330"/>
                  </a:lnTo>
                  <a:lnTo>
                    <a:pt x="88" y="328"/>
                  </a:lnTo>
                  <a:lnTo>
                    <a:pt x="88" y="326"/>
                  </a:lnTo>
                  <a:lnTo>
                    <a:pt x="82" y="324"/>
                  </a:lnTo>
                  <a:lnTo>
                    <a:pt x="82" y="324"/>
                  </a:lnTo>
                  <a:lnTo>
                    <a:pt x="82" y="322"/>
                  </a:lnTo>
                  <a:lnTo>
                    <a:pt x="78" y="316"/>
                  </a:lnTo>
                  <a:lnTo>
                    <a:pt x="76" y="309"/>
                  </a:lnTo>
                  <a:lnTo>
                    <a:pt x="76" y="307"/>
                  </a:lnTo>
                  <a:lnTo>
                    <a:pt x="76" y="305"/>
                  </a:lnTo>
                  <a:lnTo>
                    <a:pt x="76" y="301"/>
                  </a:lnTo>
                  <a:lnTo>
                    <a:pt x="72" y="295"/>
                  </a:lnTo>
                  <a:lnTo>
                    <a:pt x="72" y="295"/>
                  </a:lnTo>
                  <a:lnTo>
                    <a:pt x="74" y="293"/>
                  </a:lnTo>
                  <a:lnTo>
                    <a:pt x="76" y="291"/>
                  </a:lnTo>
                  <a:lnTo>
                    <a:pt x="76" y="289"/>
                  </a:lnTo>
                  <a:lnTo>
                    <a:pt x="76" y="287"/>
                  </a:lnTo>
                  <a:lnTo>
                    <a:pt x="76" y="285"/>
                  </a:lnTo>
                  <a:lnTo>
                    <a:pt x="76" y="279"/>
                  </a:lnTo>
                  <a:lnTo>
                    <a:pt x="74" y="277"/>
                  </a:lnTo>
                  <a:lnTo>
                    <a:pt x="72" y="273"/>
                  </a:lnTo>
                  <a:lnTo>
                    <a:pt x="69" y="266"/>
                  </a:lnTo>
                  <a:lnTo>
                    <a:pt x="69" y="266"/>
                  </a:lnTo>
                  <a:lnTo>
                    <a:pt x="69" y="264"/>
                  </a:lnTo>
                  <a:lnTo>
                    <a:pt x="72" y="260"/>
                  </a:lnTo>
                  <a:lnTo>
                    <a:pt x="72" y="258"/>
                  </a:lnTo>
                  <a:lnTo>
                    <a:pt x="74" y="242"/>
                  </a:lnTo>
                  <a:lnTo>
                    <a:pt x="78" y="225"/>
                  </a:lnTo>
                  <a:lnTo>
                    <a:pt x="80" y="209"/>
                  </a:lnTo>
                  <a:lnTo>
                    <a:pt x="82" y="193"/>
                  </a:lnTo>
                  <a:lnTo>
                    <a:pt x="84" y="176"/>
                  </a:lnTo>
                  <a:lnTo>
                    <a:pt x="86" y="160"/>
                  </a:lnTo>
                  <a:lnTo>
                    <a:pt x="88" y="143"/>
                  </a:lnTo>
                  <a:lnTo>
                    <a:pt x="92" y="127"/>
                  </a:lnTo>
                  <a:lnTo>
                    <a:pt x="94" y="113"/>
                  </a:lnTo>
                  <a:lnTo>
                    <a:pt x="96" y="96"/>
                  </a:lnTo>
                  <a:lnTo>
                    <a:pt x="98" y="80"/>
                  </a:lnTo>
                  <a:lnTo>
                    <a:pt x="100" y="64"/>
                  </a:lnTo>
                  <a:lnTo>
                    <a:pt x="104" y="47"/>
                  </a:lnTo>
                  <a:lnTo>
                    <a:pt x="106" y="31"/>
                  </a:lnTo>
                  <a:lnTo>
                    <a:pt x="108" y="16"/>
                  </a:lnTo>
                  <a:lnTo>
                    <a:pt x="110" y="0"/>
                  </a:lnTo>
                  <a:lnTo>
                    <a:pt x="119" y="0"/>
                  </a:lnTo>
                  <a:lnTo>
                    <a:pt x="135" y="4"/>
                  </a:lnTo>
                  <a:lnTo>
                    <a:pt x="151" y="6"/>
                  </a:lnTo>
                  <a:lnTo>
                    <a:pt x="168" y="8"/>
                  </a:lnTo>
                  <a:lnTo>
                    <a:pt x="184" y="10"/>
                  </a:lnTo>
                  <a:lnTo>
                    <a:pt x="184" y="10"/>
                  </a:lnTo>
                  <a:lnTo>
                    <a:pt x="182" y="23"/>
                  </a:lnTo>
                  <a:lnTo>
                    <a:pt x="180" y="35"/>
                  </a:lnTo>
                  <a:lnTo>
                    <a:pt x="180" y="47"/>
                  </a:lnTo>
                  <a:lnTo>
                    <a:pt x="178" y="57"/>
                  </a:lnTo>
                  <a:lnTo>
                    <a:pt x="176" y="70"/>
                  </a:lnTo>
                  <a:lnTo>
                    <a:pt x="174" y="82"/>
                  </a:lnTo>
                  <a:lnTo>
                    <a:pt x="172" y="94"/>
                  </a:lnTo>
                  <a:lnTo>
                    <a:pt x="170" y="107"/>
                  </a:lnTo>
                  <a:lnTo>
                    <a:pt x="170" y="111"/>
                  </a:lnTo>
                  <a:lnTo>
                    <a:pt x="170" y="111"/>
                  </a:lnTo>
                  <a:lnTo>
                    <a:pt x="170" y="113"/>
                  </a:lnTo>
                  <a:lnTo>
                    <a:pt x="172" y="115"/>
                  </a:lnTo>
                  <a:lnTo>
                    <a:pt x="174" y="117"/>
                  </a:lnTo>
                  <a:lnTo>
                    <a:pt x="174" y="119"/>
                  </a:lnTo>
                  <a:lnTo>
                    <a:pt x="176" y="121"/>
                  </a:lnTo>
                  <a:lnTo>
                    <a:pt x="176" y="123"/>
                  </a:lnTo>
                  <a:lnTo>
                    <a:pt x="176" y="123"/>
                  </a:lnTo>
                  <a:lnTo>
                    <a:pt x="178" y="123"/>
                  </a:lnTo>
                  <a:lnTo>
                    <a:pt x="178" y="125"/>
                  </a:lnTo>
                  <a:lnTo>
                    <a:pt x="178" y="125"/>
                  </a:lnTo>
                  <a:lnTo>
                    <a:pt x="180" y="127"/>
                  </a:lnTo>
                  <a:lnTo>
                    <a:pt x="180" y="127"/>
                  </a:lnTo>
                  <a:lnTo>
                    <a:pt x="182" y="129"/>
                  </a:lnTo>
                  <a:lnTo>
                    <a:pt x="182" y="129"/>
                  </a:lnTo>
                  <a:lnTo>
                    <a:pt x="182" y="129"/>
                  </a:lnTo>
                  <a:lnTo>
                    <a:pt x="182" y="131"/>
                  </a:lnTo>
                  <a:lnTo>
                    <a:pt x="184" y="135"/>
                  </a:lnTo>
                  <a:lnTo>
                    <a:pt x="184" y="137"/>
                  </a:lnTo>
                  <a:lnTo>
                    <a:pt x="184" y="137"/>
                  </a:lnTo>
                  <a:lnTo>
                    <a:pt x="186" y="139"/>
                  </a:lnTo>
                  <a:lnTo>
                    <a:pt x="186" y="139"/>
                  </a:lnTo>
                  <a:lnTo>
                    <a:pt x="186" y="139"/>
                  </a:lnTo>
                  <a:lnTo>
                    <a:pt x="186" y="141"/>
                  </a:lnTo>
                  <a:lnTo>
                    <a:pt x="186" y="141"/>
                  </a:lnTo>
                  <a:lnTo>
                    <a:pt x="188" y="141"/>
                  </a:lnTo>
                  <a:lnTo>
                    <a:pt x="190" y="143"/>
                  </a:lnTo>
                  <a:lnTo>
                    <a:pt x="190" y="143"/>
                  </a:lnTo>
                  <a:lnTo>
                    <a:pt x="190" y="146"/>
                  </a:lnTo>
                  <a:lnTo>
                    <a:pt x="190" y="146"/>
                  </a:lnTo>
                  <a:lnTo>
                    <a:pt x="190" y="148"/>
                  </a:lnTo>
                  <a:lnTo>
                    <a:pt x="190" y="150"/>
                  </a:lnTo>
                  <a:lnTo>
                    <a:pt x="190" y="150"/>
                  </a:lnTo>
                  <a:lnTo>
                    <a:pt x="192" y="154"/>
                  </a:lnTo>
                  <a:lnTo>
                    <a:pt x="192" y="154"/>
                  </a:lnTo>
                  <a:lnTo>
                    <a:pt x="192" y="156"/>
                  </a:lnTo>
                  <a:lnTo>
                    <a:pt x="192" y="156"/>
                  </a:lnTo>
                  <a:lnTo>
                    <a:pt x="190" y="158"/>
                  </a:lnTo>
                  <a:lnTo>
                    <a:pt x="190" y="158"/>
                  </a:lnTo>
                  <a:lnTo>
                    <a:pt x="190" y="158"/>
                  </a:lnTo>
                  <a:lnTo>
                    <a:pt x="190" y="158"/>
                  </a:lnTo>
                  <a:lnTo>
                    <a:pt x="188" y="158"/>
                  </a:lnTo>
                  <a:lnTo>
                    <a:pt x="188" y="160"/>
                  </a:lnTo>
                  <a:lnTo>
                    <a:pt x="186" y="160"/>
                  </a:lnTo>
                  <a:lnTo>
                    <a:pt x="186" y="160"/>
                  </a:lnTo>
                  <a:lnTo>
                    <a:pt x="188" y="160"/>
                  </a:lnTo>
                  <a:lnTo>
                    <a:pt x="190" y="162"/>
                  </a:lnTo>
                  <a:lnTo>
                    <a:pt x="190" y="162"/>
                  </a:lnTo>
                  <a:lnTo>
                    <a:pt x="190" y="164"/>
                  </a:lnTo>
                  <a:lnTo>
                    <a:pt x="190" y="166"/>
                  </a:lnTo>
                  <a:lnTo>
                    <a:pt x="190" y="166"/>
                  </a:lnTo>
                  <a:lnTo>
                    <a:pt x="190" y="166"/>
                  </a:lnTo>
                  <a:lnTo>
                    <a:pt x="192" y="168"/>
                  </a:lnTo>
                  <a:lnTo>
                    <a:pt x="192" y="168"/>
                  </a:lnTo>
                  <a:lnTo>
                    <a:pt x="192" y="168"/>
                  </a:lnTo>
                  <a:lnTo>
                    <a:pt x="192" y="170"/>
                  </a:lnTo>
                  <a:lnTo>
                    <a:pt x="192" y="170"/>
                  </a:lnTo>
                  <a:lnTo>
                    <a:pt x="192" y="170"/>
                  </a:lnTo>
                  <a:lnTo>
                    <a:pt x="192" y="170"/>
                  </a:lnTo>
                  <a:lnTo>
                    <a:pt x="190" y="170"/>
                  </a:lnTo>
                  <a:lnTo>
                    <a:pt x="188" y="170"/>
                  </a:lnTo>
                  <a:lnTo>
                    <a:pt x="186" y="170"/>
                  </a:lnTo>
                  <a:lnTo>
                    <a:pt x="186" y="170"/>
                  </a:lnTo>
                  <a:lnTo>
                    <a:pt x="186" y="170"/>
                  </a:lnTo>
                  <a:lnTo>
                    <a:pt x="186" y="170"/>
                  </a:lnTo>
                  <a:lnTo>
                    <a:pt x="186" y="170"/>
                  </a:lnTo>
                  <a:lnTo>
                    <a:pt x="186" y="172"/>
                  </a:lnTo>
                  <a:lnTo>
                    <a:pt x="186" y="172"/>
                  </a:lnTo>
                  <a:lnTo>
                    <a:pt x="188" y="172"/>
                  </a:lnTo>
                  <a:lnTo>
                    <a:pt x="190" y="174"/>
                  </a:lnTo>
                  <a:lnTo>
                    <a:pt x="196" y="178"/>
                  </a:lnTo>
                  <a:lnTo>
                    <a:pt x="196" y="178"/>
                  </a:lnTo>
                  <a:lnTo>
                    <a:pt x="199" y="182"/>
                  </a:lnTo>
                  <a:lnTo>
                    <a:pt x="199" y="184"/>
                  </a:lnTo>
                  <a:lnTo>
                    <a:pt x="201" y="187"/>
                  </a:lnTo>
                  <a:lnTo>
                    <a:pt x="201" y="187"/>
                  </a:lnTo>
                  <a:lnTo>
                    <a:pt x="201" y="189"/>
                  </a:lnTo>
                  <a:lnTo>
                    <a:pt x="201" y="189"/>
                  </a:lnTo>
                  <a:lnTo>
                    <a:pt x="203" y="189"/>
                  </a:lnTo>
                  <a:lnTo>
                    <a:pt x="207" y="191"/>
                  </a:lnTo>
                  <a:lnTo>
                    <a:pt x="213" y="193"/>
                  </a:lnTo>
                  <a:lnTo>
                    <a:pt x="213" y="195"/>
                  </a:lnTo>
                  <a:lnTo>
                    <a:pt x="213" y="195"/>
                  </a:lnTo>
                  <a:lnTo>
                    <a:pt x="215" y="197"/>
                  </a:lnTo>
                  <a:lnTo>
                    <a:pt x="215" y="197"/>
                  </a:lnTo>
                  <a:lnTo>
                    <a:pt x="215" y="199"/>
                  </a:lnTo>
                  <a:lnTo>
                    <a:pt x="215" y="199"/>
                  </a:lnTo>
                  <a:lnTo>
                    <a:pt x="217" y="199"/>
                  </a:lnTo>
                  <a:lnTo>
                    <a:pt x="217" y="199"/>
                  </a:lnTo>
                  <a:lnTo>
                    <a:pt x="217" y="201"/>
                  </a:lnTo>
                  <a:lnTo>
                    <a:pt x="217" y="201"/>
                  </a:lnTo>
                  <a:lnTo>
                    <a:pt x="217" y="203"/>
                  </a:lnTo>
                  <a:lnTo>
                    <a:pt x="217" y="203"/>
                  </a:lnTo>
                  <a:lnTo>
                    <a:pt x="219" y="203"/>
                  </a:lnTo>
                  <a:lnTo>
                    <a:pt x="219" y="203"/>
                  </a:lnTo>
                  <a:lnTo>
                    <a:pt x="219" y="205"/>
                  </a:lnTo>
                  <a:lnTo>
                    <a:pt x="219" y="205"/>
                  </a:lnTo>
                  <a:lnTo>
                    <a:pt x="221" y="207"/>
                  </a:lnTo>
                  <a:lnTo>
                    <a:pt x="223" y="207"/>
                  </a:lnTo>
                  <a:lnTo>
                    <a:pt x="223" y="211"/>
                  </a:lnTo>
                  <a:lnTo>
                    <a:pt x="225" y="213"/>
                  </a:lnTo>
                  <a:lnTo>
                    <a:pt x="231" y="221"/>
                  </a:lnTo>
                  <a:lnTo>
                    <a:pt x="231" y="221"/>
                  </a:lnTo>
                  <a:lnTo>
                    <a:pt x="231" y="223"/>
                  </a:lnTo>
                  <a:lnTo>
                    <a:pt x="231" y="223"/>
                  </a:lnTo>
                  <a:lnTo>
                    <a:pt x="231" y="223"/>
                  </a:lnTo>
                  <a:lnTo>
                    <a:pt x="231" y="225"/>
                  </a:lnTo>
                  <a:lnTo>
                    <a:pt x="231" y="225"/>
                  </a:lnTo>
                  <a:lnTo>
                    <a:pt x="233" y="225"/>
                  </a:lnTo>
                  <a:lnTo>
                    <a:pt x="235" y="225"/>
                  </a:lnTo>
                  <a:lnTo>
                    <a:pt x="235" y="228"/>
                  </a:lnTo>
                  <a:lnTo>
                    <a:pt x="235" y="228"/>
                  </a:lnTo>
                  <a:lnTo>
                    <a:pt x="237" y="230"/>
                  </a:lnTo>
                  <a:lnTo>
                    <a:pt x="237" y="232"/>
                  </a:lnTo>
                  <a:lnTo>
                    <a:pt x="237" y="232"/>
                  </a:lnTo>
                  <a:lnTo>
                    <a:pt x="239" y="234"/>
                  </a:lnTo>
                  <a:lnTo>
                    <a:pt x="239" y="234"/>
                  </a:lnTo>
                  <a:lnTo>
                    <a:pt x="239" y="234"/>
                  </a:lnTo>
                  <a:lnTo>
                    <a:pt x="239" y="234"/>
                  </a:lnTo>
                  <a:lnTo>
                    <a:pt x="239" y="236"/>
                  </a:lnTo>
                  <a:lnTo>
                    <a:pt x="239" y="236"/>
                  </a:lnTo>
                  <a:lnTo>
                    <a:pt x="239" y="236"/>
                  </a:lnTo>
                  <a:lnTo>
                    <a:pt x="239" y="238"/>
                  </a:lnTo>
                  <a:lnTo>
                    <a:pt x="239" y="240"/>
                  </a:lnTo>
                  <a:lnTo>
                    <a:pt x="239" y="240"/>
                  </a:lnTo>
                  <a:lnTo>
                    <a:pt x="239" y="242"/>
                  </a:lnTo>
                  <a:lnTo>
                    <a:pt x="239" y="242"/>
                  </a:lnTo>
                  <a:lnTo>
                    <a:pt x="242" y="244"/>
                  </a:lnTo>
                  <a:lnTo>
                    <a:pt x="244" y="244"/>
                  </a:lnTo>
                  <a:lnTo>
                    <a:pt x="244" y="246"/>
                  </a:lnTo>
                  <a:lnTo>
                    <a:pt x="246" y="246"/>
                  </a:lnTo>
                  <a:lnTo>
                    <a:pt x="246" y="248"/>
                  </a:lnTo>
                  <a:lnTo>
                    <a:pt x="248" y="248"/>
                  </a:lnTo>
                  <a:lnTo>
                    <a:pt x="250" y="250"/>
                  </a:lnTo>
                  <a:lnTo>
                    <a:pt x="250" y="250"/>
                  </a:lnTo>
                  <a:lnTo>
                    <a:pt x="250" y="250"/>
                  </a:lnTo>
                  <a:lnTo>
                    <a:pt x="250" y="250"/>
                  </a:lnTo>
                  <a:lnTo>
                    <a:pt x="250" y="252"/>
                  </a:lnTo>
                  <a:lnTo>
                    <a:pt x="250" y="252"/>
                  </a:lnTo>
                  <a:lnTo>
                    <a:pt x="250" y="254"/>
                  </a:lnTo>
                  <a:lnTo>
                    <a:pt x="250" y="254"/>
                  </a:lnTo>
                  <a:lnTo>
                    <a:pt x="250" y="256"/>
                  </a:lnTo>
                  <a:lnTo>
                    <a:pt x="250" y="256"/>
                  </a:lnTo>
                  <a:lnTo>
                    <a:pt x="250" y="256"/>
                  </a:lnTo>
                  <a:lnTo>
                    <a:pt x="250" y="256"/>
                  </a:lnTo>
                  <a:lnTo>
                    <a:pt x="252" y="256"/>
                  </a:lnTo>
                  <a:lnTo>
                    <a:pt x="254" y="254"/>
                  </a:lnTo>
                  <a:lnTo>
                    <a:pt x="254" y="254"/>
                  </a:lnTo>
                  <a:lnTo>
                    <a:pt x="256" y="254"/>
                  </a:lnTo>
                  <a:lnTo>
                    <a:pt x="256" y="254"/>
                  </a:lnTo>
                  <a:lnTo>
                    <a:pt x="256" y="254"/>
                  </a:lnTo>
                  <a:lnTo>
                    <a:pt x="256" y="254"/>
                  </a:lnTo>
                  <a:lnTo>
                    <a:pt x="258" y="254"/>
                  </a:lnTo>
                  <a:lnTo>
                    <a:pt x="260" y="256"/>
                  </a:lnTo>
                  <a:lnTo>
                    <a:pt x="260" y="256"/>
                  </a:lnTo>
                  <a:lnTo>
                    <a:pt x="260" y="256"/>
                  </a:lnTo>
                  <a:lnTo>
                    <a:pt x="260" y="258"/>
                  </a:lnTo>
                  <a:lnTo>
                    <a:pt x="260" y="258"/>
                  </a:lnTo>
                  <a:lnTo>
                    <a:pt x="258" y="260"/>
                  </a:lnTo>
                  <a:lnTo>
                    <a:pt x="258" y="260"/>
                  </a:lnTo>
                  <a:lnTo>
                    <a:pt x="258" y="260"/>
                  </a:lnTo>
                  <a:lnTo>
                    <a:pt x="258" y="260"/>
                  </a:lnTo>
                  <a:lnTo>
                    <a:pt x="258" y="262"/>
                  </a:lnTo>
                  <a:lnTo>
                    <a:pt x="258" y="262"/>
                  </a:lnTo>
                  <a:lnTo>
                    <a:pt x="260" y="262"/>
                  </a:lnTo>
                  <a:lnTo>
                    <a:pt x="262" y="264"/>
                  </a:lnTo>
                  <a:lnTo>
                    <a:pt x="262" y="264"/>
                  </a:lnTo>
                  <a:lnTo>
                    <a:pt x="264" y="266"/>
                  </a:lnTo>
                  <a:lnTo>
                    <a:pt x="264" y="266"/>
                  </a:lnTo>
                  <a:lnTo>
                    <a:pt x="266" y="266"/>
                  </a:lnTo>
                  <a:lnTo>
                    <a:pt x="268" y="264"/>
                  </a:lnTo>
                  <a:lnTo>
                    <a:pt x="268" y="264"/>
                  </a:lnTo>
                  <a:lnTo>
                    <a:pt x="268" y="264"/>
                  </a:lnTo>
                  <a:lnTo>
                    <a:pt x="270" y="266"/>
                  </a:lnTo>
                  <a:lnTo>
                    <a:pt x="270" y="266"/>
                  </a:lnTo>
                  <a:lnTo>
                    <a:pt x="270" y="266"/>
                  </a:lnTo>
                  <a:lnTo>
                    <a:pt x="272" y="266"/>
                  </a:lnTo>
                  <a:lnTo>
                    <a:pt x="272" y="266"/>
                  </a:lnTo>
                  <a:lnTo>
                    <a:pt x="274" y="264"/>
                  </a:lnTo>
                  <a:lnTo>
                    <a:pt x="274" y="264"/>
                  </a:lnTo>
                  <a:lnTo>
                    <a:pt x="280" y="264"/>
                  </a:lnTo>
                  <a:lnTo>
                    <a:pt x="280" y="264"/>
                  </a:lnTo>
                  <a:lnTo>
                    <a:pt x="280" y="264"/>
                  </a:lnTo>
                  <a:lnTo>
                    <a:pt x="282" y="264"/>
                  </a:lnTo>
                  <a:lnTo>
                    <a:pt x="282" y="264"/>
                  </a:lnTo>
                  <a:lnTo>
                    <a:pt x="282" y="266"/>
                  </a:lnTo>
                  <a:lnTo>
                    <a:pt x="282" y="266"/>
                  </a:lnTo>
                  <a:lnTo>
                    <a:pt x="282" y="266"/>
                  </a:lnTo>
                  <a:lnTo>
                    <a:pt x="282" y="269"/>
                  </a:lnTo>
                  <a:lnTo>
                    <a:pt x="282" y="271"/>
                  </a:lnTo>
                  <a:lnTo>
                    <a:pt x="280" y="271"/>
                  </a:lnTo>
                  <a:lnTo>
                    <a:pt x="280" y="273"/>
                  </a:lnTo>
                  <a:lnTo>
                    <a:pt x="280" y="273"/>
                  </a:lnTo>
                  <a:lnTo>
                    <a:pt x="280" y="273"/>
                  </a:lnTo>
                  <a:lnTo>
                    <a:pt x="280" y="273"/>
                  </a:lnTo>
                  <a:lnTo>
                    <a:pt x="280" y="275"/>
                  </a:lnTo>
                  <a:lnTo>
                    <a:pt x="280" y="275"/>
                  </a:lnTo>
                  <a:lnTo>
                    <a:pt x="280" y="275"/>
                  </a:lnTo>
                  <a:lnTo>
                    <a:pt x="278" y="277"/>
                  </a:lnTo>
                  <a:lnTo>
                    <a:pt x="278" y="277"/>
                  </a:lnTo>
                  <a:lnTo>
                    <a:pt x="278" y="277"/>
                  </a:lnTo>
                  <a:lnTo>
                    <a:pt x="278" y="277"/>
                  </a:lnTo>
                  <a:lnTo>
                    <a:pt x="278" y="279"/>
                  </a:lnTo>
                  <a:lnTo>
                    <a:pt x="278" y="279"/>
                  </a:lnTo>
                  <a:lnTo>
                    <a:pt x="280" y="279"/>
                  </a:lnTo>
                  <a:lnTo>
                    <a:pt x="278" y="279"/>
                  </a:lnTo>
                  <a:lnTo>
                    <a:pt x="278" y="281"/>
                  </a:lnTo>
                  <a:lnTo>
                    <a:pt x="278" y="281"/>
                  </a:lnTo>
                  <a:lnTo>
                    <a:pt x="278" y="281"/>
                  </a:lnTo>
                  <a:lnTo>
                    <a:pt x="278" y="281"/>
                  </a:lnTo>
                  <a:lnTo>
                    <a:pt x="274" y="281"/>
                  </a:lnTo>
                  <a:lnTo>
                    <a:pt x="274" y="281"/>
                  </a:lnTo>
                  <a:lnTo>
                    <a:pt x="274" y="281"/>
                  </a:lnTo>
                  <a:lnTo>
                    <a:pt x="274" y="283"/>
                  </a:lnTo>
                  <a:lnTo>
                    <a:pt x="274" y="283"/>
                  </a:lnTo>
                  <a:lnTo>
                    <a:pt x="274" y="283"/>
                  </a:lnTo>
                  <a:lnTo>
                    <a:pt x="274" y="283"/>
                  </a:lnTo>
                  <a:lnTo>
                    <a:pt x="276" y="285"/>
                  </a:lnTo>
                  <a:lnTo>
                    <a:pt x="276" y="285"/>
                  </a:lnTo>
                  <a:lnTo>
                    <a:pt x="276" y="285"/>
                  </a:lnTo>
                  <a:lnTo>
                    <a:pt x="276" y="285"/>
                  </a:lnTo>
                  <a:lnTo>
                    <a:pt x="276" y="287"/>
                  </a:lnTo>
                  <a:lnTo>
                    <a:pt x="276" y="287"/>
                  </a:lnTo>
                  <a:lnTo>
                    <a:pt x="276" y="287"/>
                  </a:lnTo>
                  <a:lnTo>
                    <a:pt x="276" y="289"/>
                  </a:lnTo>
                  <a:lnTo>
                    <a:pt x="272" y="291"/>
                  </a:lnTo>
                  <a:lnTo>
                    <a:pt x="272" y="293"/>
                  </a:lnTo>
                  <a:lnTo>
                    <a:pt x="272" y="293"/>
                  </a:lnTo>
                  <a:lnTo>
                    <a:pt x="272" y="295"/>
                  </a:lnTo>
                  <a:lnTo>
                    <a:pt x="272" y="297"/>
                  </a:lnTo>
                  <a:lnTo>
                    <a:pt x="272" y="297"/>
                  </a:lnTo>
                  <a:lnTo>
                    <a:pt x="272" y="297"/>
                  </a:lnTo>
                  <a:lnTo>
                    <a:pt x="272" y="297"/>
                  </a:lnTo>
                  <a:lnTo>
                    <a:pt x="270" y="299"/>
                  </a:lnTo>
                  <a:lnTo>
                    <a:pt x="268" y="301"/>
                  </a:lnTo>
                  <a:lnTo>
                    <a:pt x="268" y="301"/>
                  </a:lnTo>
                  <a:lnTo>
                    <a:pt x="268" y="303"/>
                  </a:lnTo>
                  <a:lnTo>
                    <a:pt x="268" y="303"/>
                  </a:lnTo>
                  <a:lnTo>
                    <a:pt x="268" y="303"/>
                  </a:lnTo>
                  <a:lnTo>
                    <a:pt x="268" y="303"/>
                  </a:lnTo>
                  <a:lnTo>
                    <a:pt x="268" y="305"/>
                  </a:lnTo>
                  <a:lnTo>
                    <a:pt x="266" y="305"/>
                  </a:lnTo>
                  <a:lnTo>
                    <a:pt x="266" y="305"/>
                  </a:lnTo>
                  <a:lnTo>
                    <a:pt x="266" y="305"/>
                  </a:lnTo>
                  <a:lnTo>
                    <a:pt x="268" y="307"/>
                  </a:lnTo>
                  <a:lnTo>
                    <a:pt x="268" y="307"/>
                  </a:lnTo>
                  <a:lnTo>
                    <a:pt x="268" y="309"/>
                  </a:lnTo>
                  <a:lnTo>
                    <a:pt x="268" y="309"/>
                  </a:lnTo>
                  <a:lnTo>
                    <a:pt x="268" y="312"/>
                  </a:lnTo>
                  <a:lnTo>
                    <a:pt x="268" y="312"/>
                  </a:lnTo>
                  <a:lnTo>
                    <a:pt x="268" y="314"/>
                  </a:lnTo>
                  <a:lnTo>
                    <a:pt x="268" y="314"/>
                  </a:lnTo>
                  <a:lnTo>
                    <a:pt x="268" y="314"/>
                  </a:lnTo>
                  <a:lnTo>
                    <a:pt x="266" y="314"/>
                  </a:lnTo>
                  <a:lnTo>
                    <a:pt x="266" y="314"/>
                  </a:lnTo>
                  <a:lnTo>
                    <a:pt x="266" y="314"/>
                  </a:lnTo>
                  <a:lnTo>
                    <a:pt x="264" y="314"/>
                  </a:lnTo>
                  <a:lnTo>
                    <a:pt x="262" y="314"/>
                  </a:lnTo>
                  <a:lnTo>
                    <a:pt x="262" y="316"/>
                  </a:lnTo>
                  <a:lnTo>
                    <a:pt x="262" y="316"/>
                  </a:lnTo>
                  <a:lnTo>
                    <a:pt x="262" y="316"/>
                  </a:lnTo>
                  <a:lnTo>
                    <a:pt x="262" y="316"/>
                  </a:lnTo>
                  <a:lnTo>
                    <a:pt x="262" y="316"/>
                  </a:lnTo>
                  <a:lnTo>
                    <a:pt x="262" y="318"/>
                  </a:lnTo>
                  <a:lnTo>
                    <a:pt x="264" y="320"/>
                  </a:lnTo>
                  <a:lnTo>
                    <a:pt x="264" y="322"/>
                  </a:lnTo>
                  <a:lnTo>
                    <a:pt x="264" y="322"/>
                  </a:lnTo>
                  <a:lnTo>
                    <a:pt x="264" y="322"/>
                  </a:lnTo>
                  <a:lnTo>
                    <a:pt x="264" y="324"/>
                  </a:lnTo>
                  <a:lnTo>
                    <a:pt x="264" y="324"/>
                  </a:lnTo>
                  <a:lnTo>
                    <a:pt x="264" y="324"/>
                  </a:lnTo>
                  <a:lnTo>
                    <a:pt x="262" y="326"/>
                  </a:lnTo>
                  <a:lnTo>
                    <a:pt x="262" y="326"/>
                  </a:lnTo>
                  <a:lnTo>
                    <a:pt x="262" y="328"/>
                  </a:lnTo>
                  <a:lnTo>
                    <a:pt x="262" y="328"/>
                  </a:lnTo>
                  <a:lnTo>
                    <a:pt x="262" y="328"/>
                  </a:lnTo>
                  <a:lnTo>
                    <a:pt x="262" y="330"/>
                  </a:lnTo>
                  <a:lnTo>
                    <a:pt x="262" y="330"/>
                  </a:lnTo>
                  <a:lnTo>
                    <a:pt x="262" y="330"/>
                  </a:lnTo>
                  <a:lnTo>
                    <a:pt x="262" y="332"/>
                  </a:lnTo>
                  <a:lnTo>
                    <a:pt x="262" y="332"/>
                  </a:lnTo>
                  <a:lnTo>
                    <a:pt x="262" y="332"/>
                  </a:lnTo>
                  <a:lnTo>
                    <a:pt x="264" y="334"/>
                  </a:lnTo>
                  <a:lnTo>
                    <a:pt x="266" y="334"/>
                  </a:lnTo>
                  <a:lnTo>
                    <a:pt x="266" y="334"/>
                  </a:lnTo>
                  <a:lnTo>
                    <a:pt x="268" y="336"/>
                  </a:lnTo>
                  <a:lnTo>
                    <a:pt x="268" y="336"/>
                  </a:lnTo>
                  <a:lnTo>
                    <a:pt x="266" y="336"/>
                  </a:lnTo>
                  <a:lnTo>
                    <a:pt x="266" y="338"/>
                  </a:lnTo>
                  <a:lnTo>
                    <a:pt x="266" y="338"/>
                  </a:lnTo>
                  <a:lnTo>
                    <a:pt x="266" y="340"/>
                  </a:lnTo>
                  <a:lnTo>
                    <a:pt x="266" y="340"/>
                  </a:lnTo>
                  <a:lnTo>
                    <a:pt x="266" y="340"/>
                  </a:lnTo>
                  <a:lnTo>
                    <a:pt x="266" y="340"/>
                  </a:lnTo>
                  <a:lnTo>
                    <a:pt x="266" y="342"/>
                  </a:lnTo>
                  <a:lnTo>
                    <a:pt x="266" y="344"/>
                  </a:lnTo>
                  <a:lnTo>
                    <a:pt x="266" y="344"/>
                  </a:lnTo>
                  <a:lnTo>
                    <a:pt x="266" y="346"/>
                  </a:lnTo>
                  <a:lnTo>
                    <a:pt x="266" y="346"/>
                  </a:lnTo>
                  <a:lnTo>
                    <a:pt x="264" y="348"/>
                  </a:lnTo>
                  <a:lnTo>
                    <a:pt x="264" y="348"/>
                  </a:lnTo>
                  <a:lnTo>
                    <a:pt x="264" y="348"/>
                  </a:lnTo>
                  <a:lnTo>
                    <a:pt x="262" y="348"/>
                  </a:lnTo>
                  <a:lnTo>
                    <a:pt x="260" y="348"/>
                  </a:lnTo>
                  <a:lnTo>
                    <a:pt x="260" y="348"/>
                  </a:lnTo>
                  <a:lnTo>
                    <a:pt x="258" y="348"/>
                  </a:lnTo>
                  <a:lnTo>
                    <a:pt x="258" y="348"/>
                  </a:lnTo>
                  <a:lnTo>
                    <a:pt x="258" y="348"/>
                  </a:lnTo>
                  <a:lnTo>
                    <a:pt x="258" y="348"/>
                  </a:lnTo>
                  <a:lnTo>
                    <a:pt x="258" y="350"/>
                  </a:lnTo>
                  <a:lnTo>
                    <a:pt x="256" y="350"/>
                  </a:lnTo>
                  <a:lnTo>
                    <a:pt x="256" y="353"/>
                  </a:lnTo>
                  <a:lnTo>
                    <a:pt x="256" y="353"/>
                  </a:lnTo>
                  <a:lnTo>
                    <a:pt x="254" y="353"/>
                  </a:lnTo>
                  <a:lnTo>
                    <a:pt x="254" y="353"/>
                  </a:lnTo>
                  <a:lnTo>
                    <a:pt x="254" y="355"/>
                  </a:lnTo>
                  <a:lnTo>
                    <a:pt x="254" y="355"/>
                  </a:lnTo>
                  <a:lnTo>
                    <a:pt x="252" y="355"/>
                  </a:lnTo>
                  <a:lnTo>
                    <a:pt x="254" y="357"/>
                  </a:lnTo>
                  <a:lnTo>
                    <a:pt x="254" y="357"/>
                  </a:lnTo>
                  <a:lnTo>
                    <a:pt x="254" y="359"/>
                  </a:lnTo>
                  <a:lnTo>
                    <a:pt x="254" y="359"/>
                  </a:lnTo>
                  <a:lnTo>
                    <a:pt x="254" y="359"/>
                  </a:lnTo>
                  <a:lnTo>
                    <a:pt x="256" y="361"/>
                  </a:lnTo>
                  <a:lnTo>
                    <a:pt x="256" y="363"/>
                  </a:lnTo>
                  <a:lnTo>
                    <a:pt x="256" y="363"/>
                  </a:lnTo>
                  <a:lnTo>
                    <a:pt x="256" y="365"/>
                  </a:lnTo>
                  <a:lnTo>
                    <a:pt x="256" y="365"/>
                  </a:lnTo>
                  <a:lnTo>
                    <a:pt x="256" y="365"/>
                  </a:lnTo>
                  <a:lnTo>
                    <a:pt x="256" y="367"/>
                  </a:lnTo>
                  <a:lnTo>
                    <a:pt x="256" y="367"/>
                  </a:lnTo>
                  <a:lnTo>
                    <a:pt x="256" y="367"/>
                  </a:lnTo>
                  <a:lnTo>
                    <a:pt x="256" y="367"/>
                  </a:lnTo>
                  <a:lnTo>
                    <a:pt x="256" y="367"/>
                  </a:lnTo>
                  <a:lnTo>
                    <a:pt x="254" y="369"/>
                  </a:lnTo>
                  <a:lnTo>
                    <a:pt x="252" y="369"/>
                  </a:lnTo>
                  <a:lnTo>
                    <a:pt x="252" y="371"/>
                  </a:lnTo>
                  <a:lnTo>
                    <a:pt x="252" y="371"/>
                  </a:lnTo>
                  <a:lnTo>
                    <a:pt x="252" y="371"/>
                  </a:lnTo>
                  <a:lnTo>
                    <a:pt x="252" y="373"/>
                  </a:lnTo>
                  <a:lnTo>
                    <a:pt x="252" y="373"/>
                  </a:lnTo>
                  <a:lnTo>
                    <a:pt x="252" y="373"/>
                  </a:lnTo>
                  <a:lnTo>
                    <a:pt x="252" y="375"/>
                  </a:lnTo>
                  <a:lnTo>
                    <a:pt x="252" y="375"/>
                  </a:lnTo>
                  <a:lnTo>
                    <a:pt x="250" y="375"/>
                  </a:lnTo>
                  <a:lnTo>
                    <a:pt x="250" y="377"/>
                  </a:lnTo>
                  <a:lnTo>
                    <a:pt x="250" y="377"/>
                  </a:lnTo>
                  <a:lnTo>
                    <a:pt x="252" y="377"/>
                  </a:lnTo>
                  <a:lnTo>
                    <a:pt x="254" y="377"/>
                  </a:lnTo>
                  <a:lnTo>
                    <a:pt x="256" y="379"/>
                  </a:lnTo>
                  <a:lnTo>
                    <a:pt x="258" y="379"/>
                  </a:lnTo>
                  <a:lnTo>
                    <a:pt x="260" y="381"/>
                  </a:lnTo>
                  <a:lnTo>
                    <a:pt x="260" y="381"/>
                  </a:lnTo>
                  <a:lnTo>
                    <a:pt x="260" y="381"/>
                  </a:lnTo>
                  <a:lnTo>
                    <a:pt x="260" y="383"/>
                  </a:lnTo>
                  <a:lnTo>
                    <a:pt x="260" y="383"/>
                  </a:lnTo>
                  <a:lnTo>
                    <a:pt x="262" y="383"/>
                  </a:lnTo>
                  <a:lnTo>
                    <a:pt x="264" y="385"/>
                  </a:lnTo>
                  <a:lnTo>
                    <a:pt x="264" y="387"/>
                  </a:lnTo>
                  <a:lnTo>
                    <a:pt x="264" y="387"/>
                  </a:lnTo>
                  <a:lnTo>
                    <a:pt x="266" y="387"/>
                  </a:lnTo>
                  <a:lnTo>
                    <a:pt x="266" y="387"/>
                  </a:lnTo>
                  <a:lnTo>
                    <a:pt x="268" y="387"/>
                  </a:lnTo>
                  <a:lnTo>
                    <a:pt x="268" y="387"/>
                  </a:lnTo>
                  <a:lnTo>
                    <a:pt x="268" y="387"/>
                  </a:lnTo>
                  <a:lnTo>
                    <a:pt x="270" y="387"/>
                  </a:lnTo>
                  <a:lnTo>
                    <a:pt x="272" y="387"/>
                  </a:lnTo>
                  <a:lnTo>
                    <a:pt x="272" y="387"/>
                  </a:lnTo>
                  <a:lnTo>
                    <a:pt x="272" y="387"/>
                  </a:lnTo>
                  <a:lnTo>
                    <a:pt x="272" y="385"/>
                  </a:lnTo>
                  <a:lnTo>
                    <a:pt x="274" y="383"/>
                  </a:lnTo>
                  <a:lnTo>
                    <a:pt x="274" y="383"/>
                  </a:lnTo>
                  <a:lnTo>
                    <a:pt x="274" y="383"/>
                  </a:lnTo>
                  <a:lnTo>
                    <a:pt x="274" y="383"/>
                  </a:lnTo>
                  <a:lnTo>
                    <a:pt x="274" y="383"/>
                  </a:lnTo>
                  <a:lnTo>
                    <a:pt x="276" y="383"/>
                  </a:lnTo>
                  <a:lnTo>
                    <a:pt x="276" y="383"/>
                  </a:lnTo>
                  <a:lnTo>
                    <a:pt x="278" y="383"/>
                  </a:lnTo>
                  <a:lnTo>
                    <a:pt x="278" y="383"/>
                  </a:lnTo>
                  <a:lnTo>
                    <a:pt x="278" y="383"/>
                  </a:lnTo>
                  <a:lnTo>
                    <a:pt x="280" y="381"/>
                  </a:lnTo>
                  <a:lnTo>
                    <a:pt x="285" y="381"/>
                  </a:lnTo>
                  <a:lnTo>
                    <a:pt x="285" y="381"/>
                  </a:lnTo>
                  <a:lnTo>
                    <a:pt x="285" y="381"/>
                  </a:lnTo>
                  <a:lnTo>
                    <a:pt x="285" y="379"/>
                  </a:lnTo>
                  <a:lnTo>
                    <a:pt x="285" y="379"/>
                  </a:lnTo>
                  <a:lnTo>
                    <a:pt x="287" y="379"/>
                  </a:lnTo>
                  <a:lnTo>
                    <a:pt x="287" y="379"/>
                  </a:lnTo>
                  <a:lnTo>
                    <a:pt x="287" y="377"/>
                  </a:lnTo>
                  <a:lnTo>
                    <a:pt x="289" y="377"/>
                  </a:lnTo>
                  <a:lnTo>
                    <a:pt x="289" y="377"/>
                  </a:lnTo>
                  <a:lnTo>
                    <a:pt x="289" y="377"/>
                  </a:lnTo>
                  <a:lnTo>
                    <a:pt x="289" y="375"/>
                  </a:lnTo>
                  <a:lnTo>
                    <a:pt x="289" y="375"/>
                  </a:lnTo>
                  <a:lnTo>
                    <a:pt x="291" y="375"/>
                  </a:lnTo>
                  <a:lnTo>
                    <a:pt x="291" y="375"/>
                  </a:lnTo>
                  <a:lnTo>
                    <a:pt x="291" y="375"/>
                  </a:lnTo>
                  <a:lnTo>
                    <a:pt x="291" y="373"/>
                  </a:lnTo>
                  <a:lnTo>
                    <a:pt x="293" y="373"/>
                  </a:lnTo>
                  <a:lnTo>
                    <a:pt x="295" y="373"/>
                  </a:lnTo>
                  <a:lnTo>
                    <a:pt x="295" y="373"/>
                  </a:lnTo>
                  <a:lnTo>
                    <a:pt x="295" y="373"/>
                  </a:lnTo>
                  <a:lnTo>
                    <a:pt x="295" y="373"/>
                  </a:lnTo>
                  <a:lnTo>
                    <a:pt x="295" y="371"/>
                  </a:lnTo>
                  <a:lnTo>
                    <a:pt x="295" y="371"/>
                  </a:lnTo>
                  <a:lnTo>
                    <a:pt x="295" y="371"/>
                  </a:lnTo>
                  <a:lnTo>
                    <a:pt x="295" y="371"/>
                  </a:lnTo>
                  <a:lnTo>
                    <a:pt x="295" y="369"/>
                  </a:lnTo>
                  <a:lnTo>
                    <a:pt x="295" y="369"/>
                  </a:lnTo>
                  <a:lnTo>
                    <a:pt x="295" y="369"/>
                  </a:lnTo>
                  <a:lnTo>
                    <a:pt x="295" y="369"/>
                  </a:lnTo>
                  <a:lnTo>
                    <a:pt x="295" y="369"/>
                  </a:lnTo>
                  <a:lnTo>
                    <a:pt x="297" y="369"/>
                  </a:lnTo>
                  <a:lnTo>
                    <a:pt x="297" y="369"/>
                  </a:lnTo>
                  <a:lnTo>
                    <a:pt x="301" y="371"/>
                  </a:lnTo>
                  <a:lnTo>
                    <a:pt x="303" y="373"/>
                  </a:lnTo>
                  <a:lnTo>
                    <a:pt x="303" y="375"/>
                  </a:lnTo>
                  <a:lnTo>
                    <a:pt x="303" y="375"/>
                  </a:lnTo>
                  <a:lnTo>
                    <a:pt x="303" y="375"/>
                  </a:lnTo>
                  <a:lnTo>
                    <a:pt x="303" y="377"/>
                  </a:lnTo>
                  <a:lnTo>
                    <a:pt x="303" y="377"/>
                  </a:lnTo>
                  <a:lnTo>
                    <a:pt x="307" y="379"/>
                  </a:lnTo>
                  <a:lnTo>
                    <a:pt x="309" y="379"/>
                  </a:lnTo>
                  <a:lnTo>
                    <a:pt x="309" y="379"/>
                  </a:lnTo>
                  <a:lnTo>
                    <a:pt x="309" y="381"/>
                  </a:lnTo>
                  <a:lnTo>
                    <a:pt x="309" y="381"/>
                  </a:lnTo>
                  <a:lnTo>
                    <a:pt x="309" y="381"/>
                  </a:lnTo>
                  <a:lnTo>
                    <a:pt x="309" y="383"/>
                  </a:lnTo>
                  <a:lnTo>
                    <a:pt x="309" y="383"/>
                  </a:lnTo>
                  <a:lnTo>
                    <a:pt x="309" y="383"/>
                  </a:lnTo>
                  <a:lnTo>
                    <a:pt x="309" y="385"/>
                  </a:lnTo>
                  <a:lnTo>
                    <a:pt x="307" y="385"/>
                  </a:lnTo>
                  <a:lnTo>
                    <a:pt x="307" y="387"/>
                  </a:lnTo>
                  <a:lnTo>
                    <a:pt x="307" y="387"/>
                  </a:lnTo>
                  <a:lnTo>
                    <a:pt x="307" y="387"/>
                  </a:lnTo>
                  <a:lnTo>
                    <a:pt x="307" y="389"/>
                  </a:lnTo>
                  <a:lnTo>
                    <a:pt x="311" y="389"/>
                  </a:lnTo>
                  <a:lnTo>
                    <a:pt x="311" y="391"/>
                  </a:lnTo>
                  <a:lnTo>
                    <a:pt x="311" y="391"/>
                  </a:lnTo>
                  <a:lnTo>
                    <a:pt x="311" y="391"/>
                  </a:lnTo>
                  <a:lnTo>
                    <a:pt x="311" y="391"/>
                  </a:lnTo>
                  <a:lnTo>
                    <a:pt x="311" y="394"/>
                  </a:lnTo>
                  <a:lnTo>
                    <a:pt x="311" y="396"/>
                  </a:lnTo>
                  <a:lnTo>
                    <a:pt x="311" y="396"/>
                  </a:lnTo>
                  <a:lnTo>
                    <a:pt x="309" y="396"/>
                  </a:lnTo>
                  <a:lnTo>
                    <a:pt x="309" y="398"/>
                  </a:lnTo>
                  <a:lnTo>
                    <a:pt x="309" y="398"/>
                  </a:lnTo>
                  <a:lnTo>
                    <a:pt x="309" y="398"/>
                  </a:lnTo>
                  <a:lnTo>
                    <a:pt x="309" y="398"/>
                  </a:lnTo>
                  <a:lnTo>
                    <a:pt x="309" y="400"/>
                  </a:lnTo>
                  <a:lnTo>
                    <a:pt x="309" y="400"/>
                  </a:lnTo>
                  <a:lnTo>
                    <a:pt x="309" y="402"/>
                  </a:lnTo>
                  <a:lnTo>
                    <a:pt x="311" y="404"/>
                  </a:lnTo>
                  <a:lnTo>
                    <a:pt x="313" y="404"/>
                  </a:lnTo>
                  <a:lnTo>
                    <a:pt x="313" y="404"/>
                  </a:lnTo>
                  <a:lnTo>
                    <a:pt x="313" y="406"/>
                  </a:lnTo>
                  <a:lnTo>
                    <a:pt x="311" y="408"/>
                  </a:lnTo>
                  <a:lnTo>
                    <a:pt x="311" y="410"/>
                  </a:lnTo>
                  <a:lnTo>
                    <a:pt x="311" y="410"/>
                  </a:lnTo>
                  <a:lnTo>
                    <a:pt x="311" y="412"/>
                  </a:lnTo>
                  <a:lnTo>
                    <a:pt x="311" y="412"/>
                  </a:lnTo>
                  <a:lnTo>
                    <a:pt x="311" y="412"/>
                  </a:lnTo>
                  <a:lnTo>
                    <a:pt x="313" y="412"/>
                  </a:lnTo>
                  <a:lnTo>
                    <a:pt x="313" y="414"/>
                  </a:lnTo>
                  <a:lnTo>
                    <a:pt x="315" y="414"/>
                  </a:lnTo>
                  <a:lnTo>
                    <a:pt x="315" y="416"/>
                  </a:lnTo>
                  <a:lnTo>
                    <a:pt x="315" y="416"/>
                  </a:lnTo>
                  <a:lnTo>
                    <a:pt x="315" y="418"/>
                  </a:lnTo>
                  <a:lnTo>
                    <a:pt x="315" y="418"/>
                  </a:lnTo>
                  <a:lnTo>
                    <a:pt x="315" y="418"/>
                  </a:lnTo>
                  <a:lnTo>
                    <a:pt x="317" y="420"/>
                  </a:lnTo>
                  <a:lnTo>
                    <a:pt x="317" y="422"/>
                  </a:lnTo>
                  <a:lnTo>
                    <a:pt x="319" y="422"/>
                  </a:lnTo>
                  <a:lnTo>
                    <a:pt x="319" y="424"/>
                  </a:lnTo>
                  <a:lnTo>
                    <a:pt x="319" y="424"/>
                  </a:lnTo>
                  <a:lnTo>
                    <a:pt x="319" y="426"/>
                  </a:lnTo>
                  <a:lnTo>
                    <a:pt x="321" y="426"/>
                  </a:lnTo>
                  <a:lnTo>
                    <a:pt x="321" y="426"/>
                  </a:lnTo>
                  <a:lnTo>
                    <a:pt x="321" y="428"/>
                  </a:lnTo>
                  <a:lnTo>
                    <a:pt x="321" y="428"/>
                  </a:lnTo>
                  <a:lnTo>
                    <a:pt x="321" y="428"/>
                  </a:lnTo>
                  <a:lnTo>
                    <a:pt x="321" y="430"/>
                  </a:lnTo>
                  <a:lnTo>
                    <a:pt x="321" y="430"/>
                  </a:lnTo>
                  <a:lnTo>
                    <a:pt x="321" y="430"/>
                  </a:lnTo>
                  <a:lnTo>
                    <a:pt x="321" y="432"/>
                  </a:lnTo>
                  <a:lnTo>
                    <a:pt x="321" y="432"/>
                  </a:lnTo>
                  <a:lnTo>
                    <a:pt x="323" y="432"/>
                  </a:lnTo>
                  <a:lnTo>
                    <a:pt x="325" y="432"/>
                  </a:lnTo>
                  <a:lnTo>
                    <a:pt x="325" y="432"/>
                  </a:lnTo>
                  <a:lnTo>
                    <a:pt x="325" y="435"/>
                  </a:lnTo>
                  <a:lnTo>
                    <a:pt x="325" y="437"/>
                  </a:lnTo>
                  <a:lnTo>
                    <a:pt x="325" y="437"/>
                  </a:lnTo>
                  <a:lnTo>
                    <a:pt x="328" y="441"/>
                  </a:lnTo>
                  <a:lnTo>
                    <a:pt x="330" y="441"/>
                  </a:lnTo>
                  <a:lnTo>
                    <a:pt x="330" y="445"/>
                  </a:lnTo>
                  <a:lnTo>
                    <a:pt x="330" y="445"/>
                  </a:lnTo>
                  <a:lnTo>
                    <a:pt x="330" y="447"/>
                  </a:lnTo>
                  <a:lnTo>
                    <a:pt x="330" y="447"/>
                  </a:lnTo>
                  <a:lnTo>
                    <a:pt x="330" y="447"/>
                  </a:lnTo>
                  <a:lnTo>
                    <a:pt x="330" y="449"/>
                  </a:lnTo>
                  <a:lnTo>
                    <a:pt x="330" y="451"/>
                  </a:lnTo>
                  <a:lnTo>
                    <a:pt x="328" y="451"/>
                  </a:lnTo>
                  <a:lnTo>
                    <a:pt x="328" y="451"/>
                  </a:lnTo>
                  <a:lnTo>
                    <a:pt x="328" y="451"/>
                  </a:lnTo>
                  <a:lnTo>
                    <a:pt x="325" y="453"/>
                  </a:lnTo>
                  <a:lnTo>
                    <a:pt x="325" y="453"/>
                  </a:lnTo>
                  <a:lnTo>
                    <a:pt x="325" y="453"/>
                  </a:lnTo>
                  <a:lnTo>
                    <a:pt x="325" y="453"/>
                  </a:lnTo>
                  <a:lnTo>
                    <a:pt x="325" y="453"/>
                  </a:lnTo>
                  <a:lnTo>
                    <a:pt x="325" y="455"/>
                  </a:lnTo>
                  <a:lnTo>
                    <a:pt x="325" y="455"/>
                  </a:lnTo>
                  <a:lnTo>
                    <a:pt x="328" y="455"/>
                  </a:lnTo>
                  <a:lnTo>
                    <a:pt x="328" y="457"/>
                  </a:lnTo>
                  <a:lnTo>
                    <a:pt x="328" y="459"/>
                  </a:lnTo>
                  <a:lnTo>
                    <a:pt x="328" y="461"/>
                  </a:lnTo>
                  <a:lnTo>
                    <a:pt x="328" y="461"/>
                  </a:lnTo>
                  <a:lnTo>
                    <a:pt x="330" y="463"/>
                  </a:lnTo>
                  <a:lnTo>
                    <a:pt x="334" y="465"/>
                  </a:lnTo>
                  <a:lnTo>
                    <a:pt x="334" y="465"/>
                  </a:lnTo>
                  <a:lnTo>
                    <a:pt x="334" y="465"/>
                  </a:lnTo>
                  <a:lnTo>
                    <a:pt x="334" y="467"/>
                  </a:lnTo>
                  <a:lnTo>
                    <a:pt x="334" y="469"/>
                  </a:lnTo>
                  <a:lnTo>
                    <a:pt x="336" y="469"/>
                  </a:lnTo>
                  <a:lnTo>
                    <a:pt x="336" y="469"/>
                  </a:lnTo>
                  <a:lnTo>
                    <a:pt x="338" y="469"/>
                  </a:lnTo>
                  <a:lnTo>
                    <a:pt x="338" y="469"/>
                  </a:lnTo>
                  <a:lnTo>
                    <a:pt x="338" y="469"/>
                  </a:lnTo>
                  <a:lnTo>
                    <a:pt x="340" y="467"/>
                  </a:lnTo>
                  <a:lnTo>
                    <a:pt x="340" y="467"/>
                  </a:lnTo>
                  <a:lnTo>
                    <a:pt x="342" y="467"/>
                  </a:lnTo>
                  <a:lnTo>
                    <a:pt x="342" y="467"/>
                  </a:lnTo>
                  <a:lnTo>
                    <a:pt x="344" y="467"/>
                  </a:lnTo>
                  <a:lnTo>
                    <a:pt x="346" y="467"/>
                  </a:lnTo>
                  <a:lnTo>
                    <a:pt x="346" y="469"/>
                  </a:lnTo>
                  <a:lnTo>
                    <a:pt x="348" y="471"/>
                  </a:lnTo>
                  <a:lnTo>
                    <a:pt x="350" y="473"/>
                  </a:lnTo>
                  <a:lnTo>
                    <a:pt x="350" y="473"/>
                  </a:lnTo>
                  <a:lnTo>
                    <a:pt x="350" y="475"/>
                  </a:lnTo>
                  <a:lnTo>
                    <a:pt x="352" y="475"/>
                  </a:lnTo>
                  <a:lnTo>
                    <a:pt x="352" y="478"/>
                  </a:lnTo>
                  <a:lnTo>
                    <a:pt x="352" y="478"/>
                  </a:lnTo>
                  <a:lnTo>
                    <a:pt x="352" y="478"/>
                  </a:lnTo>
                  <a:lnTo>
                    <a:pt x="352" y="478"/>
                  </a:lnTo>
                  <a:lnTo>
                    <a:pt x="352" y="480"/>
                  </a:lnTo>
                  <a:lnTo>
                    <a:pt x="352" y="480"/>
                  </a:lnTo>
                  <a:lnTo>
                    <a:pt x="352" y="480"/>
                  </a:lnTo>
                  <a:lnTo>
                    <a:pt x="354" y="480"/>
                  </a:lnTo>
                  <a:lnTo>
                    <a:pt x="354" y="482"/>
                  </a:lnTo>
                  <a:lnTo>
                    <a:pt x="354" y="482"/>
                  </a:lnTo>
                  <a:lnTo>
                    <a:pt x="354" y="482"/>
                  </a:lnTo>
                  <a:lnTo>
                    <a:pt x="354" y="484"/>
                  </a:lnTo>
                  <a:lnTo>
                    <a:pt x="354" y="484"/>
                  </a:lnTo>
                  <a:lnTo>
                    <a:pt x="356" y="486"/>
                  </a:lnTo>
                  <a:lnTo>
                    <a:pt x="356" y="486"/>
                  </a:lnTo>
                  <a:lnTo>
                    <a:pt x="356" y="488"/>
                  </a:lnTo>
                  <a:lnTo>
                    <a:pt x="356" y="488"/>
                  </a:lnTo>
                  <a:lnTo>
                    <a:pt x="356" y="488"/>
                  </a:lnTo>
                  <a:lnTo>
                    <a:pt x="356" y="488"/>
                  </a:lnTo>
                  <a:lnTo>
                    <a:pt x="356" y="490"/>
                  </a:lnTo>
                  <a:lnTo>
                    <a:pt x="354" y="490"/>
                  </a:lnTo>
                  <a:lnTo>
                    <a:pt x="354" y="490"/>
                  </a:lnTo>
                  <a:lnTo>
                    <a:pt x="354" y="490"/>
                  </a:lnTo>
                  <a:lnTo>
                    <a:pt x="354" y="490"/>
                  </a:lnTo>
                  <a:lnTo>
                    <a:pt x="354" y="492"/>
                  </a:lnTo>
                  <a:lnTo>
                    <a:pt x="354" y="492"/>
                  </a:lnTo>
                  <a:lnTo>
                    <a:pt x="356" y="494"/>
                  </a:lnTo>
                  <a:lnTo>
                    <a:pt x="356" y="494"/>
                  </a:lnTo>
                  <a:lnTo>
                    <a:pt x="356" y="496"/>
                  </a:lnTo>
                  <a:lnTo>
                    <a:pt x="356" y="496"/>
                  </a:lnTo>
                  <a:lnTo>
                    <a:pt x="356" y="496"/>
                  </a:lnTo>
                  <a:lnTo>
                    <a:pt x="356" y="498"/>
                  </a:lnTo>
                  <a:lnTo>
                    <a:pt x="358" y="498"/>
                  </a:lnTo>
                  <a:lnTo>
                    <a:pt x="358" y="498"/>
                  </a:lnTo>
                  <a:lnTo>
                    <a:pt x="358" y="500"/>
                  </a:lnTo>
                  <a:lnTo>
                    <a:pt x="358" y="500"/>
                  </a:lnTo>
                  <a:lnTo>
                    <a:pt x="358" y="502"/>
                  </a:lnTo>
                  <a:lnTo>
                    <a:pt x="356" y="502"/>
                  </a:lnTo>
                  <a:lnTo>
                    <a:pt x="356" y="502"/>
                  </a:lnTo>
                  <a:lnTo>
                    <a:pt x="356" y="504"/>
                  </a:lnTo>
                  <a:lnTo>
                    <a:pt x="358" y="504"/>
                  </a:lnTo>
                  <a:lnTo>
                    <a:pt x="358" y="504"/>
                  </a:lnTo>
                  <a:lnTo>
                    <a:pt x="358" y="506"/>
                  </a:lnTo>
                  <a:lnTo>
                    <a:pt x="358" y="506"/>
                  </a:lnTo>
                  <a:lnTo>
                    <a:pt x="358" y="508"/>
                  </a:lnTo>
                  <a:lnTo>
                    <a:pt x="360" y="508"/>
                  </a:lnTo>
                  <a:lnTo>
                    <a:pt x="360" y="508"/>
                  </a:lnTo>
                  <a:lnTo>
                    <a:pt x="360" y="508"/>
                  </a:lnTo>
                  <a:lnTo>
                    <a:pt x="362" y="510"/>
                  </a:lnTo>
                  <a:lnTo>
                    <a:pt x="362" y="510"/>
                  </a:lnTo>
                  <a:lnTo>
                    <a:pt x="362" y="512"/>
                  </a:lnTo>
                  <a:lnTo>
                    <a:pt x="366" y="512"/>
                  </a:lnTo>
                  <a:lnTo>
                    <a:pt x="366" y="514"/>
                  </a:lnTo>
                  <a:lnTo>
                    <a:pt x="366" y="514"/>
                  </a:lnTo>
                  <a:lnTo>
                    <a:pt x="369" y="516"/>
                  </a:lnTo>
                  <a:lnTo>
                    <a:pt x="369" y="516"/>
                  </a:lnTo>
                  <a:lnTo>
                    <a:pt x="371" y="516"/>
                  </a:lnTo>
                  <a:lnTo>
                    <a:pt x="371" y="516"/>
                  </a:lnTo>
                  <a:lnTo>
                    <a:pt x="371" y="516"/>
                  </a:lnTo>
                  <a:lnTo>
                    <a:pt x="371" y="516"/>
                  </a:lnTo>
                  <a:lnTo>
                    <a:pt x="371" y="512"/>
                  </a:lnTo>
                  <a:lnTo>
                    <a:pt x="371" y="512"/>
                  </a:lnTo>
                  <a:lnTo>
                    <a:pt x="371" y="512"/>
                  </a:lnTo>
                  <a:lnTo>
                    <a:pt x="371" y="512"/>
                  </a:lnTo>
                  <a:lnTo>
                    <a:pt x="371" y="510"/>
                  </a:lnTo>
                  <a:lnTo>
                    <a:pt x="371" y="510"/>
                  </a:lnTo>
                  <a:lnTo>
                    <a:pt x="373" y="510"/>
                  </a:lnTo>
                  <a:lnTo>
                    <a:pt x="377" y="506"/>
                  </a:lnTo>
                  <a:lnTo>
                    <a:pt x="377" y="506"/>
                  </a:lnTo>
                  <a:lnTo>
                    <a:pt x="379" y="506"/>
                  </a:lnTo>
                  <a:lnTo>
                    <a:pt x="381" y="506"/>
                  </a:lnTo>
                  <a:lnTo>
                    <a:pt x="381" y="504"/>
                  </a:lnTo>
                  <a:lnTo>
                    <a:pt x="383" y="504"/>
                  </a:lnTo>
                  <a:lnTo>
                    <a:pt x="383" y="504"/>
                  </a:lnTo>
                  <a:lnTo>
                    <a:pt x="385" y="506"/>
                  </a:lnTo>
                  <a:lnTo>
                    <a:pt x="395" y="508"/>
                  </a:lnTo>
                  <a:lnTo>
                    <a:pt x="395" y="508"/>
                  </a:lnTo>
                  <a:lnTo>
                    <a:pt x="395" y="508"/>
                  </a:lnTo>
                  <a:lnTo>
                    <a:pt x="397" y="510"/>
                  </a:lnTo>
                  <a:lnTo>
                    <a:pt x="397" y="510"/>
                  </a:lnTo>
                  <a:lnTo>
                    <a:pt x="399" y="510"/>
                  </a:lnTo>
                  <a:lnTo>
                    <a:pt x="401" y="510"/>
                  </a:lnTo>
                  <a:lnTo>
                    <a:pt x="401" y="510"/>
                  </a:lnTo>
                  <a:lnTo>
                    <a:pt x="403" y="510"/>
                  </a:lnTo>
                  <a:lnTo>
                    <a:pt x="403" y="512"/>
                  </a:lnTo>
                  <a:lnTo>
                    <a:pt x="403" y="512"/>
                  </a:lnTo>
                  <a:lnTo>
                    <a:pt x="403" y="512"/>
                  </a:lnTo>
                  <a:lnTo>
                    <a:pt x="405" y="512"/>
                  </a:lnTo>
                  <a:lnTo>
                    <a:pt x="405" y="512"/>
                  </a:lnTo>
                  <a:lnTo>
                    <a:pt x="407" y="512"/>
                  </a:lnTo>
                  <a:lnTo>
                    <a:pt x="407" y="512"/>
                  </a:lnTo>
                  <a:lnTo>
                    <a:pt x="407" y="512"/>
                  </a:lnTo>
                  <a:lnTo>
                    <a:pt x="409" y="508"/>
                  </a:lnTo>
                  <a:lnTo>
                    <a:pt x="409" y="506"/>
                  </a:lnTo>
                  <a:lnTo>
                    <a:pt x="412" y="506"/>
                  </a:lnTo>
                  <a:lnTo>
                    <a:pt x="412" y="504"/>
                  </a:lnTo>
                  <a:lnTo>
                    <a:pt x="412" y="504"/>
                  </a:lnTo>
                  <a:lnTo>
                    <a:pt x="414" y="504"/>
                  </a:lnTo>
                  <a:lnTo>
                    <a:pt x="414" y="504"/>
                  </a:lnTo>
                  <a:lnTo>
                    <a:pt x="416" y="504"/>
                  </a:lnTo>
                  <a:lnTo>
                    <a:pt x="416" y="504"/>
                  </a:lnTo>
                  <a:lnTo>
                    <a:pt x="418" y="504"/>
                  </a:lnTo>
                  <a:lnTo>
                    <a:pt x="418" y="502"/>
                  </a:lnTo>
                  <a:lnTo>
                    <a:pt x="418" y="502"/>
                  </a:lnTo>
                  <a:lnTo>
                    <a:pt x="420" y="502"/>
                  </a:lnTo>
                  <a:lnTo>
                    <a:pt x="420" y="502"/>
                  </a:lnTo>
                  <a:lnTo>
                    <a:pt x="422" y="504"/>
                  </a:lnTo>
                  <a:lnTo>
                    <a:pt x="422" y="504"/>
                  </a:lnTo>
                  <a:lnTo>
                    <a:pt x="422" y="504"/>
                  </a:lnTo>
                  <a:lnTo>
                    <a:pt x="424" y="504"/>
                  </a:lnTo>
                  <a:lnTo>
                    <a:pt x="426" y="504"/>
                  </a:lnTo>
                  <a:lnTo>
                    <a:pt x="428" y="506"/>
                  </a:lnTo>
                  <a:lnTo>
                    <a:pt x="430" y="506"/>
                  </a:lnTo>
                  <a:lnTo>
                    <a:pt x="430" y="506"/>
                  </a:lnTo>
                  <a:lnTo>
                    <a:pt x="438" y="506"/>
                  </a:lnTo>
                  <a:lnTo>
                    <a:pt x="440" y="506"/>
                  </a:lnTo>
                  <a:lnTo>
                    <a:pt x="440" y="506"/>
                  </a:lnTo>
                  <a:lnTo>
                    <a:pt x="442" y="506"/>
                  </a:lnTo>
                  <a:lnTo>
                    <a:pt x="442" y="506"/>
                  </a:lnTo>
                  <a:lnTo>
                    <a:pt x="442" y="506"/>
                  </a:lnTo>
                  <a:lnTo>
                    <a:pt x="444" y="506"/>
                  </a:lnTo>
                  <a:lnTo>
                    <a:pt x="444" y="506"/>
                  </a:lnTo>
                  <a:lnTo>
                    <a:pt x="448" y="506"/>
                  </a:lnTo>
                  <a:lnTo>
                    <a:pt x="448" y="506"/>
                  </a:lnTo>
                  <a:lnTo>
                    <a:pt x="450" y="508"/>
                  </a:lnTo>
                  <a:lnTo>
                    <a:pt x="450" y="508"/>
                  </a:lnTo>
                  <a:lnTo>
                    <a:pt x="450" y="508"/>
                  </a:lnTo>
                  <a:lnTo>
                    <a:pt x="450" y="510"/>
                  </a:lnTo>
                  <a:lnTo>
                    <a:pt x="450" y="510"/>
                  </a:lnTo>
                  <a:lnTo>
                    <a:pt x="452" y="510"/>
                  </a:lnTo>
                  <a:lnTo>
                    <a:pt x="452" y="510"/>
                  </a:lnTo>
                  <a:lnTo>
                    <a:pt x="452" y="510"/>
                  </a:lnTo>
                  <a:lnTo>
                    <a:pt x="455" y="510"/>
                  </a:lnTo>
                  <a:lnTo>
                    <a:pt x="455" y="510"/>
                  </a:lnTo>
                  <a:lnTo>
                    <a:pt x="457" y="510"/>
                  </a:lnTo>
                  <a:lnTo>
                    <a:pt x="459" y="510"/>
                  </a:lnTo>
                  <a:lnTo>
                    <a:pt x="459" y="510"/>
                  </a:lnTo>
                  <a:lnTo>
                    <a:pt x="463" y="508"/>
                  </a:lnTo>
                  <a:lnTo>
                    <a:pt x="463" y="508"/>
                  </a:lnTo>
                  <a:lnTo>
                    <a:pt x="473" y="508"/>
                  </a:lnTo>
                  <a:lnTo>
                    <a:pt x="473" y="508"/>
                  </a:lnTo>
                  <a:lnTo>
                    <a:pt x="475" y="510"/>
                  </a:lnTo>
                  <a:lnTo>
                    <a:pt x="477" y="510"/>
                  </a:lnTo>
                  <a:lnTo>
                    <a:pt x="477" y="510"/>
                  </a:lnTo>
                  <a:lnTo>
                    <a:pt x="477" y="510"/>
                  </a:lnTo>
                  <a:lnTo>
                    <a:pt x="479" y="510"/>
                  </a:lnTo>
                  <a:lnTo>
                    <a:pt x="479" y="510"/>
                  </a:lnTo>
                  <a:lnTo>
                    <a:pt x="481" y="510"/>
                  </a:lnTo>
                  <a:lnTo>
                    <a:pt x="481" y="510"/>
                  </a:lnTo>
                  <a:lnTo>
                    <a:pt x="481" y="510"/>
                  </a:lnTo>
                  <a:lnTo>
                    <a:pt x="479" y="510"/>
                  </a:lnTo>
                  <a:lnTo>
                    <a:pt x="477" y="508"/>
                  </a:lnTo>
                  <a:lnTo>
                    <a:pt x="477" y="508"/>
                  </a:lnTo>
                  <a:lnTo>
                    <a:pt x="477" y="508"/>
                  </a:lnTo>
                  <a:lnTo>
                    <a:pt x="477" y="508"/>
                  </a:lnTo>
                  <a:lnTo>
                    <a:pt x="477" y="508"/>
                  </a:lnTo>
                  <a:lnTo>
                    <a:pt x="477" y="506"/>
                  </a:lnTo>
                  <a:lnTo>
                    <a:pt x="477" y="506"/>
                  </a:lnTo>
                  <a:lnTo>
                    <a:pt x="477" y="506"/>
                  </a:lnTo>
                  <a:lnTo>
                    <a:pt x="477" y="504"/>
                  </a:lnTo>
                  <a:lnTo>
                    <a:pt x="477" y="504"/>
                  </a:lnTo>
                  <a:lnTo>
                    <a:pt x="477" y="504"/>
                  </a:lnTo>
                  <a:lnTo>
                    <a:pt x="477" y="502"/>
                  </a:lnTo>
                  <a:lnTo>
                    <a:pt x="477" y="502"/>
                  </a:lnTo>
                  <a:lnTo>
                    <a:pt x="479" y="500"/>
                  </a:lnTo>
                  <a:lnTo>
                    <a:pt x="479" y="500"/>
                  </a:lnTo>
                  <a:lnTo>
                    <a:pt x="479" y="500"/>
                  </a:lnTo>
                  <a:lnTo>
                    <a:pt x="481" y="500"/>
                  </a:lnTo>
                  <a:lnTo>
                    <a:pt x="481" y="500"/>
                  </a:lnTo>
                  <a:lnTo>
                    <a:pt x="481" y="498"/>
                  </a:lnTo>
                  <a:lnTo>
                    <a:pt x="481" y="498"/>
                  </a:lnTo>
                  <a:lnTo>
                    <a:pt x="481" y="498"/>
                  </a:lnTo>
                  <a:lnTo>
                    <a:pt x="481" y="498"/>
                  </a:lnTo>
                  <a:lnTo>
                    <a:pt x="481" y="496"/>
                  </a:lnTo>
                  <a:lnTo>
                    <a:pt x="481" y="496"/>
                  </a:lnTo>
                  <a:lnTo>
                    <a:pt x="481" y="496"/>
                  </a:lnTo>
                  <a:lnTo>
                    <a:pt x="481" y="496"/>
                  </a:lnTo>
                  <a:lnTo>
                    <a:pt x="481" y="494"/>
                  </a:lnTo>
                  <a:lnTo>
                    <a:pt x="481" y="494"/>
                  </a:lnTo>
                  <a:lnTo>
                    <a:pt x="481" y="494"/>
                  </a:lnTo>
                  <a:lnTo>
                    <a:pt x="483" y="494"/>
                  </a:lnTo>
                  <a:lnTo>
                    <a:pt x="483" y="492"/>
                  </a:lnTo>
                  <a:lnTo>
                    <a:pt x="483" y="492"/>
                  </a:lnTo>
                  <a:lnTo>
                    <a:pt x="485" y="492"/>
                  </a:lnTo>
                  <a:lnTo>
                    <a:pt x="487" y="492"/>
                  </a:lnTo>
                  <a:lnTo>
                    <a:pt x="487" y="492"/>
                  </a:lnTo>
                  <a:lnTo>
                    <a:pt x="489" y="490"/>
                  </a:lnTo>
                  <a:lnTo>
                    <a:pt x="489" y="490"/>
                  </a:lnTo>
                  <a:lnTo>
                    <a:pt x="489" y="490"/>
                  </a:lnTo>
                  <a:lnTo>
                    <a:pt x="491" y="490"/>
                  </a:lnTo>
                  <a:lnTo>
                    <a:pt x="493" y="492"/>
                  </a:lnTo>
                  <a:lnTo>
                    <a:pt x="493" y="494"/>
                  </a:lnTo>
                  <a:lnTo>
                    <a:pt x="493" y="496"/>
                  </a:lnTo>
                  <a:lnTo>
                    <a:pt x="498" y="500"/>
                  </a:lnTo>
                  <a:lnTo>
                    <a:pt x="498" y="502"/>
                  </a:lnTo>
                  <a:lnTo>
                    <a:pt x="498" y="502"/>
                  </a:lnTo>
                  <a:lnTo>
                    <a:pt x="500" y="502"/>
                  </a:lnTo>
                  <a:lnTo>
                    <a:pt x="500" y="502"/>
                  </a:lnTo>
                  <a:lnTo>
                    <a:pt x="500" y="504"/>
                  </a:lnTo>
                  <a:lnTo>
                    <a:pt x="500" y="504"/>
                  </a:lnTo>
                  <a:lnTo>
                    <a:pt x="500" y="504"/>
                  </a:lnTo>
                  <a:lnTo>
                    <a:pt x="500" y="506"/>
                  </a:lnTo>
                  <a:lnTo>
                    <a:pt x="500" y="506"/>
                  </a:lnTo>
                  <a:lnTo>
                    <a:pt x="500" y="508"/>
                  </a:lnTo>
                  <a:lnTo>
                    <a:pt x="500" y="508"/>
                  </a:lnTo>
                  <a:lnTo>
                    <a:pt x="500" y="508"/>
                  </a:lnTo>
                  <a:lnTo>
                    <a:pt x="500" y="508"/>
                  </a:lnTo>
                  <a:lnTo>
                    <a:pt x="502" y="510"/>
                  </a:lnTo>
                  <a:lnTo>
                    <a:pt x="502" y="510"/>
                  </a:lnTo>
                  <a:lnTo>
                    <a:pt x="504" y="510"/>
                  </a:lnTo>
                  <a:lnTo>
                    <a:pt x="504" y="512"/>
                  </a:lnTo>
                  <a:lnTo>
                    <a:pt x="506" y="514"/>
                  </a:lnTo>
                  <a:lnTo>
                    <a:pt x="508" y="516"/>
                  </a:lnTo>
                  <a:lnTo>
                    <a:pt x="508" y="519"/>
                  </a:lnTo>
                  <a:lnTo>
                    <a:pt x="512" y="521"/>
                  </a:lnTo>
                  <a:lnTo>
                    <a:pt x="512" y="521"/>
                  </a:lnTo>
                  <a:close/>
                </a:path>
              </a:pathLst>
            </a:custGeom>
            <a:solidFill>
              <a:schemeClr val="bg1">
                <a:lumMod val="75000"/>
              </a:schemeClr>
            </a:solidFill>
            <a:ln w="3175" cap="rnd">
              <a:solidFill>
                <a:schemeClr val="bg1"/>
              </a:solidFill>
              <a:prstDash val="solid"/>
              <a:round/>
              <a:headEnd/>
              <a:tailEnd/>
            </a:ln>
          </p:spPr>
          <p:txBody>
            <a:bodyPr vert="horz" wrap="square" lIns="0" tIns="0" rIns="0" bIns="240000" numCol="1" anchor="b"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ID</a:t>
              </a:r>
            </a:p>
          </p:txBody>
        </p:sp>
        <p:sp>
          <p:nvSpPr>
            <p:cNvPr id="42" name="Freeform 43">
              <a:extLst>
                <a:ext uri="{FF2B5EF4-FFF2-40B4-BE49-F238E27FC236}">
                  <a16:creationId xmlns:a16="http://schemas.microsoft.com/office/drawing/2014/main" id="{1F3A476D-1688-44BC-A6AA-CA03759A6034}"/>
                </a:ext>
              </a:extLst>
            </p:cNvPr>
            <p:cNvSpPr>
              <a:spLocks/>
            </p:cNvSpPr>
            <p:nvPr/>
          </p:nvSpPr>
          <p:spPr bwMode="auto">
            <a:xfrm>
              <a:off x="3001" y="723"/>
              <a:ext cx="534" cy="330"/>
            </a:xfrm>
            <a:custGeom>
              <a:avLst/>
              <a:gdLst>
                <a:gd name="T0" fmla="*/ 504 w 534"/>
                <a:gd name="T1" fmla="*/ 113 h 330"/>
                <a:gd name="T2" fmla="*/ 516 w 534"/>
                <a:gd name="T3" fmla="*/ 130 h 330"/>
                <a:gd name="T4" fmla="*/ 530 w 534"/>
                <a:gd name="T5" fmla="*/ 140 h 330"/>
                <a:gd name="T6" fmla="*/ 532 w 534"/>
                <a:gd name="T7" fmla="*/ 169 h 330"/>
                <a:gd name="T8" fmla="*/ 522 w 534"/>
                <a:gd name="T9" fmla="*/ 183 h 330"/>
                <a:gd name="T10" fmla="*/ 522 w 534"/>
                <a:gd name="T11" fmla="*/ 193 h 330"/>
                <a:gd name="T12" fmla="*/ 502 w 534"/>
                <a:gd name="T13" fmla="*/ 205 h 330"/>
                <a:gd name="T14" fmla="*/ 463 w 534"/>
                <a:gd name="T15" fmla="*/ 230 h 330"/>
                <a:gd name="T16" fmla="*/ 475 w 534"/>
                <a:gd name="T17" fmla="*/ 250 h 330"/>
                <a:gd name="T18" fmla="*/ 467 w 534"/>
                <a:gd name="T19" fmla="*/ 283 h 330"/>
                <a:gd name="T20" fmla="*/ 450 w 534"/>
                <a:gd name="T21" fmla="*/ 304 h 330"/>
                <a:gd name="T22" fmla="*/ 444 w 534"/>
                <a:gd name="T23" fmla="*/ 314 h 330"/>
                <a:gd name="T24" fmla="*/ 442 w 534"/>
                <a:gd name="T25" fmla="*/ 330 h 330"/>
                <a:gd name="T26" fmla="*/ 432 w 534"/>
                <a:gd name="T27" fmla="*/ 322 h 330"/>
                <a:gd name="T28" fmla="*/ 428 w 534"/>
                <a:gd name="T29" fmla="*/ 318 h 330"/>
                <a:gd name="T30" fmla="*/ 422 w 534"/>
                <a:gd name="T31" fmla="*/ 314 h 330"/>
                <a:gd name="T32" fmla="*/ 416 w 534"/>
                <a:gd name="T33" fmla="*/ 308 h 330"/>
                <a:gd name="T34" fmla="*/ 303 w 534"/>
                <a:gd name="T35" fmla="*/ 316 h 330"/>
                <a:gd name="T36" fmla="*/ 141 w 534"/>
                <a:gd name="T37" fmla="*/ 324 h 330"/>
                <a:gd name="T38" fmla="*/ 80 w 534"/>
                <a:gd name="T39" fmla="*/ 328 h 330"/>
                <a:gd name="T40" fmla="*/ 80 w 534"/>
                <a:gd name="T41" fmla="*/ 328 h 330"/>
                <a:gd name="T42" fmla="*/ 74 w 534"/>
                <a:gd name="T43" fmla="*/ 320 h 330"/>
                <a:gd name="T44" fmla="*/ 74 w 534"/>
                <a:gd name="T45" fmla="*/ 310 h 330"/>
                <a:gd name="T46" fmla="*/ 74 w 534"/>
                <a:gd name="T47" fmla="*/ 296 h 330"/>
                <a:gd name="T48" fmla="*/ 69 w 534"/>
                <a:gd name="T49" fmla="*/ 283 h 330"/>
                <a:gd name="T50" fmla="*/ 69 w 534"/>
                <a:gd name="T51" fmla="*/ 279 h 330"/>
                <a:gd name="T52" fmla="*/ 69 w 534"/>
                <a:gd name="T53" fmla="*/ 267 h 330"/>
                <a:gd name="T54" fmla="*/ 67 w 534"/>
                <a:gd name="T55" fmla="*/ 253 h 330"/>
                <a:gd name="T56" fmla="*/ 63 w 534"/>
                <a:gd name="T57" fmla="*/ 236 h 330"/>
                <a:gd name="T58" fmla="*/ 57 w 534"/>
                <a:gd name="T59" fmla="*/ 230 h 330"/>
                <a:gd name="T60" fmla="*/ 51 w 534"/>
                <a:gd name="T61" fmla="*/ 228 h 330"/>
                <a:gd name="T62" fmla="*/ 49 w 534"/>
                <a:gd name="T63" fmla="*/ 214 h 330"/>
                <a:gd name="T64" fmla="*/ 51 w 534"/>
                <a:gd name="T65" fmla="*/ 201 h 330"/>
                <a:gd name="T66" fmla="*/ 45 w 534"/>
                <a:gd name="T67" fmla="*/ 187 h 330"/>
                <a:gd name="T68" fmla="*/ 33 w 534"/>
                <a:gd name="T69" fmla="*/ 166 h 330"/>
                <a:gd name="T70" fmla="*/ 26 w 534"/>
                <a:gd name="T71" fmla="*/ 152 h 330"/>
                <a:gd name="T72" fmla="*/ 20 w 534"/>
                <a:gd name="T73" fmla="*/ 130 h 330"/>
                <a:gd name="T74" fmla="*/ 12 w 534"/>
                <a:gd name="T75" fmla="*/ 119 h 330"/>
                <a:gd name="T76" fmla="*/ 10 w 534"/>
                <a:gd name="T77" fmla="*/ 115 h 330"/>
                <a:gd name="T78" fmla="*/ 10 w 534"/>
                <a:gd name="T79" fmla="*/ 111 h 330"/>
                <a:gd name="T80" fmla="*/ 0 w 534"/>
                <a:gd name="T81" fmla="*/ 103 h 330"/>
                <a:gd name="T82" fmla="*/ 4 w 534"/>
                <a:gd name="T83" fmla="*/ 95 h 330"/>
                <a:gd name="T84" fmla="*/ 6 w 534"/>
                <a:gd name="T85" fmla="*/ 91 h 330"/>
                <a:gd name="T86" fmla="*/ 8 w 534"/>
                <a:gd name="T87" fmla="*/ 85 h 330"/>
                <a:gd name="T88" fmla="*/ 10 w 534"/>
                <a:gd name="T89" fmla="*/ 76 h 330"/>
                <a:gd name="T90" fmla="*/ 10 w 534"/>
                <a:gd name="T91" fmla="*/ 72 h 330"/>
                <a:gd name="T92" fmla="*/ 14 w 534"/>
                <a:gd name="T93" fmla="*/ 62 h 330"/>
                <a:gd name="T94" fmla="*/ 10 w 534"/>
                <a:gd name="T95" fmla="*/ 52 h 330"/>
                <a:gd name="T96" fmla="*/ 4 w 534"/>
                <a:gd name="T97" fmla="*/ 52 h 330"/>
                <a:gd name="T98" fmla="*/ 4 w 534"/>
                <a:gd name="T99" fmla="*/ 48 h 330"/>
                <a:gd name="T100" fmla="*/ 8 w 534"/>
                <a:gd name="T101" fmla="*/ 44 h 330"/>
                <a:gd name="T102" fmla="*/ 2 w 534"/>
                <a:gd name="T103" fmla="*/ 31 h 330"/>
                <a:gd name="T104" fmla="*/ 2 w 534"/>
                <a:gd name="T105" fmla="*/ 23 h 330"/>
                <a:gd name="T106" fmla="*/ 170 w 534"/>
                <a:gd name="T107" fmla="*/ 17 h 330"/>
                <a:gd name="T108" fmla="*/ 379 w 534"/>
                <a:gd name="T109" fmla="*/ 5 h 330"/>
                <a:gd name="T110" fmla="*/ 434 w 534"/>
                <a:gd name="T111" fmla="*/ 7 h 330"/>
                <a:gd name="T112" fmla="*/ 446 w 534"/>
                <a:gd name="T113" fmla="*/ 21 h 330"/>
                <a:gd name="T114" fmla="*/ 444 w 534"/>
                <a:gd name="T115" fmla="*/ 52 h 330"/>
                <a:gd name="T116" fmla="*/ 450 w 534"/>
                <a:gd name="T117" fmla="*/ 72 h 330"/>
                <a:gd name="T118" fmla="*/ 483 w 534"/>
                <a:gd name="T119" fmla="*/ 85 h 330"/>
                <a:gd name="T120" fmla="*/ 489 w 534"/>
                <a:gd name="T121" fmla="*/ 9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4" h="330">
                  <a:moveTo>
                    <a:pt x="489" y="99"/>
                  </a:moveTo>
                  <a:lnTo>
                    <a:pt x="487" y="103"/>
                  </a:lnTo>
                  <a:lnTo>
                    <a:pt x="489" y="103"/>
                  </a:lnTo>
                  <a:lnTo>
                    <a:pt x="491" y="105"/>
                  </a:lnTo>
                  <a:lnTo>
                    <a:pt x="493" y="105"/>
                  </a:lnTo>
                  <a:lnTo>
                    <a:pt x="493" y="107"/>
                  </a:lnTo>
                  <a:lnTo>
                    <a:pt x="498" y="109"/>
                  </a:lnTo>
                  <a:lnTo>
                    <a:pt x="504" y="113"/>
                  </a:lnTo>
                  <a:lnTo>
                    <a:pt x="508" y="115"/>
                  </a:lnTo>
                  <a:lnTo>
                    <a:pt x="510" y="119"/>
                  </a:lnTo>
                  <a:lnTo>
                    <a:pt x="510" y="117"/>
                  </a:lnTo>
                  <a:lnTo>
                    <a:pt x="510" y="123"/>
                  </a:lnTo>
                  <a:lnTo>
                    <a:pt x="510" y="125"/>
                  </a:lnTo>
                  <a:lnTo>
                    <a:pt x="514" y="128"/>
                  </a:lnTo>
                  <a:lnTo>
                    <a:pt x="516" y="130"/>
                  </a:lnTo>
                  <a:lnTo>
                    <a:pt x="516" y="130"/>
                  </a:lnTo>
                  <a:lnTo>
                    <a:pt x="518" y="130"/>
                  </a:lnTo>
                  <a:lnTo>
                    <a:pt x="524" y="134"/>
                  </a:lnTo>
                  <a:lnTo>
                    <a:pt x="526" y="134"/>
                  </a:lnTo>
                  <a:lnTo>
                    <a:pt x="528" y="138"/>
                  </a:lnTo>
                  <a:lnTo>
                    <a:pt x="528" y="138"/>
                  </a:lnTo>
                  <a:lnTo>
                    <a:pt x="530" y="138"/>
                  </a:lnTo>
                  <a:lnTo>
                    <a:pt x="530" y="138"/>
                  </a:lnTo>
                  <a:lnTo>
                    <a:pt x="530" y="140"/>
                  </a:lnTo>
                  <a:lnTo>
                    <a:pt x="530" y="142"/>
                  </a:lnTo>
                  <a:lnTo>
                    <a:pt x="532" y="142"/>
                  </a:lnTo>
                  <a:lnTo>
                    <a:pt x="534" y="146"/>
                  </a:lnTo>
                  <a:lnTo>
                    <a:pt x="534" y="148"/>
                  </a:lnTo>
                  <a:lnTo>
                    <a:pt x="534" y="152"/>
                  </a:lnTo>
                  <a:lnTo>
                    <a:pt x="532" y="156"/>
                  </a:lnTo>
                  <a:lnTo>
                    <a:pt x="532" y="162"/>
                  </a:lnTo>
                  <a:lnTo>
                    <a:pt x="532" y="169"/>
                  </a:lnTo>
                  <a:lnTo>
                    <a:pt x="530" y="171"/>
                  </a:lnTo>
                  <a:lnTo>
                    <a:pt x="530" y="171"/>
                  </a:lnTo>
                  <a:lnTo>
                    <a:pt x="528" y="173"/>
                  </a:lnTo>
                  <a:lnTo>
                    <a:pt x="526" y="175"/>
                  </a:lnTo>
                  <a:lnTo>
                    <a:pt x="524" y="177"/>
                  </a:lnTo>
                  <a:lnTo>
                    <a:pt x="524" y="179"/>
                  </a:lnTo>
                  <a:lnTo>
                    <a:pt x="522" y="181"/>
                  </a:lnTo>
                  <a:lnTo>
                    <a:pt x="522" y="183"/>
                  </a:lnTo>
                  <a:lnTo>
                    <a:pt x="522" y="185"/>
                  </a:lnTo>
                  <a:lnTo>
                    <a:pt x="520" y="187"/>
                  </a:lnTo>
                  <a:lnTo>
                    <a:pt x="520" y="187"/>
                  </a:lnTo>
                  <a:lnTo>
                    <a:pt x="522" y="189"/>
                  </a:lnTo>
                  <a:lnTo>
                    <a:pt x="522" y="189"/>
                  </a:lnTo>
                  <a:lnTo>
                    <a:pt x="522" y="191"/>
                  </a:lnTo>
                  <a:lnTo>
                    <a:pt x="522" y="193"/>
                  </a:lnTo>
                  <a:lnTo>
                    <a:pt x="522" y="193"/>
                  </a:lnTo>
                  <a:lnTo>
                    <a:pt x="520" y="195"/>
                  </a:lnTo>
                  <a:lnTo>
                    <a:pt x="516" y="197"/>
                  </a:lnTo>
                  <a:lnTo>
                    <a:pt x="516" y="197"/>
                  </a:lnTo>
                  <a:lnTo>
                    <a:pt x="516" y="199"/>
                  </a:lnTo>
                  <a:lnTo>
                    <a:pt x="514" y="201"/>
                  </a:lnTo>
                  <a:lnTo>
                    <a:pt x="510" y="201"/>
                  </a:lnTo>
                  <a:lnTo>
                    <a:pt x="502" y="205"/>
                  </a:lnTo>
                  <a:lnTo>
                    <a:pt x="502" y="205"/>
                  </a:lnTo>
                  <a:lnTo>
                    <a:pt x="498" y="210"/>
                  </a:lnTo>
                  <a:lnTo>
                    <a:pt x="498" y="212"/>
                  </a:lnTo>
                  <a:lnTo>
                    <a:pt x="493" y="212"/>
                  </a:lnTo>
                  <a:lnTo>
                    <a:pt x="469" y="216"/>
                  </a:lnTo>
                  <a:lnTo>
                    <a:pt x="467" y="218"/>
                  </a:lnTo>
                  <a:lnTo>
                    <a:pt x="465" y="222"/>
                  </a:lnTo>
                  <a:lnTo>
                    <a:pt x="463" y="226"/>
                  </a:lnTo>
                  <a:lnTo>
                    <a:pt x="463" y="230"/>
                  </a:lnTo>
                  <a:lnTo>
                    <a:pt x="463" y="236"/>
                  </a:lnTo>
                  <a:lnTo>
                    <a:pt x="463" y="238"/>
                  </a:lnTo>
                  <a:lnTo>
                    <a:pt x="463" y="240"/>
                  </a:lnTo>
                  <a:lnTo>
                    <a:pt x="465" y="242"/>
                  </a:lnTo>
                  <a:lnTo>
                    <a:pt x="467" y="242"/>
                  </a:lnTo>
                  <a:lnTo>
                    <a:pt x="467" y="244"/>
                  </a:lnTo>
                  <a:lnTo>
                    <a:pt x="471" y="246"/>
                  </a:lnTo>
                  <a:lnTo>
                    <a:pt x="475" y="250"/>
                  </a:lnTo>
                  <a:lnTo>
                    <a:pt x="477" y="255"/>
                  </a:lnTo>
                  <a:lnTo>
                    <a:pt x="477" y="259"/>
                  </a:lnTo>
                  <a:lnTo>
                    <a:pt x="477" y="263"/>
                  </a:lnTo>
                  <a:lnTo>
                    <a:pt x="475" y="267"/>
                  </a:lnTo>
                  <a:lnTo>
                    <a:pt x="469" y="277"/>
                  </a:lnTo>
                  <a:lnTo>
                    <a:pt x="467" y="279"/>
                  </a:lnTo>
                  <a:lnTo>
                    <a:pt x="467" y="281"/>
                  </a:lnTo>
                  <a:lnTo>
                    <a:pt x="467" y="283"/>
                  </a:lnTo>
                  <a:lnTo>
                    <a:pt x="467" y="287"/>
                  </a:lnTo>
                  <a:lnTo>
                    <a:pt x="467" y="289"/>
                  </a:lnTo>
                  <a:lnTo>
                    <a:pt x="465" y="296"/>
                  </a:lnTo>
                  <a:lnTo>
                    <a:pt x="463" y="298"/>
                  </a:lnTo>
                  <a:lnTo>
                    <a:pt x="461" y="300"/>
                  </a:lnTo>
                  <a:lnTo>
                    <a:pt x="457" y="302"/>
                  </a:lnTo>
                  <a:lnTo>
                    <a:pt x="454" y="302"/>
                  </a:lnTo>
                  <a:lnTo>
                    <a:pt x="450" y="304"/>
                  </a:lnTo>
                  <a:lnTo>
                    <a:pt x="448" y="306"/>
                  </a:lnTo>
                  <a:lnTo>
                    <a:pt x="444" y="308"/>
                  </a:lnTo>
                  <a:lnTo>
                    <a:pt x="442" y="310"/>
                  </a:lnTo>
                  <a:lnTo>
                    <a:pt x="442" y="310"/>
                  </a:lnTo>
                  <a:lnTo>
                    <a:pt x="442" y="312"/>
                  </a:lnTo>
                  <a:lnTo>
                    <a:pt x="442" y="312"/>
                  </a:lnTo>
                  <a:lnTo>
                    <a:pt x="442" y="314"/>
                  </a:lnTo>
                  <a:lnTo>
                    <a:pt x="444" y="314"/>
                  </a:lnTo>
                  <a:lnTo>
                    <a:pt x="446" y="316"/>
                  </a:lnTo>
                  <a:lnTo>
                    <a:pt x="446" y="318"/>
                  </a:lnTo>
                  <a:lnTo>
                    <a:pt x="446" y="322"/>
                  </a:lnTo>
                  <a:lnTo>
                    <a:pt x="446" y="324"/>
                  </a:lnTo>
                  <a:lnTo>
                    <a:pt x="446" y="326"/>
                  </a:lnTo>
                  <a:lnTo>
                    <a:pt x="446" y="328"/>
                  </a:lnTo>
                  <a:lnTo>
                    <a:pt x="446" y="328"/>
                  </a:lnTo>
                  <a:lnTo>
                    <a:pt x="442" y="330"/>
                  </a:lnTo>
                  <a:lnTo>
                    <a:pt x="440" y="330"/>
                  </a:lnTo>
                  <a:lnTo>
                    <a:pt x="438" y="330"/>
                  </a:lnTo>
                  <a:lnTo>
                    <a:pt x="436" y="328"/>
                  </a:lnTo>
                  <a:lnTo>
                    <a:pt x="434" y="326"/>
                  </a:lnTo>
                  <a:lnTo>
                    <a:pt x="432" y="324"/>
                  </a:lnTo>
                  <a:lnTo>
                    <a:pt x="432" y="324"/>
                  </a:lnTo>
                  <a:lnTo>
                    <a:pt x="432" y="324"/>
                  </a:lnTo>
                  <a:lnTo>
                    <a:pt x="432" y="322"/>
                  </a:lnTo>
                  <a:lnTo>
                    <a:pt x="432" y="322"/>
                  </a:lnTo>
                  <a:lnTo>
                    <a:pt x="432" y="322"/>
                  </a:lnTo>
                  <a:lnTo>
                    <a:pt x="430" y="320"/>
                  </a:lnTo>
                  <a:lnTo>
                    <a:pt x="428" y="320"/>
                  </a:lnTo>
                  <a:lnTo>
                    <a:pt x="428" y="320"/>
                  </a:lnTo>
                  <a:lnTo>
                    <a:pt x="428" y="320"/>
                  </a:lnTo>
                  <a:lnTo>
                    <a:pt x="428" y="318"/>
                  </a:lnTo>
                  <a:lnTo>
                    <a:pt x="428" y="318"/>
                  </a:lnTo>
                  <a:lnTo>
                    <a:pt x="426" y="318"/>
                  </a:lnTo>
                  <a:lnTo>
                    <a:pt x="426" y="318"/>
                  </a:lnTo>
                  <a:lnTo>
                    <a:pt x="426" y="318"/>
                  </a:lnTo>
                  <a:lnTo>
                    <a:pt x="426" y="318"/>
                  </a:lnTo>
                  <a:lnTo>
                    <a:pt x="426" y="316"/>
                  </a:lnTo>
                  <a:lnTo>
                    <a:pt x="424" y="316"/>
                  </a:lnTo>
                  <a:lnTo>
                    <a:pt x="422" y="314"/>
                  </a:lnTo>
                  <a:lnTo>
                    <a:pt x="422" y="314"/>
                  </a:lnTo>
                  <a:lnTo>
                    <a:pt x="420" y="314"/>
                  </a:lnTo>
                  <a:lnTo>
                    <a:pt x="420" y="314"/>
                  </a:lnTo>
                  <a:lnTo>
                    <a:pt x="420" y="312"/>
                  </a:lnTo>
                  <a:lnTo>
                    <a:pt x="418" y="312"/>
                  </a:lnTo>
                  <a:lnTo>
                    <a:pt x="418" y="310"/>
                  </a:lnTo>
                  <a:lnTo>
                    <a:pt x="418" y="310"/>
                  </a:lnTo>
                  <a:lnTo>
                    <a:pt x="416" y="308"/>
                  </a:lnTo>
                  <a:lnTo>
                    <a:pt x="416" y="308"/>
                  </a:lnTo>
                  <a:lnTo>
                    <a:pt x="416" y="306"/>
                  </a:lnTo>
                  <a:lnTo>
                    <a:pt x="411" y="308"/>
                  </a:lnTo>
                  <a:lnTo>
                    <a:pt x="403" y="308"/>
                  </a:lnTo>
                  <a:lnTo>
                    <a:pt x="383" y="310"/>
                  </a:lnTo>
                  <a:lnTo>
                    <a:pt x="364" y="310"/>
                  </a:lnTo>
                  <a:lnTo>
                    <a:pt x="344" y="312"/>
                  </a:lnTo>
                  <a:lnTo>
                    <a:pt x="323" y="314"/>
                  </a:lnTo>
                  <a:lnTo>
                    <a:pt x="303" y="316"/>
                  </a:lnTo>
                  <a:lnTo>
                    <a:pt x="282" y="316"/>
                  </a:lnTo>
                  <a:lnTo>
                    <a:pt x="262" y="318"/>
                  </a:lnTo>
                  <a:lnTo>
                    <a:pt x="241" y="320"/>
                  </a:lnTo>
                  <a:lnTo>
                    <a:pt x="223" y="320"/>
                  </a:lnTo>
                  <a:lnTo>
                    <a:pt x="203" y="322"/>
                  </a:lnTo>
                  <a:lnTo>
                    <a:pt x="182" y="322"/>
                  </a:lnTo>
                  <a:lnTo>
                    <a:pt x="162" y="324"/>
                  </a:lnTo>
                  <a:lnTo>
                    <a:pt x="141" y="324"/>
                  </a:lnTo>
                  <a:lnTo>
                    <a:pt x="121" y="326"/>
                  </a:lnTo>
                  <a:lnTo>
                    <a:pt x="100" y="326"/>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6"/>
                  </a:lnTo>
                  <a:lnTo>
                    <a:pt x="80" y="324"/>
                  </a:lnTo>
                  <a:lnTo>
                    <a:pt x="80" y="322"/>
                  </a:lnTo>
                  <a:lnTo>
                    <a:pt x="78" y="320"/>
                  </a:lnTo>
                  <a:lnTo>
                    <a:pt x="74" y="320"/>
                  </a:lnTo>
                  <a:lnTo>
                    <a:pt x="72" y="318"/>
                  </a:lnTo>
                  <a:lnTo>
                    <a:pt x="72" y="316"/>
                  </a:lnTo>
                  <a:lnTo>
                    <a:pt x="72" y="316"/>
                  </a:lnTo>
                  <a:lnTo>
                    <a:pt x="72" y="314"/>
                  </a:lnTo>
                  <a:lnTo>
                    <a:pt x="72" y="314"/>
                  </a:lnTo>
                  <a:lnTo>
                    <a:pt x="72" y="312"/>
                  </a:lnTo>
                  <a:lnTo>
                    <a:pt x="72" y="312"/>
                  </a:lnTo>
                  <a:lnTo>
                    <a:pt x="74" y="310"/>
                  </a:lnTo>
                  <a:lnTo>
                    <a:pt x="74" y="308"/>
                  </a:lnTo>
                  <a:lnTo>
                    <a:pt x="74" y="308"/>
                  </a:lnTo>
                  <a:lnTo>
                    <a:pt x="74" y="306"/>
                  </a:lnTo>
                  <a:lnTo>
                    <a:pt x="74" y="304"/>
                  </a:lnTo>
                  <a:lnTo>
                    <a:pt x="74" y="302"/>
                  </a:lnTo>
                  <a:lnTo>
                    <a:pt x="74" y="300"/>
                  </a:lnTo>
                  <a:lnTo>
                    <a:pt x="74" y="298"/>
                  </a:lnTo>
                  <a:lnTo>
                    <a:pt x="74" y="296"/>
                  </a:lnTo>
                  <a:lnTo>
                    <a:pt x="74" y="291"/>
                  </a:lnTo>
                  <a:lnTo>
                    <a:pt x="72" y="291"/>
                  </a:lnTo>
                  <a:lnTo>
                    <a:pt x="74" y="289"/>
                  </a:lnTo>
                  <a:lnTo>
                    <a:pt x="74" y="287"/>
                  </a:lnTo>
                  <a:lnTo>
                    <a:pt x="72" y="287"/>
                  </a:lnTo>
                  <a:lnTo>
                    <a:pt x="72" y="285"/>
                  </a:lnTo>
                  <a:lnTo>
                    <a:pt x="69" y="285"/>
                  </a:lnTo>
                  <a:lnTo>
                    <a:pt x="69" y="283"/>
                  </a:lnTo>
                  <a:lnTo>
                    <a:pt x="69" y="283"/>
                  </a:lnTo>
                  <a:lnTo>
                    <a:pt x="69" y="281"/>
                  </a:lnTo>
                  <a:lnTo>
                    <a:pt x="69" y="281"/>
                  </a:lnTo>
                  <a:lnTo>
                    <a:pt x="69" y="281"/>
                  </a:lnTo>
                  <a:lnTo>
                    <a:pt x="69" y="279"/>
                  </a:lnTo>
                  <a:lnTo>
                    <a:pt x="69" y="279"/>
                  </a:lnTo>
                  <a:lnTo>
                    <a:pt x="69" y="279"/>
                  </a:lnTo>
                  <a:lnTo>
                    <a:pt x="69" y="279"/>
                  </a:lnTo>
                  <a:lnTo>
                    <a:pt x="69" y="279"/>
                  </a:lnTo>
                  <a:lnTo>
                    <a:pt x="69" y="277"/>
                  </a:lnTo>
                  <a:lnTo>
                    <a:pt x="69" y="275"/>
                  </a:lnTo>
                  <a:lnTo>
                    <a:pt x="69" y="273"/>
                  </a:lnTo>
                  <a:lnTo>
                    <a:pt x="69" y="269"/>
                  </a:lnTo>
                  <a:lnTo>
                    <a:pt x="69" y="269"/>
                  </a:lnTo>
                  <a:lnTo>
                    <a:pt x="72" y="267"/>
                  </a:lnTo>
                  <a:lnTo>
                    <a:pt x="69" y="267"/>
                  </a:lnTo>
                  <a:lnTo>
                    <a:pt x="65" y="265"/>
                  </a:lnTo>
                  <a:lnTo>
                    <a:pt x="65" y="265"/>
                  </a:lnTo>
                  <a:lnTo>
                    <a:pt x="65" y="263"/>
                  </a:lnTo>
                  <a:lnTo>
                    <a:pt x="65" y="259"/>
                  </a:lnTo>
                  <a:lnTo>
                    <a:pt x="65" y="257"/>
                  </a:lnTo>
                  <a:lnTo>
                    <a:pt x="67" y="255"/>
                  </a:lnTo>
                  <a:lnTo>
                    <a:pt x="69" y="253"/>
                  </a:lnTo>
                  <a:lnTo>
                    <a:pt x="67" y="253"/>
                  </a:lnTo>
                  <a:lnTo>
                    <a:pt x="67" y="253"/>
                  </a:lnTo>
                  <a:lnTo>
                    <a:pt x="63" y="250"/>
                  </a:lnTo>
                  <a:lnTo>
                    <a:pt x="61" y="250"/>
                  </a:lnTo>
                  <a:lnTo>
                    <a:pt x="63" y="244"/>
                  </a:lnTo>
                  <a:lnTo>
                    <a:pt x="63" y="242"/>
                  </a:lnTo>
                  <a:lnTo>
                    <a:pt x="63" y="238"/>
                  </a:lnTo>
                  <a:lnTo>
                    <a:pt x="63" y="236"/>
                  </a:lnTo>
                  <a:lnTo>
                    <a:pt x="63" y="236"/>
                  </a:lnTo>
                  <a:lnTo>
                    <a:pt x="61" y="236"/>
                  </a:lnTo>
                  <a:lnTo>
                    <a:pt x="59" y="236"/>
                  </a:lnTo>
                  <a:lnTo>
                    <a:pt x="57" y="236"/>
                  </a:lnTo>
                  <a:lnTo>
                    <a:pt x="57" y="234"/>
                  </a:lnTo>
                  <a:lnTo>
                    <a:pt x="57" y="234"/>
                  </a:lnTo>
                  <a:lnTo>
                    <a:pt x="57" y="232"/>
                  </a:lnTo>
                  <a:lnTo>
                    <a:pt x="57" y="230"/>
                  </a:lnTo>
                  <a:lnTo>
                    <a:pt x="57" y="230"/>
                  </a:lnTo>
                  <a:lnTo>
                    <a:pt x="57" y="230"/>
                  </a:lnTo>
                  <a:lnTo>
                    <a:pt x="57" y="228"/>
                  </a:lnTo>
                  <a:lnTo>
                    <a:pt x="57" y="228"/>
                  </a:lnTo>
                  <a:lnTo>
                    <a:pt x="55" y="228"/>
                  </a:lnTo>
                  <a:lnTo>
                    <a:pt x="55" y="228"/>
                  </a:lnTo>
                  <a:lnTo>
                    <a:pt x="53" y="230"/>
                  </a:lnTo>
                  <a:lnTo>
                    <a:pt x="53" y="230"/>
                  </a:lnTo>
                  <a:lnTo>
                    <a:pt x="51" y="228"/>
                  </a:lnTo>
                  <a:lnTo>
                    <a:pt x="51" y="226"/>
                  </a:lnTo>
                  <a:lnTo>
                    <a:pt x="51" y="224"/>
                  </a:lnTo>
                  <a:lnTo>
                    <a:pt x="51" y="224"/>
                  </a:lnTo>
                  <a:lnTo>
                    <a:pt x="49" y="222"/>
                  </a:lnTo>
                  <a:lnTo>
                    <a:pt x="49" y="220"/>
                  </a:lnTo>
                  <a:lnTo>
                    <a:pt x="49" y="218"/>
                  </a:lnTo>
                  <a:lnTo>
                    <a:pt x="49" y="214"/>
                  </a:lnTo>
                  <a:lnTo>
                    <a:pt x="49" y="214"/>
                  </a:lnTo>
                  <a:lnTo>
                    <a:pt x="49" y="212"/>
                  </a:lnTo>
                  <a:lnTo>
                    <a:pt x="49" y="212"/>
                  </a:lnTo>
                  <a:lnTo>
                    <a:pt x="49" y="210"/>
                  </a:lnTo>
                  <a:lnTo>
                    <a:pt x="49" y="210"/>
                  </a:lnTo>
                  <a:lnTo>
                    <a:pt x="49" y="207"/>
                  </a:lnTo>
                  <a:lnTo>
                    <a:pt x="49" y="205"/>
                  </a:lnTo>
                  <a:lnTo>
                    <a:pt x="51" y="203"/>
                  </a:lnTo>
                  <a:lnTo>
                    <a:pt x="51" y="201"/>
                  </a:lnTo>
                  <a:lnTo>
                    <a:pt x="49" y="199"/>
                  </a:lnTo>
                  <a:lnTo>
                    <a:pt x="45" y="195"/>
                  </a:lnTo>
                  <a:lnTo>
                    <a:pt x="45" y="195"/>
                  </a:lnTo>
                  <a:lnTo>
                    <a:pt x="43" y="191"/>
                  </a:lnTo>
                  <a:lnTo>
                    <a:pt x="43" y="191"/>
                  </a:lnTo>
                  <a:lnTo>
                    <a:pt x="43" y="189"/>
                  </a:lnTo>
                  <a:lnTo>
                    <a:pt x="43" y="187"/>
                  </a:lnTo>
                  <a:lnTo>
                    <a:pt x="45" y="187"/>
                  </a:lnTo>
                  <a:lnTo>
                    <a:pt x="43" y="183"/>
                  </a:lnTo>
                  <a:lnTo>
                    <a:pt x="39" y="179"/>
                  </a:lnTo>
                  <a:lnTo>
                    <a:pt x="37" y="179"/>
                  </a:lnTo>
                  <a:lnTo>
                    <a:pt x="35" y="175"/>
                  </a:lnTo>
                  <a:lnTo>
                    <a:pt x="33" y="173"/>
                  </a:lnTo>
                  <a:lnTo>
                    <a:pt x="33" y="171"/>
                  </a:lnTo>
                  <a:lnTo>
                    <a:pt x="33" y="169"/>
                  </a:lnTo>
                  <a:lnTo>
                    <a:pt x="33" y="166"/>
                  </a:lnTo>
                  <a:lnTo>
                    <a:pt x="31" y="164"/>
                  </a:lnTo>
                  <a:lnTo>
                    <a:pt x="28" y="164"/>
                  </a:lnTo>
                  <a:lnTo>
                    <a:pt x="26" y="162"/>
                  </a:lnTo>
                  <a:lnTo>
                    <a:pt x="26" y="160"/>
                  </a:lnTo>
                  <a:lnTo>
                    <a:pt x="26" y="158"/>
                  </a:lnTo>
                  <a:lnTo>
                    <a:pt x="26" y="156"/>
                  </a:lnTo>
                  <a:lnTo>
                    <a:pt x="26" y="154"/>
                  </a:lnTo>
                  <a:lnTo>
                    <a:pt x="26" y="152"/>
                  </a:lnTo>
                  <a:lnTo>
                    <a:pt x="26" y="150"/>
                  </a:lnTo>
                  <a:lnTo>
                    <a:pt x="24" y="148"/>
                  </a:lnTo>
                  <a:lnTo>
                    <a:pt x="24" y="148"/>
                  </a:lnTo>
                  <a:lnTo>
                    <a:pt x="24" y="146"/>
                  </a:lnTo>
                  <a:lnTo>
                    <a:pt x="20" y="142"/>
                  </a:lnTo>
                  <a:lnTo>
                    <a:pt x="22" y="138"/>
                  </a:lnTo>
                  <a:lnTo>
                    <a:pt x="22" y="134"/>
                  </a:lnTo>
                  <a:lnTo>
                    <a:pt x="20" y="130"/>
                  </a:lnTo>
                  <a:lnTo>
                    <a:pt x="20" y="128"/>
                  </a:lnTo>
                  <a:lnTo>
                    <a:pt x="18" y="128"/>
                  </a:lnTo>
                  <a:lnTo>
                    <a:pt x="14" y="128"/>
                  </a:lnTo>
                  <a:lnTo>
                    <a:pt x="14" y="123"/>
                  </a:lnTo>
                  <a:lnTo>
                    <a:pt x="14" y="121"/>
                  </a:lnTo>
                  <a:lnTo>
                    <a:pt x="12" y="121"/>
                  </a:lnTo>
                  <a:lnTo>
                    <a:pt x="12" y="121"/>
                  </a:lnTo>
                  <a:lnTo>
                    <a:pt x="12" y="119"/>
                  </a:lnTo>
                  <a:lnTo>
                    <a:pt x="12" y="119"/>
                  </a:lnTo>
                  <a:lnTo>
                    <a:pt x="12" y="119"/>
                  </a:lnTo>
                  <a:lnTo>
                    <a:pt x="12" y="117"/>
                  </a:lnTo>
                  <a:lnTo>
                    <a:pt x="12" y="117"/>
                  </a:lnTo>
                  <a:lnTo>
                    <a:pt x="12" y="117"/>
                  </a:lnTo>
                  <a:lnTo>
                    <a:pt x="10" y="117"/>
                  </a:lnTo>
                  <a:lnTo>
                    <a:pt x="10" y="115"/>
                  </a:lnTo>
                  <a:lnTo>
                    <a:pt x="10" y="115"/>
                  </a:lnTo>
                  <a:lnTo>
                    <a:pt x="8" y="115"/>
                  </a:lnTo>
                  <a:lnTo>
                    <a:pt x="8" y="115"/>
                  </a:lnTo>
                  <a:lnTo>
                    <a:pt x="10" y="115"/>
                  </a:lnTo>
                  <a:lnTo>
                    <a:pt x="10" y="113"/>
                  </a:lnTo>
                  <a:lnTo>
                    <a:pt x="10" y="113"/>
                  </a:lnTo>
                  <a:lnTo>
                    <a:pt x="10" y="113"/>
                  </a:lnTo>
                  <a:lnTo>
                    <a:pt x="10" y="113"/>
                  </a:lnTo>
                  <a:lnTo>
                    <a:pt x="10" y="111"/>
                  </a:lnTo>
                  <a:lnTo>
                    <a:pt x="10" y="111"/>
                  </a:lnTo>
                  <a:lnTo>
                    <a:pt x="8" y="111"/>
                  </a:lnTo>
                  <a:lnTo>
                    <a:pt x="4" y="107"/>
                  </a:lnTo>
                  <a:lnTo>
                    <a:pt x="4" y="107"/>
                  </a:lnTo>
                  <a:lnTo>
                    <a:pt x="2" y="107"/>
                  </a:lnTo>
                  <a:lnTo>
                    <a:pt x="2" y="105"/>
                  </a:lnTo>
                  <a:lnTo>
                    <a:pt x="2" y="103"/>
                  </a:lnTo>
                  <a:lnTo>
                    <a:pt x="0" y="103"/>
                  </a:lnTo>
                  <a:lnTo>
                    <a:pt x="2" y="101"/>
                  </a:lnTo>
                  <a:lnTo>
                    <a:pt x="2" y="101"/>
                  </a:lnTo>
                  <a:lnTo>
                    <a:pt x="2" y="99"/>
                  </a:lnTo>
                  <a:lnTo>
                    <a:pt x="4" y="97"/>
                  </a:lnTo>
                  <a:lnTo>
                    <a:pt x="4" y="97"/>
                  </a:lnTo>
                  <a:lnTo>
                    <a:pt x="4" y="95"/>
                  </a:lnTo>
                  <a:lnTo>
                    <a:pt x="4" y="95"/>
                  </a:lnTo>
                  <a:lnTo>
                    <a:pt x="4" y="95"/>
                  </a:lnTo>
                  <a:lnTo>
                    <a:pt x="4" y="95"/>
                  </a:lnTo>
                  <a:lnTo>
                    <a:pt x="4" y="93"/>
                  </a:lnTo>
                  <a:lnTo>
                    <a:pt x="4" y="93"/>
                  </a:lnTo>
                  <a:lnTo>
                    <a:pt x="4" y="93"/>
                  </a:lnTo>
                  <a:lnTo>
                    <a:pt x="6" y="93"/>
                  </a:lnTo>
                  <a:lnTo>
                    <a:pt x="6" y="93"/>
                  </a:lnTo>
                  <a:lnTo>
                    <a:pt x="6" y="93"/>
                  </a:lnTo>
                  <a:lnTo>
                    <a:pt x="6" y="91"/>
                  </a:lnTo>
                  <a:lnTo>
                    <a:pt x="6" y="91"/>
                  </a:lnTo>
                  <a:lnTo>
                    <a:pt x="6" y="89"/>
                  </a:lnTo>
                  <a:lnTo>
                    <a:pt x="8" y="89"/>
                  </a:lnTo>
                  <a:lnTo>
                    <a:pt x="8" y="89"/>
                  </a:lnTo>
                  <a:lnTo>
                    <a:pt x="8" y="89"/>
                  </a:lnTo>
                  <a:lnTo>
                    <a:pt x="8" y="89"/>
                  </a:lnTo>
                  <a:lnTo>
                    <a:pt x="8" y="87"/>
                  </a:lnTo>
                  <a:lnTo>
                    <a:pt x="8" y="85"/>
                  </a:lnTo>
                  <a:lnTo>
                    <a:pt x="8" y="82"/>
                  </a:lnTo>
                  <a:lnTo>
                    <a:pt x="8" y="82"/>
                  </a:lnTo>
                  <a:lnTo>
                    <a:pt x="10" y="80"/>
                  </a:lnTo>
                  <a:lnTo>
                    <a:pt x="10" y="80"/>
                  </a:lnTo>
                  <a:lnTo>
                    <a:pt x="10" y="80"/>
                  </a:lnTo>
                  <a:lnTo>
                    <a:pt x="10" y="78"/>
                  </a:lnTo>
                  <a:lnTo>
                    <a:pt x="10" y="76"/>
                  </a:lnTo>
                  <a:lnTo>
                    <a:pt x="10" y="76"/>
                  </a:lnTo>
                  <a:lnTo>
                    <a:pt x="10" y="76"/>
                  </a:lnTo>
                  <a:lnTo>
                    <a:pt x="10" y="76"/>
                  </a:lnTo>
                  <a:lnTo>
                    <a:pt x="10" y="74"/>
                  </a:lnTo>
                  <a:lnTo>
                    <a:pt x="12" y="74"/>
                  </a:lnTo>
                  <a:lnTo>
                    <a:pt x="10" y="74"/>
                  </a:lnTo>
                  <a:lnTo>
                    <a:pt x="10" y="72"/>
                  </a:lnTo>
                  <a:lnTo>
                    <a:pt x="10" y="72"/>
                  </a:lnTo>
                  <a:lnTo>
                    <a:pt x="10" y="72"/>
                  </a:lnTo>
                  <a:lnTo>
                    <a:pt x="10" y="72"/>
                  </a:lnTo>
                  <a:lnTo>
                    <a:pt x="10" y="70"/>
                  </a:lnTo>
                  <a:lnTo>
                    <a:pt x="12" y="68"/>
                  </a:lnTo>
                  <a:lnTo>
                    <a:pt x="14" y="68"/>
                  </a:lnTo>
                  <a:lnTo>
                    <a:pt x="14" y="68"/>
                  </a:lnTo>
                  <a:lnTo>
                    <a:pt x="14" y="62"/>
                  </a:lnTo>
                  <a:lnTo>
                    <a:pt x="14" y="62"/>
                  </a:lnTo>
                  <a:lnTo>
                    <a:pt x="14" y="62"/>
                  </a:lnTo>
                  <a:lnTo>
                    <a:pt x="14" y="60"/>
                  </a:lnTo>
                  <a:lnTo>
                    <a:pt x="14" y="60"/>
                  </a:lnTo>
                  <a:lnTo>
                    <a:pt x="12" y="56"/>
                  </a:lnTo>
                  <a:lnTo>
                    <a:pt x="12" y="54"/>
                  </a:lnTo>
                  <a:lnTo>
                    <a:pt x="12" y="54"/>
                  </a:lnTo>
                  <a:lnTo>
                    <a:pt x="12" y="54"/>
                  </a:lnTo>
                  <a:lnTo>
                    <a:pt x="12" y="52"/>
                  </a:lnTo>
                  <a:lnTo>
                    <a:pt x="10" y="52"/>
                  </a:lnTo>
                  <a:lnTo>
                    <a:pt x="10" y="54"/>
                  </a:lnTo>
                  <a:lnTo>
                    <a:pt x="10" y="54"/>
                  </a:lnTo>
                  <a:lnTo>
                    <a:pt x="8" y="52"/>
                  </a:lnTo>
                  <a:lnTo>
                    <a:pt x="6" y="52"/>
                  </a:lnTo>
                  <a:lnTo>
                    <a:pt x="6" y="52"/>
                  </a:lnTo>
                  <a:lnTo>
                    <a:pt x="6" y="52"/>
                  </a:lnTo>
                  <a:lnTo>
                    <a:pt x="4" y="52"/>
                  </a:lnTo>
                  <a:lnTo>
                    <a:pt x="4" y="52"/>
                  </a:lnTo>
                  <a:lnTo>
                    <a:pt x="4" y="52"/>
                  </a:lnTo>
                  <a:lnTo>
                    <a:pt x="4" y="50"/>
                  </a:lnTo>
                  <a:lnTo>
                    <a:pt x="6" y="50"/>
                  </a:lnTo>
                  <a:lnTo>
                    <a:pt x="6" y="50"/>
                  </a:lnTo>
                  <a:lnTo>
                    <a:pt x="6" y="50"/>
                  </a:lnTo>
                  <a:lnTo>
                    <a:pt x="6" y="48"/>
                  </a:lnTo>
                  <a:lnTo>
                    <a:pt x="4" y="48"/>
                  </a:lnTo>
                  <a:lnTo>
                    <a:pt x="4" y="48"/>
                  </a:lnTo>
                  <a:lnTo>
                    <a:pt x="4" y="46"/>
                  </a:lnTo>
                  <a:lnTo>
                    <a:pt x="4" y="46"/>
                  </a:lnTo>
                  <a:lnTo>
                    <a:pt x="4" y="46"/>
                  </a:lnTo>
                  <a:lnTo>
                    <a:pt x="6" y="46"/>
                  </a:lnTo>
                  <a:lnTo>
                    <a:pt x="6" y="46"/>
                  </a:lnTo>
                  <a:lnTo>
                    <a:pt x="6" y="46"/>
                  </a:lnTo>
                  <a:lnTo>
                    <a:pt x="6" y="46"/>
                  </a:lnTo>
                  <a:lnTo>
                    <a:pt x="8" y="44"/>
                  </a:lnTo>
                  <a:lnTo>
                    <a:pt x="8" y="41"/>
                  </a:lnTo>
                  <a:lnTo>
                    <a:pt x="8" y="35"/>
                  </a:lnTo>
                  <a:lnTo>
                    <a:pt x="6" y="35"/>
                  </a:lnTo>
                  <a:lnTo>
                    <a:pt x="6" y="35"/>
                  </a:lnTo>
                  <a:lnTo>
                    <a:pt x="6" y="33"/>
                  </a:lnTo>
                  <a:lnTo>
                    <a:pt x="4" y="33"/>
                  </a:lnTo>
                  <a:lnTo>
                    <a:pt x="4" y="31"/>
                  </a:lnTo>
                  <a:lnTo>
                    <a:pt x="2" y="31"/>
                  </a:lnTo>
                  <a:lnTo>
                    <a:pt x="2" y="29"/>
                  </a:lnTo>
                  <a:lnTo>
                    <a:pt x="2" y="29"/>
                  </a:lnTo>
                  <a:lnTo>
                    <a:pt x="2" y="27"/>
                  </a:lnTo>
                  <a:lnTo>
                    <a:pt x="2" y="27"/>
                  </a:lnTo>
                  <a:lnTo>
                    <a:pt x="2" y="25"/>
                  </a:lnTo>
                  <a:lnTo>
                    <a:pt x="2" y="25"/>
                  </a:lnTo>
                  <a:lnTo>
                    <a:pt x="2" y="25"/>
                  </a:lnTo>
                  <a:lnTo>
                    <a:pt x="2" y="23"/>
                  </a:lnTo>
                  <a:lnTo>
                    <a:pt x="2" y="23"/>
                  </a:lnTo>
                  <a:lnTo>
                    <a:pt x="14" y="23"/>
                  </a:lnTo>
                  <a:lnTo>
                    <a:pt x="39" y="23"/>
                  </a:lnTo>
                  <a:lnTo>
                    <a:pt x="65" y="21"/>
                  </a:lnTo>
                  <a:lnTo>
                    <a:pt x="92" y="21"/>
                  </a:lnTo>
                  <a:lnTo>
                    <a:pt x="119" y="19"/>
                  </a:lnTo>
                  <a:lnTo>
                    <a:pt x="143" y="17"/>
                  </a:lnTo>
                  <a:lnTo>
                    <a:pt x="170" y="17"/>
                  </a:lnTo>
                  <a:lnTo>
                    <a:pt x="196" y="15"/>
                  </a:lnTo>
                  <a:lnTo>
                    <a:pt x="223" y="13"/>
                  </a:lnTo>
                  <a:lnTo>
                    <a:pt x="248" y="13"/>
                  </a:lnTo>
                  <a:lnTo>
                    <a:pt x="274" y="11"/>
                  </a:lnTo>
                  <a:lnTo>
                    <a:pt x="301" y="9"/>
                  </a:lnTo>
                  <a:lnTo>
                    <a:pt x="328" y="7"/>
                  </a:lnTo>
                  <a:lnTo>
                    <a:pt x="352" y="5"/>
                  </a:lnTo>
                  <a:lnTo>
                    <a:pt x="379" y="5"/>
                  </a:lnTo>
                  <a:lnTo>
                    <a:pt x="405" y="3"/>
                  </a:lnTo>
                  <a:lnTo>
                    <a:pt x="432" y="0"/>
                  </a:lnTo>
                  <a:lnTo>
                    <a:pt x="432" y="0"/>
                  </a:lnTo>
                  <a:lnTo>
                    <a:pt x="432" y="0"/>
                  </a:lnTo>
                  <a:lnTo>
                    <a:pt x="432" y="3"/>
                  </a:lnTo>
                  <a:lnTo>
                    <a:pt x="432" y="5"/>
                  </a:lnTo>
                  <a:lnTo>
                    <a:pt x="432" y="5"/>
                  </a:lnTo>
                  <a:lnTo>
                    <a:pt x="434" y="7"/>
                  </a:lnTo>
                  <a:lnTo>
                    <a:pt x="434" y="9"/>
                  </a:lnTo>
                  <a:lnTo>
                    <a:pt x="434" y="9"/>
                  </a:lnTo>
                  <a:lnTo>
                    <a:pt x="434" y="13"/>
                  </a:lnTo>
                  <a:lnTo>
                    <a:pt x="436" y="13"/>
                  </a:lnTo>
                  <a:lnTo>
                    <a:pt x="436" y="13"/>
                  </a:lnTo>
                  <a:lnTo>
                    <a:pt x="444" y="15"/>
                  </a:lnTo>
                  <a:lnTo>
                    <a:pt x="446" y="17"/>
                  </a:lnTo>
                  <a:lnTo>
                    <a:pt x="446" y="21"/>
                  </a:lnTo>
                  <a:lnTo>
                    <a:pt x="444" y="25"/>
                  </a:lnTo>
                  <a:lnTo>
                    <a:pt x="442" y="31"/>
                  </a:lnTo>
                  <a:lnTo>
                    <a:pt x="440" y="35"/>
                  </a:lnTo>
                  <a:lnTo>
                    <a:pt x="442" y="41"/>
                  </a:lnTo>
                  <a:lnTo>
                    <a:pt x="442" y="46"/>
                  </a:lnTo>
                  <a:lnTo>
                    <a:pt x="442" y="50"/>
                  </a:lnTo>
                  <a:lnTo>
                    <a:pt x="442" y="52"/>
                  </a:lnTo>
                  <a:lnTo>
                    <a:pt x="444" y="52"/>
                  </a:lnTo>
                  <a:lnTo>
                    <a:pt x="444" y="58"/>
                  </a:lnTo>
                  <a:lnTo>
                    <a:pt x="444" y="60"/>
                  </a:lnTo>
                  <a:lnTo>
                    <a:pt x="446" y="60"/>
                  </a:lnTo>
                  <a:lnTo>
                    <a:pt x="448" y="64"/>
                  </a:lnTo>
                  <a:lnTo>
                    <a:pt x="448" y="64"/>
                  </a:lnTo>
                  <a:lnTo>
                    <a:pt x="450" y="66"/>
                  </a:lnTo>
                  <a:lnTo>
                    <a:pt x="450" y="72"/>
                  </a:lnTo>
                  <a:lnTo>
                    <a:pt x="450" y="72"/>
                  </a:lnTo>
                  <a:lnTo>
                    <a:pt x="454" y="78"/>
                  </a:lnTo>
                  <a:lnTo>
                    <a:pt x="454" y="80"/>
                  </a:lnTo>
                  <a:lnTo>
                    <a:pt x="457" y="80"/>
                  </a:lnTo>
                  <a:lnTo>
                    <a:pt x="461" y="82"/>
                  </a:lnTo>
                  <a:lnTo>
                    <a:pt x="475" y="82"/>
                  </a:lnTo>
                  <a:lnTo>
                    <a:pt x="479" y="85"/>
                  </a:lnTo>
                  <a:lnTo>
                    <a:pt x="481" y="85"/>
                  </a:lnTo>
                  <a:lnTo>
                    <a:pt x="483" y="85"/>
                  </a:lnTo>
                  <a:lnTo>
                    <a:pt x="483" y="87"/>
                  </a:lnTo>
                  <a:lnTo>
                    <a:pt x="485" y="91"/>
                  </a:lnTo>
                  <a:lnTo>
                    <a:pt x="487" y="93"/>
                  </a:lnTo>
                  <a:lnTo>
                    <a:pt x="489" y="95"/>
                  </a:lnTo>
                  <a:lnTo>
                    <a:pt x="489" y="97"/>
                  </a:lnTo>
                  <a:lnTo>
                    <a:pt x="489" y="97"/>
                  </a:lnTo>
                  <a:lnTo>
                    <a:pt x="489" y="99"/>
                  </a:lnTo>
                  <a:lnTo>
                    <a:pt x="489" y="99"/>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IA</a:t>
              </a:r>
            </a:p>
          </p:txBody>
        </p:sp>
        <p:sp>
          <p:nvSpPr>
            <p:cNvPr id="43" name="Freeform 44">
              <a:extLst>
                <a:ext uri="{FF2B5EF4-FFF2-40B4-BE49-F238E27FC236}">
                  <a16:creationId xmlns:a16="http://schemas.microsoft.com/office/drawing/2014/main" id="{875F48EC-55C9-47F9-8284-A127862C515A}"/>
                </a:ext>
              </a:extLst>
            </p:cNvPr>
            <p:cNvSpPr>
              <a:spLocks noEditPoints="1"/>
            </p:cNvSpPr>
            <p:nvPr/>
          </p:nvSpPr>
          <p:spPr bwMode="auto">
            <a:xfrm>
              <a:off x="2368" y="2847"/>
              <a:ext cx="645" cy="391"/>
            </a:xfrm>
            <a:custGeom>
              <a:avLst/>
              <a:gdLst>
                <a:gd name="T0" fmla="*/ 485 w 645"/>
                <a:gd name="T1" fmla="*/ 161 h 391"/>
                <a:gd name="T2" fmla="*/ 471 w 645"/>
                <a:gd name="T3" fmla="*/ 153 h 391"/>
                <a:gd name="T4" fmla="*/ 457 w 645"/>
                <a:gd name="T5" fmla="*/ 155 h 391"/>
                <a:gd name="T6" fmla="*/ 438 w 645"/>
                <a:gd name="T7" fmla="*/ 147 h 391"/>
                <a:gd name="T8" fmla="*/ 426 w 645"/>
                <a:gd name="T9" fmla="*/ 143 h 391"/>
                <a:gd name="T10" fmla="*/ 426 w 645"/>
                <a:gd name="T11" fmla="*/ 168 h 391"/>
                <a:gd name="T12" fmla="*/ 440 w 645"/>
                <a:gd name="T13" fmla="*/ 170 h 391"/>
                <a:gd name="T14" fmla="*/ 448 w 645"/>
                <a:gd name="T15" fmla="*/ 190 h 391"/>
                <a:gd name="T16" fmla="*/ 469 w 645"/>
                <a:gd name="T17" fmla="*/ 194 h 391"/>
                <a:gd name="T18" fmla="*/ 502 w 645"/>
                <a:gd name="T19" fmla="*/ 180 h 391"/>
                <a:gd name="T20" fmla="*/ 422 w 645"/>
                <a:gd name="T21" fmla="*/ 204 h 391"/>
                <a:gd name="T22" fmla="*/ 635 w 645"/>
                <a:gd name="T23" fmla="*/ 313 h 391"/>
                <a:gd name="T24" fmla="*/ 612 w 645"/>
                <a:gd name="T25" fmla="*/ 295 h 391"/>
                <a:gd name="T26" fmla="*/ 561 w 645"/>
                <a:gd name="T27" fmla="*/ 252 h 391"/>
                <a:gd name="T28" fmla="*/ 545 w 645"/>
                <a:gd name="T29" fmla="*/ 245 h 391"/>
                <a:gd name="T30" fmla="*/ 522 w 645"/>
                <a:gd name="T31" fmla="*/ 233 h 391"/>
                <a:gd name="T32" fmla="*/ 524 w 645"/>
                <a:gd name="T33" fmla="*/ 262 h 391"/>
                <a:gd name="T34" fmla="*/ 504 w 645"/>
                <a:gd name="T35" fmla="*/ 284 h 391"/>
                <a:gd name="T36" fmla="*/ 506 w 645"/>
                <a:gd name="T37" fmla="*/ 309 h 391"/>
                <a:gd name="T38" fmla="*/ 512 w 645"/>
                <a:gd name="T39" fmla="*/ 325 h 391"/>
                <a:gd name="T40" fmla="*/ 514 w 645"/>
                <a:gd name="T41" fmla="*/ 370 h 391"/>
                <a:gd name="T42" fmla="*/ 526 w 645"/>
                <a:gd name="T43" fmla="*/ 381 h 391"/>
                <a:gd name="T44" fmla="*/ 547 w 645"/>
                <a:gd name="T45" fmla="*/ 387 h 391"/>
                <a:gd name="T46" fmla="*/ 575 w 645"/>
                <a:gd name="T47" fmla="*/ 358 h 391"/>
                <a:gd name="T48" fmla="*/ 608 w 645"/>
                <a:gd name="T49" fmla="*/ 348 h 391"/>
                <a:gd name="T50" fmla="*/ 643 w 645"/>
                <a:gd name="T51" fmla="*/ 323 h 391"/>
                <a:gd name="T52" fmla="*/ 410 w 645"/>
                <a:gd name="T53" fmla="*/ 127 h 391"/>
                <a:gd name="T54" fmla="*/ 389 w 645"/>
                <a:gd name="T55" fmla="*/ 123 h 391"/>
                <a:gd name="T56" fmla="*/ 362 w 645"/>
                <a:gd name="T57" fmla="*/ 123 h 391"/>
                <a:gd name="T58" fmla="*/ 354 w 645"/>
                <a:gd name="T59" fmla="*/ 123 h 391"/>
                <a:gd name="T60" fmla="*/ 354 w 645"/>
                <a:gd name="T61" fmla="*/ 137 h 391"/>
                <a:gd name="T62" fmla="*/ 403 w 645"/>
                <a:gd name="T63" fmla="*/ 139 h 391"/>
                <a:gd name="T64" fmla="*/ 111 w 645"/>
                <a:gd name="T65" fmla="*/ 8 h 391"/>
                <a:gd name="T66" fmla="*/ 98 w 645"/>
                <a:gd name="T67" fmla="*/ 2 h 391"/>
                <a:gd name="T68" fmla="*/ 72 w 645"/>
                <a:gd name="T69" fmla="*/ 6 h 391"/>
                <a:gd name="T70" fmla="*/ 53 w 645"/>
                <a:gd name="T71" fmla="*/ 22 h 391"/>
                <a:gd name="T72" fmla="*/ 68 w 645"/>
                <a:gd name="T73" fmla="*/ 34 h 391"/>
                <a:gd name="T74" fmla="*/ 94 w 645"/>
                <a:gd name="T75" fmla="*/ 45 h 391"/>
                <a:gd name="T76" fmla="*/ 108 w 645"/>
                <a:gd name="T77" fmla="*/ 26 h 391"/>
                <a:gd name="T78" fmla="*/ 12 w 645"/>
                <a:gd name="T79" fmla="*/ 32 h 391"/>
                <a:gd name="T80" fmla="*/ 4 w 645"/>
                <a:gd name="T81" fmla="*/ 53 h 391"/>
                <a:gd name="T82" fmla="*/ 16 w 645"/>
                <a:gd name="T83" fmla="*/ 41 h 391"/>
                <a:gd name="T84" fmla="*/ 301 w 645"/>
                <a:gd name="T85" fmla="*/ 104 h 391"/>
                <a:gd name="T86" fmla="*/ 293 w 645"/>
                <a:gd name="T87" fmla="*/ 92 h 391"/>
                <a:gd name="T88" fmla="*/ 285 w 645"/>
                <a:gd name="T89" fmla="*/ 90 h 391"/>
                <a:gd name="T90" fmla="*/ 278 w 645"/>
                <a:gd name="T91" fmla="*/ 75 h 391"/>
                <a:gd name="T92" fmla="*/ 268 w 645"/>
                <a:gd name="T93" fmla="*/ 63 h 391"/>
                <a:gd name="T94" fmla="*/ 252 w 645"/>
                <a:gd name="T95" fmla="*/ 75 h 391"/>
                <a:gd name="T96" fmla="*/ 233 w 645"/>
                <a:gd name="T97" fmla="*/ 79 h 391"/>
                <a:gd name="T98" fmla="*/ 246 w 645"/>
                <a:gd name="T99" fmla="*/ 100 h 391"/>
                <a:gd name="T100" fmla="*/ 256 w 645"/>
                <a:gd name="T101" fmla="*/ 112 h 391"/>
                <a:gd name="T102" fmla="*/ 264 w 645"/>
                <a:gd name="T103" fmla="*/ 102 h 391"/>
                <a:gd name="T104" fmla="*/ 272 w 645"/>
                <a:gd name="T105" fmla="*/ 102 h 391"/>
                <a:gd name="T106" fmla="*/ 278 w 645"/>
                <a:gd name="T107" fmla="*/ 108 h 391"/>
                <a:gd name="T108" fmla="*/ 293 w 645"/>
                <a:gd name="T109" fmla="*/ 114 h 391"/>
                <a:gd name="T110" fmla="*/ 401 w 645"/>
                <a:gd name="T111" fmla="*/ 161 h 391"/>
                <a:gd name="T112" fmla="*/ 385 w 645"/>
                <a:gd name="T113" fmla="*/ 170 h 391"/>
                <a:gd name="T114" fmla="*/ 407 w 645"/>
                <a:gd name="T115" fmla="*/ 1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5" h="391">
                  <a:moveTo>
                    <a:pt x="502" y="180"/>
                  </a:moveTo>
                  <a:lnTo>
                    <a:pt x="504" y="174"/>
                  </a:lnTo>
                  <a:lnTo>
                    <a:pt x="502" y="170"/>
                  </a:lnTo>
                  <a:lnTo>
                    <a:pt x="496" y="168"/>
                  </a:lnTo>
                  <a:lnTo>
                    <a:pt x="494" y="166"/>
                  </a:lnTo>
                  <a:lnTo>
                    <a:pt x="487" y="166"/>
                  </a:lnTo>
                  <a:lnTo>
                    <a:pt x="487" y="164"/>
                  </a:lnTo>
                  <a:lnTo>
                    <a:pt x="485" y="161"/>
                  </a:lnTo>
                  <a:lnTo>
                    <a:pt x="485" y="161"/>
                  </a:lnTo>
                  <a:lnTo>
                    <a:pt x="481" y="159"/>
                  </a:lnTo>
                  <a:lnTo>
                    <a:pt x="479" y="159"/>
                  </a:lnTo>
                  <a:lnTo>
                    <a:pt x="477" y="157"/>
                  </a:lnTo>
                  <a:lnTo>
                    <a:pt x="477" y="157"/>
                  </a:lnTo>
                  <a:lnTo>
                    <a:pt x="475" y="155"/>
                  </a:lnTo>
                  <a:lnTo>
                    <a:pt x="473" y="153"/>
                  </a:lnTo>
                  <a:lnTo>
                    <a:pt x="471" y="155"/>
                  </a:lnTo>
                  <a:lnTo>
                    <a:pt x="471" y="153"/>
                  </a:lnTo>
                  <a:lnTo>
                    <a:pt x="471" y="153"/>
                  </a:lnTo>
                  <a:lnTo>
                    <a:pt x="471" y="153"/>
                  </a:lnTo>
                  <a:lnTo>
                    <a:pt x="471" y="153"/>
                  </a:lnTo>
                  <a:lnTo>
                    <a:pt x="469" y="153"/>
                  </a:lnTo>
                  <a:lnTo>
                    <a:pt x="467" y="153"/>
                  </a:lnTo>
                  <a:lnTo>
                    <a:pt x="465" y="153"/>
                  </a:lnTo>
                  <a:lnTo>
                    <a:pt x="463" y="153"/>
                  </a:lnTo>
                  <a:lnTo>
                    <a:pt x="461" y="153"/>
                  </a:lnTo>
                  <a:lnTo>
                    <a:pt x="457" y="155"/>
                  </a:lnTo>
                  <a:lnTo>
                    <a:pt x="457" y="155"/>
                  </a:lnTo>
                  <a:lnTo>
                    <a:pt x="453" y="157"/>
                  </a:lnTo>
                  <a:lnTo>
                    <a:pt x="451" y="157"/>
                  </a:lnTo>
                  <a:lnTo>
                    <a:pt x="448" y="157"/>
                  </a:lnTo>
                  <a:lnTo>
                    <a:pt x="446" y="157"/>
                  </a:lnTo>
                  <a:lnTo>
                    <a:pt x="446" y="159"/>
                  </a:lnTo>
                  <a:lnTo>
                    <a:pt x="444" y="157"/>
                  </a:lnTo>
                  <a:lnTo>
                    <a:pt x="440" y="149"/>
                  </a:lnTo>
                  <a:lnTo>
                    <a:pt x="440" y="149"/>
                  </a:lnTo>
                  <a:lnTo>
                    <a:pt x="438" y="147"/>
                  </a:lnTo>
                  <a:lnTo>
                    <a:pt x="434" y="143"/>
                  </a:lnTo>
                  <a:lnTo>
                    <a:pt x="432" y="143"/>
                  </a:lnTo>
                  <a:lnTo>
                    <a:pt x="432" y="141"/>
                  </a:lnTo>
                  <a:lnTo>
                    <a:pt x="430" y="141"/>
                  </a:lnTo>
                  <a:lnTo>
                    <a:pt x="430" y="141"/>
                  </a:lnTo>
                  <a:lnTo>
                    <a:pt x="430" y="143"/>
                  </a:lnTo>
                  <a:lnTo>
                    <a:pt x="428" y="143"/>
                  </a:lnTo>
                  <a:lnTo>
                    <a:pt x="428" y="143"/>
                  </a:lnTo>
                  <a:lnTo>
                    <a:pt x="426" y="143"/>
                  </a:lnTo>
                  <a:lnTo>
                    <a:pt x="426" y="143"/>
                  </a:lnTo>
                  <a:lnTo>
                    <a:pt x="426" y="145"/>
                  </a:lnTo>
                  <a:lnTo>
                    <a:pt x="426" y="145"/>
                  </a:lnTo>
                  <a:lnTo>
                    <a:pt x="426" y="145"/>
                  </a:lnTo>
                  <a:lnTo>
                    <a:pt x="424" y="145"/>
                  </a:lnTo>
                  <a:lnTo>
                    <a:pt x="424" y="145"/>
                  </a:lnTo>
                  <a:lnTo>
                    <a:pt x="422" y="147"/>
                  </a:lnTo>
                  <a:lnTo>
                    <a:pt x="418" y="155"/>
                  </a:lnTo>
                  <a:lnTo>
                    <a:pt x="426" y="168"/>
                  </a:lnTo>
                  <a:lnTo>
                    <a:pt x="426" y="168"/>
                  </a:lnTo>
                  <a:lnTo>
                    <a:pt x="428" y="168"/>
                  </a:lnTo>
                  <a:lnTo>
                    <a:pt x="430" y="168"/>
                  </a:lnTo>
                  <a:lnTo>
                    <a:pt x="432" y="170"/>
                  </a:lnTo>
                  <a:lnTo>
                    <a:pt x="436" y="172"/>
                  </a:lnTo>
                  <a:lnTo>
                    <a:pt x="438" y="172"/>
                  </a:lnTo>
                  <a:lnTo>
                    <a:pt x="438" y="172"/>
                  </a:lnTo>
                  <a:lnTo>
                    <a:pt x="440" y="172"/>
                  </a:lnTo>
                  <a:lnTo>
                    <a:pt x="440" y="170"/>
                  </a:lnTo>
                  <a:lnTo>
                    <a:pt x="444" y="170"/>
                  </a:lnTo>
                  <a:lnTo>
                    <a:pt x="444" y="172"/>
                  </a:lnTo>
                  <a:lnTo>
                    <a:pt x="446" y="172"/>
                  </a:lnTo>
                  <a:lnTo>
                    <a:pt x="446" y="174"/>
                  </a:lnTo>
                  <a:lnTo>
                    <a:pt x="446" y="176"/>
                  </a:lnTo>
                  <a:lnTo>
                    <a:pt x="446" y="176"/>
                  </a:lnTo>
                  <a:lnTo>
                    <a:pt x="448" y="178"/>
                  </a:lnTo>
                  <a:lnTo>
                    <a:pt x="448" y="180"/>
                  </a:lnTo>
                  <a:lnTo>
                    <a:pt x="448" y="190"/>
                  </a:lnTo>
                  <a:lnTo>
                    <a:pt x="451" y="194"/>
                  </a:lnTo>
                  <a:lnTo>
                    <a:pt x="453" y="196"/>
                  </a:lnTo>
                  <a:lnTo>
                    <a:pt x="459" y="196"/>
                  </a:lnTo>
                  <a:lnTo>
                    <a:pt x="461" y="194"/>
                  </a:lnTo>
                  <a:lnTo>
                    <a:pt x="463" y="194"/>
                  </a:lnTo>
                  <a:lnTo>
                    <a:pt x="463" y="194"/>
                  </a:lnTo>
                  <a:lnTo>
                    <a:pt x="463" y="194"/>
                  </a:lnTo>
                  <a:lnTo>
                    <a:pt x="465" y="194"/>
                  </a:lnTo>
                  <a:lnTo>
                    <a:pt x="469" y="194"/>
                  </a:lnTo>
                  <a:lnTo>
                    <a:pt x="475" y="190"/>
                  </a:lnTo>
                  <a:lnTo>
                    <a:pt x="477" y="190"/>
                  </a:lnTo>
                  <a:lnTo>
                    <a:pt x="481" y="190"/>
                  </a:lnTo>
                  <a:lnTo>
                    <a:pt x="483" y="190"/>
                  </a:lnTo>
                  <a:lnTo>
                    <a:pt x="485" y="190"/>
                  </a:lnTo>
                  <a:lnTo>
                    <a:pt x="487" y="190"/>
                  </a:lnTo>
                  <a:lnTo>
                    <a:pt x="496" y="186"/>
                  </a:lnTo>
                  <a:lnTo>
                    <a:pt x="500" y="184"/>
                  </a:lnTo>
                  <a:lnTo>
                    <a:pt x="502" y="180"/>
                  </a:lnTo>
                  <a:close/>
                  <a:moveTo>
                    <a:pt x="436" y="194"/>
                  </a:moveTo>
                  <a:lnTo>
                    <a:pt x="434" y="192"/>
                  </a:lnTo>
                  <a:lnTo>
                    <a:pt x="432" y="194"/>
                  </a:lnTo>
                  <a:lnTo>
                    <a:pt x="430" y="194"/>
                  </a:lnTo>
                  <a:lnTo>
                    <a:pt x="426" y="196"/>
                  </a:lnTo>
                  <a:lnTo>
                    <a:pt x="422" y="198"/>
                  </a:lnTo>
                  <a:lnTo>
                    <a:pt x="420" y="200"/>
                  </a:lnTo>
                  <a:lnTo>
                    <a:pt x="420" y="202"/>
                  </a:lnTo>
                  <a:lnTo>
                    <a:pt x="422" y="204"/>
                  </a:lnTo>
                  <a:lnTo>
                    <a:pt x="424" y="204"/>
                  </a:lnTo>
                  <a:lnTo>
                    <a:pt x="428" y="202"/>
                  </a:lnTo>
                  <a:lnTo>
                    <a:pt x="428" y="202"/>
                  </a:lnTo>
                  <a:lnTo>
                    <a:pt x="434" y="202"/>
                  </a:lnTo>
                  <a:lnTo>
                    <a:pt x="436" y="202"/>
                  </a:lnTo>
                  <a:lnTo>
                    <a:pt x="438" y="200"/>
                  </a:lnTo>
                  <a:lnTo>
                    <a:pt x="436" y="200"/>
                  </a:lnTo>
                  <a:lnTo>
                    <a:pt x="436" y="194"/>
                  </a:lnTo>
                  <a:close/>
                  <a:moveTo>
                    <a:pt x="635" y="313"/>
                  </a:moveTo>
                  <a:lnTo>
                    <a:pt x="629" y="311"/>
                  </a:lnTo>
                  <a:lnTo>
                    <a:pt x="625" y="307"/>
                  </a:lnTo>
                  <a:lnTo>
                    <a:pt x="625" y="305"/>
                  </a:lnTo>
                  <a:lnTo>
                    <a:pt x="623" y="299"/>
                  </a:lnTo>
                  <a:lnTo>
                    <a:pt x="623" y="297"/>
                  </a:lnTo>
                  <a:lnTo>
                    <a:pt x="620" y="295"/>
                  </a:lnTo>
                  <a:lnTo>
                    <a:pt x="618" y="295"/>
                  </a:lnTo>
                  <a:lnTo>
                    <a:pt x="612" y="297"/>
                  </a:lnTo>
                  <a:lnTo>
                    <a:pt x="612" y="295"/>
                  </a:lnTo>
                  <a:lnTo>
                    <a:pt x="610" y="293"/>
                  </a:lnTo>
                  <a:lnTo>
                    <a:pt x="610" y="284"/>
                  </a:lnTo>
                  <a:lnTo>
                    <a:pt x="610" y="280"/>
                  </a:lnTo>
                  <a:lnTo>
                    <a:pt x="610" y="278"/>
                  </a:lnTo>
                  <a:lnTo>
                    <a:pt x="600" y="268"/>
                  </a:lnTo>
                  <a:lnTo>
                    <a:pt x="596" y="266"/>
                  </a:lnTo>
                  <a:lnTo>
                    <a:pt x="580" y="258"/>
                  </a:lnTo>
                  <a:lnTo>
                    <a:pt x="567" y="254"/>
                  </a:lnTo>
                  <a:lnTo>
                    <a:pt x="561" y="252"/>
                  </a:lnTo>
                  <a:lnTo>
                    <a:pt x="557" y="250"/>
                  </a:lnTo>
                  <a:lnTo>
                    <a:pt x="555" y="248"/>
                  </a:lnTo>
                  <a:lnTo>
                    <a:pt x="555" y="250"/>
                  </a:lnTo>
                  <a:lnTo>
                    <a:pt x="553" y="250"/>
                  </a:lnTo>
                  <a:lnTo>
                    <a:pt x="551" y="250"/>
                  </a:lnTo>
                  <a:lnTo>
                    <a:pt x="551" y="250"/>
                  </a:lnTo>
                  <a:lnTo>
                    <a:pt x="549" y="248"/>
                  </a:lnTo>
                  <a:lnTo>
                    <a:pt x="547" y="248"/>
                  </a:lnTo>
                  <a:lnTo>
                    <a:pt x="545" y="245"/>
                  </a:lnTo>
                  <a:lnTo>
                    <a:pt x="543" y="243"/>
                  </a:lnTo>
                  <a:lnTo>
                    <a:pt x="534" y="241"/>
                  </a:lnTo>
                  <a:lnTo>
                    <a:pt x="534" y="239"/>
                  </a:lnTo>
                  <a:lnTo>
                    <a:pt x="534" y="239"/>
                  </a:lnTo>
                  <a:lnTo>
                    <a:pt x="534" y="237"/>
                  </a:lnTo>
                  <a:lnTo>
                    <a:pt x="534" y="237"/>
                  </a:lnTo>
                  <a:lnTo>
                    <a:pt x="532" y="237"/>
                  </a:lnTo>
                  <a:lnTo>
                    <a:pt x="530" y="235"/>
                  </a:lnTo>
                  <a:lnTo>
                    <a:pt x="522" y="233"/>
                  </a:lnTo>
                  <a:lnTo>
                    <a:pt x="518" y="233"/>
                  </a:lnTo>
                  <a:lnTo>
                    <a:pt x="516" y="235"/>
                  </a:lnTo>
                  <a:lnTo>
                    <a:pt x="514" y="239"/>
                  </a:lnTo>
                  <a:lnTo>
                    <a:pt x="514" y="243"/>
                  </a:lnTo>
                  <a:lnTo>
                    <a:pt x="514" y="248"/>
                  </a:lnTo>
                  <a:lnTo>
                    <a:pt x="516" y="252"/>
                  </a:lnTo>
                  <a:lnTo>
                    <a:pt x="522" y="260"/>
                  </a:lnTo>
                  <a:lnTo>
                    <a:pt x="524" y="260"/>
                  </a:lnTo>
                  <a:lnTo>
                    <a:pt x="524" y="262"/>
                  </a:lnTo>
                  <a:lnTo>
                    <a:pt x="524" y="264"/>
                  </a:lnTo>
                  <a:lnTo>
                    <a:pt x="524" y="266"/>
                  </a:lnTo>
                  <a:lnTo>
                    <a:pt x="520" y="268"/>
                  </a:lnTo>
                  <a:lnTo>
                    <a:pt x="518" y="268"/>
                  </a:lnTo>
                  <a:lnTo>
                    <a:pt x="514" y="276"/>
                  </a:lnTo>
                  <a:lnTo>
                    <a:pt x="514" y="276"/>
                  </a:lnTo>
                  <a:lnTo>
                    <a:pt x="510" y="280"/>
                  </a:lnTo>
                  <a:lnTo>
                    <a:pt x="506" y="282"/>
                  </a:lnTo>
                  <a:lnTo>
                    <a:pt x="504" y="284"/>
                  </a:lnTo>
                  <a:lnTo>
                    <a:pt x="504" y="286"/>
                  </a:lnTo>
                  <a:lnTo>
                    <a:pt x="502" y="286"/>
                  </a:lnTo>
                  <a:lnTo>
                    <a:pt x="500" y="289"/>
                  </a:lnTo>
                  <a:lnTo>
                    <a:pt x="498" y="291"/>
                  </a:lnTo>
                  <a:lnTo>
                    <a:pt x="496" y="295"/>
                  </a:lnTo>
                  <a:lnTo>
                    <a:pt x="498" y="299"/>
                  </a:lnTo>
                  <a:lnTo>
                    <a:pt x="500" y="303"/>
                  </a:lnTo>
                  <a:lnTo>
                    <a:pt x="502" y="305"/>
                  </a:lnTo>
                  <a:lnTo>
                    <a:pt x="506" y="309"/>
                  </a:lnTo>
                  <a:lnTo>
                    <a:pt x="506" y="313"/>
                  </a:lnTo>
                  <a:lnTo>
                    <a:pt x="506" y="315"/>
                  </a:lnTo>
                  <a:lnTo>
                    <a:pt x="508" y="317"/>
                  </a:lnTo>
                  <a:lnTo>
                    <a:pt x="508" y="319"/>
                  </a:lnTo>
                  <a:lnTo>
                    <a:pt x="508" y="321"/>
                  </a:lnTo>
                  <a:lnTo>
                    <a:pt x="510" y="325"/>
                  </a:lnTo>
                  <a:lnTo>
                    <a:pt x="510" y="325"/>
                  </a:lnTo>
                  <a:lnTo>
                    <a:pt x="512" y="325"/>
                  </a:lnTo>
                  <a:lnTo>
                    <a:pt x="512" y="325"/>
                  </a:lnTo>
                  <a:lnTo>
                    <a:pt x="512" y="325"/>
                  </a:lnTo>
                  <a:lnTo>
                    <a:pt x="512" y="327"/>
                  </a:lnTo>
                  <a:lnTo>
                    <a:pt x="512" y="327"/>
                  </a:lnTo>
                  <a:lnTo>
                    <a:pt x="514" y="338"/>
                  </a:lnTo>
                  <a:lnTo>
                    <a:pt x="516" y="340"/>
                  </a:lnTo>
                  <a:lnTo>
                    <a:pt x="516" y="342"/>
                  </a:lnTo>
                  <a:lnTo>
                    <a:pt x="516" y="342"/>
                  </a:lnTo>
                  <a:lnTo>
                    <a:pt x="514" y="362"/>
                  </a:lnTo>
                  <a:lnTo>
                    <a:pt x="514" y="370"/>
                  </a:lnTo>
                  <a:lnTo>
                    <a:pt x="514" y="375"/>
                  </a:lnTo>
                  <a:lnTo>
                    <a:pt x="516" y="375"/>
                  </a:lnTo>
                  <a:lnTo>
                    <a:pt x="516" y="375"/>
                  </a:lnTo>
                  <a:lnTo>
                    <a:pt x="516" y="377"/>
                  </a:lnTo>
                  <a:lnTo>
                    <a:pt x="518" y="379"/>
                  </a:lnTo>
                  <a:lnTo>
                    <a:pt x="518" y="379"/>
                  </a:lnTo>
                  <a:lnTo>
                    <a:pt x="518" y="381"/>
                  </a:lnTo>
                  <a:lnTo>
                    <a:pt x="522" y="379"/>
                  </a:lnTo>
                  <a:lnTo>
                    <a:pt x="526" y="381"/>
                  </a:lnTo>
                  <a:lnTo>
                    <a:pt x="532" y="383"/>
                  </a:lnTo>
                  <a:lnTo>
                    <a:pt x="537" y="385"/>
                  </a:lnTo>
                  <a:lnTo>
                    <a:pt x="539" y="387"/>
                  </a:lnTo>
                  <a:lnTo>
                    <a:pt x="541" y="391"/>
                  </a:lnTo>
                  <a:lnTo>
                    <a:pt x="541" y="391"/>
                  </a:lnTo>
                  <a:lnTo>
                    <a:pt x="543" y="391"/>
                  </a:lnTo>
                  <a:lnTo>
                    <a:pt x="545" y="389"/>
                  </a:lnTo>
                  <a:lnTo>
                    <a:pt x="547" y="389"/>
                  </a:lnTo>
                  <a:lnTo>
                    <a:pt x="547" y="387"/>
                  </a:lnTo>
                  <a:lnTo>
                    <a:pt x="553" y="381"/>
                  </a:lnTo>
                  <a:lnTo>
                    <a:pt x="555" y="375"/>
                  </a:lnTo>
                  <a:lnTo>
                    <a:pt x="555" y="373"/>
                  </a:lnTo>
                  <a:lnTo>
                    <a:pt x="561" y="366"/>
                  </a:lnTo>
                  <a:lnTo>
                    <a:pt x="563" y="366"/>
                  </a:lnTo>
                  <a:lnTo>
                    <a:pt x="569" y="364"/>
                  </a:lnTo>
                  <a:lnTo>
                    <a:pt x="569" y="362"/>
                  </a:lnTo>
                  <a:lnTo>
                    <a:pt x="573" y="360"/>
                  </a:lnTo>
                  <a:lnTo>
                    <a:pt x="575" y="358"/>
                  </a:lnTo>
                  <a:lnTo>
                    <a:pt x="577" y="358"/>
                  </a:lnTo>
                  <a:lnTo>
                    <a:pt x="577" y="358"/>
                  </a:lnTo>
                  <a:lnTo>
                    <a:pt x="582" y="354"/>
                  </a:lnTo>
                  <a:lnTo>
                    <a:pt x="586" y="352"/>
                  </a:lnTo>
                  <a:lnTo>
                    <a:pt x="586" y="350"/>
                  </a:lnTo>
                  <a:lnTo>
                    <a:pt x="588" y="350"/>
                  </a:lnTo>
                  <a:lnTo>
                    <a:pt x="598" y="350"/>
                  </a:lnTo>
                  <a:lnTo>
                    <a:pt x="600" y="350"/>
                  </a:lnTo>
                  <a:lnTo>
                    <a:pt x="608" y="348"/>
                  </a:lnTo>
                  <a:lnTo>
                    <a:pt x="612" y="346"/>
                  </a:lnTo>
                  <a:lnTo>
                    <a:pt x="614" y="346"/>
                  </a:lnTo>
                  <a:lnTo>
                    <a:pt x="616" y="344"/>
                  </a:lnTo>
                  <a:lnTo>
                    <a:pt x="618" y="344"/>
                  </a:lnTo>
                  <a:lnTo>
                    <a:pt x="631" y="336"/>
                  </a:lnTo>
                  <a:lnTo>
                    <a:pt x="631" y="334"/>
                  </a:lnTo>
                  <a:lnTo>
                    <a:pt x="641" y="329"/>
                  </a:lnTo>
                  <a:lnTo>
                    <a:pt x="641" y="327"/>
                  </a:lnTo>
                  <a:lnTo>
                    <a:pt x="643" y="323"/>
                  </a:lnTo>
                  <a:lnTo>
                    <a:pt x="643" y="321"/>
                  </a:lnTo>
                  <a:lnTo>
                    <a:pt x="645" y="319"/>
                  </a:lnTo>
                  <a:lnTo>
                    <a:pt x="635" y="313"/>
                  </a:lnTo>
                  <a:close/>
                  <a:moveTo>
                    <a:pt x="418" y="127"/>
                  </a:moveTo>
                  <a:lnTo>
                    <a:pt x="414" y="127"/>
                  </a:lnTo>
                  <a:lnTo>
                    <a:pt x="412" y="127"/>
                  </a:lnTo>
                  <a:lnTo>
                    <a:pt x="412" y="127"/>
                  </a:lnTo>
                  <a:lnTo>
                    <a:pt x="410" y="127"/>
                  </a:lnTo>
                  <a:lnTo>
                    <a:pt x="410" y="127"/>
                  </a:lnTo>
                  <a:lnTo>
                    <a:pt x="410" y="127"/>
                  </a:lnTo>
                  <a:lnTo>
                    <a:pt x="407" y="127"/>
                  </a:lnTo>
                  <a:lnTo>
                    <a:pt x="407" y="127"/>
                  </a:lnTo>
                  <a:lnTo>
                    <a:pt x="405" y="127"/>
                  </a:lnTo>
                  <a:lnTo>
                    <a:pt x="405" y="127"/>
                  </a:lnTo>
                  <a:lnTo>
                    <a:pt x="397" y="127"/>
                  </a:lnTo>
                  <a:lnTo>
                    <a:pt x="395" y="127"/>
                  </a:lnTo>
                  <a:lnTo>
                    <a:pt x="393" y="127"/>
                  </a:lnTo>
                  <a:lnTo>
                    <a:pt x="389" y="123"/>
                  </a:lnTo>
                  <a:lnTo>
                    <a:pt x="387" y="123"/>
                  </a:lnTo>
                  <a:lnTo>
                    <a:pt x="387" y="123"/>
                  </a:lnTo>
                  <a:lnTo>
                    <a:pt x="387" y="125"/>
                  </a:lnTo>
                  <a:lnTo>
                    <a:pt x="387" y="125"/>
                  </a:lnTo>
                  <a:lnTo>
                    <a:pt x="385" y="125"/>
                  </a:lnTo>
                  <a:lnTo>
                    <a:pt x="381" y="125"/>
                  </a:lnTo>
                  <a:lnTo>
                    <a:pt x="379" y="123"/>
                  </a:lnTo>
                  <a:lnTo>
                    <a:pt x="362" y="123"/>
                  </a:lnTo>
                  <a:lnTo>
                    <a:pt x="362" y="123"/>
                  </a:lnTo>
                  <a:lnTo>
                    <a:pt x="360" y="120"/>
                  </a:lnTo>
                  <a:lnTo>
                    <a:pt x="358" y="120"/>
                  </a:lnTo>
                  <a:lnTo>
                    <a:pt x="358" y="120"/>
                  </a:lnTo>
                  <a:lnTo>
                    <a:pt x="356" y="120"/>
                  </a:lnTo>
                  <a:lnTo>
                    <a:pt x="356" y="120"/>
                  </a:lnTo>
                  <a:lnTo>
                    <a:pt x="354" y="120"/>
                  </a:lnTo>
                  <a:lnTo>
                    <a:pt x="354" y="120"/>
                  </a:lnTo>
                  <a:lnTo>
                    <a:pt x="354" y="123"/>
                  </a:lnTo>
                  <a:lnTo>
                    <a:pt x="354" y="123"/>
                  </a:lnTo>
                  <a:lnTo>
                    <a:pt x="354" y="125"/>
                  </a:lnTo>
                  <a:lnTo>
                    <a:pt x="350" y="127"/>
                  </a:lnTo>
                  <a:lnTo>
                    <a:pt x="350" y="129"/>
                  </a:lnTo>
                  <a:lnTo>
                    <a:pt x="348" y="131"/>
                  </a:lnTo>
                  <a:lnTo>
                    <a:pt x="348" y="133"/>
                  </a:lnTo>
                  <a:lnTo>
                    <a:pt x="348" y="135"/>
                  </a:lnTo>
                  <a:lnTo>
                    <a:pt x="350" y="135"/>
                  </a:lnTo>
                  <a:lnTo>
                    <a:pt x="352" y="137"/>
                  </a:lnTo>
                  <a:lnTo>
                    <a:pt x="354" y="137"/>
                  </a:lnTo>
                  <a:lnTo>
                    <a:pt x="356" y="135"/>
                  </a:lnTo>
                  <a:lnTo>
                    <a:pt x="358" y="135"/>
                  </a:lnTo>
                  <a:lnTo>
                    <a:pt x="367" y="135"/>
                  </a:lnTo>
                  <a:lnTo>
                    <a:pt x="377" y="135"/>
                  </a:lnTo>
                  <a:lnTo>
                    <a:pt x="379" y="135"/>
                  </a:lnTo>
                  <a:lnTo>
                    <a:pt x="389" y="139"/>
                  </a:lnTo>
                  <a:lnTo>
                    <a:pt x="395" y="141"/>
                  </a:lnTo>
                  <a:lnTo>
                    <a:pt x="399" y="141"/>
                  </a:lnTo>
                  <a:lnTo>
                    <a:pt x="403" y="139"/>
                  </a:lnTo>
                  <a:lnTo>
                    <a:pt x="407" y="139"/>
                  </a:lnTo>
                  <a:lnTo>
                    <a:pt x="414" y="135"/>
                  </a:lnTo>
                  <a:lnTo>
                    <a:pt x="416" y="133"/>
                  </a:lnTo>
                  <a:lnTo>
                    <a:pt x="418" y="127"/>
                  </a:lnTo>
                  <a:lnTo>
                    <a:pt x="418" y="127"/>
                  </a:lnTo>
                  <a:close/>
                  <a:moveTo>
                    <a:pt x="113" y="10"/>
                  </a:moveTo>
                  <a:lnTo>
                    <a:pt x="111" y="10"/>
                  </a:lnTo>
                  <a:lnTo>
                    <a:pt x="111" y="10"/>
                  </a:lnTo>
                  <a:lnTo>
                    <a:pt x="111" y="8"/>
                  </a:lnTo>
                  <a:lnTo>
                    <a:pt x="111" y="6"/>
                  </a:lnTo>
                  <a:lnTo>
                    <a:pt x="108" y="6"/>
                  </a:lnTo>
                  <a:lnTo>
                    <a:pt x="106" y="4"/>
                  </a:lnTo>
                  <a:lnTo>
                    <a:pt x="104" y="2"/>
                  </a:lnTo>
                  <a:lnTo>
                    <a:pt x="102" y="2"/>
                  </a:lnTo>
                  <a:lnTo>
                    <a:pt x="100" y="2"/>
                  </a:lnTo>
                  <a:lnTo>
                    <a:pt x="100" y="0"/>
                  </a:lnTo>
                  <a:lnTo>
                    <a:pt x="98" y="2"/>
                  </a:lnTo>
                  <a:lnTo>
                    <a:pt x="98" y="2"/>
                  </a:lnTo>
                  <a:lnTo>
                    <a:pt x="96" y="2"/>
                  </a:lnTo>
                  <a:lnTo>
                    <a:pt x="88" y="4"/>
                  </a:lnTo>
                  <a:lnTo>
                    <a:pt x="86" y="4"/>
                  </a:lnTo>
                  <a:lnTo>
                    <a:pt x="86" y="2"/>
                  </a:lnTo>
                  <a:lnTo>
                    <a:pt x="84" y="2"/>
                  </a:lnTo>
                  <a:lnTo>
                    <a:pt x="82" y="2"/>
                  </a:lnTo>
                  <a:lnTo>
                    <a:pt x="80" y="2"/>
                  </a:lnTo>
                  <a:lnTo>
                    <a:pt x="78" y="2"/>
                  </a:lnTo>
                  <a:lnTo>
                    <a:pt x="72" y="6"/>
                  </a:lnTo>
                  <a:lnTo>
                    <a:pt x="61" y="12"/>
                  </a:lnTo>
                  <a:lnTo>
                    <a:pt x="61" y="12"/>
                  </a:lnTo>
                  <a:lnTo>
                    <a:pt x="61" y="12"/>
                  </a:lnTo>
                  <a:lnTo>
                    <a:pt x="61" y="12"/>
                  </a:lnTo>
                  <a:lnTo>
                    <a:pt x="61" y="14"/>
                  </a:lnTo>
                  <a:lnTo>
                    <a:pt x="59" y="14"/>
                  </a:lnTo>
                  <a:lnTo>
                    <a:pt x="55" y="20"/>
                  </a:lnTo>
                  <a:lnTo>
                    <a:pt x="55" y="22"/>
                  </a:lnTo>
                  <a:lnTo>
                    <a:pt x="53" y="22"/>
                  </a:lnTo>
                  <a:lnTo>
                    <a:pt x="55" y="26"/>
                  </a:lnTo>
                  <a:lnTo>
                    <a:pt x="55" y="28"/>
                  </a:lnTo>
                  <a:lnTo>
                    <a:pt x="57" y="28"/>
                  </a:lnTo>
                  <a:lnTo>
                    <a:pt x="57" y="30"/>
                  </a:lnTo>
                  <a:lnTo>
                    <a:pt x="59" y="30"/>
                  </a:lnTo>
                  <a:lnTo>
                    <a:pt x="61" y="32"/>
                  </a:lnTo>
                  <a:lnTo>
                    <a:pt x="63" y="32"/>
                  </a:lnTo>
                  <a:lnTo>
                    <a:pt x="65" y="34"/>
                  </a:lnTo>
                  <a:lnTo>
                    <a:pt x="68" y="34"/>
                  </a:lnTo>
                  <a:lnTo>
                    <a:pt x="70" y="34"/>
                  </a:lnTo>
                  <a:lnTo>
                    <a:pt x="72" y="36"/>
                  </a:lnTo>
                  <a:lnTo>
                    <a:pt x="76" y="41"/>
                  </a:lnTo>
                  <a:lnTo>
                    <a:pt x="76" y="41"/>
                  </a:lnTo>
                  <a:lnTo>
                    <a:pt x="78" y="41"/>
                  </a:lnTo>
                  <a:lnTo>
                    <a:pt x="80" y="41"/>
                  </a:lnTo>
                  <a:lnTo>
                    <a:pt x="86" y="41"/>
                  </a:lnTo>
                  <a:lnTo>
                    <a:pt x="90" y="43"/>
                  </a:lnTo>
                  <a:lnTo>
                    <a:pt x="94" y="45"/>
                  </a:lnTo>
                  <a:lnTo>
                    <a:pt x="100" y="41"/>
                  </a:lnTo>
                  <a:lnTo>
                    <a:pt x="106" y="34"/>
                  </a:lnTo>
                  <a:lnTo>
                    <a:pt x="106" y="32"/>
                  </a:lnTo>
                  <a:lnTo>
                    <a:pt x="106" y="32"/>
                  </a:lnTo>
                  <a:lnTo>
                    <a:pt x="106" y="32"/>
                  </a:lnTo>
                  <a:lnTo>
                    <a:pt x="108" y="32"/>
                  </a:lnTo>
                  <a:lnTo>
                    <a:pt x="108" y="30"/>
                  </a:lnTo>
                  <a:lnTo>
                    <a:pt x="108" y="28"/>
                  </a:lnTo>
                  <a:lnTo>
                    <a:pt x="108" y="26"/>
                  </a:lnTo>
                  <a:lnTo>
                    <a:pt x="106" y="24"/>
                  </a:lnTo>
                  <a:lnTo>
                    <a:pt x="111" y="18"/>
                  </a:lnTo>
                  <a:lnTo>
                    <a:pt x="113" y="12"/>
                  </a:lnTo>
                  <a:lnTo>
                    <a:pt x="113" y="12"/>
                  </a:lnTo>
                  <a:lnTo>
                    <a:pt x="113" y="10"/>
                  </a:lnTo>
                  <a:close/>
                  <a:moveTo>
                    <a:pt x="18" y="26"/>
                  </a:moveTo>
                  <a:lnTo>
                    <a:pt x="16" y="28"/>
                  </a:lnTo>
                  <a:lnTo>
                    <a:pt x="16" y="28"/>
                  </a:lnTo>
                  <a:lnTo>
                    <a:pt x="12" y="32"/>
                  </a:lnTo>
                  <a:lnTo>
                    <a:pt x="12" y="32"/>
                  </a:lnTo>
                  <a:lnTo>
                    <a:pt x="10" y="34"/>
                  </a:lnTo>
                  <a:lnTo>
                    <a:pt x="10" y="36"/>
                  </a:lnTo>
                  <a:lnTo>
                    <a:pt x="6" y="36"/>
                  </a:lnTo>
                  <a:lnTo>
                    <a:pt x="2" y="43"/>
                  </a:lnTo>
                  <a:lnTo>
                    <a:pt x="0" y="45"/>
                  </a:lnTo>
                  <a:lnTo>
                    <a:pt x="0" y="49"/>
                  </a:lnTo>
                  <a:lnTo>
                    <a:pt x="0" y="51"/>
                  </a:lnTo>
                  <a:lnTo>
                    <a:pt x="4" y="53"/>
                  </a:lnTo>
                  <a:lnTo>
                    <a:pt x="4" y="53"/>
                  </a:lnTo>
                  <a:lnTo>
                    <a:pt x="6" y="53"/>
                  </a:lnTo>
                  <a:lnTo>
                    <a:pt x="6" y="51"/>
                  </a:lnTo>
                  <a:lnTo>
                    <a:pt x="8" y="49"/>
                  </a:lnTo>
                  <a:lnTo>
                    <a:pt x="8" y="47"/>
                  </a:lnTo>
                  <a:lnTo>
                    <a:pt x="12" y="43"/>
                  </a:lnTo>
                  <a:lnTo>
                    <a:pt x="12" y="43"/>
                  </a:lnTo>
                  <a:lnTo>
                    <a:pt x="16" y="43"/>
                  </a:lnTo>
                  <a:lnTo>
                    <a:pt x="16" y="41"/>
                  </a:lnTo>
                  <a:lnTo>
                    <a:pt x="18" y="41"/>
                  </a:lnTo>
                  <a:lnTo>
                    <a:pt x="20" y="38"/>
                  </a:lnTo>
                  <a:lnTo>
                    <a:pt x="20" y="36"/>
                  </a:lnTo>
                  <a:lnTo>
                    <a:pt x="20" y="32"/>
                  </a:lnTo>
                  <a:lnTo>
                    <a:pt x="22" y="30"/>
                  </a:lnTo>
                  <a:lnTo>
                    <a:pt x="25" y="28"/>
                  </a:lnTo>
                  <a:lnTo>
                    <a:pt x="22" y="26"/>
                  </a:lnTo>
                  <a:lnTo>
                    <a:pt x="18" y="26"/>
                  </a:lnTo>
                  <a:close/>
                  <a:moveTo>
                    <a:pt x="301" y="104"/>
                  </a:moveTo>
                  <a:lnTo>
                    <a:pt x="301" y="102"/>
                  </a:lnTo>
                  <a:lnTo>
                    <a:pt x="301" y="100"/>
                  </a:lnTo>
                  <a:lnTo>
                    <a:pt x="301" y="98"/>
                  </a:lnTo>
                  <a:lnTo>
                    <a:pt x="299" y="98"/>
                  </a:lnTo>
                  <a:lnTo>
                    <a:pt x="297" y="98"/>
                  </a:lnTo>
                  <a:lnTo>
                    <a:pt x="297" y="96"/>
                  </a:lnTo>
                  <a:lnTo>
                    <a:pt x="297" y="94"/>
                  </a:lnTo>
                  <a:lnTo>
                    <a:pt x="299" y="92"/>
                  </a:lnTo>
                  <a:lnTo>
                    <a:pt x="293" y="92"/>
                  </a:lnTo>
                  <a:lnTo>
                    <a:pt x="291" y="92"/>
                  </a:lnTo>
                  <a:lnTo>
                    <a:pt x="295" y="96"/>
                  </a:lnTo>
                  <a:lnTo>
                    <a:pt x="293" y="96"/>
                  </a:lnTo>
                  <a:lnTo>
                    <a:pt x="291" y="96"/>
                  </a:lnTo>
                  <a:lnTo>
                    <a:pt x="291" y="96"/>
                  </a:lnTo>
                  <a:lnTo>
                    <a:pt x="291" y="96"/>
                  </a:lnTo>
                  <a:lnTo>
                    <a:pt x="287" y="92"/>
                  </a:lnTo>
                  <a:lnTo>
                    <a:pt x="285" y="92"/>
                  </a:lnTo>
                  <a:lnTo>
                    <a:pt x="285" y="90"/>
                  </a:lnTo>
                  <a:lnTo>
                    <a:pt x="283" y="86"/>
                  </a:lnTo>
                  <a:lnTo>
                    <a:pt x="283" y="86"/>
                  </a:lnTo>
                  <a:lnTo>
                    <a:pt x="283" y="86"/>
                  </a:lnTo>
                  <a:lnTo>
                    <a:pt x="285" y="86"/>
                  </a:lnTo>
                  <a:lnTo>
                    <a:pt x="285" y="84"/>
                  </a:lnTo>
                  <a:lnTo>
                    <a:pt x="285" y="82"/>
                  </a:lnTo>
                  <a:lnTo>
                    <a:pt x="283" y="82"/>
                  </a:lnTo>
                  <a:lnTo>
                    <a:pt x="281" y="79"/>
                  </a:lnTo>
                  <a:lnTo>
                    <a:pt x="278" y="75"/>
                  </a:lnTo>
                  <a:lnTo>
                    <a:pt x="276" y="73"/>
                  </a:lnTo>
                  <a:lnTo>
                    <a:pt x="276" y="71"/>
                  </a:lnTo>
                  <a:lnTo>
                    <a:pt x="274" y="69"/>
                  </a:lnTo>
                  <a:lnTo>
                    <a:pt x="272" y="67"/>
                  </a:lnTo>
                  <a:lnTo>
                    <a:pt x="272" y="65"/>
                  </a:lnTo>
                  <a:lnTo>
                    <a:pt x="270" y="65"/>
                  </a:lnTo>
                  <a:lnTo>
                    <a:pt x="268" y="63"/>
                  </a:lnTo>
                  <a:lnTo>
                    <a:pt x="268" y="63"/>
                  </a:lnTo>
                  <a:lnTo>
                    <a:pt x="268" y="63"/>
                  </a:lnTo>
                  <a:lnTo>
                    <a:pt x="268" y="63"/>
                  </a:lnTo>
                  <a:lnTo>
                    <a:pt x="262" y="65"/>
                  </a:lnTo>
                  <a:lnTo>
                    <a:pt x="260" y="67"/>
                  </a:lnTo>
                  <a:lnTo>
                    <a:pt x="258" y="69"/>
                  </a:lnTo>
                  <a:lnTo>
                    <a:pt x="258" y="71"/>
                  </a:lnTo>
                  <a:lnTo>
                    <a:pt x="256" y="71"/>
                  </a:lnTo>
                  <a:lnTo>
                    <a:pt x="256" y="71"/>
                  </a:lnTo>
                  <a:lnTo>
                    <a:pt x="252" y="73"/>
                  </a:lnTo>
                  <a:lnTo>
                    <a:pt x="252" y="75"/>
                  </a:lnTo>
                  <a:lnTo>
                    <a:pt x="252" y="75"/>
                  </a:lnTo>
                  <a:lnTo>
                    <a:pt x="252" y="77"/>
                  </a:lnTo>
                  <a:lnTo>
                    <a:pt x="250" y="77"/>
                  </a:lnTo>
                  <a:lnTo>
                    <a:pt x="248" y="77"/>
                  </a:lnTo>
                  <a:lnTo>
                    <a:pt x="246" y="77"/>
                  </a:lnTo>
                  <a:lnTo>
                    <a:pt x="240" y="75"/>
                  </a:lnTo>
                  <a:lnTo>
                    <a:pt x="238" y="77"/>
                  </a:lnTo>
                  <a:lnTo>
                    <a:pt x="235" y="77"/>
                  </a:lnTo>
                  <a:lnTo>
                    <a:pt x="233" y="79"/>
                  </a:lnTo>
                  <a:lnTo>
                    <a:pt x="238" y="84"/>
                  </a:lnTo>
                  <a:lnTo>
                    <a:pt x="238" y="86"/>
                  </a:lnTo>
                  <a:lnTo>
                    <a:pt x="235" y="88"/>
                  </a:lnTo>
                  <a:lnTo>
                    <a:pt x="238" y="90"/>
                  </a:lnTo>
                  <a:lnTo>
                    <a:pt x="240" y="92"/>
                  </a:lnTo>
                  <a:lnTo>
                    <a:pt x="242" y="92"/>
                  </a:lnTo>
                  <a:lnTo>
                    <a:pt x="242" y="94"/>
                  </a:lnTo>
                  <a:lnTo>
                    <a:pt x="244" y="98"/>
                  </a:lnTo>
                  <a:lnTo>
                    <a:pt x="246" y="100"/>
                  </a:lnTo>
                  <a:lnTo>
                    <a:pt x="248" y="102"/>
                  </a:lnTo>
                  <a:lnTo>
                    <a:pt x="250" y="102"/>
                  </a:lnTo>
                  <a:lnTo>
                    <a:pt x="250" y="102"/>
                  </a:lnTo>
                  <a:lnTo>
                    <a:pt x="250" y="104"/>
                  </a:lnTo>
                  <a:lnTo>
                    <a:pt x="252" y="112"/>
                  </a:lnTo>
                  <a:lnTo>
                    <a:pt x="254" y="112"/>
                  </a:lnTo>
                  <a:lnTo>
                    <a:pt x="254" y="112"/>
                  </a:lnTo>
                  <a:lnTo>
                    <a:pt x="254" y="112"/>
                  </a:lnTo>
                  <a:lnTo>
                    <a:pt x="256" y="112"/>
                  </a:lnTo>
                  <a:lnTo>
                    <a:pt x="258" y="110"/>
                  </a:lnTo>
                  <a:lnTo>
                    <a:pt x="262" y="110"/>
                  </a:lnTo>
                  <a:lnTo>
                    <a:pt x="266" y="110"/>
                  </a:lnTo>
                  <a:lnTo>
                    <a:pt x="268" y="110"/>
                  </a:lnTo>
                  <a:lnTo>
                    <a:pt x="268" y="106"/>
                  </a:lnTo>
                  <a:lnTo>
                    <a:pt x="266" y="106"/>
                  </a:lnTo>
                  <a:lnTo>
                    <a:pt x="264" y="104"/>
                  </a:lnTo>
                  <a:lnTo>
                    <a:pt x="262" y="102"/>
                  </a:lnTo>
                  <a:lnTo>
                    <a:pt x="264" y="102"/>
                  </a:lnTo>
                  <a:lnTo>
                    <a:pt x="266" y="104"/>
                  </a:lnTo>
                  <a:lnTo>
                    <a:pt x="268" y="104"/>
                  </a:lnTo>
                  <a:lnTo>
                    <a:pt x="266" y="100"/>
                  </a:lnTo>
                  <a:lnTo>
                    <a:pt x="268" y="102"/>
                  </a:lnTo>
                  <a:lnTo>
                    <a:pt x="270" y="102"/>
                  </a:lnTo>
                  <a:lnTo>
                    <a:pt x="270" y="100"/>
                  </a:lnTo>
                  <a:lnTo>
                    <a:pt x="270" y="100"/>
                  </a:lnTo>
                  <a:lnTo>
                    <a:pt x="272" y="102"/>
                  </a:lnTo>
                  <a:lnTo>
                    <a:pt x="272" y="102"/>
                  </a:lnTo>
                  <a:lnTo>
                    <a:pt x="272" y="104"/>
                  </a:lnTo>
                  <a:lnTo>
                    <a:pt x="272" y="104"/>
                  </a:lnTo>
                  <a:lnTo>
                    <a:pt x="270" y="104"/>
                  </a:lnTo>
                  <a:lnTo>
                    <a:pt x="270" y="106"/>
                  </a:lnTo>
                  <a:lnTo>
                    <a:pt x="270" y="108"/>
                  </a:lnTo>
                  <a:lnTo>
                    <a:pt x="272" y="108"/>
                  </a:lnTo>
                  <a:lnTo>
                    <a:pt x="274" y="108"/>
                  </a:lnTo>
                  <a:lnTo>
                    <a:pt x="276" y="106"/>
                  </a:lnTo>
                  <a:lnTo>
                    <a:pt x="278" y="108"/>
                  </a:lnTo>
                  <a:lnTo>
                    <a:pt x="281" y="108"/>
                  </a:lnTo>
                  <a:lnTo>
                    <a:pt x="281" y="110"/>
                  </a:lnTo>
                  <a:lnTo>
                    <a:pt x="281" y="110"/>
                  </a:lnTo>
                  <a:lnTo>
                    <a:pt x="283" y="112"/>
                  </a:lnTo>
                  <a:lnTo>
                    <a:pt x="285" y="114"/>
                  </a:lnTo>
                  <a:lnTo>
                    <a:pt x="287" y="114"/>
                  </a:lnTo>
                  <a:lnTo>
                    <a:pt x="289" y="116"/>
                  </a:lnTo>
                  <a:lnTo>
                    <a:pt x="291" y="116"/>
                  </a:lnTo>
                  <a:lnTo>
                    <a:pt x="293" y="114"/>
                  </a:lnTo>
                  <a:lnTo>
                    <a:pt x="295" y="114"/>
                  </a:lnTo>
                  <a:lnTo>
                    <a:pt x="299" y="112"/>
                  </a:lnTo>
                  <a:lnTo>
                    <a:pt x="301" y="116"/>
                  </a:lnTo>
                  <a:lnTo>
                    <a:pt x="301" y="114"/>
                  </a:lnTo>
                  <a:lnTo>
                    <a:pt x="307" y="110"/>
                  </a:lnTo>
                  <a:lnTo>
                    <a:pt x="307" y="108"/>
                  </a:lnTo>
                  <a:lnTo>
                    <a:pt x="301" y="104"/>
                  </a:lnTo>
                  <a:close/>
                  <a:moveTo>
                    <a:pt x="403" y="161"/>
                  </a:moveTo>
                  <a:lnTo>
                    <a:pt x="401" y="161"/>
                  </a:lnTo>
                  <a:lnTo>
                    <a:pt x="399" y="161"/>
                  </a:lnTo>
                  <a:lnTo>
                    <a:pt x="393" y="155"/>
                  </a:lnTo>
                  <a:lnTo>
                    <a:pt x="381" y="155"/>
                  </a:lnTo>
                  <a:lnTo>
                    <a:pt x="377" y="157"/>
                  </a:lnTo>
                  <a:lnTo>
                    <a:pt x="379" y="161"/>
                  </a:lnTo>
                  <a:lnTo>
                    <a:pt x="383" y="164"/>
                  </a:lnTo>
                  <a:lnTo>
                    <a:pt x="385" y="166"/>
                  </a:lnTo>
                  <a:lnTo>
                    <a:pt x="385" y="168"/>
                  </a:lnTo>
                  <a:lnTo>
                    <a:pt x="385" y="170"/>
                  </a:lnTo>
                  <a:lnTo>
                    <a:pt x="385" y="174"/>
                  </a:lnTo>
                  <a:lnTo>
                    <a:pt x="387" y="176"/>
                  </a:lnTo>
                  <a:lnTo>
                    <a:pt x="389" y="178"/>
                  </a:lnTo>
                  <a:lnTo>
                    <a:pt x="393" y="178"/>
                  </a:lnTo>
                  <a:lnTo>
                    <a:pt x="399" y="176"/>
                  </a:lnTo>
                  <a:lnTo>
                    <a:pt x="403" y="174"/>
                  </a:lnTo>
                  <a:lnTo>
                    <a:pt x="405" y="170"/>
                  </a:lnTo>
                  <a:lnTo>
                    <a:pt x="407" y="168"/>
                  </a:lnTo>
                  <a:lnTo>
                    <a:pt x="407" y="166"/>
                  </a:lnTo>
                  <a:lnTo>
                    <a:pt x="405" y="166"/>
                  </a:lnTo>
                  <a:lnTo>
                    <a:pt x="403" y="161"/>
                  </a:lnTo>
                  <a:close/>
                </a:path>
              </a:pathLst>
            </a:custGeom>
            <a:solidFill>
              <a:schemeClr val="accent1"/>
            </a:solidFill>
            <a:ln w="3175" cap="flat">
              <a:solidFill>
                <a:schemeClr val="bg1"/>
              </a:solidFill>
              <a:prstDash val="solid"/>
              <a:miter lim="800000"/>
              <a:headEnd/>
              <a:tailEnd/>
            </a:ln>
          </p:spPr>
          <p:txBody>
            <a:bodyPr vert="horz" wrap="square" lIns="0" tIns="0" rIns="72000" bIns="72000" numCol="1" anchor="b"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HI</a:t>
              </a:r>
            </a:p>
          </p:txBody>
        </p:sp>
        <p:sp>
          <p:nvSpPr>
            <p:cNvPr id="44" name="Freeform 45">
              <a:extLst>
                <a:ext uri="{FF2B5EF4-FFF2-40B4-BE49-F238E27FC236}">
                  <a16:creationId xmlns:a16="http://schemas.microsoft.com/office/drawing/2014/main" id="{4CC81773-9B42-4411-BECF-B408BE554375}"/>
                </a:ext>
              </a:extLst>
            </p:cNvPr>
            <p:cNvSpPr>
              <a:spLocks noEditPoints="1"/>
            </p:cNvSpPr>
            <p:nvPr/>
          </p:nvSpPr>
          <p:spPr bwMode="auto">
            <a:xfrm>
              <a:off x="4002" y="1545"/>
              <a:ext cx="475" cy="480"/>
            </a:xfrm>
            <a:custGeom>
              <a:avLst/>
              <a:gdLst>
                <a:gd name="T0" fmla="*/ 437 w 475"/>
                <a:gd name="T1" fmla="*/ 416 h 480"/>
                <a:gd name="T2" fmla="*/ 471 w 475"/>
                <a:gd name="T3" fmla="*/ 283 h 480"/>
                <a:gd name="T4" fmla="*/ 451 w 475"/>
                <a:gd name="T5" fmla="*/ 281 h 480"/>
                <a:gd name="T6" fmla="*/ 443 w 475"/>
                <a:gd name="T7" fmla="*/ 269 h 480"/>
                <a:gd name="T8" fmla="*/ 434 w 475"/>
                <a:gd name="T9" fmla="*/ 246 h 480"/>
                <a:gd name="T10" fmla="*/ 424 w 475"/>
                <a:gd name="T11" fmla="*/ 234 h 480"/>
                <a:gd name="T12" fmla="*/ 412 w 475"/>
                <a:gd name="T13" fmla="*/ 222 h 480"/>
                <a:gd name="T14" fmla="*/ 408 w 475"/>
                <a:gd name="T15" fmla="*/ 209 h 480"/>
                <a:gd name="T16" fmla="*/ 389 w 475"/>
                <a:gd name="T17" fmla="*/ 185 h 480"/>
                <a:gd name="T18" fmla="*/ 363 w 475"/>
                <a:gd name="T19" fmla="*/ 166 h 480"/>
                <a:gd name="T20" fmla="*/ 353 w 475"/>
                <a:gd name="T21" fmla="*/ 158 h 480"/>
                <a:gd name="T22" fmla="*/ 340 w 475"/>
                <a:gd name="T23" fmla="*/ 138 h 480"/>
                <a:gd name="T24" fmla="*/ 310 w 475"/>
                <a:gd name="T25" fmla="*/ 115 h 480"/>
                <a:gd name="T26" fmla="*/ 283 w 475"/>
                <a:gd name="T27" fmla="*/ 97 h 480"/>
                <a:gd name="T28" fmla="*/ 267 w 475"/>
                <a:gd name="T29" fmla="*/ 82 h 480"/>
                <a:gd name="T30" fmla="*/ 232 w 475"/>
                <a:gd name="T31" fmla="*/ 51 h 480"/>
                <a:gd name="T32" fmla="*/ 203 w 475"/>
                <a:gd name="T33" fmla="*/ 29 h 480"/>
                <a:gd name="T34" fmla="*/ 211 w 475"/>
                <a:gd name="T35" fmla="*/ 13 h 480"/>
                <a:gd name="T36" fmla="*/ 207 w 475"/>
                <a:gd name="T37" fmla="*/ 2 h 480"/>
                <a:gd name="T38" fmla="*/ 121 w 475"/>
                <a:gd name="T39" fmla="*/ 17 h 480"/>
                <a:gd name="T40" fmla="*/ 23 w 475"/>
                <a:gd name="T41" fmla="*/ 29 h 480"/>
                <a:gd name="T42" fmla="*/ 15 w 475"/>
                <a:gd name="T43" fmla="*/ 80 h 480"/>
                <a:gd name="T44" fmla="*/ 49 w 475"/>
                <a:gd name="T45" fmla="*/ 193 h 480"/>
                <a:gd name="T46" fmla="*/ 66 w 475"/>
                <a:gd name="T47" fmla="*/ 246 h 480"/>
                <a:gd name="T48" fmla="*/ 76 w 475"/>
                <a:gd name="T49" fmla="*/ 267 h 480"/>
                <a:gd name="T50" fmla="*/ 92 w 475"/>
                <a:gd name="T51" fmla="*/ 293 h 480"/>
                <a:gd name="T52" fmla="*/ 94 w 475"/>
                <a:gd name="T53" fmla="*/ 308 h 480"/>
                <a:gd name="T54" fmla="*/ 101 w 475"/>
                <a:gd name="T55" fmla="*/ 316 h 480"/>
                <a:gd name="T56" fmla="*/ 94 w 475"/>
                <a:gd name="T57" fmla="*/ 326 h 480"/>
                <a:gd name="T58" fmla="*/ 92 w 475"/>
                <a:gd name="T59" fmla="*/ 347 h 480"/>
                <a:gd name="T60" fmla="*/ 99 w 475"/>
                <a:gd name="T61" fmla="*/ 386 h 480"/>
                <a:gd name="T62" fmla="*/ 101 w 475"/>
                <a:gd name="T63" fmla="*/ 412 h 480"/>
                <a:gd name="T64" fmla="*/ 107 w 475"/>
                <a:gd name="T65" fmla="*/ 439 h 480"/>
                <a:gd name="T66" fmla="*/ 115 w 475"/>
                <a:gd name="T67" fmla="*/ 455 h 480"/>
                <a:gd name="T68" fmla="*/ 135 w 475"/>
                <a:gd name="T69" fmla="*/ 480 h 480"/>
                <a:gd name="T70" fmla="*/ 219 w 475"/>
                <a:gd name="T71" fmla="*/ 474 h 480"/>
                <a:gd name="T72" fmla="*/ 336 w 475"/>
                <a:gd name="T73" fmla="*/ 463 h 480"/>
                <a:gd name="T74" fmla="*/ 373 w 475"/>
                <a:gd name="T75" fmla="*/ 463 h 480"/>
                <a:gd name="T76" fmla="*/ 377 w 475"/>
                <a:gd name="T77" fmla="*/ 474 h 480"/>
                <a:gd name="T78" fmla="*/ 389 w 475"/>
                <a:gd name="T79" fmla="*/ 480 h 480"/>
                <a:gd name="T80" fmla="*/ 394 w 475"/>
                <a:gd name="T81" fmla="*/ 457 h 480"/>
                <a:gd name="T82" fmla="*/ 389 w 475"/>
                <a:gd name="T83" fmla="*/ 443 h 480"/>
                <a:gd name="T84" fmla="*/ 391 w 475"/>
                <a:gd name="T85" fmla="*/ 433 h 480"/>
                <a:gd name="T86" fmla="*/ 396 w 475"/>
                <a:gd name="T87" fmla="*/ 429 h 480"/>
                <a:gd name="T88" fmla="*/ 414 w 475"/>
                <a:gd name="T89" fmla="*/ 433 h 480"/>
                <a:gd name="T90" fmla="*/ 432 w 475"/>
                <a:gd name="T91" fmla="*/ 435 h 480"/>
                <a:gd name="T92" fmla="*/ 434 w 475"/>
                <a:gd name="T93" fmla="*/ 420 h 480"/>
                <a:gd name="T94" fmla="*/ 434 w 475"/>
                <a:gd name="T95" fmla="*/ 414 h 480"/>
                <a:gd name="T96" fmla="*/ 437 w 475"/>
                <a:gd name="T97" fmla="*/ 398 h 480"/>
                <a:gd name="T98" fmla="*/ 439 w 475"/>
                <a:gd name="T99" fmla="*/ 394 h 480"/>
                <a:gd name="T100" fmla="*/ 437 w 475"/>
                <a:gd name="T101" fmla="*/ 377 h 480"/>
                <a:gd name="T102" fmla="*/ 449 w 475"/>
                <a:gd name="T103" fmla="*/ 369 h 480"/>
                <a:gd name="T104" fmla="*/ 443 w 475"/>
                <a:gd name="T105" fmla="*/ 365 h 480"/>
                <a:gd name="T106" fmla="*/ 443 w 475"/>
                <a:gd name="T107" fmla="*/ 355 h 480"/>
                <a:gd name="T108" fmla="*/ 451 w 475"/>
                <a:gd name="T109" fmla="*/ 340 h 480"/>
                <a:gd name="T110" fmla="*/ 439 w 475"/>
                <a:gd name="T111" fmla="*/ 340 h 480"/>
                <a:gd name="T112" fmla="*/ 449 w 475"/>
                <a:gd name="T113" fmla="*/ 330 h 480"/>
                <a:gd name="T114" fmla="*/ 451 w 475"/>
                <a:gd name="T115" fmla="*/ 324 h 480"/>
                <a:gd name="T116" fmla="*/ 443 w 475"/>
                <a:gd name="T117" fmla="*/ 318 h 480"/>
                <a:gd name="T118" fmla="*/ 459 w 475"/>
                <a:gd name="T119" fmla="*/ 308 h 480"/>
                <a:gd name="T120" fmla="*/ 455 w 475"/>
                <a:gd name="T121" fmla="*/ 302 h 480"/>
                <a:gd name="T122" fmla="*/ 465 w 475"/>
                <a:gd name="T123" fmla="*/ 29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5" h="480">
                  <a:moveTo>
                    <a:pt x="441" y="424"/>
                  </a:moveTo>
                  <a:lnTo>
                    <a:pt x="441" y="424"/>
                  </a:lnTo>
                  <a:lnTo>
                    <a:pt x="443" y="420"/>
                  </a:lnTo>
                  <a:lnTo>
                    <a:pt x="443" y="416"/>
                  </a:lnTo>
                  <a:lnTo>
                    <a:pt x="443" y="412"/>
                  </a:lnTo>
                  <a:lnTo>
                    <a:pt x="443" y="410"/>
                  </a:lnTo>
                  <a:lnTo>
                    <a:pt x="443" y="406"/>
                  </a:lnTo>
                  <a:lnTo>
                    <a:pt x="441" y="404"/>
                  </a:lnTo>
                  <a:lnTo>
                    <a:pt x="441" y="404"/>
                  </a:lnTo>
                  <a:lnTo>
                    <a:pt x="441" y="408"/>
                  </a:lnTo>
                  <a:lnTo>
                    <a:pt x="437" y="412"/>
                  </a:lnTo>
                  <a:lnTo>
                    <a:pt x="437" y="416"/>
                  </a:lnTo>
                  <a:lnTo>
                    <a:pt x="437" y="416"/>
                  </a:lnTo>
                  <a:lnTo>
                    <a:pt x="439" y="418"/>
                  </a:lnTo>
                  <a:lnTo>
                    <a:pt x="439" y="420"/>
                  </a:lnTo>
                  <a:lnTo>
                    <a:pt x="439" y="420"/>
                  </a:lnTo>
                  <a:lnTo>
                    <a:pt x="439" y="422"/>
                  </a:lnTo>
                  <a:lnTo>
                    <a:pt x="441" y="431"/>
                  </a:lnTo>
                  <a:lnTo>
                    <a:pt x="443" y="431"/>
                  </a:lnTo>
                  <a:lnTo>
                    <a:pt x="443" y="431"/>
                  </a:lnTo>
                  <a:lnTo>
                    <a:pt x="443" y="429"/>
                  </a:lnTo>
                  <a:lnTo>
                    <a:pt x="441" y="424"/>
                  </a:lnTo>
                  <a:close/>
                  <a:moveTo>
                    <a:pt x="473" y="283"/>
                  </a:moveTo>
                  <a:lnTo>
                    <a:pt x="471" y="283"/>
                  </a:lnTo>
                  <a:lnTo>
                    <a:pt x="471" y="283"/>
                  </a:lnTo>
                  <a:lnTo>
                    <a:pt x="469" y="283"/>
                  </a:lnTo>
                  <a:lnTo>
                    <a:pt x="469" y="283"/>
                  </a:lnTo>
                  <a:lnTo>
                    <a:pt x="469" y="283"/>
                  </a:lnTo>
                  <a:lnTo>
                    <a:pt x="467" y="283"/>
                  </a:lnTo>
                  <a:lnTo>
                    <a:pt x="465" y="283"/>
                  </a:lnTo>
                  <a:lnTo>
                    <a:pt x="465" y="283"/>
                  </a:lnTo>
                  <a:lnTo>
                    <a:pt x="463" y="281"/>
                  </a:lnTo>
                  <a:lnTo>
                    <a:pt x="463" y="281"/>
                  </a:lnTo>
                  <a:lnTo>
                    <a:pt x="459" y="279"/>
                  </a:lnTo>
                  <a:lnTo>
                    <a:pt x="457" y="279"/>
                  </a:lnTo>
                  <a:lnTo>
                    <a:pt x="451" y="281"/>
                  </a:lnTo>
                  <a:lnTo>
                    <a:pt x="451" y="281"/>
                  </a:lnTo>
                  <a:lnTo>
                    <a:pt x="449" y="277"/>
                  </a:lnTo>
                  <a:lnTo>
                    <a:pt x="447" y="277"/>
                  </a:lnTo>
                  <a:lnTo>
                    <a:pt x="447" y="277"/>
                  </a:lnTo>
                  <a:lnTo>
                    <a:pt x="447" y="277"/>
                  </a:lnTo>
                  <a:lnTo>
                    <a:pt x="445" y="275"/>
                  </a:lnTo>
                  <a:lnTo>
                    <a:pt x="445" y="275"/>
                  </a:lnTo>
                  <a:lnTo>
                    <a:pt x="445" y="275"/>
                  </a:lnTo>
                  <a:lnTo>
                    <a:pt x="445" y="275"/>
                  </a:lnTo>
                  <a:lnTo>
                    <a:pt x="443" y="271"/>
                  </a:lnTo>
                  <a:lnTo>
                    <a:pt x="443" y="271"/>
                  </a:lnTo>
                  <a:lnTo>
                    <a:pt x="443" y="269"/>
                  </a:lnTo>
                  <a:lnTo>
                    <a:pt x="443" y="267"/>
                  </a:lnTo>
                  <a:lnTo>
                    <a:pt x="443" y="267"/>
                  </a:lnTo>
                  <a:lnTo>
                    <a:pt x="443" y="265"/>
                  </a:lnTo>
                  <a:lnTo>
                    <a:pt x="443" y="263"/>
                  </a:lnTo>
                  <a:lnTo>
                    <a:pt x="443" y="263"/>
                  </a:lnTo>
                  <a:lnTo>
                    <a:pt x="443" y="261"/>
                  </a:lnTo>
                  <a:lnTo>
                    <a:pt x="443" y="258"/>
                  </a:lnTo>
                  <a:lnTo>
                    <a:pt x="443" y="256"/>
                  </a:lnTo>
                  <a:lnTo>
                    <a:pt x="443" y="254"/>
                  </a:lnTo>
                  <a:lnTo>
                    <a:pt x="441" y="254"/>
                  </a:lnTo>
                  <a:lnTo>
                    <a:pt x="439" y="254"/>
                  </a:lnTo>
                  <a:lnTo>
                    <a:pt x="434" y="246"/>
                  </a:lnTo>
                  <a:lnTo>
                    <a:pt x="434" y="242"/>
                  </a:lnTo>
                  <a:lnTo>
                    <a:pt x="434" y="240"/>
                  </a:lnTo>
                  <a:lnTo>
                    <a:pt x="432" y="240"/>
                  </a:lnTo>
                  <a:lnTo>
                    <a:pt x="430" y="240"/>
                  </a:lnTo>
                  <a:lnTo>
                    <a:pt x="430" y="238"/>
                  </a:lnTo>
                  <a:lnTo>
                    <a:pt x="430" y="238"/>
                  </a:lnTo>
                  <a:lnTo>
                    <a:pt x="428" y="236"/>
                  </a:lnTo>
                  <a:lnTo>
                    <a:pt x="428" y="236"/>
                  </a:lnTo>
                  <a:lnTo>
                    <a:pt x="426" y="236"/>
                  </a:lnTo>
                  <a:lnTo>
                    <a:pt x="426" y="236"/>
                  </a:lnTo>
                  <a:lnTo>
                    <a:pt x="426" y="236"/>
                  </a:lnTo>
                  <a:lnTo>
                    <a:pt x="424" y="234"/>
                  </a:lnTo>
                  <a:lnTo>
                    <a:pt x="424" y="234"/>
                  </a:lnTo>
                  <a:lnTo>
                    <a:pt x="422" y="232"/>
                  </a:lnTo>
                  <a:lnTo>
                    <a:pt x="422" y="232"/>
                  </a:lnTo>
                  <a:lnTo>
                    <a:pt x="418" y="232"/>
                  </a:lnTo>
                  <a:lnTo>
                    <a:pt x="416" y="232"/>
                  </a:lnTo>
                  <a:lnTo>
                    <a:pt x="416" y="232"/>
                  </a:lnTo>
                  <a:lnTo>
                    <a:pt x="414" y="230"/>
                  </a:lnTo>
                  <a:lnTo>
                    <a:pt x="412" y="228"/>
                  </a:lnTo>
                  <a:lnTo>
                    <a:pt x="412" y="228"/>
                  </a:lnTo>
                  <a:lnTo>
                    <a:pt x="412" y="226"/>
                  </a:lnTo>
                  <a:lnTo>
                    <a:pt x="412" y="224"/>
                  </a:lnTo>
                  <a:lnTo>
                    <a:pt x="412" y="222"/>
                  </a:lnTo>
                  <a:lnTo>
                    <a:pt x="412" y="222"/>
                  </a:lnTo>
                  <a:lnTo>
                    <a:pt x="412" y="222"/>
                  </a:lnTo>
                  <a:lnTo>
                    <a:pt x="410" y="222"/>
                  </a:lnTo>
                  <a:lnTo>
                    <a:pt x="410" y="220"/>
                  </a:lnTo>
                  <a:lnTo>
                    <a:pt x="410" y="220"/>
                  </a:lnTo>
                  <a:lnTo>
                    <a:pt x="410" y="217"/>
                  </a:lnTo>
                  <a:lnTo>
                    <a:pt x="410" y="217"/>
                  </a:lnTo>
                  <a:lnTo>
                    <a:pt x="410" y="215"/>
                  </a:lnTo>
                  <a:lnTo>
                    <a:pt x="410" y="213"/>
                  </a:lnTo>
                  <a:lnTo>
                    <a:pt x="408" y="213"/>
                  </a:lnTo>
                  <a:lnTo>
                    <a:pt x="408" y="211"/>
                  </a:lnTo>
                  <a:lnTo>
                    <a:pt x="408" y="209"/>
                  </a:lnTo>
                  <a:lnTo>
                    <a:pt x="408" y="207"/>
                  </a:lnTo>
                  <a:lnTo>
                    <a:pt x="406" y="205"/>
                  </a:lnTo>
                  <a:lnTo>
                    <a:pt x="400" y="197"/>
                  </a:lnTo>
                  <a:lnTo>
                    <a:pt x="398" y="197"/>
                  </a:lnTo>
                  <a:lnTo>
                    <a:pt x="398" y="195"/>
                  </a:lnTo>
                  <a:lnTo>
                    <a:pt x="398" y="191"/>
                  </a:lnTo>
                  <a:lnTo>
                    <a:pt x="398" y="189"/>
                  </a:lnTo>
                  <a:lnTo>
                    <a:pt x="396" y="187"/>
                  </a:lnTo>
                  <a:lnTo>
                    <a:pt x="396" y="187"/>
                  </a:lnTo>
                  <a:lnTo>
                    <a:pt x="394" y="185"/>
                  </a:lnTo>
                  <a:lnTo>
                    <a:pt x="391" y="185"/>
                  </a:lnTo>
                  <a:lnTo>
                    <a:pt x="389" y="185"/>
                  </a:lnTo>
                  <a:lnTo>
                    <a:pt x="387" y="183"/>
                  </a:lnTo>
                  <a:lnTo>
                    <a:pt x="383" y="181"/>
                  </a:lnTo>
                  <a:lnTo>
                    <a:pt x="375" y="179"/>
                  </a:lnTo>
                  <a:lnTo>
                    <a:pt x="371" y="176"/>
                  </a:lnTo>
                  <a:lnTo>
                    <a:pt x="371" y="176"/>
                  </a:lnTo>
                  <a:lnTo>
                    <a:pt x="369" y="172"/>
                  </a:lnTo>
                  <a:lnTo>
                    <a:pt x="369" y="170"/>
                  </a:lnTo>
                  <a:lnTo>
                    <a:pt x="367" y="170"/>
                  </a:lnTo>
                  <a:lnTo>
                    <a:pt x="365" y="170"/>
                  </a:lnTo>
                  <a:lnTo>
                    <a:pt x="363" y="170"/>
                  </a:lnTo>
                  <a:lnTo>
                    <a:pt x="361" y="168"/>
                  </a:lnTo>
                  <a:lnTo>
                    <a:pt x="363" y="166"/>
                  </a:lnTo>
                  <a:lnTo>
                    <a:pt x="363" y="166"/>
                  </a:lnTo>
                  <a:lnTo>
                    <a:pt x="363" y="164"/>
                  </a:lnTo>
                  <a:lnTo>
                    <a:pt x="361" y="164"/>
                  </a:lnTo>
                  <a:lnTo>
                    <a:pt x="361" y="162"/>
                  </a:lnTo>
                  <a:lnTo>
                    <a:pt x="361" y="162"/>
                  </a:lnTo>
                  <a:lnTo>
                    <a:pt x="361" y="162"/>
                  </a:lnTo>
                  <a:lnTo>
                    <a:pt x="359" y="160"/>
                  </a:lnTo>
                  <a:lnTo>
                    <a:pt x="359" y="162"/>
                  </a:lnTo>
                  <a:lnTo>
                    <a:pt x="359" y="162"/>
                  </a:lnTo>
                  <a:lnTo>
                    <a:pt x="359" y="162"/>
                  </a:lnTo>
                  <a:lnTo>
                    <a:pt x="357" y="162"/>
                  </a:lnTo>
                  <a:lnTo>
                    <a:pt x="353" y="158"/>
                  </a:lnTo>
                  <a:lnTo>
                    <a:pt x="353" y="156"/>
                  </a:lnTo>
                  <a:lnTo>
                    <a:pt x="353" y="156"/>
                  </a:lnTo>
                  <a:lnTo>
                    <a:pt x="350" y="154"/>
                  </a:lnTo>
                  <a:lnTo>
                    <a:pt x="350" y="152"/>
                  </a:lnTo>
                  <a:lnTo>
                    <a:pt x="353" y="152"/>
                  </a:lnTo>
                  <a:lnTo>
                    <a:pt x="353" y="150"/>
                  </a:lnTo>
                  <a:lnTo>
                    <a:pt x="350" y="150"/>
                  </a:lnTo>
                  <a:lnTo>
                    <a:pt x="350" y="148"/>
                  </a:lnTo>
                  <a:lnTo>
                    <a:pt x="350" y="146"/>
                  </a:lnTo>
                  <a:lnTo>
                    <a:pt x="346" y="144"/>
                  </a:lnTo>
                  <a:lnTo>
                    <a:pt x="344" y="142"/>
                  </a:lnTo>
                  <a:lnTo>
                    <a:pt x="340" y="138"/>
                  </a:lnTo>
                  <a:lnTo>
                    <a:pt x="336" y="138"/>
                  </a:lnTo>
                  <a:lnTo>
                    <a:pt x="336" y="136"/>
                  </a:lnTo>
                  <a:lnTo>
                    <a:pt x="330" y="136"/>
                  </a:lnTo>
                  <a:lnTo>
                    <a:pt x="328" y="136"/>
                  </a:lnTo>
                  <a:lnTo>
                    <a:pt x="326" y="133"/>
                  </a:lnTo>
                  <a:lnTo>
                    <a:pt x="324" y="133"/>
                  </a:lnTo>
                  <a:lnTo>
                    <a:pt x="322" y="129"/>
                  </a:lnTo>
                  <a:lnTo>
                    <a:pt x="322" y="127"/>
                  </a:lnTo>
                  <a:lnTo>
                    <a:pt x="320" y="125"/>
                  </a:lnTo>
                  <a:lnTo>
                    <a:pt x="318" y="121"/>
                  </a:lnTo>
                  <a:lnTo>
                    <a:pt x="316" y="119"/>
                  </a:lnTo>
                  <a:lnTo>
                    <a:pt x="310" y="115"/>
                  </a:lnTo>
                  <a:lnTo>
                    <a:pt x="305" y="113"/>
                  </a:lnTo>
                  <a:lnTo>
                    <a:pt x="301" y="111"/>
                  </a:lnTo>
                  <a:lnTo>
                    <a:pt x="299" y="111"/>
                  </a:lnTo>
                  <a:lnTo>
                    <a:pt x="295" y="109"/>
                  </a:lnTo>
                  <a:lnTo>
                    <a:pt x="293" y="107"/>
                  </a:lnTo>
                  <a:lnTo>
                    <a:pt x="291" y="105"/>
                  </a:lnTo>
                  <a:lnTo>
                    <a:pt x="289" y="103"/>
                  </a:lnTo>
                  <a:lnTo>
                    <a:pt x="289" y="103"/>
                  </a:lnTo>
                  <a:lnTo>
                    <a:pt x="287" y="103"/>
                  </a:lnTo>
                  <a:lnTo>
                    <a:pt x="285" y="103"/>
                  </a:lnTo>
                  <a:lnTo>
                    <a:pt x="285" y="101"/>
                  </a:lnTo>
                  <a:lnTo>
                    <a:pt x="283" y="97"/>
                  </a:lnTo>
                  <a:lnTo>
                    <a:pt x="281" y="95"/>
                  </a:lnTo>
                  <a:lnTo>
                    <a:pt x="281" y="95"/>
                  </a:lnTo>
                  <a:lnTo>
                    <a:pt x="279" y="92"/>
                  </a:lnTo>
                  <a:lnTo>
                    <a:pt x="277" y="90"/>
                  </a:lnTo>
                  <a:lnTo>
                    <a:pt x="277" y="88"/>
                  </a:lnTo>
                  <a:lnTo>
                    <a:pt x="275" y="88"/>
                  </a:lnTo>
                  <a:lnTo>
                    <a:pt x="275" y="86"/>
                  </a:lnTo>
                  <a:lnTo>
                    <a:pt x="273" y="86"/>
                  </a:lnTo>
                  <a:lnTo>
                    <a:pt x="271" y="84"/>
                  </a:lnTo>
                  <a:lnTo>
                    <a:pt x="269" y="84"/>
                  </a:lnTo>
                  <a:lnTo>
                    <a:pt x="269" y="82"/>
                  </a:lnTo>
                  <a:lnTo>
                    <a:pt x="267" y="82"/>
                  </a:lnTo>
                  <a:lnTo>
                    <a:pt x="264" y="72"/>
                  </a:lnTo>
                  <a:lnTo>
                    <a:pt x="262" y="70"/>
                  </a:lnTo>
                  <a:lnTo>
                    <a:pt x="256" y="64"/>
                  </a:lnTo>
                  <a:lnTo>
                    <a:pt x="256" y="62"/>
                  </a:lnTo>
                  <a:lnTo>
                    <a:pt x="254" y="60"/>
                  </a:lnTo>
                  <a:lnTo>
                    <a:pt x="252" y="56"/>
                  </a:lnTo>
                  <a:lnTo>
                    <a:pt x="252" y="54"/>
                  </a:lnTo>
                  <a:lnTo>
                    <a:pt x="248" y="51"/>
                  </a:lnTo>
                  <a:lnTo>
                    <a:pt x="242" y="54"/>
                  </a:lnTo>
                  <a:lnTo>
                    <a:pt x="238" y="54"/>
                  </a:lnTo>
                  <a:lnTo>
                    <a:pt x="234" y="54"/>
                  </a:lnTo>
                  <a:lnTo>
                    <a:pt x="232" y="51"/>
                  </a:lnTo>
                  <a:lnTo>
                    <a:pt x="232" y="49"/>
                  </a:lnTo>
                  <a:lnTo>
                    <a:pt x="230" y="47"/>
                  </a:lnTo>
                  <a:lnTo>
                    <a:pt x="226" y="45"/>
                  </a:lnTo>
                  <a:lnTo>
                    <a:pt x="224" y="45"/>
                  </a:lnTo>
                  <a:lnTo>
                    <a:pt x="221" y="43"/>
                  </a:lnTo>
                  <a:lnTo>
                    <a:pt x="221" y="41"/>
                  </a:lnTo>
                  <a:lnTo>
                    <a:pt x="221" y="41"/>
                  </a:lnTo>
                  <a:lnTo>
                    <a:pt x="219" y="43"/>
                  </a:lnTo>
                  <a:lnTo>
                    <a:pt x="215" y="41"/>
                  </a:lnTo>
                  <a:lnTo>
                    <a:pt x="207" y="37"/>
                  </a:lnTo>
                  <a:lnTo>
                    <a:pt x="203" y="35"/>
                  </a:lnTo>
                  <a:lnTo>
                    <a:pt x="203" y="29"/>
                  </a:lnTo>
                  <a:lnTo>
                    <a:pt x="205" y="27"/>
                  </a:lnTo>
                  <a:lnTo>
                    <a:pt x="205" y="27"/>
                  </a:lnTo>
                  <a:lnTo>
                    <a:pt x="205" y="25"/>
                  </a:lnTo>
                  <a:lnTo>
                    <a:pt x="205" y="25"/>
                  </a:lnTo>
                  <a:lnTo>
                    <a:pt x="205" y="25"/>
                  </a:lnTo>
                  <a:lnTo>
                    <a:pt x="205" y="23"/>
                  </a:lnTo>
                  <a:lnTo>
                    <a:pt x="207" y="21"/>
                  </a:lnTo>
                  <a:lnTo>
                    <a:pt x="207" y="21"/>
                  </a:lnTo>
                  <a:lnTo>
                    <a:pt x="209" y="19"/>
                  </a:lnTo>
                  <a:lnTo>
                    <a:pt x="209" y="19"/>
                  </a:lnTo>
                  <a:lnTo>
                    <a:pt x="209" y="17"/>
                  </a:lnTo>
                  <a:lnTo>
                    <a:pt x="211" y="13"/>
                  </a:lnTo>
                  <a:lnTo>
                    <a:pt x="211" y="10"/>
                  </a:lnTo>
                  <a:lnTo>
                    <a:pt x="211" y="10"/>
                  </a:lnTo>
                  <a:lnTo>
                    <a:pt x="215" y="6"/>
                  </a:lnTo>
                  <a:lnTo>
                    <a:pt x="215" y="6"/>
                  </a:lnTo>
                  <a:lnTo>
                    <a:pt x="219" y="4"/>
                  </a:lnTo>
                  <a:lnTo>
                    <a:pt x="219" y="4"/>
                  </a:lnTo>
                  <a:lnTo>
                    <a:pt x="219" y="2"/>
                  </a:lnTo>
                  <a:lnTo>
                    <a:pt x="219" y="2"/>
                  </a:lnTo>
                  <a:lnTo>
                    <a:pt x="219" y="0"/>
                  </a:lnTo>
                  <a:lnTo>
                    <a:pt x="219" y="0"/>
                  </a:lnTo>
                  <a:lnTo>
                    <a:pt x="213" y="0"/>
                  </a:lnTo>
                  <a:lnTo>
                    <a:pt x="207" y="2"/>
                  </a:lnTo>
                  <a:lnTo>
                    <a:pt x="201" y="2"/>
                  </a:lnTo>
                  <a:lnTo>
                    <a:pt x="193" y="4"/>
                  </a:lnTo>
                  <a:lnTo>
                    <a:pt x="187" y="4"/>
                  </a:lnTo>
                  <a:lnTo>
                    <a:pt x="181" y="6"/>
                  </a:lnTo>
                  <a:lnTo>
                    <a:pt x="174" y="8"/>
                  </a:lnTo>
                  <a:lnTo>
                    <a:pt x="168" y="8"/>
                  </a:lnTo>
                  <a:lnTo>
                    <a:pt x="160" y="10"/>
                  </a:lnTo>
                  <a:lnTo>
                    <a:pt x="148" y="13"/>
                  </a:lnTo>
                  <a:lnTo>
                    <a:pt x="142" y="13"/>
                  </a:lnTo>
                  <a:lnTo>
                    <a:pt x="133" y="15"/>
                  </a:lnTo>
                  <a:lnTo>
                    <a:pt x="127" y="15"/>
                  </a:lnTo>
                  <a:lnTo>
                    <a:pt x="121" y="17"/>
                  </a:lnTo>
                  <a:lnTo>
                    <a:pt x="115" y="17"/>
                  </a:lnTo>
                  <a:lnTo>
                    <a:pt x="107" y="19"/>
                  </a:lnTo>
                  <a:lnTo>
                    <a:pt x="99" y="19"/>
                  </a:lnTo>
                  <a:lnTo>
                    <a:pt x="92" y="19"/>
                  </a:lnTo>
                  <a:lnTo>
                    <a:pt x="90" y="19"/>
                  </a:lnTo>
                  <a:lnTo>
                    <a:pt x="88" y="19"/>
                  </a:lnTo>
                  <a:lnTo>
                    <a:pt x="78" y="21"/>
                  </a:lnTo>
                  <a:lnTo>
                    <a:pt x="66" y="23"/>
                  </a:lnTo>
                  <a:lnTo>
                    <a:pt x="56" y="25"/>
                  </a:lnTo>
                  <a:lnTo>
                    <a:pt x="43" y="25"/>
                  </a:lnTo>
                  <a:lnTo>
                    <a:pt x="33" y="27"/>
                  </a:lnTo>
                  <a:lnTo>
                    <a:pt x="23" y="29"/>
                  </a:lnTo>
                  <a:lnTo>
                    <a:pt x="11" y="29"/>
                  </a:lnTo>
                  <a:lnTo>
                    <a:pt x="0" y="31"/>
                  </a:lnTo>
                  <a:lnTo>
                    <a:pt x="0" y="31"/>
                  </a:lnTo>
                  <a:lnTo>
                    <a:pt x="0" y="33"/>
                  </a:lnTo>
                  <a:lnTo>
                    <a:pt x="2" y="37"/>
                  </a:lnTo>
                  <a:lnTo>
                    <a:pt x="2" y="41"/>
                  </a:lnTo>
                  <a:lnTo>
                    <a:pt x="4" y="45"/>
                  </a:lnTo>
                  <a:lnTo>
                    <a:pt x="6" y="51"/>
                  </a:lnTo>
                  <a:lnTo>
                    <a:pt x="8" y="58"/>
                  </a:lnTo>
                  <a:lnTo>
                    <a:pt x="11" y="64"/>
                  </a:lnTo>
                  <a:lnTo>
                    <a:pt x="13" y="72"/>
                  </a:lnTo>
                  <a:lnTo>
                    <a:pt x="15" y="80"/>
                  </a:lnTo>
                  <a:lnTo>
                    <a:pt x="19" y="88"/>
                  </a:lnTo>
                  <a:lnTo>
                    <a:pt x="21" y="99"/>
                  </a:lnTo>
                  <a:lnTo>
                    <a:pt x="23" y="107"/>
                  </a:lnTo>
                  <a:lnTo>
                    <a:pt x="27" y="117"/>
                  </a:lnTo>
                  <a:lnTo>
                    <a:pt x="29" y="127"/>
                  </a:lnTo>
                  <a:lnTo>
                    <a:pt x="33" y="138"/>
                  </a:lnTo>
                  <a:lnTo>
                    <a:pt x="35" y="146"/>
                  </a:lnTo>
                  <a:lnTo>
                    <a:pt x="39" y="156"/>
                  </a:lnTo>
                  <a:lnTo>
                    <a:pt x="41" y="166"/>
                  </a:lnTo>
                  <a:lnTo>
                    <a:pt x="45" y="174"/>
                  </a:lnTo>
                  <a:lnTo>
                    <a:pt x="47" y="185"/>
                  </a:lnTo>
                  <a:lnTo>
                    <a:pt x="49" y="193"/>
                  </a:lnTo>
                  <a:lnTo>
                    <a:pt x="54" y="201"/>
                  </a:lnTo>
                  <a:lnTo>
                    <a:pt x="56" y="209"/>
                  </a:lnTo>
                  <a:lnTo>
                    <a:pt x="58" y="215"/>
                  </a:lnTo>
                  <a:lnTo>
                    <a:pt x="60" y="222"/>
                  </a:lnTo>
                  <a:lnTo>
                    <a:pt x="62" y="228"/>
                  </a:lnTo>
                  <a:lnTo>
                    <a:pt x="62" y="234"/>
                  </a:lnTo>
                  <a:lnTo>
                    <a:pt x="64" y="236"/>
                  </a:lnTo>
                  <a:lnTo>
                    <a:pt x="66" y="240"/>
                  </a:lnTo>
                  <a:lnTo>
                    <a:pt x="66" y="242"/>
                  </a:lnTo>
                  <a:lnTo>
                    <a:pt x="66" y="242"/>
                  </a:lnTo>
                  <a:lnTo>
                    <a:pt x="66" y="246"/>
                  </a:lnTo>
                  <a:lnTo>
                    <a:pt x="66" y="246"/>
                  </a:lnTo>
                  <a:lnTo>
                    <a:pt x="70" y="254"/>
                  </a:lnTo>
                  <a:lnTo>
                    <a:pt x="70" y="258"/>
                  </a:lnTo>
                  <a:lnTo>
                    <a:pt x="72" y="258"/>
                  </a:lnTo>
                  <a:lnTo>
                    <a:pt x="72" y="258"/>
                  </a:lnTo>
                  <a:lnTo>
                    <a:pt x="72" y="261"/>
                  </a:lnTo>
                  <a:lnTo>
                    <a:pt x="72" y="261"/>
                  </a:lnTo>
                  <a:lnTo>
                    <a:pt x="74" y="263"/>
                  </a:lnTo>
                  <a:lnTo>
                    <a:pt x="76" y="263"/>
                  </a:lnTo>
                  <a:lnTo>
                    <a:pt x="74" y="265"/>
                  </a:lnTo>
                  <a:lnTo>
                    <a:pt x="76" y="265"/>
                  </a:lnTo>
                  <a:lnTo>
                    <a:pt x="76" y="267"/>
                  </a:lnTo>
                  <a:lnTo>
                    <a:pt x="76" y="267"/>
                  </a:lnTo>
                  <a:lnTo>
                    <a:pt x="78" y="271"/>
                  </a:lnTo>
                  <a:lnTo>
                    <a:pt x="80" y="273"/>
                  </a:lnTo>
                  <a:lnTo>
                    <a:pt x="80" y="275"/>
                  </a:lnTo>
                  <a:lnTo>
                    <a:pt x="80" y="277"/>
                  </a:lnTo>
                  <a:lnTo>
                    <a:pt x="80" y="277"/>
                  </a:lnTo>
                  <a:lnTo>
                    <a:pt x="82" y="277"/>
                  </a:lnTo>
                  <a:lnTo>
                    <a:pt x="82" y="279"/>
                  </a:lnTo>
                  <a:lnTo>
                    <a:pt x="82" y="279"/>
                  </a:lnTo>
                  <a:lnTo>
                    <a:pt x="88" y="287"/>
                  </a:lnTo>
                  <a:lnTo>
                    <a:pt x="90" y="289"/>
                  </a:lnTo>
                  <a:lnTo>
                    <a:pt x="90" y="289"/>
                  </a:lnTo>
                  <a:lnTo>
                    <a:pt x="92" y="293"/>
                  </a:lnTo>
                  <a:lnTo>
                    <a:pt x="92" y="295"/>
                  </a:lnTo>
                  <a:lnTo>
                    <a:pt x="94" y="297"/>
                  </a:lnTo>
                  <a:lnTo>
                    <a:pt x="94" y="297"/>
                  </a:lnTo>
                  <a:lnTo>
                    <a:pt x="94" y="299"/>
                  </a:lnTo>
                  <a:lnTo>
                    <a:pt x="94" y="299"/>
                  </a:lnTo>
                  <a:lnTo>
                    <a:pt x="94" y="299"/>
                  </a:lnTo>
                  <a:lnTo>
                    <a:pt x="94" y="299"/>
                  </a:lnTo>
                  <a:lnTo>
                    <a:pt x="94" y="302"/>
                  </a:lnTo>
                  <a:lnTo>
                    <a:pt x="94" y="302"/>
                  </a:lnTo>
                  <a:lnTo>
                    <a:pt x="94" y="304"/>
                  </a:lnTo>
                  <a:lnTo>
                    <a:pt x="94" y="304"/>
                  </a:lnTo>
                  <a:lnTo>
                    <a:pt x="94" y="308"/>
                  </a:lnTo>
                  <a:lnTo>
                    <a:pt x="94" y="308"/>
                  </a:lnTo>
                  <a:lnTo>
                    <a:pt x="97" y="310"/>
                  </a:lnTo>
                  <a:lnTo>
                    <a:pt x="101" y="312"/>
                  </a:lnTo>
                  <a:lnTo>
                    <a:pt x="103" y="312"/>
                  </a:lnTo>
                  <a:lnTo>
                    <a:pt x="103" y="314"/>
                  </a:lnTo>
                  <a:lnTo>
                    <a:pt x="103" y="314"/>
                  </a:lnTo>
                  <a:lnTo>
                    <a:pt x="103" y="314"/>
                  </a:lnTo>
                  <a:lnTo>
                    <a:pt x="105" y="314"/>
                  </a:lnTo>
                  <a:lnTo>
                    <a:pt x="103" y="316"/>
                  </a:lnTo>
                  <a:lnTo>
                    <a:pt x="103" y="316"/>
                  </a:lnTo>
                  <a:lnTo>
                    <a:pt x="103" y="316"/>
                  </a:lnTo>
                  <a:lnTo>
                    <a:pt x="101" y="316"/>
                  </a:lnTo>
                  <a:lnTo>
                    <a:pt x="103" y="318"/>
                  </a:lnTo>
                  <a:lnTo>
                    <a:pt x="103" y="320"/>
                  </a:lnTo>
                  <a:lnTo>
                    <a:pt x="101" y="320"/>
                  </a:lnTo>
                  <a:lnTo>
                    <a:pt x="101" y="320"/>
                  </a:lnTo>
                  <a:lnTo>
                    <a:pt x="99" y="320"/>
                  </a:lnTo>
                  <a:lnTo>
                    <a:pt x="99" y="320"/>
                  </a:lnTo>
                  <a:lnTo>
                    <a:pt x="99" y="322"/>
                  </a:lnTo>
                  <a:lnTo>
                    <a:pt x="99" y="322"/>
                  </a:lnTo>
                  <a:lnTo>
                    <a:pt x="99" y="324"/>
                  </a:lnTo>
                  <a:lnTo>
                    <a:pt x="97" y="324"/>
                  </a:lnTo>
                  <a:lnTo>
                    <a:pt x="94" y="324"/>
                  </a:lnTo>
                  <a:lnTo>
                    <a:pt x="94" y="326"/>
                  </a:lnTo>
                  <a:lnTo>
                    <a:pt x="94" y="326"/>
                  </a:lnTo>
                  <a:lnTo>
                    <a:pt x="92" y="326"/>
                  </a:lnTo>
                  <a:lnTo>
                    <a:pt x="92" y="330"/>
                  </a:lnTo>
                  <a:lnTo>
                    <a:pt x="92" y="332"/>
                  </a:lnTo>
                  <a:lnTo>
                    <a:pt x="92" y="334"/>
                  </a:lnTo>
                  <a:lnTo>
                    <a:pt x="92" y="336"/>
                  </a:lnTo>
                  <a:lnTo>
                    <a:pt x="92" y="338"/>
                  </a:lnTo>
                  <a:lnTo>
                    <a:pt x="92" y="340"/>
                  </a:lnTo>
                  <a:lnTo>
                    <a:pt x="92" y="342"/>
                  </a:lnTo>
                  <a:lnTo>
                    <a:pt x="92" y="345"/>
                  </a:lnTo>
                  <a:lnTo>
                    <a:pt x="92" y="345"/>
                  </a:lnTo>
                  <a:lnTo>
                    <a:pt x="92" y="347"/>
                  </a:lnTo>
                  <a:lnTo>
                    <a:pt x="92" y="349"/>
                  </a:lnTo>
                  <a:lnTo>
                    <a:pt x="90" y="353"/>
                  </a:lnTo>
                  <a:lnTo>
                    <a:pt x="88" y="357"/>
                  </a:lnTo>
                  <a:lnTo>
                    <a:pt x="88" y="361"/>
                  </a:lnTo>
                  <a:lnTo>
                    <a:pt x="88" y="361"/>
                  </a:lnTo>
                  <a:lnTo>
                    <a:pt x="88" y="363"/>
                  </a:lnTo>
                  <a:lnTo>
                    <a:pt x="88" y="363"/>
                  </a:lnTo>
                  <a:lnTo>
                    <a:pt x="88" y="365"/>
                  </a:lnTo>
                  <a:lnTo>
                    <a:pt x="88" y="367"/>
                  </a:lnTo>
                  <a:lnTo>
                    <a:pt x="92" y="379"/>
                  </a:lnTo>
                  <a:lnTo>
                    <a:pt x="94" y="381"/>
                  </a:lnTo>
                  <a:lnTo>
                    <a:pt x="99" y="386"/>
                  </a:lnTo>
                  <a:lnTo>
                    <a:pt x="99" y="386"/>
                  </a:lnTo>
                  <a:lnTo>
                    <a:pt x="99" y="388"/>
                  </a:lnTo>
                  <a:lnTo>
                    <a:pt x="99" y="392"/>
                  </a:lnTo>
                  <a:lnTo>
                    <a:pt x="101" y="392"/>
                  </a:lnTo>
                  <a:lnTo>
                    <a:pt x="101" y="394"/>
                  </a:lnTo>
                  <a:lnTo>
                    <a:pt x="101" y="396"/>
                  </a:lnTo>
                  <a:lnTo>
                    <a:pt x="101" y="398"/>
                  </a:lnTo>
                  <a:lnTo>
                    <a:pt x="101" y="400"/>
                  </a:lnTo>
                  <a:lnTo>
                    <a:pt x="101" y="402"/>
                  </a:lnTo>
                  <a:lnTo>
                    <a:pt x="101" y="404"/>
                  </a:lnTo>
                  <a:lnTo>
                    <a:pt x="101" y="408"/>
                  </a:lnTo>
                  <a:lnTo>
                    <a:pt x="101" y="412"/>
                  </a:lnTo>
                  <a:lnTo>
                    <a:pt x="101" y="420"/>
                  </a:lnTo>
                  <a:lnTo>
                    <a:pt x="101" y="420"/>
                  </a:lnTo>
                  <a:lnTo>
                    <a:pt x="99" y="422"/>
                  </a:lnTo>
                  <a:lnTo>
                    <a:pt x="99" y="424"/>
                  </a:lnTo>
                  <a:lnTo>
                    <a:pt x="99" y="424"/>
                  </a:lnTo>
                  <a:lnTo>
                    <a:pt x="101" y="427"/>
                  </a:lnTo>
                  <a:lnTo>
                    <a:pt x="101" y="429"/>
                  </a:lnTo>
                  <a:lnTo>
                    <a:pt x="101" y="433"/>
                  </a:lnTo>
                  <a:lnTo>
                    <a:pt x="101" y="433"/>
                  </a:lnTo>
                  <a:lnTo>
                    <a:pt x="103" y="435"/>
                  </a:lnTo>
                  <a:lnTo>
                    <a:pt x="105" y="435"/>
                  </a:lnTo>
                  <a:lnTo>
                    <a:pt x="107" y="439"/>
                  </a:lnTo>
                  <a:lnTo>
                    <a:pt x="111" y="443"/>
                  </a:lnTo>
                  <a:lnTo>
                    <a:pt x="113" y="447"/>
                  </a:lnTo>
                  <a:lnTo>
                    <a:pt x="113" y="449"/>
                  </a:lnTo>
                  <a:lnTo>
                    <a:pt x="113" y="449"/>
                  </a:lnTo>
                  <a:lnTo>
                    <a:pt x="113" y="451"/>
                  </a:lnTo>
                  <a:lnTo>
                    <a:pt x="113" y="451"/>
                  </a:lnTo>
                  <a:lnTo>
                    <a:pt x="113" y="451"/>
                  </a:lnTo>
                  <a:lnTo>
                    <a:pt x="113" y="453"/>
                  </a:lnTo>
                  <a:lnTo>
                    <a:pt x="113" y="453"/>
                  </a:lnTo>
                  <a:lnTo>
                    <a:pt x="113" y="453"/>
                  </a:lnTo>
                  <a:lnTo>
                    <a:pt x="115" y="455"/>
                  </a:lnTo>
                  <a:lnTo>
                    <a:pt x="115" y="455"/>
                  </a:lnTo>
                  <a:lnTo>
                    <a:pt x="117" y="457"/>
                  </a:lnTo>
                  <a:lnTo>
                    <a:pt x="117" y="459"/>
                  </a:lnTo>
                  <a:lnTo>
                    <a:pt x="119" y="459"/>
                  </a:lnTo>
                  <a:lnTo>
                    <a:pt x="119" y="463"/>
                  </a:lnTo>
                  <a:lnTo>
                    <a:pt x="121" y="465"/>
                  </a:lnTo>
                  <a:lnTo>
                    <a:pt x="121" y="470"/>
                  </a:lnTo>
                  <a:lnTo>
                    <a:pt x="123" y="476"/>
                  </a:lnTo>
                  <a:lnTo>
                    <a:pt x="129" y="480"/>
                  </a:lnTo>
                  <a:lnTo>
                    <a:pt x="129" y="480"/>
                  </a:lnTo>
                  <a:lnTo>
                    <a:pt x="131" y="480"/>
                  </a:lnTo>
                  <a:lnTo>
                    <a:pt x="133" y="480"/>
                  </a:lnTo>
                  <a:lnTo>
                    <a:pt x="135" y="480"/>
                  </a:lnTo>
                  <a:lnTo>
                    <a:pt x="138" y="480"/>
                  </a:lnTo>
                  <a:lnTo>
                    <a:pt x="142" y="480"/>
                  </a:lnTo>
                  <a:lnTo>
                    <a:pt x="146" y="480"/>
                  </a:lnTo>
                  <a:lnTo>
                    <a:pt x="152" y="478"/>
                  </a:lnTo>
                  <a:lnTo>
                    <a:pt x="158" y="478"/>
                  </a:lnTo>
                  <a:lnTo>
                    <a:pt x="164" y="478"/>
                  </a:lnTo>
                  <a:lnTo>
                    <a:pt x="172" y="478"/>
                  </a:lnTo>
                  <a:lnTo>
                    <a:pt x="181" y="476"/>
                  </a:lnTo>
                  <a:lnTo>
                    <a:pt x="191" y="476"/>
                  </a:lnTo>
                  <a:lnTo>
                    <a:pt x="199" y="476"/>
                  </a:lnTo>
                  <a:lnTo>
                    <a:pt x="209" y="474"/>
                  </a:lnTo>
                  <a:lnTo>
                    <a:pt x="219" y="474"/>
                  </a:lnTo>
                  <a:lnTo>
                    <a:pt x="230" y="474"/>
                  </a:lnTo>
                  <a:lnTo>
                    <a:pt x="240" y="472"/>
                  </a:lnTo>
                  <a:lnTo>
                    <a:pt x="250" y="472"/>
                  </a:lnTo>
                  <a:lnTo>
                    <a:pt x="260" y="470"/>
                  </a:lnTo>
                  <a:lnTo>
                    <a:pt x="271" y="470"/>
                  </a:lnTo>
                  <a:lnTo>
                    <a:pt x="281" y="467"/>
                  </a:lnTo>
                  <a:lnTo>
                    <a:pt x="291" y="467"/>
                  </a:lnTo>
                  <a:lnTo>
                    <a:pt x="301" y="467"/>
                  </a:lnTo>
                  <a:lnTo>
                    <a:pt x="310" y="465"/>
                  </a:lnTo>
                  <a:lnTo>
                    <a:pt x="320" y="465"/>
                  </a:lnTo>
                  <a:lnTo>
                    <a:pt x="328" y="465"/>
                  </a:lnTo>
                  <a:lnTo>
                    <a:pt x="336" y="463"/>
                  </a:lnTo>
                  <a:lnTo>
                    <a:pt x="344" y="463"/>
                  </a:lnTo>
                  <a:lnTo>
                    <a:pt x="350" y="463"/>
                  </a:lnTo>
                  <a:lnTo>
                    <a:pt x="357" y="461"/>
                  </a:lnTo>
                  <a:lnTo>
                    <a:pt x="361" y="461"/>
                  </a:lnTo>
                  <a:lnTo>
                    <a:pt x="367" y="461"/>
                  </a:lnTo>
                  <a:lnTo>
                    <a:pt x="369" y="461"/>
                  </a:lnTo>
                  <a:lnTo>
                    <a:pt x="373" y="461"/>
                  </a:lnTo>
                  <a:lnTo>
                    <a:pt x="373" y="461"/>
                  </a:lnTo>
                  <a:lnTo>
                    <a:pt x="373" y="461"/>
                  </a:lnTo>
                  <a:lnTo>
                    <a:pt x="373" y="461"/>
                  </a:lnTo>
                  <a:lnTo>
                    <a:pt x="373" y="463"/>
                  </a:lnTo>
                  <a:lnTo>
                    <a:pt x="373" y="463"/>
                  </a:lnTo>
                  <a:lnTo>
                    <a:pt x="373" y="463"/>
                  </a:lnTo>
                  <a:lnTo>
                    <a:pt x="373" y="463"/>
                  </a:lnTo>
                  <a:lnTo>
                    <a:pt x="373" y="463"/>
                  </a:lnTo>
                  <a:lnTo>
                    <a:pt x="377" y="467"/>
                  </a:lnTo>
                  <a:lnTo>
                    <a:pt x="377" y="467"/>
                  </a:lnTo>
                  <a:lnTo>
                    <a:pt x="377" y="467"/>
                  </a:lnTo>
                  <a:lnTo>
                    <a:pt x="377" y="470"/>
                  </a:lnTo>
                  <a:lnTo>
                    <a:pt x="377" y="470"/>
                  </a:lnTo>
                  <a:lnTo>
                    <a:pt x="377" y="470"/>
                  </a:lnTo>
                  <a:lnTo>
                    <a:pt x="377" y="470"/>
                  </a:lnTo>
                  <a:lnTo>
                    <a:pt x="377" y="472"/>
                  </a:lnTo>
                  <a:lnTo>
                    <a:pt x="377" y="474"/>
                  </a:lnTo>
                  <a:lnTo>
                    <a:pt x="377" y="474"/>
                  </a:lnTo>
                  <a:lnTo>
                    <a:pt x="377" y="474"/>
                  </a:lnTo>
                  <a:lnTo>
                    <a:pt x="379" y="476"/>
                  </a:lnTo>
                  <a:lnTo>
                    <a:pt x="381" y="480"/>
                  </a:lnTo>
                  <a:lnTo>
                    <a:pt x="381" y="480"/>
                  </a:lnTo>
                  <a:lnTo>
                    <a:pt x="381" y="480"/>
                  </a:lnTo>
                  <a:lnTo>
                    <a:pt x="381" y="480"/>
                  </a:lnTo>
                  <a:lnTo>
                    <a:pt x="383" y="480"/>
                  </a:lnTo>
                  <a:lnTo>
                    <a:pt x="383" y="480"/>
                  </a:lnTo>
                  <a:lnTo>
                    <a:pt x="387" y="480"/>
                  </a:lnTo>
                  <a:lnTo>
                    <a:pt x="387" y="480"/>
                  </a:lnTo>
                  <a:lnTo>
                    <a:pt x="389" y="480"/>
                  </a:lnTo>
                  <a:lnTo>
                    <a:pt x="391" y="480"/>
                  </a:lnTo>
                  <a:lnTo>
                    <a:pt x="391" y="480"/>
                  </a:lnTo>
                  <a:lnTo>
                    <a:pt x="394" y="478"/>
                  </a:lnTo>
                  <a:lnTo>
                    <a:pt x="394" y="478"/>
                  </a:lnTo>
                  <a:lnTo>
                    <a:pt x="394" y="478"/>
                  </a:lnTo>
                  <a:lnTo>
                    <a:pt x="394" y="478"/>
                  </a:lnTo>
                  <a:lnTo>
                    <a:pt x="394" y="476"/>
                  </a:lnTo>
                  <a:lnTo>
                    <a:pt x="394" y="474"/>
                  </a:lnTo>
                  <a:lnTo>
                    <a:pt x="394" y="472"/>
                  </a:lnTo>
                  <a:lnTo>
                    <a:pt x="394" y="472"/>
                  </a:lnTo>
                  <a:lnTo>
                    <a:pt x="394" y="463"/>
                  </a:lnTo>
                  <a:lnTo>
                    <a:pt x="394" y="457"/>
                  </a:lnTo>
                  <a:lnTo>
                    <a:pt x="394" y="455"/>
                  </a:lnTo>
                  <a:lnTo>
                    <a:pt x="394" y="455"/>
                  </a:lnTo>
                  <a:lnTo>
                    <a:pt x="394" y="453"/>
                  </a:lnTo>
                  <a:lnTo>
                    <a:pt x="394" y="453"/>
                  </a:lnTo>
                  <a:lnTo>
                    <a:pt x="391" y="451"/>
                  </a:lnTo>
                  <a:lnTo>
                    <a:pt x="389" y="451"/>
                  </a:lnTo>
                  <a:lnTo>
                    <a:pt x="389" y="449"/>
                  </a:lnTo>
                  <a:lnTo>
                    <a:pt x="389" y="449"/>
                  </a:lnTo>
                  <a:lnTo>
                    <a:pt x="389" y="447"/>
                  </a:lnTo>
                  <a:lnTo>
                    <a:pt x="389" y="447"/>
                  </a:lnTo>
                  <a:lnTo>
                    <a:pt x="389" y="445"/>
                  </a:lnTo>
                  <a:lnTo>
                    <a:pt x="389" y="443"/>
                  </a:lnTo>
                  <a:lnTo>
                    <a:pt x="389" y="443"/>
                  </a:lnTo>
                  <a:lnTo>
                    <a:pt x="389" y="441"/>
                  </a:lnTo>
                  <a:lnTo>
                    <a:pt x="389" y="439"/>
                  </a:lnTo>
                  <a:lnTo>
                    <a:pt x="389" y="439"/>
                  </a:lnTo>
                  <a:lnTo>
                    <a:pt x="389" y="439"/>
                  </a:lnTo>
                  <a:lnTo>
                    <a:pt x="389" y="437"/>
                  </a:lnTo>
                  <a:lnTo>
                    <a:pt x="389" y="437"/>
                  </a:lnTo>
                  <a:lnTo>
                    <a:pt x="389" y="437"/>
                  </a:lnTo>
                  <a:lnTo>
                    <a:pt x="389" y="435"/>
                  </a:lnTo>
                  <a:lnTo>
                    <a:pt x="389" y="435"/>
                  </a:lnTo>
                  <a:lnTo>
                    <a:pt x="389" y="435"/>
                  </a:lnTo>
                  <a:lnTo>
                    <a:pt x="391" y="433"/>
                  </a:lnTo>
                  <a:lnTo>
                    <a:pt x="391" y="433"/>
                  </a:lnTo>
                  <a:lnTo>
                    <a:pt x="391" y="433"/>
                  </a:lnTo>
                  <a:lnTo>
                    <a:pt x="394" y="433"/>
                  </a:lnTo>
                  <a:lnTo>
                    <a:pt x="394" y="433"/>
                  </a:lnTo>
                  <a:lnTo>
                    <a:pt x="394" y="433"/>
                  </a:lnTo>
                  <a:lnTo>
                    <a:pt x="394" y="433"/>
                  </a:lnTo>
                  <a:lnTo>
                    <a:pt x="394" y="431"/>
                  </a:lnTo>
                  <a:lnTo>
                    <a:pt x="394" y="431"/>
                  </a:lnTo>
                  <a:lnTo>
                    <a:pt x="394" y="431"/>
                  </a:lnTo>
                  <a:lnTo>
                    <a:pt x="394" y="431"/>
                  </a:lnTo>
                  <a:lnTo>
                    <a:pt x="394" y="429"/>
                  </a:lnTo>
                  <a:lnTo>
                    <a:pt x="396" y="429"/>
                  </a:lnTo>
                  <a:lnTo>
                    <a:pt x="396" y="429"/>
                  </a:lnTo>
                  <a:lnTo>
                    <a:pt x="398" y="429"/>
                  </a:lnTo>
                  <a:lnTo>
                    <a:pt x="398" y="429"/>
                  </a:lnTo>
                  <a:lnTo>
                    <a:pt x="398" y="429"/>
                  </a:lnTo>
                  <a:lnTo>
                    <a:pt x="400" y="429"/>
                  </a:lnTo>
                  <a:lnTo>
                    <a:pt x="400" y="429"/>
                  </a:lnTo>
                  <a:lnTo>
                    <a:pt x="402" y="429"/>
                  </a:lnTo>
                  <a:lnTo>
                    <a:pt x="404" y="431"/>
                  </a:lnTo>
                  <a:lnTo>
                    <a:pt x="412" y="433"/>
                  </a:lnTo>
                  <a:lnTo>
                    <a:pt x="412" y="433"/>
                  </a:lnTo>
                  <a:lnTo>
                    <a:pt x="414" y="433"/>
                  </a:lnTo>
                  <a:lnTo>
                    <a:pt x="414" y="433"/>
                  </a:lnTo>
                  <a:lnTo>
                    <a:pt x="416" y="433"/>
                  </a:lnTo>
                  <a:lnTo>
                    <a:pt x="416" y="433"/>
                  </a:lnTo>
                  <a:lnTo>
                    <a:pt x="418" y="433"/>
                  </a:lnTo>
                  <a:lnTo>
                    <a:pt x="418" y="433"/>
                  </a:lnTo>
                  <a:lnTo>
                    <a:pt x="424" y="435"/>
                  </a:lnTo>
                  <a:lnTo>
                    <a:pt x="424" y="435"/>
                  </a:lnTo>
                  <a:lnTo>
                    <a:pt x="426" y="435"/>
                  </a:lnTo>
                  <a:lnTo>
                    <a:pt x="426" y="435"/>
                  </a:lnTo>
                  <a:lnTo>
                    <a:pt x="428" y="435"/>
                  </a:lnTo>
                  <a:lnTo>
                    <a:pt x="428" y="435"/>
                  </a:lnTo>
                  <a:lnTo>
                    <a:pt x="432" y="435"/>
                  </a:lnTo>
                  <a:lnTo>
                    <a:pt x="432" y="435"/>
                  </a:lnTo>
                  <a:lnTo>
                    <a:pt x="437" y="433"/>
                  </a:lnTo>
                  <a:lnTo>
                    <a:pt x="439" y="433"/>
                  </a:lnTo>
                  <a:lnTo>
                    <a:pt x="439" y="433"/>
                  </a:lnTo>
                  <a:lnTo>
                    <a:pt x="439" y="433"/>
                  </a:lnTo>
                  <a:lnTo>
                    <a:pt x="439" y="429"/>
                  </a:lnTo>
                  <a:lnTo>
                    <a:pt x="439" y="427"/>
                  </a:lnTo>
                  <a:lnTo>
                    <a:pt x="437" y="427"/>
                  </a:lnTo>
                  <a:lnTo>
                    <a:pt x="437" y="424"/>
                  </a:lnTo>
                  <a:lnTo>
                    <a:pt x="437" y="424"/>
                  </a:lnTo>
                  <a:lnTo>
                    <a:pt x="434" y="422"/>
                  </a:lnTo>
                  <a:lnTo>
                    <a:pt x="434" y="420"/>
                  </a:lnTo>
                  <a:lnTo>
                    <a:pt x="434" y="420"/>
                  </a:lnTo>
                  <a:lnTo>
                    <a:pt x="432" y="420"/>
                  </a:lnTo>
                  <a:lnTo>
                    <a:pt x="432" y="418"/>
                  </a:lnTo>
                  <a:lnTo>
                    <a:pt x="434" y="418"/>
                  </a:lnTo>
                  <a:lnTo>
                    <a:pt x="434" y="418"/>
                  </a:lnTo>
                  <a:lnTo>
                    <a:pt x="437" y="418"/>
                  </a:lnTo>
                  <a:lnTo>
                    <a:pt x="437" y="418"/>
                  </a:lnTo>
                  <a:lnTo>
                    <a:pt x="437" y="418"/>
                  </a:lnTo>
                  <a:lnTo>
                    <a:pt x="437" y="416"/>
                  </a:lnTo>
                  <a:lnTo>
                    <a:pt x="434" y="416"/>
                  </a:lnTo>
                  <a:lnTo>
                    <a:pt x="434" y="416"/>
                  </a:lnTo>
                  <a:lnTo>
                    <a:pt x="434" y="414"/>
                  </a:lnTo>
                  <a:lnTo>
                    <a:pt x="434" y="414"/>
                  </a:lnTo>
                  <a:lnTo>
                    <a:pt x="434" y="412"/>
                  </a:lnTo>
                  <a:lnTo>
                    <a:pt x="434" y="412"/>
                  </a:lnTo>
                  <a:lnTo>
                    <a:pt x="439" y="408"/>
                  </a:lnTo>
                  <a:lnTo>
                    <a:pt x="439" y="406"/>
                  </a:lnTo>
                  <a:lnTo>
                    <a:pt x="437" y="406"/>
                  </a:lnTo>
                  <a:lnTo>
                    <a:pt x="434" y="406"/>
                  </a:lnTo>
                  <a:lnTo>
                    <a:pt x="432" y="406"/>
                  </a:lnTo>
                  <a:lnTo>
                    <a:pt x="432" y="404"/>
                  </a:lnTo>
                  <a:lnTo>
                    <a:pt x="437" y="404"/>
                  </a:lnTo>
                  <a:lnTo>
                    <a:pt x="437" y="402"/>
                  </a:lnTo>
                  <a:lnTo>
                    <a:pt x="437" y="400"/>
                  </a:lnTo>
                  <a:lnTo>
                    <a:pt x="437" y="398"/>
                  </a:lnTo>
                  <a:lnTo>
                    <a:pt x="432" y="396"/>
                  </a:lnTo>
                  <a:lnTo>
                    <a:pt x="430" y="394"/>
                  </a:lnTo>
                  <a:lnTo>
                    <a:pt x="432" y="394"/>
                  </a:lnTo>
                  <a:lnTo>
                    <a:pt x="434" y="396"/>
                  </a:lnTo>
                  <a:lnTo>
                    <a:pt x="439" y="398"/>
                  </a:lnTo>
                  <a:lnTo>
                    <a:pt x="439" y="400"/>
                  </a:lnTo>
                  <a:lnTo>
                    <a:pt x="441" y="400"/>
                  </a:lnTo>
                  <a:lnTo>
                    <a:pt x="441" y="392"/>
                  </a:lnTo>
                  <a:lnTo>
                    <a:pt x="441" y="388"/>
                  </a:lnTo>
                  <a:lnTo>
                    <a:pt x="439" y="390"/>
                  </a:lnTo>
                  <a:lnTo>
                    <a:pt x="439" y="392"/>
                  </a:lnTo>
                  <a:lnTo>
                    <a:pt x="439" y="394"/>
                  </a:lnTo>
                  <a:lnTo>
                    <a:pt x="437" y="394"/>
                  </a:lnTo>
                  <a:lnTo>
                    <a:pt x="434" y="392"/>
                  </a:lnTo>
                  <a:lnTo>
                    <a:pt x="432" y="390"/>
                  </a:lnTo>
                  <a:lnTo>
                    <a:pt x="432" y="390"/>
                  </a:lnTo>
                  <a:lnTo>
                    <a:pt x="432" y="388"/>
                  </a:lnTo>
                  <a:lnTo>
                    <a:pt x="437" y="390"/>
                  </a:lnTo>
                  <a:lnTo>
                    <a:pt x="437" y="388"/>
                  </a:lnTo>
                  <a:lnTo>
                    <a:pt x="434" y="386"/>
                  </a:lnTo>
                  <a:lnTo>
                    <a:pt x="434" y="381"/>
                  </a:lnTo>
                  <a:lnTo>
                    <a:pt x="434" y="379"/>
                  </a:lnTo>
                  <a:lnTo>
                    <a:pt x="434" y="379"/>
                  </a:lnTo>
                  <a:lnTo>
                    <a:pt x="437" y="377"/>
                  </a:lnTo>
                  <a:lnTo>
                    <a:pt x="437" y="379"/>
                  </a:lnTo>
                  <a:lnTo>
                    <a:pt x="439" y="386"/>
                  </a:lnTo>
                  <a:lnTo>
                    <a:pt x="439" y="386"/>
                  </a:lnTo>
                  <a:lnTo>
                    <a:pt x="439" y="386"/>
                  </a:lnTo>
                  <a:lnTo>
                    <a:pt x="441" y="386"/>
                  </a:lnTo>
                  <a:lnTo>
                    <a:pt x="443" y="383"/>
                  </a:lnTo>
                  <a:lnTo>
                    <a:pt x="445" y="381"/>
                  </a:lnTo>
                  <a:lnTo>
                    <a:pt x="447" y="375"/>
                  </a:lnTo>
                  <a:lnTo>
                    <a:pt x="449" y="375"/>
                  </a:lnTo>
                  <a:lnTo>
                    <a:pt x="449" y="375"/>
                  </a:lnTo>
                  <a:lnTo>
                    <a:pt x="449" y="371"/>
                  </a:lnTo>
                  <a:lnTo>
                    <a:pt x="449" y="369"/>
                  </a:lnTo>
                  <a:lnTo>
                    <a:pt x="447" y="369"/>
                  </a:lnTo>
                  <a:lnTo>
                    <a:pt x="443" y="367"/>
                  </a:lnTo>
                  <a:lnTo>
                    <a:pt x="443" y="367"/>
                  </a:lnTo>
                  <a:lnTo>
                    <a:pt x="439" y="367"/>
                  </a:lnTo>
                  <a:lnTo>
                    <a:pt x="434" y="367"/>
                  </a:lnTo>
                  <a:lnTo>
                    <a:pt x="430" y="365"/>
                  </a:lnTo>
                  <a:lnTo>
                    <a:pt x="428" y="363"/>
                  </a:lnTo>
                  <a:lnTo>
                    <a:pt x="428" y="363"/>
                  </a:lnTo>
                  <a:lnTo>
                    <a:pt x="428" y="363"/>
                  </a:lnTo>
                  <a:lnTo>
                    <a:pt x="430" y="363"/>
                  </a:lnTo>
                  <a:lnTo>
                    <a:pt x="432" y="365"/>
                  </a:lnTo>
                  <a:lnTo>
                    <a:pt x="443" y="365"/>
                  </a:lnTo>
                  <a:lnTo>
                    <a:pt x="447" y="365"/>
                  </a:lnTo>
                  <a:lnTo>
                    <a:pt x="447" y="363"/>
                  </a:lnTo>
                  <a:lnTo>
                    <a:pt x="447" y="361"/>
                  </a:lnTo>
                  <a:lnTo>
                    <a:pt x="445" y="359"/>
                  </a:lnTo>
                  <a:lnTo>
                    <a:pt x="443" y="357"/>
                  </a:lnTo>
                  <a:lnTo>
                    <a:pt x="441" y="355"/>
                  </a:lnTo>
                  <a:lnTo>
                    <a:pt x="441" y="355"/>
                  </a:lnTo>
                  <a:lnTo>
                    <a:pt x="441" y="355"/>
                  </a:lnTo>
                  <a:lnTo>
                    <a:pt x="443" y="353"/>
                  </a:lnTo>
                  <a:lnTo>
                    <a:pt x="443" y="353"/>
                  </a:lnTo>
                  <a:lnTo>
                    <a:pt x="443" y="353"/>
                  </a:lnTo>
                  <a:lnTo>
                    <a:pt x="443" y="355"/>
                  </a:lnTo>
                  <a:lnTo>
                    <a:pt x="445" y="355"/>
                  </a:lnTo>
                  <a:lnTo>
                    <a:pt x="445" y="357"/>
                  </a:lnTo>
                  <a:lnTo>
                    <a:pt x="445" y="357"/>
                  </a:lnTo>
                  <a:lnTo>
                    <a:pt x="447" y="357"/>
                  </a:lnTo>
                  <a:lnTo>
                    <a:pt x="447" y="359"/>
                  </a:lnTo>
                  <a:lnTo>
                    <a:pt x="447" y="357"/>
                  </a:lnTo>
                  <a:lnTo>
                    <a:pt x="449" y="357"/>
                  </a:lnTo>
                  <a:lnTo>
                    <a:pt x="447" y="357"/>
                  </a:lnTo>
                  <a:lnTo>
                    <a:pt x="447" y="355"/>
                  </a:lnTo>
                  <a:lnTo>
                    <a:pt x="453" y="345"/>
                  </a:lnTo>
                  <a:lnTo>
                    <a:pt x="453" y="340"/>
                  </a:lnTo>
                  <a:lnTo>
                    <a:pt x="451" y="340"/>
                  </a:lnTo>
                  <a:lnTo>
                    <a:pt x="447" y="342"/>
                  </a:lnTo>
                  <a:lnTo>
                    <a:pt x="443" y="347"/>
                  </a:lnTo>
                  <a:lnTo>
                    <a:pt x="443" y="347"/>
                  </a:lnTo>
                  <a:lnTo>
                    <a:pt x="445" y="345"/>
                  </a:lnTo>
                  <a:lnTo>
                    <a:pt x="445" y="342"/>
                  </a:lnTo>
                  <a:lnTo>
                    <a:pt x="443" y="342"/>
                  </a:lnTo>
                  <a:lnTo>
                    <a:pt x="443" y="342"/>
                  </a:lnTo>
                  <a:lnTo>
                    <a:pt x="441" y="342"/>
                  </a:lnTo>
                  <a:lnTo>
                    <a:pt x="441" y="342"/>
                  </a:lnTo>
                  <a:lnTo>
                    <a:pt x="439" y="342"/>
                  </a:lnTo>
                  <a:lnTo>
                    <a:pt x="439" y="340"/>
                  </a:lnTo>
                  <a:lnTo>
                    <a:pt x="439" y="340"/>
                  </a:lnTo>
                  <a:lnTo>
                    <a:pt x="441" y="340"/>
                  </a:lnTo>
                  <a:lnTo>
                    <a:pt x="441" y="338"/>
                  </a:lnTo>
                  <a:lnTo>
                    <a:pt x="443" y="338"/>
                  </a:lnTo>
                  <a:lnTo>
                    <a:pt x="445" y="338"/>
                  </a:lnTo>
                  <a:lnTo>
                    <a:pt x="447" y="338"/>
                  </a:lnTo>
                  <a:lnTo>
                    <a:pt x="449" y="338"/>
                  </a:lnTo>
                  <a:lnTo>
                    <a:pt x="451" y="334"/>
                  </a:lnTo>
                  <a:lnTo>
                    <a:pt x="449" y="334"/>
                  </a:lnTo>
                  <a:lnTo>
                    <a:pt x="447" y="332"/>
                  </a:lnTo>
                  <a:lnTo>
                    <a:pt x="445" y="330"/>
                  </a:lnTo>
                  <a:lnTo>
                    <a:pt x="447" y="330"/>
                  </a:lnTo>
                  <a:lnTo>
                    <a:pt x="449" y="330"/>
                  </a:lnTo>
                  <a:lnTo>
                    <a:pt x="451" y="332"/>
                  </a:lnTo>
                  <a:lnTo>
                    <a:pt x="451" y="332"/>
                  </a:lnTo>
                  <a:lnTo>
                    <a:pt x="453" y="336"/>
                  </a:lnTo>
                  <a:lnTo>
                    <a:pt x="453" y="338"/>
                  </a:lnTo>
                  <a:lnTo>
                    <a:pt x="453" y="336"/>
                  </a:lnTo>
                  <a:lnTo>
                    <a:pt x="455" y="336"/>
                  </a:lnTo>
                  <a:lnTo>
                    <a:pt x="455" y="328"/>
                  </a:lnTo>
                  <a:lnTo>
                    <a:pt x="455" y="326"/>
                  </a:lnTo>
                  <a:lnTo>
                    <a:pt x="455" y="324"/>
                  </a:lnTo>
                  <a:lnTo>
                    <a:pt x="453" y="322"/>
                  </a:lnTo>
                  <a:lnTo>
                    <a:pt x="451" y="324"/>
                  </a:lnTo>
                  <a:lnTo>
                    <a:pt x="451" y="324"/>
                  </a:lnTo>
                  <a:lnTo>
                    <a:pt x="453" y="326"/>
                  </a:lnTo>
                  <a:lnTo>
                    <a:pt x="453" y="326"/>
                  </a:lnTo>
                  <a:lnTo>
                    <a:pt x="447" y="328"/>
                  </a:lnTo>
                  <a:lnTo>
                    <a:pt x="445" y="328"/>
                  </a:lnTo>
                  <a:lnTo>
                    <a:pt x="449" y="324"/>
                  </a:lnTo>
                  <a:lnTo>
                    <a:pt x="449" y="322"/>
                  </a:lnTo>
                  <a:lnTo>
                    <a:pt x="445" y="320"/>
                  </a:lnTo>
                  <a:lnTo>
                    <a:pt x="443" y="320"/>
                  </a:lnTo>
                  <a:lnTo>
                    <a:pt x="441" y="320"/>
                  </a:lnTo>
                  <a:lnTo>
                    <a:pt x="441" y="318"/>
                  </a:lnTo>
                  <a:lnTo>
                    <a:pt x="441" y="318"/>
                  </a:lnTo>
                  <a:lnTo>
                    <a:pt x="443" y="318"/>
                  </a:lnTo>
                  <a:lnTo>
                    <a:pt x="443" y="318"/>
                  </a:lnTo>
                  <a:lnTo>
                    <a:pt x="445" y="318"/>
                  </a:lnTo>
                  <a:lnTo>
                    <a:pt x="447" y="320"/>
                  </a:lnTo>
                  <a:lnTo>
                    <a:pt x="451" y="320"/>
                  </a:lnTo>
                  <a:lnTo>
                    <a:pt x="455" y="318"/>
                  </a:lnTo>
                  <a:lnTo>
                    <a:pt x="455" y="318"/>
                  </a:lnTo>
                  <a:lnTo>
                    <a:pt x="457" y="316"/>
                  </a:lnTo>
                  <a:lnTo>
                    <a:pt x="459" y="312"/>
                  </a:lnTo>
                  <a:lnTo>
                    <a:pt x="459" y="310"/>
                  </a:lnTo>
                  <a:lnTo>
                    <a:pt x="459" y="308"/>
                  </a:lnTo>
                  <a:lnTo>
                    <a:pt x="459" y="308"/>
                  </a:lnTo>
                  <a:lnTo>
                    <a:pt x="459" y="308"/>
                  </a:lnTo>
                  <a:lnTo>
                    <a:pt x="455" y="306"/>
                  </a:lnTo>
                  <a:lnTo>
                    <a:pt x="455" y="306"/>
                  </a:lnTo>
                  <a:lnTo>
                    <a:pt x="451" y="306"/>
                  </a:lnTo>
                  <a:lnTo>
                    <a:pt x="451" y="306"/>
                  </a:lnTo>
                  <a:lnTo>
                    <a:pt x="455" y="304"/>
                  </a:lnTo>
                  <a:lnTo>
                    <a:pt x="455" y="302"/>
                  </a:lnTo>
                  <a:lnTo>
                    <a:pt x="453" y="302"/>
                  </a:lnTo>
                  <a:lnTo>
                    <a:pt x="451" y="299"/>
                  </a:lnTo>
                  <a:lnTo>
                    <a:pt x="453" y="299"/>
                  </a:lnTo>
                  <a:lnTo>
                    <a:pt x="453" y="299"/>
                  </a:lnTo>
                  <a:lnTo>
                    <a:pt x="455" y="299"/>
                  </a:lnTo>
                  <a:lnTo>
                    <a:pt x="455" y="302"/>
                  </a:lnTo>
                  <a:lnTo>
                    <a:pt x="455" y="302"/>
                  </a:lnTo>
                  <a:lnTo>
                    <a:pt x="457" y="302"/>
                  </a:lnTo>
                  <a:lnTo>
                    <a:pt x="461" y="302"/>
                  </a:lnTo>
                  <a:lnTo>
                    <a:pt x="463" y="304"/>
                  </a:lnTo>
                  <a:lnTo>
                    <a:pt x="465" y="304"/>
                  </a:lnTo>
                  <a:lnTo>
                    <a:pt x="467" y="302"/>
                  </a:lnTo>
                  <a:lnTo>
                    <a:pt x="469" y="297"/>
                  </a:lnTo>
                  <a:lnTo>
                    <a:pt x="467" y="297"/>
                  </a:lnTo>
                  <a:lnTo>
                    <a:pt x="465" y="295"/>
                  </a:lnTo>
                  <a:lnTo>
                    <a:pt x="465" y="293"/>
                  </a:lnTo>
                  <a:lnTo>
                    <a:pt x="465" y="293"/>
                  </a:lnTo>
                  <a:lnTo>
                    <a:pt x="465" y="291"/>
                  </a:lnTo>
                  <a:lnTo>
                    <a:pt x="465" y="291"/>
                  </a:lnTo>
                  <a:lnTo>
                    <a:pt x="467" y="289"/>
                  </a:lnTo>
                  <a:lnTo>
                    <a:pt x="467" y="289"/>
                  </a:lnTo>
                  <a:lnTo>
                    <a:pt x="467" y="289"/>
                  </a:lnTo>
                  <a:lnTo>
                    <a:pt x="469" y="291"/>
                  </a:lnTo>
                  <a:lnTo>
                    <a:pt x="469" y="291"/>
                  </a:lnTo>
                  <a:lnTo>
                    <a:pt x="469" y="293"/>
                  </a:lnTo>
                  <a:lnTo>
                    <a:pt x="473" y="289"/>
                  </a:lnTo>
                  <a:lnTo>
                    <a:pt x="475" y="285"/>
                  </a:lnTo>
                  <a:lnTo>
                    <a:pt x="473" y="283"/>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GA</a:t>
              </a:r>
            </a:p>
          </p:txBody>
        </p:sp>
        <p:sp>
          <p:nvSpPr>
            <p:cNvPr id="45" name="Freeform 46">
              <a:extLst>
                <a:ext uri="{FF2B5EF4-FFF2-40B4-BE49-F238E27FC236}">
                  <a16:creationId xmlns:a16="http://schemas.microsoft.com/office/drawing/2014/main" id="{7A398B22-8C95-4907-95F7-08CD251B7EBB}"/>
                </a:ext>
              </a:extLst>
            </p:cNvPr>
            <p:cNvSpPr>
              <a:spLocks noEditPoints="1"/>
            </p:cNvSpPr>
            <p:nvPr/>
          </p:nvSpPr>
          <p:spPr bwMode="auto">
            <a:xfrm>
              <a:off x="3875" y="1974"/>
              <a:ext cx="807" cy="705"/>
            </a:xfrm>
            <a:custGeom>
              <a:avLst/>
              <a:gdLst>
                <a:gd name="T0" fmla="*/ 248 w 807"/>
                <a:gd name="T1" fmla="*/ 164 h 705"/>
                <a:gd name="T2" fmla="*/ 95 w 807"/>
                <a:gd name="T3" fmla="*/ 104 h 705"/>
                <a:gd name="T4" fmla="*/ 574 w 807"/>
                <a:gd name="T5" fmla="*/ 461 h 705"/>
                <a:gd name="T6" fmla="*/ 768 w 807"/>
                <a:gd name="T7" fmla="*/ 379 h 705"/>
                <a:gd name="T8" fmla="*/ 670 w 807"/>
                <a:gd name="T9" fmla="*/ 207 h 705"/>
                <a:gd name="T10" fmla="*/ 695 w 807"/>
                <a:gd name="T11" fmla="*/ 245 h 705"/>
                <a:gd name="T12" fmla="*/ 594 w 807"/>
                <a:gd name="T13" fmla="*/ 73 h 705"/>
                <a:gd name="T14" fmla="*/ 572 w 807"/>
                <a:gd name="T15" fmla="*/ 6 h 705"/>
                <a:gd name="T16" fmla="*/ 518 w 807"/>
                <a:gd name="T17" fmla="*/ 4 h 705"/>
                <a:gd name="T18" fmla="*/ 508 w 807"/>
                <a:gd name="T19" fmla="*/ 51 h 705"/>
                <a:gd name="T20" fmla="*/ 326 w 807"/>
                <a:gd name="T21" fmla="*/ 47 h 705"/>
                <a:gd name="T22" fmla="*/ 2 w 807"/>
                <a:gd name="T23" fmla="*/ 53 h 705"/>
                <a:gd name="T24" fmla="*/ 27 w 807"/>
                <a:gd name="T25" fmla="*/ 120 h 705"/>
                <a:gd name="T26" fmla="*/ 47 w 807"/>
                <a:gd name="T27" fmla="*/ 92 h 705"/>
                <a:gd name="T28" fmla="*/ 72 w 807"/>
                <a:gd name="T29" fmla="*/ 104 h 705"/>
                <a:gd name="T30" fmla="*/ 117 w 807"/>
                <a:gd name="T31" fmla="*/ 98 h 705"/>
                <a:gd name="T32" fmla="*/ 127 w 807"/>
                <a:gd name="T33" fmla="*/ 100 h 705"/>
                <a:gd name="T34" fmla="*/ 185 w 807"/>
                <a:gd name="T35" fmla="*/ 110 h 705"/>
                <a:gd name="T36" fmla="*/ 207 w 807"/>
                <a:gd name="T37" fmla="*/ 125 h 705"/>
                <a:gd name="T38" fmla="*/ 224 w 807"/>
                <a:gd name="T39" fmla="*/ 145 h 705"/>
                <a:gd name="T40" fmla="*/ 271 w 807"/>
                <a:gd name="T41" fmla="*/ 157 h 705"/>
                <a:gd name="T42" fmla="*/ 312 w 807"/>
                <a:gd name="T43" fmla="*/ 123 h 705"/>
                <a:gd name="T44" fmla="*/ 371 w 807"/>
                <a:gd name="T45" fmla="*/ 118 h 705"/>
                <a:gd name="T46" fmla="*/ 434 w 807"/>
                <a:gd name="T47" fmla="*/ 176 h 705"/>
                <a:gd name="T48" fmla="*/ 480 w 807"/>
                <a:gd name="T49" fmla="*/ 204 h 705"/>
                <a:gd name="T50" fmla="*/ 494 w 807"/>
                <a:gd name="T51" fmla="*/ 270 h 705"/>
                <a:gd name="T52" fmla="*/ 500 w 807"/>
                <a:gd name="T53" fmla="*/ 340 h 705"/>
                <a:gd name="T54" fmla="*/ 502 w 807"/>
                <a:gd name="T55" fmla="*/ 309 h 705"/>
                <a:gd name="T56" fmla="*/ 525 w 807"/>
                <a:gd name="T57" fmla="*/ 344 h 705"/>
                <a:gd name="T58" fmla="*/ 523 w 807"/>
                <a:gd name="T59" fmla="*/ 373 h 705"/>
                <a:gd name="T60" fmla="*/ 568 w 807"/>
                <a:gd name="T61" fmla="*/ 430 h 705"/>
                <a:gd name="T62" fmla="*/ 586 w 807"/>
                <a:gd name="T63" fmla="*/ 407 h 705"/>
                <a:gd name="T64" fmla="*/ 607 w 807"/>
                <a:gd name="T65" fmla="*/ 438 h 705"/>
                <a:gd name="T66" fmla="*/ 615 w 807"/>
                <a:gd name="T67" fmla="*/ 481 h 705"/>
                <a:gd name="T68" fmla="*/ 639 w 807"/>
                <a:gd name="T69" fmla="*/ 512 h 705"/>
                <a:gd name="T70" fmla="*/ 686 w 807"/>
                <a:gd name="T71" fmla="*/ 547 h 705"/>
                <a:gd name="T72" fmla="*/ 697 w 807"/>
                <a:gd name="T73" fmla="*/ 586 h 705"/>
                <a:gd name="T74" fmla="*/ 750 w 807"/>
                <a:gd name="T75" fmla="*/ 575 h 705"/>
                <a:gd name="T76" fmla="*/ 768 w 807"/>
                <a:gd name="T77" fmla="*/ 561 h 705"/>
                <a:gd name="T78" fmla="*/ 682 w 807"/>
                <a:gd name="T79" fmla="*/ 217 h 705"/>
                <a:gd name="T80" fmla="*/ 738 w 807"/>
                <a:gd name="T81" fmla="*/ 334 h 705"/>
                <a:gd name="T82" fmla="*/ 799 w 807"/>
                <a:gd name="T83" fmla="*/ 698 h 705"/>
                <a:gd name="T84" fmla="*/ 490 w 807"/>
                <a:gd name="T85" fmla="*/ 233 h 705"/>
                <a:gd name="T86" fmla="*/ 486 w 807"/>
                <a:gd name="T87" fmla="*/ 219 h 705"/>
                <a:gd name="T88" fmla="*/ 473 w 807"/>
                <a:gd name="T89" fmla="*/ 194 h 705"/>
                <a:gd name="T90" fmla="*/ 647 w 807"/>
                <a:gd name="T91" fmla="*/ 664 h 705"/>
                <a:gd name="T92" fmla="*/ 615 w 807"/>
                <a:gd name="T93" fmla="*/ 668 h 705"/>
                <a:gd name="T94" fmla="*/ 662 w 807"/>
                <a:gd name="T95" fmla="*/ 520 h 705"/>
                <a:gd name="T96" fmla="*/ 654 w 807"/>
                <a:gd name="T97" fmla="*/ 520 h 705"/>
                <a:gd name="T98" fmla="*/ 541 w 807"/>
                <a:gd name="T99" fmla="*/ 672 h 705"/>
                <a:gd name="T100" fmla="*/ 584 w 807"/>
                <a:gd name="T101" fmla="*/ 463 h 705"/>
                <a:gd name="T102" fmla="*/ 668 w 807"/>
                <a:gd name="T103" fmla="*/ 645 h 705"/>
                <a:gd name="T104" fmla="*/ 662 w 807"/>
                <a:gd name="T105" fmla="*/ 657 h 705"/>
                <a:gd name="T106" fmla="*/ 713 w 807"/>
                <a:gd name="T107" fmla="*/ 575 h 705"/>
                <a:gd name="T108" fmla="*/ 516 w 807"/>
                <a:gd name="T109" fmla="*/ 358 h 705"/>
                <a:gd name="T110" fmla="*/ 676 w 807"/>
                <a:gd name="T111" fmla="*/ 647 h 705"/>
                <a:gd name="T112" fmla="*/ 742 w 807"/>
                <a:gd name="T113" fmla="*/ 584 h 705"/>
                <a:gd name="T114" fmla="*/ 766 w 807"/>
                <a:gd name="T115" fmla="*/ 580 h 705"/>
                <a:gd name="T116" fmla="*/ 781 w 807"/>
                <a:gd name="T117" fmla="*/ 561 h 705"/>
                <a:gd name="T118" fmla="*/ 680 w 807"/>
                <a:gd name="T119" fmla="*/ 637 h 705"/>
                <a:gd name="T120" fmla="*/ 738 w 807"/>
                <a:gd name="T121" fmla="*/ 606 h 705"/>
                <a:gd name="T122" fmla="*/ 717 w 807"/>
                <a:gd name="T123" fmla="*/ 631 h 705"/>
                <a:gd name="T124" fmla="*/ 764 w 807"/>
                <a:gd name="T125" fmla="*/ 5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7" h="705">
                  <a:moveTo>
                    <a:pt x="295" y="143"/>
                  </a:moveTo>
                  <a:lnTo>
                    <a:pt x="293" y="145"/>
                  </a:lnTo>
                  <a:lnTo>
                    <a:pt x="289" y="147"/>
                  </a:lnTo>
                  <a:lnTo>
                    <a:pt x="289" y="149"/>
                  </a:lnTo>
                  <a:lnTo>
                    <a:pt x="293" y="147"/>
                  </a:lnTo>
                  <a:lnTo>
                    <a:pt x="295" y="145"/>
                  </a:lnTo>
                  <a:lnTo>
                    <a:pt x="297" y="143"/>
                  </a:lnTo>
                  <a:lnTo>
                    <a:pt x="295" y="143"/>
                  </a:lnTo>
                  <a:lnTo>
                    <a:pt x="295" y="143"/>
                  </a:lnTo>
                  <a:close/>
                  <a:moveTo>
                    <a:pt x="285" y="151"/>
                  </a:moveTo>
                  <a:lnTo>
                    <a:pt x="285" y="153"/>
                  </a:lnTo>
                  <a:lnTo>
                    <a:pt x="283" y="155"/>
                  </a:lnTo>
                  <a:lnTo>
                    <a:pt x="283" y="155"/>
                  </a:lnTo>
                  <a:lnTo>
                    <a:pt x="283" y="155"/>
                  </a:lnTo>
                  <a:lnTo>
                    <a:pt x="281" y="155"/>
                  </a:lnTo>
                  <a:lnTo>
                    <a:pt x="281" y="155"/>
                  </a:lnTo>
                  <a:lnTo>
                    <a:pt x="281" y="157"/>
                  </a:lnTo>
                  <a:lnTo>
                    <a:pt x="281" y="157"/>
                  </a:lnTo>
                  <a:lnTo>
                    <a:pt x="281" y="157"/>
                  </a:lnTo>
                  <a:lnTo>
                    <a:pt x="279" y="157"/>
                  </a:lnTo>
                  <a:lnTo>
                    <a:pt x="260" y="170"/>
                  </a:lnTo>
                  <a:lnTo>
                    <a:pt x="258" y="172"/>
                  </a:lnTo>
                  <a:lnTo>
                    <a:pt x="256" y="172"/>
                  </a:lnTo>
                  <a:lnTo>
                    <a:pt x="252" y="172"/>
                  </a:lnTo>
                  <a:lnTo>
                    <a:pt x="250" y="172"/>
                  </a:lnTo>
                  <a:lnTo>
                    <a:pt x="254" y="172"/>
                  </a:lnTo>
                  <a:lnTo>
                    <a:pt x="256" y="172"/>
                  </a:lnTo>
                  <a:lnTo>
                    <a:pt x="260" y="172"/>
                  </a:lnTo>
                  <a:lnTo>
                    <a:pt x="262" y="172"/>
                  </a:lnTo>
                  <a:lnTo>
                    <a:pt x="269" y="168"/>
                  </a:lnTo>
                  <a:lnTo>
                    <a:pt x="271" y="166"/>
                  </a:lnTo>
                  <a:lnTo>
                    <a:pt x="279" y="159"/>
                  </a:lnTo>
                  <a:lnTo>
                    <a:pt x="283" y="155"/>
                  </a:lnTo>
                  <a:lnTo>
                    <a:pt x="285" y="153"/>
                  </a:lnTo>
                  <a:lnTo>
                    <a:pt x="285" y="153"/>
                  </a:lnTo>
                  <a:lnTo>
                    <a:pt x="287" y="151"/>
                  </a:lnTo>
                  <a:lnTo>
                    <a:pt x="287" y="151"/>
                  </a:lnTo>
                  <a:lnTo>
                    <a:pt x="287" y="151"/>
                  </a:lnTo>
                  <a:lnTo>
                    <a:pt x="285" y="151"/>
                  </a:lnTo>
                  <a:close/>
                  <a:moveTo>
                    <a:pt x="252" y="166"/>
                  </a:moveTo>
                  <a:lnTo>
                    <a:pt x="252" y="164"/>
                  </a:lnTo>
                  <a:lnTo>
                    <a:pt x="250" y="164"/>
                  </a:lnTo>
                  <a:lnTo>
                    <a:pt x="250" y="164"/>
                  </a:lnTo>
                  <a:lnTo>
                    <a:pt x="248" y="164"/>
                  </a:lnTo>
                  <a:lnTo>
                    <a:pt x="246" y="164"/>
                  </a:lnTo>
                  <a:lnTo>
                    <a:pt x="244" y="166"/>
                  </a:lnTo>
                  <a:lnTo>
                    <a:pt x="244" y="166"/>
                  </a:lnTo>
                  <a:lnTo>
                    <a:pt x="240" y="166"/>
                  </a:lnTo>
                  <a:lnTo>
                    <a:pt x="240" y="166"/>
                  </a:lnTo>
                  <a:lnTo>
                    <a:pt x="242" y="168"/>
                  </a:lnTo>
                  <a:lnTo>
                    <a:pt x="244" y="168"/>
                  </a:lnTo>
                  <a:lnTo>
                    <a:pt x="244" y="168"/>
                  </a:lnTo>
                  <a:lnTo>
                    <a:pt x="244" y="170"/>
                  </a:lnTo>
                  <a:lnTo>
                    <a:pt x="246" y="170"/>
                  </a:lnTo>
                  <a:lnTo>
                    <a:pt x="246" y="170"/>
                  </a:lnTo>
                  <a:lnTo>
                    <a:pt x="248" y="170"/>
                  </a:lnTo>
                  <a:lnTo>
                    <a:pt x="250" y="170"/>
                  </a:lnTo>
                  <a:lnTo>
                    <a:pt x="250" y="170"/>
                  </a:lnTo>
                  <a:lnTo>
                    <a:pt x="250" y="168"/>
                  </a:lnTo>
                  <a:lnTo>
                    <a:pt x="250" y="168"/>
                  </a:lnTo>
                  <a:lnTo>
                    <a:pt x="250" y="166"/>
                  </a:lnTo>
                  <a:lnTo>
                    <a:pt x="252" y="166"/>
                  </a:lnTo>
                  <a:close/>
                  <a:moveTo>
                    <a:pt x="95" y="104"/>
                  </a:moveTo>
                  <a:lnTo>
                    <a:pt x="92" y="106"/>
                  </a:lnTo>
                  <a:lnTo>
                    <a:pt x="92" y="106"/>
                  </a:lnTo>
                  <a:lnTo>
                    <a:pt x="90" y="106"/>
                  </a:lnTo>
                  <a:lnTo>
                    <a:pt x="80" y="110"/>
                  </a:lnTo>
                  <a:lnTo>
                    <a:pt x="76" y="110"/>
                  </a:lnTo>
                  <a:lnTo>
                    <a:pt x="74" y="110"/>
                  </a:lnTo>
                  <a:lnTo>
                    <a:pt x="72" y="110"/>
                  </a:lnTo>
                  <a:lnTo>
                    <a:pt x="72" y="112"/>
                  </a:lnTo>
                  <a:lnTo>
                    <a:pt x="68" y="112"/>
                  </a:lnTo>
                  <a:lnTo>
                    <a:pt x="62" y="114"/>
                  </a:lnTo>
                  <a:lnTo>
                    <a:pt x="58" y="116"/>
                  </a:lnTo>
                  <a:lnTo>
                    <a:pt x="47" y="118"/>
                  </a:lnTo>
                  <a:lnTo>
                    <a:pt x="39" y="120"/>
                  </a:lnTo>
                  <a:lnTo>
                    <a:pt x="37" y="120"/>
                  </a:lnTo>
                  <a:lnTo>
                    <a:pt x="43" y="120"/>
                  </a:lnTo>
                  <a:lnTo>
                    <a:pt x="105" y="106"/>
                  </a:lnTo>
                  <a:lnTo>
                    <a:pt x="105" y="106"/>
                  </a:lnTo>
                  <a:lnTo>
                    <a:pt x="105" y="106"/>
                  </a:lnTo>
                  <a:lnTo>
                    <a:pt x="105" y="106"/>
                  </a:lnTo>
                  <a:lnTo>
                    <a:pt x="105" y="106"/>
                  </a:lnTo>
                  <a:lnTo>
                    <a:pt x="107" y="106"/>
                  </a:lnTo>
                  <a:lnTo>
                    <a:pt x="107" y="106"/>
                  </a:lnTo>
                  <a:lnTo>
                    <a:pt x="109" y="104"/>
                  </a:lnTo>
                  <a:lnTo>
                    <a:pt x="99" y="104"/>
                  </a:lnTo>
                  <a:lnTo>
                    <a:pt x="95" y="104"/>
                  </a:lnTo>
                  <a:close/>
                  <a:moveTo>
                    <a:pt x="783" y="516"/>
                  </a:moveTo>
                  <a:lnTo>
                    <a:pt x="783" y="518"/>
                  </a:lnTo>
                  <a:lnTo>
                    <a:pt x="783" y="518"/>
                  </a:lnTo>
                  <a:lnTo>
                    <a:pt x="783" y="518"/>
                  </a:lnTo>
                  <a:lnTo>
                    <a:pt x="785" y="518"/>
                  </a:lnTo>
                  <a:lnTo>
                    <a:pt x="785" y="516"/>
                  </a:lnTo>
                  <a:lnTo>
                    <a:pt x="785" y="510"/>
                  </a:lnTo>
                  <a:lnTo>
                    <a:pt x="785" y="510"/>
                  </a:lnTo>
                  <a:lnTo>
                    <a:pt x="785" y="510"/>
                  </a:lnTo>
                  <a:lnTo>
                    <a:pt x="783" y="510"/>
                  </a:lnTo>
                  <a:lnTo>
                    <a:pt x="783" y="512"/>
                  </a:lnTo>
                  <a:lnTo>
                    <a:pt x="783" y="512"/>
                  </a:lnTo>
                  <a:lnTo>
                    <a:pt x="783" y="512"/>
                  </a:lnTo>
                  <a:lnTo>
                    <a:pt x="783" y="514"/>
                  </a:lnTo>
                  <a:lnTo>
                    <a:pt x="783" y="514"/>
                  </a:lnTo>
                  <a:lnTo>
                    <a:pt x="783" y="514"/>
                  </a:lnTo>
                  <a:lnTo>
                    <a:pt x="783" y="514"/>
                  </a:lnTo>
                  <a:lnTo>
                    <a:pt x="783" y="514"/>
                  </a:lnTo>
                  <a:lnTo>
                    <a:pt x="783" y="514"/>
                  </a:lnTo>
                  <a:lnTo>
                    <a:pt x="783" y="514"/>
                  </a:lnTo>
                  <a:lnTo>
                    <a:pt x="783" y="514"/>
                  </a:lnTo>
                  <a:lnTo>
                    <a:pt x="783" y="514"/>
                  </a:lnTo>
                  <a:lnTo>
                    <a:pt x="783" y="516"/>
                  </a:lnTo>
                  <a:lnTo>
                    <a:pt x="783" y="516"/>
                  </a:lnTo>
                  <a:close/>
                  <a:moveTo>
                    <a:pt x="592" y="467"/>
                  </a:moveTo>
                  <a:lnTo>
                    <a:pt x="590" y="465"/>
                  </a:lnTo>
                  <a:lnTo>
                    <a:pt x="588" y="465"/>
                  </a:lnTo>
                  <a:lnTo>
                    <a:pt x="588" y="465"/>
                  </a:lnTo>
                  <a:lnTo>
                    <a:pt x="588" y="465"/>
                  </a:lnTo>
                  <a:lnTo>
                    <a:pt x="586" y="467"/>
                  </a:lnTo>
                  <a:lnTo>
                    <a:pt x="584" y="467"/>
                  </a:lnTo>
                  <a:lnTo>
                    <a:pt x="582" y="467"/>
                  </a:lnTo>
                  <a:lnTo>
                    <a:pt x="582" y="467"/>
                  </a:lnTo>
                  <a:lnTo>
                    <a:pt x="580" y="467"/>
                  </a:lnTo>
                  <a:lnTo>
                    <a:pt x="578" y="465"/>
                  </a:lnTo>
                  <a:lnTo>
                    <a:pt x="576" y="463"/>
                  </a:lnTo>
                  <a:lnTo>
                    <a:pt x="576" y="461"/>
                  </a:lnTo>
                  <a:lnTo>
                    <a:pt x="576" y="461"/>
                  </a:lnTo>
                  <a:lnTo>
                    <a:pt x="574" y="459"/>
                  </a:lnTo>
                  <a:lnTo>
                    <a:pt x="574" y="459"/>
                  </a:lnTo>
                  <a:lnTo>
                    <a:pt x="574" y="459"/>
                  </a:lnTo>
                  <a:lnTo>
                    <a:pt x="574" y="459"/>
                  </a:lnTo>
                  <a:lnTo>
                    <a:pt x="572" y="459"/>
                  </a:lnTo>
                  <a:lnTo>
                    <a:pt x="574" y="461"/>
                  </a:lnTo>
                  <a:lnTo>
                    <a:pt x="576" y="465"/>
                  </a:lnTo>
                  <a:lnTo>
                    <a:pt x="576" y="467"/>
                  </a:lnTo>
                  <a:lnTo>
                    <a:pt x="578" y="467"/>
                  </a:lnTo>
                  <a:lnTo>
                    <a:pt x="578" y="467"/>
                  </a:lnTo>
                  <a:lnTo>
                    <a:pt x="584" y="471"/>
                  </a:lnTo>
                  <a:lnTo>
                    <a:pt x="584" y="471"/>
                  </a:lnTo>
                  <a:lnTo>
                    <a:pt x="584" y="471"/>
                  </a:lnTo>
                  <a:lnTo>
                    <a:pt x="586" y="471"/>
                  </a:lnTo>
                  <a:lnTo>
                    <a:pt x="588" y="469"/>
                  </a:lnTo>
                  <a:lnTo>
                    <a:pt x="590" y="467"/>
                  </a:lnTo>
                  <a:lnTo>
                    <a:pt x="592" y="467"/>
                  </a:lnTo>
                  <a:lnTo>
                    <a:pt x="592" y="467"/>
                  </a:lnTo>
                  <a:lnTo>
                    <a:pt x="592" y="467"/>
                  </a:lnTo>
                  <a:close/>
                  <a:moveTo>
                    <a:pt x="781" y="473"/>
                  </a:moveTo>
                  <a:lnTo>
                    <a:pt x="781" y="471"/>
                  </a:lnTo>
                  <a:lnTo>
                    <a:pt x="781" y="471"/>
                  </a:lnTo>
                  <a:lnTo>
                    <a:pt x="781" y="467"/>
                  </a:lnTo>
                  <a:lnTo>
                    <a:pt x="781" y="450"/>
                  </a:lnTo>
                  <a:lnTo>
                    <a:pt x="781" y="448"/>
                  </a:lnTo>
                  <a:lnTo>
                    <a:pt x="781" y="446"/>
                  </a:lnTo>
                  <a:lnTo>
                    <a:pt x="781" y="444"/>
                  </a:lnTo>
                  <a:lnTo>
                    <a:pt x="779" y="442"/>
                  </a:lnTo>
                  <a:lnTo>
                    <a:pt x="779" y="440"/>
                  </a:lnTo>
                  <a:lnTo>
                    <a:pt x="781" y="436"/>
                  </a:lnTo>
                  <a:lnTo>
                    <a:pt x="779" y="422"/>
                  </a:lnTo>
                  <a:lnTo>
                    <a:pt x="779" y="422"/>
                  </a:lnTo>
                  <a:lnTo>
                    <a:pt x="779" y="418"/>
                  </a:lnTo>
                  <a:lnTo>
                    <a:pt x="777" y="405"/>
                  </a:lnTo>
                  <a:lnTo>
                    <a:pt x="777" y="401"/>
                  </a:lnTo>
                  <a:lnTo>
                    <a:pt x="774" y="401"/>
                  </a:lnTo>
                  <a:lnTo>
                    <a:pt x="774" y="399"/>
                  </a:lnTo>
                  <a:lnTo>
                    <a:pt x="774" y="397"/>
                  </a:lnTo>
                  <a:lnTo>
                    <a:pt x="774" y="395"/>
                  </a:lnTo>
                  <a:lnTo>
                    <a:pt x="770" y="385"/>
                  </a:lnTo>
                  <a:lnTo>
                    <a:pt x="770" y="385"/>
                  </a:lnTo>
                  <a:lnTo>
                    <a:pt x="768" y="383"/>
                  </a:lnTo>
                  <a:lnTo>
                    <a:pt x="766" y="383"/>
                  </a:lnTo>
                  <a:lnTo>
                    <a:pt x="764" y="383"/>
                  </a:lnTo>
                  <a:lnTo>
                    <a:pt x="764" y="383"/>
                  </a:lnTo>
                  <a:lnTo>
                    <a:pt x="766" y="381"/>
                  </a:lnTo>
                  <a:lnTo>
                    <a:pt x="766" y="381"/>
                  </a:lnTo>
                  <a:lnTo>
                    <a:pt x="768" y="381"/>
                  </a:lnTo>
                  <a:lnTo>
                    <a:pt x="768" y="379"/>
                  </a:lnTo>
                  <a:lnTo>
                    <a:pt x="768" y="379"/>
                  </a:lnTo>
                  <a:lnTo>
                    <a:pt x="766" y="375"/>
                  </a:lnTo>
                  <a:lnTo>
                    <a:pt x="762" y="368"/>
                  </a:lnTo>
                  <a:lnTo>
                    <a:pt x="760" y="364"/>
                  </a:lnTo>
                  <a:lnTo>
                    <a:pt x="758" y="364"/>
                  </a:lnTo>
                  <a:lnTo>
                    <a:pt x="758" y="362"/>
                  </a:lnTo>
                  <a:lnTo>
                    <a:pt x="754" y="360"/>
                  </a:lnTo>
                  <a:lnTo>
                    <a:pt x="754" y="360"/>
                  </a:lnTo>
                  <a:lnTo>
                    <a:pt x="750" y="356"/>
                  </a:lnTo>
                  <a:lnTo>
                    <a:pt x="750" y="356"/>
                  </a:lnTo>
                  <a:lnTo>
                    <a:pt x="748" y="358"/>
                  </a:lnTo>
                  <a:lnTo>
                    <a:pt x="746" y="358"/>
                  </a:lnTo>
                  <a:lnTo>
                    <a:pt x="744" y="356"/>
                  </a:lnTo>
                  <a:lnTo>
                    <a:pt x="744" y="356"/>
                  </a:lnTo>
                  <a:lnTo>
                    <a:pt x="742" y="354"/>
                  </a:lnTo>
                  <a:lnTo>
                    <a:pt x="740" y="354"/>
                  </a:lnTo>
                  <a:lnTo>
                    <a:pt x="742" y="354"/>
                  </a:lnTo>
                  <a:lnTo>
                    <a:pt x="742" y="354"/>
                  </a:lnTo>
                  <a:lnTo>
                    <a:pt x="744" y="354"/>
                  </a:lnTo>
                  <a:lnTo>
                    <a:pt x="744" y="354"/>
                  </a:lnTo>
                  <a:lnTo>
                    <a:pt x="746" y="356"/>
                  </a:lnTo>
                  <a:lnTo>
                    <a:pt x="750" y="356"/>
                  </a:lnTo>
                  <a:lnTo>
                    <a:pt x="752" y="356"/>
                  </a:lnTo>
                  <a:lnTo>
                    <a:pt x="752" y="358"/>
                  </a:lnTo>
                  <a:lnTo>
                    <a:pt x="752" y="356"/>
                  </a:lnTo>
                  <a:lnTo>
                    <a:pt x="731" y="325"/>
                  </a:lnTo>
                  <a:lnTo>
                    <a:pt x="725" y="311"/>
                  </a:lnTo>
                  <a:lnTo>
                    <a:pt x="684" y="250"/>
                  </a:lnTo>
                  <a:lnTo>
                    <a:pt x="682" y="245"/>
                  </a:lnTo>
                  <a:lnTo>
                    <a:pt x="678" y="241"/>
                  </a:lnTo>
                  <a:lnTo>
                    <a:pt x="676" y="235"/>
                  </a:lnTo>
                  <a:lnTo>
                    <a:pt x="674" y="233"/>
                  </a:lnTo>
                  <a:lnTo>
                    <a:pt x="670" y="223"/>
                  </a:lnTo>
                  <a:lnTo>
                    <a:pt x="670" y="219"/>
                  </a:lnTo>
                  <a:lnTo>
                    <a:pt x="668" y="217"/>
                  </a:lnTo>
                  <a:lnTo>
                    <a:pt x="666" y="213"/>
                  </a:lnTo>
                  <a:lnTo>
                    <a:pt x="666" y="211"/>
                  </a:lnTo>
                  <a:lnTo>
                    <a:pt x="666" y="211"/>
                  </a:lnTo>
                  <a:lnTo>
                    <a:pt x="664" y="209"/>
                  </a:lnTo>
                  <a:lnTo>
                    <a:pt x="660" y="198"/>
                  </a:lnTo>
                  <a:lnTo>
                    <a:pt x="662" y="198"/>
                  </a:lnTo>
                  <a:lnTo>
                    <a:pt x="666" y="202"/>
                  </a:lnTo>
                  <a:lnTo>
                    <a:pt x="670" y="202"/>
                  </a:lnTo>
                  <a:lnTo>
                    <a:pt x="672" y="204"/>
                  </a:lnTo>
                  <a:lnTo>
                    <a:pt x="670" y="207"/>
                  </a:lnTo>
                  <a:lnTo>
                    <a:pt x="670" y="209"/>
                  </a:lnTo>
                  <a:lnTo>
                    <a:pt x="670" y="207"/>
                  </a:lnTo>
                  <a:lnTo>
                    <a:pt x="670" y="209"/>
                  </a:lnTo>
                  <a:lnTo>
                    <a:pt x="670" y="211"/>
                  </a:lnTo>
                  <a:lnTo>
                    <a:pt x="670" y="213"/>
                  </a:lnTo>
                  <a:lnTo>
                    <a:pt x="670" y="215"/>
                  </a:lnTo>
                  <a:lnTo>
                    <a:pt x="672" y="217"/>
                  </a:lnTo>
                  <a:lnTo>
                    <a:pt x="674" y="217"/>
                  </a:lnTo>
                  <a:lnTo>
                    <a:pt x="680" y="217"/>
                  </a:lnTo>
                  <a:lnTo>
                    <a:pt x="680" y="217"/>
                  </a:lnTo>
                  <a:lnTo>
                    <a:pt x="682" y="217"/>
                  </a:lnTo>
                  <a:lnTo>
                    <a:pt x="682" y="215"/>
                  </a:lnTo>
                  <a:lnTo>
                    <a:pt x="680" y="215"/>
                  </a:lnTo>
                  <a:lnTo>
                    <a:pt x="680" y="213"/>
                  </a:lnTo>
                  <a:lnTo>
                    <a:pt x="682" y="213"/>
                  </a:lnTo>
                  <a:lnTo>
                    <a:pt x="682" y="213"/>
                  </a:lnTo>
                  <a:lnTo>
                    <a:pt x="682" y="215"/>
                  </a:lnTo>
                  <a:lnTo>
                    <a:pt x="682" y="215"/>
                  </a:lnTo>
                  <a:lnTo>
                    <a:pt x="684" y="213"/>
                  </a:lnTo>
                  <a:lnTo>
                    <a:pt x="686" y="215"/>
                  </a:lnTo>
                  <a:lnTo>
                    <a:pt x="688" y="215"/>
                  </a:lnTo>
                  <a:lnTo>
                    <a:pt x="688" y="217"/>
                  </a:lnTo>
                  <a:lnTo>
                    <a:pt x="690" y="221"/>
                  </a:lnTo>
                  <a:lnTo>
                    <a:pt x="690" y="225"/>
                  </a:lnTo>
                  <a:lnTo>
                    <a:pt x="690" y="239"/>
                  </a:lnTo>
                  <a:lnTo>
                    <a:pt x="693" y="258"/>
                  </a:lnTo>
                  <a:lnTo>
                    <a:pt x="695" y="262"/>
                  </a:lnTo>
                  <a:lnTo>
                    <a:pt x="699" y="268"/>
                  </a:lnTo>
                  <a:lnTo>
                    <a:pt x="707" y="278"/>
                  </a:lnTo>
                  <a:lnTo>
                    <a:pt x="707" y="282"/>
                  </a:lnTo>
                  <a:lnTo>
                    <a:pt x="711" y="284"/>
                  </a:lnTo>
                  <a:lnTo>
                    <a:pt x="711" y="284"/>
                  </a:lnTo>
                  <a:lnTo>
                    <a:pt x="713" y="286"/>
                  </a:lnTo>
                  <a:lnTo>
                    <a:pt x="715" y="291"/>
                  </a:lnTo>
                  <a:lnTo>
                    <a:pt x="715" y="286"/>
                  </a:lnTo>
                  <a:lnTo>
                    <a:pt x="705" y="276"/>
                  </a:lnTo>
                  <a:lnTo>
                    <a:pt x="703" y="270"/>
                  </a:lnTo>
                  <a:lnTo>
                    <a:pt x="701" y="270"/>
                  </a:lnTo>
                  <a:lnTo>
                    <a:pt x="699" y="266"/>
                  </a:lnTo>
                  <a:lnTo>
                    <a:pt x="695" y="256"/>
                  </a:lnTo>
                  <a:lnTo>
                    <a:pt x="695" y="250"/>
                  </a:lnTo>
                  <a:lnTo>
                    <a:pt x="695" y="248"/>
                  </a:lnTo>
                  <a:lnTo>
                    <a:pt x="693" y="248"/>
                  </a:lnTo>
                  <a:lnTo>
                    <a:pt x="695" y="245"/>
                  </a:lnTo>
                  <a:lnTo>
                    <a:pt x="693" y="235"/>
                  </a:lnTo>
                  <a:lnTo>
                    <a:pt x="693" y="235"/>
                  </a:lnTo>
                  <a:lnTo>
                    <a:pt x="693" y="235"/>
                  </a:lnTo>
                  <a:lnTo>
                    <a:pt x="693" y="233"/>
                  </a:lnTo>
                  <a:lnTo>
                    <a:pt x="695" y="233"/>
                  </a:lnTo>
                  <a:lnTo>
                    <a:pt x="695" y="231"/>
                  </a:lnTo>
                  <a:lnTo>
                    <a:pt x="695" y="231"/>
                  </a:lnTo>
                  <a:lnTo>
                    <a:pt x="697" y="229"/>
                  </a:lnTo>
                  <a:lnTo>
                    <a:pt x="697" y="227"/>
                  </a:lnTo>
                  <a:lnTo>
                    <a:pt x="695" y="225"/>
                  </a:lnTo>
                  <a:lnTo>
                    <a:pt x="690" y="219"/>
                  </a:lnTo>
                  <a:lnTo>
                    <a:pt x="684" y="211"/>
                  </a:lnTo>
                  <a:lnTo>
                    <a:pt x="678" y="204"/>
                  </a:lnTo>
                  <a:lnTo>
                    <a:pt x="670" y="194"/>
                  </a:lnTo>
                  <a:lnTo>
                    <a:pt x="654" y="176"/>
                  </a:lnTo>
                  <a:lnTo>
                    <a:pt x="654" y="174"/>
                  </a:lnTo>
                  <a:lnTo>
                    <a:pt x="652" y="172"/>
                  </a:lnTo>
                  <a:lnTo>
                    <a:pt x="650" y="172"/>
                  </a:lnTo>
                  <a:lnTo>
                    <a:pt x="650" y="170"/>
                  </a:lnTo>
                  <a:lnTo>
                    <a:pt x="650" y="168"/>
                  </a:lnTo>
                  <a:lnTo>
                    <a:pt x="637" y="153"/>
                  </a:lnTo>
                  <a:lnTo>
                    <a:pt x="629" y="137"/>
                  </a:lnTo>
                  <a:lnTo>
                    <a:pt x="621" y="127"/>
                  </a:lnTo>
                  <a:lnTo>
                    <a:pt x="615" y="118"/>
                  </a:lnTo>
                  <a:lnTo>
                    <a:pt x="615" y="118"/>
                  </a:lnTo>
                  <a:lnTo>
                    <a:pt x="615" y="116"/>
                  </a:lnTo>
                  <a:lnTo>
                    <a:pt x="613" y="114"/>
                  </a:lnTo>
                  <a:lnTo>
                    <a:pt x="613" y="112"/>
                  </a:lnTo>
                  <a:lnTo>
                    <a:pt x="609" y="106"/>
                  </a:lnTo>
                  <a:lnTo>
                    <a:pt x="607" y="100"/>
                  </a:lnTo>
                  <a:lnTo>
                    <a:pt x="604" y="100"/>
                  </a:lnTo>
                  <a:lnTo>
                    <a:pt x="604" y="98"/>
                  </a:lnTo>
                  <a:lnTo>
                    <a:pt x="602" y="94"/>
                  </a:lnTo>
                  <a:lnTo>
                    <a:pt x="602" y="92"/>
                  </a:lnTo>
                  <a:lnTo>
                    <a:pt x="602" y="92"/>
                  </a:lnTo>
                  <a:lnTo>
                    <a:pt x="602" y="92"/>
                  </a:lnTo>
                  <a:lnTo>
                    <a:pt x="600" y="90"/>
                  </a:lnTo>
                  <a:lnTo>
                    <a:pt x="600" y="90"/>
                  </a:lnTo>
                  <a:lnTo>
                    <a:pt x="600" y="90"/>
                  </a:lnTo>
                  <a:lnTo>
                    <a:pt x="600" y="88"/>
                  </a:lnTo>
                  <a:lnTo>
                    <a:pt x="600" y="88"/>
                  </a:lnTo>
                  <a:lnTo>
                    <a:pt x="598" y="88"/>
                  </a:lnTo>
                  <a:lnTo>
                    <a:pt x="598" y="86"/>
                  </a:lnTo>
                  <a:lnTo>
                    <a:pt x="594" y="73"/>
                  </a:lnTo>
                  <a:lnTo>
                    <a:pt x="592" y="65"/>
                  </a:lnTo>
                  <a:lnTo>
                    <a:pt x="592" y="63"/>
                  </a:lnTo>
                  <a:lnTo>
                    <a:pt x="588" y="59"/>
                  </a:lnTo>
                  <a:lnTo>
                    <a:pt x="588" y="59"/>
                  </a:lnTo>
                  <a:lnTo>
                    <a:pt x="582" y="47"/>
                  </a:lnTo>
                  <a:lnTo>
                    <a:pt x="582" y="43"/>
                  </a:lnTo>
                  <a:lnTo>
                    <a:pt x="582" y="38"/>
                  </a:lnTo>
                  <a:lnTo>
                    <a:pt x="582" y="36"/>
                  </a:lnTo>
                  <a:lnTo>
                    <a:pt x="580" y="36"/>
                  </a:lnTo>
                  <a:lnTo>
                    <a:pt x="580" y="36"/>
                  </a:lnTo>
                  <a:lnTo>
                    <a:pt x="580" y="34"/>
                  </a:lnTo>
                  <a:lnTo>
                    <a:pt x="580" y="32"/>
                  </a:lnTo>
                  <a:lnTo>
                    <a:pt x="578" y="30"/>
                  </a:lnTo>
                  <a:lnTo>
                    <a:pt x="578" y="30"/>
                  </a:lnTo>
                  <a:lnTo>
                    <a:pt x="578" y="28"/>
                  </a:lnTo>
                  <a:lnTo>
                    <a:pt x="576" y="28"/>
                  </a:lnTo>
                  <a:lnTo>
                    <a:pt x="576" y="28"/>
                  </a:lnTo>
                  <a:lnTo>
                    <a:pt x="576" y="28"/>
                  </a:lnTo>
                  <a:lnTo>
                    <a:pt x="574" y="26"/>
                  </a:lnTo>
                  <a:lnTo>
                    <a:pt x="574" y="26"/>
                  </a:lnTo>
                  <a:lnTo>
                    <a:pt x="572" y="24"/>
                  </a:lnTo>
                  <a:lnTo>
                    <a:pt x="572" y="24"/>
                  </a:lnTo>
                  <a:lnTo>
                    <a:pt x="570" y="22"/>
                  </a:lnTo>
                  <a:lnTo>
                    <a:pt x="568" y="22"/>
                  </a:lnTo>
                  <a:lnTo>
                    <a:pt x="568" y="20"/>
                  </a:lnTo>
                  <a:lnTo>
                    <a:pt x="568" y="18"/>
                  </a:lnTo>
                  <a:lnTo>
                    <a:pt x="568" y="16"/>
                  </a:lnTo>
                  <a:lnTo>
                    <a:pt x="568" y="14"/>
                  </a:lnTo>
                  <a:lnTo>
                    <a:pt x="568" y="14"/>
                  </a:lnTo>
                  <a:lnTo>
                    <a:pt x="570" y="14"/>
                  </a:lnTo>
                  <a:lnTo>
                    <a:pt x="570" y="16"/>
                  </a:lnTo>
                  <a:lnTo>
                    <a:pt x="570" y="16"/>
                  </a:lnTo>
                  <a:lnTo>
                    <a:pt x="572" y="16"/>
                  </a:lnTo>
                  <a:lnTo>
                    <a:pt x="572" y="20"/>
                  </a:lnTo>
                  <a:lnTo>
                    <a:pt x="572" y="22"/>
                  </a:lnTo>
                  <a:lnTo>
                    <a:pt x="574" y="22"/>
                  </a:lnTo>
                  <a:lnTo>
                    <a:pt x="574" y="24"/>
                  </a:lnTo>
                  <a:lnTo>
                    <a:pt x="574" y="20"/>
                  </a:lnTo>
                  <a:lnTo>
                    <a:pt x="572" y="12"/>
                  </a:lnTo>
                  <a:lnTo>
                    <a:pt x="572" y="8"/>
                  </a:lnTo>
                  <a:lnTo>
                    <a:pt x="572" y="6"/>
                  </a:lnTo>
                  <a:lnTo>
                    <a:pt x="572" y="6"/>
                  </a:lnTo>
                  <a:lnTo>
                    <a:pt x="572" y="6"/>
                  </a:lnTo>
                  <a:lnTo>
                    <a:pt x="572" y="6"/>
                  </a:lnTo>
                  <a:lnTo>
                    <a:pt x="572" y="6"/>
                  </a:lnTo>
                  <a:lnTo>
                    <a:pt x="570" y="6"/>
                  </a:lnTo>
                  <a:lnTo>
                    <a:pt x="570" y="6"/>
                  </a:lnTo>
                  <a:lnTo>
                    <a:pt x="568" y="6"/>
                  </a:lnTo>
                  <a:lnTo>
                    <a:pt x="568" y="6"/>
                  </a:lnTo>
                  <a:lnTo>
                    <a:pt x="566" y="6"/>
                  </a:lnTo>
                  <a:lnTo>
                    <a:pt x="566" y="4"/>
                  </a:lnTo>
                  <a:lnTo>
                    <a:pt x="566" y="4"/>
                  </a:lnTo>
                  <a:lnTo>
                    <a:pt x="564" y="4"/>
                  </a:lnTo>
                  <a:lnTo>
                    <a:pt x="559" y="6"/>
                  </a:lnTo>
                  <a:lnTo>
                    <a:pt x="559" y="6"/>
                  </a:lnTo>
                  <a:lnTo>
                    <a:pt x="555" y="6"/>
                  </a:lnTo>
                  <a:lnTo>
                    <a:pt x="555" y="6"/>
                  </a:lnTo>
                  <a:lnTo>
                    <a:pt x="553" y="6"/>
                  </a:lnTo>
                  <a:lnTo>
                    <a:pt x="553" y="6"/>
                  </a:lnTo>
                  <a:lnTo>
                    <a:pt x="551" y="6"/>
                  </a:lnTo>
                  <a:lnTo>
                    <a:pt x="551" y="6"/>
                  </a:lnTo>
                  <a:lnTo>
                    <a:pt x="545" y="4"/>
                  </a:lnTo>
                  <a:lnTo>
                    <a:pt x="545" y="4"/>
                  </a:lnTo>
                  <a:lnTo>
                    <a:pt x="543" y="4"/>
                  </a:lnTo>
                  <a:lnTo>
                    <a:pt x="543" y="4"/>
                  </a:lnTo>
                  <a:lnTo>
                    <a:pt x="541" y="4"/>
                  </a:lnTo>
                  <a:lnTo>
                    <a:pt x="541" y="4"/>
                  </a:lnTo>
                  <a:lnTo>
                    <a:pt x="539" y="4"/>
                  </a:lnTo>
                  <a:lnTo>
                    <a:pt x="539" y="4"/>
                  </a:lnTo>
                  <a:lnTo>
                    <a:pt x="531" y="2"/>
                  </a:lnTo>
                  <a:lnTo>
                    <a:pt x="529" y="0"/>
                  </a:lnTo>
                  <a:lnTo>
                    <a:pt x="527" y="0"/>
                  </a:lnTo>
                  <a:lnTo>
                    <a:pt x="527" y="0"/>
                  </a:lnTo>
                  <a:lnTo>
                    <a:pt x="525" y="0"/>
                  </a:lnTo>
                  <a:lnTo>
                    <a:pt x="525" y="0"/>
                  </a:lnTo>
                  <a:lnTo>
                    <a:pt x="525" y="0"/>
                  </a:lnTo>
                  <a:lnTo>
                    <a:pt x="523" y="0"/>
                  </a:lnTo>
                  <a:lnTo>
                    <a:pt x="523" y="0"/>
                  </a:lnTo>
                  <a:lnTo>
                    <a:pt x="521" y="0"/>
                  </a:lnTo>
                  <a:lnTo>
                    <a:pt x="521" y="2"/>
                  </a:lnTo>
                  <a:lnTo>
                    <a:pt x="521" y="2"/>
                  </a:lnTo>
                  <a:lnTo>
                    <a:pt x="521" y="2"/>
                  </a:lnTo>
                  <a:lnTo>
                    <a:pt x="521" y="2"/>
                  </a:lnTo>
                  <a:lnTo>
                    <a:pt x="521" y="4"/>
                  </a:lnTo>
                  <a:lnTo>
                    <a:pt x="521" y="4"/>
                  </a:lnTo>
                  <a:lnTo>
                    <a:pt x="521" y="4"/>
                  </a:lnTo>
                  <a:lnTo>
                    <a:pt x="521" y="4"/>
                  </a:lnTo>
                  <a:lnTo>
                    <a:pt x="518" y="4"/>
                  </a:lnTo>
                  <a:lnTo>
                    <a:pt x="518" y="4"/>
                  </a:lnTo>
                  <a:lnTo>
                    <a:pt x="518" y="4"/>
                  </a:lnTo>
                  <a:lnTo>
                    <a:pt x="516" y="6"/>
                  </a:lnTo>
                  <a:lnTo>
                    <a:pt x="516" y="6"/>
                  </a:lnTo>
                  <a:lnTo>
                    <a:pt x="516" y="6"/>
                  </a:lnTo>
                  <a:lnTo>
                    <a:pt x="516" y="8"/>
                  </a:lnTo>
                  <a:lnTo>
                    <a:pt x="516" y="8"/>
                  </a:lnTo>
                  <a:lnTo>
                    <a:pt x="516" y="8"/>
                  </a:lnTo>
                  <a:lnTo>
                    <a:pt x="516" y="10"/>
                  </a:lnTo>
                  <a:lnTo>
                    <a:pt x="516" y="10"/>
                  </a:lnTo>
                  <a:lnTo>
                    <a:pt x="516" y="10"/>
                  </a:lnTo>
                  <a:lnTo>
                    <a:pt x="516" y="12"/>
                  </a:lnTo>
                  <a:lnTo>
                    <a:pt x="516" y="14"/>
                  </a:lnTo>
                  <a:lnTo>
                    <a:pt x="516" y="14"/>
                  </a:lnTo>
                  <a:lnTo>
                    <a:pt x="516" y="16"/>
                  </a:lnTo>
                  <a:lnTo>
                    <a:pt x="516" y="18"/>
                  </a:lnTo>
                  <a:lnTo>
                    <a:pt x="516" y="18"/>
                  </a:lnTo>
                  <a:lnTo>
                    <a:pt x="516" y="20"/>
                  </a:lnTo>
                  <a:lnTo>
                    <a:pt x="516" y="20"/>
                  </a:lnTo>
                  <a:lnTo>
                    <a:pt x="516" y="22"/>
                  </a:lnTo>
                  <a:lnTo>
                    <a:pt x="518" y="22"/>
                  </a:lnTo>
                  <a:lnTo>
                    <a:pt x="521" y="24"/>
                  </a:lnTo>
                  <a:lnTo>
                    <a:pt x="521" y="24"/>
                  </a:lnTo>
                  <a:lnTo>
                    <a:pt x="521" y="26"/>
                  </a:lnTo>
                  <a:lnTo>
                    <a:pt x="521" y="26"/>
                  </a:lnTo>
                  <a:lnTo>
                    <a:pt x="521" y="28"/>
                  </a:lnTo>
                  <a:lnTo>
                    <a:pt x="521" y="34"/>
                  </a:lnTo>
                  <a:lnTo>
                    <a:pt x="521" y="43"/>
                  </a:lnTo>
                  <a:lnTo>
                    <a:pt x="521" y="43"/>
                  </a:lnTo>
                  <a:lnTo>
                    <a:pt x="521" y="45"/>
                  </a:lnTo>
                  <a:lnTo>
                    <a:pt x="521" y="47"/>
                  </a:lnTo>
                  <a:lnTo>
                    <a:pt x="521" y="49"/>
                  </a:lnTo>
                  <a:lnTo>
                    <a:pt x="521" y="49"/>
                  </a:lnTo>
                  <a:lnTo>
                    <a:pt x="521" y="49"/>
                  </a:lnTo>
                  <a:lnTo>
                    <a:pt x="521" y="49"/>
                  </a:lnTo>
                  <a:lnTo>
                    <a:pt x="518" y="51"/>
                  </a:lnTo>
                  <a:lnTo>
                    <a:pt x="518" y="51"/>
                  </a:lnTo>
                  <a:lnTo>
                    <a:pt x="516" y="51"/>
                  </a:lnTo>
                  <a:lnTo>
                    <a:pt x="514" y="51"/>
                  </a:lnTo>
                  <a:lnTo>
                    <a:pt x="514" y="51"/>
                  </a:lnTo>
                  <a:lnTo>
                    <a:pt x="510" y="51"/>
                  </a:lnTo>
                  <a:lnTo>
                    <a:pt x="510" y="51"/>
                  </a:lnTo>
                  <a:lnTo>
                    <a:pt x="508" y="51"/>
                  </a:lnTo>
                  <a:lnTo>
                    <a:pt x="508" y="51"/>
                  </a:lnTo>
                  <a:lnTo>
                    <a:pt x="508" y="51"/>
                  </a:lnTo>
                  <a:lnTo>
                    <a:pt x="508" y="51"/>
                  </a:lnTo>
                  <a:lnTo>
                    <a:pt x="506" y="47"/>
                  </a:lnTo>
                  <a:lnTo>
                    <a:pt x="504" y="45"/>
                  </a:lnTo>
                  <a:lnTo>
                    <a:pt x="504" y="45"/>
                  </a:lnTo>
                  <a:lnTo>
                    <a:pt x="504" y="45"/>
                  </a:lnTo>
                  <a:lnTo>
                    <a:pt x="504" y="43"/>
                  </a:lnTo>
                  <a:lnTo>
                    <a:pt x="504" y="41"/>
                  </a:lnTo>
                  <a:lnTo>
                    <a:pt x="504" y="41"/>
                  </a:lnTo>
                  <a:lnTo>
                    <a:pt x="504" y="41"/>
                  </a:lnTo>
                  <a:lnTo>
                    <a:pt x="504" y="41"/>
                  </a:lnTo>
                  <a:lnTo>
                    <a:pt x="504" y="38"/>
                  </a:lnTo>
                  <a:lnTo>
                    <a:pt x="504" y="38"/>
                  </a:lnTo>
                  <a:lnTo>
                    <a:pt x="504" y="38"/>
                  </a:lnTo>
                  <a:lnTo>
                    <a:pt x="500" y="34"/>
                  </a:lnTo>
                  <a:lnTo>
                    <a:pt x="500" y="34"/>
                  </a:lnTo>
                  <a:lnTo>
                    <a:pt x="500" y="34"/>
                  </a:lnTo>
                  <a:lnTo>
                    <a:pt x="500" y="34"/>
                  </a:lnTo>
                  <a:lnTo>
                    <a:pt x="500" y="34"/>
                  </a:lnTo>
                  <a:lnTo>
                    <a:pt x="500" y="32"/>
                  </a:lnTo>
                  <a:lnTo>
                    <a:pt x="500" y="32"/>
                  </a:lnTo>
                  <a:lnTo>
                    <a:pt x="500" y="32"/>
                  </a:lnTo>
                  <a:lnTo>
                    <a:pt x="500" y="32"/>
                  </a:lnTo>
                  <a:lnTo>
                    <a:pt x="496" y="32"/>
                  </a:lnTo>
                  <a:lnTo>
                    <a:pt x="494" y="32"/>
                  </a:lnTo>
                  <a:lnTo>
                    <a:pt x="488" y="32"/>
                  </a:lnTo>
                  <a:lnTo>
                    <a:pt x="484" y="32"/>
                  </a:lnTo>
                  <a:lnTo>
                    <a:pt x="477" y="34"/>
                  </a:lnTo>
                  <a:lnTo>
                    <a:pt x="471" y="34"/>
                  </a:lnTo>
                  <a:lnTo>
                    <a:pt x="463" y="34"/>
                  </a:lnTo>
                  <a:lnTo>
                    <a:pt x="455" y="36"/>
                  </a:lnTo>
                  <a:lnTo>
                    <a:pt x="447" y="36"/>
                  </a:lnTo>
                  <a:lnTo>
                    <a:pt x="437" y="36"/>
                  </a:lnTo>
                  <a:lnTo>
                    <a:pt x="428" y="38"/>
                  </a:lnTo>
                  <a:lnTo>
                    <a:pt x="418" y="38"/>
                  </a:lnTo>
                  <a:lnTo>
                    <a:pt x="408" y="38"/>
                  </a:lnTo>
                  <a:lnTo>
                    <a:pt x="398" y="41"/>
                  </a:lnTo>
                  <a:lnTo>
                    <a:pt x="387" y="41"/>
                  </a:lnTo>
                  <a:lnTo>
                    <a:pt x="377" y="43"/>
                  </a:lnTo>
                  <a:lnTo>
                    <a:pt x="367" y="43"/>
                  </a:lnTo>
                  <a:lnTo>
                    <a:pt x="357" y="45"/>
                  </a:lnTo>
                  <a:lnTo>
                    <a:pt x="346" y="45"/>
                  </a:lnTo>
                  <a:lnTo>
                    <a:pt x="336" y="45"/>
                  </a:lnTo>
                  <a:lnTo>
                    <a:pt x="326" y="47"/>
                  </a:lnTo>
                  <a:lnTo>
                    <a:pt x="318" y="47"/>
                  </a:lnTo>
                  <a:lnTo>
                    <a:pt x="308" y="47"/>
                  </a:lnTo>
                  <a:lnTo>
                    <a:pt x="299" y="49"/>
                  </a:lnTo>
                  <a:lnTo>
                    <a:pt x="291" y="49"/>
                  </a:lnTo>
                  <a:lnTo>
                    <a:pt x="285" y="49"/>
                  </a:lnTo>
                  <a:lnTo>
                    <a:pt x="279" y="49"/>
                  </a:lnTo>
                  <a:lnTo>
                    <a:pt x="273" y="51"/>
                  </a:lnTo>
                  <a:lnTo>
                    <a:pt x="269" y="51"/>
                  </a:lnTo>
                  <a:lnTo>
                    <a:pt x="265" y="51"/>
                  </a:lnTo>
                  <a:lnTo>
                    <a:pt x="262" y="51"/>
                  </a:lnTo>
                  <a:lnTo>
                    <a:pt x="260" y="51"/>
                  </a:lnTo>
                  <a:lnTo>
                    <a:pt x="258" y="51"/>
                  </a:lnTo>
                  <a:lnTo>
                    <a:pt x="256" y="51"/>
                  </a:lnTo>
                  <a:lnTo>
                    <a:pt x="256" y="51"/>
                  </a:lnTo>
                  <a:lnTo>
                    <a:pt x="250" y="47"/>
                  </a:lnTo>
                  <a:lnTo>
                    <a:pt x="248" y="41"/>
                  </a:lnTo>
                  <a:lnTo>
                    <a:pt x="248" y="36"/>
                  </a:lnTo>
                  <a:lnTo>
                    <a:pt x="246" y="34"/>
                  </a:lnTo>
                  <a:lnTo>
                    <a:pt x="246" y="30"/>
                  </a:lnTo>
                  <a:lnTo>
                    <a:pt x="244" y="30"/>
                  </a:lnTo>
                  <a:lnTo>
                    <a:pt x="244" y="28"/>
                  </a:lnTo>
                  <a:lnTo>
                    <a:pt x="242" y="26"/>
                  </a:lnTo>
                  <a:lnTo>
                    <a:pt x="242" y="26"/>
                  </a:lnTo>
                  <a:lnTo>
                    <a:pt x="240" y="24"/>
                  </a:lnTo>
                  <a:lnTo>
                    <a:pt x="240" y="24"/>
                  </a:lnTo>
                  <a:lnTo>
                    <a:pt x="240" y="24"/>
                  </a:lnTo>
                  <a:lnTo>
                    <a:pt x="240" y="22"/>
                  </a:lnTo>
                  <a:lnTo>
                    <a:pt x="226" y="24"/>
                  </a:lnTo>
                  <a:lnTo>
                    <a:pt x="211" y="26"/>
                  </a:lnTo>
                  <a:lnTo>
                    <a:pt x="195" y="28"/>
                  </a:lnTo>
                  <a:lnTo>
                    <a:pt x="181" y="30"/>
                  </a:lnTo>
                  <a:lnTo>
                    <a:pt x="166" y="32"/>
                  </a:lnTo>
                  <a:lnTo>
                    <a:pt x="152" y="34"/>
                  </a:lnTo>
                  <a:lnTo>
                    <a:pt x="138" y="36"/>
                  </a:lnTo>
                  <a:lnTo>
                    <a:pt x="123" y="38"/>
                  </a:lnTo>
                  <a:lnTo>
                    <a:pt x="109" y="41"/>
                  </a:lnTo>
                  <a:lnTo>
                    <a:pt x="95" y="43"/>
                  </a:lnTo>
                  <a:lnTo>
                    <a:pt x="78" y="43"/>
                  </a:lnTo>
                  <a:lnTo>
                    <a:pt x="64" y="45"/>
                  </a:lnTo>
                  <a:lnTo>
                    <a:pt x="49" y="47"/>
                  </a:lnTo>
                  <a:lnTo>
                    <a:pt x="35" y="49"/>
                  </a:lnTo>
                  <a:lnTo>
                    <a:pt x="21" y="51"/>
                  </a:lnTo>
                  <a:lnTo>
                    <a:pt x="6" y="53"/>
                  </a:lnTo>
                  <a:lnTo>
                    <a:pt x="2" y="53"/>
                  </a:lnTo>
                  <a:lnTo>
                    <a:pt x="2" y="55"/>
                  </a:lnTo>
                  <a:lnTo>
                    <a:pt x="2" y="59"/>
                  </a:lnTo>
                  <a:lnTo>
                    <a:pt x="2" y="59"/>
                  </a:lnTo>
                  <a:lnTo>
                    <a:pt x="0" y="63"/>
                  </a:lnTo>
                  <a:lnTo>
                    <a:pt x="0" y="65"/>
                  </a:lnTo>
                  <a:lnTo>
                    <a:pt x="0" y="65"/>
                  </a:lnTo>
                  <a:lnTo>
                    <a:pt x="0" y="67"/>
                  </a:lnTo>
                  <a:lnTo>
                    <a:pt x="0" y="67"/>
                  </a:lnTo>
                  <a:lnTo>
                    <a:pt x="0" y="67"/>
                  </a:lnTo>
                  <a:lnTo>
                    <a:pt x="2" y="69"/>
                  </a:lnTo>
                  <a:lnTo>
                    <a:pt x="2" y="71"/>
                  </a:lnTo>
                  <a:lnTo>
                    <a:pt x="8" y="75"/>
                  </a:lnTo>
                  <a:lnTo>
                    <a:pt x="8" y="75"/>
                  </a:lnTo>
                  <a:lnTo>
                    <a:pt x="11" y="79"/>
                  </a:lnTo>
                  <a:lnTo>
                    <a:pt x="13" y="79"/>
                  </a:lnTo>
                  <a:lnTo>
                    <a:pt x="15" y="82"/>
                  </a:lnTo>
                  <a:lnTo>
                    <a:pt x="23" y="86"/>
                  </a:lnTo>
                  <a:lnTo>
                    <a:pt x="23" y="86"/>
                  </a:lnTo>
                  <a:lnTo>
                    <a:pt x="23" y="86"/>
                  </a:lnTo>
                  <a:lnTo>
                    <a:pt x="23" y="88"/>
                  </a:lnTo>
                  <a:lnTo>
                    <a:pt x="23" y="88"/>
                  </a:lnTo>
                  <a:lnTo>
                    <a:pt x="23" y="92"/>
                  </a:lnTo>
                  <a:lnTo>
                    <a:pt x="23" y="96"/>
                  </a:lnTo>
                  <a:lnTo>
                    <a:pt x="21" y="98"/>
                  </a:lnTo>
                  <a:lnTo>
                    <a:pt x="21" y="100"/>
                  </a:lnTo>
                  <a:lnTo>
                    <a:pt x="21" y="100"/>
                  </a:lnTo>
                  <a:lnTo>
                    <a:pt x="23" y="102"/>
                  </a:lnTo>
                  <a:lnTo>
                    <a:pt x="25" y="106"/>
                  </a:lnTo>
                  <a:lnTo>
                    <a:pt x="25" y="106"/>
                  </a:lnTo>
                  <a:lnTo>
                    <a:pt x="25" y="106"/>
                  </a:lnTo>
                  <a:lnTo>
                    <a:pt x="27" y="108"/>
                  </a:lnTo>
                  <a:lnTo>
                    <a:pt x="27" y="108"/>
                  </a:lnTo>
                  <a:lnTo>
                    <a:pt x="29" y="108"/>
                  </a:lnTo>
                  <a:lnTo>
                    <a:pt x="31" y="108"/>
                  </a:lnTo>
                  <a:lnTo>
                    <a:pt x="31" y="108"/>
                  </a:lnTo>
                  <a:lnTo>
                    <a:pt x="31" y="110"/>
                  </a:lnTo>
                  <a:lnTo>
                    <a:pt x="31" y="110"/>
                  </a:lnTo>
                  <a:lnTo>
                    <a:pt x="31" y="112"/>
                  </a:lnTo>
                  <a:lnTo>
                    <a:pt x="29" y="112"/>
                  </a:lnTo>
                  <a:lnTo>
                    <a:pt x="27" y="114"/>
                  </a:lnTo>
                  <a:lnTo>
                    <a:pt x="25" y="118"/>
                  </a:lnTo>
                  <a:lnTo>
                    <a:pt x="25" y="118"/>
                  </a:lnTo>
                  <a:lnTo>
                    <a:pt x="27" y="118"/>
                  </a:lnTo>
                  <a:lnTo>
                    <a:pt x="27" y="120"/>
                  </a:lnTo>
                  <a:lnTo>
                    <a:pt x="25" y="120"/>
                  </a:lnTo>
                  <a:lnTo>
                    <a:pt x="25" y="123"/>
                  </a:lnTo>
                  <a:lnTo>
                    <a:pt x="23" y="123"/>
                  </a:lnTo>
                  <a:lnTo>
                    <a:pt x="21" y="123"/>
                  </a:lnTo>
                  <a:lnTo>
                    <a:pt x="21" y="125"/>
                  </a:lnTo>
                  <a:lnTo>
                    <a:pt x="23" y="125"/>
                  </a:lnTo>
                  <a:lnTo>
                    <a:pt x="23" y="125"/>
                  </a:lnTo>
                  <a:lnTo>
                    <a:pt x="21" y="125"/>
                  </a:lnTo>
                  <a:lnTo>
                    <a:pt x="19" y="127"/>
                  </a:lnTo>
                  <a:lnTo>
                    <a:pt x="19" y="127"/>
                  </a:lnTo>
                  <a:lnTo>
                    <a:pt x="19" y="127"/>
                  </a:lnTo>
                  <a:lnTo>
                    <a:pt x="17" y="129"/>
                  </a:lnTo>
                  <a:lnTo>
                    <a:pt x="17" y="129"/>
                  </a:lnTo>
                  <a:lnTo>
                    <a:pt x="17" y="129"/>
                  </a:lnTo>
                  <a:lnTo>
                    <a:pt x="17" y="129"/>
                  </a:lnTo>
                  <a:lnTo>
                    <a:pt x="19" y="129"/>
                  </a:lnTo>
                  <a:lnTo>
                    <a:pt x="21" y="129"/>
                  </a:lnTo>
                  <a:lnTo>
                    <a:pt x="21" y="127"/>
                  </a:lnTo>
                  <a:lnTo>
                    <a:pt x="35" y="123"/>
                  </a:lnTo>
                  <a:lnTo>
                    <a:pt x="37" y="120"/>
                  </a:lnTo>
                  <a:lnTo>
                    <a:pt x="35" y="120"/>
                  </a:lnTo>
                  <a:lnTo>
                    <a:pt x="37" y="118"/>
                  </a:lnTo>
                  <a:lnTo>
                    <a:pt x="39" y="118"/>
                  </a:lnTo>
                  <a:lnTo>
                    <a:pt x="39" y="118"/>
                  </a:lnTo>
                  <a:lnTo>
                    <a:pt x="39" y="116"/>
                  </a:lnTo>
                  <a:lnTo>
                    <a:pt x="39" y="114"/>
                  </a:lnTo>
                  <a:lnTo>
                    <a:pt x="39" y="112"/>
                  </a:lnTo>
                  <a:lnTo>
                    <a:pt x="41" y="112"/>
                  </a:lnTo>
                  <a:lnTo>
                    <a:pt x="43" y="112"/>
                  </a:lnTo>
                  <a:lnTo>
                    <a:pt x="45" y="110"/>
                  </a:lnTo>
                  <a:lnTo>
                    <a:pt x="45" y="108"/>
                  </a:lnTo>
                  <a:lnTo>
                    <a:pt x="45" y="108"/>
                  </a:lnTo>
                  <a:lnTo>
                    <a:pt x="45" y="108"/>
                  </a:lnTo>
                  <a:lnTo>
                    <a:pt x="45" y="108"/>
                  </a:lnTo>
                  <a:lnTo>
                    <a:pt x="47" y="108"/>
                  </a:lnTo>
                  <a:lnTo>
                    <a:pt x="49" y="104"/>
                  </a:lnTo>
                  <a:lnTo>
                    <a:pt x="49" y="102"/>
                  </a:lnTo>
                  <a:lnTo>
                    <a:pt x="47" y="100"/>
                  </a:lnTo>
                  <a:lnTo>
                    <a:pt x="45" y="98"/>
                  </a:lnTo>
                  <a:lnTo>
                    <a:pt x="45" y="98"/>
                  </a:lnTo>
                  <a:lnTo>
                    <a:pt x="45" y="94"/>
                  </a:lnTo>
                  <a:lnTo>
                    <a:pt x="45" y="92"/>
                  </a:lnTo>
                  <a:lnTo>
                    <a:pt x="45" y="92"/>
                  </a:lnTo>
                  <a:lnTo>
                    <a:pt x="47" y="92"/>
                  </a:lnTo>
                  <a:lnTo>
                    <a:pt x="47" y="94"/>
                  </a:lnTo>
                  <a:lnTo>
                    <a:pt x="49" y="94"/>
                  </a:lnTo>
                  <a:lnTo>
                    <a:pt x="49" y="94"/>
                  </a:lnTo>
                  <a:lnTo>
                    <a:pt x="49" y="96"/>
                  </a:lnTo>
                  <a:lnTo>
                    <a:pt x="49" y="96"/>
                  </a:lnTo>
                  <a:lnTo>
                    <a:pt x="49" y="98"/>
                  </a:lnTo>
                  <a:lnTo>
                    <a:pt x="52" y="98"/>
                  </a:lnTo>
                  <a:lnTo>
                    <a:pt x="54" y="98"/>
                  </a:lnTo>
                  <a:lnTo>
                    <a:pt x="54" y="100"/>
                  </a:lnTo>
                  <a:lnTo>
                    <a:pt x="54" y="102"/>
                  </a:lnTo>
                  <a:lnTo>
                    <a:pt x="54" y="104"/>
                  </a:lnTo>
                  <a:lnTo>
                    <a:pt x="54" y="104"/>
                  </a:lnTo>
                  <a:lnTo>
                    <a:pt x="56" y="106"/>
                  </a:lnTo>
                  <a:lnTo>
                    <a:pt x="56" y="106"/>
                  </a:lnTo>
                  <a:lnTo>
                    <a:pt x="58" y="104"/>
                  </a:lnTo>
                  <a:lnTo>
                    <a:pt x="58" y="100"/>
                  </a:lnTo>
                  <a:lnTo>
                    <a:pt x="58" y="98"/>
                  </a:lnTo>
                  <a:lnTo>
                    <a:pt x="60" y="92"/>
                  </a:lnTo>
                  <a:lnTo>
                    <a:pt x="60" y="92"/>
                  </a:lnTo>
                  <a:lnTo>
                    <a:pt x="60" y="90"/>
                  </a:lnTo>
                  <a:lnTo>
                    <a:pt x="58" y="88"/>
                  </a:lnTo>
                  <a:lnTo>
                    <a:pt x="60" y="90"/>
                  </a:lnTo>
                  <a:lnTo>
                    <a:pt x="62" y="92"/>
                  </a:lnTo>
                  <a:lnTo>
                    <a:pt x="64" y="94"/>
                  </a:lnTo>
                  <a:lnTo>
                    <a:pt x="64" y="92"/>
                  </a:lnTo>
                  <a:lnTo>
                    <a:pt x="66" y="92"/>
                  </a:lnTo>
                  <a:lnTo>
                    <a:pt x="66" y="92"/>
                  </a:lnTo>
                  <a:lnTo>
                    <a:pt x="66" y="94"/>
                  </a:lnTo>
                  <a:lnTo>
                    <a:pt x="62" y="94"/>
                  </a:lnTo>
                  <a:lnTo>
                    <a:pt x="62" y="96"/>
                  </a:lnTo>
                  <a:lnTo>
                    <a:pt x="62" y="98"/>
                  </a:lnTo>
                  <a:lnTo>
                    <a:pt x="62" y="98"/>
                  </a:lnTo>
                  <a:lnTo>
                    <a:pt x="62" y="100"/>
                  </a:lnTo>
                  <a:lnTo>
                    <a:pt x="62" y="100"/>
                  </a:lnTo>
                  <a:lnTo>
                    <a:pt x="64" y="100"/>
                  </a:lnTo>
                  <a:lnTo>
                    <a:pt x="64" y="100"/>
                  </a:lnTo>
                  <a:lnTo>
                    <a:pt x="66" y="102"/>
                  </a:lnTo>
                  <a:lnTo>
                    <a:pt x="66" y="102"/>
                  </a:lnTo>
                  <a:lnTo>
                    <a:pt x="68" y="102"/>
                  </a:lnTo>
                  <a:lnTo>
                    <a:pt x="70" y="102"/>
                  </a:lnTo>
                  <a:lnTo>
                    <a:pt x="72" y="102"/>
                  </a:lnTo>
                  <a:lnTo>
                    <a:pt x="74" y="104"/>
                  </a:lnTo>
                  <a:lnTo>
                    <a:pt x="74" y="106"/>
                  </a:lnTo>
                  <a:lnTo>
                    <a:pt x="72" y="104"/>
                  </a:lnTo>
                  <a:lnTo>
                    <a:pt x="70" y="104"/>
                  </a:lnTo>
                  <a:lnTo>
                    <a:pt x="68" y="104"/>
                  </a:lnTo>
                  <a:lnTo>
                    <a:pt x="64" y="110"/>
                  </a:lnTo>
                  <a:lnTo>
                    <a:pt x="62" y="110"/>
                  </a:lnTo>
                  <a:lnTo>
                    <a:pt x="58" y="110"/>
                  </a:lnTo>
                  <a:lnTo>
                    <a:pt x="52" y="112"/>
                  </a:lnTo>
                  <a:lnTo>
                    <a:pt x="47" y="114"/>
                  </a:lnTo>
                  <a:lnTo>
                    <a:pt x="47" y="114"/>
                  </a:lnTo>
                  <a:lnTo>
                    <a:pt x="47" y="116"/>
                  </a:lnTo>
                  <a:lnTo>
                    <a:pt x="47" y="116"/>
                  </a:lnTo>
                  <a:lnTo>
                    <a:pt x="52" y="116"/>
                  </a:lnTo>
                  <a:lnTo>
                    <a:pt x="60" y="112"/>
                  </a:lnTo>
                  <a:lnTo>
                    <a:pt x="74" y="108"/>
                  </a:lnTo>
                  <a:lnTo>
                    <a:pt x="80" y="108"/>
                  </a:lnTo>
                  <a:lnTo>
                    <a:pt x="82" y="106"/>
                  </a:lnTo>
                  <a:lnTo>
                    <a:pt x="84" y="106"/>
                  </a:lnTo>
                  <a:lnTo>
                    <a:pt x="86" y="106"/>
                  </a:lnTo>
                  <a:lnTo>
                    <a:pt x="92" y="104"/>
                  </a:lnTo>
                  <a:lnTo>
                    <a:pt x="101" y="104"/>
                  </a:lnTo>
                  <a:lnTo>
                    <a:pt x="101" y="104"/>
                  </a:lnTo>
                  <a:lnTo>
                    <a:pt x="101" y="102"/>
                  </a:lnTo>
                  <a:lnTo>
                    <a:pt x="101" y="102"/>
                  </a:lnTo>
                  <a:lnTo>
                    <a:pt x="103" y="102"/>
                  </a:lnTo>
                  <a:lnTo>
                    <a:pt x="105" y="100"/>
                  </a:lnTo>
                  <a:lnTo>
                    <a:pt x="105" y="98"/>
                  </a:lnTo>
                  <a:lnTo>
                    <a:pt x="107" y="98"/>
                  </a:lnTo>
                  <a:lnTo>
                    <a:pt x="107" y="98"/>
                  </a:lnTo>
                  <a:lnTo>
                    <a:pt x="109" y="98"/>
                  </a:lnTo>
                  <a:lnTo>
                    <a:pt x="109" y="98"/>
                  </a:lnTo>
                  <a:lnTo>
                    <a:pt x="111" y="96"/>
                  </a:lnTo>
                  <a:lnTo>
                    <a:pt x="111" y="96"/>
                  </a:lnTo>
                  <a:lnTo>
                    <a:pt x="111" y="92"/>
                  </a:lnTo>
                  <a:lnTo>
                    <a:pt x="109" y="92"/>
                  </a:lnTo>
                  <a:lnTo>
                    <a:pt x="111" y="92"/>
                  </a:lnTo>
                  <a:lnTo>
                    <a:pt x="111" y="94"/>
                  </a:lnTo>
                  <a:lnTo>
                    <a:pt x="113" y="94"/>
                  </a:lnTo>
                  <a:lnTo>
                    <a:pt x="113" y="92"/>
                  </a:lnTo>
                  <a:lnTo>
                    <a:pt x="113" y="92"/>
                  </a:lnTo>
                  <a:lnTo>
                    <a:pt x="115" y="92"/>
                  </a:lnTo>
                  <a:lnTo>
                    <a:pt x="117" y="92"/>
                  </a:lnTo>
                  <a:lnTo>
                    <a:pt x="115" y="94"/>
                  </a:lnTo>
                  <a:lnTo>
                    <a:pt x="115" y="96"/>
                  </a:lnTo>
                  <a:lnTo>
                    <a:pt x="117" y="98"/>
                  </a:lnTo>
                  <a:lnTo>
                    <a:pt x="117" y="98"/>
                  </a:lnTo>
                  <a:lnTo>
                    <a:pt x="119" y="96"/>
                  </a:lnTo>
                  <a:lnTo>
                    <a:pt x="119" y="96"/>
                  </a:lnTo>
                  <a:lnTo>
                    <a:pt x="121" y="94"/>
                  </a:lnTo>
                  <a:lnTo>
                    <a:pt x="123" y="94"/>
                  </a:lnTo>
                  <a:lnTo>
                    <a:pt x="127" y="92"/>
                  </a:lnTo>
                  <a:lnTo>
                    <a:pt x="129" y="92"/>
                  </a:lnTo>
                  <a:lnTo>
                    <a:pt x="133" y="92"/>
                  </a:lnTo>
                  <a:lnTo>
                    <a:pt x="135" y="92"/>
                  </a:lnTo>
                  <a:lnTo>
                    <a:pt x="135" y="90"/>
                  </a:lnTo>
                  <a:lnTo>
                    <a:pt x="138" y="94"/>
                  </a:lnTo>
                  <a:lnTo>
                    <a:pt x="140" y="94"/>
                  </a:lnTo>
                  <a:lnTo>
                    <a:pt x="140" y="94"/>
                  </a:lnTo>
                  <a:lnTo>
                    <a:pt x="142" y="92"/>
                  </a:lnTo>
                  <a:lnTo>
                    <a:pt x="144" y="94"/>
                  </a:lnTo>
                  <a:lnTo>
                    <a:pt x="142" y="94"/>
                  </a:lnTo>
                  <a:lnTo>
                    <a:pt x="142" y="94"/>
                  </a:lnTo>
                  <a:lnTo>
                    <a:pt x="142" y="96"/>
                  </a:lnTo>
                  <a:lnTo>
                    <a:pt x="146" y="100"/>
                  </a:lnTo>
                  <a:lnTo>
                    <a:pt x="146" y="100"/>
                  </a:lnTo>
                  <a:lnTo>
                    <a:pt x="146" y="100"/>
                  </a:lnTo>
                  <a:lnTo>
                    <a:pt x="146" y="102"/>
                  </a:lnTo>
                  <a:lnTo>
                    <a:pt x="146" y="102"/>
                  </a:lnTo>
                  <a:lnTo>
                    <a:pt x="144" y="102"/>
                  </a:lnTo>
                  <a:lnTo>
                    <a:pt x="144" y="102"/>
                  </a:lnTo>
                  <a:lnTo>
                    <a:pt x="138" y="100"/>
                  </a:lnTo>
                  <a:lnTo>
                    <a:pt x="135" y="98"/>
                  </a:lnTo>
                  <a:lnTo>
                    <a:pt x="133" y="98"/>
                  </a:lnTo>
                  <a:lnTo>
                    <a:pt x="133" y="98"/>
                  </a:lnTo>
                  <a:lnTo>
                    <a:pt x="131" y="98"/>
                  </a:lnTo>
                  <a:lnTo>
                    <a:pt x="131" y="100"/>
                  </a:lnTo>
                  <a:lnTo>
                    <a:pt x="133" y="100"/>
                  </a:lnTo>
                  <a:lnTo>
                    <a:pt x="135" y="100"/>
                  </a:lnTo>
                  <a:lnTo>
                    <a:pt x="135" y="100"/>
                  </a:lnTo>
                  <a:lnTo>
                    <a:pt x="135" y="102"/>
                  </a:lnTo>
                  <a:lnTo>
                    <a:pt x="135" y="102"/>
                  </a:lnTo>
                  <a:lnTo>
                    <a:pt x="133" y="102"/>
                  </a:lnTo>
                  <a:lnTo>
                    <a:pt x="129" y="102"/>
                  </a:lnTo>
                  <a:lnTo>
                    <a:pt x="129" y="102"/>
                  </a:lnTo>
                  <a:lnTo>
                    <a:pt x="127" y="100"/>
                  </a:lnTo>
                  <a:lnTo>
                    <a:pt x="127" y="98"/>
                  </a:lnTo>
                  <a:lnTo>
                    <a:pt x="127" y="98"/>
                  </a:lnTo>
                  <a:lnTo>
                    <a:pt x="127" y="98"/>
                  </a:lnTo>
                  <a:lnTo>
                    <a:pt x="127" y="98"/>
                  </a:lnTo>
                  <a:lnTo>
                    <a:pt x="127" y="100"/>
                  </a:lnTo>
                  <a:lnTo>
                    <a:pt x="125" y="102"/>
                  </a:lnTo>
                  <a:lnTo>
                    <a:pt x="125" y="102"/>
                  </a:lnTo>
                  <a:lnTo>
                    <a:pt x="125" y="104"/>
                  </a:lnTo>
                  <a:lnTo>
                    <a:pt x="119" y="102"/>
                  </a:lnTo>
                  <a:lnTo>
                    <a:pt x="111" y="104"/>
                  </a:lnTo>
                  <a:lnTo>
                    <a:pt x="109" y="104"/>
                  </a:lnTo>
                  <a:lnTo>
                    <a:pt x="109" y="104"/>
                  </a:lnTo>
                  <a:lnTo>
                    <a:pt x="109" y="104"/>
                  </a:lnTo>
                  <a:lnTo>
                    <a:pt x="109" y="104"/>
                  </a:lnTo>
                  <a:lnTo>
                    <a:pt x="111" y="106"/>
                  </a:lnTo>
                  <a:lnTo>
                    <a:pt x="123" y="106"/>
                  </a:lnTo>
                  <a:lnTo>
                    <a:pt x="140" y="108"/>
                  </a:lnTo>
                  <a:lnTo>
                    <a:pt x="152" y="110"/>
                  </a:lnTo>
                  <a:lnTo>
                    <a:pt x="162" y="114"/>
                  </a:lnTo>
                  <a:lnTo>
                    <a:pt x="172" y="116"/>
                  </a:lnTo>
                  <a:lnTo>
                    <a:pt x="185" y="125"/>
                  </a:lnTo>
                  <a:lnTo>
                    <a:pt x="187" y="125"/>
                  </a:lnTo>
                  <a:lnTo>
                    <a:pt x="185" y="123"/>
                  </a:lnTo>
                  <a:lnTo>
                    <a:pt x="185" y="123"/>
                  </a:lnTo>
                  <a:lnTo>
                    <a:pt x="185" y="123"/>
                  </a:lnTo>
                  <a:lnTo>
                    <a:pt x="187" y="123"/>
                  </a:lnTo>
                  <a:lnTo>
                    <a:pt x="187" y="123"/>
                  </a:lnTo>
                  <a:lnTo>
                    <a:pt x="185" y="120"/>
                  </a:lnTo>
                  <a:lnTo>
                    <a:pt x="183" y="120"/>
                  </a:lnTo>
                  <a:lnTo>
                    <a:pt x="183" y="118"/>
                  </a:lnTo>
                  <a:lnTo>
                    <a:pt x="185" y="116"/>
                  </a:lnTo>
                  <a:lnTo>
                    <a:pt x="183" y="114"/>
                  </a:lnTo>
                  <a:lnTo>
                    <a:pt x="181" y="114"/>
                  </a:lnTo>
                  <a:lnTo>
                    <a:pt x="181" y="114"/>
                  </a:lnTo>
                  <a:lnTo>
                    <a:pt x="178" y="112"/>
                  </a:lnTo>
                  <a:lnTo>
                    <a:pt x="176" y="114"/>
                  </a:lnTo>
                  <a:lnTo>
                    <a:pt x="174" y="114"/>
                  </a:lnTo>
                  <a:lnTo>
                    <a:pt x="174" y="114"/>
                  </a:lnTo>
                  <a:lnTo>
                    <a:pt x="172" y="114"/>
                  </a:lnTo>
                  <a:lnTo>
                    <a:pt x="172" y="112"/>
                  </a:lnTo>
                  <a:lnTo>
                    <a:pt x="172" y="110"/>
                  </a:lnTo>
                  <a:lnTo>
                    <a:pt x="174" y="108"/>
                  </a:lnTo>
                  <a:lnTo>
                    <a:pt x="176" y="108"/>
                  </a:lnTo>
                  <a:lnTo>
                    <a:pt x="178" y="108"/>
                  </a:lnTo>
                  <a:lnTo>
                    <a:pt x="178" y="106"/>
                  </a:lnTo>
                  <a:lnTo>
                    <a:pt x="181" y="104"/>
                  </a:lnTo>
                  <a:lnTo>
                    <a:pt x="183" y="106"/>
                  </a:lnTo>
                  <a:lnTo>
                    <a:pt x="183" y="108"/>
                  </a:lnTo>
                  <a:lnTo>
                    <a:pt x="185" y="110"/>
                  </a:lnTo>
                  <a:lnTo>
                    <a:pt x="185" y="112"/>
                  </a:lnTo>
                  <a:lnTo>
                    <a:pt x="185" y="112"/>
                  </a:lnTo>
                  <a:lnTo>
                    <a:pt x="187" y="110"/>
                  </a:lnTo>
                  <a:lnTo>
                    <a:pt x="187" y="110"/>
                  </a:lnTo>
                  <a:lnTo>
                    <a:pt x="187" y="108"/>
                  </a:lnTo>
                  <a:lnTo>
                    <a:pt x="189" y="108"/>
                  </a:lnTo>
                  <a:lnTo>
                    <a:pt x="191" y="108"/>
                  </a:lnTo>
                  <a:lnTo>
                    <a:pt x="191" y="108"/>
                  </a:lnTo>
                  <a:lnTo>
                    <a:pt x="191" y="108"/>
                  </a:lnTo>
                  <a:lnTo>
                    <a:pt x="193" y="108"/>
                  </a:lnTo>
                  <a:lnTo>
                    <a:pt x="195" y="102"/>
                  </a:lnTo>
                  <a:lnTo>
                    <a:pt x="195" y="102"/>
                  </a:lnTo>
                  <a:lnTo>
                    <a:pt x="197" y="102"/>
                  </a:lnTo>
                  <a:lnTo>
                    <a:pt x="197" y="104"/>
                  </a:lnTo>
                  <a:lnTo>
                    <a:pt x="199" y="106"/>
                  </a:lnTo>
                  <a:lnTo>
                    <a:pt x="197" y="106"/>
                  </a:lnTo>
                  <a:lnTo>
                    <a:pt x="195" y="110"/>
                  </a:lnTo>
                  <a:lnTo>
                    <a:pt x="191" y="110"/>
                  </a:lnTo>
                  <a:lnTo>
                    <a:pt x="191" y="110"/>
                  </a:lnTo>
                  <a:lnTo>
                    <a:pt x="187" y="116"/>
                  </a:lnTo>
                  <a:lnTo>
                    <a:pt x="185" y="118"/>
                  </a:lnTo>
                  <a:lnTo>
                    <a:pt x="187" y="118"/>
                  </a:lnTo>
                  <a:lnTo>
                    <a:pt x="187" y="118"/>
                  </a:lnTo>
                  <a:lnTo>
                    <a:pt x="187" y="120"/>
                  </a:lnTo>
                  <a:lnTo>
                    <a:pt x="191" y="120"/>
                  </a:lnTo>
                  <a:lnTo>
                    <a:pt x="193" y="120"/>
                  </a:lnTo>
                  <a:lnTo>
                    <a:pt x="193" y="123"/>
                  </a:lnTo>
                  <a:lnTo>
                    <a:pt x="195" y="123"/>
                  </a:lnTo>
                  <a:lnTo>
                    <a:pt x="197" y="123"/>
                  </a:lnTo>
                  <a:lnTo>
                    <a:pt x="199" y="125"/>
                  </a:lnTo>
                  <a:lnTo>
                    <a:pt x="201" y="125"/>
                  </a:lnTo>
                  <a:lnTo>
                    <a:pt x="201" y="125"/>
                  </a:lnTo>
                  <a:lnTo>
                    <a:pt x="201" y="125"/>
                  </a:lnTo>
                  <a:lnTo>
                    <a:pt x="201" y="123"/>
                  </a:lnTo>
                  <a:lnTo>
                    <a:pt x="201" y="123"/>
                  </a:lnTo>
                  <a:lnTo>
                    <a:pt x="203" y="123"/>
                  </a:lnTo>
                  <a:lnTo>
                    <a:pt x="203" y="123"/>
                  </a:lnTo>
                  <a:lnTo>
                    <a:pt x="205" y="120"/>
                  </a:lnTo>
                  <a:lnTo>
                    <a:pt x="207" y="120"/>
                  </a:lnTo>
                  <a:lnTo>
                    <a:pt x="207" y="120"/>
                  </a:lnTo>
                  <a:lnTo>
                    <a:pt x="205" y="123"/>
                  </a:lnTo>
                  <a:lnTo>
                    <a:pt x="205" y="125"/>
                  </a:lnTo>
                  <a:lnTo>
                    <a:pt x="207" y="125"/>
                  </a:lnTo>
                  <a:lnTo>
                    <a:pt x="207" y="125"/>
                  </a:lnTo>
                  <a:lnTo>
                    <a:pt x="209" y="127"/>
                  </a:lnTo>
                  <a:lnTo>
                    <a:pt x="209" y="129"/>
                  </a:lnTo>
                  <a:lnTo>
                    <a:pt x="209" y="131"/>
                  </a:lnTo>
                  <a:lnTo>
                    <a:pt x="211" y="131"/>
                  </a:lnTo>
                  <a:lnTo>
                    <a:pt x="211" y="131"/>
                  </a:lnTo>
                  <a:lnTo>
                    <a:pt x="213" y="129"/>
                  </a:lnTo>
                  <a:lnTo>
                    <a:pt x="213" y="127"/>
                  </a:lnTo>
                  <a:lnTo>
                    <a:pt x="213" y="129"/>
                  </a:lnTo>
                  <a:lnTo>
                    <a:pt x="213" y="129"/>
                  </a:lnTo>
                  <a:lnTo>
                    <a:pt x="213" y="129"/>
                  </a:lnTo>
                  <a:lnTo>
                    <a:pt x="215" y="129"/>
                  </a:lnTo>
                  <a:lnTo>
                    <a:pt x="217" y="129"/>
                  </a:lnTo>
                  <a:lnTo>
                    <a:pt x="217" y="129"/>
                  </a:lnTo>
                  <a:lnTo>
                    <a:pt x="217" y="131"/>
                  </a:lnTo>
                  <a:lnTo>
                    <a:pt x="217" y="131"/>
                  </a:lnTo>
                  <a:lnTo>
                    <a:pt x="215" y="131"/>
                  </a:lnTo>
                  <a:lnTo>
                    <a:pt x="215" y="133"/>
                  </a:lnTo>
                  <a:lnTo>
                    <a:pt x="213" y="133"/>
                  </a:lnTo>
                  <a:lnTo>
                    <a:pt x="209" y="133"/>
                  </a:lnTo>
                  <a:lnTo>
                    <a:pt x="207" y="131"/>
                  </a:lnTo>
                  <a:lnTo>
                    <a:pt x="205" y="129"/>
                  </a:lnTo>
                  <a:lnTo>
                    <a:pt x="203" y="127"/>
                  </a:lnTo>
                  <a:lnTo>
                    <a:pt x="197" y="127"/>
                  </a:lnTo>
                  <a:lnTo>
                    <a:pt x="197" y="125"/>
                  </a:lnTo>
                  <a:lnTo>
                    <a:pt x="191" y="123"/>
                  </a:lnTo>
                  <a:lnTo>
                    <a:pt x="189" y="125"/>
                  </a:lnTo>
                  <a:lnTo>
                    <a:pt x="191" y="125"/>
                  </a:lnTo>
                  <a:lnTo>
                    <a:pt x="197" y="129"/>
                  </a:lnTo>
                  <a:lnTo>
                    <a:pt x="197" y="129"/>
                  </a:lnTo>
                  <a:lnTo>
                    <a:pt x="211" y="137"/>
                  </a:lnTo>
                  <a:lnTo>
                    <a:pt x="209" y="137"/>
                  </a:lnTo>
                  <a:lnTo>
                    <a:pt x="207" y="137"/>
                  </a:lnTo>
                  <a:lnTo>
                    <a:pt x="203" y="135"/>
                  </a:lnTo>
                  <a:lnTo>
                    <a:pt x="203" y="133"/>
                  </a:lnTo>
                  <a:lnTo>
                    <a:pt x="201" y="133"/>
                  </a:lnTo>
                  <a:lnTo>
                    <a:pt x="203" y="135"/>
                  </a:lnTo>
                  <a:lnTo>
                    <a:pt x="203" y="135"/>
                  </a:lnTo>
                  <a:lnTo>
                    <a:pt x="203" y="135"/>
                  </a:lnTo>
                  <a:lnTo>
                    <a:pt x="203" y="137"/>
                  </a:lnTo>
                  <a:lnTo>
                    <a:pt x="207" y="139"/>
                  </a:lnTo>
                  <a:lnTo>
                    <a:pt x="217" y="141"/>
                  </a:lnTo>
                  <a:lnTo>
                    <a:pt x="219" y="143"/>
                  </a:lnTo>
                  <a:lnTo>
                    <a:pt x="221" y="145"/>
                  </a:lnTo>
                  <a:lnTo>
                    <a:pt x="224" y="145"/>
                  </a:lnTo>
                  <a:lnTo>
                    <a:pt x="224" y="147"/>
                  </a:lnTo>
                  <a:lnTo>
                    <a:pt x="226" y="149"/>
                  </a:lnTo>
                  <a:lnTo>
                    <a:pt x="228" y="153"/>
                  </a:lnTo>
                  <a:lnTo>
                    <a:pt x="230" y="155"/>
                  </a:lnTo>
                  <a:lnTo>
                    <a:pt x="230" y="164"/>
                  </a:lnTo>
                  <a:lnTo>
                    <a:pt x="230" y="164"/>
                  </a:lnTo>
                  <a:lnTo>
                    <a:pt x="232" y="164"/>
                  </a:lnTo>
                  <a:lnTo>
                    <a:pt x="230" y="166"/>
                  </a:lnTo>
                  <a:lnTo>
                    <a:pt x="230" y="166"/>
                  </a:lnTo>
                  <a:lnTo>
                    <a:pt x="228" y="168"/>
                  </a:lnTo>
                  <a:lnTo>
                    <a:pt x="228" y="168"/>
                  </a:lnTo>
                  <a:lnTo>
                    <a:pt x="226" y="168"/>
                  </a:lnTo>
                  <a:lnTo>
                    <a:pt x="224" y="164"/>
                  </a:lnTo>
                  <a:lnTo>
                    <a:pt x="221" y="161"/>
                  </a:lnTo>
                  <a:lnTo>
                    <a:pt x="221" y="159"/>
                  </a:lnTo>
                  <a:lnTo>
                    <a:pt x="221" y="157"/>
                  </a:lnTo>
                  <a:lnTo>
                    <a:pt x="219" y="149"/>
                  </a:lnTo>
                  <a:lnTo>
                    <a:pt x="219" y="149"/>
                  </a:lnTo>
                  <a:lnTo>
                    <a:pt x="219" y="151"/>
                  </a:lnTo>
                  <a:lnTo>
                    <a:pt x="219" y="155"/>
                  </a:lnTo>
                  <a:lnTo>
                    <a:pt x="221" y="166"/>
                  </a:lnTo>
                  <a:lnTo>
                    <a:pt x="224" y="166"/>
                  </a:lnTo>
                  <a:lnTo>
                    <a:pt x="226" y="168"/>
                  </a:lnTo>
                  <a:lnTo>
                    <a:pt x="228" y="168"/>
                  </a:lnTo>
                  <a:lnTo>
                    <a:pt x="230" y="166"/>
                  </a:lnTo>
                  <a:lnTo>
                    <a:pt x="232" y="166"/>
                  </a:lnTo>
                  <a:lnTo>
                    <a:pt x="234" y="166"/>
                  </a:lnTo>
                  <a:lnTo>
                    <a:pt x="236" y="166"/>
                  </a:lnTo>
                  <a:lnTo>
                    <a:pt x="248" y="161"/>
                  </a:lnTo>
                  <a:lnTo>
                    <a:pt x="250" y="159"/>
                  </a:lnTo>
                  <a:lnTo>
                    <a:pt x="258" y="159"/>
                  </a:lnTo>
                  <a:lnTo>
                    <a:pt x="260" y="159"/>
                  </a:lnTo>
                  <a:lnTo>
                    <a:pt x="260" y="155"/>
                  </a:lnTo>
                  <a:lnTo>
                    <a:pt x="262" y="155"/>
                  </a:lnTo>
                  <a:lnTo>
                    <a:pt x="265" y="153"/>
                  </a:lnTo>
                  <a:lnTo>
                    <a:pt x="267" y="151"/>
                  </a:lnTo>
                  <a:lnTo>
                    <a:pt x="267" y="151"/>
                  </a:lnTo>
                  <a:lnTo>
                    <a:pt x="269" y="149"/>
                  </a:lnTo>
                  <a:lnTo>
                    <a:pt x="269" y="149"/>
                  </a:lnTo>
                  <a:lnTo>
                    <a:pt x="271" y="149"/>
                  </a:lnTo>
                  <a:lnTo>
                    <a:pt x="269" y="155"/>
                  </a:lnTo>
                  <a:lnTo>
                    <a:pt x="269" y="155"/>
                  </a:lnTo>
                  <a:lnTo>
                    <a:pt x="269" y="157"/>
                  </a:lnTo>
                  <a:lnTo>
                    <a:pt x="271" y="157"/>
                  </a:lnTo>
                  <a:lnTo>
                    <a:pt x="271" y="155"/>
                  </a:lnTo>
                  <a:lnTo>
                    <a:pt x="273" y="155"/>
                  </a:lnTo>
                  <a:lnTo>
                    <a:pt x="275" y="153"/>
                  </a:lnTo>
                  <a:lnTo>
                    <a:pt x="275" y="153"/>
                  </a:lnTo>
                  <a:lnTo>
                    <a:pt x="277" y="151"/>
                  </a:lnTo>
                  <a:lnTo>
                    <a:pt x="279" y="149"/>
                  </a:lnTo>
                  <a:lnTo>
                    <a:pt x="281" y="149"/>
                  </a:lnTo>
                  <a:lnTo>
                    <a:pt x="283" y="149"/>
                  </a:lnTo>
                  <a:lnTo>
                    <a:pt x="287" y="143"/>
                  </a:lnTo>
                  <a:lnTo>
                    <a:pt x="289" y="141"/>
                  </a:lnTo>
                  <a:lnTo>
                    <a:pt x="293" y="139"/>
                  </a:lnTo>
                  <a:lnTo>
                    <a:pt x="297" y="135"/>
                  </a:lnTo>
                  <a:lnTo>
                    <a:pt x="301" y="131"/>
                  </a:lnTo>
                  <a:lnTo>
                    <a:pt x="303" y="133"/>
                  </a:lnTo>
                  <a:lnTo>
                    <a:pt x="303" y="133"/>
                  </a:lnTo>
                  <a:lnTo>
                    <a:pt x="305" y="131"/>
                  </a:lnTo>
                  <a:lnTo>
                    <a:pt x="308" y="131"/>
                  </a:lnTo>
                  <a:lnTo>
                    <a:pt x="312" y="131"/>
                  </a:lnTo>
                  <a:lnTo>
                    <a:pt x="316" y="131"/>
                  </a:lnTo>
                  <a:lnTo>
                    <a:pt x="316" y="133"/>
                  </a:lnTo>
                  <a:lnTo>
                    <a:pt x="316" y="133"/>
                  </a:lnTo>
                  <a:lnTo>
                    <a:pt x="314" y="133"/>
                  </a:lnTo>
                  <a:lnTo>
                    <a:pt x="316" y="131"/>
                  </a:lnTo>
                  <a:lnTo>
                    <a:pt x="318" y="129"/>
                  </a:lnTo>
                  <a:lnTo>
                    <a:pt x="316" y="127"/>
                  </a:lnTo>
                  <a:lnTo>
                    <a:pt x="314" y="127"/>
                  </a:lnTo>
                  <a:lnTo>
                    <a:pt x="308" y="127"/>
                  </a:lnTo>
                  <a:lnTo>
                    <a:pt x="308" y="127"/>
                  </a:lnTo>
                  <a:lnTo>
                    <a:pt x="305" y="125"/>
                  </a:lnTo>
                  <a:lnTo>
                    <a:pt x="305" y="125"/>
                  </a:lnTo>
                  <a:lnTo>
                    <a:pt x="303" y="125"/>
                  </a:lnTo>
                  <a:lnTo>
                    <a:pt x="305" y="123"/>
                  </a:lnTo>
                  <a:lnTo>
                    <a:pt x="308" y="123"/>
                  </a:lnTo>
                  <a:lnTo>
                    <a:pt x="310" y="123"/>
                  </a:lnTo>
                  <a:lnTo>
                    <a:pt x="312" y="125"/>
                  </a:lnTo>
                  <a:lnTo>
                    <a:pt x="314" y="125"/>
                  </a:lnTo>
                  <a:lnTo>
                    <a:pt x="316" y="125"/>
                  </a:lnTo>
                  <a:lnTo>
                    <a:pt x="316" y="125"/>
                  </a:lnTo>
                  <a:lnTo>
                    <a:pt x="314" y="123"/>
                  </a:lnTo>
                  <a:lnTo>
                    <a:pt x="314" y="120"/>
                  </a:lnTo>
                  <a:lnTo>
                    <a:pt x="314" y="123"/>
                  </a:lnTo>
                  <a:lnTo>
                    <a:pt x="312" y="123"/>
                  </a:lnTo>
                  <a:lnTo>
                    <a:pt x="312" y="123"/>
                  </a:lnTo>
                  <a:lnTo>
                    <a:pt x="312" y="123"/>
                  </a:lnTo>
                  <a:lnTo>
                    <a:pt x="312" y="120"/>
                  </a:lnTo>
                  <a:lnTo>
                    <a:pt x="312" y="120"/>
                  </a:lnTo>
                  <a:lnTo>
                    <a:pt x="312" y="120"/>
                  </a:lnTo>
                  <a:lnTo>
                    <a:pt x="312" y="120"/>
                  </a:lnTo>
                  <a:lnTo>
                    <a:pt x="312" y="118"/>
                  </a:lnTo>
                  <a:lnTo>
                    <a:pt x="312" y="118"/>
                  </a:lnTo>
                  <a:lnTo>
                    <a:pt x="312" y="118"/>
                  </a:lnTo>
                  <a:lnTo>
                    <a:pt x="312" y="118"/>
                  </a:lnTo>
                  <a:lnTo>
                    <a:pt x="312" y="118"/>
                  </a:lnTo>
                  <a:lnTo>
                    <a:pt x="312" y="116"/>
                  </a:lnTo>
                  <a:lnTo>
                    <a:pt x="314" y="116"/>
                  </a:lnTo>
                  <a:lnTo>
                    <a:pt x="316" y="114"/>
                  </a:lnTo>
                  <a:lnTo>
                    <a:pt x="318" y="114"/>
                  </a:lnTo>
                  <a:lnTo>
                    <a:pt x="320" y="114"/>
                  </a:lnTo>
                  <a:lnTo>
                    <a:pt x="320" y="112"/>
                  </a:lnTo>
                  <a:lnTo>
                    <a:pt x="320" y="112"/>
                  </a:lnTo>
                  <a:lnTo>
                    <a:pt x="322" y="110"/>
                  </a:lnTo>
                  <a:lnTo>
                    <a:pt x="322" y="110"/>
                  </a:lnTo>
                  <a:lnTo>
                    <a:pt x="322" y="110"/>
                  </a:lnTo>
                  <a:lnTo>
                    <a:pt x="322" y="110"/>
                  </a:lnTo>
                  <a:lnTo>
                    <a:pt x="324" y="110"/>
                  </a:lnTo>
                  <a:lnTo>
                    <a:pt x="322" y="110"/>
                  </a:lnTo>
                  <a:lnTo>
                    <a:pt x="324" y="110"/>
                  </a:lnTo>
                  <a:lnTo>
                    <a:pt x="326" y="110"/>
                  </a:lnTo>
                  <a:lnTo>
                    <a:pt x="326" y="108"/>
                  </a:lnTo>
                  <a:lnTo>
                    <a:pt x="326" y="108"/>
                  </a:lnTo>
                  <a:lnTo>
                    <a:pt x="326" y="108"/>
                  </a:lnTo>
                  <a:lnTo>
                    <a:pt x="328" y="108"/>
                  </a:lnTo>
                  <a:lnTo>
                    <a:pt x="328" y="108"/>
                  </a:lnTo>
                  <a:lnTo>
                    <a:pt x="328" y="108"/>
                  </a:lnTo>
                  <a:lnTo>
                    <a:pt x="328" y="108"/>
                  </a:lnTo>
                  <a:lnTo>
                    <a:pt x="328" y="110"/>
                  </a:lnTo>
                  <a:lnTo>
                    <a:pt x="330" y="110"/>
                  </a:lnTo>
                  <a:lnTo>
                    <a:pt x="330" y="110"/>
                  </a:lnTo>
                  <a:lnTo>
                    <a:pt x="332" y="108"/>
                  </a:lnTo>
                  <a:lnTo>
                    <a:pt x="338" y="108"/>
                  </a:lnTo>
                  <a:lnTo>
                    <a:pt x="342" y="106"/>
                  </a:lnTo>
                  <a:lnTo>
                    <a:pt x="344" y="106"/>
                  </a:lnTo>
                  <a:lnTo>
                    <a:pt x="351" y="110"/>
                  </a:lnTo>
                  <a:lnTo>
                    <a:pt x="361" y="114"/>
                  </a:lnTo>
                  <a:lnTo>
                    <a:pt x="365" y="116"/>
                  </a:lnTo>
                  <a:lnTo>
                    <a:pt x="367" y="114"/>
                  </a:lnTo>
                  <a:lnTo>
                    <a:pt x="369" y="116"/>
                  </a:lnTo>
                  <a:lnTo>
                    <a:pt x="371" y="118"/>
                  </a:lnTo>
                  <a:lnTo>
                    <a:pt x="373" y="118"/>
                  </a:lnTo>
                  <a:lnTo>
                    <a:pt x="373" y="118"/>
                  </a:lnTo>
                  <a:lnTo>
                    <a:pt x="377" y="120"/>
                  </a:lnTo>
                  <a:lnTo>
                    <a:pt x="379" y="123"/>
                  </a:lnTo>
                  <a:lnTo>
                    <a:pt x="379" y="123"/>
                  </a:lnTo>
                  <a:lnTo>
                    <a:pt x="383" y="127"/>
                  </a:lnTo>
                  <a:lnTo>
                    <a:pt x="385" y="129"/>
                  </a:lnTo>
                  <a:lnTo>
                    <a:pt x="385" y="129"/>
                  </a:lnTo>
                  <a:lnTo>
                    <a:pt x="387" y="129"/>
                  </a:lnTo>
                  <a:lnTo>
                    <a:pt x="387" y="129"/>
                  </a:lnTo>
                  <a:lnTo>
                    <a:pt x="387" y="131"/>
                  </a:lnTo>
                  <a:lnTo>
                    <a:pt x="389" y="133"/>
                  </a:lnTo>
                  <a:lnTo>
                    <a:pt x="389" y="135"/>
                  </a:lnTo>
                  <a:lnTo>
                    <a:pt x="389" y="137"/>
                  </a:lnTo>
                  <a:lnTo>
                    <a:pt x="391" y="137"/>
                  </a:lnTo>
                  <a:lnTo>
                    <a:pt x="394" y="139"/>
                  </a:lnTo>
                  <a:lnTo>
                    <a:pt x="396" y="141"/>
                  </a:lnTo>
                  <a:lnTo>
                    <a:pt x="400" y="141"/>
                  </a:lnTo>
                  <a:lnTo>
                    <a:pt x="400" y="141"/>
                  </a:lnTo>
                  <a:lnTo>
                    <a:pt x="402" y="143"/>
                  </a:lnTo>
                  <a:lnTo>
                    <a:pt x="402" y="143"/>
                  </a:lnTo>
                  <a:lnTo>
                    <a:pt x="404" y="143"/>
                  </a:lnTo>
                  <a:lnTo>
                    <a:pt x="406" y="143"/>
                  </a:lnTo>
                  <a:lnTo>
                    <a:pt x="408" y="143"/>
                  </a:lnTo>
                  <a:lnTo>
                    <a:pt x="408" y="145"/>
                  </a:lnTo>
                  <a:lnTo>
                    <a:pt x="410" y="147"/>
                  </a:lnTo>
                  <a:lnTo>
                    <a:pt x="410" y="149"/>
                  </a:lnTo>
                  <a:lnTo>
                    <a:pt x="410" y="151"/>
                  </a:lnTo>
                  <a:lnTo>
                    <a:pt x="408" y="153"/>
                  </a:lnTo>
                  <a:lnTo>
                    <a:pt x="410" y="155"/>
                  </a:lnTo>
                  <a:lnTo>
                    <a:pt x="410" y="155"/>
                  </a:lnTo>
                  <a:lnTo>
                    <a:pt x="410" y="157"/>
                  </a:lnTo>
                  <a:lnTo>
                    <a:pt x="410" y="159"/>
                  </a:lnTo>
                  <a:lnTo>
                    <a:pt x="412" y="159"/>
                  </a:lnTo>
                  <a:lnTo>
                    <a:pt x="414" y="159"/>
                  </a:lnTo>
                  <a:lnTo>
                    <a:pt x="414" y="159"/>
                  </a:lnTo>
                  <a:lnTo>
                    <a:pt x="420" y="166"/>
                  </a:lnTo>
                  <a:lnTo>
                    <a:pt x="422" y="166"/>
                  </a:lnTo>
                  <a:lnTo>
                    <a:pt x="426" y="166"/>
                  </a:lnTo>
                  <a:lnTo>
                    <a:pt x="428" y="168"/>
                  </a:lnTo>
                  <a:lnTo>
                    <a:pt x="430" y="170"/>
                  </a:lnTo>
                  <a:lnTo>
                    <a:pt x="432" y="172"/>
                  </a:lnTo>
                  <a:lnTo>
                    <a:pt x="434" y="176"/>
                  </a:lnTo>
                  <a:lnTo>
                    <a:pt x="434" y="176"/>
                  </a:lnTo>
                  <a:lnTo>
                    <a:pt x="437" y="178"/>
                  </a:lnTo>
                  <a:lnTo>
                    <a:pt x="437" y="178"/>
                  </a:lnTo>
                  <a:lnTo>
                    <a:pt x="437" y="180"/>
                  </a:lnTo>
                  <a:lnTo>
                    <a:pt x="437" y="180"/>
                  </a:lnTo>
                  <a:lnTo>
                    <a:pt x="439" y="180"/>
                  </a:lnTo>
                  <a:lnTo>
                    <a:pt x="441" y="182"/>
                  </a:lnTo>
                  <a:lnTo>
                    <a:pt x="443" y="182"/>
                  </a:lnTo>
                  <a:lnTo>
                    <a:pt x="445" y="182"/>
                  </a:lnTo>
                  <a:lnTo>
                    <a:pt x="445" y="182"/>
                  </a:lnTo>
                  <a:lnTo>
                    <a:pt x="447" y="184"/>
                  </a:lnTo>
                  <a:lnTo>
                    <a:pt x="447" y="184"/>
                  </a:lnTo>
                  <a:lnTo>
                    <a:pt x="445" y="186"/>
                  </a:lnTo>
                  <a:lnTo>
                    <a:pt x="447" y="188"/>
                  </a:lnTo>
                  <a:lnTo>
                    <a:pt x="447" y="188"/>
                  </a:lnTo>
                  <a:lnTo>
                    <a:pt x="449" y="188"/>
                  </a:lnTo>
                  <a:lnTo>
                    <a:pt x="449" y="188"/>
                  </a:lnTo>
                  <a:lnTo>
                    <a:pt x="449" y="190"/>
                  </a:lnTo>
                  <a:lnTo>
                    <a:pt x="449" y="190"/>
                  </a:lnTo>
                  <a:lnTo>
                    <a:pt x="451" y="190"/>
                  </a:lnTo>
                  <a:lnTo>
                    <a:pt x="453" y="190"/>
                  </a:lnTo>
                  <a:lnTo>
                    <a:pt x="453" y="190"/>
                  </a:lnTo>
                  <a:lnTo>
                    <a:pt x="455" y="190"/>
                  </a:lnTo>
                  <a:lnTo>
                    <a:pt x="455" y="190"/>
                  </a:lnTo>
                  <a:lnTo>
                    <a:pt x="459" y="188"/>
                  </a:lnTo>
                  <a:lnTo>
                    <a:pt x="459" y="188"/>
                  </a:lnTo>
                  <a:lnTo>
                    <a:pt x="461" y="188"/>
                  </a:lnTo>
                  <a:lnTo>
                    <a:pt x="463" y="190"/>
                  </a:lnTo>
                  <a:lnTo>
                    <a:pt x="465" y="190"/>
                  </a:lnTo>
                  <a:lnTo>
                    <a:pt x="467" y="188"/>
                  </a:lnTo>
                  <a:lnTo>
                    <a:pt x="467" y="188"/>
                  </a:lnTo>
                  <a:lnTo>
                    <a:pt x="469" y="190"/>
                  </a:lnTo>
                  <a:lnTo>
                    <a:pt x="469" y="190"/>
                  </a:lnTo>
                  <a:lnTo>
                    <a:pt x="469" y="188"/>
                  </a:lnTo>
                  <a:lnTo>
                    <a:pt x="471" y="188"/>
                  </a:lnTo>
                  <a:lnTo>
                    <a:pt x="471" y="190"/>
                  </a:lnTo>
                  <a:lnTo>
                    <a:pt x="473" y="192"/>
                  </a:lnTo>
                  <a:lnTo>
                    <a:pt x="473" y="192"/>
                  </a:lnTo>
                  <a:lnTo>
                    <a:pt x="475" y="194"/>
                  </a:lnTo>
                  <a:lnTo>
                    <a:pt x="473" y="194"/>
                  </a:lnTo>
                  <a:lnTo>
                    <a:pt x="475" y="196"/>
                  </a:lnTo>
                  <a:lnTo>
                    <a:pt x="480" y="198"/>
                  </a:lnTo>
                  <a:lnTo>
                    <a:pt x="480" y="198"/>
                  </a:lnTo>
                  <a:lnTo>
                    <a:pt x="480" y="202"/>
                  </a:lnTo>
                  <a:lnTo>
                    <a:pt x="480" y="204"/>
                  </a:lnTo>
                  <a:lnTo>
                    <a:pt x="480" y="204"/>
                  </a:lnTo>
                  <a:lnTo>
                    <a:pt x="480" y="204"/>
                  </a:lnTo>
                  <a:lnTo>
                    <a:pt x="482" y="207"/>
                  </a:lnTo>
                  <a:lnTo>
                    <a:pt x="482" y="207"/>
                  </a:lnTo>
                  <a:lnTo>
                    <a:pt x="482" y="209"/>
                  </a:lnTo>
                  <a:lnTo>
                    <a:pt x="482" y="211"/>
                  </a:lnTo>
                  <a:lnTo>
                    <a:pt x="488" y="215"/>
                  </a:lnTo>
                  <a:lnTo>
                    <a:pt x="488" y="215"/>
                  </a:lnTo>
                  <a:lnTo>
                    <a:pt x="488" y="215"/>
                  </a:lnTo>
                  <a:lnTo>
                    <a:pt x="490" y="215"/>
                  </a:lnTo>
                  <a:lnTo>
                    <a:pt x="492" y="215"/>
                  </a:lnTo>
                  <a:lnTo>
                    <a:pt x="492" y="217"/>
                  </a:lnTo>
                  <a:lnTo>
                    <a:pt x="492" y="217"/>
                  </a:lnTo>
                  <a:lnTo>
                    <a:pt x="494" y="223"/>
                  </a:lnTo>
                  <a:lnTo>
                    <a:pt x="494" y="223"/>
                  </a:lnTo>
                  <a:lnTo>
                    <a:pt x="494" y="227"/>
                  </a:lnTo>
                  <a:lnTo>
                    <a:pt x="492" y="225"/>
                  </a:lnTo>
                  <a:lnTo>
                    <a:pt x="490" y="223"/>
                  </a:lnTo>
                  <a:lnTo>
                    <a:pt x="490" y="225"/>
                  </a:lnTo>
                  <a:lnTo>
                    <a:pt x="490" y="227"/>
                  </a:lnTo>
                  <a:lnTo>
                    <a:pt x="492" y="229"/>
                  </a:lnTo>
                  <a:lnTo>
                    <a:pt x="492" y="229"/>
                  </a:lnTo>
                  <a:lnTo>
                    <a:pt x="492" y="231"/>
                  </a:lnTo>
                  <a:lnTo>
                    <a:pt x="494" y="231"/>
                  </a:lnTo>
                  <a:lnTo>
                    <a:pt x="494" y="231"/>
                  </a:lnTo>
                  <a:lnTo>
                    <a:pt x="494" y="231"/>
                  </a:lnTo>
                  <a:lnTo>
                    <a:pt x="496" y="235"/>
                  </a:lnTo>
                  <a:lnTo>
                    <a:pt x="496" y="235"/>
                  </a:lnTo>
                  <a:lnTo>
                    <a:pt x="496" y="237"/>
                  </a:lnTo>
                  <a:lnTo>
                    <a:pt x="496" y="237"/>
                  </a:lnTo>
                  <a:lnTo>
                    <a:pt x="496" y="239"/>
                  </a:lnTo>
                  <a:lnTo>
                    <a:pt x="496" y="239"/>
                  </a:lnTo>
                  <a:lnTo>
                    <a:pt x="496" y="239"/>
                  </a:lnTo>
                  <a:lnTo>
                    <a:pt x="496" y="241"/>
                  </a:lnTo>
                  <a:lnTo>
                    <a:pt x="496" y="241"/>
                  </a:lnTo>
                  <a:lnTo>
                    <a:pt x="496" y="243"/>
                  </a:lnTo>
                  <a:lnTo>
                    <a:pt x="496" y="254"/>
                  </a:lnTo>
                  <a:lnTo>
                    <a:pt x="496" y="256"/>
                  </a:lnTo>
                  <a:lnTo>
                    <a:pt x="496" y="258"/>
                  </a:lnTo>
                  <a:lnTo>
                    <a:pt x="496" y="264"/>
                  </a:lnTo>
                  <a:lnTo>
                    <a:pt x="496" y="268"/>
                  </a:lnTo>
                  <a:lnTo>
                    <a:pt x="496" y="268"/>
                  </a:lnTo>
                  <a:lnTo>
                    <a:pt x="496" y="268"/>
                  </a:lnTo>
                  <a:lnTo>
                    <a:pt x="494" y="270"/>
                  </a:lnTo>
                  <a:lnTo>
                    <a:pt x="492" y="280"/>
                  </a:lnTo>
                  <a:lnTo>
                    <a:pt x="494" y="278"/>
                  </a:lnTo>
                  <a:lnTo>
                    <a:pt x="494" y="278"/>
                  </a:lnTo>
                  <a:lnTo>
                    <a:pt x="494" y="278"/>
                  </a:lnTo>
                  <a:lnTo>
                    <a:pt x="494" y="280"/>
                  </a:lnTo>
                  <a:lnTo>
                    <a:pt x="494" y="282"/>
                  </a:lnTo>
                  <a:lnTo>
                    <a:pt x="492" y="284"/>
                  </a:lnTo>
                  <a:lnTo>
                    <a:pt x="492" y="289"/>
                  </a:lnTo>
                  <a:lnTo>
                    <a:pt x="492" y="289"/>
                  </a:lnTo>
                  <a:lnTo>
                    <a:pt x="490" y="291"/>
                  </a:lnTo>
                  <a:lnTo>
                    <a:pt x="490" y="291"/>
                  </a:lnTo>
                  <a:lnTo>
                    <a:pt x="490" y="293"/>
                  </a:lnTo>
                  <a:lnTo>
                    <a:pt x="490" y="295"/>
                  </a:lnTo>
                  <a:lnTo>
                    <a:pt x="490" y="295"/>
                  </a:lnTo>
                  <a:lnTo>
                    <a:pt x="492" y="299"/>
                  </a:lnTo>
                  <a:lnTo>
                    <a:pt x="492" y="301"/>
                  </a:lnTo>
                  <a:lnTo>
                    <a:pt x="494" y="301"/>
                  </a:lnTo>
                  <a:lnTo>
                    <a:pt x="492" y="303"/>
                  </a:lnTo>
                  <a:lnTo>
                    <a:pt x="492" y="303"/>
                  </a:lnTo>
                  <a:lnTo>
                    <a:pt x="492" y="307"/>
                  </a:lnTo>
                  <a:lnTo>
                    <a:pt x="492" y="317"/>
                  </a:lnTo>
                  <a:lnTo>
                    <a:pt x="490" y="325"/>
                  </a:lnTo>
                  <a:lnTo>
                    <a:pt x="490" y="323"/>
                  </a:lnTo>
                  <a:lnTo>
                    <a:pt x="490" y="321"/>
                  </a:lnTo>
                  <a:lnTo>
                    <a:pt x="490" y="321"/>
                  </a:lnTo>
                  <a:lnTo>
                    <a:pt x="490" y="319"/>
                  </a:lnTo>
                  <a:lnTo>
                    <a:pt x="490" y="319"/>
                  </a:lnTo>
                  <a:lnTo>
                    <a:pt x="488" y="321"/>
                  </a:lnTo>
                  <a:lnTo>
                    <a:pt x="488" y="323"/>
                  </a:lnTo>
                  <a:lnTo>
                    <a:pt x="488" y="325"/>
                  </a:lnTo>
                  <a:lnTo>
                    <a:pt x="488" y="327"/>
                  </a:lnTo>
                  <a:lnTo>
                    <a:pt x="490" y="329"/>
                  </a:lnTo>
                  <a:lnTo>
                    <a:pt x="490" y="332"/>
                  </a:lnTo>
                  <a:lnTo>
                    <a:pt x="492" y="334"/>
                  </a:lnTo>
                  <a:lnTo>
                    <a:pt x="498" y="340"/>
                  </a:lnTo>
                  <a:lnTo>
                    <a:pt x="500" y="342"/>
                  </a:lnTo>
                  <a:lnTo>
                    <a:pt x="502" y="344"/>
                  </a:lnTo>
                  <a:lnTo>
                    <a:pt x="502" y="346"/>
                  </a:lnTo>
                  <a:lnTo>
                    <a:pt x="504" y="348"/>
                  </a:lnTo>
                  <a:lnTo>
                    <a:pt x="504" y="348"/>
                  </a:lnTo>
                  <a:lnTo>
                    <a:pt x="504" y="346"/>
                  </a:lnTo>
                  <a:lnTo>
                    <a:pt x="504" y="344"/>
                  </a:lnTo>
                  <a:lnTo>
                    <a:pt x="502" y="342"/>
                  </a:lnTo>
                  <a:lnTo>
                    <a:pt x="500" y="340"/>
                  </a:lnTo>
                  <a:lnTo>
                    <a:pt x="494" y="334"/>
                  </a:lnTo>
                  <a:lnTo>
                    <a:pt x="492" y="334"/>
                  </a:lnTo>
                  <a:lnTo>
                    <a:pt x="494" y="332"/>
                  </a:lnTo>
                  <a:lnTo>
                    <a:pt x="496" y="332"/>
                  </a:lnTo>
                  <a:lnTo>
                    <a:pt x="500" y="336"/>
                  </a:lnTo>
                  <a:lnTo>
                    <a:pt x="502" y="336"/>
                  </a:lnTo>
                  <a:lnTo>
                    <a:pt x="504" y="340"/>
                  </a:lnTo>
                  <a:lnTo>
                    <a:pt x="504" y="340"/>
                  </a:lnTo>
                  <a:lnTo>
                    <a:pt x="506" y="340"/>
                  </a:lnTo>
                  <a:lnTo>
                    <a:pt x="506" y="340"/>
                  </a:lnTo>
                  <a:lnTo>
                    <a:pt x="506" y="342"/>
                  </a:lnTo>
                  <a:lnTo>
                    <a:pt x="508" y="344"/>
                  </a:lnTo>
                  <a:lnTo>
                    <a:pt x="508" y="344"/>
                  </a:lnTo>
                  <a:lnTo>
                    <a:pt x="508" y="344"/>
                  </a:lnTo>
                  <a:lnTo>
                    <a:pt x="510" y="344"/>
                  </a:lnTo>
                  <a:lnTo>
                    <a:pt x="512" y="342"/>
                  </a:lnTo>
                  <a:lnTo>
                    <a:pt x="512" y="340"/>
                  </a:lnTo>
                  <a:lnTo>
                    <a:pt x="512" y="338"/>
                  </a:lnTo>
                  <a:lnTo>
                    <a:pt x="512" y="338"/>
                  </a:lnTo>
                  <a:lnTo>
                    <a:pt x="512" y="334"/>
                  </a:lnTo>
                  <a:lnTo>
                    <a:pt x="512" y="334"/>
                  </a:lnTo>
                  <a:lnTo>
                    <a:pt x="512" y="332"/>
                  </a:lnTo>
                  <a:lnTo>
                    <a:pt x="514" y="329"/>
                  </a:lnTo>
                  <a:lnTo>
                    <a:pt x="514" y="329"/>
                  </a:lnTo>
                  <a:lnTo>
                    <a:pt x="514" y="327"/>
                  </a:lnTo>
                  <a:lnTo>
                    <a:pt x="512" y="325"/>
                  </a:lnTo>
                  <a:lnTo>
                    <a:pt x="512" y="325"/>
                  </a:lnTo>
                  <a:lnTo>
                    <a:pt x="514" y="323"/>
                  </a:lnTo>
                  <a:lnTo>
                    <a:pt x="516" y="321"/>
                  </a:lnTo>
                  <a:lnTo>
                    <a:pt x="512" y="323"/>
                  </a:lnTo>
                  <a:lnTo>
                    <a:pt x="508" y="321"/>
                  </a:lnTo>
                  <a:lnTo>
                    <a:pt x="504" y="319"/>
                  </a:lnTo>
                  <a:lnTo>
                    <a:pt x="500" y="319"/>
                  </a:lnTo>
                  <a:lnTo>
                    <a:pt x="502" y="317"/>
                  </a:lnTo>
                  <a:lnTo>
                    <a:pt x="506" y="315"/>
                  </a:lnTo>
                  <a:lnTo>
                    <a:pt x="506" y="313"/>
                  </a:lnTo>
                  <a:lnTo>
                    <a:pt x="504" y="315"/>
                  </a:lnTo>
                  <a:lnTo>
                    <a:pt x="502" y="315"/>
                  </a:lnTo>
                  <a:lnTo>
                    <a:pt x="502" y="313"/>
                  </a:lnTo>
                  <a:lnTo>
                    <a:pt x="502" y="313"/>
                  </a:lnTo>
                  <a:lnTo>
                    <a:pt x="502" y="313"/>
                  </a:lnTo>
                  <a:lnTo>
                    <a:pt x="502" y="311"/>
                  </a:lnTo>
                  <a:lnTo>
                    <a:pt x="502" y="311"/>
                  </a:lnTo>
                  <a:lnTo>
                    <a:pt x="502" y="309"/>
                  </a:lnTo>
                  <a:lnTo>
                    <a:pt x="502" y="309"/>
                  </a:lnTo>
                  <a:lnTo>
                    <a:pt x="502" y="307"/>
                  </a:lnTo>
                  <a:lnTo>
                    <a:pt x="506" y="311"/>
                  </a:lnTo>
                  <a:lnTo>
                    <a:pt x="506" y="309"/>
                  </a:lnTo>
                  <a:lnTo>
                    <a:pt x="506" y="309"/>
                  </a:lnTo>
                  <a:lnTo>
                    <a:pt x="506" y="309"/>
                  </a:lnTo>
                  <a:lnTo>
                    <a:pt x="506" y="309"/>
                  </a:lnTo>
                  <a:lnTo>
                    <a:pt x="508" y="311"/>
                  </a:lnTo>
                  <a:lnTo>
                    <a:pt x="510" y="311"/>
                  </a:lnTo>
                  <a:lnTo>
                    <a:pt x="510" y="313"/>
                  </a:lnTo>
                  <a:lnTo>
                    <a:pt x="510" y="313"/>
                  </a:lnTo>
                  <a:lnTo>
                    <a:pt x="510" y="315"/>
                  </a:lnTo>
                  <a:lnTo>
                    <a:pt x="512" y="313"/>
                  </a:lnTo>
                  <a:lnTo>
                    <a:pt x="514" y="313"/>
                  </a:lnTo>
                  <a:lnTo>
                    <a:pt x="516" y="315"/>
                  </a:lnTo>
                  <a:lnTo>
                    <a:pt x="518" y="317"/>
                  </a:lnTo>
                  <a:lnTo>
                    <a:pt x="518" y="323"/>
                  </a:lnTo>
                  <a:lnTo>
                    <a:pt x="518" y="325"/>
                  </a:lnTo>
                  <a:lnTo>
                    <a:pt x="521" y="327"/>
                  </a:lnTo>
                  <a:lnTo>
                    <a:pt x="521" y="327"/>
                  </a:lnTo>
                  <a:lnTo>
                    <a:pt x="525" y="327"/>
                  </a:lnTo>
                  <a:lnTo>
                    <a:pt x="525" y="325"/>
                  </a:lnTo>
                  <a:lnTo>
                    <a:pt x="525" y="325"/>
                  </a:lnTo>
                  <a:lnTo>
                    <a:pt x="525" y="323"/>
                  </a:lnTo>
                  <a:lnTo>
                    <a:pt x="523" y="319"/>
                  </a:lnTo>
                  <a:lnTo>
                    <a:pt x="523" y="317"/>
                  </a:lnTo>
                  <a:lnTo>
                    <a:pt x="525" y="317"/>
                  </a:lnTo>
                  <a:lnTo>
                    <a:pt x="527" y="315"/>
                  </a:lnTo>
                  <a:lnTo>
                    <a:pt x="527" y="315"/>
                  </a:lnTo>
                  <a:lnTo>
                    <a:pt x="529" y="315"/>
                  </a:lnTo>
                  <a:lnTo>
                    <a:pt x="531" y="321"/>
                  </a:lnTo>
                  <a:lnTo>
                    <a:pt x="533" y="325"/>
                  </a:lnTo>
                  <a:lnTo>
                    <a:pt x="533" y="327"/>
                  </a:lnTo>
                  <a:lnTo>
                    <a:pt x="533" y="329"/>
                  </a:lnTo>
                  <a:lnTo>
                    <a:pt x="531" y="332"/>
                  </a:lnTo>
                  <a:lnTo>
                    <a:pt x="531" y="334"/>
                  </a:lnTo>
                  <a:lnTo>
                    <a:pt x="527" y="336"/>
                  </a:lnTo>
                  <a:lnTo>
                    <a:pt x="527" y="338"/>
                  </a:lnTo>
                  <a:lnTo>
                    <a:pt x="527" y="340"/>
                  </a:lnTo>
                  <a:lnTo>
                    <a:pt x="527" y="340"/>
                  </a:lnTo>
                  <a:lnTo>
                    <a:pt x="525" y="342"/>
                  </a:lnTo>
                  <a:lnTo>
                    <a:pt x="525" y="342"/>
                  </a:lnTo>
                  <a:lnTo>
                    <a:pt x="525" y="344"/>
                  </a:lnTo>
                  <a:lnTo>
                    <a:pt x="525" y="344"/>
                  </a:lnTo>
                  <a:lnTo>
                    <a:pt x="523" y="346"/>
                  </a:lnTo>
                  <a:lnTo>
                    <a:pt x="521" y="348"/>
                  </a:lnTo>
                  <a:lnTo>
                    <a:pt x="521" y="352"/>
                  </a:lnTo>
                  <a:lnTo>
                    <a:pt x="521" y="354"/>
                  </a:lnTo>
                  <a:lnTo>
                    <a:pt x="518" y="354"/>
                  </a:lnTo>
                  <a:lnTo>
                    <a:pt x="518" y="356"/>
                  </a:lnTo>
                  <a:lnTo>
                    <a:pt x="518" y="356"/>
                  </a:lnTo>
                  <a:lnTo>
                    <a:pt x="518" y="358"/>
                  </a:lnTo>
                  <a:lnTo>
                    <a:pt x="518" y="356"/>
                  </a:lnTo>
                  <a:lnTo>
                    <a:pt x="521" y="356"/>
                  </a:lnTo>
                  <a:lnTo>
                    <a:pt x="521" y="358"/>
                  </a:lnTo>
                  <a:lnTo>
                    <a:pt x="518" y="358"/>
                  </a:lnTo>
                  <a:lnTo>
                    <a:pt x="516" y="360"/>
                  </a:lnTo>
                  <a:lnTo>
                    <a:pt x="514" y="360"/>
                  </a:lnTo>
                  <a:lnTo>
                    <a:pt x="516" y="360"/>
                  </a:lnTo>
                  <a:lnTo>
                    <a:pt x="518" y="362"/>
                  </a:lnTo>
                  <a:lnTo>
                    <a:pt x="518" y="362"/>
                  </a:lnTo>
                  <a:lnTo>
                    <a:pt x="521" y="362"/>
                  </a:lnTo>
                  <a:lnTo>
                    <a:pt x="518" y="362"/>
                  </a:lnTo>
                  <a:lnTo>
                    <a:pt x="514" y="362"/>
                  </a:lnTo>
                  <a:lnTo>
                    <a:pt x="512" y="362"/>
                  </a:lnTo>
                  <a:lnTo>
                    <a:pt x="512" y="364"/>
                  </a:lnTo>
                  <a:lnTo>
                    <a:pt x="512" y="364"/>
                  </a:lnTo>
                  <a:lnTo>
                    <a:pt x="512" y="364"/>
                  </a:lnTo>
                  <a:lnTo>
                    <a:pt x="514" y="364"/>
                  </a:lnTo>
                  <a:lnTo>
                    <a:pt x="514" y="364"/>
                  </a:lnTo>
                  <a:lnTo>
                    <a:pt x="514" y="364"/>
                  </a:lnTo>
                  <a:lnTo>
                    <a:pt x="514" y="364"/>
                  </a:lnTo>
                  <a:lnTo>
                    <a:pt x="514" y="366"/>
                  </a:lnTo>
                  <a:lnTo>
                    <a:pt x="514" y="366"/>
                  </a:lnTo>
                  <a:lnTo>
                    <a:pt x="514" y="368"/>
                  </a:lnTo>
                  <a:lnTo>
                    <a:pt x="512" y="366"/>
                  </a:lnTo>
                  <a:lnTo>
                    <a:pt x="510" y="366"/>
                  </a:lnTo>
                  <a:lnTo>
                    <a:pt x="508" y="366"/>
                  </a:lnTo>
                  <a:lnTo>
                    <a:pt x="508" y="364"/>
                  </a:lnTo>
                  <a:lnTo>
                    <a:pt x="506" y="362"/>
                  </a:lnTo>
                  <a:lnTo>
                    <a:pt x="506" y="362"/>
                  </a:lnTo>
                  <a:lnTo>
                    <a:pt x="506" y="364"/>
                  </a:lnTo>
                  <a:lnTo>
                    <a:pt x="508" y="368"/>
                  </a:lnTo>
                  <a:lnTo>
                    <a:pt x="510" y="368"/>
                  </a:lnTo>
                  <a:lnTo>
                    <a:pt x="512" y="370"/>
                  </a:lnTo>
                  <a:lnTo>
                    <a:pt x="516" y="370"/>
                  </a:lnTo>
                  <a:lnTo>
                    <a:pt x="521" y="373"/>
                  </a:lnTo>
                  <a:lnTo>
                    <a:pt x="523" y="373"/>
                  </a:lnTo>
                  <a:lnTo>
                    <a:pt x="523" y="375"/>
                  </a:lnTo>
                  <a:lnTo>
                    <a:pt x="525" y="379"/>
                  </a:lnTo>
                  <a:lnTo>
                    <a:pt x="527" y="383"/>
                  </a:lnTo>
                  <a:lnTo>
                    <a:pt x="529" y="385"/>
                  </a:lnTo>
                  <a:lnTo>
                    <a:pt x="527" y="385"/>
                  </a:lnTo>
                  <a:lnTo>
                    <a:pt x="527" y="385"/>
                  </a:lnTo>
                  <a:lnTo>
                    <a:pt x="527" y="385"/>
                  </a:lnTo>
                  <a:lnTo>
                    <a:pt x="527" y="385"/>
                  </a:lnTo>
                  <a:lnTo>
                    <a:pt x="527" y="385"/>
                  </a:lnTo>
                  <a:lnTo>
                    <a:pt x="527" y="387"/>
                  </a:lnTo>
                  <a:lnTo>
                    <a:pt x="529" y="389"/>
                  </a:lnTo>
                  <a:lnTo>
                    <a:pt x="529" y="391"/>
                  </a:lnTo>
                  <a:lnTo>
                    <a:pt x="531" y="393"/>
                  </a:lnTo>
                  <a:lnTo>
                    <a:pt x="533" y="393"/>
                  </a:lnTo>
                  <a:lnTo>
                    <a:pt x="531" y="391"/>
                  </a:lnTo>
                  <a:lnTo>
                    <a:pt x="533" y="391"/>
                  </a:lnTo>
                  <a:lnTo>
                    <a:pt x="533" y="393"/>
                  </a:lnTo>
                  <a:lnTo>
                    <a:pt x="535" y="393"/>
                  </a:lnTo>
                  <a:lnTo>
                    <a:pt x="535" y="395"/>
                  </a:lnTo>
                  <a:lnTo>
                    <a:pt x="535" y="395"/>
                  </a:lnTo>
                  <a:lnTo>
                    <a:pt x="533" y="395"/>
                  </a:lnTo>
                  <a:lnTo>
                    <a:pt x="533" y="393"/>
                  </a:lnTo>
                  <a:lnTo>
                    <a:pt x="533" y="395"/>
                  </a:lnTo>
                  <a:lnTo>
                    <a:pt x="537" y="399"/>
                  </a:lnTo>
                  <a:lnTo>
                    <a:pt x="539" y="403"/>
                  </a:lnTo>
                  <a:lnTo>
                    <a:pt x="549" y="420"/>
                  </a:lnTo>
                  <a:lnTo>
                    <a:pt x="551" y="422"/>
                  </a:lnTo>
                  <a:lnTo>
                    <a:pt x="551" y="422"/>
                  </a:lnTo>
                  <a:lnTo>
                    <a:pt x="551" y="422"/>
                  </a:lnTo>
                  <a:lnTo>
                    <a:pt x="553" y="422"/>
                  </a:lnTo>
                  <a:lnTo>
                    <a:pt x="551" y="422"/>
                  </a:lnTo>
                  <a:lnTo>
                    <a:pt x="551" y="418"/>
                  </a:lnTo>
                  <a:lnTo>
                    <a:pt x="549" y="418"/>
                  </a:lnTo>
                  <a:lnTo>
                    <a:pt x="553" y="420"/>
                  </a:lnTo>
                  <a:lnTo>
                    <a:pt x="557" y="428"/>
                  </a:lnTo>
                  <a:lnTo>
                    <a:pt x="559" y="430"/>
                  </a:lnTo>
                  <a:lnTo>
                    <a:pt x="561" y="430"/>
                  </a:lnTo>
                  <a:lnTo>
                    <a:pt x="561" y="430"/>
                  </a:lnTo>
                  <a:lnTo>
                    <a:pt x="564" y="430"/>
                  </a:lnTo>
                  <a:lnTo>
                    <a:pt x="564" y="430"/>
                  </a:lnTo>
                  <a:lnTo>
                    <a:pt x="566" y="430"/>
                  </a:lnTo>
                  <a:lnTo>
                    <a:pt x="566" y="430"/>
                  </a:lnTo>
                  <a:lnTo>
                    <a:pt x="566" y="430"/>
                  </a:lnTo>
                  <a:lnTo>
                    <a:pt x="568" y="430"/>
                  </a:lnTo>
                  <a:lnTo>
                    <a:pt x="568" y="430"/>
                  </a:lnTo>
                  <a:lnTo>
                    <a:pt x="568" y="430"/>
                  </a:lnTo>
                  <a:lnTo>
                    <a:pt x="568" y="430"/>
                  </a:lnTo>
                  <a:lnTo>
                    <a:pt x="570" y="430"/>
                  </a:lnTo>
                  <a:lnTo>
                    <a:pt x="570" y="432"/>
                  </a:lnTo>
                  <a:lnTo>
                    <a:pt x="570" y="430"/>
                  </a:lnTo>
                  <a:lnTo>
                    <a:pt x="570" y="430"/>
                  </a:lnTo>
                  <a:lnTo>
                    <a:pt x="570" y="428"/>
                  </a:lnTo>
                  <a:lnTo>
                    <a:pt x="570" y="428"/>
                  </a:lnTo>
                  <a:lnTo>
                    <a:pt x="572" y="430"/>
                  </a:lnTo>
                  <a:lnTo>
                    <a:pt x="572" y="432"/>
                  </a:lnTo>
                  <a:lnTo>
                    <a:pt x="574" y="432"/>
                  </a:lnTo>
                  <a:lnTo>
                    <a:pt x="574" y="430"/>
                  </a:lnTo>
                  <a:lnTo>
                    <a:pt x="574" y="428"/>
                  </a:lnTo>
                  <a:lnTo>
                    <a:pt x="572" y="424"/>
                  </a:lnTo>
                  <a:lnTo>
                    <a:pt x="570" y="420"/>
                  </a:lnTo>
                  <a:lnTo>
                    <a:pt x="570" y="420"/>
                  </a:lnTo>
                  <a:lnTo>
                    <a:pt x="568" y="420"/>
                  </a:lnTo>
                  <a:lnTo>
                    <a:pt x="566" y="416"/>
                  </a:lnTo>
                  <a:lnTo>
                    <a:pt x="566" y="416"/>
                  </a:lnTo>
                  <a:lnTo>
                    <a:pt x="564" y="416"/>
                  </a:lnTo>
                  <a:lnTo>
                    <a:pt x="564" y="416"/>
                  </a:lnTo>
                  <a:lnTo>
                    <a:pt x="559" y="411"/>
                  </a:lnTo>
                  <a:lnTo>
                    <a:pt x="559" y="411"/>
                  </a:lnTo>
                  <a:lnTo>
                    <a:pt x="557" y="409"/>
                  </a:lnTo>
                  <a:lnTo>
                    <a:pt x="559" y="409"/>
                  </a:lnTo>
                  <a:lnTo>
                    <a:pt x="561" y="411"/>
                  </a:lnTo>
                  <a:lnTo>
                    <a:pt x="564" y="414"/>
                  </a:lnTo>
                  <a:lnTo>
                    <a:pt x="566" y="414"/>
                  </a:lnTo>
                  <a:lnTo>
                    <a:pt x="568" y="414"/>
                  </a:lnTo>
                  <a:lnTo>
                    <a:pt x="568" y="414"/>
                  </a:lnTo>
                  <a:lnTo>
                    <a:pt x="568" y="416"/>
                  </a:lnTo>
                  <a:lnTo>
                    <a:pt x="570" y="416"/>
                  </a:lnTo>
                  <a:lnTo>
                    <a:pt x="572" y="418"/>
                  </a:lnTo>
                  <a:lnTo>
                    <a:pt x="572" y="418"/>
                  </a:lnTo>
                  <a:lnTo>
                    <a:pt x="572" y="416"/>
                  </a:lnTo>
                  <a:lnTo>
                    <a:pt x="574" y="416"/>
                  </a:lnTo>
                  <a:lnTo>
                    <a:pt x="574" y="416"/>
                  </a:lnTo>
                  <a:lnTo>
                    <a:pt x="574" y="414"/>
                  </a:lnTo>
                  <a:lnTo>
                    <a:pt x="576" y="414"/>
                  </a:lnTo>
                  <a:lnTo>
                    <a:pt x="578" y="414"/>
                  </a:lnTo>
                  <a:lnTo>
                    <a:pt x="580" y="411"/>
                  </a:lnTo>
                  <a:lnTo>
                    <a:pt x="584" y="409"/>
                  </a:lnTo>
                  <a:lnTo>
                    <a:pt x="586" y="407"/>
                  </a:lnTo>
                  <a:lnTo>
                    <a:pt x="586" y="407"/>
                  </a:lnTo>
                  <a:lnTo>
                    <a:pt x="586" y="411"/>
                  </a:lnTo>
                  <a:lnTo>
                    <a:pt x="586" y="411"/>
                  </a:lnTo>
                  <a:lnTo>
                    <a:pt x="584" y="411"/>
                  </a:lnTo>
                  <a:lnTo>
                    <a:pt x="582" y="414"/>
                  </a:lnTo>
                  <a:lnTo>
                    <a:pt x="578" y="416"/>
                  </a:lnTo>
                  <a:lnTo>
                    <a:pt x="576" y="418"/>
                  </a:lnTo>
                  <a:lnTo>
                    <a:pt x="578" y="420"/>
                  </a:lnTo>
                  <a:lnTo>
                    <a:pt x="580" y="422"/>
                  </a:lnTo>
                  <a:lnTo>
                    <a:pt x="580" y="422"/>
                  </a:lnTo>
                  <a:lnTo>
                    <a:pt x="582" y="422"/>
                  </a:lnTo>
                  <a:lnTo>
                    <a:pt x="582" y="426"/>
                  </a:lnTo>
                  <a:lnTo>
                    <a:pt x="582" y="428"/>
                  </a:lnTo>
                  <a:lnTo>
                    <a:pt x="582" y="440"/>
                  </a:lnTo>
                  <a:lnTo>
                    <a:pt x="582" y="442"/>
                  </a:lnTo>
                  <a:lnTo>
                    <a:pt x="582" y="444"/>
                  </a:lnTo>
                  <a:lnTo>
                    <a:pt x="586" y="448"/>
                  </a:lnTo>
                  <a:lnTo>
                    <a:pt x="586" y="448"/>
                  </a:lnTo>
                  <a:lnTo>
                    <a:pt x="586" y="452"/>
                  </a:lnTo>
                  <a:lnTo>
                    <a:pt x="586" y="452"/>
                  </a:lnTo>
                  <a:lnTo>
                    <a:pt x="586" y="455"/>
                  </a:lnTo>
                  <a:lnTo>
                    <a:pt x="588" y="457"/>
                  </a:lnTo>
                  <a:lnTo>
                    <a:pt x="588" y="459"/>
                  </a:lnTo>
                  <a:lnTo>
                    <a:pt x="590" y="459"/>
                  </a:lnTo>
                  <a:lnTo>
                    <a:pt x="592" y="457"/>
                  </a:lnTo>
                  <a:lnTo>
                    <a:pt x="592" y="455"/>
                  </a:lnTo>
                  <a:lnTo>
                    <a:pt x="594" y="457"/>
                  </a:lnTo>
                  <a:lnTo>
                    <a:pt x="594" y="457"/>
                  </a:lnTo>
                  <a:lnTo>
                    <a:pt x="596" y="455"/>
                  </a:lnTo>
                  <a:lnTo>
                    <a:pt x="596" y="455"/>
                  </a:lnTo>
                  <a:lnTo>
                    <a:pt x="596" y="455"/>
                  </a:lnTo>
                  <a:lnTo>
                    <a:pt x="598" y="446"/>
                  </a:lnTo>
                  <a:lnTo>
                    <a:pt x="600" y="444"/>
                  </a:lnTo>
                  <a:lnTo>
                    <a:pt x="602" y="440"/>
                  </a:lnTo>
                  <a:lnTo>
                    <a:pt x="604" y="438"/>
                  </a:lnTo>
                  <a:lnTo>
                    <a:pt x="604" y="436"/>
                  </a:lnTo>
                  <a:lnTo>
                    <a:pt x="607" y="436"/>
                  </a:lnTo>
                  <a:lnTo>
                    <a:pt x="609" y="434"/>
                  </a:lnTo>
                  <a:lnTo>
                    <a:pt x="611" y="434"/>
                  </a:lnTo>
                  <a:lnTo>
                    <a:pt x="611" y="436"/>
                  </a:lnTo>
                  <a:lnTo>
                    <a:pt x="611" y="436"/>
                  </a:lnTo>
                  <a:lnTo>
                    <a:pt x="609" y="438"/>
                  </a:lnTo>
                  <a:lnTo>
                    <a:pt x="609" y="438"/>
                  </a:lnTo>
                  <a:lnTo>
                    <a:pt x="607" y="438"/>
                  </a:lnTo>
                  <a:lnTo>
                    <a:pt x="607" y="438"/>
                  </a:lnTo>
                  <a:lnTo>
                    <a:pt x="607" y="440"/>
                  </a:lnTo>
                  <a:lnTo>
                    <a:pt x="604" y="440"/>
                  </a:lnTo>
                  <a:lnTo>
                    <a:pt x="602" y="444"/>
                  </a:lnTo>
                  <a:lnTo>
                    <a:pt x="600" y="446"/>
                  </a:lnTo>
                  <a:lnTo>
                    <a:pt x="602" y="448"/>
                  </a:lnTo>
                  <a:lnTo>
                    <a:pt x="600" y="452"/>
                  </a:lnTo>
                  <a:lnTo>
                    <a:pt x="598" y="455"/>
                  </a:lnTo>
                  <a:lnTo>
                    <a:pt x="596" y="459"/>
                  </a:lnTo>
                  <a:lnTo>
                    <a:pt x="596" y="459"/>
                  </a:lnTo>
                  <a:lnTo>
                    <a:pt x="596" y="459"/>
                  </a:lnTo>
                  <a:lnTo>
                    <a:pt x="594" y="459"/>
                  </a:lnTo>
                  <a:lnTo>
                    <a:pt x="594" y="459"/>
                  </a:lnTo>
                  <a:lnTo>
                    <a:pt x="592" y="459"/>
                  </a:lnTo>
                  <a:lnTo>
                    <a:pt x="592" y="459"/>
                  </a:lnTo>
                  <a:lnTo>
                    <a:pt x="592" y="459"/>
                  </a:lnTo>
                  <a:lnTo>
                    <a:pt x="592" y="461"/>
                  </a:lnTo>
                  <a:lnTo>
                    <a:pt x="592" y="463"/>
                  </a:lnTo>
                  <a:lnTo>
                    <a:pt x="592" y="463"/>
                  </a:lnTo>
                  <a:lnTo>
                    <a:pt x="594" y="463"/>
                  </a:lnTo>
                  <a:lnTo>
                    <a:pt x="594" y="463"/>
                  </a:lnTo>
                  <a:lnTo>
                    <a:pt x="594" y="463"/>
                  </a:lnTo>
                  <a:lnTo>
                    <a:pt x="596" y="463"/>
                  </a:lnTo>
                  <a:lnTo>
                    <a:pt x="600" y="465"/>
                  </a:lnTo>
                  <a:lnTo>
                    <a:pt x="602" y="463"/>
                  </a:lnTo>
                  <a:lnTo>
                    <a:pt x="604" y="463"/>
                  </a:lnTo>
                  <a:lnTo>
                    <a:pt x="604" y="465"/>
                  </a:lnTo>
                  <a:lnTo>
                    <a:pt x="604" y="465"/>
                  </a:lnTo>
                  <a:lnTo>
                    <a:pt x="604" y="465"/>
                  </a:lnTo>
                  <a:lnTo>
                    <a:pt x="607" y="463"/>
                  </a:lnTo>
                  <a:lnTo>
                    <a:pt x="604" y="461"/>
                  </a:lnTo>
                  <a:lnTo>
                    <a:pt x="604" y="459"/>
                  </a:lnTo>
                  <a:lnTo>
                    <a:pt x="604" y="461"/>
                  </a:lnTo>
                  <a:lnTo>
                    <a:pt x="609" y="463"/>
                  </a:lnTo>
                  <a:lnTo>
                    <a:pt x="609" y="465"/>
                  </a:lnTo>
                  <a:lnTo>
                    <a:pt x="611" y="467"/>
                  </a:lnTo>
                  <a:lnTo>
                    <a:pt x="611" y="473"/>
                  </a:lnTo>
                  <a:lnTo>
                    <a:pt x="611" y="473"/>
                  </a:lnTo>
                  <a:lnTo>
                    <a:pt x="611" y="473"/>
                  </a:lnTo>
                  <a:lnTo>
                    <a:pt x="609" y="473"/>
                  </a:lnTo>
                  <a:lnTo>
                    <a:pt x="611" y="475"/>
                  </a:lnTo>
                  <a:lnTo>
                    <a:pt x="615" y="479"/>
                  </a:lnTo>
                  <a:lnTo>
                    <a:pt x="615" y="479"/>
                  </a:lnTo>
                  <a:lnTo>
                    <a:pt x="615" y="481"/>
                  </a:lnTo>
                  <a:lnTo>
                    <a:pt x="615" y="483"/>
                  </a:lnTo>
                  <a:lnTo>
                    <a:pt x="617" y="491"/>
                  </a:lnTo>
                  <a:lnTo>
                    <a:pt x="619" y="500"/>
                  </a:lnTo>
                  <a:lnTo>
                    <a:pt x="621" y="500"/>
                  </a:lnTo>
                  <a:lnTo>
                    <a:pt x="619" y="498"/>
                  </a:lnTo>
                  <a:lnTo>
                    <a:pt x="619" y="498"/>
                  </a:lnTo>
                  <a:lnTo>
                    <a:pt x="619" y="495"/>
                  </a:lnTo>
                  <a:lnTo>
                    <a:pt x="621" y="495"/>
                  </a:lnTo>
                  <a:lnTo>
                    <a:pt x="623" y="502"/>
                  </a:lnTo>
                  <a:lnTo>
                    <a:pt x="625" y="506"/>
                  </a:lnTo>
                  <a:lnTo>
                    <a:pt x="627" y="506"/>
                  </a:lnTo>
                  <a:lnTo>
                    <a:pt x="627" y="508"/>
                  </a:lnTo>
                  <a:lnTo>
                    <a:pt x="627" y="510"/>
                  </a:lnTo>
                  <a:lnTo>
                    <a:pt x="629" y="510"/>
                  </a:lnTo>
                  <a:lnTo>
                    <a:pt x="629" y="510"/>
                  </a:lnTo>
                  <a:lnTo>
                    <a:pt x="631" y="510"/>
                  </a:lnTo>
                  <a:lnTo>
                    <a:pt x="633" y="510"/>
                  </a:lnTo>
                  <a:lnTo>
                    <a:pt x="635" y="510"/>
                  </a:lnTo>
                  <a:lnTo>
                    <a:pt x="635" y="512"/>
                  </a:lnTo>
                  <a:lnTo>
                    <a:pt x="633" y="512"/>
                  </a:lnTo>
                  <a:lnTo>
                    <a:pt x="633" y="514"/>
                  </a:lnTo>
                  <a:lnTo>
                    <a:pt x="633" y="514"/>
                  </a:lnTo>
                  <a:lnTo>
                    <a:pt x="631" y="514"/>
                  </a:lnTo>
                  <a:lnTo>
                    <a:pt x="629" y="514"/>
                  </a:lnTo>
                  <a:lnTo>
                    <a:pt x="629" y="512"/>
                  </a:lnTo>
                  <a:lnTo>
                    <a:pt x="627" y="514"/>
                  </a:lnTo>
                  <a:lnTo>
                    <a:pt x="629" y="516"/>
                  </a:lnTo>
                  <a:lnTo>
                    <a:pt x="629" y="518"/>
                  </a:lnTo>
                  <a:lnTo>
                    <a:pt x="631" y="518"/>
                  </a:lnTo>
                  <a:lnTo>
                    <a:pt x="631" y="518"/>
                  </a:lnTo>
                  <a:lnTo>
                    <a:pt x="631" y="518"/>
                  </a:lnTo>
                  <a:lnTo>
                    <a:pt x="631" y="518"/>
                  </a:lnTo>
                  <a:lnTo>
                    <a:pt x="631" y="518"/>
                  </a:lnTo>
                  <a:lnTo>
                    <a:pt x="631" y="518"/>
                  </a:lnTo>
                  <a:lnTo>
                    <a:pt x="633" y="516"/>
                  </a:lnTo>
                  <a:lnTo>
                    <a:pt x="633" y="516"/>
                  </a:lnTo>
                  <a:lnTo>
                    <a:pt x="633" y="516"/>
                  </a:lnTo>
                  <a:lnTo>
                    <a:pt x="633" y="516"/>
                  </a:lnTo>
                  <a:lnTo>
                    <a:pt x="635" y="516"/>
                  </a:lnTo>
                  <a:lnTo>
                    <a:pt x="635" y="516"/>
                  </a:lnTo>
                  <a:lnTo>
                    <a:pt x="637" y="516"/>
                  </a:lnTo>
                  <a:lnTo>
                    <a:pt x="637" y="516"/>
                  </a:lnTo>
                  <a:lnTo>
                    <a:pt x="637" y="514"/>
                  </a:lnTo>
                  <a:lnTo>
                    <a:pt x="639" y="512"/>
                  </a:lnTo>
                  <a:lnTo>
                    <a:pt x="639" y="514"/>
                  </a:lnTo>
                  <a:lnTo>
                    <a:pt x="641" y="514"/>
                  </a:lnTo>
                  <a:lnTo>
                    <a:pt x="641" y="514"/>
                  </a:lnTo>
                  <a:lnTo>
                    <a:pt x="643" y="514"/>
                  </a:lnTo>
                  <a:lnTo>
                    <a:pt x="643" y="516"/>
                  </a:lnTo>
                  <a:lnTo>
                    <a:pt x="643" y="516"/>
                  </a:lnTo>
                  <a:lnTo>
                    <a:pt x="643" y="516"/>
                  </a:lnTo>
                  <a:lnTo>
                    <a:pt x="643" y="516"/>
                  </a:lnTo>
                  <a:lnTo>
                    <a:pt x="643" y="516"/>
                  </a:lnTo>
                  <a:lnTo>
                    <a:pt x="645" y="516"/>
                  </a:lnTo>
                  <a:lnTo>
                    <a:pt x="645" y="514"/>
                  </a:lnTo>
                  <a:lnTo>
                    <a:pt x="645" y="514"/>
                  </a:lnTo>
                  <a:lnTo>
                    <a:pt x="647" y="516"/>
                  </a:lnTo>
                  <a:lnTo>
                    <a:pt x="650" y="516"/>
                  </a:lnTo>
                  <a:lnTo>
                    <a:pt x="652" y="516"/>
                  </a:lnTo>
                  <a:lnTo>
                    <a:pt x="652" y="518"/>
                  </a:lnTo>
                  <a:lnTo>
                    <a:pt x="654" y="516"/>
                  </a:lnTo>
                  <a:lnTo>
                    <a:pt x="654" y="516"/>
                  </a:lnTo>
                  <a:lnTo>
                    <a:pt x="656" y="518"/>
                  </a:lnTo>
                  <a:lnTo>
                    <a:pt x="658" y="518"/>
                  </a:lnTo>
                  <a:lnTo>
                    <a:pt x="658" y="518"/>
                  </a:lnTo>
                  <a:lnTo>
                    <a:pt x="662" y="518"/>
                  </a:lnTo>
                  <a:lnTo>
                    <a:pt x="662" y="520"/>
                  </a:lnTo>
                  <a:lnTo>
                    <a:pt x="666" y="520"/>
                  </a:lnTo>
                  <a:lnTo>
                    <a:pt x="668" y="522"/>
                  </a:lnTo>
                  <a:lnTo>
                    <a:pt x="670" y="524"/>
                  </a:lnTo>
                  <a:lnTo>
                    <a:pt x="670" y="526"/>
                  </a:lnTo>
                  <a:lnTo>
                    <a:pt x="668" y="528"/>
                  </a:lnTo>
                  <a:lnTo>
                    <a:pt x="668" y="528"/>
                  </a:lnTo>
                  <a:lnTo>
                    <a:pt x="670" y="530"/>
                  </a:lnTo>
                  <a:lnTo>
                    <a:pt x="670" y="530"/>
                  </a:lnTo>
                  <a:lnTo>
                    <a:pt x="672" y="532"/>
                  </a:lnTo>
                  <a:lnTo>
                    <a:pt x="672" y="532"/>
                  </a:lnTo>
                  <a:lnTo>
                    <a:pt x="674" y="532"/>
                  </a:lnTo>
                  <a:lnTo>
                    <a:pt x="676" y="532"/>
                  </a:lnTo>
                  <a:lnTo>
                    <a:pt x="676" y="534"/>
                  </a:lnTo>
                  <a:lnTo>
                    <a:pt x="678" y="536"/>
                  </a:lnTo>
                  <a:lnTo>
                    <a:pt x="678" y="536"/>
                  </a:lnTo>
                  <a:lnTo>
                    <a:pt x="678" y="539"/>
                  </a:lnTo>
                  <a:lnTo>
                    <a:pt x="680" y="541"/>
                  </a:lnTo>
                  <a:lnTo>
                    <a:pt x="682" y="547"/>
                  </a:lnTo>
                  <a:lnTo>
                    <a:pt x="684" y="547"/>
                  </a:lnTo>
                  <a:lnTo>
                    <a:pt x="684" y="547"/>
                  </a:lnTo>
                  <a:lnTo>
                    <a:pt x="686" y="547"/>
                  </a:lnTo>
                  <a:lnTo>
                    <a:pt x="688" y="547"/>
                  </a:lnTo>
                  <a:lnTo>
                    <a:pt x="688" y="547"/>
                  </a:lnTo>
                  <a:lnTo>
                    <a:pt x="688" y="549"/>
                  </a:lnTo>
                  <a:lnTo>
                    <a:pt x="688" y="549"/>
                  </a:lnTo>
                  <a:lnTo>
                    <a:pt x="686" y="551"/>
                  </a:lnTo>
                  <a:lnTo>
                    <a:pt x="686" y="553"/>
                  </a:lnTo>
                  <a:lnTo>
                    <a:pt x="690" y="555"/>
                  </a:lnTo>
                  <a:lnTo>
                    <a:pt x="693" y="559"/>
                  </a:lnTo>
                  <a:lnTo>
                    <a:pt x="693" y="561"/>
                  </a:lnTo>
                  <a:lnTo>
                    <a:pt x="695" y="563"/>
                  </a:lnTo>
                  <a:lnTo>
                    <a:pt x="695" y="563"/>
                  </a:lnTo>
                  <a:lnTo>
                    <a:pt x="695" y="565"/>
                  </a:lnTo>
                  <a:lnTo>
                    <a:pt x="701" y="567"/>
                  </a:lnTo>
                  <a:lnTo>
                    <a:pt x="705" y="567"/>
                  </a:lnTo>
                  <a:lnTo>
                    <a:pt x="705" y="567"/>
                  </a:lnTo>
                  <a:lnTo>
                    <a:pt x="707" y="567"/>
                  </a:lnTo>
                  <a:lnTo>
                    <a:pt x="711" y="567"/>
                  </a:lnTo>
                  <a:lnTo>
                    <a:pt x="713" y="569"/>
                  </a:lnTo>
                  <a:lnTo>
                    <a:pt x="719" y="573"/>
                  </a:lnTo>
                  <a:lnTo>
                    <a:pt x="719" y="575"/>
                  </a:lnTo>
                  <a:lnTo>
                    <a:pt x="719" y="577"/>
                  </a:lnTo>
                  <a:lnTo>
                    <a:pt x="717" y="580"/>
                  </a:lnTo>
                  <a:lnTo>
                    <a:pt x="715" y="580"/>
                  </a:lnTo>
                  <a:lnTo>
                    <a:pt x="713" y="582"/>
                  </a:lnTo>
                  <a:lnTo>
                    <a:pt x="711" y="580"/>
                  </a:lnTo>
                  <a:lnTo>
                    <a:pt x="711" y="580"/>
                  </a:lnTo>
                  <a:lnTo>
                    <a:pt x="713" y="580"/>
                  </a:lnTo>
                  <a:lnTo>
                    <a:pt x="713" y="580"/>
                  </a:lnTo>
                  <a:lnTo>
                    <a:pt x="713" y="580"/>
                  </a:lnTo>
                  <a:lnTo>
                    <a:pt x="713" y="577"/>
                  </a:lnTo>
                  <a:lnTo>
                    <a:pt x="705" y="575"/>
                  </a:lnTo>
                  <a:lnTo>
                    <a:pt x="705" y="575"/>
                  </a:lnTo>
                  <a:lnTo>
                    <a:pt x="703" y="575"/>
                  </a:lnTo>
                  <a:lnTo>
                    <a:pt x="701" y="571"/>
                  </a:lnTo>
                  <a:lnTo>
                    <a:pt x="701" y="571"/>
                  </a:lnTo>
                  <a:lnTo>
                    <a:pt x="699" y="571"/>
                  </a:lnTo>
                  <a:lnTo>
                    <a:pt x="699" y="569"/>
                  </a:lnTo>
                  <a:lnTo>
                    <a:pt x="697" y="569"/>
                  </a:lnTo>
                  <a:lnTo>
                    <a:pt x="697" y="569"/>
                  </a:lnTo>
                  <a:lnTo>
                    <a:pt x="697" y="569"/>
                  </a:lnTo>
                  <a:lnTo>
                    <a:pt x="695" y="573"/>
                  </a:lnTo>
                  <a:lnTo>
                    <a:pt x="695" y="577"/>
                  </a:lnTo>
                  <a:lnTo>
                    <a:pt x="695" y="582"/>
                  </a:lnTo>
                  <a:lnTo>
                    <a:pt x="697" y="586"/>
                  </a:lnTo>
                  <a:lnTo>
                    <a:pt x="699" y="588"/>
                  </a:lnTo>
                  <a:lnTo>
                    <a:pt x="705" y="592"/>
                  </a:lnTo>
                  <a:lnTo>
                    <a:pt x="705" y="592"/>
                  </a:lnTo>
                  <a:lnTo>
                    <a:pt x="711" y="590"/>
                  </a:lnTo>
                  <a:lnTo>
                    <a:pt x="713" y="588"/>
                  </a:lnTo>
                  <a:lnTo>
                    <a:pt x="717" y="588"/>
                  </a:lnTo>
                  <a:lnTo>
                    <a:pt x="721" y="586"/>
                  </a:lnTo>
                  <a:lnTo>
                    <a:pt x="723" y="586"/>
                  </a:lnTo>
                  <a:lnTo>
                    <a:pt x="723" y="584"/>
                  </a:lnTo>
                  <a:lnTo>
                    <a:pt x="725" y="584"/>
                  </a:lnTo>
                  <a:lnTo>
                    <a:pt x="727" y="582"/>
                  </a:lnTo>
                  <a:lnTo>
                    <a:pt x="729" y="582"/>
                  </a:lnTo>
                  <a:lnTo>
                    <a:pt x="731" y="582"/>
                  </a:lnTo>
                  <a:lnTo>
                    <a:pt x="731" y="584"/>
                  </a:lnTo>
                  <a:lnTo>
                    <a:pt x="731" y="584"/>
                  </a:lnTo>
                  <a:lnTo>
                    <a:pt x="731" y="584"/>
                  </a:lnTo>
                  <a:lnTo>
                    <a:pt x="734" y="584"/>
                  </a:lnTo>
                  <a:lnTo>
                    <a:pt x="734" y="584"/>
                  </a:lnTo>
                  <a:lnTo>
                    <a:pt x="734" y="582"/>
                  </a:lnTo>
                  <a:lnTo>
                    <a:pt x="734" y="584"/>
                  </a:lnTo>
                  <a:lnTo>
                    <a:pt x="734" y="584"/>
                  </a:lnTo>
                  <a:lnTo>
                    <a:pt x="736" y="584"/>
                  </a:lnTo>
                  <a:lnTo>
                    <a:pt x="736" y="584"/>
                  </a:lnTo>
                  <a:lnTo>
                    <a:pt x="736" y="584"/>
                  </a:lnTo>
                  <a:lnTo>
                    <a:pt x="736" y="584"/>
                  </a:lnTo>
                  <a:lnTo>
                    <a:pt x="736" y="582"/>
                  </a:lnTo>
                  <a:lnTo>
                    <a:pt x="736" y="582"/>
                  </a:lnTo>
                  <a:lnTo>
                    <a:pt x="738" y="584"/>
                  </a:lnTo>
                  <a:lnTo>
                    <a:pt x="740" y="584"/>
                  </a:lnTo>
                  <a:lnTo>
                    <a:pt x="740" y="584"/>
                  </a:lnTo>
                  <a:lnTo>
                    <a:pt x="742" y="582"/>
                  </a:lnTo>
                  <a:lnTo>
                    <a:pt x="744" y="580"/>
                  </a:lnTo>
                  <a:lnTo>
                    <a:pt x="744" y="580"/>
                  </a:lnTo>
                  <a:lnTo>
                    <a:pt x="746" y="580"/>
                  </a:lnTo>
                  <a:lnTo>
                    <a:pt x="746" y="580"/>
                  </a:lnTo>
                  <a:lnTo>
                    <a:pt x="748" y="580"/>
                  </a:lnTo>
                  <a:lnTo>
                    <a:pt x="746" y="580"/>
                  </a:lnTo>
                  <a:lnTo>
                    <a:pt x="746" y="577"/>
                  </a:lnTo>
                  <a:lnTo>
                    <a:pt x="746" y="577"/>
                  </a:lnTo>
                  <a:lnTo>
                    <a:pt x="746" y="577"/>
                  </a:lnTo>
                  <a:lnTo>
                    <a:pt x="750" y="575"/>
                  </a:lnTo>
                  <a:lnTo>
                    <a:pt x="750" y="575"/>
                  </a:lnTo>
                  <a:lnTo>
                    <a:pt x="750" y="575"/>
                  </a:lnTo>
                  <a:lnTo>
                    <a:pt x="750" y="575"/>
                  </a:lnTo>
                  <a:lnTo>
                    <a:pt x="750" y="575"/>
                  </a:lnTo>
                  <a:lnTo>
                    <a:pt x="750" y="575"/>
                  </a:lnTo>
                  <a:lnTo>
                    <a:pt x="752" y="575"/>
                  </a:lnTo>
                  <a:lnTo>
                    <a:pt x="752" y="571"/>
                  </a:lnTo>
                  <a:lnTo>
                    <a:pt x="752" y="569"/>
                  </a:lnTo>
                  <a:lnTo>
                    <a:pt x="754" y="569"/>
                  </a:lnTo>
                  <a:lnTo>
                    <a:pt x="758" y="569"/>
                  </a:lnTo>
                  <a:lnTo>
                    <a:pt x="758" y="567"/>
                  </a:lnTo>
                  <a:lnTo>
                    <a:pt x="760" y="569"/>
                  </a:lnTo>
                  <a:lnTo>
                    <a:pt x="760" y="569"/>
                  </a:lnTo>
                  <a:lnTo>
                    <a:pt x="760" y="569"/>
                  </a:lnTo>
                  <a:lnTo>
                    <a:pt x="758" y="569"/>
                  </a:lnTo>
                  <a:lnTo>
                    <a:pt x="758" y="569"/>
                  </a:lnTo>
                  <a:lnTo>
                    <a:pt x="758" y="571"/>
                  </a:lnTo>
                  <a:lnTo>
                    <a:pt x="758" y="571"/>
                  </a:lnTo>
                  <a:lnTo>
                    <a:pt x="758" y="571"/>
                  </a:lnTo>
                  <a:lnTo>
                    <a:pt x="760" y="571"/>
                  </a:lnTo>
                  <a:lnTo>
                    <a:pt x="760" y="573"/>
                  </a:lnTo>
                  <a:lnTo>
                    <a:pt x="760" y="573"/>
                  </a:lnTo>
                  <a:lnTo>
                    <a:pt x="762" y="571"/>
                  </a:lnTo>
                  <a:lnTo>
                    <a:pt x="764" y="571"/>
                  </a:lnTo>
                  <a:lnTo>
                    <a:pt x="766" y="573"/>
                  </a:lnTo>
                  <a:lnTo>
                    <a:pt x="766" y="575"/>
                  </a:lnTo>
                  <a:lnTo>
                    <a:pt x="766" y="575"/>
                  </a:lnTo>
                  <a:lnTo>
                    <a:pt x="766" y="573"/>
                  </a:lnTo>
                  <a:lnTo>
                    <a:pt x="764" y="571"/>
                  </a:lnTo>
                  <a:lnTo>
                    <a:pt x="762" y="571"/>
                  </a:lnTo>
                  <a:lnTo>
                    <a:pt x="760" y="571"/>
                  </a:lnTo>
                  <a:lnTo>
                    <a:pt x="762" y="569"/>
                  </a:lnTo>
                  <a:lnTo>
                    <a:pt x="764" y="567"/>
                  </a:lnTo>
                  <a:lnTo>
                    <a:pt x="764" y="567"/>
                  </a:lnTo>
                  <a:lnTo>
                    <a:pt x="764" y="569"/>
                  </a:lnTo>
                  <a:lnTo>
                    <a:pt x="766" y="569"/>
                  </a:lnTo>
                  <a:lnTo>
                    <a:pt x="768" y="571"/>
                  </a:lnTo>
                  <a:lnTo>
                    <a:pt x="770" y="573"/>
                  </a:lnTo>
                  <a:lnTo>
                    <a:pt x="770" y="571"/>
                  </a:lnTo>
                  <a:lnTo>
                    <a:pt x="768" y="571"/>
                  </a:lnTo>
                  <a:lnTo>
                    <a:pt x="768" y="569"/>
                  </a:lnTo>
                  <a:lnTo>
                    <a:pt x="768" y="567"/>
                  </a:lnTo>
                  <a:lnTo>
                    <a:pt x="768" y="567"/>
                  </a:lnTo>
                  <a:lnTo>
                    <a:pt x="768" y="563"/>
                  </a:lnTo>
                  <a:lnTo>
                    <a:pt x="768" y="563"/>
                  </a:lnTo>
                  <a:lnTo>
                    <a:pt x="768" y="563"/>
                  </a:lnTo>
                  <a:lnTo>
                    <a:pt x="768" y="561"/>
                  </a:lnTo>
                  <a:lnTo>
                    <a:pt x="772" y="555"/>
                  </a:lnTo>
                  <a:lnTo>
                    <a:pt x="777" y="553"/>
                  </a:lnTo>
                  <a:lnTo>
                    <a:pt x="777" y="551"/>
                  </a:lnTo>
                  <a:lnTo>
                    <a:pt x="774" y="551"/>
                  </a:lnTo>
                  <a:lnTo>
                    <a:pt x="772" y="549"/>
                  </a:lnTo>
                  <a:lnTo>
                    <a:pt x="772" y="549"/>
                  </a:lnTo>
                  <a:lnTo>
                    <a:pt x="772" y="547"/>
                  </a:lnTo>
                  <a:lnTo>
                    <a:pt x="772" y="545"/>
                  </a:lnTo>
                  <a:lnTo>
                    <a:pt x="772" y="545"/>
                  </a:lnTo>
                  <a:lnTo>
                    <a:pt x="772" y="545"/>
                  </a:lnTo>
                  <a:lnTo>
                    <a:pt x="772" y="543"/>
                  </a:lnTo>
                  <a:lnTo>
                    <a:pt x="770" y="541"/>
                  </a:lnTo>
                  <a:lnTo>
                    <a:pt x="770" y="539"/>
                  </a:lnTo>
                  <a:lnTo>
                    <a:pt x="770" y="536"/>
                  </a:lnTo>
                  <a:lnTo>
                    <a:pt x="772" y="534"/>
                  </a:lnTo>
                  <a:lnTo>
                    <a:pt x="772" y="532"/>
                  </a:lnTo>
                  <a:lnTo>
                    <a:pt x="772" y="528"/>
                  </a:lnTo>
                  <a:lnTo>
                    <a:pt x="772" y="526"/>
                  </a:lnTo>
                  <a:lnTo>
                    <a:pt x="774" y="522"/>
                  </a:lnTo>
                  <a:lnTo>
                    <a:pt x="774" y="518"/>
                  </a:lnTo>
                  <a:lnTo>
                    <a:pt x="774" y="514"/>
                  </a:lnTo>
                  <a:lnTo>
                    <a:pt x="774" y="514"/>
                  </a:lnTo>
                  <a:lnTo>
                    <a:pt x="777" y="512"/>
                  </a:lnTo>
                  <a:lnTo>
                    <a:pt x="777" y="512"/>
                  </a:lnTo>
                  <a:lnTo>
                    <a:pt x="779" y="512"/>
                  </a:lnTo>
                  <a:lnTo>
                    <a:pt x="779" y="512"/>
                  </a:lnTo>
                  <a:lnTo>
                    <a:pt x="781" y="510"/>
                  </a:lnTo>
                  <a:lnTo>
                    <a:pt x="779" y="506"/>
                  </a:lnTo>
                  <a:lnTo>
                    <a:pt x="781" y="502"/>
                  </a:lnTo>
                  <a:lnTo>
                    <a:pt x="781" y="498"/>
                  </a:lnTo>
                  <a:lnTo>
                    <a:pt x="783" y="493"/>
                  </a:lnTo>
                  <a:lnTo>
                    <a:pt x="783" y="493"/>
                  </a:lnTo>
                  <a:lnTo>
                    <a:pt x="783" y="493"/>
                  </a:lnTo>
                  <a:lnTo>
                    <a:pt x="785" y="498"/>
                  </a:lnTo>
                  <a:lnTo>
                    <a:pt x="785" y="502"/>
                  </a:lnTo>
                  <a:lnTo>
                    <a:pt x="785" y="506"/>
                  </a:lnTo>
                  <a:lnTo>
                    <a:pt x="787" y="506"/>
                  </a:lnTo>
                  <a:lnTo>
                    <a:pt x="783" y="475"/>
                  </a:lnTo>
                  <a:lnTo>
                    <a:pt x="781" y="473"/>
                  </a:lnTo>
                  <a:close/>
                  <a:moveTo>
                    <a:pt x="686" y="221"/>
                  </a:moveTo>
                  <a:lnTo>
                    <a:pt x="686" y="219"/>
                  </a:lnTo>
                  <a:lnTo>
                    <a:pt x="684" y="215"/>
                  </a:lnTo>
                  <a:lnTo>
                    <a:pt x="684" y="215"/>
                  </a:lnTo>
                  <a:lnTo>
                    <a:pt x="682" y="217"/>
                  </a:lnTo>
                  <a:lnTo>
                    <a:pt x="680" y="219"/>
                  </a:lnTo>
                  <a:lnTo>
                    <a:pt x="678" y="219"/>
                  </a:lnTo>
                  <a:lnTo>
                    <a:pt x="678" y="221"/>
                  </a:lnTo>
                  <a:lnTo>
                    <a:pt x="678" y="223"/>
                  </a:lnTo>
                  <a:lnTo>
                    <a:pt x="676" y="223"/>
                  </a:lnTo>
                  <a:lnTo>
                    <a:pt x="676" y="225"/>
                  </a:lnTo>
                  <a:lnTo>
                    <a:pt x="676" y="229"/>
                  </a:lnTo>
                  <a:lnTo>
                    <a:pt x="678" y="231"/>
                  </a:lnTo>
                  <a:lnTo>
                    <a:pt x="680" y="239"/>
                  </a:lnTo>
                  <a:lnTo>
                    <a:pt x="680" y="241"/>
                  </a:lnTo>
                  <a:lnTo>
                    <a:pt x="682" y="243"/>
                  </a:lnTo>
                  <a:lnTo>
                    <a:pt x="688" y="254"/>
                  </a:lnTo>
                  <a:lnTo>
                    <a:pt x="690" y="256"/>
                  </a:lnTo>
                  <a:lnTo>
                    <a:pt x="688" y="254"/>
                  </a:lnTo>
                  <a:lnTo>
                    <a:pt x="688" y="252"/>
                  </a:lnTo>
                  <a:lnTo>
                    <a:pt x="686" y="250"/>
                  </a:lnTo>
                  <a:lnTo>
                    <a:pt x="686" y="250"/>
                  </a:lnTo>
                  <a:lnTo>
                    <a:pt x="686" y="248"/>
                  </a:lnTo>
                  <a:lnTo>
                    <a:pt x="686" y="245"/>
                  </a:lnTo>
                  <a:lnTo>
                    <a:pt x="684" y="233"/>
                  </a:lnTo>
                  <a:lnTo>
                    <a:pt x="684" y="229"/>
                  </a:lnTo>
                  <a:lnTo>
                    <a:pt x="686" y="221"/>
                  </a:lnTo>
                  <a:close/>
                  <a:moveTo>
                    <a:pt x="690" y="258"/>
                  </a:moveTo>
                  <a:lnTo>
                    <a:pt x="693" y="258"/>
                  </a:lnTo>
                  <a:lnTo>
                    <a:pt x="693" y="260"/>
                  </a:lnTo>
                  <a:lnTo>
                    <a:pt x="693" y="260"/>
                  </a:lnTo>
                  <a:lnTo>
                    <a:pt x="693" y="260"/>
                  </a:lnTo>
                  <a:lnTo>
                    <a:pt x="693" y="260"/>
                  </a:lnTo>
                  <a:lnTo>
                    <a:pt x="693" y="258"/>
                  </a:lnTo>
                  <a:lnTo>
                    <a:pt x="690" y="256"/>
                  </a:lnTo>
                  <a:lnTo>
                    <a:pt x="690" y="256"/>
                  </a:lnTo>
                  <a:lnTo>
                    <a:pt x="690" y="256"/>
                  </a:lnTo>
                  <a:lnTo>
                    <a:pt x="690" y="258"/>
                  </a:lnTo>
                  <a:close/>
                  <a:moveTo>
                    <a:pt x="721" y="301"/>
                  </a:moveTo>
                  <a:lnTo>
                    <a:pt x="723" y="303"/>
                  </a:lnTo>
                  <a:lnTo>
                    <a:pt x="723" y="305"/>
                  </a:lnTo>
                  <a:lnTo>
                    <a:pt x="725" y="305"/>
                  </a:lnTo>
                  <a:lnTo>
                    <a:pt x="725" y="307"/>
                  </a:lnTo>
                  <a:lnTo>
                    <a:pt x="727" y="311"/>
                  </a:lnTo>
                  <a:lnTo>
                    <a:pt x="727" y="313"/>
                  </a:lnTo>
                  <a:lnTo>
                    <a:pt x="729" y="313"/>
                  </a:lnTo>
                  <a:lnTo>
                    <a:pt x="729" y="315"/>
                  </a:lnTo>
                  <a:lnTo>
                    <a:pt x="736" y="332"/>
                  </a:lnTo>
                  <a:lnTo>
                    <a:pt x="738" y="334"/>
                  </a:lnTo>
                  <a:lnTo>
                    <a:pt x="740" y="336"/>
                  </a:lnTo>
                  <a:lnTo>
                    <a:pt x="740" y="336"/>
                  </a:lnTo>
                  <a:lnTo>
                    <a:pt x="740" y="336"/>
                  </a:lnTo>
                  <a:lnTo>
                    <a:pt x="742" y="338"/>
                  </a:lnTo>
                  <a:lnTo>
                    <a:pt x="742" y="338"/>
                  </a:lnTo>
                  <a:lnTo>
                    <a:pt x="750" y="350"/>
                  </a:lnTo>
                  <a:lnTo>
                    <a:pt x="752" y="354"/>
                  </a:lnTo>
                  <a:lnTo>
                    <a:pt x="754" y="356"/>
                  </a:lnTo>
                  <a:lnTo>
                    <a:pt x="756" y="358"/>
                  </a:lnTo>
                  <a:lnTo>
                    <a:pt x="756" y="358"/>
                  </a:lnTo>
                  <a:lnTo>
                    <a:pt x="756" y="358"/>
                  </a:lnTo>
                  <a:lnTo>
                    <a:pt x="754" y="356"/>
                  </a:lnTo>
                  <a:lnTo>
                    <a:pt x="731" y="315"/>
                  </a:lnTo>
                  <a:lnTo>
                    <a:pt x="729" y="313"/>
                  </a:lnTo>
                  <a:lnTo>
                    <a:pt x="729" y="311"/>
                  </a:lnTo>
                  <a:lnTo>
                    <a:pt x="729" y="309"/>
                  </a:lnTo>
                  <a:lnTo>
                    <a:pt x="727" y="307"/>
                  </a:lnTo>
                  <a:lnTo>
                    <a:pt x="721" y="301"/>
                  </a:lnTo>
                  <a:lnTo>
                    <a:pt x="719" y="297"/>
                  </a:lnTo>
                  <a:lnTo>
                    <a:pt x="717" y="293"/>
                  </a:lnTo>
                  <a:lnTo>
                    <a:pt x="717" y="291"/>
                  </a:lnTo>
                  <a:lnTo>
                    <a:pt x="717" y="291"/>
                  </a:lnTo>
                  <a:lnTo>
                    <a:pt x="717" y="291"/>
                  </a:lnTo>
                  <a:lnTo>
                    <a:pt x="717" y="291"/>
                  </a:lnTo>
                  <a:lnTo>
                    <a:pt x="717" y="291"/>
                  </a:lnTo>
                  <a:lnTo>
                    <a:pt x="717" y="291"/>
                  </a:lnTo>
                  <a:lnTo>
                    <a:pt x="717" y="291"/>
                  </a:lnTo>
                  <a:lnTo>
                    <a:pt x="715" y="291"/>
                  </a:lnTo>
                  <a:lnTo>
                    <a:pt x="715" y="291"/>
                  </a:lnTo>
                  <a:lnTo>
                    <a:pt x="717" y="295"/>
                  </a:lnTo>
                  <a:lnTo>
                    <a:pt x="721" y="301"/>
                  </a:lnTo>
                  <a:close/>
                  <a:moveTo>
                    <a:pt x="787" y="705"/>
                  </a:moveTo>
                  <a:lnTo>
                    <a:pt x="789" y="705"/>
                  </a:lnTo>
                  <a:lnTo>
                    <a:pt x="789" y="705"/>
                  </a:lnTo>
                  <a:lnTo>
                    <a:pt x="789" y="705"/>
                  </a:lnTo>
                  <a:lnTo>
                    <a:pt x="787" y="705"/>
                  </a:lnTo>
                  <a:close/>
                  <a:moveTo>
                    <a:pt x="797" y="700"/>
                  </a:moveTo>
                  <a:lnTo>
                    <a:pt x="797" y="698"/>
                  </a:lnTo>
                  <a:lnTo>
                    <a:pt x="797" y="698"/>
                  </a:lnTo>
                  <a:lnTo>
                    <a:pt x="797" y="700"/>
                  </a:lnTo>
                  <a:close/>
                  <a:moveTo>
                    <a:pt x="799" y="698"/>
                  </a:moveTo>
                  <a:lnTo>
                    <a:pt x="799" y="698"/>
                  </a:lnTo>
                  <a:lnTo>
                    <a:pt x="799" y="698"/>
                  </a:lnTo>
                  <a:lnTo>
                    <a:pt x="799" y="698"/>
                  </a:lnTo>
                  <a:close/>
                  <a:moveTo>
                    <a:pt x="803" y="694"/>
                  </a:moveTo>
                  <a:lnTo>
                    <a:pt x="805" y="694"/>
                  </a:lnTo>
                  <a:lnTo>
                    <a:pt x="803" y="694"/>
                  </a:lnTo>
                  <a:lnTo>
                    <a:pt x="803" y="694"/>
                  </a:lnTo>
                  <a:close/>
                  <a:moveTo>
                    <a:pt x="807" y="694"/>
                  </a:moveTo>
                  <a:lnTo>
                    <a:pt x="807" y="694"/>
                  </a:lnTo>
                  <a:lnTo>
                    <a:pt x="807" y="694"/>
                  </a:lnTo>
                  <a:lnTo>
                    <a:pt x="807" y="694"/>
                  </a:lnTo>
                  <a:close/>
                  <a:moveTo>
                    <a:pt x="494" y="243"/>
                  </a:moveTo>
                  <a:lnTo>
                    <a:pt x="494" y="243"/>
                  </a:lnTo>
                  <a:lnTo>
                    <a:pt x="494" y="243"/>
                  </a:lnTo>
                  <a:lnTo>
                    <a:pt x="494" y="243"/>
                  </a:lnTo>
                  <a:lnTo>
                    <a:pt x="494" y="243"/>
                  </a:lnTo>
                  <a:lnTo>
                    <a:pt x="494" y="243"/>
                  </a:lnTo>
                  <a:lnTo>
                    <a:pt x="494" y="243"/>
                  </a:lnTo>
                  <a:lnTo>
                    <a:pt x="494" y="243"/>
                  </a:lnTo>
                  <a:lnTo>
                    <a:pt x="494" y="243"/>
                  </a:lnTo>
                  <a:lnTo>
                    <a:pt x="494" y="243"/>
                  </a:lnTo>
                  <a:close/>
                  <a:moveTo>
                    <a:pt x="492" y="219"/>
                  </a:moveTo>
                  <a:lnTo>
                    <a:pt x="492" y="219"/>
                  </a:lnTo>
                  <a:lnTo>
                    <a:pt x="492" y="219"/>
                  </a:lnTo>
                  <a:lnTo>
                    <a:pt x="492" y="219"/>
                  </a:lnTo>
                  <a:lnTo>
                    <a:pt x="492" y="219"/>
                  </a:lnTo>
                  <a:lnTo>
                    <a:pt x="492" y="219"/>
                  </a:lnTo>
                  <a:lnTo>
                    <a:pt x="492" y="219"/>
                  </a:lnTo>
                  <a:lnTo>
                    <a:pt x="492" y="217"/>
                  </a:lnTo>
                  <a:lnTo>
                    <a:pt x="492" y="217"/>
                  </a:lnTo>
                  <a:lnTo>
                    <a:pt x="490" y="217"/>
                  </a:lnTo>
                  <a:lnTo>
                    <a:pt x="490" y="217"/>
                  </a:lnTo>
                  <a:lnTo>
                    <a:pt x="490" y="217"/>
                  </a:lnTo>
                  <a:lnTo>
                    <a:pt x="490" y="219"/>
                  </a:lnTo>
                  <a:lnTo>
                    <a:pt x="492" y="219"/>
                  </a:lnTo>
                  <a:close/>
                  <a:moveTo>
                    <a:pt x="492" y="231"/>
                  </a:moveTo>
                  <a:lnTo>
                    <a:pt x="492" y="231"/>
                  </a:lnTo>
                  <a:lnTo>
                    <a:pt x="492" y="231"/>
                  </a:lnTo>
                  <a:lnTo>
                    <a:pt x="494" y="231"/>
                  </a:lnTo>
                  <a:lnTo>
                    <a:pt x="494" y="231"/>
                  </a:lnTo>
                  <a:lnTo>
                    <a:pt x="492" y="231"/>
                  </a:lnTo>
                  <a:close/>
                  <a:moveTo>
                    <a:pt x="490" y="233"/>
                  </a:moveTo>
                  <a:lnTo>
                    <a:pt x="490" y="233"/>
                  </a:lnTo>
                  <a:lnTo>
                    <a:pt x="490" y="233"/>
                  </a:lnTo>
                  <a:lnTo>
                    <a:pt x="490" y="233"/>
                  </a:lnTo>
                  <a:lnTo>
                    <a:pt x="490" y="233"/>
                  </a:lnTo>
                  <a:lnTo>
                    <a:pt x="490" y="233"/>
                  </a:lnTo>
                  <a:lnTo>
                    <a:pt x="490" y="233"/>
                  </a:lnTo>
                  <a:lnTo>
                    <a:pt x="490" y="233"/>
                  </a:lnTo>
                  <a:lnTo>
                    <a:pt x="490" y="233"/>
                  </a:lnTo>
                  <a:lnTo>
                    <a:pt x="490" y="235"/>
                  </a:lnTo>
                  <a:lnTo>
                    <a:pt x="490" y="235"/>
                  </a:lnTo>
                  <a:lnTo>
                    <a:pt x="492" y="235"/>
                  </a:lnTo>
                  <a:lnTo>
                    <a:pt x="492" y="235"/>
                  </a:lnTo>
                  <a:lnTo>
                    <a:pt x="492" y="235"/>
                  </a:lnTo>
                  <a:lnTo>
                    <a:pt x="492" y="233"/>
                  </a:lnTo>
                  <a:lnTo>
                    <a:pt x="492" y="233"/>
                  </a:lnTo>
                  <a:lnTo>
                    <a:pt x="492" y="233"/>
                  </a:lnTo>
                  <a:lnTo>
                    <a:pt x="490" y="233"/>
                  </a:lnTo>
                  <a:close/>
                  <a:moveTo>
                    <a:pt x="492" y="237"/>
                  </a:moveTo>
                  <a:lnTo>
                    <a:pt x="492" y="235"/>
                  </a:lnTo>
                  <a:lnTo>
                    <a:pt x="492" y="237"/>
                  </a:lnTo>
                  <a:lnTo>
                    <a:pt x="492" y="237"/>
                  </a:lnTo>
                  <a:lnTo>
                    <a:pt x="492" y="237"/>
                  </a:lnTo>
                  <a:close/>
                  <a:moveTo>
                    <a:pt x="490" y="227"/>
                  </a:moveTo>
                  <a:lnTo>
                    <a:pt x="490" y="227"/>
                  </a:lnTo>
                  <a:lnTo>
                    <a:pt x="488" y="227"/>
                  </a:lnTo>
                  <a:lnTo>
                    <a:pt x="488" y="229"/>
                  </a:lnTo>
                  <a:lnTo>
                    <a:pt x="488" y="229"/>
                  </a:lnTo>
                  <a:lnTo>
                    <a:pt x="490" y="229"/>
                  </a:lnTo>
                  <a:lnTo>
                    <a:pt x="490" y="229"/>
                  </a:lnTo>
                  <a:lnTo>
                    <a:pt x="488" y="229"/>
                  </a:lnTo>
                  <a:lnTo>
                    <a:pt x="488" y="231"/>
                  </a:lnTo>
                  <a:lnTo>
                    <a:pt x="490" y="231"/>
                  </a:lnTo>
                  <a:lnTo>
                    <a:pt x="490" y="231"/>
                  </a:lnTo>
                  <a:lnTo>
                    <a:pt x="490" y="229"/>
                  </a:lnTo>
                  <a:lnTo>
                    <a:pt x="490" y="229"/>
                  </a:lnTo>
                  <a:lnTo>
                    <a:pt x="490" y="227"/>
                  </a:lnTo>
                  <a:close/>
                  <a:moveTo>
                    <a:pt x="492" y="241"/>
                  </a:moveTo>
                  <a:lnTo>
                    <a:pt x="492" y="241"/>
                  </a:lnTo>
                  <a:lnTo>
                    <a:pt x="492" y="239"/>
                  </a:lnTo>
                  <a:lnTo>
                    <a:pt x="492" y="241"/>
                  </a:lnTo>
                  <a:close/>
                  <a:moveTo>
                    <a:pt x="486" y="219"/>
                  </a:moveTo>
                  <a:lnTo>
                    <a:pt x="484" y="219"/>
                  </a:lnTo>
                  <a:lnTo>
                    <a:pt x="484" y="219"/>
                  </a:lnTo>
                  <a:lnTo>
                    <a:pt x="486" y="219"/>
                  </a:lnTo>
                  <a:lnTo>
                    <a:pt x="486" y="219"/>
                  </a:lnTo>
                  <a:lnTo>
                    <a:pt x="486" y="219"/>
                  </a:lnTo>
                  <a:lnTo>
                    <a:pt x="486" y="219"/>
                  </a:lnTo>
                  <a:lnTo>
                    <a:pt x="486" y="219"/>
                  </a:lnTo>
                  <a:lnTo>
                    <a:pt x="486" y="219"/>
                  </a:lnTo>
                  <a:lnTo>
                    <a:pt x="486" y="219"/>
                  </a:lnTo>
                  <a:lnTo>
                    <a:pt x="486" y="219"/>
                  </a:lnTo>
                  <a:lnTo>
                    <a:pt x="486" y="219"/>
                  </a:lnTo>
                  <a:close/>
                  <a:moveTo>
                    <a:pt x="486" y="225"/>
                  </a:moveTo>
                  <a:lnTo>
                    <a:pt x="486" y="225"/>
                  </a:lnTo>
                  <a:lnTo>
                    <a:pt x="484" y="225"/>
                  </a:lnTo>
                  <a:lnTo>
                    <a:pt x="486" y="225"/>
                  </a:lnTo>
                  <a:lnTo>
                    <a:pt x="486" y="225"/>
                  </a:lnTo>
                  <a:lnTo>
                    <a:pt x="486" y="225"/>
                  </a:lnTo>
                  <a:lnTo>
                    <a:pt x="486" y="225"/>
                  </a:lnTo>
                  <a:lnTo>
                    <a:pt x="486" y="225"/>
                  </a:lnTo>
                  <a:lnTo>
                    <a:pt x="488" y="225"/>
                  </a:lnTo>
                  <a:lnTo>
                    <a:pt x="486" y="225"/>
                  </a:lnTo>
                  <a:lnTo>
                    <a:pt x="486" y="225"/>
                  </a:lnTo>
                  <a:close/>
                  <a:moveTo>
                    <a:pt x="484" y="221"/>
                  </a:moveTo>
                  <a:lnTo>
                    <a:pt x="484" y="221"/>
                  </a:lnTo>
                  <a:lnTo>
                    <a:pt x="484" y="221"/>
                  </a:lnTo>
                  <a:lnTo>
                    <a:pt x="484" y="221"/>
                  </a:lnTo>
                  <a:lnTo>
                    <a:pt x="484" y="221"/>
                  </a:lnTo>
                  <a:close/>
                  <a:moveTo>
                    <a:pt x="490" y="219"/>
                  </a:moveTo>
                  <a:lnTo>
                    <a:pt x="490" y="219"/>
                  </a:lnTo>
                  <a:lnTo>
                    <a:pt x="490" y="219"/>
                  </a:lnTo>
                  <a:lnTo>
                    <a:pt x="490" y="219"/>
                  </a:lnTo>
                  <a:lnTo>
                    <a:pt x="488" y="219"/>
                  </a:lnTo>
                  <a:lnTo>
                    <a:pt x="488" y="219"/>
                  </a:lnTo>
                  <a:lnTo>
                    <a:pt x="488" y="219"/>
                  </a:lnTo>
                  <a:lnTo>
                    <a:pt x="488" y="219"/>
                  </a:lnTo>
                  <a:lnTo>
                    <a:pt x="488" y="219"/>
                  </a:lnTo>
                  <a:lnTo>
                    <a:pt x="488" y="219"/>
                  </a:lnTo>
                  <a:lnTo>
                    <a:pt x="490" y="219"/>
                  </a:lnTo>
                  <a:close/>
                  <a:moveTo>
                    <a:pt x="484" y="229"/>
                  </a:moveTo>
                  <a:lnTo>
                    <a:pt x="484" y="229"/>
                  </a:lnTo>
                  <a:lnTo>
                    <a:pt x="484" y="227"/>
                  </a:lnTo>
                  <a:lnTo>
                    <a:pt x="484" y="227"/>
                  </a:lnTo>
                  <a:lnTo>
                    <a:pt x="484" y="229"/>
                  </a:lnTo>
                  <a:close/>
                  <a:moveTo>
                    <a:pt x="473" y="194"/>
                  </a:moveTo>
                  <a:lnTo>
                    <a:pt x="471" y="196"/>
                  </a:lnTo>
                  <a:lnTo>
                    <a:pt x="471" y="196"/>
                  </a:lnTo>
                  <a:lnTo>
                    <a:pt x="471" y="196"/>
                  </a:lnTo>
                  <a:lnTo>
                    <a:pt x="471" y="196"/>
                  </a:lnTo>
                  <a:lnTo>
                    <a:pt x="473" y="196"/>
                  </a:lnTo>
                  <a:lnTo>
                    <a:pt x="473" y="196"/>
                  </a:lnTo>
                  <a:lnTo>
                    <a:pt x="473" y="196"/>
                  </a:lnTo>
                  <a:lnTo>
                    <a:pt x="473" y="194"/>
                  </a:lnTo>
                  <a:close/>
                  <a:moveTo>
                    <a:pt x="451" y="194"/>
                  </a:moveTo>
                  <a:lnTo>
                    <a:pt x="449" y="194"/>
                  </a:lnTo>
                  <a:lnTo>
                    <a:pt x="449" y="194"/>
                  </a:lnTo>
                  <a:lnTo>
                    <a:pt x="449" y="194"/>
                  </a:lnTo>
                  <a:lnTo>
                    <a:pt x="449" y="196"/>
                  </a:lnTo>
                  <a:lnTo>
                    <a:pt x="449" y="196"/>
                  </a:lnTo>
                  <a:lnTo>
                    <a:pt x="451" y="194"/>
                  </a:lnTo>
                  <a:lnTo>
                    <a:pt x="451" y="194"/>
                  </a:lnTo>
                  <a:lnTo>
                    <a:pt x="451" y="194"/>
                  </a:lnTo>
                  <a:lnTo>
                    <a:pt x="451" y="194"/>
                  </a:lnTo>
                  <a:close/>
                  <a:moveTo>
                    <a:pt x="488" y="217"/>
                  </a:moveTo>
                  <a:lnTo>
                    <a:pt x="488" y="217"/>
                  </a:lnTo>
                  <a:lnTo>
                    <a:pt x="490" y="217"/>
                  </a:lnTo>
                  <a:lnTo>
                    <a:pt x="490" y="217"/>
                  </a:lnTo>
                  <a:lnTo>
                    <a:pt x="490" y="217"/>
                  </a:lnTo>
                  <a:lnTo>
                    <a:pt x="488" y="217"/>
                  </a:lnTo>
                  <a:lnTo>
                    <a:pt x="488" y="215"/>
                  </a:lnTo>
                  <a:lnTo>
                    <a:pt x="488" y="215"/>
                  </a:lnTo>
                  <a:lnTo>
                    <a:pt x="488" y="215"/>
                  </a:lnTo>
                  <a:lnTo>
                    <a:pt x="488" y="217"/>
                  </a:lnTo>
                  <a:lnTo>
                    <a:pt x="488" y="217"/>
                  </a:lnTo>
                  <a:lnTo>
                    <a:pt x="488" y="217"/>
                  </a:lnTo>
                  <a:close/>
                  <a:moveTo>
                    <a:pt x="488" y="235"/>
                  </a:moveTo>
                  <a:lnTo>
                    <a:pt x="488" y="235"/>
                  </a:lnTo>
                  <a:lnTo>
                    <a:pt x="488" y="235"/>
                  </a:lnTo>
                  <a:lnTo>
                    <a:pt x="488" y="235"/>
                  </a:lnTo>
                  <a:lnTo>
                    <a:pt x="488" y="235"/>
                  </a:lnTo>
                  <a:lnTo>
                    <a:pt x="488" y="235"/>
                  </a:lnTo>
                  <a:lnTo>
                    <a:pt x="488" y="235"/>
                  </a:lnTo>
                  <a:close/>
                  <a:moveTo>
                    <a:pt x="652" y="661"/>
                  </a:moveTo>
                  <a:lnTo>
                    <a:pt x="652" y="659"/>
                  </a:lnTo>
                  <a:lnTo>
                    <a:pt x="652" y="659"/>
                  </a:lnTo>
                  <a:lnTo>
                    <a:pt x="652" y="659"/>
                  </a:lnTo>
                  <a:lnTo>
                    <a:pt x="652" y="659"/>
                  </a:lnTo>
                  <a:lnTo>
                    <a:pt x="652" y="659"/>
                  </a:lnTo>
                  <a:lnTo>
                    <a:pt x="650" y="661"/>
                  </a:lnTo>
                  <a:lnTo>
                    <a:pt x="647" y="664"/>
                  </a:lnTo>
                  <a:lnTo>
                    <a:pt x="647" y="664"/>
                  </a:lnTo>
                  <a:lnTo>
                    <a:pt x="645" y="664"/>
                  </a:lnTo>
                  <a:lnTo>
                    <a:pt x="645" y="664"/>
                  </a:lnTo>
                  <a:lnTo>
                    <a:pt x="645" y="666"/>
                  </a:lnTo>
                  <a:lnTo>
                    <a:pt x="645" y="664"/>
                  </a:lnTo>
                  <a:lnTo>
                    <a:pt x="645" y="666"/>
                  </a:lnTo>
                  <a:lnTo>
                    <a:pt x="647" y="664"/>
                  </a:lnTo>
                  <a:lnTo>
                    <a:pt x="650" y="664"/>
                  </a:lnTo>
                  <a:lnTo>
                    <a:pt x="650"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4" y="661"/>
                  </a:lnTo>
                  <a:lnTo>
                    <a:pt x="654" y="661"/>
                  </a:lnTo>
                  <a:lnTo>
                    <a:pt x="652" y="661"/>
                  </a:lnTo>
                  <a:close/>
                  <a:moveTo>
                    <a:pt x="645" y="518"/>
                  </a:moveTo>
                  <a:lnTo>
                    <a:pt x="645" y="518"/>
                  </a:lnTo>
                  <a:lnTo>
                    <a:pt x="645" y="518"/>
                  </a:lnTo>
                  <a:lnTo>
                    <a:pt x="645" y="518"/>
                  </a:lnTo>
                  <a:lnTo>
                    <a:pt x="645" y="520"/>
                  </a:lnTo>
                  <a:lnTo>
                    <a:pt x="645" y="520"/>
                  </a:lnTo>
                  <a:lnTo>
                    <a:pt x="645" y="520"/>
                  </a:lnTo>
                  <a:lnTo>
                    <a:pt x="645" y="518"/>
                  </a:lnTo>
                  <a:close/>
                  <a:moveTo>
                    <a:pt x="615" y="664"/>
                  </a:moveTo>
                  <a:lnTo>
                    <a:pt x="613" y="664"/>
                  </a:lnTo>
                  <a:lnTo>
                    <a:pt x="613" y="664"/>
                  </a:lnTo>
                  <a:lnTo>
                    <a:pt x="613" y="666"/>
                  </a:lnTo>
                  <a:lnTo>
                    <a:pt x="613" y="664"/>
                  </a:lnTo>
                  <a:lnTo>
                    <a:pt x="613" y="664"/>
                  </a:lnTo>
                  <a:lnTo>
                    <a:pt x="615" y="666"/>
                  </a:lnTo>
                  <a:lnTo>
                    <a:pt x="615" y="666"/>
                  </a:lnTo>
                  <a:lnTo>
                    <a:pt x="617" y="666"/>
                  </a:lnTo>
                  <a:lnTo>
                    <a:pt x="617" y="668"/>
                  </a:lnTo>
                  <a:lnTo>
                    <a:pt x="617" y="666"/>
                  </a:lnTo>
                  <a:lnTo>
                    <a:pt x="615" y="666"/>
                  </a:lnTo>
                  <a:lnTo>
                    <a:pt x="615" y="664"/>
                  </a:lnTo>
                  <a:close/>
                  <a:moveTo>
                    <a:pt x="615" y="668"/>
                  </a:moveTo>
                  <a:lnTo>
                    <a:pt x="615" y="670"/>
                  </a:lnTo>
                  <a:lnTo>
                    <a:pt x="615" y="668"/>
                  </a:lnTo>
                  <a:lnTo>
                    <a:pt x="617" y="668"/>
                  </a:lnTo>
                  <a:lnTo>
                    <a:pt x="615" y="668"/>
                  </a:lnTo>
                  <a:lnTo>
                    <a:pt x="615" y="668"/>
                  </a:lnTo>
                  <a:close/>
                  <a:moveTo>
                    <a:pt x="613" y="670"/>
                  </a:moveTo>
                  <a:lnTo>
                    <a:pt x="613" y="670"/>
                  </a:lnTo>
                  <a:lnTo>
                    <a:pt x="613" y="670"/>
                  </a:lnTo>
                  <a:lnTo>
                    <a:pt x="613" y="670"/>
                  </a:lnTo>
                  <a:lnTo>
                    <a:pt x="613" y="670"/>
                  </a:lnTo>
                  <a:lnTo>
                    <a:pt x="613" y="670"/>
                  </a:lnTo>
                  <a:lnTo>
                    <a:pt x="613" y="670"/>
                  </a:lnTo>
                  <a:lnTo>
                    <a:pt x="613" y="670"/>
                  </a:lnTo>
                  <a:lnTo>
                    <a:pt x="613" y="670"/>
                  </a:lnTo>
                  <a:close/>
                  <a:moveTo>
                    <a:pt x="660" y="655"/>
                  </a:moveTo>
                  <a:lnTo>
                    <a:pt x="660" y="655"/>
                  </a:lnTo>
                  <a:lnTo>
                    <a:pt x="660" y="655"/>
                  </a:lnTo>
                  <a:lnTo>
                    <a:pt x="658" y="657"/>
                  </a:lnTo>
                  <a:lnTo>
                    <a:pt x="656" y="657"/>
                  </a:lnTo>
                  <a:lnTo>
                    <a:pt x="656" y="657"/>
                  </a:lnTo>
                  <a:lnTo>
                    <a:pt x="656" y="657"/>
                  </a:lnTo>
                  <a:lnTo>
                    <a:pt x="656" y="657"/>
                  </a:lnTo>
                  <a:lnTo>
                    <a:pt x="654" y="657"/>
                  </a:lnTo>
                  <a:lnTo>
                    <a:pt x="654" y="657"/>
                  </a:lnTo>
                  <a:lnTo>
                    <a:pt x="654" y="659"/>
                  </a:lnTo>
                  <a:lnTo>
                    <a:pt x="654" y="659"/>
                  </a:lnTo>
                  <a:lnTo>
                    <a:pt x="656" y="659"/>
                  </a:lnTo>
                  <a:lnTo>
                    <a:pt x="656" y="659"/>
                  </a:lnTo>
                  <a:lnTo>
                    <a:pt x="654" y="661"/>
                  </a:lnTo>
                  <a:lnTo>
                    <a:pt x="654" y="661"/>
                  </a:lnTo>
                  <a:lnTo>
                    <a:pt x="654" y="661"/>
                  </a:lnTo>
                  <a:lnTo>
                    <a:pt x="654" y="661"/>
                  </a:lnTo>
                  <a:lnTo>
                    <a:pt x="660" y="657"/>
                  </a:lnTo>
                  <a:lnTo>
                    <a:pt x="660" y="657"/>
                  </a:lnTo>
                  <a:lnTo>
                    <a:pt x="660" y="655"/>
                  </a:lnTo>
                  <a:close/>
                  <a:moveTo>
                    <a:pt x="664" y="526"/>
                  </a:moveTo>
                  <a:lnTo>
                    <a:pt x="664" y="526"/>
                  </a:lnTo>
                  <a:lnTo>
                    <a:pt x="664" y="526"/>
                  </a:lnTo>
                  <a:lnTo>
                    <a:pt x="664" y="524"/>
                  </a:lnTo>
                  <a:lnTo>
                    <a:pt x="664" y="524"/>
                  </a:lnTo>
                  <a:lnTo>
                    <a:pt x="664" y="524"/>
                  </a:lnTo>
                  <a:lnTo>
                    <a:pt x="666" y="524"/>
                  </a:lnTo>
                  <a:lnTo>
                    <a:pt x="666" y="524"/>
                  </a:lnTo>
                  <a:lnTo>
                    <a:pt x="666" y="522"/>
                  </a:lnTo>
                  <a:lnTo>
                    <a:pt x="664" y="522"/>
                  </a:lnTo>
                  <a:lnTo>
                    <a:pt x="664" y="522"/>
                  </a:lnTo>
                  <a:lnTo>
                    <a:pt x="662" y="520"/>
                  </a:lnTo>
                  <a:lnTo>
                    <a:pt x="662" y="520"/>
                  </a:lnTo>
                  <a:lnTo>
                    <a:pt x="660" y="520"/>
                  </a:lnTo>
                  <a:lnTo>
                    <a:pt x="658" y="520"/>
                  </a:lnTo>
                  <a:lnTo>
                    <a:pt x="658" y="522"/>
                  </a:lnTo>
                  <a:lnTo>
                    <a:pt x="660" y="522"/>
                  </a:lnTo>
                  <a:lnTo>
                    <a:pt x="660" y="524"/>
                  </a:lnTo>
                  <a:lnTo>
                    <a:pt x="660" y="524"/>
                  </a:lnTo>
                  <a:lnTo>
                    <a:pt x="660" y="524"/>
                  </a:lnTo>
                  <a:lnTo>
                    <a:pt x="662" y="524"/>
                  </a:lnTo>
                  <a:lnTo>
                    <a:pt x="662" y="526"/>
                  </a:lnTo>
                  <a:lnTo>
                    <a:pt x="664" y="526"/>
                  </a:lnTo>
                  <a:close/>
                  <a:moveTo>
                    <a:pt x="666" y="524"/>
                  </a:moveTo>
                  <a:lnTo>
                    <a:pt x="664" y="524"/>
                  </a:lnTo>
                  <a:lnTo>
                    <a:pt x="664" y="526"/>
                  </a:lnTo>
                  <a:lnTo>
                    <a:pt x="666" y="526"/>
                  </a:lnTo>
                  <a:lnTo>
                    <a:pt x="668" y="526"/>
                  </a:lnTo>
                  <a:lnTo>
                    <a:pt x="668" y="524"/>
                  </a:lnTo>
                  <a:lnTo>
                    <a:pt x="668" y="524"/>
                  </a:lnTo>
                  <a:lnTo>
                    <a:pt x="666" y="524"/>
                  </a:lnTo>
                  <a:lnTo>
                    <a:pt x="666" y="524"/>
                  </a:lnTo>
                  <a:lnTo>
                    <a:pt x="666" y="524"/>
                  </a:lnTo>
                  <a:lnTo>
                    <a:pt x="666" y="524"/>
                  </a:lnTo>
                  <a:lnTo>
                    <a:pt x="666" y="524"/>
                  </a:lnTo>
                  <a:close/>
                  <a:moveTo>
                    <a:pt x="611" y="668"/>
                  </a:moveTo>
                  <a:lnTo>
                    <a:pt x="613" y="668"/>
                  </a:lnTo>
                  <a:lnTo>
                    <a:pt x="611" y="668"/>
                  </a:lnTo>
                  <a:lnTo>
                    <a:pt x="611" y="668"/>
                  </a:lnTo>
                  <a:close/>
                  <a:moveTo>
                    <a:pt x="647" y="516"/>
                  </a:moveTo>
                  <a:lnTo>
                    <a:pt x="647" y="516"/>
                  </a:lnTo>
                  <a:lnTo>
                    <a:pt x="645" y="516"/>
                  </a:lnTo>
                  <a:lnTo>
                    <a:pt x="645" y="518"/>
                  </a:lnTo>
                  <a:lnTo>
                    <a:pt x="645" y="518"/>
                  </a:lnTo>
                  <a:lnTo>
                    <a:pt x="647" y="518"/>
                  </a:lnTo>
                  <a:lnTo>
                    <a:pt x="647" y="518"/>
                  </a:lnTo>
                  <a:lnTo>
                    <a:pt x="647" y="520"/>
                  </a:lnTo>
                  <a:lnTo>
                    <a:pt x="647" y="522"/>
                  </a:lnTo>
                  <a:lnTo>
                    <a:pt x="647" y="522"/>
                  </a:lnTo>
                  <a:lnTo>
                    <a:pt x="650" y="520"/>
                  </a:lnTo>
                  <a:lnTo>
                    <a:pt x="650" y="518"/>
                  </a:lnTo>
                  <a:lnTo>
                    <a:pt x="647" y="518"/>
                  </a:lnTo>
                  <a:lnTo>
                    <a:pt x="647" y="518"/>
                  </a:lnTo>
                  <a:lnTo>
                    <a:pt x="647" y="518"/>
                  </a:lnTo>
                  <a:lnTo>
                    <a:pt x="647" y="518"/>
                  </a:lnTo>
                  <a:lnTo>
                    <a:pt x="647" y="516"/>
                  </a:lnTo>
                  <a:close/>
                  <a:moveTo>
                    <a:pt x="654" y="520"/>
                  </a:moveTo>
                  <a:lnTo>
                    <a:pt x="654" y="522"/>
                  </a:lnTo>
                  <a:lnTo>
                    <a:pt x="654" y="520"/>
                  </a:lnTo>
                  <a:lnTo>
                    <a:pt x="656" y="522"/>
                  </a:lnTo>
                  <a:lnTo>
                    <a:pt x="656" y="522"/>
                  </a:lnTo>
                  <a:lnTo>
                    <a:pt x="656" y="522"/>
                  </a:lnTo>
                  <a:lnTo>
                    <a:pt x="658" y="524"/>
                  </a:lnTo>
                  <a:lnTo>
                    <a:pt x="658" y="522"/>
                  </a:lnTo>
                  <a:lnTo>
                    <a:pt x="658" y="522"/>
                  </a:lnTo>
                  <a:lnTo>
                    <a:pt x="658" y="522"/>
                  </a:lnTo>
                  <a:lnTo>
                    <a:pt x="658" y="522"/>
                  </a:lnTo>
                  <a:lnTo>
                    <a:pt x="656" y="520"/>
                  </a:lnTo>
                  <a:lnTo>
                    <a:pt x="656" y="518"/>
                  </a:lnTo>
                  <a:lnTo>
                    <a:pt x="656" y="518"/>
                  </a:lnTo>
                  <a:lnTo>
                    <a:pt x="654" y="518"/>
                  </a:lnTo>
                  <a:lnTo>
                    <a:pt x="654" y="520"/>
                  </a:lnTo>
                  <a:lnTo>
                    <a:pt x="652" y="520"/>
                  </a:lnTo>
                  <a:lnTo>
                    <a:pt x="652" y="520"/>
                  </a:lnTo>
                  <a:lnTo>
                    <a:pt x="652" y="522"/>
                  </a:lnTo>
                  <a:lnTo>
                    <a:pt x="652" y="522"/>
                  </a:lnTo>
                  <a:lnTo>
                    <a:pt x="652" y="522"/>
                  </a:lnTo>
                  <a:lnTo>
                    <a:pt x="652" y="522"/>
                  </a:lnTo>
                  <a:lnTo>
                    <a:pt x="652" y="522"/>
                  </a:lnTo>
                  <a:lnTo>
                    <a:pt x="652" y="522"/>
                  </a:lnTo>
                  <a:lnTo>
                    <a:pt x="652" y="522"/>
                  </a:lnTo>
                  <a:lnTo>
                    <a:pt x="652" y="520"/>
                  </a:lnTo>
                  <a:lnTo>
                    <a:pt x="652" y="520"/>
                  </a:lnTo>
                  <a:lnTo>
                    <a:pt x="654" y="520"/>
                  </a:lnTo>
                  <a:close/>
                  <a:moveTo>
                    <a:pt x="635" y="518"/>
                  </a:moveTo>
                  <a:lnTo>
                    <a:pt x="633" y="518"/>
                  </a:lnTo>
                  <a:lnTo>
                    <a:pt x="633" y="520"/>
                  </a:lnTo>
                  <a:lnTo>
                    <a:pt x="631" y="520"/>
                  </a:lnTo>
                  <a:lnTo>
                    <a:pt x="631" y="520"/>
                  </a:lnTo>
                  <a:lnTo>
                    <a:pt x="631" y="520"/>
                  </a:lnTo>
                  <a:lnTo>
                    <a:pt x="633" y="522"/>
                  </a:lnTo>
                  <a:lnTo>
                    <a:pt x="633" y="522"/>
                  </a:lnTo>
                  <a:lnTo>
                    <a:pt x="633" y="522"/>
                  </a:lnTo>
                  <a:lnTo>
                    <a:pt x="633" y="522"/>
                  </a:lnTo>
                  <a:lnTo>
                    <a:pt x="633" y="522"/>
                  </a:lnTo>
                  <a:lnTo>
                    <a:pt x="635" y="522"/>
                  </a:lnTo>
                  <a:lnTo>
                    <a:pt x="635" y="522"/>
                  </a:lnTo>
                  <a:lnTo>
                    <a:pt x="637" y="520"/>
                  </a:lnTo>
                  <a:lnTo>
                    <a:pt x="635" y="518"/>
                  </a:lnTo>
                  <a:lnTo>
                    <a:pt x="635" y="518"/>
                  </a:lnTo>
                  <a:close/>
                  <a:moveTo>
                    <a:pt x="541" y="672"/>
                  </a:moveTo>
                  <a:lnTo>
                    <a:pt x="541" y="672"/>
                  </a:lnTo>
                  <a:lnTo>
                    <a:pt x="541" y="672"/>
                  </a:lnTo>
                  <a:lnTo>
                    <a:pt x="541" y="672"/>
                  </a:lnTo>
                  <a:close/>
                  <a:moveTo>
                    <a:pt x="541" y="672"/>
                  </a:moveTo>
                  <a:lnTo>
                    <a:pt x="541" y="672"/>
                  </a:lnTo>
                  <a:lnTo>
                    <a:pt x="541" y="672"/>
                  </a:lnTo>
                  <a:lnTo>
                    <a:pt x="541" y="672"/>
                  </a:lnTo>
                  <a:close/>
                  <a:moveTo>
                    <a:pt x="541" y="672"/>
                  </a:moveTo>
                  <a:lnTo>
                    <a:pt x="541" y="672"/>
                  </a:lnTo>
                  <a:lnTo>
                    <a:pt x="541" y="672"/>
                  </a:lnTo>
                  <a:lnTo>
                    <a:pt x="541" y="672"/>
                  </a:lnTo>
                  <a:close/>
                  <a:moveTo>
                    <a:pt x="535" y="672"/>
                  </a:moveTo>
                  <a:lnTo>
                    <a:pt x="535" y="672"/>
                  </a:lnTo>
                  <a:lnTo>
                    <a:pt x="535" y="672"/>
                  </a:lnTo>
                  <a:lnTo>
                    <a:pt x="535" y="672"/>
                  </a:lnTo>
                  <a:close/>
                  <a:moveTo>
                    <a:pt x="523" y="381"/>
                  </a:moveTo>
                  <a:lnTo>
                    <a:pt x="518" y="377"/>
                  </a:lnTo>
                  <a:lnTo>
                    <a:pt x="514" y="373"/>
                  </a:lnTo>
                  <a:lnTo>
                    <a:pt x="514" y="373"/>
                  </a:lnTo>
                  <a:lnTo>
                    <a:pt x="514" y="373"/>
                  </a:lnTo>
                  <a:lnTo>
                    <a:pt x="512" y="370"/>
                  </a:lnTo>
                  <a:lnTo>
                    <a:pt x="512" y="373"/>
                  </a:lnTo>
                  <a:lnTo>
                    <a:pt x="514" y="375"/>
                  </a:lnTo>
                  <a:lnTo>
                    <a:pt x="514" y="375"/>
                  </a:lnTo>
                  <a:lnTo>
                    <a:pt x="516" y="377"/>
                  </a:lnTo>
                  <a:lnTo>
                    <a:pt x="521" y="381"/>
                  </a:lnTo>
                  <a:lnTo>
                    <a:pt x="523" y="381"/>
                  </a:lnTo>
                  <a:lnTo>
                    <a:pt x="523" y="381"/>
                  </a:lnTo>
                  <a:lnTo>
                    <a:pt x="523" y="381"/>
                  </a:lnTo>
                  <a:lnTo>
                    <a:pt x="523" y="381"/>
                  </a:lnTo>
                  <a:close/>
                  <a:moveTo>
                    <a:pt x="578" y="444"/>
                  </a:moveTo>
                  <a:lnTo>
                    <a:pt x="576" y="442"/>
                  </a:lnTo>
                  <a:lnTo>
                    <a:pt x="574" y="442"/>
                  </a:lnTo>
                  <a:lnTo>
                    <a:pt x="574" y="442"/>
                  </a:lnTo>
                  <a:lnTo>
                    <a:pt x="574" y="442"/>
                  </a:lnTo>
                  <a:lnTo>
                    <a:pt x="572" y="442"/>
                  </a:lnTo>
                  <a:lnTo>
                    <a:pt x="574" y="444"/>
                  </a:lnTo>
                  <a:lnTo>
                    <a:pt x="576" y="448"/>
                  </a:lnTo>
                  <a:lnTo>
                    <a:pt x="578" y="450"/>
                  </a:lnTo>
                  <a:lnTo>
                    <a:pt x="578" y="452"/>
                  </a:lnTo>
                  <a:lnTo>
                    <a:pt x="580" y="455"/>
                  </a:lnTo>
                  <a:lnTo>
                    <a:pt x="582" y="461"/>
                  </a:lnTo>
                  <a:lnTo>
                    <a:pt x="584" y="463"/>
                  </a:lnTo>
                  <a:lnTo>
                    <a:pt x="584" y="463"/>
                  </a:lnTo>
                  <a:lnTo>
                    <a:pt x="584" y="463"/>
                  </a:lnTo>
                  <a:lnTo>
                    <a:pt x="586" y="463"/>
                  </a:lnTo>
                  <a:lnTo>
                    <a:pt x="586" y="461"/>
                  </a:lnTo>
                  <a:lnTo>
                    <a:pt x="584" y="455"/>
                  </a:lnTo>
                  <a:lnTo>
                    <a:pt x="582" y="455"/>
                  </a:lnTo>
                  <a:lnTo>
                    <a:pt x="580" y="452"/>
                  </a:lnTo>
                  <a:lnTo>
                    <a:pt x="580" y="450"/>
                  </a:lnTo>
                  <a:lnTo>
                    <a:pt x="580" y="446"/>
                  </a:lnTo>
                  <a:lnTo>
                    <a:pt x="578" y="444"/>
                  </a:lnTo>
                  <a:close/>
                  <a:moveTo>
                    <a:pt x="611" y="670"/>
                  </a:moveTo>
                  <a:lnTo>
                    <a:pt x="611" y="670"/>
                  </a:lnTo>
                  <a:lnTo>
                    <a:pt x="611" y="670"/>
                  </a:lnTo>
                  <a:lnTo>
                    <a:pt x="611" y="670"/>
                  </a:lnTo>
                  <a:lnTo>
                    <a:pt x="611" y="670"/>
                  </a:lnTo>
                  <a:close/>
                  <a:moveTo>
                    <a:pt x="543" y="670"/>
                  </a:moveTo>
                  <a:lnTo>
                    <a:pt x="543" y="670"/>
                  </a:lnTo>
                  <a:lnTo>
                    <a:pt x="541" y="670"/>
                  </a:lnTo>
                  <a:lnTo>
                    <a:pt x="543" y="670"/>
                  </a:lnTo>
                  <a:lnTo>
                    <a:pt x="543" y="670"/>
                  </a:lnTo>
                  <a:lnTo>
                    <a:pt x="543" y="670"/>
                  </a:lnTo>
                  <a:lnTo>
                    <a:pt x="543" y="670"/>
                  </a:lnTo>
                  <a:lnTo>
                    <a:pt x="543" y="670"/>
                  </a:lnTo>
                  <a:lnTo>
                    <a:pt x="543" y="670"/>
                  </a:lnTo>
                  <a:close/>
                  <a:moveTo>
                    <a:pt x="611" y="668"/>
                  </a:moveTo>
                  <a:lnTo>
                    <a:pt x="611" y="668"/>
                  </a:lnTo>
                  <a:lnTo>
                    <a:pt x="611" y="668"/>
                  </a:lnTo>
                  <a:lnTo>
                    <a:pt x="611" y="668"/>
                  </a:lnTo>
                  <a:close/>
                  <a:moveTo>
                    <a:pt x="570" y="450"/>
                  </a:moveTo>
                  <a:lnTo>
                    <a:pt x="568" y="446"/>
                  </a:lnTo>
                  <a:lnTo>
                    <a:pt x="566" y="444"/>
                  </a:lnTo>
                  <a:lnTo>
                    <a:pt x="566" y="442"/>
                  </a:lnTo>
                  <a:lnTo>
                    <a:pt x="566" y="442"/>
                  </a:lnTo>
                  <a:lnTo>
                    <a:pt x="566" y="442"/>
                  </a:lnTo>
                  <a:lnTo>
                    <a:pt x="566" y="442"/>
                  </a:lnTo>
                  <a:lnTo>
                    <a:pt x="568" y="448"/>
                  </a:lnTo>
                  <a:lnTo>
                    <a:pt x="568" y="450"/>
                  </a:lnTo>
                  <a:lnTo>
                    <a:pt x="570" y="452"/>
                  </a:lnTo>
                  <a:lnTo>
                    <a:pt x="570" y="452"/>
                  </a:lnTo>
                  <a:lnTo>
                    <a:pt x="570" y="452"/>
                  </a:lnTo>
                  <a:lnTo>
                    <a:pt x="570" y="450"/>
                  </a:lnTo>
                  <a:close/>
                  <a:moveTo>
                    <a:pt x="670" y="645"/>
                  </a:moveTo>
                  <a:lnTo>
                    <a:pt x="668" y="645"/>
                  </a:lnTo>
                  <a:lnTo>
                    <a:pt x="668" y="645"/>
                  </a:lnTo>
                  <a:lnTo>
                    <a:pt x="668" y="645"/>
                  </a:lnTo>
                  <a:lnTo>
                    <a:pt x="668" y="645"/>
                  </a:lnTo>
                  <a:lnTo>
                    <a:pt x="668" y="645"/>
                  </a:lnTo>
                  <a:lnTo>
                    <a:pt x="668" y="645"/>
                  </a:lnTo>
                  <a:lnTo>
                    <a:pt x="668" y="645"/>
                  </a:lnTo>
                  <a:lnTo>
                    <a:pt x="668" y="645"/>
                  </a:lnTo>
                  <a:lnTo>
                    <a:pt x="668" y="645"/>
                  </a:lnTo>
                  <a:lnTo>
                    <a:pt x="668" y="645"/>
                  </a:lnTo>
                  <a:lnTo>
                    <a:pt x="668" y="647"/>
                  </a:lnTo>
                  <a:lnTo>
                    <a:pt x="668" y="647"/>
                  </a:lnTo>
                  <a:lnTo>
                    <a:pt x="668" y="647"/>
                  </a:lnTo>
                  <a:lnTo>
                    <a:pt x="668" y="647"/>
                  </a:lnTo>
                  <a:lnTo>
                    <a:pt x="668" y="647"/>
                  </a:lnTo>
                  <a:lnTo>
                    <a:pt x="668" y="647"/>
                  </a:lnTo>
                  <a:lnTo>
                    <a:pt x="668" y="647"/>
                  </a:lnTo>
                  <a:lnTo>
                    <a:pt x="668" y="649"/>
                  </a:lnTo>
                  <a:lnTo>
                    <a:pt x="668" y="649"/>
                  </a:lnTo>
                  <a:lnTo>
                    <a:pt x="668" y="649"/>
                  </a:lnTo>
                  <a:lnTo>
                    <a:pt x="670" y="649"/>
                  </a:lnTo>
                  <a:lnTo>
                    <a:pt x="672" y="649"/>
                  </a:lnTo>
                  <a:lnTo>
                    <a:pt x="672" y="649"/>
                  </a:lnTo>
                  <a:lnTo>
                    <a:pt x="672" y="651"/>
                  </a:lnTo>
                  <a:lnTo>
                    <a:pt x="672" y="651"/>
                  </a:lnTo>
                  <a:lnTo>
                    <a:pt x="670" y="649"/>
                  </a:lnTo>
                  <a:lnTo>
                    <a:pt x="670" y="649"/>
                  </a:lnTo>
                  <a:lnTo>
                    <a:pt x="670" y="649"/>
                  </a:lnTo>
                  <a:lnTo>
                    <a:pt x="666" y="649"/>
                  </a:lnTo>
                  <a:lnTo>
                    <a:pt x="666" y="649"/>
                  </a:lnTo>
                  <a:lnTo>
                    <a:pt x="666" y="649"/>
                  </a:lnTo>
                  <a:lnTo>
                    <a:pt x="666" y="649"/>
                  </a:lnTo>
                  <a:lnTo>
                    <a:pt x="666" y="649"/>
                  </a:lnTo>
                  <a:lnTo>
                    <a:pt x="668" y="651"/>
                  </a:lnTo>
                  <a:lnTo>
                    <a:pt x="670" y="651"/>
                  </a:lnTo>
                  <a:lnTo>
                    <a:pt x="668" y="651"/>
                  </a:lnTo>
                  <a:lnTo>
                    <a:pt x="668" y="653"/>
                  </a:lnTo>
                  <a:lnTo>
                    <a:pt x="668" y="653"/>
                  </a:lnTo>
                  <a:lnTo>
                    <a:pt x="668" y="653"/>
                  </a:lnTo>
                  <a:lnTo>
                    <a:pt x="666" y="655"/>
                  </a:lnTo>
                  <a:lnTo>
                    <a:pt x="664" y="653"/>
                  </a:lnTo>
                  <a:lnTo>
                    <a:pt x="664" y="653"/>
                  </a:lnTo>
                  <a:lnTo>
                    <a:pt x="664" y="653"/>
                  </a:lnTo>
                  <a:lnTo>
                    <a:pt x="664" y="655"/>
                  </a:lnTo>
                  <a:lnTo>
                    <a:pt x="662" y="657"/>
                  </a:lnTo>
                  <a:lnTo>
                    <a:pt x="662" y="657"/>
                  </a:lnTo>
                  <a:lnTo>
                    <a:pt x="662" y="657"/>
                  </a:lnTo>
                  <a:lnTo>
                    <a:pt x="662" y="657"/>
                  </a:lnTo>
                  <a:lnTo>
                    <a:pt x="668" y="653"/>
                  </a:lnTo>
                  <a:lnTo>
                    <a:pt x="672" y="653"/>
                  </a:lnTo>
                  <a:lnTo>
                    <a:pt x="674" y="649"/>
                  </a:lnTo>
                  <a:lnTo>
                    <a:pt x="674" y="649"/>
                  </a:lnTo>
                  <a:lnTo>
                    <a:pt x="670" y="645"/>
                  </a:lnTo>
                  <a:close/>
                  <a:moveTo>
                    <a:pt x="564" y="434"/>
                  </a:moveTo>
                  <a:lnTo>
                    <a:pt x="561" y="432"/>
                  </a:lnTo>
                  <a:lnTo>
                    <a:pt x="561" y="432"/>
                  </a:lnTo>
                  <a:lnTo>
                    <a:pt x="561" y="432"/>
                  </a:lnTo>
                  <a:lnTo>
                    <a:pt x="561" y="432"/>
                  </a:lnTo>
                  <a:lnTo>
                    <a:pt x="561" y="432"/>
                  </a:lnTo>
                  <a:lnTo>
                    <a:pt x="561" y="432"/>
                  </a:lnTo>
                  <a:lnTo>
                    <a:pt x="561" y="434"/>
                  </a:lnTo>
                  <a:lnTo>
                    <a:pt x="564" y="440"/>
                  </a:lnTo>
                  <a:lnTo>
                    <a:pt x="564" y="442"/>
                  </a:lnTo>
                  <a:lnTo>
                    <a:pt x="564" y="442"/>
                  </a:lnTo>
                  <a:lnTo>
                    <a:pt x="564" y="442"/>
                  </a:lnTo>
                  <a:lnTo>
                    <a:pt x="564" y="438"/>
                  </a:lnTo>
                  <a:lnTo>
                    <a:pt x="564" y="436"/>
                  </a:lnTo>
                  <a:lnTo>
                    <a:pt x="564" y="434"/>
                  </a:lnTo>
                  <a:close/>
                  <a:moveTo>
                    <a:pt x="701" y="571"/>
                  </a:moveTo>
                  <a:lnTo>
                    <a:pt x="701" y="571"/>
                  </a:lnTo>
                  <a:lnTo>
                    <a:pt x="701" y="571"/>
                  </a:lnTo>
                  <a:lnTo>
                    <a:pt x="703" y="569"/>
                  </a:lnTo>
                  <a:lnTo>
                    <a:pt x="703" y="569"/>
                  </a:lnTo>
                  <a:lnTo>
                    <a:pt x="703" y="569"/>
                  </a:lnTo>
                  <a:lnTo>
                    <a:pt x="701" y="569"/>
                  </a:lnTo>
                  <a:lnTo>
                    <a:pt x="701" y="569"/>
                  </a:lnTo>
                  <a:lnTo>
                    <a:pt x="699" y="569"/>
                  </a:lnTo>
                  <a:lnTo>
                    <a:pt x="699" y="569"/>
                  </a:lnTo>
                  <a:lnTo>
                    <a:pt x="699" y="569"/>
                  </a:lnTo>
                  <a:lnTo>
                    <a:pt x="699" y="569"/>
                  </a:lnTo>
                  <a:lnTo>
                    <a:pt x="699" y="569"/>
                  </a:lnTo>
                  <a:lnTo>
                    <a:pt x="701" y="571"/>
                  </a:lnTo>
                  <a:close/>
                  <a:moveTo>
                    <a:pt x="713" y="575"/>
                  </a:moveTo>
                  <a:lnTo>
                    <a:pt x="715" y="575"/>
                  </a:lnTo>
                  <a:lnTo>
                    <a:pt x="715" y="575"/>
                  </a:lnTo>
                  <a:lnTo>
                    <a:pt x="715" y="575"/>
                  </a:lnTo>
                  <a:lnTo>
                    <a:pt x="713" y="575"/>
                  </a:lnTo>
                  <a:lnTo>
                    <a:pt x="713" y="575"/>
                  </a:lnTo>
                  <a:lnTo>
                    <a:pt x="713" y="575"/>
                  </a:lnTo>
                  <a:lnTo>
                    <a:pt x="713" y="575"/>
                  </a:lnTo>
                  <a:lnTo>
                    <a:pt x="713" y="575"/>
                  </a:lnTo>
                  <a:lnTo>
                    <a:pt x="713" y="575"/>
                  </a:lnTo>
                  <a:close/>
                  <a:moveTo>
                    <a:pt x="715" y="580"/>
                  </a:moveTo>
                  <a:lnTo>
                    <a:pt x="717" y="580"/>
                  </a:lnTo>
                  <a:lnTo>
                    <a:pt x="717" y="580"/>
                  </a:lnTo>
                  <a:lnTo>
                    <a:pt x="717" y="577"/>
                  </a:lnTo>
                  <a:lnTo>
                    <a:pt x="717" y="577"/>
                  </a:lnTo>
                  <a:lnTo>
                    <a:pt x="717" y="577"/>
                  </a:lnTo>
                  <a:lnTo>
                    <a:pt x="717" y="577"/>
                  </a:lnTo>
                  <a:lnTo>
                    <a:pt x="717" y="577"/>
                  </a:lnTo>
                  <a:lnTo>
                    <a:pt x="717" y="577"/>
                  </a:lnTo>
                  <a:lnTo>
                    <a:pt x="717" y="577"/>
                  </a:lnTo>
                  <a:lnTo>
                    <a:pt x="717" y="577"/>
                  </a:lnTo>
                  <a:lnTo>
                    <a:pt x="717" y="577"/>
                  </a:lnTo>
                  <a:lnTo>
                    <a:pt x="715" y="580"/>
                  </a:lnTo>
                  <a:close/>
                  <a:moveTo>
                    <a:pt x="705" y="571"/>
                  </a:moveTo>
                  <a:lnTo>
                    <a:pt x="707" y="569"/>
                  </a:lnTo>
                  <a:lnTo>
                    <a:pt x="707" y="569"/>
                  </a:lnTo>
                  <a:lnTo>
                    <a:pt x="705" y="569"/>
                  </a:lnTo>
                  <a:lnTo>
                    <a:pt x="705" y="569"/>
                  </a:lnTo>
                  <a:lnTo>
                    <a:pt x="703" y="569"/>
                  </a:lnTo>
                  <a:lnTo>
                    <a:pt x="705" y="571"/>
                  </a:lnTo>
                  <a:lnTo>
                    <a:pt x="705" y="571"/>
                  </a:lnTo>
                  <a:lnTo>
                    <a:pt x="705" y="571"/>
                  </a:lnTo>
                  <a:close/>
                  <a:moveTo>
                    <a:pt x="703" y="571"/>
                  </a:moveTo>
                  <a:lnTo>
                    <a:pt x="703" y="573"/>
                  </a:lnTo>
                  <a:lnTo>
                    <a:pt x="705" y="575"/>
                  </a:lnTo>
                  <a:lnTo>
                    <a:pt x="705" y="575"/>
                  </a:lnTo>
                  <a:lnTo>
                    <a:pt x="707" y="573"/>
                  </a:lnTo>
                  <a:lnTo>
                    <a:pt x="707" y="573"/>
                  </a:lnTo>
                  <a:lnTo>
                    <a:pt x="707" y="571"/>
                  </a:lnTo>
                  <a:lnTo>
                    <a:pt x="707" y="571"/>
                  </a:lnTo>
                  <a:lnTo>
                    <a:pt x="707" y="571"/>
                  </a:lnTo>
                  <a:lnTo>
                    <a:pt x="705" y="571"/>
                  </a:lnTo>
                  <a:lnTo>
                    <a:pt x="703" y="571"/>
                  </a:lnTo>
                  <a:lnTo>
                    <a:pt x="703" y="571"/>
                  </a:lnTo>
                  <a:close/>
                  <a:moveTo>
                    <a:pt x="703" y="567"/>
                  </a:moveTo>
                  <a:lnTo>
                    <a:pt x="703" y="567"/>
                  </a:lnTo>
                  <a:lnTo>
                    <a:pt x="701" y="567"/>
                  </a:lnTo>
                  <a:lnTo>
                    <a:pt x="699" y="567"/>
                  </a:lnTo>
                  <a:lnTo>
                    <a:pt x="699" y="567"/>
                  </a:lnTo>
                  <a:lnTo>
                    <a:pt x="699" y="567"/>
                  </a:lnTo>
                  <a:lnTo>
                    <a:pt x="699" y="567"/>
                  </a:lnTo>
                  <a:lnTo>
                    <a:pt x="703" y="567"/>
                  </a:lnTo>
                  <a:close/>
                  <a:moveTo>
                    <a:pt x="516" y="358"/>
                  </a:moveTo>
                  <a:lnTo>
                    <a:pt x="516" y="358"/>
                  </a:lnTo>
                  <a:lnTo>
                    <a:pt x="516" y="358"/>
                  </a:lnTo>
                  <a:lnTo>
                    <a:pt x="516" y="358"/>
                  </a:lnTo>
                  <a:lnTo>
                    <a:pt x="516" y="358"/>
                  </a:lnTo>
                  <a:lnTo>
                    <a:pt x="516" y="358"/>
                  </a:lnTo>
                  <a:lnTo>
                    <a:pt x="516" y="358"/>
                  </a:lnTo>
                  <a:lnTo>
                    <a:pt x="518" y="358"/>
                  </a:lnTo>
                  <a:lnTo>
                    <a:pt x="518" y="358"/>
                  </a:lnTo>
                  <a:lnTo>
                    <a:pt x="518" y="358"/>
                  </a:lnTo>
                  <a:lnTo>
                    <a:pt x="518" y="358"/>
                  </a:lnTo>
                  <a:lnTo>
                    <a:pt x="518" y="358"/>
                  </a:lnTo>
                  <a:lnTo>
                    <a:pt x="518" y="358"/>
                  </a:lnTo>
                  <a:lnTo>
                    <a:pt x="518" y="358"/>
                  </a:lnTo>
                  <a:lnTo>
                    <a:pt x="518" y="358"/>
                  </a:lnTo>
                  <a:lnTo>
                    <a:pt x="516" y="358"/>
                  </a:lnTo>
                  <a:close/>
                  <a:moveTo>
                    <a:pt x="717" y="575"/>
                  </a:moveTo>
                  <a:lnTo>
                    <a:pt x="719" y="575"/>
                  </a:lnTo>
                  <a:lnTo>
                    <a:pt x="719" y="577"/>
                  </a:lnTo>
                  <a:lnTo>
                    <a:pt x="719" y="577"/>
                  </a:lnTo>
                  <a:lnTo>
                    <a:pt x="719" y="575"/>
                  </a:lnTo>
                  <a:lnTo>
                    <a:pt x="719" y="575"/>
                  </a:lnTo>
                  <a:lnTo>
                    <a:pt x="719" y="573"/>
                  </a:lnTo>
                  <a:lnTo>
                    <a:pt x="717" y="573"/>
                  </a:lnTo>
                  <a:lnTo>
                    <a:pt x="717" y="573"/>
                  </a:lnTo>
                  <a:lnTo>
                    <a:pt x="717" y="575"/>
                  </a:lnTo>
                  <a:lnTo>
                    <a:pt x="717" y="575"/>
                  </a:lnTo>
                  <a:lnTo>
                    <a:pt x="717" y="575"/>
                  </a:lnTo>
                  <a:close/>
                  <a:moveTo>
                    <a:pt x="674" y="645"/>
                  </a:moveTo>
                  <a:lnTo>
                    <a:pt x="674" y="643"/>
                  </a:lnTo>
                  <a:lnTo>
                    <a:pt x="674" y="643"/>
                  </a:lnTo>
                  <a:lnTo>
                    <a:pt x="674" y="643"/>
                  </a:lnTo>
                  <a:lnTo>
                    <a:pt x="672" y="643"/>
                  </a:lnTo>
                  <a:lnTo>
                    <a:pt x="672" y="643"/>
                  </a:lnTo>
                  <a:lnTo>
                    <a:pt x="672" y="643"/>
                  </a:lnTo>
                  <a:lnTo>
                    <a:pt x="672" y="645"/>
                  </a:lnTo>
                  <a:lnTo>
                    <a:pt x="672" y="645"/>
                  </a:lnTo>
                  <a:lnTo>
                    <a:pt x="672" y="647"/>
                  </a:lnTo>
                  <a:lnTo>
                    <a:pt x="672" y="647"/>
                  </a:lnTo>
                  <a:lnTo>
                    <a:pt x="672" y="647"/>
                  </a:lnTo>
                  <a:lnTo>
                    <a:pt x="674" y="647"/>
                  </a:lnTo>
                  <a:lnTo>
                    <a:pt x="674" y="647"/>
                  </a:lnTo>
                  <a:lnTo>
                    <a:pt x="674" y="647"/>
                  </a:lnTo>
                  <a:lnTo>
                    <a:pt x="674" y="647"/>
                  </a:lnTo>
                  <a:lnTo>
                    <a:pt x="676" y="647"/>
                  </a:lnTo>
                  <a:lnTo>
                    <a:pt x="676" y="647"/>
                  </a:lnTo>
                  <a:lnTo>
                    <a:pt x="676" y="647"/>
                  </a:lnTo>
                  <a:lnTo>
                    <a:pt x="676" y="645"/>
                  </a:lnTo>
                  <a:lnTo>
                    <a:pt x="674" y="645"/>
                  </a:lnTo>
                  <a:close/>
                  <a:moveTo>
                    <a:pt x="496" y="254"/>
                  </a:moveTo>
                  <a:lnTo>
                    <a:pt x="496" y="254"/>
                  </a:lnTo>
                  <a:lnTo>
                    <a:pt x="496" y="254"/>
                  </a:lnTo>
                  <a:lnTo>
                    <a:pt x="496" y="254"/>
                  </a:lnTo>
                  <a:lnTo>
                    <a:pt x="496" y="252"/>
                  </a:lnTo>
                  <a:lnTo>
                    <a:pt x="496" y="252"/>
                  </a:lnTo>
                  <a:lnTo>
                    <a:pt x="496" y="252"/>
                  </a:lnTo>
                  <a:lnTo>
                    <a:pt x="496" y="252"/>
                  </a:lnTo>
                  <a:lnTo>
                    <a:pt x="496" y="254"/>
                  </a:lnTo>
                  <a:close/>
                  <a:moveTo>
                    <a:pt x="758" y="575"/>
                  </a:moveTo>
                  <a:lnTo>
                    <a:pt x="758" y="575"/>
                  </a:lnTo>
                  <a:lnTo>
                    <a:pt x="758" y="575"/>
                  </a:lnTo>
                  <a:lnTo>
                    <a:pt x="756" y="575"/>
                  </a:lnTo>
                  <a:lnTo>
                    <a:pt x="756" y="575"/>
                  </a:lnTo>
                  <a:lnTo>
                    <a:pt x="756" y="575"/>
                  </a:lnTo>
                  <a:lnTo>
                    <a:pt x="758" y="575"/>
                  </a:lnTo>
                  <a:lnTo>
                    <a:pt x="758" y="575"/>
                  </a:lnTo>
                  <a:close/>
                  <a:moveTo>
                    <a:pt x="746" y="586"/>
                  </a:moveTo>
                  <a:lnTo>
                    <a:pt x="746" y="584"/>
                  </a:lnTo>
                  <a:lnTo>
                    <a:pt x="744" y="584"/>
                  </a:lnTo>
                  <a:lnTo>
                    <a:pt x="744" y="586"/>
                  </a:lnTo>
                  <a:lnTo>
                    <a:pt x="746" y="586"/>
                  </a:lnTo>
                  <a:lnTo>
                    <a:pt x="746" y="586"/>
                  </a:lnTo>
                  <a:close/>
                  <a:moveTo>
                    <a:pt x="748" y="608"/>
                  </a:moveTo>
                  <a:lnTo>
                    <a:pt x="748" y="608"/>
                  </a:lnTo>
                  <a:lnTo>
                    <a:pt x="748" y="608"/>
                  </a:lnTo>
                  <a:lnTo>
                    <a:pt x="748" y="608"/>
                  </a:lnTo>
                  <a:close/>
                  <a:moveTo>
                    <a:pt x="748" y="586"/>
                  </a:moveTo>
                  <a:lnTo>
                    <a:pt x="748" y="586"/>
                  </a:lnTo>
                  <a:lnTo>
                    <a:pt x="748" y="586"/>
                  </a:lnTo>
                  <a:lnTo>
                    <a:pt x="748" y="586"/>
                  </a:lnTo>
                  <a:lnTo>
                    <a:pt x="748" y="586"/>
                  </a:lnTo>
                  <a:lnTo>
                    <a:pt x="748" y="586"/>
                  </a:lnTo>
                  <a:lnTo>
                    <a:pt x="748" y="588"/>
                  </a:lnTo>
                  <a:lnTo>
                    <a:pt x="748" y="588"/>
                  </a:lnTo>
                  <a:lnTo>
                    <a:pt x="748" y="586"/>
                  </a:lnTo>
                  <a:lnTo>
                    <a:pt x="748" y="586"/>
                  </a:lnTo>
                  <a:lnTo>
                    <a:pt x="748" y="586"/>
                  </a:lnTo>
                  <a:close/>
                  <a:moveTo>
                    <a:pt x="742" y="584"/>
                  </a:moveTo>
                  <a:lnTo>
                    <a:pt x="742" y="584"/>
                  </a:lnTo>
                  <a:lnTo>
                    <a:pt x="742" y="584"/>
                  </a:lnTo>
                  <a:lnTo>
                    <a:pt x="742" y="584"/>
                  </a:lnTo>
                  <a:close/>
                  <a:moveTo>
                    <a:pt x="746" y="612"/>
                  </a:moveTo>
                  <a:lnTo>
                    <a:pt x="746" y="612"/>
                  </a:lnTo>
                  <a:lnTo>
                    <a:pt x="744" y="614"/>
                  </a:lnTo>
                  <a:lnTo>
                    <a:pt x="744" y="614"/>
                  </a:lnTo>
                  <a:lnTo>
                    <a:pt x="746" y="614"/>
                  </a:lnTo>
                  <a:lnTo>
                    <a:pt x="746" y="612"/>
                  </a:lnTo>
                  <a:lnTo>
                    <a:pt x="748" y="612"/>
                  </a:lnTo>
                  <a:lnTo>
                    <a:pt x="748" y="610"/>
                  </a:lnTo>
                  <a:lnTo>
                    <a:pt x="748" y="610"/>
                  </a:lnTo>
                  <a:lnTo>
                    <a:pt x="746" y="612"/>
                  </a:lnTo>
                  <a:close/>
                  <a:moveTo>
                    <a:pt x="754" y="602"/>
                  </a:moveTo>
                  <a:lnTo>
                    <a:pt x="754" y="604"/>
                  </a:lnTo>
                  <a:lnTo>
                    <a:pt x="752" y="608"/>
                  </a:lnTo>
                  <a:lnTo>
                    <a:pt x="752" y="606"/>
                  </a:lnTo>
                  <a:lnTo>
                    <a:pt x="754" y="604"/>
                  </a:lnTo>
                  <a:lnTo>
                    <a:pt x="754" y="604"/>
                  </a:lnTo>
                  <a:lnTo>
                    <a:pt x="754" y="602"/>
                  </a:lnTo>
                  <a:lnTo>
                    <a:pt x="754" y="602"/>
                  </a:lnTo>
                  <a:close/>
                  <a:moveTo>
                    <a:pt x="750" y="586"/>
                  </a:moveTo>
                  <a:lnTo>
                    <a:pt x="750" y="586"/>
                  </a:lnTo>
                  <a:lnTo>
                    <a:pt x="750" y="584"/>
                  </a:lnTo>
                  <a:lnTo>
                    <a:pt x="748" y="582"/>
                  </a:lnTo>
                  <a:lnTo>
                    <a:pt x="748" y="582"/>
                  </a:lnTo>
                  <a:lnTo>
                    <a:pt x="748" y="584"/>
                  </a:lnTo>
                  <a:lnTo>
                    <a:pt x="748" y="584"/>
                  </a:lnTo>
                  <a:lnTo>
                    <a:pt x="750" y="586"/>
                  </a:lnTo>
                  <a:close/>
                  <a:moveTo>
                    <a:pt x="781" y="553"/>
                  </a:moveTo>
                  <a:lnTo>
                    <a:pt x="779" y="555"/>
                  </a:lnTo>
                  <a:lnTo>
                    <a:pt x="777" y="559"/>
                  </a:lnTo>
                  <a:lnTo>
                    <a:pt x="774" y="559"/>
                  </a:lnTo>
                  <a:lnTo>
                    <a:pt x="772" y="561"/>
                  </a:lnTo>
                  <a:lnTo>
                    <a:pt x="772" y="561"/>
                  </a:lnTo>
                  <a:lnTo>
                    <a:pt x="772" y="563"/>
                  </a:lnTo>
                  <a:lnTo>
                    <a:pt x="772" y="563"/>
                  </a:lnTo>
                  <a:lnTo>
                    <a:pt x="774" y="563"/>
                  </a:lnTo>
                  <a:lnTo>
                    <a:pt x="774" y="565"/>
                  </a:lnTo>
                  <a:lnTo>
                    <a:pt x="774" y="567"/>
                  </a:lnTo>
                  <a:lnTo>
                    <a:pt x="770" y="571"/>
                  </a:lnTo>
                  <a:lnTo>
                    <a:pt x="770" y="577"/>
                  </a:lnTo>
                  <a:lnTo>
                    <a:pt x="766" y="577"/>
                  </a:lnTo>
                  <a:lnTo>
                    <a:pt x="766" y="580"/>
                  </a:lnTo>
                  <a:lnTo>
                    <a:pt x="766" y="580"/>
                  </a:lnTo>
                  <a:lnTo>
                    <a:pt x="766" y="580"/>
                  </a:lnTo>
                  <a:lnTo>
                    <a:pt x="766" y="577"/>
                  </a:lnTo>
                  <a:lnTo>
                    <a:pt x="766" y="577"/>
                  </a:lnTo>
                  <a:lnTo>
                    <a:pt x="768" y="580"/>
                  </a:lnTo>
                  <a:lnTo>
                    <a:pt x="768" y="580"/>
                  </a:lnTo>
                  <a:lnTo>
                    <a:pt x="768" y="582"/>
                  </a:lnTo>
                  <a:lnTo>
                    <a:pt x="768" y="580"/>
                  </a:lnTo>
                  <a:lnTo>
                    <a:pt x="768" y="580"/>
                  </a:lnTo>
                  <a:lnTo>
                    <a:pt x="768" y="580"/>
                  </a:lnTo>
                  <a:lnTo>
                    <a:pt x="768" y="580"/>
                  </a:lnTo>
                  <a:lnTo>
                    <a:pt x="768" y="582"/>
                  </a:lnTo>
                  <a:lnTo>
                    <a:pt x="768" y="582"/>
                  </a:lnTo>
                  <a:lnTo>
                    <a:pt x="768" y="584"/>
                  </a:lnTo>
                  <a:lnTo>
                    <a:pt x="766" y="584"/>
                  </a:lnTo>
                  <a:lnTo>
                    <a:pt x="764" y="584"/>
                  </a:lnTo>
                  <a:lnTo>
                    <a:pt x="764" y="586"/>
                  </a:lnTo>
                  <a:lnTo>
                    <a:pt x="764" y="588"/>
                  </a:lnTo>
                  <a:lnTo>
                    <a:pt x="762" y="590"/>
                  </a:lnTo>
                  <a:lnTo>
                    <a:pt x="762" y="592"/>
                  </a:lnTo>
                  <a:lnTo>
                    <a:pt x="760" y="594"/>
                  </a:lnTo>
                  <a:lnTo>
                    <a:pt x="760" y="594"/>
                  </a:lnTo>
                  <a:lnTo>
                    <a:pt x="760" y="594"/>
                  </a:lnTo>
                  <a:lnTo>
                    <a:pt x="758" y="598"/>
                  </a:lnTo>
                  <a:lnTo>
                    <a:pt x="758" y="598"/>
                  </a:lnTo>
                  <a:lnTo>
                    <a:pt x="756" y="600"/>
                  </a:lnTo>
                  <a:lnTo>
                    <a:pt x="756" y="600"/>
                  </a:lnTo>
                  <a:lnTo>
                    <a:pt x="756" y="602"/>
                  </a:lnTo>
                  <a:lnTo>
                    <a:pt x="756" y="602"/>
                  </a:lnTo>
                  <a:lnTo>
                    <a:pt x="756" y="602"/>
                  </a:lnTo>
                  <a:lnTo>
                    <a:pt x="758" y="600"/>
                  </a:lnTo>
                  <a:lnTo>
                    <a:pt x="760" y="598"/>
                  </a:lnTo>
                  <a:lnTo>
                    <a:pt x="762" y="594"/>
                  </a:lnTo>
                  <a:lnTo>
                    <a:pt x="764" y="590"/>
                  </a:lnTo>
                  <a:lnTo>
                    <a:pt x="766" y="588"/>
                  </a:lnTo>
                  <a:lnTo>
                    <a:pt x="766" y="586"/>
                  </a:lnTo>
                  <a:lnTo>
                    <a:pt x="766" y="586"/>
                  </a:lnTo>
                  <a:lnTo>
                    <a:pt x="768" y="586"/>
                  </a:lnTo>
                  <a:lnTo>
                    <a:pt x="768" y="584"/>
                  </a:lnTo>
                  <a:lnTo>
                    <a:pt x="774" y="575"/>
                  </a:lnTo>
                  <a:lnTo>
                    <a:pt x="774" y="575"/>
                  </a:lnTo>
                  <a:lnTo>
                    <a:pt x="774" y="573"/>
                  </a:lnTo>
                  <a:lnTo>
                    <a:pt x="774" y="569"/>
                  </a:lnTo>
                  <a:lnTo>
                    <a:pt x="777" y="565"/>
                  </a:lnTo>
                  <a:lnTo>
                    <a:pt x="781" y="561"/>
                  </a:lnTo>
                  <a:lnTo>
                    <a:pt x="781" y="559"/>
                  </a:lnTo>
                  <a:lnTo>
                    <a:pt x="781" y="559"/>
                  </a:lnTo>
                  <a:lnTo>
                    <a:pt x="781" y="557"/>
                  </a:lnTo>
                  <a:lnTo>
                    <a:pt x="781" y="557"/>
                  </a:lnTo>
                  <a:lnTo>
                    <a:pt x="781" y="555"/>
                  </a:lnTo>
                  <a:lnTo>
                    <a:pt x="781" y="555"/>
                  </a:lnTo>
                  <a:lnTo>
                    <a:pt x="783" y="555"/>
                  </a:lnTo>
                  <a:lnTo>
                    <a:pt x="783" y="555"/>
                  </a:lnTo>
                  <a:lnTo>
                    <a:pt x="783" y="553"/>
                  </a:lnTo>
                  <a:lnTo>
                    <a:pt x="781" y="553"/>
                  </a:lnTo>
                  <a:lnTo>
                    <a:pt x="781" y="553"/>
                  </a:lnTo>
                  <a:close/>
                  <a:moveTo>
                    <a:pt x="754" y="577"/>
                  </a:moveTo>
                  <a:lnTo>
                    <a:pt x="752" y="577"/>
                  </a:lnTo>
                  <a:lnTo>
                    <a:pt x="752" y="577"/>
                  </a:lnTo>
                  <a:lnTo>
                    <a:pt x="752" y="577"/>
                  </a:lnTo>
                  <a:lnTo>
                    <a:pt x="752" y="580"/>
                  </a:lnTo>
                  <a:lnTo>
                    <a:pt x="752" y="580"/>
                  </a:lnTo>
                  <a:lnTo>
                    <a:pt x="754" y="577"/>
                  </a:lnTo>
                  <a:close/>
                  <a:moveTo>
                    <a:pt x="748" y="588"/>
                  </a:moveTo>
                  <a:lnTo>
                    <a:pt x="750" y="590"/>
                  </a:lnTo>
                  <a:lnTo>
                    <a:pt x="750" y="588"/>
                  </a:lnTo>
                  <a:lnTo>
                    <a:pt x="750" y="588"/>
                  </a:lnTo>
                  <a:lnTo>
                    <a:pt x="748" y="588"/>
                  </a:lnTo>
                  <a:close/>
                  <a:moveTo>
                    <a:pt x="742" y="598"/>
                  </a:moveTo>
                  <a:lnTo>
                    <a:pt x="744" y="598"/>
                  </a:lnTo>
                  <a:lnTo>
                    <a:pt x="742" y="598"/>
                  </a:lnTo>
                  <a:lnTo>
                    <a:pt x="742" y="598"/>
                  </a:lnTo>
                  <a:close/>
                  <a:moveTo>
                    <a:pt x="746" y="586"/>
                  </a:moveTo>
                  <a:lnTo>
                    <a:pt x="746" y="586"/>
                  </a:lnTo>
                  <a:lnTo>
                    <a:pt x="748" y="588"/>
                  </a:lnTo>
                  <a:lnTo>
                    <a:pt x="746" y="586"/>
                  </a:lnTo>
                  <a:close/>
                  <a:moveTo>
                    <a:pt x="697" y="641"/>
                  </a:moveTo>
                  <a:lnTo>
                    <a:pt x="695" y="643"/>
                  </a:lnTo>
                  <a:lnTo>
                    <a:pt x="697" y="643"/>
                  </a:lnTo>
                  <a:lnTo>
                    <a:pt x="697" y="643"/>
                  </a:lnTo>
                  <a:lnTo>
                    <a:pt x="697" y="643"/>
                  </a:lnTo>
                  <a:lnTo>
                    <a:pt x="697" y="641"/>
                  </a:lnTo>
                  <a:lnTo>
                    <a:pt x="697" y="641"/>
                  </a:lnTo>
                  <a:close/>
                  <a:moveTo>
                    <a:pt x="684" y="639"/>
                  </a:moveTo>
                  <a:lnTo>
                    <a:pt x="680" y="637"/>
                  </a:lnTo>
                  <a:lnTo>
                    <a:pt x="680" y="637"/>
                  </a:lnTo>
                  <a:lnTo>
                    <a:pt x="680" y="637"/>
                  </a:lnTo>
                  <a:lnTo>
                    <a:pt x="680" y="637"/>
                  </a:lnTo>
                  <a:lnTo>
                    <a:pt x="680" y="637"/>
                  </a:lnTo>
                  <a:lnTo>
                    <a:pt x="678" y="637"/>
                  </a:lnTo>
                  <a:lnTo>
                    <a:pt x="680" y="637"/>
                  </a:lnTo>
                  <a:lnTo>
                    <a:pt x="680" y="637"/>
                  </a:lnTo>
                  <a:lnTo>
                    <a:pt x="678" y="637"/>
                  </a:lnTo>
                  <a:lnTo>
                    <a:pt x="686" y="645"/>
                  </a:lnTo>
                  <a:lnTo>
                    <a:pt x="688" y="647"/>
                  </a:lnTo>
                  <a:lnTo>
                    <a:pt x="688" y="647"/>
                  </a:lnTo>
                  <a:lnTo>
                    <a:pt x="688" y="647"/>
                  </a:lnTo>
                  <a:lnTo>
                    <a:pt x="690" y="645"/>
                  </a:lnTo>
                  <a:lnTo>
                    <a:pt x="688" y="641"/>
                  </a:lnTo>
                  <a:lnTo>
                    <a:pt x="684" y="639"/>
                  </a:lnTo>
                  <a:close/>
                  <a:moveTo>
                    <a:pt x="678" y="643"/>
                  </a:moveTo>
                  <a:lnTo>
                    <a:pt x="678" y="645"/>
                  </a:lnTo>
                  <a:lnTo>
                    <a:pt x="678" y="645"/>
                  </a:lnTo>
                  <a:lnTo>
                    <a:pt x="678" y="645"/>
                  </a:lnTo>
                  <a:lnTo>
                    <a:pt x="678" y="645"/>
                  </a:lnTo>
                  <a:lnTo>
                    <a:pt x="678" y="645"/>
                  </a:lnTo>
                  <a:lnTo>
                    <a:pt x="678" y="645"/>
                  </a:lnTo>
                  <a:lnTo>
                    <a:pt x="678" y="647"/>
                  </a:lnTo>
                  <a:lnTo>
                    <a:pt x="678" y="647"/>
                  </a:lnTo>
                  <a:lnTo>
                    <a:pt x="680" y="647"/>
                  </a:lnTo>
                  <a:lnTo>
                    <a:pt x="680" y="645"/>
                  </a:lnTo>
                  <a:lnTo>
                    <a:pt x="678" y="645"/>
                  </a:lnTo>
                  <a:lnTo>
                    <a:pt x="678" y="643"/>
                  </a:lnTo>
                  <a:close/>
                  <a:moveTo>
                    <a:pt x="680" y="647"/>
                  </a:moveTo>
                  <a:lnTo>
                    <a:pt x="682" y="647"/>
                  </a:lnTo>
                  <a:lnTo>
                    <a:pt x="682" y="647"/>
                  </a:lnTo>
                  <a:lnTo>
                    <a:pt x="682" y="645"/>
                  </a:lnTo>
                  <a:lnTo>
                    <a:pt x="682" y="645"/>
                  </a:lnTo>
                  <a:lnTo>
                    <a:pt x="680" y="647"/>
                  </a:lnTo>
                  <a:close/>
                  <a:moveTo>
                    <a:pt x="690" y="639"/>
                  </a:moveTo>
                  <a:lnTo>
                    <a:pt x="688" y="639"/>
                  </a:lnTo>
                  <a:lnTo>
                    <a:pt x="688" y="641"/>
                  </a:lnTo>
                  <a:lnTo>
                    <a:pt x="688" y="641"/>
                  </a:lnTo>
                  <a:lnTo>
                    <a:pt x="688" y="641"/>
                  </a:lnTo>
                  <a:lnTo>
                    <a:pt x="690" y="641"/>
                  </a:lnTo>
                  <a:lnTo>
                    <a:pt x="690" y="643"/>
                  </a:lnTo>
                  <a:lnTo>
                    <a:pt x="690" y="641"/>
                  </a:lnTo>
                  <a:lnTo>
                    <a:pt x="690" y="641"/>
                  </a:lnTo>
                  <a:lnTo>
                    <a:pt x="690" y="639"/>
                  </a:lnTo>
                  <a:close/>
                  <a:moveTo>
                    <a:pt x="738" y="606"/>
                  </a:moveTo>
                  <a:lnTo>
                    <a:pt x="738" y="606"/>
                  </a:lnTo>
                  <a:lnTo>
                    <a:pt x="738" y="606"/>
                  </a:lnTo>
                  <a:lnTo>
                    <a:pt x="738" y="606"/>
                  </a:lnTo>
                  <a:close/>
                  <a:moveTo>
                    <a:pt x="740" y="616"/>
                  </a:moveTo>
                  <a:lnTo>
                    <a:pt x="740" y="616"/>
                  </a:lnTo>
                  <a:lnTo>
                    <a:pt x="740" y="616"/>
                  </a:lnTo>
                  <a:lnTo>
                    <a:pt x="740" y="618"/>
                  </a:lnTo>
                  <a:lnTo>
                    <a:pt x="740" y="618"/>
                  </a:lnTo>
                  <a:lnTo>
                    <a:pt x="740" y="618"/>
                  </a:lnTo>
                  <a:lnTo>
                    <a:pt x="738" y="616"/>
                  </a:lnTo>
                  <a:lnTo>
                    <a:pt x="738" y="616"/>
                  </a:lnTo>
                  <a:lnTo>
                    <a:pt x="738" y="616"/>
                  </a:lnTo>
                  <a:lnTo>
                    <a:pt x="738" y="616"/>
                  </a:lnTo>
                  <a:lnTo>
                    <a:pt x="736" y="620"/>
                  </a:lnTo>
                  <a:lnTo>
                    <a:pt x="734" y="620"/>
                  </a:lnTo>
                  <a:lnTo>
                    <a:pt x="734" y="620"/>
                  </a:lnTo>
                  <a:lnTo>
                    <a:pt x="734" y="620"/>
                  </a:lnTo>
                  <a:lnTo>
                    <a:pt x="738" y="620"/>
                  </a:lnTo>
                  <a:lnTo>
                    <a:pt x="740" y="620"/>
                  </a:lnTo>
                  <a:lnTo>
                    <a:pt x="740" y="618"/>
                  </a:lnTo>
                  <a:lnTo>
                    <a:pt x="740" y="618"/>
                  </a:lnTo>
                  <a:lnTo>
                    <a:pt x="740" y="618"/>
                  </a:lnTo>
                  <a:lnTo>
                    <a:pt x="740" y="616"/>
                  </a:lnTo>
                  <a:lnTo>
                    <a:pt x="740" y="616"/>
                  </a:lnTo>
                  <a:close/>
                  <a:moveTo>
                    <a:pt x="729" y="598"/>
                  </a:moveTo>
                  <a:lnTo>
                    <a:pt x="729" y="598"/>
                  </a:lnTo>
                  <a:lnTo>
                    <a:pt x="729" y="598"/>
                  </a:lnTo>
                  <a:lnTo>
                    <a:pt x="729" y="598"/>
                  </a:lnTo>
                  <a:close/>
                  <a:moveTo>
                    <a:pt x="717" y="631"/>
                  </a:moveTo>
                  <a:lnTo>
                    <a:pt x="717" y="631"/>
                  </a:lnTo>
                  <a:lnTo>
                    <a:pt x="715" y="633"/>
                  </a:lnTo>
                  <a:lnTo>
                    <a:pt x="711" y="635"/>
                  </a:lnTo>
                  <a:lnTo>
                    <a:pt x="709" y="637"/>
                  </a:lnTo>
                  <a:lnTo>
                    <a:pt x="709" y="637"/>
                  </a:lnTo>
                  <a:lnTo>
                    <a:pt x="709" y="637"/>
                  </a:lnTo>
                  <a:lnTo>
                    <a:pt x="711" y="635"/>
                  </a:lnTo>
                  <a:lnTo>
                    <a:pt x="713" y="635"/>
                  </a:lnTo>
                  <a:lnTo>
                    <a:pt x="713" y="637"/>
                  </a:lnTo>
                  <a:lnTo>
                    <a:pt x="713" y="637"/>
                  </a:lnTo>
                  <a:lnTo>
                    <a:pt x="713" y="637"/>
                  </a:lnTo>
                  <a:lnTo>
                    <a:pt x="713" y="637"/>
                  </a:lnTo>
                  <a:lnTo>
                    <a:pt x="713" y="637"/>
                  </a:lnTo>
                  <a:lnTo>
                    <a:pt x="715" y="635"/>
                  </a:lnTo>
                  <a:lnTo>
                    <a:pt x="715" y="635"/>
                  </a:lnTo>
                  <a:lnTo>
                    <a:pt x="717" y="633"/>
                  </a:lnTo>
                  <a:lnTo>
                    <a:pt x="717" y="633"/>
                  </a:lnTo>
                  <a:lnTo>
                    <a:pt x="717" y="631"/>
                  </a:lnTo>
                  <a:lnTo>
                    <a:pt x="717" y="631"/>
                  </a:lnTo>
                  <a:close/>
                  <a:moveTo>
                    <a:pt x="727" y="625"/>
                  </a:moveTo>
                  <a:lnTo>
                    <a:pt x="727" y="625"/>
                  </a:lnTo>
                  <a:lnTo>
                    <a:pt x="725" y="627"/>
                  </a:lnTo>
                  <a:lnTo>
                    <a:pt x="717" y="633"/>
                  </a:lnTo>
                  <a:lnTo>
                    <a:pt x="719" y="633"/>
                  </a:lnTo>
                  <a:lnTo>
                    <a:pt x="719" y="633"/>
                  </a:lnTo>
                  <a:lnTo>
                    <a:pt x="725" y="629"/>
                  </a:lnTo>
                  <a:lnTo>
                    <a:pt x="725" y="627"/>
                  </a:lnTo>
                  <a:lnTo>
                    <a:pt x="727" y="627"/>
                  </a:lnTo>
                  <a:lnTo>
                    <a:pt x="727" y="627"/>
                  </a:lnTo>
                  <a:lnTo>
                    <a:pt x="727" y="627"/>
                  </a:lnTo>
                  <a:lnTo>
                    <a:pt x="727" y="625"/>
                  </a:lnTo>
                  <a:lnTo>
                    <a:pt x="727" y="625"/>
                  </a:lnTo>
                  <a:close/>
                  <a:moveTo>
                    <a:pt x="740" y="596"/>
                  </a:moveTo>
                  <a:lnTo>
                    <a:pt x="740" y="594"/>
                  </a:lnTo>
                  <a:lnTo>
                    <a:pt x="740" y="594"/>
                  </a:lnTo>
                  <a:lnTo>
                    <a:pt x="740" y="596"/>
                  </a:lnTo>
                  <a:lnTo>
                    <a:pt x="740" y="596"/>
                  </a:lnTo>
                  <a:close/>
                  <a:moveTo>
                    <a:pt x="785" y="536"/>
                  </a:moveTo>
                  <a:lnTo>
                    <a:pt x="785" y="536"/>
                  </a:lnTo>
                  <a:lnTo>
                    <a:pt x="785" y="536"/>
                  </a:lnTo>
                  <a:lnTo>
                    <a:pt x="785" y="536"/>
                  </a:lnTo>
                  <a:lnTo>
                    <a:pt x="785" y="545"/>
                  </a:lnTo>
                  <a:lnTo>
                    <a:pt x="783" y="545"/>
                  </a:lnTo>
                  <a:lnTo>
                    <a:pt x="783" y="547"/>
                  </a:lnTo>
                  <a:lnTo>
                    <a:pt x="783" y="547"/>
                  </a:lnTo>
                  <a:lnTo>
                    <a:pt x="783" y="547"/>
                  </a:lnTo>
                  <a:lnTo>
                    <a:pt x="783" y="547"/>
                  </a:lnTo>
                  <a:lnTo>
                    <a:pt x="783" y="547"/>
                  </a:lnTo>
                  <a:lnTo>
                    <a:pt x="783" y="547"/>
                  </a:lnTo>
                  <a:lnTo>
                    <a:pt x="783" y="547"/>
                  </a:lnTo>
                  <a:lnTo>
                    <a:pt x="783" y="547"/>
                  </a:lnTo>
                  <a:lnTo>
                    <a:pt x="785" y="545"/>
                  </a:lnTo>
                  <a:lnTo>
                    <a:pt x="785" y="543"/>
                  </a:lnTo>
                  <a:lnTo>
                    <a:pt x="785" y="541"/>
                  </a:lnTo>
                  <a:lnTo>
                    <a:pt x="785" y="539"/>
                  </a:lnTo>
                  <a:lnTo>
                    <a:pt x="785" y="539"/>
                  </a:lnTo>
                  <a:lnTo>
                    <a:pt x="785" y="536"/>
                  </a:lnTo>
                  <a:lnTo>
                    <a:pt x="785" y="536"/>
                  </a:lnTo>
                  <a:lnTo>
                    <a:pt x="785" y="536"/>
                  </a:lnTo>
                  <a:close/>
                  <a:moveTo>
                    <a:pt x="764" y="582"/>
                  </a:moveTo>
                  <a:lnTo>
                    <a:pt x="764" y="582"/>
                  </a:lnTo>
                  <a:lnTo>
                    <a:pt x="764" y="582"/>
                  </a:lnTo>
                  <a:lnTo>
                    <a:pt x="764" y="582"/>
                  </a:lnTo>
                  <a:lnTo>
                    <a:pt x="764" y="584"/>
                  </a:lnTo>
                  <a:lnTo>
                    <a:pt x="762" y="584"/>
                  </a:lnTo>
                  <a:lnTo>
                    <a:pt x="762" y="584"/>
                  </a:lnTo>
                  <a:lnTo>
                    <a:pt x="764" y="584"/>
                  </a:lnTo>
                  <a:lnTo>
                    <a:pt x="764" y="582"/>
                  </a:lnTo>
                  <a:lnTo>
                    <a:pt x="764" y="582"/>
                  </a:lnTo>
                  <a:close/>
                </a:path>
              </a:pathLst>
            </a:custGeom>
            <a:solidFill>
              <a:schemeClr val="accent1"/>
            </a:solidFill>
            <a:ln w="3175" cap="rnd">
              <a:solidFill>
                <a:schemeClr val="bg1"/>
              </a:solidFill>
              <a:prstDash val="solid"/>
              <a:round/>
              <a:headEnd/>
              <a:tailEnd/>
            </a:ln>
          </p:spPr>
          <p:txBody>
            <a:bodyPr vert="horz" wrap="square" lIns="0" tIns="0" rIns="192000" bIns="0" numCol="1" anchor="ctr"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FL</a:t>
              </a:r>
            </a:p>
          </p:txBody>
        </p:sp>
        <p:sp>
          <p:nvSpPr>
            <p:cNvPr id="46" name="Freeform 47">
              <a:extLst>
                <a:ext uri="{FF2B5EF4-FFF2-40B4-BE49-F238E27FC236}">
                  <a16:creationId xmlns:a16="http://schemas.microsoft.com/office/drawing/2014/main" id="{E0488225-ACB5-4932-91B4-31E840D8FB55}"/>
                </a:ext>
              </a:extLst>
            </p:cNvPr>
            <p:cNvSpPr>
              <a:spLocks/>
            </p:cNvSpPr>
            <p:nvPr/>
          </p:nvSpPr>
          <p:spPr bwMode="auto">
            <a:xfrm>
              <a:off x="4750" y="912"/>
              <a:ext cx="92" cy="150"/>
            </a:xfrm>
            <a:custGeom>
              <a:avLst/>
              <a:gdLst>
                <a:gd name="T0" fmla="*/ 26 w 92"/>
                <a:gd name="T1" fmla="*/ 6 h 150"/>
                <a:gd name="T2" fmla="*/ 24 w 92"/>
                <a:gd name="T3" fmla="*/ 12 h 150"/>
                <a:gd name="T4" fmla="*/ 18 w 92"/>
                <a:gd name="T5" fmla="*/ 21 h 150"/>
                <a:gd name="T6" fmla="*/ 18 w 92"/>
                <a:gd name="T7" fmla="*/ 25 h 150"/>
                <a:gd name="T8" fmla="*/ 20 w 92"/>
                <a:gd name="T9" fmla="*/ 29 h 150"/>
                <a:gd name="T10" fmla="*/ 24 w 92"/>
                <a:gd name="T11" fmla="*/ 33 h 150"/>
                <a:gd name="T12" fmla="*/ 22 w 92"/>
                <a:gd name="T13" fmla="*/ 39 h 150"/>
                <a:gd name="T14" fmla="*/ 26 w 92"/>
                <a:gd name="T15" fmla="*/ 43 h 150"/>
                <a:gd name="T16" fmla="*/ 35 w 92"/>
                <a:gd name="T17" fmla="*/ 51 h 150"/>
                <a:gd name="T18" fmla="*/ 37 w 92"/>
                <a:gd name="T19" fmla="*/ 51 h 150"/>
                <a:gd name="T20" fmla="*/ 43 w 92"/>
                <a:gd name="T21" fmla="*/ 59 h 150"/>
                <a:gd name="T22" fmla="*/ 47 w 92"/>
                <a:gd name="T23" fmla="*/ 72 h 150"/>
                <a:gd name="T24" fmla="*/ 49 w 92"/>
                <a:gd name="T25" fmla="*/ 76 h 150"/>
                <a:gd name="T26" fmla="*/ 51 w 92"/>
                <a:gd name="T27" fmla="*/ 80 h 150"/>
                <a:gd name="T28" fmla="*/ 57 w 92"/>
                <a:gd name="T29" fmla="*/ 88 h 150"/>
                <a:gd name="T30" fmla="*/ 59 w 92"/>
                <a:gd name="T31" fmla="*/ 92 h 150"/>
                <a:gd name="T32" fmla="*/ 74 w 92"/>
                <a:gd name="T33" fmla="*/ 102 h 150"/>
                <a:gd name="T34" fmla="*/ 80 w 92"/>
                <a:gd name="T35" fmla="*/ 100 h 150"/>
                <a:gd name="T36" fmla="*/ 86 w 92"/>
                <a:gd name="T37" fmla="*/ 117 h 150"/>
                <a:gd name="T38" fmla="*/ 82 w 92"/>
                <a:gd name="T39" fmla="*/ 111 h 150"/>
                <a:gd name="T40" fmla="*/ 80 w 92"/>
                <a:gd name="T41" fmla="*/ 117 h 150"/>
                <a:gd name="T42" fmla="*/ 78 w 92"/>
                <a:gd name="T43" fmla="*/ 117 h 150"/>
                <a:gd name="T44" fmla="*/ 78 w 92"/>
                <a:gd name="T45" fmla="*/ 117 h 150"/>
                <a:gd name="T46" fmla="*/ 82 w 92"/>
                <a:gd name="T47" fmla="*/ 119 h 150"/>
                <a:gd name="T48" fmla="*/ 76 w 92"/>
                <a:gd name="T49" fmla="*/ 123 h 150"/>
                <a:gd name="T50" fmla="*/ 76 w 92"/>
                <a:gd name="T51" fmla="*/ 125 h 150"/>
                <a:gd name="T52" fmla="*/ 76 w 92"/>
                <a:gd name="T53" fmla="*/ 127 h 150"/>
                <a:gd name="T54" fmla="*/ 82 w 92"/>
                <a:gd name="T55" fmla="*/ 123 h 150"/>
                <a:gd name="T56" fmla="*/ 84 w 92"/>
                <a:gd name="T57" fmla="*/ 125 h 150"/>
                <a:gd name="T58" fmla="*/ 86 w 92"/>
                <a:gd name="T59" fmla="*/ 121 h 150"/>
                <a:gd name="T60" fmla="*/ 86 w 92"/>
                <a:gd name="T61" fmla="*/ 119 h 150"/>
                <a:gd name="T62" fmla="*/ 88 w 92"/>
                <a:gd name="T63" fmla="*/ 127 h 150"/>
                <a:gd name="T64" fmla="*/ 92 w 92"/>
                <a:gd name="T65" fmla="*/ 133 h 150"/>
                <a:gd name="T66" fmla="*/ 90 w 92"/>
                <a:gd name="T67" fmla="*/ 137 h 150"/>
                <a:gd name="T68" fmla="*/ 88 w 92"/>
                <a:gd name="T69" fmla="*/ 137 h 150"/>
                <a:gd name="T70" fmla="*/ 82 w 92"/>
                <a:gd name="T71" fmla="*/ 139 h 150"/>
                <a:gd name="T72" fmla="*/ 63 w 92"/>
                <a:gd name="T73" fmla="*/ 143 h 150"/>
                <a:gd name="T74" fmla="*/ 43 w 92"/>
                <a:gd name="T75" fmla="*/ 148 h 150"/>
                <a:gd name="T76" fmla="*/ 35 w 92"/>
                <a:gd name="T77" fmla="*/ 139 h 150"/>
                <a:gd name="T78" fmla="*/ 28 w 92"/>
                <a:gd name="T79" fmla="*/ 117 h 150"/>
                <a:gd name="T80" fmla="*/ 22 w 92"/>
                <a:gd name="T81" fmla="*/ 94 h 150"/>
                <a:gd name="T82" fmla="*/ 16 w 92"/>
                <a:gd name="T83" fmla="*/ 72 h 150"/>
                <a:gd name="T84" fmla="*/ 8 w 92"/>
                <a:gd name="T85" fmla="*/ 47 h 150"/>
                <a:gd name="T86" fmla="*/ 2 w 92"/>
                <a:gd name="T87" fmla="*/ 25 h 150"/>
                <a:gd name="T88" fmla="*/ 2 w 92"/>
                <a:gd name="T89" fmla="*/ 18 h 150"/>
                <a:gd name="T90" fmla="*/ 6 w 92"/>
                <a:gd name="T91" fmla="*/ 6 h 150"/>
                <a:gd name="T92" fmla="*/ 10 w 92"/>
                <a:gd name="T93" fmla="*/ 2 h 150"/>
                <a:gd name="T94" fmla="*/ 16 w 92"/>
                <a:gd name="T95" fmla="*/ 0 h 150"/>
                <a:gd name="T96" fmla="*/ 26 w 92"/>
                <a:gd name="T97" fmla="*/ 0 h 150"/>
                <a:gd name="T98" fmla="*/ 28 w 92"/>
                <a:gd name="T99" fmla="*/ 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150">
                  <a:moveTo>
                    <a:pt x="28" y="2"/>
                  </a:moveTo>
                  <a:lnTo>
                    <a:pt x="28" y="2"/>
                  </a:lnTo>
                  <a:lnTo>
                    <a:pt x="26" y="6"/>
                  </a:lnTo>
                  <a:lnTo>
                    <a:pt x="24" y="6"/>
                  </a:lnTo>
                  <a:lnTo>
                    <a:pt x="24" y="10"/>
                  </a:lnTo>
                  <a:lnTo>
                    <a:pt x="24" y="12"/>
                  </a:lnTo>
                  <a:lnTo>
                    <a:pt x="22" y="18"/>
                  </a:lnTo>
                  <a:lnTo>
                    <a:pt x="20" y="18"/>
                  </a:lnTo>
                  <a:lnTo>
                    <a:pt x="18" y="21"/>
                  </a:lnTo>
                  <a:lnTo>
                    <a:pt x="18" y="23"/>
                  </a:lnTo>
                  <a:lnTo>
                    <a:pt x="18" y="23"/>
                  </a:lnTo>
                  <a:lnTo>
                    <a:pt x="18" y="25"/>
                  </a:lnTo>
                  <a:lnTo>
                    <a:pt x="18" y="25"/>
                  </a:lnTo>
                  <a:lnTo>
                    <a:pt x="18" y="27"/>
                  </a:lnTo>
                  <a:lnTo>
                    <a:pt x="20" y="29"/>
                  </a:lnTo>
                  <a:lnTo>
                    <a:pt x="22" y="29"/>
                  </a:lnTo>
                  <a:lnTo>
                    <a:pt x="24" y="31"/>
                  </a:lnTo>
                  <a:lnTo>
                    <a:pt x="24" y="33"/>
                  </a:lnTo>
                  <a:lnTo>
                    <a:pt x="24" y="35"/>
                  </a:lnTo>
                  <a:lnTo>
                    <a:pt x="22" y="37"/>
                  </a:lnTo>
                  <a:lnTo>
                    <a:pt x="22" y="39"/>
                  </a:lnTo>
                  <a:lnTo>
                    <a:pt x="24" y="41"/>
                  </a:lnTo>
                  <a:lnTo>
                    <a:pt x="26" y="43"/>
                  </a:lnTo>
                  <a:lnTo>
                    <a:pt x="26" y="43"/>
                  </a:lnTo>
                  <a:lnTo>
                    <a:pt x="28" y="45"/>
                  </a:lnTo>
                  <a:lnTo>
                    <a:pt x="33" y="51"/>
                  </a:lnTo>
                  <a:lnTo>
                    <a:pt x="35" y="51"/>
                  </a:lnTo>
                  <a:lnTo>
                    <a:pt x="35" y="51"/>
                  </a:lnTo>
                  <a:lnTo>
                    <a:pt x="37" y="51"/>
                  </a:lnTo>
                  <a:lnTo>
                    <a:pt x="37" y="51"/>
                  </a:lnTo>
                  <a:lnTo>
                    <a:pt x="39" y="53"/>
                  </a:lnTo>
                  <a:lnTo>
                    <a:pt x="43" y="57"/>
                  </a:lnTo>
                  <a:lnTo>
                    <a:pt x="43" y="59"/>
                  </a:lnTo>
                  <a:lnTo>
                    <a:pt x="45" y="61"/>
                  </a:lnTo>
                  <a:lnTo>
                    <a:pt x="45" y="70"/>
                  </a:lnTo>
                  <a:lnTo>
                    <a:pt x="47" y="72"/>
                  </a:lnTo>
                  <a:lnTo>
                    <a:pt x="47" y="72"/>
                  </a:lnTo>
                  <a:lnTo>
                    <a:pt x="47" y="74"/>
                  </a:lnTo>
                  <a:lnTo>
                    <a:pt x="49" y="76"/>
                  </a:lnTo>
                  <a:lnTo>
                    <a:pt x="49" y="78"/>
                  </a:lnTo>
                  <a:lnTo>
                    <a:pt x="49" y="78"/>
                  </a:lnTo>
                  <a:lnTo>
                    <a:pt x="51" y="80"/>
                  </a:lnTo>
                  <a:lnTo>
                    <a:pt x="53" y="82"/>
                  </a:lnTo>
                  <a:lnTo>
                    <a:pt x="57" y="86"/>
                  </a:lnTo>
                  <a:lnTo>
                    <a:pt x="57" y="88"/>
                  </a:lnTo>
                  <a:lnTo>
                    <a:pt x="59" y="90"/>
                  </a:lnTo>
                  <a:lnTo>
                    <a:pt x="59" y="92"/>
                  </a:lnTo>
                  <a:lnTo>
                    <a:pt x="59" y="92"/>
                  </a:lnTo>
                  <a:lnTo>
                    <a:pt x="65" y="96"/>
                  </a:lnTo>
                  <a:lnTo>
                    <a:pt x="72" y="100"/>
                  </a:lnTo>
                  <a:lnTo>
                    <a:pt x="74" y="102"/>
                  </a:lnTo>
                  <a:lnTo>
                    <a:pt x="78" y="102"/>
                  </a:lnTo>
                  <a:lnTo>
                    <a:pt x="80" y="102"/>
                  </a:lnTo>
                  <a:lnTo>
                    <a:pt x="80" y="100"/>
                  </a:lnTo>
                  <a:lnTo>
                    <a:pt x="82" y="102"/>
                  </a:lnTo>
                  <a:lnTo>
                    <a:pt x="86" y="113"/>
                  </a:lnTo>
                  <a:lnTo>
                    <a:pt x="86" y="117"/>
                  </a:lnTo>
                  <a:lnTo>
                    <a:pt x="86" y="117"/>
                  </a:lnTo>
                  <a:lnTo>
                    <a:pt x="84" y="113"/>
                  </a:lnTo>
                  <a:lnTo>
                    <a:pt x="82" y="111"/>
                  </a:lnTo>
                  <a:lnTo>
                    <a:pt x="78" y="113"/>
                  </a:lnTo>
                  <a:lnTo>
                    <a:pt x="78" y="113"/>
                  </a:lnTo>
                  <a:lnTo>
                    <a:pt x="80" y="117"/>
                  </a:lnTo>
                  <a:lnTo>
                    <a:pt x="80" y="117"/>
                  </a:lnTo>
                  <a:lnTo>
                    <a:pt x="80" y="117"/>
                  </a:lnTo>
                  <a:lnTo>
                    <a:pt x="78" y="117"/>
                  </a:lnTo>
                  <a:lnTo>
                    <a:pt x="78" y="117"/>
                  </a:lnTo>
                  <a:lnTo>
                    <a:pt x="78" y="117"/>
                  </a:lnTo>
                  <a:lnTo>
                    <a:pt x="78" y="117"/>
                  </a:lnTo>
                  <a:lnTo>
                    <a:pt x="80" y="117"/>
                  </a:lnTo>
                  <a:lnTo>
                    <a:pt x="80" y="119"/>
                  </a:lnTo>
                  <a:lnTo>
                    <a:pt x="82" y="119"/>
                  </a:lnTo>
                  <a:lnTo>
                    <a:pt x="84" y="119"/>
                  </a:lnTo>
                  <a:lnTo>
                    <a:pt x="82" y="121"/>
                  </a:lnTo>
                  <a:lnTo>
                    <a:pt x="76" y="123"/>
                  </a:lnTo>
                  <a:lnTo>
                    <a:pt x="76" y="125"/>
                  </a:lnTo>
                  <a:lnTo>
                    <a:pt x="78" y="125"/>
                  </a:lnTo>
                  <a:lnTo>
                    <a:pt x="76" y="125"/>
                  </a:lnTo>
                  <a:lnTo>
                    <a:pt x="76" y="127"/>
                  </a:lnTo>
                  <a:lnTo>
                    <a:pt x="76" y="127"/>
                  </a:lnTo>
                  <a:lnTo>
                    <a:pt x="76" y="127"/>
                  </a:lnTo>
                  <a:lnTo>
                    <a:pt x="78" y="127"/>
                  </a:lnTo>
                  <a:lnTo>
                    <a:pt x="80" y="125"/>
                  </a:lnTo>
                  <a:lnTo>
                    <a:pt x="82" y="123"/>
                  </a:lnTo>
                  <a:lnTo>
                    <a:pt x="82" y="125"/>
                  </a:lnTo>
                  <a:lnTo>
                    <a:pt x="84" y="125"/>
                  </a:lnTo>
                  <a:lnTo>
                    <a:pt x="84" y="125"/>
                  </a:lnTo>
                  <a:lnTo>
                    <a:pt x="86" y="125"/>
                  </a:lnTo>
                  <a:lnTo>
                    <a:pt x="86" y="123"/>
                  </a:lnTo>
                  <a:lnTo>
                    <a:pt x="86" y="121"/>
                  </a:lnTo>
                  <a:lnTo>
                    <a:pt x="86" y="121"/>
                  </a:lnTo>
                  <a:lnTo>
                    <a:pt x="86" y="121"/>
                  </a:lnTo>
                  <a:lnTo>
                    <a:pt x="86" y="119"/>
                  </a:lnTo>
                  <a:lnTo>
                    <a:pt x="88" y="121"/>
                  </a:lnTo>
                  <a:lnTo>
                    <a:pt x="88" y="121"/>
                  </a:lnTo>
                  <a:lnTo>
                    <a:pt x="88" y="127"/>
                  </a:lnTo>
                  <a:lnTo>
                    <a:pt x="90" y="129"/>
                  </a:lnTo>
                  <a:lnTo>
                    <a:pt x="90" y="131"/>
                  </a:lnTo>
                  <a:lnTo>
                    <a:pt x="92" y="133"/>
                  </a:lnTo>
                  <a:lnTo>
                    <a:pt x="92" y="137"/>
                  </a:lnTo>
                  <a:lnTo>
                    <a:pt x="90" y="137"/>
                  </a:lnTo>
                  <a:lnTo>
                    <a:pt x="90" y="137"/>
                  </a:lnTo>
                  <a:lnTo>
                    <a:pt x="90" y="135"/>
                  </a:lnTo>
                  <a:lnTo>
                    <a:pt x="90" y="135"/>
                  </a:lnTo>
                  <a:lnTo>
                    <a:pt x="88" y="137"/>
                  </a:lnTo>
                  <a:lnTo>
                    <a:pt x="88" y="137"/>
                  </a:lnTo>
                  <a:lnTo>
                    <a:pt x="86" y="137"/>
                  </a:lnTo>
                  <a:lnTo>
                    <a:pt x="82" y="139"/>
                  </a:lnTo>
                  <a:lnTo>
                    <a:pt x="76" y="139"/>
                  </a:lnTo>
                  <a:lnTo>
                    <a:pt x="69" y="141"/>
                  </a:lnTo>
                  <a:lnTo>
                    <a:pt x="63" y="143"/>
                  </a:lnTo>
                  <a:lnTo>
                    <a:pt x="57" y="143"/>
                  </a:lnTo>
                  <a:lnTo>
                    <a:pt x="49" y="146"/>
                  </a:lnTo>
                  <a:lnTo>
                    <a:pt x="43" y="148"/>
                  </a:lnTo>
                  <a:lnTo>
                    <a:pt x="37" y="150"/>
                  </a:lnTo>
                  <a:lnTo>
                    <a:pt x="35" y="143"/>
                  </a:lnTo>
                  <a:lnTo>
                    <a:pt x="35" y="139"/>
                  </a:lnTo>
                  <a:lnTo>
                    <a:pt x="33" y="131"/>
                  </a:lnTo>
                  <a:lnTo>
                    <a:pt x="31" y="123"/>
                  </a:lnTo>
                  <a:lnTo>
                    <a:pt x="28" y="117"/>
                  </a:lnTo>
                  <a:lnTo>
                    <a:pt x="26" y="109"/>
                  </a:lnTo>
                  <a:lnTo>
                    <a:pt x="24" y="100"/>
                  </a:lnTo>
                  <a:lnTo>
                    <a:pt x="22" y="94"/>
                  </a:lnTo>
                  <a:lnTo>
                    <a:pt x="20" y="86"/>
                  </a:lnTo>
                  <a:lnTo>
                    <a:pt x="18" y="78"/>
                  </a:lnTo>
                  <a:lnTo>
                    <a:pt x="16" y="72"/>
                  </a:lnTo>
                  <a:lnTo>
                    <a:pt x="14" y="64"/>
                  </a:lnTo>
                  <a:lnTo>
                    <a:pt x="12" y="55"/>
                  </a:lnTo>
                  <a:lnTo>
                    <a:pt x="8" y="47"/>
                  </a:lnTo>
                  <a:lnTo>
                    <a:pt x="6" y="41"/>
                  </a:lnTo>
                  <a:lnTo>
                    <a:pt x="4" y="33"/>
                  </a:lnTo>
                  <a:lnTo>
                    <a:pt x="2" y="25"/>
                  </a:lnTo>
                  <a:lnTo>
                    <a:pt x="0" y="18"/>
                  </a:lnTo>
                  <a:lnTo>
                    <a:pt x="2" y="18"/>
                  </a:lnTo>
                  <a:lnTo>
                    <a:pt x="2" y="18"/>
                  </a:lnTo>
                  <a:lnTo>
                    <a:pt x="2" y="14"/>
                  </a:lnTo>
                  <a:lnTo>
                    <a:pt x="4" y="10"/>
                  </a:lnTo>
                  <a:lnTo>
                    <a:pt x="6" y="6"/>
                  </a:lnTo>
                  <a:lnTo>
                    <a:pt x="6" y="6"/>
                  </a:lnTo>
                  <a:lnTo>
                    <a:pt x="8" y="4"/>
                  </a:lnTo>
                  <a:lnTo>
                    <a:pt x="10" y="2"/>
                  </a:lnTo>
                  <a:lnTo>
                    <a:pt x="12" y="2"/>
                  </a:lnTo>
                  <a:lnTo>
                    <a:pt x="14" y="0"/>
                  </a:lnTo>
                  <a:lnTo>
                    <a:pt x="16" y="0"/>
                  </a:lnTo>
                  <a:lnTo>
                    <a:pt x="20" y="0"/>
                  </a:lnTo>
                  <a:lnTo>
                    <a:pt x="24" y="0"/>
                  </a:lnTo>
                  <a:lnTo>
                    <a:pt x="26" y="0"/>
                  </a:lnTo>
                  <a:lnTo>
                    <a:pt x="28" y="2"/>
                  </a:lnTo>
                  <a:lnTo>
                    <a:pt x="28" y="2"/>
                  </a:lnTo>
                  <a:lnTo>
                    <a:pt x="28" y="2"/>
                  </a:lnTo>
                  <a:close/>
                </a:path>
              </a:pathLst>
            </a:custGeom>
            <a:solidFill>
              <a:schemeClr val="accent1"/>
            </a:solidFill>
            <a:ln w="3175" cap="rnd">
              <a:solidFill>
                <a:schemeClr val="bg1"/>
              </a:solidFill>
              <a:prstDash val="solid"/>
              <a:round/>
              <a:headEnd/>
              <a:tailEnd/>
            </a:ln>
          </p:spPr>
          <p:txBody>
            <a:bodyPr vert="horz" wrap="square" lIns="0" tIns="19200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300" b="0" i="0" u="none" strike="noStrike" kern="1200" cap="none" spc="0" normalizeH="0" baseline="0" noProof="0">
                  <a:ln>
                    <a:noFill/>
                  </a:ln>
                  <a:solidFill>
                    <a:schemeClr val="bg1"/>
                  </a:solidFill>
                  <a:effectLst/>
                  <a:uLnTx/>
                  <a:uFillTx/>
                  <a:latin typeface="Arial" panose="020B0604020202020204" pitchFamily="34" charset="0"/>
                  <a:ea typeface="+mn-ea"/>
                  <a:cs typeface="+mn-cs"/>
                </a:rPr>
                <a:t>DE</a:t>
              </a:r>
            </a:p>
          </p:txBody>
        </p:sp>
        <p:sp>
          <p:nvSpPr>
            <p:cNvPr id="47" name="Freeform 48">
              <a:extLst>
                <a:ext uri="{FF2B5EF4-FFF2-40B4-BE49-F238E27FC236}">
                  <a16:creationId xmlns:a16="http://schemas.microsoft.com/office/drawing/2014/main" id="{3665F56A-85C5-47D1-92F7-FCAD6333BA96}"/>
                </a:ext>
              </a:extLst>
            </p:cNvPr>
            <p:cNvSpPr>
              <a:spLocks/>
            </p:cNvSpPr>
            <p:nvPr/>
          </p:nvSpPr>
          <p:spPr bwMode="auto">
            <a:xfrm>
              <a:off x="4658" y="1027"/>
              <a:ext cx="16" cy="20"/>
            </a:xfrm>
            <a:custGeom>
              <a:avLst/>
              <a:gdLst>
                <a:gd name="T0" fmla="*/ 12 w 16"/>
                <a:gd name="T1" fmla="*/ 20 h 20"/>
                <a:gd name="T2" fmla="*/ 10 w 16"/>
                <a:gd name="T3" fmla="*/ 18 h 20"/>
                <a:gd name="T4" fmla="*/ 10 w 16"/>
                <a:gd name="T5" fmla="*/ 12 h 20"/>
                <a:gd name="T6" fmla="*/ 6 w 16"/>
                <a:gd name="T7" fmla="*/ 10 h 20"/>
                <a:gd name="T8" fmla="*/ 6 w 16"/>
                <a:gd name="T9" fmla="*/ 10 h 20"/>
                <a:gd name="T10" fmla="*/ 4 w 16"/>
                <a:gd name="T11" fmla="*/ 10 h 20"/>
                <a:gd name="T12" fmla="*/ 2 w 16"/>
                <a:gd name="T13" fmla="*/ 8 h 20"/>
                <a:gd name="T14" fmla="*/ 0 w 16"/>
                <a:gd name="T15" fmla="*/ 8 h 20"/>
                <a:gd name="T16" fmla="*/ 6 w 16"/>
                <a:gd name="T17" fmla="*/ 0 h 20"/>
                <a:gd name="T18" fmla="*/ 16 w 16"/>
                <a:gd name="T19" fmla="*/ 10 h 20"/>
                <a:gd name="T20" fmla="*/ 12 w 16"/>
                <a:gd name="T21" fmla="*/ 20 h 20"/>
                <a:gd name="T22" fmla="*/ 12 w 16"/>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0">
                  <a:moveTo>
                    <a:pt x="12" y="20"/>
                  </a:moveTo>
                  <a:lnTo>
                    <a:pt x="10" y="18"/>
                  </a:lnTo>
                  <a:lnTo>
                    <a:pt x="10" y="12"/>
                  </a:lnTo>
                  <a:lnTo>
                    <a:pt x="6" y="10"/>
                  </a:lnTo>
                  <a:lnTo>
                    <a:pt x="6" y="10"/>
                  </a:lnTo>
                  <a:lnTo>
                    <a:pt x="4" y="10"/>
                  </a:lnTo>
                  <a:lnTo>
                    <a:pt x="2" y="8"/>
                  </a:lnTo>
                  <a:lnTo>
                    <a:pt x="0" y="8"/>
                  </a:lnTo>
                  <a:lnTo>
                    <a:pt x="6" y="0"/>
                  </a:lnTo>
                  <a:lnTo>
                    <a:pt x="16" y="10"/>
                  </a:lnTo>
                  <a:lnTo>
                    <a:pt x="12" y="20"/>
                  </a:lnTo>
                  <a:lnTo>
                    <a:pt x="12" y="20"/>
                  </a:lnTo>
                  <a:close/>
                </a:path>
              </a:pathLst>
            </a:custGeom>
            <a:solidFill>
              <a:srgbClr val="FFFFFF"/>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 name="Freeform 49">
              <a:extLst>
                <a:ext uri="{FF2B5EF4-FFF2-40B4-BE49-F238E27FC236}">
                  <a16:creationId xmlns:a16="http://schemas.microsoft.com/office/drawing/2014/main" id="{E9CDAA4B-839C-435F-B9E6-9C6256DEBEA0}"/>
                </a:ext>
              </a:extLst>
            </p:cNvPr>
            <p:cNvSpPr>
              <a:spLocks/>
            </p:cNvSpPr>
            <p:nvPr/>
          </p:nvSpPr>
          <p:spPr bwMode="auto">
            <a:xfrm>
              <a:off x="4881" y="615"/>
              <a:ext cx="149" cy="141"/>
            </a:xfrm>
            <a:custGeom>
              <a:avLst/>
              <a:gdLst>
                <a:gd name="T0" fmla="*/ 139 w 149"/>
                <a:gd name="T1" fmla="*/ 18 h 141"/>
                <a:gd name="T2" fmla="*/ 145 w 149"/>
                <a:gd name="T3" fmla="*/ 41 h 141"/>
                <a:gd name="T4" fmla="*/ 149 w 149"/>
                <a:gd name="T5" fmla="*/ 61 h 141"/>
                <a:gd name="T6" fmla="*/ 149 w 149"/>
                <a:gd name="T7" fmla="*/ 70 h 141"/>
                <a:gd name="T8" fmla="*/ 147 w 149"/>
                <a:gd name="T9" fmla="*/ 72 h 141"/>
                <a:gd name="T10" fmla="*/ 143 w 149"/>
                <a:gd name="T11" fmla="*/ 70 h 141"/>
                <a:gd name="T12" fmla="*/ 129 w 149"/>
                <a:gd name="T13" fmla="*/ 74 h 141"/>
                <a:gd name="T14" fmla="*/ 127 w 149"/>
                <a:gd name="T15" fmla="*/ 80 h 141"/>
                <a:gd name="T16" fmla="*/ 119 w 149"/>
                <a:gd name="T17" fmla="*/ 82 h 141"/>
                <a:gd name="T18" fmla="*/ 110 w 149"/>
                <a:gd name="T19" fmla="*/ 84 h 141"/>
                <a:gd name="T20" fmla="*/ 108 w 149"/>
                <a:gd name="T21" fmla="*/ 82 h 141"/>
                <a:gd name="T22" fmla="*/ 106 w 149"/>
                <a:gd name="T23" fmla="*/ 78 h 141"/>
                <a:gd name="T24" fmla="*/ 108 w 149"/>
                <a:gd name="T25" fmla="*/ 82 h 141"/>
                <a:gd name="T26" fmla="*/ 108 w 149"/>
                <a:gd name="T27" fmla="*/ 88 h 141"/>
                <a:gd name="T28" fmla="*/ 100 w 149"/>
                <a:gd name="T29" fmla="*/ 90 h 141"/>
                <a:gd name="T30" fmla="*/ 96 w 149"/>
                <a:gd name="T31" fmla="*/ 92 h 141"/>
                <a:gd name="T32" fmla="*/ 94 w 149"/>
                <a:gd name="T33" fmla="*/ 92 h 141"/>
                <a:gd name="T34" fmla="*/ 84 w 149"/>
                <a:gd name="T35" fmla="*/ 94 h 141"/>
                <a:gd name="T36" fmla="*/ 82 w 149"/>
                <a:gd name="T37" fmla="*/ 96 h 141"/>
                <a:gd name="T38" fmla="*/ 76 w 149"/>
                <a:gd name="T39" fmla="*/ 96 h 141"/>
                <a:gd name="T40" fmla="*/ 72 w 149"/>
                <a:gd name="T41" fmla="*/ 98 h 141"/>
                <a:gd name="T42" fmla="*/ 65 w 149"/>
                <a:gd name="T43" fmla="*/ 96 h 141"/>
                <a:gd name="T44" fmla="*/ 63 w 149"/>
                <a:gd name="T45" fmla="*/ 98 h 141"/>
                <a:gd name="T46" fmla="*/ 57 w 149"/>
                <a:gd name="T47" fmla="*/ 106 h 141"/>
                <a:gd name="T48" fmla="*/ 53 w 149"/>
                <a:gd name="T49" fmla="*/ 111 h 141"/>
                <a:gd name="T50" fmla="*/ 51 w 149"/>
                <a:gd name="T51" fmla="*/ 113 h 141"/>
                <a:gd name="T52" fmla="*/ 47 w 149"/>
                <a:gd name="T53" fmla="*/ 115 h 141"/>
                <a:gd name="T54" fmla="*/ 43 w 149"/>
                <a:gd name="T55" fmla="*/ 117 h 141"/>
                <a:gd name="T56" fmla="*/ 43 w 149"/>
                <a:gd name="T57" fmla="*/ 117 h 141"/>
                <a:gd name="T58" fmla="*/ 41 w 149"/>
                <a:gd name="T59" fmla="*/ 119 h 141"/>
                <a:gd name="T60" fmla="*/ 39 w 149"/>
                <a:gd name="T61" fmla="*/ 121 h 141"/>
                <a:gd name="T62" fmla="*/ 35 w 149"/>
                <a:gd name="T63" fmla="*/ 123 h 141"/>
                <a:gd name="T64" fmla="*/ 33 w 149"/>
                <a:gd name="T65" fmla="*/ 127 h 141"/>
                <a:gd name="T66" fmla="*/ 24 w 149"/>
                <a:gd name="T67" fmla="*/ 133 h 141"/>
                <a:gd name="T68" fmla="*/ 20 w 149"/>
                <a:gd name="T69" fmla="*/ 137 h 141"/>
                <a:gd name="T70" fmla="*/ 14 w 149"/>
                <a:gd name="T71" fmla="*/ 137 h 141"/>
                <a:gd name="T72" fmla="*/ 12 w 149"/>
                <a:gd name="T73" fmla="*/ 139 h 141"/>
                <a:gd name="T74" fmla="*/ 10 w 149"/>
                <a:gd name="T75" fmla="*/ 139 h 141"/>
                <a:gd name="T76" fmla="*/ 4 w 149"/>
                <a:gd name="T77" fmla="*/ 133 h 141"/>
                <a:gd name="T78" fmla="*/ 16 w 149"/>
                <a:gd name="T79" fmla="*/ 121 h 141"/>
                <a:gd name="T80" fmla="*/ 16 w 149"/>
                <a:gd name="T81" fmla="*/ 113 h 141"/>
                <a:gd name="T82" fmla="*/ 12 w 149"/>
                <a:gd name="T83" fmla="*/ 102 h 141"/>
                <a:gd name="T84" fmla="*/ 8 w 149"/>
                <a:gd name="T85" fmla="*/ 82 h 141"/>
                <a:gd name="T86" fmla="*/ 6 w 149"/>
                <a:gd name="T87" fmla="*/ 63 h 141"/>
                <a:gd name="T88" fmla="*/ 2 w 149"/>
                <a:gd name="T89" fmla="*/ 45 h 141"/>
                <a:gd name="T90" fmla="*/ 10 w 149"/>
                <a:gd name="T91" fmla="*/ 27 h 141"/>
                <a:gd name="T92" fmla="*/ 45 w 149"/>
                <a:gd name="T93" fmla="*/ 20 h 141"/>
                <a:gd name="T94" fmla="*/ 57 w 149"/>
                <a:gd name="T95" fmla="*/ 20 h 141"/>
                <a:gd name="T96" fmla="*/ 72 w 149"/>
                <a:gd name="T97" fmla="*/ 14 h 141"/>
                <a:gd name="T98" fmla="*/ 90 w 149"/>
                <a:gd name="T99" fmla="*/ 10 h 141"/>
                <a:gd name="T100" fmla="*/ 133 w 149"/>
                <a:gd name="T10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 h="141">
                  <a:moveTo>
                    <a:pt x="133" y="0"/>
                  </a:moveTo>
                  <a:lnTo>
                    <a:pt x="135" y="6"/>
                  </a:lnTo>
                  <a:lnTo>
                    <a:pt x="137" y="12"/>
                  </a:lnTo>
                  <a:lnTo>
                    <a:pt x="139" y="18"/>
                  </a:lnTo>
                  <a:lnTo>
                    <a:pt x="141" y="24"/>
                  </a:lnTo>
                  <a:lnTo>
                    <a:pt x="141" y="31"/>
                  </a:lnTo>
                  <a:lnTo>
                    <a:pt x="143" y="37"/>
                  </a:lnTo>
                  <a:lnTo>
                    <a:pt x="145" y="41"/>
                  </a:lnTo>
                  <a:lnTo>
                    <a:pt x="147" y="47"/>
                  </a:lnTo>
                  <a:lnTo>
                    <a:pt x="147" y="51"/>
                  </a:lnTo>
                  <a:lnTo>
                    <a:pt x="147" y="55"/>
                  </a:lnTo>
                  <a:lnTo>
                    <a:pt x="149" y="61"/>
                  </a:lnTo>
                  <a:lnTo>
                    <a:pt x="149" y="61"/>
                  </a:lnTo>
                  <a:lnTo>
                    <a:pt x="147" y="63"/>
                  </a:lnTo>
                  <a:lnTo>
                    <a:pt x="147" y="65"/>
                  </a:lnTo>
                  <a:lnTo>
                    <a:pt x="149" y="70"/>
                  </a:lnTo>
                  <a:lnTo>
                    <a:pt x="149" y="72"/>
                  </a:lnTo>
                  <a:lnTo>
                    <a:pt x="147" y="74"/>
                  </a:lnTo>
                  <a:lnTo>
                    <a:pt x="145" y="72"/>
                  </a:lnTo>
                  <a:lnTo>
                    <a:pt x="147" y="72"/>
                  </a:lnTo>
                  <a:lnTo>
                    <a:pt x="147" y="72"/>
                  </a:lnTo>
                  <a:lnTo>
                    <a:pt x="145" y="72"/>
                  </a:lnTo>
                  <a:lnTo>
                    <a:pt x="145" y="70"/>
                  </a:lnTo>
                  <a:lnTo>
                    <a:pt x="143" y="70"/>
                  </a:lnTo>
                  <a:lnTo>
                    <a:pt x="139" y="72"/>
                  </a:lnTo>
                  <a:lnTo>
                    <a:pt x="137" y="72"/>
                  </a:lnTo>
                  <a:lnTo>
                    <a:pt x="133" y="76"/>
                  </a:lnTo>
                  <a:lnTo>
                    <a:pt x="129" y="74"/>
                  </a:lnTo>
                  <a:lnTo>
                    <a:pt x="129" y="76"/>
                  </a:lnTo>
                  <a:lnTo>
                    <a:pt x="129" y="78"/>
                  </a:lnTo>
                  <a:lnTo>
                    <a:pt x="129" y="78"/>
                  </a:lnTo>
                  <a:lnTo>
                    <a:pt x="127" y="80"/>
                  </a:lnTo>
                  <a:lnTo>
                    <a:pt x="123" y="78"/>
                  </a:lnTo>
                  <a:lnTo>
                    <a:pt x="121" y="80"/>
                  </a:lnTo>
                  <a:lnTo>
                    <a:pt x="121" y="82"/>
                  </a:lnTo>
                  <a:lnTo>
                    <a:pt x="119" y="82"/>
                  </a:lnTo>
                  <a:lnTo>
                    <a:pt x="115" y="86"/>
                  </a:lnTo>
                  <a:lnTo>
                    <a:pt x="113" y="84"/>
                  </a:lnTo>
                  <a:lnTo>
                    <a:pt x="110" y="84"/>
                  </a:lnTo>
                  <a:lnTo>
                    <a:pt x="110" y="84"/>
                  </a:lnTo>
                  <a:lnTo>
                    <a:pt x="108" y="84"/>
                  </a:lnTo>
                  <a:lnTo>
                    <a:pt x="108" y="84"/>
                  </a:lnTo>
                  <a:lnTo>
                    <a:pt x="108" y="82"/>
                  </a:lnTo>
                  <a:lnTo>
                    <a:pt x="108" y="82"/>
                  </a:lnTo>
                  <a:lnTo>
                    <a:pt x="108" y="80"/>
                  </a:lnTo>
                  <a:lnTo>
                    <a:pt x="108" y="80"/>
                  </a:lnTo>
                  <a:lnTo>
                    <a:pt x="106" y="80"/>
                  </a:lnTo>
                  <a:lnTo>
                    <a:pt x="106" y="78"/>
                  </a:lnTo>
                  <a:lnTo>
                    <a:pt x="104" y="78"/>
                  </a:lnTo>
                  <a:lnTo>
                    <a:pt x="104" y="80"/>
                  </a:lnTo>
                  <a:lnTo>
                    <a:pt x="106" y="82"/>
                  </a:lnTo>
                  <a:lnTo>
                    <a:pt x="108" y="82"/>
                  </a:lnTo>
                  <a:lnTo>
                    <a:pt x="108" y="86"/>
                  </a:lnTo>
                  <a:lnTo>
                    <a:pt x="108" y="86"/>
                  </a:lnTo>
                  <a:lnTo>
                    <a:pt x="108" y="86"/>
                  </a:lnTo>
                  <a:lnTo>
                    <a:pt x="108" y="88"/>
                  </a:lnTo>
                  <a:lnTo>
                    <a:pt x="106" y="88"/>
                  </a:lnTo>
                  <a:lnTo>
                    <a:pt x="102" y="88"/>
                  </a:lnTo>
                  <a:lnTo>
                    <a:pt x="100" y="88"/>
                  </a:lnTo>
                  <a:lnTo>
                    <a:pt x="100" y="90"/>
                  </a:lnTo>
                  <a:lnTo>
                    <a:pt x="98" y="90"/>
                  </a:lnTo>
                  <a:lnTo>
                    <a:pt x="98" y="92"/>
                  </a:lnTo>
                  <a:lnTo>
                    <a:pt x="96" y="92"/>
                  </a:lnTo>
                  <a:lnTo>
                    <a:pt x="96" y="92"/>
                  </a:lnTo>
                  <a:lnTo>
                    <a:pt x="96" y="92"/>
                  </a:lnTo>
                  <a:lnTo>
                    <a:pt x="96" y="92"/>
                  </a:lnTo>
                  <a:lnTo>
                    <a:pt x="96" y="92"/>
                  </a:lnTo>
                  <a:lnTo>
                    <a:pt x="94" y="92"/>
                  </a:lnTo>
                  <a:lnTo>
                    <a:pt x="92" y="92"/>
                  </a:lnTo>
                  <a:lnTo>
                    <a:pt x="90" y="92"/>
                  </a:lnTo>
                  <a:lnTo>
                    <a:pt x="84" y="94"/>
                  </a:lnTo>
                  <a:lnTo>
                    <a:pt x="84" y="94"/>
                  </a:lnTo>
                  <a:lnTo>
                    <a:pt x="84" y="96"/>
                  </a:lnTo>
                  <a:lnTo>
                    <a:pt x="84" y="96"/>
                  </a:lnTo>
                  <a:lnTo>
                    <a:pt x="82" y="96"/>
                  </a:lnTo>
                  <a:lnTo>
                    <a:pt x="82" y="96"/>
                  </a:lnTo>
                  <a:lnTo>
                    <a:pt x="80" y="96"/>
                  </a:lnTo>
                  <a:lnTo>
                    <a:pt x="80" y="96"/>
                  </a:lnTo>
                  <a:lnTo>
                    <a:pt x="78" y="96"/>
                  </a:lnTo>
                  <a:lnTo>
                    <a:pt x="76" y="96"/>
                  </a:lnTo>
                  <a:lnTo>
                    <a:pt x="76" y="96"/>
                  </a:lnTo>
                  <a:lnTo>
                    <a:pt x="74" y="98"/>
                  </a:lnTo>
                  <a:lnTo>
                    <a:pt x="74" y="98"/>
                  </a:lnTo>
                  <a:lnTo>
                    <a:pt x="72" y="98"/>
                  </a:lnTo>
                  <a:lnTo>
                    <a:pt x="67" y="100"/>
                  </a:lnTo>
                  <a:lnTo>
                    <a:pt x="65" y="98"/>
                  </a:lnTo>
                  <a:lnTo>
                    <a:pt x="65" y="98"/>
                  </a:lnTo>
                  <a:lnTo>
                    <a:pt x="65" y="96"/>
                  </a:lnTo>
                  <a:lnTo>
                    <a:pt x="63" y="96"/>
                  </a:lnTo>
                  <a:lnTo>
                    <a:pt x="63" y="96"/>
                  </a:lnTo>
                  <a:lnTo>
                    <a:pt x="63" y="98"/>
                  </a:lnTo>
                  <a:lnTo>
                    <a:pt x="63" y="98"/>
                  </a:lnTo>
                  <a:lnTo>
                    <a:pt x="61" y="102"/>
                  </a:lnTo>
                  <a:lnTo>
                    <a:pt x="59" y="104"/>
                  </a:lnTo>
                  <a:lnTo>
                    <a:pt x="59" y="106"/>
                  </a:lnTo>
                  <a:lnTo>
                    <a:pt x="57" y="106"/>
                  </a:lnTo>
                  <a:lnTo>
                    <a:pt x="55" y="106"/>
                  </a:lnTo>
                  <a:lnTo>
                    <a:pt x="55" y="108"/>
                  </a:lnTo>
                  <a:lnTo>
                    <a:pt x="55" y="108"/>
                  </a:lnTo>
                  <a:lnTo>
                    <a:pt x="53" y="111"/>
                  </a:lnTo>
                  <a:lnTo>
                    <a:pt x="53" y="111"/>
                  </a:lnTo>
                  <a:lnTo>
                    <a:pt x="51" y="113"/>
                  </a:lnTo>
                  <a:lnTo>
                    <a:pt x="51" y="113"/>
                  </a:lnTo>
                  <a:lnTo>
                    <a:pt x="51" y="113"/>
                  </a:lnTo>
                  <a:lnTo>
                    <a:pt x="51" y="115"/>
                  </a:lnTo>
                  <a:lnTo>
                    <a:pt x="49" y="115"/>
                  </a:lnTo>
                  <a:lnTo>
                    <a:pt x="49" y="115"/>
                  </a:lnTo>
                  <a:lnTo>
                    <a:pt x="47" y="115"/>
                  </a:lnTo>
                  <a:lnTo>
                    <a:pt x="47" y="113"/>
                  </a:lnTo>
                  <a:lnTo>
                    <a:pt x="47" y="115"/>
                  </a:lnTo>
                  <a:lnTo>
                    <a:pt x="45" y="117"/>
                  </a:lnTo>
                  <a:lnTo>
                    <a:pt x="43" y="117"/>
                  </a:lnTo>
                  <a:lnTo>
                    <a:pt x="43" y="117"/>
                  </a:lnTo>
                  <a:lnTo>
                    <a:pt x="43" y="117"/>
                  </a:lnTo>
                  <a:lnTo>
                    <a:pt x="43" y="117"/>
                  </a:lnTo>
                  <a:lnTo>
                    <a:pt x="43" y="117"/>
                  </a:lnTo>
                  <a:lnTo>
                    <a:pt x="43" y="117"/>
                  </a:lnTo>
                  <a:lnTo>
                    <a:pt x="43" y="117"/>
                  </a:lnTo>
                  <a:lnTo>
                    <a:pt x="43" y="119"/>
                  </a:lnTo>
                  <a:lnTo>
                    <a:pt x="41" y="119"/>
                  </a:lnTo>
                  <a:lnTo>
                    <a:pt x="41" y="121"/>
                  </a:lnTo>
                  <a:lnTo>
                    <a:pt x="41" y="121"/>
                  </a:lnTo>
                  <a:lnTo>
                    <a:pt x="39" y="121"/>
                  </a:lnTo>
                  <a:lnTo>
                    <a:pt x="39" y="121"/>
                  </a:lnTo>
                  <a:lnTo>
                    <a:pt x="37" y="121"/>
                  </a:lnTo>
                  <a:lnTo>
                    <a:pt x="37" y="121"/>
                  </a:lnTo>
                  <a:lnTo>
                    <a:pt x="37" y="123"/>
                  </a:lnTo>
                  <a:lnTo>
                    <a:pt x="35" y="123"/>
                  </a:lnTo>
                  <a:lnTo>
                    <a:pt x="35" y="123"/>
                  </a:lnTo>
                  <a:lnTo>
                    <a:pt x="33" y="125"/>
                  </a:lnTo>
                  <a:lnTo>
                    <a:pt x="33" y="125"/>
                  </a:lnTo>
                  <a:lnTo>
                    <a:pt x="33" y="127"/>
                  </a:lnTo>
                  <a:lnTo>
                    <a:pt x="29" y="129"/>
                  </a:lnTo>
                  <a:lnTo>
                    <a:pt x="29" y="129"/>
                  </a:lnTo>
                  <a:lnTo>
                    <a:pt x="24" y="133"/>
                  </a:lnTo>
                  <a:lnTo>
                    <a:pt x="24" y="133"/>
                  </a:lnTo>
                  <a:lnTo>
                    <a:pt x="22" y="133"/>
                  </a:lnTo>
                  <a:lnTo>
                    <a:pt x="22" y="135"/>
                  </a:lnTo>
                  <a:lnTo>
                    <a:pt x="20" y="135"/>
                  </a:lnTo>
                  <a:lnTo>
                    <a:pt x="20" y="137"/>
                  </a:lnTo>
                  <a:lnTo>
                    <a:pt x="18" y="137"/>
                  </a:lnTo>
                  <a:lnTo>
                    <a:pt x="18" y="139"/>
                  </a:lnTo>
                  <a:lnTo>
                    <a:pt x="16" y="137"/>
                  </a:lnTo>
                  <a:lnTo>
                    <a:pt x="14" y="137"/>
                  </a:lnTo>
                  <a:lnTo>
                    <a:pt x="14" y="139"/>
                  </a:lnTo>
                  <a:lnTo>
                    <a:pt x="14" y="139"/>
                  </a:lnTo>
                  <a:lnTo>
                    <a:pt x="12" y="141"/>
                  </a:lnTo>
                  <a:lnTo>
                    <a:pt x="12" y="139"/>
                  </a:lnTo>
                  <a:lnTo>
                    <a:pt x="12" y="139"/>
                  </a:lnTo>
                  <a:lnTo>
                    <a:pt x="10" y="139"/>
                  </a:lnTo>
                  <a:lnTo>
                    <a:pt x="10" y="139"/>
                  </a:lnTo>
                  <a:lnTo>
                    <a:pt x="10" y="139"/>
                  </a:lnTo>
                  <a:lnTo>
                    <a:pt x="10" y="137"/>
                  </a:lnTo>
                  <a:lnTo>
                    <a:pt x="8" y="135"/>
                  </a:lnTo>
                  <a:lnTo>
                    <a:pt x="4" y="133"/>
                  </a:lnTo>
                  <a:lnTo>
                    <a:pt x="4" y="133"/>
                  </a:lnTo>
                  <a:lnTo>
                    <a:pt x="4" y="131"/>
                  </a:lnTo>
                  <a:lnTo>
                    <a:pt x="8" y="129"/>
                  </a:lnTo>
                  <a:lnTo>
                    <a:pt x="12" y="125"/>
                  </a:lnTo>
                  <a:lnTo>
                    <a:pt x="16" y="121"/>
                  </a:lnTo>
                  <a:lnTo>
                    <a:pt x="18" y="117"/>
                  </a:lnTo>
                  <a:lnTo>
                    <a:pt x="20" y="117"/>
                  </a:lnTo>
                  <a:lnTo>
                    <a:pt x="18" y="115"/>
                  </a:lnTo>
                  <a:lnTo>
                    <a:pt x="16" y="113"/>
                  </a:lnTo>
                  <a:lnTo>
                    <a:pt x="16" y="111"/>
                  </a:lnTo>
                  <a:lnTo>
                    <a:pt x="14" y="108"/>
                  </a:lnTo>
                  <a:lnTo>
                    <a:pt x="12" y="106"/>
                  </a:lnTo>
                  <a:lnTo>
                    <a:pt x="12" y="102"/>
                  </a:lnTo>
                  <a:lnTo>
                    <a:pt x="12" y="98"/>
                  </a:lnTo>
                  <a:lnTo>
                    <a:pt x="10" y="92"/>
                  </a:lnTo>
                  <a:lnTo>
                    <a:pt x="10" y="88"/>
                  </a:lnTo>
                  <a:lnTo>
                    <a:pt x="8" y="82"/>
                  </a:lnTo>
                  <a:lnTo>
                    <a:pt x="8" y="78"/>
                  </a:lnTo>
                  <a:lnTo>
                    <a:pt x="8" y="74"/>
                  </a:lnTo>
                  <a:lnTo>
                    <a:pt x="6" y="67"/>
                  </a:lnTo>
                  <a:lnTo>
                    <a:pt x="6" y="63"/>
                  </a:lnTo>
                  <a:lnTo>
                    <a:pt x="4" y="59"/>
                  </a:lnTo>
                  <a:lnTo>
                    <a:pt x="4" y="53"/>
                  </a:lnTo>
                  <a:lnTo>
                    <a:pt x="2" y="49"/>
                  </a:lnTo>
                  <a:lnTo>
                    <a:pt x="2" y="45"/>
                  </a:lnTo>
                  <a:lnTo>
                    <a:pt x="2" y="39"/>
                  </a:lnTo>
                  <a:lnTo>
                    <a:pt x="0" y="35"/>
                  </a:lnTo>
                  <a:lnTo>
                    <a:pt x="0" y="29"/>
                  </a:lnTo>
                  <a:lnTo>
                    <a:pt x="10" y="27"/>
                  </a:lnTo>
                  <a:lnTo>
                    <a:pt x="18" y="24"/>
                  </a:lnTo>
                  <a:lnTo>
                    <a:pt x="29" y="22"/>
                  </a:lnTo>
                  <a:lnTo>
                    <a:pt x="39" y="20"/>
                  </a:lnTo>
                  <a:lnTo>
                    <a:pt x="45" y="20"/>
                  </a:lnTo>
                  <a:lnTo>
                    <a:pt x="49" y="18"/>
                  </a:lnTo>
                  <a:lnTo>
                    <a:pt x="53" y="18"/>
                  </a:lnTo>
                  <a:lnTo>
                    <a:pt x="55" y="20"/>
                  </a:lnTo>
                  <a:lnTo>
                    <a:pt x="57" y="20"/>
                  </a:lnTo>
                  <a:lnTo>
                    <a:pt x="57" y="18"/>
                  </a:lnTo>
                  <a:lnTo>
                    <a:pt x="67" y="14"/>
                  </a:lnTo>
                  <a:lnTo>
                    <a:pt x="70" y="14"/>
                  </a:lnTo>
                  <a:lnTo>
                    <a:pt x="72" y="14"/>
                  </a:lnTo>
                  <a:lnTo>
                    <a:pt x="72" y="14"/>
                  </a:lnTo>
                  <a:lnTo>
                    <a:pt x="74" y="14"/>
                  </a:lnTo>
                  <a:lnTo>
                    <a:pt x="78" y="12"/>
                  </a:lnTo>
                  <a:lnTo>
                    <a:pt x="90" y="10"/>
                  </a:lnTo>
                  <a:lnTo>
                    <a:pt x="100" y="6"/>
                  </a:lnTo>
                  <a:lnTo>
                    <a:pt x="113" y="4"/>
                  </a:lnTo>
                  <a:lnTo>
                    <a:pt x="125" y="2"/>
                  </a:lnTo>
                  <a:lnTo>
                    <a:pt x="133" y="0"/>
                  </a:lnTo>
                  <a:lnTo>
                    <a:pt x="133" y="0"/>
                  </a:lnTo>
                  <a:lnTo>
                    <a:pt x="133" y="0"/>
                  </a:lnTo>
                  <a:close/>
                </a:path>
              </a:pathLst>
            </a:custGeom>
            <a:solidFill>
              <a:schemeClr val="accent1"/>
            </a:solidFill>
            <a:ln w="3175" cap="rnd">
              <a:solidFill>
                <a:schemeClr val="bg1"/>
              </a:solidFill>
              <a:prstDash val="solid"/>
              <a:round/>
              <a:headEnd/>
              <a:tailEnd/>
            </a:ln>
          </p:spPr>
          <p:txBody>
            <a:bodyPr vert="horz" wrap="square" lIns="0" tIns="0" rIns="0" bIns="48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chemeClr val="bg1"/>
                  </a:solidFill>
                  <a:effectLst/>
                  <a:uLnTx/>
                  <a:uFillTx/>
                  <a:latin typeface="Arial" panose="020B0604020202020204" pitchFamily="34" charset="0"/>
                  <a:ea typeface="+mn-ea"/>
                  <a:cs typeface="+mn-cs"/>
                </a:rPr>
                <a:t>CT</a:t>
              </a:r>
            </a:p>
          </p:txBody>
        </p:sp>
        <p:sp>
          <p:nvSpPr>
            <p:cNvPr id="49" name="Freeform 50">
              <a:extLst>
                <a:ext uri="{FF2B5EF4-FFF2-40B4-BE49-F238E27FC236}">
                  <a16:creationId xmlns:a16="http://schemas.microsoft.com/office/drawing/2014/main" id="{09F63BCF-C5AB-4618-AAD0-7EB8FD2F3E3D}"/>
                </a:ext>
              </a:extLst>
            </p:cNvPr>
            <p:cNvSpPr>
              <a:spLocks/>
            </p:cNvSpPr>
            <p:nvPr/>
          </p:nvSpPr>
          <p:spPr bwMode="auto">
            <a:xfrm>
              <a:off x="1943" y="986"/>
              <a:ext cx="614" cy="457"/>
            </a:xfrm>
            <a:custGeom>
              <a:avLst/>
              <a:gdLst>
                <a:gd name="T0" fmla="*/ 612 w 614"/>
                <a:gd name="T1" fmla="*/ 153 h 457"/>
                <a:gd name="T2" fmla="*/ 612 w 614"/>
                <a:gd name="T3" fmla="*/ 184 h 457"/>
                <a:gd name="T4" fmla="*/ 612 w 614"/>
                <a:gd name="T5" fmla="*/ 215 h 457"/>
                <a:gd name="T6" fmla="*/ 612 w 614"/>
                <a:gd name="T7" fmla="*/ 246 h 457"/>
                <a:gd name="T8" fmla="*/ 610 w 614"/>
                <a:gd name="T9" fmla="*/ 274 h 457"/>
                <a:gd name="T10" fmla="*/ 610 w 614"/>
                <a:gd name="T11" fmla="*/ 305 h 457"/>
                <a:gd name="T12" fmla="*/ 610 w 614"/>
                <a:gd name="T13" fmla="*/ 336 h 457"/>
                <a:gd name="T14" fmla="*/ 610 w 614"/>
                <a:gd name="T15" fmla="*/ 365 h 457"/>
                <a:gd name="T16" fmla="*/ 608 w 614"/>
                <a:gd name="T17" fmla="*/ 395 h 457"/>
                <a:gd name="T18" fmla="*/ 608 w 614"/>
                <a:gd name="T19" fmla="*/ 426 h 457"/>
                <a:gd name="T20" fmla="*/ 608 w 614"/>
                <a:gd name="T21" fmla="*/ 457 h 457"/>
                <a:gd name="T22" fmla="*/ 576 w 614"/>
                <a:gd name="T23" fmla="*/ 455 h 457"/>
                <a:gd name="T24" fmla="*/ 545 w 614"/>
                <a:gd name="T25" fmla="*/ 455 h 457"/>
                <a:gd name="T26" fmla="*/ 506 w 614"/>
                <a:gd name="T27" fmla="*/ 453 h 457"/>
                <a:gd name="T28" fmla="*/ 457 w 614"/>
                <a:gd name="T29" fmla="*/ 453 h 457"/>
                <a:gd name="T30" fmla="*/ 408 w 614"/>
                <a:gd name="T31" fmla="*/ 451 h 457"/>
                <a:gd name="T32" fmla="*/ 358 w 614"/>
                <a:gd name="T33" fmla="*/ 449 h 457"/>
                <a:gd name="T34" fmla="*/ 309 w 614"/>
                <a:gd name="T35" fmla="*/ 447 h 457"/>
                <a:gd name="T36" fmla="*/ 260 w 614"/>
                <a:gd name="T37" fmla="*/ 442 h 457"/>
                <a:gd name="T38" fmla="*/ 211 w 614"/>
                <a:gd name="T39" fmla="*/ 440 h 457"/>
                <a:gd name="T40" fmla="*/ 162 w 614"/>
                <a:gd name="T41" fmla="*/ 438 h 457"/>
                <a:gd name="T42" fmla="*/ 113 w 614"/>
                <a:gd name="T43" fmla="*/ 434 h 457"/>
                <a:gd name="T44" fmla="*/ 66 w 614"/>
                <a:gd name="T45" fmla="*/ 430 h 457"/>
                <a:gd name="T46" fmla="*/ 16 w 614"/>
                <a:gd name="T47" fmla="*/ 426 h 457"/>
                <a:gd name="T48" fmla="*/ 2 w 614"/>
                <a:gd name="T49" fmla="*/ 399 h 457"/>
                <a:gd name="T50" fmla="*/ 4 w 614"/>
                <a:gd name="T51" fmla="*/ 358 h 457"/>
                <a:gd name="T52" fmla="*/ 8 w 614"/>
                <a:gd name="T53" fmla="*/ 319 h 457"/>
                <a:gd name="T54" fmla="*/ 10 w 614"/>
                <a:gd name="T55" fmla="*/ 278 h 457"/>
                <a:gd name="T56" fmla="*/ 14 w 614"/>
                <a:gd name="T57" fmla="*/ 238 h 457"/>
                <a:gd name="T58" fmla="*/ 19 w 614"/>
                <a:gd name="T59" fmla="*/ 199 h 457"/>
                <a:gd name="T60" fmla="*/ 21 w 614"/>
                <a:gd name="T61" fmla="*/ 158 h 457"/>
                <a:gd name="T62" fmla="*/ 25 w 614"/>
                <a:gd name="T63" fmla="*/ 119 h 457"/>
                <a:gd name="T64" fmla="*/ 27 w 614"/>
                <a:gd name="T65" fmla="*/ 78 h 457"/>
                <a:gd name="T66" fmla="*/ 31 w 614"/>
                <a:gd name="T67" fmla="*/ 39 h 457"/>
                <a:gd name="T68" fmla="*/ 35 w 614"/>
                <a:gd name="T69" fmla="*/ 0 h 457"/>
                <a:gd name="T70" fmla="*/ 74 w 614"/>
                <a:gd name="T71" fmla="*/ 2 h 457"/>
                <a:gd name="T72" fmla="*/ 113 w 614"/>
                <a:gd name="T73" fmla="*/ 4 h 457"/>
                <a:gd name="T74" fmla="*/ 152 w 614"/>
                <a:gd name="T75" fmla="*/ 8 h 457"/>
                <a:gd name="T76" fmla="*/ 191 w 614"/>
                <a:gd name="T77" fmla="*/ 10 h 457"/>
                <a:gd name="T78" fmla="*/ 229 w 614"/>
                <a:gd name="T79" fmla="*/ 12 h 457"/>
                <a:gd name="T80" fmla="*/ 268 w 614"/>
                <a:gd name="T81" fmla="*/ 14 h 457"/>
                <a:gd name="T82" fmla="*/ 307 w 614"/>
                <a:gd name="T83" fmla="*/ 16 h 457"/>
                <a:gd name="T84" fmla="*/ 346 w 614"/>
                <a:gd name="T85" fmla="*/ 18 h 457"/>
                <a:gd name="T86" fmla="*/ 385 w 614"/>
                <a:gd name="T87" fmla="*/ 20 h 457"/>
                <a:gd name="T88" fmla="*/ 424 w 614"/>
                <a:gd name="T89" fmla="*/ 22 h 457"/>
                <a:gd name="T90" fmla="*/ 459 w 614"/>
                <a:gd name="T91" fmla="*/ 24 h 457"/>
                <a:gd name="T92" fmla="*/ 490 w 614"/>
                <a:gd name="T93" fmla="*/ 24 h 457"/>
                <a:gd name="T94" fmla="*/ 518 w 614"/>
                <a:gd name="T95" fmla="*/ 26 h 457"/>
                <a:gd name="T96" fmla="*/ 549 w 614"/>
                <a:gd name="T97" fmla="*/ 26 h 457"/>
                <a:gd name="T98" fmla="*/ 578 w 614"/>
                <a:gd name="T99" fmla="*/ 26 h 457"/>
                <a:gd name="T100" fmla="*/ 608 w 614"/>
                <a:gd name="T101" fmla="*/ 28 h 457"/>
                <a:gd name="T102" fmla="*/ 614 w 614"/>
                <a:gd name="T103" fmla="*/ 41 h 457"/>
                <a:gd name="T104" fmla="*/ 614 w 614"/>
                <a:gd name="T105" fmla="*/ 61 h 457"/>
                <a:gd name="T106" fmla="*/ 614 w 614"/>
                <a:gd name="T107" fmla="*/ 82 h 457"/>
                <a:gd name="T108" fmla="*/ 614 w 614"/>
                <a:gd name="T109" fmla="*/ 100 h 457"/>
                <a:gd name="T110" fmla="*/ 612 w 614"/>
                <a:gd name="T111" fmla="*/ 121 h 457"/>
                <a:gd name="T112" fmla="*/ 612 w 614"/>
                <a:gd name="T113" fmla="*/ 13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4" h="457">
                  <a:moveTo>
                    <a:pt x="612" y="135"/>
                  </a:moveTo>
                  <a:lnTo>
                    <a:pt x="612" y="145"/>
                  </a:lnTo>
                  <a:lnTo>
                    <a:pt x="612" y="153"/>
                  </a:lnTo>
                  <a:lnTo>
                    <a:pt x="612" y="164"/>
                  </a:lnTo>
                  <a:lnTo>
                    <a:pt x="612" y="174"/>
                  </a:lnTo>
                  <a:lnTo>
                    <a:pt x="612" y="184"/>
                  </a:lnTo>
                  <a:lnTo>
                    <a:pt x="612" y="194"/>
                  </a:lnTo>
                  <a:lnTo>
                    <a:pt x="612" y="205"/>
                  </a:lnTo>
                  <a:lnTo>
                    <a:pt x="612" y="215"/>
                  </a:lnTo>
                  <a:lnTo>
                    <a:pt x="612" y="225"/>
                  </a:lnTo>
                  <a:lnTo>
                    <a:pt x="612" y="235"/>
                  </a:lnTo>
                  <a:lnTo>
                    <a:pt x="612" y="246"/>
                  </a:lnTo>
                  <a:lnTo>
                    <a:pt x="610" y="254"/>
                  </a:lnTo>
                  <a:lnTo>
                    <a:pt x="610" y="264"/>
                  </a:lnTo>
                  <a:lnTo>
                    <a:pt x="610" y="274"/>
                  </a:lnTo>
                  <a:lnTo>
                    <a:pt x="610" y="285"/>
                  </a:lnTo>
                  <a:lnTo>
                    <a:pt x="610" y="295"/>
                  </a:lnTo>
                  <a:lnTo>
                    <a:pt x="610" y="305"/>
                  </a:lnTo>
                  <a:lnTo>
                    <a:pt x="610" y="315"/>
                  </a:lnTo>
                  <a:lnTo>
                    <a:pt x="610" y="326"/>
                  </a:lnTo>
                  <a:lnTo>
                    <a:pt x="610" y="336"/>
                  </a:lnTo>
                  <a:lnTo>
                    <a:pt x="610" y="346"/>
                  </a:lnTo>
                  <a:lnTo>
                    <a:pt x="610" y="354"/>
                  </a:lnTo>
                  <a:lnTo>
                    <a:pt x="610" y="365"/>
                  </a:lnTo>
                  <a:lnTo>
                    <a:pt x="610" y="375"/>
                  </a:lnTo>
                  <a:lnTo>
                    <a:pt x="610" y="385"/>
                  </a:lnTo>
                  <a:lnTo>
                    <a:pt x="608" y="395"/>
                  </a:lnTo>
                  <a:lnTo>
                    <a:pt x="608" y="406"/>
                  </a:lnTo>
                  <a:lnTo>
                    <a:pt x="608" y="416"/>
                  </a:lnTo>
                  <a:lnTo>
                    <a:pt x="608" y="426"/>
                  </a:lnTo>
                  <a:lnTo>
                    <a:pt x="608" y="436"/>
                  </a:lnTo>
                  <a:lnTo>
                    <a:pt x="608" y="447"/>
                  </a:lnTo>
                  <a:lnTo>
                    <a:pt x="608" y="457"/>
                  </a:lnTo>
                  <a:lnTo>
                    <a:pt x="598" y="457"/>
                  </a:lnTo>
                  <a:lnTo>
                    <a:pt x="588" y="455"/>
                  </a:lnTo>
                  <a:lnTo>
                    <a:pt x="576" y="455"/>
                  </a:lnTo>
                  <a:lnTo>
                    <a:pt x="565" y="455"/>
                  </a:lnTo>
                  <a:lnTo>
                    <a:pt x="555" y="455"/>
                  </a:lnTo>
                  <a:lnTo>
                    <a:pt x="545" y="455"/>
                  </a:lnTo>
                  <a:lnTo>
                    <a:pt x="533" y="455"/>
                  </a:lnTo>
                  <a:lnTo>
                    <a:pt x="522" y="455"/>
                  </a:lnTo>
                  <a:lnTo>
                    <a:pt x="506" y="453"/>
                  </a:lnTo>
                  <a:lnTo>
                    <a:pt x="490" y="453"/>
                  </a:lnTo>
                  <a:lnTo>
                    <a:pt x="473" y="453"/>
                  </a:lnTo>
                  <a:lnTo>
                    <a:pt x="457" y="453"/>
                  </a:lnTo>
                  <a:lnTo>
                    <a:pt x="440" y="451"/>
                  </a:lnTo>
                  <a:lnTo>
                    <a:pt x="424" y="451"/>
                  </a:lnTo>
                  <a:lnTo>
                    <a:pt x="408" y="451"/>
                  </a:lnTo>
                  <a:lnTo>
                    <a:pt x="391" y="449"/>
                  </a:lnTo>
                  <a:lnTo>
                    <a:pt x="375" y="449"/>
                  </a:lnTo>
                  <a:lnTo>
                    <a:pt x="358" y="449"/>
                  </a:lnTo>
                  <a:lnTo>
                    <a:pt x="342" y="447"/>
                  </a:lnTo>
                  <a:lnTo>
                    <a:pt x="326" y="447"/>
                  </a:lnTo>
                  <a:lnTo>
                    <a:pt x="309" y="447"/>
                  </a:lnTo>
                  <a:lnTo>
                    <a:pt x="293" y="444"/>
                  </a:lnTo>
                  <a:lnTo>
                    <a:pt x="277" y="444"/>
                  </a:lnTo>
                  <a:lnTo>
                    <a:pt x="260" y="442"/>
                  </a:lnTo>
                  <a:lnTo>
                    <a:pt x="244" y="442"/>
                  </a:lnTo>
                  <a:lnTo>
                    <a:pt x="227" y="442"/>
                  </a:lnTo>
                  <a:lnTo>
                    <a:pt x="211" y="440"/>
                  </a:lnTo>
                  <a:lnTo>
                    <a:pt x="195" y="440"/>
                  </a:lnTo>
                  <a:lnTo>
                    <a:pt x="178" y="438"/>
                  </a:lnTo>
                  <a:lnTo>
                    <a:pt x="162" y="438"/>
                  </a:lnTo>
                  <a:lnTo>
                    <a:pt x="145" y="436"/>
                  </a:lnTo>
                  <a:lnTo>
                    <a:pt x="129" y="436"/>
                  </a:lnTo>
                  <a:lnTo>
                    <a:pt x="113" y="434"/>
                  </a:lnTo>
                  <a:lnTo>
                    <a:pt x="96" y="432"/>
                  </a:lnTo>
                  <a:lnTo>
                    <a:pt x="80" y="432"/>
                  </a:lnTo>
                  <a:lnTo>
                    <a:pt x="66" y="430"/>
                  </a:lnTo>
                  <a:lnTo>
                    <a:pt x="49" y="430"/>
                  </a:lnTo>
                  <a:lnTo>
                    <a:pt x="33" y="428"/>
                  </a:lnTo>
                  <a:lnTo>
                    <a:pt x="16" y="426"/>
                  </a:lnTo>
                  <a:lnTo>
                    <a:pt x="0" y="426"/>
                  </a:lnTo>
                  <a:lnTo>
                    <a:pt x="0" y="412"/>
                  </a:lnTo>
                  <a:lnTo>
                    <a:pt x="2" y="399"/>
                  </a:lnTo>
                  <a:lnTo>
                    <a:pt x="2" y="385"/>
                  </a:lnTo>
                  <a:lnTo>
                    <a:pt x="4" y="373"/>
                  </a:lnTo>
                  <a:lnTo>
                    <a:pt x="4" y="358"/>
                  </a:lnTo>
                  <a:lnTo>
                    <a:pt x="6" y="346"/>
                  </a:lnTo>
                  <a:lnTo>
                    <a:pt x="6" y="332"/>
                  </a:lnTo>
                  <a:lnTo>
                    <a:pt x="8" y="319"/>
                  </a:lnTo>
                  <a:lnTo>
                    <a:pt x="8" y="305"/>
                  </a:lnTo>
                  <a:lnTo>
                    <a:pt x="10" y="291"/>
                  </a:lnTo>
                  <a:lnTo>
                    <a:pt x="10" y="278"/>
                  </a:lnTo>
                  <a:lnTo>
                    <a:pt x="12" y="264"/>
                  </a:lnTo>
                  <a:lnTo>
                    <a:pt x="14" y="252"/>
                  </a:lnTo>
                  <a:lnTo>
                    <a:pt x="14" y="238"/>
                  </a:lnTo>
                  <a:lnTo>
                    <a:pt x="16" y="225"/>
                  </a:lnTo>
                  <a:lnTo>
                    <a:pt x="16" y="211"/>
                  </a:lnTo>
                  <a:lnTo>
                    <a:pt x="19" y="199"/>
                  </a:lnTo>
                  <a:lnTo>
                    <a:pt x="19" y="184"/>
                  </a:lnTo>
                  <a:lnTo>
                    <a:pt x="21" y="172"/>
                  </a:lnTo>
                  <a:lnTo>
                    <a:pt x="21" y="158"/>
                  </a:lnTo>
                  <a:lnTo>
                    <a:pt x="23" y="145"/>
                  </a:lnTo>
                  <a:lnTo>
                    <a:pt x="23" y="131"/>
                  </a:lnTo>
                  <a:lnTo>
                    <a:pt x="25" y="119"/>
                  </a:lnTo>
                  <a:lnTo>
                    <a:pt x="25" y="104"/>
                  </a:lnTo>
                  <a:lnTo>
                    <a:pt x="27" y="92"/>
                  </a:lnTo>
                  <a:lnTo>
                    <a:pt x="27" y="78"/>
                  </a:lnTo>
                  <a:lnTo>
                    <a:pt x="29" y="65"/>
                  </a:lnTo>
                  <a:lnTo>
                    <a:pt x="31" y="51"/>
                  </a:lnTo>
                  <a:lnTo>
                    <a:pt x="31" y="39"/>
                  </a:lnTo>
                  <a:lnTo>
                    <a:pt x="33" y="24"/>
                  </a:lnTo>
                  <a:lnTo>
                    <a:pt x="33" y="12"/>
                  </a:lnTo>
                  <a:lnTo>
                    <a:pt x="35" y="0"/>
                  </a:lnTo>
                  <a:lnTo>
                    <a:pt x="47" y="0"/>
                  </a:lnTo>
                  <a:lnTo>
                    <a:pt x="59" y="2"/>
                  </a:lnTo>
                  <a:lnTo>
                    <a:pt x="74" y="2"/>
                  </a:lnTo>
                  <a:lnTo>
                    <a:pt x="86" y="4"/>
                  </a:lnTo>
                  <a:lnTo>
                    <a:pt x="98" y="4"/>
                  </a:lnTo>
                  <a:lnTo>
                    <a:pt x="113" y="4"/>
                  </a:lnTo>
                  <a:lnTo>
                    <a:pt x="125" y="6"/>
                  </a:lnTo>
                  <a:lnTo>
                    <a:pt x="137" y="6"/>
                  </a:lnTo>
                  <a:lnTo>
                    <a:pt x="152" y="8"/>
                  </a:lnTo>
                  <a:lnTo>
                    <a:pt x="164" y="8"/>
                  </a:lnTo>
                  <a:lnTo>
                    <a:pt x="176" y="10"/>
                  </a:lnTo>
                  <a:lnTo>
                    <a:pt x="191" y="10"/>
                  </a:lnTo>
                  <a:lnTo>
                    <a:pt x="203" y="12"/>
                  </a:lnTo>
                  <a:lnTo>
                    <a:pt x="215" y="12"/>
                  </a:lnTo>
                  <a:lnTo>
                    <a:pt x="229" y="12"/>
                  </a:lnTo>
                  <a:lnTo>
                    <a:pt x="242" y="14"/>
                  </a:lnTo>
                  <a:lnTo>
                    <a:pt x="254" y="14"/>
                  </a:lnTo>
                  <a:lnTo>
                    <a:pt x="268" y="14"/>
                  </a:lnTo>
                  <a:lnTo>
                    <a:pt x="281" y="16"/>
                  </a:lnTo>
                  <a:lnTo>
                    <a:pt x="293" y="16"/>
                  </a:lnTo>
                  <a:lnTo>
                    <a:pt x="307" y="16"/>
                  </a:lnTo>
                  <a:lnTo>
                    <a:pt x="320" y="18"/>
                  </a:lnTo>
                  <a:lnTo>
                    <a:pt x="332" y="18"/>
                  </a:lnTo>
                  <a:lnTo>
                    <a:pt x="346" y="18"/>
                  </a:lnTo>
                  <a:lnTo>
                    <a:pt x="358" y="20"/>
                  </a:lnTo>
                  <a:lnTo>
                    <a:pt x="371" y="20"/>
                  </a:lnTo>
                  <a:lnTo>
                    <a:pt x="385" y="20"/>
                  </a:lnTo>
                  <a:lnTo>
                    <a:pt x="397" y="22"/>
                  </a:lnTo>
                  <a:lnTo>
                    <a:pt x="412" y="22"/>
                  </a:lnTo>
                  <a:lnTo>
                    <a:pt x="424" y="22"/>
                  </a:lnTo>
                  <a:lnTo>
                    <a:pt x="436" y="22"/>
                  </a:lnTo>
                  <a:lnTo>
                    <a:pt x="451" y="24"/>
                  </a:lnTo>
                  <a:lnTo>
                    <a:pt x="459" y="24"/>
                  </a:lnTo>
                  <a:lnTo>
                    <a:pt x="469" y="24"/>
                  </a:lnTo>
                  <a:lnTo>
                    <a:pt x="479" y="24"/>
                  </a:lnTo>
                  <a:lnTo>
                    <a:pt x="490" y="24"/>
                  </a:lnTo>
                  <a:lnTo>
                    <a:pt x="500" y="24"/>
                  </a:lnTo>
                  <a:lnTo>
                    <a:pt x="508" y="24"/>
                  </a:lnTo>
                  <a:lnTo>
                    <a:pt x="518" y="26"/>
                  </a:lnTo>
                  <a:lnTo>
                    <a:pt x="528" y="26"/>
                  </a:lnTo>
                  <a:lnTo>
                    <a:pt x="539" y="26"/>
                  </a:lnTo>
                  <a:lnTo>
                    <a:pt x="549" y="26"/>
                  </a:lnTo>
                  <a:lnTo>
                    <a:pt x="557" y="26"/>
                  </a:lnTo>
                  <a:lnTo>
                    <a:pt x="567" y="26"/>
                  </a:lnTo>
                  <a:lnTo>
                    <a:pt x="578" y="26"/>
                  </a:lnTo>
                  <a:lnTo>
                    <a:pt x="588" y="26"/>
                  </a:lnTo>
                  <a:lnTo>
                    <a:pt x="598" y="28"/>
                  </a:lnTo>
                  <a:lnTo>
                    <a:pt x="608" y="28"/>
                  </a:lnTo>
                  <a:lnTo>
                    <a:pt x="614" y="28"/>
                  </a:lnTo>
                  <a:lnTo>
                    <a:pt x="614" y="35"/>
                  </a:lnTo>
                  <a:lnTo>
                    <a:pt x="614" y="41"/>
                  </a:lnTo>
                  <a:lnTo>
                    <a:pt x="614" y="47"/>
                  </a:lnTo>
                  <a:lnTo>
                    <a:pt x="614" y="55"/>
                  </a:lnTo>
                  <a:lnTo>
                    <a:pt x="614" y="61"/>
                  </a:lnTo>
                  <a:lnTo>
                    <a:pt x="614" y="67"/>
                  </a:lnTo>
                  <a:lnTo>
                    <a:pt x="614" y="74"/>
                  </a:lnTo>
                  <a:lnTo>
                    <a:pt x="614" y="82"/>
                  </a:lnTo>
                  <a:lnTo>
                    <a:pt x="614" y="88"/>
                  </a:lnTo>
                  <a:lnTo>
                    <a:pt x="614" y="94"/>
                  </a:lnTo>
                  <a:lnTo>
                    <a:pt x="614" y="100"/>
                  </a:lnTo>
                  <a:lnTo>
                    <a:pt x="614" y="108"/>
                  </a:lnTo>
                  <a:lnTo>
                    <a:pt x="614" y="115"/>
                  </a:lnTo>
                  <a:lnTo>
                    <a:pt x="612" y="121"/>
                  </a:lnTo>
                  <a:lnTo>
                    <a:pt x="612" y="127"/>
                  </a:lnTo>
                  <a:lnTo>
                    <a:pt x="612" y="135"/>
                  </a:lnTo>
                  <a:lnTo>
                    <a:pt x="612" y="135"/>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CO</a:t>
              </a:r>
            </a:p>
          </p:txBody>
        </p:sp>
        <p:sp>
          <p:nvSpPr>
            <p:cNvPr id="50" name="Freeform 51">
              <a:extLst>
                <a:ext uri="{FF2B5EF4-FFF2-40B4-BE49-F238E27FC236}">
                  <a16:creationId xmlns:a16="http://schemas.microsoft.com/office/drawing/2014/main" id="{BD779F23-36C3-4D16-95E0-EEF6CCFC0D17}"/>
                </a:ext>
              </a:extLst>
            </p:cNvPr>
            <p:cNvSpPr>
              <a:spLocks noEditPoints="1"/>
            </p:cNvSpPr>
            <p:nvPr/>
          </p:nvSpPr>
          <p:spPr bwMode="auto">
            <a:xfrm>
              <a:off x="711" y="693"/>
              <a:ext cx="760" cy="1125"/>
            </a:xfrm>
            <a:custGeom>
              <a:avLst/>
              <a:gdLst>
                <a:gd name="T0" fmla="*/ 350 w 760"/>
                <a:gd name="T1" fmla="*/ 1061 h 1125"/>
                <a:gd name="T2" fmla="*/ 260 w 760"/>
                <a:gd name="T3" fmla="*/ 998 h 1125"/>
                <a:gd name="T4" fmla="*/ 359 w 760"/>
                <a:gd name="T5" fmla="*/ 1004 h 1125"/>
                <a:gd name="T6" fmla="*/ 223 w 760"/>
                <a:gd name="T7" fmla="*/ 908 h 1125"/>
                <a:gd name="T8" fmla="*/ 234 w 760"/>
                <a:gd name="T9" fmla="*/ 918 h 1125"/>
                <a:gd name="T10" fmla="*/ 201 w 760"/>
                <a:gd name="T11" fmla="*/ 903 h 1125"/>
                <a:gd name="T12" fmla="*/ 242 w 760"/>
                <a:gd name="T13" fmla="*/ 906 h 1125"/>
                <a:gd name="T14" fmla="*/ 756 w 760"/>
                <a:gd name="T15" fmla="*/ 955 h 1125"/>
                <a:gd name="T16" fmla="*/ 741 w 760"/>
                <a:gd name="T17" fmla="*/ 934 h 1125"/>
                <a:gd name="T18" fmla="*/ 725 w 760"/>
                <a:gd name="T19" fmla="*/ 895 h 1125"/>
                <a:gd name="T20" fmla="*/ 518 w 760"/>
                <a:gd name="T21" fmla="*/ 617 h 1125"/>
                <a:gd name="T22" fmla="*/ 354 w 760"/>
                <a:gd name="T23" fmla="*/ 260 h 1125"/>
                <a:gd name="T24" fmla="*/ 178 w 760"/>
                <a:gd name="T25" fmla="*/ 28 h 1125"/>
                <a:gd name="T26" fmla="*/ 49 w 760"/>
                <a:gd name="T27" fmla="*/ 35 h 1125"/>
                <a:gd name="T28" fmla="*/ 37 w 760"/>
                <a:gd name="T29" fmla="*/ 90 h 1125"/>
                <a:gd name="T30" fmla="*/ 33 w 760"/>
                <a:gd name="T31" fmla="*/ 125 h 1125"/>
                <a:gd name="T32" fmla="*/ 12 w 760"/>
                <a:gd name="T33" fmla="*/ 139 h 1125"/>
                <a:gd name="T34" fmla="*/ 2 w 760"/>
                <a:gd name="T35" fmla="*/ 180 h 1125"/>
                <a:gd name="T36" fmla="*/ 33 w 760"/>
                <a:gd name="T37" fmla="*/ 246 h 1125"/>
                <a:gd name="T38" fmla="*/ 27 w 760"/>
                <a:gd name="T39" fmla="*/ 311 h 1125"/>
                <a:gd name="T40" fmla="*/ 57 w 760"/>
                <a:gd name="T41" fmla="*/ 387 h 1125"/>
                <a:gd name="T42" fmla="*/ 72 w 760"/>
                <a:gd name="T43" fmla="*/ 428 h 1125"/>
                <a:gd name="T44" fmla="*/ 66 w 760"/>
                <a:gd name="T45" fmla="*/ 434 h 1125"/>
                <a:gd name="T46" fmla="*/ 84 w 760"/>
                <a:gd name="T47" fmla="*/ 453 h 1125"/>
                <a:gd name="T48" fmla="*/ 100 w 760"/>
                <a:gd name="T49" fmla="*/ 455 h 1125"/>
                <a:gd name="T50" fmla="*/ 125 w 760"/>
                <a:gd name="T51" fmla="*/ 444 h 1125"/>
                <a:gd name="T52" fmla="*/ 152 w 760"/>
                <a:gd name="T53" fmla="*/ 451 h 1125"/>
                <a:gd name="T54" fmla="*/ 166 w 760"/>
                <a:gd name="T55" fmla="*/ 453 h 1125"/>
                <a:gd name="T56" fmla="*/ 178 w 760"/>
                <a:gd name="T57" fmla="*/ 451 h 1125"/>
                <a:gd name="T58" fmla="*/ 178 w 760"/>
                <a:gd name="T59" fmla="*/ 453 h 1125"/>
                <a:gd name="T60" fmla="*/ 164 w 760"/>
                <a:gd name="T61" fmla="*/ 457 h 1125"/>
                <a:gd name="T62" fmla="*/ 109 w 760"/>
                <a:gd name="T63" fmla="*/ 455 h 1125"/>
                <a:gd name="T64" fmla="*/ 123 w 760"/>
                <a:gd name="T65" fmla="*/ 490 h 1125"/>
                <a:gd name="T66" fmla="*/ 121 w 760"/>
                <a:gd name="T67" fmla="*/ 506 h 1125"/>
                <a:gd name="T68" fmla="*/ 105 w 760"/>
                <a:gd name="T69" fmla="*/ 492 h 1125"/>
                <a:gd name="T70" fmla="*/ 94 w 760"/>
                <a:gd name="T71" fmla="*/ 473 h 1125"/>
                <a:gd name="T72" fmla="*/ 94 w 760"/>
                <a:gd name="T73" fmla="*/ 528 h 1125"/>
                <a:gd name="T74" fmla="*/ 133 w 760"/>
                <a:gd name="T75" fmla="*/ 571 h 1125"/>
                <a:gd name="T76" fmla="*/ 125 w 760"/>
                <a:gd name="T77" fmla="*/ 604 h 1125"/>
                <a:gd name="T78" fmla="*/ 119 w 760"/>
                <a:gd name="T79" fmla="*/ 635 h 1125"/>
                <a:gd name="T80" fmla="*/ 143 w 760"/>
                <a:gd name="T81" fmla="*/ 676 h 1125"/>
                <a:gd name="T82" fmla="*/ 172 w 760"/>
                <a:gd name="T83" fmla="*/ 733 h 1125"/>
                <a:gd name="T84" fmla="*/ 182 w 760"/>
                <a:gd name="T85" fmla="*/ 768 h 1125"/>
                <a:gd name="T86" fmla="*/ 197 w 760"/>
                <a:gd name="T87" fmla="*/ 809 h 1125"/>
                <a:gd name="T88" fmla="*/ 195 w 760"/>
                <a:gd name="T89" fmla="*/ 844 h 1125"/>
                <a:gd name="T90" fmla="*/ 266 w 760"/>
                <a:gd name="T91" fmla="*/ 875 h 1125"/>
                <a:gd name="T92" fmla="*/ 305 w 760"/>
                <a:gd name="T93" fmla="*/ 899 h 1125"/>
                <a:gd name="T94" fmla="*/ 332 w 760"/>
                <a:gd name="T95" fmla="*/ 924 h 1125"/>
                <a:gd name="T96" fmla="*/ 373 w 760"/>
                <a:gd name="T97" fmla="*/ 959 h 1125"/>
                <a:gd name="T98" fmla="*/ 383 w 760"/>
                <a:gd name="T99" fmla="*/ 965 h 1125"/>
                <a:gd name="T100" fmla="*/ 445 w 760"/>
                <a:gd name="T101" fmla="*/ 1020 h 1125"/>
                <a:gd name="T102" fmla="*/ 459 w 760"/>
                <a:gd name="T103" fmla="*/ 1092 h 1125"/>
                <a:gd name="T104" fmla="*/ 459 w 760"/>
                <a:gd name="T105" fmla="*/ 1094 h 1125"/>
                <a:gd name="T106" fmla="*/ 533 w 760"/>
                <a:gd name="T107" fmla="*/ 1117 h 1125"/>
                <a:gd name="T108" fmla="*/ 674 w 760"/>
                <a:gd name="T109" fmla="*/ 1123 h 1125"/>
                <a:gd name="T110" fmla="*/ 711 w 760"/>
                <a:gd name="T111" fmla="*/ 1098 h 1125"/>
                <a:gd name="T112" fmla="*/ 694 w 760"/>
                <a:gd name="T113" fmla="*/ 1049 h 1125"/>
                <a:gd name="T114" fmla="*/ 719 w 760"/>
                <a:gd name="T115" fmla="*/ 1018 h 1125"/>
                <a:gd name="T116" fmla="*/ 725 w 760"/>
                <a:gd name="T117" fmla="*/ 990 h 1125"/>
                <a:gd name="T118" fmla="*/ 53 w 760"/>
                <a:gd name="T119" fmla="*/ 471 h 1125"/>
                <a:gd name="T120" fmla="*/ 109 w 760"/>
                <a:gd name="T121" fmla="*/ 469 h 1125"/>
                <a:gd name="T122" fmla="*/ 289 w 760"/>
                <a:gd name="T123" fmla="*/ 922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0" h="1125">
                  <a:moveTo>
                    <a:pt x="354" y="1057"/>
                  </a:moveTo>
                  <a:lnTo>
                    <a:pt x="352" y="1053"/>
                  </a:lnTo>
                  <a:lnTo>
                    <a:pt x="348" y="1049"/>
                  </a:lnTo>
                  <a:lnTo>
                    <a:pt x="346" y="1047"/>
                  </a:lnTo>
                  <a:lnTo>
                    <a:pt x="346" y="1043"/>
                  </a:lnTo>
                  <a:lnTo>
                    <a:pt x="346" y="1043"/>
                  </a:lnTo>
                  <a:lnTo>
                    <a:pt x="346" y="1041"/>
                  </a:lnTo>
                  <a:lnTo>
                    <a:pt x="344" y="1041"/>
                  </a:lnTo>
                  <a:lnTo>
                    <a:pt x="344" y="1039"/>
                  </a:lnTo>
                  <a:lnTo>
                    <a:pt x="344" y="1039"/>
                  </a:lnTo>
                  <a:lnTo>
                    <a:pt x="344" y="1037"/>
                  </a:lnTo>
                  <a:lnTo>
                    <a:pt x="342" y="1037"/>
                  </a:lnTo>
                  <a:lnTo>
                    <a:pt x="342" y="1037"/>
                  </a:lnTo>
                  <a:lnTo>
                    <a:pt x="340" y="1039"/>
                  </a:lnTo>
                  <a:lnTo>
                    <a:pt x="342" y="1043"/>
                  </a:lnTo>
                  <a:lnTo>
                    <a:pt x="344" y="1045"/>
                  </a:lnTo>
                  <a:lnTo>
                    <a:pt x="344" y="1049"/>
                  </a:lnTo>
                  <a:lnTo>
                    <a:pt x="346" y="1055"/>
                  </a:lnTo>
                  <a:lnTo>
                    <a:pt x="348" y="1059"/>
                  </a:lnTo>
                  <a:lnTo>
                    <a:pt x="350" y="1061"/>
                  </a:lnTo>
                  <a:lnTo>
                    <a:pt x="352" y="1061"/>
                  </a:lnTo>
                  <a:lnTo>
                    <a:pt x="352" y="1063"/>
                  </a:lnTo>
                  <a:lnTo>
                    <a:pt x="354" y="1063"/>
                  </a:lnTo>
                  <a:lnTo>
                    <a:pt x="354" y="1063"/>
                  </a:lnTo>
                  <a:lnTo>
                    <a:pt x="354" y="1063"/>
                  </a:lnTo>
                  <a:lnTo>
                    <a:pt x="356" y="1063"/>
                  </a:lnTo>
                  <a:lnTo>
                    <a:pt x="359" y="1063"/>
                  </a:lnTo>
                  <a:lnTo>
                    <a:pt x="359" y="1063"/>
                  </a:lnTo>
                  <a:lnTo>
                    <a:pt x="361" y="1063"/>
                  </a:lnTo>
                  <a:lnTo>
                    <a:pt x="356" y="1059"/>
                  </a:lnTo>
                  <a:lnTo>
                    <a:pt x="354" y="1057"/>
                  </a:lnTo>
                  <a:close/>
                  <a:moveTo>
                    <a:pt x="268" y="1000"/>
                  </a:moveTo>
                  <a:lnTo>
                    <a:pt x="264" y="998"/>
                  </a:lnTo>
                  <a:lnTo>
                    <a:pt x="264" y="998"/>
                  </a:lnTo>
                  <a:lnTo>
                    <a:pt x="264" y="996"/>
                  </a:lnTo>
                  <a:lnTo>
                    <a:pt x="262" y="996"/>
                  </a:lnTo>
                  <a:lnTo>
                    <a:pt x="262" y="996"/>
                  </a:lnTo>
                  <a:lnTo>
                    <a:pt x="260" y="996"/>
                  </a:lnTo>
                  <a:lnTo>
                    <a:pt x="258" y="996"/>
                  </a:lnTo>
                  <a:lnTo>
                    <a:pt x="260" y="998"/>
                  </a:lnTo>
                  <a:lnTo>
                    <a:pt x="262" y="1002"/>
                  </a:lnTo>
                  <a:lnTo>
                    <a:pt x="264" y="1004"/>
                  </a:lnTo>
                  <a:lnTo>
                    <a:pt x="266" y="1004"/>
                  </a:lnTo>
                  <a:lnTo>
                    <a:pt x="270" y="1004"/>
                  </a:lnTo>
                  <a:lnTo>
                    <a:pt x="270" y="1002"/>
                  </a:lnTo>
                  <a:lnTo>
                    <a:pt x="268" y="1000"/>
                  </a:lnTo>
                  <a:close/>
                  <a:moveTo>
                    <a:pt x="369" y="1000"/>
                  </a:moveTo>
                  <a:lnTo>
                    <a:pt x="361" y="996"/>
                  </a:lnTo>
                  <a:lnTo>
                    <a:pt x="361" y="996"/>
                  </a:lnTo>
                  <a:lnTo>
                    <a:pt x="354" y="992"/>
                  </a:lnTo>
                  <a:lnTo>
                    <a:pt x="352" y="990"/>
                  </a:lnTo>
                  <a:lnTo>
                    <a:pt x="350" y="990"/>
                  </a:lnTo>
                  <a:lnTo>
                    <a:pt x="350" y="992"/>
                  </a:lnTo>
                  <a:lnTo>
                    <a:pt x="350" y="994"/>
                  </a:lnTo>
                  <a:lnTo>
                    <a:pt x="352" y="994"/>
                  </a:lnTo>
                  <a:lnTo>
                    <a:pt x="354" y="996"/>
                  </a:lnTo>
                  <a:lnTo>
                    <a:pt x="356" y="996"/>
                  </a:lnTo>
                  <a:lnTo>
                    <a:pt x="359" y="998"/>
                  </a:lnTo>
                  <a:lnTo>
                    <a:pt x="359" y="1000"/>
                  </a:lnTo>
                  <a:lnTo>
                    <a:pt x="359" y="1004"/>
                  </a:lnTo>
                  <a:lnTo>
                    <a:pt x="359" y="1006"/>
                  </a:lnTo>
                  <a:lnTo>
                    <a:pt x="359" y="1008"/>
                  </a:lnTo>
                  <a:lnTo>
                    <a:pt x="361" y="1010"/>
                  </a:lnTo>
                  <a:lnTo>
                    <a:pt x="363" y="1010"/>
                  </a:lnTo>
                  <a:lnTo>
                    <a:pt x="363" y="1010"/>
                  </a:lnTo>
                  <a:lnTo>
                    <a:pt x="365" y="1010"/>
                  </a:lnTo>
                  <a:lnTo>
                    <a:pt x="367" y="1010"/>
                  </a:lnTo>
                  <a:lnTo>
                    <a:pt x="367" y="1010"/>
                  </a:lnTo>
                  <a:lnTo>
                    <a:pt x="369" y="1012"/>
                  </a:lnTo>
                  <a:lnTo>
                    <a:pt x="371" y="1012"/>
                  </a:lnTo>
                  <a:lnTo>
                    <a:pt x="373" y="1012"/>
                  </a:lnTo>
                  <a:lnTo>
                    <a:pt x="373" y="1010"/>
                  </a:lnTo>
                  <a:lnTo>
                    <a:pt x="369" y="1002"/>
                  </a:lnTo>
                  <a:lnTo>
                    <a:pt x="369" y="1000"/>
                  </a:lnTo>
                  <a:close/>
                  <a:moveTo>
                    <a:pt x="232" y="912"/>
                  </a:moveTo>
                  <a:lnTo>
                    <a:pt x="232" y="910"/>
                  </a:lnTo>
                  <a:lnTo>
                    <a:pt x="232" y="908"/>
                  </a:lnTo>
                  <a:lnTo>
                    <a:pt x="229" y="908"/>
                  </a:lnTo>
                  <a:lnTo>
                    <a:pt x="229" y="908"/>
                  </a:lnTo>
                  <a:lnTo>
                    <a:pt x="223" y="908"/>
                  </a:lnTo>
                  <a:lnTo>
                    <a:pt x="221" y="908"/>
                  </a:lnTo>
                  <a:lnTo>
                    <a:pt x="221" y="908"/>
                  </a:lnTo>
                  <a:lnTo>
                    <a:pt x="219" y="908"/>
                  </a:lnTo>
                  <a:lnTo>
                    <a:pt x="217" y="908"/>
                  </a:lnTo>
                  <a:lnTo>
                    <a:pt x="215" y="906"/>
                  </a:lnTo>
                  <a:lnTo>
                    <a:pt x="213" y="908"/>
                  </a:lnTo>
                  <a:lnTo>
                    <a:pt x="213" y="910"/>
                  </a:lnTo>
                  <a:lnTo>
                    <a:pt x="215" y="912"/>
                  </a:lnTo>
                  <a:lnTo>
                    <a:pt x="217" y="914"/>
                  </a:lnTo>
                  <a:lnTo>
                    <a:pt x="217" y="916"/>
                  </a:lnTo>
                  <a:lnTo>
                    <a:pt x="217" y="918"/>
                  </a:lnTo>
                  <a:lnTo>
                    <a:pt x="219" y="920"/>
                  </a:lnTo>
                  <a:lnTo>
                    <a:pt x="221" y="920"/>
                  </a:lnTo>
                  <a:lnTo>
                    <a:pt x="223" y="920"/>
                  </a:lnTo>
                  <a:lnTo>
                    <a:pt x="223" y="920"/>
                  </a:lnTo>
                  <a:lnTo>
                    <a:pt x="225" y="920"/>
                  </a:lnTo>
                  <a:lnTo>
                    <a:pt x="225" y="920"/>
                  </a:lnTo>
                  <a:lnTo>
                    <a:pt x="227" y="920"/>
                  </a:lnTo>
                  <a:lnTo>
                    <a:pt x="227" y="920"/>
                  </a:lnTo>
                  <a:lnTo>
                    <a:pt x="234" y="918"/>
                  </a:lnTo>
                  <a:lnTo>
                    <a:pt x="236" y="918"/>
                  </a:lnTo>
                  <a:lnTo>
                    <a:pt x="236" y="916"/>
                  </a:lnTo>
                  <a:lnTo>
                    <a:pt x="236" y="914"/>
                  </a:lnTo>
                  <a:lnTo>
                    <a:pt x="234" y="914"/>
                  </a:lnTo>
                  <a:lnTo>
                    <a:pt x="232" y="912"/>
                  </a:lnTo>
                  <a:close/>
                  <a:moveTo>
                    <a:pt x="207" y="903"/>
                  </a:moveTo>
                  <a:lnTo>
                    <a:pt x="207" y="901"/>
                  </a:lnTo>
                  <a:lnTo>
                    <a:pt x="207" y="901"/>
                  </a:lnTo>
                  <a:lnTo>
                    <a:pt x="205" y="901"/>
                  </a:lnTo>
                  <a:lnTo>
                    <a:pt x="205" y="899"/>
                  </a:lnTo>
                  <a:lnTo>
                    <a:pt x="205" y="899"/>
                  </a:lnTo>
                  <a:lnTo>
                    <a:pt x="203" y="897"/>
                  </a:lnTo>
                  <a:lnTo>
                    <a:pt x="203" y="899"/>
                  </a:lnTo>
                  <a:lnTo>
                    <a:pt x="201" y="899"/>
                  </a:lnTo>
                  <a:lnTo>
                    <a:pt x="199" y="899"/>
                  </a:lnTo>
                  <a:lnTo>
                    <a:pt x="197" y="901"/>
                  </a:lnTo>
                  <a:lnTo>
                    <a:pt x="197" y="901"/>
                  </a:lnTo>
                  <a:lnTo>
                    <a:pt x="197" y="901"/>
                  </a:lnTo>
                  <a:lnTo>
                    <a:pt x="199" y="901"/>
                  </a:lnTo>
                  <a:lnTo>
                    <a:pt x="201" y="903"/>
                  </a:lnTo>
                  <a:lnTo>
                    <a:pt x="203" y="903"/>
                  </a:lnTo>
                  <a:lnTo>
                    <a:pt x="209" y="906"/>
                  </a:lnTo>
                  <a:lnTo>
                    <a:pt x="209" y="903"/>
                  </a:lnTo>
                  <a:lnTo>
                    <a:pt x="207" y="903"/>
                  </a:lnTo>
                  <a:close/>
                  <a:moveTo>
                    <a:pt x="275" y="914"/>
                  </a:moveTo>
                  <a:lnTo>
                    <a:pt x="275" y="914"/>
                  </a:lnTo>
                  <a:lnTo>
                    <a:pt x="272" y="912"/>
                  </a:lnTo>
                  <a:lnTo>
                    <a:pt x="270" y="914"/>
                  </a:lnTo>
                  <a:lnTo>
                    <a:pt x="266" y="916"/>
                  </a:lnTo>
                  <a:lnTo>
                    <a:pt x="266" y="916"/>
                  </a:lnTo>
                  <a:lnTo>
                    <a:pt x="266" y="916"/>
                  </a:lnTo>
                  <a:lnTo>
                    <a:pt x="258" y="912"/>
                  </a:lnTo>
                  <a:lnTo>
                    <a:pt x="256" y="910"/>
                  </a:lnTo>
                  <a:lnTo>
                    <a:pt x="252" y="910"/>
                  </a:lnTo>
                  <a:lnTo>
                    <a:pt x="252" y="910"/>
                  </a:lnTo>
                  <a:lnTo>
                    <a:pt x="248" y="906"/>
                  </a:lnTo>
                  <a:lnTo>
                    <a:pt x="244" y="906"/>
                  </a:lnTo>
                  <a:lnTo>
                    <a:pt x="244" y="906"/>
                  </a:lnTo>
                  <a:lnTo>
                    <a:pt x="244" y="906"/>
                  </a:lnTo>
                  <a:lnTo>
                    <a:pt x="242" y="906"/>
                  </a:lnTo>
                  <a:lnTo>
                    <a:pt x="242" y="908"/>
                  </a:lnTo>
                  <a:lnTo>
                    <a:pt x="242" y="908"/>
                  </a:lnTo>
                  <a:lnTo>
                    <a:pt x="244" y="908"/>
                  </a:lnTo>
                  <a:lnTo>
                    <a:pt x="244" y="910"/>
                  </a:lnTo>
                  <a:lnTo>
                    <a:pt x="246" y="910"/>
                  </a:lnTo>
                  <a:lnTo>
                    <a:pt x="246" y="912"/>
                  </a:lnTo>
                  <a:lnTo>
                    <a:pt x="244" y="914"/>
                  </a:lnTo>
                  <a:lnTo>
                    <a:pt x="246" y="916"/>
                  </a:lnTo>
                  <a:lnTo>
                    <a:pt x="250" y="918"/>
                  </a:lnTo>
                  <a:lnTo>
                    <a:pt x="252" y="920"/>
                  </a:lnTo>
                  <a:lnTo>
                    <a:pt x="272" y="920"/>
                  </a:lnTo>
                  <a:lnTo>
                    <a:pt x="275" y="918"/>
                  </a:lnTo>
                  <a:lnTo>
                    <a:pt x="277" y="918"/>
                  </a:lnTo>
                  <a:lnTo>
                    <a:pt x="277" y="916"/>
                  </a:lnTo>
                  <a:lnTo>
                    <a:pt x="277" y="916"/>
                  </a:lnTo>
                  <a:lnTo>
                    <a:pt x="275" y="914"/>
                  </a:lnTo>
                  <a:close/>
                  <a:moveTo>
                    <a:pt x="760" y="959"/>
                  </a:moveTo>
                  <a:lnTo>
                    <a:pt x="760" y="959"/>
                  </a:lnTo>
                  <a:lnTo>
                    <a:pt x="758" y="957"/>
                  </a:lnTo>
                  <a:lnTo>
                    <a:pt x="756" y="955"/>
                  </a:lnTo>
                  <a:lnTo>
                    <a:pt x="756" y="953"/>
                  </a:lnTo>
                  <a:lnTo>
                    <a:pt x="754" y="953"/>
                  </a:lnTo>
                  <a:lnTo>
                    <a:pt x="748" y="947"/>
                  </a:lnTo>
                  <a:lnTo>
                    <a:pt x="746" y="944"/>
                  </a:lnTo>
                  <a:lnTo>
                    <a:pt x="746" y="944"/>
                  </a:lnTo>
                  <a:lnTo>
                    <a:pt x="744" y="942"/>
                  </a:lnTo>
                  <a:lnTo>
                    <a:pt x="744" y="942"/>
                  </a:lnTo>
                  <a:lnTo>
                    <a:pt x="744" y="942"/>
                  </a:lnTo>
                  <a:lnTo>
                    <a:pt x="744" y="940"/>
                  </a:lnTo>
                  <a:lnTo>
                    <a:pt x="744" y="940"/>
                  </a:lnTo>
                  <a:lnTo>
                    <a:pt x="741" y="940"/>
                  </a:lnTo>
                  <a:lnTo>
                    <a:pt x="741" y="940"/>
                  </a:lnTo>
                  <a:lnTo>
                    <a:pt x="741" y="940"/>
                  </a:lnTo>
                  <a:lnTo>
                    <a:pt x="739" y="940"/>
                  </a:lnTo>
                  <a:lnTo>
                    <a:pt x="739" y="938"/>
                  </a:lnTo>
                  <a:lnTo>
                    <a:pt x="739" y="938"/>
                  </a:lnTo>
                  <a:lnTo>
                    <a:pt x="739" y="936"/>
                  </a:lnTo>
                  <a:lnTo>
                    <a:pt x="739" y="936"/>
                  </a:lnTo>
                  <a:lnTo>
                    <a:pt x="739" y="934"/>
                  </a:lnTo>
                  <a:lnTo>
                    <a:pt x="741" y="934"/>
                  </a:lnTo>
                  <a:lnTo>
                    <a:pt x="739" y="932"/>
                  </a:lnTo>
                  <a:lnTo>
                    <a:pt x="739" y="932"/>
                  </a:lnTo>
                  <a:lnTo>
                    <a:pt x="739" y="930"/>
                  </a:lnTo>
                  <a:lnTo>
                    <a:pt x="739" y="928"/>
                  </a:lnTo>
                  <a:lnTo>
                    <a:pt x="737" y="928"/>
                  </a:lnTo>
                  <a:lnTo>
                    <a:pt x="737" y="926"/>
                  </a:lnTo>
                  <a:lnTo>
                    <a:pt x="737" y="926"/>
                  </a:lnTo>
                  <a:lnTo>
                    <a:pt x="737" y="922"/>
                  </a:lnTo>
                  <a:lnTo>
                    <a:pt x="737" y="922"/>
                  </a:lnTo>
                  <a:lnTo>
                    <a:pt x="737" y="922"/>
                  </a:lnTo>
                  <a:lnTo>
                    <a:pt x="737" y="920"/>
                  </a:lnTo>
                  <a:lnTo>
                    <a:pt x="733" y="908"/>
                  </a:lnTo>
                  <a:lnTo>
                    <a:pt x="731" y="908"/>
                  </a:lnTo>
                  <a:lnTo>
                    <a:pt x="729" y="906"/>
                  </a:lnTo>
                  <a:lnTo>
                    <a:pt x="727" y="903"/>
                  </a:lnTo>
                  <a:lnTo>
                    <a:pt x="729" y="901"/>
                  </a:lnTo>
                  <a:lnTo>
                    <a:pt x="727" y="899"/>
                  </a:lnTo>
                  <a:lnTo>
                    <a:pt x="727" y="897"/>
                  </a:lnTo>
                  <a:lnTo>
                    <a:pt x="727" y="895"/>
                  </a:lnTo>
                  <a:lnTo>
                    <a:pt x="725" y="895"/>
                  </a:lnTo>
                  <a:lnTo>
                    <a:pt x="725" y="895"/>
                  </a:lnTo>
                  <a:lnTo>
                    <a:pt x="723" y="893"/>
                  </a:lnTo>
                  <a:lnTo>
                    <a:pt x="725" y="881"/>
                  </a:lnTo>
                  <a:lnTo>
                    <a:pt x="725" y="879"/>
                  </a:lnTo>
                  <a:lnTo>
                    <a:pt x="711" y="862"/>
                  </a:lnTo>
                  <a:lnTo>
                    <a:pt x="696" y="844"/>
                  </a:lnTo>
                  <a:lnTo>
                    <a:pt x="682" y="828"/>
                  </a:lnTo>
                  <a:lnTo>
                    <a:pt x="668" y="809"/>
                  </a:lnTo>
                  <a:lnTo>
                    <a:pt x="655" y="795"/>
                  </a:lnTo>
                  <a:lnTo>
                    <a:pt x="643" y="778"/>
                  </a:lnTo>
                  <a:lnTo>
                    <a:pt x="631" y="764"/>
                  </a:lnTo>
                  <a:lnTo>
                    <a:pt x="619" y="748"/>
                  </a:lnTo>
                  <a:lnTo>
                    <a:pt x="608" y="731"/>
                  </a:lnTo>
                  <a:lnTo>
                    <a:pt x="596" y="717"/>
                  </a:lnTo>
                  <a:lnTo>
                    <a:pt x="584" y="701"/>
                  </a:lnTo>
                  <a:lnTo>
                    <a:pt x="572" y="686"/>
                  </a:lnTo>
                  <a:lnTo>
                    <a:pt x="559" y="668"/>
                  </a:lnTo>
                  <a:lnTo>
                    <a:pt x="545" y="651"/>
                  </a:lnTo>
                  <a:lnTo>
                    <a:pt x="531" y="635"/>
                  </a:lnTo>
                  <a:lnTo>
                    <a:pt x="518" y="617"/>
                  </a:lnTo>
                  <a:lnTo>
                    <a:pt x="504" y="600"/>
                  </a:lnTo>
                  <a:lnTo>
                    <a:pt x="492" y="584"/>
                  </a:lnTo>
                  <a:lnTo>
                    <a:pt x="477" y="565"/>
                  </a:lnTo>
                  <a:lnTo>
                    <a:pt x="465" y="549"/>
                  </a:lnTo>
                  <a:lnTo>
                    <a:pt x="449" y="528"/>
                  </a:lnTo>
                  <a:lnTo>
                    <a:pt x="432" y="508"/>
                  </a:lnTo>
                  <a:lnTo>
                    <a:pt x="414" y="487"/>
                  </a:lnTo>
                  <a:lnTo>
                    <a:pt x="397" y="467"/>
                  </a:lnTo>
                  <a:lnTo>
                    <a:pt x="381" y="446"/>
                  </a:lnTo>
                  <a:lnTo>
                    <a:pt x="365" y="424"/>
                  </a:lnTo>
                  <a:lnTo>
                    <a:pt x="348" y="403"/>
                  </a:lnTo>
                  <a:lnTo>
                    <a:pt x="332" y="383"/>
                  </a:lnTo>
                  <a:lnTo>
                    <a:pt x="332" y="381"/>
                  </a:lnTo>
                  <a:lnTo>
                    <a:pt x="332" y="377"/>
                  </a:lnTo>
                  <a:lnTo>
                    <a:pt x="336" y="356"/>
                  </a:lnTo>
                  <a:lnTo>
                    <a:pt x="340" y="338"/>
                  </a:lnTo>
                  <a:lnTo>
                    <a:pt x="344" y="317"/>
                  </a:lnTo>
                  <a:lnTo>
                    <a:pt x="346" y="299"/>
                  </a:lnTo>
                  <a:lnTo>
                    <a:pt x="350" y="280"/>
                  </a:lnTo>
                  <a:lnTo>
                    <a:pt x="354" y="260"/>
                  </a:lnTo>
                  <a:lnTo>
                    <a:pt x="356" y="242"/>
                  </a:lnTo>
                  <a:lnTo>
                    <a:pt x="361" y="221"/>
                  </a:lnTo>
                  <a:lnTo>
                    <a:pt x="365" y="203"/>
                  </a:lnTo>
                  <a:lnTo>
                    <a:pt x="369" y="184"/>
                  </a:lnTo>
                  <a:lnTo>
                    <a:pt x="371" y="164"/>
                  </a:lnTo>
                  <a:lnTo>
                    <a:pt x="375" y="145"/>
                  </a:lnTo>
                  <a:lnTo>
                    <a:pt x="379" y="127"/>
                  </a:lnTo>
                  <a:lnTo>
                    <a:pt x="381" y="106"/>
                  </a:lnTo>
                  <a:lnTo>
                    <a:pt x="385" y="88"/>
                  </a:lnTo>
                  <a:lnTo>
                    <a:pt x="389" y="69"/>
                  </a:lnTo>
                  <a:lnTo>
                    <a:pt x="369" y="65"/>
                  </a:lnTo>
                  <a:lnTo>
                    <a:pt x="346" y="61"/>
                  </a:lnTo>
                  <a:lnTo>
                    <a:pt x="326" y="57"/>
                  </a:lnTo>
                  <a:lnTo>
                    <a:pt x="305" y="53"/>
                  </a:lnTo>
                  <a:lnTo>
                    <a:pt x="283" y="49"/>
                  </a:lnTo>
                  <a:lnTo>
                    <a:pt x="262" y="45"/>
                  </a:lnTo>
                  <a:lnTo>
                    <a:pt x="242" y="41"/>
                  </a:lnTo>
                  <a:lnTo>
                    <a:pt x="221" y="37"/>
                  </a:lnTo>
                  <a:lnTo>
                    <a:pt x="199" y="33"/>
                  </a:lnTo>
                  <a:lnTo>
                    <a:pt x="178" y="28"/>
                  </a:lnTo>
                  <a:lnTo>
                    <a:pt x="158" y="22"/>
                  </a:lnTo>
                  <a:lnTo>
                    <a:pt x="137" y="18"/>
                  </a:lnTo>
                  <a:lnTo>
                    <a:pt x="115" y="14"/>
                  </a:lnTo>
                  <a:lnTo>
                    <a:pt x="94" y="10"/>
                  </a:lnTo>
                  <a:lnTo>
                    <a:pt x="74" y="6"/>
                  </a:lnTo>
                  <a:lnTo>
                    <a:pt x="53" y="0"/>
                  </a:lnTo>
                  <a:lnTo>
                    <a:pt x="53" y="0"/>
                  </a:lnTo>
                  <a:lnTo>
                    <a:pt x="51" y="0"/>
                  </a:lnTo>
                  <a:lnTo>
                    <a:pt x="51" y="2"/>
                  </a:lnTo>
                  <a:lnTo>
                    <a:pt x="51" y="4"/>
                  </a:lnTo>
                  <a:lnTo>
                    <a:pt x="51" y="4"/>
                  </a:lnTo>
                  <a:lnTo>
                    <a:pt x="49" y="14"/>
                  </a:lnTo>
                  <a:lnTo>
                    <a:pt x="47" y="16"/>
                  </a:lnTo>
                  <a:lnTo>
                    <a:pt x="45" y="18"/>
                  </a:lnTo>
                  <a:lnTo>
                    <a:pt x="41" y="22"/>
                  </a:lnTo>
                  <a:lnTo>
                    <a:pt x="41" y="22"/>
                  </a:lnTo>
                  <a:lnTo>
                    <a:pt x="43" y="24"/>
                  </a:lnTo>
                  <a:lnTo>
                    <a:pt x="47" y="26"/>
                  </a:lnTo>
                  <a:lnTo>
                    <a:pt x="49" y="33"/>
                  </a:lnTo>
                  <a:lnTo>
                    <a:pt x="49" y="35"/>
                  </a:lnTo>
                  <a:lnTo>
                    <a:pt x="49" y="37"/>
                  </a:lnTo>
                  <a:lnTo>
                    <a:pt x="49" y="39"/>
                  </a:lnTo>
                  <a:lnTo>
                    <a:pt x="49" y="41"/>
                  </a:lnTo>
                  <a:lnTo>
                    <a:pt x="51" y="43"/>
                  </a:lnTo>
                  <a:lnTo>
                    <a:pt x="51" y="43"/>
                  </a:lnTo>
                  <a:lnTo>
                    <a:pt x="49" y="47"/>
                  </a:lnTo>
                  <a:lnTo>
                    <a:pt x="49" y="47"/>
                  </a:lnTo>
                  <a:lnTo>
                    <a:pt x="49" y="49"/>
                  </a:lnTo>
                  <a:lnTo>
                    <a:pt x="51" y="49"/>
                  </a:lnTo>
                  <a:lnTo>
                    <a:pt x="51" y="49"/>
                  </a:lnTo>
                  <a:lnTo>
                    <a:pt x="51" y="51"/>
                  </a:lnTo>
                  <a:lnTo>
                    <a:pt x="51" y="51"/>
                  </a:lnTo>
                  <a:lnTo>
                    <a:pt x="49" y="55"/>
                  </a:lnTo>
                  <a:lnTo>
                    <a:pt x="49" y="61"/>
                  </a:lnTo>
                  <a:lnTo>
                    <a:pt x="49" y="65"/>
                  </a:lnTo>
                  <a:lnTo>
                    <a:pt x="45" y="71"/>
                  </a:lnTo>
                  <a:lnTo>
                    <a:pt x="45" y="76"/>
                  </a:lnTo>
                  <a:lnTo>
                    <a:pt x="41" y="82"/>
                  </a:lnTo>
                  <a:lnTo>
                    <a:pt x="39" y="86"/>
                  </a:lnTo>
                  <a:lnTo>
                    <a:pt x="37" y="90"/>
                  </a:lnTo>
                  <a:lnTo>
                    <a:pt x="35" y="90"/>
                  </a:lnTo>
                  <a:lnTo>
                    <a:pt x="35" y="92"/>
                  </a:lnTo>
                  <a:lnTo>
                    <a:pt x="35" y="94"/>
                  </a:lnTo>
                  <a:lnTo>
                    <a:pt x="35" y="96"/>
                  </a:lnTo>
                  <a:lnTo>
                    <a:pt x="33" y="98"/>
                  </a:lnTo>
                  <a:lnTo>
                    <a:pt x="35" y="102"/>
                  </a:lnTo>
                  <a:lnTo>
                    <a:pt x="37" y="104"/>
                  </a:lnTo>
                  <a:lnTo>
                    <a:pt x="35" y="106"/>
                  </a:lnTo>
                  <a:lnTo>
                    <a:pt x="27" y="121"/>
                  </a:lnTo>
                  <a:lnTo>
                    <a:pt x="23" y="127"/>
                  </a:lnTo>
                  <a:lnTo>
                    <a:pt x="21" y="129"/>
                  </a:lnTo>
                  <a:lnTo>
                    <a:pt x="23" y="127"/>
                  </a:lnTo>
                  <a:lnTo>
                    <a:pt x="25" y="127"/>
                  </a:lnTo>
                  <a:lnTo>
                    <a:pt x="29" y="121"/>
                  </a:lnTo>
                  <a:lnTo>
                    <a:pt x="29" y="121"/>
                  </a:lnTo>
                  <a:lnTo>
                    <a:pt x="33" y="121"/>
                  </a:lnTo>
                  <a:lnTo>
                    <a:pt x="35" y="121"/>
                  </a:lnTo>
                  <a:lnTo>
                    <a:pt x="35" y="123"/>
                  </a:lnTo>
                  <a:lnTo>
                    <a:pt x="35" y="123"/>
                  </a:lnTo>
                  <a:lnTo>
                    <a:pt x="33" y="125"/>
                  </a:lnTo>
                  <a:lnTo>
                    <a:pt x="31" y="125"/>
                  </a:lnTo>
                  <a:lnTo>
                    <a:pt x="29" y="125"/>
                  </a:lnTo>
                  <a:lnTo>
                    <a:pt x="27" y="125"/>
                  </a:lnTo>
                  <a:lnTo>
                    <a:pt x="27" y="127"/>
                  </a:lnTo>
                  <a:lnTo>
                    <a:pt x="23" y="129"/>
                  </a:lnTo>
                  <a:lnTo>
                    <a:pt x="23" y="131"/>
                  </a:lnTo>
                  <a:lnTo>
                    <a:pt x="21" y="135"/>
                  </a:lnTo>
                  <a:lnTo>
                    <a:pt x="19" y="137"/>
                  </a:lnTo>
                  <a:lnTo>
                    <a:pt x="19" y="135"/>
                  </a:lnTo>
                  <a:lnTo>
                    <a:pt x="16" y="133"/>
                  </a:lnTo>
                  <a:lnTo>
                    <a:pt x="16" y="133"/>
                  </a:lnTo>
                  <a:lnTo>
                    <a:pt x="19" y="131"/>
                  </a:lnTo>
                  <a:lnTo>
                    <a:pt x="19" y="131"/>
                  </a:lnTo>
                  <a:lnTo>
                    <a:pt x="14" y="133"/>
                  </a:lnTo>
                  <a:lnTo>
                    <a:pt x="12" y="135"/>
                  </a:lnTo>
                  <a:lnTo>
                    <a:pt x="12" y="139"/>
                  </a:lnTo>
                  <a:lnTo>
                    <a:pt x="12" y="139"/>
                  </a:lnTo>
                  <a:lnTo>
                    <a:pt x="12" y="139"/>
                  </a:lnTo>
                  <a:lnTo>
                    <a:pt x="12" y="139"/>
                  </a:lnTo>
                  <a:lnTo>
                    <a:pt x="12" y="139"/>
                  </a:lnTo>
                  <a:lnTo>
                    <a:pt x="10" y="139"/>
                  </a:lnTo>
                  <a:lnTo>
                    <a:pt x="10" y="139"/>
                  </a:lnTo>
                  <a:lnTo>
                    <a:pt x="10" y="141"/>
                  </a:lnTo>
                  <a:lnTo>
                    <a:pt x="10" y="141"/>
                  </a:lnTo>
                  <a:lnTo>
                    <a:pt x="6" y="145"/>
                  </a:lnTo>
                  <a:lnTo>
                    <a:pt x="6" y="147"/>
                  </a:lnTo>
                  <a:lnTo>
                    <a:pt x="4" y="149"/>
                  </a:lnTo>
                  <a:lnTo>
                    <a:pt x="2" y="151"/>
                  </a:lnTo>
                  <a:lnTo>
                    <a:pt x="2" y="153"/>
                  </a:lnTo>
                  <a:lnTo>
                    <a:pt x="2" y="155"/>
                  </a:lnTo>
                  <a:lnTo>
                    <a:pt x="0" y="158"/>
                  </a:lnTo>
                  <a:lnTo>
                    <a:pt x="0" y="158"/>
                  </a:lnTo>
                  <a:lnTo>
                    <a:pt x="0" y="160"/>
                  </a:lnTo>
                  <a:lnTo>
                    <a:pt x="0" y="162"/>
                  </a:lnTo>
                  <a:lnTo>
                    <a:pt x="2" y="170"/>
                  </a:lnTo>
                  <a:lnTo>
                    <a:pt x="2" y="172"/>
                  </a:lnTo>
                  <a:lnTo>
                    <a:pt x="0" y="176"/>
                  </a:lnTo>
                  <a:lnTo>
                    <a:pt x="0" y="178"/>
                  </a:lnTo>
                  <a:lnTo>
                    <a:pt x="0" y="180"/>
                  </a:lnTo>
                  <a:lnTo>
                    <a:pt x="2" y="180"/>
                  </a:lnTo>
                  <a:lnTo>
                    <a:pt x="10" y="192"/>
                  </a:lnTo>
                  <a:lnTo>
                    <a:pt x="14" y="196"/>
                  </a:lnTo>
                  <a:lnTo>
                    <a:pt x="14" y="199"/>
                  </a:lnTo>
                  <a:lnTo>
                    <a:pt x="16" y="205"/>
                  </a:lnTo>
                  <a:lnTo>
                    <a:pt x="16" y="205"/>
                  </a:lnTo>
                  <a:lnTo>
                    <a:pt x="16" y="207"/>
                  </a:lnTo>
                  <a:lnTo>
                    <a:pt x="16" y="209"/>
                  </a:lnTo>
                  <a:lnTo>
                    <a:pt x="19" y="209"/>
                  </a:lnTo>
                  <a:lnTo>
                    <a:pt x="19" y="209"/>
                  </a:lnTo>
                  <a:lnTo>
                    <a:pt x="21" y="211"/>
                  </a:lnTo>
                  <a:lnTo>
                    <a:pt x="23" y="213"/>
                  </a:lnTo>
                  <a:lnTo>
                    <a:pt x="31" y="233"/>
                  </a:lnTo>
                  <a:lnTo>
                    <a:pt x="31" y="235"/>
                  </a:lnTo>
                  <a:lnTo>
                    <a:pt x="29" y="240"/>
                  </a:lnTo>
                  <a:lnTo>
                    <a:pt x="31" y="242"/>
                  </a:lnTo>
                  <a:lnTo>
                    <a:pt x="31" y="244"/>
                  </a:lnTo>
                  <a:lnTo>
                    <a:pt x="31" y="244"/>
                  </a:lnTo>
                  <a:lnTo>
                    <a:pt x="31" y="244"/>
                  </a:lnTo>
                  <a:lnTo>
                    <a:pt x="33" y="246"/>
                  </a:lnTo>
                  <a:lnTo>
                    <a:pt x="33" y="246"/>
                  </a:lnTo>
                  <a:lnTo>
                    <a:pt x="33" y="248"/>
                  </a:lnTo>
                  <a:lnTo>
                    <a:pt x="33" y="250"/>
                  </a:lnTo>
                  <a:lnTo>
                    <a:pt x="31" y="256"/>
                  </a:lnTo>
                  <a:lnTo>
                    <a:pt x="31" y="264"/>
                  </a:lnTo>
                  <a:lnTo>
                    <a:pt x="31" y="264"/>
                  </a:lnTo>
                  <a:lnTo>
                    <a:pt x="29" y="264"/>
                  </a:lnTo>
                  <a:lnTo>
                    <a:pt x="29" y="266"/>
                  </a:lnTo>
                  <a:lnTo>
                    <a:pt x="27" y="272"/>
                  </a:lnTo>
                  <a:lnTo>
                    <a:pt x="25" y="278"/>
                  </a:lnTo>
                  <a:lnTo>
                    <a:pt x="23" y="283"/>
                  </a:lnTo>
                  <a:lnTo>
                    <a:pt x="23" y="287"/>
                  </a:lnTo>
                  <a:lnTo>
                    <a:pt x="23" y="289"/>
                  </a:lnTo>
                  <a:lnTo>
                    <a:pt x="23" y="289"/>
                  </a:lnTo>
                  <a:lnTo>
                    <a:pt x="23" y="291"/>
                  </a:lnTo>
                  <a:lnTo>
                    <a:pt x="23" y="293"/>
                  </a:lnTo>
                  <a:lnTo>
                    <a:pt x="23" y="299"/>
                  </a:lnTo>
                  <a:lnTo>
                    <a:pt x="23" y="301"/>
                  </a:lnTo>
                  <a:lnTo>
                    <a:pt x="25" y="301"/>
                  </a:lnTo>
                  <a:lnTo>
                    <a:pt x="27" y="309"/>
                  </a:lnTo>
                  <a:lnTo>
                    <a:pt x="27" y="311"/>
                  </a:lnTo>
                  <a:lnTo>
                    <a:pt x="25" y="313"/>
                  </a:lnTo>
                  <a:lnTo>
                    <a:pt x="25" y="315"/>
                  </a:lnTo>
                  <a:lnTo>
                    <a:pt x="25" y="317"/>
                  </a:lnTo>
                  <a:lnTo>
                    <a:pt x="25" y="319"/>
                  </a:lnTo>
                  <a:lnTo>
                    <a:pt x="25" y="321"/>
                  </a:lnTo>
                  <a:lnTo>
                    <a:pt x="23" y="324"/>
                  </a:lnTo>
                  <a:lnTo>
                    <a:pt x="23" y="324"/>
                  </a:lnTo>
                  <a:lnTo>
                    <a:pt x="21" y="326"/>
                  </a:lnTo>
                  <a:lnTo>
                    <a:pt x="21" y="328"/>
                  </a:lnTo>
                  <a:lnTo>
                    <a:pt x="23" y="332"/>
                  </a:lnTo>
                  <a:lnTo>
                    <a:pt x="27" y="340"/>
                  </a:lnTo>
                  <a:lnTo>
                    <a:pt x="31" y="344"/>
                  </a:lnTo>
                  <a:lnTo>
                    <a:pt x="31" y="346"/>
                  </a:lnTo>
                  <a:lnTo>
                    <a:pt x="31" y="346"/>
                  </a:lnTo>
                  <a:lnTo>
                    <a:pt x="33" y="348"/>
                  </a:lnTo>
                  <a:lnTo>
                    <a:pt x="35" y="352"/>
                  </a:lnTo>
                  <a:lnTo>
                    <a:pt x="37" y="354"/>
                  </a:lnTo>
                  <a:lnTo>
                    <a:pt x="47" y="377"/>
                  </a:lnTo>
                  <a:lnTo>
                    <a:pt x="49" y="381"/>
                  </a:lnTo>
                  <a:lnTo>
                    <a:pt x="57" y="387"/>
                  </a:lnTo>
                  <a:lnTo>
                    <a:pt x="59" y="391"/>
                  </a:lnTo>
                  <a:lnTo>
                    <a:pt x="62" y="397"/>
                  </a:lnTo>
                  <a:lnTo>
                    <a:pt x="64" y="399"/>
                  </a:lnTo>
                  <a:lnTo>
                    <a:pt x="62" y="406"/>
                  </a:lnTo>
                  <a:lnTo>
                    <a:pt x="62" y="408"/>
                  </a:lnTo>
                  <a:lnTo>
                    <a:pt x="62" y="406"/>
                  </a:lnTo>
                  <a:lnTo>
                    <a:pt x="64" y="403"/>
                  </a:lnTo>
                  <a:lnTo>
                    <a:pt x="68" y="408"/>
                  </a:lnTo>
                  <a:lnTo>
                    <a:pt x="68" y="410"/>
                  </a:lnTo>
                  <a:lnTo>
                    <a:pt x="68" y="412"/>
                  </a:lnTo>
                  <a:lnTo>
                    <a:pt x="68" y="414"/>
                  </a:lnTo>
                  <a:lnTo>
                    <a:pt x="68" y="414"/>
                  </a:lnTo>
                  <a:lnTo>
                    <a:pt x="70" y="418"/>
                  </a:lnTo>
                  <a:lnTo>
                    <a:pt x="72" y="424"/>
                  </a:lnTo>
                  <a:lnTo>
                    <a:pt x="76" y="430"/>
                  </a:lnTo>
                  <a:lnTo>
                    <a:pt x="76" y="432"/>
                  </a:lnTo>
                  <a:lnTo>
                    <a:pt x="76" y="434"/>
                  </a:lnTo>
                  <a:lnTo>
                    <a:pt x="76" y="432"/>
                  </a:lnTo>
                  <a:lnTo>
                    <a:pt x="74" y="430"/>
                  </a:lnTo>
                  <a:lnTo>
                    <a:pt x="72" y="428"/>
                  </a:lnTo>
                  <a:lnTo>
                    <a:pt x="72" y="424"/>
                  </a:lnTo>
                  <a:lnTo>
                    <a:pt x="72" y="422"/>
                  </a:lnTo>
                  <a:lnTo>
                    <a:pt x="68" y="418"/>
                  </a:lnTo>
                  <a:lnTo>
                    <a:pt x="66" y="416"/>
                  </a:lnTo>
                  <a:lnTo>
                    <a:pt x="68" y="422"/>
                  </a:lnTo>
                  <a:lnTo>
                    <a:pt x="68" y="424"/>
                  </a:lnTo>
                  <a:lnTo>
                    <a:pt x="62" y="434"/>
                  </a:lnTo>
                  <a:lnTo>
                    <a:pt x="59" y="438"/>
                  </a:lnTo>
                  <a:lnTo>
                    <a:pt x="57" y="440"/>
                  </a:lnTo>
                  <a:lnTo>
                    <a:pt x="59" y="440"/>
                  </a:lnTo>
                  <a:lnTo>
                    <a:pt x="62" y="440"/>
                  </a:lnTo>
                  <a:lnTo>
                    <a:pt x="62" y="440"/>
                  </a:lnTo>
                  <a:lnTo>
                    <a:pt x="62" y="440"/>
                  </a:lnTo>
                  <a:lnTo>
                    <a:pt x="62" y="440"/>
                  </a:lnTo>
                  <a:lnTo>
                    <a:pt x="64" y="438"/>
                  </a:lnTo>
                  <a:lnTo>
                    <a:pt x="64" y="438"/>
                  </a:lnTo>
                  <a:lnTo>
                    <a:pt x="66" y="436"/>
                  </a:lnTo>
                  <a:lnTo>
                    <a:pt x="66" y="436"/>
                  </a:lnTo>
                  <a:lnTo>
                    <a:pt x="66" y="436"/>
                  </a:lnTo>
                  <a:lnTo>
                    <a:pt x="66" y="434"/>
                  </a:lnTo>
                  <a:lnTo>
                    <a:pt x="66" y="434"/>
                  </a:lnTo>
                  <a:lnTo>
                    <a:pt x="66" y="434"/>
                  </a:lnTo>
                  <a:lnTo>
                    <a:pt x="66" y="432"/>
                  </a:lnTo>
                  <a:lnTo>
                    <a:pt x="68" y="432"/>
                  </a:lnTo>
                  <a:lnTo>
                    <a:pt x="68" y="432"/>
                  </a:lnTo>
                  <a:lnTo>
                    <a:pt x="68" y="436"/>
                  </a:lnTo>
                  <a:lnTo>
                    <a:pt x="70" y="438"/>
                  </a:lnTo>
                  <a:lnTo>
                    <a:pt x="76" y="442"/>
                  </a:lnTo>
                  <a:lnTo>
                    <a:pt x="76" y="442"/>
                  </a:lnTo>
                  <a:lnTo>
                    <a:pt x="76" y="442"/>
                  </a:lnTo>
                  <a:lnTo>
                    <a:pt x="78" y="444"/>
                  </a:lnTo>
                  <a:lnTo>
                    <a:pt x="78" y="449"/>
                  </a:lnTo>
                  <a:lnTo>
                    <a:pt x="78" y="449"/>
                  </a:lnTo>
                  <a:lnTo>
                    <a:pt x="80" y="451"/>
                  </a:lnTo>
                  <a:lnTo>
                    <a:pt x="80" y="451"/>
                  </a:lnTo>
                  <a:lnTo>
                    <a:pt x="82" y="455"/>
                  </a:lnTo>
                  <a:lnTo>
                    <a:pt x="84" y="455"/>
                  </a:lnTo>
                  <a:lnTo>
                    <a:pt x="84" y="455"/>
                  </a:lnTo>
                  <a:lnTo>
                    <a:pt x="84" y="455"/>
                  </a:lnTo>
                  <a:lnTo>
                    <a:pt x="84" y="453"/>
                  </a:lnTo>
                  <a:lnTo>
                    <a:pt x="88" y="457"/>
                  </a:lnTo>
                  <a:lnTo>
                    <a:pt x="90" y="461"/>
                  </a:lnTo>
                  <a:lnTo>
                    <a:pt x="92" y="463"/>
                  </a:lnTo>
                  <a:lnTo>
                    <a:pt x="94" y="465"/>
                  </a:lnTo>
                  <a:lnTo>
                    <a:pt x="96" y="465"/>
                  </a:lnTo>
                  <a:lnTo>
                    <a:pt x="96" y="467"/>
                  </a:lnTo>
                  <a:lnTo>
                    <a:pt x="98" y="467"/>
                  </a:lnTo>
                  <a:lnTo>
                    <a:pt x="100" y="465"/>
                  </a:lnTo>
                  <a:lnTo>
                    <a:pt x="100" y="465"/>
                  </a:lnTo>
                  <a:lnTo>
                    <a:pt x="100" y="463"/>
                  </a:lnTo>
                  <a:lnTo>
                    <a:pt x="100" y="461"/>
                  </a:lnTo>
                  <a:lnTo>
                    <a:pt x="100" y="461"/>
                  </a:lnTo>
                  <a:lnTo>
                    <a:pt x="102" y="461"/>
                  </a:lnTo>
                  <a:lnTo>
                    <a:pt x="102" y="463"/>
                  </a:lnTo>
                  <a:lnTo>
                    <a:pt x="102" y="463"/>
                  </a:lnTo>
                  <a:lnTo>
                    <a:pt x="105" y="461"/>
                  </a:lnTo>
                  <a:lnTo>
                    <a:pt x="102" y="459"/>
                  </a:lnTo>
                  <a:lnTo>
                    <a:pt x="100" y="457"/>
                  </a:lnTo>
                  <a:lnTo>
                    <a:pt x="100" y="455"/>
                  </a:lnTo>
                  <a:lnTo>
                    <a:pt x="100" y="455"/>
                  </a:lnTo>
                  <a:lnTo>
                    <a:pt x="102" y="453"/>
                  </a:lnTo>
                  <a:lnTo>
                    <a:pt x="102" y="453"/>
                  </a:lnTo>
                  <a:lnTo>
                    <a:pt x="100" y="453"/>
                  </a:lnTo>
                  <a:lnTo>
                    <a:pt x="102" y="451"/>
                  </a:lnTo>
                  <a:lnTo>
                    <a:pt x="102" y="451"/>
                  </a:lnTo>
                  <a:lnTo>
                    <a:pt x="105" y="451"/>
                  </a:lnTo>
                  <a:lnTo>
                    <a:pt x="105" y="449"/>
                  </a:lnTo>
                  <a:lnTo>
                    <a:pt x="102" y="446"/>
                  </a:lnTo>
                  <a:lnTo>
                    <a:pt x="102" y="444"/>
                  </a:lnTo>
                  <a:lnTo>
                    <a:pt x="105" y="438"/>
                  </a:lnTo>
                  <a:lnTo>
                    <a:pt x="105" y="436"/>
                  </a:lnTo>
                  <a:lnTo>
                    <a:pt x="107" y="436"/>
                  </a:lnTo>
                  <a:lnTo>
                    <a:pt x="109" y="436"/>
                  </a:lnTo>
                  <a:lnTo>
                    <a:pt x="111" y="434"/>
                  </a:lnTo>
                  <a:lnTo>
                    <a:pt x="113" y="432"/>
                  </a:lnTo>
                  <a:lnTo>
                    <a:pt x="121" y="438"/>
                  </a:lnTo>
                  <a:lnTo>
                    <a:pt x="123" y="440"/>
                  </a:lnTo>
                  <a:lnTo>
                    <a:pt x="123" y="442"/>
                  </a:lnTo>
                  <a:lnTo>
                    <a:pt x="123" y="442"/>
                  </a:lnTo>
                  <a:lnTo>
                    <a:pt x="125" y="444"/>
                  </a:lnTo>
                  <a:lnTo>
                    <a:pt x="127" y="444"/>
                  </a:lnTo>
                  <a:lnTo>
                    <a:pt x="131" y="449"/>
                  </a:lnTo>
                  <a:lnTo>
                    <a:pt x="133" y="449"/>
                  </a:lnTo>
                  <a:lnTo>
                    <a:pt x="133" y="449"/>
                  </a:lnTo>
                  <a:lnTo>
                    <a:pt x="135" y="449"/>
                  </a:lnTo>
                  <a:lnTo>
                    <a:pt x="139" y="446"/>
                  </a:lnTo>
                  <a:lnTo>
                    <a:pt x="139" y="444"/>
                  </a:lnTo>
                  <a:lnTo>
                    <a:pt x="139" y="444"/>
                  </a:lnTo>
                  <a:lnTo>
                    <a:pt x="141" y="442"/>
                  </a:lnTo>
                  <a:lnTo>
                    <a:pt x="141" y="442"/>
                  </a:lnTo>
                  <a:lnTo>
                    <a:pt x="141" y="440"/>
                  </a:lnTo>
                  <a:lnTo>
                    <a:pt x="143" y="440"/>
                  </a:lnTo>
                  <a:lnTo>
                    <a:pt x="146" y="440"/>
                  </a:lnTo>
                  <a:lnTo>
                    <a:pt x="148" y="440"/>
                  </a:lnTo>
                  <a:lnTo>
                    <a:pt x="148" y="442"/>
                  </a:lnTo>
                  <a:lnTo>
                    <a:pt x="148" y="442"/>
                  </a:lnTo>
                  <a:lnTo>
                    <a:pt x="146" y="446"/>
                  </a:lnTo>
                  <a:lnTo>
                    <a:pt x="150" y="449"/>
                  </a:lnTo>
                  <a:lnTo>
                    <a:pt x="154" y="449"/>
                  </a:lnTo>
                  <a:lnTo>
                    <a:pt x="152" y="451"/>
                  </a:lnTo>
                  <a:lnTo>
                    <a:pt x="152" y="451"/>
                  </a:lnTo>
                  <a:lnTo>
                    <a:pt x="152" y="451"/>
                  </a:lnTo>
                  <a:lnTo>
                    <a:pt x="152" y="453"/>
                  </a:lnTo>
                  <a:lnTo>
                    <a:pt x="154" y="453"/>
                  </a:lnTo>
                  <a:lnTo>
                    <a:pt x="156" y="453"/>
                  </a:lnTo>
                  <a:lnTo>
                    <a:pt x="156" y="453"/>
                  </a:lnTo>
                  <a:lnTo>
                    <a:pt x="156" y="451"/>
                  </a:lnTo>
                  <a:lnTo>
                    <a:pt x="158" y="451"/>
                  </a:lnTo>
                  <a:lnTo>
                    <a:pt x="160" y="453"/>
                  </a:lnTo>
                  <a:lnTo>
                    <a:pt x="162" y="453"/>
                  </a:lnTo>
                  <a:lnTo>
                    <a:pt x="166" y="453"/>
                  </a:lnTo>
                  <a:lnTo>
                    <a:pt x="166" y="451"/>
                  </a:lnTo>
                  <a:lnTo>
                    <a:pt x="170" y="449"/>
                  </a:lnTo>
                  <a:lnTo>
                    <a:pt x="172" y="446"/>
                  </a:lnTo>
                  <a:lnTo>
                    <a:pt x="172" y="446"/>
                  </a:lnTo>
                  <a:lnTo>
                    <a:pt x="172" y="449"/>
                  </a:lnTo>
                  <a:lnTo>
                    <a:pt x="170" y="451"/>
                  </a:lnTo>
                  <a:lnTo>
                    <a:pt x="170" y="451"/>
                  </a:lnTo>
                  <a:lnTo>
                    <a:pt x="168" y="453"/>
                  </a:lnTo>
                  <a:lnTo>
                    <a:pt x="166" y="453"/>
                  </a:lnTo>
                  <a:lnTo>
                    <a:pt x="166" y="453"/>
                  </a:lnTo>
                  <a:lnTo>
                    <a:pt x="164" y="453"/>
                  </a:lnTo>
                  <a:lnTo>
                    <a:pt x="164" y="453"/>
                  </a:lnTo>
                  <a:lnTo>
                    <a:pt x="164" y="455"/>
                  </a:lnTo>
                  <a:lnTo>
                    <a:pt x="164" y="455"/>
                  </a:lnTo>
                  <a:lnTo>
                    <a:pt x="164" y="455"/>
                  </a:lnTo>
                  <a:lnTo>
                    <a:pt x="164" y="457"/>
                  </a:lnTo>
                  <a:lnTo>
                    <a:pt x="168" y="457"/>
                  </a:lnTo>
                  <a:lnTo>
                    <a:pt x="170" y="457"/>
                  </a:lnTo>
                  <a:lnTo>
                    <a:pt x="172" y="455"/>
                  </a:lnTo>
                  <a:lnTo>
                    <a:pt x="172" y="453"/>
                  </a:lnTo>
                  <a:lnTo>
                    <a:pt x="172" y="453"/>
                  </a:lnTo>
                  <a:lnTo>
                    <a:pt x="174" y="451"/>
                  </a:lnTo>
                  <a:lnTo>
                    <a:pt x="174" y="451"/>
                  </a:lnTo>
                  <a:lnTo>
                    <a:pt x="174" y="453"/>
                  </a:lnTo>
                  <a:lnTo>
                    <a:pt x="174" y="453"/>
                  </a:lnTo>
                  <a:lnTo>
                    <a:pt x="176" y="453"/>
                  </a:lnTo>
                  <a:lnTo>
                    <a:pt x="176" y="453"/>
                  </a:lnTo>
                  <a:lnTo>
                    <a:pt x="176" y="451"/>
                  </a:lnTo>
                  <a:lnTo>
                    <a:pt x="178" y="451"/>
                  </a:lnTo>
                  <a:lnTo>
                    <a:pt x="180" y="453"/>
                  </a:lnTo>
                  <a:lnTo>
                    <a:pt x="180" y="453"/>
                  </a:lnTo>
                  <a:lnTo>
                    <a:pt x="182" y="453"/>
                  </a:lnTo>
                  <a:lnTo>
                    <a:pt x="186" y="459"/>
                  </a:lnTo>
                  <a:lnTo>
                    <a:pt x="189" y="461"/>
                  </a:lnTo>
                  <a:lnTo>
                    <a:pt x="189" y="461"/>
                  </a:lnTo>
                  <a:lnTo>
                    <a:pt x="191" y="463"/>
                  </a:lnTo>
                  <a:lnTo>
                    <a:pt x="191" y="465"/>
                  </a:lnTo>
                  <a:lnTo>
                    <a:pt x="191" y="465"/>
                  </a:lnTo>
                  <a:lnTo>
                    <a:pt x="189" y="465"/>
                  </a:lnTo>
                  <a:lnTo>
                    <a:pt x="189" y="463"/>
                  </a:lnTo>
                  <a:lnTo>
                    <a:pt x="186" y="461"/>
                  </a:lnTo>
                  <a:lnTo>
                    <a:pt x="186" y="459"/>
                  </a:lnTo>
                  <a:lnTo>
                    <a:pt x="184" y="459"/>
                  </a:lnTo>
                  <a:lnTo>
                    <a:pt x="182" y="459"/>
                  </a:lnTo>
                  <a:lnTo>
                    <a:pt x="180" y="455"/>
                  </a:lnTo>
                  <a:lnTo>
                    <a:pt x="180" y="455"/>
                  </a:lnTo>
                  <a:lnTo>
                    <a:pt x="180" y="455"/>
                  </a:lnTo>
                  <a:lnTo>
                    <a:pt x="180" y="453"/>
                  </a:lnTo>
                  <a:lnTo>
                    <a:pt x="178" y="453"/>
                  </a:lnTo>
                  <a:lnTo>
                    <a:pt x="178" y="453"/>
                  </a:lnTo>
                  <a:lnTo>
                    <a:pt x="178" y="453"/>
                  </a:lnTo>
                  <a:lnTo>
                    <a:pt x="176" y="453"/>
                  </a:lnTo>
                  <a:lnTo>
                    <a:pt x="176" y="453"/>
                  </a:lnTo>
                  <a:lnTo>
                    <a:pt x="174" y="453"/>
                  </a:lnTo>
                  <a:lnTo>
                    <a:pt x="174" y="453"/>
                  </a:lnTo>
                  <a:lnTo>
                    <a:pt x="172" y="455"/>
                  </a:lnTo>
                  <a:lnTo>
                    <a:pt x="172" y="455"/>
                  </a:lnTo>
                  <a:lnTo>
                    <a:pt x="172" y="455"/>
                  </a:lnTo>
                  <a:lnTo>
                    <a:pt x="172" y="457"/>
                  </a:lnTo>
                  <a:lnTo>
                    <a:pt x="172" y="457"/>
                  </a:lnTo>
                  <a:lnTo>
                    <a:pt x="170" y="457"/>
                  </a:lnTo>
                  <a:lnTo>
                    <a:pt x="170" y="457"/>
                  </a:lnTo>
                  <a:lnTo>
                    <a:pt x="168" y="457"/>
                  </a:lnTo>
                  <a:lnTo>
                    <a:pt x="168" y="459"/>
                  </a:lnTo>
                  <a:lnTo>
                    <a:pt x="168" y="459"/>
                  </a:lnTo>
                  <a:lnTo>
                    <a:pt x="170" y="459"/>
                  </a:lnTo>
                  <a:lnTo>
                    <a:pt x="170" y="461"/>
                  </a:lnTo>
                  <a:lnTo>
                    <a:pt x="168" y="459"/>
                  </a:lnTo>
                  <a:lnTo>
                    <a:pt x="164" y="457"/>
                  </a:lnTo>
                  <a:lnTo>
                    <a:pt x="154" y="455"/>
                  </a:lnTo>
                  <a:lnTo>
                    <a:pt x="150" y="453"/>
                  </a:lnTo>
                  <a:lnTo>
                    <a:pt x="139" y="449"/>
                  </a:lnTo>
                  <a:lnTo>
                    <a:pt x="139" y="449"/>
                  </a:lnTo>
                  <a:lnTo>
                    <a:pt x="133" y="451"/>
                  </a:lnTo>
                  <a:lnTo>
                    <a:pt x="131" y="451"/>
                  </a:lnTo>
                  <a:lnTo>
                    <a:pt x="131" y="451"/>
                  </a:lnTo>
                  <a:lnTo>
                    <a:pt x="127" y="446"/>
                  </a:lnTo>
                  <a:lnTo>
                    <a:pt x="125" y="446"/>
                  </a:lnTo>
                  <a:lnTo>
                    <a:pt x="125" y="446"/>
                  </a:lnTo>
                  <a:lnTo>
                    <a:pt x="123" y="446"/>
                  </a:lnTo>
                  <a:lnTo>
                    <a:pt x="117" y="451"/>
                  </a:lnTo>
                  <a:lnTo>
                    <a:pt x="117" y="451"/>
                  </a:lnTo>
                  <a:lnTo>
                    <a:pt x="115" y="451"/>
                  </a:lnTo>
                  <a:lnTo>
                    <a:pt x="115" y="451"/>
                  </a:lnTo>
                  <a:lnTo>
                    <a:pt x="115" y="449"/>
                  </a:lnTo>
                  <a:lnTo>
                    <a:pt x="113" y="449"/>
                  </a:lnTo>
                  <a:lnTo>
                    <a:pt x="113" y="451"/>
                  </a:lnTo>
                  <a:lnTo>
                    <a:pt x="111" y="453"/>
                  </a:lnTo>
                  <a:lnTo>
                    <a:pt x="109" y="455"/>
                  </a:lnTo>
                  <a:lnTo>
                    <a:pt x="109" y="455"/>
                  </a:lnTo>
                  <a:lnTo>
                    <a:pt x="109" y="459"/>
                  </a:lnTo>
                  <a:lnTo>
                    <a:pt x="113" y="461"/>
                  </a:lnTo>
                  <a:lnTo>
                    <a:pt x="115" y="463"/>
                  </a:lnTo>
                  <a:lnTo>
                    <a:pt x="115" y="467"/>
                  </a:lnTo>
                  <a:lnTo>
                    <a:pt x="113" y="471"/>
                  </a:lnTo>
                  <a:lnTo>
                    <a:pt x="113" y="473"/>
                  </a:lnTo>
                  <a:lnTo>
                    <a:pt x="113" y="475"/>
                  </a:lnTo>
                  <a:lnTo>
                    <a:pt x="115" y="475"/>
                  </a:lnTo>
                  <a:lnTo>
                    <a:pt x="119" y="479"/>
                  </a:lnTo>
                  <a:lnTo>
                    <a:pt x="121" y="479"/>
                  </a:lnTo>
                  <a:lnTo>
                    <a:pt x="117" y="481"/>
                  </a:lnTo>
                  <a:lnTo>
                    <a:pt x="117" y="481"/>
                  </a:lnTo>
                  <a:lnTo>
                    <a:pt x="119" y="481"/>
                  </a:lnTo>
                  <a:lnTo>
                    <a:pt x="117" y="483"/>
                  </a:lnTo>
                  <a:lnTo>
                    <a:pt x="119" y="483"/>
                  </a:lnTo>
                  <a:lnTo>
                    <a:pt x="121" y="483"/>
                  </a:lnTo>
                  <a:lnTo>
                    <a:pt x="121" y="483"/>
                  </a:lnTo>
                  <a:lnTo>
                    <a:pt x="121" y="485"/>
                  </a:lnTo>
                  <a:lnTo>
                    <a:pt x="123" y="490"/>
                  </a:lnTo>
                  <a:lnTo>
                    <a:pt x="123" y="502"/>
                  </a:lnTo>
                  <a:lnTo>
                    <a:pt x="125" y="506"/>
                  </a:lnTo>
                  <a:lnTo>
                    <a:pt x="125" y="506"/>
                  </a:lnTo>
                  <a:lnTo>
                    <a:pt x="127" y="508"/>
                  </a:lnTo>
                  <a:lnTo>
                    <a:pt x="127" y="508"/>
                  </a:lnTo>
                  <a:lnTo>
                    <a:pt x="129" y="508"/>
                  </a:lnTo>
                  <a:lnTo>
                    <a:pt x="129" y="510"/>
                  </a:lnTo>
                  <a:lnTo>
                    <a:pt x="129" y="510"/>
                  </a:lnTo>
                  <a:lnTo>
                    <a:pt x="129" y="510"/>
                  </a:lnTo>
                  <a:lnTo>
                    <a:pt x="129" y="510"/>
                  </a:lnTo>
                  <a:lnTo>
                    <a:pt x="129" y="512"/>
                  </a:lnTo>
                  <a:lnTo>
                    <a:pt x="129" y="512"/>
                  </a:lnTo>
                  <a:lnTo>
                    <a:pt x="131" y="512"/>
                  </a:lnTo>
                  <a:lnTo>
                    <a:pt x="129" y="514"/>
                  </a:lnTo>
                  <a:lnTo>
                    <a:pt x="127" y="514"/>
                  </a:lnTo>
                  <a:lnTo>
                    <a:pt x="125" y="512"/>
                  </a:lnTo>
                  <a:lnTo>
                    <a:pt x="123" y="512"/>
                  </a:lnTo>
                  <a:lnTo>
                    <a:pt x="123" y="510"/>
                  </a:lnTo>
                  <a:lnTo>
                    <a:pt x="123" y="508"/>
                  </a:lnTo>
                  <a:lnTo>
                    <a:pt x="121" y="506"/>
                  </a:lnTo>
                  <a:lnTo>
                    <a:pt x="121" y="506"/>
                  </a:lnTo>
                  <a:lnTo>
                    <a:pt x="119" y="506"/>
                  </a:lnTo>
                  <a:lnTo>
                    <a:pt x="119" y="504"/>
                  </a:lnTo>
                  <a:lnTo>
                    <a:pt x="119" y="504"/>
                  </a:lnTo>
                  <a:lnTo>
                    <a:pt x="117" y="504"/>
                  </a:lnTo>
                  <a:lnTo>
                    <a:pt x="117" y="504"/>
                  </a:lnTo>
                  <a:lnTo>
                    <a:pt x="117" y="502"/>
                  </a:lnTo>
                  <a:lnTo>
                    <a:pt x="115" y="502"/>
                  </a:lnTo>
                  <a:lnTo>
                    <a:pt x="115" y="500"/>
                  </a:lnTo>
                  <a:lnTo>
                    <a:pt x="115" y="500"/>
                  </a:lnTo>
                  <a:lnTo>
                    <a:pt x="113" y="500"/>
                  </a:lnTo>
                  <a:lnTo>
                    <a:pt x="113" y="498"/>
                  </a:lnTo>
                  <a:lnTo>
                    <a:pt x="113" y="498"/>
                  </a:lnTo>
                  <a:lnTo>
                    <a:pt x="111" y="498"/>
                  </a:lnTo>
                  <a:lnTo>
                    <a:pt x="109" y="496"/>
                  </a:lnTo>
                  <a:lnTo>
                    <a:pt x="109" y="494"/>
                  </a:lnTo>
                  <a:lnTo>
                    <a:pt x="109" y="494"/>
                  </a:lnTo>
                  <a:lnTo>
                    <a:pt x="107" y="494"/>
                  </a:lnTo>
                  <a:lnTo>
                    <a:pt x="105" y="494"/>
                  </a:lnTo>
                  <a:lnTo>
                    <a:pt x="105" y="492"/>
                  </a:lnTo>
                  <a:lnTo>
                    <a:pt x="105" y="492"/>
                  </a:lnTo>
                  <a:lnTo>
                    <a:pt x="105" y="490"/>
                  </a:lnTo>
                  <a:lnTo>
                    <a:pt x="105" y="490"/>
                  </a:lnTo>
                  <a:lnTo>
                    <a:pt x="105" y="487"/>
                  </a:lnTo>
                  <a:lnTo>
                    <a:pt x="105" y="487"/>
                  </a:lnTo>
                  <a:lnTo>
                    <a:pt x="107" y="479"/>
                  </a:lnTo>
                  <a:lnTo>
                    <a:pt x="107" y="479"/>
                  </a:lnTo>
                  <a:lnTo>
                    <a:pt x="107" y="479"/>
                  </a:lnTo>
                  <a:lnTo>
                    <a:pt x="109" y="479"/>
                  </a:lnTo>
                  <a:lnTo>
                    <a:pt x="107" y="479"/>
                  </a:lnTo>
                  <a:lnTo>
                    <a:pt x="107" y="477"/>
                  </a:lnTo>
                  <a:lnTo>
                    <a:pt x="107" y="477"/>
                  </a:lnTo>
                  <a:lnTo>
                    <a:pt x="107" y="475"/>
                  </a:lnTo>
                  <a:lnTo>
                    <a:pt x="107" y="471"/>
                  </a:lnTo>
                  <a:lnTo>
                    <a:pt x="107" y="471"/>
                  </a:lnTo>
                  <a:lnTo>
                    <a:pt x="105" y="469"/>
                  </a:lnTo>
                  <a:lnTo>
                    <a:pt x="100" y="469"/>
                  </a:lnTo>
                  <a:lnTo>
                    <a:pt x="98" y="469"/>
                  </a:lnTo>
                  <a:lnTo>
                    <a:pt x="98" y="469"/>
                  </a:lnTo>
                  <a:lnTo>
                    <a:pt x="94" y="473"/>
                  </a:lnTo>
                  <a:lnTo>
                    <a:pt x="94" y="477"/>
                  </a:lnTo>
                  <a:lnTo>
                    <a:pt x="94" y="483"/>
                  </a:lnTo>
                  <a:lnTo>
                    <a:pt x="94" y="487"/>
                  </a:lnTo>
                  <a:lnTo>
                    <a:pt x="94" y="490"/>
                  </a:lnTo>
                  <a:lnTo>
                    <a:pt x="92" y="492"/>
                  </a:lnTo>
                  <a:lnTo>
                    <a:pt x="90" y="494"/>
                  </a:lnTo>
                  <a:lnTo>
                    <a:pt x="90" y="500"/>
                  </a:lnTo>
                  <a:lnTo>
                    <a:pt x="90" y="500"/>
                  </a:lnTo>
                  <a:lnTo>
                    <a:pt x="92" y="500"/>
                  </a:lnTo>
                  <a:lnTo>
                    <a:pt x="92" y="500"/>
                  </a:lnTo>
                  <a:lnTo>
                    <a:pt x="94" y="502"/>
                  </a:lnTo>
                  <a:lnTo>
                    <a:pt x="94" y="504"/>
                  </a:lnTo>
                  <a:lnTo>
                    <a:pt x="94" y="508"/>
                  </a:lnTo>
                  <a:lnTo>
                    <a:pt x="96" y="510"/>
                  </a:lnTo>
                  <a:lnTo>
                    <a:pt x="96" y="512"/>
                  </a:lnTo>
                  <a:lnTo>
                    <a:pt x="96" y="514"/>
                  </a:lnTo>
                  <a:lnTo>
                    <a:pt x="96" y="516"/>
                  </a:lnTo>
                  <a:lnTo>
                    <a:pt x="96" y="518"/>
                  </a:lnTo>
                  <a:lnTo>
                    <a:pt x="94" y="524"/>
                  </a:lnTo>
                  <a:lnTo>
                    <a:pt x="94" y="528"/>
                  </a:lnTo>
                  <a:lnTo>
                    <a:pt x="92" y="531"/>
                  </a:lnTo>
                  <a:lnTo>
                    <a:pt x="94" y="537"/>
                  </a:lnTo>
                  <a:lnTo>
                    <a:pt x="96" y="539"/>
                  </a:lnTo>
                  <a:lnTo>
                    <a:pt x="96" y="541"/>
                  </a:lnTo>
                  <a:lnTo>
                    <a:pt x="96" y="543"/>
                  </a:lnTo>
                  <a:lnTo>
                    <a:pt x="96" y="543"/>
                  </a:lnTo>
                  <a:lnTo>
                    <a:pt x="102" y="549"/>
                  </a:lnTo>
                  <a:lnTo>
                    <a:pt x="105" y="555"/>
                  </a:lnTo>
                  <a:lnTo>
                    <a:pt x="107" y="559"/>
                  </a:lnTo>
                  <a:lnTo>
                    <a:pt x="113" y="565"/>
                  </a:lnTo>
                  <a:lnTo>
                    <a:pt x="115" y="565"/>
                  </a:lnTo>
                  <a:lnTo>
                    <a:pt x="117" y="565"/>
                  </a:lnTo>
                  <a:lnTo>
                    <a:pt x="119" y="565"/>
                  </a:lnTo>
                  <a:lnTo>
                    <a:pt x="121" y="565"/>
                  </a:lnTo>
                  <a:lnTo>
                    <a:pt x="123" y="565"/>
                  </a:lnTo>
                  <a:lnTo>
                    <a:pt x="123" y="567"/>
                  </a:lnTo>
                  <a:lnTo>
                    <a:pt x="127" y="565"/>
                  </a:lnTo>
                  <a:lnTo>
                    <a:pt x="129" y="567"/>
                  </a:lnTo>
                  <a:lnTo>
                    <a:pt x="131" y="567"/>
                  </a:lnTo>
                  <a:lnTo>
                    <a:pt x="133" y="571"/>
                  </a:lnTo>
                  <a:lnTo>
                    <a:pt x="135" y="582"/>
                  </a:lnTo>
                  <a:lnTo>
                    <a:pt x="137" y="586"/>
                  </a:lnTo>
                  <a:lnTo>
                    <a:pt x="135" y="592"/>
                  </a:lnTo>
                  <a:lnTo>
                    <a:pt x="135" y="592"/>
                  </a:lnTo>
                  <a:lnTo>
                    <a:pt x="135" y="592"/>
                  </a:lnTo>
                  <a:lnTo>
                    <a:pt x="137" y="592"/>
                  </a:lnTo>
                  <a:lnTo>
                    <a:pt x="137" y="592"/>
                  </a:lnTo>
                  <a:lnTo>
                    <a:pt x="137" y="592"/>
                  </a:lnTo>
                  <a:lnTo>
                    <a:pt x="137" y="594"/>
                  </a:lnTo>
                  <a:lnTo>
                    <a:pt x="137" y="594"/>
                  </a:lnTo>
                  <a:lnTo>
                    <a:pt x="137" y="594"/>
                  </a:lnTo>
                  <a:lnTo>
                    <a:pt x="135" y="594"/>
                  </a:lnTo>
                  <a:lnTo>
                    <a:pt x="133" y="594"/>
                  </a:lnTo>
                  <a:lnTo>
                    <a:pt x="133" y="594"/>
                  </a:lnTo>
                  <a:lnTo>
                    <a:pt x="131" y="600"/>
                  </a:lnTo>
                  <a:lnTo>
                    <a:pt x="131" y="602"/>
                  </a:lnTo>
                  <a:lnTo>
                    <a:pt x="129" y="602"/>
                  </a:lnTo>
                  <a:lnTo>
                    <a:pt x="127" y="604"/>
                  </a:lnTo>
                  <a:lnTo>
                    <a:pt x="125" y="604"/>
                  </a:lnTo>
                  <a:lnTo>
                    <a:pt x="125" y="604"/>
                  </a:lnTo>
                  <a:lnTo>
                    <a:pt x="123" y="602"/>
                  </a:lnTo>
                  <a:lnTo>
                    <a:pt x="121" y="602"/>
                  </a:lnTo>
                  <a:lnTo>
                    <a:pt x="121" y="602"/>
                  </a:lnTo>
                  <a:lnTo>
                    <a:pt x="119" y="604"/>
                  </a:lnTo>
                  <a:lnTo>
                    <a:pt x="117" y="606"/>
                  </a:lnTo>
                  <a:lnTo>
                    <a:pt x="117" y="608"/>
                  </a:lnTo>
                  <a:lnTo>
                    <a:pt x="119" y="608"/>
                  </a:lnTo>
                  <a:lnTo>
                    <a:pt x="119" y="610"/>
                  </a:lnTo>
                  <a:lnTo>
                    <a:pt x="121" y="610"/>
                  </a:lnTo>
                  <a:lnTo>
                    <a:pt x="121" y="612"/>
                  </a:lnTo>
                  <a:lnTo>
                    <a:pt x="119" y="612"/>
                  </a:lnTo>
                  <a:lnTo>
                    <a:pt x="117" y="612"/>
                  </a:lnTo>
                  <a:lnTo>
                    <a:pt x="117" y="615"/>
                  </a:lnTo>
                  <a:lnTo>
                    <a:pt x="117" y="617"/>
                  </a:lnTo>
                  <a:lnTo>
                    <a:pt x="119" y="621"/>
                  </a:lnTo>
                  <a:lnTo>
                    <a:pt x="119" y="627"/>
                  </a:lnTo>
                  <a:lnTo>
                    <a:pt x="117" y="631"/>
                  </a:lnTo>
                  <a:lnTo>
                    <a:pt x="117" y="631"/>
                  </a:lnTo>
                  <a:lnTo>
                    <a:pt x="119" y="635"/>
                  </a:lnTo>
                  <a:lnTo>
                    <a:pt x="119" y="635"/>
                  </a:lnTo>
                  <a:lnTo>
                    <a:pt x="119" y="637"/>
                  </a:lnTo>
                  <a:lnTo>
                    <a:pt x="119" y="637"/>
                  </a:lnTo>
                  <a:lnTo>
                    <a:pt x="119" y="639"/>
                  </a:lnTo>
                  <a:lnTo>
                    <a:pt x="119" y="639"/>
                  </a:lnTo>
                  <a:lnTo>
                    <a:pt x="121" y="639"/>
                  </a:lnTo>
                  <a:lnTo>
                    <a:pt x="121" y="641"/>
                  </a:lnTo>
                  <a:lnTo>
                    <a:pt x="121" y="643"/>
                  </a:lnTo>
                  <a:lnTo>
                    <a:pt x="121" y="643"/>
                  </a:lnTo>
                  <a:lnTo>
                    <a:pt x="121" y="645"/>
                  </a:lnTo>
                  <a:lnTo>
                    <a:pt x="123" y="645"/>
                  </a:lnTo>
                  <a:lnTo>
                    <a:pt x="125" y="647"/>
                  </a:lnTo>
                  <a:lnTo>
                    <a:pt x="131" y="653"/>
                  </a:lnTo>
                  <a:lnTo>
                    <a:pt x="133" y="658"/>
                  </a:lnTo>
                  <a:lnTo>
                    <a:pt x="137" y="666"/>
                  </a:lnTo>
                  <a:lnTo>
                    <a:pt x="137" y="670"/>
                  </a:lnTo>
                  <a:lnTo>
                    <a:pt x="137" y="672"/>
                  </a:lnTo>
                  <a:lnTo>
                    <a:pt x="139" y="672"/>
                  </a:lnTo>
                  <a:lnTo>
                    <a:pt x="141" y="674"/>
                  </a:lnTo>
                  <a:lnTo>
                    <a:pt x="143" y="674"/>
                  </a:lnTo>
                  <a:lnTo>
                    <a:pt x="143" y="676"/>
                  </a:lnTo>
                  <a:lnTo>
                    <a:pt x="146" y="678"/>
                  </a:lnTo>
                  <a:lnTo>
                    <a:pt x="146" y="680"/>
                  </a:lnTo>
                  <a:lnTo>
                    <a:pt x="146" y="682"/>
                  </a:lnTo>
                  <a:lnTo>
                    <a:pt x="146" y="684"/>
                  </a:lnTo>
                  <a:lnTo>
                    <a:pt x="146" y="686"/>
                  </a:lnTo>
                  <a:lnTo>
                    <a:pt x="146" y="688"/>
                  </a:lnTo>
                  <a:lnTo>
                    <a:pt x="148" y="690"/>
                  </a:lnTo>
                  <a:lnTo>
                    <a:pt x="150" y="694"/>
                  </a:lnTo>
                  <a:lnTo>
                    <a:pt x="150" y="697"/>
                  </a:lnTo>
                  <a:lnTo>
                    <a:pt x="152" y="699"/>
                  </a:lnTo>
                  <a:lnTo>
                    <a:pt x="154" y="701"/>
                  </a:lnTo>
                  <a:lnTo>
                    <a:pt x="156" y="703"/>
                  </a:lnTo>
                  <a:lnTo>
                    <a:pt x="156" y="709"/>
                  </a:lnTo>
                  <a:lnTo>
                    <a:pt x="158" y="715"/>
                  </a:lnTo>
                  <a:lnTo>
                    <a:pt x="158" y="717"/>
                  </a:lnTo>
                  <a:lnTo>
                    <a:pt x="164" y="719"/>
                  </a:lnTo>
                  <a:lnTo>
                    <a:pt x="166" y="721"/>
                  </a:lnTo>
                  <a:lnTo>
                    <a:pt x="168" y="723"/>
                  </a:lnTo>
                  <a:lnTo>
                    <a:pt x="170" y="729"/>
                  </a:lnTo>
                  <a:lnTo>
                    <a:pt x="172" y="733"/>
                  </a:lnTo>
                  <a:lnTo>
                    <a:pt x="174" y="737"/>
                  </a:lnTo>
                  <a:lnTo>
                    <a:pt x="176" y="740"/>
                  </a:lnTo>
                  <a:lnTo>
                    <a:pt x="178" y="742"/>
                  </a:lnTo>
                  <a:lnTo>
                    <a:pt x="184" y="744"/>
                  </a:lnTo>
                  <a:lnTo>
                    <a:pt x="186" y="746"/>
                  </a:lnTo>
                  <a:lnTo>
                    <a:pt x="186" y="748"/>
                  </a:lnTo>
                  <a:lnTo>
                    <a:pt x="186" y="750"/>
                  </a:lnTo>
                  <a:lnTo>
                    <a:pt x="186" y="752"/>
                  </a:lnTo>
                  <a:lnTo>
                    <a:pt x="186" y="754"/>
                  </a:lnTo>
                  <a:lnTo>
                    <a:pt x="189" y="756"/>
                  </a:lnTo>
                  <a:lnTo>
                    <a:pt x="189" y="758"/>
                  </a:lnTo>
                  <a:lnTo>
                    <a:pt x="189" y="758"/>
                  </a:lnTo>
                  <a:lnTo>
                    <a:pt x="186" y="758"/>
                  </a:lnTo>
                  <a:lnTo>
                    <a:pt x="186" y="758"/>
                  </a:lnTo>
                  <a:lnTo>
                    <a:pt x="186" y="756"/>
                  </a:lnTo>
                  <a:lnTo>
                    <a:pt x="186" y="754"/>
                  </a:lnTo>
                  <a:lnTo>
                    <a:pt x="182" y="762"/>
                  </a:lnTo>
                  <a:lnTo>
                    <a:pt x="182" y="764"/>
                  </a:lnTo>
                  <a:lnTo>
                    <a:pt x="182" y="766"/>
                  </a:lnTo>
                  <a:lnTo>
                    <a:pt x="182" y="768"/>
                  </a:lnTo>
                  <a:lnTo>
                    <a:pt x="184" y="770"/>
                  </a:lnTo>
                  <a:lnTo>
                    <a:pt x="189" y="774"/>
                  </a:lnTo>
                  <a:lnTo>
                    <a:pt x="191" y="776"/>
                  </a:lnTo>
                  <a:lnTo>
                    <a:pt x="191" y="776"/>
                  </a:lnTo>
                  <a:lnTo>
                    <a:pt x="193" y="776"/>
                  </a:lnTo>
                  <a:lnTo>
                    <a:pt x="195" y="776"/>
                  </a:lnTo>
                  <a:lnTo>
                    <a:pt x="197" y="776"/>
                  </a:lnTo>
                  <a:lnTo>
                    <a:pt x="197" y="776"/>
                  </a:lnTo>
                  <a:lnTo>
                    <a:pt x="199" y="778"/>
                  </a:lnTo>
                  <a:lnTo>
                    <a:pt x="199" y="778"/>
                  </a:lnTo>
                  <a:lnTo>
                    <a:pt x="201" y="781"/>
                  </a:lnTo>
                  <a:lnTo>
                    <a:pt x="201" y="781"/>
                  </a:lnTo>
                  <a:lnTo>
                    <a:pt x="201" y="785"/>
                  </a:lnTo>
                  <a:lnTo>
                    <a:pt x="201" y="789"/>
                  </a:lnTo>
                  <a:lnTo>
                    <a:pt x="199" y="793"/>
                  </a:lnTo>
                  <a:lnTo>
                    <a:pt x="199" y="797"/>
                  </a:lnTo>
                  <a:lnTo>
                    <a:pt x="195" y="803"/>
                  </a:lnTo>
                  <a:lnTo>
                    <a:pt x="193" y="805"/>
                  </a:lnTo>
                  <a:lnTo>
                    <a:pt x="195" y="805"/>
                  </a:lnTo>
                  <a:lnTo>
                    <a:pt x="197" y="809"/>
                  </a:lnTo>
                  <a:lnTo>
                    <a:pt x="197" y="809"/>
                  </a:lnTo>
                  <a:lnTo>
                    <a:pt x="197" y="811"/>
                  </a:lnTo>
                  <a:lnTo>
                    <a:pt x="197" y="811"/>
                  </a:lnTo>
                  <a:lnTo>
                    <a:pt x="197" y="813"/>
                  </a:lnTo>
                  <a:lnTo>
                    <a:pt x="197" y="815"/>
                  </a:lnTo>
                  <a:lnTo>
                    <a:pt x="195" y="819"/>
                  </a:lnTo>
                  <a:lnTo>
                    <a:pt x="193" y="822"/>
                  </a:lnTo>
                  <a:lnTo>
                    <a:pt x="195" y="824"/>
                  </a:lnTo>
                  <a:lnTo>
                    <a:pt x="195" y="826"/>
                  </a:lnTo>
                  <a:lnTo>
                    <a:pt x="195" y="828"/>
                  </a:lnTo>
                  <a:lnTo>
                    <a:pt x="195" y="830"/>
                  </a:lnTo>
                  <a:lnTo>
                    <a:pt x="193" y="832"/>
                  </a:lnTo>
                  <a:lnTo>
                    <a:pt x="193" y="834"/>
                  </a:lnTo>
                  <a:lnTo>
                    <a:pt x="191" y="834"/>
                  </a:lnTo>
                  <a:lnTo>
                    <a:pt x="191" y="838"/>
                  </a:lnTo>
                  <a:lnTo>
                    <a:pt x="189" y="840"/>
                  </a:lnTo>
                  <a:lnTo>
                    <a:pt x="189" y="840"/>
                  </a:lnTo>
                  <a:lnTo>
                    <a:pt x="191" y="842"/>
                  </a:lnTo>
                  <a:lnTo>
                    <a:pt x="193" y="844"/>
                  </a:lnTo>
                  <a:lnTo>
                    <a:pt x="195" y="844"/>
                  </a:lnTo>
                  <a:lnTo>
                    <a:pt x="197" y="844"/>
                  </a:lnTo>
                  <a:lnTo>
                    <a:pt x="199" y="848"/>
                  </a:lnTo>
                  <a:lnTo>
                    <a:pt x="201" y="852"/>
                  </a:lnTo>
                  <a:lnTo>
                    <a:pt x="203" y="856"/>
                  </a:lnTo>
                  <a:lnTo>
                    <a:pt x="207" y="856"/>
                  </a:lnTo>
                  <a:lnTo>
                    <a:pt x="215" y="856"/>
                  </a:lnTo>
                  <a:lnTo>
                    <a:pt x="227" y="858"/>
                  </a:lnTo>
                  <a:lnTo>
                    <a:pt x="232" y="860"/>
                  </a:lnTo>
                  <a:lnTo>
                    <a:pt x="236" y="862"/>
                  </a:lnTo>
                  <a:lnTo>
                    <a:pt x="240" y="862"/>
                  </a:lnTo>
                  <a:lnTo>
                    <a:pt x="246" y="865"/>
                  </a:lnTo>
                  <a:lnTo>
                    <a:pt x="254" y="871"/>
                  </a:lnTo>
                  <a:lnTo>
                    <a:pt x="256" y="871"/>
                  </a:lnTo>
                  <a:lnTo>
                    <a:pt x="258" y="871"/>
                  </a:lnTo>
                  <a:lnTo>
                    <a:pt x="260" y="871"/>
                  </a:lnTo>
                  <a:lnTo>
                    <a:pt x="260" y="871"/>
                  </a:lnTo>
                  <a:lnTo>
                    <a:pt x="262" y="873"/>
                  </a:lnTo>
                  <a:lnTo>
                    <a:pt x="264" y="873"/>
                  </a:lnTo>
                  <a:lnTo>
                    <a:pt x="266" y="875"/>
                  </a:lnTo>
                  <a:lnTo>
                    <a:pt x="266" y="875"/>
                  </a:lnTo>
                  <a:lnTo>
                    <a:pt x="268" y="875"/>
                  </a:lnTo>
                  <a:lnTo>
                    <a:pt x="268" y="875"/>
                  </a:lnTo>
                  <a:lnTo>
                    <a:pt x="270" y="873"/>
                  </a:lnTo>
                  <a:lnTo>
                    <a:pt x="275" y="873"/>
                  </a:lnTo>
                  <a:lnTo>
                    <a:pt x="277" y="875"/>
                  </a:lnTo>
                  <a:lnTo>
                    <a:pt x="279" y="875"/>
                  </a:lnTo>
                  <a:lnTo>
                    <a:pt x="279" y="875"/>
                  </a:lnTo>
                  <a:lnTo>
                    <a:pt x="281" y="875"/>
                  </a:lnTo>
                  <a:lnTo>
                    <a:pt x="283" y="877"/>
                  </a:lnTo>
                  <a:lnTo>
                    <a:pt x="287" y="881"/>
                  </a:lnTo>
                  <a:lnTo>
                    <a:pt x="291" y="883"/>
                  </a:lnTo>
                  <a:lnTo>
                    <a:pt x="299" y="893"/>
                  </a:lnTo>
                  <a:lnTo>
                    <a:pt x="301" y="895"/>
                  </a:lnTo>
                  <a:lnTo>
                    <a:pt x="303" y="895"/>
                  </a:lnTo>
                  <a:lnTo>
                    <a:pt x="303" y="895"/>
                  </a:lnTo>
                  <a:lnTo>
                    <a:pt x="303" y="895"/>
                  </a:lnTo>
                  <a:lnTo>
                    <a:pt x="305" y="897"/>
                  </a:lnTo>
                  <a:lnTo>
                    <a:pt x="303" y="897"/>
                  </a:lnTo>
                  <a:lnTo>
                    <a:pt x="303" y="899"/>
                  </a:lnTo>
                  <a:lnTo>
                    <a:pt x="305" y="899"/>
                  </a:lnTo>
                  <a:lnTo>
                    <a:pt x="305" y="901"/>
                  </a:lnTo>
                  <a:lnTo>
                    <a:pt x="305" y="901"/>
                  </a:lnTo>
                  <a:lnTo>
                    <a:pt x="305" y="903"/>
                  </a:lnTo>
                  <a:lnTo>
                    <a:pt x="305" y="906"/>
                  </a:lnTo>
                  <a:lnTo>
                    <a:pt x="305" y="906"/>
                  </a:lnTo>
                  <a:lnTo>
                    <a:pt x="305" y="908"/>
                  </a:lnTo>
                  <a:lnTo>
                    <a:pt x="307" y="908"/>
                  </a:lnTo>
                  <a:lnTo>
                    <a:pt x="307" y="908"/>
                  </a:lnTo>
                  <a:lnTo>
                    <a:pt x="307" y="910"/>
                  </a:lnTo>
                  <a:lnTo>
                    <a:pt x="307" y="910"/>
                  </a:lnTo>
                  <a:lnTo>
                    <a:pt x="311" y="914"/>
                  </a:lnTo>
                  <a:lnTo>
                    <a:pt x="313" y="916"/>
                  </a:lnTo>
                  <a:lnTo>
                    <a:pt x="315" y="916"/>
                  </a:lnTo>
                  <a:lnTo>
                    <a:pt x="315" y="916"/>
                  </a:lnTo>
                  <a:lnTo>
                    <a:pt x="313" y="916"/>
                  </a:lnTo>
                  <a:lnTo>
                    <a:pt x="313" y="916"/>
                  </a:lnTo>
                  <a:lnTo>
                    <a:pt x="313" y="914"/>
                  </a:lnTo>
                  <a:lnTo>
                    <a:pt x="315" y="916"/>
                  </a:lnTo>
                  <a:lnTo>
                    <a:pt x="324" y="920"/>
                  </a:lnTo>
                  <a:lnTo>
                    <a:pt x="332" y="924"/>
                  </a:lnTo>
                  <a:lnTo>
                    <a:pt x="336" y="926"/>
                  </a:lnTo>
                  <a:lnTo>
                    <a:pt x="338" y="928"/>
                  </a:lnTo>
                  <a:lnTo>
                    <a:pt x="340" y="930"/>
                  </a:lnTo>
                  <a:lnTo>
                    <a:pt x="342" y="930"/>
                  </a:lnTo>
                  <a:lnTo>
                    <a:pt x="344" y="928"/>
                  </a:lnTo>
                  <a:lnTo>
                    <a:pt x="356" y="930"/>
                  </a:lnTo>
                  <a:lnTo>
                    <a:pt x="359" y="930"/>
                  </a:lnTo>
                  <a:lnTo>
                    <a:pt x="359" y="930"/>
                  </a:lnTo>
                  <a:lnTo>
                    <a:pt x="359" y="930"/>
                  </a:lnTo>
                  <a:lnTo>
                    <a:pt x="361" y="930"/>
                  </a:lnTo>
                  <a:lnTo>
                    <a:pt x="363" y="930"/>
                  </a:lnTo>
                  <a:lnTo>
                    <a:pt x="365" y="930"/>
                  </a:lnTo>
                  <a:lnTo>
                    <a:pt x="367" y="932"/>
                  </a:lnTo>
                  <a:lnTo>
                    <a:pt x="369" y="936"/>
                  </a:lnTo>
                  <a:lnTo>
                    <a:pt x="371" y="942"/>
                  </a:lnTo>
                  <a:lnTo>
                    <a:pt x="373" y="947"/>
                  </a:lnTo>
                  <a:lnTo>
                    <a:pt x="373" y="951"/>
                  </a:lnTo>
                  <a:lnTo>
                    <a:pt x="375" y="953"/>
                  </a:lnTo>
                  <a:lnTo>
                    <a:pt x="373" y="955"/>
                  </a:lnTo>
                  <a:lnTo>
                    <a:pt x="373" y="959"/>
                  </a:lnTo>
                  <a:lnTo>
                    <a:pt x="373" y="959"/>
                  </a:lnTo>
                  <a:lnTo>
                    <a:pt x="371" y="961"/>
                  </a:lnTo>
                  <a:lnTo>
                    <a:pt x="371" y="963"/>
                  </a:lnTo>
                  <a:lnTo>
                    <a:pt x="371" y="965"/>
                  </a:lnTo>
                  <a:lnTo>
                    <a:pt x="373" y="965"/>
                  </a:lnTo>
                  <a:lnTo>
                    <a:pt x="373" y="967"/>
                  </a:lnTo>
                  <a:lnTo>
                    <a:pt x="373" y="967"/>
                  </a:lnTo>
                  <a:lnTo>
                    <a:pt x="375" y="967"/>
                  </a:lnTo>
                  <a:lnTo>
                    <a:pt x="375" y="965"/>
                  </a:lnTo>
                  <a:lnTo>
                    <a:pt x="377" y="967"/>
                  </a:lnTo>
                  <a:lnTo>
                    <a:pt x="377" y="969"/>
                  </a:lnTo>
                  <a:lnTo>
                    <a:pt x="377" y="969"/>
                  </a:lnTo>
                  <a:lnTo>
                    <a:pt x="379" y="969"/>
                  </a:lnTo>
                  <a:lnTo>
                    <a:pt x="379" y="971"/>
                  </a:lnTo>
                  <a:lnTo>
                    <a:pt x="381" y="971"/>
                  </a:lnTo>
                  <a:lnTo>
                    <a:pt x="381" y="971"/>
                  </a:lnTo>
                  <a:lnTo>
                    <a:pt x="383" y="969"/>
                  </a:lnTo>
                  <a:lnTo>
                    <a:pt x="383" y="969"/>
                  </a:lnTo>
                  <a:lnTo>
                    <a:pt x="383" y="969"/>
                  </a:lnTo>
                  <a:lnTo>
                    <a:pt x="383" y="965"/>
                  </a:lnTo>
                  <a:lnTo>
                    <a:pt x="385" y="965"/>
                  </a:lnTo>
                  <a:lnTo>
                    <a:pt x="385" y="965"/>
                  </a:lnTo>
                  <a:lnTo>
                    <a:pt x="387" y="965"/>
                  </a:lnTo>
                  <a:lnTo>
                    <a:pt x="387" y="965"/>
                  </a:lnTo>
                  <a:lnTo>
                    <a:pt x="387" y="965"/>
                  </a:lnTo>
                  <a:lnTo>
                    <a:pt x="389" y="965"/>
                  </a:lnTo>
                  <a:lnTo>
                    <a:pt x="391" y="967"/>
                  </a:lnTo>
                  <a:lnTo>
                    <a:pt x="393" y="967"/>
                  </a:lnTo>
                  <a:lnTo>
                    <a:pt x="395" y="967"/>
                  </a:lnTo>
                  <a:lnTo>
                    <a:pt x="397" y="967"/>
                  </a:lnTo>
                  <a:lnTo>
                    <a:pt x="408" y="981"/>
                  </a:lnTo>
                  <a:lnTo>
                    <a:pt x="410" y="985"/>
                  </a:lnTo>
                  <a:lnTo>
                    <a:pt x="420" y="992"/>
                  </a:lnTo>
                  <a:lnTo>
                    <a:pt x="424" y="996"/>
                  </a:lnTo>
                  <a:lnTo>
                    <a:pt x="426" y="1002"/>
                  </a:lnTo>
                  <a:lnTo>
                    <a:pt x="428" y="1002"/>
                  </a:lnTo>
                  <a:lnTo>
                    <a:pt x="432" y="1006"/>
                  </a:lnTo>
                  <a:lnTo>
                    <a:pt x="432" y="1008"/>
                  </a:lnTo>
                  <a:lnTo>
                    <a:pt x="436" y="1014"/>
                  </a:lnTo>
                  <a:lnTo>
                    <a:pt x="445" y="1020"/>
                  </a:lnTo>
                  <a:lnTo>
                    <a:pt x="455" y="1041"/>
                  </a:lnTo>
                  <a:lnTo>
                    <a:pt x="457" y="1051"/>
                  </a:lnTo>
                  <a:lnTo>
                    <a:pt x="459" y="1057"/>
                  </a:lnTo>
                  <a:lnTo>
                    <a:pt x="459" y="1059"/>
                  </a:lnTo>
                  <a:lnTo>
                    <a:pt x="459" y="1061"/>
                  </a:lnTo>
                  <a:lnTo>
                    <a:pt x="459" y="1072"/>
                  </a:lnTo>
                  <a:lnTo>
                    <a:pt x="459" y="1074"/>
                  </a:lnTo>
                  <a:lnTo>
                    <a:pt x="459" y="1076"/>
                  </a:lnTo>
                  <a:lnTo>
                    <a:pt x="457" y="1076"/>
                  </a:lnTo>
                  <a:lnTo>
                    <a:pt x="457" y="1078"/>
                  </a:lnTo>
                  <a:lnTo>
                    <a:pt x="455" y="1080"/>
                  </a:lnTo>
                  <a:lnTo>
                    <a:pt x="457" y="1084"/>
                  </a:lnTo>
                  <a:lnTo>
                    <a:pt x="457" y="1086"/>
                  </a:lnTo>
                  <a:lnTo>
                    <a:pt x="457" y="1088"/>
                  </a:lnTo>
                  <a:lnTo>
                    <a:pt x="455" y="1092"/>
                  </a:lnTo>
                  <a:lnTo>
                    <a:pt x="455" y="1092"/>
                  </a:lnTo>
                  <a:lnTo>
                    <a:pt x="457" y="1094"/>
                  </a:lnTo>
                  <a:lnTo>
                    <a:pt x="457" y="1096"/>
                  </a:lnTo>
                  <a:lnTo>
                    <a:pt x="457" y="1096"/>
                  </a:lnTo>
                  <a:lnTo>
                    <a:pt x="459" y="1092"/>
                  </a:lnTo>
                  <a:lnTo>
                    <a:pt x="459" y="1092"/>
                  </a:lnTo>
                  <a:lnTo>
                    <a:pt x="461" y="1090"/>
                  </a:lnTo>
                  <a:lnTo>
                    <a:pt x="461" y="1090"/>
                  </a:lnTo>
                  <a:lnTo>
                    <a:pt x="463" y="1092"/>
                  </a:lnTo>
                  <a:lnTo>
                    <a:pt x="463" y="1092"/>
                  </a:lnTo>
                  <a:lnTo>
                    <a:pt x="465" y="1094"/>
                  </a:lnTo>
                  <a:lnTo>
                    <a:pt x="467" y="1094"/>
                  </a:lnTo>
                  <a:lnTo>
                    <a:pt x="467" y="1098"/>
                  </a:lnTo>
                  <a:lnTo>
                    <a:pt x="469" y="1100"/>
                  </a:lnTo>
                  <a:lnTo>
                    <a:pt x="469" y="1102"/>
                  </a:lnTo>
                  <a:lnTo>
                    <a:pt x="467" y="1102"/>
                  </a:lnTo>
                  <a:lnTo>
                    <a:pt x="467" y="1102"/>
                  </a:lnTo>
                  <a:lnTo>
                    <a:pt x="467" y="1100"/>
                  </a:lnTo>
                  <a:lnTo>
                    <a:pt x="465" y="1098"/>
                  </a:lnTo>
                  <a:lnTo>
                    <a:pt x="465" y="1096"/>
                  </a:lnTo>
                  <a:lnTo>
                    <a:pt x="463" y="1094"/>
                  </a:lnTo>
                  <a:lnTo>
                    <a:pt x="463" y="1094"/>
                  </a:lnTo>
                  <a:lnTo>
                    <a:pt x="463" y="1092"/>
                  </a:lnTo>
                  <a:lnTo>
                    <a:pt x="461" y="1092"/>
                  </a:lnTo>
                  <a:lnTo>
                    <a:pt x="459" y="1094"/>
                  </a:lnTo>
                  <a:lnTo>
                    <a:pt x="459" y="1094"/>
                  </a:lnTo>
                  <a:lnTo>
                    <a:pt x="461" y="1094"/>
                  </a:lnTo>
                  <a:lnTo>
                    <a:pt x="463" y="1096"/>
                  </a:lnTo>
                  <a:lnTo>
                    <a:pt x="465" y="1100"/>
                  </a:lnTo>
                  <a:lnTo>
                    <a:pt x="465" y="1102"/>
                  </a:lnTo>
                  <a:lnTo>
                    <a:pt x="465" y="1106"/>
                  </a:lnTo>
                  <a:lnTo>
                    <a:pt x="465" y="1108"/>
                  </a:lnTo>
                  <a:lnTo>
                    <a:pt x="465" y="1110"/>
                  </a:lnTo>
                  <a:lnTo>
                    <a:pt x="465" y="1113"/>
                  </a:lnTo>
                  <a:lnTo>
                    <a:pt x="465" y="1113"/>
                  </a:lnTo>
                  <a:lnTo>
                    <a:pt x="471" y="1113"/>
                  </a:lnTo>
                  <a:lnTo>
                    <a:pt x="479" y="1113"/>
                  </a:lnTo>
                  <a:lnTo>
                    <a:pt x="485" y="1113"/>
                  </a:lnTo>
                  <a:lnTo>
                    <a:pt x="492" y="1115"/>
                  </a:lnTo>
                  <a:lnTo>
                    <a:pt x="498" y="1115"/>
                  </a:lnTo>
                  <a:lnTo>
                    <a:pt x="506" y="1115"/>
                  </a:lnTo>
                  <a:lnTo>
                    <a:pt x="512" y="1115"/>
                  </a:lnTo>
                  <a:lnTo>
                    <a:pt x="518" y="1115"/>
                  </a:lnTo>
                  <a:lnTo>
                    <a:pt x="526" y="1117"/>
                  </a:lnTo>
                  <a:lnTo>
                    <a:pt x="533" y="1117"/>
                  </a:lnTo>
                  <a:lnTo>
                    <a:pt x="539" y="1117"/>
                  </a:lnTo>
                  <a:lnTo>
                    <a:pt x="545" y="1117"/>
                  </a:lnTo>
                  <a:lnTo>
                    <a:pt x="553" y="1117"/>
                  </a:lnTo>
                  <a:lnTo>
                    <a:pt x="559" y="1117"/>
                  </a:lnTo>
                  <a:lnTo>
                    <a:pt x="565" y="1119"/>
                  </a:lnTo>
                  <a:lnTo>
                    <a:pt x="580" y="1119"/>
                  </a:lnTo>
                  <a:lnTo>
                    <a:pt x="586" y="1119"/>
                  </a:lnTo>
                  <a:lnTo>
                    <a:pt x="592" y="1119"/>
                  </a:lnTo>
                  <a:lnTo>
                    <a:pt x="600" y="1121"/>
                  </a:lnTo>
                  <a:lnTo>
                    <a:pt x="606" y="1121"/>
                  </a:lnTo>
                  <a:lnTo>
                    <a:pt x="612" y="1121"/>
                  </a:lnTo>
                  <a:lnTo>
                    <a:pt x="619" y="1121"/>
                  </a:lnTo>
                  <a:lnTo>
                    <a:pt x="627" y="1121"/>
                  </a:lnTo>
                  <a:lnTo>
                    <a:pt x="633" y="1121"/>
                  </a:lnTo>
                  <a:lnTo>
                    <a:pt x="639" y="1123"/>
                  </a:lnTo>
                  <a:lnTo>
                    <a:pt x="647" y="1123"/>
                  </a:lnTo>
                  <a:lnTo>
                    <a:pt x="653" y="1123"/>
                  </a:lnTo>
                  <a:lnTo>
                    <a:pt x="660" y="1123"/>
                  </a:lnTo>
                  <a:lnTo>
                    <a:pt x="666" y="1123"/>
                  </a:lnTo>
                  <a:lnTo>
                    <a:pt x="674" y="1123"/>
                  </a:lnTo>
                  <a:lnTo>
                    <a:pt x="680" y="1123"/>
                  </a:lnTo>
                  <a:lnTo>
                    <a:pt x="684" y="1123"/>
                  </a:lnTo>
                  <a:lnTo>
                    <a:pt x="684" y="1125"/>
                  </a:lnTo>
                  <a:lnTo>
                    <a:pt x="684" y="1123"/>
                  </a:lnTo>
                  <a:lnTo>
                    <a:pt x="688" y="1121"/>
                  </a:lnTo>
                  <a:lnTo>
                    <a:pt x="696" y="1123"/>
                  </a:lnTo>
                  <a:lnTo>
                    <a:pt x="701" y="1123"/>
                  </a:lnTo>
                  <a:lnTo>
                    <a:pt x="703" y="1123"/>
                  </a:lnTo>
                  <a:lnTo>
                    <a:pt x="703" y="1121"/>
                  </a:lnTo>
                  <a:lnTo>
                    <a:pt x="703" y="1119"/>
                  </a:lnTo>
                  <a:lnTo>
                    <a:pt x="703" y="1117"/>
                  </a:lnTo>
                  <a:lnTo>
                    <a:pt x="705" y="1115"/>
                  </a:lnTo>
                  <a:lnTo>
                    <a:pt x="709" y="1113"/>
                  </a:lnTo>
                  <a:lnTo>
                    <a:pt x="709" y="1113"/>
                  </a:lnTo>
                  <a:lnTo>
                    <a:pt x="711" y="1110"/>
                  </a:lnTo>
                  <a:lnTo>
                    <a:pt x="709" y="1102"/>
                  </a:lnTo>
                  <a:lnTo>
                    <a:pt x="709" y="1100"/>
                  </a:lnTo>
                  <a:lnTo>
                    <a:pt x="711" y="1100"/>
                  </a:lnTo>
                  <a:lnTo>
                    <a:pt x="711" y="1098"/>
                  </a:lnTo>
                  <a:lnTo>
                    <a:pt x="711" y="1098"/>
                  </a:lnTo>
                  <a:lnTo>
                    <a:pt x="709" y="1094"/>
                  </a:lnTo>
                  <a:lnTo>
                    <a:pt x="705" y="1092"/>
                  </a:lnTo>
                  <a:lnTo>
                    <a:pt x="696" y="1090"/>
                  </a:lnTo>
                  <a:lnTo>
                    <a:pt x="694" y="1088"/>
                  </a:lnTo>
                  <a:lnTo>
                    <a:pt x="692" y="1084"/>
                  </a:lnTo>
                  <a:lnTo>
                    <a:pt x="692" y="1080"/>
                  </a:lnTo>
                  <a:lnTo>
                    <a:pt x="694" y="1076"/>
                  </a:lnTo>
                  <a:lnTo>
                    <a:pt x="694" y="1072"/>
                  </a:lnTo>
                  <a:lnTo>
                    <a:pt x="694" y="1065"/>
                  </a:lnTo>
                  <a:lnTo>
                    <a:pt x="694" y="1063"/>
                  </a:lnTo>
                  <a:lnTo>
                    <a:pt x="692" y="1061"/>
                  </a:lnTo>
                  <a:lnTo>
                    <a:pt x="692" y="1059"/>
                  </a:lnTo>
                  <a:lnTo>
                    <a:pt x="694" y="1055"/>
                  </a:lnTo>
                  <a:lnTo>
                    <a:pt x="694" y="1055"/>
                  </a:lnTo>
                  <a:lnTo>
                    <a:pt x="694" y="1053"/>
                  </a:lnTo>
                  <a:lnTo>
                    <a:pt x="694" y="1053"/>
                  </a:lnTo>
                  <a:lnTo>
                    <a:pt x="694" y="1051"/>
                  </a:lnTo>
                  <a:lnTo>
                    <a:pt x="694" y="1051"/>
                  </a:lnTo>
                  <a:lnTo>
                    <a:pt x="692" y="1049"/>
                  </a:lnTo>
                  <a:lnTo>
                    <a:pt x="694" y="1049"/>
                  </a:lnTo>
                  <a:lnTo>
                    <a:pt x="698" y="1049"/>
                  </a:lnTo>
                  <a:lnTo>
                    <a:pt x="701" y="1049"/>
                  </a:lnTo>
                  <a:lnTo>
                    <a:pt x="703" y="1047"/>
                  </a:lnTo>
                  <a:lnTo>
                    <a:pt x="707" y="1041"/>
                  </a:lnTo>
                  <a:lnTo>
                    <a:pt x="709" y="1039"/>
                  </a:lnTo>
                  <a:lnTo>
                    <a:pt x="709" y="1039"/>
                  </a:lnTo>
                  <a:lnTo>
                    <a:pt x="711" y="1037"/>
                  </a:lnTo>
                  <a:lnTo>
                    <a:pt x="713" y="1035"/>
                  </a:lnTo>
                  <a:lnTo>
                    <a:pt x="713" y="1035"/>
                  </a:lnTo>
                  <a:lnTo>
                    <a:pt x="713" y="1033"/>
                  </a:lnTo>
                  <a:lnTo>
                    <a:pt x="713" y="1031"/>
                  </a:lnTo>
                  <a:lnTo>
                    <a:pt x="713" y="1028"/>
                  </a:lnTo>
                  <a:lnTo>
                    <a:pt x="715" y="1028"/>
                  </a:lnTo>
                  <a:lnTo>
                    <a:pt x="715" y="1028"/>
                  </a:lnTo>
                  <a:lnTo>
                    <a:pt x="715" y="1026"/>
                  </a:lnTo>
                  <a:lnTo>
                    <a:pt x="715" y="1024"/>
                  </a:lnTo>
                  <a:lnTo>
                    <a:pt x="715" y="1022"/>
                  </a:lnTo>
                  <a:lnTo>
                    <a:pt x="717" y="1020"/>
                  </a:lnTo>
                  <a:lnTo>
                    <a:pt x="719" y="1020"/>
                  </a:lnTo>
                  <a:lnTo>
                    <a:pt x="719" y="1018"/>
                  </a:lnTo>
                  <a:lnTo>
                    <a:pt x="719" y="1016"/>
                  </a:lnTo>
                  <a:lnTo>
                    <a:pt x="719" y="1014"/>
                  </a:lnTo>
                  <a:lnTo>
                    <a:pt x="719" y="1014"/>
                  </a:lnTo>
                  <a:lnTo>
                    <a:pt x="719" y="1014"/>
                  </a:lnTo>
                  <a:lnTo>
                    <a:pt x="719" y="1012"/>
                  </a:lnTo>
                  <a:lnTo>
                    <a:pt x="719" y="1012"/>
                  </a:lnTo>
                  <a:lnTo>
                    <a:pt x="719" y="1010"/>
                  </a:lnTo>
                  <a:lnTo>
                    <a:pt x="719" y="1010"/>
                  </a:lnTo>
                  <a:lnTo>
                    <a:pt x="719" y="1006"/>
                  </a:lnTo>
                  <a:lnTo>
                    <a:pt x="719" y="1004"/>
                  </a:lnTo>
                  <a:lnTo>
                    <a:pt x="719" y="1002"/>
                  </a:lnTo>
                  <a:lnTo>
                    <a:pt x="721" y="1002"/>
                  </a:lnTo>
                  <a:lnTo>
                    <a:pt x="721" y="1000"/>
                  </a:lnTo>
                  <a:lnTo>
                    <a:pt x="721" y="1000"/>
                  </a:lnTo>
                  <a:lnTo>
                    <a:pt x="719" y="998"/>
                  </a:lnTo>
                  <a:lnTo>
                    <a:pt x="719" y="996"/>
                  </a:lnTo>
                  <a:lnTo>
                    <a:pt x="719" y="996"/>
                  </a:lnTo>
                  <a:lnTo>
                    <a:pt x="719" y="992"/>
                  </a:lnTo>
                  <a:lnTo>
                    <a:pt x="721" y="992"/>
                  </a:lnTo>
                  <a:lnTo>
                    <a:pt x="725" y="990"/>
                  </a:lnTo>
                  <a:lnTo>
                    <a:pt x="727" y="988"/>
                  </a:lnTo>
                  <a:lnTo>
                    <a:pt x="729" y="988"/>
                  </a:lnTo>
                  <a:lnTo>
                    <a:pt x="729" y="985"/>
                  </a:lnTo>
                  <a:lnTo>
                    <a:pt x="731" y="979"/>
                  </a:lnTo>
                  <a:lnTo>
                    <a:pt x="733" y="977"/>
                  </a:lnTo>
                  <a:lnTo>
                    <a:pt x="733" y="977"/>
                  </a:lnTo>
                  <a:lnTo>
                    <a:pt x="737" y="977"/>
                  </a:lnTo>
                  <a:lnTo>
                    <a:pt x="748" y="971"/>
                  </a:lnTo>
                  <a:lnTo>
                    <a:pt x="750" y="971"/>
                  </a:lnTo>
                  <a:lnTo>
                    <a:pt x="752" y="967"/>
                  </a:lnTo>
                  <a:lnTo>
                    <a:pt x="756" y="965"/>
                  </a:lnTo>
                  <a:lnTo>
                    <a:pt x="758" y="963"/>
                  </a:lnTo>
                  <a:lnTo>
                    <a:pt x="760" y="961"/>
                  </a:lnTo>
                  <a:lnTo>
                    <a:pt x="760" y="959"/>
                  </a:lnTo>
                  <a:close/>
                  <a:moveTo>
                    <a:pt x="53" y="471"/>
                  </a:moveTo>
                  <a:lnTo>
                    <a:pt x="53" y="471"/>
                  </a:lnTo>
                  <a:lnTo>
                    <a:pt x="53" y="471"/>
                  </a:lnTo>
                  <a:lnTo>
                    <a:pt x="53" y="471"/>
                  </a:lnTo>
                  <a:lnTo>
                    <a:pt x="53" y="471"/>
                  </a:lnTo>
                  <a:lnTo>
                    <a:pt x="53" y="471"/>
                  </a:lnTo>
                  <a:lnTo>
                    <a:pt x="53" y="471"/>
                  </a:lnTo>
                  <a:lnTo>
                    <a:pt x="53" y="471"/>
                  </a:lnTo>
                  <a:lnTo>
                    <a:pt x="53" y="471"/>
                  </a:lnTo>
                  <a:lnTo>
                    <a:pt x="53" y="471"/>
                  </a:lnTo>
                  <a:close/>
                  <a:moveTo>
                    <a:pt x="105" y="463"/>
                  </a:moveTo>
                  <a:lnTo>
                    <a:pt x="105" y="463"/>
                  </a:lnTo>
                  <a:lnTo>
                    <a:pt x="105" y="463"/>
                  </a:lnTo>
                  <a:lnTo>
                    <a:pt x="105" y="463"/>
                  </a:lnTo>
                  <a:lnTo>
                    <a:pt x="102" y="463"/>
                  </a:lnTo>
                  <a:lnTo>
                    <a:pt x="102" y="463"/>
                  </a:lnTo>
                  <a:lnTo>
                    <a:pt x="102" y="463"/>
                  </a:lnTo>
                  <a:lnTo>
                    <a:pt x="105" y="465"/>
                  </a:lnTo>
                  <a:lnTo>
                    <a:pt x="105" y="465"/>
                  </a:lnTo>
                  <a:lnTo>
                    <a:pt x="105" y="463"/>
                  </a:lnTo>
                  <a:lnTo>
                    <a:pt x="105" y="463"/>
                  </a:lnTo>
                  <a:lnTo>
                    <a:pt x="105" y="463"/>
                  </a:lnTo>
                  <a:lnTo>
                    <a:pt x="105" y="463"/>
                  </a:lnTo>
                  <a:close/>
                  <a:moveTo>
                    <a:pt x="109" y="467"/>
                  </a:moveTo>
                  <a:lnTo>
                    <a:pt x="109" y="469"/>
                  </a:lnTo>
                  <a:lnTo>
                    <a:pt x="109" y="469"/>
                  </a:lnTo>
                  <a:lnTo>
                    <a:pt x="109" y="471"/>
                  </a:lnTo>
                  <a:lnTo>
                    <a:pt x="109" y="469"/>
                  </a:lnTo>
                  <a:lnTo>
                    <a:pt x="109" y="469"/>
                  </a:lnTo>
                  <a:lnTo>
                    <a:pt x="109" y="469"/>
                  </a:lnTo>
                  <a:lnTo>
                    <a:pt x="109" y="469"/>
                  </a:lnTo>
                  <a:lnTo>
                    <a:pt x="109" y="467"/>
                  </a:lnTo>
                  <a:lnTo>
                    <a:pt x="109" y="467"/>
                  </a:lnTo>
                  <a:lnTo>
                    <a:pt x="109" y="467"/>
                  </a:lnTo>
                  <a:lnTo>
                    <a:pt x="109" y="467"/>
                  </a:lnTo>
                  <a:close/>
                  <a:moveTo>
                    <a:pt x="289" y="920"/>
                  </a:moveTo>
                  <a:lnTo>
                    <a:pt x="287" y="920"/>
                  </a:lnTo>
                  <a:lnTo>
                    <a:pt x="287" y="920"/>
                  </a:lnTo>
                  <a:lnTo>
                    <a:pt x="285" y="920"/>
                  </a:lnTo>
                  <a:lnTo>
                    <a:pt x="285" y="920"/>
                  </a:lnTo>
                  <a:lnTo>
                    <a:pt x="285" y="920"/>
                  </a:lnTo>
                  <a:lnTo>
                    <a:pt x="285" y="920"/>
                  </a:lnTo>
                  <a:lnTo>
                    <a:pt x="287" y="920"/>
                  </a:lnTo>
                  <a:lnTo>
                    <a:pt x="287" y="920"/>
                  </a:lnTo>
                  <a:lnTo>
                    <a:pt x="289" y="922"/>
                  </a:lnTo>
                  <a:lnTo>
                    <a:pt x="289" y="922"/>
                  </a:lnTo>
                  <a:lnTo>
                    <a:pt x="289" y="920"/>
                  </a:lnTo>
                  <a:lnTo>
                    <a:pt x="289" y="920"/>
                  </a:lnTo>
                  <a:close/>
                  <a:moveTo>
                    <a:pt x="311" y="981"/>
                  </a:moveTo>
                  <a:lnTo>
                    <a:pt x="311" y="981"/>
                  </a:lnTo>
                  <a:lnTo>
                    <a:pt x="309" y="981"/>
                  </a:lnTo>
                  <a:lnTo>
                    <a:pt x="309" y="981"/>
                  </a:lnTo>
                  <a:lnTo>
                    <a:pt x="309" y="983"/>
                  </a:lnTo>
                  <a:lnTo>
                    <a:pt x="309" y="983"/>
                  </a:lnTo>
                  <a:lnTo>
                    <a:pt x="309" y="983"/>
                  </a:lnTo>
                  <a:lnTo>
                    <a:pt x="309" y="983"/>
                  </a:lnTo>
                  <a:lnTo>
                    <a:pt x="309" y="983"/>
                  </a:lnTo>
                  <a:lnTo>
                    <a:pt x="311" y="983"/>
                  </a:lnTo>
                  <a:lnTo>
                    <a:pt x="311" y="981"/>
                  </a:lnTo>
                  <a:lnTo>
                    <a:pt x="311" y="981"/>
                  </a:lnTo>
                  <a:lnTo>
                    <a:pt x="311" y="981"/>
                  </a:lnTo>
                  <a:close/>
                </a:path>
              </a:pathLst>
            </a:custGeom>
            <a:solidFill>
              <a:schemeClr val="bg1">
                <a:lumMod val="75000"/>
              </a:schemeClr>
            </a:solidFill>
            <a:ln w="3175" cap="rnd">
              <a:solidFill>
                <a:schemeClr val="bg1"/>
              </a:solidFill>
              <a:prstDash val="solid"/>
              <a:round/>
              <a:headEnd/>
              <a:tailEnd/>
            </a:ln>
          </p:spPr>
          <p:txBody>
            <a:bodyPr vert="horz" wrap="square" lIns="0" tIns="0" rIns="288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CA</a:t>
              </a:r>
            </a:p>
          </p:txBody>
        </p:sp>
        <p:sp>
          <p:nvSpPr>
            <p:cNvPr id="51" name="Freeform 52">
              <a:extLst>
                <a:ext uri="{FF2B5EF4-FFF2-40B4-BE49-F238E27FC236}">
                  <a16:creationId xmlns:a16="http://schemas.microsoft.com/office/drawing/2014/main" id="{754FCE76-30CD-49FE-8463-D8D3B46CE989}"/>
                </a:ext>
              </a:extLst>
            </p:cNvPr>
            <p:cNvSpPr>
              <a:spLocks/>
            </p:cNvSpPr>
            <p:nvPr/>
          </p:nvSpPr>
          <p:spPr bwMode="auto">
            <a:xfrm>
              <a:off x="1380" y="1367"/>
              <a:ext cx="563" cy="654"/>
            </a:xfrm>
            <a:custGeom>
              <a:avLst/>
              <a:gdLst>
                <a:gd name="T0" fmla="*/ 545 w 563"/>
                <a:gd name="T1" fmla="*/ 254 h 654"/>
                <a:gd name="T2" fmla="*/ 534 w 563"/>
                <a:gd name="T3" fmla="*/ 387 h 654"/>
                <a:gd name="T4" fmla="*/ 524 w 563"/>
                <a:gd name="T5" fmla="*/ 520 h 654"/>
                <a:gd name="T6" fmla="*/ 512 w 563"/>
                <a:gd name="T7" fmla="*/ 654 h 654"/>
                <a:gd name="T8" fmla="*/ 512 w 563"/>
                <a:gd name="T9" fmla="*/ 654 h 654"/>
                <a:gd name="T10" fmla="*/ 512 w 563"/>
                <a:gd name="T11" fmla="*/ 654 h 654"/>
                <a:gd name="T12" fmla="*/ 512 w 563"/>
                <a:gd name="T13" fmla="*/ 654 h 654"/>
                <a:gd name="T14" fmla="*/ 512 w 563"/>
                <a:gd name="T15" fmla="*/ 654 h 654"/>
                <a:gd name="T16" fmla="*/ 502 w 563"/>
                <a:gd name="T17" fmla="*/ 654 h 654"/>
                <a:gd name="T18" fmla="*/ 475 w 563"/>
                <a:gd name="T19" fmla="*/ 652 h 654"/>
                <a:gd name="T20" fmla="*/ 448 w 563"/>
                <a:gd name="T21" fmla="*/ 650 h 654"/>
                <a:gd name="T22" fmla="*/ 420 w 563"/>
                <a:gd name="T23" fmla="*/ 645 h 654"/>
                <a:gd name="T24" fmla="*/ 393 w 563"/>
                <a:gd name="T25" fmla="*/ 643 h 654"/>
                <a:gd name="T26" fmla="*/ 364 w 563"/>
                <a:gd name="T27" fmla="*/ 641 h 654"/>
                <a:gd name="T28" fmla="*/ 338 w 563"/>
                <a:gd name="T29" fmla="*/ 639 h 654"/>
                <a:gd name="T30" fmla="*/ 307 w 563"/>
                <a:gd name="T31" fmla="*/ 627 h 654"/>
                <a:gd name="T32" fmla="*/ 180 w 563"/>
                <a:gd name="T33" fmla="*/ 564 h 654"/>
                <a:gd name="T34" fmla="*/ 0 w 563"/>
                <a:gd name="T35" fmla="*/ 471 h 654"/>
                <a:gd name="T36" fmla="*/ 4 w 563"/>
                <a:gd name="T37" fmla="*/ 459 h 654"/>
                <a:gd name="T38" fmla="*/ 10 w 563"/>
                <a:gd name="T39" fmla="*/ 453 h 654"/>
                <a:gd name="T40" fmla="*/ 31 w 563"/>
                <a:gd name="T41" fmla="*/ 447 h 654"/>
                <a:gd name="T42" fmla="*/ 37 w 563"/>
                <a:gd name="T43" fmla="*/ 428 h 654"/>
                <a:gd name="T44" fmla="*/ 24 w 563"/>
                <a:gd name="T45" fmla="*/ 416 h 654"/>
                <a:gd name="T46" fmla="*/ 22 w 563"/>
                <a:gd name="T47" fmla="*/ 389 h 654"/>
                <a:gd name="T48" fmla="*/ 22 w 563"/>
                <a:gd name="T49" fmla="*/ 377 h 654"/>
                <a:gd name="T50" fmla="*/ 35 w 563"/>
                <a:gd name="T51" fmla="*/ 367 h 654"/>
                <a:gd name="T52" fmla="*/ 41 w 563"/>
                <a:gd name="T53" fmla="*/ 357 h 654"/>
                <a:gd name="T54" fmla="*/ 45 w 563"/>
                <a:gd name="T55" fmla="*/ 346 h 654"/>
                <a:gd name="T56" fmla="*/ 47 w 563"/>
                <a:gd name="T57" fmla="*/ 338 h 654"/>
                <a:gd name="T58" fmla="*/ 49 w 563"/>
                <a:gd name="T59" fmla="*/ 328 h 654"/>
                <a:gd name="T60" fmla="*/ 49 w 563"/>
                <a:gd name="T61" fmla="*/ 318 h 654"/>
                <a:gd name="T62" fmla="*/ 61 w 563"/>
                <a:gd name="T63" fmla="*/ 303 h 654"/>
                <a:gd name="T64" fmla="*/ 88 w 563"/>
                <a:gd name="T65" fmla="*/ 287 h 654"/>
                <a:gd name="T66" fmla="*/ 76 w 563"/>
                <a:gd name="T67" fmla="*/ 273 h 654"/>
                <a:gd name="T68" fmla="*/ 72 w 563"/>
                <a:gd name="T69" fmla="*/ 266 h 654"/>
                <a:gd name="T70" fmla="*/ 67 w 563"/>
                <a:gd name="T71" fmla="*/ 262 h 654"/>
                <a:gd name="T72" fmla="*/ 67 w 563"/>
                <a:gd name="T73" fmla="*/ 254 h 654"/>
                <a:gd name="T74" fmla="*/ 65 w 563"/>
                <a:gd name="T75" fmla="*/ 246 h 654"/>
                <a:gd name="T76" fmla="*/ 55 w 563"/>
                <a:gd name="T77" fmla="*/ 223 h 654"/>
                <a:gd name="T78" fmla="*/ 53 w 563"/>
                <a:gd name="T79" fmla="*/ 205 h 654"/>
                <a:gd name="T80" fmla="*/ 53 w 563"/>
                <a:gd name="T81" fmla="*/ 191 h 654"/>
                <a:gd name="T82" fmla="*/ 61 w 563"/>
                <a:gd name="T83" fmla="*/ 184 h 654"/>
                <a:gd name="T84" fmla="*/ 57 w 563"/>
                <a:gd name="T85" fmla="*/ 156 h 654"/>
                <a:gd name="T86" fmla="*/ 57 w 563"/>
                <a:gd name="T87" fmla="*/ 127 h 654"/>
                <a:gd name="T88" fmla="*/ 61 w 563"/>
                <a:gd name="T89" fmla="*/ 111 h 654"/>
                <a:gd name="T90" fmla="*/ 59 w 563"/>
                <a:gd name="T91" fmla="*/ 92 h 654"/>
                <a:gd name="T92" fmla="*/ 61 w 563"/>
                <a:gd name="T93" fmla="*/ 86 h 654"/>
                <a:gd name="T94" fmla="*/ 82 w 563"/>
                <a:gd name="T95" fmla="*/ 86 h 654"/>
                <a:gd name="T96" fmla="*/ 86 w 563"/>
                <a:gd name="T97" fmla="*/ 88 h 654"/>
                <a:gd name="T98" fmla="*/ 92 w 563"/>
                <a:gd name="T99" fmla="*/ 86 h 654"/>
                <a:gd name="T100" fmla="*/ 96 w 563"/>
                <a:gd name="T101" fmla="*/ 96 h 654"/>
                <a:gd name="T102" fmla="*/ 110 w 563"/>
                <a:gd name="T103" fmla="*/ 100 h 654"/>
                <a:gd name="T104" fmla="*/ 121 w 563"/>
                <a:gd name="T105" fmla="*/ 82 h 654"/>
                <a:gd name="T106" fmla="*/ 125 w 563"/>
                <a:gd name="T107" fmla="*/ 53 h 654"/>
                <a:gd name="T108" fmla="*/ 131 w 563"/>
                <a:gd name="T109" fmla="*/ 6 h 654"/>
                <a:gd name="T110" fmla="*/ 186 w 563"/>
                <a:gd name="T111" fmla="*/ 6 h 654"/>
                <a:gd name="T112" fmla="*/ 280 w 563"/>
                <a:gd name="T113" fmla="*/ 16 h 654"/>
                <a:gd name="T114" fmla="*/ 373 w 563"/>
                <a:gd name="T115" fmla="*/ 27 h 654"/>
                <a:gd name="T116" fmla="*/ 469 w 563"/>
                <a:gd name="T117" fmla="*/ 37 h 654"/>
                <a:gd name="T118" fmla="*/ 563 w 563"/>
                <a:gd name="T119" fmla="*/ 45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 h="654">
                  <a:moveTo>
                    <a:pt x="555" y="139"/>
                  </a:moveTo>
                  <a:lnTo>
                    <a:pt x="553" y="158"/>
                  </a:lnTo>
                  <a:lnTo>
                    <a:pt x="551" y="178"/>
                  </a:lnTo>
                  <a:lnTo>
                    <a:pt x="551" y="197"/>
                  </a:lnTo>
                  <a:lnTo>
                    <a:pt x="549" y="215"/>
                  </a:lnTo>
                  <a:lnTo>
                    <a:pt x="547" y="236"/>
                  </a:lnTo>
                  <a:lnTo>
                    <a:pt x="545" y="254"/>
                  </a:lnTo>
                  <a:lnTo>
                    <a:pt x="543" y="273"/>
                  </a:lnTo>
                  <a:lnTo>
                    <a:pt x="543" y="291"/>
                  </a:lnTo>
                  <a:lnTo>
                    <a:pt x="541" y="311"/>
                  </a:lnTo>
                  <a:lnTo>
                    <a:pt x="538" y="330"/>
                  </a:lnTo>
                  <a:lnTo>
                    <a:pt x="536" y="348"/>
                  </a:lnTo>
                  <a:lnTo>
                    <a:pt x="536" y="369"/>
                  </a:lnTo>
                  <a:lnTo>
                    <a:pt x="534" y="387"/>
                  </a:lnTo>
                  <a:lnTo>
                    <a:pt x="532" y="406"/>
                  </a:lnTo>
                  <a:lnTo>
                    <a:pt x="530" y="424"/>
                  </a:lnTo>
                  <a:lnTo>
                    <a:pt x="530" y="445"/>
                  </a:lnTo>
                  <a:lnTo>
                    <a:pt x="528" y="463"/>
                  </a:lnTo>
                  <a:lnTo>
                    <a:pt x="526" y="482"/>
                  </a:lnTo>
                  <a:lnTo>
                    <a:pt x="524" y="502"/>
                  </a:lnTo>
                  <a:lnTo>
                    <a:pt x="524" y="520"/>
                  </a:lnTo>
                  <a:lnTo>
                    <a:pt x="522" y="539"/>
                  </a:lnTo>
                  <a:lnTo>
                    <a:pt x="520" y="557"/>
                  </a:lnTo>
                  <a:lnTo>
                    <a:pt x="518" y="578"/>
                  </a:lnTo>
                  <a:lnTo>
                    <a:pt x="518" y="596"/>
                  </a:lnTo>
                  <a:lnTo>
                    <a:pt x="516" y="615"/>
                  </a:lnTo>
                  <a:lnTo>
                    <a:pt x="514" y="635"/>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0" y="654"/>
                  </a:lnTo>
                  <a:lnTo>
                    <a:pt x="506" y="654"/>
                  </a:lnTo>
                  <a:lnTo>
                    <a:pt x="502" y="654"/>
                  </a:lnTo>
                  <a:lnTo>
                    <a:pt x="498" y="654"/>
                  </a:lnTo>
                  <a:lnTo>
                    <a:pt x="495" y="654"/>
                  </a:lnTo>
                  <a:lnTo>
                    <a:pt x="491" y="652"/>
                  </a:lnTo>
                  <a:lnTo>
                    <a:pt x="487" y="652"/>
                  </a:lnTo>
                  <a:lnTo>
                    <a:pt x="483" y="652"/>
                  </a:lnTo>
                  <a:lnTo>
                    <a:pt x="479" y="652"/>
                  </a:lnTo>
                  <a:lnTo>
                    <a:pt x="475" y="652"/>
                  </a:lnTo>
                  <a:lnTo>
                    <a:pt x="471" y="652"/>
                  </a:lnTo>
                  <a:lnTo>
                    <a:pt x="467" y="650"/>
                  </a:lnTo>
                  <a:lnTo>
                    <a:pt x="463" y="650"/>
                  </a:lnTo>
                  <a:lnTo>
                    <a:pt x="459" y="650"/>
                  </a:lnTo>
                  <a:lnTo>
                    <a:pt x="455" y="650"/>
                  </a:lnTo>
                  <a:lnTo>
                    <a:pt x="450" y="650"/>
                  </a:lnTo>
                  <a:lnTo>
                    <a:pt x="448" y="650"/>
                  </a:lnTo>
                  <a:lnTo>
                    <a:pt x="444" y="648"/>
                  </a:lnTo>
                  <a:lnTo>
                    <a:pt x="440" y="648"/>
                  </a:lnTo>
                  <a:lnTo>
                    <a:pt x="436" y="648"/>
                  </a:lnTo>
                  <a:lnTo>
                    <a:pt x="432" y="648"/>
                  </a:lnTo>
                  <a:lnTo>
                    <a:pt x="428" y="648"/>
                  </a:lnTo>
                  <a:lnTo>
                    <a:pt x="424" y="648"/>
                  </a:lnTo>
                  <a:lnTo>
                    <a:pt x="420" y="645"/>
                  </a:lnTo>
                  <a:lnTo>
                    <a:pt x="416" y="645"/>
                  </a:lnTo>
                  <a:lnTo>
                    <a:pt x="412" y="645"/>
                  </a:lnTo>
                  <a:lnTo>
                    <a:pt x="407" y="645"/>
                  </a:lnTo>
                  <a:lnTo>
                    <a:pt x="403" y="645"/>
                  </a:lnTo>
                  <a:lnTo>
                    <a:pt x="399" y="643"/>
                  </a:lnTo>
                  <a:lnTo>
                    <a:pt x="397" y="643"/>
                  </a:lnTo>
                  <a:lnTo>
                    <a:pt x="393" y="643"/>
                  </a:lnTo>
                  <a:lnTo>
                    <a:pt x="389" y="643"/>
                  </a:lnTo>
                  <a:lnTo>
                    <a:pt x="385" y="643"/>
                  </a:lnTo>
                  <a:lnTo>
                    <a:pt x="381" y="643"/>
                  </a:lnTo>
                  <a:lnTo>
                    <a:pt x="377" y="641"/>
                  </a:lnTo>
                  <a:lnTo>
                    <a:pt x="373" y="641"/>
                  </a:lnTo>
                  <a:lnTo>
                    <a:pt x="369" y="641"/>
                  </a:lnTo>
                  <a:lnTo>
                    <a:pt x="364" y="641"/>
                  </a:lnTo>
                  <a:lnTo>
                    <a:pt x="360" y="641"/>
                  </a:lnTo>
                  <a:lnTo>
                    <a:pt x="356" y="639"/>
                  </a:lnTo>
                  <a:lnTo>
                    <a:pt x="354" y="639"/>
                  </a:lnTo>
                  <a:lnTo>
                    <a:pt x="350" y="639"/>
                  </a:lnTo>
                  <a:lnTo>
                    <a:pt x="346" y="639"/>
                  </a:lnTo>
                  <a:lnTo>
                    <a:pt x="342" y="639"/>
                  </a:lnTo>
                  <a:lnTo>
                    <a:pt x="338" y="639"/>
                  </a:lnTo>
                  <a:lnTo>
                    <a:pt x="332" y="637"/>
                  </a:lnTo>
                  <a:lnTo>
                    <a:pt x="328" y="637"/>
                  </a:lnTo>
                  <a:lnTo>
                    <a:pt x="323" y="635"/>
                  </a:lnTo>
                  <a:lnTo>
                    <a:pt x="319" y="633"/>
                  </a:lnTo>
                  <a:lnTo>
                    <a:pt x="315" y="631"/>
                  </a:lnTo>
                  <a:lnTo>
                    <a:pt x="311" y="629"/>
                  </a:lnTo>
                  <a:lnTo>
                    <a:pt x="307" y="627"/>
                  </a:lnTo>
                  <a:lnTo>
                    <a:pt x="301" y="625"/>
                  </a:lnTo>
                  <a:lnTo>
                    <a:pt x="297" y="621"/>
                  </a:lnTo>
                  <a:lnTo>
                    <a:pt x="293" y="619"/>
                  </a:lnTo>
                  <a:lnTo>
                    <a:pt x="289" y="617"/>
                  </a:lnTo>
                  <a:lnTo>
                    <a:pt x="252" y="600"/>
                  </a:lnTo>
                  <a:lnTo>
                    <a:pt x="217" y="582"/>
                  </a:lnTo>
                  <a:lnTo>
                    <a:pt x="180" y="564"/>
                  </a:lnTo>
                  <a:lnTo>
                    <a:pt x="145" y="547"/>
                  </a:lnTo>
                  <a:lnTo>
                    <a:pt x="108" y="529"/>
                  </a:lnTo>
                  <a:lnTo>
                    <a:pt x="74" y="510"/>
                  </a:lnTo>
                  <a:lnTo>
                    <a:pt x="39" y="492"/>
                  </a:lnTo>
                  <a:lnTo>
                    <a:pt x="4" y="473"/>
                  </a:lnTo>
                  <a:lnTo>
                    <a:pt x="0" y="471"/>
                  </a:lnTo>
                  <a:lnTo>
                    <a:pt x="0" y="471"/>
                  </a:lnTo>
                  <a:lnTo>
                    <a:pt x="0" y="471"/>
                  </a:lnTo>
                  <a:lnTo>
                    <a:pt x="0" y="471"/>
                  </a:lnTo>
                  <a:lnTo>
                    <a:pt x="0" y="471"/>
                  </a:lnTo>
                  <a:lnTo>
                    <a:pt x="2" y="465"/>
                  </a:lnTo>
                  <a:lnTo>
                    <a:pt x="4" y="463"/>
                  </a:lnTo>
                  <a:lnTo>
                    <a:pt x="2" y="461"/>
                  </a:lnTo>
                  <a:lnTo>
                    <a:pt x="4" y="459"/>
                  </a:lnTo>
                  <a:lnTo>
                    <a:pt x="6" y="459"/>
                  </a:lnTo>
                  <a:lnTo>
                    <a:pt x="6" y="459"/>
                  </a:lnTo>
                  <a:lnTo>
                    <a:pt x="8" y="457"/>
                  </a:lnTo>
                  <a:lnTo>
                    <a:pt x="8" y="457"/>
                  </a:lnTo>
                  <a:lnTo>
                    <a:pt x="8" y="457"/>
                  </a:lnTo>
                  <a:lnTo>
                    <a:pt x="10" y="455"/>
                  </a:lnTo>
                  <a:lnTo>
                    <a:pt x="10" y="453"/>
                  </a:lnTo>
                  <a:lnTo>
                    <a:pt x="12" y="451"/>
                  </a:lnTo>
                  <a:lnTo>
                    <a:pt x="12" y="449"/>
                  </a:lnTo>
                  <a:lnTo>
                    <a:pt x="16" y="447"/>
                  </a:lnTo>
                  <a:lnTo>
                    <a:pt x="24" y="449"/>
                  </a:lnTo>
                  <a:lnTo>
                    <a:pt x="29" y="449"/>
                  </a:lnTo>
                  <a:lnTo>
                    <a:pt x="31" y="449"/>
                  </a:lnTo>
                  <a:lnTo>
                    <a:pt x="31" y="447"/>
                  </a:lnTo>
                  <a:lnTo>
                    <a:pt x="31" y="445"/>
                  </a:lnTo>
                  <a:lnTo>
                    <a:pt x="31" y="443"/>
                  </a:lnTo>
                  <a:lnTo>
                    <a:pt x="33" y="441"/>
                  </a:lnTo>
                  <a:lnTo>
                    <a:pt x="37" y="439"/>
                  </a:lnTo>
                  <a:lnTo>
                    <a:pt x="37" y="439"/>
                  </a:lnTo>
                  <a:lnTo>
                    <a:pt x="39" y="436"/>
                  </a:lnTo>
                  <a:lnTo>
                    <a:pt x="37" y="428"/>
                  </a:lnTo>
                  <a:lnTo>
                    <a:pt x="37" y="426"/>
                  </a:lnTo>
                  <a:lnTo>
                    <a:pt x="39" y="426"/>
                  </a:lnTo>
                  <a:lnTo>
                    <a:pt x="39" y="424"/>
                  </a:lnTo>
                  <a:lnTo>
                    <a:pt x="39" y="424"/>
                  </a:lnTo>
                  <a:lnTo>
                    <a:pt x="37" y="420"/>
                  </a:lnTo>
                  <a:lnTo>
                    <a:pt x="33" y="418"/>
                  </a:lnTo>
                  <a:lnTo>
                    <a:pt x="24" y="416"/>
                  </a:lnTo>
                  <a:lnTo>
                    <a:pt x="22" y="414"/>
                  </a:lnTo>
                  <a:lnTo>
                    <a:pt x="20" y="410"/>
                  </a:lnTo>
                  <a:lnTo>
                    <a:pt x="20" y="406"/>
                  </a:lnTo>
                  <a:lnTo>
                    <a:pt x="22" y="402"/>
                  </a:lnTo>
                  <a:lnTo>
                    <a:pt x="22" y="398"/>
                  </a:lnTo>
                  <a:lnTo>
                    <a:pt x="22" y="391"/>
                  </a:lnTo>
                  <a:lnTo>
                    <a:pt x="22" y="389"/>
                  </a:lnTo>
                  <a:lnTo>
                    <a:pt x="20" y="387"/>
                  </a:lnTo>
                  <a:lnTo>
                    <a:pt x="20" y="385"/>
                  </a:lnTo>
                  <a:lnTo>
                    <a:pt x="22" y="381"/>
                  </a:lnTo>
                  <a:lnTo>
                    <a:pt x="22" y="381"/>
                  </a:lnTo>
                  <a:lnTo>
                    <a:pt x="22" y="379"/>
                  </a:lnTo>
                  <a:lnTo>
                    <a:pt x="22" y="379"/>
                  </a:lnTo>
                  <a:lnTo>
                    <a:pt x="22" y="377"/>
                  </a:lnTo>
                  <a:lnTo>
                    <a:pt x="22" y="377"/>
                  </a:lnTo>
                  <a:lnTo>
                    <a:pt x="20" y="375"/>
                  </a:lnTo>
                  <a:lnTo>
                    <a:pt x="22" y="375"/>
                  </a:lnTo>
                  <a:lnTo>
                    <a:pt x="26" y="375"/>
                  </a:lnTo>
                  <a:lnTo>
                    <a:pt x="29" y="375"/>
                  </a:lnTo>
                  <a:lnTo>
                    <a:pt x="31" y="373"/>
                  </a:lnTo>
                  <a:lnTo>
                    <a:pt x="35" y="367"/>
                  </a:lnTo>
                  <a:lnTo>
                    <a:pt x="37" y="365"/>
                  </a:lnTo>
                  <a:lnTo>
                    <a:pt x="37" y="365"/>
                  </a:lnTo>
                  <a:lnTo>
                    <a:pt x="39" y="363"/>
                  </a:lnTo>
                  <a:lnTo>
                    <a:pt x="41" y="361"/>
                  </a:lnTo>
                  <a:lnTo>
                    <a:pt x="41" y="361"/>
                  </a:lnTo>
                  <a:lnTo>
                    <a:pt x="41" y="359"/>
                  </a:lnTo>
                  <a:lnTo>
                    <a:pt x="41" y="357"/>
                  </a:lnTo>
                  <a:lnTo>
                    <a:pt x="41" y="354"/>
                  </a:lnTo>
                  <a:lnTo>
                    <a:pt x="43" y="354"/>
                  </a:lnTo>
                  <a:lnTo>
                    <a:pt x="43" y="354"/>
                  </a:lnTo>
                  <a:lnTo>
                    <a:pt x="43" y="352"/>
                  </a:lnTo>
                  <a:lnTo>
                    <a:pt x="43" y="350"/>
                  </a:lnTo>
                  <a:lnTo>
                    <a:pt x="43" y="348"/>
                  </a:lnTo>
                  <a:lnTo>
                    <a:pt x="45" y="346"/>
                  </a:lnTo>
                  <a:lnTo>
                    <a:pt x="47" y="346"/>
                  </a:lnTo>
                  <a:lnTo>
                    <a:pt x="47" y="344"/>
                  </a:lnTo>
                  <a:lnTo>
                    <a:pt x="47" y="342"/>
                  </a:lnTo>
                  <a:lnTo>
                    <a:pt x="47" y="340"/>
                  </a:lnTo>
                  <a:lnTo>
                    <a:pt x="47" y="340"/>
                  </a:lnTo>
                  <a:lnTo>
                    <a:pt x="47" y="340"/>
                  </a:lnTo>
                  <a:lnTo>
                    <a:pt x="47" y="338"/>
                  </a:lnTo>
                  <a:lnTo>
                    <a:pt x="47" y="338"/>
                  </a:lnTo>
                  <a:lnTo>
                    <a:pt x="47" y="336"/>
                  </a:lnTo>
                  <a:lnTo>
                    <a:pt x="47" y="336"/>
                  </a:lnTo>
                  <a:lnTo>
                    <a:pt x="47" y="332"/>
                  </a:lnTo>
                  <a:lnTo>
                    <a:pt x="47" y="330"/>
                  </a:lnTo>
                  <a:lnTo>
                    <a:pt x="47" y="328"/>
                  </a:lnTo>
                  <a:lnTo>
                    <a:pt x="49" y="328"/>
                  </a:lnTo>
                  <a:lnTo>
                    <a:pt x="49" y="326"/>
                  </a:lnTo>
                  <a:lnTo>
                    <a:pt x="49" y="326"/>
                  </a:lnTo>
                  <a:lnTo>
                    <a:pt x="47" y="324"/>
                  </a:lnTo>
                  <a:lnTo>
                    <a:pt x="47" y="322"/>
                  </a:lnTo>
                  <a:lnTo>
                    <a:pt x="47" y="322"/>
                  </a:lnTo>
                  <a:lnTo>
                    <a:pt x="47" y="318"/>
                  </a:lnTo>
                  <a:lnTo>
                    <a:pt x="49" y="318"/>
                  </a:lnTo>
                  <a:lnTo>
                    <a:pt x="53" y="316"/>
                  </a:lnTo>
                  <a:lnTo>
                    <a:pt x="55" y="314"/>
                  </a:lnTo>
                  <a:lnTo>
                    <a:pt x="57" y="314"/>
                  </a:lnTo>
                  <a:lnTo>
                    <a:pt x="57" y="311"/>
                  </a:lnTo>
                  <a:lnTo>
                    <a:pt x="59" y="305"/>
                  </a:lnTo>
                  <a:lnTo>
                    <a:pt x="61" y="303"/>
                  </a:lnTo>
                  <a:lnTo>
                    <a:pt x="61" y="303"/>
                  </a:lnTo>
                  <a:lnTo>
                    <a:pt x="65" y="303"/>
                  </a:lnTo>
                  <a:lnTo>
                    <a:pt x="76" y="297"/>
                  </a:lnTo>
                  <a:lnTo>
                    <a:pt x="78" y="297"/>
                  </a:lnTo>
                  <a:lnTo>
                    <a:pt x="80" y="293"/>
                  </a:lnTo>
                  <a:lnTo>
                    <a:pt x="84" y="291"/>
                  </a:lnTo>
                  <a:lnTo>
                    <a:pt x="86" y="289"/>
                  </a:lnTo>
                  <a:lnTo>
                    <a:pt x="88" y="287"/>
                  </a:lnTo>
                  <a:lnTo>
                    <a:pt x="88" y="285"/>
                  </a:lnTo>
                  <a:lnTo>
                    <a:pt x="88" y="285"/>
                  </a:lnTo>
                  <a:lnTo>
                    <a:pt x="86" y="283"/>
                  </a:lnTo>
                  <a:lnTo>
                    <a:pt x="84" y="281"/>
                  </a:lnTo>
                  <a:lnTo>
                    <a:pt x="84" y="279"/>
                  </a:lnTo>
                  <a:lnTo>
                    <a:pt x="82" y="279"/>
                  </a:lnTo>
                  <a:lnTo>
                    <a:pt x="76" y="273"/>
                  </a:lnTo>
                  <a:lnTo>
                    <a:pt x="74" y="270"/>
                  </a:lnTo>
                  <a:lnTo>
                    <a:pt x="74" y="270"/>
                  </a:lnTo>
                  <a:lnTo>
                    <a:pt x="72" y="268"/>
                  </a:lnTo>
                  <a:lnTo>
                    <a:pt x="72" y="268"/>
                  </a:lnTo>
                  <a:lnTo>
                    <a:pt x="72" y="268"/>
                  </a:lnTo>
                  <a:lnTo>
                    <a:pt x="72" y="266"/>
                  </a:lnTo>
                  <a:lnTo>
                    <a:pt x="72" y="266"/>
                  </a:lnTo>
                  <a:lnTo>
                    <a:pt x="69" y="266"/>
                  </a:lnTo>
                  <a:lnTo>
                    <a:pt x="69" y="266"/>
                  </a:lnTo>
                  <a:lnTo>
                    <a:pt x="69" y="266"/>
                  </a:lnTo>
                  <a:lnTo>
                    <a:pt x="67" y="266"/>
                  </a:lnTo>
                  <a:lnTo>
                    <a:pt x="67" y="264"/>
                  </a:lnTo>
                  <a:lnTo>
                    <a:pt x="67" y="264"/>
                  </a:lnTo>
                  <a:lnTo>
                    <a:pt x="67" y="262"/>
                  </a:lnTo>
                  <a:lnTo>
                    <a:pt x="67" y="262"/>
                  </a:lnTo>
                  <a:lnTo>
                    <a:pt x="67" y="260"/>
                  </a:lnTo>
                  <a:lnTo>
                    <a:pt x="69" y="260"/>
                  </a:lnTo>
                  <a:lnTo>
                    <a:pt x="67" y="258"/>
                  </a:lnTo>
                  <a:lnTo>
                    <a:pt x="67" y="258"/>
                  </a:lnTo>
                  <a:lnTo>
                    <a:pt x="67" y="256"/>
                  </a:lnTo>
                  <a:lnTo>
                    <a:pt x="67" y="254"/>
                  </a:lnTo>
                  <a:lnTo>
                    <a:pt x="65" y="254"/>
                  </a:lnTo>
                  <a:lnTo>
                    <a:pt x="65" y="252"/>
                  </a:lnTo>
                  <a:lnTo>
                    <a:pt x="65" y="252"/>
                  </a:lnTo>
                  <a:lnTo>
                    <a:pt x="65" y="248"/>
                  </a:lnTo>
                  <a:lnTo>
                    <a:pt x="65" y="248"/>
                  </a:lnTo>
                  <a:lnTo>
                    <a:pt x="65" y="248"/>
                  </a:lnTo>
                  <a:lnTo>
                    <a:pt x="65" y="246"/>
                  </a:lnTo>
                  <a:lnTo>
                    <a:pt x="61" y="234"/>
                  </a:lnTo>
                  <a:lnTo>
                    <a:pt x="59" y="234"/>
                  </a:lnTo>
                  <a:lnTo>
                    <a:pt x="57" y="232"/>
                  </a:lnTo>
                  <a:lnTo>
                    <a:pt x="55" y="229"/>
                  </a:lnTo>
                  <a:lnTo>
                    <a:pt x="57" y="227"/>
                  </a:lnTo>
                  <a:lnTo>
                    <a:pt x="55" y="225"/>
                  </a:lnTo>
                  <a:lnTo>
                    <a:pt x="55" y="223"/>
                  </a:lnTo>
                  <a:lnTo>
                    <a:pt x="55" y="221"/>
                  </a:lnTo>
                  <a:lnTo>
                    <a:pt x="53" y="221"/>
                  </a:lnTo>
                  <a:lnTo>
                    <a:pt x="53" y="221"/>
                  </a:lnTo>
                  <a:lnTo>
                    <a:pt x="51" y="219"/>
                  </a:lnTo>
                  <a:lnTo>
                    <a:pt x="53" y="207"/>
                  </a:lnTo>
                  <a:lnTo>
                    <a:pt x="53" y="205"/>
                  </a:lnTo>
                  <a:lnTo>
                    <a:pt x="53" y="205"/>
                  </a:lnTo>
                  <a:lnTo>
                    <a:pt x="53" y="201"/>
                  </a:lnTo>
                  <a:lnTo>
                    <a:pt x="55" y="199"/>
                  </a:lnTo>
                  <a:lnTo>
                    <a:pt x="55" y="197"/>
                  </a:lnTo>
                  <a:lnTo>
                    <a:pt x="55" y="197"/>
                  </a:lnTo>
                  <a:lnTo>
                    <a:pt x="53" y="195"/>
                  </a:lnTo>
                  <a:lnTo>
                    <a:pt x="53" y="193"/>
                  </a:lnTo>
                  <a:lnTo>
                    <a:pt x="53" y="191"/>
                  </a:lnTo>
                  <a:lnTo>
                    <a:pt x="55" y="191"/>
                  </a:lnTo>
                  <a:lnTo>
                    <a:pt x="55" y="191"/>
                  </a:lnTo>
                  <a:lnTo>
                    <a:pt x="57" y="191"/>
                  </a:lnTo>
                  <a:lnTo>
                    <a:pt x="59" y="191"/>
                  </a:lnTo>
                  <a:lnTo>
                    <a:pt x="59" y="191"/>
                  </a:lnTo>
                  <a:lnTo>
                    <a:pt x="59" y="186"/>
                  </a:lnTo>
                  <a:lnTo>
                    <a:pt x="61" y="184"/>
                  </a:lnTo>
                  <a:lnTo>
                    <a:pt x="61" y="180"/>
                  </a:lnTo>
                  <a:lnTo>
                    <a:pt x="59" y="174"/>
                  </a:lnTo>
                  <a:lnTo>
                    <a:pt x="61" y="172"/>
                  </a:lnTo>
                  <a:lnTo>
                    <a:pt x="61" y="168"/>
                  </a:lnTo>
                  <a:lnTo>
                    <a:pt x="61" y="166"/>
                  </a:lnTo>
                  <a:lnTo>
                    <a:pt x="59" y="160"/>
                  </a:lnTo>
                  <a:lnTo>
                    <a:pt x="57" y="156"/>
                  </a:lnTo>
                  <a:lnTo>
                    <a:pt x="57" y="152"/>
                  </a:lnTo>
                  <a:lnTo>
                    <a:pt x="59" y="145"/>
                  </a:lnTo>
                  <a:lnTo>
                    <a:pt x="59" y="141"/>
                  </a:lnTo>
                  <a:lnTo>
                    <a:pt x="59" y="139"/>
                  </a:lnTo>
                  <a:lnTo>
                    <a:pt x="59" y="137"/>
                  </a:lnTo>
                  <a:lnTo>
                    <a:pt x="57" y="129"/>
                  </a:lnTo>
                  <a:lnTo>
                    <a:pt x="57" y="127"/>
                  </a:lnTo>
                  <a:lnTo>
                    <a:pt x="57" y="123"/>
                  </a:lnTo>
                  <a:lnTo>
                    <a:pt x="59" y="117"/>
                  </a:lnTo>
                  <a:lnTo>
                    <a:pt x="59" y="117"/>
                  </a:lnTo>
                  <a:lnTo>
                    <a:pt x="61" y="113"/>
                  </a:lnTo>
                  <a:lnTo>
                    <a:pt x="61" y="113"/>
                  </a:lnTo>
                  <a:lnTo>
                    <a:pt x="61" y="111"/>
                  </a:lnTo>
                  <a:lnTo>
                    <a:pt x="61" y="111"/>
                  </a:lnTo>
                  <a:lnTo>
                    <a:pt x="59" y="104"/>
                  </a:lnTo>
                  <a:lnTo>
                    <a:pt x="57" y="102"/>
                  </a:lnTo>
                  <a:lnTo>
                    <a:pt x="57" y="100"/>
                  </a:lnTo>
                  <a:lnTo>
                    <a:pt x="57" y="96"/>
                  </a:lnTo>
                  <a:lnTo>
                    <a:pt x="59" y="96"/>
                  </a:lnTo>
                  <a:lnTo>
                    <a:pt x="59" y="94"/>
                  </a:lnTo>
                  <a:lnTo>
                    <a:pt x="59" y="92"/>
                  </a:lnTo>
                  <a:lnTo>
                    <a:pt x="59" y="90"/>
                  </a:lnTo>
                  <a:lnTo>
                    <a:pt x="59" y="90"/>
                  </a:lnTo>
                  <a:lnTo>
                    <a:pt x="59" y="88"/>
                  </a:lnTo>
                  <a:lnTo>
                    <a:pt x="61" y="88"/>
                  </a:lnTo>
                  <a:lnTo>
                    <a:pt x="61" y="88"/>
                  </a:lnTo>
                  <a:lnTo>
                    <a:pt x="61" y="86"/>
                  </a:lnTo>
                  <a:lnTo>
                    <a:pt x="61" y="86"/>
                  </a:lnTo>
                  <a:lnTo>
                    <a:pt x="65" y="86"/>
                  </a:lnTo>
                  <a:lnTo>
                    <a:pt x="67" y="84"/>
                  </a:lnTo>
                  <a:lnTo>
                    <a:pt x="74" y="84"/>
                  </a:lnTo>
                  <a:lnTo>
                    <a:pt x="76" y="84"/>
                  </a:lnTo>
                  <a:lnTo>
                    <a:pt x="76" y="84"/>
                  </a:lnTo>
                  <a:lnTo>
                    <a:pt x="76" y="84"/>
                  </a:lnTo>
                  <a:lnTo>
                    <a:pt x="82" y="86"/>
                  </a:lnTo>
                  <a:lnTo>
                    <a:pt x="82" y="86"/>
                  </a:lnTo>
                  <a:lnTo>
                    <a:pt x="82" y="86"/>
                  </a:lnTo>
                  <a:lnTo>
                    <a:pt x="82" y="86"/>
                  </a:lnTo>
                  <a:lnTo>
                    <a:pt x="84" y="88"/>
                  </a:lnTo>
                  <a:lnTo>
                    <a:pt x="84" y="88"/>
                  </a:lnTo>
                  <a:lnTo>
                    <a:pt x="84" y="88"/>
                  </a:lnTo>
                  <a:lnTo>
                    <a:pt x="86" y="88"/>
                  </a:lnTo>
                  <a:lnTo>
                    <a:pt x="86" y="88"/>
                  </a:lnTo>
                  <a:lnTo>
                    <a:pt x="86" y="88"/>
                  </a:lnTo>
                  <a:lnTo>
                    <a:pt x="90" y="86"/>
                  </a:lnTo>
                  <a:lnTo>
                    <a:pt x="90" y="86"/>
                  </a:lnTo>
                  <a:lnTo>
                    <a:pt x="90" y="86"/>
                  </a:lnTo>
                  <a:lnTo>
                    <a:pt x="90" y="86"/>
                  </a:lnTo>
                  <a:lnTo>
                    <a:pt x="92" y="86"/>
                  </a:lnTo>
                  <a:lnTo>
                    <a:pt x="92" y="86"/>
                  </a:lnTo>
                  <a:lnTo>
                    <a:pt x="92" y="88"/>
                  </a:lnTo>
                  <a:lnTo>
                    <a:pt x="94" y="88"/>
                  </a:lnTo>
                  <a:lnTo>
                    <a:pt x="94" y="88"/>
                  </a:lnTo>
                  <a:lnTo>
                    <a:pt x="94" y="90"/>
                  </a:lnTo>
                  <a:lnTo>
                    <a:pt x="96" y="90"/>
                  </a:lnTo>
                  <a:lnTo>
                    <a:pt x="96" y="96"/>
                  </a:lnTo>
                  <a:lnTo>
                    <a:pt x="98" y="96"/>
                  </a:lnTo>
                  <a:lnTo>
                    <a:pt x="98" y="98"/>
                  </a:lnTo>
                  <a:lnTo>
                    <a:pt x="100" y="100"/>
                  </a:lnTo>
                  <a:lnTo>
                    <a:pt x="102" y="102"/>
                  </a:lnTo>
                  <a:lnTo>
                    <a:pt x="104" y="102"/>
                  </a:lnTo>
                  <a:lnTo>
                    <a:pt x="108" y="102"/>
                  </a:lnTo>
                  <a:lnTo>
                    <a:pt x="110" y="100"/>
                  </a:lnTo>
                  <a:lnTo>
                    <a:pt x="113" y="96"/>
                  </a:lnTo>
                  <a:lnTo>
                    <a:pt x="115" y="92"/>
                  </a:lnTo>
                  <a:lnTo>
                    <a:pt x="117" y="88"/>
                  </a:lnTo>
                  <a:lnTo>
                    <a:pt x="119" y="86"/>
                  </a:lnTo>
                  <a:lnTo>
                    <a:pt x="121" y="84"/>
                  </a:lnTo>
                  <a:lnTo>
                    <a:pt x="121" y="84"/>
                  </a:lnTo>
                  <a:lnTo>
                    <a:pt x="121" y="82"/>
                  </a:lnTo>
                  <a:lnTo>
                    <a:pt x="121" y="78"/>
                  </a:lnTo>
                  <a:lnTo>
                    <a:pt x="121" y="78"/>
                  </a:lnTo>
                  <a:lnTo>
                    <a:pt x="123" y="76"/>
                  </a:lnTo>
                  <a:lnTo>
                    <a:pt x="123" y="72"/>
                  </a:lnTo>
                  <a:lnTo>
                    <a:pt x="123" y="66"/>
                  </a:lnTo>
                  <a:lnTo>
                    <a:pt x="125" y="59"/>
                  </a:lnTo>
                  <a:lnTo>
                    <a:pt x="125" y="53"/>
                  </a:lnTo>
                  <a:lnTo>
                    <a:pt x="125" y="45"/>
                  </a:lnTo>
                  <a:lnTo>
                    <a:pt x="127" y="39"/>
                  </a:lnTo>
                  <a:lnTo>
                    <a:pt x="127" y="31"/>
                  </a:lnTo>
                  <a:lnTo>
                    <a:pt x="129" y="25"/>
                  </a:lnTo>
                  <a:lnTo>
                    <a:pt x="129" y="18"/>
                  </a:lnTo>
                  <a:lnTo>
                    <a:pt x="131" y="12"/>
                  </a:lnTo>
                  <a:lnTo>
                    <a:pt x="131" y="6"/>
                  </a:lnTo>
                  <a:lnTo>
                    <a:pt x="131" y="2"/>
                  </a:lnTo>
                  <a:lnTo>
                    <a:pt x="131" y="0"/>
                  </a:lnTo>
                  <a:lnTo>
                    <a:pt x="131" y="0"/>
                  </a:lnTo>
                  <a:lnTo>
                    <a:pt x="145" y="0"/>
                  </a:lnTo>
                  <a:lnTo>
                    <a:pt x="158" y="2"/>
                  </a:lnTo>
                  <a:lnTo>
                    <a:pt x="172" y="4"/>
                  </a:lnTo>
                  <a:lnTo>
                    <a:pt x="186" y="6"/>
                  </a:lnTo>
                  <a:lnTo>
                    <a:pt x="199" y="8"/>
                  </a:lnTo>
                  <a:lnTo>
                    <a:pt x="213" y="8"/>
                  </a:lnTo>
                  <a:lnTo>
                    <a:pt x="225" y="10"/>
                  </a:lnTo>
                  <a:lnTo>
                    <a:pt x="239" y="12"/>
                  </a:lnTo>
                  <a:lnTo>
                    <a:pt x="252" y="14"/>
                  </a:lnTo>
                  <a:lnTo>
                    <a:pt x="266" y="16"/>
                  </a:lnTo>
                  <a:lnTo>
                    <a:pt x="280" y="16"/>
                  </a:lnTo>
                  <a:lnTo>
                    <a:pt x="293" y="18"/>
                  </a:lnTo>
                  <a:lnTo>
                    <a:pt x="307" y="20"/>
                  </a:lnTo>
                  <a:lnTo>
                    <a:pt x="319" y="20"/>
                  </a:lnTo>
                  <a:lnTo>
                    <a:pt x="334" y="23"/>
                  </a:lnTo>
                  <a:lnTo>
                    <a:pt x="346" y="25"/>
                  </a:lnTo>
                  <a:lnTo>
                    <a:pt x="360" y="27"/>
                  </a:lnTo>
                  <a:lnTo>
                    <a:pt x="373" y="27"/>
                  </a:lnTo>
                  <a:lnTo>
                    <a:pt x="387" y="29"/>
                  </a:lnTo>
                  <a:lnTo>
                    <a:pt x="401" y="31"/>
                  </a:lnTo>
                  <a:lnTo>
                    <a:pt x="414" y="31"/>
                  </a:lnTo>
                  <a:lnTo>
                    <a:pt x="428" y="33"/>
                  </a:lnTo>
                  <a:lnTo>
                    <a:pt x="440" y="33"/>
                  </a:lnTo>
                  <a:lnTo>
                    <a:pt x="455" y="35"/>
                  </a:lnTo>
                  <a:lnTo>
                    <a:pt x="469" y="37"/>
                  </a:lnTo>
                  <a:lnTo>
                    <a:pt x="481" y="37"/>
                  </a:lnTo>
                  <a:lnTo>
                    <a:pt x="495" y="39"/>
                  </a:lnTo>
                  <a:lnTo>
                    <a:pt x="508" y="39"/>
                  </a:lnTo>
                  <a:lnTo>
                    <a:pt x="522" y="41"/>
                  </a:lnTo>
                  <a:lnTo>
                    <a:pt x="534" y="43"/>
                  </a:lnTo>
                  <a:lnTo>
                    <a:pt x="549" y="43"/>
                  </a:lnTo>
                  <a:lnTo>
                    <a:pt x="563" y="45"/>
                  </a:lnTo>
                  <a:lnTo>
                    <a:pt x="561" y="63"/>
                  </a:lnTo>
                  <a:lnTo>
                    <a:pt x="559" y="82"/>
                  </a:lnTo>
                  <a:lnTo>
                    <a:pt x="557" y="102"/>
                  </a:lnTo>
                  <a:lnTo>
                    <a:pt x="557" y="121"/>
                  </a:lnTo>
                  <a:lnTo>
                    <a:pt x="555" y="139"/>
                  </a:lnTo>
                  <a:lnTo>
                    <a:pt x="555" y="139"/>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AZ</a:t>
              </a:r>
            </a:p>
          </p:txBody>
        </p:sp>
        <p:sp>
          <p:nvSpPr>
            <p:cNvPr id="52" name="Freeform 53">
              <a:extLst>
                <a:ext uri="{FF2B5EF4-FFF2-40B4-BE49-F238E27FC236}">
                  <a16:creationId xmlns:a16="http://schemas.microsoft.com/office/drawing/2014/main" id="{F2B69698-2DC7-48B5-8C8D-C904AEB4D595}"/>
                </a:ext>
              </a:extLst>
            </p:cNvPr>
            <p:cNvSpPr>
              <a:spLocks/>
            </p:cNvSpPr>
            <p:nvPr/>
          </p:nvSpPr>
          <p:spPr bwMode="auto">
            <a:xfrm>
              <a:off x="3200" y="1459"/>
              <a:ext cx="437" cy="400"/>
            </a:xfrm>
            <a:custGeom>
              <a:avLst/>
              <a:gdLst>
                <a:gd name="T0" fmla="*/ 437 w 437"/>
                <a:gd name="T1" fmla="*/ 62 h 400"/>
                <a:gd name="T2" fmla="*/ 428 w 437"/>
                <a:gd name="T3" fmla="*/ 64 h 400"/>
                <a:gd name="T4" fmla="*/ 414 w 437"/>
                <a:gd name="T5" fmla="*/ 82 h 400"/>
                <a:gd name="T6" fmla="*/ 416 w 437"/>
                <a:gd name="T7" fmla="*/ 94 h 400"/>
                <a:gd name="T8" fmla="*/ 416 w 437"/>
                <a:gd name="T9" fmla="*/ 103 h 400"/>
                <a:gd name="T10" fmla="*/ 410 w 437"/>
                <a:gd name="T11" fmla="*/ 111 h 400"/>
                <a:gd name="T12" fmla="*/ 404 w 437"/>
                <a:gd name="T13" fmla="*/ 129 h 400"/>
                <a:gd name="T14" fmla="*/ 404 w 437"/>
                <a:gd name="T15" fmla="*/ 148 h 400"/>
                <a:gd name="T16" fmla="*/ 398 w 437"/>
                <a:gd name="T17" fmla="*/ 156 h 400"/>
                <a:gd name="T18" fmla="*/ 390 w 437"/>
                <a:gd name="T19" fmla="*/ 162 h 400"/>
                <a:gd name="T20" fmla="*/ 377 w 437"/>
                <a:gd name="T21" fmla="*/ 183 h 400"/>
                <a:gd name="T22" fmla="*/ 377 w 437"/>
                <a:gd name="T23" fmla="*/ 193 h 400"/>
                <a:gd name="T24" fmla="*/ 369 w 437"/>
                <a:gd name="T25" fmla="*/ 199 h 400"/>
                <a:gd name="T26" fmla="*/ 367 w 437"/>
                <a:gd name="T27" fmla="*/ 230 h 400"/>
                <a:gd name="T28" fmla="*/ 355 w 437"/>
                <a:gd name="T29" fmla="*/ 232 h 400"/>
                <a:gd name="T30" fmla="*/ 357 w 437"/>
                <a:gd name="T31" fmla="*/ 240 h 400"/>
                <a:gd name="T32" fmla="*/ 351 w 437"/>
                <a:gd name="T33" fmla="*/ 242 h 400"/>
                <a:gd name="T34" fmla="*/ 340 w 437"/>
                <a:gd name="T35" fmla="*/ 256 h 400"/>
                <a:gd name="T36" fmla="*/ 345 w 437"/>
                <a:gd name="T37" fmla="*/ 271 h 400"/>
                <a:gd name="T38" fmla="*/ 330 w 437"/>
                <a:gd name="T39" fmla="*/ 277 h 400"/>
                <a:gd name="T40" fmla="*/ 334 w 437"/>
                <a:gd name="T41" fmla="*/ 285 h 400"/>
                <a:gd name="T42" fmla="*/ 334 w 437"/>
                <a:gd name="T43" fmla="*/ 297 h 400"/>
                <a:gd name="T44" fmla="*/ 326 w 437"/>
                <a:gd name="T45" fmla="*/ 303 h 400"/>
                <a:gd name="T46" fmla="*/ 326 w 437"/>
                <a:gd name="T47" fmla="*/ 314 h 400"/>
                <a:gd name="T48" fmla="*/ 322 w 437"/>
                <a:gd name="T49" fmla="*/ 322 h 400"/>
                <a:gd name="T50" fmla="*/ 328 w 437"/>
                <a:gd name="T51" fmla="*/ 330 h 400"/>
                <a:gd name="T52" fmla="*/ 328 w 437"/>
                <a:gd name="T53" fmla="*/ 347 h 400"/>
                <a:gd name="T54" fmla="*/ 334 w 437"/>
                <a:gd name="T55" fmla="*/ 355 h 400"/>
                <a:gd name="T56" fmla="*/ 332 w 437"/>
                <a:gd name="T57" fmla="*/ 369 h 400"/>
                <a:gd name="T58" fmla="*/ 297 w 437"/>
                <a:gd name="T59" fmla="*/ 385 h 400"/>
                <a:gd name="T60" fmla="*/ 201 w 437"/>
                <a:gd name="T61" fmla="*/ 392 h 400"/>
                <a:gd name="T62" fmla="*/ 103 w 437"/>
                <a:gd name="T63" fmla="*/ 398 h 400"/>
                <a:gd name="T64" fmla="*/ 68 w 437"/>
                <a:gd name="T65" fmla="*/ 349 h 400"/>
                <a:gd name="T66" fmla="*/ 62 w 437"/>
                <a:gd name="T67" fmla="*/ 340 h 400"/>
                <a:gd name="T68" fmla="*/ 52 w 437"/>
                <a:gd name="T69" fmla="*/ 340 h 400"/>
                <a:gd name="T70" fmla="*/ 41 w 437"/>
                <a:gd name="T71" fmla="*/ 342 h 400"/>
                <a:gd name="T72" fmla="*/ 35 w 437"/>
                <a:gd name="T73" fmla="*/ 340 h 400"/>
                <a:gd name="T74" fmla="*/ 27 w 437"/>
                <a:gd name="T75" fmla="*/ 310 h 400"/>
                <a:gd name="T76" fmla="*/ 23 w 437"/>
                <a:gd name="T77" fmla="*/ 170 h 400"/>
                <a:gd name="T78" fmla="*/ 9 w 437"/>
                <a:gd name="T79" fmla="*/ 72 h 400"/>
                <a:gd name="T80" fmla="*/ 72 w 437"/>
                <a:gd name="T81" fmla="*/ 23 h 400"/>
                <a:gd name="T82" fmla="*/ 215 w 437"/>
                <a:gd name="T83" fmla="*/ 15 h 400"/>
                <a:gd name="T84" fmla="*/ 359 w 437"/>
                <a:gd name="T85" fmla="*/ 2 h 400"/>
                <a:gd name="T86" fmla="*/ 390 w 437"/>
                <a:gd name="T87" fmla="*/ 4 h 400"/>
                <a:gd name="T88" fmla="*/ 392 w 437"/>
                <a:gd name="T89" fmla="*/ 6 h 400"/>
                <a:gd name="T90" fmla="*/ 396 w 437"/>
                <a:gd name="T91" fmla="*/ 10 h 400"/>
                <a:gd name="T92" fmla="*/ 398 w 437"/>
                <a:gd name="T93" fmla="*/ 15 h 400"/>
                <a:gd name="T94" fmla="*/ 400 w 437"/>
                <a:gd name="T95" fmla="*/ 23 h 400"/>
                <a:gd name="T96" fmla="*/ 398 w 437"/>
                <a:gd name="T97" fmla="*/ 25 h 400"/>
                <a:gd name="T98" fmla="*/ 394 w 437"/>
                <a:gd name="T99" fmla="*/ 29 h 400"/>
                <a:gd name="T100" fmla="*/ 390 w 437"/>
                <a:gd name="T101" fmla="*/ 33 h 400"/>
                <a:gd name="T102" fmla="*/ 385 w 437"/>
                <a:gd name="T103" fmla="*/ 37 h 400"/>
                <a:gd name="T104" fmla="*/ 385 w 437"/>
                <a:gd name="T105" fmla="*/ 41 h 400"/>
                <a:gd name="T106" fmla="*/ 381 w 437"/>
                <a:gd name="T107" fmla="*/ 43 h 400"/>
                <a:gd name="T108" fmla="*/ 375 w 437"/>
                <a:gd name="T109" fmla="*/ 56 h 400"/>
                <a:gd name="T110" fmla="*/ 394 w 437"/>
                <a:gd name="T111" fmla="*/ 56 h 400"/>
                <a:gd name="T112" fmla="*/ 431 w 437"/>
                <a:gd name="T113" fmla="*/ 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7" h="400">
                  <a:moveTo>
                    <a:pt x="433" y="49"/>
                  </a:moveTo>
                  <a:lnTo>
                    <a:pt x="433" y="51"/>
                  </a:lnTo>
                  <a:lnTo>
                    <a:pt x="433" y="53"/>
                  </a:lnTo>
                  <a:lnTo>
                    <a:pt x="437" y="56"/>
                  </a:lnTo>
                  <a:lnTo>
                    <a:pt x="437" y="60"/>
                  </a:lnTo>
                  <a:lnTo>
                    <a:pt x="437" y="62"/>
                  </a:lnTo>
                  <a:lnTo>
                    <a:pt x="437" y="62"/>
                  </a:lnTo>
                  <a:lnTo>
                    <a:pt x="433" y="60"/>
                  </a:lnTo>
                  <a:lnTo>
                    <a:pt x="431" y="60"/>
                  </a:lnTo>
                  <a:lnTo>
                    <a:pt x="428" y="60"/>
                  </a:lnTo>
                  <a:lnTo>
                    <a:pt x="428" y="62"/>
                  </a:lnTo>
                  <a:lnTo>
                    <a:pt x="428" y="64"/>
                  </a:lnTo>
                  <a:lnTo>
                    <a:pt x="431" y="66"/>
                  </a:lnTo>
                  <a:lnTo>
                    <a:pt x="433" y="66"/>
                  </a:lnTo>
                  <a:lnTo>
                    <a:pt x="433" y="68"/>
                  </a:lnTo>
                  <a:lnTo>
                    <a:pt x="428" y="74"/>
                  </a:lnTo>
                  <a:lnTo>
                    <a:pt x="416" y="80"/>
                  </a:lnTo>
                  <a:lnTo>
                    <a:pt x="414" y="82"/>
                  </a:lnTo>
                  <a:lnTo>
                    <a:pt x="414" y="84"/>
                  </a:lnTo>
                  <a:lnTo>
                    <a:pt x="416" y="86"/>
                  </a:lnTo>
                  <a:lnTo>
                    <a:pt x="418" y="88"/>
                  </a:lnTo>
                  <a:lnTo>
                    <a:pt x="418" y="90"/>
                  </a:lnTo>
                  <a:lnTo>
                    <a:pt x="418" y="92"/>
                  </a:lnTo>
                  <a:lnTo>
                    <a:pt x="416" y="94"/>
                  </a:lnTo>
                  <a:lnTo>
                    <a:pt x="416" y="94"/>
                  </a:lnTo>
                  <a:lnTo>
                    <a:pt x="416" y="96"/>
                  </a:lnTo>
                  <a:lnTo>
                    <a:pt x="418" y="99"/>
                  </a:lnTo>
                  <a:lnTo>
                    <a:pt x="418" y="101"/>
                  </a:lnTo>
                  <a:lnTo>
                    <a:pt x="418" y="103"/>
                  </a:lnTo>
                  <a:lnTo>
                    <a:pt x="416" y="103"/>
                  </a:lnTo>
                  <a:lnTo>
                    <a:pt x="414" y="103"/>
                  </a:lnTo>
                  <a:lnTo>
                    <a:pt x="412" y="105"/>
                  </a:lnTo>
                  <a:lnTo>
                    <a:pt x="412" y="105"/>
                  </a:lnTo>
                  <a:lnTo>
                    <a:pt x="410" y="107"/>
                  </a:lnTo>
                  <a:lnTo>
                    <a:pt x="412" y="109"/>
                  </a:lnTo>
                  <a:lnTo>
                    <a:pt x="410" y="111"/>
                  </a:lnTo>
                  <a:lnTo>
                    <a:pt x="410" y="113"/>
                  </a:lnTo>
                  <a:lnTo>
                    <a:pt x="408" y="115"/>
                  </a:lnTo>
                  <a:lnTo>
                    <a:pt x="404" y="119"/>
                  </a:lnTo>
                  <a:lnTo>
                    <a:pt x="404" y="121"/>
                  </a:lnTo>
                  <a:lnTo>
                    <a:pt x="404" y="123"/>
                  </a:lnTo>
                  <a:lnTo>
                    <a:pt x="404" y="129"/>
                  </a:lnTo>
                  <a:lnTo>
                    <a:pt x="404" y="131"/>
                  </a:lnTo>
                  <a:lnTo>
                    <a:pt x="406" y="135"/>
                  </a:lnTo>
                  <a:lnTo>
                    <a:pt x="408" y="140"/>
                  </a:lnTo>
                  <a:lnTo>
                    <a:pt x="408" y="144"/>
                  </a:lnTo>
                  <a:lnTo>
                    <a:pt x="406" y="148"/>
                  </a:lnTo>
                  <a:lnTo>
                    <a:pt x="404" y="148"/>
                  </a:lnTo>
                  <a:lnTo>
                    <a:pt x="402" y="148"/>
                  </a:lnTo>
                  <a:lnTo>
                    <a:pt x="400" y="148"/>
                  </a:lnTo>
                  <a:lnTo>
                    <a:pt x="400" y="150"/>
                  </a:lnTo>
                  <a:lnTo>
                    <a:pt x="400" y="152"/>
                  </a:lnTo>
                  <a:lnTo>
                    <a:pt x="400" y="154"/>
                  </a:lnTo>
                  <a:lnTo>
                    <a:pt x="398" y="156"/>
                  </a:lnTo>
                  <a:lnTo>
                    <a:pt x="398" y="156"/>
                  </a:lnTo>
                  <a:lnTo>
                    <a:pt x="394" y="158"/>
                  </a:lnTo>
                  <a:lnTo>
                    <a:pt x="392" y="160"/>
                  </a:lnTo>
                  <a:lnTo>
                    <a:pt x="390" y="160"/>
                  </a:lnTo>
                  <a:lnTo>
                    <a:pt x="390" y="162"/>
                  </a:lnTo>
                  <a:lnTo>
                    <a:pt x="390" y="162"/>
                  </a:lnTo>
                  <a:lnTo>
                    <a:pt x="392" y="162"/>
                  </a:lnTo>
                  <a:lnTo>
                    <a:pt x="394" y="166"/>
                  </a:lnTo>
                  <a:lnTo>
                    <a:pt x="394" y="170"/>
                  </a:lnTo>
                  <a:lnTo>
                    <a:pt x="392" y="174"/>
                  </a:lnTo>
                  <a:lnTo>
                    <a:pt x="388" y="176"/>
                  </a:lnTo>
                  <a:lnTo>
                    <a:pt x="377" y="183"/>
                  </a:lnTo>
                  <a:lnTo>
                    <a:pt x="377" y="183"/>
                  </a:lnTo>
                  <a:lnTo>
                    <a:pt x="377" y="185"/>
                  </a:lnTo>
                  <a:lnTo>
                    <a:pt x="379" y="187"/>
                  </a:lnTo>
                  <a:lnTo>
                    <a:pt x="379" y="189"/>
                  </a:lnTo>
                  <a:lnTo>
                    <a:pt x="377" y="191"/>
                  </a:lnTo>
                  <a:lnTo>
                    <a:pt x="377" y="193"/>
                  </a:lnTo>
                  <a:lnTo>
                    <a:pt x="375" y="193"/>
                  </a:lnTo>
                  <a:lnTo>
                    <a:pt x="373" y="193"/>
                  </a:lnTo>
                  <a:lnTo>
                    <a:pt x="371" y="191"/>
                  </a:lnTo>
                  <a:lnTo>
                    <a:pt x="371" y="193"/>
                  </a:lnTo>
                  <a:lnTo>
                    <a:pt x="369" y="195"/>
                  </a:lnTo>
                  <a:lnTo>
                    <a:pt x="369" y="199"/>
                  </a:lnTo>
                  <a:lnTo>
                    <a:pt x="369" y="203"/>
                  </a:lnTo>
                  <a:lnTo>
                    <a:pt x="371" y="209"/>
                  </a:lnTo>
                  <a:lnTo>
                    <a:pt x="371" y="219"/>
                  </a:lnTo>
                  <a:lnTo>
                    <a:pt x="371" y="224"/>
                  </a:lnTo>
                  <a:lnTo>
                    <a:pt x="371" y="226"/>
                  </a:lnTo>
                  <a:lnTo>
                    <a:pt x="367" y="230"/>
                  </a:lnTo>
                  <a:lnTo>
                    <a:pt x="365" y="232"/>
                  </a:lnTo>
                  <a:lnTo>
                    <a:pt x="363" y="232"/>
                  </a:lnTo>
                  <a:lnTo>
                    <a:pt x="359" y="234"/>
                  </a:lnTo>
                  <a:lnTo>
                    <a:pt x="357" y="234"/>
                  </a:lnTo>
                  <a:lnTo>
                    <a:pt x="357" y="234"/>
                  </a:lnTo>
                  <a:lnTo>
                    <a:pt x="355" y="232"/>
                  </a:lnTo>
                  <a:lnTo>
                    <a:pt x="355" y="234"/>
                  </a:lnTo>
                  <a:lnTo>
                    <a:pt x="355" y="234"/>
                  </a:lnTo>
                  <a:lnTo>
                    <a:pt x="357" y="236"/>
                  </a:lnTo>
                  <a:lnTo>
                    <a:pt x="357" y="238"/>
                  </a:lnTo>
                  <a:lnTo>
                    <a:pt x="357" y="238"/>
                  </a:lnTo>
                  <a:lnTo>
                    <a:pt x="357" y="240"/>
                  </a:lnTo>
                  <a:lnTo>
                    <a:pt x="357" y="242"/>
                  </a:lnTo>
                  <a:lnTo>
                    <a:pt x="355" y="242"/>
                  </a:lnTo>
                  <a:lnTo>
                    <a:pt x="355" y="244"/>
                  </a:lnTo>
                  <a:lnTo>
                    <a:pt x="355" y="244"/>
                  </a:lnTo>
                  <a:lnTo>
                    <a:pt x="353" y="242"/>
                  </a:lnTo>
                  <a:lnTo>
                    <a:pt x="351" y="242"/>
                  </a:lnTo>
                  <a:lnTo>
                    <a:pt x="351" y="242"/>
                  </a:lnTo>
                  <a:lnTo>
                    <a:pt x="351" y="244"/>
                  </a:lnTo>
                  <a:lnTo>
                    <a:pt x="349" y="252"/>
                  </a:lnTo>
                  <a:lnTo>
                    <a:pt x="347" y="252"/>
                  </a:lnTo>
                  <a:lnTo>
                    <a:pt x="347" y="254"/>
                  </a:lnTo>
                  <a:lnTo>
                    <a:pt x="340" y="256"/>
                  </a:lnTo>
                  <a:lnTo>
                    <a:pt x="340" y="258"/>
                  </a:lnTo>
                  <a:lnTo>
                    <a:pt x="340" y="260"/>
                  </a:lnTo>
                  <a:lnTo>
                    <a:pt x="347" y="262"/>
                  </a:lnTo>
                  <a:lnTo>
                    <a:pt x="349" y="267"/>
                  </a:lnTo>
                  <a:lnTo>
                    <a:pt x="347" y="269"/>
                  </a:lnTo>
                  <a:lnTo>
                    <a:pt x="345" y="271"/>
                  </a:lnTo>
                  <a:lnTo>
                    <a:pt x="345" y="271"/>
                  </a:lnTo>
                  <a:lnTo>
                    <a:pt x="342" y="271"/>
                  </a:lnTo>
                  <a:lnTo>
                    <a:pt x="340" y="271"/>
                  </a:lnTo>
                  <a:lnTo>
                    <a:pt x="334" y="275"/>
                  </a:lnTo>
                  <a:lnTo>
                    <a:pt x="330" y="277"/>
                  </a:lnTo>
                  <a:lnTo>
                    <a:pt x="330" y="277"/>
                  </a:lnTo>
                  <a:lnTo>
                    <a:pt x="330" y="279"/>
                  </a:lnTo>
                  <a:lnTo>
                    <a:pt x="330" y="279"/>
                  </a:lnTo>
                  <a:lnTo>
                    <a:pt x="332" y="279"/>
                  </a:lnTo>
                  <a:lnTo>
                    <a:pt x="334" y="281"/>
                  </a:lnTo>
                  <a:lnTo>
                    <a:pt x="334" y="283"/>
                  </a:lnTo>
                  <a:lnTo>
                    <a:pt x="334" y="285"/>
                  </a:lnTo>
                  <a:lnTo>
                    <a:pt x="332" y="287"/>
                  </a:lnTo>
                  <a:lnTo>
                    <a:pt x="334" y="291"/>
                  </a:lnTo>
                  <a:lnTo>
                    <a:pt x="334" y="293"/>
                  </a:lnTo>
                  <a:lnTo>
                    <a:pt x="334" y="295"/>
                  </a:lnTo>
                  <a:lnTo>
                    <a:pt x="334" y="297"/>
                  </a:lnTo>
                  <a:lnTo>
                    <a:pt x="334" y="297"/>
                  </a:lnTo>
                  <a:lnTo>
                    <a:pt x="330" y="299"/>
                  </a:lnTo>
                  <a:lnTo>
                    <a:pt x="330" y="299"/>
                  </a:lnTo>
                  <a:lnTo>
                    <a:pt x="330" y="299"/>
                  </a:lnTo>
                  <a:lnTo>
                    <a:pt x="328" y="301"/>
                  </a:lnTo>
                  <a:lnTo>
                    <a:pt x="326" y="301"/>
                  </a:lnTo>
                  <a:lnTo>
                    <a:pt x="326" y="303"/>
                  </a:lnTo>
                  <a:lnTo>
                    <a:pt x="324" y="308"/>
                  </a:lnTo>
                  <a:lnTo>
                    <a:pt x="322" y="310"/>
                  </a:lnTo>
                  <a:lnTo>
                    <a:pt x="320" y="310"/>
                  </a:lnTo>
                  <a:lnTo>
                    <a:pt x="320" y="312"/>
                  </a:lnTo>
                  <a:lnTo>
                    <a:pt x="322" y="314"/>
                  </a:lnTo>
                  <a:lnTo>
                    <a:pt x="326" y="314"/>
                  </a:lnTo>
                  <a:lnTo>
                    <a:pt x="328" y="316"/>
                  </a:lnTo>
                  <a:lnTo>
                    <a:pt x="328" y="318"/>
                  </a:lnTo>
                  <a:lnTo>
                    <a:pt x="328" y="320"/>
                  </a:lnTo>
                  <a:lnTo>
                    <a:pt x="326" y="322"/>
                  </a:lnTo>
                  <a:lnTo>
                    <a:pt x="324" y="322"/>
                  </a:lnTo>
                  <a:lnTo>
                    <a:pt x="322" y="322"/>
                  </a:lnTo>
                  <a:lnTo>
                    <a:pt x="320" y="324"/>
                  </a:lnTo>
                  <a:lnTo>
                    <a:pt x="320" y="326"/>
                  </a:lnTo>
                  <a:lnTo>
                    <a:pt x="322" y="326"/>
                  </a:lnTo>
                  <a:lnTo>
                    <a:pt x="324" y="328"/>
                  </a:lnTo>
                  <a:lnTo>
                    <a:pt x="326" y="328"/>
                  </a:lnTo>
                  <a:lnTo>
                    <a:pt x="328" y="330"/>
                  </a:lnTo>
                  <a:lnTo>
                    <a:pt x="330" y="332"/>
                  </a:lnTo>
                  <a:lnTo>
                    <a:pt x="330" y="334"/>
                  </a:lnTo>
                  <a:lnTo>
                    <a:pt x="332" y="336"/>
                  </a:lnTo>
                  <a:lnTo>
                    <a:pt x="332" y="340"/>
                  </a:lnTo>
                  <a:lnTo>
                    <a:pt x="330" y="342"/>
                  </a:lnTo>
                  <a:lnTo>
                    <a:pt x="328" y="347"/>
                  </a:lnTo>
                  <a:lnTo>
                    <a:pt x="328" y="349"/>
                  </a:lnTo>
                  <a:lnTo>
                    <a:pt x="328" y="351"/>
                  </a:lnTo>
                  <a:lnTo>
                    <a:pt x="330" y="351"/>
                  </a:lnTo>
                  <a:lnTo>
                    <a:pt x="332" y="353"/>
                  </a:lnTo>
                  <a:lnTo>
                    <a:pt x="334" y="353"/>
                  </a:lnTo>
                  <a:lnTo>
                    <a:pt x="334" y="355"/>
                  </a:lnTo>
                  <a:lnTo>
                    <a:pt x="334" y="361"/>
                  </a:lnTo>
                  <a:lnTo>
                    <a:pt x="336" y="363"/>
                  </a:lnTo>
                  <a:lnTo>
                    <a:pt x="336" y="365"/>
                  </a:lnTo>
                  <a:lnTo>
                    <a:pt x="336" y="367"/>
                  </a:lnTo>
                  <a:lnTo>
                    <a:pt x="334" y="369"/>
                  </a:lnTo>
                  <a:lnTo>
                    <a:pt x="332" y="369"/>
                  </a:lnTo>
                  <a:lnTo>
                    <a:pt x="332" y="369"/>
                  </a:lnTo>
                  <a:lnTo>
                    <a:pt x="330" y="371"/>
                  </a:lnTo>
                  <a:lnTo>
                    <a:pt x="332" y="381"/>
                  </a:lnTo>
                  <a:lnTo>
                    <a:pt x="330" y="383"/>
                  </a:lnTo>
                  <a:lnTo>
                    <a:pt x="314" y="383"/>
                  </a:lnTo>
                  <a:lnTo>
                    <a:pt x="297" y="385"/>
                  </a:lnTo>
                  <a:lnTo>
                    <a:pt x="281" y="385"/>
                  </a:lnTo>
                  <a:lnTo>
                    <a:pt x="265" y="388"/>
                  </a:lnTo>
                  <a:lnTo>
                    <a:pt x="250" y="390"/>
                  </a:lnTo>
                  <a:lnTo>
                    <a:pt x="234" y="390"/>
                  </a:lnTo>
                  <a:lnTo>
                    <a:pt x="218" y="392"/>
                  </a:lnTo>
                  <a:lnTo>
                    <a:pt x="201" y="392"/>
                  </a:lnTo>
                  <a:lnTo>
                    <a:pt x="185" y="394"/>
                  </a:lnTo>
                  <a:lnTo>
                    <a:pt x="168" y="394"/>
                  </a:lnTo>
                  <a:lnTo>
                    <a:pt x="152" y="396"/>
                  </a:lnTo>
                  <a:lnTo>
                    <a:pt x="136" y="396"/>
                  </a:lnTo>
                  <a:lnTo>
                    <a:pt x="119" y="398"/>
                  </a:lnTo>
                  <a:lnTo>
                    <a:pt x="103" y="398"/>
                  </a:lnTo>
                  <a:lnTo>
                    <a:pt x="89" y="400"/>
                  </a:lnTo>
                  <a:lnTo>
                    <a:pt x="72" y="400"/>
                  </a:lnTo>
                  <a:lnTo>
                    <a:pt x="70" y="388"/>
                  </a:lnTo>
                  <a:lnTo>
                    <a:pt x="70" y="375"/>
                  </a:lnTo>
                  <a:lnTo>
                    <a:pt x="68" y="361"/>
                  </a:lnTo>
                  <a:lnTo>
                    <a:pt x="68" y="349"/>
                  </a:lnTo>
                  <a:lnTo>
                    <a:pt x="68" y="342"/>
                  </a:lnTo>
                  <a:lnTo>
                    <a:pt x="68" y="342"/>
                  </a:lnTo>
                  <a:lnTo>
                    <a:pt x="66" y="340"/>
                  </a:lnTo>
                  <a:lnTo>
                    <a:pt x="66" y="340"/>
                  </a:lnTo>
                  <a:lnTo>
                    <a:pt x="62" y="338"/>
                  </a:lnTo>
                  <a:lnTo>
                    <a:pt x="62" y="340"/>
                  </a:lnTo>
                  <a:lnTo>
                    <a:pt x="60" y="340"/>
                  </a:lnTo>
                  <a:lnTo>
                    <a:pt x="58" y="340"/>
                  </a:lnTo>
                  <a:lnTo>
                    <a:pt x="54" y="338"/>
                  </a:lnTo>
                  <a:lnTo>
                    <a:pt x="54" y="338"/>
                  </a:lnTo>
                  <a:lnTo>
                    <a:pt x="52" y="340"/>
                  </a:lnTo>
                  <a:lnTo>
                    <a:pt x="52" y="340"/>
                  </a:lnTo>
                  <a:lnTo>
                    <a:pt x="45" y="338"/>
                  </a:lnTo>
                  <a:lnTo>
                    <a:pt x="45" y="338"/>
                  </a:lnTo>
                  <a:lnTo>
                    <a:pt x="43" y="340"/>
                  </a:lnTo>
                  <a:lnTo>
                    <a:pt x="43" y="342"/>
                  </a:lnTo>
                  <a:lnTo>
                    <a:pt x="43" y="342"/>
                  </a:lnTo>
                  <a:lnTo>
                    <a:pt x="41" y="342"/>
                  </a:lnTo>
                  <a:lnTo>
                    <a:pt x="39" y="342"/>
                  </a:lnTo>
                  <a:lnTo>
                    <a:pt x="37" y="342"/>
                  </a:lnTo>
                  <a:lnTo>
                    <a:pt x="37" y="340"/>
                  </a:lnTo>
                  <a:lnTo>
                    <a:pt x="37" y="340"/>
                  </a:lnTo>
                  <a:lnTo>
                    <a:pt x="37" y="340"/>
                  </a:lnTo>
                  <a:lnTo>
                    <a:pt x="35" y="340"/>
                  </a:lnTo>
                  <a:lnTo>
                    <a:pt x="33" y="338"/>
                  </a:lnTo>
                  <a:lnTo>
                    <a:pt x="31" y="338"/>
                  </a:lnTo>
                  <a:lnTo>
                    <a:pt x="31" y="336"/>
                  </a:lnTo>
                  <a:lnTo>
                    <a:pt x="29" y="334"/>
                  </a:lnTo>
                  <a:lnTo>
                    <a:pt x="27" y="334"/>
                  </a:lnTo>
                  <a:lnTo>
                    <a:pt x="27" y="310"/>
                  </a:lnTo>
                  <a:lnTo>
                    <a:pt x="27" y="287"/>
                  </a:lnTo>
                  <a:lnTo>
                    <a:pt x="25" y="262"/>
                  </a:lnTo>
                  <a:lnTo>
                    <a:pt x="25" y="240"/>
                  </a:lnTo>
                  <a:lnTo>
                    <a:pt x="25" y="215"/>
                  </a:lnTo>
                  <a:lnTo>
                    <a:pt x="23" y="193"/>
                  </a:lnTo>
                  <a:lnTo>
                    <a:pt x="23" y="170"/>
                  </a:lnTo>
                  <a:lnTo>
                    <a:pt x="23" y="146"/>
                  </a:lnTo>
                  <a:lnTo>
                    <a:pt x="19" y="131"/>
                  </a:lnTo>
                  <a:lnTo>
                    <a:pt x="17" y="117"/>
                  </a:lnTo>
                  <a:lnTo>
                    <a:pt x="15" y="101"/>
                  </a:lnTo>
                  <a:lnTo>
                    <a:pt x="13" y="86"/>
                  </a:lnTo>
                  <a:lnTo>
                    <a:pt x="9" y="72"/>
                  </a:lnTo>
                  <a:lnTo>
                    <a:pt x="7" y="58"/>
                  </a:lnTo>
                  <a:lnTo>
                    <a:pt x="5" y="41"/>
                  </a:lnTo>
                  <a:lnTo>
                    <a:pt x="0" y="27"/>
                  </a:lnTo>
                  <a:lnTo>
                    <a:pt x="25" y="25"/>
                  </a:lnTo>
                  <a:lnTo>
                    <a:pt x="50" y="25"/>
                  </a:lnTo>
                  <a:lnTo>
                    <a:pt x="72" y="23"/>
                  </a:lnTo>
                  <a:lnTo>
                    <a:pt x="97" y="23"/>
                  </a:lnTo>
                  <a:lnTo>
                    <a:pt x="121" y="21"/>
                  </a:lnTo>
                  <a:lnTo>
                    <a:pt x="144" y="19"/>
                  </a:lnTo>
                  <a:lnTo>
                    <a:pt x="168" y="17"/>
                  </a:lnTo>
                  <a:lnTo>
                    <a:pt x="193" y="17"/>
                  </a:lnTo>
                  <a:lnTo>
                    <a:pt x="215" y="15"/>
                  </a:lnTo>
                  <a:lnTo>
                    <a:pt x="240" y="12"/>
                  </a:lnTo>
                  <a:lnTo>
                    <a:pt x="263" y="10"/>
                  </a:lnTo>
                  <a:lnTo>
                    <a:pt x="287" y="8"/>
                  </a:lnTo>
                  <a:lnTo>
                    <a:pt x="312" y="6"/>
                  </a:lnTo>
                  <a:lnTo>
                    <a:pt x="334" y="4"/>
                  </a:lnTo>
                  <a:lnTo>
                    <a:pt x="359" y="2"/>
                  </a:lnTo>
                  <a:lnTo>
                    <a:pt x="383" y="0"/>
                  </a:lnTo>
                  <a:lnTo>
                    <a:pt x="390" y="0"/>
                  </a:lnTo>
                  <a:lnTo>
                    <a:pt x="390" y="0"/>
                  </a:lnTo>
                  <a:lnTo>
                    <a:pt x="390" y="0"/>
                  </a:lnTo>
                  <a:lnTo>
                    <a:pt x="390" y="2"/>
                  </a:lnTo>
                  <a:lnTo>
                    <a:pt x="390" y="4"/>
                  </a:lnTo>
                  <a:lnTo>
                    <a:pt x="392" y="4"/>
                  </a:lnTo>
                  <a:lnTo>
                    <a:pt x="392" y="4"/>
                  </a:lnTo>
                  <a:lnTo>
                    <a:pt x="392" y="4"/>
                  </a:lnTo>
                  <a:lnTo>
                    <a:pt x="392" y="4"/>
                  </a:lnTo>
                  <a:lnTo>
                    <a:pt x="392" y="6"/>
                  </a:lnTo>
                  <a:lnTo>
                    <a:pt x="392" y="6"/>
                  </a:lnTo>
                  <a:lnTo>
                    <a:pt x="392" y="8"/>
                  </a:lnTo>
                  <a:lnTo>
                    <a:pt x="394" y="8"/>
                  </a:lnTo>
                  <a:lnTo>
                    <a:pt x="394" y="8"/>
                  </a:lnTo>
                  <a:lnTo>
                    <a:pt x="394" y="8"/>
                  </a:lnTo>
                  <a:lnTo>
                    <a:pt x="394" y="10"/>
                  </a:lnTo>
                  <a:lnTo>
                    <a:pt x="396" y="10"/>
                  </a:lnTo>
                  <a:lnTo>
                    <a:pt x="398" y="10"/>
                  </a:lnTo>
                  <a:lnTo>
                    <a:pt x="398" y="12"/>
                  </a:lnTo>
                  <a:lnTo>
                    <a:pt x="398" y="12"/>
                  </a:lnTo>
                  <a:lnTo>
                    <a:pt x="398" y="12"/>
                  </a:lnTo>
                  <a:lnTo>
                    <a:pt x="398" y="12"/>
                  </a:lnTo>
                  <a:lnTo>
                    <a:pt x="398" y="15"/>
                  </a:lnTo>
                  <a:lnTo>
                    <a:pt x="398" y="15"/>
                  </a:lnTo>
                  <a:lnTo>
                    <a:pt x="398" y="15"/>
                  </a:lnTo>
                  <a:lnTo>
                    <a:pt x="398" y="17"/>
                  </a:lnTo>
                  <a:lnTo>
                    <a:pt x="398" y="19"/>
                  </a:lnTo>
                  <a:lnTo>
                    <a:pt x="400" y="21"/>
                  </a:lnTo>
                  <a:lnTo>
                    <a:pt x="400" y="23"/>
                  </a:lnTo>
                  <a:lnTo>
                    <a:pt x="400" y="23"/>
                  </a:lnTo>
                  <a:lnTo>
                    <a:pt x="398" y="23"/>
                  </a:lnTo>
                  <a:lnTo>
                    <a:pt x="398" y="23"/>
                  </a:lnTo>
                  <a:lnTo>
                    <a:pt x="398" y="25"/>
                  </a:lnTo>
                  <a:lnTo>
                    <a:pt x="398" y="25"/>
                  </a:lnTo>
                  <a:lnTo>
                    <a:pt x="398" y="25"/>
                  </a:lnTo>
                  <a:lnTo>
                    <a:pt x="398" y="25"/>
                  </a:lnTo>
                  <a:lnTo>
                    <a:pt x="396" y="25"/>
                  </a:lnTo>
                  <a:lnTo>
                    <a:pt x="394" y="27"/>
                  </a:lnTo>
                  <a:lnTo>
                    <a:pt x="394" y="27"/>
                  </a:lnTo>
                  <a:lnTo>
                    <a:pt x="394" y="27"/>
                  </a:lnTo>
                  <a:lnTo>
                    <a:pt x="394" y="29"/>
                  </a:lnTo>
                  <a:lnTo>
                    <a:pt x="394" y="29"/>
                  </a:lnTo>
                  <a:lnTo>
                    <a:pt x="394" y="31"/>
                  </a:lnTo>
                  <a:lnTo>
                    <a:pt x="394" y="31"/>
                  </a:lnTo>
                  <a:lnTo>
                    <a:pt x="394" y="31"/>
                  </a:lnTo>
                  <a:lnTo>
                    <a:pt x="390" y="33"/>
                  </a:lnTo>
                  <a:lnTo>
                    <a:pt x="390" y="33"/>
                  </a:lnTo>
                  <a:lnTo>
                    <a:pt x="388" y="35"/>
                  </a:lnTo>
                  <a:lnTo>
                    <a:pt x="388" y="35"/>
                  </a:lnTo>
                  <a:lnTo>
                    <a:pt x="385" y="35"/>
                  </a:lnTo>
                  <a:lnTo>
                    <a:pt x="385" y="35"/>
                  </a:lnTo>
                  <a:lnTo>
                    <a:pt x="385" y="35"/>
                  </a:lnTo>
                  <a:lnTo>
                    <a:pt x="385" y="37"/>
                  </a:lnTo>
                  <a:lnTo>
                    <a:pt x="385" y="37"/>
                  </a:lnTo>
                  <a:lnTo>
                    <a:pt x="385" y="39"/>
                  </a:lnTo>
                  <a:lnTo>
                    <a:pt x="385" y="39"/>
                  </a:lnTo>
                  <a:lnTo>
                    <a:pt x="385" y="39"/>
                  </a:lnTo>
                  <a:lnTo>
                    <a:pt x="385" y="39"/>
                  </a:lnTo>
                  <a:lnTo>
                    <a:pt x="385" y="41"/>
                  </a:lnTo>
                  <a:lnTo>
                    <a:pt x="383" y="41"/>
                  </a:lnTo>
                  <a:lnTo>
                    <a:pt x="383" y="41"/>
                  </a:lnTo>
                  <a:lnTo>
                    <a:pt x="383" y="41"/>
                  </a:lnTo>
                  <a:lnTo>
                    <a:pt x="381" y="41"/>
                  </a:lnTo>
                  <a:lnTo>
                    <a:pt x="381" y="41"/>
                  </a:lnTo>
                  <a:lnTo>
                    <a:pt x="381" y="43"/>
                  </a:lnTo>
                  <a:lnTo>
                    <a:pt x="381" y="43"/>
                  </a:lnTo>
                  <a:lnTo>
                    <a:pt x="379" y="43"/>
                  </a:lnTo>
                  <a:lnTo>
                    <a:pt x="379" y="45"/>
                  </a:lnTo>
                  <a:lnTo>
                    <a:pt x="377" y="47"/>
                  </a:lnTo>
                  <a:lnTo>
                    <a:pt x="377" y="49"/>
                  </a:lnTo>
                  <a:lnTo>
                    <a:pt x="375" y="56"/>
                  </a:lnTo>
                  <a:lnTo>
                    <a:pt x="375" y="56"/>
                  </a:lnTo>
                  <a:lnTo>
                    <a:pt x="375" y="56"/>
                  </a:lnTo>
                  <a:lnTo>
                    <a:pt x="375" y="58"/>
                  </a:lnTo>
                  <a:lnTo>
                    <a:pt x="375" y="58"/>
                  </a:lnTo>
                  <a:lnTo>
                    <a:pt x="381" y="56"/>
                  </a:lnTo>
                  <a:lnTo>
                    <a:pt x="394" y="56"/>
                  </a:lnTo>
                  <a:lnTo>
                    <a:pt x="406" y="53"/>
                  </a:lnTo>
                  <a:lnTo>
                    <a:pt x="418" y="51"/>
                  </a:lnTo>
                  <a:lnTo>
                    <a:pt x="431" y="51"/>
                  </a:lnTo>
                  <a:lnTo>
                    <a:pt x="431" y="51"/>
                  </a:lnTo>
                  <a:lnTo>
                    <a:pt x="431" y="49"/>
                  </a:lnTo>
                  <a:lnTo>
                    <a:pt x="431" y="49"/>
                  </a:lnTo>
                  <a:lnTo>
                    <a:pt x="433" y="49"/>
                  </a:lnTo>
                  <a:lnTo>
                    <a:pt x="433" y="49"/>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AR</a:t>
              </a:r>
            </a:p>
          </p:txBody>
        </p:sp>
        <p:sp>
          <p:nvSpPr>
            <p:cNvPr id="53" name="Freeform 54">
              <a:extLst>
                <a:ext uri="{FF2B5EF4-FFF2-40B4-BE49-F238E27FC236}">
                  <a16:creationId xmlns:a16="http://schemas.microsoft.com/office/drawing/2014/main" id="{5E55E122-A1FD-4C8A-9584-E34CEFCC6E2C}"/>
                </a:ext>
              </a:extLst>
            </p:cNvPr>
            <p:cNvSpPr>
              <a:spLocks noEditPoints="1"/>
            </p:cNvSpPr>
            <p:nvPr/>
          </p:nvSpPr>
          <p:spPr bwMode="auto">
            <a:xfrm>
              <a:off x="3776" y="1576"/>
              <a:ext cx="340" cy="539"/>
            </a:xfrm>
            <a:custGeom>
              <a:avLst/>
              <a:gdLst>
                <a:gd name="T0" fmla="*/ 45 w 340"/>
                <a:gd name="T1" fmla="*/ 539 h 539"/>
                <a:gd name="T2" fmla="*/ 340 w 340"/>
                <a:gd name="T3" fmla="*/ 418 h 539"/>
                <a:gd name="T4" fmla="*/ 328 w 340"/>
                <a:gd name="T5" fmla="*/ 402 h 539"/>
                <a:gd name="T6" fmla="*/ 328 w 340"/>
                <a:gd name="T7" fmla="*/ 389 h 539"/>
                <a:gd name="T8" fmla="*/ 328 w 340"/>
                <a:gd name="T9" fmla="*/ 365 h 539"/>
                <a:gd name="T10" fmla="*/ 321 w 340"/>
                <a:gd name="T11" fmla="*/ 350 h 539"/>
                <a:gd name="T12" fmla="*/ 315 w 340"/>
                <a:gd name="T13" fmla="*/ 330 h 539"/>
                <a:gd name="T14" fmla="*/ 319 w 340"/>
                <a:gd name="T15" fmla="*/ 311 h 539"/>
                <a:gd name="T16" fmla="*/ 319 w 340"/>
                <a:gd name="T17" fmla="*/ 295 h 539"/>
                <a:gd name="T18" fmla="*/ 326 w 340"/>
                <a:gd name="T19" fmla="*/ 291 h 539"/>
                <a:gd name="T20" fmla="*/ 328 w 340"/>
                <a:gd name="T21" fmla="*/ 285 h 539"/>
                <a:gd name="T22" fmla="*/ 330 w 340"/>
                <a:gd name="T23" fmla="*/ 283 h 539"/>
                <a:gd name="T24" fmla="*/ 321 w 340"/>
                <a:gd name="T25" fmla="*/ 273 h 539"/>
                <a:gd name="T26" fmla="*/ 319 w 340"/>
                <a:gd name="T27" fmla="*/ 262 h 539"/>
                <a:gd name="T28" fmla="*/ 307 w 340"/>
                <a:gd name="T29" fmla="*/ 246 h 539"/>
                <a:gd name="T30" fmla="*/ 303 w 340"/>
                <a:gd name="T31" fmla="*/ 234 h 539"/>
                <a:gd name="T32" fmla="*/ 299 w 340"/>
                <a:gd name="T33" fmla="*/ 227 h 539"/>
                <a:gd name="T34" fmla="*/ 293 w 340"/>
                <a:gd name="T35" fmla="*/ 209 h 539"/>
                <a:gd name="T36" fmla="*/ 281 w 340"/>
                <a:gd name="T37" fmla="*/ 170 h 539"/>
                <a:gd name="T38" fmla="*/ 260 w 340"/>
                <a:gd name="T39" fmla="*/ 107 h 539"/>
                <a:gd name="T40" fmla="*/ 240 w 340"/>
                <a:gd name="T41" fmla="*/ 41 h 539"/>
                <a:gd name="T42" fmla="*/ 227 w 340"/>
                <a:gd name="T43" fmla="*/ 2 h 539"/>
                <a:gd name="T44" fmla="*/ 158 w 340"/>
                <a:gd name="T45" fmla="*/ 8 h 539"/>
                <a:gd name="T46" fmla="*/ 59 w 340"/>
                <a:gd name="T47" fmla="*/ 18 h 539"/>
                <a:gd name="T48" fmla="*/ 2 w 340"/>
                <a:gd name="T49" fmla="*/ 27 h 539"/>
                <a:gd name="T50" fmla="*/ 10 w 340"/>
                <a:gd name="T51" fmla="*/ 45 h 539"/>
                <a:gd name="T52" fmla="*/ 10 w 340"/>
                <a:gd name="T53" fmla="*/ 117 h 539"/>
                <a:gd name="T54" fmla="*/ 10 w 340"/>
                <a:gd name="T55" fmla="*/ 234 h 539"/>
                <a:gd name="T56" fmla="*/ 10 w 340"/>
                <a:gd name="T57" fmla="*/ 324 h 539"/>
                <a:gd name="T58" fmla="*/ 10 w 340"/>
                <a:gd name="T59" fmla="*/ 365 h 539"/>
                <a:gd name="T60" fmla="*/ 22 w 340"/>
                <a:gd name="T61" fmla="*/ 445 h 539"/>
                <a:gd name="T62" fmla="*/ 35 w 340"/>
                <a:gd name="T63" fmla="*/ 525 h 539"/>
                <a:gd name="T64" fmla="*/ 43 w 340"/>
                <a:gd name="T65" fmla="*/ 523 h 539"/>
                <a:gd name="T66" fmla="*/ 53 w 340"/>
                <a:gd name="T67" fmla="*/ 527 h 539"/>
                <a:gd name="T68" fmla="*/ 59 w 340"/>
                <a:gd name="T69" fmla="*/ 529 h 539"/>
                <a:gd name="T70" fmla="*/ 61 w 340"/>
                <a:gd name="T71" fmla="*/ 506 h 539"/>
                <a:gd name="T72" fmla="*/ 63 w 340"/>
                <a:gd name="T73" fmla="*/ 498 h 539"/>
                <a:gd name="T74" fmla="*/ 63 w 340"/>
                <a:gd name="T75" fmla="*/ 488 h 539"/>
                <a:gd name="T76" fmla="*/ 68 w 340"/>
                <a:gd name="T77" fmla="*/ 486 h 539"/>
                <a:gd name="T78" fmla="*/ 74 w 340"/>
                <a:gd name="T79" fmla="*/ 490 h 539"/>
                <a:gd name="T80" fmla="*/ 76 w 340"/>
                <a:gd name="T81" fmla="*/ 510 h 539"/>
                <a:gd name="T82" fmla="*/ 80 w 340"/>
                <a:gd name="T83" fmla="*/ 516 h 539"/>
                <a:gd name="T84" fmla="*/ 86 w 340"/>
                <a:gd name="T85" fmla="*/ 518 h 539"/>
                <a:gd name="T86" fmla="*/ 88 w 340"/>
                <a:gd name="T87" fmla="*/ 521 h 539"/>
                <a:gd name="T88" fmla="*/ 84 w 340"/>
                <a:gd name="T89" fmla="*/ 535 h 539"/>
                <a:gd name="T90" fmla="*/ 72 w 340"/>
                <a:gd name="T91" fmla="*/ 537 h 539"/>
                <a:gd name="T92" fmla="*/ 113 w 340"/>
                <a:gd name="T93" fmla="*/ 525 h 539"/>
                <a:gd name="T94" fmla="*/ 108 w 340"/>
                <a:gd name="T95" fmla="*/ 521 h 539"/>
                <a:gd name="T96" fmla="*/ 113 w 340"/>
                <a:gd name="T97" fmla="*/ 523 h 539"/>
                <a:gd name="T98" fmla="*/ 121 w 340"/>
                <a:gd name="T99" fmla="*/ 516 h 539"/>
                <a:gd name="T100" fmla="*/ 125 w 340"/>
                <a:gd name="T101" fmla="*/ 506 h 539"/>
                <a:gd name="T102" fmla="*/ 121 w 340"/>
                <a:gd name="T103" fmla="*/ 498 h 539"/>
                <a:gd name="T104" fmla="*/ 123 w 340"/>
                <a:gd name="T105" fmla="*/ 484 h 539"/>
                <a:gd name="T106" fmla="*/ 108 w 340"/>
                <a:gd name="T107" fmla="*/ 473 h 539"/>
                <a:gd name="T108" fmla="*/ 100 w 340"/>
                <a:gd name="T109" fmla="*/ 463 h 539"/>
                <a:gd name="T110" fmla="*/ 121 w 340"/>
                <a:gd name="T111" fmla="*/ 449 h 539"/>
                <a:gd name="T112" fmla="*/ 223 w 340"/>
                <a:gd name="T113" fmla="*/ 436 h 539"/>
                <a:gd name="T114" fmla="*/ 326 w 340"/>
                <a:gd name="T115" fmla="*/ 42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539">
                  <a:moveTo>
                    <a:pt x="63" y="533"/>
                  </a:moveTo>
                  <a:lnTo>
                    <a:pt x="61" y="535"/>
                  </a:lnTo>
                  <a:lnTo>
                    <a:pt x="61" y="535"/>
                  </a:lnTo>
                  <a:lnTo>
                    <a:pt x="61" y="535"/>
                  </a:lnTo>
                  <a:lnTo>
                    <a:pt x="59" y="535"/>
                  </a:lnTo>
                  <a:lnTo>
                    <a:pt x="53" y="537"/>
                  </a:lnTo>
                  <a:lnTo>
                    <a:pt x="45" y="539"/>
                  </a:lnTo>
                  <a:lnTo>
                    <a:pt x="45" y="539"/>
                  </a:lnTo>
                  <a:lnTo>
                    <a:pt x="65" y="537"/>
                  </a:lnTo>
                  <a:lnTo>
                    <a:pt x="65" y="537"/>
                  </a:lnTo>
                  <a:lnTo>
                    <a:pt x="68" y="535"/>
                  </a:lnTo>
                  <a:lnTo>
                    <a:pt x="68" y="535"/>
                  </a:lnTo>
                  <a:lnTo>
                    <a:pt x="63" y="533"/>
                  </a:lnTo>
                  <a:close/>
                  <a:moveTo>
                    <a:pt x="340" y="418"/>
                  </a:moveTo>
                  <a:lnTo>
                    <a:pt x="340" y="416"/>
                  </a:lnTo>
                  <a:lnTo>
                    <a:pt x="338" y="412"/>
                  </a:lnTo>
                  <a:lnTo>
                    <a:pt x="334" y="408"/>
                  </a:lnTo>
                  <a:lnTo>
                    <a:pt x="332" y="404"/>
                  </a:lnTo>
                  <a:lnTo>
                    <a:pt x="330" y="404"/>
                  </a:lnTo>
                  <a:lnTo>
                    <a:pt x="328" y="402"/>
                  </a:lnTo>
                  <a:lnTo>
                    <a:pt x="328" y="402"/>
                  </a:lnTo>
                  <a:lnTo>
                    <a:pt x="328" y="398"/>
                  </a:lnTo>
                  <a:lnTo>
                    <a:pt x="328" y="396"/>
                  </a:lnTo>
                  <a:lnTo>
                    <a:pt x="326" y="393"/>
                  </a:lnTo>
                  <a:lnTo>
                    <a:pt x="326" y="393"/>
                  </a:lnTo>
                  <a:lnTo>
                    <a:pt x="326" y="391"/>
                  </a:lnTo>
                  <a:lnTo>
                    <a:pt x="328" y="389"/>
                  </a:lnTo>
                  <a:lnTo>
                    <a:pt x="328" y="389"/>
                  </a:lnTo>
                  <a:lnTo>
                    <a:pt x="328" y="381"/>
                  </a:lnTo>
                  <a:lnTo>
                    <a:pt x="328" y="377"/>
                  </a:lnTo>
                  <a:lnTo>
                    <a:pt x="328" y="373"/>
                  </a:lnTo>
                  <a:lnTo>
                    <a:pt x="328" y="371"/>
                  </a:lnTo>
                  <a:lnTo>
                    <a:pt x="328" y="369"/>
                  </a:lnTo>
                  <a:lnTo>
                    <a:pt x="328" y="367"/>
                  </a:lnTo>
                  <a:lnTo>
                    <a:pt x="328" y="365"/>
                  </a:lnTo>
                  <a:lnTo>
                    <a:pt x="328" y="363"/>
                  </a:lnTo>
                  <a:lnTo>
                    <a:pt x="328" y="361"/>
                  </a:lnTo>
                  <a:lnTo>
                    <a:pt x="326" y="361"/>
                  </a:lnTo>
                  <a:lnTo>
                    <a:pt x="326" y="357"/>
                  </a:lnTo>
                  <a:lnTo>
                    <a:pt x="326" y="355"/>
                  </a:lnTo>
                  <a:lnTo>
                    <a:pt x="326" y="355"/>
                  </a:lnTo>
                  <a:lnTo>
                    <a:pt x="321" y="350"/>
                  </a:lnTo>
                  <a:lnTo>
                    <a:pt x="319" y="348"/>
                  </a:lnTo>
                  <a:lnTo>
                    <a:pt x="315" y="336"/>
                  </a:lnTo>
                  <a:lnTo>
                    <a:pt x="315" y="334"/>
                  </a:lnTo>
                  <a:lnTo>
                    <a:pt x="315" y="332"/>
                  </a:lnTo>
                  <a:lnTo>
                    <a:pt x="315" y="332"/>
                  </a:lnTo>
                  <a:lnTo>
                    <a:pt x="315" y="330"/>
                  </a:lnTo>
                  <a:lnTo>
                    <a:pt x="315" y="330"/>
                  </a:lnTo>
                  <a:lnTo>
                    <a:pt x="315" y="326"/>
                  </a:lnTo>
                  <a:lnTo>
                    <a:pt x="317" y="322"/>
                  </a:lnTo>
                  <a:lnTo>
                    <a:pt x="319" y="318"/>
                  </a:lnTo>
                  <a:lnTo>
                    <a:pt x="319" y="316"/>
                  </a:lnTo>
                  <a:lnTo>
                    <a:pt x="319" y="314"/>
                  </a:lnTo>
                  <a:lnTo>
                    <a:pt x="319" y="314"/>
                  </a:lnTo>
                  <a:lnTo>
                    <a:pt x="319" y="311"/>
                  </a:lnTo>
                  <a:lnTo>
                    <a:pt x="319" y="309"/>
                  </a:lnTo>
                  <a:lnTo>
                    <a:pt x="319" y="307"/>
                  </a:lnTo>
                  <a:lnTo>
                    <a:pt x="319" y="305"/>
                  </a:lnTo>
                  <a:lnTo>
                    <a:pt x="319" y="303"/>
                  </a:lnTo>
                  <a:lnTo>
                    <a:pt x="319" y="301"/>
                  </a:lnTo>
                  <a:lnTo>
                    <a:pt x="319" y="299"/>
                  </a:lnTo>
                  <a:lnTo>
                    <a:pt x="319" y="295"/>
                  </a:lnTo>
                  <a:lnTo>
                    <a:pt x="321" y="295"/>
                  </a:lnTo>
                  <a:lnTo>
                    <a:pt x="321" y="295"/>
                  </a:lnTo>
                  <a:lnTo>
                    <a:pt x="321" y="293"/>
                  </a:lnTo>
                  <a:lnTo>
                    <a:pt x="324" y="293"/>
                  </a:lnTo>
                  <a:lnTo>
                    <a:pt x="326" y="293"/>
                  </a:lnTo>
                  <a:lnTo>
                    <a:pt x="326" y="291"/>
                  </a:lnTo>
                  <a:lnTo>
                    <a:pt x="326" y="291"/>
                  </a:lnTo>
                  <a:lnTo>
                    <a:pt x="326" y="289"/>
                  </a:lnTo>
                  <a:lnTo>
                    <a:pt x="326" y="289"/>
                  </a:lnTo>
                  <a:lnTo>
                    <a:pt x="328" y="289"/>
                  </a:lnTo>
                  <a:lnTo>
                    <a:pt x="328" y="289"/>
                  </a:lnTo>
                  <a:lnTo>
                    <a:pt x="330" y="289"/>
                  </a:lnTo>
                  <a:lnTo>
                    <a:pt x="330" y="287"/>
                  </a:lnTo>
                  <a:lnTo>
                    <a:pt x="328" y="285"/>
                  </a:lnTo>
                  <a:lnTo>
                    <a:pt x="330" y="285"/>
                  </a:lnTo>
                  <a:lnTo>
                    <a:pt x="330" y="285"/>
                  </a:lnTo>
                  <a:lnTo>
                    <a:pt x="330" y="285"/>
                  </a:lnTo>
                  <a:lnTo>
                    <a:pt x="332" y="283"/>
                  </a:lnTo>
                  <a:lnTo>
                    <a:pt x="330" y="283"/>
                  </a:lnTo>
                  <a:lnTo>
                    <a:pt x="330" y="283"/>
                  </a:lnTo>
                  <a:lnTo>
                    <a:pt x="330" y="283"/>
                  </a:lnTo>
                  <a:lnTo>
                    <a:pt x="330" y="281"/>
                  </a:lnTo>
                  <a:lnTo>
                    <a:pt x="328" y="281"/>
                  </a:lnTo>
                  <a:lnTo>
                    <a:pt x="324" y="279"/>
                  </a:lnTo>
                  <a:lnTo>
                    <a:pt x="321" y="277"/>
                  </a:lnTo>
                  <a:lnTo>
                    <a:pt x="321" y="277"/>
                  </a:lnTo>
                  <a:lnTo>
                    <a:pt x="321" y="273"/>
                  </a:lnTo>
                  <a:lnTo>
                    <a:pt x="321" y="273"/>
                  </a:lnTo>
                  <a:lnTo>
                    <a:pt x="321" y="271"/>
                  </a:lnTo>
                  <a:lnTo>
                    <a:pt x="321" y="271"/>
                  </a:lnTo>
                  <a:lnTo>
                    <a:pt x="321" y="268"/>
                  </a:lnTo>
                  <a:lnTo>
                    <a:pt x="321" y="266"/>
                  </a:lnTo>
                  <a:lnTo>
                    <a:pt x="321" y="266"/>
                  </a:lnTo>
                  <a:lnTo>
                    <a:pt x="319" y="264"/>
                  </a:lnTo>
                  <a:lnTo>
                    <a:pt x="319" y="262"/>
                  </a:lnTo>
                  <a:lnTo>
                    <a:pt x="317" y="258"/>
                  </a:lnTo>
                  <a:lnTo>
                    <a:pt x="317" y="258"/>
                  </a:lnTo>
                  <a:lnTo>
                    <a:pt x="315" y="256"/>
                  </a:lnTo>
                  <a:lnTo>
                    <a:pt x="309" y="248"/>
                  </a:lnTo>
                  <a:lnTo>
                    <a:pt x="309" y="248"/>
                  </a:lnTo>
                  <a:lnTo>
                    <a:pt x="309" y="246"/>
                  </a:lnTo>
                  <a:lnTo>
                    <a:pt x="307" y="246"/>
                  </a:lnTo>
                  <a:lnTo>
                    <a:pt x="307" y="246"/>
                  </a:lnTo>
                  <a:lnTo>
                    <a:pt x="307" y="244"/>
                  </a:lnTo>
                  <a:lnTo>
                    <a:pt x="307" y="242"/>
                  </a:lnTo>
                  <a:lnTo>
                    <a:pt x="305" y="240"/>
                  </a:lnTo>
                  <a:lnTo>
                    <a:pt x="303" y="236"/>
                  </a:lnTo>
                  <a:lnTo>
                    <a:pt x="303" y="236"/>
                  </a:lnTo>
                  <a:lnTo>
                    <a:pt x="303" y="234"/>
                  </a:lnTo>
                  <a:lnTo>
                    <a:pt x="301" y="234"/>
                  </a:lnTo>
                  <a:lnTo>
                    <a:pt x="303" y="232"/>
                  </a:lnTo>
                  <a:lnTo>
                    <a:pt x="301" y="232"/>
                  </a:lnTo>
                  <a:lnTo>
                    <a:pt x="299" y="230"/>
                  </a:lnTo>
                  <a:lnTo>
                    <a:pt x="299" y="230"/>
                  </a:lnTo>
                  <a:lnTo>
                    <a:pt x="299" y="227"/>
                  </a:lnTo>
                  <a:lnTo>
                    <a:pt x="299" y="227"/>
                  </a:lnTo>
                  <a:lnTo>
                    <a:pt x="297" y="227"/>
                  </a:lnTo>
                  <a:lnTo>
                    <a:pt x="297" y="223"/>
                  </a:lnTo>
                  <a:lnTo>
                    <a:pt x="293" y="215"/>
                  </a:lnTo>
                  <a:lnTo>
                    <a:pt x="293" y="215"/>
                  </a:lnTo>
                  <a:lnTo>
                    <a:pt x="293" y="211"/>
                  </a:lnTo>
                  <a:lnTo>
                    <a:pt x="293" y="211"/>
                  </a:lnTo>
                  <a:lnTo>
                    <a:pt x="293" y="209"/>
                  </a:lnTo>
                  <a:lnTo>
                    <a:pt x="291" y="205"/>
                  </a:lnTo>
                  <a:lnTo>
                    <a:pt x="289" y="203"/>
                  </a:lnTo>
                  <a:lnTo>
                    <a:pt x="289" y="197"/>
                  </a:lnTo>
                  <a:lnTo>
                    <a:pt x="287" y="191"/>
                  </a:lnTo>
                  <a:lnTo>
                    <a:pt x="285" y="184"/>
                  </a:lnTo>
                  <a:lnTo>
                    <a:pt x="283" y="178"/>
                  </a:lnTo>
                  <a:lnTo>
                    <a:pt x="281" y="170"/>
                  </a:lnTo>
                  <a:lnTo>
                    <a:pt x="276" y="162"/>
                  </a:lnTo>
                  <a:lnTo>
                    <a:pt x="274" y="154"/>
                  </a:lnTo>
                  <a:lnTo>
                    <a:pt x="272" y="143"/>
                  </a:lnTo>
                  <a:lnTo>
                    <a:pt x="268" y="135"/>
                  </a:lnTo>
                  <a:lnTo>
                    <a:pt x="266" y="125"/>
                  </a:lnTo>
                  <a:lnTo>
                    <a:pt x="262" y="115"/>
                  </a:lnTo>
                  <a:lnTo>
                    <a:pt x="260" y="107"/>
                  </a:lnTo>
                  <a:lnTo>
                    <a:pt x="256" y="96"/>
                  </a:lnTo>
                  <a:lnTo>
                    <a:pt x="254" y="86"/>
                  </a:lnTo>
                  <a:lnTo>
                    <a:pt x="250" y="76"/>
                  </a:lnTo>
                  <a:lnTo>
                    <a:pt x="248" y="68"/>
                  </a:lnTo>
                  <a:lnTo>
                    <a:pt x="246" y="57"/>
                  </a:lnTo>
                  <a:lnTo>
                    <a:pt x="242" y="49"/>
                  </a:lnTo>
                  <a:lnTo>
                    <a:pt x="240" y="41"/>
                  </a:lnTo>
                  <a:lnTo>
                    <a:pt x="238" y="33"/>
                  </a:lnTo>
                  <a:lnTo>
                    <a:pt x="235" y="27"/>
                  </a:lnTo>
                  <a:lnTo>
                    <a:pt x="233" y="20"/>
                  </a:lnTo>
                  <a:lnTo>
                    <a:pt x="231" y="14"/>
                  </a:lnTo>
                  <a:lnTo>
                    <a:pt x="229" y="10"/>
                  </a:lnTo>
                  <a:lnTo>
                    <a:pt x="229" y="6"/>
                  </a:lnTo>
                  <a:lnTo>
                    <a:pt x="227" y="2"/>
                  </a:lnTo>
                  <a:lnTo>
                    <a:pt x="227" y="0"/>
                  </a:lnTo>
                  <a:lnTo>
                    <a:pt x="227" y="0"/>
                  </a:lnTo>
                  <a:lnTo>
                    <a:pt x="213" y="2"/>
                  </a:lnTo>
                  <a:lnTo>
                    <a:pt x="199" y="4"/>
                  </a:lnTo>
                  <a:lnTo>
                    <a:pt x="186" y="4"/>
                  </a:lnTo>
                  <a:lnTo>
                    <a:pt x="172" y="6"/>
                  </a:lnTo>
                  <a:lnTo>
                    <a:pt x="158" y="8"/>
                  </a:lnTo>
                  <a:lnTo>
                    <a:pt x="143" y="10"/>
                  </a:lnTo>
                  <a:lnTo>
                    <a:pt x="129" y="12"/>
                  </a:lnTo>
                  <a:lnTo>
                    <a:pt x="117" y="12"/>
                  </a:lnTo>
                  <a:lnTo>
                    <a:pt x="102" y="14"/>
                  </a:lnTo>
                  <a:lnTo>
                    <a:pt x="88" y="16"/>
                  </a:lnTo>
                  <a:lnTo>
                    <a:pt x="74" y="16"/>
                  </a:lnTo>
                  <a:lnTo>
                    <a:pt x="59" y="18"/>
                  </a:lnTo>
                  <a:lnTo>
                    <a:pt x="47" y="20"/>
                  </a:lnTo>
                  <a:lnTo>
                    <a:pt x="33" y="20"/>
                  </a:lnTo>
                  <a:lnTo>
                    <a:pt x="18" y="23"/>
                  </a:lnTo>
                  <a:lnTo>
                    <a:pt x="4" y="25"/>
                  </a:lnTo>
                  <a:lnTo>
                    <a:pt x="2" y="25"/>
                  </a:lnTo>
                  <a:lnTo>
                    <a:pt x="0" y="25"/>
                  </a:lnTo>
                  <a:lnTo>
                    <a:pt x="2" y="27"/>
                  </a:lnTo>
                  <a:lnTo>
                    <a:pt x="4" y="31"/>
                  </a:lnTo>
                  <a:lnTo>
                    <a:pt x="6" y="35"/>
                  </a:lnTo>
                  <a:lnTo>
                    <a:pt x="10" y="37"/>
                  </a:lnTo>
                  <a:lnTo>
                    <a:pt x="10" y="37"/>
                  </a:lnTo>
                  <a:lnTo>
                    <a:pt x="10" y="37"/>
                  </a:lnTo>
                  <a:lnTo>
                    <a:pt x="10" y="43"/>
                  </a:lnTo>
                  <a:lnTo>
                    <a:pt x="10" y="45"/>
                  </a:lnTo>
                  <a:lnTo>
                    <a:pt x="10" y="55"/>
                  </a:lnTo>
                  <a:lnTo>
                    <a:pt x="10" y="64"/>
                  </a:lnTo>
                  <a:lnTo>
                    <a:pt x="10" y="72"/>
                  </a:lnTo>
                  <a:lnTo>
                    <a:pt x="10" y="82"/>
                  </a:lnTo>
                  <a:lnTo>
                    <a:pt x="10" y="92"/>
                  </a:lnTo>
                  <a:lnTo>
                    <a:pt x="10" y="105"/>
                  </a:lnTo>
                  <a:lnTo>
                    <a:pt x="10" y="117"/>
                  </a:lnTo>
                  <a:lnTo>
                    <a:pt x="10" y="129"/>
                  </a:lnTo>
                  <a:lnTo>
                    <a:pt x="10" y="143"/>
                  </a:lnTo>
                  <a:lnTo>
                    <a:pt x="10" y="158"/>
                  </a:lnTo>
                  <a:lnTo>
                    <a:pt x="10" y="172"/>
                  </a:lnTo>
                  <a:lnTo>
                    <a:pt x="10" y="189"/>
                  </a:lnTo>
                  <a:lnTo>
                    <a:pt x="10" y="217"/>
                  </a:lnTo>
                  <a:lnTo>
                    <a:pt x="10" y="234"/>
                  </a:lnTo>
                  <a:lnTo>
                    <a:pt x="10" y="248"/>
                  </a:lnTo>
                  <a:lnTo>
                    <a:pt x="10" y="262"/>
                  </a:lnTo>
                  <a:lnTo>
                    <a:pt x="10" y="277"/>
                  </a:lnTo>
                  <a:lnTo>
                    <a:pt x="10" y="289"/>
                  </a:lnTo>
                  <a:lnTo>
                    <a:pt x="10" y="301"/>
                  </a:lnTo>
                  <a:lnTo>
                    <a:pt x="10" y="314"/>
                  </a:lnTo>
                  <a:lnTo>
                    <a:pt x="10" y="324"/>
                  </a:lnTo>
                  <a:lnTo>
                    <a:pt x="10" y="334"/>
                  </a:lnTo>
                  <a:lnTo>
                    <a:pt x="10" y="342"/>
                  </a:lnTo>
                  <a:lnTo>
                    <a:pt x="10" y="350"/>
                  </a:lnTo>
                  <a:lnTo>
                    <a:pt x="10" y="357"/>
                  </a:lnTo>
                  <a:lnTo>
                    <a:pt x="10" y="361"/>
                  </a:lnTo>
                  <a:lnTo>
                    <a:pt x="10" y="363"/>
                  </a:lnTo>
                  <a:lnTo>
                    <a:pt x="10" y="365"/>
                  </a:lnTo>
                  <a:lnTo>
                    <a:pt x="12" y="373"/>
                  </a:lnTo>
                  <a:lnTo>
                    <a:pt x="12" y="383"/>
                  </a:lnTo>
                  <a:lnTo>
                    <a:pt x="14" y="393"/>
                  </a:lnTo>
                  <a:lnTo>
                    <a:pt x="16" y="404"/>
                  </a:lnTo>
                  <a:lnTo>
                    <a:pt x="18" y="414"/>
                  </a:lnTo>
                  <a:lnTo>
                    <a:pt x="18" y="424"/>
                  </a:lnTo>
                  <a:lnTo>
                    <a:pt x="22" y="445"/>
                  </a:lnTo>
                  <a:lnTo>
                    <a:pt x="22" y="455"/>
                  </a:lnTo>
                  <a:lnTo>
                    <a:pt x="25" y="463"/>
                  </a:lnTo>
                  <a:lnTo>
                    <a:pt x="27" y="473"/>
                  </a:lnTo>
                  <a:lnTo>
                    <a:pt x="29" y="484"/>
                  </a:lnTo>
                  <a:lnTo>
                    <a:pt x="31" y="494"/>
                  </a:lnTo>
                  <a:lnTo>
                    <a:pt x="31" y="504"/>
                  </a:lnTo>
                  <a:lnTo>
                    <a:pt x="35" y="525"/>
                  </a:lnTo>
                  <a:lnTo>
                    <a:pt x="37" y="523"/>
                  </a:lnTo>
                  <a:lnTo>
                    <a:pt x="39" y="523"/>
                  </a:lnTo>
                  <a:lnTo>
                    <a:pt x="41" y="523"/>
                  </a:lnTo>
                  <a:lnTo>
                    <a:pt x="43" y="525"/>
                  </a:lnTo>
                  <a:lnTo>
                    <a:pt x="43" y="525"/>
                  </a:lnTo>
                  <a:lnTo>
                    <a:pt x="43" y="523"/>
                  </a:lnTo>
                  <a:lnTo>
                    <a:pt x="43" y="523"/>
                  </a:lnTo>
                  <a:lnTo>
                    <a:pt x="43" y="523"/>
                  </a:lnTo>
                  <a:lnTo>
                    <a:pt x="43" y="523"/>
                  </a:lnTo>
                  <a:lnTo>
                    <a:pt x="45" y="523"/>
                  </a:lnTo>
                  <a:lnTo>
                    <a:pt x="51" y="523"/>
                  </a:lnTo>
                  <a:lnTo>
                    <a:pt x="55" y="525"/>
                  </a:lnTo>
                  <a:lnTo>
                    <a:pt x="53" y="527"/>
                  </a:lnTo>
                  <a:lnTo>
                    <a:pt x="53" y="527"/>
                  </a:lnTo>
                  <a:lnTo>
                    <a:pt x="55" y="529"/>
                  </a:lnTo>
                  <a:lnTo>
                    <a:pt x="57" y="529"/>
                  </a:lnTo>
                  <a:lnTo>
                    <a:pt x="57" y="529"/>
                  </a:lnTo>
                  <a:lnTo>
                    <a:pt x="59" y="527"/>
                  </a:lnTo>
                  <a:lnTo>
                    <a:pt x="59" y="529"/>
                  </a:lnTo>
                  <a:lnTo>
                    <a:pt x="59" y="529"/>
                  </a:lnTo>
                  <a:lnTo>
                    <a:pt x="59" y="529"/>
                  </a:lnTo>
                  <a:lnTo>
                    <a:pt x="61" y="529"/>
                  </a:lnTo>
                  <a:lnTo>
                    <a:pt x="61" y="527"/>
                  </a:lnTo>
                  <a:lnTo>
                    <a:pt x="61" y="518"/>
                  </a:lnTo>
                  <a:lnTo>
                    <a:pt x="61" y="514"/>
                  </a:lnTo>
                  <a:lnTo>
                    <a:pt x="61" y="512"/>
                  </a:lnTo>
                  <a:lnTo>
                    <a:pt x="61" y="508"/>
                  </a:lnTo>
                  <a:lnTo>
                    <a:pt x="61" y="506"/>
                  </a:lnTo>
                  <a:lnTo>
                    <a:pt x="61" y="506"/>
                  </a:lnTo>
                  <a:lnTo>
                    <a:pt x="61" y="504"/>
                  </a:lnTo>
                  <a:lnTo>
                    <a:pt x="61" y="504"/>
                  </a:lnTo>
                  <a:lnTo>
                    <a:pt x="61" y="502"/>
                  </a:lnTo>
                  <a:lnTo>
                    <a:pt x="61" y="500"/>
                  </a:lnTo>
                  <a:lnTo>
                    <a:pt x="61" y="500"/>
                  </a:lnTo>
                  <a:lnTo>
                    <a:pt x="63" y="498"/>
                  </a:lnTo>
                  <a:lnTo>
                    <a:pt x="63" y="498"/>
                  </a:lnTo>
                  <a:lnTo>
                    <a:pt x="63" y="496"/>
                  </a:lnTo>
                  <a:lnTo>
                    <a:pt x="63" y="494"/>
                  </a:lnTo>
                  <a:lnTo>
                    <a:pt x="63" y="492"/>
                  </a:lnTo>
                  <a:lnTo>
                    <a:pt x="63" y="492"/>
                  </a:lnTo>
                  <a:lnTo>
                    <a:pt x="65" y="490"/>
                  </a:lnTo>
                  <a:lnTo>
                    <a:pt x="63" y="488"/>
                  </a:lnTo>
                  <a:lnTo>
                    <a:pt x="65" y="488"/>
                  </a:lnTo>
                  <a:lnTo>
                    <a:pt x="65" y="486"/>
                  </a:lnTo>
                  <a:lnTo>
                    <a:pt x="65" y="484"/>
                  </a:lnTo>
                  <a:lnTo>
                    <a:pt x="65" y="484"/>
                  </a:lnTo>
                  <a:lnTo>
                    <a:pt x="65" y="484"/>
                  </a:lnTo>
                  <a:lnTo>
                    <a:pt x="68" y="484"/>
                  </a:lnTo>
                  <a:lnTo>
                    <a:pt x="68" y="486"/>
                  </a:lnTo>
                  <a:lnTo>
                    <a:pt x="68" y="488"/>
                  </a:lnTo>
                  <a:lnTo>
                    <a:pt x="68" y="488"/>
                  </a:lnTo>
                  <a:lnTo>
                    <a:pt x="68" y="488"/>
                  </a:lnTo>
                  <a:lnTo>
                    <a:pt x="70" y="488"/>
                  </a:lnTo>
                  <a:lnTo>
                    <a:pt x="70" y="488"/>
                  </a:lnTo>
                  <a:lnTo>
                    <a:pt x="72" y="490"/>
                  </a:lnTo>
                  <a:lnTo>
                    <a:pt x="74" y="490"/>
                  </a:lnTo>
                  <a:lnTo>
                    <a:pt x="78" y="498"/>
                  </a:lnTo>
                  <a:lnTo>
                    <a:pt x="78" y="500"/>
                  </a:lnTo>
                  <a:lnTo>
                    <a:pt x="78" y="502"/>
                  </a:lnTo>
                  <a:lnTo>
                    <a:pt x="78" y="504"/>
                  </a:lnTo>
                  <a:lnTo>
                    <a:pt x="76" y="506"/>
                  </a:lnTo>
                  <a:lnTo>
                    <a:pt x="76" y="508"/>
                  </a:lnTo>
                  <a:lnTo>
                    <a:pt x="76" y="510"/>
                  </a:lnTo>
                  <a:lnTo>
                    <a:pt x="76" y="510"/>
                  </a:lnTo>
                  <a:lnTo>
                    <a:pt x="78" y="510"/>
                  </a:lnTo>
                  <a:lnTo>
                    <a:pt x="78" y="512"/>
                  </a:lnTo>
                  <a:lnTo>
                    <a:pt x="78" y="512"/>
                  </a:lnTo>
                  <a:lnTo>
                    <a:pt x="78" y="514"/>
                  </a:lnTo>
                  <a:lnTo>
                    <a:pt x="80" y="516"/>
                  </a:lnTo>
                  <a:lnTo>
                    <a:pt x="80" y="516"/>
                  </a:lnTo>
                  <a:lnTo>
                    <a:pt x="80" y="518"/>
                  </a:lnTo>
                  <a:lnTo>
                    <a:pt x="82" y="518"/>
                  </a:lnTo>
                  <a:lnTo>
                    <a:pt x="82" y="518"/>
                  </a:lnTo>
                  <a:lnTo>
                    <a:pt x="84" y="518"/>
                  </a:lnTo>
                  <a:lnTo>
                    <a:pt x="84" y="518"/>
                  </a:lnTo>
                  <a:lnTo>
                    <a:pt x="86" y="518"/>
                  </a:lnTo>
                  <a:lnTo>
                    <a:pt x="86" y="518"/>
                  </a:lnTo>
                  <a:lnTo>
                    <a:pt x="86" y="518"/>
                  </a:lnTo>
                  <a:lnTo>
                    <a:pt x="86" y="516"/>
                  </a:lnTo>
                  <a:lnTo>
                    <a:pt x="86" y="516"/>
                  </a:lnTo>
                  <a:lnTo>
                    <a:pt x="88" y="516"/>
                  </a:lnTo>
                  <a:lnTo>
                    <a:pt x="88" y="516"/>
                  </a:lnTo>
                  <a:lnTo>
                    <a:pt x="88" y="516"/>
                  </a:lnTo>
                  <a:lnTo>
                    <a:pt x="88" y="521"/>
                  </a:lnTo>
                  <a:lnTo>
                    <a:pt x="88" y="521"/>
                  </a:lnTo>
                  <a:lnTo>
                    <a:pt x="88" y="523"/>
                  </a:lnTo>
                  <a:lnTo>
                    <a:pt x="94" y="527"/>
                  </a:lnTo>
                  <a:lnTo>
                    <a:pt x="94" y="529"/>
                  </a:lnTo>
                  <a:lnTo>
                    <a:pt x="92" y="531"/>
                  </a:lnTo>
                  <a:lnTo>
                    <a:pt x="88" y="533"/>
                  </a:lnTo>
                  <a:lnTo>
                    <a:pt x="84" y="535"/>
                  </a:lnTo>
                  <a:lnTo>
                    <a:pt x="82" y="535"/>
                  </a:lnTo>
                  <a:lnTo>
                    <a:pt x="80" y="533"/>
                  </a:lnTo>
                  <a:lnTo>
                    <a:pt x="78" y="533"/>
                  </a:lnTo>
                  <a:lnTo>
                    <a:pt x="78" y="535"/>
                  </a:lnTo>
                  <a:lnTo>
                    <a:pt x="78" y="535"/>
                  </a:lnTo>
                  <a:lnTo>
                    <a:pt x="74" y="535"/>
                  </a:lnTo>
                  <a:lnTo>
                    <a:pt x="72" y="537"/>
                  </a:lnTo>
                  <a:lnTo>
                    <a:pt x="72" y="539"/>
                  </a:lnTo>
                  <a:lnTo>
                    <a:pt x="74" y="537"/>
                  </a:lnTo>
                  <a:lnTo>
                    <a:pt x="82" y="535"/>
                  </a:lnTo>
                  <a:lnTo>
                    <a:pt x="94" y="535"/>
                  </a:lnTo>
                  <a:lnTo>
                    <a:pt x="104" y="531"/>
                  </a:lnTo>
                  <a:lnTo>
                    <a:pt x="111" y="529"/>
                  </a:lnTo>
                  <a:lnTo>
                    <a:pt x="113" y="525"/>
                  </a:lnTo>
                  <a:lnTo>
                    <a:pt x="113" y="525"/>
                  </a:lnTo>
                  <a:lnTo>
                    <a:pt x="111" y="525"/>
                  </a:lnTo>
                  <a:lnTo>
                    <a:pt x="111" y="525"/>
                  </a:lnTo>
                  <a:lnTo>
                    <a:pt x="108" y="525"/>
                  </a:lnTo>
                  <a:lnTo>
                    <a:pt x="108" y="523"/>
                  </a:lnTo>
                  <a:lnTo>
                    <a:pt x="108" y="523"/>
                  </a:lnTo>
                  <a:lnTo>
                    <a:pt x="108" y="521"/>
                  </a:lnTo>
                  <a:lnTo>
                    <a:pt x="108" y="518"/>
                  </a:lnTo>
                  <a:lnTo>
                    <a:pt x="108" y="518"/>
                  </a:lnTo>
                  <a:lnTo>
                    <a:pt x="108" y="521"/>
                  </a:lnTo>
                  <a:lnTo>
                    <a:pt x="111" y="521"/>
                  </a:lnTo>
                  <a:lnTo>
                    <a:pt x="111" y="523"/>
                  </a:lnTo>
                  <a:lnTo>
                    <a:pt x="111" y="523"/>
                  </a:lnTo>
                  <a:lnTo>
                    <a:pt x="113" y="523"/>
                  </a:lnTo>
                  <a:lnTo>
                    <a:pt x="113" y="523"/>
                  </a:lnTo>
                  <a:lnTo>
                    <a:pt x="115" y="523"/>
                  </a:lnTo>
                  <a:lnTo>
                    <a:pt x="117" y="521"/>
                  </a:lnTo>
                  <a:lnTo>
                    <a:pt x="117" y="518"/>
                  </a:lnTo>
                  <a:lnTo>
                    <a:pt x="119" y="518"/>
                  </a:lnTo>
                  <a:lnTo>
                    <a:pt x="121" y="518"/>
                  </a:lnTo>
                  <a:lnTo>
                    <a:pt x="121" y="516"/>
                  </a:lnTo>
                  <a:lnTo>
                    <a:pt x="123" y="514"/>
                  </a:lnTo>
                  <a:lnTo>
                    <a:pt x="123" y="512"/>
                  </a:lnTo>
                  <a:lnTo>
                    <a:pt x="127" y="508"/>
                  </a:lnTo>
                  <a:lnTo>
                    <a:pt x="127" y="508"/>
                  </a:lnTo>
                  <a:lnTo>
                    <a:pt x="127" y="508"/>
                  </a:lnTo>
                  <a:lnTo>
                    <a:pt x="127" y="506"/>
                  </a:lnTo>
                  <a:lnTo>
                    <a:pt x="125" y="506"/>
                  </a:lnTo>
                  <a:lnTo>
                    <a:pt x="125" y="506"/>
                  </a:lnTo>
                  <a:lnTo>
                    <a:pt x="123" y="504"/>
                  </a:lnTo>
                  <a:lnTo>
                    <a:pt x="123" y="504"/>
                  </a:lnTo>
                  <a:lnTo>
                    <a:pt x="125" y="504"/>
                  </a:lnTo>
                  <a:lnTo>
                    <a:pt x="125" y="504"/>
                  </a:lnTo>
                  <a:lnTo>
                    <a:pt x="123" y="500"/>
                  </a:lnTo>
                  <a:lnTo>
                    <a:pt x="121" y="498"/>
                  </a:lnTo>
                  <a:lnTo>
                    <a:pt x="121" y="498"/>
                  </a:lnTo>
                  <a:lnTo>
                    <a:pt x="121" y="496"/>
                  </a:lnTo>
                  <a:lnTo>
                    <a:pt x="123" y="494"/>
                  </a:lnTo>
                  <a:lnTo>
                    <a:pt x="123" y="490"/>
                  </a:lnTo>
                  <a:lnTo>
                    <a:pt x="123" y="486"/>
                  </a:lnTo>
                  <a:lnTo>
                    <a:pt x="123" y="486"/>
                  </a:lnTo>
                  <a:lnTo>
                    <a:pt x="123" y="484"/>
                  </a:lnTo>
                  <a:lnTo>
                    <a:pt x="123" y="484"/>
                  </a:lnTo>
                  <a:lnTo>
                    <a:pt x="123" y="484"/>
                  </a:lnTo>
                  <a:lnTo>
                    <a:pt x="115" y="480"/>
                  </a:lnTo>
                  <a:lnTo>
                    <a:pt x="113" y="477"/>
                  </a:lnTo>
                  <a:lnTo>
                    <a:pt x="111" y="477"/>
                  </a:lnTo>
                  <a:lnTo>
                    <a:pt x="108" y="473"/>
                  </a:lnTo>
                  <a:lnTo>
                    <a:pt x="108" y="473"/>
                  </a:lnTo>
                  <a:lnTo>
                    <a:pt x="102" y="469"/>
                  </a:lnTo>
                  <a:lnTo>
                    <a:pt x="102" y="467"/>
                  </a:lnTo>
                  <a:lnTo>
                    <a:pt x="100" y="465"/>
                  </a:lnTo>
                  <a:lnTo>
                    <a:pt x="100" y="465"/>
                  </a:lnTo>
                  <a:lnTo>
                    <a:pt x="100" y="465"/>
                  </a:lnTo>
                  <a:lnTo>
                    <a:pt x="100" y="463"/>
                  </a:lnTo>
                  <a:lnTo>
                    <a:pt x="100" y="463"/>
                  </a:lnTo>
                  <a:lnTo>
                    <a:pt x="100" y="461"/>
                  </a:lnTo>
                  <a:lnTo>
                    <a:pt x="102" y="457"/>
                  </a:lnTo>
                  <a:lnTo>
                    <a:pt x="102" y="457"/>
                  </a:lnTo>
                  <a:lnTo>
                    <a:pt x="102" y="453"/>
                  </a:lnTo>
                  <a:lnTo>
                    <a:pt x="102" y="451"/>
                  </a:lnTo>
                  <a:lnTo>
                    <a:pt x="106" y="451"/>
                  </a:lnTo>
                  <a:lnTo>
                    <a:pt x="121" y="449"/>
                  </a:lnTo>
                  <a:lnTo>
                    <a:pt x="135" y="447"/>
                  </a:lnTo>
                  <a:lnTo>
                    <a:pt x="149" y="445"/>
                  </a:lnTo>
                  <a:lnTo>
                    <a:pt x="164" y="443"/>
                  </a:lnTo>
                  <a:lnTo>
                    <a:pt x="178" y="441"/>
                  </a:lnTo>
                  <a:lnTo>
                    <a:pt x="195" y="441"/>
                  </a:lnTo>
                  <a:lnTo>
                    <a:pt x="209" y="439"/>
                  </a:lnTo>
                  <a:lnTo>
                    <a:pt x="223" y="436"/>
                  </a:lnTo>
                  <a:lnTo>
                    <a:pt x="238" y="434"/>
                  </a:lnTo>
                  <a:lnTo>
                    <a:pt x="252" y="432"/>
                  </a:lnTo>
                  <a:lnTo>
                    <a:pt x="266" y="430"/>
                  </a:lnTo>
                  <a:lnTo>
                    <a:pt x="281" y="428"/>
                  </a:lnTo>
                  <a:lnTo>
                    <a:pt x="295" y="426"/>
                  </a:lnTo>
                  <a:lnTo>
                    <a:pt x="311" y="424"/>
                  </a:lnTo>
                  <a:lnTo>
                    <a:pt x="326" y="422"/>
                  </a:lnTo>
                  <a:lnTo>
                    <a:pt x="340" y="420"/>
                  </a:lnTo>
                  <a:lnTo>
                    <a:pt x="340" y="420"/>
                  </a:lnTo>
                  <a:lnTo>
                    <a:pt x="340" y="420"/>
                  </a:lnTo>
                  <a:lnTo>
                    <a:pt x="340" y="418"/>
                  </a:lnTo>
                  <a:lnTo>
                    <a:pt x="340" y="418"/>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AL</a:t>
              </a:r>
            </a:p>
          </p:txBody>
        </p:sp>
        <p:sp>
          <p:nvSpPr>
            <p:cNvPr id="54" name="Freeform 55">
              <a:extLst>
                <a:ext uri="{FF2B5EF4-FFF2-40B4-BE49-F238E27FC236}">
                  <a16:creationId xmlns:a16="http://schemas.microsoft.com/office/drawing/2014/main" id="{D5BC87B8-246B-4F50-914A-E1E3178449D5}"/>
                </a:ext>
              </a:extLst>
            </p:cNvPr>
            <p:cNvSpPr>
              <a:spLocks noEditPoints="1"/>
            </p:cNvSpPr>
            <p:nvPr/>
          </p:nvSpPr>
          <p:spPr bwMode="auto">
            <a:xfrm>
              <a:off x="453" y="2117"/>
              <a:ext cx="1708" cy="918"/>
            </a:xfrm>
            <a:custGeom>
              <a:avLst/>
              <a:gdLst>
                <a:gd name="T0" fmla="*/ 672 w 1708"/>
                <a:gd name="T1" fmla="*/ 871 h 918"/>
                <a:gd name="T2" fmla="*/ 649 w 1708"/>
                <a:gd name="T3" fmla="*/ 369 h 918"/>
                <a:gd name="T4" fmla="*/ 614 w 1708"/>
                <a:gd name="T5" fmla="*/ 879 h 918"/>
                <a:gd name="T6" fmla="*/ 789 w 1708"/>
                <a:gd name="T7" fmla="*/ 838 h 918"/>
                <a:gd name="T8" fmla="*/ 854 w 1708"/>
                <a:gd name="T9" fmla="*/ 850 h 918"/>
                <a:gd name="T10" fmla="*/ 729 w 1708"/>
                <a:gd name="T11" fmla="*/ 832 h 918"/>
                <a:gd name="T12" fmla="*/ 229 w 1708"/>
                <a:gd name="T13" fmla="*/ 883 h 918"/>
                <a:gd name="T14" fmla="*/ 295 w 1708"/>
                <a:gd name="T15" fmla="*/ 896 h 918"/>
                <a:gd name="T16" fmla="*/ 6 w 1708"/>
                <a:gd name="T17" fmla="*/ 711 h 918"/>
                <a:gd name="T18" fmla="*/ 522 w 1708"/>
                <a:gd name="T19" fmla="*/ 908 h 918"/>
                <a:gd name="T20" fmla="*/ 561 w 1708"/>
                <a:gd name="T21" fmla="*/ 910 h 918"/>
                <a:gd name="T22" fmla="*/ 387 w 1708"/>
                <a:gd name="T23" fmla="*/ 914 h 918"/>
                <a:gd name="T24" fmla="*/ 1624 w 1708"/>
                <a:gd name="T25" fmla="*/ 682 h 918"/>
                <a:gd name="T26" fmla="*/ 1221 w 1708"/>
                <a:gd name="T27" fmla="*/ 57 h 918"/>
                <a:gd name="T28" fmla="*/ 1040 w 1708"/>
                <a:gd name="T29" fmla="*/ 37 h 918"/>
                <a:gd name="T30" fmla="*/ 922 w 1708"/>
                <a:gd name="T31" fmla="*/ 31 h 918"/>
                <a:gd name="T32" fmla="*/ 846 w 1708"/>
                <a:gd name="T33" fmla="*/ 84 h 918"/>
                <a:gd name="T34" fmla="*/ 862 w 1708"/>
                <a:gd name="T35" fmla="*/ 244 h 918"/>
                <a:gd name="T36" fmla="*/ 782 w 1708"/>
                <a:gd name="T37" fmla="*/ 238 h 918"/>
                <a:gd name="T38" fmla="*/ 813 w 1708"/>
                <a:gd name="T39" fmla="*/ 344 h 918"/>
                <a:gd name="T40" fmla="*/ 770 w 1708"/>
                <a:gd name="T41" fmla="*/ 416 h 918"/>
                <a:gd name="T42" fmla="*/ 748 w 1708"/>
                <a:gd name="T43" fmla="*/ 488 h 918"/>
                <a:gd name="T44" fmla="*/ 733 w 1708"/>
                <a:gd name="T45" fmla="*/ 541 h 918"/>
                <a:gd name="T46" fmla="*/ 803 w 1708"/>
                <a:gd name="T47" fmla="*/ 629 h 918"/>
                <a:gd name="T48" fmla="*/ 881 w 1708"/>
                <a:gd name="T49" fmla="*/ 654 h 918"/>
                <a:gd name="T50" fmla="*/ 897 w 1708"/>
                <a:gd name="T51" fmla="*/ 725 h 918"/>
                <a:gd name="T52" fmla="*/ 739 w 1708"/>
                <a:gd name="T53" fmla="*/ 840 h 918"/>
                <a:gd name="T54" fmla="*/ 834 w 1708"/>
                <a:gd name="T55" fmla="*/ 807 h 918"/>
                <a:gd name="T56" fmla="*/ 885 w 1708"/>
                <a:gd name="T57" fmla="*/ 785 h 918"/>
                <a:gd name="T58" fmla="*/ 963 w 1708"/>
                <a:gd name="T59" fmla="*/ 719 h 918"/>
                <a:gd name="T60" fmla="*/ 1012 w 1708"/>
                <a:gd name="T61" fmla="*/ 627 h 918"/>
                <a:gd name="T62" fmla="*/ 1116 w 1708"/>
                <a:gd name="T63" fmla="*/ 514 h 918"/>
                <a:gd name="T64" fmla="*/ 1106 w 1708"/>
                <a:gd name="T65" fmla="*/ 615 h 918"/>
                <a:gd name="T66" fmla="*/ 1159 w 1708"/>
                <a:gd name="T67" fmla="*/ 572 h 918"/>
                <a:gd name="T68" fmla="*/ 1163 w 1708"/>
                <a:gd name="T69" fmla="*/ 535 h 918"/>
                <a:gd name="T70" fmla="*/ 1212 w 1708"/>
                <a:gd name="T71" fmla="*/ 541 h 918"/>
                <a:gd name="T72" fmla="*/ 1380 w 1708"/>
                <a:gd name="T73" fmla="*/ 559 h 918"/>
                <a:gd name="T74" fmla="*/ 1485 w 1708"/>
                <a:gd name="T75" fmla="*/ 619 h 918"/>
                <a:gd name="T76" fmla="*/ 1491 w 1708"/>
                <a:gd name="T77" fmla="*/ 586 h 918"/>
                <a:gd name="T78" fmla="*/ 1548 w 1708"/>
                <a:gd name="T79" fmla="*/ 594 h 918"/>
                <a:gd name="T80" fmla="*/ 1600 w 1708"/>
                <a:gd name="T81" fmla="*/ 652 h 918"/>
                <a:gd name="T82" fmla="*/ 1690 w 1708"/>
                <a:gd name="T83" fmla="*/ 728 h 918"/>
                <a:gd name="T84" fmla="*/ 840 w 1708"/>
                <a:gd name="T85" fmla="*/ 654 h 918"/>
                <a:gd name="T86" fmla="*/ 1602 w 1708"/>
                <a:gd name="T87" fmla="*/ 725 h 918"/>
                <a:gd name="T88" fmla="*/ 1606 w 1708"/>
                <a:gd name="T89" fmla="*/ 744 h 918"/>
                <a:gd name="T90" fmla="*/ 1636 w 1708"/>
                <a:gd name="T91" fmla="*/ 723 h 918"/>
                <a:gd name="T92" fmla="*/ 1630 w 1708"/>
                <a:gd name="T93" fmla="*/ 740 h 918"/>
                <a:gd name="T94" fmla="*/ 1636 w 1708"/>
                <a:gd name="T95" fmla="*/ 766 h 918"/>
                <a:gd name="T96" fmla="*/ 723 w 1708"/>
                <a:gd name="T97" fmla="*/ 459 h 918"/>
                <a:gd name="T98" fmla="*/ 1634 w 1708"/>
                <a:gd name="T99" fmla="*/ 695 h 918"/>
                <a:gd name="T100" fmla="*/ 1053 w 1708"/>
                <a:gd name="T101" fmla="*/ 691 h 918"/>
                <a:gd name="T102" fmla="*/ 1165 w 1708"/>
                <a:gd name="T103" fmla="*/ 539 h 918"/>
                <a:gd name="T104" fmla="*/ 1030 w 1708"/>
                <a:gd name="T105" fmla="*/ 705 h 918"/>
                <a:gd name="T106" fmla="*/ 1028 w 1708"/>
                <a:gd name="T107" fmla="*/ 709 h 918"/>
                <a:gd name="T108" fmla="*/ 1014 w 1708"/>
                <a:gd name="T109" fmla="*/ 754 h 918"/>
                <a:gd name="T110" fmla="*/ 1491 w 1708"/>
                <a:gd name="T111" fmla="*/ 639 h 918"/>
                <a:gd name="T112" fmla="*/ 1497 w 1708"/>
                <a:gd name="T113" fmla="*/ 621 h 918"/>
                <a:gd name="T114" fmla="*/ 1557 w 1708"/>
                <a:gd name="T115" fmla="*/ 652 h 918"/>
                <a:gd name="T116" fmla="*/ 1579 w 1708"/>
                <a:gd name="T117" fmla="*/ 725 h 918"/>
                <a:gd name="T118" fmla="*/ 1577 w 1708"/>
                <a:gd name="T119" fmla="*/ 674 h 918"/>
                <a:gd name="T120" fmla="*/ 1524 w 1708"/>
                <a:gd name="T121" fmla="*/ 666 h 918"/>
                <a:gd name="T122" fmla="*/ 1542 w 1708"/>
                <a:gd name="T123" fmla="*/ 689 h 918"/>
                <a:gd name="T124" fmla="*/ 1178 w 1708"/>
                <a:gd name="T125" fmla="*/ 59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918">
                  <a:moveTo>
                    <a:pt x="694" y="258"/>
                  </a:moveTo>
                  <a:lnTo>
                    <a:pt x="696" y="258"/>
                  </a:lnTo>
                  <a:lnTo>
                    <a:pt x="696" y="258"/>
                  </a:lnTo>
                  <a:lnTo>
                    <a:pt x="696" y="256"/>
                  </a:lnTo>
                  <a:lnTo>
                    <a:pt x="696" y="256"/>
                  </a:lnTo>
                  <a:lnTo>
                    <a:pt x="696" y="256"/>
                  </a:lnTo>
                  <a:lnTo>
                    <a:pt x="694" y="256"/>
                  </a:lnTo>
                  <a:lnTo>
                    <a:pt x="694" y="256"/>
                  </a:lnTo>
                  <a:lnTo>
                    <a:pt x="694" y="258"/>
                  </a:lnTo>
                  <a:lnTo>
                    <a:pt x="694" y="258"/>
                  </a:lnTo>
                  <a:close/>
                  <a:moveTo>
                    <a:pt x="684" y="568"/>
                  </a:moveTo>
                  <a:lnTo>
                    <a:pt x="684" y="568"/>
                  </a:lnTo>
                  <a:lnTo>
                    <a:pt x="684" y="568"/>
                  </a:lnTo>
                  <a:lnTo>
                    <a:pt x="686" y="570"/>
                  </a:lnTo>
                  <a:lnTo>
                    <a:pt x="686" y="570"/>
                  </a:lnTo>
                  <a:lnTo>
                    <a:pt x="686" y="570"/>
                  </a:lnTo>
                  <a:lnTo>
                    <a:pt x="688" y="570"/>
                  </a:lnTo>
                  <a:lnTo>
                    <a:pt x="688" y="570"/>
                  </a:lnTo>
                  <a:lnTo>
                    <a:pt x="688" y="570"/>
                  </a:lnTo>
                  <a:lnTo>
                    <a:pt x="690" y="570"/>
                  </a:lnTo>
                  <a:lnTo>
                    <a:pt x="690" y="570"/>
                  </a:lnTo>
                  <a:lnTo>
                    <a:pt x="690" y="570"/>
                  </a:lnTo>
                  <a:lnTo>
                    <a:pt x="692" y="572"/>
                  </a:lnTo>
                  <a:lnTo>
                    <a:pt x="692" y="572"/>
                  </a:lnTo>
                  <a:lnTo>
                    <a:pt x="694" y="572"/>
                  </a:lnTo>
                  <a:lnTo>
                    <a:pt x="694" y="574"/>
                  </a:lnTo>
                  <a:lnTo>
                    <a:pt x="694" y="574"/>
                  </a:lnTo>
                  <a:lnTo>
                    <a:pt x="694" y="574"/>
                  </a:lnTo>
                  <a:lnTo>
                    <a:pt x="696" y="576"/>
                  </a:lnTo>
                  <a:lnTo>
                    <a:pt x="696" y="576"/>
                  </a:lnTo>
                  <a:lnTo>
                    <a:pt x="696" y="576"/>
                  </a:lnTo>
                  <a:lnTo>
                    <a:pt x="696" y="576"/>
                  </a:lnTo>
                  <a:lnTo>
                    <a:pt x="698" y="576"/>
                  </a:lnTo>
                  <a:lnTo>
                    <a:pt x="698" y="576"/>
                  </a:lnTo>
                  <a:lnTo>
                    <a:pt x="698" y="576"/>
                  </a:lnTo>
                  <a:lnTo>
                    <a:pt x="698" y="574"/>
                  </a:lnTo>
                  <a:lnTo>
                    <a:pt x="698" y="574"/>
                  </a:lnTo>
                  <a:lnTo>
                    <a:pt x="696" y="574"/>
                  </a:lnTo>
                  <a:lnTo>
                    <a:pt x="696" y="574"/>
                  </a:lnTo>
                  <a:lnTo>
                    <a:pt x="694" y="572"/>
                  </a:lnTo>
                  <a:lnTo>
                    <a:pt x="694" y="572"/>
                  </a:lnTo>
                  <a:lnTo>
                    <a:pt x="694" y="572"/>
                  </a:lnTo>
                  <a:lnTo>
                    <a:pt x="696" y="572"/>
                  </a:lnTo>
                  <a:lnTo>
                    <a:pt x="698" y="572"/>
                  </a:lnTo>
                  <a:lnTo>
                    <a:pt x="698" y="572"/>
                  </a:lnTo>
                  <a:lnTo>
                    <a:pt x="700" y="572"/>
                  </a:lnTo>
                  <a:lnTo>
                    <a:pt x="700" y="572"/>
                  </a:lnTo>
                  <a:lnTo>
                    <a:pt x="700" y="572"/>
                  </a:lnTo>
                  <a:lnTo>
                    <a:pt x="703" y="572"/>
                  </a:lnTo>
                  <a:lnTo>
                    <a:pt x="703" y="572"/>
                  </a:lnTo>
                  <a:lnTo>
                    <a:pt x="703" y="570"/>
                  </a:lnTo>
                  <a:lnTo>
                    <a:pt x="703" y="570"/>
                  </a:lnTo>
                  <a:lnTo>
                    <a:pt x="703" y="570"/>
                  </a:lnTo>
                  <a:lnTo>
                    <a:pt x="703" y="572"/>
                  </a:lnTo>
                  <a:lnTo>
                    <a:pt x="703" y="572"/>
                  </a:lnTo>
                  <a:lnTo>
                    <a:pt x="705" y="572"/>
                  </a:lnTo>
                  <a:lnTo>
                    <a:pt x="705" y="572"/>
                  </a:lnTo>
                  <a:lnTo>
                    <a:pt x="709" y="572"/>
                  </a:lnTo>
                  <a:lnTo>
                    <a:pt x="709" y="570"/>
                  </a:lnTo>
                  <a:lnTo>
                    <a:pt x="709" y="570"/>
                  </a:lnTo>
                  <a:lnTo>
                    <a:pt x="709" y="570"/>
                  </a:lnTo>
                  <a:lnTo>
                    <a:pt x="709" y="570"/>
                  </a:lnTo>
                  <a:lnTo>
                    <a:pt x="709" y="572"/>
                  </a:lnTo>
                  <a:lnTo>
                    <a:pt x="711" y="572"/>
                  </a:lnTo>
                  <a:lnTo>
                    <a:pt x="713" y="572"/>
                  </a:lnTo>
                  <a:lnTo>
                    <a:pt x="713" y="572"/>
                  </a:lnTo>
                  <a:lnTo>
                    <a:pt x="713" y="572"/>
                  </a:lnTo>
                  <a:lnTo>
                    <a:pt x="713" y="570"/>
                  </a:lnTo>
                  <a:lnTo>
                    <a:pt x="713" y="570"/>
                  </a:lnTo>
                  <a:lnTo>
                    <a:pt x="713" y="570"/>
                  </a:lnTo>
                  <a:lnTo>
                    <a:pt x="713" y="570"/>
                  </a:lnTo>
                  <a:lnTo>
                    <a:pt x="713" y="570"/>
                  </a:lnTo>
                  <a:lnTo>
                    <a:pt x="713" y="570"/>
                  </a:lnTo>
                  <a:lnTo>
                    <a:pt x="713" y="570"/>
                  </a:lnTo>
                  <a:lnTo>
                    <a:pt x="713" y="568"/>
                  </a:lnTo>
                  <a:lnTo>
                    <a:pt x="715" y="568"/>
                  </a:lnTo>
                  <a:lnTo>
                    <a:pt x="715" y="568"/>
                  </a:lnTo>
                  <a:lnTo>
                    <a:pt x="715" y="568"/>
                  </a:lnTo>
                  <a:lnTo>
                    <a:pt x="713" y="568"/>
                  </a:lnTo>
                  <a:lnTo>
                    <a:pt x="713" y="568"/>
                  </a:lnTo>
                  <a:lnTo>
                    <a:pt x="713" y="568"/>
                  </a:lnTo>
                  <a:lnTo>
                    <a:pt x="713" y="568"/>
                  </a:lnTo>
                  <a:lnTo>
                    <a:pt x="713" y="568"/>
                  </a:lnTo>
                  <a:lnTo>
                    <a:pt x="713" y="566"/>
                  </a:lnTo>
                  <a:lnTo>
                    <a:pt x="713" y="566"/>
                  </a:lnTo>
                  <a:lnTo>
                    <a:pt x="713" y="566"/>
                  </a:lnTo>
                  <a:lnTo>
                    <a:pt x="713" y="566"/>
                  </a:lnTo>
                  <a:lnTo>
                    <a:pt x="713" y="566"/>
                  </a:lnTo>
                  <a:lnTo>
                    <a:pt x="711" y="564"/>
                  </a:lnTo>
                  <a:lnTo>
                    <a:pt x="711" y="564"/>
                  </a:lnTo>
                  <a:lnTo>
                    <a:pt x="711" y="564"/>
                  </a:lnTo>
                  <a:lnTo>
                    <a:pt x="711" y="564"/>
                  </a:lnTo>
                  <a:lnTo>
                    <a:pt x="711" y="562"/>
                  </a:lnTo>
                  <a:lnTo>
                    <a:pt x="713" y="562"/>
                  </a:lnTo>
                  <a:lnTo>
                    <a:pt x="713" y="559"/>
                  </a:lnTo>
                  <a:lnTo>
                    <a:pt x="713" y="559"/>
                  </a:lnTo>
                  <a:lnTo>
                    <a:pt x="713" y="559"/>
                  </a:lnTo>
                  <a:lnTo>
                    <a:pt x="713" y="559"/>
                  </a:lnTo>
                  <a:lnTo>
                    <a:pt x="713" y="559"/>
                  </a:lnTo>
                  <a:lnTo>
                    <a:pt x="713" y="559"/>
                  </a:lnTo>
                  <a:lnTo>
                    <a:pt x="713" y="559"/>
                  </a:lnTo>
                  <a:lnTo>
                    <a:pt x="713" y="559"/>
                  </a:lnTo>
                  <a:lnTo>
                    <a:pt x="713" y="557"/>
                  </a:lnTo>
                  <a:lnTo>
                    <a:pt x="713" y="557"/>
                  </a:lnTo>
                  <a:lnTo>
                    <a:pt x="711" y="557"/>
                  </a:lnTo>
                  <a:lnTo>
                    <a:pt x="711" y="557"/>
                  </a:lnTo>
                  <a:lnTo>
                    <a:pt x="711" y="557"/>
                  </a:lnTo>
                  <a:lnTo>
                    <a:pt x="711" y="557"/>
                  </a:lnTo>
                  <a:lnTo>
                    <a:pt x="713" y="555"/>
                  </a:lnTo>
                  <a:lnTo>
                    <a:pt x="713" y="555"/>
                  </a:lnTo>
                  <a:lnTo>
                    <a:pt x="713" y="553"/>
                  </a:lnTo>
                  <a:lnTo>
                    <a:pt x="713" y="553"/>
                  </a:lnTo>
                  <a:lnTo>
                    <a:pt x="713" y="553"/>
                  </a:lnTo>
                  <a:lnTo>
                    <a:pt x="713" y="553"/>
                  </a:lnTo>
                  <a:lnTo>
                    <a:pt x="713" y="551"/>
                  </a:lnTo>
                  <a:lnTo>
                    <a:pt x="713" y="551"/>
                  </a:lnTo>
                  <a:lnTo>
                    <a:pt x="713" y="551"/>
                  </a:lnTo>
                  <a:lnTo>
                    <a:pt x="713" y="551"/>
                  </a:lnTo>
                  <a:lnTo>
                    <a:pt x="713" y="551"/>
                  </a:lnTo>
                  <a:lnTo>
                    <a:pt x="713" y="551"/>
                  </a:lnTo>
                  <a:lnTo>
                    <a:pt x="713" y="549"/>
                  </a:lnTo>
                  <a:lnTo>
                    <a:pt x="713" y="549"/>
                  </a:lnTo>
                  <a:lnTo>
                    <a:pt x="713" y="549"/>
                  </a:lnTo>
                  <a:lnTo>
                    <a:pt x="713" y="549"/>
                  </a:lnTo>
                  <a:lnTo>
                    <a:pt x="711" y="549"/>
                  </a:lnTo>
                  <a:lnTo>
                    <a:pt x="711" y="549"/>
                  </a:lnTo>
                  <a:lnTo>
                    <a:pt x="711" y="549"/>
                  </a:lnTo>
                  <a:lnTo>
                    <a:pt x="711" y="547"/>
                  </a:lnTo>
                  <a:lnTo>
                    <a:pt x="709" y="547"/>
                  </a:lnTo>
                  <a:lnTo>
                    <a:pt x="709" y="547"/>
                  </a:lnTo>
                  <a:lnTo>
                    <a:pt x="709" y="549"/>
                  </a:lnTo>
                  <a:lnTo>
                    <a:pt x="707" y="549"/>
                  </a:lnTo>
                  <a:lnTo>
                    <a:pt x="705" y="547"/>
                  </a:lnTo>
                  <a:lnTo>
                    <a:pt x="705" y="547"/>
                  </a:lnTo>
                  <a:lnTo>
                    <a:pt x="705" y="547"/>
                  </a:lnTo>
                  <a:lnTo>
                    <a:pt x="705" y="547"/>
                  </a:lnTo>
                  <a:lnTo>
                    <a:pt x="705" y="547"/>
                  </a:lnTo>
                  <a:lnTo>
                    <a:pt x="705" y="547"/>
                  </a:lnTo>
                  <a:lnTo>
                    <a:pt x="705" y="545"/>
                  </a:lnTo>
                  <a:lnTo>
                    <a:pt x="705" y="545"/>
                  </a:lnTo>
                  <a:lnTo>
                    <a:pt x="705" y="545"/>
                  </a:lnTo>
                  <a:lnTo>
                    <a:pt x="705" y="543"/>
                  </a:lnTo>
                  <a:lnTo>
                    <a:pt x="705" y="543"/>
                  </a:lnTo>
                  <a:lnTo>
                    <a:pt x="705" y="543"/>
                  </a:lnTo>
                  <a:lnTo>
                    <a:pt x="703" y="543"/>
                  </a:lnTo>
                  <a:lnTo>
                    <a:pt x="703" y="541"/>
                  </a:lnTo>
                  <a:lnTo>
                    <a:pt x="703" y="543"/>
                  </a:lnTo>
                  <a:lnTo>
                    <a:pt x="703" y="543"/>
                  </a:lnTo>
                  <a:lnTo>
                    <a:pt x="703" y="545"/>
                  </a:lnTo>
                  <a:lnTo>
                    <a:pt x="703" y="545"/>
                  </a:lnTo>
                  <a:lnTo>
                    <a:pt x="703" y="545"/>
                  </a:lnTo>
                  <a:lnTo>
                    <a:pt x="703" y="545"/>
                  </a:lnTo>
                  <a:lnTo>
                    <a:pt x="703" y="543"/>
                  </a:lnTo>
                  <a:lnTo>
                    <a:pt x="698" y="543"/>
                  </a:lnTo>
                  <a:lnTo>
                    <a:pt x="696" y="545"/>
                  </a:lnTo>
                  <a:lnTo>
                    <a:pt x="696" y="545"/>
                  </a:lnTo>
                  <a:lnTo>
                    <a:pt x="696" y="545"/>
                  </a:lnTo>
                  <a:lnTo>
                    <a:pt x="696" y="545"/>
                  </a:lnTo>
                  <a:lnTo>
                    <a:pt x="696" y="545"/>
                  </a:lnTo>
                  <a:lnTo>
                    <a:pt x="696" y="543"/>
                  </a:lnTo>
                  <a:lnTo>
                    <a:pt x="694" y="543"/>
                  </a:lnTo>
                  <a:lnTo>
                    <a:pt x="692" y="543"/>
                  </a:lnTo>
                  <a:lnTo>
                    <a:pt x="692" y="545"/>
                  </a:lnTo>
                  <a:lnTo>
                    <a:pt x="692" y="545"/>
                  </a:lnTo>
                  <a:lnTo>
                    <a:pt x="690" y="545"/>
                  </a:lnTo>
                  <a:lnTo>
                    <a:pt x="690" y="545"/>
                  </a:lnTo>
                  <a:lnTo>
                    <a:pt x="690" y="545"/>
                  </a:lnTo>
                  <a:lnTo>
                    <a:pt x="688" y="545"/>
                  </a:lnTo>
                  <a:lnTo>
                    <a:pt x="688" y="545"/>
                  </a:lnTo>
                  <a:lnTo>
                    <a:pt x="686" y="545"/>
                  </a:lnTo>
                  <a:lnTo>
                    <a:pt x="686" y="547"/>
                  </a:lnTo>
                  <a:lnTo>
                    <a:pt x="686" y="547"/>
                  </a:lnTo>
                  <a:lnTo>
                    <a:pt x="684" y="547"/>
                  </a:lnTo>
                  <a:lnTo>
                    <a:pt x="684" y="547"/>
                  </a:lnTo>
                  <a:lnTo>
                    <a:pt x="684" y="547"/>
                  </a:lnTo>
                  <a:lnTo>
                    <a:pt x="684" y="547"/>
                  </a:lnTo>
                  <a:lnTo>
                    <a:pt x="684" y="549"/>
                  </a:lnTo>
                  <a:lnTo>
                    <a:pt x="682" y="549"/>
                  </a:lnTo>
                  <a:lnTo>
                    <a:pt x="676" y="547"/>
                  </a:lnTo>
                  <a:lnTo>
                    <a:pt x="674" y="547"/>
                  </a:lnTo>
                  <a:lnTo>
                    <a:pt x="674" y="547"/>
                  </a:lnTo>
                  <a:lnTo>
                    <a:pt x="672" y="547"/>
                  </a:lnTo>
                  <a:lnTo>
                    <a:pt x="672" y="547"/>
                  </a:lnTo>
                  <a:lnTo>
                    <a:pt x="672" y="547"/>
                  </a:lnTo>
                  <a:lnTo>
                    <a:pt x="672" y="547"/>
                  </a:lnTo>
                  <a:lnTo>
                    <a:pt x="672" y="547"/>
                  </a:lnTo>
                  <a:lnTo>
                    <a:pt x="672" y="547"/>
                  </a:lnTo>
                  <a:lnTo>
                    <a:pt x="670" y="547"/>
                  </a:lnTo>
                  <a:lnTo>
                    <a:pt x="668" y="547"/>
                  </a:lnTo>
                  <a:lnTo>
                    <a:pt x="668" y="547"/>
                  </a:lnTo>
                  <a:lnTo>
                    <a:pt x="668" y="547"/>
                  </a:lnTo>
                  <a:lnTo>
                    <a:pt x="670" y="551"/>
                  </a:lnTo>
                  <a:lnTo>
                    <a:pt x="670" y="551"/>
                  </a:lnTo>
                  <a:lnTo>
                    <a:pt x="670" y="551"/>
                  </a:lnTo>
                  <a:lnTo>
                    <a:pt x="670" y="553"/>
                  </a:lnTo>
                  <a:lnTo>
                    <a:pt x="670" y="553"/>
                  </a:lnTo>
                  <a:lnTo>
                    <a:pt x="670" y="553"/>
                  </a:lnTo>
                  <a:lnTo>
                    <a:pt x="670" y="555"/>
                  </a:lnTo>
                  <a:lnTo>
                    <a:pt x="670" y="555"/>
                  </a:lnTo>
                  <a:lnTo>
                    <a:pt x="672" y="555"/>
                  </a:lnTo>
                  <a:lnTo>
                    <a:pt x="672" y="553"/>
                  </a:lnTo>
                  <a:lnTo>
                    <a:pt x="672" y="553"/>
                  </a:lnTo>
                  <a:lnTo>
                    <a:pt x="672" y="555"/>
                  </a:lnTo>
                  <a:lnTo>
                    <a:pt x="672" y="557"/>
                  </a:lnTo>
                  <a:lnTo>
                    <a:pt x="672" y="557"/>
                  </a:lnTo>
                  <a:lnTo>
                    <a:pt x="674" y="557"/>
                  </a:lnTo>
                  <a:lnTo>
                    <a:pt x="674" y="559"/>
                  </a:lnTo>
                  <a:lnTo>
                    <a:pt x="674" y="559"/>
                  </a:lnTo>
                  <a:lnTo>
                    <a:pt x="674" y="559"/>
                  </a:lnTo>
                  <a:lnTo>
                    <a:pt x="676" y="559"/>
                  </a:lnTo>
                  <a:lnTo>
                    <a:pt x="676" y="559"/>
                  </a:lnTo>
                  <a:lnTo>
                    <a:pt x="676" y="559"/>
                  </a:lnTo>
                  <a:lnTo>
                    <a:pt x="676" y="559"/>
                  </a:lnTo>
                  <a:lnTo>
                    <a:pt x="676" y="559"/>
                  </a:lnTo>
                  <a:lnTo>
                    <a:pt x="676" y="559"/>
                  </a:lnTo>
                  <a:lnTo>
                    <a:pt x="676" y="559"/>
                  </a:lnTo>
                  <a:lnTo>
                    <a:pt x="676" y="559"/>
                  </a:lnTo>
                  <a:lnTo>
                    <a:pt x="676" y="559"/>
                  </a:lnTo>
                  <a:lnTo>
                    <a:pt x="676" y="559"/>
                  </a:lnTo>
                  <a:lnTo>
                    <a:pt x="678" y="559"/>
                  </a:lnTo>
                  <a:lnTo>
                    <a:pt x="678" y="559"/>
                  </a:lnTo>
                  <a:lnTo>
                    <a:pt x="678" y="559"/>
                  </a:lnTo>
                  <a:lnTo>
                    <a:pt x="676" y="559"/>
                  </a:lnTo>
                  <a:lnTo>
                    <a:pt x="682" y="566"/>
                  </a:lnTo>
                  <a:lnTo>
                    <a:pt x="682" y="566"/>
                  </a:lnTo>
                  <a:lnTo>
                    <a:pt x="684" y="568"/>
                  </a:lnTo>
                  <a:close/>
                  <a:moveTo>
                    <a:pt x="655" y="867"/>
                  </a:moveTo>
                  <a:lnTo>
                    <a:pt x="653" y="867"/>
                  </a:lnTo>
                  <a:lnTo>
                    <a:pt x="653" y="867"/>
                  </a:lnTo>
                  <a:lnTo>
                    <a:pt x="653" y="867"/>
                  </a:lnTo>
                  <a:lnTo>
                    <a:pt x="653" y="867"/>
                  </a:lnTo>
                  <a:lnTo>
                    <a:pt x="655" y="867"/>
                  </a:lnTo>
                  <a:lnTo>
                    <a:pt x="655" y="867"/>
                  </a:lnTo>
                  <a:lnTo>
                    <a:pt x="655" y="865"/>
                  </a:lnTo>
                  <a:lnTo>
                    <a:pt x="653" y="865"/>
                  </a:lnTo>
                  <a:lnTo>
                    <a:pt x="653" y="865"/>
                  </a:lnTo>
                  <a:lnTo>
                    <a:pt x="653" y="865"/>
                  </a:lnTo>
                  <a:lnTo>
                    <a:pt x="653" y="865"/>
                  </a:lnTo>
                  <a:lnTo>
                    <a:pt x="651" y="865"/>
                  </a:lnTo>
                  <a:lnTo>
                    <a:pt x="651" y="863"/>
                  </a:lnTo>
                  <a:lnTo>
                    <a:pt x="651" y="863"/>
                  </a:lnTo>
                  <a:lnTo>
                    <a:pt x="651" y="863"/>
                  </a:lnTo>
                  <a:lnTo>
                    <a:pt x="651" y="863"/>
                  </a:lnTo>
                  <a:lnTo>
                    <a:pt x="651" y="863"/>
                  </a:lnTo>
                  <a:lnTo>
                    <a:pt x="651" y="861"/>
                  </a:lnTo>
                  <a:lnTo>
                    <a:pt x="649" y="861"/>
                  </a:lnTo>
                  <a:lnTo>
                    <a:pt x="649" y="861"/>
                  </a:lnTo>
                  <a:lnTo>
                    <a:pt x="647" y="863"/>
                  </a:lnTo>
                  <a:lnTo>
                    <a:pt x="645" y="863"/>
                  </a:lnTo>
                  <a:lnTo>
                    <a:pt x="645" y="863"/>
                  </a:lnTo>
                  <a:lnTo>
                    <a:pt x="645" y="863"/>
                  </a:lnTo>
                  <a:lnTo>
                    <a:pt x="645" y="865"/>
                  </a:lnTo>
                  <a:lnTo>
                    <a:pt x="645" y="865"/>
                  </a:lnTo>
                  <a:lnTo>
                    <a:pt x="645" y="865"/>
                  </a:lnTo>
                  <a:lnTo>
                    <a:pt x="643" y="865"/>
                  </a:lnTo>
                  <a:lnTo>
                    <a:pt x="645" y="867"/>
                  </a:lnTo>
                  <a:lnTo>
                    <a:pt x="645" y="869"/>
                  </a:lnTo>
                  <a:lnTo>
                    <a:pt x="645" y="869"/>
                  </a:lnTo>
                  <a:lnTo>
                    <a:pt x="645" y="871"/>
                  </a:lnTo>
                  <a:lnTo>
                    <a:pt x="647" y="871"/>
                  </a:lnTo>
                  <a:lnTo>
                    <a:pt x="647" y="869"/>
                  </a:lnTo>
                  <a:lnTo>
                    <a:pt x="647" y="869"/>
                  </a:lnTo>
                  <a:lnTo>
                    <a:pt x="647" y="869"/>
                  </a:lnTo>
                  <a:lnTo>
                    <a:pt x="649" y="869"/>
                  </a:lnTo>
                  <a:lnTo>
                    <a:pt x="649" y="869"/>
                  </a:lnTo>
                  <a:lnTo>
                    <a:pt x="649" y="869"/>
                  </a:lnTo>
                  <a:lnTo>
                    <a:pt x="649" y="871"/>
                  </a:lnTo>
                  <a:lnTo>
                    <a:pt x="649" y="871"/>
                  </a:lnTo>
                  <a:lnTo>
                    <a:pt x="649" y="871"/>
                  </a:lnTo>
                  <a:lnTo>
                    <a:pt x="651" y="871"/>
                  </a:lnTo>
                  <a:lnTo>
                    <a:pt x="651" y="869"/>
                  </a:lnTo>
                  <a:lnTo>
                    <a:pt x="651" y="869"/>
                  </a:lnTo>
                  <a:lnTo>
                    <a:pt x="653" y="869"/>
                  </a:lnTo>
                  <a:lnTo>
                    <a:pt x="653" y="871"/>
                  </a:lnTo>
                  <a:lnTo>
                    <a:pt x="653" y="871"/>
                  </a:lnTo>
                  <a:lnTo>
                    <a:pt x="653" y="871"/>
                  </a:lnTo>
                  <a:lnTo>
                    <a:pt x="657" y="869"/>
                  </a:lnTo>
                  <a:lnTo>
                    <a:pt x="657" y="869"/>
                  </a:lnTo>
                  <a:lnTo>
                    <a:pt x="657" y="869"/>
                  </a:lnTo>
                  <a:lnTo>
                    <a:pt x="657" y="869"/>
                  </a:lnTo>
                  <a:lnTo>
                    <a:pt x="657" y="867"/>
                  </a:lnTo>
                  <a:lnTo>
                    <a:pt x="655" y="867"/>
                  </a:lnTo>
                  <a:close/>
                  <a:moveTo>
                    <a:pt x="680" y="871"/>
                  </a:moveTo>
                  <a:lnTo>
                    <a:pt x="680" y="871"/>
                  </a:lnTo>
                  <a:lnTo>
                    <a:pt x="680" y="871"/>
                  </a:lnTo>
                  <a:lnTo>
                    <a:pt x="678" y="871"/>
                  </a:lnTo>
                  <a:lnTo>
                    <a:pt x="678" y="871"/>
                  </a:lnTo>
                  <a:lnTo>
                    <a:pt x="678" y="871"/>
                  </a:lnTo>
                  <a:lnTo>
                    <a:pt x="676" y="871"/>
                  </a:lnTo>
                  <a:lnTo>
                    <a:pt x="676" y="873"/>
                  </a:lnTo>
                  <a:lnTo>
                    <a:pt x="676" y="871"/>
                  </a:lnTo>
                  <a:lnTo>
                    <a:pt x="676" y="871"/>
                  </a:lnTo>
                  <a:lnTo>
                    <a:pt x="676" y="871"/>
                  </a:lnTo>
                  <a:lnTo>
                    <a:pt x="676" y="871"/>
                  </a:lnTo>
                  <a:lnTo>
                    <a:pt x="676" y="871"/>
                  </a:lnTo>
                  <a:lnTo>
                    <a:pt x="674" y="871"/>
                  </a:lnTo>
                  <a:lnTo>
                    <a:pt x="674" y="871"/>
                  </a:lnTo>
                  <a:lnTo>
                    <a:pt x="674" y="871"/>
                  </a:lnTo>
                  <a:lnTo>
                    <a:pt x="674" y="871"/>
                  </a:lnTo>
                  <a:lnTo>
                    <a:pt x="674" y="871"/>
                  </a:lnTo>
                  <a:lnTo>
                    <a:pt x="674" y="871"/>
                  </a:lnTo>
                  <a:lnTo>
                    <a:pt x="674" y="871"/>
                  </a:lnTo>
                  <a:lnTo>
                    <a:pt x="674" y="871"/>
                  </a:lnTo>
                  <a:lnTo>
                    <a:pt x="672" y="871"/>
                  </a:lnTo>
                  <a:lnTo>
                    <a:pt x="672" y="871"/>
                  </a:lnTo>
                  <a:lnTo>
                    <a:pt x="672" y="871"/>
                  </a:lnTo>
                  <a:lnTo>
                    <a:pt x="672" y="871"/>
                  </a:lnTo>
                  <a:lnTo>
                    <a:pt x="672" y="871"/>
                  </a:lnTo>
                  <a:lnTo>
                    <a:pt x="672" y="871"/>
                  </a:lnTo>
                  <a:lnTo>
                    <a:pt x="672" y="871"/>
                  </a:lnTo>
                  <a:lnTo>
                    <a:pt x="670" y="873"/>
                  </a:lnTo>
                  <a:lnTo>
                    <a:pt x="672" y="873"/>
                  </a:lnTo>
                  <a:lnTo>
                    <a:pt x="674" y="873"/>
                  </a:lnTo>
                  <a:lnTo>
                    <a:pt x="674" y="873"/>
                  </a:lnTo>
                  <a:lnTo>
                    <a:pt x="674" y="873"/>
                  </a:lnTo>
                  <a:lnTo>
                    <a:pt x="674" y="873"/>
                  </a:lnTo>
                  <a:lnTo>
                    <a:pt x="674" y="873"/>
                  </a:lnTo>
                  <a:lnTo>
                    <a:pt x="674" y="873"/>
                  </a:lnTo>
                  <a:lnTo>
                    <a:pt x="674" y="873"/>
                  </a:lnTo>
                  <a:lnTo>
                    <a:pt x="676" y="873"/>
                  </a:lnTo>
                  <a:lnTo>
                    <a:pt x="678" y="875"/>
                  </a:lnTo>
                  <a:lnTo>
                    <a:pt x="678" y="873"/>
                  </a:lnTo>
                  <a:lnTo>
                    <a:pt x="678" y="873"/>
                  </a:lnTo>
                  <a:lnTo>
                    <a:pt x="680" y="873"/>
                  </a:lnTo>
                  <a:lnTo>
                    <a:pt x="680" y="873"/>
                  </a:lnTo>
                  <a:lnTo>
                    <a:pt x="680" y="871"/>
                  </a:lnTo>
                  <a:lnTo>
                    <a:pt x="680" y="871"/>
                  </a:lnTo>
                  <a:close/>
                  <a:moveTo>
                    <a:pt x="662" y="873"/>
                  </a:moveTo>
                  <a:lnTo>
                    <a:pt x="662" y="873"/>
                  </a:lnTo>
                  <a:lnTo>
                    <a:pt x="662" y="871"/>
                  </a:lnTo>
                  <a:lnTo>
                    <a:pt x="662" y="871"/>
                  </a:lnTo>
                  <a:lnTo>
                    <a:pt x="662" y="871"/>
                  </a:lnTo>
                  <a:lnTo>
                    <a:pt x="660" y="873"/>
                  </a:lnTo>
                  <a:lnTo>
                    <a:pt x="660" y="873"/>
                  </a:lnTo>
                  <a:lnTo>
                    <a:pt x="660" y="873"/>
                  </a:lnTo>
                  <a:lnTo>
                    <a:pt x="660" y="873"/>
                  </a:lnTo>
                  <a:lnTo>
                    <a:pt x="662" y="873"/>
                  </a:lnTo>
                  <a:lnTo>
                    <a:pt x="662" y="873"/>
                  </a:lnTo>
                  <a:lnTo>
                    <a:pt x="662" y="873"/>
                  </a:lnTo>
                  <a:lnTo>
                    <a:pt x="662" y="873"/>
                  </a:lnTo>
                  <a:lnTo>
                    <a:pt x="662" y="873"/>
                  </a:lnTo>
                  <a:close/>
                  <a:moveTo>
                    <a:pt x="662" y="869"/>
                  </a:moveTo>
                  <a:lnTo>
                    <a:pt x="662" y="869"/>
                  </a:lnTo>
                  <a:lnTo>
                    <a:pt x="662" y="867"/>
                  </a:lnTo>
                  <a:lnTo>
                    <a:pt x="662" y="867"/>
                  </a:lnTo>
                  <a:lnTo>
                    <a:pt x="662" y="867"/>
                  </a:lnTo>
                  <a:lnTo>
                    <a:pt x="662" y="867"/>
                  </a:lnTo>
                  <a:lnTo>
                    <a:pt x="664" y="867"/>
                  </a:lnTo>
                  <a:lnTo>
                    <a:pt x="664" y="867"/>
                  </a:lnTo>
                  <a:lnTo>
                    <a:pt x="664" y="867"/>
                  </a:lnTo>
                  <a:lnTo>
                    <a:pt x="664" y="867"/>
                  </a:lnTo>
                  <a:lnTo>
                    <a:pt x="664" y="867"/>
                  </a:lnTo>
                  <a:lnTo>
                    <a:pt x="664" y="867"/>
                  </a:lnTo>
                  <a:lnTo>
                    <a:pt x="666" y="867"/>
                  </a:lnTo>
                  <a:lnTo>
                    <a:pt x="666" y="867"/>
                  </a:lnTo>
                  <a:lnTo>
                    <a:pt x="666" y="865"/>
                  </a:lnTo>
                  <a:lnTo>
                    <a:pt x="666" y="865"/>
                  </a:lnTo>
                  <a:lnTo>
                    <a:pt x="662" y="863"/>
                  </a:lnTo>
                  <a:lnTo>
                    <a:pt x="662" y="863"/>
                  </a:lnTo>
                  <a:lnTo>
                    <a:pt x="664" y="863"/>
                  </a:lnTo>
                  <a:lnTo>
                    <a:pt x="662" y="863"/>
                  </a:lnTo>
                  <a:lnTo>
                    <a:pt x="662" y="863"/>
                  </a:lnTo>
                  <a:lnTo>
                    <a:pt x="662" y="863"/>
                  </a:lnTo>
                  <a:lnTo>
                    <a:pt x="662" y="863"/>
                  </a:lnTo>
                  <a:lnTo>
                    <a:pt x="664" y="861"/>
                  </a:lnTo>
                  <a:lnTo>
                    <a:pt x="664" y="861"/>
                  </a:lnTo>
                  <a:lnTo>
                    <a:pt x="664" y="861"/>
                  </a:lnTo>
                  <a:lnTo>
                    <a:pt x="664" y="861"/>
                  </a:lnTo>
                  <a:lnTo>
                    <a:pt x="664" y="861"/>
                  </a:lnTo>
                  <a:lnTo>
                    <a:pt x="664" y="861"/>
                  </a:lnTo>
                  <a:lnTo>
                    <a:pt x="664" y="861"/>
                  </a:lnTo>
                  <a:lnTo>
                    <a:pt x="664" y="861"/>
                  </a:lnTo>
                  <a:lnTo>
                    <a:pt x="662" y="861"/>
                  </a:lnTo>
                  <a:lnTo>
                    <a:pt x="662" y="861"/>
                  </a:lnTo>
                  <a:lnTo>
                    <a:pt x="662" y="861"/>
                  </a:lnTo>
                  <a:lnTo>
                    <a:pt x="662" y="861"/>
                  </a:lnTo>
                  <a:lnTo>
                    <a:pt x="662" y="861"/>
                  </a:lnTo>
                  <a:lnTo>
                    <a:pt x="662" y="861"/>
                  </a:lnTo>
                  <a:lnTo>
                    <a:pt x="662" y="861"/>
                  </a:lnTo>
                  <a:lnTo>
                    <a:pt x="662" y="861"/>
                  </a:lnTo>
                  <a:lnTo>
                    <a:pt x="662" y="859"/>
                  </a:lnTo>
                  <a:lnTo>
                    <a:pt x="662" y="859"/>
                  </a:lnTo>
                  <a:lnTo>
                    <a:pt x="660" y="859"/>
                  </a:lnTo>
                  <a:lnTo>
                    <a:pt x="660" y="861"/>
                  </a:lnTo>
                  <a:lnTo>
                    <a:pt x="660" y="861"/>
                  </a:lnTo>
                  <a:lnTo>
                    <a:pt x="660" y="861"/>
                  </a:lnTo>
                  <a:lnTo>
                    <a:pt x="660" y="861"/>
                  </a:lnTo>
                  <a:lnTo>
                    <a:pt x="660" y="861"/>
                  </a:lnTo>
                  <a:lnTo>
                    <a:pt x="660" y="861"/>
                  </a:lnTo>
                  <a:lnTo>
                    <a:pt x="657" y="863"/>
                  </a:lnTo>
                  <a:lnTo>
                    <a:pt x="662" y="863"/>
                  </a:lnTo>
                  <a:lnTo>
                    <a:pt x="662" y="863"/>
                  </a:lnTo>
                  <a:lnTo>
                    <a:pt x="662" y="863"/>
                  </a:lnTo>
                  <a:lnTo>
                    <a:pt x="660" y="865"/>
                  </a:lnTo>
                  <a:lnTo>
                    <a:pt x="660" y="865"/>
                  </a:lnTo>
                  <a:lnTo>
                    <a:pt x="660" y="865"/>
                  </a:lnTo>
                  <a:lnTo>
                    <a:pt x="660" y="867"/>
                  </a:lnTo>
                  <a:lnTo>
                    <a:pt x="660" y="867"/>
                  </a:lnTo>
                  <a:lnTo>
                    <a:pt x="660" y="867"/>
                  </a:lnTo>
                  <a:lnTo>
                    <a:pt x="660" y="869"/>
                  </a:lnTo>
                  <a:lnTo>
                    <a:pt x="660" y="869"/>
                  </a:lnTo>
                  <a:lnTo>
                    <a:pt x="662" y="869"/>
                  </a:lnTo>
                  <a:close/>
                  <a:moveTo>
                    <a:pt x="670" y="873"/>
                  </a:moveTo>
                  <a:lnTo>
                    <a:pt x="670" y="871"/>
                  </a:lnTo>
                  <a:lnTo>
                    <a:pt x="666" y="871"/>
                  </a:lnTo>
                  <a:lnTo>
                    <a:pt x="664" y="871"/>
                  </a:lnTo>
                  <a:lnTo>
                    <a:pt x="664" y="871"/>
                  </a:lnTo>
                  <a:lnTo>
                    <a:pt x="666" y="871"/>
                  </a:lnTo>
                  <a:lnTo>
                    <a:pt x="666" y="873"/>
                  </a:lnTo>
                  <a:lnTo>
                    <a:pt x="668" y="873"/>
                  </a:lnTo>
                  <a:lnTo>
                    <a:pt x="668" y="873"/>
                  </a:lnTo>
                  <a:lnTo>
                    <a:pt x="668" y="873"/>
                  </a:lnTo>
                  <a:lnTo>
                    <a:pt x="668" y="875"/>
                  </a:lnTo>
                  <a:lnTo>
                    <a:pt x="668" y="873"/>
                  </a:lnTo>
                  <a:lnTo>
                    <a:pt x="668" y="873"/>
                  </a:lnTo>
                  <a:lnTo>
                    <a:pt x="670" y="873"/>
                  </a:lnTo>
                  <a:lnTo>
                    <a:pt x="670" y="873"/>
                  </a:lnTo>
                  <a:lnTo>
                    <a:pt x="670" y="873"/>
                  </a:lnTo>
                  <a:lnTo>
                    <a:pt x="670" y="873"/>
                  </a:lnTo>
                  <a:lnTo>
                    <a:pt x="670" y="873"/>
                  </a:lnTo>
                  <a:lnTo>
                    <a:pt x="670" y="873"/>
                  </a:lnTo>
                  <a:lnTo>
                    <a:pt x="670" y="873"/>
                  </a:lnTo>
                  <a:close/>
                  <a:moveTo>
                    <a:pt x="643" y="873"/>
                  </a:moveTo>
                  <a:lnTo>
                    <a:pt x="643" y="873"/>
                  </a:lnTo>
                  <a:lnTo>
                    <a:pt x="641" y="871"/>
                  </a:lnTo>
                  <a:lnTo>
                    <a:pt x="641" y="873"/>
                  </a:lnTo>
                  <a:lnTo>
                    <a:pt x="641" y="873"/>
                  </a:lnTo>
                  <a:lnTo>
                    <a:pt x="641" y="873"/>
                  </a:lnTo>
                  <a:lnTo>
                    <a:pt x="641" y="873"/>
                  </a:lnTo>
                  <a:lnTo>
                    <a:pt x="641" y="873"/>
                  </a:lnTo>
                  <a:lnTo>
                    <a:pt x="641" y="873"/>
                  </a:lnTo>
                  <a:lnTo>
                    <a:pt x="643" y="875"/>
                  </a:lnTo>
                  <a:lnTo>
                    <a:pt x="643" y="873"/>
                  </a:lnTo>
                  <a:lnTo>
                    <a:pt x="643" y="873"/>
                  </a:lnTo>
                  <a:lnTo>
                    <a:pt x="643" y="873"/>
                  </a:lnTo>
                  <a:lnTo>
                    <a:pt x="643" y="873"/>
                  </a:lnTo>
                  <a:close/>
                  <a:moveTo>
                    <a:pt x="627" y="367"/>
                  </a:moveTo>
                  <a:lnTo>
                    <a:pt x="633" y="371"/>
                  </a:lnTo>
                  <a:lnTo>
                    <a:pt x="633" y="375"/>
                  </a:lnTo>
                  <a:lnTo>
                    <a:pt x="635" y="377"/>
                  </a:lnTo>
                  <a:lnTo>
                    <a:pt x="633" y="373"/>
                  </a:lnTo>
                  <a:lnTo>
                    <a:pt x="633" y="371"/>
                  </a:lnTo>
                  <a:lnTo>
                    <a:pt x="627" y="367"/>
                  </a:lnTo>
                  <a:close/>
                  <a:moveTo>
                    <a:pt x="641" y="385"/>
                  </a:moveTo>
                  <a:lnTo>
                    <a:pt x="643" y="385"/>
                  </a:lnTo>
                  <a:lnTo>
                    <a:pt x="643" y="387"/>
                  </a:lnTo>
                  <a:lnTo>
                    <a:pt x="643" y="389"/>
                  </a:lnTo>
                  <a:lnTo>
                    <a:pt x="643" y="387"/>
                  </a:lnTo>
                  <a:lnTo>
                    <a:pt x="641" y="385"/>
                  </a:lnTo>
                  <a:close/>
                  <a:moveTo>
                    <a:pt x="602" y="359"/>
                  </a:moveTo>
                  <a:lnTo>
                    <a:pt x="604" y="361"/>
                  </a:lnTo>
                  <a:lnTo>
                    <a:pt x="604" y="363"/>
                  </a:lnTo>
                  <a:lnTo>
                    <a:pt x="604" y="363"/>
                  </a:lnTo>
                  <a:lnTo>
                    <a:pt x="606" y="363"/>
                  </a:lnTo>
                  <a:lnTo>
                    <a:pt x="606" y="365"/>
                  </a:lnTo>
                  <a:lnTo>
                    <a:pt x="606" y="365"/>
                  </a:lnTo>
                  <a:lnTo>
                    <a:pt x="606" y="365"/>
                  </a:lnTo>
                  <a:lnTo>
                    <a:pt x="608" y="365"/>
                  </a:lnTo>
                  <a:lnTo>
                    <a:pt x="608" y="365"/>
                  </a:lnTo>
                  <a:lnTo>
                    <a:pt x="608" y="365"/>
                  </a:lnTo>
                  <a:lnTo>
                    <a:pt x="608" y="365"/>
                  </a:lnTo>
                  <a:lnTo>
                    <a:pt x="610" y="367"/>
                  </a:lnTo>
                  <a:lnTo>
                    <a:pt x="610" y="367"/>
                  </a:lnTo>
                  <a:lnTo>
                    <a:pt x="612" y="367"/>
                  </a:lnTo>
                  <a:lnTo>
                    <a:pt x="612" y="365"/>
                  </a:lnTo>
                  <a:lnTo>
                    <a:pt x="612" y="365"/>
                  </a:lnTo>
                  <a:lnTo>
                    <a:pt x="614" y="365"/>
                  </a:lnTo>
                  <a:lnTo>
                    <a:pt x="614" y="365"/>
                  </a:lnTo>
                  <a:lnTo>
                    <a:pt x="614" y="365"/>
                  </a:lnTo>
                  <a:lnTo>
                    <a:pt x="614" y="365"/>
                  </a:lnTo>
                  <a:lnTo>
                    <a:pt x="617" y="365"/>
                  </a:lnTo>
                  <a:lnTo>
                    <a:pt x="619" y="363"/>
                  </a:lnTo>
                  <a:lnTo>
                    <a:pt x="619" y="363"/>
                  </a:lnTo>
                  <a:lnTo>
                    <a:pt x="619" y="363"/>
                  </a:lnTo>
                  <a:lnTo>
                    <a:pt x="621" y="363"/>
                  </a:lnTo>
                  <a:lnTo>
                    <a:pt x="621" y="363"/>
                  </a:lnTo>
                  <a:lnTo>
                    <a:pt x="621" y="363"/>
                  </a:lnTo>
                  <a:lnTo>
                    <a:pt x="621" y="363"/>
                  </a:lnTo>
                  <a:lnTo>
                    <a:pt x="625" y="363"/>
                  </a:lnTo>
                  <a:lnTo>
                    <a:pt x="625" y="363"/>
                  </a:lnTo>
                  <a:lnTo>
                    <a:pt x="625" y="363"/>
                  </a:lnTo>
                  <a:lnTo>
                    <a:pt x="625" y="365"/>
                  </a:lnTo>
                  <a:lnTo>
                    <a:pt x="627" y="365"/>
                  </a:lnTo>
                  <a:lnTo>
                    <a:pt x="627" y="365"/>
                  </a:lnTo>
                  <a:lnTo>
                    <a:pt x="627" y="365"/>
                  </a:lnTo>
                  <a:lnTo>
                    <a:pt x="629" y="367"/>
                  </a:lnTo>
                  <a:lnTo>
                    <a:pt x="629" y="367"/>
                  </a:lnTo>
                  <a:lnTo>
                    <a:pt x="629" y="367"/>
                  </a:lnTo>
                  <a:lnTo>
                    <a:pt x="629" y="367"/>
                  </a:lnTo>
                  <a:lnTo>
                    <a:pt x="629" y="367"/>
                  </a:lnTo>
                  <a:lnTo>
                    <a:pt x="631" y="367"/>
                  </a:lnTo>
                  <a:lnTo>
                    <a:pt x="633" y="371"/>
                  </a:lnTo>
                  <a:lnTo>
                    <a:pt x="633" y="371"/>
                  </a:lnTo>
                  <a:lnTo>
                    <a:pt x="635" y="373"/>
                  </a:lnTo>
                  <a:lnTo>
                    <a:pt x="637" y="375"/>
                  </a:lnTo>
                  <a:lnTo>
                    <a:pt x="637" y="375"/>
                  </a:lnTo>
                  <a:lnTo>
                    <a:pt x="637" y="375"/>
                  </a:lnTo>
                  <a:lnTo>
                    <a:pt x="637" y="375"/>
                  </a:lnTo>
                  <a:lnTo>
                    <a:pt x="637" y="377"/>
                  </a:lnTo>
                  <a:lnTo>
                    <a:pt x="637" y="377"/>
                  </a:lnTo>
                  <a:lnTo>
                    <a:pt x="637" y="377"/>
                  </a:lnTo>
                  <a:lnTo>
                    <a:pt x="637" y="379"/>
                  </a:lnTo>
                  <a:lnTo>
                    <a:pt x="637" y="379"/>
                  </a:lnTo>
                  <a:lnTo>
                    <a:pt x="637" y="379"/>
                  </a:lnTo>
                  <a:lnTo>
                    <a:pt x="635" y="379"/>
                  </a:lnTo>
                  <a:lnTo>
                    <a:pt x="635" y="379"/>
                  </a:lnTo>
                  <a:lnTo>
                    <a:pt x="635" y="379"/>
                  </a:lnTo>
                  <a:lnTo>
                    <a:pt x="635" y="379"/>
                  </a:lnTo>
                  <a:lnTo>
                    <a:pt x="637" y="381"/>
                  </a:lnTo>
                  <a:lnTo>
                    <a:pt x="637" y="381"/>
                  </a:lnTo>
                  <a:lnTo>
                    <a:pt x="637" y="381"/>
                  </a:lnTo>
                  <a:lnTo>
                    <a:pt x="639" y="381"/>
                  </a:lnTo>
                  <a:lnTo>
                    <a:pt x="639" y="379"/>
                  </a:lnTo>
                  <a:lnTo>
                    <a:pt x="639" y="381"/>
                  </a:lnTo>
                  <a:lnTo>
                    <a:pt x="639" y="381"/>
                  </a:lnTo>
                  <a:lnTo>
                    <a:pt x="639" y="381"/>
                  </a:lnTo>
                  <a:lnTo>
                    <a:pt x="639" y="381"/>
                  </a:lnTo>
                  <a:lnTo>
                    <a:pt x="639" y="381"/>
                  </a:lnTo>
                  <a:lnTo>
                    <a:pt x="639" y="381"/>
                  </a:lnTo>
                  <a:lnTo>
                    <a:pt x="639" y="381"/>
                  </a:lnTo>
                  <a:lnTo>
                    <a:pt x="641" y="383"/>
                  </a:lnTo>
                  <a:lnTo>
                    <a:pt x="641" y="383"/>
                  </a:lnTo>
                  <a:lnTo>
                    <a:pt x="641" y="383"/>
                  </a:lnTo>
                  <a:lnTo>
                    <a:pt x="643" y="385"/>
                  </a:lnTo>
                  <a:lnTo>
                    <a:pt x="645" y="385"/>
                  </a:lnTo>
                  <a:lnTo>
                    <a:pt x="645" y="387"/>
                  </a:lnTo>
                  <a:lnTo>
                    <a:pt x="645" y="389"/>
                  </a:lnTo>
                  <a:lnTo>
                    <a:pt x="645" y="389"/>
                  </a:lnTo>
                  <a:lnTo>
                    <a:pt x="645" y="389"/>
                  </a:lnTo>
                  <a:lnTo>
                    <a:pt x="645" y="389"/>
                  </a:lnTo>
                  <a:lnTo>
                    <a:pt x="645" y="391"/>
                  </a:lnTo>
                  <a:lnTo>
                    <a:pt x="645" y="391"/>
                  </a:lnTo>
                  <a:lnTo>
                    <a:pt x="645" y="391"/>
                  </a:lnTo>
                  <a:lnTo>
                    <a:pt x="645" y="391"/>
                  </a:lnTo>
                  <a:lnTo>
                    <a:pt x="645" y="391"/>
                  </a:lnTo>
                  <a:lnTo>
                    <a:pt x="645" y="393"/>
                  </a:lnTo>
                  <a:lnTo>
                    <a:pt x="645" y="393"/>
                  </a:lnTo>
                  <a:lnTo>
                    <a:pt x="643" y="393"/>
                  </a:lnTo>
                  <a:lnTo>
                    <a:pt x="645" y="393"/>
                  </a:lnTo>
                  <a:lnTo>
                    <a:pt x="645" y="396"/>
                  </a:lnTo>
                  <a:lnTo>
                    <a:pt x="645" y="396"/>
                  </a:lnTo>
                  <a:lnTo>
                    <a:pt x="645" y="396"/>
                  </a:lnTo>
                  <a:lnTo>
                    <a:pt x="647" y="396"/>
                  </a:lnTo>
                  <a:lnTo>
                    <a:pt x="647" y="393"/>
                  </a:lnTo>
                  <a:lnTo>
                    <a:pt x="647" y="393"/>
                  </a:lnTo>
                  <a:lnTo>
                    <a:pt x="649" y="393"/>
                  </a:lnTo>
                  <a:lnTo>
                    <a:pt x="649" y="393"/>
                  </a:lnTo>
                  <a:lnTo>
                    <a:pt x="649" y="393"/>
                  </a:lnTo>
                  <a:lnTo>
                    <a:pt x="649" y="391"/>
                  </a:lnTo>
                  <a:lnTo>
                    <a:pt x="649" y="391"/>
                  </a:lnTo>
                  <a:lnTo>
                    <a:pt x="649" y="391"/>
                  </a:lnTo>
                  <a:lnTo>
                    <a:pt x="649" y="389"/>
                  </a:lnTo>
                  <a:lnTo>
                    <a:pt x="649" y="389"/>
                  </a:lnTo>
                  <a:lnTo>
                    <a:pt x="651" y="389"/>
                  </a:lnTo>
                  <a:lnTo>
                    <a:pt x="651" y="389"/>
                  </a:lnTo>
                  <a:lnTo>
                    <a:pt x="653" y="389"/>
                  </a:lnTo>
                  <a:lnTo>
                    <a:pt x="653" y="387"/>
                  </a:lnTo>
                  <a:lnTo>
                    <a:pt x="653" y="387"/>
                  </a:lnTo>
                  <a:lnTo>
                    <a:pt x="653" y="387"/>
                  </a:lnTo>
                  <a:lnTo>
                    <a:pt x="653" y="387"/>
                  </a:lnTo>
                  <a:lnTo>
                    <a:pt x="655" y="385"/>
                  </a:lnTo>
                  <a:lnTo>
                    <a:pt x="657" y="385"/>
                  </a:lnTo>
                  <a:lnTo>
                    <a:pt x="662" y="385"/>
                  </a:lnTo>
                  <a:lnTo>
                    <a:pt x="660" y="385"/>
                  </a:lnTo>
                  <a:lnTo>
                    <a:pt x="660" y="385"/>
                  </a:lnTo>
                  <a:lnTo>
                    <a:pt x="657" y="385"/>
                  </a:lnTo>
                  <a:lnTo>
                    <a:pt x="657" y="385"/>
                  </a:lnTo>
                  <a:lnTo>
                    <a:pt x="655" y="387"/>
                  </a:lnTo>
                  <a:lnTo>
                    <a:pt x="657" y="385"/>
                  </a:lnTo>
                  <a:lnTo>
                    <a:pt x="664" y="387"/>
                  </a:lnTo>
                  <a:lnTo>
                    <a:pt x="664" y="387"/>
                  </a:lnTo>
                  <a:lnTo>
                    <a:pt x="664" y="387"/>
                  </a:lnTo>
                  <a:lnTo>
                    <a:pt x="664" y="387"/>
                  </a:lnTo>
                  <a:lnTo>
                    <a:pt x="668" y="389"/>
                  </a:lnTo>
                  <a:lnTo>
                    <a:pt x="668" y="389"/>
                  </a:lnTo>
                  <a:lnTo>
                    <a:pt x="670" y="387"/>
                  </a:lnTo>
                  <a:lnTo>
                    <a:pt x="670" y="385"/>
                  </a:lnTo>
                  <a:lnTo>
                    <a:pt x="672" y="385"/>
                  </a:lnTo>
                  <a:lnTo>
                    <a:pt x="670" y="383"/>
                  </a:lnTo>
                  <a:lnTo>
                    <a:pt x="672" y="383"/>
                  </a:lnTo>
                  <a:lnTo>
                    <a:pt x="672" y="383"/>
                  </a:lnTo>
                  <a:lnTo>
                    <a:pt x="672" y="383"/>
                  </a:lnTo>
                  <a:lnTo>
                    <a:pt x="672" y="381"/>
                  </a:lnTo>
                  <a:lnTo>
                    <a:pt x="666" y="379"/>
                  </a:lnTo>
                  <a:lnTo>
                    <a:pt x="666" y="379"/>
                  </a:lnTo>
                  <a:lnTo>
                    <a:pt x="666" y="379"/>
                  </a:lnTo>
                  <a:lnTo>
                    <a:pt x="664" y="379"/>
                  </a:lnTo>
                  <a:lnTo>
                    <a:pt x="662" y="377"/>
                  </a:lnTo>
                  <a:lnTo>
                    <a:pt x="662" y="377"/>
                  </a:lnTo>
                  <a:lnTo>
                    <a:pt x="662" y="379"/>
                  </a:lnTo>
                  <a:lnTo>
                    <a:pt x="664" y="379"/>
                  </a:lnTo>
                  <a:lnTo>
                    <a:pt x="664" y="379"/>
                  </a:lnTo>
                  <a:lnTo>
                    <a:pt x="664" y="381"/>
                  </a:lnTo>
                  <a:lnTo>
                    <a:pt x="662" y="381"/>
                  </a:lnTo>
                  <a:lnTo>
                    <a:pt x="662" y="381"/>
                  </a:lnTo>
                  <a:lnTo>
                    <a:pt x="660" y="379"/>
                  </a:lnTo>
                  <a:lnTo>
                    <a:pt x="660" y="377"/>
                  </a:lnTo>
                  <a:lnTo>
                    <a:pt x="660" y="377"/>
                  </a:lnTo>
                  <a:lnTo>
                    <a:pt x="657" y="377"/>
                  </a:lnTo>
                  <a:lnTo>
                    <a:pt x="655" y="375"/>
                  </a:lnTo>
                  <a:lnTo>
                    <a:pt x="655" y="375"/>
                  </a:lnTo>
                  <a:lnTo>
                    <a:pt x="655" y="377"/>
                  </a:lnTo>
                  <a:lnTo>
                    <a:pt x="655" y="377"/>
                  </a:lnTo>
                  <a:lnTo>
                    <a:pt x="655" y="377"/>
                  </a:lnTo>
                  <a:lnTo>
                    <a:pt x="653" y="375"/>
                  </a:lnTo>
                  <a:lnTo>
                    <a:pt x="653" y="375"/>
                  </a:lnTo>
                  <a:lnTo>
                    <a:pt x="653" y="375"/>
                  </a:lnTo>
                  <a:lnTo>
                    <a:pt x="653" y="373"/>
                  </a:lnTo>
                  <a:lnTo>
                    <a:pt x="653" y="371"/>
                  </a:lnTo>
                  <a:lnTo>
                    <a:pt x="651" y="371"/>
                  </a:lnTo>
                  <a:lnTo>
                    <a:pt x="649" y="371"/>
                  </a:lnTo>
                  <a:lnTo>
                    <a:pt x="647" y="369"/>
                  </a:lnTo>
                  <a:lnTo>
                    <a:pt x="649" y="369"/>
                  </a:lnTo>
                  <a:lnTo>
                    <a:pt x="649" y="369"/>
                  </a:lnTo>
                  <a:lnTo>
                    <a:pt x="649" y="369"/>
                  </a:lnTo>
                  <a:lnTo>
                    <a:pt x="647" y="369"/>
                  </a:lnTo>
                  <a:lnTo>
                    <a:pt x="647" y="369"/>
                  </a:lnTo>
                  <a:lnTo>
                    <a:pt x="645" y="367"/>
                  </a:lnTo>
                  <a:lnTo>
                    <a:pt x="643" y="365"/>
                  </a:lnTo>
                  <a:lnTo>
                    <a:pt x="643" y="365"/>
                  </a:lnTo>
                  <a:lnTo>
                    <a:pt x="643" y="367"/>
                  </a:lnTo>
                  <a:lnTo>
                    <a:pt x="643" y="365"/>
                  </a:lnTo>
                  <a:lnTo>
                    <a:pt x="643" y="365"/>
                  </a:lnTo>
                  <a:lnTo>
                    <a:pt x="645" y="365"/>
                  </a:lnTo>
                  <a:lnTo>
                    <a:pt x="645" y="363"/>
                  </a:lnTo>
                  <a:lnTo>
                    <a:pt x="645" y="363"/>
                  </a:lnTo>
                  <a:lnTo>
                    <a:pt x="645" y="363"/>
                  </a:lnTo>
                  <a:lnTo>
                    <a:pt x="645" y="363"/>
                  </a:lnTo>
                  <a:lnTo>
                    <a:pt x="645" y="363"/>
                  </a:lnTo>
                  <a:lnTo>
                    <a:pt x="645" y="361"/>
                  </a:lnTo>
                  <a:lnTo>
                    <a:pt x="645" y="361"/>
                  </a:lnTo>
                  <a:lnTo>
                    <a:pt x="645" y="359"/>
                  </a:lnTo>
                  <a:lnTo>
                    <a:pt x="643" y="359"/>
                  </a:lnTo>
                  <a:lnTo>
                    <a:pt x="643" y="359"/>
                  </a:lnTo>
                  <a:lnTo>
                    <a:pt x="643" y="359"/>
                  </a:lnTo>
                  <a:lnTo>
                    <a:pt x="641" y="357"/>
                  </a:lnTo>
                  <a:lnTo>
                    <a:pt x="641" y="355"/>
                  </a:lnTo>
                  <a:lnTo>
                    <a:pt x="641" y="355"/>
                  </a:lnTo>
                  <a:lnTo>
                    <a:pt x="641" y="355"/>
                  </a:lnTo>
                  <a:lnTo>
                    <a:pt x="641" y="355"/>
                  </a:lnTo>
                  <a:lnTo>
                    <a:pt x="641" y="355"/>
                  </a:lnTo>
                  <a:lnTo>
                    <a:pt x="639" y="355"/>
                  </a:lnTo>
                  <a:lnTo>
                    <a:pt x="639" y="355"/>
                  </a:lnTo>
                  <a:lnTo>
                    <a:pt x="639" y="355"/>
                  </a:lnTo>
                  <a:lnTo>
                    <a:pt x="637" y="352"/>
                  </a:lnTo>
                  <a:lnTo>
                    <a:pt x="637" y="352"/>
                  </a:lnTo>
                  <a:lnTo>
                    <a:pt x="637" y="352"/>
                  </a:lnTo>
                  <a:lnTo>
                    <a:pt x="637" y="352"/>
                  </a:lnTo>
                  <a:lnTo>
                    <a:pt x="633" y="355"/>
                  </a:lnTo>
                  <a:lnTo>
                    <a:pt x="633" y="355"/>
                  </a:lnTo>
                  <a:lnTo>
                    <a:pt x="633" y="352"/>
                  </a:lnTo>
                  <a:lnTo>
                    <a:pt x="633" y="352"/>
                  </a:lnTo>
                  <a:lnTo>
                    <a:pt x="631" y="355"/>
                  </a:lnTo>
                  <a:lnTo>
                    <a:pt x="629" y="355"/>
                  </a:lnTo>
                  <a:lnTo>
                    <a:pt x="627" y="357"/>
                  </a:lnTo>
                  <a:lnTo>
                    <a:pt x="627" y="357"/>
                  </a:lnTo>
                  <a:lnTo>
                    <a:pt x="625" y="357"/>
                  </a:lnTo>
                  <a:lnTo>
                    <a:pt x="625" y="357"/>
                  </a:lnTo>
                  <a:lnTo>
                    <a:pt x="625" y="357"/>
                  </a:lnTo>
                  <a:lnTo>
                    <a:pt x="625" y="357"/>
                  </a:lnTo>
                  <a:lnTo>
                    <a:pt x="625" y="357"/>
                  </a:lnTo>
                  <a:lnTo>
                    <a:pt x="621" y="355"/>
                  </a:lnTo>
                  <a:lnTo>
                    <a:pt x="621" y="355"/>
                  </a:lnTo>
                  <a:lnTo>
                    <a:pt x="621" y="355"/>
                  </a:lnTo>
                  <a:lnTo>
                    <a:pt x="621" y="355"/>
                  </a:lnTo>
                  <a:lnTo>
                    <a:pt x="621" y="355"/>
                  </a:lnTo>
                  <a:lnTo>
                    <a:pt x="621" y="355"/>
                  </a:lnTo>
                  <a:lnTo>
                    <a:pt x="621" y="355"/>
                  </a:lnTo>
                  <a:lnTo>
                    <a:pt x="621" y="355"/>
                  </a:lnTo>
                  <a:lnTo>
                    <a:pt x="621" y="355"/>
                  </a:lnTo>
                  <a:lnTo>
                    <a:pt x="617" y="350"/>
                  </a:lnTo>
                  <a:lnTo>
                    <a:pt x="617" y="350"/>
                  </a:lnTo>
                  <a:lnTo>
                    <a:pt x="617" y="350"/>
                  </a:lnTo>
                  <a:lnTo>
                    <a:pt x="617" y="352"/>
                  </a:lnTo>
                  <a:lnTo>
                    <a:pt x="617" y="352"/>
                  </a:lnTo>
                  <a:lnTo>
                    <a:pt x="617" y="352"/>
                  </a:lnTo>
                  <a:lnTo>
                    <a:pt x="612" y="352"/>
                  </a:lnTo>
                  <a:lnTo>
                    <a:pt x="612" y="352"/>
                  </a:lnTo>
                  <a:lnTo>
                    <a:pt x="612" y="350"/>
                  </a:lnTo>
                  <a:lnTo>
                    <a:pt x="612" y="350"/>
                  </a:lnTo>
                  <a:lnTo>
                    <a:pt x="612" y="350"/>
                  </a:lnTo>
                  <a:lnTo>
                    <a:pt x="612" y="350"/>
                  </a:lnTo>
                  <a:lnTo>
                    <a:pt x="612" y="350"/>
                  </a:lnTo>
                  <a:lnTo>
                    <a:pt x="612" y="350"/>
                  </a:lnTo>
                  <a:lnTo>
                    <a:pt x="612" y="348"/>
                  </a:lnTo>
                  <a:lnTo>
                    <a:pt x="614" y="348"/>
                  </a:lnTo>
                  <a:lnTo>
                    <a:pt x="614" y="350"/>
                  </a:lnTo>
                  <a:lnTo>
                    <a:pt x="614" y="350"/>
                  </a:lnTo>
                  <a:lnTo>
                    <a:pt x="614" y="350"/>
                  </a:lnTo>
                  <a:lnTo>
                    <a:pt x="614" y="348"/>
                  </a:lnTo>
                  <a:lnTo>
                    <a:pt x="610" y="346"/>
                  </a:lnTo>
                  <a:lnTo>
                    <a:pt x="610" y="346"/>
                  </a:lnTo>
                  <a:lnTo>
                    <a:pt x="610" y="346"/>
                  </a:lnTo>
                  <a:lnTo>
                    <a:pt x="610" y="344"/>
                  </a:lnTo>
                  <a:lnTo>
                    <a:pt x="610" y="344"/>
                  </a:lnTo>
                  <a:lnTo>
                    <a:pt x="612" y="344"/>
                  </a:lnTo>
                  <a:lnTo>
                    <a:pt x="612" y="342"/>
                  </a:lnTo>
                  <a:lnTo>
                    <a:pt x="612" y="342"/>
                  </a:lnTo>
                  <a:lnTo>
                    <a:pt x="612" y="342"/>
                  </a:lnTo>
                  <a:lnTo>
                    <a:pt x="610" y="340"/>
                  </a:lnTo>
                  <a:lnTo>
                    <a:pt x="610" y="342"/>
                  </a:lnTo>
                  <a:lnTo>
                    <a:pt x="610" y="340"/>
                  </a:lnTo>
                  <a:lnTo>
                    <a:pt x="610" y="340"/>
                  </a:lnTo>
                  <a:lnTo>
                    <a:pt x="610" y="340"/>
                  </a:lnTo>
                  <a:lnTo>
                    <a:pt x="610" y="340"/>
                  </a:lnTo>
                  <a:lnTo>
                    <a:pt x="610" y="342"/>
                  </a:lnTo>
                  <a:lnTo>
                    <a:pt x="610" y="342"/>
                  </a:lnTo>
                  <a:lnTo>
                    <a:pt x="610" y="342"/>
                  </a:lnTo>
                  <a:lnTo>
                    <a:pt x="610" y="342"/>
                  </a:lnTo>
                  <a:lnTo>
                    <a:pt x="610" y="342"/>
                  </a:lnTo>
                  <a:lnTo>
                    <a:pt x="608" y="344"/>
                  </a:lnTo>
                  <a:lnTo>
                    <a:pt x="608" y="344"/>
                  </a:lnTo>
                  <a:lnTo>
                    <a:pt x="608" y="346"/>
                  </a:lnTo>
                  <a:lnTo>
                    <a:pt x="608" y="346"/>
                  </a:lnTo>
                  <a:lnTo>
                    <a:pt x="608" y="346"/>
                  </a:lnTo>
                  <a:lnTo>
                    <a:pt x="606" y="348"/>
                  </a:lnTo>
                  <a:lnTo>
                    <a:pt x="606" y="348"/>
                  </a:lnTo>
                  <a:lnTo>
                    <a:pt x="606" y="348"/>
                  </a:lnTo>
                  <a:lnTo>
                    <a:pt x="606" y="348"/>
                  </a:lnTo>
                  <a:lnTo>
                    <a:pt x="606" y="348"/>
                  </a:lnTo>
                  <a:lnTo>
                    <a:pt x="606" y="348"/>
                  </a:lnTo>
                  <a:lnTo>
                    <a:pt x="606" y="348"/>
                  </a:lnTo>
                  <a:lnTo>
                    <a:pt x="606" y="348"/>
                  </a:lnTo>
                  <a:lnTo>
                    <a:pt x="606" y="350"/>
                  </a:lnTo>
                  <a:lnTo>
                    <a:pt x="606" y="350"/>
                  </a:lnTo>
                  <a:lnTo>
                    <a:pt x="606" y="350"/>
                  </a:lnTo>
                  <a:lnTo>
                    <a:pt x="604" y="350"/>
                  </a:lnTo>
                  <a:lnTo>
                    <a:pt x="604" y="350"/>
                  </a:lnTo>
                  <a:lnTo>
                    <a:pt x="604" y="350"/>
                  </a:lnTo>
                  <a:lnTo>
                    <a:pt x="604" y="352"/>
                  </a:lnTo>
                  <a:lnTo>
                    <a:pt x="604" y="352"/>
                  </a:lnTo>
                  <a:lnTo>
                    <a:pt x="604" y="352"/>
                  </a:lnTo>
                  <a:lnTo>
                    <a:pt x="604" y="355"/>
                  </a:lnTo>
                  <a:lnTo>
                    <a:pt x="604" y="355"/>
                  </a:lnTo>
                  <a:lnTo>
                    <a:pt x="604" y="355"/>
                  </a:lnTo>
                  <a:lnTo>
                    <a:pt x="604" y="355"/>
                  </a:lnTo>
                  <a:lnTo>
                    <a:pt x="604" y="355"/>
                  </a:lnTo>
                  <a:lnTo>
                    <a:pt x="604" y="355"/>
                  </a:lnTo>
                  <a:lnTo>
                    <a:pt x="604" y="357"/>
                  </a:lnTo>
                  <a:lnTo>
                    <a:pt x="604" y="357"/>
                  </a:lnTo>
                  <a:lnTo>
                    <a:pt x="602" y="357"/>
                  </a:lnTo>
                  <a:lnTo>
                    <a:pt x="602" y="359"/>
                  </a:lnTo>
                  <a:close/>
                  <a:moveTo>
                    <a:pt x="623" y="363"/>
                  </a:moveTo>
                  <a:lnTo>
                    <a:pt x="627" y="367"/>
                  </a:lnTo>
                  <a:lnTo>
                    <a:pt x="621" y="363"/>
                  </a:lnTo>
                  <a:lnTo>
                    <a:pt x="621" y="363"/>
                  </a:lnTo>
                  <a:lnTo>
                    <a:pt x="621" y="363"/>
                  </a:lnTo>
                  <a:lnTo>
                    <a:pt x="623" y="363"/>
                  </a:lnTo>
                  <a:close/>
                  <a:moveTo>
                    <a:pt x="623" y="355"/>
                  </a:moveTo>
                  <a:lnTo>
                    <a:pt x="623" y="355"/>
                  </a:lnTo>
                  <a:lnTo>
                    <a:pt x="623" y="355"/>
                  </a:lnTo>
                  <a:lnTo>
                    <a:pt x="623" y="355"/>
                  </a:lnTo>
                  <a:close/>
                  <a:moveTo>
                    <a:pt x="621" y="355"/>
                  </a:moveTo>
                  <a:lnTo>
                    <a:pt x="621" y="355"/>
                  </a:lnTo>
                  <a:lnTo>
                    <a:pt x="623" y="355"/>
                  </a:lnTo>
                  <a:lnTo>
                    <a:pt x="621" y="355"/>
                  </a:lnTo>
                  <a:close/>
                  <a:moveTo>
                    <a:pt x="653" y="375"/>
                  </a:moveTo>
                  <a:lnTo>
                    <a:pt x="653" y="375"/>
                  </a:lnTo>
                  <a:lnTo>
                    <a:pt x="655" y="375"/>
                  </a:lnTo>
                  <a:lnTo>
                    <a:pt x="655" y="375"/>
                  </a:lnTo>
                  <a:lnTo>
                    <a:pt x="655" y="375"/>
                  </a:lnTo>
                  <a:lnTo>
                    <a:pt x="653" y="375"/>
                  </a:lnTo>
                  <a:close/>
                  <a:moveTo>
                    <a:pt x="635" y="885"/>
                  </a:moveTo>
                  <a:lnTo>
                    <a:pt x="635" y="883"/>
                  </a:lnTo>
                  <a:lnTo>
                    <a:pt x="635" y="883"/>
                  </a:lnTo>
                  <a:lnTo>
                    <a:pt x="635" y="883"/>
                  </a:lnTo>
                  <a:lnTo>
                    <a:pt x="635" y="881"/>
                  </a:lnTo>
                  <a:lnTo>
                    <a:pt x="635" y="881"/>
                  </a:lnTo>
                  <a:lnTo>
                    <a:pt x="635" y="881"/>
                  </a:lnTo>
                  <a:lnTo>
                    <a:pt x="633" y="881"/>
                  </a:lnTo>
                  <a:lnTo>
                    <a:pt x="633" y="883"/>
                  </a:lnTo>
                  <a:lnTo>
                    <a:pt x="633" y="883"/>
                  </a:lnTo>
                  <a:lnTo>
                    <a:pt x="633" y="885"/>
                  </a:lnTo>
                  <a:lnTo>
                    <a:pt x="633" y="883"/>
                  </a:lnTo>
                  <a:lnTo>
                    <a:pt x="633" y="883"/>
                  </a:lnTo>
                  <a:lnTo>
                    <a:pt x="633" y="883"/>
                  </a:lnTo>
                  <a:lnTo>
                    <a:pt x="633" y="883"/>
                  </a:lnTo>
                  <a:lnTo>
                    <a:pt x="633" y="883"/>
                  </a:lnTo>
                  <a:lnTo>
                    <a:pt x="631" y="883"/>
                  </a:lnTo>
                  <a:lnTo>
                    <a:pt x="631" y="883"/>
                  </a:lnTo>
                  <a:lnTo>
                    <a:pt x="631" y="883"/>
                  </a:lnTo>
                  <a:lnTo>
                    <a:pt x="631" y="883"/>
                  </a:lnTo>
                  <a:lnTo>
                    <a:pt x="631" y="883"/>
                  </a:lnTo>
                  <a:lnTo>
                    <a:pt x="629" y="883"/>
                  </a:lnTo>
                  <a:lnTo>
                    <a:pt x="629" y="883"/>
                  </a:lnTo>
                  <a:lnTo>
                    <a:pt x="629" y="885"/>
                  </a:lnTo>
                  <a:lnTo>
                    <a:pt x="629" y="885"/>
                  </a:lnTo>
                  <a:lnTo>
                    <a:pt x="629" y="885"/>
                  </a:lnTo>
                  <a:lnTo>
                    <a:pt x="629" y="885"/>
                  </a:lnTo>
                  <a:lnTo>
                    <a:pt x="629" y="883"/>
                  </a:lnTo>
                  <a:lnTo>
                    <a:pt x="629" y="883"/>
                  </a:lnTo>
                  <a:lnTo>
                    <a:pt x="629" y="883"/>
                  </a:lnTo>
                  <a:lnTo>
                    <a:pt x="627" y="885"/>
                  </a:lnTo>
                  <a:lnTo>
                    <a:pt x="627" y="885"/>
                  </a:lnTo>
                  <a:lnTo>
                    <a:pt x="627" y="885"/>
                  </a:lnTo>
                  <a:lnTo>
                    <a:pt x="627" y="883"/>
                  </a:lnTo>
                  <a:lnTo>
                    <a:pt x="627" y="883"/>
                  </a:lnTo>
                  <a:lnTo>
                    <a:pt x="627" y="883"/>
                  </a:lnTo>
                  <a:lnTo>
                    <a:pt x="629" y="881"/>
                  </a:lnTo>
                  <a:lnTo>
                    <a:pt x="629" y="881"/>
                  </a:lnTo>
                  <a:lnTo>
                    <a:pt x="629" y="881"/>
                  </a:lnTo>
                  <a:lnTo>
                    <a:pt x="629" y="881"/>
                  </a:lnTo>
                  <a:lnTo>
                    <a:pt x="629" y="881"/>
                  </a:lnTo>
                  <a:lnTo>
                    <a:pt x="629" y="881"/>
                  </a:lnTo>
                  <a:lnTo>
                    <a:pt x="629" y="879"/>
                  </a:lnTo>
                  <a:lnTo>
                    <a:pt x="629" y="881"/>
                  </a:lnTo>
                  <a:lnTo>
                    <a:pt x="633" y="879"/>
                  </a:lnTo>
                  <a:lnTo>
                    <a:pt x="633" y="879"/>
                  </a:lnTo>
                  <a:lnTo>
                    <a:pt x="633" y="879"/>
                  </a:lnTo>
                  <a:lnTo>
                    <a:pt x="633" y="879"/>
                  </a:lnTo>
                  <a:lnTo>
                    <a:pt x="633" y="879"/>
                  </a:lnTo>
                  <a:lnTo>
                    <a:pt x="633" y="879"/>
                  </a:lnTo>
                  <a:lnTo>
                    <a:pt x="635" y="877"/>
                  </a:lnTo>
                  <a:lnTo>
                    <a:pt x="635" y="877"/>
                  </a:lnTo>
                  <a:lnTo>
                    <a:pt x="635" y="877"/>
                  </a:lnTo>
                  <a:lnTo>
                    <a:pt x="635" y="877"/>
                  </a:lnTo>
                  <a:lnTo>
                    <a:pt x="635" y="877"/>
                  </a:lnTo>
                  <a:lnTo>
                    <a:pt x="635" y="877"/>
                  </a:lnTo>
                  <a:lnTo>
                    <a:pt x="635" y="877"/>
                  </a:lnTo>
                  <a:lnTo>
                    <a:pt x="635" y="877"/>
                  </a:lnTo>
                  <a:lnTo>
                    <a:pt x="637" y="877"/>
                  </a:lnTo>
                  <a:lnTo>
                    <a:pt x="637" y="877"/>
                  </a:lnTo>
                  <a:lnTo>
                    <a:pt x="637" y="877"/>
                  </a:lnTo>
                  <a:lnTo>
                    <a:pt x="639" y="877"/>
                  </a:lnTo>
                  <a:lnTo>
                    <a:pt x="639" y="877"/>
                  </a:lnTo>
                  <a:lnTo>
                    <a:pt x="639" y="875"/>
                  </a:lnTo>
                  <a:lnTo>
                    <a:pt x="639" y="875"/>
                  </a:lnTo>
                  <a:lnTo>
                    <a:pt x="639" y="875"/>
                  </a:lnTo>
                  <a:lnTo>
                    <a:pt x="639" y="875"/>
                  </a:lnTo>
                  <a:lnTo>
                    <a:pt x="639" y="875"/>
                  </a:lnTo>
                  <a:lnTo>
                    <a:pt x="637" y="875"/>
                  </a:lnTo>
                  <a:lnTo>
                    <a:pt x="639" y="875"/>
                  </a:lnTo>
                  <a:lnTo>
                    <a:pt x="639" y="875"/>
                  </a:lnTo>
                  <a:lnTo>
                    <a:pt x="639" y="873"/>
                  </a:lnTo>
                  <a:lnTo>
                    <a:pt x="639" y="873"/>
                  </a:lnTo>
                  <a:lnTo>
                    <a:pt x="637" y="873"/>
                  </a:lnTo>
                  <a:lnTo>
                    <a:pt x="637" y="873"/>
                  </a:lnTo>
                  <a:lnTo>
                    <a:pt x="637" y="873"/>
                  </a:lnTo>
                  <a:lnTo>
                    <a:pt x="635" y="873"/>
                  </a:lnTo>
                  <a:lnTo>
                    <a:pt x="635" y="873"/>
                  </a:lnTo>
                  <a:lnTo>
                    <a:pt x="635" y="871"/>
                  </a:lnTo>
                  <a:lnTo>
                    <a:pt x="635" y="871"/>
                  </a:lnTo>
                  <a:lnTo>
                    <a:pt x="635" y="871"/>
                  </a:lnTo>
                  <a:lnTo>
                    <a:pt x="635" y="871"/>
                  </a:lnTo>
                  <a:lnTo>
                    <a:pt x="635" y="871"/>
                  </a:lnTo>
                  <a:lnTo>
                    <a:pt x="633" y="873"/>
                  </a:lnTo>
                  <a:lnTo>
                    <a:pt x="633" y="873"/>
                  </a:lnTo>
                  <a:lnTo>
                    <a:pt x="633" y="873"/>
                  </a:lnTo>
                  <a:lnTo>
                    <a:pt x="633" y="873"/>
                  </a:lnTo>
                  <a:lnTo>
                    <a:pt x="633" y="873"/>
                  </a:lnTo>
                  <a:lnTo>
                    <a:pt x="633" y="873"/>
                  </a:lnTo>
                  <a:lnTo>
                    <a:pt x="631" y="875"/>
                  </a:lnTo>
                  <a:lnTo>
                    <a:pt x="631" y="875"/>
                  </a:lnTo>
                  <a:lnTo>
                    <a:pt x="631" y="875"/>
                  </a:lnTo>
                  <a:lnTo>
                    <a:pt x="631" y="875"/>
                  </a:lnTo>
                  <a:lnTo>
                    <a:pt x="627" y="877"/>
                  </a:lnTo>
                  <a:lnTo>
                    <a:pt x="627" y="877"/>
                  </a:lnTo>
                  <a:lnTo>
                    <a:pt x="627" y="877"/>
                  </a:lnTo>
                  <a:lnTo>
                    <a:pt x="629" y="875"/>
                  </a:lnTo>
                  <a:lnTo>
                    <a:pt x="627" y="875"/>
                  </a:lnTo>
                  <a:lnTo>
                    <a:pt x="627" y="875"/>
                  </a:lnTo>
                  <a:lnTo>
                    <a:pt x="627" y="875"/>
                  </a:lnTo>
                  <a:lnTo>
                    <a:pt x="627" y="875"/>
                  </a:lnTo>
                  <a:lnTo>
                    <a:pt x="627" y="875"/>
                  </a:lnTo>
                  <a:lnTo>
                    <a:pt x="627" y="873"/>
                  </a:lnTo>
                  <a:lnTo>
                    <a:pt x="627" y="873"/>
                  </a:lnTo>
                  <a:lnTo>
                    <a:pt x="627" y="873"/>
                  </a:lnTo>
                  <a:lnTo>
                    <a:pt x="627" y="873"/>
                  </a:lnTo>
                  <a:lnTo>
                    <a:pt x="627" y="873"/>
                  </a:lnTo>
                  <a:lnTo>
                    <a:pt x="627" y="873"/>
                  </a:lnTo>
                  <a:lnTo>
                    <a:pt x="627" y="873"/>
                  </a:lnTo>
                  <a:lnTo>
                    <a:pt x="627" y="871"/>
                  </a:lnTo>
                  <a:lnTo>
                    <a:pt x="627" y="871"/>
                  </a:lnTo>
                  <a:lnTo>
                    <a:pt x="627" y="871"/>
                  </a:lnTo>
                  <a:lnTo>
                    <a:pt x="629" y="871"/>
                  </a:lnTo>
                  <a:lnTo>
                    <a:pt x="629" y="869"/>
                  </a:lnTo>
                  <a:lnTo>
                    <a:pt x="627" y="869"/>
                  </a:lnTo>
                  <a:lnTo>
                    <a:pt x="627" y="869"/>
                  </a:lnTo>
                  <a:lnTo>
                    <a:pt x="625" y="869"/>
                  </a:lnTo>
                  <a:lnTo>
                    <a:pt x="625" y="869"/>
                  </a:lnTo>
                  <a:lnTo>
                    <a:pt x="625" y="869"/>
                  </a:lnTo>
                  <a:lnTo>
                    <a:pt x="625" y="869"/>
                  </a:lnTo>
                  <a:lnTo>
                    <a:pt x="625" y="869"/>
                  </a:lnTo>
                  <a:lnTo>
                    <a:pt x="625" y="869"/>
                  </a:lnTo>
                  <a:lnTo>
                    <a:pt x="625" y="869"/>
                  </a:lnTo>
                  <a:lnTo>
                    <a:pt x="625" y="869"/>
                  </a:lnTo>
                  <a:lnTo>
                    <a:pt x="625" y="867"/>
                  </a:lnTo>
                  <a:lnTo>
                    <a:pt x="623" y="869"/>
                  </a:lnTo>
                  <a:lnTo>
                    <a:pt x="621" y="869"/>
                  </a:lnTo>
                  <a:lnTo>
                    <a:pt x="621" y="869"/>
                  </a:lnTo>
                  <a:lnTo>
                    <a:pt x="621" y="869"/>
                  </a:lnTo>
                  <a:lnTo>
                    <a:pt x="619" y="869"/>
                  </a:lnTo>
                  <a:lnTo>
                    <a:pt x="619" y="869"/>
                  </a:lnTo>
                  <a:lnTo>
                    <a:pt x="619" y="869"/>
                  </a:lnTo>
                  <a:lnTo>
                    <a:pt x="617" y="869"/>
                  </a:lnTo>
                  <a:lnTo>
                    <a:pt x="617" y="869"/>
                  </a:lnTo>
                  <a:lnTo>
                    <a:pt x="614" y="869"/>
                  </a:lnTo>
                  <a:lnTo>
                    <a:pt x="614" y="869"/>
                  </a:lnTo>
                  <a:lnTo>
                    <a:pt x="614" y="869"/>
                  </a:lnTo>
                  <a:lnTo>
                    <a:pt x="612" y="871"/>
                  </a:lnTo>
                  <a:lnTo>
                    <a:pt x="612" y="871"/>
                  </a:lnTo>
                  <a:lnTo>
                    <a:pt x="612" y="873"/>
                  </a:lnTo>
                  <a:lnTo>
                    <a:pt x="610" y="873"/>
                  </a:lnTo>
                  <a:lnTo>
                    <a:pt x="610" y="873"/>
                  </a:lnTo>
                  <a:lnTo>
                    <a:pt x="610" y="873"/>
                  </a:lnTo>
                  <a:lnTo>
                    <a:pt x="610" y="873"/>
                  </a:lnTo>
                  <a:lnTo>
                    <a:pt x="610" y="873"/>
                  </a:lnTo>
                  <a:lnTo>
                    <a:pt x="610" y="873"/>
                  </a:lnTo>
                  <a:lnTo>
                    <a:pt x="610" y="875"/>
                  </a:lnTo>
                  <a:lnTo>
                    <a:pt x="610" y="875"/>
                  </a:lnTo>
                  <a:lnTo>
                    <a:pt x="610" y="875"/>
                  </a:lnTo>
                  <a:lnTo>
                    <a:pt x="610" y="875"/>
                  </a:lnTo>
                  <a:lnTo>
                    <a:pt x="610" y="875"/>
                  </a:lnTo>
                  <a:lnTo>
                    <a:pt x="612" y="875"/>
                  </a:lnTo>
                  <a:lnTo>
                    <a:pt x="612" y="875"/>
                  </a:lnTo>
                  <a:lnTo>
                    <a:pt x="612" y="875"/>
                  </a:lnTo>
                  <a:lnTo>
                    <a:pt x="612" y="875"/>
                  </a:lnTo>
                  <a:lnTo>
                    <a:pt x="612" y="875"/>
                  </a:lnTo>
                  <a:lnTo>
                    <a:pt x="610" y="877"/>
                  </a:lnTo>
                  <a:lnTo>
                    <a:pt x="612" y="879"/>
                  </a:lnTo>
                  <a:lnTo>
                    <a:pt x="614" y="879"/>
                  </a:lnTo>
                  <a:lnTo>
                    <a:pt x="614" y="879"/>
                  </a:lnTo>
                  <a:lnTo>
                    <a:pt x="614" y="879"/>
                  </a:lnTo>
                  <a:lnTo>
                    <a:pt x="617" y="879"/>
                  </a:lnTo>
                  <a:lnTo>
                    <a:pt x="617" y="879"/>
                  </a:lnTo>
                  <a:lnTo>
                    <a:pt x="617" y="879"/>
                  </a:lnTo>
                  <a:lnTo>
                    <a:pt x="619" y="881"/>
                  </a:lnTo>
                  <a:lnTo>
                    <a:pt x="623" y="883"/>
                  </a:lnTo>
                  <a:lnTo>
                    <a:pt x="623" y="883"/>
                  </a:lnTo>
                  <a:lnTo>
                    <a:pt x="623" y="883"/>
                  </a:lnTo>
                  <a:lnTo>
                    <a:pt x="621" y="883"/>
                  </a:lnTo>
                  <a:lnTo>
                    <a:pt x="621" y="883"/>
                  </a:lnTo>
                  <a:lnTo>
                    <a:pt x="621" y="883"/>
                  </a:lnTo>
                  <a:lnTo>
                    <a:pt x="621" y="883"/>
                  </a:lnTo>
                  <a:lnTo>
                    <a:pt x="621" y="883"/>
                  </a:lnTo>
                  <a:lnTo>
                    <a:pt x="621" y="883"/>
                  </a:lnTo>
                  <a:lnTo>
                    <a:pt x="621" y="883"/>
                  </a:lnTo>
                  <a:lnTo>
                    <a:pt x="621" y="883"/>
                  </a:lnTo>
                  <a:lnTo>
                    <a:pt x="619" y="883"/>
                  </a:lnTo>
                  <a:lnTo>
                    <a:pt x="619" y="883"/>
                  </a:lnTo>
                  <a:lnTo>
                    <a:pt x="619" y="887"/>
                  </a:lnTo>
                  <a:lnTo>
                    <a:pt x="619" y="885"/>
                  </a:lnTo>
                  <a:lnTo>
                    <a:pt x="619" y="885"/>
                  </a:lnTo>
                  <a:lnTo>
                    <a:pt x="617" y="885"/>
                  </a:lnTo>
                  <a:lnTo>
                    <a:pt x="617" y="885"/>
                  </a:lnTo>
                  <a:lnTo>
                    <a:pt x="617" y="887"/>
                  </a:lnTo>
                  <a:lnTo>
                    <a:pt x="617" y="885"/>
                  </a:lnTo>
                  <a:lnTo>
                    <a:pt x="617" y="885"/>
                  </a:lnTo>
                  <a:lnTo>
                    <a:pt x="617" y="883"/>
                  </a:lnTo>
                  <a:lnTo>
                    <a:pt x="617" y="883"/>
                  </a:lnTo>
                  <a:lnTo>
                    <a:pt x="617" y="881"/>
                  </a:lnTo>
                  <a:lnTo>
                    <a:pt x="614" y="881"/>
                  </a:lnTo>
                  <a:lnTo>
                    <a:pt x="612" y="881"/>
                  </a:lnTo>
                  <a:lnTo>
                    <a:pt x="612" y="881"/>
                  </a:lnTo>
                  <a:lnTo>
                    <a:pt x="610" y="883"/>
                  </a:lnTo>
                  <a:lnTo>
                    <a:pt x="610" y="883"/>
                  </a:lnTo>
                  <a:lnTo>
                    <a:pt x="612" y="883"/>
                  </a:lnTo>
                  <a:lnTo>
                    <a:pt x="612" y="885"/>
                  </a:lnTo>
                  <a:lnTo>
                    <a:pt x="612" y="885"/>
                  </a:lnTo>
                  <a:lnTo>
                    <a:pt x="612" y="885"/>
                  </a:lnTo>
                  <a:lnTo>
                    <a:pt x="610" y="885"/>
                  </a:lnTo>
                  <a:lnTo>
                    <a:pt x="610" y="885"/>
                  </a:lnTo>
                  <a:lnTo>
                    <a:pt x="610" y="887"/>
                  </a:lnTo>
                  <a:lnTo>
                    <a:pt x="610" y="887"/>
                  </a:lnTo>
                  <a:lnTo>
                    <a:pt x="610" y="887"/>
                  </a:lnTo>
                  <a:lnTo>
                    <a:pt x="610" y="887"/>
                  </a:lnTo>
                  <a:lnTo>
                    <a:pt x="610" y="887"/>
                  </a:lnTo>
                  <a:lnTo>
                    <a:pt x="610" y="887"/>
                  </a:lnTo>
                  <a:lnTo>
                    <a:pt x="610" y="885"/>
                  </a:lnTo>
                  <a:lnTo>
                    <a:pt x="610" y="885"/>
                  </a:lnTo>
                  <a:lnTo>
                    <a:pt x="610" y="885"/>
                  </a:lnTo>
                  <a:lnTo>
                    <a:pt x="608" y="885"/>
                  </a:lnTo>
                  <a:lnTo>
                    <a:pt x="608" y="885"/>
                  </a:lnTo>
                  <a:lnTo>
                    <a:pt x="608" y="885"/>
                  </a:lnTo>
                  <a:lnTo>
                    <a:pt x="608" y="887"/>
                  </a:lnTo>
                  <a:lnTo>
                    <a:pt x="608" y="887"/>
                  </a:lnTo>
                  <a:lnTo>
                    <a:pt x="608" y="887"/>
                  </a:lnTo>
                  <a:lnTo>
                    <a:pt x="608" y="887"/>
                  </a:lnTo>
                  <a:lnTo>
                    <a:pt x="608" y="887"/>
                  </a:lnTo>
                  <a:lnTo>
                    <a:pt x="608" y="889"/>
                  </a:lnTo>
                  <a:lnTo>
                    <a:pt x="608" y="889"/>
                  </a:lnTo>
                  <a:lnTo>
                    <a:pt x="608" y="889"/>
                  </a:lnTo>
                  <a:lnTo>
                    <a:pt x="610" y="889"/>
                  </a:lnTo>
                  <a:lnTo>
                    <a:pt x="612" y="889"/>
                  </a:lnTo>
                  <a:lnTo>
                    <a:pt x="612" y="889"/>
                  </a:lnTo>
                  <a:lnTo>
                    <a:pt x="612" y="891"/>
                  </a:lnTo>
                  <a:lnTo>
                    <a:pt x="612" y="891"/>
                  </a:lnTo>
                  <a:lnTo>
                    <a:pt x="610" y="891"/>
                  </a:lnTo>
                  <a:lnTo>
                    <a:pt x="608" y="891"/>
                  </a:lnTo>
                  <a:lnTo>
                    <a:pt x="606" y="889"/>
                  </a:lnTo>
                  <a:lnTo>
                    <a:pt x="606" y="889"/>
                  </a:lnTo>
                  <a:lnTo>
                    <a:pt x="606" y="889"/>
                  </a:lnTo>
                  <a:lnTo>
                    <a:pt x="606" y="891"/>
                  </a:lnTo>
                  <a:lnTo>
                    <a:pt x="606" y="891"/>
                  </a:lnTo>
                  <a:lnTo>
                    <a:pt x="606" y="891"/>
                  </a:lnTo>
                  <a:lnTo>
                    <a:pt x="606" y="891"/>
                  </a:lnTo>
                  <a:lnTo>
                    <a:pt x="606" y="891"/>
                  </a:lnTo>
                  <a:lnTo>
                    <a:pt x="606" y="891"/>
                  </a:lnTo>
                  <a:lnTo>
                    <a:pt x="606" y="891"/>
                  </a:lnTo>
                  <a:lnTo>
                    <a:pt x="606" y="891"/>
                  </a:lnTo>
                  <a:lnTo>
                    <a:pt x="606" y="891"/>
                  </a:lnTo>
                  <a:lnTo>
                    <a:pt x="606" y="894"/>
                  </a:lnTo>
                  <a:lnTo>
                    <a:pt x="604" y="894"/>
                  </a:lnTo>
                  <a:lnTo>
                    <a:pt x="604" y="894"/>
                  </a:lnTo>
                  <a:lnTo>
                    <a:pt x="602" y="891"/>
                  </a:lnTo>
                  <a:lnTo>
                    <a:pt x="602" y="891"/>
                  </a:lnTo>
                  <a:lnTo>
                    <a:pt x="602" y="894"/>
                  </a:lnTo>
                  <a:lnTo>
                    <a:pt x="602" y="894"/>
                  </a:lnTo>
                  <a:lnTo>
                    <a:pt x="602" y="894"/>
                  </a:lnTo>
                  <a:lnTo>
                    <a:pt x="600" y="894"/>
                  </a:lnTo>
                  <a:lnTo>
                    <a:pt x="600" y="894"/>
                  </a:lnTo>
                  <a:lnTo>
                    <a:pt x="600" y="894"/>
                  </a:lnTo>
                  <a:lnTo>
                    <a:pt x="600" y="894"/>
                  </a:lnTo>
                  <a:lnTo>
                    <a:pt x="598" y="894"/>
                  </a:lnTo>
                  <a:lnTo>
                    <a:pt x="598" y="894"/>
                  </a:lnTo>
                  <a:lnTo>
                    <a:pt x="598" y="894"/>
                  </a:lnTo>
                  <a:lnTo>
                    <a:pt x="598" y="894"/>
                  </a:lnTo>
                  <a:lnTo>
                    <a:pt x="598" y="894"/>
                  </a:lnTo>
                  <a:lnTo>
                    <a:pt x="598" y="894"/>
                  </a:lnTo>
                  <a:lnTo>
                    <a:pt x="596" y="894"/>
                  </a:lnTo>
                  <a:lnTo>
                    <a:pt x="596" y="894"/>
                  </a:lnTo>
                  <a:lnTo>
                    <a:pt x="596" y="894"/>
                  </a:lnTo>
                  <a:lnTo>
                    <a:pt x="596" y="894"/>
                  </a:lnTo>
                  <a:lnTo>
                    <a:pt x="596" y="894"/>
                  </a:lnTo>
                  <a:lnTo>
                    <a:pt x="594" y="894"/>
                  </a:lnTo>
                  <a:lnTo>
                    <a:pt x="594" y="894"/>
                  </a:lnTo>
                  <a:lnTo>
                    <a:pt x="596" y="896"/>
                  </a:lnTo>
                  <a:lnTo>
                    <a:pt x="596" y="896"/>
                  </a:lnTo>
                  <a:lnTo>
                    <a:pt x="594" y="896"/>
                  </a:lnTo>
                  <a:lnTo>
                    <a:pt x="594" y="894"/>
                  </a:lnTo>
                  <a:lnTo>
                    <a:pt x="592" y="894"/>
                  </a:lnTo>
                  <a:lnTo>
                    <a:pt x="592" y="896"/>
                  </a:lnTo>
                  <a:lnTo>
                    <a:pt x="592" y="896"/>
                  </a:lnTo>
                  <a:lnTo>
                    <a:pt x="590" y="894"/>
                  </a:lnTo>
                  <a:lnTo>
                    <a:pt x="590" y="896"/>
                  </a:lnTo>
                  <a:lnTo>
                    <a:pt x="590" y="894"/>
                  </a:lnTo>
                  <a:lnTo>
                    <a:pt x="590" y="894"/>
                  </a:lnTo>
                  <a:lnTo>
                    <a:pt x="588" y="894"/>
                  </a:lnTo>
                  <a:lnTo>
                    <a:pt x="588" y="894"/>
                  </a:lnTo>
                  <a:lnTo>
                    <a:pt x="584" y="898"/>
                  </a:lnTo>
                  <a:lnTo>
                    <a:pt x="584" y="898"/>
                  </a:lnTo>
                  <a:lnTo>
                    <a:pt x="584" y="898"/>
                  </a:lnTo>
                  <a:lnTo>
                    <a:pt x="584" y="898"/>
                  </a:lnTo>
                  <a:lnTo>
                    <a:pt x="584" y="898"/>
                  </a:lnTo>
                  <a:lnTo>
                    <a:pt x="584" y="898"/>
                  </a:lnTo>
                  <a:lnTo>
                    <a:pt x="584" y="898"/>
                  </a:lnTo>
                  <a:lnTo>
                    <a:pt x="586" y="898"/>
                  </a:lnTo>
                  <a:lnTo>
                    <a:pt x="586" y="898"/>
                  </a:lnTo>
                  <a:lnTo>
                    <a:pt x="586" y="900"/>
                  </a:lnTo>
                  <a:lnTo>
                    <a:pt x="588" y="900"/>
                  </a:lnTo>
                  <a:lnTo>
                    <a:pt x="588" y="900"/>
                  </a:lnTo>
                  <a:lnTo>
                    <a:pt x="588" y="902"/>
                  </a:lnTo>
                  <a:lnTo>
                    <a:pt x="590" y="900"/>
                  </a:lnTo>
                  <a:lnTo>
                    <a:pt x="590" y="900"/>
                  </a:lnTo>
                  <a:lnTo>
                    <a:pt x="590" y="900"/>
                  </a:lnTo>
                  <a:lnTo>
                    <a:pt x="590" y="900"/>
                  </a:lnTo>
                  <a:lnTo>
                    <a:pt x="590" y="900"/>
                  </a:lnTo>
                  <a:lnTo>
                    <a:pt x="592" y="900"/>
                  </a:lnTo>
                  <a:lnTo>
                    <a:pt x="592" y="900"/>
                  </a:lnTo>
                  <a:lnTo>
                    <a:pt x="592" y="900"/>
                  </a:lnTo>
                  <a:lnTo>
                    <a:pt x="594" y="900"/>
                  </a:lnTo>
                  <a:lnTo>
                    <a:pt x="594" y="902"/>
                  </a:lnTo>
                  <a:lnTo>
                    <a:pt x="594" y="902"/>
                  </a:lnTo>
                  <a:lnTo>
                    <a:pt x="594" y="902"/>
                  </a:lnTo>
                  <a:lnTo>
                    <a:pt x="594" y="900"/>
                  </a:lnTo>
                  <a:lnTo>
                    <a:pt x="594" y="900"/>
                  </a:lnTo>
                  <a:lnTo>
                    <a:pt x="596" y="900"/>
                  </a:lnTo>
                  <a:lnTo>
                    <a:pt x="596" y="900"/>
                  </a:lnTo>
                  <a:lnTo>
                    <a:pt x="596" y="900"/>
                  </a:lnTo>
                  <a:lnTo>
                    <a:pt x="596" y="898"/>
                  </a:lnTo>
                  <a:lnTo>
                    <a:pt x="596" y="898"/>
                  </a:lnTo>
                  <a:lnTo>
                    <a:pt x="598" y="898"/>
                  </a:lnTo>
                  <a:lnTo>
                    <a:pt x="598" y="898"/>
                  </a:lnTo>
                  <a:lnTo>
                    <a:pt x="600" y="900"/>
                  </a:lnTo>
                  <a:lnTo>
                    <a:pt x="600" y="898"/>
                  </a:lnTo>
                  <a:lnTo>
                    <a:pt x="600" y="898"/>
                  </a:lnTo>
                  <a:lnTo>
                    <a:pt x="602" y="898"/>
                  </a:lnTo>
                  <a:lnTo>
                    <a:pt x="602" y="898"/>
                  </a:lnTo>
                  <a:lnTo>
                    <a:pt x="602" y="898"/>
                  </a:lnTo>
                  <a:lnTo>
                    <a:pt x="604" y="898"/>
                  </a:lnTo>
                  <a:lnTo>
                    <a:pt x="606" y="896"/>
                  </a:lnTo>
                  <a:lnTo>
                    <a:pt x="606" y="896"/>
                  </a:lnTo>
                  <a:lnTo>
                    <a:pt x="608" y="896"/>
                  </a:lnTo>
                  <a:lnTo>
                    <a:pt x="608" y="896"/>
                  </a:lnTo>
                  <a:lnTo>
                    <a:pt x="610" y="896"/>
                  </a:lnTo>
                  <a:lnTo>
                    <a:pt x="612" y="896"/>
                  </a:lnTo>
                  <a:lnTo>
                    <a:pt x="610" y="896"/>
                  </a:lnTo>
                  <a:lnTo>
                    <a:pt x="610" y="896"/>
                  </a:lnTo>
                  <a:lnTo>
                    <a:pt x="612" y="896"/>
                  </a:lnTo>
                  <a:lnTo>
                    <a:pt x="612" y="896"/>
                  </a:lnTo>
                  <a:lnTo>
                    <a:pt x="612" y="896"/>
                  </a:lnTo>
                  <a:lnTo>
                    <a:pt x="612" y="894"/>
                  </a:lnTo>
                  <a:lnTo>
                    <a:pt x="612" y="894"/>
                  </a:lnTo>
                  <a:lnTo>
                    <a:pt x="612" y="896"/>
                  </a:lnTo>
                  <a:lnTo>
                    <a:pt x="612" y="896"/>
                  </a:lnTo>
                  <a:lnTo>
                    <a:pt x="612" y="896"/>
                  </a:lnTo>
                  <a:lnTo>
                    <a:pt x="614" y="896"/>
                  </a:lnTo>
                  <a:lnTo>
                    <a:pt x="614" y="894"/>
                  </a:lnTo>
                  <a:lnTo>
                    <a:pt x="614" y="894"/>
                  </a:lnTo>
                  <a:lnTo>
                    <a:pt x="614" y="894"/>
                  </a:lnTo>
                  <a:lnTo>
                    <a:pt x="617" y="896"/>
                  </a:lnTo>
                  <a:lnTo>
                    <a:pt x="617" y="896"/>
                  </a:lnTo>
                  <a:lnTo>
                    <a:pt x="617" y="896"/>
                  </a:lnTo>
                  <a:lnTo>
                    <a:pt x="617" y="896"/>
                  </a:lnTo>
                  <a:lnTo>
                    <a:pt x="617" y="896"/>
                  </a:lnTo>
                  <a:lnTo>
                    <a:pt x="617" y="896"/>
                  </a:lnTo>
                  <a:lnTo>
                    <a:pt x="617" y="896"/>
                  </a:lnTo>
                  <a:lnTo>
                    <a:pt x="617" y="896"/>
                  </a:lnTo>
                  <a:lnTo>
                    <a:pt x="619" y="896"/>
                  </a:lnTo>
                  <a:lnTo>
                    <a:pt x="619" y="896"/>
                  </a:lnTo>
                  <a:lnTo>
                    <a:pt x="619" y="896"/>
                  </a:lnTo>
                  <a:lnTo>
                    <a:pt x="619" y="896"/>
                  </a:lnTo>
                  <a:lnTo>
                    <a:pt x="619" y="894"/>
                  </a:lnTo>
                  <a:lnTo>
                    <a:pt x="619" y="891"/>
                  </a:lnTo>
                  <a:lnTo>
                    <a:pt x="619" y="891"/>
                  </a:lnTo>
                  <a:lnTo>
                    <a:pt x="619" y="889"/>
                  </a:lnTo>
                  <a:lnTo>
                    <a:pt x="619" y="891"/>
                  </a:lnTo>
                  <a:lnTo>
                    <a:pt x="619" y="891"/>
                  </a:lnTo>
                  <a:lnTo>
                    <a:pt x="619" y="894"/>
                  </a:lnTo>
                  <a:lnTo>
                    <a:pt x="621" y="894"/>
                  </a:lnTo>
                  <a:lnTo>
                    <a:pt x="621" y="894"/>
                  </a:lnTo>
                  <a:lnTo>
                    <a:pt x="621" y="894"/>
                  </a:lnTo>
                  <a:lnTo>
                    <a:pt x="621" y="894"/>
                  </a:lnTo>
                  <a:lnTo>
                    <a:pt x="621" y="896"/>
                  </a:lnTo>
                  <a:lnTo>
                    <a:pt x="623" y="896"/>
                  </a:lnTo>
                  <a:lnTo>
                    <a:pt x="623" y="894"/>
                  </a:lnTo>
                  <a:lnTo>
                    <a:pt x="623" y="894"/>
                  </a:lnTo>
                  <a:lnTo>
                    <a:pt x="621" y="894"/>
                  </a:lnTo>
                  <a:lnTo>
                    <a:pt x="621" y="894"/>
                  </a:lnTo>
                  <a:lnTo>
                    <a:pt x="621" y="891"/>
                  </a:lnTo>
                  <a:lnTo>
                    <a:pt x="621" y="891"/>
                  </a:lnTo>
                  <a:lnTo>
                    <a:pt x="623" y="894"/>
                  </a:lnTo>
                  <a:lnTo>
                    <a:pt x="623" y="894"/>
                  </a:lnTo>
                  <a:lnTo>
                    <a:pt x="623" y="891"/>
                  </a:lnTo>
                  <a:lnTo>
                    <a:pt x="623" y="889"/>
                  </a:lnTo>
                  <a:lnTo>
                    <a:pt x="623" y="889"/>
                  </a:lnTo>
                  <a:lnTo>
                    <a:pt x="625" y="891"/>
                  </a:lnTo>
                  <a:lnTo>
                    <a:pt x="625" y="894"/>
                  </a:lnTo>
                  <a:lnTo>
                    <a:pt x="625" y="891"/>
                  </a:lnTo>
                  <a:lnTo>
                    <a:pt x="625" y="889"/>
                  </a:lnTo>
                  <a:lnTo>
                    <a:pt x="627" y="889"/>
                  </a:lnTo>
                  <a:lnTo>
                    <a:pt x="627" y="891"/>
                  </a:lnTo>
                  <a:lnTo>
                    <a:pt x="627" y="889"/>
                  </a:lnTo>
                  <a:lnTo>
                    <a:pt x="627" y="889"/>
                  </a:lnTo>
                  <a:lnTo>
                    <a:pt x="627" y="889"/>
                  </a:lnTo>
                  <a:lnTo>
                    <a:pt x="627" y="889"/>
                  </a:lnTo>
                  <a:lnTo>
                    <a:pt x="627" y="889"/>
                  </a:lnTo>
                  <a:lnTo>
                    <a:pt x="629" y="887"/>
                  </a:lnTo>
                  <a:lnTo>
                    <a:pt x="629" y="887"/>
                  </a:lnTo>
                  <a:lnTo>
                    <a:pt x="629" y="887"/>
                  </a:lnTo>
                  <a:lnTo>
                    <a:pt x="631" y="887"/>
                  </a:lnTo>
                  <a:lnTo>
                    <a:pt x="631" y="887"/>
                  </a:lnTo>
                  <a:lnTo>
                    <a:pt x="631" y="887"/>
                  </a:lnTo>
                  <a:lnTo>
                    <a:pt x="631" y="887"/>
                  </a:lnTo>
                  <a:lnTo>
                    <a:pt x="631" y="887"/>
                  </a:lnTo>
                  <a:lnTo>
                    <a:pt x="633" y="887"/>
                  </a:lnTo>
                  <a:lnTo>
                    <a:pt x="635" y="887"/>
                  </a:lnTo>
                  <a:lnTo>
                    <a:pt x="635" y="887"/>
                  </a:lnTo>
                  <a:lnTo>
                    <a:pt x="635" y="885"/>
                  </a:lnTo>
                  <a:lnTo>
                    <a:pt x="635" y="885"/>
                  </a:lnTo>
                  <a:lnTo>
                    <a:pt x="635" y="885"/>
                  </a:lnTo>
                  <a:lnTo>
                    <a:pt x="635" y="885"/>
                  </a:lnTo>
                  <a:lnTo>
                    <a:pt x="635" y="885"/>
                  </a:lnTo>
                  <a:close/>
                  <a:moveTo>
                    <a:pt x="643" y="389"/>
                  </a:moveTo>
                  <a:lnTo>
                    <a:pt x="643" y="389"/>
                  </a:lnTo>
                  <a:lnTo>
                    <a:pt x="645" y="391"/>
                  </a:lnTo>
                  <a:lnTo>
                    <a:pt x="643" y="389"/>
                  </a:lnTo>
                  <a:lnTo>
                    <a:pt x="643" y="389"/>
                  </a:lnTo>
                  <a:close/>
                  <a:moveTo>
                    <a:pt x="641" y="879"/>
                  </a:moveTo>
                  <a:lnTo>
                    <a:pt x="641" y="879"/>
                  </a:lnTo>
                  <a:lnTo>
                    <a:pt x="641" y="879"/>
                  </a:lnTo>
                  <a:lnTo>
                    <a:pt x="641" y="879"/>
                  </a:lnTo>
                  <a:lnTo>
                    <a:pt x="641" y="879"/>
                  </a:lnTo>
                  <a:lnTo>
                    <a:pt x="639" y="879"/>
                  </a:lnTo>
                  <a:lnTo>
                    <a:pt x="639" y="879"/>
                  </a:lnTo>
                  <a:lnTo>
                    <a:pt x="639" y="879"/>
                  </a:lnTo>
                  <a:lnTo>
                    <a:pt x="639" y="881"/>
                  </a:lnTo>
                  <a:lnTo>
                    <a:pt x="637" y="883"/>
                  </a:lnTo>
                  <a:lnTo>
                    <a:pt x="637" y="883"/>
                  </a:lnTo>
                  <a:lnTo>
                    <a:pt x="637" y="881"/>
                  </a:lnTo>
                  <a:lnTo>
                    <a:pt x="637" y="881"/>
                  </a:lnTo>
                  <a:lnTo>
                    <a:pt x="637" y="881"/>
                  </a:lnTo>
                  <a:lnTo>
                    <a:pt x="637" y="881"/>
                  </a:lnTo>
                  <a:lnTo>
                    <a:pt x="637" y="881"/>
                  </a:lnTo>
                  <a:lnTo>
                    <a:pt x="637" y="881"/>
                  </a:lnTo>
                  <a:lnTo>
                    <a:pt x="637" y="881"/>
                  </a:lnTo>
                  <a:lnTo>
                    <a:pt x="635" y="881"/>
                  </a:lnTo>
                  <a:lnTo>
                    <a:pt x="635" y="881"/>
                  </a:lnTo>
                  <a:lnTo>
                    <a:pt x="635" y="883"/>
                  </a:lnTo>
                  <a:lnTo>
                    <a:pt x="635" y="883"/>
                  </a:lnTo>
                  <a:lnTo>
                    <a:pt x="635" y="883"/>
                  </a:lnTo>
                  <a:lnTo>
                    <a:pt x="637" y="885"/>
                  </a:lnTo>
                  <a:lnTo>
                    <a:pt x="637" y="885"/>
                  </a:lnTo>
                  <a:lnTo>
                    <a:pt x="637" y="885"/>
                  </a:lnTo>
                  <a:lnTo>
                    <a:pt x="637" y="885"/>
                  </a:lnTo>
                  <a:lnTo>
                    <a:pt x="639" y="885"/>
                  </a:lnTo>
                  <a:lnTo>
                    <a:pt x="639" y="885"/>
                  </a:lnTo>
                  <a:lnTo>
                    <a:pt x="639" y="885"/>
                  </a:lnTo>
                  <a:lnTo>
                    <a:pt x="639" y="883"/>
                  </a:lnTo>
                  <a:lnTo>
                    <a:pt x="639" y="883"/>
                  </a:lnTo>
                  <a:lnTo>
                    <a:pt x="639" y="883"/>
                  </a:lnTo>
                  <a:lnTo>
                    <a:pt x="641" y="883"/>
                  </a:lnTo>
                  <a:lnTo>
                    <a:pt x="641" y="883"/>
                  </a:lnTo>
                  <a:lnTo>
                    <a:pt x="641" y="883"/>
                  </a:lnTo>
                  <a:lnTo>
                    <a:pt x="641" y="883"/>
                  </a:lnTo>
                  <a:lnTo>
                    <a:pt x="641" y="881"/>
                  </a:lnTo>
                  <a:lnTo>
                    <a:pt x="641" y="881"/>
                  </a:lnTo>
                  <a:lnTo>
                    <a:pt x="641" y="881"/>
                  </a:lnTo>
                  <a:lnTo>
                    <a:pt x="641" y="881"/>
                  </a:lnTo>
                  <a:lnTo>
                    <a:pt x="641" y="881"/>
                  </a:lnTo>
                  <a:lnTo>
                    <a:pt x="641" y="881"/>
                  </a:lnTo>
                  <a:lnTo>
                    <a:pt x="641" y="881"/>
                  </a:lnTo>
                  <a:lnTo>
                    <a:pt x="643" y="879"/>
                  </a:lnTo>
                  <a:lnTo>
                    <a:pt x="641" y="879"/>
                  </a:lnTo>
                  <a:lnTo>
                    <a:pt x="641" y="879"/>
                  </a:lnTo>
                  <a:close/>
                  <a:moveTo>
                    <a:pt x="786" y="836"/>
                  </a:moveTo>
                  <a:lnTo>
                    <a:pt x="786" y="834"/>
                  </a:lnTo>
                  <a:lnTo>
                    <a:pt x="786" y="834"/>
                  </a:lnTo>
                  <a:lnTo>
                    <a:pt x="786" y="836"/>
                  </a:lnTo>
                  <a:lnTo>
                    <a:pt x="786" y="836"/>
                  </a:lnTo>
                  <a:lnTo>
                    <a:pt x="786" y="836"/>
                  </a:lnTo>
                  <a:lnTo>
                    <a:pt x="786" y="836"/>
                  </a:lnTo>
                  <a:lnTo>
                    <a:pt x="786" y="836"/>
                  </a:lnTo>
                  <a:lnTo>
                    <a:pt x="786" y="836"/>
                  </a:lnTo>
                  <a:lnTo>
                    <a:pt x="786" y="838"/>
                  </a:lnTo>
                  <a:lnTo>
                    <a:pt x="786" y="838"/>
                  </a:lnTo>
                  <a:lnTo>
                    <a:pt x="789" y="838"/>
                  </a:lnTo>
                  <a:lnTo>
                    <a:pt x="789" y="838"/>
                  </a:lnTo>
                  <a:lnTo>
                    <a:pt x="789" y="836"/>
                  </a:lnTo>
                  <a:lnTo>
                    <a:pt x="789" y="836"/>
                  </a:lnTo>
                  <a:lnTo>
                    <a:pt x="786" y="836"/>
                  </a:lnTo>
                  <a:close/>
                  <a:moveTo>
                    <a:pt x="834" y="830"/>
                  </a:moveTo>
                  <a:lnTo>
                    <a:pt x="834" y="830"/>
                  </a:lnTo>
                  <a:lnTo>
                    <a:pt x="834" y="830"/>
                  </a:lnTo>
                  <a:lnTo>
                    <a:pt x="834" y="828"/>
                  </a:lnTo>
                  <a:lnTo>
                    <a:pt x="834" y="828"/>
                  </a:lnTo>
                  <a:lnTo>
                    <a:pt x="834" y="828"/>
                  </a:lnTo>
                  <a:lnTo>
                    <a:pt x="834" y="828"/>
                  </a:lnTo>
                  <a:lnTo>
                    <a:pt x="834" y="828"/>
                  </a:lnTo>
                  <a:lnTo>
                    <a:pt x="834" y="828"/>
                  </a:lnTo>
                  <a:lnTo>
                    <a:pt x="832" y="828"/>
                  </a:lnTo>
                  <a:lnTo>
                    <a:pt x="832" y="828"/>
                  </a:lnTo>
                  <a:lnTo>
                    <a:pt x="832" y="828"/>
                  </a:lnTo>
                  <a:lnTo>
                    <a:pt x="832" y="828"/>
                  </a:lnTo>
                  <a:lnTo>
                    <a:pt x="832" y="830"/>
                  </a:lnTo>
                  <a:lnTo>
                    <a:pt x="834" y="830"/>
                  </a:lnTo>
                  <a:close/>
                  <a:moveTo>
                    <a:pt x="827" y="824"/>
                  </a:moveTo>
                  <a:lnTo>
                    <a:pt x="827" y="824"/>
                  </a:lnTo>
                  <a:lnTo>
                    <a:pt x="827" y="824"/>
                  </a:lnTo>
                  <a:lnTo>
                    <a:pt x="827" y="824"/>
                  </a:lnTo>
                  <a:lnTo>
                    <a:pt x="827" y="824"/>
                  </a:lnTo>
                  <a:lnTo>
                    <a:pt x="830" y="824"/>
                  </a:lnTo>
                  <a:lnTo>
                    <a:pt x="830" y="824"/>
                  </a:lnTo>
                  <a:lnTo>
                    <a:pt x="830" y="824"/>
                  </a:lnTo>
                  <a:lnTo>
                    <a:pt x="830" y="826"/>
                  </a:lnTo>
                  <a:lnTo>
                    <a:pt x="830" y="826"/>
                  </a:lnTo>
                  <a:lnTo>
                    <a:pt x="832" y="826"/>
                  </a:lnTo>
                  <a:lnTo>
                    <a:pt x="832" y="824"/>
                  </a:lnTo>
                  <a:lnTo>
                    <a:pt x="832" y="824"/>
                  </a:lnTo>
                  <a:lnTo>
                    <a:pt x="832" y="824"/>
                  </a:lnTo>
                  <a:lnTo>
                    <a:pt x="832" y="822"/>
                  </a:lnTo>
                  <a:lnTo>
                    <a:pt x="832" y="822"/>
                  </a:lnTo>
                  <a:lnTo>
                    <a:pt x="830" y="822"/>
                  </a:lnTo>
                  <a:lnTo>
                    <a:pt x="830" y="822"/>
                  </a:lnTo>
                  <a:lnTo>
                    <a:pt x="830" y="822"/>
                  </a:lnTo>
                  <a:lnTo>
                    <a:pt x="830" y="822"/>
                  </a:lnTo>
                  <a:lnTo>
                    <a:pt x="830" y="822"/>
                  </a:lnTo>
                  <a:lnTo>
                    <a:pt x="830" y="822"/>
                  </a:lnTo>
                  <a:lnTo>
                    <a:pt x="830" y="822"/>
                  </a:lnTo>
                  <a:lnTo>
                    <a:pt x="827" y="822"/>
                  </a:lnTo>
                  <a:lnTo>
                    <a:pt x="827" y="822"/>
                  </a:lnTo>
                  <a:lnTo>
                    <a:pt x="827" y="822"/>
                  </a:lnTo>
                  <a:lnTo>
                    <a:pt x="825" y="822"/>
                  </a:lnTo>
                  <a:lnTo>
                    <a:pt x="825" y="824"/>
                  </a:lnTo>
                  <a:lnTo>
                    <a:pt x="825" y="824"/>
                  </a:lnTo>
                  <a:lnTo>
                    <a:pt x="825" y="824"/>
                  </a:lnTo>
                  <a:lnTo>
                    <a:pt x="825" y="824"/>
                  </a:lnTo>
                  <a:lnTo>
                    <a:pt x="827" y="824"/>
                  </a:lnTo>
                  <a:close/>
                  <a:moveTo>
                    <a:pt x="789" y="828"/>
                  </a:moveTo>
                  <a:lnTo>
                    <a:pt x="786" y="828"/>
                  </a:lnTo>
                  <a:lnTo>
                    <a:pt x="786" y="828"/>
                  </a:lnTo>
                  <a:lnTo>
                    <a:pt x="784" y="828"/>
                  </a:lnTo>
                  <a:lnTo>
                    <a:pt x="784" y="830"/>
                  </a:lnTo>
                  <a:lnTo>
                    <a:pt x="784" y="830"/>
                  </a:lnTo>
                  <a:lnTo>
                    <a:pt x="784" y="830"/>
                  </a:lnTo>
                  <a:lnTo>
                    <a:pt x="786" y="830"/>
                  </a:lnTo>
                  <a:lnTo>
                    <a:pt x="786" y="830"/>
                  </a:lnTo>
                  <a:lnTo>
                    <a:pt x="786" y="830"/>
                  </a:lnTo>
                  <a:lnTo>
                    <a:pt x="789" y="830"/>
                  </a:lnTo>
                  <a:lnTo>
                    <a:pt x="789" y="830"/>
                  </a:lnTo>
                  <a:lnTo>
                    <a:pt x="789" y="830"/>
                  </a:lnTo>
                  <a:lnTo>
                    <a:pt x="789" y="828"/>
                  </a:lnTo>
                  <a:lnTo>
                    <a:pt x="789" y="828"/>
                  </a:lnTo>
                  <a:lnTo>
                    <a:pt x="789" y="828"/>
                  </a:lnTo>
                  <a:close/>
                  <a:moveTo>
                    <a:pt x="825" y="826"/>
                  </a:moveTo>
                  <a:lnTo>
                    <a:pt x="823" y="826"/>
                  </a:lnTo>
                  <a:lnTo>
                    <a:pt x="823" y="826"/>
                  </a:lnTo>
                  <a:lnTo>
                    <a:pt x="821" y="826"/>
                  </a:lnTo>
                  <a:lnTo>
                    <a:pt x="821" y="826"/>
                  </a:lnTo>
                  <a:lnTo>
                    <a:pt x="821" y="826"/>
                  </a:lnTo>
                  <a:lnTo>
                    <a:pt x="819" y="826"/>
                  </a:lnTo>
                  <a:lnTo>
                    <a:pt x="819" y="826"/>
                  </a:lnTo>
                  <a:lnTo>
                    <a:pt x="819" y="828"/>
                  </a:lnTo>
                  <a:lnTo>
                    <a:pt x="819" y="828"/>
                  </a:lnTo>
                  <a:lnTo>
                    <a:pt x="819" y="828"/>
                  </a:lnTo>
                  <a:lnTo>
                    <a:pt x="819" y="828"/>
                  </a:lnTo>
                  <a:lnTo>
                    <a:pt x="823" y="830"/>
                  </a:lnTo>
                  <a:lnTo>
                    <a:pt x="823" y="832"/>
                  </a:lnTo>
                  <a:lnTo>
                    <a:pt x="823" y="832"/>
                  </a:lnTo>
                  <a:lnTo>
                    <a:pt x="823" y="832"/>
                  </a:lnTo>
                  <a:lnTo>
                    <a:pt x="825" y="832"/>
                  </a:lnTo>
                  <a:lnTo>
                    <a:pt x="825" y="830"/>
                  </a:lnTo>
                  <a:lnTo>
                    <a:pt x="825" y="830"/>
                  </a:lnTo>
                  <a:lnTo>
                    <a:pt x="825" y="828"/>
                  </a:lnTo>
                  <a:lnTo>
                    <a:pt x="825" y="826"/>
                  </a:lnTo>
                  <a:lnTo>
                    <a:pt x="825" y="826"/>
                  </a:lnTo>
                  <a:lnTo>
                    <a:pt x="825" y="826"/>
                  </a:lnTo>
                  <a:close/>
                  <a:moveTo>
                    <a:pt x="795" y="832"/>
                  </a:moveTo>
                  <a:lnTo>
                    <a:pt x="795" y="830"/>
                  </a:lnTo>
                  <a:lnTo>
                    <a:pt x="795" y="830"/>
                  </a:lnTo>
                  <a:lnTo>
                    <a:pt x="795" y="830"/>
                  </a:lnTo>
                  <a:lnTo>
                    <a:pt x="795" y="830"/>
                  </a:lnTo>
                  <a:lnTo>
                    <a:pt x="795" y="830"/>
                  </a:lnTo>
                  <a:lnTo>
                    <a:pt x="793" y="830"/>
                  </a:lnTo>
                  <a:lnTo>
                    <a:pt x="793" y="830"/>
                  </a:lnTo>
                  <a:lnTo>
                    <a:pt x="793" y="830"/>
                  </a:lnTo>
                  <a:lnTo>
                    <a:pt x="793" y="832"/>
                  </a:lnTo>
                  <a:lnTo>
                    <a:pt x="793" y="832"/>
                  </a:lnTo>
                  <a:lnTo>
                    <a:pt x="795" y="832"/>
                  </a:lnTo>
                  <a:lnTo>
                    <a:pt x="795" y="834"/>
                  </a:lnTo>
                  <a:lnTo>
                    <a:pt x="795" y="834"/>
                  </a:lnTo>
                  <a:lnTo>
                    <a:pt x="795" y="832"/>
                  </a:lnTo>
                  <a:lnTo>
                    <a:pt x="795" y="832"/>
                  </a:lnTo>
                  <a:lnTo>
                    <a:pt x="795" y="832"/>
                  </a:lnTo>
                  <a:lnTo>
                    <a:pt x="795" y="832"/>
                  </a:lnTo>
                  <a:lnTo>
                    <a:pt x="795" y="832"/>
                  </a:lnTo>
                  <a:close/>
                  <a:moveTo>
                    <a:pt x="819" y="834"/>
                  </a:moveTo>
                  <a:lnTo>
                    <a:pt x="819" y="834"/>
                  </a:lnTo>
                  <a:lnTo>
                    <a:pt x="819" y="834"/>
                  </a:lnTo>
                  <a:lnTo>
                    <a:pt x="819" y="834"/>
                  </a:lnTo>
                  <a:lnTo>
                    <a:pt x="819" y="832"/>
                  </a:lnTo>
                  <a:lnTo>
                    <a:pt x="819" y="832"/>
                  </a:lnTo>
                  <a:lnTo>
                    <a:pt x="819" y="832"/>
                  </a:lnTo>
                  <a:lnTo>
                    <a:pt x="817" y="832"/>
                  </a:lnTo>
                  <a:lnTo>
                    <a:pt x="817" y="832"/>
                  </a:lnTo>
                  <a:lnTo>
                    <a:pt x="819" y="832"/>
                  </a:lnTo>
                  <a:lnTo>
                    <a:pt x="819" y="832"/>
                  </a:lnTo>
                  <a:lnTo>
                    <a:pt x="819" y="830"/>
                  </a:lnTo>
                  <a:lnTo>
                    <a:pt x="817" y="830"/>
                  </a:lnTo>
                  <a:lnTo>
                    <a:pt x="817" y="830"/>
                  </a:lnTo>
                  <a:lnTo>
                    <a:pt x="817" y="830"/>
                  </a:lnTo>
                  <a:lnTo>
                    <a:pt x="817" y="828"/>
                  </a:lnTo>
                  <a:lnTo>
                    <a:pt x="817" y="828"/>
                  </a:lnTo>
                  <a:lnTo>
                    <a:pt x="819" y="826"/>
                  </a:lnTo>
                  <a:lnTo>
                    <a:pt x="819" y="826"/>
                  </a:lnTo>
                  <a:lnTo>
                    <a:pt x="819" y="824"/>
                  </a:lnTo>
                  <a:lnTo>
                    <a:pt x="819" y="824"/>
                  </a:lnTo>
                  <a:lnTo>
                    <a:pt x="819" y="824"/>
                  </a:lnTo>
                  <a:lnTo>
                    <a:pt x="817" y="824"/>
                  </a:lnTo>
                  <a:lnTo>
                    <a:pt x="817" y="824"/>
                  </a:lnTo>
                  <a:lnTo>
                    <a:pt x="817" y="826"/>
                  </a:lnTo>
                  <a:lnTo>
                    <a:pt x="817" y="826"/>
                  </a:lnTo>
                  <a:lnTo>
                    <a:pt x="817" y="828"/>
                  </a:lnTo>
                  <a:lnTo>
                    <a:pt x="817" y="828"/>
                  </a:lnTo>
                  <a:lnTo>
                    <a:pt x="817" y="826"/>
                  </a:lnTo>
                  <a:lnTo>
                    <a:pt x="815" y="826"/>
                  </a:lnTo>
                  <a:lnTo>
                    <a:pt x="815" y="826"/>
                  </a:lnTo>
                  <a:lnTo>
                    <a:pt x="815" y="828"/>
                  </a:lnTo>
                  <a:lnTo>
                    <a:pt x="815" y="828"/>
                  </a:lnTo>
                  <a:lnTo>
                    <a:pt x="815" y="828"/>
                  </a:lnTo>
                  <a:lnTo>
                    <a:pt x="815" y="828"/>
                  </a:lnTo>
                  <a:lnTo>
                    <a:pt x="815" y="828"/>
                  </a:lnTo>
                  <a:lnTo>
                    <a:pt x="815" y="828"/>
                  </a:lnTo>
                  <a:lnTo>
                    <a:pt x="815" y="826"/>
                  </a:lnTo>
                  <a:lnTo>
                    <a:pt x="815" y="826"/>
                  </a:lnTo>
                  <a:lnTo>
                    <a:pt x="815" y="824"/>
                  </a:lnTo>
                  <a:lnTo>
                    <a:pt x="815" y="822"/>
                  </a:lnTo>
                  <a:lnTo>
                    <a:pt x="813" y="822"/>
                  </a:lnTo>
                  <a:lnTo>
                    <a:pt x="813" y="824"/>
                  </a:lnTo>
                  <a:lnTo>
                    <a:pt x="811" y="824"/>
                  </a:lnTo>
                  <a:lnTo>
                    <a:pt x="809" y="826"/>
                  </a:lnTo>
                  <a:lnTo>
                    <a:pt x="809" y="826"/>
                  </a:lnTo>
                  <a:lnTo>
                    <a:pt x="809" y="828"/>
                  </a:lnTo>
                  <a:lnTo>
                    <a:pt x="809" y="828"/>
                  </a:lnTo>
                  <a:lnTo>
                    <a:pt x="809" y="830"/>
                  </a:lnTo>
                  <a:lnTo>
                    <a:pt x="809" y="830"/>
                  </a:lnTo>
                  <a:lnTo>
                    <a:pt x="809" y="830"/>
                  </a:lnTo>
                  <a:lnTo>
                    <a:pt x="809" y="830"/>
                  </a:lnTo>
                  <a:lnTo>
                    <a:pt x="809" y="830"/>
                  </a:lnTo>
                  <a:lnTo>
                    <a:pt x="809" y="832"/>
                  </a:lnTo>
                  <a:lnTo>
                    <a:pt x="809" y="832"/>
                  </a:lnTo>
                  <a:lnTo>
                    <a:pt x="809" y="832"/>
                  </a:lnTo>
                  <a:lnTo>
                    <a:pt x="809" y="832"/>
                  </a:lnTo>
                  <a:lnTo>
                    <a:pt x="811" y="834"/>
                  </a:lnTo>
                  <a:lnTo>
                    <a:pt x="811" y="834"/>
                  </a:lnTo>
                  <a:lnTo>
                    <a:pt x="809" y="836"/>
                  </a:lnTo>
                  <a:lnTo>
                    <a:pt x="809" y="836"/>
                  </a:lnTo>
                  <a:lnTo>
                    <a:pt x="811" y="836"/>
                  </a:lnTo>
                  <a:lnTo>
                    <a:pt x="811" y="834"/>
                  </a:lnTo>
                  <a:lnTo>
                    <a:pt x="811" y="834"/>
                  </a:lnTo>
                  <a:lnTo>
                    <a:pt x="811" y="834"/>
                  </a:lnTo>
                  <a:lnTo>
                    <a:pt x="813" y="834"/>
                  </a:lnTo>
                  <a:lnTo>
                    <a:pt x="813" y="834"/>
                  </a:lnTo>
                  <a:lnTo>
                    <a:pt x="813" y="834"/>
                  </a:lnTo>
                  <a:lnTo>
                    <a:pt x="813" y="834"/>
                  </a:lnTo>
                  <a:lnTo>
                    <a:pt x="813" y="832"/>
                  </a:lnTo>
                  <a:lnTo>
                    <a:pt x="815" y="832"/>
                  </a:lnTo>
                  <a:lnTo>
                    <a:pt x="815" y="834"/>
                  </a:lnTo>
                  <a:lnTo>
                    <a:pt x="815" y="834"/>
                  </a:lnTo>
                  <a:lnTo>
                    <a:pt x="813" y="834"/>
                  </a:lnTo>
                  <a:lnTo>
                    <a:pt x="813" y="834"/>
                  </a:lnTo>
                  <a:lnTo>
                    <a:pt x="815" y="834"/>
                  </a:lnTo>
                  <a:lnTo>
                    <a:pt x="815" y="836"/>
                  </a:lnTo>
                  <a:lnTo>
                    <a:pt x="815" y="836"/>
                  </a:lnTo>
                  <a:lnTo>
                    <a:pt x="815" y="836"/>
                  </a:lnTo>
                  <a:lnTo>
                    <a:pt x="817" y="836"/>
                  </a:lnTo>
                  <a:lnTo>
                    <a:pt x="817" y="836"/>
                  </a:lnTo>
                  <a:lnTo>
                    <a:pt x="817" y="838"/>
                  </a:lnTo>
                  <a:lnTo>
                    <a:pt x="819" y="836"/>
                  </a:lnTo>
                  <a:lnTo>
                    <a:pt x="819" y="836"/>
                  </a:lnTo>
                  <a:lnTo>
                    <a:pt x="819" y="834"/>
                  </a:lnTo>
                  <a:lnTo>
                    <a:pt x="817" y="834"/>
                  </a:lnTo>
                  <a:lnTo>
                    <a:pt x="819" y="834"/>
                  </a:lnTo>
                  <a:lnTo>
                    <a:pt x="819" y="834"/>
                  </a:lnTo>
                  <a:lnTo>
                    <a:pt x="821" y="834"/>
                  </a:lnTo>
                  <a:lnTo>
                    <a:pt x="821" y="834"/>
                  </a:lnTo>
                  <a:lnTo>
                    <a:pt x="819" y="834"/>
                  </a:lnTo>
                  <a:close/>
                  <a:moveTo>
                    <a:pt x="838" y="836"/>
                  </a:moveTo>
                  <a:lnTo>
                    <a:pt x="838" y="838"/>
                  </a:lnTo>
                  <a:lnTo>
                    <a:pt x="838" y="838"/>
                  </a:lnTo>
                  <a:lnTo>
                    <a:pt x="836" y="838"/>
                  </a:lnTo>
                  <a:lnTo>
                    <a:pt x="838" y="836"/>
                  </a:lnTo>
                  <a:lnTo>
                    <a:pt x="838" y="834"/>
                  </a:lnTo>
                  <a:lnTo>
                    <a:pt x="838" y="834"/>
                  </a:lnTo>
                  <a:lnTo>
                    <a:pt x="838" y="834"/>
                  </a:lnTo>
                  <a:lnTo>
                    <a:pt x="838" y="832"/>
                  </a:lnTo>
                  <a:lnTo>
                    <a:pt x="838" y="832"/>
                  </a:lnTo>
                  <a:lnTo>
                    <a:pt x="838" y="832"/>
                  </a:lnTo>
                  <a:lnTo>
                    <a:pt x="838" y="830"/>
                  </a:lnTo>
                  <a:lnTo>
                    <a:pt x="838" y="832"/>
                  </a:lnTo>
                  <a:lnTo>
                    <a:pt x="836" y="832"/>
                  </a:lnTo>
                  <a:lnTo>
                    <a:pt x="836" y="832"/>
                  </a:lnTo>
                  <a:lnTo>
                    <a:pt x="836" y="834"/>
                  </a:lnTo>
                  <a:lnTo>
                    <a:pt x="836" y="834"/>
                  </a:lnTo>
                  <a:lnTo>
                    <a:pt x="836" y="834"/>
                  </a:lnTo>
                  <a:lnTo>
                    <a:pt x="836" y="834"/>
                  </a:lnTo>
                  <a:lnTo>
                    <a:pt x="836" y="834"/>
                  </a:lnTo>
                  <a:lnTo>
                    <a:pt x="836" y="834"/>
                  </a:lnTo>
                  <a:lnTo>
                    <a:pt x="836" y="834"/>
                  </a:lnTo>
                  <a:lnTo>
                    <a:pt x="836" y="834"/>
                  </a:lnTo>
                  <a:lnTo>
                    <a:pt x="836" y="836"/>
                  </a:lnTo>
                  <a:lnTo>
                    <a:pt x="836" y="836"/>
                  </a:lnTo>
                  <a:lnTo>
                    <a:pt x="832" y="834"/>
                  </a:lnTo>
                  <a:lnTo>
                    <a:pt x="834" y="836"/>
                  </a:lnTo>
                  <a:lnTo>
                    <a:pt x="834" y="838"/>
                  </a:lnTo>
                  <a:lnTo>
                    <a:pt x="834" y="840"/>
                  </a:lnTo>
                  <a:lnTo>
                    <a:pt x="834" y="840"/>
                  </a:lnTo>
                  <a:lnTo>
                    <a:pt x="834" y="840"/>
                  </a:lnTo>
                  <a:lnTo>
                    <a:pt x="834" y="840"/>
                  </a:lnTo>
                  <a:lnTo>
                    <a:pt x="834" y="840"/>
                  </a:lnTo>
                  <a:lnTo>
                    <a:pt x="834" y="840"/>
                  </a:lnTo>
                  <a:lnTo>
                    <a:pt x="834" y="840"/>
                  </a:lnTo>
                  <a:lnTo>
                    <a:pt x="832" y="840"/>
                  </a:lnTo>
                  <a:lnTo>
                    <a:pt x="832" y="838"/>
                  </a:lnTo>
                  <a:lnTo>
                    <a:pt x="832" y="838"/>
                  </a:lnTo>
                  <a:lnTo>
                    <a:pt x="832" y="838"/>
                  </a:lnTo>
                  <a:lnTo>
                    <a:pt x="832" y="838"/>
                  </a:lnTo>
                  <a:lnTo>
                    <a:pt x="832" y="838"/>
                  </a:lnTo>
                  <a:lnTo>
                    <a:pt x="832" y="836"/>
                  </a:lnTo>
                  <a:lnTo>
                    <a:pt x="830" y="838"/>
                  </a:lnTo>
                  <a:lnTo>
                    <a:pt x="832" y="838"/>
                  </a:lnTo>
                  <a:lnTo>
                    <a:pt x="832" y="840"/>
                  </a:lnTo>
                  <a:lnTo>
                    <a:pt x="832" y="840"/>
                  </a:lnTo>
                  <a:lnTo>
                    <a:pt x="832" y="840"/>
                  </a:lnTo>
                  <a:lnTo>
                    <a:pt x="830" y="838"/>
                  </a:lnTo>
                  <a:lnTo>
                    <a:pt x="830" y="838"/>
                  </a:lnTo>
                  <a:lnTo>
                    <a:pt x="827" y="838"/>
                  </a:lnTo>
                  <a:lnTo>
                    <a:pt x="827" y="840"/>
                  </a:lnTo>
                  <a:lnTo>
                    <a:pt x="830" y="840"/>
                  </a:lnTo>
                  <a:lnTo>
                    <a:pt x="830" y="840"/>
                  </a:lnTo>
                  <a:lnTo>
                    <a:pt x="830" y="840"/>
                  </a:lnTo>
                  <a:lnTo>
                    <a:pt x="830" y="840"/>
                  </a:lnTo>
                  <a:lnTo>
                    <a:pt x="830" y="842"/>
                  </a:lnTo>
                  <a:lnTo>
                    <a:pt x="830" y="842"/>
                  </a:lnTo>
                  <a:lnTo>
                    <a:pt x="830" y="842"/>
                  </a:lnTo>
                  <a:lnTo>
                    <a:pt x="830" y="842"/>
                  </a:lnTo>
                  <a:lnTo>
                    <a:pt x="830" y="842"/>
                  </a:lnTo>
                  <a:lnTo>
                    <a:pt x="832" y="842"/>
                  </a:lnTo>
                  <a:lnTo>
                    <a:pt x="832" y="844"/>
                  </a:lnTo>
                  <a:lnTo>
                    <a:pt x="830" y="844"/>
                  </a:lnTo>
                  <a:lnTo>
                    <a:pt x="830" y="844"/>
                  </a:lnTo>
                  <a:lnTo>
                    <a:pt x="830" y="844"/>
                  </a:lnTo>
                  <a:lnTo>
                    <a:pt x="827" y="848"/>
                  </a:lnTo>
                  <a:lnTo>
                    <a:pt x="827" y="848"/>
                  </a:lnTo>
                  <a:lnTo>
                    <a:pt x="825" y="848"/>
                  </a:lnTo>
                  <a:lnTo>
                    <a:pt x="825" y="848"/>
                  </a:lnTo>
                  <a:lnTo>
                    <a:pt x="825" y="850"/>
                  </a:lnTo>
                  <a:lnTo>
                    <a:pt x="825" y="850"/>
                  </a:lnTo>
                  <a:lnTo>
                    <a:pt x="825" y="850"/>
                  </a:lnTo>
                  <a:lnTo>
                    <a:pt x="827" y="853"/>
                  </a:lnTo>
                  <a:lnTo>
                    <a:pt x="827" y="850"/>
                  </a:lnTo>
                  <a:lnTo>
                    <a:pt x="827" y="848"/>
                  </a:lnTo>
                  <a:lnTo>
                    <a:pt x="830" y="848"/>
                  </a:lnTo>
                  <a:lnTo>
                    <a:pt x="830" y="846"/>
                  </a:lnTo>
                  <a:lnTo>
                    <a:pt x="832" y="846"/>
                  </a:lnTo>
                  <a:lnTo>
                    <a:pt x="832" y="844"/>
                  </a:lnTo>
                  <a:lnTo>
                    <a:pt x="834" y="842"/>
                  </a:lnTo>
                  <a:lnTo>
                    <a:pt x="834" y="842"/>
                  </a:lnTo>
                  <a:lnTo>
                    <a:pt x="834" y="842"/>
                  </a:lnTo>
                  <a:lnTo>
                    <a:pt x="834" y="842"/>
                  </a:lnTo>
                  <a:lnTo>
                    <a:pt x="836" y="842"/>
                  </a:lnTo>
                  <a:lnTo>
                    <a:pt x="836" y="842"/>
                  </a:lnTo>
                  <a:lnTo>
                    <a:pt x="836" y="842"/>
                  </a:lnTo>
                  <a:lnTo>
                    <a:pt x="834" y="840"/>
                  </a:lnTo>
                  <a:lnTo>
                    <a:pt x="836" y="840"/>
                  </a:lnTo>
                  <a:lnTo>
                    <a:pt x="836" y="838"/>
                  </a:lnTo>
                  <a:lnTo>
                    <a:pt x="836" y="838"/>
                  </a:lnTo>
                  <a:lnTo>
                    <a:pt x="836" y="840"/>
                  </a:lnTo>
                  <a:lnTo>
                    <a:pt x="836" y="840"/>
                  </a:lnTo>
                  <a:lnTo>
                    <a:pt x="838" y="840"/>
                  </a:lnTo>
                  <a:lnTo>
                    <a:pt x="838" y="840"/>
                  </a:lnTo>
                  <a:lnTo>
                    <a:pt x="838" y="840"/>
                  </a:lnTo>
                  <a:lnTo>
                    <a:pt x="838" y="840"/>
                  </a:lnTo>
                  <a:lnTo>
                    <a:pt x="838" y="840"/>
                  </a:lnTo>
                  <a:lnTo>
                    <a:pt x="838" y="840"/>
                  </a:lnTo>
                  <a:lnTo>
                    <a:pt x="838" y="838"/>
                  </a:lnTo>
                  <a:lnTo>
                    <a:pt x="838" y="838"/>
                  </a:lnTo>
                  <a:lnTo>
                    <a:pt x="840" y="838"/>
                  </a:lnTo>
                  <a:lnTo>
                    <a:pt x="840" y="838"/>
                  </a:lnTo>
                  <a:lnTo>
                    <a:pt x="840" y="836"/>
                  </a:lnTo>
                  <a:lnTo>
                    <a:pt x="838" y="836"/>
                  </a:lnTo>
                  <a:lnTo>
                    <a:pt x="838" y="836"/>
                  </a:lnTo>
                  <a:close/>
                  <a:moveTo>
                    <a:pt x="856" y="850"/>
                  </a:moveTo>
                  <a:lnTo>
                    <a:pt x="856" y="850"/>
                  </a:lnTo>
                  <a:lnTo>
                    <a:pt x="854" y="850"/>
                  </a:lnTo>
                  <a:lnTo>
                    <a:pt x="854" y="850"/>
                  </a:lnTo>
                  <a:lnTo>
                    <a:pt x="854" y="850"/>
                  </a:lnTo>
                  <a:lnTo>
                    <a:pt x="854" y="850"/>
                  </a:lnTo>
                  <a:lnTo>
                    <a:pt x="854" y="850"/>
                  </a:lnTo>
                  <a:lnTo>
                    <a:pt x="854" y="850"/>
                  </a:lnTo>
                  <a:lnTo>
                    <a:pt x="852" y="850"/>
                  </a:lnTo>
                  <a:lnTo>
                    <a:pt x="854" y="850"/>
                  </a:lnTo>
                  <a:lnTo>
                    <a:pt x="854" y="850"/>
                  </a:lnTo>
                  <a:lnTo>
                    <a:pt x="854" y="850"/>
                  </a:lnTo>
                  <a:lnTo>
                    <a:pt x="854" y="853"/>
                  </a:lnTo>
                  <a:lnTo>
                    <a:pt x="854" y="853"/>
                  </a:lnTo>
                  <a:lnTo>
                    <a:pt x="854" y="853"/>
                  </a:lnTo>
                  <a:lnTo>
                    <a:pt x="854" y="855"/>
                  </a:lnTo>
                  <a:lnTo>
                    <a:pt x="856" y="853"/>
                  </a:lnTo>
                  <a:lnTo>
                    <a:pt x="856" y="853"/>
                  </a:lnTo>
                  <a:lnTo>
                    <a:pt x="856" y="853"/>
                  </a:lnTo>
                  <a:lnTo>
                    <a:pt x="856" y="850"/>
                  </a:lnTo>
                  <a:lnTo>
                    <a:pt x="856" y="850"/>
                  </a:lnTo>
                  <a:close/>
                  <a:moveTo>
                    <a:pt x="858" y="805"/>
                  </a:moveTo>
                  <a:lnTo>
                    <a:pt x="856" y="805"/>
                  </a:lnTo>
                  <a:lnTo>
                    <a:pt x="856" y="805"/>
                  </a:lnTo>
                  <a:lnTo>
                    <a:pt x="856" y="807"/>
                  </a:lnTo>
                  <a:lnTo>
                    <a:pt x="856" y="807"/>
                  </a:lnTo>
                  <a:lnTo>
                    <a:pt x="856" y="807"/>
                  </a:lnTo>
                  <a:lnTo>
                    <a:pt x="856" y="807"/>
                  </a:lnTo>
                  <a:lnTo>
                    <a:pt x="858" y="807"/>
                  </a:lnTo>
                  <a:lnTo>
                    <a:pt x="858" y="807"/>
                  </a:lnTo>
                  <a:lnTo>
                    <a:pt x="858" y="807"/>
                  </a:lnTo>
                  <a:lnTo>
                    <a:pt x="858" y="805"/>
                  </a:lnTo>
                  <a:lnTo>
                    <a:pt x="858" y="805"/>
                  </a:lnTo>
                  <a:close/>
                  <a:moveTo>
                    <a:pt x="875" y="803"/>
                  </a:moveTo>
                  <a:lnTo>
                    <a:pt x="875" y="803"/>
                  </a:lnTo>
                  <a:lnTo>
                    <a:pt x="875" y="803"/>
                  </a:lnTo>
                  <a:lnTo>
                    <a:pt x="873" y="803"/>
                  </a:lnTo>
                  <a:lnTo>
                    <a:pt x="873" y="803"/>
                  </a:lnTo>
                  <a:lnTo>
                    <a:pt x="873" y="801"/>
                  </a:lnTo>
                  <a:lnTo>
                    <a:pt x="870" y="801"/>
                  </a:lnTo>
                  <a:lnTo>
                    <a:pt x="870" y="803"/>
                  </a:lnTo>
                  <a:lnTo>
                    <a:pt x="870" y="803"/>
                  </a:lnTo>
                  <a:lnTo>
                    <a:pt x="868" y="805"/>
                  </a:lnTo>
                  <a:lnTo>
                    <a:pt x="868" y="805"/>
                  </a:lnTo>
                  <a:lnTo>
                    <a:pt x="868" y="805"/>
                  </a:lnTo>
                  <a:lnTo>
                    <a:pt x="870" y="807"/>
                  </a:lnTo>
                  <a:lnTo>
                    <a:pt x="870" y="807"/>
                  </a:lnTo>
                  <a:lnTo>
                    <a:pt x="870" y="805"/>
                  </a:lnTo>
                  <a:lnTo>
                    <a:pt x="870" y="805"/>
                  </a:lnTo>
                  <a:lnTo>
                    <a:pt x="870" y="805"/>
                  </a:lnTo>
                  <a:lnTo>
                    <a:pt x="870" y="805"/>
                  </a:lnTo>
                  <a:lnTo>
                    <a:pt x="870" y="805"/>
                  </a:lnTo>
                  <a:lnTo>
                    <a:pt x="870" y="803"/>
                  </a:lnTo>
                  <a:lnTo>
                    <a:pt x="873" y="803"/>
                  </a:lnTo>
                  <a:lnTo>
                    <a:pt x="875" y="805"/>
                  </a:lnTo>
                  <a:lnTo>
                    <a:pt x="875" y="805"/>
                  </a:lnTo>
                  <a:lnTo>
                    <a:pt x="875" y="803"/>
                  </a:lnTo>
                  <a:close/>
                  <a:moveTo>
                    <a:pt x="852" y="846"/>
                  </a:moveTo>
                  <a:lnTo>
                    <a:pt x="852" y="846"/>
                  </a:lnTo>
                  <a:lnTo>
                    <a:pt x="852" y="846"/>
                  </a:lnTo>
                  <a:lnTo>
                    <a:pt x="852" y="846"/>
                  </a:lnTo>
                  <a:lnTo>
                    <a:pt x="852" y="846"/>
                  </a:lnTo>
                  <a:lnTo>
                    <a:pt x="852" y="846"/>
                  </a:lnTo>
                  <a:lnTo>
                    <a:pt x="852" y="844"/>
                  </a:lnTo>
                  <a:lnTo>
                    <a:pt x="852" y="846"/>
                  </a:lnTo>
                  <a:lnTo>
                    <a:pt x="852" y="844"/>
                  </a:lnTo>
                  <a:lnTo>
                    <a:pt x="852" y="844"/>
                  </a:lnTo>
                  <a:lnTo>
                    <a:pt x="854" y="844"/>
                  </a:lnTo>
                  <a:lnTo>
                    <a:pt x="852" y="844"/>
                  </a:lnTo>
                  <a:lnTo>
                    <a:pt x="852" y="844"/>
                  </a:lnTo>
                  <a:lnTo>
                    <a:pt x="850" y="844"/>
                  </a:lnTo>
                  <a:lnTo>
                    <a:pt x="850" y="844"/>
                  </a:lnTo>
                  <a:lnTo>
                    <a:pt x="850" y="844"/>
                  </a:lnTo>
                  <a:lnTo>
                    <a:pt x="850" y="844"/>
                  </a:lnTo>
                  <a:lnTo>
                    <a:pt x="850" y="844"/>
                  </a:lnTo>
                  <a:lnTo>
                    <a:pt x="848" y="846"/>
                  </a:lnTo>
                  <a:lnTo>
                    <a:pt x="850" y="846"/>
                  </a:lnTo>
                  <a:lnTo>
                    <a:pt x="850" y="846"/>
                  </a:lnTo>
                  <a:lnTo>
                    <a:pt x="850" y="848"/>
                  </a:lnTo>
                  <a:lnTo>
                    <a:pt x="850" y="848"/>
                  </a:lnTo>
                  <a:lnTo>
                    <a:pt x="850" y="848"/>
                  </a:lnTo>
                  <a:lnTo>
                    <a:pt x="850" y="848"/>
                  </a:lnTo>
                  <a:lnTo>
                    <a:pt x="850" y="848"/>
                  </a:lnTo>
                  <a:lnTo>
                    <a:pt x="850" y="848"/>
                  </a:lnTo>
                  <a:lnTo>
                    <a:pt x="850" y="848"/>
                  </a:lnTo>
                  <a:lnTo>
                    <a:pt x="850" y="848"/>
                  </a:lnTo>
                  <a:lnTo>
                    <a:pt x="850" y="850"/>
                  </a:lnTo>
                  <a:lnTo>
                    <a:pt x="850" y="850"/>
                  </a:lnTo>
                  <a:lnTo>
                    <a:pt x="852" y="850"/>
                  </a:lnTo>
                  <a:lnTo>
                    <a:pt x="852" y="848"/>
                  </a:lnTo>
                  <a:lnTo>
                    <a:pt x="852" y="846"/>
                  </a:lnTo>
                  <a:close/>
                  <a:moveTo>
                    <a:pt x="846" y="857"/>
                  </a:moveTo>
                  <a:lnTo>
                    <a:pt x="846" y="857"/>
                  </a:lnTo>
                  <a:lnTo>
                    <a:pt x="846" y="857"/>
                  </a:lnTo>
                  <a:lnTo>
                    <a:pt x="846" y="857"/>
                  </a:lnTo>
                  <a:lnTo>
                    <a:pt x="846" y="857"/>
                  </a:lnTo>
                  <a:lnTo>
                    <a:pt x="846" y="857"/>
                  </a:lnTo>
                  <a:lnTo>
                    <a:pt x="844" y="857"/>
                  </a:lnTo>
                  <a:lnTo>
                    <a:pt x="844" y="857"/>
                  </a:lnTo>
                  <a:lnTo>
                    <a:pt x="844" y="857"/>
                  </a:lnTo>
                  <a:lnTo>
                    <a:pt x="844" y="857"/>
                  </a:lnTo>
                  <a:lnTo>
                    <a:pt x="844" y="859"/>
                  </a:lnTo>
                  <a:lnTo>
                    <a:pt x="844" y="859"/>
                  </a:lnTo>
                  <a:lnTo>
                    <a:pt x="844" y="859"/>
                  </a:lnTo>
                  <a:lnTo>
                    <a:pt x="844" y="859"/>
                  </a:lnTo>
                  <a:lnTo>
                    <a:pt x="846" y="859"/>
                  </a:lnTo>
                  <a:lnTo>
                    <a:pt x="846" y="859"/>
                  </a:lnTo>
                  <a:lnTo>
                    <a:pt x="846" y="859"/>
                  </a:lnTo>
                  <a:lnTo>
                    <a:pt x="846" y="859"/>
                  </a:lnTo>
                  <a:lnTo>
                    <a:pt x="848" y="859"/>
                  </a:lnTo>
                  <a:lnTo>
                    <a:pt x="848" y="859"/>
                  </a:lnTo>
                  <a:lnTo>
                    <a:pt x="846" y="857"/>
                  </a:lnTo>
                  <a:close/>
                  <a:moveTo>
                    <a:pt x="705" y="301"/>
                  </a:moveTo>
                  <a:lnTo>
                    <a:pt x="705" y="301"/>
                  </a:lnTo>
                  <a:lnTo>
                    <a:pt x="705" y="301"/>
                  </a:lnTo>
                  <a:lnTo>
                    <a:pt x="705" y="301"/>
                  </a:lnTo>
                  <a:lnTo>
                    <a:pt x="705" y="299"/>
                  </a:lnTo>
                  <a:lnTo>
                    <a:pt x="705" y="301"/>
                  </a:lnTo>
                  <a:lnTo>
                    <a:pt x="705" y="301"/>
                  </a:lnTo>
                  <a:lnTo>
                    <a:pt x="705" y="301"/>
                  </a:lnTo>
                  <a:lnTo>
                    <a:pt x="705" y="301"/>
                  </a:lnTo>
                  <a:close/>
                  <a:moveTo>
                    <a:pt x="848" y="842"/>
                  </a:moveTo>
                  <a:lnTo>
                    <a:pt x="848" y="842"/>
                  </a:lnTo>
                  <a:lnTo>
                    <a:pt x="848" y="840"/>
                  </a:lnTo>
                  <a:lnTo>
                    <a:pt x="848" y="838"/>
                  </a:lnTo>
                  <a:lnTo>
                    <a:pt x="848" y="838"/>
                  </a:lnTo>
                  <a:lnTo>
                    <a:pt x="848" y="838"/>
                  </a:lnTo>
                  <a:lnTo>
                    <a:pt x="848" y="838"/>
                  </a:lnTo>
                  <a:lnTo>
                    <a:pt x="848" y="838"/>
                  </a:lnTo>
                  <a:lnTo>
                    <a:pt x="848" y="836"/>
                  </a:lnTo>
                  <a:lnTo>
                    <a:pt x="848" y="836"/>
                  </a:lnTo>
                  <a:lnTo>
                    <a:pt x="848" y="836"/>
                  </a:lnTo>
                  <a:lnTo>
                    <a:pt x="848" y="836"/>
                  </a:lnTo>
                  <a:lnTo>
                    <a:pt x="848" y="834"/>
                  </a:lnTo>
                  <a:lnTo>
                    <a:pt x="848" y="834"/>
                  </a:lnTo>
                  <a:lnTo>
                    <a:pt x="848" y="834"/>
                  </a:lnTo>
                  <a:lnTo>
                    <a:pt x="848" y="834"/>
                  </a:lnTo>
                  <a:lnTo>
                    <a:pt x="848" y="834"/>
                  </a:lnTo>
                  <a:lnTo>
                    <a:pt x="848" y="836"/>
                  </a:lnTo>
                  <a:lnTo>
                    <a:pt x="848" y="836"/>
                  </a:lnTo>
                  <a:lnTo>
                    <a:pt x="848" y="836"/>
                  </a:lnTo>
                  <a:lnTo>
                    <a:pt x="848" y="836"/>
                  </a:lnTo>
                  <a:lnTo>
                    <a:pt x="846" y="836"/>
                  </a:lnTo>
                  <a:lnTo>
                    <a:pt x="846" y="836"/>
                  </a:lnTo>
                  <a:lnTo>
                    <a:pt x="846" y="838"/>
                  </a:lnTo>
                  <a:lnTo>
                    <a:pt x="846" y="838"/>
                  </a:lnTo>
                  <a:lnTo>
                    <a:pt x="846" y="838"/>
                  </a:lnTo>
                  <a:lnTo>
                    <a:pt x="848" y="838"/>
                  </a:lnTo>
                  <a:lnTo>
                    <a:pt x="848" y="838"/>
                  </a:lnTo>
                  <a:lnTo>
                    <a:pt x="848" y="840"/>
                  </a:lnTo>
                  <a:lnTo>
                    <a:pt x="846" y="840"/>
                  </a:lnTo>
                  <a:lnTo>
                    <a:pt x="846" y="840"/>
                  </a:lnTo>
                  <a:lnTo>
                    <a:pt x="846" y="840"/>
                  </a:lnTo>
                  <a:lnTo>
                    <a:pt x="846" y="840"/>
                  </a:lnTo>
                  <a:lnTo>
                    <a:pt x="846" y="840"/>
                  </a:lnTo>
                  <a:lnTo>
                    <a:pt x="844" y="840"/>
                  </a:lnTo>
                  <a:lnTo>
                    <a:pt x="844" y="840"/>
                  </a:lnTo>
                  <a:lnTo>
                    <a:pt x="844" y="840"/>
                  </a:lnTo>
                  <a:lnTo>
                    <a:pt x="846" y="840"/>
                  </a:lnTo>
                  <a:lnTo>
                    <a:pt x="846" y="840"/>
                  </a:lnTo>
                  <a:lnTo>
                    <a:pt x="846" y="842"/>
                  </a:lnTo>
                  <a:lnTo>
                    <a:pt x="846" y="842"/>
                  </a:lnTo>
                  <a:lnTo>
                    <a:pt x="846" y="842"/>
                  </a:lnTo>
                  <a:lnTo>
                    <a:pt x="846" y="842"/>
                  </a:lnTo>
                  <a:lnTo>
                    <a:pt x="846" y="842"/>
                  </a:lnTo>
                  <a:lnTo>
                    <a:pt x="846" y="842"/>
                  </a:lnTo>
                  <a:lnTo>
                    <a:pt x="844" y="842"/>
                  </a:lnTo>
                  <a:lnTo>
                    <a:pt x="844" y="842"/>
                  </a:lnTo>
                  <a:lnTo>
                    <a:pt x="844" y="842"/>
                  </a:lnTo>
                  <a:lnTo>
                    <a:pt x="844" y="844"/>
                  </a:lnTo>
                  <a:lnTo>
                    <a:pt x="844" y="844"/>
                  </a:lnTo>
                  <a:lnTo>
                    <a:pt x="844" y="844"/>
                  </a:lnTo>
                  <a:lnTo>
                    <a:pt x="844" y="844"/>
                  </a:lnTo>
                  <a:lnTo>
                    <a:pt x="844" y="844"/>
                  </a:lnTo>
                  <a:lnTo>
                    <a:pt x="846" y="844"/>
                  </a:lnTo>
                  <a:lnTo>
                    <a:pt x="846" y="844"/>
                  </a:lnTo>
                  <a:lnTo>
                    <a:pt x="846" y="844"/>
                  </a:lnTo>
                  <a:lnTo>
                    <a:pt x="846" y="844"/>
                  </a:lnTo>
                  <a:lnTo>
                    <a:pt x="846" y="842"/>
                  </a:lnTo>
                  <a:lnTo>
                    <a:pt x="846" y="842"/>
                  </a:lnTo>
                  <a:lnTo>
                    <a:pt x="846" y="842"/>
                  </a:lnTo>
                  <a:lnTo>
                    <a:pt x="846" y="842"/>
                  </a:lnTo>
                  <a:lnTo>
                    <a:pt x="848" y="842"/>
                  </a:lnTo>
                  <a:lnTo>
                    <a:pt x="848" y="844"/>
                  </a:lnTo>
                  <a:lnTo>
                    <a:pt x="848" y="844"/>
                  </a:lnTo>
                  <a:lnTo>
                    <a:pt x="848" y="844"/>
                  </a:lnTo>
                  <a:lnTo>
                    <a:pt x="848" y="844"/>
                  </a:lnTo>
                  <a:lnTo>
                    <a:pt x="848" y="844"/>
                  </a:lnTo>
                  <a:lnTo>
                    <a:pt x="848" y="844"/>
                  </a:lnTo>
                  <a:lnTo>
                    <a:pt x="848" y="842"/>
                  </a:lnTo>
                  <a:close/>
                  <a:moveTo>
                    <a:pt x="754" y="867"/>
                  </a:moveTo>
                  <a:lnTo>
                    <a:pt x="754" y="865"/>
                  </a:lnTo>
                  <a:lnTo>
                    <a:pt x="754" y="865"/>
                  </a:lnTo>
                  <a:lnTo>
                    <a:pt x="754" y="865"/>
                  </a:lnTo>
                  <a:lnTo>
                    <a:pt x="754" y="865"/>
                  </a:lnTo>
                  <a:lnTo>
                    <a:pt x="752" y="865"/>
                  </a:lnTo>
                  <a:lnTo>
                    <a:pt x="752" y="865"/>
                  </a:lnTo>
                  <a:lnTo>
                    <a:pt x="752" y="865"/>
                  </a:lnTo>
                  <a:lnTo>
                    <a:pt x="752" y="865"/>
                  </a:lnTo>
                  <a:lnTo>
                    <a:pt x="750" y="865"/>
                  </a:lnTo>
                  <a:lnTo>
                    <a:pt x="750" y="863"/>
                  </a:lnTo>
                  <a:lnTo>
                    <a:pt x="748" y="863"/>
                  </a:lnTo>
                  <a:lnTo>
                    <a:pt x="748" y="863"/>
                  </a:lnTo>
                  <a:lnTo>
                    <a:pt x="746" y="863"/>
                  </a:lnTo>
                  <a:lnTo>
                    <a:pt x="746" y="863"/>
                  </a:lnTo>
                  <a:lnTo>
                    <a:pt x="746" y="863"/>
                  </a:lnTo>
                  <a:lnTo>
                    <a:pt x="746" y="863"/>
                  </a:lnTo>
                  <a:lnTo>
                    <a:pt x="746" y="865"/>
                  </a:lnTo>
                  <a:lnTo>
                    <a:pt x="746" y="865"/>
                  </a:lnTo>
                  <a:lnTo>
                    <a:pt x="746" y="867"/>
                  </a:lnTo>
                  <a:lnTo>
                    <a:pt x="748" y="867"/>
                  </a:lnTo>
                  <a:lnTo>
                    <a:pt x="748" y="867"/>
                  </a:lnTo>
                  <a:lnTo>
                    <a:pt x="748" y="867"/>
                  </a:lnTo>
                  <a:lnTo>
                    <a:pt x="750" y="869"/>
                  </a:lnTo>
                  <a:lnTo>
                    <a:pt x="750" y="869"/>
                  </a:lnTo>
                  <a:lnTo>
                    <a:pt x="752" y="869"/>
                  </a:lnTo>
                  <a:lnTo>
                    <a:pt x="752" y="869"/>
                  </a:lnTo>
                  <a:lnTo>
                    <a:pt x="752" y="869"/>
                  </a:lnTo>
                  <a:lnTo>
                    <a:pt x="752" y="869"/>
                  </a:lnTo>
                  <a:lnTo>
                    <a:pt x="752" y="869"/>
                  </a:lnTo>
                  <a:lnTo>
                    <a:pt x="752" y="869"/>
                  </a:lnTo>
                  <a:lnTo>
                    <a:pt x="750" y="869"/>
                  </a:lnTo>
                  <a:lnTo>
                    <a:pt x="754" y="869"/>
                  </a:lnTo>
                  <a:lnTo>
                    <a:pt x="754" y="869"/>
                  </a:lnTo>
                  <a:lnTo>
                    <a:pt x="754" y="869"/>
                  </a:lnTo>
                  <a:lnTo>
                    <a:pt x="754" y="867"/>
                  </a:lnTo>
                  <a:lnTo>
                    <a:pt x="754" y="867"/>
                  </a:lnTo>
                  <a:lnTo>
                    <a:pt x="754" y="867"/>
                  </a:lnTo>
                  <a:close/>
                  <a:moveTo>
                    <a:pt x="733" y="830"/>
                  </a:moveTo>
                  <a:lnTo>
                    <a:pt x="733" y="830"/>
                  </a:lnTo>
                  <a:lnTo>
                    <a:pt x="733" y="830"/>
                  </a:lnTo>
                  <a:lnTo>
                    <a:pt x="731" y="830"/>
                  </a:lnTo>
                  <a:lnTo>
                    <a:pt x="731" y="830"/>
                  </a:lnTo>
                  <a:lnTo>
                    <a:pt x="731" y="830"/>
                  </a:lnTo>
                  <a:lnTo>
                    <a:pt x="733" y="830"/>
                  </a:lnTo>
                  <a:lnTo>
                    <a:pt x="733" y="830"/>
                  </a:lnTo>
                  <a:lnTo>
                    <a:pt x="733" y="830"/>
                  </a:lnTo>
                  <a:lnTo>
                    <a:pt x="733" y="830"/>
                  </a:lnTo>
                  <a:lnTo>
                    <a:pt x="733" y="830"/>
                  </a:lnTo>
                  <a:lnTo>
                    <a:pt x="733" y="830"/>
                  </a:lnTo>
                  <a:lnTo>
                    <a:pt x="733" y="830"/>
                  </a:lnTo>
                  <a:lnTo>
                    <a:pt x="731" y="830"/>
                  </a:lnTo>
                  <a:lnTo>
                    <a:pt x="731" y="830"/>
                  </a:lnTo>
                  <a:lnTo>
                    <a:pt x="733" y="830"/>
                  </a:lnTo>
                  <a:close/>
                  <a:moveTo>
                    <a:pt x="586" y="865"/>
                  </a:moveTo>
                  <a:lnTo>
                    <a:pt x="584" y="863"/>
                  </a:lnTo>
                  <a:lnTo>
                    <a:pt x="584" y="863"/>
                  </a:lnTo>
                  <a:lnTo>
                    <a:pt x="584" y="865"/>
                  </a:lnTo>
                  <a:lnTo>
                    <a:pt x="586" y="865"/>
                  </a:lnTo>
                  <a:close/>
                  <a:moveTo>
                    <a:pt x="758" y="869"/>
                  </a:moveTo>
                  <a:lnTo>
                    <a:pt x="758" y="869"/>
                  </a:lnTo>
                  <a:lnTo>
                    <a:pt x="758" y="869"/>
                  </a:lnTo>
                  <a:lnTo>
                    <a:pt x="758" y="869"/>
                  </a:lnTo>
                  <a:lnTo>
                    <a:pt x="756" y="867"/>
                  </a:lnTo>
                  <a:lnTo>
                    <a:pt x="756" y="867"/>
                  </a:lnTo>
                  <a:lnTo>
                    <a:pt x="756" y="867"/>
                  </a:lnTo>
                  <a:lnTo>
                    <a:pt x="756" y="867"/>
                  </a:lnTo>
                  <a:lnTo>
                    <a:pt x="756" y="869"/>
                  </a:lnTo>
                  <a:lnTo>
                    <a:pt x="756" y="869"/>
                  </a:lnTo>
                  <a:lnTo>
                    <a:pt x="756" y="869"/>
                  </a:lnTo>
                  <a:lnTo>
                    <a:pt x="758" y="871"/>
                  </a:lnTo>
                  <a:lnTo>
                    <a:pt x="758" y="871"/>
                  </a:lnTo>
                  <a:lnTo>
                    <a:pt x="760" y="869"/>
                  </a:lnTo>
                  <a:lnTo>
                    <a:pt x="760" y="869"/>
                  </a:lnTo>
                  <a:lnTo>
                    <a:pt x="758" y="869"/>
                  </a:lnTo>
                  <a:lnTo>
                    <a:pt x="758" y="869"/>
                  </a:lnTo>
                  <a:close/>
                  <a:moveTo>
                    <a:pt x="684" y="867"/>
                  </a:moveTo>
                  <a:lnTo>
                    <a:pt x="684" y="867"/>
                  </a:lnTo>
                  <a:lnTo>
                    <a:pt x="682" y="869"/>
                  </a:lnTo>
                  <a:lnTo>
                    <a:pt x="682" y="869"/>
                  </a:lnTo>
                  <a:lnTo>
                    <a:pt x="682" y="869"/>
                  </a:lnTo>
                  <a:lnTo>
                    <a:pt x="684" y="869"/>
                  </a:lnTo>
                  <a:lnTo>
                    <a:pt x="686" y="869"/>
                  </a:lnTo>
                  <a:lnTo>
                    <a:pt x="686" y="869"/>
                  </a:lnTo>
                  <a:lnTo>
                    <a:pt x="686" y="867"/>
                  </a:lnTo>
                  <a:lnTo>
                    <a:pt x="684" y="867"/>
                  </a:lnTo>
                  <a:close/>
                  <a:moveTo>
                    <a:pt x="739" y="853"/>
                  </a:moveTo>
                  <a:lnTo>
                    <a:pt x="739" y="850"/>
                  </a:lnTo>
                  <a:lnTo>
                    <a:pt x="739" y="850"/>
                  </a:lnTo>
                  <a:lnTo>
                    <a:pt x="739" y="850"/>
                  </a:lnTo>
                  <a:lnTo>
                    <a:pt x="739" y="850"/>
                  </a:lnTo>
                  <a:lnTo>
                    <a:pt x="739" y="850"/>
                  </a:lnTo>
                  <a:lnTo>
                    <a:pt x="739" y="848"/>
                  </a:lnTo>
                  <a:lnTo>
                    <a:pt x="739" y="846"/>
                  </a:lnTo>
                  <a:lnTo>
                    <a:pt x="737" y="846"/>
                  </a:lnTo>
                  <a:lnTo>
                    <a:pt x="737" y="846"/>
                  </a:lnTo>
                  <a:lnTo>
                    <a:pt x="737" y="846"/>
                  </a:lnTo>
                  <a:lnTo>
                    <a:pt x="737" y="846"/>
                  </a:lnTo>
                  <a:lnTo>
                    <a:pt x="737" y="846"/>
                  </a:lnTo>
                  <a:lnTo>
                    <a:pt x="737" y="846"/>
                  </a:lnTo>
                  <a:lnTo>
                    <a:pt x="735" y="846"/>
                  </a:lnTo>
                  <a:lnTo>
                    <a:pt x="735" y="846"/>
                  </a:lnTo>
                  <a:lnTo>
                    <a:pt x="733" y="846"/>
                  </a:lnTo>
                  <a:lnTo>
                    <a:pt x="733" y="846"/>
                  </a:lnTo>
                  <a:lnTo>
                    <a:pt x="733" y="846"/>
                  </a:lnTo>
                  <a:lnTo>
                    <a:pt x="731" y="844"/>
                  </a:lnTo>
                  <a:lnTo>
                    <a:pt x="731" y="842"/>
                  </a:lnTo>
                  <a:lnTo>
                    <a:pt x="731" y="840"/>
                  </a:lnTo>
                  <a:lnTo>
                    <a:pt x="731" y="838"/>
                  </a:lnTo>
                  <a:lnTo>
                    <a:pt x="731" y="836"/>
                  </a:lnTo>
                  <a:lnTo>
                    <a:pt x="731" y="836"/>
                  </a:lnTo>
                  <a:lnTo>
                    <a:pt x="731" y="836"/>
                  </a:lnTo>
                  <a:lnTo>
                    <a:pt x="729" y="834"/>
                  </a:lnTo>
                  <a:lnTo>
                    <a:pt x="729" y="834"/>
                  </a:lnTo>
                  <a:lnTo>
                    <a:pt x="729" y="832"/>
                  </a:lnTo>
                  <a:lnTo>
                    <a:pt x="729" y="832"/>
                  </a:lnTo>
                  <a:lnTo>
                    <a:pt x="729" y="832"/>
                  </a:lnTo>
                  <a:lnTo>
                    <a:pt x="729" y="832"/>
                  </a:lnTo>
                  <a:lnTo>
                    <a:pt x="729" y="832"/>
                  </a:lnTo>
                  <a:lnTo>
                    <a:pt x="729" y="832"/>
                  </a:lnTo>
                  <a:lnTo>
                    <a:pt x="727" y="830"/>
                  </a:lnTo>
                  <a:lnTo>
                    <a:pt x="725" y="830"/>
                  </a:lnTo>
                  <a:lnTo>
                    <a:pt x="723" y="830"/>
                  </a:lnTo>
                  <a:lnTo>
                    <a:pt x="721" y="830"/>
                  </a:lnTo>
                  <a:lnTo>
                    <a:pt x="721" y="830"/>
                  </a:lnTo>
                  <a:lnTo>
                    <a:pt x="721" y="830"/>
                  </a:lnTo>
                  <a:lnTo>
                    <a:pt x="717" y="830"/>
                  </a:lnTo>
                  <a:lnTo>
                    <a:pt x="717" y="830"/>
                  </a:lnTo>
                  <a:lnTo>
                    <a:pt x="715" y="832"/>
                  </a:lnTo>
                  <a:lnTo>
                    <a:pt x="715" y="832"/>
                  </a:lnTo>
                  <a:lnTo>
                    <a:pt x="713" y="832"/>
                  </a:lnTo>
                  <a:lnTo>
                    <a:pt x="711" y="832"/>
                  </a:lnTo>
                  <a:lnTo>
                    <a:pt x="711" y="832"/>
                  </a:lnTo>
                  <a:lnTo>
                    <a:pt x="709" y="834"/>
                  </a:lnTo>
                  <a:lnTo>
                    <a:pt x="707" y="834"/>
                  </a:lnTo>
                  <a:lnTo>
                    <a:pt x="709" y="834"/>
                  </a:lnTo>
                  <a:lnTo>
                    <a:pt x="709" y="836"/>
                  </a:lnTo>
                  <a:lnTo>
                    <a:pt x="707" y="836"/>
                  </a:lnTo>
                  <a:lnTo>
                    <a:pt x="705" y="836"/>
                  </a:lnTo>
                  <a:lnTo>
                    <a:pt x="705" y="834"/>
                  </a:lnTo>
                  <a:lnTo>
                    <a:pt x="703" y="834"/>
                  </a:lnTo>
                  <a:lnTo>
                    <a:pt x="703" y="834"/>
                  </a:lnTo>
                  <a:lnTo>
                    <a:pt x="700" y="832"/>
                  </a:lnTo>
                  <a:lnTo>
                    <a:pt x="700" y="834"/>
                  </a:lnTo>
                  <a:lnTo>
                    <a:pt x="698" y="834"/>
                  </a:lnTo>
                  <a:lnTo>
                    <a:pt x="698" y="834"/>
                  </a:lnTo>
                  <a:lnTo>
                    <a:pt x="696" y="836"/>
                  </a:lnTo>
                  <a:lnTo>
                    <a:pt x="696" y="836"/>
                  </a:lnTo>
                  <a:lnTo>
                    <a:pt x="692" y="844"/>
                  </a:lnTo>
                  <a:lnTo>
                    <a:pt x="690" y="846"/>
                  </a:lnTo>
                  <a:lnTo>
                    <a:pt x="688" y="846"/>
                  </a:lnTo>
                  <a:lnTo>
                    <a:pt x="686" y="846"/>
                  </a:lnTo>
                  <a:lnTo>
                    <a:pt x="684" y="846"/>
                  </a:lnTo>
                  <a:lnTo>
                    <a:pt x="684" y="848"/>
                  </a:lnTo>
                  <a:lnTo>
                    <a:pt x="682" y="848"/>
                  </a:lnTo>
                  <a:lnTo>
                    <a:pt x="684" y="850"/>
                  </a:lnTo>
                  <a:lnTo>
                    <a:pt x="684" y="850"/>
                  </a:lnTo>
                  <a:lnTo>
                    <a:pt x="684" y="850"/>
                  </a:lnTo>
                  <a:lnTo>
                    <a:pt x="684" y="853"/>
                  </a:lnTo>
                  <a:lnTo>
                    <a:pt x="684" y="853"/>
                  </a:lnTo>
                  <a:lnTo>
                    <a:pt x="684" y="853"/>
                  </a:lnTo>
                  <a:lnTo>
                    <a:pt x="684" y="855"/>
                  </a:lnTo>
                  <a:lnTo>
                    <a:pt x="684" y="855"/>
                  </a:lnTo>
                  <a:lnTo>
                    <a:pt x="684" y="855"/>
                  </a:lnTo>
                  <a:lnTo>
                    <a:pt x="684" y="857"/>
                  </a:lnTo>
                  <a:lnTo>
                    <a:pt x="686" y="857"/>
                  </a:lnTo>
                  <a:lnTo>
                    <a:pt x="686" y="859"/>
                  </a:lnTo>
                  <a:lnTo>
                    <a:pt x="690" y="859"/>
                  </a:lnTo>
                  <a:lnTo>
                    <a:pt x="690" y="859"/>
                  </a:lnTo>
                  <a:lnTo>
                    <a:pt x="692" y="859"/>
                  </a:lnTo>
                  <a:lnTo>
                    <a:pt x="692" y="859"/>
                  </a:lnTo>
                  <a:lnTo>
                    <a:pt x="694" y="859"/>
                  </a:lnTo>
                  <a:lnTo>
                    <a:pt x="696" y="859"/>
                  </a:lnTo>
                  <a:lnTo>
                    <a:pt x="698" y="859"/>
                  </a:lnTo>
                  <a:lnTo>
                    <a:pt x="700" y="857"/>
                  </a:lnTo>
                  <a:lnTo>
                    <a:pt x="700" y="857"/>
                  </a:lnTo>
                  <a:lnTo>
                    <a:pt x="700" y="855"/>
                  </a:lnTo>
                  <a:lnTo>
                    <a:pt x="700" y="855"/>
                  </a:lnTo>
                  <a:lnTo>
                    <a:pt x="700" y="855"/>
                  </a:lnTo>
                  <a:lnTo>
                    <a:pt x="700" y="855"/>
                  </a:lnTo>
                  <a:lnTo>
                    <a:pt x="700" y="855"/>
                  </a:lnTo>
                  <a:lnTo>
                    <a:pt x="705" y="850"/>
                  </a:lnTo>
                  <a:lnTo>
                    <a:pt x="707" y="850"/>
                  </a:lnTo>
                  <a:lnTo>
                    <a:pt x="709" y="850"/>
                  </a:lnTo>
                  <a:lnTo>
                    <a:pt x="719" y="850"/>
                  </a:lnTo>
                  <a:lnTo>
                    <a:pt x="721" y="853"/>
                  </a:lnTo>
                  <a:lnTo>
                    <a:pt x="723" y="853"/>
                  </a:lnTo>
                  <a:lnTo>
                    <a:pt x="725" y="853"/>
                  </a:lnTo>
                  <a:lnTo>
                    <a:pt x="727" y="853"/>
                  </a:lnTo>
                  <a:lnTo>
                    <a:pt x="727" y="850"/>
                  </a:lnTo>
                  <a:lnTo>
                    <a:pt x="729" y="850"/>
                  </a:lnTo>
                  <a:lnTo>
                    <a:pt x="729" y="850"/>
                  </a:lnTo>
                  <a:lnTo>
                    <a:pt x="729" y="850"/>
                  </a:lnTo>
                  <a:lnTo>
                    <a:pt x="729" y="848"/>
                  </a:lnTo>
                  <a:lnTo>
                    <a:pt x="729" y="846"/>
                  </a:lnTo>
                  <a:lnTo>
                    <a:pt x="729" y="846"/>
                  </a:lnTo>
                  <a:lnTo>
                    <a:pt x="731" y="846"/>
                  </a:lnTo>
                  <a:lnTo>
                    <a:pt x="731" y="846"/>
                  </a:lnTo>
                  <a:lnTo>
                    <a:pt x="733" y="846"/>
                  </a:lnTo>
                  <a:lnTo>
                    <a:pt x="733" y="848"/>
                  </a:lnTo>
                  <a:lnTo>
                    <a:pt x="733" y="848"/>
                  </a:lnTo>
                  <a:lnTo>
                    <a:pt x="733" y="848"/>
                  </a:lnTo>
                  <a:lnTo>
                    <a:pt x="735" y="850"/>
                  </a:lnTo>
                  <a:lnTo>
                    <a:pt x="735" y="850"/>
                  </a:lnTo>
                  <a:lnTo>
                    <a:pt x="735" y="850"/>
                  </a:lnTo>
                  <a:lnTo>
                    <a:pt x="735" y="850"/>
                  </a:lnTo>
                  <a:lnTo>
                    <a:pt x="735" y="850"/>
                  </a:lnTo>
                  <a:lnTo>
                    <a:pt x="737" y="850"/>
                  </a:lnTo>
                  <a:lnTo>
                    <a:pt x="737" y="850"/>
                  </a:lnTo>
                  <a:lnTo>
                    <a:pt x="737" y="850"/>
                  </a:lnTo>
                  <a:lnTo>
                    <a:pt x="737" y="850"/>
                  </a:lnTo>
                  <a:lnTo>
                    <a:pt x="739" y="850"/>
                  </a:lnTo>
                  <a:lnTo>
                    <a:pt x="739" y="850"/>
                  </a:lnTo>
                  <a:lnTo>
                    <a:pt x="737" y="853"/>
                  </a:lnTo>
                  <a:lnTo>
                    <a:pt x="737" y="853"/>
                  </a:lnTo>
                  <a:lnTo>
                    <a:pt x="737" y="853"/>
                  </a:lnTo>
                  <a:lnTo>
                    <a:pt x="739" y="853"/>
                  </a:lnTo>
                  <a:lnTo>
                    <a:pt x="741" y="853"/>
                  </a:lnTo>
                  <a:lnTo>
                    <a:pt x="741" y="853"/>
                  </a:lnTo>
                  <a:lnTo>
                    <a:pt x="739" y="853"/>
                  </a:lnTo>
                  <a:close/>
                  <a:moveTo>
                    <a:pt x="748" y="840"/>
                  </a:moveTo>
                  <a:lnTo>
                    <a:pt x="748" y="840"/>
                  </a:lnTo>
                  <a:lnTo>
                    <a:pt x="748" y="840"/>
                  </a:lnTo>
                  <a:lnTo>
                    <a:pt x="748" y="842"/>
                  </a:lnTo>
                  <a:lnTo>
                    <a:pt x="748" y="842"/>
                  </a:lnTo>
                  <a:lnTo>
                    <a:pt x="748" y="840"/>
                  </a:lnTo>
                  <a:close/>
                  <a:moveTo>
                    <a:pt x="782" y="832"/>
                  </a:moveTo>
                  <a:lnTo>
                    <a:pt x="782" y="832"/>
                  </a:lnTo>
                  <a:lnTo>
                    <a:pt x="782" y="832"/>
                  </a:lnTo>
                  <a:lnTo>
                    <a:pt x="782" y="832"/>
                  </a:lnTo>
                  <a:lnTo>
                    <a:pt x="782" y="832"/>
                  </a:lnTo>
                  <a:lnTo>
                    <a:pt x="782" y="832"/>
                  </a:lnTo>
                  <a:lnTo>
                    <a:pt x="780" y="832"/>
                  </a:lnTo>
                  <a:lnTo>
                    <a:pt x="778" y="832"/>
                  </a:lnTo>
                  <a:lnTo>
                    <a:pt x="778" y="832"/>
                  </a:lnTo>
                  <a:lnTo>
                    <a:pt x="778" y="832"/>
                  </a:lnTo>
                  <a:lnTo>
                    <a:pt x="778" y="832"/>
                  </a:lnTo>
                  <a:lnTo>
                    <a:pt x="778" y="832"/>
                  </a:lnTo>
                  <a:lnTo>
                    <a:pt x="778" y="832"/>
                  </a:lnTo>
                  <a:lnTo>
                    <a:pt x="778" y="832"/>
                  </a:lnTo>
                  <a:lnTo>
                    <a:pt x="778" y="834"/>
                  </a:lnTo>
                  <a:lnTo>
                    <a:pt x="780" y="834"/>
                  </a:lnTo>
                  <a:lnTo>
                    <a:pt x="780" y="834"/>
                  </a:lnTo>
                  <a:lnTo>
                    <a:pt x="780" y="834"/>
                  </a:lnTo>
                  <a:lnTo>
                    <a:pt x="780" y="832"/>
                  </a:lnTo>
                  <a:lnTo>
                    <a:pt x="780" y="832"/>
                  </a:lnTo>
                  <a:lnTo>
                    <a:pt x="780" y="832"/>
                  </a:lnTo>
                  <a:lnTo>
                    <a:pt x="782" y="834"/>
                  </a:lnTo>
                  <a:lnTo>
                    <a:pt x="782" y="834"/>
                  </a:lnTo>
                  <a:lnTo>
                    <a:pt x="780" y="834"/>
                  </a:lnTo>
                  <a:lnTo>
                    <a:pt x="780" y="836"/>
                  </a:lnTo>
                  <a:lnTo>
                    <a:pt x="780" y="836"/>
                  </a:lnTo>
                  <a:lnTo>
                    <a:pt x="780" y="836"/>
                  </a:lnTo>
                  <a:lnTo>
                    <a:pt x="780" y="836"/>
                  </a:lnTo>
                  <a:lnTo>
                    <a:pt x="782" y="838"/>
                  </a:lnTo>
                  <a:lnTo>
                    <a:pt x="782" y="836"/>
                  </a:lnTo>
                  <a:lnTo>
                    <a:pt x="782" y="836"/>
                  </a:lnTo>
                  <a:lnTo>
                    <a:pt x="782" y="836"/>
                  </a:lnTo>
                  <a:lnTo>
                    <a:pt x="784" y="836"/>
                  </a:lnTo>
                  <a:lnTo>
                    <a:pt x="784" y="836"/>
                  </a:lnTo>
                  <a:lnTo>
                    <a:pt x="784" y="834"/>
                  </a:lnTo>
                  <a:lnTo>
                    <a:pt x="784" y="834"/>
                  </a:lnTo>
                  <a:lnTo>
                    <a:pt x="784" y="834"/>
                  </a:lnTo>
                  <a:lnTo>
                    <a:pt x="782" y="832"/>
                  </a:lnTo>
                  <a:close/>
                  <a:moveTo>
                    <a:pt x="778" y="840"/>
                  </a:moveTo>
                  <a:lnTo>
                    <a:pt x="776" y="838"/>
                  </a:lnTo>
                  <a:lnTo>
                    <a:pt x="776" y="838"/>
                  </a:lnTo>
                  <a:lnTo>
                    <a:pt x="776" y="838"/>
                  </a:lnTo>
                  <a:lnTo>
                    <a:pt x="776" y="838"/>
                  </a:lnTo>
                  <a:lnTo>
                    <a:pt x="778" y="840"/>
                  </a:lnTo>
                  <a:lnTo>
                    <a:pt x="778" y="840"/>
                  </a:lnTo>
                  <a:lnTo>
                    <a:pt x="778" y="840"/>
                  </a:lnTo>
                  <a:lnTo>
                    <a:pt x="778" y="840"/>
                  </a:lnTo>
                  <a:lnTo>
                    <a:pt x="778" y="840"/>
                  </a:lnTo>
                  <a:close/>
                  <a:moveTo>
                    <a:pt x="762" y="857"/>
                  </a:moveTo>
                  <a:lnTo>
                    <a:pt x="762" y="857"/>
                  </a:lnTo>
                  <a:lnTo>
                    <a:pt x="760" y="857"/>
                  </a:lnTo>
                  <a:lnTo>
                    <a:pt x="760" y="857"/>
                  </a:lnTo>
                  <a:lnTo>
                    <a:pt x="762" y="857"/>
                  </a:lnTo>
                  <a:lnTo>
                    <a:pt x="760" y="857"/>
                  </a:lnTo>
                  <a:lnTo>
                    <a:pt x="760" y="857"/>
                  </a:lnTo>
                  <a:lnTo>
                    <a:pt x="760" y="857"/>
                  </a:lnTo>
                  <a:lnTo>
                    <a:pt x="760" y="857"/>
                  </a:lnTo>
                  <a:lnTo>
                    <a:pt x="760" y="857"/>
                  </a:lnTo>
                  <a:lnTo>
                    <a:pt x="760" y="857"/>
                  </a:lnTo>
                  <a:lnTo>
                    <a:pt x="760" y="857"/>
                  </a:lnTo>
                  <a:lnTo>
                    <a:pt x="760" y="857"/>
                  </a:lnTo>
                  <a:lnTo>
                    <a:pt x="760" y="857"/>
                  </a:lnTo>
                  <a:lnTo>
                    <a:pt x="762" y="857"/>
                  </a:lnTo>
                  <a:lnTo>
                    <a:pt x="762" y="857"/>
                  </a:lnTo>
                  <a:lnTo>
                    <a:pt x="762" y="857"/>
                  </a:lnTo>
                  <a:lnTo>
                    <a:pt x="762" y="857"/>
                  </a:lnTo>
                  <a:lnTo>
                    <a:pt x="762" y="857"/>
                  </a:lnTo>
                  <a:lnTo>
                    <a:pt x="762" y="857"/>
                  </a:lnTo>
                  <a:close/>
                  <a:moveTo>
                    <a:pt x="776" y="836"/>
                  </a:moveTo>
                  <a:lnTo>
                    <a:pt x="776" y="836"/>
                  </a:lnTo>
                  <a:lnTo>
                    <a:pt x="776" y="836"/>
                  </a:lnTo>
                  <a:lnTo>
                    <a:pt x="776" y="836"/>
                  </a:lnTo>
                  <a:lnTo>
                    <a:pt x="776" y="838"/>
                  </a:lnTo>
                  <a:lnTo>
                    <a:pt x="776" y="838"/>
                  </a:lnTo>
                  <a:lnTo>
                    <a:pt x="776" y="836"/>
                  </a:lnTo>
                  <a:lnTo>
                    <a:pt x="776" y="836"/>
                  </a:lnTo>
                  <a:lnTo>
                    <a:pt x="776" y="836"/>
                  </a:lnTo>
                  <a:close/>
                  <a:moveTo>
                    <a:pt x="766" y="838"/>
                  </a:moveTo>
                  <a:lnTo>
                    <a:pt x="764" y="838"/>
                  </a:lnTo>
                  <a:lnTo>
                    <a:pt x="764" y="840"/>
                  </a:lnTo>
                  <a:lnTo>
                    <a:pt x="762" y="840"/>
                  </a:lnTo>
                  <a:lnTo>
                    <a:pt x="762" y="840"/>
                  </a:lnTo>
                  <a:lnTo>
                    <a:pt x="760" y="842"/>
                  </a:lnTo>
                  <a:lnTo>
                    <a:pt x="760" y="842"/>
                  </a:lnTo>
                  <a:lnTo>
                    <a:pt x="760" y="842"/>
                  </a:lnTo>
                  <a:lnTo>
                    <a:pt x="762" y="844"/>
                  </a:lnTo>
                  <a:lnTo>
                    <a:pt x="762" y="846"/>
                  </a:lnTo>
                  <a:lnTo>
                    <a:pt x="762" y="846"/>
                  </a:lnTo>
                  <a:lnTo>
                    <a:pt x="764" y="846"/>
                  </a:lnTo>
                  <a:lnTo>
                    <a:pt x="764" y="846"/>
                  </a:lnTo>
                  <a:lnTo>
                    <a:pt x="766" y="844"/>
                  </a:lnTo>
                  <a:lnTo>
                    <a:pt x="766" y="842"/>
                  </a:lnTo>
                  <a:lnTo>
                    <a:pt x="766" y="842"/>
                  </a:lnTo>
                  <a:lnTo>
                    <a:pt x="766" y="842"/>
                  </a:lnTo>
                  <a:lnTo>
                    <a:pt x="766" y="840"/>
                  </a:lnTo>
                  <a:lnTo>
                    <a:pt x="766" y="840"/>
                  </a:lnTo>
                  <a:lnTo>
                    <a:pt x="766" y="838"/>
                  </a:lnTo>
                  <a:close/>
                  <a:moveTo>
                    <a:pt x="27" y="738"/>
                  </a:moveTo>
                  <a:lnTo>
                    <a:pt x="23" y="738"/>
                  </a:lnTo>
                  <a:lnTo>
                    <a:pt x="23" y="738"/>
                  </a:lnTo>
                  <a:lnTo>
                    <a:pt x="23" y="738"/>
                  </a:lnTo>
                  <a:lnTo>
                    <a:pt x="23" y="738"/>
                  </a:lnTo>
                  <a:lnTo>
                    <a:pt x="21" y="738"/>
                  </a:lnTo>
                  <a:lnTo>
                    <a:pt x="21" y="738"/>
                  </a:lnTo>
                  <a:lnTo>
                    <a:pt x="21" y="738"/>
                  </a:lnTo>
                  <a:lnTo>
                    <a:pt x="21" y="738"/>
                  </a:lnTo>
                  <a:lnTo>
                    <a:pt x="21" y="738"/>
                  </a:lnTo>
                  <a:lnTo>
                    <a:pt x="18" y="738"/>
                  </a:lnTo>
                  <a:lnTo>
                    <a:pt x="18" y="738"/>
                  </a:lnTo>
                  <a:lnTo>
                    <a:pt x="18" y="738"/>
                  </a:lnTo>
                  <a:lnTo>
                    <a:pt x="16" y="738"/>
                  </a:lnTo>
                  <a:lnTo>
                    <a:pt x="16" y="738"/>
                  </a:lnTo>
                  <a:lnTo>
                    <a:pt x="16" y="738"/>
                  </a:lnTo>
                  <a:lnTo>
                    <a:pt x="16" y="738"/>
                  </a:lnTo>
                  <a:lnTo>
                    <a:pt x="14" y="738"/>
                  </a:lnTo>
                  <a:lnTo>
                    <a:pt x="14" y="738"/>
                  </a:lnTo>
                  <a:lnTo>
                    <a:pt x="14" y="738"/>
                  </a:lnTo>
                  <a:lnTo>
                    <a:pt x="14" y="738"/>
                  </a:lnTo>
                  <a:lnTo>
                    <a:pt x="16" y="740"/>
                  </a:lnTo>
                  <a:lnTo>
                    <a:pt x="18" y="742"/>
                  </a:lnTo>
                  <a:lnTo>
                    <a:pt x="21" y="742"/>
                  </a:lnTo>
                  <a:lnTo>
                    <a:pt x="21" y="742"/>
                  </a:lnTo>
                  <a:lnTo>
                    <a:pt x="21" y="744"/>
                  </a:lnTo>
                  <a:lnTo>
                    <a:pt x="21" y="744"/>
                  </a:lnTo>
                  <a:lnTo>
                    <a:pt x="21" y="744"/>
                  </a:lnTo>
                  <a:lnTo>
                    <a:pt x="21" y="744"/>
                  </a:lnTo>
                  <a:lnTo>
                    <a:pt x="21" y="744"/>
                  </a:lnTo>
                  <a:lnTo>
                    <a:pt x="21" y="744"/>
                  </a:lnTo>
                  <a:lnTo>
                    <a:pt x="21" y="744"/>
                  </a:lnTo>
                  <a:lnTo>
                    <a:pt x="21" y="744"/>
                  </a:lnTo>
                  <a:lnTo>
                    <a:pt x="21" y="744"/>
                  </a:lnTo>
                  <a:lnTo>
                    <a:pt x="23" y="746"/>
                  </a:lnTo>
                  <a:lnTo>
                    <a:pt x="23" y="744"/>
                  </a:lnTo>
                  <a:lnTo>
                    <a:pt x="23" y="744"/>
                  </a:lnTo>
                  <a:lnTo>
                    <a:pt x="23" y="742"/>
                  </a:lnTo>
                  <a:lnTo>
                    <a:pt x="23" y="742"/>
                  </a:lnTo>
                  <a:lnTo>
                    <a:pt x="25" y="740"/>
                  </a:lnTo>
                  <a:lnTo>
                    <a:pt x="25" y="740"/>
                  </a:lnTo>
                  <a:lnTo>
                    <a:pt x="27" y="740"/>
                  </a:lnTo>
                  <a:lnTo>
                    <a:pt x="27" y="740"/>
                  </a:lnTo>
                  <a:lnTo>
                    <a:pt x="27" y="738"/>
                  </a:lnTo>
                  <a:close/>
                  <a:moveTo>
                    <a:pt x="231" y="883"/>
                  </a:moveTo>
                  <a:lnTo>
                    <a:pt x="231" y="883"/>
                  </a:lnTo>
                  <a:lnTo>
                    <a:pt x="231" y="883"/>
                  </a:lnTo>
                  <a:lnTo>
                    <a:pt x="229" y="883"/>
                  </a:lnTo>
                  <a:lnTo>
                    <a:pt x="229" y="883"/>
                  </a:lnTo>
                  <a:lnTo>
                    <a:pt x="231" y="883"/>
                  </a:lnTo>
                  <a:lnTo>
                    <a:pt x="231" y="883"/>
                  </a:lnTo>
                  <a:lnTo>
                    <a:pt x="231" y="885"/>
                  </a:lnTo>
                  <a:lnTo>
                    <a:pt x="231" y="885"/>
                  </a:lnTo>
                  <a:lnTo>
                    <a:pt x="231" y="883"/>
                  </a:lnTo>
                  <a:lnTo>
                    <a:pt x="231" y="883"/>
                  </a:lnTo>
                  <a:lnTo>
                    <a:pt x="231" y="883"/>
                  </a:lnTo>
                  <a:close/>
                  <a:moveTo>
                    <a:pt x="315" y="898"/>
                  </a:moveTo>
                  <a:lnTo>
                    <a:pt x="315" y="898"/>
                  </a:lnTo>
                  <a:lnTo>
                    <a:pt x="315" y="900"/>
                  </a:lnTo>
                  <a:lnTo>
                    <a:pt x="313" y="898"/>
                  </a:lnTo>
                  <a:lnTo>
                    <a:pt x="313" y="898"/>
                  </a:lnTo>
                  <a:lnTo>
                    <a:pt x="315" y="898"/>
                  </a:lnTo>
                  <a:lnTo>
                    <a:pt x="315" y="898"/>
                  </a:lnTo>
                  <a:lnTo>
                    <a:pt x="315" y="898"/>
                  </a:lnTo>
                  <a:lnTo>
                    <a:pt x="315" y="898"/>
                  </a:lnTo>
                  <a:lnTo>
                    <a:pt x="315" y="898"/>
                  </a:lnTo>
                  <a:lnTo>
                    <a:pt x="313" y="898"/>
                  </a:lnTo>
                  <a:lnTo>
                    <a:pt x="313" y="898"/>
                  </a:lnTo>
                  <a:lnTo>
                    <a:pt x="311" y="898"/>
                  </a:lnTo>
                  <a:lnTo>
                    <a:pt x="311" y="898"/>
                  </a:lnTo>
                  <a:lnTo>
                    <a:pt x="315" y="900"/>
                  </a:lnTo>
                  <a:lnTo>
                    <a:pt x="315" y="900"/>
                  </a:lnTo>
                  <a:lnTo>
                    <a:pt x="315" y="900"/>
                  </a:lnTo>
                  <a:lnTo>
                    <a:pt x="315" y="900"/>
                  </a:lnTo>
                  <a:lnTo>
                    <a:pt x="315" y="900"/>
                  </a:lnTo>
                  <a:lnTo>
                    <a:pt x="315" y="898"/>
                  </a:lnTo>
                  <a:lnTo>
                    <a:pt x="315" y="898"/>
                  </a:lnTo>
                  <a:close/>
                  <a:moveTo>
                    <a:pt x="238" y="894"/>
                  </a:moveTo>
                  <a:lnTo>
                    <a:pt x="238" y="894"/>
                  </a:lnTo>
                  <a:lnTo>
                    <a:pt x="238" y="894"/>
                  </a:lnTo>
                  <a:lnTo>
                    <a:pt x="238" y="894"/>
                  </a:lnTo>
                  <a:lnTo>
                    <a:pt x="238" y="894"/>
                  </a:lnTo>
                  <a:lnTo>
                    <a:pt x="238" y="894"/>
                  </a:lnTo>
                  <a:close/>
                  <a:moveTo>
                    <a:pt x="225" y="883"/>
                  </a:moveTo>
                  <a:lnTo>
                    <a:pt x="223" y="883"/>
                  </a:lnTo>
                  <a:lnTo>
                    <a:pt x="223" y="883"/>
                  </a:lnTo>
                  <a:lnTo>
                    <a:pt x="223" y="883"/>
                  </a:lnTo>
                  <a:lnTo>
                    <a:pt x="223" y="881"/>
                  </a:lnTo>
                  <a:lnTo>
                    <a:pt x="223" y="881"/>
                  </a:lnTo>
                  <a:lnTo>
                    <a:pt x="223" y="881"/>
                  </a:lnTo>
                  <a:lnTo>
                    <a:pt x="223" y="881"/>
                  </a:lnTo>
                  <a:lnTo>
                    <a:pt x="223" y="881"/>
                  </a:lnTo>
                  <a:lnTo>
                    <a:pt x="223" y="883"/>
                  </a:lnTo>
                  <a:lnTo>
                    <a:pt x="223" y="883"/>
                  </a:lnTo>
                  <a:lnTo>
                    <a:pt x="223" y="883"/>
                  </a:lnTo>
                  <a:lnTo>
                    <a:pt x="223" y="883"/>
                  </a:lnTo>
                  <a:lnTo>
                    <a:pt x="223" y="883"/>
                  </a:lnTo>
                  <a:lnTo>
                    <a:pt x="225" y="883"/>
                  </a:lnTo>
                  <a:lnTo>
                    <a:pt x="225" y="885"/>
                  </a:lnTo>
                  <a:lnTo>
                    <a:pt x="225" y="883"/>
                  </a:lnTo>
                  <a:lnTo>
                    <a:pt x="225" y="883"/>
                  </a:lnTo>
                  <a:lnTo>
                    <a:pt x="225" y="883"/>
                  </a:lnTo>
                  <a:close/>
                  <a:moveTo>
                    <a:pt x="229" y="883"/>
                  </a:moveTo>
                  <a:lnTo>
                    <a:pt x="229" y="883"/>
                  </a:lnTo>
                  <a:lnTo>
                    <a:pt x="229" y="881"/>
                  </a:lnTo>
                  <a:lnTo>
                    <a:pt x="229" y="881"/>
                  </a:lnTo>
                  <a:lnTo>
                    <a:pt x="227" y="881"/>
                  </a:lnTo>
                  <a:lnTo>
                    <a:pt x="227" y="881"/>
                  </a:lnTo>
                  <a:lnTo>
                    <a:pt x="227" y="883"/>
                  </a:lnTo>
                  <a:lnTo>
                    <a:pt x="227" y="883"/>
                  </a:lnTo>
                  <a:lnTo>
                    <a:pt x="227" y="883"/>
                  </a:lnTo>
                  <a:lnTo>
                    <a:pt x="227" y="883"/>
                  </a:lnTo>
                  <a:lnTo>
                    <a:pt x="229" y="883"/>
                  </a:lnTo>
                  <a:lnTo>
                    <a:pt x="229" y="883"/>
                  </a:lnTo>
                  <a:lnTo>
                    <a:pt x="229" y="883"/>
                  </a:lnTo>
                  <a:lnTo>
                    <a:pt x="229" y="883"/>
                  </a:lnTo>
                  <a:lnTo>
                    <a:pt x="229" y="883"/>
                  </a:lnTo>
                  <a:lnTo>
                    <a:pt x="229" y="883"/>
                  </a:lnTo>
                  <a:lnTo>
                    <a:pt x="229" y="883"/>
                  </a:lnTo>
                  <a:close/>
                  <a:moveTo>
                    <a:pt x="260" y="883"/>
                  </a:moveTo>
                  <a:lnTo>
                    <a:pt x="260" y="883"/>
                  </a:lnTo>
                  <a:lnTo>
                    <a:pt x="262" y="883"/>
                  </a:lnTo>
                  <a:lnTo>
                    <a:pt x="262" y="883"/>
                  </a:lnTo>
                  <a:lnTo>
                    <a:pt x="264" y="883"/>
                  </a:lnTo>
                  <a:lnTo>
                    <a:pt x="264" y="883"/>
                  </a:lnTo>
                  <a:lnTo>
                    <a:pt x="264" y="883"/>
                  </a:lnTo>
                  <a:lnTo>
                    <a:pt x="264" y="883"/>
                  </a:lnTo>
                  <a:lnTo>
                    <a:pt x="262" y="881"/>
                  </a:lnTo>
                  <a:lnTo>
                    <a:pt x="258" y="881"/>
                  </a:lnTo>
                  <a:lnTo>
                    <a:pt x="258" y="879"/>
                  </a:lnTo>
                  <a:lnTo>
                    <a:pt x="256" y="879"/>
                  </a:lnTo>
                  <a:lnTo>
                    <a:pt x="258" y="879"/>
                  </a:lnTo>
                  <a:lnTo>
                    <a:pt x="258" y="877"/>
                  </a:lnTo>
                  <a:lnTo>
                    <a:pt x="258" y="877"/>
                  </a:lnTo>
                  <a:lnTo>
                    <a:pt x="256" y="877"/>
                  </a:lnTo>
                  <a:lnTo>
                    <a:pt x="256" y="875"/>
                  </a:lnTo>
                  <a:lnTo>
                    <a:pt x="256" y="875"/>
                  </a:lnTo>
                  <a:lnTo>
                    <a:pt x="250" y="873"/>
                  </a:lnTo>
                  <a:lnTo>
                    <a:pt x="250" y="873"/>
                  </a:lnTo>
                  <a:lnTo>
                    <a:pt x="248" y="875"/>
                  </a:lnTo>
                  <a:lnTo>
                    <a:pt x="248" y="875"/>
                  </a:lnTo>
                  <a:lnTo>
                    <a:pt x="250" y="879"/>
                  </a:lnTo>
                  <a:lnTo>
                    <a:pt x="250" y="879"/>
                  </a:lnTo>
                  <a:lnTo>
                    <a:pt x="250" y="881"/>
                  </a:lnTo>
                  <a:lnTo>
                    <a:pt x="252" y="881"/>
                  </a:lnTo>
                  <a:lnTo>
                    <a:pt x="252" y="881"/>
                  </a:lnTo>
                  <a:lnTo>
                    <a:pt x="254" y="883"/>
                  </a:lnTo>
                  <a:lnTo>
                    <a:pt x="252" y="883"/>
                  </a:lnTo>
                  <a:lnTo>
                    <a:pt x="252" y="885"/>
                  </a:lnTo>
                  <a:lnTo>
                    <a:pt x="252" y="885"/>
                  </a:lnTo>
                  <a:lnTo>
                    <a:pt x="252" y="885"/>
                  </a:lnTo>
                  <a:lnTo>
                    <a:pt x="250" y="885"/>
                  </a:lnTo>
                  <a:lnTo>
                    <a:pt x="250" y="885"/>
                  </a:lnTo>
                  <a:lnTo>
                    <a:pt x="250" y="885"/>
                  </a:lnTo>
                  <a:lnTo>
                    <a:pt x="248" y="885"/>
                  </a:lnTo>
                  <a:lnTo>
                    <a:pt x="248" y="885"/>
                  </a:lnTo>
                  <a:lnTo>
                    <a:pt x="248" y="885"/>
                  </a:lnTo>
                  <a:lnTo>
                    <a:pt x="248" y="887"/>
                  </a:lnTo>
                  <a:lnTo>
                    <a:pt x="248" y="887"/>
                  </a:lnTo>
                  <a:lnTo>
                    <a:pt x="248" y="887"/>
                  </a:lnTo>
                  <a:lnTo>
                    <a:pt x="250" y="887"/>
                  </a:lnTo>
                  <a:lnTo>
                    <a:pt x="250" y="889"/>
                  </a:lnTo>
                  <a:lnTo>
                    <a:pt x="250" y="889"/>
                  </a:lnTo>
                  <a:lnTo>
                    <a:pt x="250" y="889"/>
                  </a:lnTo>
                  <a:lnTo>
                    <a:pt x="250" y="891"/>
                  </a:lnTo>
                  <a:lnTo>
                    <a:pt x="250" y="891"/>
                  </a:lnTo>
                  <a:lnTo>
                    <a:pt x="250" y="891"/>
                  </a:lnTo>
                  <a:lnTo>
                    <a:pt x="252" y="891"/>
                  </a:lnTo>
                  <a:lnTo>
                    <a:pt x="252" y="891"/>
                  </a:lnTo>
                  <a:lnTo>
                    <a:pt x="252" y="891"/>
                  </a:lnTo>
                  <a:lnTo>
                    <a:pt x="252" y="889"/>
                  </a:lnTo>
                  <a:lnTo>
                    <a:pt x="252" y="889"/>
                  </a:lnTo>
                  <a:lnTo>
                    <a:pt x="252" y="889"/>
                  </a:lnTo>
                  <a:lnTo>
                    <a:pt x="252" y="887"/>
                  </a:lnTo>
                  <a:lnTo>
                    <a:pt x="252" y="887"/>
                  </a:lnTo>
                  <a:lnTo>
                    <a:pt x="254" y="887"/>
                  </a:lnTo>
                  <a:lnTo>
                    <a:pt x="254" y="887"/>
                  </a:lnTo>
                  <a:lnTo>
                    <a:pt x="254" y="887"/>
                  </a:lnTo>
                  <a:lnTo>
                    <a:pt x="254" y="887"/>
                  </a:lnTo>
                  <a:lnTo>
                    <a:pt x="254" y="889"/>
                  </a:lnTo>
                  <a:lnTo>
                    <a:pt x="256" y="889"/>
                  </a:lnTo>
                  <a:lnTo>
                    <a:pt x="256" y="887"/>
                  </a:lnTo>
                  <a:lnTo>
                    <a:pt x="256" y="887"/>
                  </a:lnTo>
                  <a:lnTo>
                    <a:pt x="256" y="887"/>
                  </a:lnTo>
                  <a:lnTo>
                    <a:pt x="258" y="885"/>
                  </a:lnTo>
                  <a:lnTo>
                    <a:pt x="258" y="885"/>
                  </a:lnTo>
                  <a:lnTo>
                    <a:pt x="258" y="885"/>
                  </a:lnTo>
                  <a:lnTo>
                    <a:pt x="258" y="885"/>
                  </a:lnTo>
                  <a:lnTo>
                    <a:pt x="258" y="883"/>
                  </a:lnTo>
                  <a:lnTo>
                    <a:pt x="258" y="883"/>
                  </a:lnTo>
                  <a:lnTo>
                    <a:pt x="258" y="883"/>
                  </a:lnTo>
                  <a:lnTo>
                    <a:pt x="260" y="883"/>
                  </a:lnTo>
                  <a:close/>
                  <a:moveTo>
                    <a:pt x="270" y="883"/>
                  </a:moveTo>
                  <a:lnTo>
                    <a:pt x="270" y="883"/>
                  </a:lnTo>
                  <a:lnTo>
                    <a:pt x="272" y="883"/>
                  </a:lnTo>
                  <a:lnTo>
                    <a:pt x="272" y="883"/>
                  </a:lnTo>
                  <a:lnTo>
                    <a:pt x="272" y="881"/>
                  </a:lnTo>
                  <a:lnTo>
                    <a:pt x="272" y="881"/>
                  </a:lnTo>
                  <a:lnTo>
                    <a:pt x="272" y="881"/>
                  </a:lnTo>
                  <a:lnTo>
                    <a:pt x="270" y="881"/>
                  </a:lnTo>
                  <a:lnTo>
                    <a:pt x="270" y="881"/>
                  </a:lnTo>
                  <a:lnTo>
                    <a:pt x="270" y="881"/>
                  </a:lnTo>
                  <a:lnTo>
                    <a:pt x="270" y="881"/>
                  </a:lnTo>
                  <a:lnTo>
                    <a:pt x="270" y="883"/>
                  </a:lnTo>
                  <a:lnTo>
                    <a:pt x="270" y="883"/>
                  </a:lnTo>
                  <a:close/>
                  <a:moveTo>
                    <a:pt x="303" y="898"/>
                  </a:moveTo>
                  <a:lnTo>
                    <a:pt x="305" y="898"/>
                  </a:lnTo>
                  <a:lnTo>
                    <a:pt x="305" y="898"/>
                  </a:lnTo>
                  <a:lnTo>
                    <a:pt x="305" y="898"/>
                  </a:lnTo>
                  <a:lnTo>
                    <a:pt x="305" y="896"/>
                  </a:lnTo>
                  <a:lnTo>
                    <a:pt x="303" y="896"/>
                  </a:lnTo>
                  <a:lnTo>
                    <a:pt x="303" y="896"/>
                  </a:lnTo>
                  <a:lnTo>
                    <a:pt x="301" y="896"/>
                  </a:lnTo>
                  <a:lnTo>
                    <a:pt x="301" y="898"/>
                  </a:lnTo>
                  <a:lnTo>
                    <a:pt x="301" y="898"/>
                  </a:lnTo>
                  <a:lnTo>
                    <a:pt x="301" y="898"/>
                  </a:lnTo>
                  <a:lnTo>
                    <a:pt x="301" y="898"/>
                  </a:lnTo>
                  <a:lnTo>
                    <a:pt x="301" y="898"/>
                  </a:lnTo>
                  <a:lnTo>
                    <a:pt x="301" y="900"/>
                  </a:lnTo>
                  <a:lnTo>
                    <a:pt x="301" y="902"/>
                  </a:lnTo>
                  <a:lnTo>
                    <a:pt x="301" y="902"/>
                  </a:lnTo>
                  <a:lnTo>
                    <a:pt x="301" y="902"/>
                  </a:lnTo>
                  <a:lnTo>
                    <a:pt x="301" y="902"/>
                  </a:lnTo>
                  <a:lnTo>
                    <a:pt x="301" y="902"/>
                  </a:lnTo>
                  <a:lnTo>
                    <a:pt x="301" y="902"/>
                  </a:lnTo>
                  <a:lnTo>
                    <a:pt x="301" y="902"/>
                  </a:lnTo>
                  <a:lnTo>
                    <a:pt x="303" y="902"/>
                  </a:lnTo>
                  <a:lnTo>
                    <a:pt x="303" y="902"/>
                  </a:lnTo>
                  <a:lnTo>
                    <a:pt x="303" y="902"/>
                  </a:lnTo>
                  <a:lnTo>
                    <a:pt x="303" y="902"/>
                  </a:lnTo>
                  <a:lnTo>
                    <a:pt x="303" y="902"/>
                  </a:lnTo>
                  <a:lnTo>
                    <a:pt x="303" y="902"/>
                  </a:lnTo>
                  <a:lnTo>
                    <a:pt x="305" y="902"/>
                  </a:lnTo>
                  <a:lnTo>
                    <a:pt x="305" y="902"/>
                  </a:lnTo>
                  <a:lnTo>
                    <a:pt x="305" y="902"/>
                  </a:lnTo>
                  <a:lnTo>
                    <a:pt x="305" y="902"/>
                  </a:lnTo>
                  <a:lnTo>
                    <a:pt x="305" y="900"/>
                  </a:lnTo>
                  <a:lnTo>
                    <a:pt x="305" y="900"/>
                  </a:lnTo>
                  <a:lnTo>
                    <a:pt x="305" y="900"/>
                  </a:lnTo>
                  <a:lnTo>
                    <a:pt x="305" y="900"/>
                  </a:lnTo>
                  <a:lnTo>
                    <a:pt x="305" y="900"/>
                  </a:lnTo>
                  <a:lnTo>
                    <a:pt x="305" y="900"/>
                  </a:lnTo>
                  <a:lnTo>
                    <a:pt x="305" y="898"/>
                  </a:lnTo>
                  <a:lnTo>
                    <a:pt x="305" y="898"/>
                  </a:lnTo>
                  <a:lnTo>
                    <a:pt x="303" y="900"/>
                  </a:lnTo>
                  <a:lnTo>
                    <a:pt x="303" y="898"/>
                  </a:lnTo>
                  <a:lnTo>
                    <a:pt x="303" y="898"/>
                  </a:lnTo>
                  <a:lnTo>
                    <a:pt x="303" y="898"/>
                  </a:lnTo>
                  <a:lnTo>
                    <a:pt x="303" y="898"/>
                  </a:lnTo>
                  <a:lnTo>
                    <a:pt x="303" y="898"/>
                  </a:lnTo>
                  <a:lnTo>
                    <a:pt x="303" y="898"/>
                  </a:lnTo>
                  <a:lnTo>
                    <a:pt x="303" y="898"/>
                  </a:lnTo>
                  <a:close/>
                  <a:moveTo>
                    <a:pt x="313" y="902"/>
                  </a:moveTo>
                  <a:lnTo>
                    <a:pt x="313" y="902"/>
                  </a:lnTo>
                  <a:lnTo>
                    <a:pt x="313" y="900"/>
                  </a:lnTo>
                  <a:lnTo>
                    <a:pt x="311" y="900"/>
                  </a:lnTo>
                  <a:lnTo>
                    <a:pt x="311" y="900"/>
                  </a:lnTo>
                  <a:lnTo>
                    <a:pt x="311" y="900"/>
                  </a:lnTo>
                  <a:lnTo>
                    <a:pt x="311" y="900"/>
                  </a:lnTo>
                  <a:lnTo>
                    <a:pt x="311" y="900"/>
                  </a:lnTo>
                  <a:lnTo>
                    <a:pt x="311" y="898"/>
                  </a:lnTo>
                  <a:lnTo>
                    <a:pt x="311" y="898"/>
                  </a:lnTo>
                  <a:lnTo>
                    <a:pt x="309" y="898"/>
                  </a:lnTo>
                  <a:lnTo>
                    <a:pt x="309" y="898"/>
                  </a:lnTo>
                  <a:lnTo>
                    <a:pt x="309" y="898"/>
                  </a:lnTo>
                  <a:lnTo>
                    <a:pt x="309" y="896"/>
                  </a:lnTo>
                  <a:lnTo>
                    <a:pt x="309" y="898"/>
                  </a:lnTo>
                  <a:lnTo>
                    <a:pt x="307" y="898"/>
                  </a:lnTo>
                  <a:lnTo>
                    <a:pt x="307" y="898"/>
                  </a:lnTo>
                  <a:lnTo>
                    <a:pt x="307" y="898"/>
                  </a:lnTo>
                  <a:lnTo>
                    <a:pt x="307" y="898"/>
                  </a:lnTo>
                  <a:lnTo>
                    <a:pt x="307" y="900"/>
                  </a:lnTo>
                  <a:lnTo>
                    <a:pt x="307" y="900"/>
                  </a:lnTo>
                  <a:lnTo>
                    <a:pt x="307" y="900"/>
                  </a:lnTo>
                  <a:lnTo>
                    <a:pt x="307" y="900"/>
                  </a:lnTo>
                  <a:lnTo>
                    <a:pt x="309" y="900"/>
                  </a:lnTo>
                  <a:lnTo>
                    <a:pt x="309" y="900"/>
                  </a:lnTo>
                  <a:lnTo>
                    <a:pt x="309" y="900"/>
                  </a:lnTo>
                  <a:lnTo>
                    <a:pt x="309" y="902"/>
                  </a:lnTo>
                  <a:lnTo>
                    <a:pt x="307" y="902"/>
                  </a:lnTo>
                  <a:lnTo>
                    <a:pt x="309" y="902"/>
                  </a:lnTo>
                  <a:lnTo>
                    <a:pt x="309" y="902"/>
                  </a:lnTo>
                  <a:lnTo>
                    <a:pt x="309" y="902"/>
                  </a:lnTo>
                  <a:lnTo>
                    <a:pt x="309" y="902"/>
                  </a:lnTo>
                  <a:lnTo>
                    <a:pt x="309" y="902"/>
                  </a:lnTo>
                  <a:lnTo>
                    <a:pt x="309" y="902"/>
                  </a:lnTo>
                  <a:lnTo>
                    <a:pt x="309" y="900"/>
                  </a:lnTo>
                  <a:lnTo>
                    <a:pt x="309" y="900"/>
                  </a:lnTo>
                  <a:lnTo>
                    <a:pt x="309" y="900"/>
                  </a:lnTo>
                  <a:lnTo>
                    <a:pt x="309" y="902"/>
                  </a:lnTo>
                  <a:lnTo>
                    <a:pt x="309" y="902"/>
                  </a:lnTo>
                  <a:lnTo>
                    <a:pt x="311" y="902"/>
                  </a:lnTo>
                  <a:lnTo>
                    <a:pt x="311" y="902"/>
                  </a:lnTo>
                  <a:lnTo>
                    <a:pt x="311" y="900"/>
                  </a:lnTo>
                  <a:lnTo>
                    <a:pt x="311" y="900"/>
                  </a:lnTo>
                  <a:lnTo>
                    <a:pt x="311" y="902"/>
                  </a:lnTo>
                  <a:lnTo>
                    <a:pt x="311" y="902"/>
                  </a:lnTo>
                  <a:lnTo>
                    <a:pt x="313" y="902"/>
                  </a:lnTo>
                  <a:lnTo>
                    <a:pt x="313" y="902"/>
                  </a:lnTo>
                  <a:lnTo>
                    <a:pt x="313" y="902"/>
                  </a:lnTo>
                  <a:lnTo>
                    <a:pt x="313" y="902"/>
                  </a:lnTo>
                  <a:lnTo>
                    <a:pt x="313" y="902"/>
                  </a:lnTo>
                  <a:lnTo>
                    <a:pt x="313" y="902"/>
                  </a:lnTo>
                  <a:close/>
                  <a:moveTo>
                    <a:pt x="283" y="887"/>
                  </a:moveTo>
                  <a:lnTo>
                    <a:pt x="283" y="887"/>
                  </a:lnTo>
                  <a:lnTo>
                    <a:pt x="283" y="887"/>
                  </a:lnTo>
                  <a:lnTo>
                    <a:pt x="283" y="887"/>
                  </a:lnTo>
                  <a:lnTo>
                    <a:pt x="283" y="887"/>
                  </a:lnTo>
                  <a:lnTo>
                    <a:pt x="283" y="885"/>
                  </a:lnTo>
                  <a:lnTo>
                    <a:pt x="283" y="885"/>
                  </a:lnTo>
                  <a:lnTo>
                    <a:pt x="283" y="885"/>
                  </a:lnTo>
                  <a:lnTo>
                    <a:pt x="281" y="883"/>
                  </a:lnTo>
                  <a:lnTo>
                    <a:pt x="281" y="883"/>
                  </a:lnTo>
                  <a:lnTo>
                    <a:pt x="279" y="883"/>
                  </a:lnTo>
                  <a:lnTo>
                    <a:pt x="279" y="885"/>
                  </a:lnTo>
                  <a:lnTo>
                    <a:pt x="279" y="885"/>
                  </a:lnTo>
                  <a:lnTo>
                    <a:pt x="279" y="885"/>
                  </a:lnTo>
                  <a:lnTo>
                    <a:pt x="279" y="885"/>
                  </a:lnTo>
                  <a:lnTo>
                    <a:pt x="277" y="889"/>
                  </a:lnTo>
                  <a:lnTo>
                    <a:pt x="274" y="889"/>
                  </a:lnTo>
                  <a:lnTo>
                    <a:pt x="270" y="889"/>
                  </a:lnTo>
                  <a:lnTo>
                    <a:pt x="268" y="889"/>
                  </a:lnTo>
                  <a:lnTo>
                    <a:pt x="268" y="889"/>
                  </a:lnTo>
                  <a:lnTo>
                    <a:pt x="268" y="889"/>
                  </a:lnTo>
                  <a:lnTo>
                    <a:pt x="268" y="889"/>
                  </a:lnTo>
                  <a:lnTo>
                    <a:pt x="266" y="889"/>
                  </a:lnTo>
                  <a:lnTo>
                    <a:pt x="266" y="889"/>
                  </a:lnTo>
                  <a:lnTo>
                    <a:pt x="266" y="889"/>
                  </a:lnTo>
                  <a:lnTo>
                    <a:pt x="266" y="889"/>
                  </a:lnTo>
                  <a:lnTo>
                    <a:pt x="266" y="889"/>
                  </a:lnTo>
                  <a:lnTo>
                    <a:pt x="266" y="889"/>
                  </a:lnTo>
                  <a:lnTo>
                    <a:pt x="264" y="889"/>
                  </a:lnTo>
                  <a:lnTo>
                    <a:pt x="264" y="889"/>
                  </a:lnTo>
                  <a:lnTo>
                    <a:pt x="262" y="887"/>
                  </a:lnTo>
                  <a:lnTo>
                    <a:pt x="262" y="887"/>
                  </a:lnTo>
                  <a:lnTo>
                    <a:pt x="262" y="887"/>
                  </a:lnTo>
                  <a:lnTo>
                    <a:pt x="260" y="889"/>
                  </a:lnTo>
                  <a:lnTo>
                    <a:pt x="260" y="889"/>
                  </a:lnTo>
                  <a:lnTo>
                    <a:pt x="260" y="889"/>
                  </a:lnTo>
                  <a:lnTo>
                    <a:pt x="260" y="889"/>
                  </a:lnTo>
                  <a:lnTo>
                    <a:pt x="260" y="889"/>
                  </a:lnTo>
                  <a:lnTo>
                    <a:pt x="260" y="889"/>
                  </a:lnTo>
                  <a:lnTo>
                    <a:pt x="260" y="891"/>
                  </a:lnTo>
                  <a:lnTo>
                    <a:pt x="260" y="891"/>
                  </a:lnTo>
                  <a:lnTo>
                    <a:pt x="260" y="891"/>
                  </a:lnTo>
                  <a:lnTo>
                    <a:pt x="260" y="891"/>
                  </a:lnTo>
                  <a:lnTo>
                    <a:pt x="260" y="891"/>
                  </a:lnTo>
                  <a:lnTo>
                    <a:pt x="262" y="889"/>
                  </a:lnTo>
                  <a:lnTo>
                    <a:pt x="262" y="889"/>
                  </a:lnTo>
                  <a:lnTo>
                    <a:pt x="264" y="891"/>
                  </a:lnTo>
                  <a:lnTo>
                    <a:pt x="266" y="891"/>
                  </a:lnTo>
                  <a:lnTo>
                    <a:pt x="266" y="891"/>
                  </a:lnTo>
                  <a:lnTo>
                    <a:pt x="266" y="891"/>
                  </a:lnTo>
                  <a:lnTo>
                    <a:pt x="268" y="891"/>
                  </a:lnTo>
                  <a:lnTo>
                    <a:pt x="268" y="891"/>
                  </a:lnTo>
                  <a:lnTo>
                    <a:pt x="270" y="891"/>
                  </a:lnTo>
                  <a:lnTo>
                    <a:pt x="270" y="891"/>
                  </a:lnTo>
                  <a:lnTo>
                    <a:pt x="270" y="891"/>
                  </a:lnTo>
                  <a:lnTo>
                    <a:pt x="270" y="894"/>
                  </a:lnTo>
                  <a:lnTo>
                    <a:pt x="270" y="894"/>
                  </a:lnTo>
                  <a:lnTo>
                    <a:pt x="270" y="894"/>
                  </a:lnTo>
                  <a:lnTo>
                    <a:pt x="270" y="894"/>
                  </a:lnTo>
                  <a:lnTo>
                    <a:pt x="270" y="894"/>
                  </a:lnTo>
                  <a:lnTo>
                    <a:pt x="272" y="894"/>
                  </a:lnTo>
                  <a:lnTo>
                    <a:pt x="272" y="896"/>
                  </a:lnTo>
                  <a:lnTo>
                    <a:pt x="272" y="896"/>
                  </a:lnTo>
                  <a:lnTo>
                    <a:pt x="274" y="894"/>
                  </a:lnTo>
                  <a:lnTo>
                    <a:pt x="274" y="896"/>
                  </a:lnTo>
                  <a:lnTo>
                    <a:pt x="274" y="896"/>
                  </a:lnTo>
                  <a:lnTo>
                    <a:pt x="274" y="894"/>
                  </a:lnTo>
                  <a:lnTo>
                    <a:pt x="274" y="894"/>
                  </a:lnTo>
                  <a:lnTo>
                    <a:pt x="274" y="894"/>
                  </a:lnTo>
                  <a:lnTo>
                    <a:pt x="274" y="894"/>
                  </a:lnTo>
                  <a:lnTo>
                    <a:pt x="277" y="896"/>
                  </a:lnTo>
                  <a:lnTo>
                    <a:pt x="277" y="894"/>
                  </a:lnTo>
                  <a:lnTo>
                    <a:pt x="279" y="894"/>
                  </a:lnTo>
                  <a:lnTo>
                    <a:pt x="279" y="891"/>
                  </a:lnTo>
                  <a:lnTo>
                    <a:pt x="279" y="891"/>
                  </a:lnTo>
                  <a:lnTo>
                    <a:pt x="279" y="889"/>
                  </a:lnTo>
                  <a:lnTo>
                    <a:pt x="281" y="889"/>
                  </a:lnTo>
                  <a:lnTo>
                    <a:pt x="281" y="887"/>
                  </a:lnTo>
                  <a:lnTo>
                    <a:pt x="283" y="887"/>
                  </a:lnTo>
                  <a:close/>
                  <a:moveTo>
                    <a:pt x="217" y="879"/>
                  </a:moveTo>
                  <a:lnTo>
                    <a:pt x="217" y="879"/>
                  </a:lnTo>
                  <a:lnTo>
                    <a:pt x="217" y="879"/>
                  </a:lnTo>
                  <a:lnTo>
                    <a:pt x="217" y="879"/>
                  </a:lnTo>
                  <a:lnTo>
                    <a:pt x="217" y="879"/>
                  </a:lnTo>
                  <a:lnTo>
                    <a:pt x="217" y="879"/>
                  </a:lnTo>
                  <a:lnTo>
                    <a:pt x="217" y="879"/>
                  </a:lnTo>
                  <a:lnTo>
                    <a:pt x="217" y="879"/>
                  </a:lnTo>
                  <a:lnTo>
                    <a:pt x="217" y="879"/>
                  </a:lnTo>
                  <a:lnTo>
                    <a:pt x="217" y="879"/>
                  </a:lnTo>
                  <a:close/>
                  <a:moveTo>
                    <a:pt x="299" y="900"/>
                  </a:moveTo>
                  <a:lnTo>
                    <a:pt x="299" y="900"/>
                  </a:lnTo>
                  <a:lnTo>
                    <a:pt x="299" y="898"/>
                  </a:lnTo>
                  <a:lnTo>
                    <a:pt x="301" y="898"/>
                  </a:lnTo>
                  <a:lnTo>
                    <a:pt x="301" y="898"/>
                  </a:lnTo>
                  <a:lnTo>
                    <a:pt x="301" y="898"/>
                  </a:lnTo>
                  <a:lnTo>
                    <a:pt x="301" y="898"/>
                  </a:lnTo>
                  <a:lnTo>
                    <a:pt x="301" y="896"/>
                  </a:lnTo>
                  <a:lnTo>
                    <a:pt x="301" y="896"/>
                  </a:lnTo>
                  <a:lnTo>
                    <a:pt x="299" y="896"/>
                  </a:lnTo>
                  <a:lnTo>
                    <a:pt x="299" y="896"/>
                  </a:lnTo>
                  <a:lnTo>
                    <a:pt x="299" y="896"/>
                  </a:lnTo>
                  <a:lnTo>
                    <a:pt x="299" y="896"/>
                  </a:lnTo>
                  <a:lnTo>
                    <a:pt x="299" y="896"/>
                  </a:lnTo>
                  <a:lnTo>
                    <a:pt x="299" y="896"/>
                  </a:lnTo>
                  <a:lnTo>
                    <a:pt x="297" y="896"/>
                  </a:lnTo>
                  <a:lnTo>
                    <a:pt x="297" y="896"/>
                  </a:lnTo>
                  <a:lnTo>
                    <a:pt x="297" y="896"/>
                  </a:lnTo>
                  <a:lnTo>
                    <a:pt x="295" y="896"/>
                  </a:lnTo>
                  <a:lnTo>
                    <a:pt x="295" y="894"/>
                  </a:lnTo>
                  <a:lnTo>
                    <a:pt x="295" y="894"/>
                  </a:lnTo>
                  <a:lnTo>
                    <a:pt x="295" y="894"/>
                  </a:lnTo>
                  <a:lnTo>
                    <a:pt x="297" y="894"/>
                  </a:lnTo>
                  <a:lnTo>
                    <a:pt x="295" y="894"/>
                  </a:lnTo>
                  <a:lnTo>
                    <a:pt x="295" y="894"/>
                  </a:lnTo>
                  <a:lnTo>
                    <a:pt x="295" y="894"/>
                  </a:lnTo>
                  <a:lnTo>
                    <a:pt x="295" y="891"/>
                  </a:lnTo>
                  <a:lnTo>
                    <a:pt x="297" y="891"/>
                  </a:lnTo>
                  <a:lnTo>
                    <a:pt x="297" y="891"/>
                  </a:lnTo>
                  <a:lnTo>
                    <a:pt x="297" y="891"/>
                  </a:lnTo>
                  <a:lnTo>
                    <a:pt x="297" y="891"/>
                  </a:lnTo>
                  <a:lnTo>
                    <a:pt x="299" y="891"/>
                  </a:lnTo>
                  <a:lnTo>
                    <a:pt x="299" y="891"/>
                  </a:lnTo>
                  <a:lnTo>
                    <a:pt x="299" y="889"/>
                  </a:lnTo>
                  <a:lnTo>
                    <a:pt x="299" y="889"/>
                  </a:lnTo>
                  <a:lnTo>
                    <a:pt x="299" y="889"/>
                  </a:lnTo>
                  <a:lnTo>
                    <a:pt x="299" y="887"/>
                  </a:lnTo>
                  <a:lnTo>
                    <a:pt x="299" y="887"/>
                  </a:lnTo>
                  <a:lnTo>
                    <a:pt x="299" y="887"/>
                  </a:lnTo>
                  <a:lnTo>
                    <a:pt x="299" y="887"/>
                  </a:lnTo>
                  <a:lnTo>
                    <a:pt x="299" y="887"/>
                  </a:lnTo>
                  <a:lnTo>
                    <a:pt x="297" y="887"/>
                  </a:lnTo>
                  <a:lnTo>
                    <a:pt x="297" y="887"/>
                  </a:lnTo>
                  <a:lnTo>
                    <a:pt x="297" y="887"/>
                  </a:lnTo>
                  <a:lnTo>
                    <a:pt x="297" y="889"/>
                  </a:lnTo>
                  <a:lnTo>
                    <a:pt x="295" y="887"/>
                  </a:lnTo>
                  <a:lnTo>
                    <a:pt x="295" y="887"/>
                  </a:lnTo>
                  <a:lnTo>
                    <a:pt x="295" y="887"/>
                  </a:lnTo>
                  <a:lnTo>
                    <a:pt x="293" y="887"/>
                  </a:lnTo>
                  <a:lnTo>
                    <a:pt x="293" y="887"/>
                  </a:lnTo>
                  <a:lnTo>
                    <a:pt x="293" y="887"/>
                  </a:lnTo>
                  <a:lnTo>
                    <a:pt x="291" y="887"/>
                  </a:lnTo>
                  <a:lnTo>
                    <a:pt x="291" y="889"/>
                  </a:lnTo>
                  <a:lnTo>
                    <a:pt x="291" y="891"/>
                  </a:lnTo>
                  <a:lnTo>
                    <a:pt x="293" y="891"/>
                  </a:lnTo>
                  <a:lnTo>
                    <a:pt x="291" y="891"/>
                  </a:lnTo>
                  <a:lnTo>
                    <a:pt x="291" y="891"/>
                  </a:lnTo>
                  <a:lnTo>
                    <a:pt x="291" y="891"/>
                  </a:lnTo>
                  <a:lnTo>
                    <a:pt x="291" y="894"/>
                  </a:lnTo>
                  <a:lnTo>
                    <a:pt x="291" y="894"/>
                  </a:lnTo>
                  <a:lnTo>
                    <a:pt x="291" y="894"/>
                  </a:lnTo>
                  <a:lnTo>
                    <a:pt x="291" y="896"/>
                  </a:lnTo>
                  <a:lnTo>
                    <a:pt x="291" y="896"/>
                  </a:lnTo>
                  <a:lnTo>
                    <a:pt x="291" y="896"/>
                  </a:lnTo>
                  <a:lnTo>
                    <a:pt x="289" y="896"/>
                  </a:lnTo>
                  <a:lnTo>
                    <a:pt x="287" y="894"/>
                  </a:lnTo>
                  <a:lnTo>
                    <a:pt x="287" y="894"/>
                  </a:lnTo>
                  <a:lnTo>
                    <a:pt x="287" y="894"/>
                  </a:lnTo>
                  <a:lnTo>
                    <a:pt x="287" y="891"/>
                  </a:lnTo>
                  <a:lnTo>
                    <a:pt x="287" y="891"/>
                  </a:lnTo>
                  <a:lnTo>
                    <a:pt x="287" y="894"/>
                  </a:lnTo>
                  <a:lnTo>
                    <a:pt x="285" y="894"/>
                  </a:lnTo>
                  <a:lnTo>
                    <a:pt x="285" y="894"/>
                  </a:lnTo>
                  <a:lnTo>
                    <a:pt x="285" y="896"/>
                  </a:lnTo>
                  <a:lnTo>
                    <a:pt x="287" y="896"/>
                  </a:lnTo>
                  <a:lnTo>
                    <a:pt x="287" y="896"/>
                  </a:lnTo>
                  <a:lnTo>
                    <a:pt x="289" y="896"/>
                  </a:lnTo>
                  <a:lnTo>
                    <a:pt x="287" y="896"/>
                  </a:lnTo>
                  <a:lnTo>
                    <a:pt x="287" y="896"/>
                  </a:lnTo>
                  <a:lnTo>
                    <a:pt x="287" y="896"/>
                  </a:lnTo>
                  <a:lnTo>
                    <a:pt x="287" y="896"/>
                  </a:lnTo>
                  <a:lnTo>
                    <a:pt x="287" y="896"/>
                  </a:lnTo>
                  <a:lnTo>
                    <a:pt x="285" y="896"/>
                  </a:lnTo>
                  <a:lnTo>
                    <a:pt x="285" y="896"/>
                  </a:lnTo>
                  <a:lnTo>
                    <a:pt x="285" y="898"/>
                  </a:lnTo>
                  <a:lnTo>
                    <a:pt x="285" y="898"/>
                  </a:lnTo>
                  <a:lnTo>
                    <a:pt x="285" y="898"/>
                  </a:lnTo>
                  <a:lnTo>
                    <a:pt x="281" y="900"/>
                  </a:lnTo>
                  <a:lnTo>
                    <a:pt x="281" y="900"/>
                  </a:lnTo>
                  <a:lnTo>
                    <a:pt x="281" y="902"/>
                  </a:lnTo>
                  <a:lnTo>
                    <a:pt x="281" y="902"/>
                  </a:lnTo>
                  <a:lnTo>
                    <a:pt x="281" y="902"/>
                  </a:lnTo>
                  <a:lnTo>
                    <a:pt x="281" y="902"/>
                  </a:lnTo>
                  <a:lnTo>
                    <a:pt x="283" y="902"/>
                  </a:lnTo>
                  <a:lnTo>
                    <a:pt x="283" y="902"/>
                  </a:lnTo>
                  <a:lnTo>
                    <a:pt x="283" y="902"/>
                  </a:lnTo>
                  <a:lnTo>
                    <a:pt x="283" y="902"/>
                  </a:lnTo>
                  <a:lnTo>
                    <a:pt x="287" y="898"/>
                  </a:lnTo>
                  <a:lnTo>
                    <a:pt x="287" y="898"/>
                  </a:lnTo>
                  <a:lnTo>
                    <a:pt x="287" y="900"/>
                  </a:lnTo>
                  <a:lnTo>
                    <a:pt x="287" y="900"/>
                  </a:lnTo>
                  <a:lnTo>
                    <a:pt x="287" y="902"/>
                  </a:lnTo>
                  <a:lnTo>
                    <a:pt x="287" y="902"/>
                  </a:lnTo>
                  <a:lnTo>
                    <a:pt x="287" y="902"/>
                  </a:lnTo>
                  <a:lnTo>
                    <a:pt x="285" y="902"/>
                  </a:lnTo>
                  <a:lnTo>
                    <a:pt x="285" y="902"/>
                  </a:lnTo>
                  <a:lnTo>
                    <a:pt x="285" y="904"/>
                  </a:lnTo>
                  <a:lnTo>
                    <a:pt x="285" y="904"/>
                  </a:lnTo>
                  <a:lnTo>
                    <a:pt x="287" y="904"/>
                  </a:lnTo>
                  <a:lnTo>
                    <a:pt x="287" y="904"/>
                  </a:lnTo>
                  <a:lnTo>
                    <a:pt x="287" y="902"/>
                  </a:lnTo>
                  <a:lnTo>
                    <a:pt x="289" y="904"/>
                  </a:lnTo>
                  <a:lnTo>
                    <a:pt x="289" y="904"/>
                  </a:lnTo>
                  <a:lnTo>
                    <a:pt x="289" y="904"/>
                  </a:lnTo>
                  <a:lnTo>
                    <a:pt x="289" y="902"/>
                  </a:lnTo>
                  <a:lnTo>
                    <a:pt x="289" y="902"/>
                  </a:lnTo>
                  <a:lnTo>
                    <a:pt x="289" y="902"/>
                  </a:lnTo>
                  <a:lnTo>
                    <a:pt x="289" y="902"/>
                  </a:lnTo>
                  <a:lnTo>
                    <a:pt x="289" y="900"/>
                  </a:lnTo>
                  <a:lnTo>
                    <a:pt x="291" y="902"/>
                  </a:lnTo>
                  <a:lnTo>
                    <a:pt x="291" y="902"/>
                  </a:lnTo>
                  <a:lnTo>
                    <a:pt x="291" y="902"/>
                  </a:lnTo>
                  <a:lnTo>
                    <a:pt x="291" y="902"/>
                  </a:lnTo>
                  <a:lnTo>
                    <a:pt x="291" y="902"/>
                  </a:lnTo>
                  <a:lnTo>
                    <a:pt x="291" y="902"/>
                  </a:lnTo>
                  <a:lnTo>
                    <a:pt x="293" y="902"/>
                  </a:lnTo>
                  <a:lnTo>
                    <a:pt x="293" y="902"/>
                  </a:lnTo>
                  <a:lnTo>
                    <a:pt x="293" y="902"/>
                  </a:lnTo>
                  <a:lnTo>
                    <a:pt x="293" y="902"/>
                  </a:lnTo>
                  <a:lnTo>
                    <a:pt x="293" y="902"/>
                  </a:lnTo>
                  <a:lnTo>
                    <a:pt x="293" y="902"/>
                  </a:lnTo>
                  <a:lnTo>
                    <a:pt x="293" y="902"/>
                  </a:lnTo>
                  <a:lnTo>
                    <a:pt x="297" y="900"/>
                  </a:lnTo>
                  <a:lnTo>
                    <a:pt x="297" y="900"/>
                  </a:lnTo>
                  <a:lnTo>
                    <a:pt x="297" y="902"/>
                  </a:lnTo>
                  <a:lnTo>
                    <a:pt x="299" y="902"/>
                  </a:lnTo>
                  <a:lnTo>
                    <a:pt x="299" y="902"/>
                  </a:lnTo>
                  <a:lnTo>
                    <a:pt x="299" y="900"/>
                  </a:lnTo>
                  <a:lnTo>
                    <a:pt x="299" y="900"/>
                  </a:lnTo>
                  <a:lnTo>
                    <a:pt x="299" y="900"/>
                  </a:lnTo>
                  <a:close/>
                  <a:moveTo>
                    <a:pt x="229" y="869"/>
                  </a:moveTo>
                  <a:lnTo>
                    <a:pt x="227" y="869"/>
                  </a:lnTo>
                  <a:lnTo>
                    <a:pt x="227" y="871"/>
                  </a:lnTo>
                  <a:lnTo>
                    <a:pt x="227" y="871"/>
                  </a:lnTo>
                  <a:lnTo>
                    <a:pt x="225" y="871"/>
                  </a:lnTo>
                  <a:lnTo>
                    <a:pt x="227" y="873"/>
                  </a:lnTo>
                  <a:lnTo>
                    <a:pt x="227" y="873"/>
                  </a:lnTo>
                  <a:lnTo>
                    <a:pt x="227" y="873"/>
                  </a:lnTo>
                  <a:lnTo>
                    <a:pt x="229" y="875"/>
                  </a:lnTo>
                  <a:lnTo>
                    <a:pt x="229" y="873"/>
                  </a:lnTo>
                  <a:lnTo>
                    <a:pt x="229" y="871"/>
                  </a:lnTo>
                  <a:lnTo>
                    <a:pt x="229" y="871"/>
                  </a:lnTo>
                  <a:lnTo>
                    <a:pt x="229" y="869"/>
                  </a:lnTo>
                  <a:close/>
                  <a:moveTo>
                    <a:pt x="86" y="777"/>
                  </a:moveTo>
                  <a:lnTo>
                    <a:pt x="84" y="777"/>
                  </a:lnTo>
                  <a:lnTo>
                    <a:pt x="84" y="775"/>
                  </a:lnTo>
                  <a:lnTo>
                    <a:pt x="84" y="777"/>
                  </a:lnTo>
                  <a:lnTo>
                    <a:pt x="84" y="779"/>
                  </a:lnTo>
                  <a:lnTo>
                    <a:pt x="86" y="779"/>
                  </a:lnTo>
                  <a:lnTo>
                    <a:pt x="86" y="779"/>
                  </a:lnTo>
                  <a:lnTo>
                    <a:pt x="86" y="777"/>
                  </a:lnTo>
                  <a:lnTo>
                    <a:pt x="86" y="777"/>
                  </a:lnTo>
                  <a:close/>
                  <a:moveTo>
                    <a:pt x="43" y="734"/>
                  </a:moveTo>
                  <a:lnTo>
                    <a:pt x="41" y="734"/>
                  </a:lnTo>
                  <a:lnTo>
                    <a:pt x="41" y="734"/>
                  </a:lnTo>
                  <a:lnTo>
                    <a:pt x="41" y="734"/>
                  </a:lnTo>
                  <a:lnTo>
                    <a:pt x="41" y="734"/>
                  </a:lnTo>
                  <a:lnTo>
                    <a:pt x="43" y="736"/>
                  </a:lnTo>
                  <a:lnTo>
                    <a:pt x="43" y="736"/>
                  </a:lnTo>
                  <a:lnTo>
                    <a:pt x="43" y="734"/>
                  </a:lnTo>
                  <a:close/>
                  <a:moveTo>
                    <a:pt x="215" y="889"/>
                  </a:moveTo>
                  <a:lnTo>
                    <a:pt x="215" y="889"/>
                  </a:lnTo>
                  <a:lnTo>
                    <a:pt x="215" y="889"/>
                  </a:lnTo>
                  <a:lnTo>
                    <a:pt x="215" y="889"/>
                  </a:lnTo>
                  <a:lnTo>
                    <a:pt x="215" y="891"/>
                  </a:lnTo>
                  <a:lnTo>
                    <a:pt x="213" y="891"/>
                  </a:lnTo>
                  <a:lnTo>
                    <a:pt x="213" y="891"/>
                  </a:lnTo>
                  <a:lnTo>
                    <a:pt x="213" y="894"/>
                  </a:lnTo>
                  <a:lnTo>
                    <a:pt x="213" y="894"/>
                  </a:lnTo>
                  <a:lnTo>
                    <a:pt x="215" y="891"/>
                  </a:lnTo>
                  <a:lnTo>
                    <a:pt x="215" y="891"/>
                  </a:lnTo>
                  <a:lnTo>
                    <a:pt x="217" y="891"/>
                  </a:lnTo>
                  <a:lnTo>
                    <a:pt x="217" y="891"/>
                  </a:lnTo>
                  <a:lnTo>
                    <a:pt x="217" y="889"/>
                  </a:lnTo>
                  <a:lnTo>
                    <a:pt x="215" y="889"/>
                  </a:lnTo>
                  <a:lnTo>
                    <a:pt x="215" y="889"/>
                  </a:lnTo>
                  <a:close/>
                  <a:moveTo>
                    <a:pt x="903" y="781"/>
                  </a:moveTo>
                  <a:lnTo>
                    <a:pt x="903" y="781"/>
                  </a:lnTo>
                  <a:lnTo>
                    <a:pt x="903" y="781"/>
                  </a:lnTo>
                  <a:lnTo>
                    <a:pt x="903" y="781"/>
                  </a:lnTo>
                  <a:lnTo>
                    <a:pt x="903" y="779"/>
                  </a:lnTo>
                  <a:lnTo>
                    <a:pt x="901" y="779"/>
                  </a:lnTo>
                  <a:lnTo>
                    <a:pt x="899" y="781"/>
                  </a:lnTo>
                  <a:lnTo>
                    <a:pt x="899" y="781"/>
                  </a:lnTo>
                  <a:lnTo>
                    <a:pt x="901" y="781"/>
                  </a:lnTo>
                  <a:lnTo>
                    <a:pt x="901" y="781"/>
                  </a:lnTo>
                  <a:lnTo>
                    <a:pt x="901" y="783"/>
                  </a:lnTo>
                  <a:lnTo>
                    <a:pt x="901" y="783"/>
                  </a:lnTo>
                  <a:lnTo>
                    <a:pt x="903" y="783"/>
                  </a:lnTo>
                  <a:lnTo>
                    <a:pt x="903" y="781"/>
                  </a:lnTo>
                  <a:lnTo>
                    <a:pt x="903" y="781"/>
                  </a:lnTo>
                  <a:lnTo>
                    <a:pt x="903" y="781"/>
                  </a:lnTo>
                  <a:lnTo>
                    <a:pt x="903" y="781"/>
                  </a:lnTo>
                  <a:close/>
                  <a:moveTo>
                    <a:pt x="150" y="834"/>
                  </a:moveTo>
                  <a:lnTo>
                    <a:pt x="150" y="834"/>
                  </a:lnTo>
                  <a:lnTo>
                    <a:pt x="152" y="834"/>
                  </a:lnTo>
                  <a:lnTo>
                    <a:pt x="152" y="834"/>
                  </a:lnTo>
                  <a:lnTo>
                    <a:pt x="152" y="834"/>
                  </a:lnTo>
                  <a:lnTo>
                    <a:pt x="152" y="834"/>
                  </a:lnTo>
                  <a:lnTo>
                    <a:pt x="152" y="834"/>
                  </a:lnTo>
                  <a:lnTo>
                    <a:pt x="154" y="832"/>
                  </a:lnTo>
                  <a:lnTo>
                    <a:pt x="154" y="832"/>
                  </a:lnTo>
                  <a:lnTo>
                    <a:pt x="154" y="832"/>
                  </a:lnTo>
                  <a:lnTo>
                    <a:pt x="154" y="832"/>
                  </a:lnTo>
                  <a:lnTo>
                    <a:pt x="154" y="830"/>
                  </a:lnTo>
                  <a:lnTo>
                    <a:pt x="152" y="830"/>
                  </a:lnTo>
                  <a:lnTo>
                    <a:pt x="152" y="830"/>
                  </a:lnTo>
                  <a:lnTo>
                    <a:pt x="152" y="830"/>
                  </a:lnTo>
                  <a:lnTo>
                    <a:pt x="152" y="828"/>
                  </a:lnTo>
                  <a:lnTo>
                    <a:pt x="152" y="830"/>
                  </a:lnTo>
                  <a:lnTo>
                    <a:pt x="152" y="828"/>
                  </a:lnTo>
                  <a:lnTo>
                    <a:pt x="152" y="828"/>
                  </a:lnTo>
                  <a:lnTo>
                    <a:pt x="150" y="830"/>
                  </a:lnTo>
                  <a:lnTo>
                    <a:pt x="150" y="830"/>
                  </a:lnTo>
                  <a:lnTo>
                    <a:pt x="150" y="830"/>
                  </a:lnTo>
                  <a:lnTo>
                    <a:pt x="150" y="830"/>
                  </a:lnTo>
                  <a:lnTo>
                    <a:pt x="150" y="832"/>
                  </a:lnTo>
                  <a:lnTo>
                    <a:pt x="150" y="832"/>
                  </a:lnTo>
                  <a:lnTo>
                    <a:pt x="150" y="834"/>
                  </a:lnTo>
                  <a:close/>
                  <a:moveTo>
                    <a:pt x="14" y="713"/>
                  </a:moveTo>
                  <a:lnTo>
                    <a:pt x="14" y="713"/>
                  </a:lnTo>
                  <a:lnTo>
                    <a:pt x="16" y="713"/>
                  </a:lnTo>
                  <a:lnTo>
                    <a:pt x="16" y="715"/>
                  </a:lnTo>
                  <a:lnTo>
                    <a:pt x="16" y="715"/>
                  </a:lnTo>
                  <a:lnTo>
                    <a:pt x="16" y="717"/>
                  </a:lnTo>
                  <a:lnTo>
                    <a:pt x="16" y="717"/>
                  </a:lnTo>
                  <a:lnTo>
                    <a:pt x="16" y="717"/>
                  </a:lnTo>
                  <a:lnTo>
                    <a:pt x="18" y="717"/>
                  </a:lnTo>
                  <a:lnTo>
                    <a:pt x="18" y="717"/>
                  </a:lnTo>
                  <a:lnTo>
                    <a:pt x="18" y="715"/>
                  </a:lnTo>
                  <a:lnTo>
                    <a:pt x="18" y="715"/>
                  </a:lnTo>
                  <a:lnTo>
                    <a:pt x="18" y="715"/>
                  </a:lnTo>
                  <a:lnTo>
                    <a:pt x="18" y="715"/>
                  </a:lnTo>
                  <a:lnTo>
                    <a:pt x="18" y="715"/>
                  </a:lnTo>
                  <a:lnTo>
                    <a:pt x="18" y="715"/>
                  </a:lnTo>
                  <a:lnTo>
                    <a:pt x="21" y="715"/>
                  </a:lnTo>
                  <a:lnTo>
                    <a:pt x="21" y="715"/>
                  </a:lnTo>
                  <a:lnTo>
                    <a:pt x="21" y="715"/>
                  </a:lnTo>
                  <a:lnTo>
                    <a:pt x="21" y="717"/>
                  </a:lnTo>
                  <a:lnTo>
                    <a:pt x="21" y="717"/>
                  </a:lnTo>
                  <a:lnTo>
                    <a:pt x="23" y="719"/>
                  </a:lnTo>
                  <a:lnTo>
                    <a:pt x="23" y="717"/>
                  </a:lnTo>
                  <a:lnTo>
                    <a:pt x="23" y="717"/>
                  </a:lnTo>
                  <a:lnTo>
                    <a:pt x="25" y="719"/>
                  </a:lnTo>
                  <a:lnTo>
                    <a:pt x="25" y="719"/>
                  </a:lnTo>
                  <a:lnTo>
                    <a:pt x="25" y="719"/>
                  </a:lnTo>
                  <a:lnTo>
                    <a:pt x="27" y="717"/>
                  </a:lnTo>
                  <a:lnTo>
                    <a:pt x="25" y="717"/>
                  </a:lnTo>
                  <a:lnTo>
                    <a:pt x="23" y="717"/>
                  </a:lnTo>
                  <a:lnTo>
                    <a:pt x="23" y="715"/>
                  </a:lnTo>
                  <a:lnTo>
                    <a:pt x="21" y="715"/>
                  </a:lnTo>
                  <a:lnTo>
                    <a:pt x="23" y="715"/>
                  </a:lnTo>
                  <a:lnTo>
                    <a:pt x="23" y="715"/>
                  </a:lnTo>
                  <a:lnTo>
                    <a:pt x="25" y="715"/>
                  </a:lnTo>
                  <a:lnTo>
                    <a:pt x="25" y="713"/>
                  </a:lnTo>
                  <a:lnTo>
                    <a:pt x="25" y="713"/>
                  </a:lnTo>
                  <a:lnTo>
                    <a:pt x="23" y="711"/>
                  </a:lnTo>
                  <a:lnTo>
                    <a:pt x="23" y="711"/>
                  </a:lnTo>
                  <a:lnTo>
                    <a:pt x="23" y="711"/>
                  </a:lnTo>
                  <a:lnTo>
                    <a:pt x="21" y="711"/>
                  </a:lnTo>
                  <a:lnTo>
                    <a:pt x="21" y="711"/>
                  </a:lnTo>
                  <a:lnTo>
                    <a:pt x="21" y="711"/>
                  </a:lnTo>
                  <a:lnTo>
                    <a:pt x="21" y="711"/>
                  </a:lnTo>
                  <a:lnTo>
                    <a:pt x="18" y="711"/>
                  </a:lnTo>
                  <a:lnTo>
                    <a:pt x="21" y="709"/>
                  </a:lnTo>
                  <a:lnTo>
                    <a:pt x="21" y="709"/>
                  </a:lnTo>
                  <a:lnTo>
                    <a:pt x="23" y="709"/>
                  </a:lnTo>
                  <a:lnTo>
                    <a:pt x="21" y="709"/>
                  </a:lnTo>
                  <a:lnTo>
                    <a:pt x="21" y="707"/>
                  </a:lnTo>
                  <a:lnTo>
                    <a:pt x="21" y="707"/>
                  </a:lnTo>
                  <a:lnTo>
                    <a:pt x="18" y="705"/>
                  </a:lnTo>
                  <a:lnTo>
                    <a:pt x="16" y="705"/>
                  </a:lnTo>
                  <a:lnTo>
                    <a:pt x="16" y="705"/>
                  </a:lnTo>
                  <a:lnTo>
                    <a:pt x="16" y="705"/>
                  </a:lnTo>
                  <a:lnTo>
                    <a:pt x="14" y="705"/>
                  </a:lnTo>
                  <a:lnTo>
                    <a:pt x="14" y="705"/>
                  </a:lnTo>
                  <a:lnTo>
                    <a:pt x="14" y="705"/>
                  </a:lnTo>
                  <a:lnTo>
                    <a:pt x="14" y="705"/>
                  </a:lnTo>
                  <a:lnTo>
                    <a:pt x="14" y="703"/>
                  </a:lnTo>
                  <a:lnTo>
                    <a:pt x="14" y="703"/>
                  </a:lnTo>
                  <a:lnTo>
                    <a:pt x="12" y="701"/>
                  </a:lnTo>
                  <a:lnTo>
                    <a:pt x="10" y="701"/>
                  </a:lnTo>
                  <a:lnTo>
                    <a:pt x="10" y="701"/>
                  </a:lnTo>
                  <a:lnTo>
                    <a:pt x="10" y="701"/>
                  </a:lnTo>
                  <a:lnTo>
                    <a:pt x="8" y="699"/>
                  </a:lnTo>
                  <a:lnTo>
                    <a:pt x="4" y="699"/>
                  </a:lnTo>
                  <a:lnTo>
                    <a:pt x="4" y="701"/>
                  </a:lnTo>
                  <a:lnTo>
                    <a:pt x="4" y="699"/>
                  </a:lnTo>
                  <a:lnTo>
                    <a:pt x="0" y="701"/>
                  </a:lnTo>
                  <a:lnTo>
                    <a:pt x="2" y="701"/>
                  </a:lnTo>
                  <a:lnTo>
                    <a:pt x="2" y="701"/>
                  </a:lnTo>
                  <a:lnTo>
                    <a:pt x="2" y="701"/>
                  </a:lnTo>
                  <a:lnTo>
                    <a:pt x="2" y="703"/>
                  </a:lnTo>
                  <a:lnTo>
                    <a:pt x="4" y="703"/>
                  </a:lnTo>
                  <a:lnTo>
                    <a:pt x="6" y="703"/>
                  </a:lnTo>
                  <a:lnTo>
                    <a:pt x="6" y="703"/>
                  </a:lnTo>
                  <a:lnTo>
                    <a:pt x="6" y="703"/>
                  </a:lnTo>
                  <a:lnTo>
                    <a:pt x="4" y="705"/>
                  </a:lnTo>
                  <a:lnTo>
                    <a:pt x="4" y="705"/>
                  </a:lnTo>
                  <a:lnTo>
                    <a:pt x="4" y="705"/>
                  </a:lnTo>
                  <a:lnTo>
                    <a:pt x="6" y="707"/>
                  </a:lnTo>
                  <a:lnTo>
                    <a:pt x="8" y="707"/>
                  </a:lnTo>
                  <a:lnTo>
                    <a:pt x="8" y="707"/>
                  </a:lnTo>
                  <a:lnTo>
                    <a:pt x="8" y="707"/>
                  </a:lnTo>
                  <a:lnTo>
                    <a:pt x="8" y="707"/>
                  </a:lnTo>
                  <a:lnTo>
                    <a:pt x="10" y="707"/>
                  </a:lnTo>
                  <a:lnTo>
                    <a:pt x="8" y="707"/>
                  </a:lnTo>
                  <a:lnTo>
                    <a:pt x="8" y="709"/>
                  </a:lnTo>
                  <a:lnTo>
                    <a:pt x="6" y="709"/>
                  </a:lnTo>
                  <a:lnTo>
                    <a:pt x="6" y="711"/>
                  </a:lnTo>
                  <a:lnTo>
                    <a:pt x="6" y="711"/>
                  </a:lnTo>
                  <a:lnTo>
                    <a:pt x="6" y="711"/>
                  </a:lnTo>
                  <a:lnTo>
                    <a:pt x="6" y="711"/>
                  </a:lnTo>
                  <a:lnTo>
                    <a:pt x="6" y="711"/>
                  </a:lnTo>
                  <a:lnTo>
                    <a:pt x="6" y="711"/>
                  </a:lnTo>
                  <a:lnTo>
                    <a:pt x="6" y="711"/>
                  </a:lnTo>
                  <a:lnTo>
                    <a:pt x="8" y="711"/>
                  </a:lnTo>
                  <a:lnTo>
                    <a:pt x="8" y="711"/>
                  </a:lnTo>
                  <a:lnTo>
                    <a:pt x="8" y="711"/>
                  </a:lnTo>
                  <a:lnTo>
                    <a:pt x="8" y="713"/>
                  </a:lnTo>
                  <a:lnTo>
                    <a:pt x="8" y="713"/>
                  </a:lnTo>
                  <a:lnTo>
                    <a:pt x="8" y="713"/>
                  </a:lnTo>
                  <a:lnTo>
                    <a:pt x="10" y="713"/>
                  </a:lnTo>
                  <a:lnTo>
                    <a:pt x="10" y="713"/>
                  </a:lnTo>
                  <a:lnTo>
                    <a:pt x="10" y="713"/>
                  </a:lnTo>
                  <a:lnTo>
                    <a:pt x="8" y="713"/>
                  </a:lnTo>
                  <a:lnTo>
                    <a:pt x="8" y="715"/>
                  </a:lnTo>
                  <a:lnTo>
                    <a:pt x="8" y="715"/>
                  </a:lnTo>
                  <a:lnTo>
                    <a:pt x="10" y="715"/>
                  </a:lnTo>
                  <a:lnTo>
                    <a:pt x="10" y="715"/>
                  </a:lnTo>
                  <a:lnTo>
                    <a:pt x="12" y="715"/>
                  </a:lnTo>
                  <a:lnTo>
                    <a:pt x="14" y="713"/>
                  </a:lnTo>
                  <a:lnTo>
                    <a:pt x="14" y="713"/>
                  </a:lnTo>
                  <a:close/>
                  <a:moveTo>
                    <a:pt x="188" y="844"/>
                  </a:moveTo>
                  <a:lnTo>
                    <a:pt x="188" y="844"/>
                  </a:lnTo>
                  <a:lnTo>
                    <a:pt x="186" y="842"/>
                  </a:lnTo>
                  <a:lnTo>
                    <a:pt x="186" y="842"/>
                  </a:lnTo>
                  <a:lnTo>
                    <a:pt x="186" y="842"/>
                  </a:lnTo>
                  <a:lnTo>
                    <a:pt x="186" y="842"/>
                  </a:lnTo>
                  <a:lnTo>
                    <a:pt x="186" y="842"/>
                  </a:lnTo>
                  <a:lnTo>
                    <a:pt x="186" y="842"/>
                  </a:lnTo>
                  <a:lnTo>
                    <a:pt x="186" y="842"/>
                  </a:lnTo>
                  <a:lnTo>
                    <a:pt x="186" y="840"/>
                  </a:lnTo>
                  <a:lnTo>
                    <a:pt x="184" y="842"/>
                  </a:lnTo>
                  <a:lnTo>
                    <a:pt x="184" y="842"/>
                  </a:lnTo>
                  <a:lnTo>
                    <a:pt x="184" y="842"/>
                  </a:lnTo>
                  <a:lnTo>
                    <a:pt x="182" y="842"/>
                  </a:lnTo>
                  <a:lnTo>
                    <a:pt x="182" y="842"/>
                  </a:lnTo>
                  <a:lnTo>
                    <a:pt x="182" y="842"/>
                  </a:lnTo>
                  <a:lnTo>
                    <a:pt x="180" y="842"/>
                  </a:lnTo>
                  <a:lnTo>
                    <a:pt x="180" y="842"/>
                  </a:lnTo>
                  <a:lnTo>
                    <a:pt x="180" y="842"/>
                  </a:lnTo>
                  <a:lnTo>
                    <a:pt x="180" y="842"/>
                  </a:lnTo>
                  <a:lnTo>
                    <a:pt x="180" y="844"/>
                  </a:lnTo>
                  <a:lnTo>
                    <a:pt x="180" y="844"/>
                  </a:lnTo>
                  <a:lnTo>
                    <a:pt x="180" y="844"/>
                  </a:lnTo>
                  <a:lnTo>
                    <a:pt x="180" y="844"/>
                  </a:lnTo>
                  <a:lnTo>
                    <a:pt x="180" y="844"/>
                  </a:lnTo>
                  <a:lnTo>
                    <a:pt x="180" y="846"/>
                  </a:lnTo>
                  <a:lnTo>
                    <a:pt x="180" y="846"/>
                  </a:lnTo>
                  <a:lnTo>
                    <a:pt x="180" y="846"/>
                  </a:lnTo>
                  <a:lnTo>
                    <a:pt x="180" y="848"/>
                  </a:lnTo>
                  <a:lnTo>
                    <a:pt x="182" y="848"/>
                  </a:lnTo>
                  <a:lnTo>
                    <a:pt x="184" y="848"/>
                  </a:lnTo>
                  <a:lnTo>
                    <a:pt x="184" y="848"/>
                  </a:lnTo>
                  <a:lnTo>
                    <a:pt x="186" y="848"/>
                  </a:lnTo>
                  <a:lnTo>
                    <a:pt x="186" y="848"/>
                  </a:lnTo>
                  <a:lnTo>
                    <a:pt x="186" y="848"/>
                  </a:lnTo>
                  <a:lnTo>
                    <a:pt x="188" y="846"/>
                  </a:lnTo>
                  <a:lnTo>
                    <a:pt x="188" y="846"/>
                  </a:lnTo>
                  <a:lnTo>
                    <a:pt x="188" y="846"/>
                  </a:lnTo>
                  <a:lnTo>
                    <a:pt x="188" y="846"/>
                  </a:lnTo>
                  <a:lnTo>
                    <a:pt x="188" y="846"/>
                  </a:lnTo>
                  <a:lnTo>
                    <a:pt x="188" y="846"/>
                  </a:lnTo>
                  <a:lnTo>
                    <a:pt x="188" y="844"/>
                  </a:lnTo>
                  <a:close/>
                  <a:moveTo>
                    <a:pt x="211" y="891"/>
                  </a:moveTo>
                  <a:lnTo>
                    <a:pt x="209" y="891"/>
                  </a:lnTo>
                  <a:lnTo>
                    <a:pt x="209" y="891"/>
                  </a:lnTo>
                  <a:lnTo>
                    <a:pt x="207" y="894"/>
                  </a:lnTo>
                  <a:lnTo>
                    <a:pt x="207" y="894"/>
                  </a:lnTo>
                  <a:lnTo>
                    <a:pt x="207" y="894"/>
                  </a:lnTo>
                  <a:lnTo>
                    <a:pt x="207" y="894"/>
                  </a:lnTo>
                  <a:lnTo>
                    <a:pt x="207" y="896"/>
                  </a:lnTo>
                  <a:lnTo>
                    <a:pt x="207" y="896"/>
                  </a:lnTo>
                  <a:lnTo>
                    <a:pt x="209" y="896"/>
                  </a:lnTo>
                  <a:lnTo>
                    <a:pt x="209" y="896"/>
                  </a:lnTo>
                  <a:lnTo>
                    <a:pt x="209" y="896"/>
                  </a:lnTo>
                  <a:lnTo>
                    <a:pt x="211" y="894"/>
                  </a:lnTo>
                  <a:lnTo>
                    <a:pt x="209" y="894"/>
                  </a:lnTo>
                  <a:lnTo>
                    <a:pt x="211" y="894"/>
                  </a:lnTo>
                  <a:lnTo>
                    <a:pt x="211" y="891"/>
                  </a:lnTo>
                  <a:close/>
                  <a:moveTo>
                    <a:pt x="143" y="834"/>
                  </a:moveTo>
                  <a:lnTo>
                    <a:pt x="143" y="834"/>
                  </a:lnTo>
                  <a:lnTo>
                    <a:pt x="141" y="834"/>
                  </a:lnTo>
                  <a:lnTo>
                    <a:pt x="141" y="834"/>
                  </a:lnTo>
                  <a:lnTo>
                    <a:pt x="141" y="834"/>
                  </a:lnTo>
                  <a:lnTo>
                    <a:pt x="141" y="832"/>
                  </a:lnTo>
                  <a:lnTo>
                    <a:pt x="139" y="832"/>
                  </a:lnTo>
                  <a:lnTo>
                    <a:pt x="139" y="832"/>
                  </a:lnTo>
                  <a:lnTo>
                    <a:pt x="139" y="834"/>
                  </a:lnTo>
                  <a:lnTo>
                    <a:pt x="141" y="834"/>
                  </a:lnTo>
                  <a:lnTo>
                    <a:pt x="141" y="834"/>
                  </a:lnTo>
                  <a:lnTo>
                    <a:pt x="141" y="836"/>
                  </a:lnTo>
                  <a:lnTo>
                    <a:pt x="141" y="836"/>
                  </a:lnTo>
                  <a:lnTo>
                    <a:pt x="141" y="836"/>
                  </a:lnTo>
                  <a:lnTo>
                    <a:pt x="141" y="838"/>
                  </a:lnTo>
                  <a:lnTo>
                    <a:pt x="143" y="838"/>
                  </a:lnTo>
                  <a:lnTo>
                    <a:pt x="143" y="838"/>
                  </a:lnTo>
                  <a:lnTo>
                    <a:pt x="143" y="838"/>
                  </a:lnTo>
                  <a:lnTo>
                    <a:pt x="143" y="836"/>
                  </a:lnTo>
                  <a:lnTo>
                    <a:pt x="143" y="834"/>
                  </a:lnTo>
                  <a:close/>
                  <a:moveTo>
                    <a:pt x="166" y="869"/>
                  </a:moveTo>
                  <a:lnTo>
                    <a:pt x="166" y="869"/>
                  </a:lnTo>
                  <a:lnTo>
                    <a:pt x="162" y="867"/>
                  </a:lnTo>
                  <a:lnTo>
                    <a:pt x="162" y="867"/>
                  </a:lnTo>
                  <a:lnTo>
                    <a:pt x="164" y="867"/>
                  </a:lnTo>
                  <a:lnTo>
                    <a:pt x="164" y="867"/>
                  </a:lnTo>
                  <a:lnTo>
                    <a:pt x="164" y="867"/>
                  </a:lnTo>
                  <a:lnTo>
                    <a:pt x="164" y="867"/>
                  </a:lnTo>
                  <a:lnTo>
                    <a:pt x="162" y="867"/>
                  </a:lnTo>
                  <a:lnTo>
                    <a:pt x="162" y="865"/>
                  </a:lnTo>
                  <a:lnTo>
                    <a:pt x="162" y="865"/>
                  </a:lnTo>
                  <a:lnTo>
                    <a:pt x="162" y="863"/>
                  </a:lnTo>
                  <a:lnTo>
                    <a:pt x="162" y="863"/>
                  </a:lnTo>
                  <a:lnTo>
                    <a:pt x="162" y="863"/>
                  </a:lnTo>
                  <a:lnTo>
                    <a:pt x="160" y="861"/>
                  </a:lnTo>
                  <a:lnTo>
                    <a:pt x="160" y="861"/>
                  </a:lnTo>
                  <a:lnTo>
                    <a:pt x="158" y="859"/>
                  </a:lnTo>
                  <a:lnTo>
                    <a:pt x="158" y="857"/>
                  </a:lnTo>
                  <a:lnTo>
                    <a:pt x="158" y="857"/>
                  </a:lnTo>
                  <a:lnTo>
                    <a:pt x="158" y="857"/>
                  </a:lnTo>
                  <a:lnTo>
                    <a:pt x="158" y="855"/>
                  </a:lnTo>
                  <a:lnTo>
                    <a:pt x="158" y="855"/>
                  </a:lnTo>
                  <a:lnTo>
                    <a:pt x="158" y="855"/>
                  </a:lnTo>
                  <a:lnTo>
                    <a:pt x="158" y="855"/>
                  </a:lnTo>
                  <a:lnTo>
                    <a:pt x="158" y="855"/>
                  </a:lnTo>
                  <a:lnTo>
                    <a:pt x="156" y="855"/>
                  </a:lnTo>
                  <a:lnTo>
                    <a:pt x="156" y="855"/>
                  </a:lnTo>
                  <a:lnTo>
                    <a:pt x="156" y="853"/>
                  </a:lnTo>
                  <a:lnTo>
                    <a:pt x="156" y="853"/>
                  </a:lnTo>
                  <a:lnTo>
                    <a:pt x="156" y="853"/>
                  </a:lnTo>
                  <a:lnTo>
                    <a:pt x="156" y="853"/>
                  </a:lnTo>
                  <a:lnTo>
                    <a:pt x="156" y="850"/>
                  </a:lnTo>
                  <a:lnTo>
                    <a:pt x="156" y="850"/>
                  </a:lnTo>
                  <a:lnTo>
                    <a:pt x="154" y="850"/>
                  </a:lnTo>
                  <a:lnTo>
                    <a:pt x="154" y="850"/>
                  </a:lnTo>
                  <a:lnTo>
                    <a:pt x="154" y="850"/>
                  </a:lnTo>
                  <a:lnTo>
                    <a:pt x="154" y="850"/>
                  </a:lnTo>
                  <a:lnTo>
                    <a:pt x="154" y="850"/>
                  </a:lnTo>
                  <a:lnTo>
                    <a:pt x="152" y="850"/>
                  </a:lnTo>
                  <a:lnTo>
                    <a:pt x="152" y="848"/>
                  </a:lnTo>
                  <a:lnTo>
                    <a:pt x="152" y="848"/>
                  </a:lnTo>
                  <a:lnTo>
                    <a:pt x="150" y="846"/>
                  </a:lnTo>
                  <a:lnTo>
                    <a:pt x="150" y="846"/>
                  </a:lnTo>
                  <a:lnTo>
                    <a:pt x="148" y="846"/>
                  </a:lnTo>
                  <a:lnTo>
                    <a:pt x="150" y="848"/>
                  </a:lnTo>
                  <a:lnTo>
                    <a:pt x="150" y="850"/>
                  </a:lnTo>
                  <a:lnTo>
                    <a:pt x="150" y="850"/>
                  </a:lnTo>
                  <a:lnTo>
                    <a:pt x="150" y="850"/>
                  </a:lnTo>
                  <a:lnTo>
                    <a:pt x="152" y="850"/>
                  </a:lnTo>
                  <a:lnTo>
                    <a:pt x="152" y="853"/>
                  </a:lnTo>
                  <a:lnTo>
                    <a:pt x="152" y="853"/>
                  </a:lnTo>
                  <a:lnTo>
                    <a:pt x="152" y="853"/>
                  </a:lnTo>
                  <a:lnTo>
                    <a:pt x="154" y="853"/>
                  </a:lnTo>
                  <a:lnTo>
                    <a:pt x="154" y="853"/>
                  </a:lnTo>
                  <a:lnTo>
                    <a:pt x="156" y="855"/>
                  </a:lnTo>
                  <a:lnTo>
                    <a:pt x="156" y="857"/>
                  </a:lnTo>
                  <a:lnTo>
                    <a:pt x="156" y="857"/>
                  </a:lnTo>
                  <a:lnTo>
                    <a:pt x="158" y="859"/>
                  </a:lnTo>
                  <a:lnTo>
                    <a:pt x="158" y="859"/>
                  </a:lnTo>
                  <a:lnTo>
                    <a:pt x="158" y="859"/>
                  </a:lnTo>
                  <a:lnTo>
                    <a:pt x="158" y="861"/>
                  </a:lnTo>
                  <a:lnTo>
                    <a:pt x="158" y="861"/>
                  </a:lnTo>
                  <a:lnTo>
                    <a:pt x="158" y="861"/>
                  </a:lnTo>
                  <a:lnTo>
                    <a:pt x="158" y="863"/>
                  </a:lnTo>
                  <a:lnTo>
                    <a:pt x="162" y="867"/>
                  </a:lnTo>
                  <a:lnTo>
                    <a:pt x="162" y="867"/>
                  </a:lnTo>
                  <a:lnTo>
                    <a:pt x="160" y="867"/>
                  </a:lnTo>
                  <a:lnTo>
                    <a:pt x="160" y="869"/>
                  </a:lnTo>
                  <a:lnTo>
                    <a:pt x="160" y="869"/>
                  </a:lnTo>
                  <a:lnTo>
                    <a:pt x="162" y="869"/>
                  </a:lnTo>
                  <a:lnTo>
                    <a:pt x="162" y="869"/>
                  </a:lnTo>
                  <a:lnTo>
                    <a:pt x="162" y="869"/>
                  </a:lnTo>
                  <a:lnTo>
                    <a:pt x="162" y="869"/>
                  </a:lnTo>
                  <a:lnTo>
                    <a:pt x="162" y="869"/>
                  </a:lnTo>
                  <a:lnTo>
                    <a:pt x="164" y="869"/>
                  </a:lnTo>
                  <a:lnTo>
                    <a:pt x="164" y="869"/>
                  </a:lnTo>
                  <a:lnTo>
                    <a:pt x="164" y="869"/>
                  </a:lnTo>
                  <a:lnTo>
                    <a:pt x="164" y="869"/>
                  </a:lnTo>
                  <a:lnTo>
                    <a:pt x="164" y="869"/>
                  </a:lnTo>
                  <a:lnTo>
                    <a:pt x="166" y="869"/>
                  </a:lnTo>
                  <a:lnTo>
                    <a:pt x="166" y="869"/>
                  </a:lnTo>
                  <a:lnTo>
                    <a:pt x="166" y="871"/>
                  </a:lnTo>
                  <a:lnTo>
                    <a:pt x="166" y="871"/>
                  </a:lnTo>
                  <a:lnTo>
                    <a:pt x="166" y="871"/>
                  </a:lnTo>
                  <a:lnTo>
                    <a:pt x="166" y="871"/>
                  </a:lnTo>
                  <a:lnTo>
                    <a:pt x="166" y="871"/>
                  </a:lnTo>
                  <a:lnTo>
                    <a:pt x="168" y="871"/>
                  </a:lnTo>
                  <a:lnTo>
                    <a:pt x="168" y="871"/>
                  </a:lnTo>
                  <a:lnTo>
                    <a:pt x="168" y="871"/>
                  </a:lnTo>
                  <a:lnTo>
                    <a:pt x="166" y="869"/>
                  </a:lnTo>
                  <a:close/>
                  <a:moveTo>
                    <a:pt x="129" y="812"/>
                  </a:moveTo>
                  <a:lnTo>
                    <a:pt x="129" y="812"/>
                  </a:lnTo>
                  <a:lnTo>
                    <a:pt x="127" y="812"/>
                  </a:lnTo>
                  <a:lnTo>
                    <a:pt x="127" y="812"/>
                  </a:lnTo>
                  <a:lnTo>
                    <a:pt x="125" y="812"/>
                  </a:lnTo>
                  <a:lnTo>
                    <a:pt x="123" y="814"/>
                  </a:lnTo>
                  <a:lnTo>
                    <a:pt x="123" y="816"/>
                  </a:lnTo>
                  <a:lnTo>
                    <a:pt x="123" y="816"/>
                  </a:lnTo>
                  <a:lnTo>
                    <a:pt x="121" y="816"/>
                  </a:lnTo>
                  <a:lnTo>
                    <a:pt x="121" y="816"/>
                  </a:lnTo>
                  <a:lnTo>
                    <a:pt x="121" y="816"/>
                  </a:lnTo>
                  <a:lnTo>
                    <a:pt x="121" y="816"/>
                  </a:lnTo>
                  <a:lnTo>
                    <a:pt x="119" y="816"/>
                  </a:lnTo>
                  <a:lnTo>
                    <a:pt x="119" y="816"/>
                  </a:lnTo>
                  <a:lnTo>
                    <a:pt x="119" y="816"/>
                  </a:lnTo>
                  <a:lnTo>
                    <a:pt x="117" y="816"/>
                  </a:lnTo>
                  <a:lnTo>
                    <a:pt x="117" y="816"/>
                  </a:lnTo>
                  <a:lnTo>
                    <a:pt x="117" y="816"/>
                  </a:lnTo>
                  <a:lnTo>
                    <a:pt x="115" y="816"/>
                  </a:lnTo>
                  <a:lnTo>
                    <a:pt x="115" y="816"/>
                  </a:lnTo>
                  <a:lnTo>
                    <a:pt x="113" y="816"/>
                  </a:lnTo>
                  <a:lnTo>
                    <a:pt x="113" y="818"/>
                  </a:lnTo>
                  <a:lnTo>
                    <a:pt x="113" y="820"/>
                  </a:lnTo>
                  <a:lnTo>
                    <a:pt x="113" y="820"/>
                  </a:lnTo>
                  <a:lnTo>
                    <a:pt x="113" y="820"/>
                  </a:lnTo>
                  <a:lnTo>
                    <a:pt x="113" y="820"/>
                  </a:lnTo>
                  <a:lnTo>
                    <a:pt x="113" y="822"/>
                  </a:lnTo>
                  <a:lnTo>
                    <a:pt x="113" y="822"/>
                  </a:lnTo>
                  <a:lnTo>
                    <a:pt x="115" y="820"/>
                  </a:lnTo>
                  <a:lnTo>
                    <a:pt x="115" y="820"/>
                  </a:lnTo>
                  <a:lnTo>
                    <a:pt x="117" y="818"/>
                  </a:lnTo>
                  <a:lnTo>
                    <a:pt x="117" y="818"/>
                  </a:lnTo>
                  <a:lnTo>
                    <a:pt x="117" y="818"/>
                  </a:lnTo>
                  <a:lnTo>
                    <a:pt x="119" y="818"/>
                  </a:lnTo>
                  <a:lnTo>
                    <a:pt x="121" y="818"/>
                  </a:lnTo>
                  <a:lnTo>
                    <a:pt x="119" y="818"/>
                  </a:lnTo>
                  <a:lnTo>
                    <a:pt x="119" y="820"/>
                  </a:lnTo>
                  <a:lnTo>
                    <a:pt x="121" y="820"/>
                  </a:lnTo>
                  <a:lnTo>
                    <a:pt x="121" y="818"/>
                  </a:lnTo>
                  <a:lnTo>
                    <a:pt x="121" y="818"/>
                  </a:lnTo>
                  <a:lnTo>
                    <a:pt x="121" y="818"/>
                  </a:lnTo>
                  <a:lnTo>
                    <a:pt x="123" y="820"/>
                  </a:lnTo>
                  <a:lnTo>
                    <a:pt x="123" y="820"/>
                  </a:lnTo>
                  <a:lnTo>
                    <a:pt x="123" y="820"/>
                  </a:lnTo>
                  <a:lnTo>
                    <a:pt x="123" y="820"/>
                  </a:lnTo>
                  <a:lnTo>
                    <a:pt x="123" y="820"/>
                  </a:lnTo>
                  <a:lnTo>
                    <a:pt x="123" y="820"/>
                  </a:lnTo>
                  <a:lnTo>
                    <a:pt x="123" y="820"/>
                  </a:lnTo>
                  <a:lnTo>
                    <a:pt x="125" y="820"/>
                  </a:lnTo>
                  <a:lnTo>
                    <a:pt x="125" y="820"/>
                  </a:lnTo>
                  <a:lnTo>
                    <a:pt x="125" y="820"/>
                  </a:lnTo>
                  <a:lnTo>
                    <a:pt x="125" y="820"/>
                  </a:lnTo>
                  <a:lnTo>
                    <a:pt x="123" y="818"/>
                  </a:lnTo>
                  <a:lnTo>
                    <a:pt x="123" y="818"/>
                  </a:lnTo>
                  <a:lnTo>
                    <a:pt x="123" y="818"/>
                  </a:lnTo>
                  <a:lnTo>
                    <a:pt x="125" y="818"/>
                  </a:lnTo>
                  <a:lnTo>
                    <a:pt x="125" y="816"/>
                  </a:lnTo>
                  <a:lnTo>
                    <a:pt x="127" y="816"/>
                  </a:lnTo>
                  <a:lnTo>
                    <a:pt x="127" y="816"/>
                  </a:lnTo>
                  <a:lnTo>
                    <a:pt x="127" y="816"/>
                  </a:lnTo>
                  <a:lnTo>
                    <a:pt x="127" y="814"/>
                  </a:lnTo>
                  <a:lnTo>
                    <a:pt x="129" y="814"/>
                  </a:lnTo>
                  <a:lnTo>
                    <a:pt x="129" y="814"/>
                  </a:lnTo>
                  <a:lnTo>
                    <a:pt x="129" y="814"/>
                  </a:lnTo>
                  <a:lnTo>
                    <a:pt x="129" y="814"/>
                  </a:lnTo>
                  <a:lnTo>
                    <a:pt x="129" y="814"/>
                  </a:lnTo>
                  <a:lnTo>
                    <a:pt x="129" y="812"/>
                  </a:lnTo>
                  <a:lnTo>
                    <a:pt x="129" y="812"/>
                  </a:lnTo>
                  <a:close/>
                  <a:moveTo>
                    <a:pt x="535" y="492"/>
                  </a:moveTo>
                  <a:lnTo>
                    <a:pt x="535" y="492"/>
                  </a:lnTo>
                  <a:lnTo>
                    <a:pt x="535" y="492"/>
                  </a:lnTo>
                  <a:lnTo>
                    <a:pt x="535" y="492"/>
                  </a:lnTo>
                  <a:lnTo>
                    <a:pt x="535" y="490"/>
                  </a:lnTo>
                  <a:lnTo>
                    <a:pt x="535" y="490"/>
                  </a:lnTo>
                  <a:lnTo>
                    <a:pt x="535" y="490"/>
                  </a:lnTo>
                  <a:lnTo>
                    <a:pt x="535" y="490"/>
                  </a:lnTo>
                  <a:lnTo>
                    <a:pt x="535" y="488"/>
                  </a:lnTo>
                  <a:lnTo>
                    <a:pt x="535" y="488"/>
                  </a:lnTo>
                  <a:lnTo>
                    <a:pt x="535" y="488"/>
                  </a:lnTo>
                  <a:lnTo>
                    <a:pt x="533" y="490"/>
                  </a:lnTo>
                  <a:lnTo>
                    <a:pt x="533" y="490"/>
                  </a:lnTo>
                  <a:lnTo>
                    <a:pt x="533" y="490"/>
                  </a:lnTo>
                  <a:lnTo>
                    <a:pt x="535" y="492"/>
                  </a:lnTo>
                  <a:close/>
                  <a:moveTo>
                    <a:pt x="522" y="906"/>
                  </a:moveTo>
                  <a:lnTo>
                    <a:pt x="522" y="906"/>
                  </a:lnTo>
                  <a:lnTo>
                    <a:pt x="522" y="906"/>
                  </a:lnTo>
                  <a:lnTo>
                    <a:pt x="522" y="906"/>
                  </a:lnTo>
                  <a:lnTo>
                    <a:pt x="522" y="906"/>
                  </a:lnTo>
                  <a:lnTo>
                    <a:pt x="522" y="906"/>
                  </a:lnTo>
                  <a:lnTo>
                    <a:pt x="520" y="906"/>
                  </a:lnTo>
                  <a:lnTo>
                    <a:pt x="520" y="906"/>
                  </a:lnTo>
                  <a:lnTo>
                    <a:pt x="520" y="906"/>
                  </a:lnTo>
                  <a:lnTo>
                    <a:pt x="520" y="904"/>
                  </a:lnTo>
                  <a:lnTo>
                    <a:pt x="520" y="904"/>
                  </a:lnTo>
                  <a:lnTo>
                    <a:pt x="518" y="904"/>
                  </a:lnTo>
                  <a:lnTo>
                    <a:pt x="518" y="904"/>
                  </a:lnTo>
                  <a:lnTo>
                    <a:pt x="516" y="904"/>
                  </a:lnTo>
                  <a:lnTo>
                    <a:pt x="516" y="906"/>
                  </a:lnTo>
                  <a:lnTo>
                    <a:pt x="516" y="906"/>
                  </a:lnTo>
                  <a:lnTo>
                    <a:pt x="514" y="906"/>
                  </a:lnTo>
                  <a:lnTo>
                    <a:pt x="514" y="904"/>
                  </a:lnTo>
                  <a:lnTo>
                    <a:pt x="514" y="904"/>
                  </a:lnTo>
                  <a:lnTo>
                    <a:pt x="512" y="906"/>
                  </a:lnTo>
                  <a:lnTo>
                    <a:pt x="512" y="906"/>
                  </a:lnTo>
                  <a:lnTo>
                    <a:pt x="512" y="906"/>
                  </a:lnTo>
                  <a:lnTo>
                    <a:pt x="512" y="908"/>
                  </a:lnTo>
                  <a:lnTo>
                    <a:pt x="512" y="908"/>
                  </a:lnTo>
                  <a:lnTo>
                    <a:pt x="512" y="908"/>
                  </a:lnTo>
                  <a:lnTo>
                    <a:pt x="512" y="908"/>
                  </a:lnTo>
                  <a:lnTo>
                    <a:pt x="514" y="908"/>
                  </a:lnTo>
                  <a:lnTo>
                    <a:pt x="514" y="908"/>
                  </a:lnTo>
                  <a:lnTo>
                    <a:pt x="514" y="908"/>
                  </a:lnTo>
                  <a:lnTo>
                    <a:pt x="516" y="908"/>
                  </a:lnTo>
                  <a:lnTo>
                    <a:pt x="516" y="908"/>
                  </a:lnTo>
                  <a:lnTo>
                    <a:pt x="518" y="908"/>
                  </a:lnTo>
                  <a:lnTo>
                    <a:pt x="518" y="910"/>
                  </a:lnTo>
                  <a:lnTo>
                    <a:pt x="520" y="910"/>
                  </a:lnTo>
                  <a:lnTo>
                    <a:pt x="520" y="910"/>
                  </a:lnTo>
                  <a:lnTo>
                    <a:pt x="520" y="910"/>
                  </a:lnTo>
                  <a:lnTo>
                    <a:pt x="520" y="910"/>
                  </a:lnTo>
                  <a:lnTo>
                    <a:pt x="520" y="910"/>
                  </a:lnTo>
                  <a:lnTo>
                    <a:pt x="522" y="908"/>
                  </a:lnTo>
                  <a:lnTo>
                    <a:pt x="522" y="908"/>
                  </a:lnTo>
                  <a:lnTo>
                    <a:pt x="522" y="908"/>
                  </a:lnTo>
                  <a:lnTo>
                    <a:pt x="522" y="908"/>
                  </a:lnTo>
                  <a:lnTo>
                    <a:pt x="522" y="906"/>
                  </a:lnTo>
                  <a:lnTo>
                    <a:pt x="522" y="906"/>
                  </a:lnTo>
                  <a:lnTo>
                    <a:pt x="522" y="906"/>
                  </a:lnTo>
                  <a:close/>
                  <a:moveTo>
                    <a:pt x="524" y="898"/>
                  </a:moveTo>
                  <a:lnTo>
                    <a:pt x="524" y="898"/>
                  </a:lnTo>
                  <a:lnTo>
                    <a:pt x="522" y="898"/>
                  </a:lnTo>
                  <a:lnTo>
                    <a:pt x="522" y="898"/>
                  </a:lnTo>
                  <a:lnTo>
                    <a:pt x="522" y="900"/>
                  </a:lnTo>
                  <a:lnTo>
                    <a:pt x="522" y="900"/>
                  </a:lnTo>
                  <a:lnTo>
                    <a:pt x="522" y="900"/>
                  </a:lnTo>
                  <a:lnTo>
                    <a:pt x="522" y="902"/>
                  </a:lnTo>
                  <a:lnTo>
                    <a:pt x="522" y="902"/>
                  </a:lnTo>
                  <a:lnTo>
                    <a:pt x="522" y="902"/>
                  </a:lnTo>
                  <a:lnTo>
                    <a:pt x="522" y="902"/>
                  </a:lnTo>
                  <a:lnTo>
                    <a:pt x="524" y="900"/>
                  </a:lnTo>
                  <a:lnTo>
                    <a:pt x="524" y="900"/>
                  </a:lnTo>
                  <a:lnTo>
                    <a:pt x="524" y="900"/>
                  </a:lnTo>
                  <a:lnTo>
                    <a:pt x="524" y="898"/>
                  </a:lnTo>
                  <a:lnTo>
                    <a:pt x="524" y="898"/>
                  </a:lnTo>
                  <a:lnTo>
                    <a:pt x="524" y="898"/>
                  </a:lnTo>
                  <a:close/>
                  <a:moveTo>
                    <a:pt x="567" y="719"/>
                  </a:moveTo>
                  <a:lnTo>
                    <a:pt x="567" y="719"/>
                  </a:lnTo>
                  <a:lnTo>
                    <a:pt x="567" y="719"/>
                  </a:lnTo>
                  <a:lnTo>
                    <a:pt x="569" y="721"/>
                  </a:lnTo>
                  <a:lnTo>
                    <a:pt x="569" y="721"/>
                  </a:lnTo>
                  <a:lnTo>
                    <a:pt x="571" y="721"/>
                  </a:lnTo>
                  <a:lnTo>
                    <a:pt x="571" y="719"/>
                  </a:lnTo>
                  <a:lnTo>
                    <a:pt x="573" y="719"/>
                  </a:lnTo>
                  <a:lnTo>
                    <a:pt x="573" y="719"/>
                  </a:lnTo>
                  <a:lnTo>
                    <a:pt x="571" y="717"/>
                  </a:lnTo>
                  <a:lnTo>
                    <a:pt x="571" y="717"/>
                  </a:lnTo>
                  <a:lnTo>
                    <a:pt x="571" y="717"/>
                  </a:lnTo>
                  <a:lnTo>
                    <a:pt x="569" y="717"/>
                  </a:lnTo>
                  <a:lnTo>
                    <a:pt x="567" y="715"/>
                  </a:lnTo>
                  <a:lnTo>
                    <a:pt x="565" y="715"/>
                  </a:lnTo>
                  <a:lnTo>
                    <a:pt x="565" y="717"/>
                  </a:lnTo>
                  <a:lnTo>
                    <a:pt x="567" y="719"/>
                  </a:lnTo>
                  <a:close/>
                  <a:moveTo>
                    <a:pt x="514" y="902"/>
                  </a:moveTo>
                  <a:lnTo>
                    <a:pt x="512" y="902"/>
                  </a:lnTo>
                  <a:lnTo>
                    <a:pt x="512" y="902"/>
                  </a:lnTo>
                  <a:lnTo>
                    <a:pt x="510" y="900"/>
                  </a:lnTo>
                  <a:lnTo>
                    <a:pt x="510" y="900"/>
                  </a:lnTo>
                  <a:lnTo>
                    <a:pt x="510" y="902"/>
                  </a:lnTo>
                  <a:lnTo>
                    <a:pt x="510" y="902"/>
                  </a:lnTo>
                  <a:lnTo>
                    <a:pt x="510" y="902"/>
                  </a:lnTo>
                  <a:lnTo>
                    <a:pt x="510" y="902"/>
                  </a:lnTo>
                  <a:lnTo>
                    <a:pt x="510" y="904"/>
                  </a:lnTo>
                  <a:lnTo>
                    <a:pt x="510" y="904"/>
                  </a:lnTo>
                  <a:lnTo>
                    <a:pt x="510" y="904"/>
                  </a:lnTo>
                  <a:lnTo>
                    <a:pt x="512" y="904"/>
                  </a:lnTo>
                  <a:lnTo>
                    <a:pt x="512" y="904"/>
                  </a:lnTo>
                  <a:lnTo>
                    <a:pt x="514" y="902"/>
                  </a:lnTo>
                  <a:close/>
                  <a:moveTo>
                    <a:pt x="510" y="908"/>
                  </a:moveTo>
                  <a:lnTo>
                    <a:pt x="508" y="908"/>
                  </a:lnTo>
                  <a:lnTo>
                    <a:pt x="508" y="908"/>
                  </a:lnTo>
                  <a:lnTo>
                    <a:pt x="508" y="908"/>
                  </a:lnTo>
                  <a:lnTo>
                    <a:pt x="508" y="906"/>
                  </a:lnTo>
                  <a:lnTo>
                    <a:pt x="506" y="906"/>
                  </a:lnTo>
                  <a:lnTo>
                    <a:pt x="506" y="906"/>
                  </a:lnTo>
                  <a:lnTo>
                    <a:pt x="506" y="908"/>
                  </a:lnTo>
                  <a:lnTo>
                    <a:pt x="506" y="908"/>
                  </a:lnTo>
                  <a:lnTo>
                    <a:pt x="506" y="908"/>
                  </a:lnTo>
                  <a:lnTo>
                    <a:pt x="506" y="908"/>
                  </a:lnTo>
                  <a:lnTo>
                    <a:pt x="506" y="910"/>
                  </a:lnTo>
                  <a:lnTo>
                    <a:pt x="508" y="910"/>
                  </a:lnTo>
                  <a:lnTo>
                    <a:pt x="510" y="910"/>
                  </a:lnTo>
                  <a:lnTo>
                    <a:pt x="510" y="910"/>
                  </a:lnTo>
                  <a:lnTo>
                    <a:pt x="510" y="910"/>
                  </a:lnTo>
                  <a:lnTo>
                    <a:pt x="510" y="910"/>
                  </a:lnTo>
                  <a:lnTo>
                    <a:pt x="510" y="908"/>
                  </a:lnTo>
                  <a:lnTo>
                    <a:pt x="510" y="908"/>
                  </a:lnTo>
                  <a:close/>
                  <a:moveTo>
                    <a:pt x="555" y="684"/>
                  </a:moveTo>
                  <a:lnTo>
                    <a:pt x="555" y="684"/>
                  </a:lnTo>
                  <a:lnTo>
                    <a:pt x="557" y="684"/>
                  </a:lnTo>
                  <a:lnTo>
                    <a:pt x="557" y="684"/>
                  </a:lnTo>
                  <a:lnTo>
                    <a:pt x="557" y="687"/>
                  </a:lnTo>
                  <a:lnTo>
                    <a:pt x="559" y="687"/>
                  </a:lnTo>
                  <a:lnTo>
                    <a:pt x="559" y="687"/>
                  </a:lnTo>
                  <a:lnTo>
                    <a:pt x="557" y="687"/>
                  </a:lnTo>
                  <a:lnTo>
                    <a:pt x="557" y="689"/>
                  </a:lnTo>
                  <a:lnTo>
                    <a:pt x="557" y="689"/>
                  </a:lnTo>
                  <a:lnTo>
                    <a:pt x="559" y="687"/>
                  </a:lnTo>
                  <a:lnTo>
                    <a:pt x="559" y="687"/>
                  </a:lnTo>
                  <a:lnTo>
                    <a:pt x="559" y="687"/>
                  </a:lnTo>
                  <a:lnTo>
                    <a:pt x="561" y="687"/>
                  </a:lnTo>
                  <a:lnTo>
                    <a:pt x="561" y="687"/>
                  </a:lnTo>
                  <a:lnTo>
                    <a:pt x="561" y="684"/>
                  </a:lnTo>
                  <a:lnTo>
                    <a:pt x="561" y="684"/>
                  </a:lnTo>
                  <a:lnTo>
                    <a:pt x="561" y="684"/>
                  </a:lnTo>
                  <a:lnTo>
                    <a:pt x="563" y="684"/>
                  </a:lnTo>
                  <a:lnTo>
                    <a:pt x="563" y="684"/>
                  </a:lnTo>
                  <a:lnTo>
                    <a:pt x="563" y="682"/>
                  </a:lnTo>
                  <a:lnTo>
                    <a:pt x="563" y="682"/>
                  </a:lnTo>
                  <a:lnTo>
                    <a:pt x="563" y="682"/>
                  </a:lnTo>
                  <a:lnTo>
                    <a:pt x="563" y="682"/>
                  </a:lnTo>
                  <a:lnTo>
                    <a:pt x="563" y="682"/>
                  </a:lnTo>
                  <a:lnTo>
                    <a:pt x="563" y="682"/>
                  </a:lnTo>
                  <a:lnTo>
                    <a:pt x="559" y="682"/>
                  </a:lnTo>
                  <a:lnTo>
                    <a:pt x="559" y="682"/>
                  </a:lnTo>
                  <a:lnTo>
                    <a:pt x="557" y="682"/>
                  </a:lnTo>
                  <a:lnTo>
                    <a:pt x="557" y="682"/>
                  </a:lnTo>
                  <a:lnTo>
                    <a:pt x="557" y="682"/>
                  </a:lnTo>
                  <a:lnTo>
                    <a:pt x="557" y="682"/>
                  </a:lnTo>
                  <a:lnTo>
                    <a:pt x="555" y="682"/>
                  </a:lnTo>
                  <a:lnTo>
                    <a:pt x="555" y="682"/>
                  </a:lnTo>
                  <a:lnTo>
                    <a:pt x="555" y="682"/>
                  </a:lnTo>
                  <a:lnTo>
                    <a:pt x="555" y="684"/>
                  </a:lnTo>
                  <a:lnTo>
                    <a:pt x="555" y="684"/>
                  </a:lnTo>
                  <a:lnTo>
                    <a:pt x="555" y="684"/>
                  </a:lnTo>
                  <a:close/>
                  <a:moveTo>
                    <a:pt x="492" y="908"/>
                  </a:moveTo>
                  <a:lnTo>
                    <a:pt x="492" y="908"/>
                  </a:lnTo>
                  <a:lnTo>
                    <a:pt x="492" y="908"/>
                  </a:lnTo>
                  <a:lnTo>
                    <a:pt x="492" y="908"/>
                  </a:lnTo>
                  <a:lnTo>
                    <a:pt x="492" y="908"/>
                  </a:lnTo>
                  <a:lnTo>
                    <a:pt x="490" y="908"/>
                  </a:lnTo>
                  <a:lnTo>
                    <a:pt x="490" y="908"/>
                  </a:lnTo>
                  <a:lnTo>
                    <a:pt x="490" y="908"/>
                  </a:lnTo>
                  <a:lnTo>
                    <a:pt x="490" y="908"/>
                  </a:lnTo>
                  <a:lnTo>
                    <a:pt x="487" y="908"/>
                  </a:lnTo>
                  <a:lnTo>
                    <a:pt x="487" y="908"/>
                  </a:lnTo>
                  <a:lnTo>
                    <a:pt x="487" y="908"/>
                  </a:lnTo>
                  <a:lnTo>
                    <a:pt x="487" y="908"/>
                  </a:lnTo>
                  <a:lnTo>
                    <a:pt x="487" y="908"/>
                  </a:lnTo>
                  <a:lnTo>
                    <a:pt x="487" y="908"/>
                  </a:lnTo>
                  <a:lnTo>
                    <a:pt x="483" y="910"/>
                  </a:lnTo>
                  <a:lnTo>
                    <a:pt x="483" y="912"/>
                  </a:lnTo>
                  <a:lnTo>
                    <a:pt x="483" y="914"/>
                  </a:lnTo>
                  <a:lnTo>
                    <a:pt x="483" y="914"/>
                  </a:lnTo>
                  <a:lnTo>
                    <a:pt x="483" y="914"/>
                  </a:lnTo>
                  <a:lnTo>
                    <a:pt x="483" y="914"/>
                  </a:lnTo>
                  <a:lnTo>
                    <a:pt x="485" y="914"/>
                  </a:lnTo>
                  <a:lnTo>
                    <a:pt x="485" y="914"/>
                  </a:lnTo>
                  <a:lnTo>
                    <a:pt x="485" y="912"/>
                  </a:lnTo>
                  <a:lnTo>
                    <a:pt x="487" y="912"/>
                  </a:lnTo>
                  <a:lnTo>
                    <a:pt x="490" y="912"/>
                  </a:lnTo>
                  <a:lnTo>
                    <a:pt x="490" y="914"/>
                  </a:lnTo>
                  <a:lnTo>
                    <a:pt x="490" y="912"/>
                  </a:lnTo>
                  <a:lnTo>
                    <a:pt x="492" y="912"/>
                  </a:lnTo>
                  <a:lnTo>
                    <a:pt x="492" y="910"/>
                  </a:lnTo>
                  <a:lnTo>
                    <a:pt x="494" y="910"/>
                  </a:lnTo>
                  <a:lnTo>
                    <a:pt x="494" y="910"/>
                  </a:lnTo>
                  <a:lnTo>
                    <a:pt x="494" y="910"/>
                  </a:lnTo>
                  <a:lnTo>
                    <a:pt x="494" y="910"/>
                  </a:lnTo>
                  <a:lnTo>
                    <a:pt x="492" y="908"/>
                  </a:lnTo>
                  <a:close/>
                  <a:moveTo>
                    <a:pt x="584" y="891"/>
                  </a:moveTo>
                  <a:lnTo>
                    <a:pt x="584" y="891"/>
                  </a:lnTo>
                  <a:lnTo>
                    <a:pt x="584" y="891"/>
                  </a:lnTo>
                  <a:lnTo>
                    <a:pt x="584" y="891"/>
                  </a:lnTo>
                  <a:lnTo>
                    <a:pt x="584" y="891"/>
                  </a:lnTo>
                  <a:lnTo>
                    <a:pt x="586" y="889"/>
                  </a:lnTo>
                  <a:lnTo>
                    <a:pt x="586" y="887"/>
                  </a:lnTo>
                  <a:lnTo>
                    <a:pt x="588" y="887"/>
                  </a:lnTo>
                  <a:lnTo>
                    <a:pt x="588" y="885"/>
                  </a:lnTo>
                  <a:lnTo>
                    <a:pt x="586" y="885"/>
                  </a:lnTo>
                  <a:lnTo>
                    <a:pt x="584" y="885"/>
                  </a:lnTo>
                  <a:lnTo>
                    <a:pt x="584" y="885"/>
                  </a:lnTo>
                  <a:lnTo>
                    <a:pt x="582" y="885"/>
                  </a:lnTo>
                  <a:lnTo>
                    <a:pt x="582" y="883"/>
                  </a:lnTo>
                  <a:lnTo>
                    <a:pt x="582" y="883"/>
                  </a:lnTo>
                  <a:lnTo>
                    <a:pt x="580" y="883"/>
                  </a:lnTo>
                  <a:lnTo>
                    <a:pt x="580" y="883"/>
                  </a:lnTo>
                  <a:lnTo>
                    <a:pt x="578" y="883"/>
                  </a:lnTo>
                  <a:lnTo>
                    <a:pt x="578" y="883"/>
                  </a:lnTo>
                  <a:lnTo>
                    <a:pt x="576" y="883"/>
                  </a:lnTo>
                  <a:lnTo>
                    <a:pt x="573" y="883"/>
                  </a:lnTo>
                  <a:lnTo>
                    <a:pt x="573" y="883"/>
                  </a:lnTo>
                  <a:lnTo>
                    <a:pt x="571" y="885"/>
                  </a:lnTo>
                  <a:lnTo>
                    <a:pt x="569" y="885"/>
                  </a:lnTo>
                  <a:lnTo>
                    <a:pt x="569" y="885"/>
                  </a:lnTo>
                  <a:lnTo>
                    <a:pt x="569" y="885"/>
                  </a:lnTo>
                  <a:lnTo>
                    <a:pt x="567" y="887"/>
                  </a:lnTo>
                  <a:lnTo>
                    <a:pt x="567" y="887"/>
                  </a:lnTo>
                  <a:lnTo>
                    <a:pt x="567" y="887"/>
                  </a:lnTo>
                  <a:lnTo>
                    <a:pt x="567" y="889"/>
                  </a:lnTo>
                  <a:lnTo>
                    <a:pt x="567" y="889"/>
                  </a:lnTo>
                  <a:lnTo>
                    <a:pt x="567" y="889"/>
                  </a:lnTo>
                  <a:lnTo>
                    <a:pt x="567" y="891"/>
                  </a:lnTo>
                  <a:lnTo>
                    <a:pt x="567" y="891"/>
                  </a:lnTo>
                  <a:lnTo>
                    <a:pt x="565" y="891"/>
                  </a:lnTo>
                  <a:lnTo>
                    <a:pt x="565" y="891"/>
                  </a:lnTo>
                  <a:lnTo>
                    <a:pt x="567" y="891"/>
                  </a:lnTo>
                  <a:lnTo>
                    <a:pt x="567" y="891"/>
                  </a:lnTo>
                  <a:lnTo>
                    <a:pt x="567" y="894"/>
                  </a:lnTo>
                  <a:lnTo>
                    <a:pt x="567" y="894"/>
                  </a:lnTo>
                  <a:lnTo>
                    <a:pt x="567" y="894"/>
                  </a:lnTo>
                  <a:lnTo>
                    <a:pt x="567" y="894"/>
                  </a:lnTo>
                  <a:lnTo>
                    <a:pt x="567" y="894"/>
                  </a:lnTo>
                  <a:lnTo>
                    <a:pt x="567" y="896"/>
                  </a:lnTo>
                  <a:lnTo>
                    <a:pt x="567" y="896"/>
                  </a:lnTo>
                  <a:lnTo>
                    <a:pt x="565" y="896"/>
                  </a:lnTo>
                  <a:lnTo>
                    <a:pt x="565" y="896"/>
                  </a:lnTo>
                  <a:lnTo>
                    <a:pt x="565" y="896"/>
                  </a:lnTo>
                  <a:lnTo>
                    <a:pt x="565" y="896"/>
                  </a:lnTo>
                  <a:lnTo>
                    <a:pt x="565" y="894"/>
                  </a:lnTo>
                  <a:lnTo>
                    <a:pt x="565" y="894"/>
                  </a:lnTo>
                  <a:lnTo>
                    <a:pt x="563" y="894"/>
                  </a:lnTo>
                  <a:lnTo>
                    <a:pt x="563" y="894"/>
                  </a:lnTo>
                  <a:lnTo>
                    <a:pt x="563" y="894"/>
                  </a:lnTo>
                  <a:lnTo>
                    <a:pt x="563" y="896"/>
                  </a:lnTo>
                  <a:lnTo>
                    <a:pt x="561" y="896"/>
                  </a:lnTo>
                  <a:lnTo>
                    <a:pt x="561" y="896"/>
                  </a:lnTo>
                  <a:lnTo>
                    <a:pt x="561" y="896"/>
                  </a:lnTo>
                  <a:lnTo>
                    <a:pt x="561" y="894"/>
                  </a:lnTo>
                  <a:lnTo>
                    <a:pt x="559" y="894"/>
                  </a:lnTo>
                  <a:lnTo>
                    <a:pt x="559" y="894"/>
                  </a:lnTo>
                  <a:lnTo>
                    <a:pt x="559" y="894"/>
                  </a:lnTo>
                  <a:lnTo>
                    <a:pt x="559" y="894"/>
                  </a:lnTo>
                  <a:lnTo>
                    <a:pt x="557" y="896"/>
                  </a:lnTo>
                  <a:lnTo>
                    <a:pt x="557" y="896"/>
                  </a:lnTo>
                  <a:lnTo>
                    <a:pt x="555" y="896"/>
                  </a:lnTo>
                  <a:lnTo>
                    <a:pt x="555" y="898"/>
                  </a:lnTo>
                  <a:lnTo>
                    <a:pt x="553" y="898"/>
                  </a:lnTo>
                  <a:lnTo>
                    <a:pt x="553" y="898"/>
                  </a:lnTo>
                  <a:lnTo>
                    <a:pt x="553" y="900"/>
                  </a:lnTo>
                  <a:lnTo>
                    <a:pt x="553" y="900"/>
                  </a:lnTo>
                  <a:lnTo>
                    <a:pt x="553" y="902"/>
                  </a:lnTo>
                  <a:lnTo>
                    <a:pt x="553" y="902"/>
                  </a:lnTo>
                  <a:lnTo>
                    <a:pt x="551" y="904"/>
                  </a:lnTo>
                  <a:lnTo>
                    <a:pt x="551" y="906"/>
                  </a:lnTo>
                  <a:lnTo>
                    <a:pt x="549" y="904"/>
                  </a:lnTo>
                  <a:lnTo>
                    <a:pt x="549" y="906"/>
                  </a:lnTo>
                  <a:lnTo>
                    <a:pt x="549" y="908"/>
                  </a:lnTo>
                  <a:lnTo>
                    <a:pt x="549" y="908"/>
                  </a:lnTo>
                  <a:lnTo>
                    <a:pt x="547" y="908"/>
                  </a:lnTo>
                  <a:lnTo>
                    <a:pt x="547" y="908"/>
                  </a:lnTo>
                  <a:lnTo>
                    <a:pt x="547" y="908"/>
                  </a:lnTo>
                  <a:lnTo>
                    <a:pt x="545" y="908"/>
                  </a:lnTo>
                  <a:lnTo>
                    <a:pt x="545" y="908"/>
                  </a:lnTo>
                  <a:lnTo>
                    <a:pt x="545" y="910"/>
                  </a:lnTo>
                  <a:lnTo>
                    <a:pt x="545" y="910"/>
                  </a:lnTo>
                  <a:lnTo>
                    <a:pt x="543" y="912"/>
                  </a:lnTo>
                  <a:lnTo>
                    <a:pt x="541" y="910"/>
                  </a:lnTo>
                  <a:lnTo>
                    <a:pt x="541" y="912"/>
                  </a:lnTo>
                  <a:lnTo>
                    <a:pt x="541" y="912"/>
                  </a:lnTo>
                  <a:lnTo>
                    <a:pt x="541" y="912"/>
                  </a:lnTo>
                  <a:lnTo>
                    <a:pt x="541" y="912"/>
                  </a:lnTo>
                  <a:lnTo>
                    <a:pt x="541" y="912"/>
                  </a:lnTo>
                  <a:lnTo>
                    <a:pt x="541" y="912"/>
                  </a:lnTo>
                  <a:lnTo>
                    <a:pt x="541" y="912"/>
                  </a:lnTo>
                  <a:lnTo>
                    <a:pt x="539" y="912"/>
                  </a:lnTo>
                  <a:lnTo>
                    <a:pt x="543" y="912"/>
                  </a:lnTo>
                  <a:lnTo>
                    <a:pt x="543" y="912"/>
                  </a:lnTo>
                  <a:lnTo>
                    <a:pt x="543" y="912"/>
                  </a:lnTo>
                  <a:lnTo>
                    <a:pt x="543" y="912"/>
                  </a:lnTo>
                  <a:lnTo>
                    <a:pt x="543" y="912"/>
                  </a:lnTo>
                  <a:lnTo>
                    <a:pt x="545" y="910"/>
                  </a:lnTo>
                  <a:lnTo>
                    <a:pt x="547" y="910"/>
                  </a:lnTo>
                  <a:lnTo>
                    <a:pt x="547" y="910"/>
                  </a:lnTo>
                  <a:lnTo>
                    <a:pt x="549" y="910"/>
                  </a:lnTo>
                  <a:lnTo>
                    <a:pt x="549" y="910"/>
                  </a:lnTo>
                  <a:lnTo>
                    <a:pt x="549" y="910"/>
                  </a:lnTo>
                  <a:lnTo>
                    <a:pt x="549" y="910"/>
                  </a:lnTo>
                  <a:lnTo>
                    <a:pt x="551" y="910"/>
                  </a:lnTo>
                  <a:lnTo>
                    <a:pt x="551" y="910"/>
                  </a:lnTo>
                  <a:lnTo>
                    <a:pt x="551" y="910"/>
                  </a:lnTo>
                  <a:lnTo>
                    <a:pt x="551" y="910"/>
                  </a:lnTo>
                  <a:lnTo>
                    <a:pt x="551" y="910"/>
                  </a:lnTo>
                  <a:lnTo>
                    <a:pt x="551" y="910"/>
                  </a:lnTo>
                  <a:lnTo>
                    <a:pt x="551" y="908"/>
                  </a:lnTo>
                  <a:lnTo>
                    <a:pt x="551" y="908"/>
                  </a:lnTo>
                  <a:lnTo>
                    <a:pt x="553" y="908"/>
                  </a:lnTo>
                  <a:lnTo>
                    <a:pt x="555" y="908"/>
                  </a:lnTo>
                  <a:lnTo>
                    <a:pt x="555" y="908"/>
                  </a:lnTo>
                  <a:lnTo>
                    <a:pt x="555" y="908"/>
                  </a:lnTo>
                  <a:lnTo>
                    <a:pt x="555" y="908"/>
                  </a:lnTo>
                  <a:lnTo>
                    <a:pt x="557" y="908"/>
                  </a:lnTo>
                  <a:lnTo>
                    <a:pt x="557" y="906"/>
                  </a:lnTo>
                  <a:lnTo>
                    <a:pt x="557" y="906"/>
                  </a:lnTo>
                  <a:lnTo>
                    <a:pt x="559" y="906"/>
                  </a:lnTo>
                  <a:lnTo>
                    <a:pt x="561" y="906"/>
                  </a:lnTo>
                  <a:lnTo>
                    <a:pt x="561" y="906"/>
                  </a:lnTo>
                  <a:lnTo>
                    <a:pt x="561" y="906"/>
                  </a:lnTo>
                  <a:lnTo>
                    <a:pt x="563" y="904"/>
                  </a:lnTo>
                  <a:lnTo>
                    <a:pt x="563" y="904"/>
                  </a:lnTo>
                  <a:lnTo>
                    <a:pt x="565" y="902"/>
                  </a:lnTo>
                  <a:lnTo>
                    <a:pt x="565" y="902"/>
                  </a:lnTo>
                  <a:lnTo>
                    <a:pt x="565" y="900"/>
                  </a:lnTo>
                  <a:lnTo>
                    <a:pt x="567" y="902"/>
                  </a:lnTo>
                  <a:lnTo>
                    <a:pt x="567" y="900"/>
                  </a:lnTo>
                  <a:lnTo>
                    <a:pt x="567" y="900"/>
                  </a:lnTo>
                  <a:lnTo>
                    <a:pt x="567" y="900"/>
                  </a:lnTo>
                  <a:lnTo>
                    <a:pt x="567" y="900"/>
                  </a:lnTo>
                  <a:lnTo>
                    <a:pt x="567" y="898"/>
                  </a:lnTo>
                  <a:lnTo>
                    <a:pt x="569" y="898"/>
                  </a:lnTo>
                  <a:lnTo>
                    <a:pt x="569" y="898"/>
                  </a:lnTo>
                  <a:lnTo>
                    <a:pt x="569" y="898"/>
                  </a:lnTo>
                  <a:lnTo>
                    <a:pt x="571" y="898"/>
                  </a:lnTo>
                  <a:lnTo>
                    <a:pt x="571" y="898"/>
                  </a:lnTo>
                  <a:lnTo>
                    <a:pt x="573" y="898"/>
                  </a:lnTo>
                  <a:lnTo>
                    <a:pt x="573" y="896"/>
                  </a:lnTo>
                  <a:lnTo>
                    <a:pt x="580" y="894"/>
                  </a:lnTo>
                  <a:lnTo>
                    <a:pt x="580" y="894"/>
                  </a:lnTo>
                  <a:lnTo>
                    <a:pt x="582" y="894"/>
                  </a:lnTo>
                  <a:lnTo>
                    <a:pt x="584" y="894"/>
                  </a:lnTo>
                  <a:lnTo>
                    <a:pt x="584" y="894"/>
                  </a:lnTo>
                  <a:lnTo>
                    <a:pt x="584" y="891"/>
                  </a:lnTo>
                  <a:close/>
                  <a:moveTo>
                    <a:pt x="561" y="908"/>
                  </a:moveTo>
                  <a:lnTo>
                    <a:pt x="561" y="908"/>
                  </a:lnTo>
                  <a:lnTo>
                    <a:pt x="561" y="908"/>
                  </a:lnTo>
                  <a:lnTo>
                    <a:pt x="561" y="910"/>
                  </a:lnTo>
                  <a:lnTo>
                    <a:pt x="561" y="910"/>
                  </a:lnTo>
                  <a:lnTo>
                    <a:pt x="561" y="910"/>
                  </a:lnTo>
                  <a:lnTo>
                    <a:pt x="561" y="910"/>
                  </a:lnTo>
                  <a:lnTo>
                    <a:pt x="561" y="910"/>
                  </a:lnTo>
                  <a:lnTo>
                    <a:pt x="561" y="910"/>
                  </a:lnTo>
                  <a:lnTo>
                    <a:pt x="561" y="910"/>
                  </a:lnTo>
                  <a:lnTo>
                    <a:pt x="561" y="908"/>
                  </a:lnTo>
                  <a:lnTo>
                    <a:pt x="561" y="908"/>
                  </a:lnTo>
                  <a:close/>
                  <a:moveTo>
                    <a:pt x="541" y="510"/>
                  </a:moveTo>
                  <a:lnTo>
                    <a:pt x="541" y="510"/>
                  </a:lnTo>
                  <a:lnTo>
                    <a:pt x="543" y="510"/>
                  </a:lnTo>
                  <a:lnTo>
                    <a:pt x="543" y="510"/>
                  </a:lnTo>
                  <a:lnTo>
                    <a:pt x="545" y="508"/>
                  </a:lnTo>
                  <a:lnTo>
                    <a:pt x="545" y="510"/>
                  </a:lnTo>
                  <a:lnTo>
                    <a:pt x="547" y="510"/>
                  </a:lnTo>
                  <a:lnTo>
                    <a:pt x="547" y="510"/>
                  </a:lnTo>
                  <a:lnTo>
                    <a:pt x="549" y="512"/>
                  </a:lnTo>
                  <a:lnTo>
                    <a:pt x="549" y="512"/>
                  </a:lnTo>
                  <a:lnTo>
                    <a:pt x="549" y="512"/>
                  </a:lnTo>
                  <a:lnTo>
                    <a:pt x="549" y="512"/>
                  </a:lnTo>
                  <a:lnTo>
                    <a:pt x="551" y="512"/>
                  </a:lnTo>
                  <a:lnTo>
                    <a:pt x="551" y="512"/>
                  </a:lnTo>
                  <a:lnTo>
                    <a:pt x="549" y="510"/>
                  </a:lnTo>
                  <a:lnTo>
                    <a:pt x="549" y="510"/>
                  </a:lnTo>
                  <a:lnTo>
                    <a:pt x="547" y="508"/>
                  </a:lnTo>
                  <a:lnTo>
                    <a:pt x="547" y="506"/>
                  </a:lnTo>
                  <a:lnTo>
                    <a:pt x="545" y="506"/>
                  </a:lnTo>
                  <a:lnTo>
                    <a:pt x="543" y="506"/>
                  </a:lnTo>
                  <a:lnTo>
                    <a:pt x="539" y="500"/>
                  </a:lnTo>
                  <a:lnTo>
                    <a:pt x="537" y="498"/>
                  </a:lnTo>
                  <a:lnTo>
                    <a:pt x="537" y="498"/>
                  </a:lnTo>
                  <a:lnTo>
                    <a:pt x="537" y="498"/>
                  </a:lnTo>
                  <a:lnTo>
                    <a:pt x="537" y="496"/>
                  </a:lnTo>
                  <a:lnTo>
                    <a:pt x="537" y="494"/>
                  </a:lnTo>
                  <a:lnTo>
                    <a:pt x="537" y="494"/>
                  </a:lnTo>
                  <a:lnTo>
                    <a:pt x="537" y="494"/>
                  </a:lnTo>
                  <a:lnTo>
                    <a:pt x="537" y="494"/>
                  </a:lnTo>
                  <a:lnTo>
                    <a:pt x="535" y="494"/>
                  </a:lnTo>
                  <a:lnTo>
                    <a:pt x="535" y="494"/>
                  </a:lnTo>
                  <a:lnTo>
                    <a:pt x="535" y="494"/>
                  </a:lnTo>
                  <a:lnTo>
                    <a:pt x="535" y="494"/>
                  </a:lnTo>
                  <a:lnTo>
                    <a:pt x="533" y="494"/>
                  </a:lnTo>
                  <a:lnTo>
                    <a:pt x="533" y="494"/>
                  </a:lnTo>
                  <a:lnTo>
                    <a:pt x="533" y="496"/>
                  </a:lnTo>
                  <a:lnTo>
                    <a:pt x="533" y="496"/>
                  </a:lnTo>
                  <a:lnTo>
                    <a:pt x="533" y="496"/>
                  </a:lnTo>
                  <a:lnTo>
                    <a:pt x="533" y="496"/>
                  </a:lnTo>
                  <a:lnTo>
                    <a:pt x="533" y="496"/>
                  </a:lnTo>
                  <a:lnTo>
                    <a:pt x="533" y="498"/>
                  </a:lnTo>
                  <a:lnTo>
                    <a:pt x="533" y="498"/>
                  </a:lnTo>
                  <a:lnTo>
                    <a:pt x="533" y="498"/>
                  </a:lnTo>
                  <a:lnTo>
                    <a:pt x="533" y="498"/>
                  </a:lnTo>
                  <a:lnTo>
                    <a:pt x="537" y="504"/>
                  </a:lnTo>
                  <a:lnTo>
                    <a:pt x="539" y="504"/>
                  </a:lnTo>
                  <a:lnTo>
                    <a:pt x="539" y="504"/>
                  </a:lnTo>
                  <a:lnTo>
                    <a:pt x="539" y="506"/>
                  </a:lnTo>
                  <a:lnTo>
                    <a:pt x="539" y="506"/>
                  </a:lnTo>
                  <a:lnTo>
                    <a:pt x="539" y="506"/>
                  </a:lnTo>
                  <a:lnTo>
                    <a:pt x="539" y="506"/>
                  </a:lnTo>
                  <a:lnTo>
                    <a:pt x="539" y="508"/>
                  </a:lnTo>
                  <a:lnTo>
                    <a:pt x="541" y="508"/>
                  </a:lnTo>
                  <a:lnTo>
                    <a:pt x="541" y="510"/>
                  </a:lnTo>
                  <a:close/>
                  <a:moveTo>
                    <a:pt x="537" y="914"/>
                  </a:moveTo>
                  <a:lnTo>
                    <a:pt x="535" y="914"/>
                  </a:lnTo>
                  <a:lnTo>
                    <a:pt x="535" y="914"/>
                  </a:lnTo>
                  <a:lnTo>
                    <a:pt x="535" y="914"/>
                  </a:lnTo>
                  <a:lnTo>
                    <a:pt x="535" y="914"/>
                  </a:lnTo>
                  <a:lnTo>
                    <a:pt x="535" y="914"/>
                  </a:lnTo>
                  <a:lnTo>
                    <a:pt x="537" y="914"/>
                  </a:lnTo>
                  <a:lnTo>
                    <a:pt x="537" y="914"/>
                  </a:lnTo>
                  <a:lnTo>
                    <a:pt x="537" y="914"/>
                  </a:lnTo>
                  <a:lnTo>
                    <a:pt x="537" y="914"/>
                  </a:lnTo>
                  <a:lnTo>
                    <a:pt x="537" y="914"/>
                  </a:lnTo>
                  <a:lnTo>
                    <a:pt x="537" y="914"/>
                  </a:lnTo>
                  <a:lnTo>
                    <a:pt x="537" y="914"/>
                  </a:lnTo>
                  <a:close/>
                  <a:moveTo>
                    <a:pt x="322" y="900"/>
                  </a:moveTo>
                  <a:lnTo>
                    <a:pt x="322" y="898"/>
                  </a:lnTo>
                  <a:lnTo>
                    <a:pt x="322" y="898"/>
                  </a:lnTo>
                  <a:lnTo>
                    <a:pt x="322" y="898"/>
                  </a:lnTo>
                  <a:lnTo>
                    <a:pt x="322" y="898"/>
                  </a:lnTo>
                  <a:lnTo>
                    <a:pt x="322" y="898"/>
                  </a:lnTo>
                  <a:lnTo>
                    <a:pt x="320" y="898"/>
                  </a:lnTo>
                  <a:lnTo>
                    <a:pt x="320" y="898"/>
                  </a:lnTo>
                  <a:lnTo>
                    <a:pt x="320" y="898"/>
                  </a:lnTo>
                  <a:lnTo>
                    <a:pt x="320" y="898"/>
                  </a:lnTo>
                  <a:lnTo>
                    <a:pt x="320" y="898"/>
                  </a:lnTo>
                  <a:lnTo>
                    <a:pt x="322" y="898"/>
                  </a:lnTo>
                  <a:lnTo>
                    <a:pt x="322" y="898"/>
                  </a:lnTo>
                  <a:lnTo>
                    <a:pt x="322" y="898"/>
                  </a:lnTo>
                  <a:lnTo>
                    <a:pt x="322" y="900"/>
                  </a:lnTo>
                  <a:lnTo>
                    <a:pt x="322" y="900"/>
                  </a:lnTo>
                  <a:lnTo>
                    <a:pt x="322" y="900"/>
                  </a:lnTo>
                  <a:lnTo>
                    <a:pt x="322" y="900"/>
                  </a:lnTo>
                  <a:lnTo>
                    <a:pt x="322" y="900"/>
                  </a:lnTo>
                  <a:lnTo>
                    <a:pt x="322" y="900"/>
                  </a:lnTo>
                  <a:close/>
                  <a:moveTo>
                    <a:pt x="313" y="894"/>
                  </a:moveTo>
                  <a:lnTo>
                    <a:pt x="313" y="894"/>
                  </a:lnTo>
                  <a:lnTo>
                    <a:pt x="313" y="894"/>
                  </a:lnTo>
                  <a:lnTo>
                    <a:pt x="311" y="894"/>
                  </a:lnTo>
                  <a:lnTo>
                    <a:pt x="311" y="894"/>
                  </a:lnTo>
                  <a:lnTo>
                    <a:pt x="311" y="894"/>
                  </a:lnTo>
                  <a:lnTo>
                    <a:pt x="311" y="894"/>
                  </a:lnTo>
                  <a:lnTo>
                    <a:pt x="311" y="894"/>
                  </a:lnTo>
                  <a:lnTo>
                    <a:pt x="313" y="894"/>
                  </a:lnTo>
                  <a:close/>
                  <a:moveTo>
                    <a:pt x="326" y="898"/>
                  </a:moveTo>
                  <a:lnTo>
                    <a:pt x="324" y="898"/>
                  </a:lnTo>
                  <a:lnTo>
                    <a:pt x="324" y="898"/>
                  </a:lnTo>
                  <a:lnTo>
                    <a:pt x="324" y="898"/>
                  </a:lnTo>
                  <a:lnTo>
                    <a:pt x="324" y="900"/>
                  </a:lnTo>
                  <a:lnTo>
                    <a:pt x="324" y="900"/>
                  </a:lnTo>
                  <a:lnTo>
                    <a:pt x="324" y="900"/>
                  </a:lnTo>
                  <a:lnTo>
                    <a:pt x="324" y="898"/>
                  </a:lnTo>
                  <a:lnTo>
                    <a:pt x="326" y="898"/>
                  </a:lnTo>
                  <a:lnTo>
                    <a:pt x="326" y="898"/>
                  </a:lnTo>
                  <a:lnTo>
                    <a:pt x="326" y="898"/>
                  </a:lnTo>
                  <a:lnTo>
                    <a:pt x="326" y="898"/>
                  </a:lnTo>
                  <a:lnTo>
                    <a:pt x="326" y="898"/>
                  </a:lnTo>
                  <a:close/>
                  <a:moveTo>
                    <a:pt x="334" y="900"/>
                  </a:moveTo>
                  <a:lnTo>
                    <a:pt x="334" y="900"/>
                  </a:lnTo>
                  <a:lnTo>
                    <a:pt x="332" y="900"/>
                  </a:lnTo>
                  <a:lnTo>
                    <a:pt x="334" y="900"/>
                  </a:lnTo>
                  <a:lnTo>
                    <a:pt x="334" y="900"/>
                  </a:lnTo>
                  <a:lnTo>
                    <a:pt x="334" y="900"/>
                  </a:lnTo>
                  <a:lnTo>
                    <a:pt x="334" y="900"/>
                  </a:lnTo>
                  <a:close/>
                  <a:moveTo>
                    <a:pt x="317" y="891"/>
                  </a:moveTo>
                  <a:lnTo>
                    <a:pt x="317" y="891"/>
                  </a:lnTo>
                  <a:lnTo>
                    <a:pt x="317" y="891"/>
                  </a:lnTo>
                  <a:lnTo>
                    <a:pt x="317" y="891"/>
                  </a:lnTo>
                  <a:lnTo>
                    <a:pt x="317" y="889"/>
                  </a:lnTo>
                  <a:lnTo>
                    <a:pt x="317" y="889"/>
                  </a:lnTo>
                  <a:lnTo>
                    <a:pt x="317" y="887"/>
                  </a:lnTo>
                  <a:lnTo>
                    <a:pt x="315" y="887"/>
                  </a:lnTo>
                  <a:lnTo>
                    <a:pt x="315" y="887"/>
                  </a:lnTo>
                  <a:lnTo>
                    <a:pt x="313" y="885"/>
                  </a:lnTo>
                  <a:lnTo>
                    <a:pt x="313" y="887"/>
                  </a:lnTo>
                  <a:lnTo>
                    <a:pt x="313" y="887"/>
                  </a:lnTo>
                  <a:lnTo>
                    <a:pt x="311" y="887"/>
                  </a:lnTo>
                  <a:lnTo>
                    <a:pt x="311" y="887"/>
                  </a:lnTo>
                  <a:lnTo>
                    <a:pt x="311" y="889"/>
                  </a:lnTo>
                  <a:lnTo>
                    <a:pt x="311" y="889"/>
                  </a:lnTo>
                  <a:lnTo>
                    <a:pt x="311" y="891"/>
                  </a:lnTo>
                  <a:lnTo>
                    <a:pt x="311" y="891"/>
                  </a:lnTo>
                  <a:lnTo>
                    <a:pt x="311" y="891"/>
                  </a:lnTo>
                  <a:lnTo>
                    <a:pt x="311" y="891"/>
                  </a:lnTo>
                  <a:lnTo>
                    <a:pt x="313" y="891"/>
                  </a:lnTo>
                  <a:lnTo>
                    <a:pt x="313" y="894"/>
                  </a:lnTo>
                  <a:lnTo>
                    <a:pt x="313" y="894"/>
                  </a:lnTo>
                  <a:lnTo>
                    <a:pt x="315" y="894"/>
                  </a:lnTo>
                  <a:lnTo>
                    <a:pt x="315" y="894"/>
                  </a:lnTo>
                  <a:lnTo>
                    <a:pt x="315" y="894"/>
                  </a:lnTo>
                  <a:lnTo>
                    <a:pt x="315" y="894"/>
                  </a:lnTo>
                  <a:lnTo>
                    <a:pt x="315" y="894"/>
                  </a:lnTo>
                  <a:lnTo>
                    <a:pt x="315" y="894"/>
                  </a:lnTo>
                  <a:lnTo>
                    <a:pt x="315" y="891"/>
                  </a:lnTo>
                  <a:lnTo>
                    <a:pt x="317" y="891"/>
                  </a:lnTo>
                  <a:lnTo>
                    <a:pt x="317" y="891"/>
                  </a:lnTo>
                  <a:close/>
                  <a:moveTo>
                    <a:pt x="322" y="896"/>
                  </a:moveTo>
                  <a:lnTo>
                    <a:pt x="322" y="896"/>
                  </a:lnTo>
                  <a:lnTo>
                    <a:pt x="322" y="896"/>
                  </a:lnTo>
                  <a:lnTo>
                    <a:pt x="322" y="896"/>
                  </a:lnTo>
                  <a:lnTo>
                    <a:pt x="320" y="896"/>
                  </a:lnTo>
                  <a:lnTo>
                    <a:pt x="320" y="894"/>
                  </a:lnTo>
                  <a:lnTo>
                    <a:pt x="320" y="896"/>
                  </a:lnTo>
                  <a:lnTo>
                    <a:pt x="320" y="896"/>
                  </a:lnTo>
                  <a:lnTo>
                    <a:pt x="320" y="896"/>
                  </a:lnTo>
                  <a:lnTo>
                    <a:pt x="320" y="896"/>
                  </a:lnTo>
                  <a:lnTo>
                    <a:pt x="320" y="896"/>
                  </a:lnTo>
                  <a:lnTo>
                    <a:pt x="320" y="894"/>
                  </a:lnTo>
                  <a:lnTo>
                    <a:pt x="317" y="894"/>
                  </a:lnTo>
                  <a:lnTo>
                    <a:pt x="317" y="896"/>
                  </a:lnTo>
                  <a:lnTo>
                    <a:pt x="320" y="896"/>
                  </a:lnTo>
                  <a:lnTo>
                    <a:pt x="320" y="896"/>
                  </a:lnTo>
                  <a:lnTo>
                    <a:pt x="322" y="896"/>
                  </a:lnTo>
                  <a:close/>
                  <a:moveTo>
                    <a:pt x="432" y="910"/>
                  </a:moveTo>
                  <a:lnTo>
                    <a:pt x="432" y="908"/>
                  </a:lnTo>
                  <a:lnTo>
                    <a:pt x="432" y="908"/>
                  </a:lnTo>
                  <a:lnTo>
                    <a:pt x="432" y="908"/>
                  </a:lnTo>
                  <a:lnTo>
                    <a:pt x="432" y="908"/>
                  </a:lnTo>
                  <a:lnTo>
                    <a:pt x="430" y="908"/>
                  </a:lnTo>
                  <a:lnTo>
                    <a:pt x="428" y="908"/>
                  </a:lnTo>
                  <a:lnTo>
                    <a:pt x="426" y="910"/>
                  </a:lnTo>
                  <a:lnTo>
                    <a:pt x="426" y="910"/>
                  </a:lnTo>
                  <a:lnTo>
                    <a:pt x="424" y="912"/>
                  </a:lnTo>
                  <a:lnTo>
                    <a:pt x="426" y="914"/>
                  </a:lnTo>
                  <a:lnTo>
                    <a:pt x="426" y="914"/>
                  </a:lnTo>
                  <a:lnTo>
                    <a:pt x="428" y="914"/>
                  </a:lnTo>
                  <a:lnTo>
                    <a:pt x="430" y="912"/>
                  </a:lnTo>
                  <a:lnTo>
                    <a:pt x="430" y="914"/>
                  </a:lnTo>
                  <a:lnTo>
                    <a:pt x="430" y="914"/>
                  </a:lnTo>
                  <a:lnTo>
                    <a:pt x="432" y="914"/>
                  </a:lnTo>
                  <a:lnTo>
                    <a:pt x="434" y="912"/>
                  </a:lnTo>
                  <a:lnTo>
                    <a:pt x="434" y="912"/>
                  </a:lnTo>
                  <a:lnTo>
                    <a:pt x="434" y="912"/>
                  </a:lnTo>
                  <a:lnTo>
                    <a:pt x="434" y="910"/>
                  </a:lnTo>
                  <a:lnTo>
                    <a:pt x="432" y="910"/>
                  </a:lnTo>
                  <a:close/>
                  <a:moveTo>
                    <a:pt x="469" y="912"/>
                  </a:moveTo>
                  <a:lnTo>
                    <a:pt x="469" y="912"/>
                  </a:lnTo>
                  <a:lnTo>
                    <a:pt x="467" y="912"/>
                  </a:lnTo>
                  <a:lnTo>
                    <a:pt x="467" y="914"/>
                  </a:lnTo>
                  <a:lnTo>
                    <a:pt x="469" y="914"/>
                  </a:lnTo>
                  <a:lnTo>
                    <a:pt x="469" y="914"/>
                  </a:lnTo>
                  <a:lnTo>
                    <a:pt x="471" y="914"/>
                  </a:lnTo>
                  <a:lnTo>
                    <a:pt x="471" y="914"/>
                  </a:lnTo>
                  <a:lnTo>
                    <a:pt x="471" y="914"/>
                  </a:lnTo>
                  <a:lnTo>
                    <a:pt x="471" y="912"/>
                  </a:lnTo>
                  <a:lnTo>
                    <a:pt x="471" y="912"/>
                  </a:lnTo>
                  <a:lnTo>
                    <a:pt x="469" y="912"/>
                  </a:lnTo>
                  <a:close/>
                  <a:moveTo>
                    <a:pt x="473" y="910"/>
                  </a:moveTo>
                  <a:lnTo>
                    <a:pt x="473" y="910"/>
                  </a:lnTo>
                  <a:lnTo>
                    <a:pt x="473" y="910"/>
                  </a:lnTo>
                  <a:lnTo>
                    <a:pt x="473" y="910"/>
                  </a:lnTo>
                  <a:lnTo>
                    <a:pt x="473" y="910"/>
                  </a:lnTo>
                  <a:lnTo>
                    <a:pt x="473" y="910"/>
                  </a:lnTo>
                  <a:lnTo>
                    <a:pt x="475" y="910"/>
                  </a:lnTo>
                  <a:lnTo>
                    <a:pt x="475" y="910"/>
                  </a:lnTo>
                  <a:lnTo>
                    <a:pt x="475" y="910"/>
                  </a:lnTo>
                  <a:lnTo>
                    <a:pt x="475" y="910"/>
                  </a:lnTo>
                  <a:lnTo>
                    <a:pt x="473" y="910"/>
                  </a:lnTo>
                  <a:lnTo>
                    <a:pt x="473" y="910"/>
                  </a:lnTo>
                  <a:close/>
                  <a:moveTo>
                    <a:pt x="334" y="889"/>
                  </a:moveTo>
                  <a:lnTo>
                    <a:pt x="334" y="889"/>
                  </a:lnTo>
                  <a:lnTo>
                    <a:pt x="334" y="889"/>
                  </a:lnTo>
                  <a:lnTo>
                    <a:pt x="334" y="889"/>
                  </a:lnTo>
                  <a:lnTo>
                    <a:pt x="334" y="889"/>
                  </a:lnTo>
                  <a:lnTo>
                    <a:pt x="334" y="889"/>
                  </a:lnTo>
                  <a:lnTo>
                    <a:pt x="334" y="889"/>
                  </a:lnTo>
                  <a:lnTo>
                    <a:pt x="334" y="889"/>
                  </a:lnTo>
                  <a:lnTo>
                    <a:pt x="334" y="889"/>
                  </a:lnTo>
                  <a:lnTo>
                    <a:pt x="336" y="889"/>
                  </a:lnTo>
                  <a:lnTo>
                    <a:pt x="334" y="889"/>
                  </a:lnTo>
                  <a:lnTo>
                    <a:pt x="334" y="889"/>
                  </a:lnTo>
                  <a:close/>
                  <a:moveTo>
                    <a:pt x="408" y="916"/>
                  </a:moveTo>
                  <a:lnTo>
                    <a:pt x="406" y="916"/>
                  </a:lnTo>
                  <a:lnTo>
                    <a:pt x="406" y="916"/>
                  </a:lnTo>
                  <a:lnTo>
                    <a:pt x="406" y="916"/>
                  </a:lnTo>
                  <a:lnTo>
                    <a:pt x="406" y="916"/>
                  </a:lnTo>
                  <a:lnTo>
                    <a:pt x="404" y="916"/>
                  </a:lnTo>
                  <a:lnTo>
                    <a:pt x="404" y="916"/>
                  </a:lnTo>
                  <a:lnTo>
                    <a:pt x="404" y="916"/>
                  </a:lnTo>
                  <a:lnTo>
                    <a:pt x="404" y="916"/>
                  </a:lnTo>
                  <a:lnTo>
                    <a:pt x="404" y="916"/>
                  </a:lnTo>
                  <a:lnTo>
                    <a:pt x="404" y="914"/>
                  </a:lnTo>
                  <a:lnTo>
                    <a:pt x="404" y="914"/>
                  </a:lnTo>
                  <a:lnTo>
                    <a:pt x="404" y="914"/>
                  </a:lnTo>
                  <a:lnTo>
                    <a:pt x="401" y="914"/>
                  </a:lnTo>
                  <a:lnTo>
                    <a:pt x="401" y="914"/>
                  </a:lnTo>
                  <a:lnTo>
                    <a:pt x="399" y="914"/>
                  </a:lnTo>
                  <a:lnTo>
                    <a:pt x="399" y="914"/>
                  </a:lnTo>
                  <a:lnTo>
                    <a:pt x="399" y="914"/>
                  </a:lnTo>
                  <a:lnTo>
                    <a:pt x="399" y="914"/>
                  </a:lnTo>
                  <a:lnTo>
                    <a:pt x="397" y="914"/>
                  </a:lnTo>
                  <a:lnTo>
                    <a:pt x="397" y="914"/>
                  </a:lnTo>
                  <a:lnTo>
                    <a:pt x="397" y="914"/>
                  </a:lnTo>
                  <a:lnTo>
                    <a:pt x="397" y="912"/>
                  </a:lnTo>
                  <a:lnTo>
                    <a:pt x="397" y="912"/>
                  </a:lnTo>
                  <a:lnTo>
                    <a:pt x="397" y="912"/>
                  </a:lnTo>
                  <a:lnTo>
                    <a:pt x="397" y="912"/>
                  </a:lnTo>
                  <a:lnTo>
                    <a:pt x="395" y="912"/>
                  </a:lnTo>
                  <a:lnTo>
                    <a:pt x="395" y="912"/>
                  </a:lnTo>
                  <a:lnTo>
                    <a:pt x="393" y="912"/>
                  </a:lnTo>
                  <a:lnTo>
                    <a:pt x="393" y="912"/>
                  </a:lnTo>
                  <a:lnTo>
                    <a:pt x="395" y="910"/>
                  </a:lnTo>
                  <a:lnTo>
                    <a:pt x="393" y="910"/>
                  </a:lnTo>
                  <a:lnTo>
                    <a:pt x="393" y="910"/>
                  </a:lnTo>
                  <a:lnTo>
                    <a:pt x="393" y="910"/>
                  </a:lnTo>
                  <a:lnTo>
                    <a:pt x="391" y="910"/>
                  </a:lnTo>
                  <a:lnTo>
                    <a:pt x="391" y="910"/>
                  </a:lnTo>
                  <a:lnTo>
                    <a:pt x="391" y="910"/>
                  </a:lnTo>
                  <a:lnTo>
                    <a:pt x="391" y="908"/>
                  </a:lnTo>
                  <a:lnTo>
                    <a:pt x="391" y="908"/>
                  </a:lnTo>
                  <a:lnTo>
                    <a:pt x="389" y="910"/>
                  </a:lnTo>
                  <a:lnTo>
                    <a:pt x="389" y="910"/>
                  </a:lnTo>
                  <a:lnTo>
                    <a:pt x="387" y="910"/>
                  </a:lnTo>
                  <a:lnTo>
                    <a:pt x="387" y="910"/>
                  </a:lnTo>
                  <a:lnTo>
                    <a:pt x="385" y="910"/>
                  </a:lnTo>
                  <a:lnTo>
                    <a:pt x="385" y="910"/>
                  </a:lnTo>
                  <a:lnTo>
                    <a:pt x="385" y="908"/>
                  </a:lnTo>
                  <a:lnTo>
                    <a:pt x="385" y="908"/>
                  </a:lnTo>
                  <a:lnTo>
                    <a:pt x="385" y="908"/>
                  </a:lnTo>
                  <a:lnTo>
                    <a:pt x="383" y="908"/>
                  </a:lnTo>
                  <a:lnTo>
                    <a:pt x="383" y="908"/>
                  </a:lnTo>
                  <a:lnTo>
                    <a:pt x="383" y="908"/>
                  </a:lnTo>
                  <a:lnTo>
                    <a:pt x="383" y="908"/>
                  </a:lnTo>
                  <a:lnTo>
                    <a:pt x="383" y="908"/>
                  </a:lnTo>
                  <a:lnTo>
                    <a:pt x="383" y="908"/>
                  </a:lnTo>
                  <a:lnTo>
                    <a:pt x="381" y="908"/>
                  </a:lnTo>
                  <a:lnTo>
                    <a:pt x="381" y="908"/>
                  </a:lnTo>
                  <a:lnTo>
                    <a:pt x="379" y="906"/>
                  </a:lnTo>
                  <a:lnTo>
                    <a:pt x="379" y="906"/>
                  </a:lnTo>
                  <a:lnTo>
                    <a:pt x="379" y="906"/>
                  </a:lnTo>
                  <a:lnTo>
                    <a:pt x="379" y="906"/>
                  </a:lnTo>
                  <a:lnTo>
                    <a:pt x="379" y="906"/>
                  </a:lnTo>
                  <a:lnTo>
                    <a:pt x="379" y="906"/>
                  </a:lnTo>
                  <a:lnTo>
                    <a:pt x="379" y="906"/>
                  </a:lnTo>
                  <a:lnTo>
                    <a:pt x="379" y="906"/>
                  </a:lnTo>
                  <a:lnTo>
                    <a:pt x="379" y="906"/>
                  </a:lnTo>
                  <a:lnTo>
                    <a:pt x="379" y="908"/>
                  </a:lnTo>
                  <a:lnTo>
                    <a:pt x="379" y="908"/>
                  </a:lnTo>
                  <a:lnTo>
                    <a:pt x="379" y="908"/>
                  </a:lnTo>
                  <a:lnTo>
                    <a:pt x="379" y="908"/>
                  </a:lnTo>
                  <a:lnTo>
                    <a:pt x="379" y="908"/>
                  </a:lnTo>
                  <a:lnTo>
                    <a:pt x="381" y="908"/>
                  </a:lnTo>
                  <a:lnTo>
                    <a:pt x="381" y="908"/>
                  </a:lnTo>
                  <a:lnTo>
                    <a:pt x="381" y="910"/>
                  </a:lnTo>
                  <a:lnTo>
                    <a:pt x="381" y="910"/>
                  </a:lnTo>
                  <a:lnTo>
                    <a:pt x="381" y="910"/>
                  </a:lnTo>
                  <a:lnTo>
                    <a:pt x="381" y="910"/>
                  </a:lnTo>
                  <a:lnTo>
                    <a:pt x="381" y="910"/>
                  </a:lnTo>
                  <a:lnTo>
                    <a:pt x="383" y="912"/>
                  </a:lnTo>
                  <a:lnTo>
                    <a:pt x="383" y="912"/>
                  </a:lnTo>
                  <a:lnTo>
                    <a:pt x="387" y="914"/>
                  </a:lnTo>
                  <a:lnTo>
                    <a:pt x="387" y="912"/>
                  </a:lnTo>
                  <a:lnTo>
                    <a:pt x="389" y="912"/>
                  </a:lnTo>
                  <a:lnTo>
                    <a:pt x="389" y="912"/>
                  </a:lnTo>
                  <a:lnTo>
                    <a:pt x="389" y="914"/>
                  </a:lnTo>
                  <a:lnTo>
                    <a:pt x="389" y="914"/>
                  </a:lnTo>
                  <a:lnTo>
                    <a:pt x="391" y="914"/>
                  </a:lnTo>
                  <a:lnTo>
                    <a:pt x="391" y="914"/>
                  </a:lnTo>
                  <a:lnTo>
                    <a:pt x="391" y="916"/>
                  </a:lnTo>
                  <a:lnTo>
                    <a:pt x="391" y="916"/>
                  </a:lnTo>
                  <a:lnTo>
                    <a:pt x="391" y="916"/>
                  </a:lnTo>
                  <a:lnTo>
                    <a:pt x="393" y="916"/>
                  </a:lnTo>
                  <a:lnTo>
                    <a:pt x="393" y="916"/>
                  </a:lnTo>
                  <a:lnTo>
                    <a:pt x="393" y="916"/>
                  </a:lnTo>
                  <a:lnTo>
                    <a:pt x="393" y="916"/>
                  </a:lnTo>
                  <a:lnTo>
                    <a:pt x="393" y="916"/>
                  </a:lnTo>
                  <a:lnTo>
                    <a:pt x="393" y="916"/>
                  </a:lnTo>
                  <a:lnTo>
                    <a:pt x="395" y="916"/>
                  </a:lnTo>
                  <a:lnTo>
                    <a:pt x="395" y="916"/>
                  </a:lnTo>
                  <a:lnTo>
                    <a:pt x="395" y="916"/>
                  </a:lnTo>
                  <a:lnTo>
                    <a:pt x="397" y="916"/>
                  </a:lnTo>
                  <a:lnTo>
                    <a:pt x="397" y="916"/>
                  </a:lnTo>
                  <a:lnTo>
                    <a:pt x="399" y="916"/>
                  </a:lnTo>
                  <a:lnTo>
                    <a:pt x="401" y="916"/>
                  </a:lnTo>
                  <a:lnTo>
                    <a:pt x="401" y="916"/>
                  </a:lnTo>
                  <a:lnTo>
                    <a:pt x="401" y="916"/>
                  </a:lnTo>
                  <a:lnTo>
                    <a:pt x="401" y="916"/>
                  </a:lnTo>
                  <a:lnTo>
                    <a:pt x="401" y="916"/>
                  </a:lnTo>
                  <a:lnTo>
                    <a:pt x="404" y="916"/>
                  </a:lnTo>
                  <a:lnTo>
                    <a:pt x="404" y="916"/>
                  </a:lnTo>
                  <a:lnTo>
                    <a:pt x="404" y="918"/>
                  </a:lnTo>
                  <a:lnTo>
                    <a:pt x="404" y="918"/>
                  </a:lnTo>
                  <a:lnTo>
                    <a:pt x="406" y="918"/>
                  </a:lnTo>
                  <a:lnTo>
                    <a:pt x="408" y="918"/>
                  </a:lnTo>
                  <a:lnTo>
                    <a:pt x="408" y="918"/>
                  </a:lnTo>
                  <a:lnTo>
                    <a:pt x="410" y="918"/>
                  </a:lnTo>
                  <a:lnTo>
                    <a:pt x="410" y="918"/>
                  </a:lnTo>
                  <a:lnTo>
                    <a:pt x="412" y="918"/>
                  </a:lnTo>
                  <a:lnTo>
                    <a:pt x="412" y="918"/>
                  </a:lnTo>
                  <a:lnTo>
                    <a:pt x="408" y="916"/>
                  </a:lnTo>
                  <a:lnTo>
                    <a:pt x="408" y="916"/>
                  </a:lnTo>
                  <a:close/>
                  <a:moveTo>
                    <a:pt x="377" y="904"/>
                  </a:moveTo>
                  <a:lnTo>
                    <a:pt x="375" y="904"/>
                  </a:lnTo>
                  <a:lnTo>
                    <a:pt x="375" y="902"/>
                  </a:lnTo>
                  <a:lnTo>
                    <a:pt x="375" y="902"/>
                  </a:lnTo>
                  <a:lnTo>
                    <a:pt x="375" y="900"/>
                  </a:lnTo>
                  <a:lnTo>
                    <a:pt x="377" y="900"/>
                  </a:lnTo>
                  <a:lnTo>
                    <a:pt x="379" y="902"/>
                  </a:lnTo>
                  <a:lnTo>
                    <a:pt x="381" y="900"/>
                  </a:lnTo>
                  <a:lnTo>
                    <a:pt x="381" y="900"/>
                  </a:lnTo>
                  <a:lnTo>
                    <a:pt x="381" y="900"/>
                  </a:lnTo>
                  <a:lnTo>
                    <a:pt x="381" y="900"/>
                  </a:lnTo>
                  <a:lnTo>
                    <a:pt x="381" y="900"/>
                  </a:lnTo>
                  <a:lnTo>
                    <a:pt x="381" y="900"/>
                  </a:lnTo>
                  <a:lnTo>
                    <a:pt x="381" y="900"/>
                  </a:lnTo>
                  <a:lnTo>
                    <a:pt x="383" y="900"/>
                  </a:lnTo>
                  <a:lnTo>
                    <a:pt x="383" y="898"/>
                  </a:lnTo>
                  <a:lnTo>
                    <a:pt x="383" y="898"/>
                  </a:lnTo>
                  <a:lnTo>
                    <a:pt x="383" y="898"/>
                  </a:lnTo>
                  <a:lnTo>
                    <a:pt x="383" y="896"/>
                  </a:lnTo>
                  <a:lnTo>
                    <a:pt x="383" y="896"/>
                  </a:lnTo>
                  <a:lnTo>
                    <a:pt x="383" y="896"/>
                  </a:lnTo>
                  <a:lnTo>
                    <a:pt x="381" y="894"/>
                  </a:lnTo>
                  <a:lnTo>
                    <a:pt x="381" y="894"/>
                  </a:lnTo>
                  <a:lnTo>
                    <a:pt x="381" y="891"/>
                  </a:lnTo>
                  <a:lnTo>
                    <a:pt x="381" y="894"/>
                  </a:lnTo>
                  <a:lnTo>
                    <a:pt x="381" y="891"/>
                  </a:lnTo>
                  <a:lnTo>
                    <a:pt x="379" y="891"/>
                  </a:lnTo>
                  <a:lnTo>
                    <a:pt x="379" y="891"/>
                  </a:lnTo>
                  <a:lnTo>
                    <a:pt x="379" y="891"/>
                  </a:lnTo>
                  <a:lnTo>
                    <a:pt x="377" y="891"/>
                  </a:lnTo>
                  <a:lnTo>
                    <a:pt x="375" y="891"/>
                  </a:lnTo>
                  <a:lnTo>
                    <a:pt x="375" y="891"/>
                  </a:lnTo>
                  <a:lnTo>
                    <a:pt x="375" y="891"/>
                  </a:lnTo>
                  <a:lnTo>
                    <a:pt x="375" y="891"/>
                  </a:lnTo>
                  <a:lnTo>
                    <a:pt x="373" y="891"/>
                  </a:lnTo>
                  <a:lnTo>
                    <a:pt x="373" y="891"/>
                  </a:lnTo>
                  <a:lnTo>
                    <a:pt x="373" y="891"/>
                  </a:lnTo>
                  <a:lnTo>
                    <a:pt x="373" y="894"/>
                  </a:lnTo>
                  <a:lnTo>
                    <a:pt x="371" y="894"/>
                  </a:lnTo>
                  <a:lnTo>
                    <a:pt x="369" y="894"/>
                  </a:lnTo>
                  <a:lnTo>
                    <a:pt x="369" y="894"/>
                  </a:lnTo>
                  <a:lnTo>
                    <a:pt x="369" y="894"/>
                  </a:lnTo>
                  <a:lnTo>
                    <a:pt x="371" y="896"/>
                  </a:lnTo>
                  <a:lnTo>
                    <a:pt x="371" y="896"/>
                  </a:lnTo>
                  <a:lnTo>
                    <a:pt x="371" y="896"/>
                  </a:lnTo>
                  <a:lnTo>
                    <a:pt x="373" y="894"/>
                  </a:lnTo>
                  <a:lnTo>
                    <a:pt x="373" y="894"/>
                  </a:lnTo>
                  <a:lnTo>
                    <a:pt x="373" y="896"/>
                  </a:lnTo>
                  <a:lnTo>
                    <a:pt x="373" y="896"/>
                  </a:lnTo>
                  <a:lnTo>
                    <a:pt x="373" y="896"/>
                  </a:lnTo>
                  <a:lnTo>
                    <a:pt x="373" y="896"/>
                  </a:lnTo>
                  <a:lnTo>
                    <a:pt x="373" y="898"/>
                  </a:lnTo>
                  <a:lnTo>
                    <a:pt x="375" y="898"/>
                  </a:lnTo>
                  <a:lnTo>
                    <a:pt x="375" y="898"/>
                  </a:lnTo>
                  <a:lnTo>
                    <a:pt x="375" y="898"/>
                  </a:lnTo>
                  <a:lnTo>
                    <a:pt x="375" y="900"/>
                  </a:lnTo>
                  <a:lnTo>
                    <a:pt x="373" y="898"/>
                  </a:lnTo>
                  <a:lnTo>
                    <a:pt x="373" y="900"/>
                  </a:lnTo>
                  <a:lnTo>
                    <a:pt x="373" y="900"/>
                  </a:lnTo>
                  <a:lnTo>
                    <a:pt x="373" y="900"/>
                  </a:lnTo>
                  <a:lnTo>
                    <a:pt x="373" y="900"/>
                  </a:lnTo>
                  <a:lnTo>
                    <a:pt x="373" y="900"/>
                  </a:lnTo>
                  <a:lnTo>
                    <a:pt x="371" y="900"/>
                  </a:lnTo>
                  <a:lnTo>
                    <a:pt x="371" y="900"/>
                  </a:lnTo>
                  <a:lnTo>
                    <a:pt x="371" y="900"/>
                  </a:lnTo>
                  <a:lnTo>
                    <a:pt x="371" y="900"/>
                  </a:lnTo>
                  <a:lnTo>
                    <a:pt x="369" y="900"/>
                  </a:lnTo>
                  <a:lnTo>
                    <a:pt x="367" y="898"/>
                  </a:lnTo>
                  <a:lnTo>
                    <a:pt x="367" y="898"/>
                  </a:lnTo>
                  <a:lnTo>
                    <a:pt x="369" y="900"/>
                  </a:lnTo>
                  <a:lnTo>
                    <a:pt x="369" y="900"/>
                  </a:lnTo>
                  <a:lnTo>
                    <a:pt x="369" y="900"/>
                  </a:lnTo>
                  <a:lnTo>
                    <a:pt x="369" y="900"/>
                  </a:lnTo>
                  <a:lnTo>
                    <a:pt x="367" y="900"/>
                  </a:lnTo>
                  <a:lnTo>
                    <a:pt x="367" y="900"/>
                  </a:lnTo>
                  <a:lnTo>
                    <a:pt x="363" y="900"/>
                  </a:lnTo>
                  <a:lnTo>
                    <a:pt x="365" y="900"/>
                  </a:lnTo>
                  <a:lnTo>
                    <a:pt x="365" y="900"/>
                  </a:lnTo>
                  <a:lnTo>
                    <a:pt x="365" y="900"/>
                  </a:lnTo>
                  <a:lnTo>
                    <a:pt x="363" y="900"/>
                  </a:lnTo>
                  <a:lnTo>
                    <a:pt x="365" y="900"/>
                  </a:lnTo>
                  <a:lnTo>
                    <a:pt x="365" y="900"/>
                  </a:lnTo>
                  <a:lnTo>
                    <a:pt x="365" y="900"/>
                  </a:lnTo>
                  <a:lnTo>
                    <a:pt x="365" y="902"/>
                  </a:lnTo>
                  <a:lnTo>
                    <a:pt x="365" y="902"/>
                  </a:lnTo>
                  <a:lnTo>
                    <a:pt x="363" y="902"/>
                  </a:lnTo>
                  <a:lnTo>
                    <a:pt x="363" y="900"/>
                  </a:lnTo>
                  <a:lnTo>
                    <a:pt x="363" y="902"/>
                  </a:lnTo>
                  <a:lnTo>
                    <a:pt x="360" y="902"/>
                  </a:lnTo>
                  <a:lnTo>
                    <a:pt x="360" y="902"/>
                  </a:lnTo>
                  <a:lnTo>
                    <a:pt x="363" y="902"/>
                  </a:lnTo>
                  <a:lnTo>
                    <a:pt x="360" y="902"/>
                  </a:lnTo>
                  <a:lnTo>
                    <a:pt x="360" y="902"/>
                  </a:lnTo>
                  <a:lnTo>
                    <a:pt x="358" y="902"/>
                  </a:lnTo>
                  <a:lnTo>
                    <a:pt x="358" y="900"/>
                  </a:lnTo>
                  <a:lnTo>
                    <a:pt x="356" y="900"/>
                  </a:lnTo>
                  <a:lnTo>
                    <a:pt x="356" y="900"/>
                  </a:lnTo>
                  <a:lnTo>
                    <a:pt x="356" y="902"/>
                  </a:lnTo>
                  <a:lnTo>
                    <a:pt x="354" y="902"/>
                  </a:lnTo>
                  <a:lnTo>
                    <a:pt x="354" y="902"/>
                  </a:lnTo>
                  <a:lnTo>
                    <a:pt x="354" y="900"/>
                  </a:lnTo>
                  <a:lnTo>
                    <a:pt x="354" y="900"/>
                  </a:lnTo>
                  <a:lnTo>
                    <a:pt x="354" y="900"/>
                  </a:lnTo>
                  <a:lnTo>
                    <a:pt x="352" y="900"/>
                  </a:lnTo>
                  <a:lnTo>
                    <a:pt x="352" y="900"/>
                  </a:lnTo>
                  <a:lnTo>
                    <a:pt x="352" y="900"/>
                  </a:lnTo>
                  <a:lnTo>
                    <a:pt x="352" y="898"/>
                  </a:lnTo>
                  <a:lnTo>
                    <a:pt x="352" y="900"/>
                  </a:lnTo>
                  <a:lnTo>
                    <a:pt x="350" y="900"/>
                  </a:lnTo>
                  <a:lnTo>
                    <a:pt x="350" y="900"/>
                  </a:lnTo>
                  <a:lnTo>
                    <a:pt x="350" y="900"/>
                  </a:lnTo>
                  <a:lnTo>
                    <a:pt x="350" y="900"/>
                  </a:lnTo>
                  <a:lnTo>
                    <a:pt x="348" y="900"/>
                  </a:lnTo>
                  <a:lnTo>
                    <a:pt x="348" y="900"/>
                  </a:lnTo>
                  <a:lnTo>
                    <a:pt x="348" y="900"/>
                  </a:lnTo>
                  <a:lnTo>
                    <a:pt x="348" y="900"/>
                  </a:lnTo>
                  <a:lnTo>
                    <a:pt x="348" y="900"/>
                  </a:lnTo>
                  <a:lnTo>
                    <a:pt x="348" y="900"/>
                  </a:lnTo>
                  <a:lnTo>
                    <a:pt x="348" y="900"/>
                  </a:lnTo>
                  <a:lnTo>
                    <a:pt x="348" y="900"/>
                  </a:lnTo>
                  <a:lnTo>
                    <a:pt x="348" y="900"/>
                  </a:lnTo>
                  <a:lnTo>
                    <a:pt x="348" y="900"/>
                  </a:lnTo>
                  <a:lnTo>
                    <a:pt x="348" y="900"/>
                  </a:lnTo>
                  <a:lnTo>
                    <a:pt x="348" y="902"/>
                  </a:lnTo>
                  <a:lnTo>
                    <a:pt x="346" y="902"/>
                  </a:lnTo>
                  <a:lnTo>
                    <a:pt x="346" y="902"/>
                  </a:lnTo>
                  <a:lnTo>
                    <a:pt x="346" y="902"/>
                  </a:lnTo>
                  <a:lnTo>
                    <a:pt x="346" y="900"/>
                  </a:lnTo>
                  <a:lnTo>
                    <a:pt x="346" y="900"/>
                  </a:lnTo>
                  <a:lnTo>
                    <a:pt x="344" y="900"/>
                  </a:lnTo>
                  <a:lnTo>
                    <a:pt x="344" y="900"/>
                  </a:lnTo>
                  <a:lnTo>
                    <a:pt x="344" y="900"/>
                  </a:lnTo>
                  <a:lnTo>
                    <a:pt x="344" y="900"/>
                  </a:lnTo>
                  <a:lnTo>
                    <a:pt x="344" y="900"/>
                  </a:lnTo>
                  <a:lnTo>
                    <a:pt x="344" y="900"/>
                  </a:lnTo>
                  <a:lnTo>
                    <a:pt x="342" y="900"/>
                  </a:lnTo>
                  <a:lnTo>
                    <a:pt x="342" y="900"/>
                  </a:lnTo>
                  <a:lnTo>
                    <a:pt x="338" y="900"/>
                  </a:lnTo>
                  <a:lnTo>
                    <a:pt x="338" y="900"/>
                  </a:lnTo>
                  <a:lnTo>
                    <a:pt x="338" y="900"/>
                  </a:lnTo>
                  <a:lnTo>
                    <a:pt x="346" y="902"/>
                  </a:lnTo>
                  <a:lnTo>
                    <a:pt x="348" y="902"/>
                  </a:lnTo>
                  <a:lnTo>
                    <a:pt x="348" y="902"/>
                  </a:lnTo>
                  <a:lnTo>
                    <a:pt x="348" y="902"/>
                  </a:lnTo>
                  <a:lnTo>
                    <a:pt x="350" y="902"/>
                  </a:lnTo>
                  <a:lnTo>
                    <a:pt x="350" y="902"/>
                  </a:lnTo>
                  <a:lnTo>
                    <a:pt x="350" y="902"/>
                  </a:lnTo>
                  <a:lnTo>
                    <a:pt x="352" y="902"/>
                  </a:lnTo>
                  <a:lnTo>
                    <a:pt x="354" y="904"/>
                  </a:lnTo>
                  <a:lnTo>
                    <a:pt x="354" y="904"/>
                  </a:lnTo>
                  <a:lnTo>
                    <a:pt x="354" y="906"/>
                  </a:lnTo>
                  <a:lnTo>
                    <a:pt x="356" y="906"/>
                  </a:lnTo>
                  <a:lnTo>
                    <a:pt x="356" y="906"/>
                  </a:lnTo>
                  <a:lnTo>
                    <a:pt x="356" y="904"/>
                  </a:lnTo>
                  <a:lnTo>
                    <a:pt x="356" y="904"/>
                  </a:lnTo>
                  <a:lnTo>
                    <a:pt x="356" y="904"/>
                  </a:lnTo>
                  <a:lnTo>
                    <a:pt x="356" y="904"/>
                  </a:lnTo>
                  <a:lnTo>
                    <a:pt x="356" y="904"/>
                  </a:lnTo>
                  <a:lnTo>
                    <a:pt x="356" y="904"/>
                  </a:lnTo>
                  <a:lnTo>
                    <a:pt x="358" y="906"/>
                  </a:lnTo>
                  <a:lnTo>
                    <a:pt x="358" y="906"/>
                  </a:lnTo>
                  <a:lnTo>
                    <a:pt x="358" y="906"/>
                  </a:lnTo>
                  <a:lnTo>
                    <a:pt x="360" y="906"/>
                  </a:lnTo>
                  <a:lnTo>
                    <a:pt x="360" y="906"/>
                  </a:lnTo>
                  <a:lnTo>
                    <a:pt x="360" y="906"/>
                  </a:lnTo>
                  <a:lnTo>
                    <a:pt x="363" y="906"/>
                  </a:lnTo>
                  <a:lnTo>
                    <a:pt x="363" y="906"/>
                  </a:lnTo>
                  <a:lnTo>
                    <a:pt x="363" y="906"/>
                  </a:lnTo>
                  <a:lnTo>
                    <a:pt x="363" y="906"/>
                  </a:lnTo>
                  <a:lnTo>
                    <a:pt x="363" y="906"/>
                  </a:lnTo>
                  <a:lnTo>
                    <a:pt x="363" y="906"/>
                  </a:lnTo>
                  <a:lnTo>
                    <a:pt x="363" y="904"/>
                  </a:lnTo>
                  <a:lnTo>
                    <a:pt x="363" y="906"/>
                  </a:lnTo>
                  <a:lnTo>
                    <a:pt x="363" y="906"/>
                  </a:lnTo>
                  <a:lnTo>
                    <a:pt x="363" y="906"/>
                  </a:lnTo>
                  <a:lnTo>
                    <a:pt x="363" y="906"/>
                  </a:lnTo>
                  <a:lnTo>
                    <a:pt x="363" y="904"/>
                  </a:lnTo>
                  <a:lnTo>
                    <a:pt x="363" y="904"/>
                  </a:lnTo>
                  <a:lnTo>
                    <a:pt x="363" y="904"/>
                  </a:lnTo>
                  <a:lnTo>
                    <a:pt x="365" y="904"/>
                  </a:lnTo>
                  <a:lnTo>
                    <a:pt x="365" y="906"/>
                  </a:lnTo>
                  <a:lnTo>
                    <a:pt x="365" y="904"/>
                  </a:lnTo>
                  <a:lnTo>
                    <a:pt x="365" y="906"/>
                  </a:lnTo>
                  <a:lnTo>
                    <a:pt x="365" y="906"/>
                  </a:lnTo>
                  <a:lnTo>
                    <a:pt x="365" y="906"/>
                  </a:lnTo>
                  <a:lnTo>
                    <a:pt x="367" y="908"/>
                  </a:lnTo>
                  <a:lnTo>
                    <a:pt x="367" y="906"/>
                  </a:lnTo>
                  <a:lnTo>
                    <a:pt x="367" y="904"/>
                  </a:lnTo>
                  <a:lnTo>
                    <a:pt x="369" y="904"/>
                  </a:lnTo>
                  <a:lnTo>
                    <a:pt x="369" y="904"/>
                  </a:lnTo>
                  <a:lnTo>
                    <a:pt x="367" y="904"/>
                  </a:lnTo>
                  <a:lnTo>
                    <a:pt x="367" y="904"/>
                  </a:lnTo>
                  <a:lnTo>
                    <a:pt x="367" y="904"/>
                  </a:lnTo>
                  <a:lnTo>
                    <a:pt x="367" y="904"/>
                  </a:lnTo>
                  <a:lnTo>
                    <a:pt x="367" y="904"/>
                  </a:lnTo>
                  <a:lnTo>
                    <a:pt x="369" y="904"/>
                  </a:lnTo>
                  <a:lnTo>
                    <a:pt x="369" y="904"/>
                  </a:lnTo>
                  <a:lnTo>
                    <a:pt x="369" y="904"/>
                  </a:lnTo>
                  <a:lnTo>
                    <a:pt x="371" y="904"/>
                  </a:lnTo>
                  <a:lnTo>
                    <a:pt x="371" y="904"/>
                  </a:lnTo>
                  <a:lnTo>
                    <a:pt x="371" y="904"/>
                  </a:lnTo>
                  <a:lnTo>
                    <a:pt x="371" y="906"/>
                  </a:lnTo>
                  <a:lnTo>
                    <a:pt x="371" y="906"/>
                  </a:lnTo>
                  <a:lnTo>
                    <a:pt x="373" y="906"/>
                  </a:lnTo>
                  <a:lnTo>
                    <a:pt x="373" y="906"/>
                  </a:lnTo>
                  <a:lnTo>
                    <a:pt x="373" y="906"/>
                  </a:lnTo>
                  <a:lnTo>
                    <a:pt x="373" y="906"/>
                  </a:lnTo>
                  <a:lnTo>
                    <a:pt x="373" y="906"/>
                  </a:lnTo>
                  <a:lnTo>
                    <a:pt x="373" y="904"/>
                  </a:lnTo>
                  <a:lnTo>
                    <a:pt x="373" y="906"/>
                  </a:lnTo>
                  <a:lnTo>
                    <a:pt x="375" y="906"/>
                  </a:lnTo>
                  <a:lnTo>
                    <a:pt x="375" y="906"/>
                  </a:lnTo>
                  <a:lnTo>
                    <a:pt x="375" y="906"/>
                  </a:lnTo>
                  <a:lnTo>
                    <a:pt x="375" y="906"/>
                  </a:lnTo>
                  <a:lnTo>
                    <a:pt x="375" y="906"/>
                  </a:lnTo>
                  <a:lnTo>
                    <a:pt x="375" y="906"/>
                  </a:lnTo>
                  <a:lnTo>
                    <a:pt x="377" y="906"/>
                  </a:lnTo>
                  <a:lnTo>
                    <a:pt x="377" y="906"/>
                  </a:lnTo>
                  <a:lnTo>
                    <a:pt x="377" y="906"/>
                  </a:lnTo>
                  <a:lnTo>
                    <a:pt x="377" y="906"/>
                  </a:lnTo>
                  <a:lnTo>
                    <a:pt x="377" y="904"/>
                  </a:lnTo>
                  <a:close/>
                  <a:moveTo>
                    <a:pt x="717" y="262"/>
                  </a:moveTo>
                  <a:lnTo>
                    <a:pt x="719" y="262"/>
                  </a:lnTo>
                  <a:lnTo>
                    <a:pt x="719" y="262"/>
                  </a:lnTo>
                  <a:lnTo>
                    <a:pt x="719" y="262"/>
                  </a:lnTo>
                  <a:lnTo>
                    <a:pt x="719" y="262"/>
                  </a:lnTo>
                  <a:lnTo>
                    <a:pt x="719" y="262"/>
                  </a:lnTo>
                  <a:lnTo>
                    <a:pt x="721" y="262"/>
                  </a:lnTo>
                  <a:lnTo>
                    <a:pt x="721" y="262"/>
                  </a:lnTo>
                  <a:lnTo>
                    <a:pt x="721" y="260"/>
                  </a:lnTo>
                  <a:lnTo>
                    <a:pt x="719" y="262"/>
                  </a:lnTo>
                  <a:lnTo>
                    <a:pt x="719" y="262"/>
                  </a:lnTo>
                  <a:lnTo>
                    <a:pt x="719" y="262"/>
                  </a:lnTo>
                  <a:lnTo>
                    <a:pt x="717" y="262"/>
                  </a:lnTo>
                  <a:lnTo>
                    <a:pt x="717" y="262"/>
                  </a:lnTo>
                  <a:close/>
                  <a:moveTo>
                    <a:pt x="1638" y="687"/>
                  </a:moveTo>
                  <a:lnTo>
                    <a:pt x="1638" y="687"/>
                  </a:lnTo>
                  <a:lnTo>
                    <a:pt x="1638" y="687"/>
                  </a:lnTo>
                  <a:lnTo>
                    <a:pt x="1638" y="684"/>
                  </a:lnTo>
                  <a:lnTo>
                    <a:pt x="1636" y="682"/>
                  </a:lnTo>
                  <a:lnTo>
                    <a:pt x="1634" y="680"/>
                  </a:lnTo>
                  <a:lnTo>
                    <a:pt x="1634" y="680"/>
                  </a:lnTo>
                  <a:lnTo>
                    <a:pt x="1634" y="680"/>
                  </a:lnTo>
                  <a:lnTo>
                    <a:pt x="1632" y="678"/>
                  </a:lnTo>
                  <a:lnTo>
                    <a:pt x="1632" y="680"/>
                  </a:lnTo>
                  <a:lnTo>
                    <a:pt x="1632" y="680"/>
                  </a:lnTo>
                  <a:lnTo>
                    <a:pt x="1632" y="680"/>
                  </a:lnTo>
                  <a:lnTo>
                    <a:pt x="1630" y="680"/>
                  </a:lnTo>
                  <a:lnTo>
                    <a:pt x="1630" y="680"/>
                  </a:lnTo>
                  <a:lnTo>
                    <a:pt x="1628" y="680"/>
                  </a:lnTo>
                  <a:lnTo>
                    <a:pt x="1628" y="678"/>
                  </a:lnTo>
                  <a:lnTo>
                    <a:pt x="1626" y="678"/>
                  </a:lnTo>
                  <a:lnTo>
                    <a:pt x="1626" y="676"/>
                  </a:lnTo>
                  <a:lnTo>
                    <a:pt x="1626" y="676"/>
                  </a:lnTo>
                  <a:lnTo>
                    <a:pt x="1624" y="676"/>
                  </a:lnTo>
                  <a:lnTo>
                    <a:pt x="1622" y="676"/>
                  </a:lnTo>
                  <a:lnTo>
                    <a:pt x="1622" y="676"/>
                  </a:lnTo>
                  <a:lnTo>
                    <a:pt x="1622" y="676"/>
                  </a:lnTo>
                  <a:lnTo>
                    <a:pt x="1624" y="678"/>
                  </a:lnTo>
                  <a:lnTo>
                    <a:pt x="1624" y="678"/>
                  </a:lnTo>
                  <a:lnTo>
                    <a:pt x="1624" y="678"/>
                  </a:lnTo>
                  <a:lnTo>
                    <a:pt x="1624" y="680"/>
                  </a:lnTo>
                  <a:lnTo>
                    <a:pt x="1624" y="680"/>
                  </a:lnTo>
                  <a:lnTo>
                    <a:pt x="1624" y="680"/>
                  </a:lnTo>
                  <a:lnTo>
                    <a:pt x="1624" y="680"/>
                  </a:lnTo>
                  <a:lnTo>
                    <a:pt x="1624" y="682"/>
                  </a:lnTo>
                  <a:lnTo>
                    <a:pt x="1624" y="682"/>
                  </a:lnTo>
                  <a:lnTo>
                    <a:pt x="1626" y="682"/>
                  </a:lnTo>
                  <a:lnTo>
                    <a:pt x="1626" y="682"/>
                  </a:lnTo>
                  <a:lnTo>
                    <a:pt x="1626" y="687"/>
                  </a:lnTo>
                  <a:lnTo>
                    <a:pt x="1626" y="687"/>
                  </a:lnTo>
                  <a:lnTo>
                    <a:pt x="1628" y="689"/>
                  </a:lnTo>
                  <a:lnTo>
                    <a:pt x="1630" y="689"/>
                  </a:lnTo>
                  <a:lnTo>
                    <a:pt x="1630" y="689"/>
                  </a:lnTo>
                  <a:lnTo>
                    <a:pt x="1632" y="689"/>
                  </a:lnTo>
                  <a:lnTo>
                    <a:pt x="1632" y="689"/>
                  </a:lnTo>
                  <a:lnTo>
                    <a:pt x="1634" y="691"/>
                  </a:lnTo>
                  <a:lnTo>
                    <a:pt x="1634" y="691"/>
                  </a:lnTo>
                  <a:lnTo>
                    <a:pt x="1634" y="691"/>
                  </a:lnTo>
                  <a:lnTo>
                    <a:pt x="1634" y="689"/>
                  </a:lnTo>
                  <a:lnTo>
                    <a:pt x="1634" y="689"/>
                  </a:lnTo>
                  <a:lnTo>
                    <a:pt x="1636" y="691"/>
                  </a:lnTo>
                  <a:lnTo>
                    <a:pt x="1636" y="691"/>
                  </a:lnTo>
                  <a:lnTo>
                    <a:pt x="1636" y="691"/>
                  </a:lnTo>
                  <a:lnTo>
                    <a:pt x="1636" y="691"/>
                  </a:lnTo>
                  <a:lnTo>
                    <a:pt x="1638" y="691"/>
                  </a:lnTo>
                  <a:lnTo>
                    <a:pt x="1638" y="691"/>
                  </a:lnTo>
                  <a:lnTo>
                    <a:pt x="1638" y="689"/>
                  </a:lnTo>
                  <a:lnTo>
                    <a:pt x="1638" y="687"/>
                  </a:lnTo>
                  <a:lnTo>
                    <a:pt x="1638" y="687"/>
                  </a:lnTo>
                  <a:lnTo>
                    <a:pt x="1638" y="687"/>
                  </a:lnTo>
                  <a:close/>
                  <a:moveTo>
                    <a:pt x="1049" y="584"/>
                  </a:moveTo>
                  <a:lnTo>
                    <a:pt x="1049" y="584"/>
                  </a:lnTo>
                  <a:lnTo>
                    <a:pt x="1049" y="584"/>
                  </a:lnTo>
                  <a:lnTo>
                    <a:pt x="1049" y="584"/>
                  </a:lnTo>
                  <a:lnTo>
                    <a:pt x="1049" y="584"/>
                  </a:lnTo>
                  <a:lnTo>
                    <a:pt x="1047" y="584"/>
                  </a:lnTo>
                  <a:lnTo>
                    <a:pt x="1049" y="584"/>
                  </a:lnTo>
                  <a:lnTo>
                    <a:pt x="1049" y="584"/>
                  </a:lnTo>
                  <a:lnTo>
                    <a:pt x="1049" y="586"/>
                  </a:lnTo>
                  <a:lnTo>
                    <a:pt x="1049" y="586"/>
                  </a:lnTo>
                  <a:lnTo>
                    <a:pt x="1051" y="586"/>
                  </a:lnTo>
                  <a:lnTo>
                    <a:pt x="1049" y="586"/>
                  </a:lnTo>
                  <a:lnTo>
                    <a:pt x="1049" y="584"/>
                  </a:lnTo>
                  <a:lnTo>
                    <a:pt x="1049" y="584"/>
                  </a:lnTo>
                  <a:close/>
                  <a:moveTo>
                    <a:pt x="1026" y="623"/>
                  </a:moveTo>
                  <a:lnTo>
                    <a:pt x="1026" y="625"/>
                  </a:lnTo>
                  <a:lnTo>
                    <a:pt x="1026" y="625"/>
                  </a:lnTo>
                  <a:lnTo>
                    <a:pt x="1026" y="625"/>
                  </a:lnTo>
                  <a:lnTo>
                    <a:pt x="1024" y="625"/>
                  </a:lnTo>
                  <a:lnTo>
                    <a:pt x="1024" y="625"/>
                  </a:lnTo>
                  <a:lnTo>
                    <a:pt x="1024" y="625"/>
                  </a:lnTo>
                  <a:lnTo>
                    <a:pt x="1024" y="627"/>
                  </a:lnTo>
                  <a:lnTo>
                    <a:pt x="1024" y="627"/>
                  </a:lnTo>
                  <a:lnTo>
                    <a:pt x="1024" y="627"/>
                  </a:lnTo>
                  <a:lnTo>
                    <a:pt x="1024" y="627"/>
                  </a:lnTo>
                  <a:lnTo>
                    <a:pt x="1024" y="627"/>
                  </a:lnTo>
                  <a:lnTo>
                    <a:pt x="1026" y="629"/>
                  </a:lnTo>
                  <a:lnTo>
                    <a:pt x="1028" y="627"/>
                  </a:lnTo>
                  <a:lnTo>
                    <a:pt x="1028" y="627"/>
                  </a:lnTo>
                  <a:lnTo>
                    <a:pt x="1030" y="627"/>
                  </a:lnTo>
                  <a:lnTo>
                    <a:pt x="1030" y="625"/>
                  </a:lnTo>
                  <a:lnTo>
                    <a:pt x="1028" y="623"/>
                  </a:lnTo>
                  <a:lnTo>
                    <a:pt x="1026" y="623"/>
                  </a:lnTo>
                  <a:close/>
                  <a:moveTo>
                    <a:pt x="1706" y="709"/>
                  </a:moveTo>
                  <a:lnTo>
                    <a:pt x="1706" y="709"/>
                  </a:lnTo>
                  <a:lnTo>
                    <a:pt x="1706" y="709"/>
                  </a:lnTo>
                  <a:lnTo>
                    <a:pt x="1704" y="705"/>
                  </a:lnTo>
                  <a:lnTo>
                    <a:pt x="1704" y="705"/>
                  </a:lnTo>
                  <a:lnTo>
                    <a:pt x="1704" y="705"/>
                  </a:lnTo>
                  <a:lnTo>
                    <a:pt x="1702" y="703"/>
                  </a:lnTo>
                  <a:lnTo>
                    <a:pt x="1702" y="703"/>
                  </a:lnTo>
                  <a:lnTo>
                    <a:pt x="1702" y="703"/>
                  </a:lnTo>
                  <a:lnTo>
                    <a:pt x="1700" y="701"/>
                  </a:lnTo>
                  <a:lnTo>
                    <a:pt x="1700" y="699"/>
                  </a:lnTo>
                  <a:lnTo>
                    <a:pt x="1700" y="699"/>
                  </a:lnTo>
                  <a:lnTo>
                    <a:pt x="1698" y="699"/>
                  </a:lnTo>
                  <a:lnTo>
                    <a:pt x="1698" y="697"/>
                  </a:lnTo>
                  <a:lnTo>
                    <a:pt x="1698" y="697"/>
                  </a:lnTo>
                  <a:lnTo>
                    <a:pt x="1698" y="695"/>
                  </a:lnTo>
                  <a:lnTo>
                    <a:pt x="1698" y="695"/>
                  </a:lnTo>
                  <a:lnTo>
                    <a:pt x="1698" y="693"/>
                  </a:lnTo>
                  <a:lnTo>
                    <a:pt x="1696" y="693"/>
                  </a:lnTo>
                  <a:lnTo>
                    <a:pt x="1696" y="693"/>
                  </a:lnTo>
                  <a:lnTo>
                    <a:pt x="1696" y="693"/>
                  </a:lnTo>
                  <a:lnTo>
                    <a:pt x="1696" y="691"/>
                  </a:lnTo>
                  <a:lnTo>
                    <a:pt x="1696" y="691"/>
                  </a:lnTo>
                  <a:lnTo>
                    <a:pt x="1696" y="691"/>
                  </a:lnTo>
                  <a:lnTo>
                    <a:pt x="1696" y="691"/>
                  </a:lnTo>
                  <a:lnTo>
                    <a:pt x="1696" y="691"/>
                  </a:lnTo>
                  <a:lnTo>
                    <a:pt x="1696" y="691"/>
                  </a:lnTo>
                  <a:lnTo>
                    <a:pt x="1696" y="689"/>
                  </a:lnTo>
                  <a:lnTo>
                    <a:pt x="1696" y="689"/>
                  </a:lnTo>
                  <a:lnTo>
                    <a:pt x="1696" y="687"/>
                  </a:lnTo>
                  <a:lnTo>
                    <a:pt x="1696" y="684"/>
                  </a:lnTo>
                  <a:lnTo>
                    <a:pt x="1696" y="682"/>
                  </a:lnTo>
                  <a:lnTo>
                    <a:pt x="1696" y="682"/>
                  </a:lnTo>
                  <a:lnTo>
                    <a:pt x="1696" y="680"/>
                  </a:lnTo>
                  <a:lnTo>
                    <a:pt x="1696" y="678"/>
                  </a:lnTo>
                  <a:lnTo>
                    <a:pt x="1694" y="676"/>
                  </a:lnTo>
                  <a:lnTo>
                    <a:pt x="1694" y="676"/>
                  </a:lnTo>
                  <a:lnTo>
                    <a:pt x="1694" y="674"/>
                  </a:lnTo>
                  <a:lnTo>
                    <a:pt x="1692" y="674"/>
                  </a:lnTo>
                  <a:lnTo>
                    <a:pt x="1692" y="672"/>
                  </a:lnTo>
                  <a:lnTo>
                    <a:pt x="1690" y="672"/>
                  </a:lnTo>
                  <a:lnTo>
                    <a:pt x="1688" y="674"/>
                  </a:lnTo>
                  <a:lnTo>
                    <a:pt x="1688" y="674"/>
                  </a:lnTo>
                  <a:lnTo>
                    <a:pt x="1686" y="674"/>
                  </a:lnTo>
                  <a:lnTo>
                    <a:pt x="1681" y="674"/>
                  </a:lnTo>
                  <a:lnTo>
                    <a:pt x="1681" y="674"/>
                  </a:lnTo>
                  <a:lnTo>
                    <a:pt x="1681" y="674"/>
                  </a:lnTo>
                  <a:lnTo>
                    <a:pt x="1679" y="672"/>
                  </a:lnTo>
                  <a:lnTo>
                    <a:pt x="1677" y="670"/>
                  </a:lnTo>
                  <a:lnTo>
                    <a:pt x="1677" y="670"/>
                  </a:lnTo>
                  <a:lnTo>
                    <a:pt x="1675" y="670"/>
                  </a:lnTo>
                  <a:lnTo>
                    <a:pt x="1673" y="670"/>
                  </a:lnTo>
                  <a:lnTo>
                    <a:pt x="1669" y="668"/>
                  </a:lnTo>
                  <a:lnTo>
                    <a:pt x="1665" y="668"/>
                  </a:lnTo>
                  <a:lnTo>
                    <a:pt x="1661" y="668"/>
                  </a:lnTo>
                  <a:lnTo>
                    <a:pt x="1659" y="668"/>
                  </a:lnTo>
                  <a:lnTo>
                    <a:pt x="1655" y="666"/>
                  </a:lnTo>
                  <a:lnTo>
                    <a:pt x="1651" y="666"/>
                  </a:lnTo>
                  <a:lnTo>
                    <a:pt x="1645" y="664"/>
                  </a:lnTo>
                  <a:lnTo>
                    <a:pt x="1643" y="664"/>
                  </a:lnTo>
                  <a:lnTo>
                    <a:pt x="1643" y="664"/>
                  </a:lnTo>
                  <a:lnTo>
                    <a:pt x="1643" y="664"/>
                  </a:lnTo>
                  <a:lnTo>
                    <a:pt x="1638" y="664"/>
                  </a:lnTo>
                  <a:lnTo>
                    <a:pt x="1636" y="666"/>
                  </a:lnTo>
                  <a:lnTo>
                    <a:pt x="1634" y="666"/>
                  </a:lnTo>
                  <a:lnTo>
                    <a:pt x="1634" y="666"/>
                  </a:lnTo>
                  <a:lnTo>
                    <a:pt x="1634" y="664"/>
                  </a:lnTo>
                  <a:lnTo>
                    <a:pt x="1634" y="662"/>
                  </a:lnTo>
                  <a:lnTo>
                    <a:pt x="1634" y="662"/>
                  </a:lnTo>
                  <a:lnTo>
                    <a:pt x="1632" y="660"/>
                  </a:lnTo>
                  <a:lnTo>
                    <a:pt x="1632" y="660"/>
                  </a:lnTo>
                  <a:lnTo>
                    <a:pt x="1630" y="660"/>
                  </a:lnTo>
                  <a:lnTo>
                    <a:pt x="1630" y="658"/>
                  </a:lnTo>
                  <a:lnTo>
                    <a:pt x="1630" y="658"/>
                  </a:lnTo>
                  <a:lnTo>
                    <a:pt x="1630" y="658"/>
                  </a:lnTo>
                  <a:lnTo>
                    <a:pt x="1630" y="656"/>
                  </a:lnTo>
                  <a:lnTo>
                    <a:pt x="1630" y="656"/>
                  </a:lnTo>
                  <a:lnTo>
                    <a:pt x="1624" y="656"/>
                  </a:lnTo>
                  <a:lnTo>
                    <a:pt x="1622" y="646"/>
                  </a:lnTo>
                  <a:lnTo>
                    <a:pt x="1618" y="646"/>
                  </a:lnTo>
                  <a:lnTo>
                    <a:pt x="1614" y="646"/>
                  </a:lnTo>
                  <a:lnTo>
                    <a:pt x="1614" y="643"/>
                  </a:lnTo>
                  <a:lnTo>
                    <a:pt x="1614" y="639"/>
                  </a:lnTo>
                  <a:lnTo>
                    <a:pt x="1612" y="635"/>
                  </a:lnTo>
                  <a:lnTo>
                    <a:pt x="1608" y="633"/>
                  </a:lnTo>
                  <a:lnTo>
                    <a:pt x="1604" y="631"/>
                  </a:lnTo>
                  <a:lnTo>
                    <a:pt x="1602" y="627"/>
                  </a:lnTo>
                  <a:lnTo>
                    <a:pt x="1598" y="625"/>
                  </a:lnTo>
                  <a:lnTo>
                    <a:pt x="1593" y="621"/>
                  </a:lnTo>
                  <a:lnTo>
                    <a:pt x="1589" y="615"/>
                  </a:lnTo>
                  <a:lnTo>
                    <a:pt x="1585" y="613"/>
                  </a:lnTo>
                  <a:lnTo>
                    <a:pt x="1579" y="607"/>
                  </a:lnTo>
                  <a:lnTo>
                    <a:pt x="1573" y="600"/>
                  </a:lnTo>
                  <a:lnTo>
                    <a:pt x="1567" y="594"/>
                  </a:lnTo>
                  <a:lnTo>
                    <a:pt x="1563" y="592"/>
                  </a:lnTo>
                  <a:lnTo>
                    <a:pt x="1565" y="588"/>
                  </a:lnTo>
                  <a:lnTo>
                    <a:pt x="1552" y="582"/>
                  </a:lnTo>
                  <a:lnTo>
                    <a:pt x="1546" y="578"/>
                  </a:lnTo>
                  <a:lnTo>
                    <a:pt x="1534" y="574"/>
                  </a:lnTo>
                  <a:lnTo>
                    <a:pt x="1532" y="572"/>
                  </a:lnTo>
                  <a:lnTo>
                    <a:pt x="1532" y="570"/>
                  </a:lnTo>
                  <a:lnTo>
                    <a:pt x="1530" y="570"/>
                  </a:lnTo>
                  <a:lnTo>
                    <a:pt x="1528" y="566"/>
                  </a:lnTo>
                  <a:lnTo>
                    <a:pt x="1524" y="564"/>
                  </a:lnTo>
                  <a:lnTo>
                    <a:pt x="1522" y="564"/>
                  </a:lnTo>
                  <a:lnTo>
                    <a:pt x="1518" y="562"/>
                  </a:lnTo>
                  <a:lnTo>
                    <a:pt x="1518" y="559"/>
                  </a:lnTo>
                  <a:lnTo>
                    <a:pt x="1509" y="559"/>
                  </a:lnTo>
                  <a:lnTo>
                    <a:pt x="1507" y="555"/>
                  </a:lnTo>
                  <a:lnTo>
                    <a:pt x="1507" y="553"/>
                  </a:lnTo>
                  <a:lnTo>
                    <a:pt x="1505" y="553"/>
                  </a:lnTo>
                  <a:lnTo>
                    <a:pt x="1505" y="551"/>
                  </a:lnTo>
                  <a:lnTo>
                    <a:pt x="1505" y="549"/>
                  </a:lnTo>
                  <a:lnTo>
                    <a:pt x="1503" y="545"/>
                  </a:lnTo>
                  <a:lnTo>
                    <a:pt x="1501" y="543"/>
                  </a:lnTo>
                  <a:lnTo>
                    <a:pt x="1499" y="543"/>
                  </a:lnTo>
                  <a:lnTo>
                    <a:pt x="1497" y="541"/>
                  </a:lnTo>
                  <a:lnTo>
                    <a:pt x="1497" y="539"/>
                  </a:lnTo>
                  <a:lnTo>
                    <a:pt x="1493" y="539"/>
                  </a:lnTo>
                  <a:lnTo>
                    <a:pt x="1489" y="537"/>
                  </a:lnTo>
                  <a:lnTo>
                    <a:pt x="1479" y="547"/>
                  </a:lnTo>
                  <a:lnTo>
                    <a:pt x="1475" y="549"/>
                  </a:lnTo>
                  <a:lnTo>
                    <a:pt x="1473" y="551"/>
                  </a:lnTo>
                  <a:lnTo>
                    <a:pt x="1471" y="553"/>
                  </a:lnTo>
                  <a:lnTo>
                    <a:pt x="1475" y="553"/>
                  </a:lnTo>
                  <a:lnTo>
                    <a:pt x="1475" y="555"/>
                  </a:lnTo>
                  <a:lnTo>
                    <a:pt x="1475" y="559"/>
                  </a:lnTo>
                  <a:lnTo>
                    <a:pt x="1471" y="562"/>
                  </a:lnTo>
                  <a:lnTo>
                    <a:pt x="1468" y="559"/>
                  </a:lnTo>
                  <a:lnTo>
                    <a:pt x="1473" y="570"/>
                  </a:lnTo>
                  <a:lnTo>
                    <a:pt x="1471" y="576"/>
                  </a:lnTo>
                  <a:lnTo>
                    <a:pt x="1464" y="578"/>
                  </a:lnTo>
                  <a:lnTo>
                    <a:pt x="1454" y="590"/>
                  </a:lnTo>
                  <a:lnTo>
                    <a:pt x="1452" y="594"/>
                  </a:lnTo>
                  <a:lnTo>
                    <a:pt x="1450" y="596"/>
                  </a:lnTo>
                  <a:lnTo>
                    <a:pt x="1450" y="590"/>
                  </a:lnTo>
                  <a:lnTo>
                    <a:pt x="1444" y="580"/>
                  </a:lnTo>
                  <a:lnTo>
                    <a:pt x="1430" y="570"/>
                  </a:lnTo>
                  <a:lnTo>
                    <a:pt x="1411" y="559"/>
                  </a:lnTo>
                  <a:lnTo>
                    <a:pt x="1409" y="557"/>
                  </a:lnTo>
                  <a:lnTo>
                    <a:pt x="1407" y="551"/>
                  </a:lnTo>
                  <a:lnTo>
                    <a:pt x="1397" y="549"/>
                  </a:lnTo>
                  <a:lnTo>
                    <a:pt x="1393" y="545"/>
                  </a:lnTo>
                  <a:lnTo>
                    <a:pt x="1393" y="533"/>
                  </a:lnTo>
                  <a:lnTo>
                    <a:pt x="1393" y="531"/>
                  </a:lnTo>
                  <a:lnTo>
                    <a:pt x="1376" y="535"/>
                  </a:lnTo>
                  <a:lnTo>
                    <a:pt x="1372" y="545"/>
                  </a:lnTo>
                  <a:lnTo>
                    <a:pt x="1358" y="541"/>
                  </a:lnTo>
                  <a:lnTo>
                    <a:pt x="1358" y="545"/>
                  </a:lnTo>
                  <a:lnTo>
                    <a:pt x="1344" y="543"/>
                  </a:lnTo>
                  <a:lnTo>
                    <a:pt x="1344" y="537"/>
                  </a:lnTo>
                  <a:lnTo>
                    <a:pt x="1342" y="529"/>
                  </a:lnTo>
                  <a:lnTo>
                    <a:pt x="1339" y="521"/>
                  </a:lnTo>
                  <a:lnTo>
                    <a:pt x="1337" y="514"/>
                  </a:lnTo>
                  <a:lnTo>
                    <a:pt x="1337" y="506"/>
                  </a:lnTo>
                  <a:lnTo>
                    <a:pt x="1335" y="498"/>
                  </a:lnTo>
                  <a:lnTo>
                    <a:pt x="1333" y="492"/>
                  </a:lnTo>
                  <a:lnTo>
                    <a:pt x="1333" y="484"/>
                  </a:lnTo>
                  <a:lnTo>
                    <a:pt x="1331" y="475"/>
                  </a:lnTo>
                  <a:lnTo>
                    <a:pt x="1327" y="461"/>
                  </a:lnTo>
                  <a:lnTo>
                    <a:pt x="1327" y="455"/>
                  </a:lnTo>
                  <a:lnTo>
                    <a:pt x="1325" y="447"/>
                  </a:lnTo>
                  <a:lnTo>
                    <a:pt x="1323" y="439"/>
                  </a:lnTo>
                  <a:lnTo>
                    <a:pt x="1321" y="432"/>
                  </a:lnTo>
                  <a:lnTo>
                    <a:pt x="1321" y="424"/>
                  </a:lnTo>
                  <a:lnTo>
                    <a:pt x="1319" y="416"/>
                  </a:lnTo>
                  <a:lnTo>
                    <a:pt x="1317" y="410"/>
                  </a:lnTo>
                  <a:lnTo>
                    <a:pt x="1317" y="402"/>
                  </a:lnTo>
                  <a:lnTo>
                    <a:pt x="1315" y="393"/>
                  </a:lnTo>
                  <a:lnTo>
                    <a:pt x="1313" y="387"/>
                  </a:lnTo>
                  <a:lnTo>
                    <a:pt x="1311" y="379"/>
                  </a:lnTo>
                  <a:lnTo>
                    <a:pt x="1311" y="371"/>
                  </a:lnTo>
                  <a:lnTo>
                    <a:pt x="1309" y="365"/>
                  </a:lnTo>
                  <a:lnTo>
                    <a:pt x="1307" y="357"/>
                  </a:lnTo>
                  <a:lnTo>
                    <a:pt x="1307" y="350"/>
                  </a:lnTo>
                  <a:lnTo>
                    <a:pt x="1305" y="342"/>
                  </a:lnTo>
                  <a:lnTo>
                    <a:pt x="1303" y="334"/>
                  </a:lnTo>
                  <a:lnTo>
                    <a:pt x="1301" y="328"/>
                  </a:lnTo>
                  <a:lnTo>
                    <a:pt x="1301" y="320"/>
                  </a:lnTo>
                  <a:lnTo>
                    <a:pt x="1294" y="289"/>
                  </a:lnTo>
                  <a:lnTo>
                    <a:pt x="1292" y="283"/>
                  </a:lnTo>
                  <a:lnTo>
                    <a:pt x="1290" y="268"/>
                  </a:lnTo>
                  <a:lnTo>
                    <a:pt x="1288" y="260"/>
                  </a:lnTo>
                  <a:lnTo>
                    <a:pt x="1284" y="246"/>
                  </a:lnTo>
                  <a:lnTo>
                    <a:pt x="1284" y="238"/>
                  </a:lnTo>
                  <a:lnTo>
                    <a:pt x="1282" y="230"/>
                  </a:lnTo>
                  <a:lnTo>
                    <a:pt x="1280" y="223"/>
                  </a:lnTo>
                  <a:lnTo>
                    <a:pt x="1280" y="215"/>
                  </a:lnTo>
                  <a:lnTo>
                    <a:pt x="1276" y="201"/>
                  </a:lnTo>
                  <a:lnTo>
                    <a:pt x="1274" y="193"/>
                  </a:lnTo>
                  <a:lnTo>
                    <a:pt x="1274" y="186"/>
                  </a:lnTo>
                  <a:lnTo>
                    <a:pt x="1272" y="178"/>
                  </a:lnTo>
                  <a:lnTo>
                    <a:pt x="1270" y="164"/>
                  </a:lnTo>
                  <a:lnTo>
                    <a:pt x="1268" y="156"/>
                  </a:lnTo>
                  <a:lnTo>
                    <a:pt x="1266" y="150"/>
                  </a:lnTo>
                  <a:lnTo>
                    <a:pt x="1264" y="133"/>
                  </a:lnTo>
                  <a:lnTo>
                    <a:pt x="1260" y="119"/>
                  </a:lnTo>
                  <a:lnTo>
                    <a:pt x="1260" y="113"/>
                  </a:lnTo>
                  <a:lnTo>
                    <a:pt x="1258" y="105"/>
                  </a:lnTo>
                  <a:lnTo>
                    <a:pt x="1256" y="98"/>
                  </a:lnTo>
                  <a:lnTo>
                    <a:pt x="1253" y="90"/>
                  </a:lnTo>
                  <a:lnTo>
                    <a:pt x="1253" y="82"/>
                  </a:lnTo>
                  <a:lnTo>
                    <a:pt x="1251" y="76"/>
                  </a:lnTo>
                  <a:lnTo>
                    <a:pt x="1249" y="68"/>
                  </a:lnTo>
                  <a:lnTo>
                    <a:pt x="1249" y="68"/>
                  </a:lnTo>
                  <a:lnTo>
                    <a:pt x="1243" y="68"/>
                  </a:lnTo>
                  <a:lnTo>
                    <a:pt x="1243" y="68"/>
                  </a:lnTo>
                  <a:lnTo>
                    <a:pt x="1245" y="68"/>
                  </a:lnTo>
                  <a:lnTo>
                    <a:pt x="1245" y="68"/>
                  </a:lnTo>
                  <a:lnTo>
                    <a:pt x="1245" y="68"/>
                  </a:lnTo>
                  <a:lnTo>
                    <a:pt x="1245" y="68"/>
                  </a:lnTo>
                  <a:lnTo>
                    <a:pt x="1245" y="68"/>
                  </a:lnTo>
                  <a:lnTo>
                    <a:pt x="1245" y="70"/>
                  </a:lnTo>
                  <a:lnTo>
                    <a:pt x="1245" y="70"/>
                  </a:lnTo>
                  <a:lnTo>
                    <a:pt x="1243" y="70"/>
                  </a:lnTo>
                  <a:lnTo>
                    <a:pt x="1241" y="70"/>
                  </a:lnTo>
                  <a:lnTo>
                    <a:pt x="1241" y="68"/>
                  </a:lnTo>
                  <a:lnTo>
                    <a:pt x="1241" y="68"/>
                  </a:lnTo>
                  <a:lnTo>
                    <a:pt x="1239" y="66"/>
                  </a:lnTo>
                  <a:lnTo>
                    <a:pt x="1239" y="66"/>
                  </a:lnTo>
                  <a:lnTo>
                    <a:pt x="1237" y="66"/>
                  </a:lnTo>
                  <a:lnTo>
                    <a:pt x="1233" y="64"/>
                  </a:lnTo>
                  <a:lnTo>
                    <a:pt x="1233" y="64"/>
                  </a:lnTo>
                  <a:lnTo>
                    <a:pt x="1231" y="64"/>
                  </a:lnTo>
                  <a:lnTo>
                    <a:pt x="1231" y="64"/>
                  </a:lnTo>
                  <a:lnTo>
                    <a:pt x="1231" y="64"/>
                  </a:lnTo>
                  <a:lnTo>
                    <a:pt x="1231" y="64"/>
                  </a:lnTo>
                  <a:lnTo>
                    <a:pt x="1231" y="64"/>
                  </a:lnTo>
                  <a:lnTo>
                    <a:pt x="1229" y="64"/>
                  </a:lnTo>
                  <a:lnTo>
                    <a:pt x="1229" y="61"/>
                  </a:lnTo>
                  <a:lnTo>
                    <a:pt x="1229" y="61"/>
                  </a:lnTo>
                  <a:lnTo>
                    <a:pt x="1225" y="61"/>
                  </a:lnTo>
                  <a:lnTo>
                    <a:pt x="1225" y="61"/>
                  </a:lnTo>
                  <a:lnTo>
                    <a:pt x="1225" y="61"/>
                  </a:lnTo>
                  <a:lnTo>
                    <a:pt x="1225" y="61"/>
                  </a:lnTo>
                  <a:lnTo>
                    <a:pt x="1223" y="61"/>
                  </a:lnTo>
                  <a:lnTo>
                    <a:pt x="1223" y="59"/>
                  </a:lnTo>
                  <a:lnTo>
                    <a:pt x="1223" y="59"/>
                  </a:lnTo>
                  <a:lnTo>
                    <a:pt x="1223" y="59"/>
                  </a:lnTo>
                  <a:lnTo>
                    <a:pt x="1223" y="59"/>
                  </a:lnTo>
                  <a:lnTo>
                    <a:pt x="1223" y="59"/>
                  </a:lnTo>
                  <a:lnTo>
                    <a:pt x="1223" y="59"/>
                  </a:lnTo>
                  <a:lnTo>
                    <a:pt x="1223" y="59"/>
                  </a:lnTo>
                  <a:lnTo>
                    <a:pt x="1223" y="59"/>
                  </a:lnTo>
                  <a:lnTo>
                    <a:pt x="1223" y="59"/>
                  </a:lnTo>
                  <a:lnTo>
                    <a:pt x="1223" y="59"/>
                  </a:lnTo>
                  <a:lnTo>
                    <a:pt x="1223" y="59"/>
                  </a:lnTo>
                  <a:lnTo>
                    <a:pt x="1221" y="57"/>
                  </a:lnTo>
                  <a:lnTo>
                    <a:pt x="1221" y="57"/>
                  </a:lnTo>
                  <a:lnTo>
                    <a:pt x="1221" y="57"/>
                  </a:lnTo>
                  <a:lnTo>
                    <a:pt x="1221" y="57"/>
                  </a:lnTo>
                  <a:lnTo>
                    <a:pt x="1221" y="57"/>
                  </a:lnTo>
                  <a:lnTo>
                    <a:pt x="1221" y="57"/>
                  </a:lnTo>
                  <a:lnTo>
                    <a:pt x="1221" y="57"/>
                  </a:lnTo>
                  <a:lnTo>
                    <a:pt x="1219" y="57"/>
                  </a:lnTo>
                  <a:lnTo>
                    <a:pt x="1219" y="55"/>
                  </a:lnTo>
                  <a:lnTo>
                    <a:pt x="1219" y="57"/>
                  </a:lnTo>
                  <a:lnTo>
                    <a:pt x="1219" y="57"/>
                  </a:lnTo>
                  <a:lnTo>
                    <a:pt x="1219" y="57"/>
                  </a:lnTo>
                  <a:lnTo>
                    <a:pt x="1219" y="57"/>
                  </a:lnTo>
                  <a:lnTo>
                    <a:pt x="1219" y="57"/>
                  </a:lnTo>
                  <a:lnTo>
                    <a:pt x="1219" y="55"/>
                  </a:lnTo>
                  <a:lnTo>
                    <a:pt x="1219" y="55"/>
                  </a:lnTo>
                  <a:lnTo>
                    <a:pt x="1217" y="55"/>
                  </a:lnTo>
                  <a:lnTo>
                    <a:pt x="1212" y="53"/>
                  </a:lnTo>
                  <a:lnTo>
                    <a:pt x="1210" y="53"/>
                  </a:lnTo>
                  <a:lnTo>
                    <a:pt x="1212" y="53"/>
                  </a:lnTo>
                  <a:lnTo>
                    <a:pt x="1210" y="53"/>
                  </a:lnTo>
                  <a:lnTo>
                    <a:pt x="1210" y="53"/>
                  </a:lnTo>
                  <a:lnTo>
                    <a:pt x="1210" y="53"/>
                  </a:lnTo>
                  <a:lnTo>
                    <a:pt x="1210" y="53"/>
                  </a:lnTo>
                  <a:lnTo>
                    <a:pt x="1210" y="53"/>
                  </a:lnTo>
                  <a:lnTo>
                    <a:pt x="1210" y="53"/>
                  </a:lnTo>
                  <a:lnTo>
                    <a:pt x="1210" y="53"/>
                  </a:lnTo>
                  <a:lnTo>
                    <a:pt x="1208" y="53"/>
                  </a:lnTo>
                  <a:lnTo>
                    <a:pt x="1208" y="53"/>
                  </a:lnTo>
                  <a:lnTo>
                    <a:pt x="1208" y="53"/>
                  </a:lnTo>
                  <a:lnTo>
                    <a:pt x="1206" y="53"/>
                  </a:lnTo>
                  <a:lnTo>
                    <a:pt x="1206" y="51"/>
                  </a:lnTo>
                  <a:lnTo>
                    <a:pt x="1206" y="51"/>
                  </a:lnTo>
                  <a:lnTo>
                    <a:pt x="1204" y="51"/>
                  </a:lnTo>
                  <a:lnTo>
                    <a:pt x="1204" y="51"/>
                  </a:lnTo>
                  <a:lnTo>
                    <a:pt x="1204" y="53"/>
                  </a:lnTo>
                  <a:lnTo>
                    <a:pt x="1204" y="53"/>
                  </a:lnTo>
                  <a:lnTo>
                    <a:pt x="1204" y="55"/>
                  </a:lnTo>
                  <a:lnTo>
                    <a:pt x="1206" y="55"/>
                  </a:lnTo>
                  <a:lnTo>
                    <a:pt x="1204" y="55"/>
                  </a:lnTo>
                  <a:lnTo>
                    <a:pt x="1204" y="55"/>
                  </a:lnTo>
                  <a:lnTo>
                    <a:pt x="1204" y="53"/>
                  </a:lnTo>
                  <a:lnTo>
                    <a:pt x="1204" y="53"/>
                  </a:lnTo>
                  <a:lnTo>
                    <a:pt x="1204" y="53"/>
                  </a:lnTo>
                  <a:lnTo>
                    <a:pt x="1200" y="53"/>
                  </a:lnTo>
                  <a:lnTo>
                    <a:pt x="1200" y="53"/>
                  </a:lnTo>
                  <a:lnTo>
                    <a:pt x="1200" y="53"/>
                  </a:lnTo>
                  <a:lnTo>
                    <a:pt x="1200" y="51"/>
                  </a:lnTo>
                  <a:lnTo>
                    <a:pt x="1200" y="53"/>
                  </a:lnTo>
                  <a:lnTo>
                    <a:pt x="1200" y="53"/>
                  </a:lnTo>
                  <a:lnTo>
                    <a:pt x="1200" y="53"/>
                  </a:lnTo>
                  <a:lnTo>
                    <a:pt x="1200" y="53"/>
                  </a:lnTo>
                  <a:lnTo>
                    <a:pt x="1200" y="53"/>
                  </a:lnTo>
                  <a:lnTo>
                    <a:pt x="1198" y="55"/>
                  </a:lnTo>
                  <a:lnTo>
                    <a:pt x="1198" y="53"/>
                  </a:lnTo>
                  <a:lnTo>
                    <a:pt x="1196" y="53"/>
                  </a:lnTo>
                  <a:lnTo>
                    <a:pt x="1196" y="53"/>
                  </a:lnTo>
                  <a:lnTo>
                    <a:pt x="1196" y="55"/>
                  </a:lnTo>
                  <a:lnTo>
                    <a:pt x="1194" y="55"/>
                  </a:lnTo>
                  <a:lnTo>
                    <a:pt x="1194" y="55"/>
                  </a:lnTo>
                  <a:lnTo>
                    <a:pt x="1194" y="55"/>
                  </a:lnTo>
                  <a:lnTo>
                    <a:pt x="1194" y="55"/>
                  </a:lnTo>
                  <a:lnTo>
                    <a:pt x="1194" y="55"/>
                  </a:lnTo>
                  <a:lnTo>
                    <a:pt x="1194" y="55"/>
                  </a:lnTo>
                  <a:lnTo>
                    <a:pt x="1194" y="55"/>
                  </a:lnTo>
                  <a:lnTo>
                    <a:pt x="1194" y="55"/>
                  </a:lnTo>
                  <a:lnTo>
                    <a:pt x="1192" y="55"/>
                  </a:lnTo>
                  <a:lnTo>
                    <a:pt x="1192" y="55"/>
                  </a:lnTo>
                  <a:lnTo>
                    <a:pt x="1192" y="55"/>
                  </a:lnTo>
                  <a:lnTo>
                    <a:pt x="1192" y="55"/>
                  </a:lnTo>
                  <a:lnTo>
                    <a:pt x="1192" y="55"/>
                  </a:lnTo>
                  <a:lnTo>
                    <a:pt x="1192" y="55"/>
                  </a:lnTo>
                  <a:lnTo>
                    <a:pt x="1192" y="57"/>
                  </a:lnTo>
                  <a:lnTo>
                    <a:pt x="1192" y="57"/>
                  </a:lnTo>
                  <a:lnTo>
                    <a:pt x="1192" y="59"/>
                  </a:lnTo>
                  <a:lnTo>
                    <a:pt x="1192" y="59"/>
                  </a:lnTo>
                  <a:lnTo>
                    <a:pt x="1192" y="61"/>
                  </a:lnTo>
                  <a:lnTo>
                    <a:pt x="1192" y="59"/>
                  </a:lnTo>
                  <a:lnTo>
                    <a:pt x="1192" y="59"/>
                  </a:lnTo>
                  <a:lnTo>
                    <a:pt x="1192" y="59"/>
                  </a:lnTo>
                  <a:lnTo>
                    <a:pt x="1192" y="59"/>
                  </a:lnTo>
                  <a:lnTo>
                    <a:pt x="1192" y="59"/>
                  </a:lnTo>
                  <a:lnTo>
                    <a:pt x="1192" y="57"/>
                  </a:lnTo>
                  <a:lnTo>
                    <a:pt x="1192" y="57"/>
                  </a:lnTo>
                  <a:lnTo>
                    <a:pt x="1192" y="57"/>
                  </a:lnTo>
                  <a:lnTo>
                    <a:pt x="1190" y="57"/>
                  </a:lnTo>
                  <a:lnTo>
                    <a:pt x="1190" y="57"/>
                  </a:lnTo>
                  <a:lnTo>
                    <a:pt x="1190" y="57"/>
                  </a:lnTo>
                  <a:lnTo>
                    <a:pt x="1190" y="57"/>
                  </a:lnTo>
                  <a:lnTo>
                    <a:pt x="1190" y="57"/>
                  </a:lnTo>
                  <a:lnTo>
                    <a:pt x="1186" y="59"/>
                  </a:lnTo>
                  <a:lnTo>
                    <a:pt x="1184" y="59"/>
                  </a:lnTo>
                  <a:lnTo>
                    <a:pt x="1184" y="61"/>
                  </a:lnTo>
                  <a:lnTo>
                    <a:pt x="1182" y="61"/>
                  </a:lnTo>
                  <a:lnTo>
                    <a:pt x="1180" y="64"/>
                  </a:lnTo>
                  <a:lnTo>
                    <a:pt x="1178" y="64"/>
                  </a:lnTo>
                  <a:lnTo>
                    <a:pt x="1178" y="61"/>
                  </a:lnTo>
                  <a:lnTo>
                    <a:pt x="1178" y="61"/>
                  </a:lnTo>
                  <a:lnTo>
                    <a:pt x="1176" y="64"/>
                  </a:lnTo>
                  <a:lnTo>
                    <a:pt x="1172" y="64"/>
                  </a:lnTo>
                  <a:lnTo>
                    <a:pt x="1169" y="64"/>
                  </a:lnTo>
                  <a:lnTo>
                    <a:pt x="1169" y="64"/>
                  </a:lnTo>
                  <a:lnTo>
                    <a:pt x="1172" y="61"/>
                  </a:lnTo>
                  <a:lnTo>
                    <a:pt x="1172" y="61"/>
                  </a:lnTo>
                  <a:lnTo>
                    <a:pt x="1172" y="61"/>
                  </a:lnTo>
                  <a:lnTo>
                    <a:pt x="1169" y="61"/>
                  </a:lnTo>
                  <a:lnTo>
                    <a:pt x="1167" y="61"/>
                  </a:lnTo>
                  <a:lnTo>
                    <a:pt x="1167" y="61"/>
                  </a:lnTo>
                  <a:lnTo>
                    <a:pt x="1167" y="61"/>
                  </a:lnTo>
                  <a:lnTo>
                    <a:pt x="1165" y="61"/>
                  </a:lnTo>
                  <a:lnTo>
                    <a:pt x="1165" y="59"/>
                  </a:lnTo>
                  <a:lnTo>
                    <a:pt x="1165" y="59"/>
                  </a:lnTo>
                  <a:lnTo>
                    <a:pt x="1165" y="59"/>
                  </a:lnTo>
                  <a:lnTo>
                    <a:pt x="1165" y="59"/>
                  </a:lnTo>
                  <a:lnTo>
                    <a:pt x="1163" y="59"/>
                  </a:lnTo>
                  <a:lnTo>
                    <a:pt x="1163" y="59"/>
                  </a:lnTo>
                  <a:lnTo>
                    <a:pt x="1163" y="59"/>
                  </a:lnTo>
                  <a:lnTo>
                    <a:pt x="1163" y="59"/>
                  </a:lnTo>
                  <a:lnTo>
                    <a:pt x="1163" y="59"/>
                  </a:lnTo>
                  <a:lnTo>
                    <a:pt x="1163" y="59"/>
                  </a:lnTo>
                  <a:lnTo>
                    <a:pt x="1163" y="59"/>
                  </a:lnTo>
                  <a:lnTo>
                    <a:pt x="1161" y="57"/>
                  </a:lnTo>
                  <a:lnTo>
                    <a:pt x="1161" y="57"/>
                  </a:lnTo>
                  <a:lnTo>
                    <a:pt x="1159" y="55"/>
                  </a:lnTo>
                  <a:lnTo>
                    <a:pt x="1157" y="55"/>
                  </a:lnTo>
                  <a:lnTo>
                    <a:pt x="1159" y="57"/>
                  </a:lnTo>
                  <a:lnTo>
                    <a:pt x="1157" y="57"/>
                  </a:lnTo>
                  <a:lnTo>
                    <a:pt x="1157" y="55"/>
                  </a:lnTo>
                  <a:lnTo>
                    <a:pt x="1157" y="55"/>
                  </a:lnTo>
                  <a:lnTo>
                    <a:pt x="1157" y="57"/>
                  </a:lnTo>
                  <a:lnTo>
                    <a:pt x="1157" y="57"/>
                  </a:lnTo>
                  <a:lnTo>
                    <a:pt x="1155" y="57"/>
                  </a:lnTo>
                  <a:lnTo>
                    <a:pt x="1151" y="55"/>
                  </a:lnTo>
                  <a:lnTo>
                    <a:pt x="1149" y="55"/>
                  </a:lnTo>
                  <a:lnTo>
                    <a:pt x="1143" y="57"/>
                  </a:lnTo>
                  <a:lnTo>
                    <a:pt x="1141" y="57"/>
                  </a:lnTo>
                  <a:lnTo>
                    <a:pt x="1141" y="57"/>
                  </a:lnTo>
                  <a:lnTo>
                    <a:pt x="1141" y="57"/>
                  </a:lnTo>
                  <a:lnTo>
                    <a:pt x="1137" y="59"/>
                  </a:lnTo>
                  <a:lnTo>
                    <a:pt x="1135" y="57"/>
                  </a:lnTo>
                  <a:lnTo>
                    <a:pt x="1135" y="57"/>
                  </a:lnTo>
                  <a:lnTo>
                    <a:pt x="1135" y="57"/>
                  </a:lnTo>
                  <a:lnTo>
                    <a:pt x="1135" y="57"/>
                  </a:lnTo>
                  <a:lnTo>
                    <a:pt x="1135" y="57"/>
                  </a:lnTo>
                  <a:lnTo>
                    <a:pt x="1135" y="57"/>
                  </a:lnTo>
                  <a:lnTo>
                    <a:pt x="1135" y="57"/>
                  </a:lnTo>
                  <a:lnTo>
                    <a:pt x="1131" y="57"/>
                  </a:lnTo>
                  <a:lnTo>
                    <a:pt x="1126" y="57"/>
                  </a:lnTo>
                  <a:lnTo>
                    <a:pt x="1124" y="57"/>
                  </a:lnTo>
                  <a:lnTo>
                    <a:pt x="1122" y="55"/>
                  </a:lnTo>
                  <a:lnTo>
                    <a:pt x="1124" y="55"/>
                  </a:lnTo>
                  <a:lnTo>
                    <a:pt x="1124" y="55"/>
                  </a:lnTo>
                  <a:lnTo>
                    <a:pt x="1124" y="55"/>
                  </a:lnTo>
                  <a:lnTo>
                    <a:pt x="1124" y="55"/>
                  </a:lnTo>
                  <a:lnTo>
                    <a:pt x="1122" y="55"/>
                  </a:lnTo>
                  <a:lnTo>
                    <a:pt x="1122" y="55"/>
                  </a:lnTo>
                  <a:lnTo>
                    <a:pt x="1122" y="55"/>
                  </a:lnTo>
                  <a:lnTo>
                    <a:pt x="1122" y="53"/>
                  </a:lnTo>
                  <a:lnTo>
                    <a:pt x="1122" y="53"/>
                  </a:lnTo>
                  <a:lnTo>
                    <a:pt x="1122" y="53"/>
                  </a:lnTo>
                  <a:lnTo>
                    <a:pt x="1122" y="53"/>
                  </a:lnTo>
                  <a:lnTo>
                    <a:pt x="1122" y="53"/>
                  </a:lnTo>
                  <a:lnTo>
                    <a:pt x="1122" y="53"/>
                  </a:lnTo>
                  <a:lnTo>
                    <a:pt x="1122" y="53"/>
                  </a:lnTo>
                  <a:lnTo>
                    <a:pt x="1120" y="53"/>
                  </a:lnTo>
                  <a:lnTo>
                    <a:pt x="1120" y="53"/>
                  </a:lnTo>
                  <a:lnTo>
                    <a:pt x="1120" y="53"/>
                  </a:lnTo>
                  <a:lnTo>
                    <a:pt x="1120" y="53"/>
                  </a:lnTo>
                  <a:lnTo>
                    <a:pt x="1120" y="53"/>
                  </a:lnTo>
                  <a:lnTo>
                    <a:pt x="1118" y="53"/>
                  </a:lnTo>
                  <a:lnTo>
                    <a:pt x="1118" y="53"/>
                  </a:lnTo>
                  <a:lnTo>
                    <a:pt x="1118" y="53"/>
                  </a:lnTo>
                  <a:lnTo>
                    <a:pt x="1118" y="53"/>
                  </a:lnTo>
                  <a:lnTo>
                    <a:pt x="1118" y="51"/>
                  </a:lnTo>
                  <a:lnTo>
                    <a:pt x="1116" y="51"/>
                  </a:lnTo>
                  <a:lnTo>
                    <a:pt x="1116" y="51"/>
                  </a:lnTo>
                  <a:lnTo>
                    <a:pt x="1114" y="51"/>
                  </a:lnTo>
                  <a:lnTo>
                    <a:pt x="1114" y="53"/>
                  </a:lnTo>
                  <a:lnTo>
                    <a:pt x="1112" y="53"/>
                  </a:lnTo>
                  <a:lnTo>
                    <a:pt x="1110" y="53"/>
                  </a:lnTo>
                  <a:lnTo>
                    <a:pt x="1110" y="51"/>
                  </a:lnTo>
                  <a:lnTo>
                    <a:pt x="1110" y="51"/>
                  </a:lnTo>
                  <a:lnTo>
                    <a:pt x="1110" y="51"/>
                  </a:lnTo>
                  <a:lnTo>
                    <a:pt x="1110" y="49"/>
                  </a:lnTo>
                  <a:lnTo>
                    <a:pt x="1108" y="49"/>
                  </a:lnTo>
                  <a:lnTo>
                    <a:pt x="1108" y="49"/>
                  </a:lnTo>
                  <a:lnTo>
                    <a:pt x="1108" y="49"/>
                  </a:lnTo>
                  <a:lnTo>
                    <a:pt x="1106" y="47"/>
                  </a:lnTo>
                  <a:lnTo>
                    <a:pt x="1106" y="47"/>
                  </a:lnTo>
                  <a:lnTo>
                    <a:pt x="1106" y="49"/>
                  </a:lnTo>
                  <a:lnTo>
                    <a:pt x="1104" y="49"/>
                  </a:lnTo>
                  <a:lnTo>
                    <a:pt x="1104" y="47"/>
                  </a:lnTo>
                  <a:lnTo>
                    <a:pt x="1102" y="47"/>
                  </a:lnTo>
                  <a:lnTo>
                    <a:pt x="1102" y="47"/>
                  </a:lnTo>
                  <a:lnTo>
                    <a:pt x="1102" y="47"/>
                  </a:lnTo>
                  <a:lnTo>
                    <a:pt x="1102" y="47"/>
                  </a:lnTo>
                  <a:lnTo>
                    <a:pt x="1102" y="47"/>
                  </a:lnTo>
                  <a:lnTo>
                    <a:pt x="1102" y="47"/>
                  </a:lnTo>
                  <a:lnTo>
                    <a:pt x="1102" y="47"/>
                  </a:lnTo>
                  <a:lnTo>
                    <a:pt x="1100" y="47"/>
                  </a:lnTo>
                  <a:lnTo>
                    <a:pt x="1096" y="45"/>
                  </a:lnTo>
                  <a:lnTo>
                    <a:pt x="1094" y="45"/>
                  </a:lnTo>
                  <a:lnTo>
                    <a:pt x="1096" y="45"/>
                  </a:lnTo>
                  <a:lnTo>
                    <a:pt x="1094" y="45"/>
                  </a:lnTo>
                  <a:lnTo>
                    <a:pt x="1092" y="45"/>
                  </a:lnTo>
                  <a:lnTo>
                    <a:pt x="1092" y="45"/>
                  </a:lnTo>
                  <a:lnTo>
                    <a:pt x="1092" y="45"/>
                  </a:lnTo>
                  <a:lnTo>
                    <a:pt x="1094" y="45"/>
                  </a:lnTo>
                  <a:lnTo>
                    <a:pt x="1094" y="45"/>
                  </a:lnTo>
                  <a:lnTo>
                    <a:pt x="1092" y="43"/>
                  </a:lnTo>
                  <a:lnTo>
                    <a:pt x="1092" y="43"/>
                  </a:lnTo>
                  <a:lnTo>
                    <a:pt x="1092" y="45"/>
                  </a:lnTo>
                  <a:lnTo>
                    <a:pt x="1088" y="45"/>
                  </a:lnTo>
                  <a:lnTo>
                    <a:pt x="1088" y="45"/>
                  </a:lnTo>
                  <a:lnTo>
                    <a:pt x="1088" y="45"/>
                  </a:lnTo>
                  <a:lnTo>
                    <a:pt x="1086" y="45"/>
                  </a:lnTo>
                  <a:lnTo>
                    <a:pt x="1086" y="45"/>
                  </a:lnTo>
                  <a:lnTo>
                    <a:pt x="1081" y="49"/>
                  </a:lnTo>
                  <a:lnTo>
                    <a:pt x="1079" y="49"/>
                  </a:lnTo>
                  <a:lnTo>
                    <a:pt x="1077" y="51"/>
                  </a:lnTo>
                  <a:lnTo>
                    <a:pt x="1075" y="51"/>
                  </a:lnTo>
                  <a:lnTo>
                    <a:pt x="1075" y="49"/>
                  </a:lnTo>
                  <a:lnTo>
                    <a:pt x="1077" y="47"/>
                  </a:lnTo>
                  <a:lnTo>
                    <a:pt x="1077" y="47"/>
                  </a:lnTo>
                  <a:lnTo>
                    <a:pt x="1077" y="47"/>
                  </a:lnTo>
                  <a:lnTo>
                    <a:pt x="1075" y="47"/>
                  </a:lnTo>
                  <a:lnTo>
                    <a:pt x="1075" y="47"/>
                  </a:lnTo>
                  <a:lnTo>
                    <a:pt x="1075" y="47"/>
                  </a:lnTo>
                  <a:lnTo>
                    <a:pt x="1075" y="47"/>
                  </a:lnTo>
                  <a:lnTo>
                    <a:pt x="1075" y="47"/>
                  </a:lnTo>
                  <a:lnTo>
                    <a:pt x="1073" y="45"/>
                  </a:lnTo>
                  <a:lnTo>
                    <a:pt x="1073" y="45"/>
                  </a:lnTo>
                  <a:lnTo>
                    <a:pt x="1073" y="45"/>
                  </a:lnTo>
                  <a:lnTo>
                    <a:pt x="1073" y="45"/>
                  </a:lnTo>
                  <a:lnTo>
                    <a:pt x="1073" y="47"/>
                  </a:lnTo>
                  <a:lnTo>
                    <a:pt x="1073" y="45"/>
                  </a:lnTo>
                  <a:lnTo>
                    <a:pt x="1073" y="45"/>
                  </a:lnTo>
                  <a:lnTo>
                    <a:pt x="1073" y="45"/>
                  </a:lnTo>
                  <a:lnTo>
                    <a:pt x="1069" y="47"/>
                  </a:lnTo>
                  <a:lnTo>
                    <a:pt x="1069" y="47"/>
                  </a:lnTo>
                  <a:lnTo>
                    <a:pt x="1069" y="47"/>
                  </a:lnTo>
                  <a:lnTo>
                    <a:pt x="1071" y="47"/>
                  </a:lnTo>
                  <a:lnTo>
                    <a:pt x="1069" y="47"/>
                  </a:lnTo>
                  <a:lnTo>
                    <a:pt x="1069" y="47"/>
                  </a:lnTo>
                  <a:lnTo>
                    <a:pt x="1069" y="47"/>
                  </a:lnTo>
                  <a:lnTo>
                    <a:pt x="1069" y="47"/>
                  </a:lnTo>
                  <a:lnTo>
                    <a:pt x="1069" y="47"/>
                  </a:lnTo>
                  <a:lnTo>
                    <a:pt x="1069" y="47"/>
                  </a:lnTo>
                  <a:lnTo>
                    <a:pt x="1067" y="47"/>
                  </a:lnTo>
                  <a:lnTo>
                    <a:pt x="1067" y="49"/>
                  </a:lnTo>
                  <a:lnTo>
                    <a:pt x="1067" y="49"/>
                  </a:lnTo>
                  <a:lnTo>
                    <a:pt x="1067" y="49"/>
                  </a:lnTo>
                  <a:lnTo>
                    <a:pt x="1063" y="49"/>
                  </a:lnTo>
                  <a:lnTo>
                    <a:pt x="1063" y="49"/>
                  </a:lnTo>
                  <a:lnTo>
                    <a:pt x="1063" y="51"/>
                  </a:lnTo>
                  <a:lnTo>
                    <a:pt x="1063" y="51"/>
                  </a:lnTo>
                  <a:lnTo>
                    <a:pt x="1063" y="53"/>
                  </a:lnTo>
                  <a:lnTo>
                    <a:pt x="1063" y="53"/>
                  </a:lnTo>
                  <a:lnTo>
                    <a:pt x="1061" y="53"/>
                  </a:lnTo>
                  <a:lnTo>
                    <a:pt x="1061" y="53"/>
                  </a:lnTo>
                  <a:lnTo>
                    <a:pt x="1061" y="51"/>
                  </a:lnTo>
                  <a:lnTo>
                    <a:pt x="1061" y="51"/>
                  </a:lnTo>
                  <a:lnTo>
                    <a:pt x="1059" y="51"/>
                  </a:lnTo>
                  <a:lnTo>
                    <a:pt x="1059" y="51"/>
                  </a:lnTo>
                  <a:lnTo>
                    <a:pt x="1059" y="51"/>
                  </a:lnTo>
                  <a:lnTo>
                    <a:pt x="1057" y="49"/>
                  </a:lnTo>
                  <a:lnTo>
                    <a:pt x="1053" y="51"/>
                  </a:lnTo>
                  <a:lnTo>
                    <a:pt x="1049" y="49"/>
                  </a:lnTo>
                  <a:lnTo>
                    <a:pt x="1049" y="49"/>
                  </a:lnTo>
                  <a:lnTo>
                    <a:pt x="1051" y="47"/>
                  </a:lnTo>
                  <a:lnTo>
                    <a:pt x="1051" y="47"/>
                  </a:lnTo>
                  <a:lnTo>
                    <a:pt x="1051" y="47"/>
                  </a:lnTo>
                  <a:lnTo>
                    <a:pt x="1051" y="47"/>
                  </a:lnTo>
                  <a:lnTo>
                    <a:pt x="1051" y="45"/>
                  </a:lnTo>
                  <a:lnTo>
                    <a:pt x="1051" y="47"/>
                  </a:lnTo>
                  <a:lnTo>
                    <a:pt x="1051" y="45"/>
                  </a:lnTo>
                  <a:lnTo>
                    <a:pt x="1053" y="45"/>
                  </a:lnTo>
                  <a:lnTo>
                    <a:pt x="1053" y="45"/>
                  </a:lnTo>
                  <a:lnTo>
                    <a:pt x="1053" y="45"/>
                  </a:lnTo>
                  <a:lnTo>
                    <a:pt x="1053" y="43"/>
                  </a:lnTo>
                  <a:lnTo>
                    <a:pt x="1051" y="45"/>
                  </a:lnTo>
                  <a:lnTo>
                    <a:pt x="1049" y="43"/>
                  </a:lnTo>
                  <a:lnTo>
                    <a:pt x="1040" y="45"/>
                  </a:lnTo>
                  <a:lnTo>
                    <a:pt x="1038" y="45"/>
                  </a:lnTo>
                  <a:lnTo>
                    <a:pt x="1038" y="45"/>
                  </a:lnTo>
                  <a:lnTo>
                    <a:pt x="1038" y="45"/>
                  </a:lnTo>
                  <a:lnTo>
                    <a:pt x="1038" y="45"/>
                  </a:lnTo>
                  <a:lnTo>
                    <a:pt x="1038" y="45"/>
                  </a:lnTo>
                  <a:lnTo>
                    <a:pt x="1036" y="45"/>
                  </a:lnTo>
                  <a:lnTo>
                    <a:pt x="1036" y="45"/>
                  </a:lnTo>
                  <a:lnTo>
                    <a:pt x="1036" y="43"/>
                  </a:lnTo>
                  <a:lnTo>
                    <a:pt x="1038" y="43"/>
                  </a:lnTo>
                  <a:lnTo>
                    <a:pt x="1038" y="43"/>
                  </a:lnTo>
                  <a:lnTo>
                    <a:pt x="1038" y="43"/>
                  </a:lnTo>
                  <a:lnTo>
                    <a:pt x="1040" y="43"/>
                  </a:lnTo>
                  <a:lnTo>
                    <a:pt x="1040" y="43"/>
                  </a:lnTo>
                  <a:lnTo>
                    <a:pt x="1045" y="43"/>
                  </a:lnTo>
                  <a:lnTo>
                    <a:pt x="1047" y="43"/>
                  </a:lnTo>
                  <a:lnTo>
                    <a:pt x="1047" y="43"/>
                  </a:lnTo>
                  <a:lnTo>
                    <a:pt x="1047" y="43"/>
                  </a:lnTo>
                  <a:lnTo>
                    <a:pt x="1045" y="43"/>
                  </a:lnTo>
                  <a:lnTo>
                    <a:pt x="1043" y="43"/>
                  </a:lnTo>
                  <a:lnTo>
                    <a:pt x="1040" y="41"/>
                  </a:lnTo>
                  <a:lnTo>
                    <a:pt x="1038" y="41"/>
                  </a:lnTo>
                  <a:lnTo>
                    <a:pt x="1038" y="39"/>
                  </a:lnTo>
                  <a:lnTo>
                    <a:pt x="1038" y="37"/>
                  </a:lnTo>
                  <a:lnTo>
                    <a:pt x="1038" y="37"/>
                  </a:lnTo>
                  <a:lnTo>
                    <a:pt x="1038" y="37"/>
                  </a:lnTo>
                  <a:lnTo>
                    <a:pt x="1040" y="37"/>
                  </a:lnTo>
                  <a:lnTo>
                    <a:pt x="1040" y="37"/>
                  </a:lnTo>
                  <a:lnTo>
                    <a:pt x="1040" y="37"/>
                  </a:lnTo>
                  <a:lnTo>
                    <a:pt x="1040" y="35"/>
                  </a:lnTo>
                  <a:lnTo>
                    <a:pt x="1040" y="35"/>
                  </a:lnTo>
                  <a:lnTo>
                    <a:pt x="1040" y="35"/>
                  </a:lnTo>
                  <a:lnTo>
                    <a:pt x="1040" y="35"/>
                  </a:lnTo>
                  <a:lnTo>
                    <a:pt x="1043" y="33"/>
                  </a:lnTo>
                  <a:lnTo>
                    <a:pt x="1045" y="31"/>
                  </a:lnTo>
                  <a:lnTo>
                    <a:pt x="1045" y="31"/>
                  </a:lnTo>
                  <a:lnTo>
                    <a:pt x="1043" y="29"/>
                  </a:lnTo>
                  <a:lnTo>
                    <a:pt x="1038" y="29"/>
                  </a:lnTo>
                  <a:lnTo>
                    <a:pt x="1034" y="29"/>
                  </a:lnTo>
                  <a:lnTo>
                    <a:pt x="1034" y="29"/>
                  </a:lnTo>
                  <a:lnTo>
                    <a:pt x="1034" y="29"/>
                  </a:lnTo>
                  <a:lnTo>
                    <a:pt x="1034" y="29"/>
                  </a:lnTo>
                  <a:lnTo>
                    <a:pt x="1036" y="29"/>
                  </a:lnTo>
                  <a:lnTo>
                    <a:pt x="1036" y="31"/>
                  </a:lnTo>
                  <a:lnTo>
                    <a:pt x="1034" y="31"/>
                  </a:lnTo>
                  <a:lnTo>
                    <a:pt x="1034" y="31"/>
                  </a:lnTo>
                  <a:lnTo>
                    <a:pt x="1034" y="31"/>
                  </a:lnTo>
                  <a:lnTo>
                    <a:pt x="1034" y="29"/>
                  </a:lnTo>
                  <a:lnTo>
                    <a:pt x="1034" y="29"/>
                  </a:lnTo>
                  <a:lnTo>
                    <a:pt x="1034" y="29"/>
                  </a:lnTo>
                  <a:lnTo>
                    <a:pt x="1032" y="29"/>
                  </a:lnTo>
                  <a:lnTo>
                    <a:pt x="1032" y="29"/>
                  </a:lnTo>
                  <a:lnTo>
                    <a:pt x="1032" y="29"/>
                  </a:lnTo>
                  <a:lnTo>
                    <a:pt x="1032" y="29"/>
                  </a:lnTo>
                  <a:lnTo>
                    <a:pt x="1032" y="29"/>
                  </a:lnTo>
                  <a:lnTo>
                    <a:pt x="1032" y="29"/>
                  </a:lnTo>
                  <a:lnTo>
                    <a:pt x="1032" y="29"/>
                  </a:lnTo>
                  <a:lnTo>
                    <a:pt x="1032" y="29"/>
                  </a:lnTo>
                  <a:lnTo>
                    <a:pt x="1032" y="29"/>
                  </a:lnTo>
                  <a:lnTo>
                    <a:pt x="1032" y="29"/>
                  </a:lnTo>
                  <a:lnTo>
                    <a:pt x="1030" y="29"/>
                  </a:lnTo>
                  <a:lnTo>
                    <a:pt x="1030" y="27"/>
                  </a:lnTo>
                  <a:lnTo>
                    <a:pt x="1030" y="27"/>
                  </a:lnTo>
                  <a:lnTo>
                    <a:pt x="1030" y="27"/>
                  </a:lnTo>
                  <a:lnTo>
                    <a:pt x="1028" y="27"/>
                  </a:lnTo>
                  <a:lnTo>
                    <a:pt x="1028" y="27"/>
                  </a:lnTo>
                  <a:lnTo>
                    <a:pt x="1028" y="27"/>
                  </a:lnTo>
                  <a:lnTo>
                    <a:pt x="1028" y="27"/>
                  </a:lnTo>
                  <a:lnTo>
                    <a:pt x="1028" y="27"/>
                  </a:lnTo>
                  <a:lnTo>
                    <a:pt x="1028" y="27"/>
                  </a:lnTo>
                  <a:lnTo>
                    <a:pt x="1028" y="27"/>
                  </a:lnTo>
                  <a:lnTo>
                    <a:pt x="1028" y="27"/>
                  </a:lnTo>
                  <a:lnTo>
                    <a:pt x="1028" y="27"/>
                  </a:lnTo>
                  <a:lnTo>
                    <a:pt x="1026" y="27"/>
                  </a:lnTo>
                  <a:lnTo>
                    <a:pt x="1026" y="27"/>
                  </a:lnTo>
                  <a:lnTo>
                    <a:pt x="1024" y="27"/>
                  </a:lnTo>
                  <a:lnTo>
                    <a:pt x="1024" y="27"/>
                  </a:lnTo>
                  <a:lnTo>
                    <a:pt x="1024" y="27"/>
                  </a:lnTo>
                  <a:lnTo>
                    <a:pt x="1022" y="27"/>
                  </a:lnTo>
                  <a:lnTo>
                    <a:pt x="1020" y="29"/>
                  </a:lnTo>
                  <a:lnTo>
                    <a:pt x="1014" y="27"/>
                  </a:lnTo>
                  <a:lnTo>
                    <a:pt x="1014" y="29"/>
                  </a:lnTo>
                  <a:lnTo>
                    <a:pt x="1014" y="29"/>
                  </a:lnTo>
                  <a:lnTo>
                    <a:pt x="1012" y="31"/>
                  </a:lnTo>
                  <a:lnTo>
                    <a:pt x="1012" y="31"/>
                  </a:lnTo>
                  <a:lnTo>
                    <a:pt x="1010" y="33"/>
                  </a:lnTo>
                  <a:lnTo>
                    <a:pt x="1010" y="33"/>
                  </a:lnTo>
                  <a:lnTo>
                    <a:pt x="1008" y="33"/>
                  </a:lnTo>
                  <a:lnTo>
                    <a:pt x="1008" y="33"/>
                  </a:lnTo>
                  <a:lnTo>
                    <a:pt x="1008" y="33"/>
                  </a:lnTo>
                  <a:lnTo>
                    <a:pt x="1008" y="33"/>
                  </a:lnTo>
                  <a:lnTo>
                    <a:pt x="1008" y="33"/>
                  </a:lnTo>
                  <a:lnTo>
                    <a:pt x="1008" y="31"/>
                  </a:lnTo>
                  <a:lnTo>
                    <a:pt x="1008" y="31"/>
                  </a:lnTo>
                  <a:lnTo>
                    <a:pt x="1006" y="31"/>
                  </a:lnTo>
                  <a:lnTo>
                    <a:pt x="1006" y="31"/>
                  </a:lnTo>
                  <a:lnTo>
                    <a:pt x="1004" y="31"/>
                  </a:lnTo>
                  <a:lnTo>
                    <a:pt x="1002" y="31"/>
                  </a:lnTo>
                  <a:lnTo>
                    <a:pt x="1002" y="31"/>
                  </a:lnTo>
                  <a:lnTo>
                    <a:pt x="1002" y="31"/>
                  </a:lnTo>
                  <a:lnTo>
                    <a:pt x="1002" y="31"/>
                  </a:lnTo>
                  <a:lnTo>
                    <a:pt x="1002" y="31"/>
                  </a:lnTo>
                  <a:lnTo>
                    <a:pt x="1002" y="29"/>
                  </a:lnTo>
                  <a:lnTo>
                    <a:pt x="1002" y="29"/>
                  </a:lnTo>
                  <a:lnTo>
                    <a:pt x="999" y="29"/>
                  </a:lnTo>
                  <a:lnTo>
                    <a:pt x="997" y="29"/>
                  </a:lnTo>
                  <a:lnTo>
                    <a:pt x="999" y="27"/>
                  </a:lnTo>
                  <a:lnTo>
                    <a:pt x="999" y="27"/>
                  </a:lnTo>
                  <a:lnTo>
                    <a:pt x="1002" y="27"/>
                  </a:lnTo>
                  <a:lnTo>
                    <a:pt x="1002" y="27"/>
                  </a:lnTo>
                  <a:lnTo>
                    <a:pt x="1002" y="27"/>
                  </a:lnTo>
                  <a:lnTo>
                    <a:pt x="1002" y="25"/>
                  </a:lnTo>
                  <a:lnTo>
                    <a:pt x="1002" y="25"/>
                  </a:lnTo>
                  <a:lnTo>
                    <a:pt x="1002" y="25"/>
                  </a:lnTo>
                  <a:lnTo>
                    <a:pt x="1002" y="25"/>
                  </a:lnTo>
                  <a:lnTo>
                    <a:pt x="1002" y="25"/>
                  </a:lnTo>
                  <a:lnTo>
                    <a:pt x="1002" y="23"/>
                  </a:lnTo>
                  <a:lnTo>
                    <a:pt x="1002" y="23"/>
                  </a:lnTo>
                  <a:lnTo>
                    <a:pt x="1002" y="23"/>
                  </a:lnTo>
                  <a:lnTo>
                    <a:pt x="1002" y="23"/>
                  </a:lnTo>
                  <a:lnTo>
                    <a:pt x="1002" y="21"/>
                  </a:lnTo>
                  <a:lnTo>
                    <a:pt x="1002" y="21"/>
                  </a:lnTo>
                  <a:lnTo>
                    <a:pt x="999" y="21"/>
                  </a:lnTo>
                  <a:lnTo>
                    <a:pt x="999" y="18"/>
                  </a:lnTo>
                  <a:lnTo>
                    <a:pt x="997" y="16"/>
                  </a:lnTo>
                  <a:lnTo>
                    <a:pt x="997" y="16"/>
                  </a:lnTo>
                  <a:lnTo>
                    <a:pt x="997" y="16"/>
                  </a:lnTo>
                  <a:lnTo>
                    <a:pt x="997" y="18"/>
                  </a:lnTo>
                  <a:lnTo>
                    <a:pt x="997" y="16"/>
                  </a:lnTo>
                  <a:lnTo>
                    <a:pt x="997" y="16"/>
                  </a:lnTo>
                  <a:lnTo>
                    <a:pt x="997" y="16"/>
                  </a:lnTo>
                  <a:lnTo>
                    <a:pt x="995" y="16"/>
                  </a:lnTo>
                  <a:lnTo>
                    <a:pt x="995" y="16"/>
                  </a:lnTo>
                  <a:lnTo>
                    <a:pt x="995" y="16"/>
                  </a:lnTo>
                  <a:lnTo>
                    <a:pt x="995" y="16"/>
                  </a:lnTo>
                  <a:lnTo>
                    <a:pt x="995" y="16"/>
                  </a:lnTo>
                  <a:lnTo>
                    <a:pt x="995" y="18"/>
                  </a:lnTo>
                  <a:lnTo>
                    <a:pt x="995" y="18"/>
                  </a:lnTo>
                  <a:lnTo>
                    <a:pt x="995" y="18"/>
                  </a:lnTo>
                  <a:lnTo>
                    <a:pt x="995" y="21"/>
                  </a:lnTo>
                  <a:lnTo>
                    <a:pt x="995" y="21"/>
                  </a:lnTo>
                  <a:lnTo>
                    <a:pt x="993" y="23"/>
                  </a:lnTo>
                  <a:lnTo>
                    <a:pt x="993" y="21"/>
                  </a:lnTo>
                  <a:lnTo>
                    <a:pt x="993" y="21"/>
                  </a:lnTo>
                  <a:lnTo>
                    <a:pt x="993" y="21"/>
                  </a:lnTo>
                  <a:lnTo>
                    <a:pt x="995" y="18"/>
                  </a:lnTo>
                  <a:lnTo>
                    <a:pt x="995" y="18"/>
                  </a:lnTo>
                  <a:lnTo>
                    <a:pt x="993" y="18"/>
                  </a:lnTo>
                  <a:lnTo>
                    <a:pt x="993" y="16"/>
                  </a:lnTo>
                  <a:lnTo>
                    <a:pt x="993" y="16"/>
                  </a:lnTo>
                  <a:lnTo>
                    <a:pt x="993" y="16"/>
                  </a:lnTo>
                  <a:lnTo>
                    <a:pt x="995" y="16"/>
                  </a:lnTo>
                  <a:lnTo>
                    <a:pt x="993" y="14"/>
                  </a:lnTo>
                  <a:lnTo>
                    <a:pt x="993" y="14"/>
                  </a:lnTo>
                  <a:lnTo>
                    <a:pt x="993" y="14"/>
                  </a:lnTo>
                  <a:lnTo>
                    <a:pt x="993" y="14"/>
                  </a:lnTo>
                  <a:lnTo>
                    <a:pt x="993" y="14"/>
                  </a:lnTo>
                  <a:lnTo>
                    <a:pt x="993" y="16"/>
                  </a:lnTo>
                  <a:lnTo>
                    <a:pt x="993" y="16"/>
                  </a:lnTo>
                  <a:lnTo>
                    <a:pt x="993" y="16"/>
                  </a:lnTo>
                  <a:lnTo>
                    <a:pt x="993" y="18"/>
                  </a:lnTo>
                  <a:lnTo>
                    <a:pt x="993" y="18"/>
                  </a:lnTo>
                  <a:lnTo>
                    <a:pt x="991" y="16"/>
                  </a:lnTo>
                  <a:lnTo>
                    <a:pt x="991" y="16"/>
                  </a:lnTo>
                  <a:lnTo>
                    <a:pt x="991" y="16"/>
                  </a:lnTo>
                  <a:lnTo>
                    <a:pt x="991" y="16"/>
                  </a:lnTo>
                  <a:lnTo>
                    <a:pt x="989" y="18"/>
                  </a:lnTo>
                  <a:lnTo>
                    <a:pt x="991" y="18"/>
                  </a:lnTo>
                  <a:lnTo>
                    <a:pt x="991" y="18"/>
                  </a:lnTo>
                  <a:lnTo>
                    <a:pt x="991" y="21"/>
                  </a:lnTo>
                  <a:lnTo>
                    <a:pt x="991" y="21"/>
                  </a:lnTo>
                  <a:lnTo>
                    <a:pt x="991" y="23"/>
                  </a:lnTo>
                  <a:lnTo>
                    <a:pt x="991" y="23"/>
                  </a:lnTo>
                  <a:lnTo>
                    <a:pt x="991" y="23"/>
                  </a:lnTo>
                  <a:lnTo>
                    <a:pt x="991" y="23"/>
                  </a:lnTo>
                  <a:lnTo>
                    <a:pt x="991" y="21"/>
                  </a:lnTo>
                  <a:lnTo>
                    <a:pt x="989" y="21"/>
                  </a:lnTo>
                  <a:lnTo>
                    <a:pt x="989" y="21"/>
                  </a:lnTo>
                  <a:lnTo>
                    <a:pt x="989" y="21"/>
                  </a:lnTo>
                  <a:lnTo>
                    <a:pt x="989" y="23"/>
                  </a:lnTo>
                  <a:lnTo>
                    <a:pt x="989" y="23"/>
                  </a:lnTo>
                  <a:lnTo>
                    <a:pt x="987" y="23"/>
                  </a:lnTo>
                  <a:lnTo>
                    <a:pt x="987" y="25"/>
                  </a:lnTo>
                  <a:lnTo>
                    <a:pt x="985" y="25"/>
                  </a:lnTo>
                  <a:lnTo>
                    <a:pt x="985" y="25"/>
                  </a:lnTo>
                  <a:lnTo>
                    <a:pt x="985" y="27"/>
                  </a:lnTo>
                  <a:lnTo>
                    <a:pt x="985" y="27"/>
                  </a:lnTo>
                  <a:lnTo>
                    <a:pt x="985" y="29"/>
                  </a:lnTo>
                  <a:lnTo>
                    <a:pt x="985" y="29"/>
                  </a:lnTo>
                  <a:lnTo>
                    <a:pt x="985" y="29"/>
                  </a:lnTo>
                  <a:lnTo>
                    <a:pt x="985" y="31"/>
                  </a:lnTo>
                  <a:lnTo>
                    <a:pt x="985" y="31"/>
                  </a:lnTo>
                  <a:lnTo>
                    <a:pt x="983" y="29"/>
                  </a:lnTo>
                  <a:lnTo>
                    <a:pt x="983" y="29"/>
                  </a:lnTo>
                  <a:lnTo>
                    <a:pt x="983" y="29"/>
                  </a:lnTo>
                  <a:lnTo>
                    <a:pt x="983" y="29"/>
                  </a:lnTo>
                  <a:lnTo>
                    <a:pt x="983" y="31"/>
                  </a:lnTo>
                  <a:lnTo>
                    <a:pt x="983" y="31"/>
                  </a:lnTo>
                  <a:lnTo>
                    <a:pt x="983" y="31"/>
                  </a:lnTo>
                  <a:lnTo>
                    <a:pt x="983" y="31"/>
                  </a:lnTo>
                  <a:lnTo>
                    <a:pt x="983" y="31"/>
                  </a:lnTo>
                  <a:lnTo>
                    <a:pt x="983" y="31"/>
                  </a:lnTo>
                  <a:lnTo>
                    <a:pt x="983" y="31"/>
                  </a:lnTo>
                  <a:lnTo>
                    <a:pt x="981" y="31"/>
                  </a:lnTo>
                  <a:lnTo>
                    <a:pt x="981" y="31"/>
                  </a:lnTo>
                  <a:lnTo>
                    <a:pt x="981" y="31"/>
                  </a:lnTo>
                  <a:lnTo>
                    <a:pt x="979" y="31"/>
                  </a:lnTo>
                  <a:lnTo>
                    <a:pt x="979" y="31"/>
                  </a:lnTo>
                  <a:lnTo>
                    <a:pt x="979" y="31"/>
                  </a:lnTo>
                  <a:lnTo>
                    <a:pt x="979" y="33"/>
                  </a:lnTo>
                  <a:lnTo>
                    <a:pt x="979" y="33"/>
                  </a:lnTo>
                  <a:lnTo>
                    <a:pt x="979" y="33"/>
                  </a:lnTo>
                  <a:lnTo>
                    <a:pt x="979" y="33"/>
                  </a:lnTo>
                  <a:lnTo>
                    <a:pt x="979" y="33"/>
                  </a:lnTo>
                  <a:lnTo>
                    <a:pt x="977" y="35"/>
                  </a:lnTo>
                  <a:lnTo>
                    <a:pt x="977" y="33"/>
                  </a:lnTo>
                  <a:lnTo>
                    <a:pt x="977" y="33"/>
                  </a:lnTo>
                  <a:lnTo>
                    <a:pt x="977" y="33"/>
                  </a:lnTo>
                  <a:lnTo>
                    <a:pt x="977" y="33"/>
                  </a:lnTo>
                  <a:lnTo>
                    <a:pt x="977" y="31"/>
                  </a:lnTo>
                  <a:lnTo>
                    <a:pt x="977" y="31"/>
                  </a:lnTo>
                  <a:lnTo>
                    <a:pt x="977" y="31"/>
                  </a:lnTo>
                  <a:lnTo>
                    <a:pt x="979" y="31"/>
                  </a:lnTo>
                  <a:lnTo>
                    <a:pt x="979" y="29"/>
                  </a:lnTo>
                  <a:lnTo>
                    <a:pt x="979" y="29"/>
                  </a:lnTo>
                  <a:lnTo>
                    <a:pt x="979" y="29"/>
                  </a:lnTo>
                  <a:lnTo>
                    <a:pt x="977" y="29"/>
                  </a:lnTo>
                  <a:lnTo>
                    <a:pt x="977" y="27"/>
                  </a:lnTo>
                  <a:lnTo>
                    <a:pt x="977" y="27"/>
                  </a:lnTo>
                  <a:lnTo>
                    <a:pt x="977" y="27"/>
                  </a:lnTo>
                  <a:lnTo>
                    <a:pt x="977" y="27"/>
                  </a:lnTo>
                  <a:lnTo>
                    <a:pt x="975" y="27"/>
                  </a:lnTo>
                  <a:lnTo>
                    <a:pt x="977" y="27"/>
                  </a:lnTo>
                  <a:lnTo>
                    <a:pt x="977" y="27"/>
                  </a:lnTo>
                  <a:lnTo>
                    <a:pt x="977" y="25"/>
                  </a:lnTo>
                  <a:lnTo>
                    <a:pt x="975" y="27"/>
                  </a:lnTo>
                  <a:lnTo>
                    <a:pt x="975" y="27"/>
                  </a:lnTo>
                  <a:lnTo>
                    <a:pt x="975" y="25"/>
                  </a:lnTo>
                  <a:lnTo>
                    <a:pt x="977" y="25"/>
                  </a:lnTo>
                  <a:lnTo>
                    <a:pt x="977" y="25"/>
                  </a:lnTo>
                  <a:lnTo>
                    <a:pt x="977" y="25"/>
                  </a:lnTo>
                  <a:lnTo>
                    <a:pt x="977" y="25"/>
                  </a:lnTo>
                  <a:lnTo>
                    <a:pt x="977" y="25"/>
                  </a:lnTo>
                  <a:lnTo>
                    <a:pt x="975" y="23"/>
                  </a:lnTo>
                  <a:lnTo>
                    <a:pt x="977" y="23"/>
                  </a:lnTo>
                  <a:lnTo>
                    <a:pt x="977" y="23"/>
                  </a:lnTo>
                  <a:lnTo>
                    <a:pt x="981" y="23"/>
                  </a:lnTo>
                  <a:lnTo>
                    <a:pt x="981" y="23"/>
                  </a:lnTo>
                  <a:lnTo>
                    <a:pt x="981" y="23"/>
                  </a:lnTo>
                  <a:lnTo>
                    <a:pt x="981" y="23"/>
                  </a:lnTo>
                  <a:lnTo>
                    <a:pt x="981" y="23"/>
                  </a:lnTo>
                  <a:lnTo>
                    <a:pt x="983" y="23"/>
                  </a:lnTo>
                  <a:lnTo>
                    <a:pt x="983" y="21"/>
                  </a:lnTo>
                  <a:lnTo>
                    <a:pt x="983" y="21"/>
                  </a:lnTo>
                  <a:lnTo>
                    <a:pt x="983" y="21"/>
                  </a:lnTo>
                  <a:lnTo>
                    <a:pt x="983" y="21"/>
                  </a:lnTo>
                  <a:lnTo>
                    <a:pt x="983" y="21"/>
                  </a:lnTo>
                  <a:lnTo>
                    <a:pt x="983" y="21"/>
                  </a:lnTo>
                  <a:lnTo>
                    <a:pt x="983" y="18"/>
                  </a:lnTo>
                  <a:lnTo>
                    <a:pt x="983" y="18"/>
                  </a:lnTo>
                  <a:lnTo>
                    <a:pt x="985" y="18"/>
                  </a:lnTo>
                  <a:lnTo>
                    <a:pt x="985" y="18"/>
                  </a:lnTo>
                  <a:lnTo>
                    <a:pt x="985" y="16"/>
                  </a:lnTo>
                  <a:lnTo>
                    <a:pt x="985" y="16"/>
                  </a:lnTo>
                  <a:lnTo>
                    <a:pt x="985" y="14"/>
                  </a:lnTo>
                  <a:lnTo>
                    <a:pt x="985" y="14"/>
                  </a:lnTo>
                  <a:lnTo>
                    <a:pt x="985" y="12"/>
                  </a:lnTo>
                  <a:lnTo>
                    <a:pt x="981" y="12"/>
                  </a:lnTo>
                  <a:lnTo>
                    <a:pt x="981" y="10"/>
                  </a:lnTo>
                  <a:lnTo>
                    <a:pt x="979" y="12"/>
                  </a:lnTo>
                  <a:lnTo>
                    <a:pt x="979" y="12"/>
                  </a:lnTo>
                  <a:lnTo>
                    <a:pt x="979" y="12"/>
                  </a:lnTo>
                  <a:lnTo>
                    <a:pt x="979" y="10"/>
                  </a:lnTo>
                  <a:lnTo>
                    <a:pt x="979" y="10"/>
                  </a:lnTo>
                  <a:lnTo>
                    <a:pt x="979" y="10"/>
                  </a:lnTo>
                  <a:lnTo>
                    <a:pt x="979" y="10"/>
                  </a:lnTo>
                  <a:lnTo>
                    <a:pt x="979" y="12"/>
                  </a:lnTo>
                  <a:lnTo>
                    <a:pt x="977" y="12"/>
                  </a:lnTo>
                  <a:lnTo>
                    <a:pt x="977" y="12"/>
                  </a:lnTo>
                  <a:lnTo>
                    <a:pt x="977" y="12"/>
                  </a:lnTo>
                  <a:lnTo>
                    <a:pt x="977" y="12"/>
                  </a:lnTo>
                  <a:lnTo>
                    <a:pt x="977" y="12"/>
                  </a:lnTo>
                  <a:lnTo>
                    <a:pt x="977" y="10"/>
                  </a:lnTo>
                  <a:lnTo>
                    <a:pt x="977" y="10"/>
                  </a:lnTo>
                  <a:lnTo>
                    <a:pt x="977" y="10"/>
                  </a:lnTo>
                  <a:lnTo>
                    <a:pt x="977" y="10"/>
                  </a:lnTo>
                  <a:lnTo>
                    <a:pt x="977" y="10"/>
                  </a:lnTo>
                  <a:lnTo>
                    <a:pt x="975" y="8"/>
                  </a:lnTo>
                  <a:lnTo>
                    <a:pt x="975" y="8"/>
                  </a:lnTo>
                  <a:lnTo>
                    <a:pt x="971" y="8"/>
                  </a:lnTo>
                  <a:lnTo>
                    <a:pt x="971" y="8"/>
                  </a:lnTo>
                  <a:lnTo>
                    <a:pt x="971" y="8"/>
                  </a:lnTo>
                  <a:lnTo>
                    <a:pt x="971" y="6"/>
                  </a:lnTo>
                  <a:lnTo>
                    <a:pt x="969" y="6"/>
                  </a:lnTo>
                  <a:lnTo>
                    <a:pt x="969" y="6"/>
                  </a:lnTo>
                  <a:lnTo>
                    <a:pt x="969" y="4"/>
                  </a:lnTo>
                  <a:lnTo>
                    <a:pt x="969" y="4"/>
                  </a:lnTo>
                  <a:lnTo>
                    <a:pt x="969" y="4"/>
                  </a:lnTo>
                  <a:lnTo>
                    <a:pt x="969" y="4"/>
                  </a:lnTo>
                  <a:lnTo>
                    <a:pt x="969" y="2"/>
                  </a:lnTo>
                  <a:lnTo>
                    <a:pt x="971" y="2"/>
                  </a:lnTo>
                  <a:lnTo>
                    <a:pt x="971" y="2"/>
                  </a:lnTo>
                  <a:lnTo>
                    <a:pt x="971" y="2"/>
                  </a:lnTo>
                  <a:lnTo>
                    <a:pt x="973" y="2"/>
                  </a:lnTo>
                  <a:lnTo>
                    <a:pt x="971" y="2"/>
                  </a:lnTo>
                  <a:lnTo>
                    <a:pt x="971" y="0"/>
                  </a:lnTo>
                  <a:lnTo>
                    <a:pt x="971" y="0"/>
                  </a:lnTo>
                  <a:lnTo>
                    <a:pt x="971" y="0"/>
                  </a:lnTo>
                  <a:lnTo>
                    <a:pt x="969" y="2"/>
                  </a:lnTo>
                  <a:lnTo>
                    <a:pt x="969" y="2"/>
                  </a:lnTo>
                  <a:lnTo>
                    <a:pt x="967" y="4"/>
                  </a:lnTo>
                  <a:lnTo>
                    <a:pt x="965" y="6"/>
                  </a:lnTo>
                  <a:lnTo>
                    <a:pt x="961" y="10"/>
                  </a:lnTo>
                  <a:lnTo>
                    <a:pt x="959" y="12"/>
                  </a:lnTo>
                  <a:lnTo>
                    <a:pt x="956" y="16"/>
                  </a:lnTo>
                  <a:lnTo>
                    <a:pt x="950" y="23"/>
                  </a:lnTo>
                  <a:lnTo>
                    <a:pt x="950" y="23"/>
                  </a:lnTo>
                  <a:lnTo>
                    <a:pt x="950" y="23"/>
                  </a:lnTo>
                  <a:lnTo>
                    <a:pt x="950" y="25"/>
                  </a:lnTo>
                  <a:lnTo>
                    <a:pt x="948" y="25"/>
                  </a:lnTo>
                  <a:lnTo>
                    <a:pt x="944" y="27"/>
                  </a:lnTo>
                  <a:lnTo>
                    <a:pt x="942" y="29"/>
                  </a:lnTo>
                  <a:lnTo>
                    <a:pt x="936" y="29"/>
                  </a:lnTo>
                  <a:lnTo>
                    <a:pt x="934" y="27"/>
                  </a:lnTo>
                  <a:lnTo>
                    <a:pt x="934" y="27"/>
                  </a:lnTo>
                  <a:lnTo>
                    <a:pt x="934" y="29"/>
                  </a:lnTo>
                  <a:lnTo>
                    <a:pt x="934" y="29"/>
                  </a:lnTo>
                  <a:lnTo>
                    <a:pt x="936" y="29"/>
                  </a:lnTo>
                  <a:lnTo>
                    <a:pt x="930" y="31"/>
                  </a:lnTo>
                  <a:lnTo>
                    <a:pt x="924" y="29"/>
                  </a:lnTo>
                  <a:lnTo>
                    <a:pt x="924" y="29"/>
                  </a:lnTo>
                  <a:lnTo>
                    <a:pt x="924" y="29"/>
                  </a:lnTo>
                  <a:lnTo>
                    <a:pt x="926" y="29"/>
                  </a:lnTo>
                  <a:lnTo>
                    <a:pt x="926" y="31"/>
                  </a:lnTo>
                  <a:lnTo>
                    <a:pt x="922" y="31"/>
                  </a:lnTo>
                  <a:lnTo>
                    <a:pt x="922" y="31"/>
                  </a:lnTo>
                  <a:lnTo>
                    <a:pt x="920" y="31"/>
                  </a:lnTo>
                  <a:lnTo>
                    <a:pt x="920" y="31"/>
                  </a:lnTo>
                  <a:lnTo>
                    <a:pt x="922" y="35"/>
                  </a:lnTo>
                  <a:lnTo>
                    <a:pt x="920" y="35"/>
                  </a:lnTo>
                  <a:lnTo>
                    <a:pt x="920" y="33"/>
                  </a:lnTo>
                  <a:lnTo>
                    <a:pt x="920" y="33"/>
                  </a:lnTo>
                  <a:lnTo>
                    <a:pt x="920" y="31"/>
                  </a:lnTo>
                  <a:lnTo>
                    <a:pt x="920" y="31"/>
                  </a:lnTo>
                  <a:lnTo>
                    <a:pt x="920" y="31"/>
                  </a:lnTo>
                  <a:lnTo>
                    <a:pt x="920" y="31"/>
                  </a:lnTo>
                  <a:lnTo>
                    <a:pt x="920" y="31"/>
                  </a:lnTo>
                  <a:lnTo>
                    <a:pt x="920" y="31"/>
                  </a:lnTo>
                  <a:lnTo>
                    <a:pt x="918" y="31"/>
                  </a:lnTo>
                  <a:lnTo>
                    <a:pt x="918" y="31"/>
                  </a:lnTo>
                  <a:lnTo>
                    <a:pt x="918" y="31"/>
                  </a:lnTo>
                  <a:lnTo>
                    <a:pt x="918" y="31"/>
                  </a:lnTo>
                  <a:lnTo>
                    <a:pt x="918" y="29"/>
                  </a:lnTo>
                  <a:lnTo>
                    <a:pt x="918" y="29"/>
                  </a:lnTo>
                  <a:lnTo>
                    <a:pt x="920" y="29"/>
                  </a:lnTo>
                  <a:lnTo>
                    <a:pt x="922" y="29"/>
                  </a:lnTo>
                  <a:lnTo>
                    <a:pt x="922" y="29"/>
                  </a:lnTo>
                  <a:lnTo>
                    <a:pt x="922" y="27"/>
                  </a:lnTo>
                  <a:lnTo>
                    <a:pt x="922" y="27"/>
                  </a:lnTo>
                  <a:lnTo>
                    <a:pt x="918" y="27"/>
                  </a:lnTo>
                  <a:lnTo>
                    <a:pt x="920" y="27"/>
                  </a:lnTo>
                  <a:lnTo>
                    <a:pt x="922" y="25"/>
                  </a:lnTo>
                  <a:lnTo>
                    <a:pt x="922" y="25"/>
                  </a:lnTo>
                  <a:lnTo>
                    <a:pt x="920" y="25"/>
                  </a:lnTo>
                  <a:lnTo>
                    <a:pt x="918" y="27"/>
                  </a:lnTo>
                  <a:lnTo>
                    <a:pt x="918" y="27"/>
                  </a:lnTo>
                  <a:lnTo>
                    <a:pt x="916" y="27"/>
                  </a:lnTo>
                  <a:lnTo>
                    <a:pt x="916" y="27"/>
                  </a:lnTo>
                  <a:lnTo>
                    <a:pt x="916" y="29"/>
                  </a:lnTo>
                  <a:lnTo>
                    <a:pt x="913" y="29"/>
                  </a:lnTo>
                  <a:lnTo>
                    <a:pt x="913" y="29"/>
                  </a:lnTo>
                  <a:lnTo>
                    <a:pt x="913" y="29"/>
                  </a:lnTo>
                  <a:lnTo>
                    <a:pt x="913" y="29"/>
                  </a:lnTo>
                  <a:lnTo>
                    <a:pt x="911" y="31"/>
                  </a:lnTo>
                  <a:lnTo>
                    <a:pt x="909" y="33"/>
                  </a:lnTo>
                  <a:lnTo>
                    <a:pt x="909" y="33"/>
                  </a:lnTo>
                  <a:lnTo>
                    <a:pt x="909" y="33"/>
                  </a:lnTo>
                  <a:lnTo>
                    <a:pt x="909" y="33"/>
                  </a:lnTo>
                  <a:lnTo>
                    <a:pt x="909" y="33"/>
                  </a:lnTo>
                  <a:lnTo>
                    <a:pt x="905" y="35"/>
                  </a:lnTo>
                  <a:lnTo>
                    <a:pt x="905" y="37"/>
                  </a:lnTo>
                  <a:lnTo>
                    <a:pt x="905" y="37"/>
                  </a:lnTo>
                  <a:lnTo>
                    <a:pt x="905" y="37"/>
                  </a:lnTo>
                  <a:lnTo>
                    <a:pt x="905" y="37"/>
                  </a:lnTo>
                  <a:lnTo>
                    <a:pt x="905" y="37"/>
                  </a:lnTo>
                  <a:lnTo>
                    <a:pt x="907" y="37"/>
                  </a:lnTo>
                  <a:lnTo>
                    <a:pt x="907" y="37"/>
                  </a:lnTo>
                  <a:lnTo>
                    <a:pt x="909" y="37"/>
                  </a:lnTo>
                  <a:lnTo>
                    <a:pt x="909" y="39"/>
                  </a:lnTo>
                  <a:lnTo>
                    <a:pt x="909" y="39"/>
                  </a:lnTo>
                  <a:lnTo>
                    <a:pt x="909" y="39"/>
                  </a:lnTo>
                  <a:lnTo>
                    <a:pt x="909" y="39"/>
                  </a:lnTo>
                  <a:lnTo>
                    <a:pt x="909" y="39"/>
                  </a:lnTo>
                  <a:lnTo>
                    <a:pt x="909" y="41"/>
                  </a:lnTo>
                  <a:lnTo>
                    <a:pt x="909" y="41"/>
                  </a:lnTo>
                  <a:lnTo>
                    <a:pt x="909" y="41"/>
                  </a:lnTo>
                  <a:lnTo>
                    <a:pt x="909" y="43"/>
                  </a:lnTo>
                  <a:lnTo>
                    <a:pt x="911" y="43"/>
                  </a:lnTo>
                  <a:lnTo>
                    <a:pt x="911" y="43"/>
                  </a:lnTo>
                  <a:lnTo>
                    <a:pt x="911" y="43"/>
                  </a:lnTo>
                  <a:lnTo>
                    <a:pt x="911" y="43"/>
                  </a:lnTo>
                  <a:lnTo>
                    <a:pt x="911" y="43"/>
                  </a:lnTo>
                  <a:lnTo>
                    <a:pt x="911" y="43"/>
                  </a:lnTo>
                  <a:lnTo>
                    <a:pt x="913" y="43"/>
                  </a:lnTo>
                  <a:lnTo>
                    <a:pt x="913" y="43"/>
                  </a:lnTo>
                  <a:lnTo>
                    <a:pt x="913" y="43"/>
                  </a:lnTo>
                  <a:lnTo>
                    <a:pt x="913" y="43"/>
                  </a:lnTo>
                  <a:lnTo>
                    <a:pt x="913" y="43"/>
                  </a:lnTo>
                  <a:lnTo>
                    <a:pt x="913" y="43"/>
                  </a:lnTo>
                  <a:lnTo>
                    <a:pt x="913" y="43"/>
                  </a:lnTo>
                  <a:lnTo>
                    <a:pt x="913" y="43"/>
                  </a:lnTo>
                  <a:lnTo>
                    <a:pt x="916" y="43"/>
                  </a:lnTo>
                  <a:lnTo>
                    <a:pt x="916" y="43"/>
                  </a:lnTo>
                  <a:lnTo>
                    <a:pt x="920" y="43"/>
                  </a:lnTo>
                  <a:lnTo>
                    <a:pt x="918" y="43"/>
                  </a:lnTo>
                  <a:lnTo>
                    <a:pt x="918" y="43"/>
                  </a:lnTo>
                  <a:lnTo>
                    <a:pt x="918" y="43"/>
                  </a:lnTo>
                  <a:lnTo>
                    <a:pt x="916" y="43"/>
                  </a:lnTo>
                  <a:lnTo>
                    <a:pt x="916" y="43"/>
                  </a:lnTo>
                  <a:lnTo>
                    <a:pt x="916" y="43"/>
                  </a:lnTo>
                  <a:lnTo>
                    <a:pt x="916" y="43"/>
                  </a:lnTo>
                  <a:lnTo>
                    <a:pt x="916" y="43"/>
                  </a:lnTo>
                  <a:lnTo>
                    <a:pt x="913" y="43"/>
                  </a:lnTo>
                  <a:lnTo>
                    <a:pt x="913" y="43"/>
                  </a:lnTo>
                  <a:lnTo>
                    <a:pt x="911" y="45"/>
                  </a:lnTo>
                  <a:lnTo>
                    <a:pt x="911" y="45"/>
                  </a:lnTo>
                  <a:lnTo>
                    <a:pt x="911" y="45"/>
                  </a:lnTo>
                  <a:lnTo>
                    <a:pt x="909" y="43"/>
                  </a:lnTo>
                  <a:lnTo>
                    <a:pt x="909" y="43"/>
                  </a:lnTo>
                  <a:lnTo>
                    <a:pt x="909" y="43"/>
                  </a:lnTo>
                  <a:lnTo>
                    <a:pt x="909" y="45"/>
                  </a:lnTo>
                  <a:lnTo>
                    <a:pt x="909" y="45"/>
                  </a:lnTo>
                  <a:lnTo>
                    <a:pt x="907" y="47"/>
                  </a:lnTo>
                  <a:lnTo>
                    <a:pt x="907" y="47"/>
                  </a:lnTo>
                  <a:lnTo>
                    <a:pt x="907" y="47"/>
                  </a:lnTo>
                  <a:lnTo>
                    <a:pt x="907" y="47"/>
                  </a:lnTo>
                  <a:lnTo>
                    <a:pt x="907" y="49"/>
                  </a:lnTo>
                  <a:lnTo>
                    <a:pt x="907" y="49"/>
                  </a:lnTo>
                  <a:lnTo>
                    <a:pt x="907" y="49"/>
                  </a:lnTo>
                  <a:lnTo>
                    <a:pt x="907" y="51"/>
                  </a:lnTo>
                  <a:lnTo>
                    <a:pt x="907" y="51"/>
                  </a:lnTo>
                  <a:lnTo>
                    <a:pt x="907" y="51"/>
                  </a:lnTo>
                  <a:lnTo>
                    <a:pt x="907" y="51"/>
                  </a:lnTo>
                  <a:lnTo>
                    <a:pt x="907" y="51"/>
                  </a:lnTo>
                  <a:lnTo>
                    <a:pt x="907" y="53"/>
                  </a:lnTo>
                  <a:lnTo>
                    <a:pt x="907" y="53"/>
                  </a:lnTo>
                  <a:lnTo>
                    <a:pt x="907" y="53"/>
                  </a:lnTo>
                  <a:lnTo>
                    <a:pt x="907" y="53"/>
                  </a:lnTo>
                  <a:lnTo>
                    <a:pt x="907" y="55"/>
                  </a:lnTo>
                  <a:lnTo>
                    <a:pt x="907" y="55"/>
                  </a:lnTo>
                  <a:lnTo>
                    <a:pt x="907" y="55"/>
                  </a:lnTo>
                  <a:lnTo>
                    <a:pt x="909" y="57"/>
                  </a:lnTo>
                  <a:lnTo>
                    <a:pt x="909" y="57"/>
                  </a:lnTo>
                  <a:lnTo>
                    <a:pt x="909" y="59"/>
                  </a:lnTo>
                  <a:lnTo>
                    <a:pt x="907" y="57"/>
                  </a:lnTo>
                  <a:lnTo>
                    <a:pt x="907" y="55"/>
                  </a:lnTo>
                  <a:lnTo>
                    <a:pt x="907" y="55"/>
                  </a:lnTo>
                  <a:lnTo>
                    <a:pt x="907" y="53"/>
                  </a:lnTo>
                  <a:lnTo>
                    <a:pt x="907" y="53"/>
                  </a:lnTo>
                  <a:lnTo>
                    <a:pt x="907" y="53"/>
                  </a:lnTo>
                  <a:lnTo>
                    <a:pt x="907" y="53"/>
                  </a:lnTo>
                  <a:lnTo>
                    <a:pt x="907" y="53"/>
                  </a:lnTo>
                  <a:lnTo>
                    <a:pt x="907" y="53"/>
                  </a:lnTo>
                  <a:lnTo>
                    <a:pt x="907" y="53"/>
                  </a:lnTo>
                  <a:lnTo>
                    <a:pt x="907" y="53"/>
                  </a:lnTo>
                  <a:lnTo>
                    <a:pt x="907" y="53"/>
                  </a:lnTo>
                  <a:lnTo>
                    <a:pt x="907" y="51"/>
                  </a:lnTo>
                  <a:lnTo>
                    <a:pt x="907" y="51"/>
                  </a:lnTo>
                  <a:lnTo>
                    <a:pt x="907" y="51"/>
                  </a:lnTo>
                  <a:lnTo>
                    <a:pt x="907" y="51"/>
                  </a:lnTo>
                  <a:lnTo>
                    <a:pt x="907" y="51"/>
                  </a:lnTo>
                  <a:lnTo>
                    <a:pt x="907" y="49"/>
                  </a:lnTo>
                  <a:lnTo>
                    <a:pt x="907" y="49"/>
                  </a:lnTo>
                  <a:lnTo>
                    <a:pt x="905" y="49"/>
                  </a:lnTo>
                  <a:lnTo>
                    <a:pt x="905" y="49"/>
                  </a:lnTo>
                  <a:lnTo>
                    <a:pt x="903" y="51"/>
                  </a:lnTo>
                  <a:lnTo>
                    <a:pt x="903" y="51"/>
                  </a:lnTo>
                  <a:lnTo>
                    <a:pt x="903" y="51"/>
                  </a:lnTo>
                  <a:lnTo>
                    <a:pt x="905" y="49"/>
                  </a:lnTo>
                  <a:lnTo>
                    <a:pt x="905" y="49"/>
                  </a:lnTo>
                  <a:lnTo>
                    <a:pt x="905" y="47"/>
                  </a:lnTo>
                  <a:lnTo>
                    <a:pt x="905" y="47"/>
                  </a:lnTo>
                  <a:lnTo>
                    <a:pt x="905" y="45"/>
                  </a:lnTo>
                  <a:lnTo>
                    <a:pt x="907" y="45"/>
                  </a:lnTo>
                  <a:lnTo>
                    <a:pt x="907" y="45"/>
                  </a:lnTo>
                  <a:lnTo>
                    <a:pt x="907" y="43"/>
                  </a:lnTo>
                  <a:lnTo>
                    <a:pt x="907" y="43"/>
                  </a:lnTo>
                  <a:lnTo>
                    <a:pt x="903" y="45"/>
                  </a:lnTo>
                  <a:lnTo>
                    <a:pt x="903" y="45"/>
                  </a:lnTo>
                  <a:lnTo>
                    <a:pt x="903" y="43"/>
                  </a:lnTo>
                  <a:lnTo>
                    <a:pt x="903" y="43"/>
                  </a:lnTo>
                  <a:lnTo>
                    <a:pt x="905" y="43"/>
                  </a:lnTo>
                  <a:lnTo>
                    <a:pt x="905" y="43"/>
                  </a:lnTo>
                  <a:lnTo>
                    <a:pt x="905" y="41"/>
                  </a:lnTo>
                  <a:lnTo>
                    <a:pt x="907" y="43"/>
                  </a:lnTo>
                  <a:lnTo>
                    <a:pt x="907" y="41"/>
                  </a:lnTo>
                  <a:lnTo>
                    <a:pt x="907" y="41"/>
                  </a:lnTo>
                  <a:lnTo>
                    <a:pt x="907" y="41"/>
                  </a:lnTo>
                  <a:lnTo>
                    <a:pt x="907" y="41"/>
                  </a:lnTo>
                  <a:lnTo>
                    <a:pt x="907" y="41"/>
                  </a:lnTo>
                  <a:lnTo>
                    <a:pt x="907" y="39"/>
                  </a:lnTo>
                  <a:lnTo>
                    <a:pt x="907" y="39"/>
                  </a:lnTo>
                  <a:lnTo>
                    <a:pt x="907" y="39"/>
                  </a:lnTo>
                  <a:lnTo>
                    <a:pt x="907" y="39"/>
                  </a:lnTo>
                  <a:lnTo>
                    <a:pt x="905" y="39"/>
                  </a:lnTo>
                  <a:lnTo>
                    <a:pt x="905" y="39"/>
                  </a:lnTo>
                  <a:lnTo>
                    <a:pt x="903" y="39"/>
                  </a:lnTo>
                  <a:lnTo>
                    <a:pt x="903" y="39"/>
                  </a:lnTo>
                  <a:lnTo>
                    <a:pt x="903" y="39"/>
                  </a:lnTo>
                  <a:lnTo>
                    <a:pt x="903" y="37"/>
                  </a:lnTo>
                  <a:lnTo>
                    <a:pt x="903" y="37"/>
                  </a:lnTo>
                  <a:lnTo>
                    <a:pt x="903" y="37"/>
                  </a:lnTo>
                  <a:lnTo>
                    <a:pt x="903" y="37"/>
                  </a:lnTo>
                  <a:lnTo>
                    <a:pt x="903" y="39"/>
                  </a:lnTo>
                  <a:lnTo>
                    <a:pt x="897" y="43"/>
                  </a:lnTo>
                  <a:lnTo>
                    <a:pt x="893" y="45"/>
                  </a:lnTo>
                  <a:lnTo>
                    <a:pt x="891" y="47"/>
                  </a:lnTo>
                  <a:lnTo>
                    <a:pt x="891" y="47"/>
                  </a:lnTo>
                  <a:lnTo>
                    <a:pt x="893" y="45"/>
                  </a:lnTo>
                  <a:lnTo>
                    <a:pt x="895" y="45"/>
                  </a:lnTo>
                  <a:lnTo>
                    <a:pt x="895" y="45"/>
                  </a:lnTo>
                  <a:lnTo>
                    <a:pt x="895" y="45"/>
                  </a:lnTo>
                  <a:lnTo>
                    <a:pt x="891" y="49"/>
                  </a:lnTo>
                  <a:lnTo>
                    <a:pt x="889" y="49"/>
                  </a:lnTo>
                  <a:lnTo>
                    <a:pt x="887" y="51"/>
                  </a:lnTo>
                  <a:lnTo>
                    <a:pt x="887" y="51"/>
                  </a:lnTo>
                  <a:lnTo>
                    <a:pt x="889" y="51"/>
                  </a:lnTo>
                  <a:lnTo>
                    <a:pt x="889" y="51"/>
                  </a:lnTo>
                  <a:lnTo>
                    <a:pt x="887" y="51"/>
                  </a:lnTo>
                  <a:lnTo>
                    <a:pt x="887" y="51"/>
                  </a:lnTo>
                  <a:lnTo>
                    <a:pt x="887" y="51"/>
                  </a:lnTo>
                  <a:lnTo>
                    <a:pt x="887" y="51"/>
                  </a:lnTo>
                  <a:lnTo>
                    <a:pt x="887" y="51"/>
                  </a:lnTo>
                  <a:lnTo>
                    <a:pt x="887" y="51"/>
                  </a:lnTo>
                  <a:lnTo>
                    <a:pt x="883" y="51"/>
                  </a:lnTo>
                  <a:lnTo>
                    <a:pt x="881" y="53"/>
                  </a:lnTo>
                  <a:lnTo>
                    <a:pt x="877" y="53"/>
                  </a:lnTo>
                  <a:lnTo>
                    <a:pt x="877" y="53"/>
                  </a:lnTo>
                  <a:lnTo>
                    <a:pt x="875" y="53"/>
                  </a:lnTo>
                  <a:lnTo>
                    <a:pt x="875" y="53"/>
                  </a:lnTo>
                  <a:lnTo>
                    <a:pt x="875" y="53"/>
                  </a:lnTo>
                  <a:lnTo>
                    <a:pt x="875" y="53"/>
                  </a:lnTo>
                  <a:lnTo>
                    <a:pt x="875" y="53"/>
                  </a:lnTo>
                  <a:lnTo>
                    <a:pt x="875" y="53"/>
                  </a:lnTo>
                  <a:lnTo>
                    <a:pt x="875" y="53"/>
                  </a:lnTo>
                  <a:lnTo>
                    <a:pt x="875" y="55"/>
                  </a:lnTo>
                  <a:lnTo>
                    <a:pt x="875" y="55"/>
                  </a:lnTo>
                  <a:lnTo>
                    <a:pt x="875" y="55"/>
                  </a:lnTo>
                  <a:lnTo>
                    <a:pt x="875" y="55"/>
                  </a:lnTo>
                  <a:lnTo>
                    <a:pt x="875" y="55"/>
                  </a:lnTo>
                  <a:lnTo>
                    <a:pt x="873" y="55"/>
                  </a:lnTo>
                  <a:lnTo>
                    <a:pt x="873" y="55"/>
                  </a:lnTo>
                  <a:lnTo>
                    <a:pt x="873" y="55"/>
                  </a:lnTo>
                  <a:lnTo>
                    <a:pt x="870" y="57"/>
                  </a:lnTo>
                  <a:lnTo>
                    <a:pt x="866" y="57"/>
                  </a:lnTo>
                  <a:lnTo>
                    <a:pt x="866" y="55"/>
                  </a:lnTo>
                  <a:lnTo>
                    <a:pt x="866" y="55"/>
                  </a:lnTo>
                  <a:lnTo>
                    <a:pt x="868" y="55"/>
                  </a:lnTo>
                  <a:lnTo>
                    <a:pt x="868" y="55"/>
                  </a:lnTo>
                  <a:lnTo>
                    <a:pt x="868" y="55"/>
                  </a:lnTo>
                  <a:lnTo>
                    <a:pt x="868" y="55"/>
                  </a:lnTo>
                  <a:lnTo>
                    <a:pt x="870" y="55"/>
                  </a:lnTo>
                  <a:lnTo>
                    <a:pt x="870" y="55"/>
                  </a:lnTo>
                  <a:lnTo>
                    <a:pt x="873" y="55"/>
                  </a:lnTo>
                  <a:lnTo>
                    <a:pt x="873" y="53"/>
                  </a:lnTo>
                  <a:lnTo>
                    <a:pt x="873" y="53"/>
                  </a:lnTo>
                  <a:lnTo>
                    <a:pt x="873" y="53"/>
                  </a:lnTo>
                  <a:lnTo>
                    <a:pt x="873" y="53"/>
                  </a:lnTo>
                  <a:lnTo>
                    <a:pt x="873" y="53"/>
                  </a:lnTo>
                  <a:lnTo>
                    <a:pt x="873" y="53"/>
                  </a:lnTo>
                  <a:lnTo>
                    <a:pt x="870" y="51"/>
                  </a:lnTo>
                  <a:lnTo>
                    <a:pt x="873" y="51"/>
                  </a:lnTo>
                  <a:lnTo>
                    <a:pt x="875" y="53"/>
                  </a:lnTo>
                  <a:lnTo>
                    <a:pt x="875" y="51"/>
                  </a:lnTo>
                  <a:lnTo>
                    <a:pt x="875" y="51"/>
                  </a:lnTo>
                  <a:lnTo>
                    <a:pt x="873" y="51"/>
                  </a:lnTo>
                  <a:lnTo>
                    <a:pt x="873" y="49"/>
                  </a:lnTo>
                  <a:lnTo>
                    <a:pt x="873" y="49"/>
                  </a:lnTo>
                  <a:lnTo>
                    <a:pt x="873" y="49"/>
                  </a:lnTo>
                  <a:lnTo>
                    <a:pt x="873" y="49"/>
                  </a:lnTo>
                  <a:lnTo>
                    <a:pt x="873" y="49"/>
                  </a:lnTo>
                  <a:lnTo>
                    <a:pt x="873" y="49"/>
                  </a:lnTo>
                  <a:lnTo>
                    <a:pt x="873" y="49"/>
                  </a:lnTo>
                  <a:lnTo>
                    <a:pt x="873" y="49"/>
                  </a:lnTo>
                  <a:lnTo>
                    <a:pt x="870" y="49"/>
                  </a:lnTo>
                  <a:lnTo>
                    <a:pt x="870" y="49"/>
                  </a:lnTo>
                  <a:lnTo>
                    <a:pt x="868" y="51"/>
                  </a:lnTo>
                  <a:lnTo>
                    <a:pt x="868" y="51"/>
                  </a:lnTo>
                  <a:lnTo>
                    <a:pt x="868" y="51"/>
                  </a:lnTo>
                  <a:lnTo>
                    <a:pt x="866" y="53"/>
                  </a:lnTo>
                  <a:lnTo>
                    <a:pt x="866" y="53"/>
                  </a:lnTo>
                  <a:lnTo>
                    <a:pt x="866" y="55"/>
                  </a:lnTo>
                  <a:lnTo>
                    <a:pt x="866" y="55"/>
                  </a:lnTo>
                  <a:lnTo>
                    <a:pt x="866" y="55"/>
                  </a:lnTo>
                  <a:lnTo>
                    <a:pt x="864" y="55"/>
                  </a:lnTo>
                  <a:lnTo>
                    <a:pt x="864" y="55"/>
                  </a:lnTo>
                  <a:lnTo>
                    <a:pt x="864" y="55"/>
                  </a:lnTo>
                  <a:lnTo>
                    <a:pt x="864" y="55"/>
                  </a:lnTo>
                  <a:lnTo>
                    <a:pt x="862" y="57"/>
                  </a:lnTo>
                  <a:lnTo>
                    <a:pt x="862" y="59"/>
                  </a:lnTo>
                  <a:lnTo>
                    <a:pt x="862" y="59"/>
                  </a:lnTo>
                  <a:lnTo>
                    <a:pt x="862" y="59"/>
                  </a:lnTo>
                  <a:lnTo>
                    <a:pt x="862" y="59"/>
                  </a:lnTo>
                  <a:lnTo>
                    <a:pt x="862" y="61"/>
                  </a:lnTo>
                  <a:lnTo>
                    <a:pt x="862" y="61"/>
                  </a:lnTo>
                  <a:lnTo>
                    <a:pt x="860" y="61"/>
                  </a:lnTo>
                  <a:lnTo>
                    <a:pt x="860" y="61"/>
                  </a:lnTo>
                  <a:lnTo>
                    <a:pt x="860" y="61"/>
                  </a:lnTo>
                  <a:lnTo>
                    <a:pt x="860" y="61"/>
                  </a:lnTo>
                  <a:lnTo>
                    <a:pt x="858" y="64"/>
                  </a:lnTo>
                  <a:lnTo>
                    <a:pt x="858" y="66"/>
                  </a:lnTo>
                  <a:lnTo>
                    <a:pt x="858" y="66"/>
                  </a:lnTo>
                  <a:lnTo>
                    <a:pt x="856" y="66"/>
                  </a:lnTo>
                  <a:lnTo>
                    <a:pt x="854" y="68"/>
                  </a:lnTo>
                  <a:lnTo>
                    <a:pt x="854" y="70"/>
                  </a:lnTo>
                  <a:lnTo>
                    <a:pt x="854" y="70"/>
                  </a:lnTo>
                  <a:lnTo>
                    <a:pt x="852" y="70"/>
                  </a:lnTo>
                  <a:lnTo>
                    <a:pt x="850" y="74"/>
                  </a:lnTo>
                  <a:lnTo>
                    <a:pt x="848" y="74"/>
                  </a:lnTo>
                  <a:lnTo>
                    <a:pt x="848" y="74"/>
                  </a:lnTo>
                  <a:lnTo>
                    <a:pt x="848" y="74"/>
                  </a:lnTo>
                  <a:lnTo>
                    <a:pt x="848" y="76"/>
                  </a:lnTo>
                  <a:lnTo>
                    <a:pt x="848" y="76"/>
                  </a:lnTo>
                  <a:lnTo>
                    <a:pt x="848" y="76"/>
                  </a:lnTo>
                  <a:lnTo>
                    <a:pt x="848" y="76"/>
                  </a:lnTo>
                  <a:lnTo>
                    <a:pt x="848" y="76"/>
                  </a:lnTo>
                  <a:lnTo>
                    <a:pt x="848" y="78"/>
                  </a:lnTo>
                  <a:lnTo>
                    <a:pt x="848" y="78"/>
                  </a:lnTo>
                  <a:lnTo>
                    <a:pt x="848" y="78"/>
                  </a:lnTo>
                  <a:lnTo>
                    <a:pt x="846" y="78"/>
                  </a:lnTo>
                  <a:lnTo>
                    <a:pt x="846" y="78"/>
                  </a:lnTo>
                  <a:lnTo>
                    <a:pt x="846" y="80"/>
                  </a:lnTo>
                  <a:lnTo>
                    <a:pt x="846" y="80"/>
                  </a:lnTo>
                  <a:lnTo>
                    <a:pt x="846" y="80"/>
                  </a:lnTo>
                  <a:lnTo>
                    <a:pt x="846" y="82"/>
                  </a:lnTo>
                  <a:lnTo>
                    <a:pt x="846" y="82"/>
                  </a:lnTo>
                  <a:lnTo>
                    <a:pt x="846" y="82"/>
                  </a:lnTo>
                  <a:lnTo>
                    <a:pt x="846" y="82"/>
                  </a:lnTo>
                  <a:lnTo>
                    <a:pt x="844" y="82"/>
                  </a:lnTo>
                  <a:lnTo>
                    <a:pt x="844" y="82"/>
                  </a:lnTo>
                  <a:lnTo>
                    <a:pt x="846" y="82"/>
                  </a:lnTo>
                  <a:lnTo>
                    <a:pt x="846" y="84"/>
                  </a:lnTo>
                  <a:lnTo>
                    <a:pt x="846" y="84"/>
                  </a:lnTo>
                  <a:lnTo>
                    <a:pt x="846" y="84"/>
                  </a:lnTo>
                  <a:lnTo>
                    <a:pt x="846" y="84"/>
                  </a:lnTo>
                  <a:lnTo>
                    <a:pt x="846" y="84"/>
                  </a:lnTo>
                  <a:lnTo>
                    <a:pt x="846" y="86"/>
                  </a:lnTo>
                  <a:lnTo>
                    <a:pt x="846" y="86"/>
                  </a:lnTo>
                  <a:lnTo>
                    <a:pt x="844" y="88"/>
                  </a:lnTo>
                  <a:lnTo>
                    <a:pt x="844" y="88"/>
                  </a:lnTo>
                  <a:lnTo>
                    <a:pt x="844" y="88"/>
                  </a:lnTo>
                  <a:lnTo>
                    <a:pt x="844" y="88"/>
                  </a:lnTo>
                  <a:lnTo>
                    <a:pt x="844" y="90"/>
                  </a:lnTo>
                  <a:lnTo>
                    <a:pt x="844" y="90"/>
                  </a:lnTo>
                  <a:lnTo>
                    <a:pt x="844" y="90"/>
                  </a:lnTo>
                  <a:lnTo>
                    <a:pt x="844" y="90"/>
                  </a:lnTo>
                  <a:lnTo>
                    <a:pt x="844" y="90"/>
                  </a:lnTo>
                  <a:lnTo>
                    <a:pt x="844" y="92"/>
                  </a:lnTo>
                  <a:lnTo>
                    <a:pt x="844" y="92"/>
                  </a:lnTo>
                  <a:lnTo>
                    <a:pt x="844" y="92"/>
                  </a:lnTo>
                  <a:lnTo>
                    <a:pt x="842" y="94"/>
                  </a:lnTo>
                  <a:lnTo>
                    <a:pt x="842" y="94"/>
                  </a:lnTo>
                  <a:lnTo>
                    <a:pt x="842" y="94"/>
                  </a:lnTo>
                  <a:lnTo>
                    <a:pt x="840" y="96"/>
                  </a:lnTo>
                  <a:lnTo>
                    <a:pt x="840" y="98"/>
                  </a:lnTo>
                  <a:lnTo>
                    <a:pt x="840" y="96"/>
                  </a:lnTo>
                  <a:lnTo>
                    <a:pt x="840" y="96"/>
                  </a:lnTo>
                  <a:lnTo>
                    <a:pt x="844" y="92"/>
                  </a:lnTo>
                  <a:lnTo>
                    <a:pt x="842" y="90"/>
                  </a:lnTo>
                  <a:lnTo>
                    <a:pt x="842" y="92"/>
                  </a:lnTo>
                  <a:lnTo>
                    <a:pt x="840" y="96"/>
                  </a:lnTo>
                  <a:lnTo>
                    <a:pt x="840" y="96"/>
                  </a:lnTo>
                  <a:lnTo>
                    <a:pt x="832" y="107"/>
                  </a:lnTo>
                  <a:lnTo>
                    <a:pt x="827" y="109"/>
                  </a:lnTo>
                  <a:lnTo>
                    <a:pt x="827" y="109"/>
                  </a:lnTo>
                  <a:lnTo>
                    <a:pt x="825" y="111"/>
                  </a:lnTo>
                  <a:lnTo>
                    <a:pt x="825" y="111"/>
                  </a:lnTo>
                  <a:lnTo>
                    <a:pt x="821" y="111"/>
                  </a:lnTo>
                  <a:lnTo>
                    <a:pt x="821" y="113"/>
                  </a:lnTo>
                  <a:lnTo>
                    <a:pt x="819" y="113"/>
                  </a:lnTo>
                  <a:lnTo>
                    <a:pt x="817" y="113"/>
                  </a:lnTo>
                  <a:lnTo>
                    <a:pt x="809" y="113"/>
                  </a:lnTo>
                  <a:lnTo>
                    <a:pt x="803" y="113"/>
                  </a:lnTo>
                  <a:lnTo>
                    <a:pt x="799" y="113"/>
                  </a:lnTo>
                  <a:lnTo>
                    <a:pt x="793" y="113"/>
                  </a:lnTo>
                  <a:lnTo>
                    <a:pt x="789" y="111"/>
                  </a:lnTo>
                  <a:lnTo>
                    <a:pt x="786" y="111"/>
                  </a:lnTo>
                  <a:lnTo>
                    <a:pt x="784" y="109"/>
                  </a:lnTo>
                  <a:lnTo>
                    <a:pt x="782" y="109"/>
                  </a:lnTo>
                  <a:lnTo>
                    <a:pt x="780" y="111"/>
                  </a:lnTo>
                  <a:lnTo>
                    <a:pt x="780" y="111"/>
                  </a:lnTo>
                  <a:lnTo>
                    <a:pt x="780" y="113"/>
                  </a:lnTo>
                  <a:lnTo>
                    <a:pt x="780" y="115"/>
                  </a:lnTo>
                  <a:lnTo>
                    <a:pt x="780" y="117"/>
                  </a:lnTo>
                  <a:lnTo>
                    <a:pt x="780" y="117"/>
                  </a:lnTo>
                  <a:lnTo>
                    <a:pt x="780" y="119"/>
                  </a:lnTo>
                  <a:lnTo>
                    <a:pt x="780" y="119"/>
                  </a:lnTo>
                  <a:lnTo>
                    <a:pt x="780" y="119"/>
                  </a:lnTo>
                  <a:lnTo>
                    <a:pt x="780" y="121"/>
                  </a:lnTo>
                  <a:lnTo>
                    <a:pt x="780" y="121"/>
                  </a:lnTo>
                  <a:lnTo>
                    <a:pt x="780" y="121"/>
                  </a:lnTo>
                  <a:lnTo>
                    <a:pt x="778" y="121"/>
                  </a:lnTo>
                  <a:lnTo>
                    <a:pt x="780" y="121"/>
                  </a:lnTo>
                  <a:lnTo>
                    <a:pt x="778" y="123"/>
                  </a:lnTo>
                  <a:lnTo>
                    <a:pt x="778" y="123"/>
                  </a:lnTo>
                  <a:lnTo>
                    <a:pt x="778" y="125"/>
                  </a:lnTo>
                  <a:lnTo>
                    <a:pt x="778" y="125"/>
                  </a:lnTo>
                  <a:lnTo>
                    <a:pt x="778" y="125"/>
                  </a:lnTo>
                  <a:lnTo>
                    <a:pt x="778" y="125"/>
                  </a:lnTo>
                  <a:lnTo>
                    <a:pt x="778" y="127"/>
                  </a:lnTo>
                  <a:lnTo>
                    <a:pt x="776" y="127"/>
                  </a:lnTo>
                  <a:lnTo>
                    <a:pt x="776" y="127"/>
                  </a:lnTo>
                  <a:lnTo>
                    <a:pt x="776" y="129"/>
                  </a:lnTo>
                  <a:lnTo>
                    <a:pt x="776" y="129"/>
                  </a:lnTo>
                  <a:lnTo>
                    <a:pt x="776" y="131"/>
                  </a:lnTo>
                  <a:lnTo>
                    <a:pt x="774" y="131"/>
                  </a:lnTo>
                  <a:lnTo>
                    <a:pt x="774" y="131"/>
                  </a:lnTo>
                  <a:lnTo>
                    <a:pt x="774" y="133"/>
                  </a:lnTo>
                  <a:lnTo>
                    <a:pt x="776" y="133"/>
                  </a:lnTo>
                  <a:lnTo>
                    <a:pt x="774" y="133"/>
                  </a:lnTo>
                  <a:lnTo>
                    <a:pt x="774" y="133"/>
                  </a:lnTo>
                  <a:lnTo>
                    <a:pt x="774" y="133"/>
                  </a:lnTo>
                  <a:lnTo>
                    <a:pt x="774" y="133"/>
                  </a:lnTo>
                  <a:lnTo>
                    <a:pt x="774" y="133"/>
                  </a:lnTo>
                  <a:lnTo>
                    <a:pt x="772" y="133"/>
                  </a:lnTo>
                  <a:lnTo>
                    <a:pt x="772" y="133"/>
                  </a:lnTo>
                  <a:lnTo>
                    <a:pt x="770" y="135"/>
                  </a:lnTo>
                  <a:lnTo>
                    <a:pt x="768" y="135"/>
                  </a:lnTo>
                  <a:lnTo>
                    <a:pt x="766" y="133"/>
                  </a:lnTo>
                  <a:lnTo>
                    <a:pt x="768" y="133"/>
                  </a:lnTo>
                  <a:lnTo>
                    <a:pt x="772" y="133"/>
                  </a:lnTo>
                  <a:lnTo>
                    <a:pt x="772" y="131"/>
                  </a:lnTo>
                  <a:lnTo>
                    <a:pt x="772" y="131"/>
                  </a:lnTo>
                  <a:lnTo>
                    <a:pt x="770" y="133"/>
                  </a:lnTo>
                  <a:lnTo>
                    <a:pt x="766" y="133"/>
                  </a:lnTo>
                  <a:lnTo>
                    <a:pt x="766" y="135"/>
                  </a:lnTo>
                  <a:lnTo>
                    <a:pt x="766" y="135"/>
                  </a:lnTo>
                  <a:lnTo>
                    <a:pt x="766" y="135"/>
                  </a:lnTo>
                  <a:lnTo>
                    <a:pt x="768" y="135"/>
                  </a:lnTo>
                  <a:lnTo>
                    <a:pt x="774" y="139"/>
                  </a:lnTo>
                  <a:lnTo>
                    <a:pt x="776" y="141"/>
                  </a:lnTo>
                  <a:lnTo>
                    <a:pt x="778" y="143"/>
                  </a:lnTo>
                  <a:lnTo>
                    <a:pt x="778" y="143"/>
                  </a:lnTo>
                  <a:lnTo>
                    <a:pt x="778" y="143"/>
                  </a:lnTo>
                  <a:lnTo>
                    <a:pt x="778" y="146"/>
                  </a:lnTo>
                  <a:lnTo>
                    <a:pt x="778" y="148"/>
                  </a:lnTo>
                  <a:lnTo>
                    <a:pt x="780" y="148"/>
                  </a:lnTo>
                  <a:lnTo>
                    <a:pt x="782" y="150"/>
                  </a:lnTo>
                  <a:lnTo>
                    <a:pt x="786" y="152"/>
                  </a:lnTo>
                  <a:lnTo>
                    <a:pt x="789" y="154"/>
                  </a:lnTo>
                  <a:lnTo>
                    <a:pt x="793" y="158"/>
                  </a:lnTo>
                  <a:lnTo>
                    <a:pt x="795" y="162"/>
                  </a:lnTo>
                  <a:lnTo>
                    <a:pt x="799" y="166"/>
                  </a:lnTo>
                  <a:lnTo>
                    <a:pt x="799" y="168"/>
                  </a:lnTo>
                  <a:lnTo>
                    <a:pt x="801" y="168"/>
                  </a:lnTo>
                  <a:lnTo>
                    <a:pt x="801" y="170"/>
                  </a:lnTo>
                  <a:lnTo>
                    <a:pt x="801" y="168"/>
                  </a:lnTo>
                  <a:lnTo>
                    <a:pt x="801" y="168"/>
                  </a:lnTo>
                  <a:lnTo>
                    <a:pt x="801" y="168"/>
                  </a:lnTo>
                  <a:lnTo>
                    <a:pt x="801" y="168"/>
                  </a:lnTo>
                  <a:lnTo>
                    <a:pt x="801" y="168"/>
                  </a:lnTo>
                  <a:lnTo>
                    <a:pt x="801" y="168"/>
                  </a:lnTo>
                  <a:lnTo>
                    <a:pt x="801" y="168"/>
                  </a:lnTo>
                  <a:lnTo>
                    <a:pt x="803" y="172"/>
                  </a:lnTo>
                  <a:lnTo>
                    <a:pt x="805" y="172"/>
                  </a:lnTo>
                  <a:lnTo>
                    <a:pt x="805" y="174"/>
                  </a:lnTo>
                  <a:lnTo>
                    <a:pt x="811" y="180"/>
                  </a:lnTo>
                  <a:lnTo>
                    <a:pt x="811" y="184"/>
                  </a:lnTo>
                  <a:lnTo>
                    <a:pt x="813" y="186"/>
                  </a:lnTo>
                  <a:lnTo>
                    <a:pt x="815" y="195"/>
                  </a:lnTo>
                  <a:lnTo>
                    <a:pt x="815" y="197"/>
                  </a:lnTo>
                  <a:lnTo>
                    <a:pt x="815" y="199"/>
                  </a:lnTo>
                  <a:lnTo>
                    <a:pt x="815" y="199"/>
                  </a:lnTo>
                  <a:lnTo>
                    <a:pt x="815" y="203"/>
                  </a:lnTo>
                  <a:lnTo>
                    <a:pt x="815" y="205"/>
                  </a:lnTo>
                  <a:lnTo>
                    <a:pt x="815" y="207"/>
                  </a:lnTo>
                  <a:lnTo>
                    <a:pt x="815" y="207"/>
                  </a:lnTo>
                  <a:lnTo>
                    <a:pt x="815" y="209"/>
                  </a:lnTo>
                  <a:lnTo>
                    <a:pt x="821" y="211"/>
                  </a:lnTo>
                  <a:lnTo>
                    <a:pt x="821" y="211"/>
                  </a:lnTo>
                  <a:lnTo>
                    <a:pt x="825" y="213"/>
                  </a:lnTo>
                  <a:lnTo>
                    <a:pt x="827" y="213"/>
                  </a:lnTo>
                  <a:lnTo>
                    <a:pt x="832" y="215"/>
                  </a:lnTo>
                  <a:lnTo>
                    <a:pt x="832" y="215"/>
                  </a:lnTo>
                  <a:lnTo>
                    <a:pt x="832" y="215"/>
                  </a:lnTo>
                  <a:lnTo>
                    <a:pt x="832" y="215"/>
                  </a:lnTo>
                  <a:lnTo>
                    <a:pt x="830" y="215"/>
                  </a:lnTo>
                  <a:lnTo>
                    <a:pt x="830" y="213"/>
                  </a:lnTo>
                  <a:lnTo>
                    <a:pt x="830" y="213"/>
                  </a:lnTo>
                  <a:lnTo>
                    <a:pt x="832" y="213"/>
                  </a:lnTo>
                  <a:lnTo>
                    <a:pt x="834" y="213"/>
                  </a:lnTo>
                  <a:lnTo>
                    <a:pt x="836" y="215"/>
                  </a:lnTo>
                  <a:lnTo>
                    <a:pt x="836" y="215"/>
                  </a:lnTo>
                  <a:lnTo>
                    <a:pt x="836" y="215"/>
                  </a:lnTo>
                  <a:lnTo>
                    <a:pt x="836" y="215"/>
                  </a:lnTo>
                  <a:lnTo>
                    <a:pt x="836" y="215"/>
                  </a:lnTo>
                  <a:lnTo>
                    <a:pt x="836" y="215"/>
                  </a:lnTo>
                  <a:lnTo>
                    <a:pt x="838" y="215"/>
                  </a:lnTo>
                  <a:lnTo>
                    <a:pt x="838" y="215"/>
                  </a:lnTo>
                  <a:lnTo>
                    <a:pt x="840" y="213"/>
                  </a:lnTo>
                  <a:lnTo>
                    <a:pt x="842" y="211"/>
                  </a:lnTo>
                  <a:lnTo>
                    <a:pt x="842" y="211"/>
                  </a:lnTo>
                  <a:lnTo>
                    <a:pt x="842" y="209"/>
                  </a:lnTo>
                  <a:lnTo>
                    <a:pt x="842" y="209"/>
                  </a:lnTo>
                  <a:lnTo>
                    <a:pt x="842" y="209"/>
                  </a:lnTo>
                  <a:lnTo>
                    <a:pt x="842" y="209"/>
                  </a:lnTo>
                  <a:lnTo>
                    <a:pt x="842" y="209"/>
                  </a:lnTo>
                  <a:lnTo>
                    <a:pt x="844" y="209"/>
                  </a:lnTo>
                  <a:lnTo>
                    <a:pt x="844" y="209"/>
                  </a:lnTo>
                  <a:lnTo>
                    <a:pt x="844" y="209"/>
                  </a:lnTo>
                  <a:lnTo>
                    <a:pt x="844" y="209"/>
                  </a:lnTo>
                  <a:lnTo>
                    <a:pt x="842" y="211"/>
                  </a:lnTo>
                  <a:lnTo>
                    <a:pt x="842" y="213"/>
                  </a:lnTo>
                  <a:lnTo>
                    <a:pt x="842" y="213"/>
                  </a:lnTo>
                  <a:lnTo>
                    <a:pt x="842" y="213"/>
                  </a:lnTo>
                  <a:lnTo>
                    <a:pt x="842" y="215"/>
                  </a:lnTo>
                  <a:lnTo>
                    <a:pt x="840" y="217"/>
                  </a:lnTo>
                  <a:lnTo>
                    <a:pt x="840" y="217"/>
                  </a:lnTo>
                  <a:lnTo>
                    <a:pt x="840" y="217"/>
                  </a:lnTo>
                  <a:lnTo>
                    <a:pt x="840" y="217"/>
                  </a:lnTo>
                  <a:lnTo>
                    <a:pt x="842" y="217"/>
                  </a:lnTo>
                  <a:lnTo>
                    <a:pt x="844" y="217"/>
                  </a:lnTo>
                  <a:lnTo>
                    <a:pt x="844" y="217"/>
                  </a:lnTo>
                  <a:lnTo>
                    <a:pt x="844" y="215"/>
                  </a:lnTo>
                  <a:lnTo>
                    <a:pt x="844" y="215"/>
                  </a:lnTo>
                  <a:lnTo>
                    <a:pt x="844" y="215"/>
                  </a:lnTo>
                  <a:lnTo>
                    <a:pt x="844" y="213"/>
                  </a:lnTo>
                  <a:lnTo>
                    <a:pt x="844" y="213"/>
                  </a:lnTo>
                  <a:lnTo>
                    <a:pt x="844" y="213"/>
                  </a:lnTo>
                  <a:lnTo>
                    <a:pt x="844" y="215"/>
                  </a:lnTo>
                  <a:lnTo>
                    <a:pt x="844" y="215"/>
                  </a:lnTo>
                  <a:lnTo>
                    <a:pt x="844" y="215"/>
                  </a:lnTo>
                  <a:lnTo>
                    <a:pt x="844" y="215"/>
                  </a:lnTo>
                  <a:lnTo>
                    <a:pt x="844" y="217"/>
                  </a:lnTo>
                  <a:lnTo>
                    <a:pt x="844" y="217"/>
                  </a:lnTo>
                  <a:lnTo>
                    <a:pt x="850" y="215"/>
                  </a:lnTo>
                  <a:lnTo>
                    <a:pt x="852" y="215"/>
                  </a:lnTo>
                  <a:lnTo>
                    <a:pt x="854" y="217"/>
                  </a:lnTo>
                  <a:lnTo>
                    <a:pt x="854" y="217"/>
                  </a:lnTo>
                  <a:lnTo>
                    <a:pt x="854" y="217"/>
                  </a:lnTo>
                  <a:lnTo>
                    <a:pt x="854" y="217"/>
                  </a:lnTo>
                  <a:lnTo>
                    <a:pt x="854" y="217"/>
                  </a:lnTo>
                  <a:lnTo>
                    <a:pt x="856" y="217"/>
                  </a:lnTo>
                  <a:lnTo>
                    <a:pt x="856" y="217"/>
                  </a:lnTo>
                  <a:lnTo>
                    <a:pt x="856" y="217"/>
                  </a:lnTo>
                  <a:lnTo>
                    <a:pt x="856" y="217"/>
                  </a:lnTo>
                  <a:lnTo>
                    <a:pt x="856" y="217"/>
                  </a:lnTo>
                  <a:lnTo>
                    <a:pt x="856" y="217"/>
                  </a:lnTo>
                  <a:lnTo>
                    <a:pt x="856" y="219"/>
                  </a:lnTo>
                  <a:lnTo>
                    <a:pt x="856" y="219"/>
                  </a:lnTo>
                  <a:lnTo>
                    <a:pt x="858" y="219"/>
                  </a:lnTo>
                  <a:lnTo>
                    <a:pt x="858" y="219"/>
                  </a:lnTo>
                  <a:lnTo>
                    <a:pt x="858" y="219"/>
                  </a:lnTo>
                  <a:lnTo>
                    <a:pt x="858" y="219"/>
                  </a:lnTo>
                  <a:lnTo>
                    <a:pt x="858" y="221"/>
                  </a:lnTo>
                  <a:lnTo>
                    <a:pt x="858" y="221"/>
                  </a:lnTo>
                  <a:lnTo>
                    <a:pt x="858" y="221"/>
                  </a:lnTo>
                  <a:lnTo>
                    <a:pt x="856" y="221"/>
                  </a:lnTo>
                  <a:lnTo>
                    <a:pt x="856" y="221"/>
                  </a:lnTo>
                  <a:lnTo>
                    <a:pt x="854" y="221"/>
                  </a:lnTo>
                  <a:lnTo>
                    <a:pt x="854" y="221"/>
                  </a:lnTo>
                  <a:lnTo>
                    <a:pt x="854" y="221"/>
                  </a:lnTo>
                  <a:lnTo>
                    <a:pt x="854" y="221"/>
                  </a:lnTo>
                  <a:lnTo>
                    <a:pt x="854" y="221"/>
                  </a:lnTo>
                  <a:lnTo>
                    <a:pt x="854" y="223"/>
                  </a:lnTo>
                  <a:lnTo>
                    <a:pt x="852" y="223"/>
                  </a:lnTo>
                  <a:lnTo>
                    <a:pt x="852" y="223"/>
                  </a:lnTo>
                  <a:lnTo>
                    <a:pt x="852" y="225"/>
                  </a:lnTo>
                  <a:lnTo>
                    <a:pt x="852" y="225"/>
                  </a:lnTo>
                  <a:lnTo>
                    <a:pt x="852" y="225"/>
                  </a:lnTo>
                  <a:lnTo>
                    <a:pt x="852" y="227"/>
                  </a:lnTo>
                  <a:lnTo>
                    <a:pt x="852" y="227"/>
                  </a:lnTo>
                  <a:lnTo>
                    <a:pt x="850" y="227"/>
                  </a:lnTo>
                  <a:lnTo>
                    <a:pt x="850" y="227"/>
                  </a:lnTo>
                  <a:lnTo>
                    <a:pt x="850" y="230"/>
                  </a:lnTo>
                  <a:lnTo>
                    <a:pt x="850" y="230"/>
                  </a:lnTo>
                  <a:lnTo>
                    <a:pt x="850" y="232"/>
                  </a:lnTo>
                  <a:lnTo>
                    <a:pt x="850" y="232"/>
                  </a:lnTo>
                  <a:lnTo>
                    <a:pt x="850" y="232"/>
                  </a:lnTo>
                  <a:lnTo>
                    <a:pt x="850" y="234"/>
                  </a:lnTo>
                  <a:lnTo>
                    <a:pt x="854" y="240"/>
                  </a:lnTo>
                  <a:lnTo>
                    <a:pt x="854" y="240"/>
                  </a:lnTo>
                  <a:lnTo>
                    <a:pt x="856" y="240"/>
                  </a:lnTo>
                  <a:lnTo>
                    <a:pt x="856" y="242"/>
                  </a:lnTo>
                  <a:lnTo>
                    <a:pt x="856" y="242"/>
                  </a:lnTo>
                  <a:lnTo>
                    <a:pt x="856" y="242"/>
                  </a:lnTo>
                  <a:lnTo>
                    <a:pt x="856" y="244"/>
                  </a:lnTo>
                  <a:lnTo>
                    <a:pt x="856" y="244"/>
                  </a:lnTo>
                  <a:lnTo>
                    <a:pt x="858" y="244"/>
                  </a:lnTo>
                  <a:lnTo>
                    <a:pt x="858" y="244"/>
                  </a:lnTo>
                  <a:lnTo>
                    <a:pt x="858" y="244"/>
                  </a:lnTo>
                  <a:lnTo>
                    <a:pt x="860" y="244"/>
                  </a:lnTo>
                  <a:lnTo>
                    <a:pt x="862" y="244"/>
                  </a:lnTo>
                  <a:lnTo>
                    <a:pt x="862" y="242"/>
                  </a:lnTo>
                  <a:lnTo>
                    <a:pt x="862" y="242"/>
                  </a:lnTo>
                  <a:lnTo>
                    <a:pt x="862" y="242"/>
                  </a:lnTo>
                  <a:lnTo>
                    <a:pt x="862" y="242"/>
                  </a:lnTo>
                  <a:lnTo>
                    <a:pt x="862" y="242"/>
                  </a:lnTo>
                  <a:lnTo>
                    <a:pt x="862" y="240"/>
                  </a:lnTo>
                  <a:lnTo>
                    <a:pt x="862" y="240"/>
                  </a:lnTo>
                  <a:lnTo>
                    <a:pt x="862" y="240"/>
                  </a:lnTo>
                  <a:lnTo>
                    <a:pt x="862" y="240"/>
                  </a:lnTo>
                  <a:lnTo>
                    <a:pt x="862" y="240"/>
                  </a:lnTo>
                  <a:lnTo>
                    <a:pt x="862" y="240"/>
                  </a:lnTo>
                  <a:lnTo>
                    <a:pt x="864" y="238"/>
                  </a:lnTo>
                  <a:lnTo>
                    <a:pt x="864" y="238"/>
                  </a:lnTo>
                  <a:lnTo>
                    <a:pt x="866" y="238"/>
                  </a:lnTo>
                  <a:lnTo>
                    <a:pt x="870" y="238"/>
                  </a:lnTo>
                  <a:lnTo>
                    <a:pt x="870" y="238"/>
                  </a:lnTo>
                  <a:lnTo>
                    <a:pt x="875" y="242"/>
                  </a:lnTo>
                  <a:lnTo>
                    <a:pt x="875" y="242"/>
                  </a:lnTo>
                  <a:lnTo>
                    <a:pt x="877" y="242"/>
                  </a:lnTo>
                  <a:lnTo>
                    <a:pt x="877" y="242"/>
                  </a:lnTo>
                  <a:lnTo>
                    <a:pt x="877" y="242"/>
                  </a:lnTo>
                  <a:lnTo>
                    <a:pt x="877" y="242"/>
                  </a:lnTo>
                  <a:lnTo>
                    <a:pt x="877" y="242"/>
                  </a:lnTo>
                  <a:lnTo>
                    <a:pt x="879" y="240"/>
                  </a:lnTo>
                  <a:lnTo>
                    <a:pt x="879" y="240"/>
                  </a:lnTo>
                  <a:lnTo>
                    <a:pt x="881" y="242"/>
                  </a:lnTo>
                  <a:lnTo>
                    <a:pt x="881" y="242"/>
                  </a:lnTo>
                  <a:lnTo>
                    <a:pt x="881" y="240"/>
                  </a:lnTo>
                  <a:lnTo>
                    <a:pt x="881" y="240"/>
                  </a:lnTo>
                  <a:lnTo>
                    <a:pt x="883" y="240"/>
                  </a:lnTo>
                  <a:lnTo>
                    <a:pt x="883" y="240"/>
                  </a:lnTo>
                  <a:lnTo>
                    <a:pt x="883" y="240"/>
                  </a:lnTo>
                  <a:lnTo>
                    <a:pt x="883" y="240"/>
                  </a:lnTo>
                  <a:lnTo>
                    <a:pt x="881" y="242"/>
                  </a:lnTo>
                  <a:lnTo>
                    <a:pt x="881" y="242"/>
                  </a:lnTo>
                  <a:lnTo>
                    <a:pt x="881" y="242"/>
                  </a:lnTo>
                  <a:lnTo>
                    <a:pt x="881" y="242"/>
                  </a:lnTo>
                  <a:lnTo>
                    <a:pt x="881" y="242"/>
                  </a:lnTo>
                  <a:lnTo>
                    <a:pt x="883" y="244"/>
                  </a:lnTo>
                  <a:lnTo>
                    <a:pt x="883" y="246"/>
                  </a:lnTo>
                  <a:lnTo>
                    <a:pt x="883" y="248"/>
                  </a:lnTo>
                  <a:lnTo>
                    <a:pt x="883" y="250"/>
                  </a:lnTo>
                  <a:lnTo>
                    <a:pt x="883" y="252"/>
                  </a:lnTo>
                  <a:lnTo>
                    <a:pt x="883" y="252"/>
                  </a:lnTo>
                  <a:lnTo>
                    <a:pt x="883" y="252"/>
                  </a:lnTo>
                  <a:lnTo>
                    <a:pt x="877" y="252"/>
                  </a:lnTo>
                  <a:lnTo>
                    <a:pt x="875" y="254"/>
                  </a:lnTo>
                  <a:lnTo>
                    <a:pt x="873" y="254"/>
                  </a:lnTo>
                  <a:lnTo>
                    <a:pt x="870" y="254"/>
                  </a:lnTo>
                  <a:lnTo>
                    <a:pt x="870" y="254"/>
                  </a:lnTo>
                  <a:lnTo>
                    <a:pt x="866" y="250"/>
                  </a:lnTo>
                  <a:lnTo>
                    <a:pt x="866" y="248"/>
                  </a:lnTo>
                  <a:lnTo>
                    <a:pt x="866" y="248"/>
                  </a:lnTo>
                  <a:lnTo>
                    <a:pt x="864" y="246"/>
                  </a:lnTo>
                  <a:lnTo>
                    <a:pt x="864" y="246"/>
                  </a:lnTo>
                  <a:lnTo>
                    <a:pt x="862" y="244"/>
                  </a:lnTo>
                  <a:lnTo>
                    <a:pt x="862" y="244"/>
                  </a:lnTo>
                  <a:lnTo>
                    <a:pt x="862" y="244"/>
                  </a:lnTo>
                  <a:lnTo>
                    <a:pt x="862" y="244"/>
                  </a:lnTo>
                  <a:lnTo>
                    <a:pt x="860" y="246"/>
                  </a:lnTo>
                  <a:lnTo>
                    <a:pt x="860" y="246"/>
                  </a:lnTo>
                  <a:lnTo>
                    <a:pt x="860" y="246"/>
                  </a:lnTo>
                  <a:lnTo>
                    <a:pt x="860" y="246"/>
                  </a:lnTo>
                  <a:lnTo>
                    <a:pt x="858" y="246"/>
                  </a:lnTo>
                  <a:lnTo>
                    <a:pt x="858" y="248"/>
                  </a:lnTo>
                  <a:lnTo>
                    <a:pt x="854" y="248"/>
                  </a:lnTo>
                  <a:lnTo>
                    <a:pt x="854" y="248"/>
                  </a:lnTo>
                  <a:lnTo>
                    <a:pt x="848" y="242"/>
                  </a:lnTo>
                  <a:lnTo>
                    <a:pt x="848" y="242"/>
                  </a:lnTo>
                  <a:lnTo>
                    <a:pt x="846" y="238"/>
                  </a:lnTo>
                  <a:lnTo>
                    <a:pt x="846" y="238"/>
                  </a:lnTo>
                  <a:lnTo>
                    <a:pt x="846" y="236"/>
                  </a:lnTo>
                  <a:lnTo>
                    <a:pt x="846" y="236"/>
                  </a:lnTo>
                  <a:lnTo>
                    <a:pt x="846" y="234"/>
                  </a:lnTo>
                  <a:lnTo>
                    <a:pt x="846" y="234"/>
                  </a:lnTo>
                  <a:lnTo>
                    <a:pt x="846" y="232"/>
                  </a:lnTo>
                  <a:lnTo>
                    <a:pt x="848" y="230"/>
                  </a:lnTo>
                  <a:lnTo>
                    <a:pt x="848" y="230"/>
                  </a:lnTo>
                  <a:lnTo>
                    <a:pt x="848" y="230"/>
                  </a:lnTo>
                  <a:lnTo>
                    <a:pt x="846" y="230"/>
                  </a:lnTo>
                  <a:lnTo>
                    <a:pt x="846" y="227"/>
                  </a:lnTo>
                  <a:lnTo>
                    <a:pt x="844" y="225"/>
                  </a:lnTo>
                  <a:lnTo>
                    <a:pt x="844" y="221"/>
                  </a:lnTo>
                  <a:lnTo>
                    <a:pt x="842" y="219"/>
                  </a:lnTo>
                  <a:lnTo>
                    <a:pt x="842" y="219"/>
                  </a:lnTo>
                  <a:lnTo>
                    <a:pt x="842" y="219"/>
                  </a:lnTo>
                  <a:lnTo>
                    <a:pt x="842" y="221"/>
                  </a:lnTo>
                  <a:lnTo>
                    <a:pt x="840" y="221"/>
                  </a:lnTo>
                  <a:lnTo>
                    <a:pt x="840" y="221"/>
                  </a:lnTo>
                  <a:lnTo>
                    <a:pt x="840" y="219"/>
                  </a:lnTo>
                  <a:lnTo>
                    <a:pt x="840" y="219"/>
                  </a:lnTo>
                  <a:lnTo>
                    <a:pt x="840" y="219"/>
                  </a:lnTo>
                  <a:lnTo>
                    <a:pt x="840" y="219"/>
                  </a:lnTo>
                  <a:lnTo>
                    <a:pt x="838" y="219"/>
                  </a:lnTo>
                  <a:lnTo>
                    <a:pt x="838" y="219"/>
                  </a:lnTo>
                  <a:lnTo>
                    <a:pt x="838" y="221"/>
                  </a:lnTo>
                  <a:lnTo>
                    <a:pt x="838" y="221"/>
                  </a:lnTo>
                  <a:lnTo>
                    <a:pt x="838" y="221"/>
                  </a:lnTo>
                  <a:lnTo>
                    <a:pt x="838" y="221"/>
                  </a:lnTo>
                  <a:lnTo>
                    <a:pt x="836" y="221"/>
                  </a:lnTo>
                  <a:lnTo>
                    <a:pt x="836" y="221"/>
                  </a:lnTo>
                  <a:lnTo>
                    <a:pt x="836" y="223"/>
                  </a:lnTo>
                  <a:lnTo>
                    <a:pt x="836" y="223"/>
                  </a:lnTo>
                  <a:lnTo>
                    <a:pt x="836" y="225"/>
                  </a:lnTo>
                  <a:lnTo>
                    <a:pt x="836" y="225"/>
                  </a:lnTo>
                  <a:lnTo>
                    <a:pt x="836" y="225"/>
                  </a:lnTo>
                  <a:lnTo>
                    <a:pt x="838" y="227"/>
                  </a:lnTo>
                  <a:lnTo>
                    <a:pt x="838" y="227"/>
                  </a:lnTo>
                  <a:lnTo>
                    <a:pt x="838" y="227"/>
                  </a:lnTo>
                  <a:lnTo>
                    <a:pt x="838" y="230"/>
                  </a:lnTo>
                  <a:lnTo>
                    <a:pt x="838" y="230"/>
                  </a:lnTo>
                  <a:lnTo>
                    <a:pt x="838" y="230"/>
                  </a:lnTo>
                  <a:lnTo>
                    <a:pt x="838" y="230"/>
                  </a:lnTo>
                  <a:lnTo>
                    <a:pt x="838" y="230"/>
                  </a:lnTo>
                  <a:lnTo>
                    <a:pt x="838" y="230"/>
                  </a:lnTo>
                  <a:lnTo>
                    <a:pt x="838" y="232"/>
                  </a:lnTo>
                  <a:lnTo>
                    <a:pt x="842" y="232"/>
                  </a:lnTo>
                  <a:lnTo>
                    <a:pt x="844" y="234"/>
                  </a:lnTo>
                  <a:lnTo>
                    <a:pt x="844" y="234"/>
                  </a:lnTo>
                  <a:lnTo>
                    <a:pt x="846" y="238"/>
                  </a:lnTo>
                  <a:lnTo>
                    <a:pt x="848" y="242"/>
                  </a:lnTo>
                  <a:lnTo>
                    <a:pt x="848" y="244"/>
                  </a:lnTo>
                  <a:lnTo>
                    <a:pt x="848" y="246"/>
                  </a:lnTo>
                  <a:lnTo>
                    <a:pt x="848" y="246"/>
                  </a:lnTo>
                  <a:lnTo>
                    <a:pt x="848" y="248"/>
                  </a:lnTo>
                  <a:lnTo>
                    <a:pt x="848" y="248"/>
                  </a:lnTo>
                  <a:lnTo>
                    <a:pt x="848" y="248"/>
                  </a:lnTo>
                  <a:lnTo>
                    <a:pt x="846" y="250"/>
                  </a:lnTo>
                  <a:lnTo>
                    <a:pt x="846" y="252"/>
                  </a:lnTo>
                  <a:lnTo>
                    <a:pt x="846" y="252"/>
                  </a:lnTo>
                  <a:lnTo>
                    <a:pt x="846" y="252"/>
                  </a:lnTo>
                  <a:lnTo>
                    <a:pt x="846" y="254"/>
                  </a:lnTo>
                  <a:lnTo>
                    <a:pt x="846" y="254"/>
                  </a:lnTo>
                  <a:lnTo>
                    <a:pt x="846" y="254"/>
                  </a:lnTo>
                  <a:lnTo>
                    <a:pt x="846" y="254"/>
                  </a:lnTo>
                  <a:lnTo>
                    <a:pt x="846" y="256"/>
                  </a:lnTo>
                  <a:lnTo>
                    <a:pt x="846" y="256"/>
                  </a:lnTo>
                  <a:lnTo>
                    <a:pt x="846" y="256"/>
                  </a:lnTo>
                  <a:lnTo>
                    <a:pt x="848" y="256"/>
                  </a:lnTo>
                  <a:lnTo>
                    <a:pt x="848" y="256"/>
                  </a:lnTo>
                  <a:lnTo>
                    <a:pt x="848" y="254"/>
                  </a:lnTo>
                  <a:lnTo>
                    <a:pt x="848" y="254"/>
                  </a:lnTo>
                  <a:lnTo>
                    <a:pt x="848" y="254"/>
                  </a:lnTo>
                  <a:lnTo>
                    <a:pt x="848" y="254"/>
                  </a:lnTo>
                  <a:lnTo>
                    <a:pt x="848" y="254"/>
                  </a:lnTo>
                  <a:lnTo>
                    <a:pt x="846" y="254"/>
                  </a:lnTo>
                  <a:lnTo>
                    <a:pt x="846" y="252"/>
                  </a:lnTo>
                  <a:lnTo>
                    <a:pt x="848" y="252"/>
                  </a:lnTo>
                  <a:lnTo>
                    <a:pt x="848" y="250"/>
                  </a:lnTo>
                  <a:lnTo>
                    <a:pt x="850" y="250"/>
                  </a:lnTo>
                  <a:lnTo>
                    <a:pt x="850" y="250"/>
                  </a:lnTo>
                  <a:lnTo>
                    <a:pt x="850" y="250"/>
                  </a:lnTo>
                  <a:lnTo>
                    <a:pt x="850" y="250"/>
                  </a:lnTo>
                  <a:lnTo>
                    <a:pt x="856" y="250"/>
                  </a:lnTo>
                  <a:lnTo>
                    <a:pt x="858" y="252"/>
                  </a:lnTo>
                  <a:lnTo>
                    <a:pt x="858" y="252"/>
                  </a:lnTo>
                  <a:lnTo>
                    <a:pt x="858" y="252"/>
                  </a:lnTo>
                  <a:lnTo>
                    <a:pt x="860" y="252"/>
                  </a:lnTo>
                  <a:lnTo>
                    <a:pt x="860" y="252"/>
                  </a:lnTo>
                  <a:lnTo>
                    <a:pt x="862" y="254"/>
                  </a:lnTo>
                  <a:lnTo>
                    <a:pt x="864" y="254"/>
                  </a:lnTo>
                  <a:lnTo>
                    <a:pt x="864" y="256"/>
                  </a:lnTo>
                  <a:lnTo>
                    <a:pt x="864" y="256"/>
                  </a:lnTo>
                  <a:lnTo>
                    <a:pt x="864" y="258"/>
                  </a:lnTo>
                  <a:lnTo>
                    <a:pt x="864" y="258"/>
                  </a:lnTo>
                  <a:lnTo>
                    <a:pt x="866" y="260"/>
                  </a:lnTo>
                  <a:lnTo>
                    <a:pt x="864" y="260"/>
                  </a:lnTo>
                  <a:lnTo>
                    <a:pt x="864" y="262"/>
                  </a:lnTo>
                  <a:lnTo>
                    <a:pt x="864" y="262"/>
                  </a:lnTo>
                  <a:lnTo>
                    <a:pt x="864" y="264"/>
                  </a:lnTo>
                  <a:lnTo>
                    <a:pt x="864" y="264"/>
                  </a:lnTo>
                  <a:lnTo>
                    <a:pt x="862" y="264"/>
                  </a:lnTo>
                  <a:lnTo>
                    <a:pt x="862" y="266"/>
                  </a:lnTo>
                  <a:lnTo>
                    <a:pt x="862" y="266"/>
                  </a:lnTo>
                  <a:lnTo>
                    <a:pt x="862" y="266"/>
                  </a:lnTo>
                  <a:lnTo>
                    <a:pt x="862" y="266"/>
                  </a:lnTo>
                  <a:lnTo>
                    <a:pt x="860" y="264"/>
                  </a:lnTo>
                  <a:lnTo>
                    <a:pt x="860" y="264"/>
                  </a:lnTo>
                  <a:lnTo>
                    <a:pt x="862" y="264"/>
                  </a:lnTo>
                  <a:lnTo>
                    <a:pt x="862" y="264"/>
                  </a:lnTo>
                  <a:lnTo>
                    <a:pt x="862" y="264"/>
                  </a:lnTo>
                  <a:lnTo>
                    <a:pt x="862" y="264"/>
                  </a:lnTo>
                  <a:lnTo>
                    <a:pt x="862" y="264"/>
                  </a:lnTo>
                  <a:lnTo>
                    <a:pt x="862" y="264"/>
                  </a:lnTo>
                  <a:lnTo>
                    <a:pt x="862" y="262"/>
                  </a:lnTo>
                  <a:lnTo>
                    <a:pt x="862" y="262"/>
                  </a:lnTo>
                  <a:lnTo>
                    <a:pt x="862" y="262"/>
                  </a:lnTo>
                  <a:lnTo>
                    <a:pt x="862" y="262"/>
                  </a:lnTo>
                  <a:lnTo>
                    <a:pt x="862" y="260"/>
                  </a:lnTo>
                  <a:lnTo>
                    <a:pt x="862" y="260"/>
                  </a:lnTo>
                  <a:lnTo>
                    <a:pt x="864" y="260"/>
                  </a:lnTo>
                  <a:lnTo>
                    <a:pt x="864" y="260"/>
                  </a:lnTo>
                  <a:lnTo>
                    <a:pt x="864" y="260"/>
                  </a:lnTo>
                  <a:lnTo>
                    <a:pt x="862" y="258"/>
                  </a:lnTo>
                  <a:lnTo>
                    <a:pt x="862" y="258"/>
                  </a:lnTo>
                  <a:lnTo>
                    <a:pt x="862" y="260"/>
                  </a:lnTo>
                  <a:lnTo>
                    <a:pt x="860" y="260"/>
                  </a:lnTo>
                  <a:lnTo>
                    <a:pt x="858" y="260"/>
                  </a:lnTo>
                  <a:lnTo>
                    <a:pt x="858" y="260"/>
                  </a:lnTo>
                  <a:lnTo>
                    <a:pt x="858" y="258"/>
                  </a:lnTo>
                  <a:lnTo>
                    <a:pt x="858" y="258"/>
                  </a:lnTo>
                  <a:lnTo>
                    <a:pt x="858" y="256"/>
                  </a:lnTo>
                  <a:lnTo>
                    <a:pt x="854" y="256"/>
                  </a:lnTo>
                  <a:lnTo>
                    <a:pt x="854" y="258"/>
                  </a:lnTo>
                  <a:lnTo>
                    <a:pt x="854" y="258"/>
                  </a:lnTo>
                  <a:lnTo>
                    <a:pt x="854" y="258"/>
                  </a:lnTo>
                  <a:lnTo>
                    <a:pt x="854" y="258"/>
                  </a:lnTo>
                  <a:lnTo>
                    <a:pt x="852" y="258"/>
                  </a:lnTo>
                  <a:lnTo>
                    <a:pt x="852" y="260"/>
                  </a:lnTo>
                  <a:lnTo>
                    <a:pt x="852" y="260"/>
                  </a:lnTo>
                  <a:lnTo>
                    <a:pt x="852" y="260"/>
                  </a:lnTo>
                  <a:lnTo>
                    <a:pt x="852" y="260"/>
                  </a:lnTo>
                  <a:lnTo>
                    <a:pt x="852" y="262"/>
                  </a:lnTo>
                  <a:lnTo>
                    <a:pt x="850" y="262"/>
                  </a:lnTo>
                  <a:lnTo>
                    <a:pt x="850" y="264"/>
                  </a:lnTo>
                  <a:lnTo>
                    <a:pt x="848" y="266"/>
                  </a:lnTo>
                  <a:lnTo>
                    <a:pt x="848" y="266"/>
                  </a:lnTo>
                  <a:lnTo>
                    <a:pt x="848" y="266"/>
                  </a:lnTo>
                  <a:lnTo>
                    <a:pt x="850" y="266"/>
                  </a:lnTo>
                  <a:lnTo>
                    <a:pt x="850" y="266"/>
                  </a:lnTo>
                  <a:lnTo>
                    <a:pt x="850" y="266"/>
                  </a:lnTo>
                  <a:lnTo>
                    <a:pt x="848" y="266"/>
                  </a:lnTo>
                  <a:lnTo>
                    <a:pt x="848" y="266"/>
                  </a:lnTo>
                  <a:lnTo>
                    <a:pt x="848" y="268"/>
                  </a:lnTo>
                  <a:lnTo>
                    <a:pt x="848" y="268"/>
                  </a:lnTo>
                  <a:lnTo>
                    <a:pt x="846" y="268"/>
                  </a:lnTo>
                  <a:lnTo>
                    <a:pt x="846" y="271"/>
                  </a:lnTo>
                  <a:lnTo>
                    <a:pt x="848" y="271"/>
                  </a:lnTo>
                  <a:lnTo>
                    <a:pt x="848" y="271"/>
                  </a:lnTo>
                  <a:lnTo>
                    <a:pt x="846" y="271"/>
                  </a:lnTo>
                  <a:lnTo>
                    <a:pt x="846" y="271"/>
                  </a:lnTo>
                  <a:lnTo>
                    <a:pt x="846" y="271"/>
                  </a:lnTo>
                  <a:lnTo>
                    <a:pt x="844" y="271"/>
                  </a:lnTo>
                  <a:lnTo>
                    <a:pt x="844" y="271"/>
                  </a:lnTo>
                  <a:lnTo>
                    <a:pt x="846" y="271"/>
                  </a:lnTo>
                  <a:lnTo>
                    <a:pt x="846" y="268"/>
                  </a:lnTo>
                  <a:lnTo>
                    <a:pt x="846" y="268"/>
                  </a:lnTo>
                  <a:lnTo>
                    <a:pt x="844" y="268"/>
                  </a:lnTo>
                  <a:lnTo>
                    <a:pt x="844" y="268"/>
                  </a:lnTo>
                  <a:lnTo>
                    <a:pt x="844" y="268"/>
                  </a:lnTo>
                  <a:lnTo>
                    <a:pt x="844" y="268"/>
                  </a:lnTo>
                  <a:lnTo>
                    <a:pt x="844" y="268"/>
                  </a:lnTo>
                  <a:lnTo>
                    <a:pt x="846" y="268"/>
                  </a:lnTo>
                  <a:lnTo>
                    <a:pt x="840" y="266"/>
                  </a:lnTo>
                  <a:lnTo>
                    <a:pt x="840" y="266"/>
                  </a:lnTo>
                  <a:lnTo>
                    <a:pt x="838" y="266"/>
                  </a:lnTo>
                  <a:lnTo>
                    <a:pt x="836" y="266"/>
                  </a:lnTo>
                  <a:lnTo>
                    <a:pt x="836" y="266"/>
                  </a:lnTo>
                  <a:lnTo>
                    <a:pt x="836" y="266"/>
                  </a:lnTo>
                  <a:lnTo>
                    <a:pt x="834" y="266"/>
                  </a:lnTo>
                  <a:lnTo>
                    <a:pt x="834" y="266"/>
                  </a:lnTo>
                  <a:lnTo>
                    <a:pt x="834" y="266"/>
                  </a:lnTo>
                  <a:lnTo>
                    <a:pt x="834" y="266"/>
                  </a:lnTo>
                  <a:lnTo>
                    <a:pt x="834" y="264"/>
                  </a:lnTo>
                  <a:lnTo>
                    <a:pt x="834" y="264"/>
                  </a:lnTo>
                  <a:lnTo>
                    <a:pt x="834" y="264"/>
                  </a:lnTo>
                  <a:lnTo>
                    <a:pt x="834" y="264"/>
                  </a:lnTo>
                  <a:lnTo>
                    <a:pt x="834" y="264"/>
                  </a:lnTo>
                  <a:lnTo>
                    <a:pt x="834" y="264"/>
                  </a:lnTo>
                  <a:lnTo>
                    <a:pt x="832" y="266"/>
                  </a:lnTo>
                  <a:lnTo>
                    <a:pt x="830" y="266"/>
                  </a:lnTo>
                  <a:lnTo>
                    <a:pt x="830" y="266"/>
                  </a:lnTo>
                  <a:lnTo>
                    <a:pt x="830" y="266"/>
                  </a:lnTo>
                  <a:lnTo>
                    <a:pt x="830" y="266"/>
                  </a:lnTo>
                  <a:lnTo>
                    <a:pt x="830" y="266"/>
                  </a:lnTo>
                  <a:lnTo>
                    <a:pt x="830" y="268"/>
                  </a:lnTo>
                  <a:lnTo>
                    <a:pt x="830" y="268"/>
                  </a:lnTo>
                  <a:lnTo>
                    <a:pt x="830" y="268"/>
                  </a:lnTo>
                  <a:lnTo>
                    <a:pt x="830" y="266"/>
                  </a:lnTo>
                  <a:lnTo>
                    <a:pt x="830" y="266"/>
                  </a:lnTo>
                  <a:lnTo>
                    <a:pt x="830" y="266"/>
                  </a:lnTo>
                  <a:lnTo>
                    <a:pt x="830" y="266"/>
                  </a:lnTo>
                  <a:lnTo>
                    <a:pt x="830" y="264"/>
                  </a:lnTo>
                  <a:lnTo>
                    <a:pt x="830" y="264"/>
                  </a:lnTo>
                  <a:lnTo>
                    <a:pt x="830" y="264"/>
                  </a:lnTo>
                  <a:lnTo>
                    <a:pt x="827" y="262"/>
                  </a:lnTo>
                  <a:lnTo>
                    <a:pt x="827" y="262"/>
                  </a:lnTo>
                  <a:lnTo>
                    <a:pt x="827" y="262"/>
                  </a:lnTo>
                  <a:lnTo>
                    <a:pt x="825" y="262"/>
                  </a:lnTo>
                  <a:lnTo>
                    <a:pt x="823" y="262"/>
                  </a:lnTo>
                  <a:lnTo>
                    <a:pt x="823" y="262"/>
                  </a:lnTo>
                  <a:lnTo>
                    <a:pt x="823" y="262"/>
                  </a:lnTo>
                  <a:lnTo>
                    <a:pt x="821" y="262"/>
                  </a:lnTo>
                  <a:lnTo>
                    <a:pt x="819" y="262"/>
                  </a:lnTo>
                  <a:lnTo>
                    <a:pt x="817" y="262"/>
                  </a:lnTo>
                  <a:lnTo>
                    <a:pt x="815" y="262"/>
                  </a:lnTo>
                  <a:lnTo>
                    <a:pt x="815" y="262"/>
                  </a:lnTo>
                  <a:lnTo>
                    <a:pt x="815" y="260"/>
                  </a:lnTo>
                  <a:lnTo>
                    <a:pt x="809" y="260"/>
                  </a:lnTo>
                  <a:lnTo>
                    <a:pt x="807" y="260"/>
                  </a:lnTo>
                  <a:lnTo>
                    <a:pt x="805" y="258"/>
                  </a:lnTo>
                  <a:lnTo>
                    <a:pt x="805" y="258"/>
                  </a:lnTo>
                  <a:lnTo>
                    <a:pt x="805" y="256"/>
                  </a:lnTo>
                  <a:lnTo>
                    <a:pt x="805" y="254"/>
                  </a:lnTo>
                  <a:lnTo>
                    <a:pt x="805" y="254"/>
                  </a:lnTo>
                  <a:lnTo>
                    <a:pt x="803" y="254"/>
                  </a:lnTo>
                  <a:lnTo>
                    <a:pt x="803" y="254"/>
                  </a:lnTo>
                  <a:lnTo>
                    <a:pt x="803" y="254"/>
                  </a:lnTo>
                  <a:lnTo>
                    <a:pt x="803" y="254"/>
                  </a:lnTo>
                  <a:lnTo>
                    <a:pt x="803" y="254"/>
                  </a:lnTo>
                  <a:lnTo>
                    <a:pt x="803" y="254"/>
                  </a:lnTo>
                  <a:lnTo>
                    <a:pt x="803" y="254"/>
                  </a:lnTo>
                  <a:lnTo>
                    <a:pt x="801" y="254"/>
                  </a:lnTo>
                  <a:lnTo>
                    <a:pt x="799" y="254"/>
                  </a:lnTo>
                  <a:lnTo>
                    <a:pt x="799" y="252"/>
                  </a:lnTo>
                  <a:lnTo>
                    <a:pt x="801" y="254"/>
                  </a:lnTo>
                  <a:lnTo>
                    <a:pt x="801" y="252"/>
                  </a:lnTo>
                  <a:lnTo>
                    <a:pt x="801" y="252"/>
                  </a:lnTo>
                  <a:lnTo>
                    <a:pt x="801" y="252"/>
                  </a:lnTo>
                  <a:lnTo>
                    <a:pt x="803" y="252"/>
                  </a:lnTo>
                  <a:lnTo>
                    <a:pt x="803" y="252"/>
                  </a:lnTo>
                  <a:lnTo>
                    <a:pt x="805" y="252"/>
                  </a:lnTo>
                  <a:lnTo>
                    <a:pt x="805" y="250"/>
                  </a:lnTo>
                  <a:lnTo>
                    <a:pt x="807" y="250"/>
                  </a:lnTo>
                  <a:lnTo>
                    <a:pt x="805" y="250"/>
                  </a:lnTo>
                  <a:lnTo>
                    <a:pt x="805" y="248"/>
                  </a:lnTo>
                  <a:lnTo>
                    <a:pt x="805" y="248"/>
                  </a:lnTo>
                  <a:lnTo>
                    <a:pt x="807" y="248"/>
                  </a:lnTo>
                  <a:lnTo>
                    <a:pt x="805" y="248"/>
                  </a:lnTo>
                  <a:lnTo>
                    <a:pt x="805" y="246"/>
                  </a:lnTo>
                  <a:lnTo>
                    <a:pt x="807" y="246"/>
                  </a:lnTo>
                  <a:lnTo>
                    <a:pt x="807" y="246"/>
                  </a:lnTo>
                  <a:lnTo>
                    <a:pt x="807" y="244"/>
                  </a:lnTo>
                  <a:lnTo>
                    <a:pt x="807" y="244"/>
                  </a:lnTo>
                  <a:lnTo>
                    <a:pt x="807" y="244"/>
                  </a:lnTo>
                  <a:lnTo>
                    <a:pt x="807" y="244"/>
                  </a:lnTo>
                  <a:lnTo>
                    <a:pt x="807" y="242"/>
                  </a:lnTo>
                  <a:lnTo>
                    <a:pt x="807" y="242"/>
                  </a:lnTo>
                  <a:lnTo>
                    <a:pt x="809" y="240"/>
                  </a:lnTo>
                  <a:lnTo>
                    <a:pt x="809" y="240"/>
                  </a:lnTo>
                  <a:lnTo>
                    <a:pt x="809" y="240"/>
                  </a:lnTo>
                  <a:lnTo>
                    <a:pt x="809" y="238"/>
                  </a:lnTo>
                  <a:lnTo>
                    <a:pt x="809" y="238"/>
                  </a:lnTo>
                  <a:lnTo>
                    <a:pt x="809" y="236"/>
                  </a:lnTo>
                  <a:lnTo>
                    <a:pt x="809" y="236"/>
                  </a:lnTo>
                  <a:lnTo>
                    <a:pt x="807" y="236"/>
                  </a:lnTo>
                  <a:lnTo>
                    <a:pt x="807" y="236"/>
                  </a:lnTo>
                  <a:lnTo>
                    <a:pt x="807" y="234"/>
                  </a:lnTo>
                  <a:lnTo>
                    <a:pt x="807" y="234"/>
                  </a:lnTo>
                  <a:lnTo>
                    <a:pt x="813" y="236"/>
                  </a:lnTo>
                  <a:lnTo>
                    <a:pt x="813" y="236"/>
                  </a:lnTo>
                  <a:lnTo>
                    <a:pt x="811" y="234"/>
                  </a:lnTo>
                  <a:lnTo>
                    <a:pt x="805" y="234"/>
                  </a:lnTo>
                  <a:lnTo>
                    <a:pt x="801" y="232"/>
                  </a:lnTo>
                  <a:lnTo>
                    <a:pt x="795" y="232"/>
                  </a:lnTo>
                  <a:lnTo>
                    <a:pt x="791" y="234"/>
                  </a:lnTo>
                  <a:lnTo>
                    <a:pt x="791" y="234"/>
                  </a:lnTo>
                  <a:lnTo>
                    <a:pt x="786" y="236"/>
                  </a:lnTo>
                  <a:lnTo>
                    <a:pt x="784" y="238"/>
                  </a:lnTo>
                  <a:lnTo>
                    <a:pt x="784" y="238"/>
                  </a:lnTo>
                  <a:lnTo>
                    <a:pt x="784" y="238"/>
                  </a:lnTo>
                  <a:lnTo>
                    <a:pt x="784" y="238"/>
                  </a:lnTo>
                  <a:lnTo>
                    <a:pt x="784" y="238"/>
                  </a:lnTo>
                  <a:lnTo>
                    <a:pt x="784" y="238"/>
                  </a:lnTo>
                  <a:lnTo>
                    <a:pt x="784" y="238"/>
                  </a:lnTo>
                  <a:lnTo>
                    <a:pt x="782" y="240"/>
                  </a:lnTo>
                  <a:lnTo>
                    <a:pt x="782" y="240"/>
                  </a:lnTo>
                  <a:lnTo>
                    <a:pt x="782" y="240"/>
                  </a:lnTo>
                  <a:lnTo>
                    <a:pt x="782" y="240"/>
                  </a:lnTo>
                  <a:lnTo>
                    <a:pt x="782" y="240"/>
                  </a:lnTo>
                  <a:lnTo>
                    <a:pt x="782" y="238"/>
                  </a:lnTo>
                  <a:lnTo>
                    <a:pt x="782" y="238"/>
                  </a:lnTo>
                  <a:lnTo>
                    <a:pt x="782" y="238"/>
                  </a:lnTo>
                  <a:lnTo>
                    <a:pt x="782" y="238"/>
                  </a:lnTo>
                  <a:lnTo>
                    <a:pt x="782" y="238"/>
                  </a:lnTo>
                  <a:lnTo>
                    <a:pt x="782" y="238"/>
                  </a:lnTo>
                  <a:lnTo>
                    <a:pt x="778" y="238"/>
                  </a:lnTo>
                  <a:lnTo>
                    <a:pt x="776" y="238"/>
                  </a:lnTo>
                  <a:lnTo>
                    <a:pt x="776" y="238"/>
                  </a:lnTo>
                  <a:lnTo>
                    <a:pt x="774" y="238"/>
                  </a:lnTo>
                  <a:lnTo>
                    <a:pt x="766" y="242"/>
                  </a:lnTo>
                  <a:lnTo>
                    <a:pt x="764" y="244"/>
                  </a:lnTo>
                  <a:lnTo>
                    <a:pt x="764" y="244"/>
                  </a:lnTo>
                  <a:lnTo>
                    <a:pt x="764" y="246"/>
                  </a:lnTo>
                  <a:lnTo>
                    <a:pt x="764" y="246"/>
                  </a:lnTo>
                  <a:lnTo>
                    <a:pt x="764" y="246"/>
                  </a:lnTo>
                  <a:lnTo>
                    <a:pt x="766" y="246"/>
                  </a:lnTo>
                  <a:lnTo>
                    <a:pt x="766" y="248"/>
                  </a:lnTo>
                  <a:lnTo>
                    <a:pt x="768" y="250"/>
                  </a:lnTo>
                  <a:lnTo>
                    <a:pt x="770" y="250"/>
                  </a:lnTo>
                  <a:lnTo>
                    <a:pt x="770" y="250"/>
                  </a:lnTo>
                  <a:lnTo>
                    <a:pt x="770" y="252"/>
                  </a:lnTo>
                  <a:lnTo>
                    <a:pt x="766" y="252"/>
                  </a:lnTo>
                  <a:lnTo>
                    <a:pt x="758" y="250"/>
                  </a:lnTo>
                  <a:lnTo>
                    <a:pt x="758" y="248"/>
                  </a:lnTo>
                  <a:lnTo>
                    <a:pt x="758" y="248"/>
                  </a:lnTo>
                  <a:lnTo>
                    <a:pt x="758" y="248"/>
                  </a:lnTo>
                  <a:lnTo>
                    <a:pt x="758" y="248"/>
                  </a:lnTo>
                  <a:lnTo>
                    <a:pt x="758" y="248"/>
                  </a:lnTo>
                  <a:lnTo>
                    <a:pt x="756" y="248"/>
                  </a:lnTo>
                  <a:lnTo>
                    <a:pt x="754" y="246"/>
                  </a:lnTo>
                  <a:lnTo>
                    <a:pt x="754" y="246"/>
                  </a:lnTo>
                  <a:lnTo>
                    <a:pt x="754" y="248"/>
                  </a:lnTo>
                  <a:lnTo>
                    <a:pt x="752" y="248"/>
                  </a:lnTo>
                  <a:lnTo>
                    <a:pt x="750" y="248"/>
                  </a:lnTo>
                  <a:lnTo>
                    <a:pt x="750" y="248"/>
                  </a:lnTo>
                  <a:lnTo>
                    <a:pt x="743" y="252"/>
                  </a:lnTo>
                  <a:lnTo>
                    <a:pt x="743" y="252"/>
                  </a:lnTo>
                  <a:lnTo>
                    <a:pt x="741" y="254"/>
                  </a:lnTo>
                  <a:lnTo>
                    <a:pt x="741" y="254"/>
                  </a:lnTo>
                  <a:lnTo>
                    <a:pt x="741" y="254"/>
                  </a:lnTo>
                  <a:lnTo>
                    <a:pt x="741" y="254"/>
                  </a:lnTo>
                  <a:lnTo>
                    <a:pt x="741" y="254"/>
                  </a:lnTo>
                  <a:lnTo>
                    <a:pt x="741" y="254"/>
                  </a:lnTo>
                  <a:lnTo>
                    <a:pt x="741" y="254"/>
                  </a:lnTo>
                  <a:lnTo>
                    <a:pt x="741" y="254"/>
                  </a:lnTo>
                  <a:lnTo>
                    <a:pt x="741" y="254"/>
                  </a:lnTo>
                  <a:lnTo>
                    <a:pt x="741" y="254"/>
                  </a:lnTo>
                  <a:lnTo>
                    <a:pt x="741" y="254"/>
                  </a:lnTo>
                  <a:lnTo>
                    <a:pt x="741" y="252"/>
                  </a:lnTo>
                  <a:lnTo>
                    <a:pt x="741" y="254"/>
                  </a:lnTo>
                  <a:lnTo>
                    <a:pt x="739" y="254"/>
                  </a:lnTo>
                  <a:lnTo>
                    <a:pt x="739" y="254"/>
                  </a:lnTo>
                  <a:lnTo>
                    <a:pt x="739" y="254"/>
                  </a:lnTo>
                  <a:lnTo>
                    <a:pt x="739" y="256"/>
                  </a:lnTo>
                  <a:lnTo>
                    <a:pt x="739" y="256"/>
                  </a:lnTo>
                  <a:lnTo>
                    <a:pt x="737" y="258"/>
                  </a:lnTo>
                  <a:lnTo>
                    <a:pt x="735" y="258"/>
                  </a:lnTo>
                  <a:lnTo>
                    <a:pt x="733" y="260"/>
                  </a:lnTo>
                  <a:lnTo>
                    <a:pt x="733" y="260"/>
                  </a:lnTo>
                  <a:lnTo>
                    <a:pt x="733" y="258"/>
                  </a:lnTo>
                  <a:lnTo>
                    <a:pt x="731" y="258"/>
                  </a:lnTo>
                  <a:lnTo>
                    <a:pt x="731" y="258"/>
                  </a:lnTo>
                  <a:lnTo>
                    <a:pt x="731" y="256"/>
                  </a:lnTo>
                  <a:lnTo>
                    <a:pt x="729" y="256"/>
                  </a:lnTo>
                  <a:lnTo>
                    <a:pt x="725" y="260"/>
                  </a:lnTo>
                  <a:lnTo>
                    <a:pt x="725" y="260"/>
                  </a:lnTo>
                  <a:lnTo>
                    <a:pt x="725" y="260"/>
                  </a:lnTo>
                  <a:lnTo>
                    <a:pt x="727" y="260"/>
                  </a:lnTo>
                  <a:lnTo>
                    <a:pt x="727" y="260"/>
                  </a:lnTo>
                  <a:lnTo>
                    <a:pt x="727" y="260"/>
                  </a:lnTo>
                  <a:lnTo>
                    <a:pt x="725" y="260"/>
                  </a:lnTo>
                  <a:lnTo>
                    <a:pt x="725" y="260"/>
                  </a:lnTo>
                  <a:lnTo>
                    <a:pt x="723" y="260"/>
                  </a:lnTo>
                  <a:lnTo>
                    <a:pt x="725" y="262"/>
                  </a:lnTo>
                  <a:lnTo>
                    <a:pt x="725" y="262"/>
                  </a:lnTo>
                  <a:lnTo>
                    <a:pt x="725" y="262"/>
                  </a:lnTo>
                  <a:lnTo>
                    <a:pt x="725" y="264"/>
                  </a:lnTo>
                  <a:lnTo>
                    <a:pt x="725" y="264"/>
                  </a:lnTo>
                  <a:lnTo>
                    <a:pt x="723" y="264"/>
                  </a:lnTo>
                  <a:lnTo>
                    <a:pt x="719" y="264"/>
                  </a:lnTo>
                  <a:lnTo>
                    <a:pt x="717" y="264"/>
                  </a:lnTo>
                  <a:lnTo>
                    <a:pt x="717" y="266"/>
                  </a:lnTo>
                  <a:lnTo>
                    <a:pt x="717" y="266"/>
                  </a:lnTo>
                  <a:lnTo>
                    <a:pt x="715" y="266"/>
                  </a:lnTo>
                  <a:lnTo>
                    <a:pt x="713" y="266"/>
                  </a:lnTo>
                  <a:lnTo>
                    <a:pt x="713" y="266"/>
                  </a:lnTo>
                  <a:lnTo>
                    <a:pt x="713" y="266"/>
                  </a:lnTo>
                  <a:lnTo>
                    <a:pt x="713" y="264"/>
                  </a:lnTo>
                  <a:lnTo>
                    <a:pt x="713" y="264"/>
                  </a:lnTo>
                  <a:lnTo>
                    <a:pt x="715" y="264"/>
                  </a:lnTo>
                  <a:lnTo>
                    <a:pt x="715" y="264"/>
                  </a:lnTo>
                  <a:lnTo>
                    <a:pt x="717" y="262"/>
                  </a:lnTo>
                  <a:lnTo>
                    <a:pt x="717" y="262"/>
                  </a:lnTo>
                  <a:lnTo>
                    <a:pt x="717" y="262"/>
                  </a:lnTo>
                  <a:lnTo>
                    <a:pt x="717" y="262"/>
                  </a:lnTo>
                  <a:lnTo>
                    <a:pt x="719" y="260"/>
                  </a:lnTo>
                  <a:lnTo>
                    <a:pt x="717" y="262"/>
                  </a:lnTo>
                  <a:lnTo>
                    <a:pt x="715" y="262"/>
                  </a:lnTo>
                  <a:lnTo>
                    <a:pt x="713" y="264"/>
                  </a:lnTo>
                  <a:lnTo>
                    <a:pt x="711" y="264"/>
                  </a:lnTo>
                  <a:lnTo>
                    <a:pt x="711" y="264"/>
                  </a:lnTo>
                  <a:lnTo>
                    <a:pt x="711" y="264"/>
                  </a:lnTo>
                  <a:lnTo>
                    <a:pt x="711" y="264"/>
                  </a:lnTo>
                  <a:lnTo>
                    <a:pt x="711" y="264"/>
                  </a:lnTo>
                  <a:lnTo>
                    <a:pt x="711" y="266"/>
                  </a:lnTo>
                  <a:lnTo>
                    <a:pt x="711" y="266"/>
                  </a:lnTo>
                  <a:lnTo>
                    <a:pt x="711" y="266"/>
                  </a:lnTo>
                  <a:lnTo>
                    <a:pt x="711" y="268"/>
                  </a:lnTo>
                  <a:lnTo>
                    <a:pt x="711" y="268"/>
                  </a:lnTo>
                  <a:lnTo>
                    <a:pt x="711" y="268"/>
                  </a:lnTo>
                  <a:lnTo>
                    <a:pt x="711" y="268"/>
                  </a:lnTo>
                  <a:lnTo>
                    <a:pt x="711" y="268"/>
                  </a:lnTo>
                  <a:lnTo>
                    <a:pt x="711" y="271"/>
                  </a:lnTo>
                  <a:lnTo>
                    <a:pt x="711" y="271"/>
                  </a:lnTo>
                  <a:lnTo>
                    <a:pt x="713" y="271"/>
                  </a:lnTo>
                  <a:lnTo>
                    <a:pt x="715" y="271"/>
                  </a:lnTo>
                  <a:lnTo>
                    <a:pt x="719" y="277"/>
                  </a:lnTo>
                  <a:lnTo>
                    <a:pt x="719" y="277"/>
                  </a:lnTo>
                  <a:lnTo>
                    <a:pt x="719" y="277"/>
                  </a:lnTo>
                  <a:lnTo>
                    <a:pt x="721" y="279"/>
                  </a:lnTo>
                  <a:lnTo>
                    <a:pt x="725" y="281"/>
                  </a:lnTo>
                  <a:lnTo>
                    <a:pt x="727" y="283"/>
                  </a:lnTo>
                  <a:lnTo>
                    <a:pt x="735" y="287"/>
                  </a:lnTo>
                  <a:lnTo>
                    <a:pt x="737" y="287"/>
                  </a:lnTo>
                  <a:lnTo>
                    <a:pt x="739" y="289"/>
                  </a:lnTo>
                  <a:lnTo>
                    <a:pt x="737" y="287"/>
                  </a:lnTo>
                  <a:lnTo>
                    <a:pt x="735" y="287"/>
                  </a:lnTo>
                  <a:lnTo>
                    <a:pt x="735" y="287"/>
                  </a:lnTo>
                  <a:lnTo>
                    <a:pt x="733" y="285"/>
                  </a:lnTo>
                  <a:lnTo>
                    <a:pt x="733" y="285"/>
                  </a:lnTo>
                  <a:lnTo>
                    <a:pt x="733" y="285"/>
                  </a:lnTo>
                  <a:lnTo>
                    <a:pt x="739" y="287"/>
                  </a:lnTo>
                  <a:lnTo>
                    <a:pt x="741" y="289"/>
                  </a:lnTo>
                  <a:lnTo>
                    <a:pt x="743" y="289"/>
                  </a:lnTo>
                  <a:lnTo>
                    <a:pt x="743" y="291"/>
                  </a:lnTo>
                  <a:lnTo>
                    <a:pt x="746" y="291"/>
                  </a:lnTo>
                  <a:lnTo>
                    <a:pt x="746" y="291"/>
                  </a:lnTo>
                  <a:lnTo>
                    <a:pt x="748" y="291"/>
                  </a:lnTo>
                  <a:lnTo>
                    <a:pt x="750" y="293"/>
                  </a:lnTo>
                  <a:lnTo>
                    <a:pt x="750" y="293"/>
                  </a:lnTo>
                  <a:lnTo>
                    <a:pt x="752" y="295"/>
                  </a:lnTo>
                  <a:lnTo>
                    <a:pt x="750" y="295"/>
                  </a:lnTo>
                  <a:lnTo>
                    <a:pt x="750" y="295"/>
                  </a:lnTo>
                  <a:lnTo>
                    <a:pt x="750" y="295"/>
                  </a:lnTo>
                  <a:lnTo>
                    <a:pt x="746" y="293"/>
                  </a:lnTo>
                  <a:lnTo>
                    <a:pt x="746" y="293"/>
                  </a:lnTo>
                  <a:lnTo>
                    <a:pt x="746" y="293"/>
                  </a:lnTo>
                  <a:lnTo>
                    <a:pt x="743" y="293"/>
                  </a:lnTo>
                  <a:lnTo>
                    <a:pt x="743" y="293"/>
                  </a:lnTo>
                  <a:lnTo>
                    <a:pt x="743" y="293"/>
                  </a:lnTo>
                  <a:lnTo>
                    <a:pt x="743" y="293"/>
                  </a:lnTo>
                  <a:lnTo>
                    <a:pt x="741" y="293"/>
                  </a:lnTo>
                  <a:lnTo>
                    <a:pt x="741" y="295"/>
                  </a:lnTo>
                  <a:lnTo>
                    <a:pt x="741" y="295"/>
                  </a:lnTo>
                  <a:lnTo>
                    <a:pt x="741" y="297"/>
                  </a:lnTo>
                  <a:lnTo>
                    <a:pt x="741" y="297"/>
                  </a:lnTo>
                  <a:lnTo>
                    <a:pt x="739" y="299"/>
                  </a:lnTo>
                  <a:lnTo>
                    <a:pt x="739" y="299"/>
                  </a:lnTo>
                  <a:lnTo>
                    <a:pt x="739" y="299"/>
                  </a:lnTo>
                  <a:lnTo>
                    <a:pt x="739" y="299"/>
                  </a:lnTo>
                  <a:lnTo>
                    <a:pt x="739" y="299"/>
                  </a:lnTo>
                  <a:lnTo>
                    <a:pt x="739" y="299"/>
                  </a:lnTo>
                  <a:lnTo>
                    <a:pt x="739" y="299"/>
                  </a:lnTo>
                  <a:lnTo>
                    <a:pt x="739" y="299"/>
                  </a:lnTo>
                  <a:lnTo>
                    <a:pt x="737" y="299"/>
                  </a:lnTo>
                  <a:lnTo>
                    <a:pt x="737" y="299"/>
                  </a:lnTo>
                  <a:lnTo>
                    <a:pt x="737" y="299"/>
                  </a:lnTo>
                  <a:lnTo>
                    <a:pt x="735" y="299"/>
                  </a:lnTo>
                  <a:lnTo>
                    <a:pt x="735" y="299"/>
                  </a:lnTo>
                  <a:lnTo>
                    <a:pt x="733" y="297"/>
                  </a:lnTo>
                  <a:lnTo>
                    <a:pt x="731" y="297"/>
                  </a:lnTo>
                  <a:lnTo>
                    <a:pt x="731" y="297"/>
                  </a:lnTo>
                  <a:lnTo>
                    <a:pt x="731" y="297"/>
                  </a:lnTo>
                  <a:lnTo>
                    <a:pt x="731" y="297"/>
                  </a:lnTo>
                  <a:lnTo>
                    <a:pt x="731" y="295"/>
                  </a:lnTo>
                  <a:lnTo>
                    <a:pt x="731" y="293"/>
                  </a:lnTo>
                  <a:lnTo>
                    <a:pt x="731" y="293"/>
                  </a:lnTo>
                  <a:lnTo>
                    <a:pt x="733" y="293"/>
                  </a:lnTo>
                  <a:lnTo>
                    <a:pt x="733" y="291"/>
                  </a:lnTo>
                  <a:lnTo>
                    <a:pt x="733" y="291"/>
                  </a:lnTo>
                  <a:lnTo>
                    <a:pt x="733" y="291"/>
                  </a:lnTo>
                  <a:lnTo>
                    <a:pt x="733" y="291"/>
                  </a:lnTo>
                  <a:lnTo>
                    <a:pt x="733" y="291"/>
                  </a:lnTo>
                  <a:lnTo>
                    <a:pt x="731" y="291"/>
                  </a:lnTo>
                  <a:lnTo>
                    <a:pt x="731" y="293"/>
                  </a:lnTo>
                  <a:lnTo>
                    <a:pt x="731" y="295"/>
                  </a:lnTo>
                  <a:lnTo>
                    <a:pt x="731" y="297"/>
                  </a:lnTo>
                  <a:lnTo>
                    <a:pt x="731" y="299"/>
                  </a:lnTo>
                  <a:lnTo>
                    <a:pt x="733" y="301"/>
                  </a:lnTo>
                  <a:lnTo>
                    <a:pt x="733" y="301"/>
                  </a:lnTo>
                  <a:lnTo>
                    <a:pt x="735" y="303"/>
                  </a:lnTo>
                  <a:lnTo>
                    <a:pt x="735" y="303"/>
                  </a:lnTo>
                  <a:lnTo>
                    <a:pt x="735" y="305"/>
                  </a:lnTo>
                  <a:lnTo>
                    <a:pt x="735" y="305"/>
                  </a:lnTo>
                  <a:lnTo>
                    <a:pt x="735" y="305"/>
                  </a:lnTo>
                  <a:lnTo>
                    <a:pt x="737" y="307"/>
                  </a:lnTo>
                  <a:lnTo>
                    <a:pt x="737" y="309"/>
                  </a:lnTo>
                  <a:lnTo>
                    <a:pt x="739" y="312"/>
                  </a:lnTo>
                  <a:lnTo>
                    <a:pt x="739" y="312"/>
                  </a:lnTo>
                  <a:lnTo>
                    <a:pt x="737" y="309"/>
                  </a:lnTo>
                  <a:lnTo>
                    <a:pt x="737" y="309"/>
                  </a:lnTo>
                  <a:lnTo>
                    <a:pt x="737" y="309"/>
                  </a:lnTo>
                  <a:lnTo>
                    <a:pt x="739" y="309"/>
                  </a:lnTo>
                  <a:lnTo>
                    <a:pt x="739" y="312"/>
                  </a:lnTo>
                  <a:lnTo>
                    <a:pt x="739" y="312"/>
                  </a:lnTo>
                  <a:lnTo>
                    <a:pt x="739" y="312"/>
                  </a:lnTo>
                  <a:lnTo>
                    <a:pt x="739" y="314"/>
                  </a:lnTo>
                  <a:lnTo>
                    <a:pt x="739" y="314"/>
                  </a:lnTo>
                  <a:lnTo>
                    <a:pt x="739" y="316"/>
                  </a:lnTo>
                  <a:lnTo>
                    <a:pt x="739" y="316"/>
                  </a:lnTo>
                  <a:lnTo>
                    <a:pt x="739" y="316"/>
                  </a:lnTo>
                  <a:lnTo>
                    <a:pt x="739" y="316"/>
                  </a:lnTo>
                  <a:lnTo>
                    <a:pt x="739" y="316"/>
                  </a:lnTo>
                  <a:lnTo>
                    <a:pt x="737" y="316"/>
                  </a:lnTo>
                  <a:lnTo>
                    <a:pt x="737" y="316"/>
                  </a:lnTo>
                  <a:lnTo>
                    <a:pt x="737" y="316"/>
                  </a:lnTo>
                  <a:lnTo>
                    <a:pt x="737" y="318"/>
                  </a:lnTo>
                  <a:lnTo>
                    <a:pt x="737" y="318"/>
                  </a:lnTo>
                  <a:lnTo>
                    <a:pt x="737" y="320"/>
                  </a:lnTo>
                  <a:lnTo>
                    <a:pt x="737" y="320"/>
                  </a:lnTo>
                  <a:lnTo>
                    <a:pt x="737" y="322"/>
                  </a:lnTo>
                  <a:lnTo>
                    <a:pt x="737" y="326"/>
                  </a:lnTo>
                  <a:lnTo>
                    <a:pt x="741" y="328"/>
                  </a:lnTo>
                  <a:lnTo>
                    <a:pt x="746" y="330"/>
                  </a:lnTo>
                  <a:lnTo>
                    <a:pt x="748" y="332"/>
                  </a:lnTo>
                  <a:lnTo>
                    <a:pt x="758" y="336"/>
                  </a:lnTo>
                  <a:lnTo>
                    <a:pt x="766" y="340"/>
                  </a:lnTo>
                  <a:lnTo>
                    <a:pt x="770" y="340"/>
                  </a:lnTo>
                  <a:lnTo>
                    <a:pt x="772" y="340"/>
                  </a:lnTo>
                  <a:lnTo>
                    <a:pt x="772" y="340"/>
                  </a:lnTo>
                  <a:lnTo>
                    <a:pt x="770" y="340"/>
                  </a:lnTo>
                  <a:lnTo>
                    <a:pt x="770" y="340"/>
                  </a:lnTo>
                  <a:lnTo>
                    <a:pt x="768" y="340"/>
                  </a:lnTo>
                  <a:lnTo>
                    <a:pt x="768" y="340"/>
                  </a:lnTo>
                  <a:lnTo>
                    <a:pt x="768" y="338"/>
                  </a:lnTo>
                  <a:lnTo>
                    <a:pt x="768" y="338"/>
                  </a:lnTo>
                  <a:lnTo>
                    <a:pt x="768" y="338"/>
                  </a:lnTo>
                  <a:lnTo>
                    <a:pt x="768" y="338"/>
                  </a:lnTo>
                  <a:lnTo>
                    <a:pt x="768" y="338"/>
                  </a:lnTo>
                  <a:lnTo>
                    <a:pt x="768" y="338"/>
                  </a:lnTo>
                  <a:lnTo>
                    <a:pt x="768" y="338"/>
                  </a:lnTo>
                  <a:lnTo>
                    <a:pt x="768" y="336"/>
                  </a:lnTo>
                  <a:lnTo>
                    <a:pt x="768" y="336"/>
                  </a:lnTo>
                  <a:lnTo>
                    <a:pt x="768" y="336"/>
                  </a:lnTo>
                  <a:lnTo>
                    <a:pt x="768" y="336"/>
                  </a:lnTo>
                  <a:lnTo>
                    <a:pt x="768" y="336"/>
                  </a:lnTo>
                  <a:lnTo>
                    <a:pt x="770" y="336"/>
                  </a:lnTo>
                  <a:lnTo>
                    <a:pt x="770" y="338"/>
                  </a:lnTo>
                  <a:lnTo>
                    <a:pt x="768" y="338"/>
                  </a:lnTo>
                  <a:lnTo>
                    <a:pt x="770" y="338"/>
                  </a:lnTo>
                  <a:lnTo>
                    <a:pt x="770" y="338"/>
                  </a:lnTo>
                  <a:lnTo>
                    <a:pt x="772" y="338"/>
                  </a:lnTo>
                  <a:lnTo>
                    <a:pt x="774" y="338"/>
                  </a:lnTo>
                  <a:lnTo>
                    <a:pt x="774" y="338"/>
                  </a:lnTo>
                  <a:lnTo>
                    <a:pt x="772" y="338"/>
                  </a:lnTo>
                  <a:lnTo>
                    <a:pt x="772" y="338"/>
                  </a:lnTo>
                  <a:lnTo>
                    <a:pt x="774" y="338"/>
                  </a:lnTo>
                  <a:lnTo>
                    <a:pt x="782" y="336"/>
                  </a:lnTo>
                  <a:lnTo>
                    <a:pt x="784" y="336"/>
                  </a:lnTo>
                  <a:lnTo>
                    <a:pt x="780" y="336"/>
                  </a:lnTo>
                  <a:lnTo>
                    <a:pt x="791" y="338"/>
                  </a:lnTo>
                  <a:lnTo>
                    <a:pt x="795" y="338"/>
                  </a:lnTo>
                  <a:lnTo>
                    <a:pt x="797" y="338"/>
                  </a:lnTo>
                  <a:lnTo>
                    <a:pt x="801" y="340"/>
                  </a:lnTo>
                  <a:lnTo>
                    <a:pt x="803" y="342"/>
                  </a:lnTo>
                  <a:lnTo>
                    <a:pt x="803" y="342"/>
                  </a:lnTo>
                  <a:lnTo>
                    <a:pt x="805" y="344"/>
                  </a:lnTo>
                  <a:lnTo>
                    <a:pt x="805" y="344"/>
                  </a:lnTo>
                  <a:lnTo>
                    <a:pt x="805" y="344"/>
                  </a:lnTo>
                  <a:lnTo>
                    <a:pt x="805" y="346"/>
                  </a:lnTo>
                  <a:lnTo>
                    <a:pt x="807" y="348"/>
                  </a:lnTo>
                  <a:lnTo>
                    <a:pt x="807" y="348"/>
                  </a:lnTo>
                  <a:lnTo>
                    <a:pt x="807" y="348"/>
                  </a:lnTo>
                  <a:lnTo>
                    <a:pt x="809" y="348"/>
                  </a:lnTo>
                  <a:lnTo>
                    <a:pt x="809" y="346"/>
                  </a:lnTo>
                  <a:lnTo>
                    <a:pt x="809" y="346"/>
                  </a:lnTo>
                  <a:lnTo>
                    <a:pt x="811" y="344"/>
                  </a:lnTo>
                  <a:lnTo>
                    <a:pt x="811" y="344"/>
                  </a:lnTo>
                  <a:lnTo>
                    <a:pt x="811" y="344"/>
                  </a:lnTo>
                  <a:lnTo>
                    <a:pt x="811" y="344"/>
                  </a:lnTo>
                  <a:lnTo>
                    <a:pt x="811" y="342"/>
                  </a:lnTo>
                  <a:lnTo>
                    <a:pt x="809" y="344"/>
                  </a:lnTo>
                  <a:lnTo>
                    <a:pt x="809" y="342"/>
                  </a:lnTo>
                  <a:lnTo>
                    <a:pt x="807" y="342"/>
                  </a:lnTo>
                  <a:lnTo>
                    <a:pt x="807" y="342"/>
                  </a:lnTo>
                  <a:lnTo>
                    <a:pt x="807" y="340"/>
                  </a:lnTo>
                  <a:lnTo>
                    <a:pt x="805" y="340"/>
                  </a:lnTo>
                  <a:lnTo>
                    <a:pt x="805" y="340"/>
                  </a:lnTo>
                  <a:lnTo>
                    <a:pt x="803" y="338"/>
                  </a:lnTo>
                  <a:lnTo>
                    <a:pt x="803" y="338"/>
                  </a:lnTo>
                  <a:lnTo>
                    <a:pt x="803" y="338"/>
                  </a:lnTo>
                  <a:lnTo>
                    <a:pt x="805" y="338"/>
                  </a:lnTo>
                  <a:lnTo>
                    <a:pt x="807" y="336"/>
                  </a:lnTo>
                  <a:lnTo>
                    <a:pt x="807" y="336"/>
                  </a:lnTo>
                  <a:lnTo>
                    <a:pt x="809" y="336"/>
                  </a:lnTo>
                  <a:lnTo>
                    <a:pt x="809" y="338"/>
                  </a:lnTo>
                  <a:lnTo>
                    <a:pt x="809" y="338"/>
                  </a:lnTo>
                  <a:lnTo>
                    <a:pt x="811" y="340"/>
                  </a:lnTo>
                  <a:lnTo>
                    <a:pt x="811" y="340"/>
                  </a:lnTo>
                  <a:lnTo>
                    <a:pt x="811" y="340"/>
                  </a:lnTo>
                  <a:lnTo>
                    <a:pt x="811" y="340"/>
                  </a:lnTo>
                  <a:lnTo>
                    <a:pt x="811" y="342"/>
                  </a:lnTo>
                  <a:lnTo>
                    <a:pt x="811" y="342"/>
                  </a:lnTo>
                  <a:lnTo>
                    <a:pt x="813" y="342"/>
                  </a:lnTo>
                  <a:lnTo>
                    <a:pt x="813" y="342"/>
                  </a:lnTo>
                  <a:lnTo>
                    <a:pt x="813" y="342"/>
                  </a:lnTo>
                  <a:lnTo>
                    <a:pt x="813" y="342"/>
                  </a:lnTo>
                  <a:lnTo>
                    <a:pt x="813" y="342"/>
                  </a:lnTo>
                  <a:lnTo>
                    <a:pt x="813" y="344"/>
                  </a:lnTo>
                  <a:lnTo>
                    <a:pt x="815" y="344"/>
                  </a:lnTo>
                  <a:lnTo>
                    <a:pt x="815" y="344"/>
                  </a:lnTo>
                  <a:lnTo>
                    <a:pt x="815" y="346"/>
                  </a:lnTo>
                  <a:lnTo>
                    <a:pt x="815" y="344"/>
                  </a:lnTo>
                  <a:lnTo>
                    <a:pt x="815" y="346"/>
                  </a:lnTo>
                  <a:lnTo>
                    <a:pt x="813" y="346"/>
                  </a:lnTo>
                  <a:lnTo>
                    <a:pt x="815" y="346"/>
                  </a:lnTo>
                  <a:lnTo>
                    <a:pt x="815" y="348"/>
                  </a:lnTo>
                  <a:lnTo>
                    <a:pt x="815" y="348"/>
                  </a:lnTo>
                  <a:lnTo>
                    <a:pt x="815" y="350"/>
                  </a:lnTo>
                  <a:lnTo>
                    <a:pt x="815" y="350"/>
                  </a:lnTo>
                  <a:lnTo>
                    <a:pt x="815" y="350"/>
                  </a:lnTo>
                  <a:lnTo>
                    <a:pt x="815" y="352"/>
                  </a:lnTo>
                  <a:lnTo>
                    <a:pt x="815" y="352"/>
                  </a:lnTo>
                  <a:lnTo>
                    <a:pt x="815" y="352"/>
                  </a:lnTo>
                  <a:lnTo>
                    <a:pt x="815" y="352"/>
                  </a:lnTo>
                  <a:lnTo>
                    <a:pt x="817" y="352"/>
                  </a:lnTo>
                  <a:lnTo>
                    <a:pt x="819" y="350"/>
                  </a:lnTo>
                  <a:lnTo>
                    <a:pt x="819" y="350"/>
                  </a:lnTo>
                  <a:lnTo>
                    <a:pt x="819" y="350"/>
                  </a:lnTo>
                  <a:lnTo>
                    <a:pt x="819" y="348"/>
                  </a:lnTo>
                  <a:lnTo>
                    <a:pt x="819" y="348"/>
                  </a:lnTo>
                  <a:lnTo>
                    <a:pt x="819" y="348"/>
                  </a:lnTo>
                  <a:lnTo>
                    <a:pt x="819" y="348"/>
                  </a:lnTo>
                  <a:lnTo>
                    <a:pt x="819" y="346"/>
                  </a:lnTo>
                  <a:lnTo>
                    <a:pt x="819" y="346"/>
                  </a:lnTo>
                  <a:lnTo>
                    <a:pt x="819" y="344"/>
                  </a:lnTo>
                  <a:lnTo>
                    <a:pt x="821" y="344"/>
                  </a:lnTo>
                  <a:lnTo>
                    <a:pt x="821" y="344"/>
                  </a:lnTo>
                  <a:lnTo>
                    <a:pt x="823" y="342"/>
                  </a:lnTo>
                  <a:lnTo>
                    <a:pt x="827" y="340"/>
                  </a:lnTo>
                  <a:lnTo>
                    <a:pt x="827" y="340"/>
                  </a:lnTo>
                  <a:lnTo>
                    <a:pt x="830" y="340"/>
                  </a:lnTo>
                  <a:lnTo>
                    <a:pt x="830" y="340"/>
                  </a:lnTo>
                  <a:lnTo>
                    <a:pt x="830" y="338"/>
                  </a:lnTo>
                  <a:lnTo>
                    <a:pt x="830" y="338"/>
                  </a:lnTo>
                  <a:lnTo>
                    <a:pt x="832" y="336"/>
                  </a:lnTo>
                  <a:lnTo>
                    <a:pt x="832" y="336"/>
                  </a:lnTo>
                  <a:lnTo>
                    <a:pt x="834" y="336"/>
                  </a:lnTo>
                  <a:lnTo>
                    <a:pt x="834" y="336"/>
                  </a:lnTo>
                  <a:lnTo>
                    <a:pt x="832" y="336"/>
                  </a:lnTo>
                  <a:lnTo>
                    <a:pt x="832" y="336"/>
                  </a:lnTo>
                  <a:lnTo>
                    <a:pt x="834" y="336"/>
                  </a:lnTo>
                  <a:lnTo>
                    <a:pt x="836" y="336"/>
                  </a:lnTo>
                  <a:lnTo>
                    <a:pt x="836" y="336"/>
                  </a:lnTo>
                  <a:lnTo>
                    <a:pt x="838" y="336"/>
                  </a:lnTo>
                  <a:lnTo>
                    <a:pt x="838" y="336"/>
                  </a:lnTo>
                  <a:lnTo>
                    <a:pt x="838" y="336"/>
                  </a:lnTo>
                  <a:lnTo>
                    <a:pt x="838" y="336"/>
                  </a:lnTo>
                  <a:lnTo>
                    <a:pt x="838" y="336"/>
                  </a:lnTo>
                  <a:lnTo>
                    <a:pt x="840" y="334"/>
                  </a:lnTo>
                  <a:lnTo>
                    <a:pt x="840" y="334"/>
                  </a:lnTo>
                  <a:lnTo>
                    <a:pt x="838" y="334"/>
                  </a:lnTo>
                  <a:lnTo>
                    <a:pt x="838" y="336"/>
                  </a:lnTo>
                  <a:lnTo>
                    <a:pt x="838" y="336"/>
                  </a:lnTo>
                  <a:lnTo>
                    <a:pt x="836" y="336"/>
                  </a:lnTo>
                  <a:lnTo>
                    <a:pt x="836" y="336"/>
                  </a:lnTo>
                  <a:lnTo>
                    <a:pt x="838" y="334"/>
                  </a:lnTo>
                  <a:lnTo>
                    <a:pt x="842" y="332"/>
                  </a:lnTo>
                  <a:lnTo>
                    <a:pt x="842" y="332"/>
                  </a:lnTo>
                  <a:lnTo>
                    <a:pt x="840" y="332"/>
                  </a:lnTo>
                  <a:lnTo>
                    <a:pt x="840" y="332"/>
                  </a:lnTo>
                  <a:lnTo>
                    <a:pt x="842" y="332"/>
                  </a:lnTo>
                  <a:lnTo>
                    <a:pt x="842" y="332"/>
                  </a:lnTo>
                  <a:lnTo>
                    <a:pt x="842" y="334"/>
                  </a:lnTo>
                  <a:lnTo>
                    <a:pt x="844" y="334"/>
                  </a:lnTo>
                  <a:lnTo>
                    <a:pt x="844" y="334"/>
                  </a:lnTo>
                  <a:lnTo>
                    <a:pt x="844" y="336"/>
                  </a:lnTo>
                  <a:lnTo>
                    <a:pt x="846" y="336"/>
                  </a:lnTo>
                  <a:lnTo>
                    <a:pt x="846" y="336"/>
                  </a:lnTo>
                  <a:lnTo>
                    <a:pt x="846" y="334"/>
                  </a:lnTo>
                  <a:lnTo>
                    <a:pt x="846" y="334"/>
                  </a:lnTo>
                  <a:lnTo>
                    <a:pt x="846" y="334"/>
                  </a:lnTo>
                  <a:lnTo>
                    <a:pt x="848" y="334"/>
                  </a:lnTo>
                  <a:lnTo>
                    <a:pt x="848" y="334"/>
                  </a:lnTo>
                  <a:lnTo>
                    <a:pt x="848" y="334"/>
                  </a:lnTo>
                  <a:lnTo>
                    <a:pt x="848" y="334"/>
                  </a:lnTo>
                  <a:lnTo>
                    <a:pt x="850" y="334"/>
                  </a:lnTo>
                  <a:lnTo>
                    <a:pt x="850" y="332"/>
                  </a:lnTo>
                  <a:lnTo>
                    <a:pt x="850" y="332"/>
                  </a:lnTo>
                  <a:lnTo>
                    <a:pt x="850" y="332"/>
                  </a:lnTo>
                  <a:lnTo>
                    <a:pt x="850" y="332"/>
                  </a:lnTo>
                  <a:lnTo>
                    <a:pt x="850" y="332"/>
                  </a:lnTo>
                  <a:lnTo>
                    <a:pt x="850" y="332"/>
                  </a:lnTo>
                  <a:lnTo>
                    <a:pt x="850" y="330"/>
                  </a:lnTo>
                  <a:lnTo>
                    <a:pt x="852" y="330"/>
                  </a:lnTo>
                  <a:lnTo>
                    <a:pt x="852" y="328"/>
                  </a:lnTo>
                  <a:lnTo>
                    <a:pt x="854" y="328"/>
                  </a:lnTo>
                  <a:lnTo>
                    <a:pt x="854" y="328"/>
                  </a:lnTo>
                  <a:lnTo>
                    <a:pt x="854" y="326"/>
                  </a:lnTo>
                  <a:lnTo>
                    <a:pt x="856" y="328"/>
                  </a:lnTo>
                  <a:lnTo>
                    <a:pt x="856" y="328"/>
                  </a:lnTo>
                  <a:lnTo>
                    <a:pt x="856" y="326"/>
                  </a:lnTo>
                  <a:lnTo>
                    <a:pt x="856" y="326"/>
                  </a:lnTo>
                  <a:lnTo>
                    <a:pt x="858" y="326"/>
                  </a:lnTo>
                  <a:lnTo>
                    <a:pt x="858" y="326"/>
                  </a:lnTo>
                  <a:lnTo>
                    <a:pt x="858" y="326"/>
                  </a:lnTo>
                  <a:lnTo>
                    <a:pt x="858" y="328"/>
                  </a:lnTo>
                  <a:lnTo>
                    <a:pt x="858" y="328"/>
                  </a:lnTo>
                  <a:lnTo>
                    <a:pt x="858" y="328"/>
                  </a:lnTo>
                  <a:lnTo>
                    <a:pt x="856" y="328"/>
                  </a:lnTo>
                  <a:lnTo>
                    <a:pt x="856" y="328"/>
                  </a:lnTo>
                  <a:lnTo>
                    <a:pt x="856" y="328"/>
                  </a:lnTo>
                  <a:lnTo>
                    <a:pt x="854" y="328"/>
                  </a:lnTo>
                  <a:lnTo>
                    <a:pt x="854" y="328"/>
                  </a:lnTo>
                  <a:lnTo>
                    <a:pt x="856" y="330"/>
                  </a:lnTo>
                  <a:lnTo>
                    <a:pt x="858" y="332"/>
                  </a:lnTo>
                  <a:lnTo>
                    <a:pt x="858" y="332"/>
                  </a:lnTo>
                  <a:lnTo>
                    <a:pt x="860" y="334"/>
                  </a:lnTo>
                  <a:lnTo>
                    <a:pt x="860" y="334"/>
                  </a:lnTo>
                  <a:lnTo>
                    <a:pt x="860" y="334"/>
                  </a:lnTo>
                  <a:lnTo>
                    <a:pt x="860" y="336"/>
                  </a:lnTo>
                  <a:lnTo>
                    <a:pt x="860" y="338"/>
                  </a:lnTo>
                  <a:lnTo>
                    <a:pt x="862" y="338"/>
                  </a:lnTo>
                  <a:lnTo>
                    <a:pt x="862" y="338"/>
                  </a:lnTo>
                  <a:lnTo>
                    <a:pt x="862" y="338"/>
                  </a:lnTo>
                  <a:lnTo>
                    <a:pt x="862" y="340"/>
                  </a:lnTo>
                  <a:lnTo>
                    <a:pt x="862" y="340"/>
                  </a:lnTo>
                  <a:lnTo>
                    <a:pt x="860" y="342"/>
                  </a:lnTo>
                  <a:lnTo>
                    <a:pt x="860" y="344"/>
                  </a:lnTo>
                  <a:lnTo>
                    <a:pt x="858" y="346"/>
                  </a:lnTo>
                  <a:lnTo>
                    <a:pt x="858" y="346"/>
                  </a:lnTo>
                  <a:lnTo>
                    <a:pt x="858" y="346"/>
                  </a:lnTo>
                  <a:lnTo>
                    <a:pt x="856" y="346"/>
                  </a:lnTo>
                  <a:lnTo>
                    <a:pt x="856" y="346"/>
                  </a:lnTo>
                  <a:lnTo>
                    <a:pt x="854" y="346"/>
                  </a:lnTo>
                  <a:lnTo>
                    <a:pt x="854" y="348"/>
                  </a:lnTo>
                  <a:lnTo>
                    <a:pt x="856" y="348"/>
                  </a:lnTo>
                  <a:lnTo>
                    <a:pt x="854" y="348"/>
                  </a:lnTo>
                  <a:lnTo>
                    <a:pt x="854" y="350"/>
                  </a:lnTo>
                  <a:lnTo>
                    <a:pt x="848" y="348"/>
                  </a:lnTo>
                  <a:lnTo>
                    <a:pt x="848" y="346"/>
                  </a:lnTo>
                  <a:lnTo>
                    <a:pt x="848" y="346"/>
                  </a:lnTo>
                  <a:lnTo>
                    <a:pt x="846" y="346"/>
                  </a:lnTo>
                  <a:lnTo>
                    <a:pt x="846" y="346"/>
                  </a:lnTo>
                  <a:lnTo>
                    <a:pt x="846" y="348"/>
                  </a:lnTo>
                  <a:lnTo>
                    <a:pt x="846" y="348"/>
                  </a:lnTo>
                  <a:lnTo>
                    <a:pt x="846" y="348"/>
                  </a:lnTo>
                  <a:lnTo>
                    <a:pt x="846" y="348"/>
                  </a:lnTo>
                  <a:lnTo>
                    <a:pt x="846" y="350"/>
                  </a:lnTo>
                  <a:lnTo>
                    <a:pt x="844" y="350"/>
                  </a:lnTo>
                  <a:lnTo>
                    <a:pt x="844" y="350"/>
                  </a:lnTo>
                  <a:lnTo>
                    <a:pt x="844" y="350"/>
                  </a:lnTo>
                  <a:lnTo>
                    <a:pt x="844" y="352"/>
                  </a:lnTo>
                  <a:lnTo>
                    <a:pt x="844" y="352"/>
                  </a:lnTo>
                  <a:lnTo>
                    <a:pt x="844" y="355"/>
                  </a:lnTo>
                  <a:lnTo>
                    <a:pt x="844" y="355"/>
                  </a:lnTo>
                  <a:lnTo>
                    <a:pt x="844" y="355"/>
                  </a:lnTo>
                  <a:lnTo>
                    <a:pt x="844" y="355"/>
                  </a:lnTo>
                  <a:lnTo>
                    <a:pt x="844" y="352"/>
                  </a:lnTo>
                  <a:lnTo>
                    <a:pt x="844" y="352"/>
                  </a:lnTo>
                  <a:lnTo>
                    <a:pt x="846" y="352"/>
                  </a:lnTo>
                  <a:lnTo>
                    <a:pt x="846" y="352"/>
                  </a:lnTo>
                  <a:lnTo>
                    <a:pt x="848" y="352"/>
                  </a:lnTo>
                  <a:lnTo>
                    <a:pt x="852" y="355"/>
                  </a:lnTo>
                  <a:lnTo>
                    <a:pt x="852" y="355"/>
                  </a:lnTo>
                  <a:lnTo>
                    <a:pt x="850" y="355"/>
                  </a:lnTo>
                  <a:lnTo>
                    <a:pt x="850" y="355"/>
                  </a:lnTo>
                  <a:lnTo>
                    <a:pt x="850" y="355"/>
                  </a:lnTo>
                  <a:lnTo>
                    <a:pt x="850" y="355"/>
                  </a:lnTo>
                  <a:lnTo>
                    <a:pt x="850" y="355"/>
                  </a:lnTo>
                  <a:lnTo>
                    <a:pt x="852" y="355"/>
                  </a:lnTo>
                  <a:lnTo>
                    <a:pt x="850" y="357"/>
                  </a:lnTo>
                  <a:lnTo>
                    <a:pt x="850" y="357"/>
                  </a:lnTo>
                  <a:lnTo>
                    <a:pt x="850" y="357"/>
                  </a:lnTo>
                  <a:lnTo>
                    <a:pt x="850" y="357"/>
                  </a:lnTo>
                  <a:lnTo>
                    <a:pt x="852" y="357"/>
                  </a:lnTo>
                  <a:lnTo>
                    <a:pt x="852" y="359"/>
                  </a:lnTo>
                  <a:lnTo>
                    <a:pt x="852" y="361"/>
                  </a:lnTo>
                  <a:lnTo>
                    <a:pt x="854" y="361"/>
                  </a:lnTo>
                  <a:lnTo>
                    <a:pt x="854" y="363"/>
                  </a:lnTo>
                  <a:lnTo>
                    <a:pt x="854" y="363"/>
                  </a:lnTo>
                  <a:lnTo>
                    <a:pt x="856" y="365"/>
                  </a:lnTo>
                  <a:lnTo>
                    <a:pt x="854" y="371"/>
                  </a:lnTo>
                  <a:lnTo>
                    <a:pt x="854" y="373"/>
                  </a:lnTo>
                  <a:lnTo>
                    <a:pt x="856" y="381"/>
                  </a:lnTo>
                  <a:lnTo>
                    <a:pt x="858" y="385"/>
                  </a:lnTo>
                  <a:lnTo>
                    <a:pt x="856" y="389"/>
                  </a:lnTo>
                  <a:lnTo>
                    <a:pt x="856" y="391"/>
                  </a:lnTo>
                  <a:lnTo>
                    <a:pt x="854" y="391"/>
                  </a:lnTo>
                  <a:lnTo>
                    <a:pt x="854" y="391"/>
                  </a:lnTo>
                  <a:lnTo>
                    <a:pt x="852" y="396"/>
                  </a:lnTo>
                  <a:lnTo>
                    <a:pt x="852" y="396"/>
                  </a:lnTo>
                  <a:lnTo>
                    <a:pt x="850" y="396"/>
                  </a:lnTo>
                  <a:lnTo>
                    <a:pt x="850" y="396"/>
                  </a:lnTo>
                  <a:lnTo>
                    <a:pt x="850" y="398"/>
                  </a:lnTo>
                  <a:lnTo>
                    <a:pt x="850" y="398"/>
                  </a:lnTo>
                  <a:lnTo>
                    <a:pt x="846" y="402"/>
                  </a:lnTo>
                  <a:lnTo>
                    <a:pt x="842" y="402"/>
                  </a:lnTo>
                  <a:lnTo>
                    <a:pt x="842" y="402"/>
                  </a:lnTo>
                  <a:lnTo>
                    <a:pt x="840" y="402"/>
                  </a:lnTo>
                  <a:lnTo>
                    <a:pt x="840" y="402"/>
                  </a:lnTo>
                  <a:lnTo>
                    <a:pt x="840" y="402"/>
                  </a:lnTo>
                  <a:lnTo>
                    <a:pt x="840" y="402"/>
                  </a:lnTo>
                  <a:lnTo>
                    <a:pt x="840" y="402"/>
                  </a:lnTo>
                  <a:lnTo>
                    <a:pt x="840" y="402"/>
                  </a:lnTo>
                  <a:lnTo>
                    <a:pt x="838" y="402"/>
                  </a:lnTo>
                  <a:lnTo>
                    <a:pt x="838" y="402"/>
                  </a:lnTo>
                  <a:lnTo>
                    <a:pt x="838" y="402"/>
                  </a:lnTo>
                  <a:lnTo>
                    <a:pt x="836" y="402"/>
                  </a:lnTo>
                  <a:lnTo>
                    <a:pt x="836" y="402"/>
                  </a:lnTo>
                  <a:lnTo>
                    <a:pt x="836" y="402"/>
                  </a:lnTo>
                  <a:lnTo>
                    <a:pt x="823" y="402"/>
                  </a:lnTo>
                  <a:lnTo>
                    <a:pt x="823" y="402"/>
                  </a:lnTo>
                  <a:lnTo>
                    <a:pt x="823" y="402"/>
                  </a:lnTo>
                  <a:lnTo>
                    <a:pt x="825" y="402"/>
                  </a:lnTo>
                  <a:lnTo>
                    <a:pt x="825" y="402"/>
                  </a:lnTo>
                  <a:lnTo>
                    <a:pt x="825" y="402"/>
                  </a:lnTo>
                  <a:lnTo>
                    <a:pt x="825" y="400"/>
                  </a:lnTo>
                  <a:lnTo>
                    <a:pt x="825" y="400"/>
                  </a:lnTo>
                  <a:lnTo>
                    <a:pt x="827" y="400"/>
                  </a:lnTo>
                  <a:lnTo>
                    <a:pt x="827" y="400"/>
                  </a:lnTo>
                  <a:lnTo>
                    <a:pt x="825" y="400"/>
                  </a:lnTo>
                  <a:lnTo>
                    <a:pt x="825" y="400"/>
                  </a:lnTo>
                  <a:lnTo>
                    <a:pt x="825" y="398"/>
                  </a:lnTo>
                  <a:lnTo>
                    <a:pt x="825" y="398"/>
                  </a:lnTo>
                  <a:lnTo>
                    <a:pt x="823" y="398"/>
                  </a:lnTo>
                  <a:lnTo>
                    <a:pt x="823" y="398"/>
                  </a:lnTo>
                  <a:lnTo>
                    <a:pt x="823" y="398"/>
                  </a:lnTo>
                  <a:lnTo>
                    <a:pt x="821" y="396"/>
                  </a:lnTo>
                  <a:lnTo>
                    <a:pt x="821" y="396"/>
                  </a:lnTo>
                  <a:lnTo>
                    <a:pt x="821" y="396"/>
                  </a:lnTo>
                  <a:lnTo>
                    <a:pt x="821" y="396"/>
                  </a:lnTo>
                  <a:lnTo>
                    <a:pt x="819" y="396"/>
                  </a:lnTo>
                  <a:lnTo>
                    <a:pt x="821" y="398"/>
                  </a:lnTo>
                  <a:lnTo>
                    <a:pt x="821" y="400"/>
                  </a:lnTo>
                  <a:lnTo>
                    <a:pt x="819" y="400"/>
                  </a:lnTo>
                  <a:lnTo>
                    <a:pt x="819" y="400"/>
                  </a:lnTo>
                  <a:lnTo>
                    <a:pt x="819" y="400"/>
                  </a:lnTo>
                  <a:lnTo>
                    <a:pt x="819" y="402"/>
                  </a:lnTo>
                  <a:lnTo>
                    <a:pt x="817" y="402"/>
                  </a:lnTo>
                  <a:lnTo>
                    <a:pt x="817" y="402"/>
                  </a:lnTo>
                  <a:lnTo>
                    <a:pt x="817" y="404"/>
                  </a:lnTo>
                  <a:lnTo>
                    <a:pt x="811" y="410"/>
                  </a:lnTo>
                  <a:lnTo>
                    <a:pt x="809" y="412"/>
                  </a:lnTo>
                  <a:lnTo>
                    <a:pt x="807" y="412"/>
                  </a:lnTo>
                  <a:lnTo>
                    <a:pt x="807" y="412"/>
                  </a:lnTo>
                  <a:lnTo>
                    <a:pt x="805" y="412"/>
                  </a:lnTo>
                  <a:lnTo>
                    <a:pt x="805" y="412"/>
                  </a:lnTo>
                  <a:lnTo>
                    <a:pt x="805" y="414"/>
                  </a:lnTo>
                  <a:lnTo>
                    <a:pt x="805" y="414"/>
                  </a:lnTo>
                  <a:lnTo>
                    <a:pt x="805" y="414"/>
                  </a:lnTo>
                  <a:lnTo>
                    <a:pt x="805" y="416"/>
                  </a:lnTo>
                  <a:lnTo>
                    <a:pt x="803" y="416"/>
                  </a:lnTo>
                  <a:lnTo>
                    <a:pt x="803" y="416"/>
                  </a:lnTo>
                  <a:lnTo>
                    <a:pt x="803" y="416"/>
                  </a:lnTo>
                  <a:lnTo>
                    <a:pt x="801" y="416"/>
                  </a:lnTo>
                  <a:lnTo>
                    <a:pt x="801" y="418"/>
                  </a:lnTo>
                  <a:lnTo>
                    <a:pt x="801" y="418"/>
                  </a:lnTo>
                  <a:lnTo>
                    <a:pt x="799" y="418"/>
                  </a:lnTo>
                  <a:lnTo>
                    <a:pt x="799" y="418"/>
                  </a:lnTo>
                  <a:lnTo>
                    <a:pt x="795" y="418"/>
                  </a:lnTo>
                  <a:lnTo>
                    <a:pt x="793" y="420"/>
                  </a:lnTo>
                  <a:lnTo>
                    <a:pt x="793" y="418"/>
                  </a:lnTo>
                  <a:lnTo>
                    <a:pt x="793" y="418"/>
                  </a:lnTo>
                  <a:lnTo>
                    <a:pt x="791" y="416"/>
                  </a:lnTo>
                  <a:lnTo>
                    <a:pt x="791" y="416"/>
                  </a:lnTo>
                  <a:lnTo>
                    <a:pt x="789" y="414"/>
                  </a:lnTo>
                  <a:lnTo>
                    <a:pt x="789" y="414"/>
                  </a:lnTo>
                  <a:lnTo>
                    <a:pt x="786" y="416"/>
                  </a:lnTo>
                  <a:lnTo>
                    <a:pt x="786" y="418"/>
                  </a:lnTo>
                  <a:lnTo>
                    <a:pt x="782" y="418"/>
                  </a:lnTo>
                  <a:lnTo>
                    <a:pt x="782" y="420"/>
                  </a:lnTo>
                  <a:lnTo>
                    <a:pt x="782" y="418"/>
                  </a:lnTo>
                  <a:lnTo>
                    <a:pt x="786" y="416"/>
                  </a:lnTo>
                  <a:lnTo>
                    <a:pt x="786" y="416"/>
                  </a:lnTo>
                  <a:lnTo>
                    <a:pt x="786" y="414"/>
                  </a:lnTo>
                  <a:lnTo>
                    <a:pt x="789" y="414"/>
                  </a:lnTo>
                  <a:lnTo>
                    <a:pt x="789" y="414"/>
                  </a:lnTo>
                  <a:lnTo>
                    <a:pt x="789" y="414"/>
                  </a:lnTo>
                  <a:lnTo>
                    <a:pt x="789" y="414"/>
                  </a:lnTo>
                  <a:lnTo>
                    <a:pt x="786" y="414"/>
                  </a:lnTo>
                  <a:lnTo>
                    <a:pt x="786" y="414"/>
                  </a:lnTo>
                  <a:lnTo>
                    <a:pt x="786" y="414"/>
                  </a:lnTo>
                  <a:lnTo>
                    <a:pt x="786" y="414"/>
                  </a:lnTo>
                  <a:lnTo>
                    <a:pt x="786" y="412"/>
                  </a:lnTo>
                  <a:lnTo>
                    <a:pt x="786" y="412"/>
                  </a:lnTo>
                  <a:lnTo>
                    <a:pt x="786" y="412"/>
                  </a:lnTo>
                  <a:lnTo>
                    <a:pt x="786" y="410"/>
                  </a:lnTo>
                  <a:lnTo>
                    <a:pt x="786" y="410"/>
                  </a:lnTo>
                  <a:lnTo>
                    <a:pt x="786" y="410"/>
                  </a:lnTo>
                  <a:lnTo>
                    <a:pt x="784" y="410"/>
                  </a:lnTo>
                  <a:lnTo>
                    <a:pt x="784" y="410"/>
                  </a:lnTo>
                  <a:lnTo>
                    <a:pt x="784" y="408"/>
                  </a:lnTo>
                  <a:lnTo>
                    <a:pt x="784" y="408"/>
                  </a:lnTo>
                  <a:lnTo>
                    <a:pt x="784" y="408"/>
                  </a:lnTo>
                  <a:lnTo>
                    <a:pt x="784" y="408"/>
                  </a:lnTo>
                  <a:lnTo>
                    <a:pt x="782" y="408"/>
                  </a:lnTo>
                  <a:lnTo>
                    <a:pt x="780" y="406"/>
                  </a:lnTo>
                  <a:lnTo>
                    <a:pt x="776" y="404"/>
                  </a:lnTo>
                  <a:lnTo>
                    <a:pt x="770" y="406"/>
                  </a:lnTo>
                  <a:lnTo>
                    <a:pt x="770" y="406"/>
                  </a:lnTo>
                  <a:lnTo>
                    <a:pt x="768" y="408"/>
                  </a:lnTo>
                  <a:lnTo>
                    <a:pt x="768" y="408"/>
                  </a:lnTo>
                  <a:lnTo>
                    <a:pt x="766" y="408"/>
                  </a:lnTo>
                  <a:lnTo>
                    <a:pt x="766" y="410"/>
                  </a:lnTo>
                  <a:lnTo>
                    <a:pt x="764" y="410"/>
                  </a:lnTo>
                  <a:lnTo>
                    <a:pt x="766" y="410"/>
                  </a:lnTo>
                  <a:lnTo>
                    <a:pt x="766" y="410"/>
                  </a:lnTo>
                  <a:lnTo>
                    <a:pt x="766" y="412"/>
                  </a:lnTo>
                  <a:lnTo>
                    <a:pt x="766" y="412"/>
                  </a:lnTo>
                  <a:lnTo>
                    <a:pt x="770" y="414"/>
                  </a:lnTo>
                  <a:lnTo>
                    <a:pt x="770" y="414"/>
                  </a:lnTo>
                  <a:lnTo>
                    <a:pt x="770" y="416"/>
                  </a:lnTo>
                  <a:lnTo>
                    <a:pt x="770" y="416"/>
                  </a:lnTo>
                  <a:lnTo>
                    <a:pt x="770" y="416"/>
                  </a:lnTo>
                  <a:lnTo>
                    <a:pt x="770" y="416"/>
                  </a:lnTo>
                  <a:lnTo>
                    <a:pt x="770" y="416"/>
                  </a:lnTo>
                  <a:lnTo>
                    <a:pt x="768" y="416"/>
                  </a:lnTo>
                  <a:lnTo>
                    <a:pt x="768" y="416"/>
                  </a:lnTo>
                  <a:lnTo>
                    <a:pt x="768" y="416"/>
                  </a:lnTo>
                  <a:lnTo>
                    <a:pt x="768" y="416"/>
                  </a:lnTo>
                  <a:lnTo>
                    <a:pt x="768" y="416"/>
                  </a:lnTo>
                  <a:lnTo>
                    <a:pt x="768" y="416"/>
                  </a:lnTo>
                  <a:lnTo>
                    <a:pt x="766" y="416"/>
                  </a:lnTo>
                  <a:lnTo>
                    <a:pt x="766" y="416"/>
                  </a:lnTo>
                  <a:lnTo>
                    <a:pt x="766" y="416"/>
                  </a:lnTo>
                  <a:lnTo>
                    <a:pt x="766" y="416"/>
                  </a:lnTo>
                  <a:lnTo>
                    <a:pt x="766" y="416"/>
                  </a:lnTo>
                  <a:lnTo>
                    <a:pt x="766" y="416"/>
                  </a:lnTo>
                  <a:lnTo>
                    <a:pt x="766" y="416"/>
                  </a:lnTo>
                  <a:lnTo>
                    <a:pt x="766" y="414"/>
                  </a:lnTo>
                  <a:lnTo>
                    <a:pt x="762" y="414"/>
                  </a:lnTo>
                  <a:lnTo>
                    <a:pt x="762" y="414"/>
                  </a:lnTo>
                  <a:lnTo>
                    <a:pt x="760" y="416"/>
                  </a:lnTo>
                  <a:lnTo>
                    <a:pt x="760" y="416"/>
                  </a:lnTo>
                  <a:lnTo>
                    <a:pt x="758" y="420"/>
                  </a:lnTo>
                  <a:lnTo>
                    <a:pt x="758" y="420"/>
                  </a:lnTo>
                  <a:lnTo>
                    <a:pt x="756" y="422"/>
                  </a:lnTo>
                  <a:lnTo>
                    <a:pt x="756" y="422"/>
                  </a:lnTo>
                  <a:lnTo>
                    <a:pt x="756" y="422"/>
                  </a:lnTo>
                  <a:lnTo>
                    <a:pt x="756" y="422"/>
                  </a:lnTo>
                  <a:lnTo>
                    <a:pt x="756" y="422"/>
                  </a:lnTo>
                  <a:lnTo>
                    <a:pt x="756" y="424"/>
                  </a:lnTo>
                  <a:lnTo>
                    <a:pt x="756" y="424"/>
                  </a:lnTo>
                  <a:lnTo>
                    <a:pt x="756" y="426"/>
                  </a:lnTo>
                  <a:lnTo>
                    <a:pt x="758" y="426"/>
                  </a:lnTo>
                  <a:lnTo>
                    <a:pt x="758" y="426"/>
                  </a:lnTo>
                  <a:lnTo>
                    <a:pt x="758" y="426"/>
                  </a:lnTo>
                  <a:lnTo>
                    <a:pt x="756" y="426"/>
                  </a:lnTo>
                  <a:lnTo>
                    <a:pt x="756" y="426"/>
                  </a:lnTo>
                  <a:lnTo>
                    <a:pt x="756" y="426"/>
                  </a:lnTo>
                  <a:lnTo>
                    <a:pt x="756" y="426"/>
                  </a:lnTo>
                  <a:lnTo>
                    <a:pt x="756" y="426"/>
                  </a:lnTo>
                  <a:lnTo>
                    <a:pt x="756" y="426"/>
                  </a:lnTo>
                  <a:lnTo>
                    <a:pt x="756" y="426"/>
                  </a:lnTo>
                  <a:lnTo>
                    <a:pt x="756" y="426"/>
                  </a:lnTo>
                  <a:lnTo>
                    <a:pt x="756" y="428"/>
                  </a:lnTo>
                  <a:lnTo>
                    <a:pt x="756" y="428"/>
                  </a:lnTo>
                  <a:lnTo>
                    <a:pt x="756" y="428"/>
                  </a:lnTo>
                  <a:lnTo>
                    <a:pt x="756" y="428"/>
                  </a:lnTo>
                  <a:lnTo>
                    <a:pt x="756" y="428"/>
                  </a:lnTo>
                  <a:lnTo>
                    <a:pt x="756" y="428"/>
                  </a:lnTo>
                  <a:lnTo>
                    <a:pt x="754" y="428"/>
                  </a:lnTo>
                  <a:lnTo>
                    <a:pt x="756" y="430"/>
                  </a:lnTo>
                  <a:lnTo>
                    <a:pt x="756" y="430"/>
                  </a:lnTo>
                  <a:lnTo>
                    <a:pt x="756" y="432"/>
                  </a:lnTo>
                  <a:lnTo>
                    <a:pt x="756" y="432"/>
                  </a:lnTo>
                  <a:lnTo>
                    <a:pt x="756" y="434"/>
                  </a:lnTo>
                  <a:lnTo>
                    <a:pt x="756" y="434"/>
                  </a:lnTo>
                  <a:lnTo>
                    <a:pt x="758" y="434"/>
                  </a:lnTo>
                  <a:lnTo>
                    <a:pt x="760" y="432"/>
                  </a:lnTo>
                  <a:lnTo>
                    <a:pt x="760" y="432"/>
                  </a:lnTo>
                  <a:lnTo>
                    <a:pt x="762" y="430"/>
                  </a:lnTo>
                  <a:lnTo>
                    <a:pt x="762" y="430"/>
                  </a:lnTo>
                  <a:lnTo>
                    <a:pt x="764" y="430"/>
                  </a:lnTo>
                  <a:lnTo>
                    <a:pt x="764" y="430"/>
                  </a:lnTo>
                  <a:lnTo>
                    <a:pt x="758" y="437"/>
                  </a:lnTo>
                  <a:lnTo>
                    <a:pt x="756" y="437"/>
                  </a:lnTo>
                  <a:lnTo>
                    <a:pt x="756" y="437"/>
                  </a:lnTo>
                  <a:lnTo>
                    <a:pt x="754" y="437"/>
                  </a:lnTo>
                  <a:lnTo>
                    <a:pt x="754" y="437"/>
                  </a:lnTo>
                  <a:lnTo>
                    <a:pt x="754" y="439"/>
                  </a:lnTo>
                  <a:lnTo>
                    <a:pt x="754" y="439"/>
                  </a:lnTo>
                  <a:lnTo>
                    <a:pt x="754" y="439"/>
                  </a:lnTo>
                  <a:lnTo>
                    <a:pt x="754" y="439"/>
                  </a:lnTo>
                  <a:lnTo>
                    <a:pt x="754" y="439"/>
                  </a:lnTo>
                  <a:lnTo>
                    <a:pt x="756" y="439"/>
                  </a:lnTo>
                  <a:lnTo>
                    <a:pt x="756" y="441"/>
                  </a:lnTo>
                  <a:lnTo>
                    <a:pt x="754" y="441"/>
                  </a:lnTo>
                  <a:lnTo>
                    <a:pt x="754" y="443"/>
                  </a:lnTo>
                  <a:lnTo>
                    <a:pt x="754" y="443"/>
                  </a:lnTo>
                  <a:lnTo>
                    <a:pt x="756" y="443"/>
                  </a:lnTo>
                  <a:lnTo>
                    <a:pt x="756" y="443"/>
                  </a:lnTo>
                  <a:lnTo>
                    <a:pt x="756" y="443"/>
                  </a:lnTo>
                  <a:lnTo>
                    <a:pt x="758" y="443"/>
                  </a:lnTo>
                  <a:lnTo>
                    <a:pt x="758" y="443"/>
                  </a:lnTo>
                  <a:lnTo>
                    <a:pt x="758" y="441"/>
                  </a:lnTo>
                  <a:lnTo>
                    <a:pt x="758" y="441"/>
                  </a:lnTo>
                  <a:lnTo>
                    <a:pt x="758" y="441"/>
                  </a:lnTo>
                  <a:lnTo>
                    <a:pt x="758" y="443"/>
                  </a:lnTo>
                  <a:lnTo>
                    <a:pt x="758" y="443"/>
                  </a:lnTo>
                  <a:lnTo>
                    <a:pt x="758" y="445"/>
                  </a:lnTo>
                  <a:lnTo>
                    <a:pt x="758" y="445"/>
                  </a:lnTo>
                  <a:lnTo>
                    <a:pt x="760" y="445"/>
                  </a:lnTo>
                  <a:lnTo>
                    <a:pt x="760" y="445"/>
                  </a:lnTo>
                  <a:lnTo>
                    <a:pt x="760" y="447"/>
                  </a:lnTo>
                  <a:lnTo>
                    <a:pt x="758" y="447"/>
                  </a:lnTo>
                  <a:lnTo>
                    <a:pt x="758" y="447"/>
                  </a:lnTo>
                  <a:lnTo>
                    <a:pt x="758" y="447"/>
                  </a:lnTo>
                  <a:lnTo>
                    <a:pt x="758" y="447"/>
                  </a:lnTo>
                  <a:lnTo>
                    <a:pt x="756" y="447"/>
                  </a:lnTo>
                  <a:lnTo>
                    <a:pt x="756" y="449"/>
                  </a:lnTo>
                  <a:lnTo>
                    <a:pt x="756" y="449"/>
                  </a:lnTo>
                  <a:lnTo>
                    <a:pt x="756" y="447"/>
                  </a:lnTo>
                  <a:lnTo>
                    <a:pt x="756" y="447"/>
                  </a:lnTo>
                  <a:lnTo>
                    <a:pt x="758" y="447"/>
                  </a:lnTo>
                  <a:lnTo>
                    <a:pt x="758" y="447"/>
                  </a:lnTo>
                  <a:lnTo>
                    <a:pt x="758" y="445"/>
                  </a:lnTo>
                  <a:lnTo>
                    <a:pt x="758" y="445"/>
                  </a:lnTo>
                  <a:lnTo>
                    <a:pt x="756" y="445"/>
                  </a:lnTo>
                  <a:lnTo>
                    <a:pt x="756" y="445"/>
                  </a:lnTo>
                  <a:lnTo>
                    <a:pt x="756" y="445"/>
                  </a:lnTo>
                  <a:lnTo>
                    <a:pt x="756" y="443"/>
                  </a:lnTo>
                  <a:lnTo>
                    <a:pt x="754" y="443"/>
                  </a:lnTo>
                  <a:lnTo>
                    <a:pt x="754" y="443"/>
                  </a:lnTo>
                  <a:lnTo>
                    <a:pt x="754" y="441"/>
                  </a:lnTo>
                  <a:lnTo>
                    <a:pt x="754" y="441"/>
                  </a:lnTo>
                  <a:lnTo>
                    <a:pt x="754" y="441"/>
                  </a:lnTo>
                  <a:lnTo>
                    <a:pt x="754" y="441"/>
                  </a:lnTo>
                  <a:lnTo>
                    <a:pt x="754" y="441"/>
                  </a:lnTo>
                  <a:lnTo>
                    <a:pt x="754" y="439"/>
                  </a:lnTo>
                  <a:lnTo>
                    <a:pt x="754" y="439"/>
                  </a:lnTo>
                  <a:lnTo>
                    <a:pt x="752" y="439"/>
                  </a:lnTo>
                  <a:lnTo>
                    <a:pt x="750" y="439"/>
                  </a:lnTo>
                  <a:lnTo>
                    <a:pt x="750" y="439"/>
                  </a:lnTo>
                  <a:lnTo>
                    <a:pt x="748" y="439"/>
                  </a:lnTo>
                  <a:lnTo>
                    <a:pt x="748" y="439"/>
                  </a:lnTo>
                  <a:lnTo>
                    <a:pt x="746" y="441"/>
                  </a:lnTo>
                  <a:lnTo>
                    <a:pt x="743" y="443"/>
                  </a:lnTo>
                  <a:lnTo>
                    <a:pt x="741" y="443"/>
                  </a:lnTo>
                  <a:lnTo>
                    <a:pt x="741" y="445"/>
                  </a:lnTo>
                  <a:lnTo>
                    <a:pt x="741" y="445"/>
                  </a:lnTo>
                  <a:lnTo>
                    <a:pt x="741" y="447"/>
                  </a:lnTo>
                  <a:lnTo>
                    <a:pt x="737" y="449"/>
                  </a:lnTo>
                  <a:lnTo>
                    <a:pt x="733" y="455"/>
                  </a:lnTo>
                  <a:lnTo>
                    <a:pt x="731" y="455"/>
                  </a:lnTo>
                  <a:lnTo>
                    <a:pt x="731" y="457"/>
                  </a:lnTo>
                  <a:lnTo>
                    <a:pt x="729" y="457"/>
                  </a:lnTo>
                  <a:lnTo>
                    <a:pt x="729" y="457"/>
                  </a:lnTo>
                  <a:lnTo>
                    <a:pt x="729" y="457"/>
                  </a:lnTo>
                  <a:lnTo>
                    <a:pt x="729" y="459"/>
                  </a:lnTo>
                  <a:lnTo>
                    <a:pt x="729" y="459"/>
                  </a:lnTo>
                  <a:lnTo>
                    <a:pt x="729" y="459"/>
                  </a:lnTo>
                  <a:lnTo>
                    <a:pt x="727" y="461"/>
                  </a:lnTo>
                  <a:lnTo>
                    <a:pt x="727" y="463"/>
                  </a:lnTo>
                  <a:lnTo>
                    <a:pt x="727" y="463"/>
                  </a:lnTo>
                  <a:lnTo>
                    <a:pt x="727" y="465"/>
                  </a:lnTo>
                  <a:lnTo>
                    <a:pt x="727" y="467"/>
                  </a:lnTo>
                  <a:lnTo>
                    <a:pt x="729" y="467"/>
                  </a:lnTo>
                  <a:lnTo>
                    <a:pt x="729" y="469"/>
                  </a:lnTo>
                  <a:lnTo>
                    <a:pt x="729" y="471"/>
                  </a:lnTo>
                  <a:lnTo>
                    <a:pt x="729" y="471"/>
                  </a:lnTo>
                  <a:lnTo>
                    <a:pt x="729" y="471"/>
                  </a:lnTo>
                  <a:lnTo>
                    <a:pt x="727" y="471"/>
                  </a:lnTo>
                  <a:lnTo>
                    <a:pt x="727" y="471"/>
                  </a:lnTo>
                  <a:lnTo>
                    <a:pt x="725" y="471"/>
                  </a:lnTo>
                  <a:lnTo>
                    <a:pt x="725" y="471"/>
                  </a:lnTo>
                  <a:lnTo>
                    <a:pt x="725" y="471"/>
                  </a:lnTo>
                  <a:lnTo>
                    <a:pt x="723" y="471"/>
                  </a:lnTo>
                  <a:lnTo>
                    <a:pt x="723" y="471"/>
                  </a:lnTo>
                  <a:lnTo>
                    <a:pt x="721" y="471"/>
                  </a:lnTo>
                  <a:lnTo>
                    <a:pt x="717" y="471"/>
                  </a:lnTo>
                  <a:lnTo>
                    <a:pt x="717" y="473"/>
                  </a:lnTo>
                  <a:lnTo>
                    <a:pt x="719" y="473"/>
                  </a:lnTo>
                  <a:lnTo>
                    <a:pt x="719" y="475"/>
                  </a:lnTo>
                  <a:lnTo>
                    <a:pt x="719" y="475"/>
                  </a:lnTo>
                  <a:lnTo>
                    <a:pt x="719" y="477"/>
                  </a:lnTo>
                  <a:lnTo>
                    <a:pt x="721" y="477"/>
                  </a:lnTo>
                  <a:lnTo>
                    <a:pt x="721" y="477"/>
                  </a:lnTo>
                  <a:lnTo>
                    <a:pt x="721" y="477"/>
                  </a:lnTo>
                  <a:lnTo>
                    <a:pt x="721" y="477"/>
                  </a:lnTo>
                  <a:lnTo>
                    <a:pt x="721" y="477"/>
                  </a:lnTo>
                  <a:lnTo>
                    <a:pt x="723" y="477"/>
                  </a:lnTo>
                  <a:lnTo>
                    <a:pt x="723" y="480"/>
                  </a:lnTo>
                  <a:lnTo>
                    <a:pt x="723" y="480"/>
                  </a:lnTo>
                  <a:lnTo>
                    <a:pt x="723" y="480"/>
                  </a:lnTo>
                  <a:lnTo>
                    <a:pt x="725" y="480"/>
                  </a:lnTo>
                  <a:lnTo>
                    <a:pt x="723" y="480"/>
                  </a:lnTo>
                  <a:lnTo>
                    <a:pt x="717" y="480"/>
                  </a:lnTo>
                  <a:lnTo>
                    <a:pt x="717" y="480"/>
                  </a:lnTo>
                  <a:lnTo>
                    <a:pt x="717" y="480"/>
                  </a:lnTo>
                  <a:lnTo>
                    <a:pt x="715" y="480"/>
                  </a:lnTo>
                  <a:lnTo>
                    <a:pt x="715" y="480"/>
                  </a:lnTo>
                  <a:lnTo>
                    <a:pt x="715" y="480"/>
                  </a:lnTo>
                  <a:lnTo>
                    <a:pt x="715" y="480"/>
                  </a:lnTo>
                  <a:lnTo>
                    <a:pt x="715" y="480"/>
                  </a:lnTo>
                  <a:lnTo>
                    <a:pt x="715" y="475"/>
                  </a:lnTo>
                  <a:lnTo>
                    <a:pt x="715" y="475"/>
                  </a:lnTo>
                  <a:lnTo>
                    <a:pt x="715" y="477"/>
                  </a:lnTo>
                  <a:lnTo>
                    <a:pt x="715" y="477"/>
                  </a:lnTo>
                  <a:lnTo>
                    <a:pt x="715" y="480"/>
                  </a:lnTo>
                  <a:lnTo>
                    <a:pt x="713" y="482"/>
                  </a:lnTo>
                  <a:lnTo>
                    <a:pt x="713" y="482"/>
                  </a:lnTo>
                  <a:lnTo>
                    <a:pt x="713" y="482"/>
                  </a:lnTo>
                  <a:lnTo>
                    <a:pt x="713" y="482"/>
                  </a:lnTo>
                  <a:lnTo>
                    <a:pt x="713" y="482"/>
                  </a:lnTo>
                  <a:lnTo>
                    <a:pt x="713" y="486"/>
                  </a:lnTo>
                  <a:lnTo>
                    <a:pt x="715" y="488"/>
                  </a:lnTo>
                  <a:lnTo>
                    <a:pt x="715" y="488"/>
                  </a:lnTo>
                  <a:lnTo>
                    <a:pt x="715" y="488"/>
                  </a:lnTo>
                  <a:lnTo>
                    <a:pt x="715" y="488"/>
                  </a:lnTo>
                  <a:lnTo>
                    <a:pt x="715" y="486"/>
                  </a:lnTo>
                  <a:lnTo>
                    <a:pt x="715" y="486"/>
                  </a:lnTo>
                  <a:lnTo>
                    <a:pt x="717" y="486"/>
                  </a:lnTo>
                  <a:lnTo>
                    <a:pt x="719" y="486"/>
                  </a:lnTo>
                  <a:lnTo>
                    <a:pt x="719" y="486"/>
                  </a:lnTo>
                  <a:lnTo>
                    <a:pt x="721" y="486"/>
                  </a:lnTo>
                  <a:lnTo>
                    <a:pt x="721" y="486"/>
                  </a:lnTo>
                  <a:lnTo>
                    <a:pt x="721" y="486"/>
                  </a:lnTo>
                  <a:lnTo>
                    <a:pt x="721" y="488"/>
                  </a:lnTo>
                  <a:lnTo>
                    <a:pt x="723" y="488"/>
                  </a:lnTo>
                  <a:lnTo>
                    <a:pt x="723" y="490"/>
                  </a:lnTo>
                  <a:lnTo>
                    <a:pt x="723" y="490"/>
                  </a:lnTo>
                  <a:lnTo>
                    <a:pt x="723" y="490"/>
                  </a:lnTo>
                  <a:lnTo>
                    <a:pt x="723" y="490"/>
                  </a:lnTo>
                  <a:lnTo>
                    <a:pt x="721" y="492"/>
                  </a:lnTo>
                  <a:lnTo>
                    <a:pt x="721" y="492"/>
                  </a:lnTo>
                  <a:lnTo>
                    <a:pt x="721" y="492"/>
                  </a:lnTo>
                  <a:lnTo>
                    <a:pt x="721" y="492"/>
                  </a:lnTo>
                  <a:lnTo>
                    <a:pt x="719" y="492"/>
                  </a:lnTo>
                  <a:lnTo>
                    <a:pt x="719" y="492"/>
                  </a:lnTo>
                  <a:lnTo>
                    <a:pt x="717" y="494"/>
                  </a:lnTo>
                  <a:lnTo>
                    <a:pt x="719" y="496"/>
                  </a:lnTo>
                  <a:lnTo>
                    <a:pt x="719" y="498"/>
                  </a:lnTo>
                  <a:lnTo>
                    <a:pt x="719" y="498"/>
                  </a:lnTo>
                  <a:lnTo>
                    <a:pt x="723" y="500"/>
                  </a:lnTo>
                  <a:lnTo>
                    <a:pt x="723" y="500"/>
                  </a:lnTo>
                  <a:lnTo>
                    <a:pt x="725" y="500"/>
                  </a:lnTo>
                  <a:lnTo>
                    <a:pt x="723" y="500"/>
                  </a:lnTo>
                  <a:lnTo>
                    <a:pt x="723" y="502"/>
                  </a:lnTo>
                  <a:lnTo>
                    <a:pt x="723" y="502"/>
                  </a:lnTo>
                  <a:lnTo>
                    <a:pt x="725" y="502"/>
                  </a:lnTo>
                  <a:lnTo>
                    <a:pt x="723" y="502"/>
                  </a:lnTo>
                  <a:lnTo>
                    <a:pt x="723" y="502"/>
                  </a:lnTo>
                  <a:lnTo>
                    <a:pt x="723" y="502"/>
                  </a:lnTo>
                  <a:lnTo>
                    <a:pt x="723" y="504"/>
                  </a:lnTo>
                  <a:lnTo>
                    <a:pt x="723" y="504"/>
                  </a:lnTo>
                  <a:lnTo>
                    <a:pt x="723" y="504"/>
                  </a:lnTo>
                  <a:lnTo>
                    <a:pt x="723" y="504"/>
                  </a:lnTo>
                  <a:lnTo>
                    <a:pt x="723" y="504"/>
                  </a:lnTo>
                  <a:lnTo>
                    <a:pt x="723" y="506"/>
                  </a:lnTo>
                  <a:lnTo>
                    <a:pt x="723" y="506"/>
                  </a:lnTo>
                  <a:lnTo>
                    <a:pt x="723" y="506"/>
                  </a:lnTo>
                  <a:lnTo>
                    <a:pt x="723" y="506"/>
                  </a:lnTo>
                  <a:lnTo>
                    <a:pt x="723" y="506"/>
                  </a:lnTo>
                  <a:lnTo>
                    <a:pt x="723" y="508"/>
                  </a:lnTo>
                  <a:lnTo>
                    <a:pt x="723" y="508"/>
                  </a:lnTo>
                  <a:lnTo>
                    <a:pt x="723" y="510"/>
                  </a:lnTo>
                  <a:lnTo>
                    <a:pt x="725" y="510"/>
                  </a:lnTo>
                  <a:lnTo>
                    <a:pt x="725" y="510"/>
                  </a:lnTo>
                  <a:lnTo>
                    <a:pt x="727" y="512"/>
                  </a:lnTo>
                  <a:lnTo>
                    <a:pt x="727" y="512"/>
                  </a:lnTo>
                  <a:lnTo>
                    <a:pt x="729" y="512"/>
                  </a:lnTo>
                  <a:lnTo>
                    <a:pt x="729" y="512"/>
                  </a:lnTo>
                  <a:lnTo>
                    <a:pt x="729" y="510"/>
                  </a:lnTo>
                  <a:lnTo>
                    <a:pt x="729" y="510"/>
                  </a:lnTo>
                  <a:lnTo>
                    <a:pt x="729" y="510"/>
                  </a:lnTo>
                  <a:lnTo>
                    <a:pt x="729" y="508"/>
                  </a:lnTo>
                  <a:lnTo>
                    <a:pt x="729" y="508"/>
                  </a:lnTo>
                  <a:lnTo>
                    <a:pt x="729" y="506"/>
                  </a:lnTo>
                  <a:lnTo>
                    <a:pt x="729" y="504"/>
                  </a:lnTo>
                  <a:lnTo>
                    <a:pt x="731" y="504"/>
                  </a:lnTo>
                  <a:lnTo>
                    <a:pt x="731" y="504"/>
                  </a:lnTo>
                  <a:lnTo>
                    <a:pt x="733" y="502"/>
                  </a:lnTo>
                  <a:lnTo>
                    <a:pt x="733" y="502"/>
                  </a:lnTo>
                  <a:lnTo>
                    <a:pt x="733" y="502"/>
                  </a:lnTo>
                  <a:lnTo>
                    <a:pt x="733" y="502"/>
                  </a:lnTo>
                  <a:lnTo>
                    <a:pt x="733" y="502"/>
                  </a:lnTo>
                  <a:lnTo>
                    <a:pt x="733" y="500"/>
                  </a:lnTo>
                  <a:lnTo>
                    <a:pt x="733" y="500"/>
                  </a:lnTo>
                  <a:lnTo>
                    <a:pt x="733" y="500"/>
                  </a:lnTo>
                  <a:lnTo>
                    <a:pt x="733" y="500"/>
                  </a:lnTo>
                  <a:lnTo>
                    <a:pt x="733" y="500"/>
                  </a:lnTo>
                  <a:lnTo>
                    <a:pt x="733" y="500"/>
                  </a:lnTo>
                  <a:lnTo>
                    <a:pt x="733" y="498"/>
                  </a:lnTo>
                  <a:lnTo>
                    <a:pt x="733" y="498"/>
                  </a:lnTo>
                  <a:lnTo>
                    <a:pt x="733" y="498"/>
                  </a:lnTo>
                  <a:lnTo>
                    <a:pt x="733" y="498"/>
                  </a:lnTo>
                  <a:lnTo>
                    <a:pt x="735" y="498"/>
                  </a:lnTo>
                  <a:lnTo>
                    <a:pt x="735" y="498"/>
                  </a:lnTo>
                  <a:lnTo>
                    <a:pt x="735" y="498"/>
                  </a:lnTo>
                  <a:lnTo>
                    <a:pt x="735" y="496"/>
                  </a:lnTo>
                  <a:lnTo>
                    <a:pt x="735" y="496"/>
                  </a:lnTo>
                  <a:lnTo>
                    <a:pt x="737" y="496"/>
                  </a:lnTo>
                  <a:lnTo>
                    <a:pt x="737" y="494"/>
                  </a:lnTo>
                  <a:lnTo>
                    <a:pt x="737" y="496"/>
                  </a:lnTo>
                  <a:lnTo>
                    <a:pt x="737" y="496"/>
                  </a:lnTo>
                  <a:lnTo>
                    <a:pt x="737" y="496"/>
                  </a:lnTo>
                  <a:lnTo>
                    <a:pt x="739" y="496"/>
                  </a:lnTo>
                  <a:lnTo>
                    <a:pt x="739" y="496"/>
                  </a:lnTo>
                  <a:lnTo>
                    <a:pt x="739" y="494"/>
                  </a:lnTo>
                  <a:lnTo>
                    <a:pt x="739" y="494"/>
                  </a:lnTo>
                  <a:lnTo>
                    <a:pt x="739" y="494"/>
                  </a:lnTo>
                  <a:lnTo>
                    <a:pt x="739" y="494"/>
                  </a:lnTo>
                  <a:lnTo>
                    <a:pt x="739" y="494"/>
                  </a:lnTo>
                  <a:lnTo>
                    <a:pt x="739" y="494"/>
                  </a:lnTo>
                  <a:lnTo>
                    <a:pt x="739" y="494"/>
                  </a:lnTo>
                  <a:lnTo>
                    <a:pt x="739" y="494"/>
                  </a:lnTo>
                  <a:lnTo>
                    <a:pt x="739" y="494"/>
                  </a:lnTo>
                  <a:lnTo>
                    <a:pt x="739" y="494"/>
                  </a:lnTo>
                  <a:lnTo>
                    <a:pt x="741" y="492"/>
                  </a:lnTo>
                  <a:lnTo>
                    <a:pt x="741" y="492"/>
                  </a:lnTo>
                  <a:lnTo>
                    <a:pt x="741" y="492"/>
                  </a:lnTo>
                  <a:lnTo>
                    <a:pt x="741" y="492"/>
                  </a:lnTo>
                  <a:lnTo>
                    <a:pt x="741" y="492"/>
                  </a:lnTo>
                  <a:lnTo>
                    <a:pt x="743" y="492"/>
                  </a:lnTo>
                  <a:lnTo>
                    <a:pt x="743" y="492"/>
                  </a:lnTo>
                  <a:lnTo>
                    <a:pt x="746" y="490"/>
                  </a:lnTo>
                  <a:lnTo>
                    <a:pt x="748" y="488"/>
                  </a:lnTo>
                  <a:lnTo>
                    <a:pt x="748" y="488"/>
                  </a:lnTo>
                  <a:lnTo>
                    <a:pt x="748" y="488"/>
                  </a:lnTo>
                  <a:lnTo>
                    <a:pt x="748" y="488"/>
                  </a:lnTo>
                  <a:lnTo>
                    <a:pt x="748" y="488"/>
                  </a:lnTo>
                  <a:lnTo>
                    <a:pt x="748" y="488"/>
                  </a:lnTo>
                  <a:lnTo>
                    <a:pt x="748" y="488"/>
                  </a:lnTo>
                  <a:lnTo>
                    <a:pt x="748" y="488"/>
                  </a:lnTo>
                  <a:lnTo>
                    <a:pt x="748" y="486"/>
                  </a:lnTo>
                  <a:lnTo>
                    <a:pt x="748" y="486"/>
                  </a:lnTo>
                  <a:lnTo>
                    <a:pt x="748" y="486"/>
                  </a:lnTo>
                  <a:lnTo>
                    <a:pt x="750" y="488"/>
                  </a:lnTo>
                  <a:lnTo>
                    <a:pt x="750" y="488"/>
                  </a:lnTo>
                  <a:lnTo>
                    <a:pt x="750" y="488"/>
                  </a:lnTo>
                  <a:lnTo>
                    <a:pt x="748" y="488"/>
                  </a:lnTo>
                  <a:lnTo>
                    <a:pt x="748" y="490"/>
                  </a:lnTo>
                  <a:lnTo>
                    <a:pt x="748" y="490"/>
                  </a:lnTo>
                  <a:lnTo>
                    <a:pt x="748" y="492"/>
                  </a:lnTo>
                  <a:lnTo>
                    <a:pt x="748" y="492"/>
                  </a:lnTo>
                  <a:lnTo>
                    <a:pt x="746" y="492"/>
                  </a:lnTo>
                  <a:lnTo>
                    <a:pt x="746" y="492"/>
                  </a:lnTo>
                  <a:lnTo>
                    <a:pt x="746" y="492"/>
                  </a:lnTo>
                  <a:lnTo>
                    <a:pt x="746" y="492"/>
                  </a:lnTo>
                  <a:lnTo>
                    <a:pt x="746" y="492"/>
                  </a:lnTo>
                  <a:lnTo>
                    <a:pt x="746" y="492"/>
                  </a:lnTo>
                  <a:lnTo>
                    <a:pt x="746" y="494"/>
                  </a:lnTo>
                  <a:lnTo>
                    <a:pt x="743" y="492"/>
                  </a:lnTo>
                  <a:lnTo>
                    <a:pt x="741" y="492"/>
                  </a:lnTo>
                  <a:lnTo>
                    <a:pt x="741" y="494"/>
                  </a:lnTo>
                  <a:lnTo>
                    <a:pt x="741" y="494"/>
                  </a:lnTo>
                  <a:lnTo>
                    <a:pt x="741" y="494"/>
                  </a:lnTo>
                  <a:lnTo>
                    <a:pt x="741" y="494"/>
                  </a:lnTo>
                  <a:lnTo>
                    <a:pt x="741" y="494"/>
                  </a:lnTo>
                  <a:lnTo>
                    <a:pt x="739" y="494"/>
                  </a:lnTo>
                  <a:lnTo>
                    <a:pt x="739" y="494"/>
                  </a:lnTo>
                  <a:lnTo>
                    <a:pt x="739" y="496"/>
                  </a:lnTo>
                  <a:lnTo>
                    <a:pt x="739" y="496"/>
                  </a:lnTo>
                  <a:lnTo>
                    <a:pt x="737" y="496"/>
                  </a:lnTo>
                  <a:lnTo>
                    <a:pt x="735" y="496"/>
                  </a:lnTo>
                  <a:lnTo>
                    <a:pt x="735" y="498"/>
                  </a:lnTo>
                  <a:lnTo>
                    <a:pt x="735" y="498"/>
                  </a:lnTo>
                  <a:lnTo>
                    <a:pt x="735" y="498"/>
                  </a:lnTo>
                  <a:lnTo>
                    <a:pt x="735" y="498"/>
                  </a:lnTo>
                  <a:lnTo>
                    <a:pt x="735" y="500"/>
                  </a:lnTo>
                  <a:lnTo>
                    <a:pt x="735" y="500"/>
                  </a:lnTo>
                  <a:lnTo>
                    <a:pt x="733" y="500"/>
                  </a:lnTo>
                  <a:lnTo>
                    <a:pt x="733" y="500"/>
                  </a:lnTo>
                  <a:lnTo>
                    <a:pt x="735" y="500"/>
                  </a:lnTo>
                  <a:lnTo>
                    <a:pt x="735" y="500"/>
                  </a:lnTo>
                  <a:lnTo>
                    <a:pt x="735" y="502"/>
                  </a:lnTo>
                  <a:lnTo>
                    <a:pt x="735" y="502"/>
                  </a:lnTo>
                  <a:lnTo>
                    <a:pt x="733" y="502"/>
                  </a:lnTo>
                  <a:lnTo>
                    <a:pt x="733" y="504"/>
                  </a:lnTo>
                  <a:lnTo>
                    <a:pt x="733" y="504"/>
                  </a:lnTo>
                  <a:lnTo>
                    <a:pt x="733" y="504"/>
                  </a:lnTo>
                  <a:lnTo>
                    <a:pt x="731" y="504"/>
                  </a:lnTo>
                  <a:lnTo>
                    <a:pt x="731" y="504"/>
                  </a:lnTo>
                  <a:lnTo>
                    <a:pt x="729" y="506"/>
                  </a:lnTo>
                  <a:lnTo>
                    <a:pt x="729" y="506"/>
                  </a:lnTo>
                  <a:lnTo>
                    <a:pt x="729" y="506"/>
                  </a:lnTo>
                  <a:lnTo>
                    <a:pt x="733" y="510"/>
                  </a:lnTo>
                  <a:lnTo>
                    <a:pt x="735" y="508"/>
                  </a:lnTo>
                  <a:lnTo>
                    <a:pt x="735" y="508"/>
                  </a:lnTo>
                  <a:lnTo>
                    <a:pt x="735" y="508"/>
                  </a:lnTo>
                  <a:lnTo>
                    <a:pt x="735" y="508"/>
                  </a:lnTo>
                  <a:lnTo>
                    <a:pt x="735" y="508"/>
                  </a:lnTo>
                  <a:lnTo>
                    <a:pt x="735" y="506"/>
                  </a:lnTo>
                  <a:lnTo>
                    <a:pt x="735" y="506"/>
                  </a:lnTo>
                  <a:lnTo>
                    <a:pt x="735" y="506"/>
                  </a:lnTo>
                  <a:lnTo>
                    <a:pt x="737" y="506"/>
                  </a:lnTo>
                  <a:lnTo>
                    <a:pt x="735" y="506"/>
                  </a:lnTo>
                  <a:lnTo>
                    <a:pt x="735" y="506"/>
                  </a:lnTo>
                  <a:lnTo>
                    <a:pt x="735" y="504"/>
                  </a:lnTo>
                  <a:lnTo>
                    <a:pt x="735" y="504"/>
                  </a:lnTo>
                  <a:lnTo>
                    <a:pt x="737" y="506"/>
                  </a:lnTo>
                  <a:lnTo>
                    <a:pt x="735" y="506"/>
                  </a:lnTo>
                  <a:lnTo>
                    <a:pt x="735" y="508"/>
                  </a:lnTo>
                  <a:lnTo>
                    <a:pt x="735" y="510"/>
                  </a:lnTo>
                  <a:lnTo>
                    <a:pt x="735" y="510"/>
                  </a:lnTo>
                  <a:lnTo>
                    <a:pt x="733" y="510"/>
                  </a:lnTo>
                  <a:lnTo>
                    <a:pt x="733" y="510"/>
                  </a:lnTo>
                  <a:lnTo>
                    <a:pt x="733" y="510"/>
                  </a:lnTo>
                  <a:lnTo>
                    <a:pt x="735" y="512"/>
                  </a:lnTo>
                  <a:lnTo>
                    <a:pt x="735" y="512"/>
                  </a:lnTo>
                  <a:lnTo>
                    <a:pt x="735" y="512"/>
                  </a:lnTo>
                  <a:lnTo>
                    <a:pt x="735" y="514"/>
                  </a:lnTo>
                  <a:lnTo>
                    <a:pt x="735" y="514"/>
                  </a:lnTo>
                  <a:lnTo>
                    <a:pt x="737" y="514"/>
                  </a:lnTo>
                  <a:lnTo>
                    <a:pt x="737" y="514"/>
                  </a:lnTo>
                  <a:lnTo>
                    <a:pt x="737" y="514"/>
                  </a:lnTo>
                  <a:lnTo>
                    <a:pt x="737" y="512"/>
                  </a:lnTo>
                  <a:lnTo>
                    <a:pt x="737" y="512"/>
                  </a:lnTo>
                  <a:lnTo>
                    <a:pt x="739" y="512"/>
                  </a:lnTo>
                  <a:lnTo>
                    <a:pt x="741" y="512"/>
                  </a:lnTo>
                  <a:lnTo>
                    <a:pt x="743" y="512"/>
                  </a:lnTo>
                  <a:lnTo>
                    <a:pt x="743" y="512"/>
                  </a:lnTo>
                  <a:lnTo>
                    <a:pt x="743" y="512"/>
                  </a:lnTo>
                  <a:lnTo>
                    <a:pt x="743" y="514"/>
                  </a:lnTo>
                  <a:lnTo>
                    <a:pt x="741" y="514"/>
                  </a:lnTo>
                  <a:lnTo>
                    <a:pt x="741" y="514"/>
                  </a:lnTo>
                  <a:lnTo>
                    <a:pt x="741" y="514"/>
                  </a:lnTo>
                  <a:lnTo>
                    <a:pt x="741" y="514"/>
                  </a:lnTo>
                  <a:lnTo>
                    <a:pt x="739" y="514"/>
                  </a:lnTo>
                  <a:lnTo>
                    <a:pt x="739" y="514"/>
                  </a:lnTo>
                  <a:lnTo>
                    <a:pt x="739" y="514"/>
                  </a:lnTo>
                  <a:lnTo>
                    <a:pt x="739" y="514"/>
                  </a:lnTo>
                  <a:lnTo>
                    <a:pt x="737" y="516"/>
                  </a:lnTo>
                  <a:lnTo>
                    <a:pt x="737" y="516"/>
                  </a:lnTo>
                  <a:lnTo>
                    <a:pt x="735" y="516"/>
                  </a:lnTo>
                  <a:lnTo>
                    <a:pt x="733" y="516"/>
                  </a:lnTo>
                  <a:lnTo>
                    <a:pt x="731" y="518"/>
                  </a:lnTo>
                  <a:lnTo>
                    <a:pt x="731" y="521"/>
                  </a:lnTo>
                  <a:lnTo>
                    <a:pt x="733" y="521"/>
                  </a:lnTo>
                  <a:lnTo>
                    <a:pt x="733" y="523"/>
                  </a:lnTo>
                  <a:lnTo>
                    <a:pt x="735" y="523"/>
                  </a:lnTo>
                  <a:lnTo>
                    <a:pt x="735" y="523"/>
                  </a:lnTo>
                  <a:lnTo>
                    <a:pt x="737" y="521"/>
                  </a:lnTo>
                  <a:lnTo>
                    <a:pt x="737" y="521"/>
                  </a:lnTo>
                  <a:lnTo>
                    <a:pt x="739" y="521"/>
                  </a:lnTo>
                  <a:lnTo>
                    <a:pt x="739" y="521"/>
                  </a:lnTo>
                  <a:lnTo>
                    <a:pt x="739" y="521"/>
                  </a:lnTo>
                  <a:lnTo>
                    <a:pt x="739" y="523"/>
                  </a:lnTo>
                  <a:lnTo>
                    <a:pt x="741" y="523"/>
                  </a:lnTo>
                  <a:lnTo>
                    <a:pt x="741" y="525"/>
                  </a:lnTo>
                  <a:lnTo>
                    <a:pt x="741" y="525"/>
                  </a:lnTo>
                  <a:lnTo>
                    <a:pt x="741" y="523"/>
                  </a:lnTo>
                  <a:lnTo>
                    <a:pt x="743" y="523"/>
                  </a:lnTo>
                  <a:lnTo>
                    <a:pt x="743" y="523"/>
                  </a:lnTo>
                  <a:lnTo>
                    <a:pt x="743" y="523"/>
                  </a:lnTo>
                  <a:lnTo>
                    <a:pt x="746" y="523"/>
                  </a:lnTo>
                  <a:lnTo>
                    <a:pt x="746" y="523"/>
                  </a:lnTo>
                  <a:lnTo>
                    <a:pt x="746" y="525"/>
                  </a:lnTo>
                  <a:lnTo>
                    <a:pt x="746" y="525"/>
                  </a:lnTo>
                  <a:lnTo>
                    <a:pt x="746" y="527"/>
                  </a:lnTo>
                  <a:lnTo>
                    <a:pt x="746" y="527"/>
                  </a:lnTo>
                  <a:lnTo>
                    <a:pt x="746" y="527"/>
                  </a:lnTo>
                  <a:lnTo>
                    <a:pt x="746" y="527"/>
                  </a:lnTo>
                  <a:lnTo>
                    <a:pt x="752" y="527"/>
                  </a:lnTo>
                  <a:lnTo>
                    <a:pt x="758" y="529"/>
                  </a:lnTo>
                  <a:lnTo>
                    <a:pt x="760" y="529"/>
                  </a:lnTo>
                  <a:lnTo>
                    <a:pt x="762" y="529"/>
                  </a:lnTo>
                  <a:lnTo>
                    <a:pt x="764" y="529"/>
                  </a:lnTo>
                  <a:lnTo>
                    <a:pt x="764" y="527"/>
                  </a:lnTo>
                  <a:lnTo>
                    <a:pt x="764" y="527"/>
                  </a:lnTo>
                  <a:lnTo>
                    <a:pt x="764" y="527"/>
                  </a:lnTo>
                  <a:lnTo>
                    <a:pt x="764" y="527"/>
                  </a:lnTo>
                  <a:lnTo>
                    <a:pt x="764" y="527"/>
                  </a:lnTo>
                  <a:lnTo>
                    <a:pt x="764" y="525"/>
                  </a:lnTo>
                  <a:lnTo>
                    <a:pt x="766" y="525"/>
                  </a:lnTo>
                  <a:lnTo>
                    <a:pt x="766" y="525"/>
                  </a:lnTo>
                  <a:lnTo>
                    <a:pt x="766" y="525"/>
                  </a:lnTo>
                  <a:lnTo>
                    <a:pt x="766" y="525"/>
                  </a:lnTo>
                  <a:lnTo>
                    <a:pt x="768" y="525"/>
                  </a:lnTo>
                  <a:lnTo>
                    <a:pt x="770" y="523"/>
                  </a:lnTo>
                  <a:lnTo>
                    <a:pt x="770" y="523"/>
                  </a:lnTo>
                  <a:lnTo>
                    <a:pt x="770" y="525"/>
                  </a:lnTo>
                  <a:lnTo>
                    <a:pt x="768" y="525"/>
                  </a:lnTo>
                  <a:lnTo>
                    <a:pt x="768" y="525"/>
                  </a:lnTo>
                  <a:lnTo>
                    <a:pt x="768" y="525"/>
                  </a:lnTo>
                  <a:lnTo>
                    <a:pt x="768" y="525"/>
                  </a:lnTo>
                  <a:lnTo>
                    <a:pt x="768" y="527"/>
                  </a:lnTo>
                  <a:lnTo>
                    <a:pt x="772" y="527"/>
                  </a:lnTo>
                  <a:lnTo>
                    <a:pt x="772" y="529"/>
                  </a:lnTo>
                  <a:lnTo>
                    <a:pt x="772" y="529"/>
                  </a:lnTo>
                  <a:lnTo>
                    <a:pt x="772" y="529"/>
                  </a:lnTo>
                  <a:lnTo>
                    <a:pt x="772" y="529"/>
                  </a:lnTo>
                  <a:lnTo>
                    <a:pt x="768" y="531"/>
                  </a:lnTo>
                  <a:lnTo>
                    <a:pt x="768" y="529"/>
                  </a:lnTo>
                  <a:lnTo>
                    <a:pt x="766" y="529"/>
                  </a:lnTo>
                  <a:lnTo>
                    <a:pt x="766" y="529"/>
                  </a:lnTo>
                  <a:lnTo>
                    <a:pt x="764" y="529"/>
                  </a:lnTo>
                  <a:lnTo>
                    <a:pt x="762" y="529"/>
                  </a:lnTo>
                  <a:lnTo>
                    <a:pt x="762" y="531"/>
                  </a:lnTo>
                  <a:lnTo>
                    <a:pt x="764" y="531"/>
                  </a:lnTo>
                  <a:lnTo>
                    <a:pt x="772" y="533"/>
                  </a:lnTo>
                  <a:lnTo>
                    <a:pt x="774" y="537"/>
                  </a:lnTo>
                  <a:lnTo>
                    <a:pt x="774" y="537"/>
                  </a:lnTo>
                  <a:lnTo>
                    <a:pt x="774" y="537"/>
                  </a:lnTo>
                  <a:lnTo>
                    <a:pt x="772" y="537"/>
                  </a:lnTo>
                  <a:lnTo>
                    <a:pt x="774" y="537"/>
                  </a:lnTo>
                  <a:lnTo>
                    <a:pt x="774" y="539"/>
                  </a:lnTo>
                  <a:lnTo>
                    <a:pt x="774" y="539"/>
                  </a:lnTo>
                  <a:lnTo>
                    <a:pt x="772" y="541"/>
                  </a:lnTo>
                  <a:lnTo>
                    <a:pt x="768" y="543"/>
                  </a:lnTo>
                  <a:lnTo>
                    <a:pt x="766" y="545"/>
                  </a:lnTo>
                  <a:lnTo>
                    <a:pt x="766" y="545"/>
                  </a:lnTo>
                  <a:lnTo>
                    <a:pt x="764" y="545"/>
                  </a:lnTo>
                  <a:lnTo>
                    <a:pt x="764" y="545"/>
                  </a:lnTo>
                  <a:lnTo>
                    <a:pt x="764" y="543"/>
                  </a:lnTo>
                  <a:lnTo>
                    <a:pt x="764" y="543"/>
                  </a:lnTo>
                  <a:lnTo>
                    <a:pt x="762" y="543"/>
                  </a:lnTo>
                  <a:lnTo>
                    <a:pt x="764" y="541"/>
                  </a:lnTo>
                  <a:lnTo>
                    <a:pt x="764" y="541"/>
                  </a:lnTo>
                  <a:lnTo>
                    <a:pt x="764" y="541"/>
                  </a:lnTo>
                  <a:lnTo>
                    <a:pt x="764" y="539"/>
                  </a:lnTo>
                  <a:lnTo>
                    <a:pt x="764" y="539"/>
                  </a:lnTo>
                  <a:lnTo>
                    <a:pt x="764" y="539"/>
                  </a:lnTo>
                  <a:lnTo>
                    <a:pt x="764" y="537"/>
                  </a:lnTo>
                  <a:lnTo>
                    <a:pt x="764" y="537"/>
                  </a:lnTo>
                  <a:lnTo>
                    <a:pt x="764" y="535"/>
                  </a:lnTo>
                  <a:lnTo>
                    <a:pt x="764" y="535"/>
                  </a:lnTo>
                  <a:lnTo>
                    <a:pt x="764" y="535"/>
                  </a:lnTo>
                  <a:lnTo>
                    <a:pt x="762" y="533"/>
                  </a:lnTo>
                  <a:lnTo>
                    <a:pt x="762" y="533"/>
                  </a:lnTo>
                  <a:lnTo>
                    <a:pt x="760" y="533"/>
                  </a:lnTo>
                  <a:lnTo>
                    <a:pt x="760" y="535"/>
                  </a:lnTo>
                  <a:lnTo>
                    <a:pt x="758" y="535"/>
                  </a:lnTo>
                  <a:lnTo>
                    <a:pt x="758" y="535"/>
                  </a:lnTo>
                  <a:lnTo>
                    <a:pt x="758" y="537"/>
                  </a:lnTo>
                  <a:lnTo>
                    <a:pt x="756" y="537"/>
                  </a:lnTo>
                  <a:lnTo>
                    <a:pt x="756" y="539"/>
                  </a:lnTo>
                  <a:lnTo>
                    <a:pt x="756" y="539"/>
                  </a:lnTo>
                  <a:lnTo>
                    <a:pt x="754" y="539"/>
                  </a:lnTo>
                  <a:lnTo>
                    <a:pt x="752" y="539"/>
                  </a:lnTo>
                  <a:lnTo>
                    <a:pt x="752" y="539"/>
                  </a:lnTo>
                  <a:lnTo>
                    <a:pt x="752" y="539"/>
                  </a:lnTo>
                  <a:lnTo>
                    <a:pt x="750" y="541"/>
                  </a:lnTo>
                  <a:lnTo>
                    <a:pt x="748" y="543"/>
                  </a:lnTo>
                  <a:lnTo>
                    <a:pt x="748" y="543"/>
                  </a:lnTo>
                  <a:lnTo>
                    <a:pt x="748" y="543"/>
                  </a:lnTo>
                  <a:lnTo>
                    <a:pt x="748" y="543"/>
                  </a:lnTo>
                  <a:lnTo>
                    <a:pt x="748" y="541"/>
                  </a:lnTo>
                  <a:lnTo>
                    <a:pt x="748" y="541"/>
                  </a:lnTo>
                  <a:lnTo>
                    <a:pt x="748" y="541"/>
                  </a:lnTo>
                  <a:lnTo>
                    <a:pt x="750" y="541"/>
                  </a:lnTo>
                  <a:lnTo>
                    <a:pt x="750" y="541"/>
                  </a:lnTo>
                  <a:lnTo>
                    <a:pt x="750" y="541"/>
                  </a:lnTo>
                  <a:lnTo>
                    <a:pt x="750" y="541"/>
                  </a:lnTo>
                  <a:lnTo>
                    <a:pt x="750" y="541"/>
                  </a:lnTo>
                  <a:lnTo>
                    <a:pt x="750" y="541"/>
                  </a:lnTo>
                  <a:lnTo>
                    <a:pt x="750" y="541"/>
                  </a:lnTo>
                  <a:lnTo>
                    <a:pt x="750" y="539"/>
                  </a:lnTo>
                  <a:lnTo>
                    <a:pt x="750" y="539"/>
                  </a:lnTo>
                  <a:lnTo>
                    <a:pt x="750" y="539"/>
                  </a:lnTo>
                  <a:lnTo>
                    <a:pt x="750" y="539"/>
                  </a:lnTo>
                  <a:lnTo>
                    <a:pt x="752" y="539"/>
                  </a:lnTo>
                  <a:lnTo>
                    <a:pt x="752" y="539"/>
                  </a:lnTo>
                  <a:lnTo>
                    <a:pt x="752" y="539"/>
                  </a:lnTo>
                  <a:lnTo>
                    <a:pt x="754" y="537"/>
                  </a:lnTo>
                  <a:lnTo>
                    <a:pt x="754" y="537"/>
                  </a:lnTo>
                  <a:lnTo>
                    <a:pt x="754" y="535"/>
                  </a:lnTo>
                  <a:lnTo>
                    <a:pt x="754" y="535"/>
                  </a:lnTo>
                  <a:lnTo>
                    <a:pt x="754" y="535"/>
                  </a:lnTo>
                  <a:lnTo>
                    <a:pt x="754" y="535"/>
                  </a:lnTo>
                  <a:lnTo>
                    <a:pt x="754" y="535"/>
                  </a:lnTo>
                  <a:lnTo>
                    <a:pt x="754" y="535"/>
                  </a:lnTo>
                  <a:lnTo>
                    <a:pt x="754" y="533"/>
                  </a:lnTo>
                  <a:lnTo>
                    <a:pt x="754" y="533"/>
                  </a:lnTo>
                  <a:lnTo>
                    <a:pt x="754" y="533"/>
                  </a:lnTo>
                  <a:lnTo>
                    <a:pt x="754" y="531"/>
                  </a:lnTo>
                  <a:lnTo>
                    <a:pt x="754" y="531"/>
                  </a:lnTo>
                  <a:lnTo>
                    <a:pt x="752" y="531"/>
                  </a:lnTo>
                  <a:lnTo>
                    <a:pt x="752" y="531"/>
                  </a:lnTo>
                  <a:lnTo>
                    <a:pt x="752" y="531"/>
                  </a:lnTo>
                  <a:lnTo>
                    <a:pt x="750" y="531"/>
                  </a:lnTo>
                  <a:lnTo>
                    <a:pt x="750" y="531"/>
                  </a:lnTo>
                  <a:lnTo>
                    <a:pt x="750" y="529"/>
                  </a:lnTo>
                  <a:lnTo>
                    <a:pt x="746" y="529"/>
                  </a:lnTo>
                  <a:lnTo>
                    <a:pt x="743" y="529"/>
                  </a:lnTo>
                  <a:lnTo>
                    <a:pt x="743" y="527"/>
                  </a:lnTo>
                  <a:lnTo>
                    <a:pt x="743" y="527"/>
                  </a:lnTo>
                  <a:lnTo>
                    <a:pt x="746" y="525"/>
                  </a:lnTo>
                  <a:lnTo>
                    <a:pt x="746" y="525"/>
                  </a:lnTo>
                  <a:lnTo>
                    <a:pt x="743" y="523"/>
                  </a:lnTo>
                  <a:lnTo>
                    <a:pt x="743" y="523"/>
                  </a:lnTo>
                  <a:lnTo>
                    <a:pt x="741" y="525"/>
                  </a:lnTo>
                  <a:lnTo>
                    <a:pt x="741" y="525"/>
                  </a:lnTo>
                  <a:lnTo>
                    <a:pt x="739" y="525"/>
                  </a:lnTo>
                  <a:lnTo>
                    <a:pt x="739" y="525"/>
                  </a:lnTo>
                  <a:lnTo>
                    <a:pt x="739" y="525"/>
                  </a:lnTo>
                  <a:lnTo>
                    <a:pt x="739" y="525"/>
                  </a:lnTo>
                  <a:lnTo>
                    <a:pt x="739" y="525"/>
                  </a:lnTo>
                  <a:lnTo>
                    <a:pt x="739" y="523"/>
                  </a:lnTo>
                  <a:lnTo>
                    <a:pt x="737" y="523"/>
                  </a:lnTo>
                  <a:lnTo>
                    <a:pt x="737" y="521"/>
                  </a:lnTo>
                  <a:lnTo>
                    <a:pt x="737" y="523"/>
                  </a:lnTo>
                  <a:lnTo>
                    <a:pt x="737" y="525"/>
                  </a:lnTo>
                  <a:lnTo>
                    <a:pt x="737" y="525"/>
                  </a:lnTo>
                  <a:lnTo>
                    <a:pt x="739" y="527"/>
                  </a:lnTo>
                  <a:lnTo>
                    <a:pt x="737" y="527"/>
                  </a:lnTo>
                  <a:lnTo>
                    <a:pt x="735" y="529"/>
                  </a:lnTo>
                  <a:lnTo>
                    <a:pt x="735" y="529"/>
                  </a:lnTo>
                  <a:lnTo>
                    <a:pt x="735" y="529"/>
                  </a:lnTo>
                  <a:lnTo>
                    <a:pt x="735" y="529"/>
                  </a:lnTo>
                  <a:lnTo>
                    <a:pt x="735" y="529"/>
                  </a:lnTo>
                  <a:lnTo>
                    <a:pt x="733" y="529"/>
                  </a:lnTo>
                  <a:lnTo>
                    <a:pt x="735" y="531"/>
                  </a:lnTo>
                  <a:lnTo>
                    <a:pt x="735" y="533"/>
                  </a:lnTo>
                  <a:lnTo>
                    <a:pt x="735" y="533"/>
                  </a:lnTo>
                  <a:lnTo>
                    <a:pt x="733" y="533"/>
                  </a:lnTo>
                  <a:lnTo>
                    <a:pt x="731" y="535"/>
                  </a:lnTo>
                  <a:lnTo>
                    <a:pt x="731" y="535"/>
                  </a:lnTo>
                  <a:lnTo>
                    <a:pt x="729" y="535"/>
                  </a:lnTo>
                  <a:lnTo>
                    <a:pt x="729" y="537"/>
                  </a:lnTo>
                  <a:lnTo>
                    <a:pt x="727" y="537"/>
                  </a:lnTo>
                  <a:lnTo>
                    <a:pt x="727" y="537"/>
                  </a:lnTo>
                  <a:lnTo>
                    <a:pt x="727" y="537"/>
                  </a:lnTo>
                  <a:lnTo>
                    <a:pt x="727" y="537"/>
                  </a:lnTo>
                  <a:lnTo>
                    <a:pt x="725" y="539"/>
                  </a:lnTo>
                  <a:lnTo>
                    <a:pt x="725" y="539"/>
                  </a:lnTo>
                  <a:lnTo>
                    <a:pt x="725" y="537"/>
                  </a:lnTo>
                  <a:lnTo>
                    <a:pt x="723" y="537"/>
                  </a:lnTo>
                  <a:lnTo>
                    <a:pt x="723" y="539"/>
                  </a:lnTo>
                  <a:lnTo>
                    <a:pt x="723" y="539"/>
                  </a:lnTo>
                  <a:lnTo>
                    <a:pt x="723" y="541"/>
                  </a:lnTo>
                  <a:lnTo>
                    <a:pt x="723" y="541"/>
                  </a:lnTo>
                  <a:lnTo>
                    <a:pt x="727" y="543"/>
                  </a:lnTo>
                  <a:lnTo>
                    <a:pt x="727" y="543"/>
                  </a:lnTo>
                  <a:lnTo>
                    <a:pt x="729" y="543"/>
                  </a:lnTo>
                  <a:lnTo>
                    <a:pt x="729" y="541"/>
                  </a:lnTo>
                  <a:lnTo>
                    <a:pt x="733" y="541"/>
                  </a:lnTo>
                  <a:lnTo>
                    <a:pt x="733" y="541"/>
                  </a:lnTo>
                  <a:lnTo>
                    <a:pt x="733" y="543"/>
                  </a:lnTo>
                  <a:lnTo>
                    <a:pt x="733" y="543"/>
                  </a:lnTo>
                  <a:lnTo>
                    <a:pt x="733" y="543"/>
                  </a:lnTo>
                  <a:lnTo>
                    <a:pt x="733" y="543"/>
                  </a:lnTo>
                  <a:lnTo>
                    <a:pt x="733" y="543"/>
                  </a:lnTo>
                  <a:lnTo>
                    <a:pt x="731" y="543"/>
                  </a:lnTo>
                  <a:lnTo>
                    <a:pt x="731" y="545"/>
                  </a:lnTo>
                  <a:lnTo>
                    <a:pt x="731" y="545"/>
                  </a:lnTo>
                  <a:lnTo>
                    <a:pt x="731" y="545"/>
                  </a:lnTo>
                  <a:lnTo>
                    <a:pt x="731" y="545"/>
                  </a:lnTo>
                  <a:lnTo>
                    <a:pt x="731" y="545"/>
                  </a:lnTo>
                  <a:lnTo>
                    <a:pt x="729" y="545"/>
                  </a:lnTo>
                  <a:lnTo>
                    <a:pt x="729" y="545"/>
                  </a:lnTo>
                  <a:lnTo>
                    <a:pt x="729" y="547"/>
                  </a:lnTo>
                  <a:lnTo>
                    <a:pt x="729" y="547"/>
                  </a:lnTo>
                  <a:lnTo>
                    <a:pt x="729" y="549"/>
                  </a:lnTo>
                  <a:lnTo>
                    <a:pt x="731" y="549"/>
                  </a:lnTo>
                  <a:lnTo>
                    <a:pt x="731" y="551"/>
                  </a:lnTo>
                  <a:lnTo>
                    <a:pt x="731" y="551"/>
                  </a:lnTo>
                  <a:lnTo>
                    <a:pt x="735" y="555"/>
                  </a:lnTo>
                  <a:lnTo>
                    <a:pt x="737" y="555"/>
                  </a:lnTo>
                  <a:lnTo>
                    <a:pt x="737" y="555"/>
                  </a:lnTo>
                  <a:lnTo>
                    <a:pt x="737" y="555"/>
                  </a:lnTo>
                  <a:lnTo>
                    <a:pt x="739" y="553"/>
                  </a:lnTo>
                  <a:lnTo>
                    <a:pt x="739" y="555"/>
                  </a:lnTo>
                  <a:lnTo>
                    <a:pt x="739" y="555"/>
                  </a:lnTo>
                  <a:lnTo>
                    <a:pt x="739" y="555"/>
                  </a:lnTo>
                  <a:lnTo>
                    <a:pt x="739" y="555"/>
                  </a:lnTo>
                  <a:lnTo>
                    <a:pt x="739" y="557"/>
                  </a:lnTo>
                  <a:lnTo>
                    <a:pt x="739" y="557"/>
                  </a:lnTo>
                  <a:lnTo>
                    <a:pt x="739" y="557"/>
                  </a:lnTo>
                  <a:lnTo>
                    <a:pt x="739" y="559"/>
                  </a:lnTo>
                  <a:lnTo>
                    <a:pt x="741" y="559"/>
                  </a:lnTo>
                  <a:lnTo>
                    <a:pt x="741" y="562"/>
                  </a:lnTo>
                  <a:lnTo>
                    <a:pt x="743" y="562"/>
                  </a:lnTo>
                  <a:lnTo>
                    <a:pt x="743" y="562"/>
                  </a:lnTo>
                  <a:lnTo>
                    <a:pt x="743" y="564"/>
                  </a:lnTo>
                  <a:lnTo>
                    <a:pt x="743" y="564"/>
                  </a:lnTo>
                  <a:lnTo>
                    <a:pt x="743" y="564"/>
                  </a:lnTo>
                  <a:lnTo>
                    <a:pt x="743" y="564"/>
                  </a:lnTo>
                  <a:lnTo>
                    <a:pt x="743" y="566"/>
                  </a:lnTo>
                  <a:lnTo>
                    <a:pt x="743" y="566"/>
                  </a:lnTo>
                  <a:lnTo>
                    <a:pt x="743" y="566"/>
                  </a:lnTo>
                  <a:lnTo>
                    <a:pt x="743" y="568"/>
                  </a:lnTo>
                  <a:lnTo>
                    <a:pt x="743" y="568"/>
                  </a:lnTo>
                  <a:lnTo>
                    <a:pt x="746" y="568"/>
                  </a:lnTo>
                  <a:lnTo>
                    <a:pt x="746" y="570"/>
                  </a:lnTo>
                  <a:lnTo>
                    <a:pt x="750" y="572"/>
                  </a:lnTo>
                  <a:lnTo>
                    <a:pt x="750" y="572"/>
                  </a:lnTo>
                  <a:lnTo>
                    <a:pt x="752" y="574"/>
                  </a:lnTo>
                  <a:lnTo>
                    <a:pt x="750" y="574"/>
                  </a:lnTo>
                  <a:lnTo>
                    <a:pt x="750" y="574"/>
                  </a:lnTo>
                  <a:lnTo>
                    <a:pt x="750" y="574"/>
                  </a:lnTo>
                  <a:lnTo>
                    <a:pt x="752" y="574"/>
                  </a:lnTo>
                  <a:lnTo>
                    <a:pt x="752" y="574"/>
                  </a:lnTo>
                  <a:lnTo>
                    <a:pt x="752" y="574"/>
                  </a:lnTo>
                  <a:lnTo>
                    <a:pt x="752" y="574"/>
                  </a:lnTo>
                  <a:lnTo>
                    <a:pt x="750" y="574"/>
                  </a:lnTo>
                  <a:lnTo>
                    <a:pt x="748" y="576"/>
                  </a:lnTo>
                  <a:lnTo>
                    <a:pt x="748" y="578"/>
                  </a:lnTo>
                  <a:lnTo>
                    <a:pt x="748" y="578"/>
                  </a:lnTo>
                  <a:lnTo>
                    <a:pt x="750" y="580"/>
                  </a:lnTo>
                  <a:lnTo>
                    <a:pt x="750" y="582"/>
                  </a:lnTo>
                  <a:lnTo>
                    <a:pt x="750" y="582"/>
                  </a:lnTo>
                  <a:lnTo>
                    <a:pt x="756" y="584"/>
                  </a:lnTo>
                  <a:lnTo>
                    <a:pt x="762" y="586"/>
                  </a:lnTo>
                  <a:lnTo>
                    <a:pt x="770" y="584"/>
                  </a:lnTo>
                  <a:lnTo>
                    <a:pt x="776" y="584"/>
                  </a:lnTo>
                  <a:lnTo>
                    <a:pt x="784" y="580"/>
                  </a:lnTo>
                  <a:lnTo>
                    <a:pt x="786" y="580"/>
                  </a:lnTo>
                  <a:lnTo>
                    <a:pt x="786" y="578"/>
                  </a:lnTo>
                  <a:lnTo>
                    <a:pt x="786" y="578"/>
                  </a:lnTo>
                  <a:lnTo>
                    <a:pt x="789" y="580"/>
                  </a:lnTo>
                  <a:lnTo>
                    <a:pt x="791" y="580"/>
                  </a:lnTo>
                  <a:lnTo>
                    <a:pt x="793" y="580"/>
                  </a:lnTo>
                  <a:lnTo>
                    <a:pt x="793" y="578"/>
                  </a:lnTo>
                  <a:lnTo>
                    <a:pt x="793" y="578"/>
                  </a:lnTo>
                  <a:lnTo>
                    <a:pt x="793" y="578"/>
                  </a:lnTo>
                  <a:lnTo>
                    <a:pt x="793" y="576"/>
                  </a:lnTo>
                  <a:lnTo>
                    <a:pt x="793" y="576"/>
                  </a:lnTo>
                  <a:lnTo>
                    <a:pt x="793" y="574"/>
                  </a:lnTo>
                  <a:lnTo>
                    <a:pt x="793" y="574"/>
                  </a:lnTo>
                  <a:lnTo>
                    <a:pt x="793" y="574"/>
                  </a:lnTo>
                  <a:lnTo>
                    <a:pt x="793" y="572"/>
                  </a:lnTo>
                  <a:lnTo>
                    <a:pt x="795" y="572"/>
                  </a:lnTo>
                  <a:lnTo>
                    <a:pt x="795" y="570"/>
                  </a:lnTo>
                  <a:lnTo>
                    <a:pt x="795" y="570"/>
                  </a:lnTo>
                  <a:lnTo>
                    <a:pt x="795" y="568"/>
                  </a:lnTo>
                  <a:lnTo>
                    <a:pt x="793" y="566"/>
                  </a:lnTo>
                  <a:lnTo>
                    <a:pt x="791" y="566"/>
                  </a:lnTo>
                  <a:lnTo>
                    <a:pt x="789" y="564"/>
                  </a:lnTo>
                  <a:lnTo>
                    <a:pt x="793" y="566"/>
                  </a:lnTo>
                  <a:lnTo>
                    <a:pt x="793" y="566"/>
                  </a:lnTo>
                  <a:lnTo>
                    <a:pt x="793" y="566"/>
                  </a:lnTo>
                  <a:lnTo>
                    <a:pt x="793" y="564"/>
                  </a:lnTo>
                  <a:lnTo>
                    <a:pt x="793" y="564"/>
                  </a:lnTo>
                  <a:lnTo>
                    <a:pt x="793" y="564"/>
                  </a:lnTo>
                  <a:lnTo>
                    <a:pt x="793" y="564"/>
                  </a:lnTo>
                  <a:lnTo>
                    <a:pt x="793" y="564"/>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5" y="562"/>
                  </a:lnTo>
                  <a:lnTo>
                    <a:pt x="795" y="562"/>
                  </a:lnTo>
                  <a:lnTo>
                    <a:pt x="795" y="559"/>
                  </a:lnTo>
                  <a:lnTo>
                    <a:pt x="795" y="559"/>
                  </a:lnTo>
                  <a:lnTo>
                    <a:pt x="795" y="559"/>
                  </a:lnTo>
                  <a:lnTo>
                    <a:pt x="797" y="559"/>
                  </a:lnTo>
                  <a:lnTo>
                    <a:pt x="797" y="559"/>
                  </a:lnTo>
                  <a:lnTo>
                    <a:pt x="797" y="559"/>
                  </a:lnTo>
                  <a:lnTo>
                    <a:pt x="797" y="559"/>
                  </a:lnTo>
                  <a:lnTo>
                    <a:pt x="797" y="559"/>
                  </a:lnTo>
                  <a:lnTo>
                    <a:pt x="797" y="557"/>
                  </a:lnTo>
                  <a:lnTo>
                    <a:pt x="797" y="557"/>
                  </a:lnTo>
                  <a:lnTo>
                    <a:pt x="797" y="557"/>
                  </a:lnTo>
                  <a:lnTo>
                    <a:pt x="797" y="557"/>
                  </a:lnTo>
                  <a:lnTo>
                    <a:pt x="799" y="557"/>
                  </a:lnTo>
                  <a:lnTo>
                    <a:pt x="799" y="557"/>
                  </a:lnTo>
                  <a:lnTo>
                    <a:pt x="799" y="555"/>
                  </a:lnTo>
                  <a:lnTo>
                    <a:pt x="799" y="555"/>
                  </a:lnTo>
                  <a:lnTo>
                    <a:pt x="799" y="555"/>
                  </a:lnTo>
                  <a:lnTo>
                    <a:pt x="799" y="555"/>
                  </a:lnTo>
                  <a:lnTo>
                    <a:pt x="801" y="551"/>
                  </a:lnTo>
                  <a:lnTo>
                    <a:pt x="801" y="551"/>
                  </a:lnTo>
                  <a:lnTo>
                    <a:pt x="801" y="551"/>
                  </a:lnTo>
                  <a:lnTo>
                    <a:pt x="801" y="549"/>
                  </a:lnTo>
                  <a:lnTo>
                    <a:pt x="803" y="549"/>
                  </a:lnTo>
                  <a:lnTo>
                    <a:pt x="803" y="547"/>
                  </a:lnTo>
                  <a:lnTo>
                    <a:pt x="803" y="547"/>
                  </a:lnTo>
                  <a:lnTo>
                    <a:pt x="803" y="547"/>
                  </a:lnTo>
                  <a:lnTo>
                    <a:pt x="805" y="547"/>
                  </a:lnTo>
                  <a:lnTo>
                    <a:pt x="807" y="547"/>
                  </a:lnTo>
                  <a:lnTo>
                    <a:pt x="807" y="545"/>
                  </a:lnTo>
                  <a:lnTo>
                    <a:pt x="807" y="545"/>
                  </a:lnTo>
                  <a:lnTo>
                    <a:pt x="807" y="545"/>
                  </a:lnTo>
                  <a:lnTo>
                    <a:pt x="807" y="543"/>
                  </a:lnTo>
                  <a:lnTo>
                    <a:pt x="805" y="543"/>
                  </a:lnTo>
                  <a:lnTo>
                    <a:pt x="807" y="543"/>
                  </a:lnTo>
                  <a:lnTo>
                    <a:pt x="807" y="543"/>
                  </a:lnTo>
                  <a:lnTo>
                    <a:pt x="807" y="545"/>
                  </a:lnTo>
                  <a:lnTo>
                    <a:pt x="807" y="545"/>
                  </a:lnTo>
                  <a:lnTo>
                    <a:pt x="807" y="545"/>
                  </a:lnTo>
                  <a:lnTo>
                    <a:pt x="811" y="545"/>
                  </a:lnTo>
                  <a:lnTo>
                    <a:pt x="811" y="543"/>
                  </a:lnTo>
                  <a:lnTo>
                    <a:pt x="811" y="543"/>
                  </a:lnTo>
                  <a:lnTo>
                    <a:pt x="813" y="545"/>
                  </a:lnTo>
                  <a:lnTo>
                    <a:pt x="811" y="545"/>
                  </a:lnTo>
                  <a:lnTo>
                    <a:pt x="811" y="545"/>
                  </a:lnTo>
                  <a:lnTo>
                    <a:pt x="811" y="545"/>
                  </a:lnTo>
                  <a:lnTo>
                    <a:pt x="811" y="545"/>
                  </a:lnTo>
                  <a:lnTo>
                    <a:pt x="811" y="547"/>
                  </a:lnTo>
                  <a:lnTo>
                    <a:pt x="807" y="547"/>
                  </a:lnTo>
                  <a:lnTo>
                    <a:pt x="807" y="547"/>
                  </a:lnTo>
                  <a:lnTo>
                    <a:pt x="807" y="547"/>
                  </a:lnTo>
                  <a:lnTo>
                    <a:pt x="805" y="549"/>
                  </a:lnTo>
                  <a:lnTo>
                    <a:pt x="803" y="549"/>
                  </a:lnTo>
                  <a:lnTo>
                    <a:pt x="803" y="549"/>
                  </a:lnTo>
                  <a:lnTo>
                    <a:pt x="803" y="549"/>
                  </a:lnTo>
                  <a:lnTo>
                    <a:pt x="803" y="551"/>
                  </a:lnTo>
                  <a:lnTo>
                    <a:pt x="803" y="551"/>
                  </a:lnTo>
                  <a:lnTo>
                    <a:pt x="803" y="551"/>
                  </a:lnTo>
                  <a:lnTo>
                    <a:pt x="803" y="551"/>
                  </a:lnTo>
                  <a:lnTo>
                    <a:pt x="803" y="553"/>
                  </a:lnTo>
                  <a:lnTo>
                    <a:pt x="803" y="553"/>
                  </a:lnTo>
                  <a:lnTo>
                    <a:pt x="803" y="553"/>
                  </a:lnTo>
                  <a:lnTo>
                    <a:pt x="801" y="555"/>
                  </a:lnTo>
                  <a:lnTo>
                    <a:pt x="801" y="555"/>
                  </a:lnTo>
                  <a:lnTo>
                    <a:pt x="801" y="555"/>
                  </a:lnTo>
                  <a:lnTo>
                    <a:pt x="801" y="557"/>
                  </a:lnTo>
                  <a:lnTo>
                    <a:pt x="799" y="559"/>
                  </a:lnTo>
                  <a:lnTo>
                    <a:pt x="797" y="562"/>
                  </a:lnTo>
                  <a:lnTo>
                    <a:pt x="797" y="562"/>
                  </a:lnTo>
                  <a:lnTo>
                    <a:pt x="795" y="564"/>
                  </a:lnTo>
                  <a:lnTo>
                    <a:pt x="795" y="564"/>
                  </a:lnTo>
                  <a:lnTo>
                    <a:pt x="797" y="566"/>
                  </a:lnTo>
                  <a:lnTo>
                    <a:pt x="797" y="566"/>
                  </a:lnTo>
                  <a:lnTo>
                    <a:pt x="797" y="568"/>
                  </a:lnTo>
                  <a:lnTo>
                    <a:pt x="799" y="568"/>
                  </a:lnTo>
                  <a:lnTo>
                    <a:pt x="799" y="568"/>
                  </a:lnTo>
                  <a:lnTo>
                    <a:pt x="799" y="568"/>
                  </a:lnTo>
                  <a:lnTo>
                    <a:pt x="797" y="570"/>
                  </a:lnTo>
                  <a:lnTo>
                    <a:pt x="797" y="570"/>
                  </a:lnTo>
                  <a:lnTo>
                    <a:pt x="797" y="570"/>
                  </a:lnTo>
                  <a:lnTo>
                    <a:pt x="797" y="570"/>
                  </a:lnTo>
                  <a:lnTo>
                    <a:pt x="797" y="570"/>
                  </a:lnTo>
                  <a:lnTo>
                    <a:pt x="797" y="570"/>
                  </a:lnTo>
                  <a:lnTo>
                    <a:pt x="797" y="572"/>
                  </a:lnTo>
                  <a:lnTo>
                    <a:pt x="797" y="572"/>
                  </a:lnTo>
                  <a:lnTo>
                    <a:pt x="797" y="572"/>
                  </a:lnTo>
                  <a:lnTo>
                    <a:pt x="799" y="572"/>
                  </a:lnTo>
                  <a:lnTo>
                    <a:pt x="799" y="572"/>
                  </a:lnTo>
                  <a:lnTo>
                    <a:pt x="799" y="572"/>
                  </a:lnTo>
                  <a:lnTo>
                    <a:pt x="799" y="572"/>
                  </a:lnTo>
                  <a:lnTo>
                    <a:pt x="799" y="572"/>
                  </a:lnTo>
                  <a:lnTo>
                    <a:pt x="799" y="572"/>
                  </a:lnTo>
                  <a:lnTo>
                    <a:pt x="799" y="572"/>
                  </a:lnTo>
                  <a:lnTo>
                    <a:pt x="799" y="570"/>
                  </a:lnTo>
                  <a:lnTo>
                    <a:pt x="799" y="570"/>
                  </a:lnTo>
                  <a:lnTo>
                    <a:pt x="799" y="570"/>
                  </a:lnTo>
                  <a:lnTo>
                    <a:pt x="799" y="570"/>
                  </a:lnTo>
                  <a:lnTo>
                    <a:pt x="799" y="570"/>
                  </a:lnTo>
                  <a:lnTo>
                    <a:pt x="799" y="570"/>
                  </a:lnTo>
                  <a:lnTo>
                    <a:pt x="799" y="570"/>
                  </a:lnTo>
                  <a:lnTo>
                    <a:pt x="799" y="568"/>
                  </a:lnTo>
                  <a:lnTo>
                    <a:pt x="799" y="570"/>
                  </a:lnTo>
                  <a:lnTo>
                    <a:pt x="799" y="568"/>
                  </a:lnTo>
                  <a:lnTo>
                    <a:pt x="799" y="568"/>
                  </a:lnTo>
                  <a:lnTo>
                    <a:pt x="799" y="568"/>
                  </a:lnTo>
                  <a:lnTo>
                    <a:pt x="799" y="568"/>
                  </a:lnTo>
                  <a:lnTo>
                    <a:pt x="799" y="568"/>
                  </a:lnTo>
                  <a:lnTo>
                    <a:pt x="799" y="568"/>
                  </a:lnTo>
                  <a:lnTo>
                    <a:pt x="801" y="568"/>
                  </a:lnTo>
                  <a:lnTo>
                    <a:pt x="799" y="568"/>
                  </a:lnTo>
                  <a:lnTo>
                    <a:pt x="801" y="568"/>
                  </a:lnTo>
                  <a:lnTo>
                    <a:pt x="801" y="568"/>
                  </a:lnTo>
                  <a:lnTo>
                    <a:pt x="803" y="568"/>
                  </a:lnTo>
                  <a:lnTo>
                    <a:pt x="801" y="568"/>
                  </a:lnTo>
                  <a:lnTo>
                    <a:pt x="801" y="568"/>
                  </a:lnTo>
                  <a:lnTo>
                    <a:pt x="801" y="568"/>
                  </a:lnTo>
                  <a:lnTo>
                    <a:pt x="801" y="568"/>
                  </a:lnTo>
                  <a:lnTo>
                    <a:pt x="803" y="568"/>
                  </a:lnTo>
                  <a:lnTo>
                    <a:pt x="803" y="568"/>
                  </a:lnTo>
                  <a:lnTo>
                    <a:pt x="803" y="568"/>
                  </a:lnTo>
                  <a:lnTo>
                    <a:pt x="803" y="568"/>
                  </a:lnTo>
                  <a:lnTo>
                    <a:pt x="803" y="568"/>
                  </a:lnTo>
                  <a:lnTo>
                    <a:pt x="803" y="568"/>
                  </a:lnTo>
                  <a:lnTo>
                    <a:pt x="803" y="570"/>
                  </a:lnTo>
                  <a:lnTo>
                    <a:pt x="801" y="570"/>
                  </a:lnTo>
                  <a:lnTo>
                    <a:pt x="801" y="570"/>
                  </a:lnTo>
                  <a:lnTo>
                    <a:pt x="801" y="570"/>
                  </a:lnTo>
                  <a:lnTo>
                    <a:pt x="801" y="572"/>
                  </a:lnTo>
                  <a:lnTo>
                    <a:pt x="801" y="572"/>
                  </a:lnTo>
                  <a:lnTo>
                    <a:pt x="801" y="572"/>
                  </a:lnTo>
                  <a:lnTo>
                    <a:pt x="801" y="572"/>
                  </a:lnTo>
                  <a:lnTo>
                    <a:pt x="801" y="574"/>
                  </a:lnTo>
                  <a:lnTo>
                    <a:pt x="801" y="574"/>
                  </a:lnTo>
                  <a:lnTo>
                    <a:pt x="801" y="574"/>
                  </a:lnTo>
                  <a:lnTo>
                    <a:pt x="801" y="574"/>
                  </a:lnTo>
                  <a:lnTo>
                    <a:pt x="799" y="576"/>
                  </a:lnTo>
                  <a:lnTo>
                    <a:pt x="799" y="576"/>
                  </a:lnTo>
                  <a:lnTo>
                    <a:pt x="801" y="578"/>
                  </a:lnTo>
                  <a:lnTo>
                    <a:pt x="801" y="580"/>
                  </a:lnTo>
                  <a:lnTo>
                    <a:pt x="801" y="580"/>
                  </a:lnTo>
                  <a:lnTo>
                    <a:pt x="801" y="582"/>
                  </a:lnTo>
                  <a:lnTo>
                    <a:pt x="803" y="582"/>
                  </a:lnTo>
                  <a:lnTo>
                    <a:pt x="803" y="582"/>
                  </a:lnTo>
                  <a:lnTo>
                    <a:pt x="803" y="584"/>
                  </a:lnTo>
                  <a:lnTo>
                    <a:pt x="803" y="586"/>
                  </a:lnTo>
                  <a:lnTo>
                    <a:pt x="803" y="586"/>
                  </a:lnTo>
                  <a:lnTo>
                    <a:pt x="805" y="590"/>
                  </a:lnTo>
                  <a:lnTo>
                    <a:pt x="805" y="596"/>
                  </a:lnTo>
                  <a:lnTo>
                    <a:pt x="807" y="596"/>
                  </a:lnTo>
                  <a:lnTo>
                    <a:pt x="807" y="596"/>
                  </a:lnTo>
                  <a:lnTo>
                    <a:pt x="807" y="596"/>
                  </a:lnTo>
                  <a:lnTo>
                    <a:pt x="807" y="598"/>
                  </a:lnTo>
                  <a:lnTo>
                    <a:pt x="807" y="598"/>
                  </a:lnTo>
                  <a:lnTo>
                    <a:pt x="807" y="598"/>
                  </a:lnTo>
                  <a:lnTo>
                    <a:pt x="807" y="600"/>
                  </a:lnTo>
                  <a:lnTo>
                    <a:pt x="809" y="607"/>
                  </a:lnTo>
                  <a:lnTo>
                    <a:pt x="809" y="607"/>
                  </a:lnTo>
                  <a:lnTo>
                    <a:pt x="809" y="609"/>
                  </a:lnTo>
                  <a:lnTo>
                    <a:pt x="809" y="609"/>
                  </a:lnTo>
                  <a:lnTo>
                    <a:pt x="809" y="609"/>
                  </a:lnTo>
                  <a:lnTo>
                    <a:pt x="809" y="609"/>
                  </a:lnTo>
                  <a:lnTo>
                    <a:pt x="807" y="609"/>
                  </a:lnTo>
                  <a:lnTo>
                    <a:pt x="807" y="609"/>
                  </a:lnTo>
                  <a:lnTo>
                    <a:pt x="807" y="611"/>
                  </a:lnTo>
                  <a:lnTo>
                    <a:pt x="805" y="611"/>
                  </a:lnTo>
                  <a:lnTo>
                    <a:pt x="805" y="611"/>
                  </a:lnTo>
                  <a:lnTo>
                    <a:pt x="805" y="611"/>
                  </a:lnTo>
                  <a:lnTo>
                    <a:pt x="805" y="611"/>
                  </a:lnTo>
                  <a:lnTo>
                    <a:pt x="805" y="613"/>
                  </a:lnTo>
                  <a:lnTo>
                    <a:pt x="803" y="613"/>
                  </a:lnTo>
                  <a:lnTo>
                    <a:pt x="803" y="613"/>
                  </a:lnTo>
                  <a:lnTo>
                    <a:pt x="803" y="613"/>
                  </a:lnTo>
                  <a:lnTo>
                    <a:pt x="803" y="615"/>
                  </a:lnTo>
                  <a:lnTo>
                    <a:pt x="803" y="615"/>
                  </a:lnTo>
                  <a:lnTo>
                    <a:pt x="803" y="615"/>
                  </a:lnTo>
                  <a:lnTo>
                    <a:pt x="803" y="617"/>
                  </a:lnTo>
                  <a:lnTo>
                    <a:pt x="801" y="617"/>
                  </a:lnTo>
                  <a:lnTo>
                    <a:pt x="801" y="619"/>
                  </a:lnTo>
                  <a:lnTo>
                    <a:pt x="801" y="619"/>
                  </a:lnTo>
                  <a:lnTo>
                    <a:pt x="801" y="621"/>
                  </a:lnTo>
                  <a:lnTo>
                    <a:pt x="799" y="619"/>
                  </a:lnTo>
                  <a:lnTo>
                    <a:pt x="799" y="619"/>
                  </a:lnTo>
                  <a:lnTo>
                    <a:pt x="801" y="617"/>
                  </a:lnTo>
                  <a:lnTo>
                    <a:pt x="801" y="617"/>
                  </a:lnTo>
                  <a:lnTo>
                    <a:pt x="801" y="617"/>
                  </a:lnTo>
                  <a:lnTo>
                    <a:pt x="801" y="617"/>
                  </a:lnTo>
                  <a:lnTo>
                    <a:pt x="799" y="619"/>
                  </a:lnTo>
                  <a:lnTo>
                    <a:pt x="799" y="619"/>
                  </a:lnTo>
                  <a:lnTo>
                    <a:pt x="799" y="621"/>
                  </a:lnTo>
                  <a:lnTo>
                    <a:pt x="801" y="625"/>
                  </a:lnTo>
                  <a:lnTo>
                    <a:pt x="801" y="627"/>
                  </a:lnTo>
                  <a:lnTo>
                    <a:pt x="803" y="629"/>
                  </a:lnTo>
                  <a:lnTo>
                    <a:pt x="803" y="629"/>
                  </a:lnTo>
                  <a:lnTo>
                    <a:pt x="803" y="629"/>
                  </a:lnTo>
                  <a:lnTo>
                    <a:pt x="803" y="629"/>
                  </a:lnTo>
                  <a:lnTo>
                    <a:pt x="803" y="627"/>
                  </a:lnTo>
                  <a:lnTo>
                    <a:pt x="803" y="627"/>
                  </a:lnTo>
                  <a:lnTo>
                    <a:pt x="805" y="627"/>
                  </a:lnTo>
                  <a:lnTo>
                    <a:pt x="807" y="627"/>
                  </a:lnTo>
                  <a:lnTo>
                    <a:pt x="809" y="627"/>
                  </a:lnTo>
                  <a:lnTo>
                    <a:pt x="809" y="627"/>
                  </a:lnTo>
                  <a:lnTo>
                    <a:pt x="809" y="627"/>
                  </a:lnTo>
                  <a:lnTo>
                    <a:pt x="809" y="627"/>
                  </a:lnTo>
                  <a:lnTo>
                    <a:pt x="809" y="627"/>
                  </a:lnTo>
                  <a:lnTo>
                    <a:pt x="809" y="627"/>
                  </a:lnTo>
                  <a:lnTo>
                    <a:pt x="811" y="627"/>
                  </a:lnTo>
                  <a:lnTo>
                    <a:pt x="811" y="627"/>
                  </a:lnTo>
                  <a:lnTo>
                    <a:pt x="811" y="627"/>
                  </a:lnTo>
                  <a:lnTo>
                    <a:pt x="811" y="627"/>
                  </a:lnTo>
                  <a:lnTo>
                    <a:pt x="811" y="629"/>
                  </a:lnTo>
                  <a:lnTo>
                    <a:pt x="811" y="629"/>
                  </a:lnTo>
                  <a:lnTo>
                    <a:pt x="811" y="629"/>
                  </a:lnTo>
                  <a:lnTo>
                    <a:pt x="811" y="629"/>
                  </a:lnTo>
                  <a:lnTo>
                    <a:pt x="811" y="629"/>
                  </a:lnTo>
                  <a:lnTo>
                    <a:pt x="809" y="629"/>
                  </a:lnTo>
                  <a:lnTo>
                    <a:pt x="809" y="629"/>
                  </a:lnTo>
                  <a:lnTo>
                    <a:pt x="807" y="631"/>
                  </a:lnTo>
                  <a:lnTo>
                    <a:pt x="807" y="631"/>
                  </a:lnTo>
                  <a:lnTo>
                    <a:pt x="807" y="631"/>
                  </a:lnTo>
                  <a:lnTo>
                    <a:pt x="805" y="631"/>
                  </a:lnTo>
                  <a:lnTo>
                    <a:pt x="805" y="631"/>
                  </a:lnTo>
                  <a:lnTo>
                    <a:pt x="805" y="631"/>
                  </a:lnTo>
                  <a:lnTo>
                    <a:pt x="805" y="631"/>
                  </a:lnTo>
                  <a:lnTo>
                    <a:pt x="805" y="631"/>
                  </a:lnTo>
                  <a:lnTo>
                    <a:pt x="805" y="631"/>
                  </a:lnTo>
                  <a:lnTo>
                    <a:pt x="805" y="631"/>
                  </a:lnTo>
                  <a:lnTo>
                    <a:pt x="805" y="631"/>
                  </a:lnTo>
                  <a:lnTo>
                    <a:pt x="805" y="631"/>
                  </a:lnTo>
                  <a:lnTo>
                    <a:pt x="805" y="631"/>
                  </a:lnTo>
                  <a:lnTo>
                    <a:pt x="803" y="631"/>
                  </a:lnTo>
                  <a:lnTo>
                    <a:pt x="803" y="631"/>
                  </a:lnTo>
                  <a:lnTo>
                    <a:pt x="803" y="631"/>
                  </a:lnTo>
                  <a:lnTo>
                    <a:pt x="803" y="631"/>
                  </a:lnTo>
                  <a:lnTo>
                    <a:pt x="803" y="631"/>
                  </a:lnTo>
                  <a:lnTo>
                    <a:pt x="803" y="631"/>
                  </a:lnTo>
                  <a:lnTo>
                    <a:pt x="803" y="633"/>
                  </a:lnTo>
                  <a:lnTo>
                    <a:pt x="803" y="633"/>
                  </a:lnTo>
                  <a:lnTo>
                    <a:pt x="805" y="633"/>
                  </a:lnTo>
                  <a:lnTo>
                    <a:pt x="805" y="633"/>
                  </a:lnTo>
                  <a:lnTo>
                    <a:pt x="805" y="635"/>
                  </a:lnTo>
                  <a:lnTo>
                    <a:pt x="805" y="635"/>
                  </a:lnTo>
                  <a:lnTo>
                    <a:pt x="803" y="639"/>
                  </a:lnTo>
                  <a:lnTo>
                    <a:pt x="803" y="639"/>
                  </a:lnTo>
                  <a:lnTo>
                    <a:pt x="805" y="641"/>
                  </a:lnTo>
                  <a:lnTo>
                    <a:pt x="805" y="641"/>
                  </a:lnTo>
                  <a:lnTo>
                    <a:pt x="805" y="641"/>
                  </a:lnTo>
                  <a:lnTo>
                    <a:pt x="805" y="641"/>
                  </a:lnTo>
                  <a:lnTo>
                    <a:pt x="805" y="643"/>
                  </a:lnTo>
                  <a:lnTo>
                    <a:pt x="805" y="643"/>
                  </a:lnTo>
                  <a:lnTo>
                    <a:pt x="803" y="643"/>
                  </a:lnTo>
                  <a:lnTo>
                    <a:pt x="805" y="643"/>
                  </a:lnTo>
                  <a:lnTo>
                    <a:pt x="805" y="643"/>
                  </a:lnTo>
                  <a:lnTo>
                    <a:pt x="805" y="641"/>
                  </a:lnTo>
                  <a:lnTo>
                    <a:pt x="807" y="641"/>
                  </a:lnTo>
                  <a:lnTo>
                    <a:pt x="807" y="643"/>
                  </a:lnTo>
                  <a:lnTo>
                    <a:pt x="805" y="646"/>
                  </a:lnTo>
                  <a:lnTo>
                    <a:pt x="805" y="646"/>
                  </a:lnTo>
                  <a:lnTo>
                    <a:pt x="805" y="646"/>
                  </a:lnTo>
                  <a:lnTo>
                    <a:pt x="803" y="646"/>
                  </a:lnTo>
                  <a:lnTo>
                    <a:pt x="803" y="646"/>
                  </a:lnTo>
                  <a:lnTo>
                    <a:pt x="803" y="646"/>
                  </a:lnTo>
                  <a:lnTo>
                    <a:pt x="803" y="648"/>
                  </a:lnTo>
                  <a:lnTo>
                    <a:pt x="801" y="648"/>
                  </a:lnTo>
                  <a:lnTo>
                    <a:pt x="801" y="648"/>
                  </a:lnTo>
                  <a:lnTo>
                    <a:pt x="801" y="650"/>
                  </a:lnTo>
                  <a:lnTo>
                    <a:pt x="801" y="650"/>
                  </a:lnTo>
                  <a:lnTo>
                    <a:pt x="801" y="652"/>
                  </a:lnTo>
                  <a:lnTo>
                    <a:pt x="799" y="652"/>
                  </a:lnTo>
                  <a:lnTo>
                    <a:pt x="799" y="652"/>
                  </a:lnTo>
                  <a:lnTo>
                    <a:pt x="799" y="650"/>
                  </a:lnTo>
                  <a:lnTo>
                    <a:pt x="799" y="650"/>
                  </a:lnTo>
                  <a:lnTo>
                    <a:pt x="799" y="650"/>
                  </a:lnTo>
                  <a:lnTo>
                    <a:pt x="799" y="650"/>
                  </a:lnTo>
                  <a:lnTo>
                    <a:pt x="799" y="650"/>
                  </a:lnTo>
                  <a:lnTo>
                    <a:pt x="799" y="650"/>
                  </a:lnTo>
                  <a:lnTo>
                    <a:pt x="799" y="650"/>
                  </a:lnTo>
                  <a:lnTo>
                    <a:pt x="799" y="650"/>
                  </a:lnTo>
                  <a:lnTo>
                    <a:pt x="797" y="650"/>
                  </a:lnTo>
                  <a:lnTo>
                    <a:pt x="797" y="650"/>
                  </a:lnTo>
                  <a:lnTo>
                    <a:pt x="797" y="650"/>
                  </a:lnTo>
                  <a:lnTo>
                    <a:pt x="795" y="650"/>
                  </a:lnTo>
                  <a:lnTo>
                    <a:pt x="795" y="650"/>
                  </a:lnTo>
                  <a:lnTo>
                    <a:pt x="793" y="650"/>
                  </a:lnTo>
                  <a:lnTo>
                    <a:pt x="793" y="652"/>
                  </a:lnTo>
                  <a:lnTo>
                    <a:pt x="795" y="652"/>
                  </a:lnTo>
                  <a:lnTo>
                    <a:pt x="801" y="652"/>
                  </a:lnTo>
                  <a:lnTo>
                    <a:pt x="803" y="652"/>
                  </a:lnTo>
                  <a:lnTo>
                    <a:pt x="803" y="654"/>
                  </a:lnTo>
                  <a:lnTo>
                    <a:pt x="803" y="654"/>
                  </a:lnTo>
                  <a:lnTo>
                    <a:pt x="803" y="654"/>
                  </a:lnTo>
                  <a:lnTo>
                    <a:pt x="803" y="652"/>
                  </a:lnTo>
                  <a:lnTo>
                    <a:pt x="803" y="652"/>
                  </a:lnTo>
                  <a:lnTo>
                    <a:pt x="803" y="652"/>
                  </a:lnTo>
                  <a:lnTo>
                    <a:pt x="803" y="652"/>
                  </a:lnTo>
                  <a:lnTo>
                    <a:pt x="803" y="652"/>
                  </a:lnTo>
                  <a:lnTo>
                    <a:pt x="805" y="652"/>
                  </a:lnTo>
                  <a:lnTo>
                    <a:pt x="805" y="654"/>
                  </a:lnTo>
                  <a:lnTo>
                    <a:pt x="805" y="654"/>
                  </a:lnTo>
                  <a:lnTo>
                    <a:pt x="803" y="656"/>
                  </a:lnTo>
                  <a:lnTo>
                    <a:pt x="803" y="656"/>
                  </a:lnTo>
                  <a:lnTo>
                    <a:pt x="803" y="656"/>
                  </a:lnTo>
                  <a:lnTo>
                    <a:pt x="805" y="656"/>
                  </a:lnTo>
                  <a:lnTo>
                    <a:pt x="805" y="656"/>
                  </a:lnTo>
                  <a:lnTo>
                    <a:pt x="805" y="656"/>
                  </a:lnTo>
                  <a:lnTo>
                    <a:pt x="805" y="656"/>
                  </a:lnTo>
                  <a:lnTo>
                    <a:pt x="805" y="654"/>
                  </a:lnTo>
                  <a:lnTo>
                    <a:pt x="807" y="654"/>
                  </a:lnTo>
                  <a:lnTo>
                    <a:pt x="807" y="654"/>
                  </a:lnTo>
                  <a:lnTo>
                    <a:pt x="807" y="654"/>
                  </a:lnTo>
                  <a:lnTo>
                    <a:pt x="807" y="654"/>
                  </a:lnTo>
                  <a:lnTo>
                    <a:pt x="809" y="654"/>
                  </a:lnTo>
                  <a:lnTo>
                    <a:pt x="809" y="654"/>
                  </a:lnTo>
                  <a:lnTo>
                    <a:pt x="809" y="654"/>
                  </a:lnTo>
                  <a:lnTo>
                    <a:pt x="809" y="652"/>
                  </a:lnTo>
                  <a:lnTo>
                    <a:pt x="813" y="652"/>
                  </a:lnTo>
                  <a:lnTo>
                    <a:pt x="815" y="652"/>
                  </a:lnTo>
                  <a:lnTo>
                    <a:pt x="815" y="652"/>
                  </a:lnTo>
                  <a:lnTo>
                    <a:pt x="815" y="652"/>
                  </a:lnTo>
                  <a:lnTo>
                    <a:pt x="813" y="652"/>
                  </a:lnTo>
                  <a:lnTo>
                    <a:pt x="813" y="652"/>
                  </a:lnTo>
                  <a:lnTo>
                    <a:pt x="813" y="650"/>
                  </a:lnTo>
                  <a:lnTo>
                    <a:pt x="813" y="650"/>
                  </a:lnTo>
                  <a:lnTo>
                    <a:pt x="815" y="650"/>
                  </a:lnTo>
                  <a:lnTo>
                    <a:pt x="815" y="648"/>
                  </a:lnTo>
                  <a:lnTo>
                    <a:pt x="817" y="646"/>
                  </a:lnTo>
                  <a:lnTo>
                    <a:pt x="817" y="646"/>
                  </a:lnTo>
                  <a:lnTo>
                    <a:pt x="819" y="646"/>
                  </a:lnTo>
                  <a:lnTo>
                    <a:pt x="817" y="646"/>
                  </a:lnTo>
                  <a:lnTo>
                    <a:pt x="815" y="646"/>
                  </a:lnTo>
                  <a:lnTo>
                    <a:pt x="815" y="646"/>
                  </a:lnTo>
                  <a:lnTo>
                    <a:pt x="817" y="646"/>
                  </a:lnTo>
                  <a:lnTo>
                    <a:pt x="817" y="643"/>
                  </a:lnTo>
                  <a:lnTo>
                    <a:pt x="817" y="643"/>
                  </a:lnTo>
                  <a:lnTo>
                    <a:pt x="817" y="643"/>
                  </a:lnTo>
                  <a:lnTo>
                    <a:pt x="817" y="643"/>
                  </a:lnTo>
                  <a:lnTo>
                    <a:pt x="817" y="643"/>
                  </a:lnTo>
                  <a:lnTo>
                    <a:pt x="817" y="646"/>
                  </a:lnTo>
                  <a:lnTo>
                    <a:pt x="817" y="646"/>
                  </a:lnTo>
                  <a:lnTo>
                    <a:pt x="819" y="646"/>
                  </a:lnTo>
                  <a:lnTo>
                    <a:pt x="819" y="646"/>
                  </a:lnTo>
                  <a:lnTo>
                    <a:pt x="819" y="646"/>
                  </a:lnTo>
                  <a:lnTo>
                    <a:pt x="821" y="646"/>
                  </a:lnTo>
                  <a:lnTo>
                    <a:pt x="823" y="643"/>
                  </a:lnTo>
                  <a:lnTo>
                    <a:pt x="823" y="643"/>
                  </a:lnTo>
                  <a:lnTo>
                    <a:pt x="825" y="643"/>
                  </a:lnTo>
                  <a:lnTo>
                    <a:pt x="825" y="641"/>
                  </a:lnTo>
                  <a:lnTo>
                    <a:pt x="825" y="641"/>
                  </a:lnTo>
                  <a:lnTo>
                    <a:pt x="827" y="641"/>
                  </a:lnTo>
                  <a:lnTo>
                    <a:pt x="827" y="641"/>
                  </a:lnTo>
                  <a:lnTo>
                    <a:pt x="830" y="641"/>
                  </a:lnTo>
                  <a:lnTo>
                    <a:pt x="830" y="643"/>
                  </a:lnTo>
                  <a:lnTo>
                    <a:pt x="830" y="643"/>
                  </a:lnTo>
                  <a:lnTo>
                    <a:pt x="830" y="643"/>
                  </a:lnTo>
                  <a:lnTo>
                    <a:pt x="830" y="646"/>
                  </a:lnTo>
                  <a:lnTo>
                    <a:pt x="832" y="641"/>
                  </a:lnTo>
                  <a:lnTo>
                    <a:pt x="834" y="639"/>
                  </a:lnTo>
                  <a:lnTo>
                    <a:pt x="842" y="633"/>
                  </a:lnTo>
                  <a:lnTo>
                    <a:pt x="842" y="633"/>
                  </a:lnTo>
                  <a:lnTo>
                    <a:pt x="844" y="633"/>
                  </a:lnTo>
                  <a:lnTo>
                    <a:pt x="844" y="633"/>
                  </a:lnTo>
                  <a:lnTo>
                    <a:pt x="844" y="635"/>
                  </a:lnTo>
                  <a:lnTo>
                    <a:pt x="844" y="635"/>
                  </a:lnTo>
                  <a:lnTo>
                    <a:pt x="844" y="635"/>
                  </a:lnTo>
                  <a:lnTo>
                    <a:pt x="844" y="635"/>
                  </a:lnTo>
                  <a:lnTo>
                    <a:pt x="844" y="635"/>
                  </a:lnTo>
                  <a:lnTo>
                    <a:pt x="844" y="635"/>
                  </a:lnTo>
                  <a:lnTo>
                    <a:pt x="844" y="637"/>
                  </a:lnTo>
                  <a:lnTo>
                    <a:pt x="846" y="637"/>
                  </a:lnTo>
                  <a:lnTo>
                    <a:pt x="846" y="637"/>
                  </a:lnTo>
                  <a:lnTo>
                    <a:pt x="846" y="637"/>
                  </a:lnTo>
                  <a:lnTo>
                    <a:pt x="846" y="637"/>
                  </a:lnTo>
                  <a:lnTo>
                    <a:pt x="846" y="637"/>
                  </a:lnTo>
                  <a:lnTo>
                    <a:pt x="846" y="637"/>
                  </a:lnTo>
                  <a:lnTo>
                    <a:pt x="844" y="637"/>
                  </a:lnTo>
                  <a:lnTo>
                    <a:pt x="844" y="637"/>
                  </a:lnTo>
                  <a:lnTo>
                    <a:pt x="844" y="639"/>
                  </a:lnTo>
                  <a:lnTo>
                    <a:pt x="844" y="639"/>
                  </a:lnTo>
                  <a:lnTo>
                    <a:pt x="844" y="639"/>
                  </a:lnTo>
                  <a:lnTo>
                    <a:pt x="844" y="639"/>
                  </a:lnTo>
                  <a:lnTo>
                    <a:pt x="844" y="639"/>
                  </a:lnTo>
                  <a:lnTo>
                    <a:pt x="844" y="639"/>
                  </a:lnTo>
                  <a:lnTo>
                    <a:pt x="846" y="639"/>
                  </a:lnTo>
                  <a:lnTo>
                    <a:pt x="846" y="641"/>
                  </a:lnTo>
                  <a:lnTo>
                    <a:pt x="846" y="641"/>
                  </a:lnTo>
                  <a:lnTo>
                    <a:pt x="846" y="641"/>
                  </a:lnTo>
                  <a:lnTo>
                    <a:pt x="846" y="641"/>
                  </a:lnTo>
                  <a:lnTo>
                    <a:pt x="848" y="641"/>
                  </a:lnTo>
                  <a:lnTo>
                    <a:pt x="848" y="643"/>
                  </a:lnTo>
                  <a:lnTo>
                    <a:pt x="848" y="643"/>
                  </a:lnTo>
                  <a:lnTo>
                    <a:pt x="848" y="643"/>
                  </a:lnTo>
                  <a:lnTo>
                    <a:pt x="848" y="646"/>
                  </a:lnTo>
                  <a:lnTo>
                    <a:pt x="848" y="646"/>
                  </a:lnTo>
                  <a:lnTo>
                    <a:pt x="848" y="646"/>
                  </a:lnTo>
                  <a:lnTo>
                    <a:pt x="848" y="643"/>
                  </a:lnTo>
                  <a:lnTo>
                    <a:pt x="848" y="643"/>
                  </a:lnTo>
                  <a:lnTo>
                    <a:pt x="850" y="643"/>
                  </a:lnTo>
                  <a:lnTo>
                    <a:pt x="850" y="643"/>
                  </a:lnTo>
                  <a:lnTo>
                    <a:pt x="850" y="643"/>
                  </a:lnTo>
                  <a:lnTo>
                    <a:pt x="850" y="643"/>
                  </a:lnTo>
                  <a:lnTo>
                    <a:pt x="852" y="643"/>
                  </a:lnTo>
                  <a:lnTo>
                    <a:pt x="852" y="646"/>
                  </a:lnTo>
                  <a:lnTo>
                    <a:pt x="852" y="646"/>
                  </a:lnTo>
                  <a:lnTo>
                    <a:pt x="852" y="646"/>
                  </a:lnTo>
                  <a:lnTo>
                    <a:pt x="852" y="646"/>
                  </a:lnTo>
                  <a:lnTo>
                    <a:pt x="852" y="648"/>
                  </a:lnTo>
                  <a:lnTo>
                    <a:pt x="852" y="648"/>
                  </a:lnTo>
                  <a:lnTo>
                    <a:pt x="852" y="650"/>
                  </a:lnTo>
                  <a:lnTo>
                    <a:pt x="854" y="650"/>
                  </a:lnTo>
                  <a:lnTo>
                    <a:pt x="854" y="650"/>
                  </a:lnTo>
                  <a:lnTo>
                    <a:pt x="854" y="650"/>
                  </a:lnTo>
                  <a:lnTo>
                    <a:pt x="856" y="650"/>
                  </a:lnTo>
                  <a:lnTo>
                    <a:pt x="856" y="650"/>
                  </a:lnTo>
                  <a:lnTo>
                    <a:pt x="856" y="648"/>
                  </a:lnTo>
                  <a:lnTo>
                    <a:pt x="856" y="648"/>
                  </a:lnTo>
                  <a:lnTo>
                    <a:pt x="856" y="648"/>
                  </a:lnTo>
                  <a:lnTo>
                    <a:pt x="856" y="648"/>
                  </a:lnTo>
                  <a:lnTo>
                    <a:pt x="856" y="648"/>
                  </a:lnTo>
                  <a:lnTo>
                    <a:pt x="856" y="646"/>
                  </a:lnTo>
                  <a:lnTo>
                    <a:pt x="856" y="646"/>
                  </a:lnTo>
                  <a:lnTo>
                    <a:pt x="856" y="646"/>
                  </a:lnTo>
                  <a:lnTo>
                    <a:pt x="858" y="646"/>
                  </a:lnTo>
                  <a:lnTo>
                    <a:pt x="858" y="646"/>
                  </a:lnTo>
                  <a:lnTo>
                    <a:pt x="858" y="646"/>
                  </a:lnTo>
                  <a:lnTo>
                    <a:pt x="858" y="646"/>
                  </a:lnTo>
                  <a:lnTo>
                    <a:pt x="858" y="646"/>
                  </a:lnTo>
                  <a:lnTo>
                    <a:pt x="858" y="643"/>
                  </a:lnTo>
                  <a:lnTo>
                    <a:pt x="858" y="643"/>
                  </a:lnTo>
                  <a:lnTo>
                    <a:pt x="858" y="643"/>
                  </a:lnTo>
                  <a:lnTo>
                    <a:pt x="858" y="641"/>
                  </a:lnTo>
                  <a:lnTo>
                    <a:pt x="858" y="641"/>
                  </a:lnTo>
                  <a:lnTo>
                    <a:pt x="862" y="641"/>
                  </a:lnTo>
                  <a:lnTo>
                    <a:pt x="862" y="641"/>
                  </a:lnTo>
                  <a:lnTo>
                    <a:pt x="862" y="641"/>
                  </a:lnTo>
                  <a:lnTo>
                    <a:pt x="862" y="641"/>
                  </a:lnTo>
                  <a:lnTo>
                    <a:pt x="862" y="643"/>
                  </a:lnTo>
                  <a:lnTo>
                    <a:pt x="862" y="646"/>
                  </a:lnTo>
                  <a:lnTo>
                    <a:pt x="860" y="646"/>
                  </a:lnTo>
                  <a:lnTo>
                    <a:pt x="860" y="648"/>
                  </a:lnTo>
                  <a:lnTo>
                    <a:pt x="860" y="648"/>
                  </a:lnTo>
                  <a:lnTo>
                    <a:pt x="862" y="648"/>
                  </a:lnTo>
                  <a:lnTo>
                    <a:pt x="862" y="648"/>
                  </a:lnTo>
                  <a:lnTo>
                    <a:pt x="864" y="648"/>
                  </a:lnTo>
                  <a:lnTo>
                    <a:pt x="864" y="648"/>
                  </a:lnTo>
                  <a:lnTo>
                    <a:pt x="864" y="648"/>
                  </a:lnTo>
                  <a:lnTo>
                    <a:pt x="864" y="648"/>
                  </a:lnTo>
                  <a:lnTo>
                    <a:pt x="864" y="650"/>
                  </a:lnTo>
                  <a:lnTo>
                    <a:pt x="866" y="652"/>
                  </a:lnTo>
                  <a:lnTo>
                    <a:pt x="870" y="656"/>
                  </a:lnTo>
                  <a:lnTo>
                    <a:pt x="873" y="662"/>
                  </a:lnTo>
                  <a:lnTo>
                    <a:pt x="873" y="664"/>
                  </a:lnTo>
                  <a:lnTo>
                    <a:pt x="875" y="666"/>
                  </a:lnTo>
                  <a:lnTo>
                    <a:pt x="875" y="666"/>
                  </a:lnTo>
                  <a:lnTo>
                    <a:pt x="875" y="668"/>
                  </a:lnTo>
                  <a:lnTo>
                    <a:pt x="875" y="668"/>
                  </a:lnTo>
                  <a:lnTo>
                    <a:pt x="875" y="668"/>
                  </a:lnTo>
                  <a:lnTo>
                    <a:pt x="877" y="668"/>
                  </a:lnTo>
                  <a:lnTo>
                    <a:pt x="877" y="668"/>
                  </a:lnTo>
                  <a:lnTo>
                    <a:pt x="875" y="670"/>
                  </a:lnTo>
                  <a:lnTo>
                    <a:pt x="875" y="670"/>
                  </a:lnTo>
                  <a:lnTo>
                    <a:pt x="875" y="668"/>
                  </a:lnTo>
                  <a:lnTo>
                    <a:pt x="875" y="670"/>
                  </a:lnTo>
                  <a:lnTo>
                    <a:pt x="877" y="670"/>
                  </a:lnTo>
                  <a:lnTo>
                    <a:pt x="881" y="672"/>
                  </a:lnTo>
                  <a:lnTo>
                    <a:pt x="881" y="672"/>
                  </a:lnTo>
                  <a:lnTo>
                    <a:pt x="883" y="670"/>
                  </a:lnTo>
                  <a:lnTo>
                    <a:pt x="881" y="670"/>
                  </a:lnTo>
                  <a:lnTo>
                    <a:pt x="881" y="670"/>
                  </a:lnTo>
                  <a:lnTo>
                    <a:pt x="883" y="670"/>
                  </a:lnTo>
                  <a:lnTo>
                    <a:pt x="883" y="670"/>
                  </a:lnTo>
                  <a:lnTo>
                    <a:pt x="883" y="670"/>
                  </a:lnTo>
                  <a:lnTo>
                    <a:pt x="885" y="668"/>
                  </a:lnTo>
                  <a:lnTo>
                    <a:pt x="885" y="668"/>
                  </a:lnTo>
                  <a:lnTo>
                    <a:pt x="885" y="668"/>
                  </a:lnTo>
                  <a:lnTo>
                    <a:pt x="885" y="666"/>
                  </a:lnTo>
                  <a:lnTo>
                    <a:pt x="885" y="666"/>
                  </a:lnTo>
                  <a:lnTo>
                    <a:pt x="885" y="666"/>
                  </a:lnTo>
                  <a:lnTo>
                    <a:pt x="883" y="666"/>
                  </a:lnTo>
                  <a:lnTo>
                    <a:pt x="883" y="666"/>
                  </a:lnTo>
                  <a:lnTo>
                    <a:pt x="883" y="666"/>
                  </a:lnTo>
                  <a:lnTo>
                    <a:pt x="883" y="664"/>
                  </a:lnTo>
                  <a:lnTo>
                    <a:pt x="883" y="664"/>
                  </a:lnTo>
                  <a:lnTo>
                    <a:pt x="883" y="664"/>
                  </a:lnTo>
                  <a:lnTo>
                    <a:pt x="883" y="664"/>
                  </a:lnTo>
                  <a:lnTo>
                    <a:pt x="883" y="664"/>
                  </a:lnTo>
                  <a:lnTo>
                    <a:pt x="881" y="656"/>
                  </a:lnTo>
                  <a:lnTo>
                    <a:pt x="881" y="654"/>
                  </a:lnTo>
                  <a:lnTo>
                    <a:pt x="881" y="654"/>
                  </a:lnTo>
                  <a:lnTo>
                    <a:pt x="881" y="652"/>
                  </a:lnTo>
                  <a:lnTo>
                    <a:pt x="881" y="652"/>
                  </a:lnTo>
                  <a:lnTo>
                    <a:pt x="881" y="652"/>
                  </a:lnTo>
                  <a:lnTo>
                    <a:pt x="883" y="652"/>
                  </a:lnTo>
                  <a:lnTo>
                    <a:pt x="881" y="652"/>
                  </a:lnTo>
                  <a:lnTo>
                    <a:pt x="881" y="650"/>
                  </a:lnTo>
                  <a:lnTo>
                    <a:pt x="883" y="650"/>
                  </a:lnTo>
                  <a:lnTo>
                    <a:pt x="883" y="650"/>
                  </a:lnTo>
                  <a:lnTo>
                    <a:pt x="883" y="650"/>
                  </a:lnTo>
                  <a:lnTo>
                    <a:pt x="883" y="652"/>
                  </a:lnTo>
                  <a:lnTo>
                    <a:pt x="883" y="652"/>
                  </a:lnTo>
                  <a:lnTo>
                    <a:pt x="883" y="652"/>
                  </a:lnTo>
                  <a:lnTo>
                    <a:pt x="881" y="652"/>
                  </a:lnTo>
                  <a:lnTo>
                    <a:pt x="881" y="654"/>
                  </a:lnTo>
                  <a:lnTo>
                    <a:pt x="881" y="654"/>
                  </a:lnTo>
                  <a:lnTo>
                    <a:pt x="881" y="654"/>
                  </a:lnTo>
                  <a:lnTo>
                    <a:pt x="881" y="654"/>
                  </a:lnTo>
                  <a:lnTo>
                    <a:pt x="881" y="654"/>
                  </a:lnTo>
                  <a:lnTo>
                    <a:pt x="881" y="654"/>
                  </a:lnTo>
                  <a:lnTo>
                    <a:pt x="883" y="654"/>
                  </a:lnTo>
                  <a:lnTo>
                    <a:pt x="883" y="654"/>
                  </a:lnTo>
                  <a:lnTo>
                    <a:pt x="883" y="654"/>
                  </a:lnTo>
                  <a:lnTo>
                    <a:pt x="883" y="654"/>
                  </a:lnTo>
                  <a:lnTo>
                    <a:pt x="883" y="652"/>
                  </a:lnTo>
                  <a:lnTo>
                    <a:pt x="885" y="652"/>
                  </a:lnTo>
                  <a:lnTo>
                    <a:pt x="885" y="652"/>
                  </a:lnTo>
                  <a:lnTo>
                    <a:pt x="883" y="650"/>
                  </a:lnTo>
                  <a:lnTo>
                    <a:pt x="885" y="646"/>
                  </a:lnTo>
                  <a:lnTo>
                    <a:pt x="885" y="646"/>
                  </a:lnTo>
                  <a:lnTo>
                    <a:pt x="885" y="641"/>
                  </a:lnTo>
                  <a:lnTo>
                    <a:pt x="883" y="641"/>
                  </a:lnTo>
                  <a:lnTo>
                    <a:pt x="885" y="641"/>
                  </a:lnTo>
                  <a:lnTo>
                    <a:pt x="885" y="641"/>
                  </a:lnTo>
                  <a:lnTo>
                    <a:pt x="885" y="641"/>
                  </a:lnTo>
                  <a:lnTo>
                    <a:pt x="885" y="643"/>
                  </a:lnTo>
                  <a:lnTo>
                    <a:pt x="885" y="643"/>
                  </a:lnTo>
                  <a:lnTo>
                    <a:pt x="885" y="643"/>
                  </a:lnTo>
                  <a:lnTo>
                    <a:pt x="887" y="643"/>
                  </a:lnTo>
                  <a:lnTo>
                    <a:pt x="885" y="646"/>
                  </a:lnTo>
                  <a:lnTo>
                    <a:pt x="885" y="646"/>
                  </a:lnTo>
                  <a:lnTo>
                    <a:pt x="885" y="646"/>
                  </a:lnTo>
                  <a:lnTo>
                    <a:pt x="885" y="648"/>
                  </a:lnTo>
                  <a:lnTo>
                    <a:pt x="885" y="648"/>
                  </a:lnTo>
                  <a:lnTo>
                    <a:pt x="887" y="648"/>
                  </a:lnTo>
                  <a:lnTo>
                    <a:pt x="887" y="646"/>
                  </a:lnTo>
                  <a:lnTo>
                    <a:pt x="889" y="646"/>
                  </a:lnTo>
                  <a:lnTo>
                    <a:pt x="889" y="643"/>
                  </a:lnTo>
                  <a:lnTo>
                    <a:pt x="891" y="643"/>
                  </a:lnTo>
                  <a:lnTo>
                    <a:pt x="891" y="641"/>
                  </a:lnTo>
                  <a:lnTo>
                    <a:pt x="891" y="641"/>
                  </a:lnTo>
                  <a:lnTo>
                    <a:pt x="891" y="641"/>
                  </a:lnTo>
                  <a:lnTo>
                    <a:pt x="891" y="641"/>
                  </a:lnTo>
                  <a:lnTo>
                    <a:pt x="891" y="641"/>
                  </a:lnTo>
                  <a:lnTo>
                    <a:pt x="891" y="639"/>
                  </a:lnTo>
                  <a:lnTo>
                    <a:pt x="891" y="639"/>
                  </a:lnTo>
                  <a:lnTo>
                    <a:pt x="891" y="639"/>
                  </a:lnTo>
                  <a:lnTo>
                    <a:pt x="891" y="639"/>
                  </a:lnTo>
                  <a:lnTo>
                    <a:pt x="893" y="639"/>
                  </a:lnTo>
                  <a:lnTo>
                    <a:pt x="893" y="639"/>
                  </a:lnTo>
                  <a:lnTo>
                    <a:pt x="893" y="637"/>
                  </a:lnTo>
                  <a:lnTo>
                    <a:pt x="893" y="635"/>
                  </a:lnTo>
                  <a:lnTo>
                    <a:pt x="893" y="633"/>
                  </a:lnTo>
                  <a:lnTo>
                    <a:pt x="891" y="633"/>
                  </a:lnTo>
                  <a:lnTo>
                    <a:pt x="891" y="633"/>
                  </a:lnTo>
                  <a:lnTo>
                    <a:pt x="891" y="633"/>
                  </a:lnTo>
                  <a:lnTo>
                    <a:pt x="891" y="631"/>
                  </a:lnTo>
                  <a:lnTo>
                    <a:pt x="891" y="633"/>
                  </a:lnTo>
                  <a:lnTo>
                    <a:pt x="891" y="633"/>
                  </a:lnTo>
                  <a:lnTo>
                    <a:pt x="893" y="633"/>
                  </a:lnTo>
                  <a:lnTo>
                    <a:pt x="893" y="633"/>
                  </a:lnTo>
                  <a:lnTo>
                    <a:pt x="893" y="633"/>
                  </a:lnTo>
                  <a:lnTo>
                    <a:pt x="893" y="633"/>
                  </a:lnTo>
                  <a:lnTo>
                    <a:pt x="893" y="633"/>
                  </a:lnTo>
                  <a:lnTo>
                    <a:pt x="893" y="635"/>
                  </a:lnTo>
                  <a:lnTo>
                    <a:pt x="893" y="635"/>
                  </a:lnTo>
                  <a:lnTo>
                    <a:pt x="893" y="635"/>
                  </a:lnTo>
                  <a:lnTo>
                    <a:pt x="895" y="637"/>
                  </a:lnTo>
                  <a:lnTo>
                    <a:pt x="895" y="637"/>
                  </a:lnTo>
                  <a:lnTo>
                    <a:pt x="897" y="637"/>
                  </a:lnTo>
                  <a:lnTo>
                    <a:pt x="899" y="639"/>
                  </a:lnTo>
                  <a:lnTo>
                    <a:pt x="901" y="639"/>
                  </a:lnTo>
                  <a:lnTo>
                    <a:pt x="903" y="641"/>
                  </a:lnTo>
                  <a:lnTo>
                    <a:pt x="903" y="643"/>
                  </a:lnTo>
                  <a:lnTo>
                    <a:pt x="905" y="646"/>
                  </a:lnTo>
                  <a:lnTo>
                    <a:pt x="903" y="646"/>
                  </a:lnTo>
                  <a:lnTo>
                    <a:pt x="903" y="648"/>
                  </a:lnTo>
                  <a:lnTo>
                    <a:pt x="905" y="648"/>
                  </a:lnTo>
                  <a:lnTo>
                    <a:pt x="905" y="648"/>
                  </a:lnTo>
                  <a:lnTo>
                    <a:pt x="905" y="648"/>
                  </a:lnTo>
                  <a:lnTo>
                    <a:pt x="905" y="648"/>
                  </a:lnTo>
                  <a:lnTo>
                    <a:pt x="905" y="648"/>
                  </a:lnTo>
                  <a:lnTo>
                    <a:pt x="905" y="648"/>
                  </a:lnTo>
                  <a:lnTo>
                    <a:pt x="905" y="648"/>
                  </a:lnTo>
                  <a:lnTo>
                    <a:pt x="905" y="648"/>
                  </a:lnTo>
                  <a:lnTo>
                    <a:pt x="903" y="648"/>
                  </a:lnTo>
                  <a:lnTo>
                    <a:pt x="903" y="648"/>
                  </a:lnTo>
                  <a:lnTo>
                    <a:pt x="903" y="648"/>
                  </a:lnTo>
                  <a:lnTo>
                    <a:pt x="903" y="646"/>
                  </a:lnTo>
                  <a:lnTo>
                    <a:pt x="903" y="646"/>
                  </a:lnTo>
                  <a:lnTo>
                    <a:pt x="903" y="643"/>
                  </a:lnTo>
                  <a:lnTo>
                    <a:pt x="903" y="643"/>
                  </a:lnTo>
                  <a:lnTo>
                    <a:pt x="901" y="641"/>
                  </a:lnTo>
                  <a:lnTo>
                    <a:pt x="901" y="641"/>
                  </a:lnTo>
                  <a:lnTo>
                    <a:pt x="895" y="639"/>
                  </a:lnTo>
                  <a:lnTo>
                    <a:pt x="895" y="639"/>
                  </a:lnTo>
                  <a:lnTo>
                    <a:pt x="895" y="639"/>
                  </a:lnTo>
                  <a:lnTo>
                    <a:pt x="893" y="639"/>
                  </a:lnTo>
                  <a:lnTo>
                    <a:pt x="893" y="641"/>
                  </a:lnTo>
                  <a:lnTo>
                    <a:pt x="893" y="641"/>
                  </a:lnTo>
                  <a:lnTo>
                    <a:pt x="893" y="641"/>
                  </a:lnTo>
                  <a:lnTo>
                    <a:pt x="893" y="641"/>
                  </a:lnTo>
                  <a:lnTo>
                    <a:pt x="893" y="641"/>
                  </a:lnTo>
                  <a:lnTo>
                    <a:pt x="893" y="641"/>
                  </a:lnTo>
                  <a:lnTo>
                    <a:pt x="893" y="641"/>
                  </a:lnTo>
                  <a:lnTo>
                    <a:pt x="893" y="641"/>
                  </a:lnTo>
                  <a:lnTo>
                    <a:pt x="893" y="641"/>
                  </a:lnTo>
                  <a:lnTo>
                    <a:pt x="893" y="641"/>
                  </a:lnTo>
                  <a:lnTo>
                    <a:pt x="893" y="641"/>
                  </a:lnTo>
                  <a:lnTo>
                    <a:pt x="895" y="643"/>
                  </a:lnTo>
                  <a:lnTo>
                    <a:pt x="893" y="643"/>
                  </a:lnTo>
                  <a:lnTo>
                    <a:pt x="893" y="643"/>
                  </a:lnTo>
                  <a:lnTo>
                    <a:pt x="893" y="646"/>
                  </a:lnTo>
                  <a:lnTo>
                    <a:pt x="893" y="646"/>
                  </a:lnTo>
                  <a:lnTo>
                    <a:pt x="891" y="648"/>
                  </a:lnTo>
                  <a:lnTo>
                    <a:pt x="891" y="648"/>
                  </a:lnTo>
                  <a:lnTo>
                    <a:pt x="891" y="648"/>
                  </a:lnTo>
                  <a:lnTo>
                    <a:pt x="891" y="648"/>
                  </a:lnTo>
                  <a:lnTo>
                    <a:pt x="891" y="650"/>
                  </a:lnTo>
                  <a:lnTo>
                    <a:pt x="891" y="650"/>
                  </a:lnTo>
                  <a:lnTo>
                    <a:pt x="889" y="650"/>
                  </a:lnTo>
                  <a:lnTo>
                    <a:pt x="889" y="650"/>
                  </a:lnTo>
                  <a:lnTo>
                    <a:pt x="891" y="652"/>
                  </a:lnTo>
                  <a:lnTo>
                    <a:pt x="891" y="652"/>
                  </a:lnTo>
                  <a:lnTo>
                    <a:pt x="893" y="654"/>
                  </a:lnTo>
                  <a:lnTo>
                    <a:pt x="895" y="654"/>
                  </a:lnTo>
                  <a:lnTo>
                    <a:pt x="895" y="654"/>
                  </a:lnTo>
                  <a:lnTo>
                    <a:pt x="895" y="656"/>
                  </a:lnTo>
                  <a:lnTo>
                    <a:pt x="895" y="658"/>
                  </a:lnTo>
                  <a:lnTo>
                    <a:pt x="895" y="658"/>
                  </a:lnTo>
                  <a:lnTo>
                    <a:pt x="895" y="660"/>
                  </a:lnTo>
                  <a:lnTo>
                    <a:pt x="897" y="662"/>
                  </a:lnTo>
                  <a:lnTo>
                    <a:pt x="899" y="662"/>
                  </a:lnTo>
                  <a:lnTo>
                    <a:pt x="901" y="662"/>
                  </a:lnTo>
                  <a:lnTo>
                    <a:pt x="905" y="660"/>
                  </a:lnTo>
                  <a:lnTo>
                    <a:pt x="909" y="658"/>
                  </a:lnTo>
                  <a:lnTo>
                    <a:pt x="916" y="656"/>
                  </a:lnTo>
                  <a:lnTo>
                    <a:pt x="918" y="654"/>
                  </a:lnTo>
                  <a:lnTo>
                    <a:pt x="920" y="654"/>
                  </a:lnTo>
                  <a:lnTo>
                    <a:pt x="920" y="654"/>
                  </a:lnTo>
                  <a:lnTo>
                    <a:pt x="922" y="654"/>
                  </a:lnTo>
                  <a:lnTo>
                    <a:pt x="922" y="652"/>
                  </a:lnTo>
                  <a:lnTo>
                    <a:pt x="922" y="652"/>
                  </a:lnTo>
                  <a:lnTo>
                    <a:pt x="922" y="652"/>
                  </a:lnTo>
                  <a:lnTo>
                    <a:pt x="926" y="652"/>
                  </a:lnTo>
                  <a:lnTo>
                    <a:pt x="928" y="650"/>
                  </a:lnTo>
                  <a:lnTo>
                    <a:pt x="930" y="650"/>
                  </a:lnTo>
                  <a:lnTo>
                    <a:pt x="930" y="648"/>
                  </a:lnTo>
                  <a:lnTo>
                    <a:pt x="930" y="648"/>
                  </a:lnTo>
                  <a:lnTo>
                    <a:pt x="932" y="646"/>
                  </a:lnTo>
                  <a:lnTo>
                    <a:pt x="932" y="646"/>
                  </a:lnTo>
                  <a:lnTo>
                    <a:pt x="932" y="643"/>
                  </a:lnTo>
                  <a:lnTo>
                    <a:pt x="934" y="643"/>
                  </a:lnTo>
                  <a:lnTo>
                    <a:pt x="934" y="643"/>
                  </a:lnTo>
                  <a:lnTo>
                    <a:pt x="936" y="643"/>
                  </a:lnTo>
                  <a:lnTo>
                    <a:pt x="936" y="641"/>
                  </a:lnTo>
                  <a:lnTo>
                    <a:pt x="936" y="641"/>
                  </a:lnTo>
                  <a:lnTo>
                    <a:pt x="936" y="641"/>
                  </a:lnTo>
                  <a:lnTo>
                    <a:pt x="936" y="639"/>
                  </a:lnTo>
                  <a:lnTo>
                    <a:pt x="936" y="639"/>
                  </a:lnTo>
                  <a:lnTo>
                    <a:pt x="936" y="637"/>
                  </a:lnTo>
                  <a:lnTo>
                    <a:pt x="936" y="637"/>
                  </a:lnTo>
                  <a:lnTo>
                    <a:pt x="936" y="637"/>
                  </a:lnTo>
                  <a:lnTo>
                    <a:pt x="938" y="635"/>
                  </a:lnTo>
                  <a:lnTo>
                    <a:pt x="938" y="637"/>
                  </a:lnTo>
                  <a:lnTo>
                    <a:pt x="938" y="637"/>
                  </a:lnTo>
                  <a:lnTo>
                    <a:pt x="936" y="637"/>
                  </a:lnTo>
                  <a:lnTo>
                    <a:pt x="936" y="639"/>
                  </a:lnTo>
                  <a:lnTo>
                    <a:pt x="936" y="643"/>
                  </a:lnTo>
                  <a:lnTo>
                    <a:pt x="936" y="643"/>
                  </a:lnTo>
                  <a:lnTo>
                    <a:pt x="936" y="643"/>
                  </a:lnTo>
                  <a:lnTo>
                    <a:pt x="934" y="646"/>
                  </a:lnTo>
                  <a:lnTo>
                    <a:pt x="934" y="646"/>
                  </a:lnTo>
                  <a:lnTo>
                    <a:pt x="932" y="646"/>
                  </a:lnTo>
                  <a:lnTo>
                    <a:pt x="932" y="646"/>
                  </a:lnTo>
                  <a:lnTo>
                    <a:pt x="932" y="648"/>
                  </a:lnTo>
                  <a:lnTo>
                    <a:pt x="932" y="648"/>
                  </a:lnTo>
                  <a:lnTo>
                    <a:pt x="932" y="648"/>
                  </a:lnTo>
                  <a:lnTo>
                    <a:pt x="932" y="648"/>
                  </a:lnTo>
                  <a:lnTo>
                    <a:pt x="932" y="650"/>
                  </a:lnTo>
                  <a:lnTo>
                    <a:pt x="932" y="650"/>
                  </a:lnTo>
                  <a:lnTo>
                    <a:pt x="932" y="650"/>
                  </a:lnTo>
                  <a:lnTo>
                    <a:pt x="932" y="650"/>
                  </a:lnTo>
                  <a:lnTo>
                    <a:pt x="932" y="652"/>
                  </a:lnTo>
                  <a:lnTo>
                    <a:pt x="930" y="656"/>
                  </a:lnTo>
                  <a:lnTo>
                    <a:pt x="930" y="656"/>
                  </a:lnTo>
                  <a:lnTo>
                    <a:pt x="930" y="658"/>
                  </a:lnTo>
                  <a:lnTo>
                    <a:pt x="932" y="658"/>
                  </a:lnTo>
                  <a:lnTo>
                    <a:pt x="932" y="658"/>
                  </a:lnTo>
                  <a:lnTo>
                    <a:pt x="934" y="658"/>
                  </a:lnTo>
                  <a:lnTo>
                    <a:pt x="934" y="658"/>
                  </a:lnTo>
                  <a:lnTo>
                    <a:pt x="932" y="658"/>
                  </a:lnTo>
                  <a:lnTo>
                    <a:pt x="932" y="658"/>
                  </a:lnTo>
                  <a:lnTo>
                    <a:pt x="930" y="658"/>
                  </a:lnTo>
                  <a:lnTo>
                    <a:pt x="928" y="660"/>
                  </a:lnTo>
                  <a:lnTo>
                    <a:pt x="928" y="660"/>
                  </a:lnTo>
                  <a:lnTo>
                    <a:pt x="924" y="662"/>
                  </a:lnTo>
                  <a:lnTo>
                    <a:pt x="922" y="666"/>
                  </a:lnTo>
                  <a:lnTo>
                    <a:pt x="922" y="668"/>
                  </a:lnTo>
                  <a:lnTo>
                    <a:pt x="920" y="668"/>
                  </a:lnTo>
                  <a:lnTo>
                    <a:pt x="920" y="668"/>
                  </a:lnTo>
                  <a:lnTo>
                    <a:pt x="918" y="670"/>
                  </a:lnTo>
                  <a:lnTo>
                    <a:pt x="916" y="676"/>
                  </a:lnTo>
                  <a:lnTo>
                    <a:pt x="916" y="678"/>
                  </a:lnTo>
                  <a:lnTo>
                    <a:pt x="916" y="680"/>
                  </a:lnTo>
                  <a:lnTo>
                    <a:pt x="916" y="680"/>
                  </a:lnTo>
                  <a:lnTo>
                    <a:pt x="916" y="682"/>
                  </a:lnTo>
                  <a:lnTo>
                    <a:pt x="918" y="682"/>
                  </a:lnTo>
                  <a:lnTo>
                    <a:pt x="918" y="684"/>
                  </a:lnTo>
                  <a:lnTo>
                    <a:pt x="918" y="682"/>
                  </a:lnTo>
                  <a:lnTo>
                    <a:pt x="920" y="682"/>
                  </a:lnTo>
                  <a:lnTo>
                    <a:pt x="922" y="682"/>
                  </a:lnTo>
                  <a:lnTo>
                    <a:pt x="926" y="684"/>
                  </a:lnTo>
                  <a:lnTo>
                    <a:pt x="926" y="684"/>
                  </a:lnTo>
                  <a:lnTo>
                    <a:pt x="926" y="687"/>
                  </a:lnTo>
                  <a:lnTo>
                    <a:pt x="926" y="687"/>
                  </a:lnTo>
                  <a:lnTo>
                    <a:pt x="926" y="687"/>
                  </a:lnTo>
                  <a:lnTo>
                    <a:pt x="926" y="687"/>
                  </a:lnTo>
                  <a:lnTo>
                    <a:pt x="926" y="684"/>
                  </a:lnTo>
                  <a:lnTo>
                    <a:pt x="926" y="684"/>
                  </a:lnTo>
                  <a:lnTo>
                    <a:pt x="922" y="684"/>
                  </a:lnTo>
                  <a:lnTo>
                    <a:pt x="920" y="684"/>
                  </a:lnTo>
                  <a:lnTo>
                    <a:pt x="920" y="684"/>
                  </a:lnTo>
                  <a:lnTo>
                    <a:pt x="920" y="684"/>
                  </a:lnTo>
                  <a:lnTo>
                    <a:pt x="918" y="687"/>
                  </a:lnTo>
                  <a:lnTo>
                    <a:pt x="918" y="687"/>
                  </a:lnTo>
                  <a:lnTo>
                    <a:pt x="918" y="687"/>
                  </a:lnTo>
                  <a:lnTo>
                    <a:pt x="916" y="687"/>
                  </a:lnTo>
                  <a:lnTo>
                    <a:pt x="916" y="687"/>
                  </a:lnTo>
                  <a:lnTo>
                    <a:pt x="916" y="687"/>
                  </a:lnTo>
                  <a:lnTo>
                    <a:pt x="913" y="687"/>
                  </a:lnTo>
                  <a:lnTo>
                    <a:pt x="913" y="689"/>
                  </a:lnTo>
                  <a:lnTo>
                    <a:pt x="913" y="689"/>
                  </a:lnTo>
                  <a:lnTo>
                    <a:pt x="913" y="691"/>
                  </a:lnTo>
                  <a:lnTo>
                    <a:pt x="913" y="693"/>
                  </a:lnTo>
                  <a:lnTo>
                    <a:pt x="913" y="697"/>
                  </a:lnTo>
                  <a:lnTo>
                    <a:pt x="911" y="699"/>
                  </a:lnTo>
                  <a:lnTo>
                    <a:pt x="911" y="701"/>
                  </a:lnTo>
                  <a:lnTo>
                    <a:pt x="911" y="705"/>
                  </a:lnTo>
                  <a:lnTo>
                    <a:pt x="909" y="707"/>
                  </a:lnTo>
                  <a:lnTo>
                    <a:pt x="909" y="709"/>
                  </a:lnTo>
                  <a:lnTo>
                    <a:pt x="909" y="709"/>
                  </a:lnTo>
                  <a:lnTo>
                    <a:pt x="909" y="711"/>
                  </a:lnTo>
                  <a:lnTo>
                    <a:pt x="909" y="711"/>
                  </a:lnTo>
                  <a:lnTo>
                    <a:pt x="909" y="713"/>
                  </a:lnTo>
                  <a:lnTo>
                    <a:pt x="909" y="713"/>
                  </a:lnTo>
                  <a:lnTo>
                    <a:pt x="909" y="713"/>
                  </a:lnTo>
                  <a:lnTo>
                    <a:pt x="909" y="715"/>
                  </a:lnTo>
                  <a:lnTo>
                    <a:pt x="911" y="715"/>
                  </a:lnTo>
                  <a:lnTo>
                    <a:pt x="911" y="715"/>
                  </a:lnTo>
                  <a:lnTo>
                    <a:pt x="911" y="713"/>
                  </a:lnTo>
                  <a:lnTo>
                    <a:pt x="911" y="713"/>
                  </a:lnTo>
                  <a:lnTo>
                    <a:pt x="911" y="713"/>
                  </a:lnTo>
                  <a:lnTo>
                    <a:pt x="911" y="713"/>
                  </a:lnTo>
                  <a:lnTo>
                    <a:pt x="911" y="713"/>
                  </a:lnTo>
                  <a:lnTo>
                    <a:pt x="911" y="713"/>
                  </a:lnTo>
                  <a:lnTo>
                    <a:pt x="911" y="713"/>
                  </a:lnTo>
                  <a:lnTo>
                    <a:pt x="911" y="715"/>
                  </a:lnTo>
                  <a:lnTo>
                    <a:pt x="911" y="715"/>
                  </a:lnTo>
                  <a:lnTo>
                    <a:pt x="911" y="715"/>
                  </a:lnTo>
                  <a:lnTo>
                    <a:pt x="911" y="715"/>
                  </a:lnTo>
                  <a:lnTo>
                    <a:pt x="911" y="715"/>
                  </a:lnTo>
                  <a:lnTo>
                    <a:pt x="913" y="717"/>
                  </a:lnTo>
                  <a:lnTo>
                    <a:pt x="913" y="717"/>
                  </a:lnTo>
                  <a:lnTo>
                    <a:pt x="911" y="719"/>
                  </a:lnTo>
                  <a:lnTo>
                    <a:pt x="911" y="721"/>
                  </a:lnTo>
                  <a:lnTo>
                    <a:pt x="911" y="721"/>
                  </a:lnTo>
                  <a:lnTo>
                    <a:pt x="913" y="721"/>
                  </a:lnTo>
                  <a:lnTo>
                    <a:pt x="913" y="721"/>
                  </a:lnTo>
                  <a:lnTo>
                    <a:pt x="913" y="721"/>
                  </a:lnTo>
                  <a:lnTo>
                    <a:pt x="913" y="721"/>
                  </a:lnTo>
                  <a:lnTo>
                    <a:pt x="913" y="721"/>
                  </a:lnTo>
                  <a:lnTo>
                    <a:pt x="913" y="721"/>
                  </a:lnTo>
                  <a:lnTo>
                    <a:pt x="918" y="721"/>
                  </a:lnTo>
                  <a:lnTo>
                    <a:pt x="918" y="721"/>
                  </a:lnTo>
                  <a:lnTo>
                    <a:pt x="916" y="719"/>
                  </a:lnTo>
                  <a:lnTo>
                    <a:pt x="916" y="719"/>
                  </a:lnTo>
                  <a:lnTo>
                    <a:pt x="918" y="717"/>
                  </a:lnTo>
                  <a:lnTo>
                    <a:pt x="918" y="717"/>
                  </a:lnTo>
                  <a:lnTo>
                    <a:pt x="918" y="717"/>
                  </a:lnTo>
                  <a:lnTo>
                    <a:pt x="918" y="717"/>
                  </a:lnTo>
                  <a:lnTo>
                    <a:pt x="918" y="719"/>
                  </a:lnTo>
                  <a:lnTo>
                    <a:pt x="918" y="719"/>
                  </a:lnTo>
                  <a:lnTo>
                    <a:pt x="918" y="719"/>
                  </a:lnTo>
                  <a:lnTo>
                    <a:pt x="918" y="719"/>
                  </a:lnTo>
                  <a:lnTo>
                    <a:pt x="918" y="721"/>
                  </a:lnTo>
                  <a:lnTo>
                    <a:pt x="918" y="721"/>
                  </a:lnTo>
                  <a:lnTo>
                    <a:pt x="918" y="721"/>
                  </a:lnTo>
                  <a:lnTo>
                    <a:pt x="918" y="721"/>
                  </a:lnTo>
                  <a:lnTo>
                    <a:pt x="916" y="721"/>
                  </a:lnTo>
                  <a:lnTo>
                    <a:pt x="916" y="721"/>
                  </a:lnTo>
                  <a:lnTo>
                    <a:pt x="913" y="723"/>
                  </a:lnTo>
                  <a:lnTo>
                    <a:pt x="913" y="723"/>
                  </a:lnTo>
                  <a:lnTo>
                    <a:pt x="913" y="721"/>
                  </a:lnTo>
                  <a:lnTo>
                    <a:pt x="909" y="721"/>
                  </a:lnTo>
                  <a:lnTo>
                    <a:pt x="909" y="721"/>
                  </a:lnTo>
                  <a:lnTo>
                    <a:pt x="911" y="721"/>
                  </a:lnTo>
                  <a:lnTo>
                    <a:pt x="909" y="719"/>
                  </a:lnTo>
                  <a:lnTo>
                    <a:pt x="909" y="717"/>
                  </a:lnTo>
                  <a:lnTo>
                    <a:pt x="909" y="717"/>
                  </a:lnTo>
                  <a:lnTo>
                    <a:pt x="909" y="717"/>
                  </a:lnTo>
                  <a:lnTo>
                    <a:pt x="909" y="717"/>
                  </a:lnTo>
                  <a:lnTo>
                    <a:pt x="909" y="717"/>
                  </a:lnTo>
                  <a:lnTo>
                    <a:pt x="907" y="717"/>
                  </a:lnTo>
                  <a:lnTo>
                    <a:pt x="907" y="717"/>
                  </a:lnTo>
                  <a:lnTo>
                    <a:pt x="905" y="719"/>
                  </a:lnTo>
                  <a:lnTo>
                    <a:pt x="903" y="721"/>
                  </a:lnTo>
                  <a:lnTo>
                    <a:pt x="901" y="721"/>
                  </a:lnTo>
                  <a:lnTo>
                    <a:pt x="901" y="723"/>
                  </a:lnTo>
                  <a:lnTo>
                    <a:pt x="899" y="723"/>
                  </a:lnTo>
                  <a:lnTo>
                    <a:pt x="899" y="725"/>
                  </a:lnTo>
                  <a:lnTo>
                    <a:pt x="897" y="725"/>
                  </a:lnTo>
                  <a:lnTo>
                    <a:pt x="897" y="725"/>
                  </a:lnTo>
                  <a:lnTo>
                    <a:pt x="899" y="725"/>
                  </a:lnTo>
                  <a:lnTo>
                    <a:pt x="899" y="725"/>
                  </a:lnTo>
                  <a:lnTo>
                    <a:pt x="899" y="728"/>
                  </a:lnTo>
                  <a:lnTo>
                    <a:pt x="895" y="728"/>
                  </a:lnTo>
                  <a:lnTo>
                    <a:pt x="893" y="730"/>
                  </a:lnTo>
                  <a:lnTo>
                    <a:pt x="891" y="730"/>
                  </a:lnTo>
                  <a:lnTo>
                    <a:pt x="891" y="730"/>
                  </a:lnTo>
                  <a:lnTo>
                    <a:pt x="883" y="740"/>
                  </a:lnTo>
                  <a:lnTo>
                    <a:pt x="881" y="742"/>
                  </a:lnTo>
                  <a:lnTo>
                    <a:pt x="881" y="744"/>
                  </a:lnTo>
                  <a:lnTo>
                    <a:pt x="881" y="744"/>
                  </a:lnTo>
                  <a:lnTo>
                    <a:pt x="879" y="746"/>
                  </a:lnTo>
                  <a:lnTo>
                    <a:pt x="879" y="746"/>
                  </a:lnTo>
                  <a:lnTo>
                    <a:pt x="879" y="748"/>
                  </a:lnTo>
                  <a:lnTo>
                    <a:pt x="879" y="750"/>
                  </a:lnTo>
                  <a:lnTo>
                    <a:pt x="879" y="752"/>
                  </a:lnTo>
                  <a:lnTo>
                    <a:pt x="881" y="754"/>
                  </a:lnTo>
                  <a:lnTo>
                    <a:pt x="881" y="754"/>
                  </a:lnTo>
                  <a:lnTo>
                    <a:pt x="881" y="754"/>
                  </a:lnTo>
                  <a:lnTo>
                    <a:pt x="881" y="754"/>
                  </a:lnTo>
                  <a:lnTo>
                    <a:pt x="881" y="758"/>
                  </a:lnTo>
                  <a:lnTo>
                    <a:pt x="881" y="756"/>
                  </a:lnTo>
                  <a:lnTo>
                    <a:pt x="879" y="756"/>
                  </a:lnTo>
                  <a:lnTo>
                    <a:pt x="879" y="756"/>
                  </a:lnTo>
                  <a:lnTo>
                    <a:pt x="879" y="756"/>
                  </a:lnTo>
                  <a:lnTo>
                    <a:pt x="877" y="756"/>
                  </a:lnTo>
                  <a:lnTo>
                    <a:pt x="877" y="756"/>
                  </a:lnTo>
                  <a:lnTo>
                    <a:pt x="877" y="756"/>
                  </a:lnTo>
                  <a:lnTo>
                    <a:pt x="875" y="756"/>
                  </a:lnTo>
                  <a:lnTo>
                    <a:pt x="875" y="756"/>
                  </a:lnTo>
                  <a:lnTo>
                    <a:pt x="875" y="754"/>
                  </a:lnTo>
                  <a:lnTo>
                    <a:pt x="873" y="754"/>
                  </a:lnTo>
                  <a:lnTo>
                    <a:pt x="873" y="752"/>
                  </a:lnTo>
                  <a:lnTo>
                    <a:pt x="873" y="752"/>
                  </a:lnTo>
                  <a:lnTo>
                    <a:pt x="870" y="754"/>
                  </a:lnTo>
                  <a:lnTo>
                    <a:pt x="870" y="754"/>
                  </a:lnTo>
                  <a:lnTo>
                    <a:pt x="870" y="756"/>
                  </a:lnTo>
                  <a:lnTo>
                    <a:pt x="870" y="756"/>
                  </a:lnTo>
                  <a:lnTo>
                    <a:pt x="870" y="756"/>
                  </a:lnTo>
                  <a:lnTo>
                    <a:pt x="870" y="754"/>
                  </a:lnTo>
                  <a:lnTo>
                    <a:pt x="868" y="754"/>
                  </a:lnTo>
                  <a:lnTo>
                    <a:pt x="870" y="754"/>
                  </a:lnTo>
                  <a:lnTo>
                    <a:pt x="870" y="754"/>
                  </a:lnTo>
                  <a:lnTo>
                    <a:pt x="873" y="752"/>
                  </a:lnTo>
                  <a:lnTo>
                    <a:pt x="875" y="750"/>
                  </a:lnTo>
                  <a:lnTo>
                    <a:pt x="875" y="750"/>
                  </a:lnTo>
                  <a:lnTo>
                    <a:pt x="875" y="750"/>
                  </a:lnTo>
                  <a:lnTo>
                    <a:pt x="873" y="752"/>
                  </a:lnTo>
                  <a:lnTo>
                    <a:pt x="870" y="752"/>
                  </a:lnTo>
                  <a:lnTo>
                    <a:pt x="868" y="754"/>
                  </a:lnTo>
                  <a:lnTo>
                    <a:pt x="868" y="756"/>
                  </a:lnTo>
                  <a:lnTo>
                    <a:pt x="864" y="756"/>
                  </a:lnTo>
                  <a:lnTo>
                    <a:pt x="864" y="756"/>
                  </a:lnTo>
                  <a:lnTo>
                    <a:pt x="862" y="758"/>
                  </a:lnTo>
                  <a:lnTo>
                    <a:pt x="862" y="758"/>
                  </a:lnTo>
                  <a:lnTo>
                    <a:pt x="862" y="758"/>
                  </a:lnTo>
                  <a:lnTo>
                    <a:pt x="864" y="760"/>
                  </a:lnTo>
                  <a:lnTo>
                    <a:pt x="864" y="760"/>
                  </a:lnTo>
                  <a:lnTo>
                    <a:pt x="862" y="760"/>
                  </a:lnTo>
                  <a:lnTo>
                    <a:pt x="862" y="760"/>
                  </a:lnTo>
                  <a:lnTo>
                    <a:pt x="860" y="760"/>
                  </a:lnTo>
                  <a:lnTo>
                    <a:pt x="860" y="760"/>
                  </a:lnTo>
                  <a:lnTo>
                    <a:pt x="856" y="762"/>
                  </a:lnTo>
                  <a:lnTo>
                    <a:pt x="856" y="762"/>
                  </a:lnTo>
                  <a:lnTo>
                    <a:pt x="854" y="762"/>
                  </a:lnTo>
                  <a:lnTo>
                    <a:pt x="854" y="762"/>
                  </a:lnTo>
                  <a:lnTo>
                    <a:pt x="854" y="762"/>
                  </a:lnTo>
                  <a:lnTo>
                    <a:pt x="856" y="762"/>
                  </a:lnTo>
                  <a:lnTo>
                    <a:pt x="848" y="764"/>
                  </a:lnTo>
                  <a:lnTo>
                    <a:pt x="846" y="766"/>
                  </a:lnTo>
                  <a:lnTo>
                    <a:pt x="842" y="768"/>
                  </a:lnTo>
                  <a:lnTo>
                    <a:pt x="840" y="771"/>
                  </a:lnTo>
                  <a:lnTo>
                    <a:pt x="834" y="773"/>
                  </a:lnTo>
                  <a:lnTo>
                    <a:pt x="834" y="775"/>
                  </a:lnTo>
                  <a:lnTo>
                    <a:pt x="830" y="779"/>
                  </a:lnTo>
                  <a:lnTo>
                    <a:pt x="827" y="781"/>
                  </a:lnTo>
                  <a:lnTo>
                    <a:pt x="827" y="781"/>
                  </a:lnTo>
                  <a:lnTo>
                    <a:pt x="827" y="783"/>
                  </a:lnTo>
                  <a:lnTo>
                    <a:pt x="825" y="783"/>
                  </a:lnTo>
                  <a:lnTo>
                    <a:pt x="825" y="783"/>
                  </a:lnTo>
                  <a:lnTo>
                    <a:pt x="825" y="785"/>
                  </a:lnTo>
                  <a:lnTo>
                    <a:pt x="825" y="787"/>
                  </a:lnTo>
                  <a:lnTo>
                    <a:pt x="825" y="787"/>
                  </a:lnTo>
                  <a:lnTo>
                    <a:pt x="823" y="789"/>
                  </a:lnTo>
                  <a:lnTo>
                    <a:pt x="823" y="791"/>
                  </a:lnTo>
                  <a:lnTo>
                    <a:pt x="821" y="791"/>
                  </a:lnTo>
                  <a:lnTo>
                    <a:pt x="821" y="793"/>
                  </a:lnTo>
                  <a:lnTo>
                    <a:pt x="821" y="793"/>
                  </a:lnTo>
                  <a:lnTo>
                    <a:pt x="821" y="793"/>
                  </a:lnTo>
                  <a:lnTo>
                    <a:pt x="823" y="793"/>
                  </a:lnTo>
                  <a:lnTo>
                    <a:pt x="823" y="793"/>
                  </a:lnTo>
                  <a:lnTo>
                    <a:pt x="821" y="795"/>
                  </a:lnTo>
                  <a:lnTo>
                    <a:pt x="821" y="795"/>
                  </a:lnTo>
                  <a:lnTo>
                    <a:pt x="821" y="795"/>
                  </a:lnTo>
                  <a:lnTo>
                    <a:pt x="821" y="795"/>
                  </a:lnTo>
                  <a:lnTo>
                    <a:pt x="821" y="795"/>
                  </a:lnTo>
                  <a:lnTo>
                    <a:pt x="823" y="795"/>
                  </a:lnTo>
                  <a:lnTo>
                    <a:pt x="827" y="799"/>
                  </a:lnTo>
                  <a:lnTo>
                    <a:pt x="830" y="801"/>
                  </a:lnTo>
                  <a:lnTo>
                    <a:pt x="830" y="801"/>
                  </a:lnTo>
                  <a:lnTo>
                    <a:pt x="830" y="801"/>
                  </a:lnTo>
                  <a:lnTo>
                    <a:pt x="827" y="801"/>
                  </a:lnTo>
                  <a:lnTo>
                    <a:pt x="827" y="803"/>
                  </a:lnTo>
                  <a:lnTo>
                    <a:pt x="830" y="803"/>
                  </a:lnTo>
                  <a:lnTo>
                    <a:pt x="830" y="803"/>
                  </a:lnTo>
                  <a:lnTo>
                    <a:pt x="830" y="805"/>
                  </a:lnTo>
                  <a:lnTo>
                    <a:pt x="830" y="805"/>
                  </a:lnTo>
                  <a:lnTo>
                    <a:pt x="830" y="805"/>
                  </a:lnTo>
                  <a:lnTo>
                    <a:pt x="827" y="805"/>
                  </a:lnTo>
                  <a:lnTo>
                    <a:pt x="825" y="803"/>
                  </a:lnTo>
                  <a:lnTo>
                    <a:pt x="825" y="803"/>
                  </a:lnTo>
                  <a:lnTo>
                    <a:pt x="825" y="803"/>
                  </a:lnTo>
                  <a:lnTo>
                    <a:pt x="825" y="803"/>
                  </a:lnTo>
                  <a:lnTo>
                    <a:pt x="825" y="803"/>
                  </a:lnTo>
                  <a:lnTo>
                    <a:pt x="825" y="803"/>
                  </a:lnTo>
                  <a:lnTo>
                    <a:pt x="823" y="803"/>
                  </a:lnTo>
                  <a:lnTo>
                    <a:pt x="823" y="803"/>
                  </a:lnTo>
                  <a:lnTo>
                    <a:pt x="823" y="803"/>
                  </a:lnTo>
                  <a:lnTo>
                    <a:pt x="823" y="801"/>
                  </a:lnTo>
                  <a:lnTo>
                    <a:pt x="823" y="801"/>
                  </a:lnTo>
                  <a:lnTo>
                    <a:pt x="823" y="801"/>
                  </a:lnTo>
                  <a:lnTo>
                    <a:pt x="823" y="799"/>
                  </a:lnTo>
                  <a:lnTo>
                    <a:pt x="823" y="799"/>
                  </a:lnTo>
                  <a:lnTo>
                    <a:pt x="817" y="799"/>
                  </a:lnTo>
                  <a:lnTo>
                    <a:pt x="817" y="799"/>
                  </a:lnTo>
                  <a:lnTo>
                    <a:pt x="815" y="797"/>
                  </a:lnTo>
                  <a:lnTo>
                    <a:pt x="815" y="797"/>
                  </a:lnTo>
                  <a:lnTo>
                    <a:pt x="815" y="797"/>
                  </a:lnTo>
                  <a:lnTo>
                    <a:pt x="815" y="797"/>
                  </a:lnTo>
                  <a:lnTo>
                    <a:pt x="815" y="797"/>
                  </a:lnTo>
                  <a:lnTo>
                    <a:pt x="815" y="797"/>
                  </a:lnTo>
                  <a:lnTo>
                    <a:pt x="815" y="797"/>
                  </a:lnTo>
                  <a:lnTo>
                    <a:pt x="815" y="797"/>
                  </a:lnTo>
                  <a:lnTo>
                    <a:pt x="815" y="799"/>
                  </a:lnTo>
                  <a:lnTo>
                    <a:pt x="815" y="799"/>
                  </a:lnTo>
                  <a:lnTo>
                    <a:pt x="815" y="801"/>
                  </a:lnTo>
                  <a:lnTo>
                    <a:pt x="815" y="803"/>
                  </a:lnTo>
                  <a:lnTo>
                    <a:pt x="815" y="803"/>
                  </a:lnTo>
                  <a:lnTo>
                    <a:pt x="817" y="803"/>
                  </a:lnTo>
                  <a:lnTo>
                    <a:pt x="817" y="805"/>
                  </a:lnTo>
                  <a:lnTo>
                    <a:pt x="817" y="805"/>
                  </a:lnTo>
                  <a:lnTo>
                    <a:pt x="817" y="805"/>
                  </a:lnTo>
                  <a:lnTo>
                    <a:pt x="817" y="805"/>
                  </a:lnTo>
                  <a:lnTo>
                    <a:pt x="817" y="805"/>
                  </a:lnTo>
                  <a:lnTo>
                    <a:pt x="817" y="805"/>
                  </a:lnTo>
                  <a:lnTo>
                    <a:pt x="817" y="807"/>
                  </a:lnTo>
                  <a:lnTo>
                    <a:pt x="817" y="807"/>
                  </a:lnTo>
                  <a:lnTo>
                    <a:pt x="817" y="807"/>
                  </a:lnTo>
                  <a:lnTo>
                    <a:pt x="817" y="807"/>
                  </a:lnTo>
                  <a:lnTo>
                    <a:pt x="815" y="805"/>
                  </a:lnTo>
                  <a:lnTo>
                    <a:pt x="815" y="805"/>
                  </a:lnTo>
                  <a:lnTo>
                    <a:pt x="815" y="803"/>
                  </a:lnTo>
                  <a:lnTo>
                    <a:pt x="815" y="805"/>
                  </a:lnTo>
                  <a:lnTo>
                    <a:pt x="813" y="805"/>
                  </a:lnTo>
                  <a:lnTo>
                    <a:pt x="813" y="805"/>
                  </a:lnTo>
                  <a:lnTo>
                    <a:pt x="811" y="801"/>
                  </a:lnTo>
                  <a:lnTo>
                    <a:pt x="811" y="801"/>
                  </a:lnTo>
                  <a:lnTo>
                    <a:pt x="809" y="799"/>
                  </a:lnTo>
                  <a:lnTo>
                    <a:pt x="809" y="799"/>
                  </a:lnTo>
                  <a:lnTo>
                    <a:pt x="809" y="799"/>
                  </a:lnTo>
                  <a:lnTo>
                    <a:pt x="811" y="797"/>
                  </a:lnTo>
                  <a:lnTo>
                    <a:pt x="809" y="797"/>
                  </a:lnTo>
                  <a:lnTo>
                    <a:pt x="809" y="797"/>
                  </a:lnTo>
                  <a:lnTo>
                    <a:pt x="809" y="797"/>
                  </a:lnTo>
                  <a:lnTo>
                    <a:pt x="809" y="797"/>
                  </a:lnTo>
                  <a:lnTo>
                    <a:pt x="809" y="797"/>
                  </a:lnTo>
                  <a:lnTo>
                    <a:pt x="807" y="797"/>
                  </a:lnTo>
                  <a:lnTo>
                    <a:pt x="807" y="795"/>
                  </a:lnTo>
                  <a:lnTo>
                    <a:pt x="809" y="795"/>
                  </a:lnTo>
                  <a:lnTo>
                    <a:pt x="809" y="795"/>
                  </a:lnTo>
                  <a:lnTo>
                    <a:pt x="811" y="795"/>
                  </a:lnTo>
                  <a:lnTo>
                    <a:pt x="811" y="795"/>
                  </a:lnTo>
                  <a:lnTo>
                    <a:pt x="813" y="795"/>
                  </a:lnTo>
                  <a:lnTo>
                    <a:pt x="813" y="795"/>
                  </a:lnTo>
                  <a:lnTo>
                    <a:pt x="813" y="793"/>
                  </a:lnTo>
                  <a:lnTo>
                    <a:pt x="813" y="791"/>
                  </a:lnTo>
                  <a:lnTo>
                    <a:pt x="811" y="791"/>
                  </a:lnTo>
                  <a:lnTo>
                    <a:pt x="811" y="791"/>
                  </a:lnTo>
                  <a:lnTo>
                    <a:pt x="811" y="793"/>
                  </a:lnTo>
                  <a:lnTo>
                    <a:pt x="809" y="793"/>
                  </a:lnTo>
                  <a:lnTo>
                    <a:pt x="807" y="793"/>
                  </a:lnTo>
                  <a:lnTo>
                    <a:pt x="807" y="793"/>
                  </a:lnTo>
                  <a:lnTo>
                    <a:pt x="807" y="793"/>
                  </a:lnTo>
                  <a:lnTo>
                    <a:pt x="805" y="793"/>
                  </a:lnTo>
                  <a:lnTo>
                    <a:pt x="805" y="793"/>
                  </a:lnTo>
                  <a:lnTo>
                    <a:pt x="805" y="793"/>
                  </a:lnTo>
                  <a:lnTo>
                    <a:pt x="805" y="793"/>
                  </a:lnTo>
                  <a:lnTo>
                    <a:pt x="803" y="793"/>
                  </a:lnTo>
                  <a:lnTo>
                    <a:pt x="799" y="793"/>
                  </a:lnTo>
                  <a:lnTo>
                    <a:pt x="801" y="791"/>
                  </a:lnTo>
                  <a:lnTo>
                    <a:pt x="801" y="791"/>
                  </a:lnTo>
                  <a:lnTo>
                    <a:pt x="803" y="791"/>
                  </a:lnTo>
                  <a:lnTo>
                    <a:pt x="805" y="789"/>
                  </a:lnTo>
                  <a:lnTo>
                    <a:pt x="799" y="791"/>
                  </a:lnTo>
                  <a:lnTo>
                    <a:pt x="799" y="791"/>
                  </a:lnTo>
                  <a:lnTo>
                    <a:pt x="797" y="791"/>
                  </a:lnTo>
                  <a:lnTo>
                    <a:pt x="795" y="791"/>
                  </a:lnTo>
                  <a:lnTo>
                    <a:pt x="793" y="793"/>
                  </a:lnTo>
                  <a:lnTo>
                    <a:pt x="791" y="793"/>
                  </a:lnTo>
                  <a:lnTo>
                    <a:pt x="789" y="793"/>
                  </a:lnTo>
                  <a:lnTo>
                    <a:pt x="786" y="793"/>
                  </a:lnTo>
                  <a:lnTo>
                    <a:pt x="784" y="793"/>
                  </a:lnTo>
                  <a:lnTo>
                    <a:pt x="784" y="795"/>
                  </a:lnTo>
                  <a:lnTo>
                    <a:pt x="782" y="797"/>
                  </a:lnTo>
                  <a:lnTo>
                    <a:pt x="782" y="797"/>
                  </a:lnTo>
                  <a:lnTo>
                    <a:pt x="778" y="799"/>
                  </a:lnTo>
                  <a:lnTo>
                    <a:pt x="776" y="799"/>
                  </a:lnTo>
                  <a:lnTo>
                    <a:pt x="776" y="799"/>
                  </a:lnTo>
                  <a:lnTo>
                    <a:pt x="774" y="801"/>
                  </a:lnTo>
                  <a:lnTo>
                    <a:pt x="774" y="801"/>
                  </a:lnTo>
                  <a:lnTo>
                    <a:pt x="772" y="803"/>
                  </a:lnTo>
                  <a:lnTo>
                    <a:pt x="760" y="814"/>
                  </a:lnTo>
                  <a:lnTo>
                    <a:pt x="760" y="814"/>
                  </a:lnTo>
                  <a:lnTo>
                    <a:pt x="760" y="814"/>
                  </a:lnTo>
                  <a:lnTo>
                    <a:pt x="760" y="816"/>
                  </a:lnTo>
                  <a:lnTo>
                    <a:pt x="758" y="816"/>
                  </a:lnTo>
                  <a:lnTo>
                    <a:pt x="760" y="816"/>
                  </a:lnTo>
                  <a:lnTo>
                    <a:pt x="760" y="816"/>
                  </a:lnTo>
                  <a:lnTo>
                    <a:pt x="760" y="814"/>
                  </a:lnTo>
                  <a:lnTo>
                    <a:pt x="762" y="814"/>
                  </a:lnTo>
                  <a:lnTo>
                    <a:pt x="762" y="816"/>
                  </a:lnTo>
                  <a:lnTo>
                    <a:pt x="762" y="816"/>
                  </a:lnTo>
                  <a:lnTo>
                    <a:pt x="762" y="816"/>
                  </a:lnTo>
                  <a:lnTo>
                    <a:pt x="762" y="818"/>
                  </a:lnTo>
                  <a:lnTo>
                    <a:pt x="762" y="818"/>
                  </a:lnTo>
                  <a:lnTo>
                    <a:pt x="762" y="818"/>
                  </a:lnTo>
                  <a:lnTo>
                    <a:pt x="762" y="818"/>
                  </a:lnTo>
                  <a:lnTo>
                    <a:pt x="762" y="818"/>
                  </a:lnTo>
                  <a:lnTo>
                    <a:pt x="762" y="818"/>
                  </a:lnTo>
                  <a:lnTo>
                    <a:pt x="762" y="818"/>
                  </a:lnTo>
                  <a:lnTo>
                    <a:pt x="762" y="818"/>
                  </a:lnTo>
                  <a:lnTo>
                    <a:pt x="762" y="818"/>
                  </a:lnTo>
                  <a:lnTo>
                    <a:pt x="760" y="820"/>
                  </a:lnTo>
                  <a:lnTo>
                    <a:pt x="760" y="820"/>
                  </a:lnTo>
                  <a:lnTo>
                    <a:pt x="760" y="820"/>
                  </a:lnTo>
                  <a:lnTo>
                    <a:pt x="760" y="820"/>
                  </a:lnTo>
                  <a:lnTo>
                    <a:pt x="758" y="820"/>
                  </a:lnTo>
                  <a:lnTo>
                    <a:pt x="758" y="818"/>
                  </a:lnTo>
                  <a:lnTo>
                    <a:pt x="758" y="818"/>
                  </a:lnTo>
                  <a:lnTo>
                    <a:pt x="758" y="818"/>
                  </a:lnTo>
                  <a:lnTo>
                    <a:pt x="756" y="820"/>
                  </a:lnTo>
                  <a:lnTo>
                    <a:pt x="754" y="820"/>
                  </a:lnTo>
                  <a:lnTo>
                    <a:pt x="752" y="822"/>
                  </a:lnTo>
                  <a:lnTo>
                    <a:pt x="752" y="822"/>
                  </a:lnTo>
                  <a:lnTo>
                    <a:pt x="750" y="822"/>
                  </a:lnTo>
                  <a:lnTo>
                    <a:pt x="750" y="824"/>
                  </a:lnTo>
                  <a:lnTo>
                    <a:pt x="750" y="824"/>
                  </a:lnTo>
                  <a:lnTo>
                    <a:pt x="752" y="824"/>
                  </a:lnTo>
                  <a:lnTo>
                    <a:pt x="750" y="826"/>
                  </a:lnTo>
                  <a:lnTo>
                    <a:pt x="750" y="826"/>
                  </a:lnTo>
                  <a:lnTo>
                    <a:pt x="748" y="828"/>
                  </a:lnTo>
                  <a:lnTo>
                    <a:pt x="746" y="828"/>
                  </a:lnTo>
                  <a:lnTo>
                    <a:pt x="746" y="826"/>
                  </a:lnTo>
                  <a:lnTo>
                    <a:pt x="746" y="826"/>
                  </a:lnTo>
                  <a:lnTo>
                    <a:pt x="746" y="826"/>
                  </a:lnTo>
                  <a:lnTo>
                    <a:pt x="746" y="826"/>
                  </a:lnTo>
                  <a:lnTo>
                    <a:pt x="746" y="826"/>
                  </a:lnTo>
                  <a:lnTo>
                    <a:pt x="743" y="826"/>
                  </a:lnTo>
                  <a:lnTo>
                    <a:pt x="743" y="826"/>
                  </a:lnTo>
                  <a:lnTo>
                    <a:pt x="743" y="826"/>
                  </a:lnTo>
                  <a:lnTo>
                    <a:pt x="743" y="824"/>
                  </a:lnTo>
                  <a:lnTo>
                    <a:pt x="746" y="824"/>
                  </a:lnTo>
                  <a:lnTo>
                    <a:pt x="746" y="824"/>
                  </a:lnTo>
                  <a:lnTo>
                    <a:pt x="746" y="824"/>
                  </a:lnTo>
                  <a:lnTo>
                    <a:pt x="746" y="822"/>
                  </a:lnTo>
                  <a:lnTo>
                    <a:pt x="741" y="826"/>
                  </a:lnTo>
                  <a:lnTo>
                    <a:pt x="735" y="828"/>
                  </a:lnTo>
                  <a:lnTo>
                    <a:pt x="735" y="828"/>
                  </a:lnTo>
                  <a:lnTo>
                    <a:pt x="735" y="828"/>
                  </a:lnTo>
                  <a:lnTo>
                    <a:pt x="735" y="828"/>
                  </a:lnTo>
                  <a:lnTo>
                    <a:pt x="735" y="828"/>
                  </a:lnTo>
                  <a:lnTo>
                    <a:pt x="735" y="828"/>
                  </a:lnTo>
                  <a:lnTo>
                    <a:pt x="735" y="830"/>
                  </a:lnTo>
                  <a:lnTo>
                    <a:pt x="735" y="830"/>
                  </a:lnTo>
                  <a:lnTo>
                    <a:pt x="735" y="830"/>
                  </a:lnTo>
                  <a:lnTo>
                    <a:pt x="735" y="832"/>
                  </a:lnTo>
                  <a:lnTo>
                    <a:pt x="735" y="834"/>
                  </a:lnTo>
                  <a:lnTo>
                    <a:pt x="735" y="834"/>
                  </a:lnTo>
                  <a:lnTo>
                    <a:pt x="737" y="836"/>
                  </a:lnTo>
                  <a:lnTo>
                    <a:pt x="737" y="836"/>
                  </a:lnTo>
                  <a:lnTo>
                    <a:pt x="735" y="838"/>
                  </a:lnTo>
                  <a:lnTo>
                    <a:pt x="735" y="836"/>
                  </a:lnTo>
                  <a:lnTo>
                    <a:pt x="735" y="836"/>
                  </a:lnTo>
                  <a:lnTo>
                    <a:pt x="733" y="836"/>
                  </a:lnTo>
                  <a:lnTo>
                    <a:pt x="733" y="838"/>
                  </a:lnTo>
                  <a:lnTo>
                    <a:pt x="735" y="838"/>
                  </a:lnTo>
                  <a:lnTo>
                    <a:pt x="735" y="838"/>
                  </a:lnTo>
                  <a:lnTo>
                    <a:pt x="735" y="838"/>
                  </a:lnTo>
                  <a:lnTo>
                    <a:pt x="735" y="838"/>
                  </a:lnTo>
                  <a:lnTo>
                    <a:pt x="735" y="838"/>
                  </a:lnTo>
                  <a:lnTo>
                    <a:pt x="733" y="838"/>
                  </a:lnTo>
                  <a:lnTo>
                    <a:pt x="733" y="840"/>
                  </a:lnTo>
                  <a:lnTo>
                    <a:pt x="733" y="840"/>
                  </a:lnTo>
                  <a:lnTo>
                    <a:pt x="733" y="840"/>
                  </a:lnTo>
                  <a:lnTo>
                    <a:pt x="733" y="840"/>
                  </a:lnTo>
                  <a:lnTo>
                    <a:pt x="731" y="840"/>
                  </a:lnTo>
                  <a:lnTo>
                    <a:pt x="731" y="842"/>
                  </a:lnTo>
                  <a:lnTo>
                    <a:pt x="733" y="842"/>
                  </a:lnTo>
                  <a:lnTo>
                    <a:pt x="733" y="844"/>
                  </a:lnTo>
                  <a:lnTo>
                    <a:pt x="733" y="844"/>
                  </a:lnTo>
                  <a:lnTo>
                    <a:pt x="733" y="844"/>
                  </a:lnTo>
                  <a:lnTo>
                    <a:pt x="735" y="842"/>
                  </a:lnTo>
                  <a:lnTo>
                    <a:pt x="735" y="842"/>
                  </a:lnTo>
                  <a:lnTo>
                    <a:pt x="737" y="842"/>
                  </a:lnTo>
                  <a:lnTo>
                    <a:pt x="737" y="842"/>
                  </a:lnTo>
                  <a:lnTo>
                    <a:pt x="739" y="840"/>
                  </a:lnTo>
                  <a:lnTo>
                    <a:pt x="739" y="840"/>
                  </a:lnTo>
                  <a:lnTo>
                    <a:pt x="741" y="838"/>
                  </a:lnTo>
                  <a:lnTo>
                    <a:pt x="743" y="838"/>
                  </a:lnTo>
                  <a:lnTo>
                    <a:pt x="743" y="838"/>
                  </a:lnTo>
                  <a:lnTo>
                    <a:pt x="741" y="836"/>
                  </a:lnTo>
                  <a:lnTo>
                    <a:pt x="741" y="836"/>
                  </a:lnTo>
                  <a:lnTo>
                    <a:pt x="741" y="836"/>
                  </a:lnTo>
                  <a:lnTo>
                    <a:pt x="739" y="834"/>
                  </a:lnTo>
                  <a:lnTo>
                    <a:pt x="739" y="834"/>
                  </a:lnTo>
                  <a:lnTo>
                    <a:pt x="737" y="832"/>
                  </a:lnTo>
                  <a:lnTo>
                    <a:pt x="739" y="830"/>
                  </a:lnTo>
                  <a:lnTo>
                    <a:pt x="739" y="830"/>
                  </a:lnTo>
                  <a:lnTo>
                    <a:pt x="737" y="830"/>
                  </a:lnTo>
                  <a:lnTo>
                    <a:pt x="737" y="830"/>
                  </a:lnTo>
                  <a:lnTo>
                    <a:pt x="737" y="830"/>
                  </a:lnTo>
                  <a:lnTo>
                    <a:pt x="739" y="830"/>
                  </a:lnTo>
                  <a:lnTo>
                    <a:pt x="739" y="830"/>
                  </a:lnTo>
                  <a:lnTo>
                    <a:pt x="739" y="830"/>
                  </a:lnTo>
                  <a:lnTo>
                    <a:pt x="739" y="830"/>
                  </a:lnTo>
                  <a:lnTo>
                    <a:pt x="739" y="830"/>
                  </a:lnTo>
                  <a:lnTo>
                    <a:pt x="739" y="828"/>
                  </a:lnTo>
                  <a:lnTo>
                    <a:pt x="739" y="828"/>
                  </a:lnTo>
                  <a:lnTo>
                    <a:pt x="739" y="828"/>
                  </a:lnTo>
                  <a:lnTo>
                    <a:pt x="741" y="828"/>
                  </a:lnTo>
                  <a:lnTo>
                    <a:pt x="741" y="828"/>
                  </a:lnTo>
                  <a:lnTo>
                    <a:pt x="741" y="828"/>
                  </a:lnTo>
                  <a:lnTo>
                    <a:pt x="741" y="830"/>
                  </a:lnTo>
                  <a:lnTo>
                    <a:pt x="741" y="830"/>
                  </a:lnTo>
                  <a:lnTo>
                    <a:pt x="739" y="830"/>
                  </a:lnTo>
                  <a:lnTo>
                    <a:pt x="741" y="830"/>
                  </a:lnTo>
                  <a:lnTo>
                    <a:pt x="741" y="830"/>
                  </a:lnTo>
                  <a:lnTo>
                    <a:pt x="741" y="830"/>
                  </a:lnTo>
                  <a:lnTo>
                    <a:pt x="741" y="830"/>
                  </a:lnTo>
                  <a:lnTo>
                    <a:pt x="743" y="830"/>
                  </a:lnTo>
                  <a:lnTo>
                    <a:pt x="743" y="830"/>
                  </a:lnTo>
                  <a:lnTo>
                    <a:pt x="743" y="830"/>
                  </a:lnTo>
                  <a:lnTo>
                    <a:pt x="743" y="832"/>
                  </a:lnTo>
                  <a:lnTo>
                    <a:pt x="746" y="832"/>
                  </a:lnTo>
                  <a:lnTo>
                    <a:pt x="746" y="834"/>
                  </a:lnTo>
                  <a:lnTo>
                    <a:pt x="746" y="834"/>
                  </a:lnTo>
                  <a:lnTo>
                    <a:pt x="748" y="834"/>
                  </a:lnTo>
                  <a:lnTo>
                    <a:pt x="748" y="834"/>
                  </a:lnTo>
                  <a:lnTo>
                    <a:pt x="746" y="834"/>
                  </a:lnTo>
                  <a:lnTo>
                    <a:pt x="746" y="836"/>
                  </a:lnTo>
                  <a:lnTo>
                    <a:pt x="746" y="836"/>
                  </a:lnTo>
                  <a:lnTo>
                    <a:pt x="746" y="836"/>
                  </a:lnTo>
                  <a:lnTo>
                    <a:pt x="746" y="838"/>
                  </a:lnTo>
                  <a:lnTo>
                    <a:pt x="746" y="838"/>
                  </a:lnTo>
                  <a:lnTo>
                    <a:pt x="746" y="838"/>
                  </a:lnTo>
                  <a:lnTo>
                    <a:pt x="748" y="838"/>
                  </a:lnTo>
                  <a:lnTo>
                    <a:pt x="748" y="840"/>
                  </a:lnTo>
                  <a:lnTo>
                    <a:pt x="750" y="840"/>
                  </a:lnTo>
                  <a:lnTo>
                    <a:pt x="752" y="840"/>
                  </a:lnTo>
                  <a:lnTo>
                    <a:pt x="752" y="840"/>
                  </a:lnTo>
                  <a:lnTo>
                    <a:pt x="752" y="838"/>
                  </a:lnTo>
                  <a:lnTo>
                    <a:pt x="752" y="838"/>
                  </a:lnTo>
                  <a:lnTo>
                    <a:pt x="752" y="838"/>
                  </a:lnTo>
                  <a:lnTo>
                    <a:pt x="752" y="838"/>
                  </a:lnTo>
                  <a:lnTo>
                    <a:pt x="752" y="838"/>
                  </a:lnTo>
                  <a:lnTo>
                    <a:pt x="754" y="836"/>
                  </a:lnTo>
                  <a:lnTo>
                    <a:pt x="754" y="836"/>
                  </a:lnTo>
                  <a:lnTo>
                    <a:pt x="754" y="834"/>
                  </a:lnTo>
                  <a:lnTo>
                    <a:pt x="754" y="834"/>
                  </a:lnTo>
                  <a:lnTo>
                    <a:pt x="756" y="834"/>
                  </a:lnTo>
                  <a:lnTo>
                    <a:pt x="756" y="834"/>
                  </a:lnTo>
                  <a:lnTo>
                    <a:pt x="756" y="836"/>
                  </a:lnTo>
                  <a:lnTo>
                    <a:pt x="756" y="836"/>
                  </a:lnTo>
                  <a:lnTo>
                    <a:pt x="756" y="836"/>
                  </a:lnTo>
                  <a:lnTo>
                    <a:pt x="754" y="836"/>
                  </a:lnTo>
                  <a:lnTo>
                    <a:pt x="756" y="836"/>
                  </a:lnTo>
                  <a:lnTo>
                    <a:pt x="756" y="838"/>
                  </a:lnTo>
                  <a:lnTo>
                    <a:pt x="756" y="838"/>
                  </a:lnTo>
                  <a:lnTo>
                    <a:pt x="758" y="840"/>
                  </a:lnTo>
                  <a:lnTo>
                    <a:pt x="756" y="834"/>
                  </a:lnTo>
                  <a:lnTo>
                    <a:pt x="756" y="832"/>
                  </a:lnTo>
                  <a:lnTo>
                    <a:pt x="756" y="834"/>
                  </a:lnTo>
                  <a:lnTo>
                    <a:pt x="756" y="834"/>
                  </a:lnTo>
                  <a:lnTo>
                    <a:pt x="756" y="832"/>
                  </a:lnTo>
                  <a:lnTo>
                    <a:pt x="756" y="832"/>
                  </a:lnTo>
                  <a:lnTo>
                    <a:pt x="756" y="830"/>
                  </a:lnTo>
                  <a:lnTo>
                    <a:pt x="756" y="830"/>
                  </a:lnTo>
                  <a:lnTo>
                    <a:pt x="756" y="830"/>
                  </a:lnTo>
                  <a:lnTo>
                    <a:pt x="756" y="830"/>
                  </a:lnTo>
                  <a:lnTo>
                    <a:pt x="756" y="830"/>
                  </a:lnTo>
                  <a:lnTo>
                    <a:pt x="756" y="830"/>
                  </a:lnTo>
                  <a:lnTo>
                    <a:pt x="756" y="830"/>
                  </a:lnTo>
                  <a:lnTo>
                    <a:pt x="756" y="830"/>
                  </a:lnTo>
                  <a:lnTo>
                    <a:pt x="758" y="830"/>
                  </a:lnTo>
                  <a:lnTo>
                    <a:pt x="758" y="830"/>
                  </a:lnTo>
                  <a:lnTo>
                    <a:pt x="758" y="830"/>
                  </a:lnTo>
                  <a:lnTo>
                    <a:pt x="758" y="830"/>
                  </a:lnTo>
                  <a:lnTo>
                    <a:pt x="758" y="828"/>
                  </a:lnTo>
                  <a:lnTo>
                    <a:pt x="756" y="828"/>
                  </a:lnTo>
                  <a:lnTo>
                    <a:pt x="756" y="828"/>
                  </a:lnTo>
                  <a:lnTo>
                    <a:pt x="754" y="826"/>
                  </a:lnTo>
                  <a:lnTo>
                    <a:pt x="754" y="826"/>
                  </a:lnTo>
                  <a:lnTo>
                    <a:pt x="754" y="824"/>
                  </a:lnTo>
                  <a:lnTo>
                    <a:pt x="756" y="824"/>
                  </a:lnTo>
                  <a:lnTo>
                    <a:pt x="756" y="822"/>
                  </a:lnTo>
                  <a:lnTo>
                    <a:pt x="756" y="822"/>
                  </a:lnTo>
                  <a:lnTo>
                    <a:pt x="758" y="822"/>
                  </a:lnTo>
                  <a:lnTo>
                    <a:pt x="758" y="822"/>
                  </a:lnTo>
                  <a:lnTo>
                    <a:pt x="758" y="822"/>
                  </a:lnTo>
                  <a:lnTo>
                    <a:pt x="760" y="822"/>
                  </a:lnTo>
                  <a:lnTo>
                    <a:pt x="760" y="822"/>
                  </a:lnTo>
                  <a:lnTo>
                    <a:pt x="758" y="824"/>
                  </a:lnTo>
                  <a:lnTo>
                    <a:pt x="760" y="824"/>
                  </a:lnTo>
                  <a:lnTo>
                    <a:pt x="760" y="824"/>
                  </a:lnTo>
                  <a:lnTo>
                    <a:pt x="760" y="828"/>
                  </a:lnTo>
                  <a:lnTo>
                    <a:pt x="762" y="828"/>
                  </a:lnTo>
                  <a:lnTo>
                    <a:pt x="762" y="830"/>
                  </a:lnTo>
                  <a:lnTo>
                    <a:pt x="762" y="832"/>
                  </a:lnTo>
                  <a:lnTo>
                    <a:pt x="764" y="832"/>
                  </a:lnTo>
                  <a:lnTo>
                    <a:pt x="764" y="832"/>
                  </a:lnTo>
                  <a:lnTo>
                    <a:pt x="762" y="832"/>
                  </a:lnTo>
                  <a:lnTo>
                    <a:pt x="762" y="832"/>
                  </a:lnTo>
                  <a:lnTo>
                    <a:pt x="760" y="832"/>
                  </a:lnTo>
                  <a:lnTo>
                    <a:pt x="760" y="832"/>
                  </a:lnTo>
                  <a:lnTo>
                    <a:pt x="760" y="832"/>
                  </a:lnTo>
                  <a:lnTo>
                    <a:pt x="760" y="834"/>
                  </a:lnTo>
                  <a:lnTo>
                    <a:pt x="760" y="834"/>
                  </a:lnTo>
                  <a:lnTo>
                    <a:pt x="760" y="834"/>
                  </a:lnTo>
                  <a:lnTo>
                    <a:pt x="762" y="836"/>
                  </a:lnTo>
                  <a:lnTo>
                    <a:pt x="762" y="836"/>
                  </a:lnTo>
                  <a:lnTo>
                    <a:pt x="764" y="836"/>
                  </a:lnTo>
                  <a:lnTo>
                    <a:pt x="764" y="836"/>
                  </a:lnTo>
                  <a:lnTo>
                    <a:pt x="764" y="836"/>
                  </a:lnTo>
                  <a:lnTo>
                    <a:pt x="764" y="834"/>
                  </a:lnTo>
                  <a:lnTo>
                    <a:pt x="766" y="834"/>
                  </a:lnTo>
                  <a:lnTo>
                    <a:pt x="766" y="836"/>
                  </a:lnTo>
                  <a:lnTo>
                    <a:pt x="766" y="836"/>
                  </a:lnTo>
                  <a:lnTo>
                    <a:pt x="766" y="836"/>
                  </a:lnTo>
                  <a:lnTo>
                    <a:pt x="766" y="838"/>
                  </a:lnTo>
                  <a:lnTo>
                    <a:pt x="766" y="838"/>
                  </a:lnTo>
                  <a:lnTo>
                    <a:pt x="766" y="836"/>
                  </a:lnTo>
                  <a:lnTo>
                    <a:pt x="768" y="836"/>
                  </a:lnTo>
                  <a:lnTo>
                    <a:pt x="768" y="836"/>
                  </a:lnTo>
                  <a:lnTo>
                    <a:pt x="768" y="836"/>
                  </a:lnTo>
                  <a:lnTo>
                    <a:pt x="768" y="834"/>
                  </a:lnTo>
                  <a:lnTo>
                    <a:pt x="768" y="832"/>
                  </a:lnTo>
                  <a:lnTo>
                    <a:pt x="770" y="832"/>
                  </a:lnTo>
                  <a:lnTo>
                    <a:pt x="772" y="830"/>
                  </a:lnTo>
                  <a:lnTo>
                    <a:pt x="772" y="830"/>
                  </a:lnTo>
                  <a:lnTo>
                    <a:pt x="772" y="832"/>
                  </a:lnTo>
                  <a:lnTo>
                    <a:pt x="772" y="832"/>
                  </a:lnTo>
                  <a:lnTo>
                    <a:pt x="772" y="832"/>
                  </a:lnTo>
                  <a:lnTo>
                    <a:pt x="772" y="832"/>
                  </a:lnTo>
                  <a:lnTo>
                    <a:pt x="772" y="832"/>
                  </a:lnTo>
                  <a:lnTo>
                    <a:pt x="770" y="832"/>
                  </a:lnTo>
                  <a:lnTo>
                    <a:pt x="770" y="834"/>
                  </a:lnTo>
                  <a:lnTo>
                    <a:pt x="772" y="834"/>
                  </a:lnTo>
                  <a:lnTo>
                    <a:pt x="772" y="834"/>
                  </a:lnTo>
                  <a:lnTo>
                    <a:pt x="772" y="834"/>
                  </a:lnTo>
                  <a:lnTo>
                    <a:pt x="774" y="834"/>
                  </a:lnTo>
                  <a:lnTo>
                    <a:pt x="774" y="834"/>
                  </a:lnTo>
                  <a:lnTo>
                    <a:pt x="776" y="834"/>
                  </a:lnTo>
                  <a:lnTo>
                    <a:pt x="776" y="832"/>
                  </a:lnTo>
                  <a:lnTo>
                    <a:pt x="776" y="832"/>
                  </a:lnTo>
                  <a:lnTo>
                    <a:pt x="776" y="832"/>
                  </a:lnTo>
                  <a:lnTo>
                    <a:pt x="776" y="832"/>
                  </a:lnTo>
                  <a:lnTo>
                    <a:pt x="776" y="832"/>
                  </a:lnTo>
                  <a:lnTo>
                    <a:pt x="774" y="830"/>
                  </a:lnTo>
                  <a:lnTo>
                    <a:pt x="774" y="830"/>
                  </a:lnTo>
                  <a:lnTo>
                    <a:pt x="774" y="828"/>
                  </a:lnTo>
                  <a:lnTo>
                    <a:pt x="774" y="828"/>
                  </a:lnTo>
                  <a:lnTo>
                    <a:pt x="774" y="828"/>
                  </a:lnTo>
                  <a:lnTo>
                    <a:pt x="774" y="826"/>
                  </a:lnTo>
                  <a:lnTo>
                    <a:pt x="776" y="828"/>
                  </a:lnTo>
                  <a:lnTo>
                    <a:pt x="776" y="828"/>
                  </a:lnTo>
                  <a:lnTo>
                    <a:pt x="778" y="828"/>
                  </a:lnTo>
                  <a:lnTo>
                    <a:pt x="778" y="828"/>
                  </a:lnTo>
                  <a:lnTo>
                    <a:pt x="776" y="828"/>
                  </a:lnTo>
                  <a:lnTo>
                    <a:pt x="776" y="828"/>
                  </a:lnTo>
                  <a:lnTo>
                    <a:pt x="776" y="828"/>
                  </a:lnTo>
                  <a:lnTo>
                    <a:pt x="778" y="828"/>
                  </a:lnTo>
                  <a:lnTo>
                    <a:pt x="778" y="828"/>
                  </a:lnTo>
                  <a:lnTo>
                    <a:pt x="778" y="828"/>
                  </a:lnTo>
                  <a:lnTo>
                    <a:pt x="778" y="828"/>
                  </a:lnTo>
                  <a:lnTo>
                    <a:pt x="778" y="828"/>
                  </a:lnTo>
                  <a:lnTo>
                    <a:pt x="778" y="828"/>
                  </a:lnTo>
                  <a:lnTo>
                    <a:pt x="780" y="826"/>
                  </a:lnTo>
                  <a:lnTo>
                    <a:pt x="780" y="824"/>
                  </a:lnTo>
                  <a:lnTo>
                    <a:pt x="782" y="824"/>
                  </a:lnTo>
                  <a:lnTo>
                    <a:pt x="784" y="820"/>
                  </a:lnTo>
                  <a:lnTo>
                    <a:pt x="784" y="820"/>
                  </a:lnTo>
                  <a:lnTo>
                    <a:pt x="784" y="820"/>
                  </a:lnTo>
                  <a:lnTo>
                    <a:pt x="784" y="818"/>
                  </a:lnTo>
                  <a:lnTo>
                    <a:pt x="784" y="818"/>
                  </a:lnTo>
                  <a:lnTo>
                    <a:pt x="786" y="816"/>
                  </a:lnTo>
                  <a:lnTo>
                    <a:pt x="786" y="816"/>
                  </a:lnTo>
                  <a:lnTo>
                    <a:pt x="786" y="816"/>
                  </a:lnTo>
                  <a:lnTo>
                    <a:pt x="786" y="816"/>
                  </a:lnTo>
                  <a:lnTo>
                    <a:pt x="786" y="814"/>
                  </a:lnTo>
                  <a:lnTo>
                    <a:pt x="786" y="814"/>
                  </a:lnTo>
                  <a:lnTo>
                    <a:pt x="786" y="814"/>
                  </a:lnTo>
                  <a:lnTo>
                    <a:pt x="789" y="812"/>
                  </a:lnTo>
                  <a:lnTo>
                    <a:pt x="789" y="809"/>
                  </a:lnTo>
                  <a:lnTo>
                    <a:pt x="789" y="809"/>
                  </a:lnTo>
                  <a:lnTo>
                    <a:pt x="789" y="809"/>
                  </a:lnTo>
                  <a:lnTo>
                    <a:pt x="789" y="809"/>
                  </a:lnTo>
                  <a:lnTo>
                    <a:pt x="789" y="809"/>
                  </a:lnTo>
                  <a:lnTo>
                    <a:pt x="795" y="807"/>
                  </a:lnTo>
                  <a:lnTo>
                    <a:pt x="795" y="809"/>
                  </a:lnTo>
                  <a:lnTo>
                    <a:pt x="797" y="809"/>
                  </a:lnTo>
                  <a:lnTo>
                    <a:pt x="797" y="812"/>
                  </a:lnTo>
                  <a:lnTo>
                    <a:pt x="799" y="812"/>
                  </a:lnTo>
                  <a:lnTo>
                    <a:pt x="799" y="812"/>
                  </a:lnTo>
                  <a:lnTo>
                    <a:pt x="799" y="812"/>
                  </a:lnTo>
                  <a:lnTo>
                    <a:pt x="799" y="814"/>
                  </a:lnTo>
                  <a:lnTo>
                    <a:pt x="799" y="814"/>
                  </a:lnTo>
                  <a:lnTo>
                    <a:pt x="803" y="814"/>
                  </a:lnTo>
                  <a:lnTo>
                    <a:pt x="803" y="814"/>
                  </a:lnTo>
                  <a:lnTo>
                    <a:pt x="803" y="816"/>
                  </a:lnTo>
                  <a:lnTo>
                    <a:pt x="801" y="816"/>
                  </a:lnTo>
                  <a:lnTo>
                    <a:pt x="799" y="814"/>
                  </a:lnTo>
                  <a:lnTo>
                    <a:pt x="797" y="814"/>
                  </a:lnTo>
                  <a:lnTo>
                    <a:pt x="797" y="812"/>
                  </a:lnTo>
                  <a:lnTo>
                    <a:pt x="797" y="812"/>
                  </a:lnTo>
                  <a:lnTo>
                    <a:pt x="795" y="812"/>
                  </a:lnTo>
                  <a:lnTo>
                    <a:pt x="795" y="814"/>
                  </a:lnTo>
                  <a:lnTo>
                    <a:pt x="793" y="814"/>
                  </a:lnTo>
                  <a:lnTo>
                    <a:pt x="793" y="816"/>
                  </a:lnTo>
                  <a:lnTo>
                    <a:pt x="793" y="816"/>
                  </a:lnTo>
                  <a:lnTo>
                    <a:pt x="793" y="816"/>
                  </a:lnTo>
                  <a:lnTo>
                    <a:pt x="793" y="818"/>
                  </a:lnTo>
                  <a:lnTo>
                    <a:pt x="793" y="820"/>
                  </a:lnTo>
                  <a:lnTo>
                    <a:pt x="791" y="822"/>
                  </a:lnTo>
                  <a:lnTo>
                    <a:pt x="791" y="822"/>
                  </a:lnTo>
                  <a:lnTo>
                    <a:pt x="791" y="822"/>
                  </a:lnTo>
                  <a:lnTo>
                    <a:pt x="791" y="822"/>
                  </a:lnTo>
                  <a:lnTo>
                    <a:pt x="795" y="822"/>
                  </a:lnTo>
                  <a:lnTo>
                    <a:pt x="797" y="822"/>
                  </a:lnTo>
                  <a:lnTo>
                    <a:pt x="797" y="824"/>
                  </a:lnTo>
                  <a:lnTo>
                    <a:pt x="797" y="824"/>
                  </a:lnTo>
                  <a:lnTo>
                    <a:pt x="797" y="824"/>
                  </a:lnTo>
                  <a:lnTo>
                    <a:pt x="803" y="822"/>
                  </a:lnTo>
                  <a:lnTo>
                    <a:pt x="805" y="820"/>
                  </a:lnTo>
                  <a:lnTo>
                    <a:pt x="807" y="820"/>
                  </a:lnTo>
                  <a:lnTo>
                    <a:pt x="807" y="818"/>
                  </a:lnTo>
                  <a:lnTo>
                    <a:pt x="809" y="816"/>
                  </a:lnTo>
                  <a:lnTo>
                    <a:pt x="811" y="816"/>
                  </a:lnTo>
                  <a:lnTo>
                    <a:pt x="811" y="816"/>
                  </a:lnTo>
                  <a:lnTo>
                    <a:pt x="811" y="818"/>
                  </a:lnTo>
                  <a:lnTo>
                    <a:pt x="811" y="818"/>
                  </a:lnTo>
                  <a:lnTo>
                    <a:pt x="811" y="818"/>
                  </a:lnTo>
                  <a:lnTo>
                    <a:pt x="811" y="820"/>
                  </a:lnTo>
                  <a:lnTo>
                    <a:pt x="811" y="820"/>
                  </a:lnTo>
                  <a:lnTo>
                    <a:pt x="811" y="820"/>
                  </a:lnTo>
                  <a:lnTo>
                    <a:pt x="811" y="820"/>
                  </a:lnTo>
                  <a:lnTo>
                    <a:pt x="811" y="820"/>
                  </a:lnTo>
                  <a:lnTo>
                    <a:pt x="813" y="820"/>
                  </a:lnTo>
                  <a:lnTo>
                    <a:pt x="815" y="820"/>
                  </a:lnTo>
                  <a:lnTo>
                    <a:pt x="815" y="820"/>
                  </a:lnTo>
                  <a:lnTo>
                    <a:pt x="817" y="818"/>
                  </a:lnTo>
                  <a:lnTo>
                    <a:pt x="815" y="818"/>
                  </a:lnTo>
                  <a:lnTo>
                    <a:pt x="815" y="816"/>
                  </a:lnTo>
                  <a:lnTo>
                    <a:pt x="815" y="816"/>
                  </a:lnTo>
                  <a:lnTo>
                    <a:pt x="813" y="816"/>
                  </a:lnTo>
                  <a:lnTo>
                    <a:pt x="813" y="816"/>
                  </a:lnTo>
                  <a:lnTo>
                    <a:pt x="815" y="816"/>
                  </a:lnTo>
                  <a:lnTo>
                    <a:pt x="815" y="816"/>
                  </a:lnTo>
                  <a:lnTo>
                    <a:pt x="817" y="816"/>
                  </a:lnTo>
                  <a:lnTo>
                    <a:pt x="817" y="814"/>
                  </a:lnTo>
                  <a:lnTo>
                    <a:pt x="817" y="814"/>
                  </a:lnTo>
                  <a:lnTo>
                    <a:pt x="819" y="812"/>
                  </a:lnTo>
                  <a:lnTo>
                    <a:pt x="819" y="812"/>
                  </a:lnTo>
                  <a:lnTo>
                    <a:pt x="819" y="814"/>
                  </a:lnTo>
                  <a:lnTo>
                    <a:pt x="819" y="816"/>
                  </a:lnTo>
                  <a:lnTo>
                    <a:pt x="819" y="816"/>
                  </a:lnTo>
                  <a:lnTo>
                    <a:pt x="819" y="820"/>
                  </a:lnTo>
                  <a:lnTo>
                    <a:pt x="819" y="820"/>
                  </a:lnTo>
                  <a:lnTo>
                    <a:pt x="821" y="820"/>
                  </a:lnTo>
                  <a:lnTo>
                    <a:pt x="821" y="818"/>
                  </a:lnTo>
                  <a:lnTo>
                    <a:pt x="821" y="818"/>
                  </a:lnTo>
                  <a:lnTo>
                    <a:pt x="821" y="818"/>
                  </a:lnTo>
                  <a:lnTo>
                    <a:pt x="821" y="818"/>
                  </a:lnTo>
                  <a:lnTo>
                    <a:pt x="823" y="816"/>
                  </a:lnTo>
                  <a:lnTo>
                    <a:pt x="823" y="816"/>
                  </a:lnTo>
                  <a:lnTo>
                    <a:pt x="823" y="816"/>
                  </a:lnTo>
                  <a:lnTo>
                    <a:pt x="823" y="816"/>
                  </a:lnTo>
                  <a:lnTo>
                    <a:pt x="823" y="814"/>
                  </a:lnTo>
                  <a:lnTo>
                    <a:pt x="823" y="814"/>
                  </a:lnTo>
                  <a:lnTo>
                    <a:pt x="825" y="814"/>
                  </a:lnTo>
                  <a:lnTo>
                    <a:pt x="825" y="814"/>
                  </a:lnTo>
                  <a:lnTo>
                    <a:pt x="825" y="814"/>
                  </a:lnTo>
                  <a:lnTo>
                    <a:pt x="823" y="812"/>
                  </a:lnTo>
                  <a:lnTo>
                    <a:pt x="823" y="812"/>
                  </a:lnTo>
                  <a:lnTo>
                    <a:pt x="823" y="812"/>
                  </a:lnTo>
                  <a:lnTo>
                    <a:pt x="825" y="812"/>
                  </a:lnTo>
                  <a:lnTo>
                    <a:pt x="825" y="812"/>
                  </a:lnTo>
                  <a:lnTo>
                    <a:pt x="830" y="812"/>
                  </a:lnTo>
                  <a:lnTo>
                    <a:pt x="830" y="812"/>
                  </a:lnTo>
                  <a:lnTo>
                    <a:pt x="830" y="812"/>
                  </a:lnTo>
                  <a:lnTo>
                    <a:pt x="832" y="812"/>
                  </a:lnTo>
                  <a:lnTo>
                    <a:pt x="834" y="809"/>
                  </a:lnTo>
                  <a:lnTo>
                    <a:pt x="832" y="809"/>
                  </a:lnTo>
                  <a:lnTo>
                    <a:pt x="832" y="807"/>
                  </a:lnTo>
                  <a:lnTo>
                    <a:pt x="832" y="807"/>
                  </a:lnTo>
                  <a:lnTo>
                    <a:pt x="834" y="807"/>
                  </a:lnTo>
                  <a:lnTo>
                    <a:pt x="834" y="807"/>
                  </a:lnTo>
                  <a:lnTo>
                    <a:pt x="834" y="807"/>
                  </a:lnTo>
                  <a:lnTo>
                    <a:pt x="834" y="807"/>
                  </a:lnTo>
                  <a:lnTo>
                    <a:pt x="834" y="809"/>
                  </a:lnTo>
                  <a:lnTo>
                    <a:pt x="834" y="809"/>
                  </a:lnTo>
                  <a:lnTo>
                    <a:pt x="836" y="809"/>
                  </a:lnTo>
                  <a:lnTo>
                    <a:pt x="834" y="807"/>
                  </a:lnTo>
                  <a:lnTo>
                    <a:pt x="834" y="807"/>
                  </a:lnTo>
                  <a:lnTo>
                    <a:pt x="834" y="807"/>
                  </a:lnTo>
                  <a:lnTo>
                    <a:pt x="834" y="807"/>
                  </a:lnTo>
                  <a:lnTo>
                    <a:pt x="836" y="807"/>
                  </a:lnTo>
                  <a:lnTo>
                    <a:pt x="836" y="807"/>
                  </a:lnTo>
                  <a:lnTo>
                    <a:pt x="836" y="807"/>
                  </a:lnTo>
                  <a:lnTo>
                    <a:pt x="836" y="805"/>
                  </a:lnTo>
                  <a:lnTo>
                    <a:pt x="836" y="805"/>
                  </a:lnTo>
                  <a:lnTo>
                    <a:pt x="836" y="805"/>
                  </a:lnTo>
                  <a:lnTo>
                    <a:pt x="836" y="803"/>
                  </a:lnTo>
                  <a:lnTo>
                    <a:pt x="836" y="803"/>
                  </a:lnTo>
                  <a:lnTo>
                    <a:pt x="836" y="805"/>
                  </a:lnTo>
                  <a:lnTo>
                    <a:pt x="838" y="805"/>
                  </a:lnTo>
                  <a:lnTo>
                    <a:pt x="838" y="805"/>
                  </a:lnTo>
                  <a:lnTo>
                    <a:pt x="838" y="805"/>
                  </a:lnTo>
                  <a:lnTo>
                    <a:pt x="838" y="805"/>
                  </a:lnTo>
                  <a:lnTo>
                    <a:pt x="838" y="803"/>
                  </a:lnTo>
                  <a:lnTo>
                    <a:pt x="838" y="803"/>
                  </a:lnTo>
                  <a:lnTo>
                    <a:pt x="838" y="803"/>
                  </a:lnTo>
                  <a:lnTo>
                    <a:pt x="838" y="803"/>
                  </a:lnTo>
                  <a:lnTo>
                    <a:pt x="838" y="803"/>
                  </a:lnTo>
                  <a:lnTo>
                    <a:pt x="840" y="805"/>
                  </a:lnTo>
                  <a:lnTo>
                    <a:pt x="840" y="805"/>
                  </a:lnTo>
                  <a:lnTo>
                    <a:pt x="842" y="805"/>
                  </a:lnTo>
                  <a:lnTo>
                    <a:pt x="842" y="805"/>
                  </a:lnTo>
                  <a:lnTo>
                    <a:pt x="842" y="803"/>
                  </a:lnTo>
                  <a:lnTo>
                    <a:pt x="842" y="803"/>
                  </a:lnTo>
                  <a:lnTo>
                    <a:pt x="842" y="803"/>
                  </a:lnTo>
                  <a:lnTo>
                    <a:pt x="842" y="801"/>
                  </a:lnTo>
                  <a:lnTo>
                    <a:pt x="842" y="801"/>
                  </a:lnTo>
                  <a:lnTo>
                    <a:pt x="846" y="803"/>
                  </a:lnTo>
                  <a:lnTo>
                    <a:pt x="848" y="803"/>
                  </a:lnTo>
                  <a:lnTo>
                    <a:pt x="848" y="803"/>
                  </a:lnTo>
                  <a:lnTo>
                    <a:pt x="848" y="805"/>
                  </a:lnTo>
                  <a:lnTo>
                    <a:pt x="848" y="805"/>
                  </a:lnTo>
                  <a:lnTo>
                    <a:pt x="848" y="805"/>
                  </a:lnTo>
                  <a:lnTo>
                    <a:pt x="846" y="807"/>
                  </a:lnTo>
                  <a:lnTo>
                    <a:pt x="846" y="807"/>
                  </a:lnTo>
                  <a:lnTo>
                    <a:pt x="846" y="807"/>
                  </a:lnTo>
                  <a:lnTo>
                    <a:pt x="846" y="807"/>
                  </a:lnTo>
                  <a:lnTo>
                    <a:pt x="846" y="807"/>
                  </a:lnTo>
                  <a:lnTo>
                    <a:pt x="846" y="809"/>
                  </a:lnTo>
                  <a:lnTo>
                    <a:pt x="848" y="809"/>
                  </a:lnTo>
                  <a:lnTo>
                    <a:pt x="848" y="809"/>
                  </a:lnTo>
                  <a:lnTo>
                    <a:pt x="846" y="812"/>
                  </a:lnTo>
                  <a:lnTo>
                    <a:pt x="846" y="812"/>
                  </a:lnTo>
                  <a:lnTo>
                    <a:pt x="846" y="812"/>
                  </a:lnTo>
                  <a:lnTo>
                    <a:pt x="846" y="814"/>
                  </a:lnTo>
                  <a:lnTo>
                    <a:pt x="848" y="814"/>
                  </a:lnTo>
                  <a:lnTo>
                    <a:pt x="848" y="814"/>
                  </a:lnTo>
                  <a:lnTo>
                    <a:pt x="848" y="814"/>
                  </a:lnTo>
                  <a:lnTo>
                    <a:pt x="848" y="814"/>
                  </a:lnTo>
                  <a:lnTo>
                    <a:pt x="848" y="814"/>
                  </a:lnTo>
                  <a:lnTo>
                    <a:pt x="846" y="814"/>
                  </a:lnTo>
                  <a:lnTo>
                    <a:pt x="846" y="816"/>
                  </a:lnTo>
                  <a:lnTo>
                    <a:pt x="846" y="816"/>
                  </a:lnTo>
                  <a:lnTo>
                    <a:pt x="846" y="814"/>
                  </a:lnTo>
                  <a:lnTo>
                    <a:pt x="844" y="814"/>
                  </a:lnTo>
                  <a:lnTo>
                    <a:pt x="844" y="814"/>
                  </a:lnTo>
                  <a:lnTo>
                    <a:pt x="844" y="816"/>
                  </a:lnTo>
                  <a:lnTo>
                    <a:pt x="844" y="816"/>
                  </a:lnTo>
                  <a:lnTo>
                    <a:pt x="846" y="816"/>
                  </a:lnTo>
                  <a:lnTo>
                    <a:pt x="844" y="816"/>
                  </a:lnTo>
                  <a:lnTo>
                    <a:pt x="844" y="816"/>
                  </a:lnTo>
                  <a:lnTo>
                    <a:pt x="844" y="818"/>
                  </a:lnTo>
                  <a:lnTo>
                    <a:pt x="844" y="818"/>
                  </a:lnTo>
                  <a:lnTo>
                    <a:pt x="848" y="816"/>
                  </a:lnTo>
                  <a:lnTo>
                    <a:pt x="848" y="816"/>
                  </a:lnTo>
                  <a:lnTo>
                    <a:pt x="848" y="816"/>
                  </a:lnTo>
                  <a:lnTo>
                    <a:pt x="848" y="814"/>
                  </a:lnTo>
                  <a:lnTo>
                    <a:pt x="848" y="814"/>
                  </a:lnTo>
                  <a:lnTo>
                    <a:pt x="848" y="814"/>
                  </a:lnTo>
                  <a:lnTo>
                    <a:pt x="850" y="814"/>
                  </a:lnTo>
                  <a:lnTo>
                    <a:pt x="850" y="814"/>
                  </a:lnTo>
                  <a:lnTo>
                    <a:pt x="850" y="814"/>
                  </a:lnTo>
                  <a:lnTo>
                    <a:pt x="850" y="814"/>
                  </a:lnTo>
                  <a:lnTo>
                    <a:pt x="850" y="814"/>
                  </a:lnTo>
                  <a:lnTo>
                    <a:pt x="850" y="812"/>
                  </a:lnTo>
                  <a:lnTo>
                    <a:pt x="850" y="812"/>
                  </a:lnTo>
                  <a:lnTo>
                    <a:pt x="850" y="812"/>
                  </a:lnTo>
                  <a:lnTo>
                    <a:pt x="850" y="812"/>
                  </a:lnTo>
                  <a:lnTo>
                    <a:pt x="850" y="809"/>
                  </a:lnTo>
                  <a:lnTo>
                    <a:pt x="850" y="809"/>
                  </a:lnTo>
                  <a:lnTo>
                    <a:pt x="850" y="809"/>
                  </a:lnTo>
                  <a:lnTo>
                    <a:pt x="852" y="807"/>
                  </a:lnTo>
                  <a:lnTo>
                    <a:pt x="852" y="807"/>
                  </a:lnTo>
                  <a:lnTo>
                    <a:pt x="852" y="807"/>
                  </a:lnTo>
                  <a:lnTo>
                    <a:pt x="852" y="807"/>
                  </a:lnTo>
                  <a:lnTo>
                    <a:pt x="852" y="807"/>
                  </a:lnTo>
                  <a:lnTo>
                    <a:pt x="852" y="807"/>
                  </a:lnTo>
                  <a:lnTo>
                    <a:pt x="852" y="807"/>
                  </a:lnTo>
                  <a:lnTo>
                    <a:pt x="852" y="805"/>
                  </a:lnTo>
                  <a:lnTo>
                    <a:pt x="852" y="805"/>
                  </a:lnTo>
                  <a:lnTo>
                    <a:pt x="852" y="805"/>
                  </a:lnTo>
                  <a:lnTo>
                    <a:pt x="852" y="803"/>
                  </a:lnTo>
                  <a:lnTo>
                    <a:pt x="852" y="803"/>
                  </a:lnTo>
                  <a:lnTo>
                    <a:pt x="850" y="801"/>
                  </a:lnTo>
                  <a:lnTo>
                    <a:pt x="850" y="801"/>
                  </a:lnTo>
                  <a:lnTo>
                    <a:pt x="850" y="801"/>
                  </a:lnTo>
                  <a:lnTo>
                    <a:pt x="852" y="801"/>
                  </a:lnTo>
                  <a:lnTo>
                    <a:pt x="852" y="801"/>
                  </a:lnTo>
                  <a:lnTo>
                    <a:pt x="854" y="801"/>
                  </a:lnTo>
                  <a:lnTo>
                    <a:pt x="852" y="801"/>
                  </a:lnTo>
                  <a:lnTo>
                    <a:pt x="852" y="801"/>
                  </a:lnTo>
                  <a:lnTo>
                    <a:pt x="852" y="803"/>
                  </a:lnTo>
                  <a:lnTo>
                    <a:pt x="852" y="803"/>
                  </a:lnTo>
                  <a:lnTo>
                    <a:pt x="852" y="805"/>
                  </a:lnTo>
                  <a:lnTo>
                    <a:pt x="852" y="805"/>
                  </a:lnTo>
                  <a:lnTo>
                    <a:pt x="854" y="805"/>
                  </a:lnTo>
                  <a:lnTo>
                    <a:pt x="854" y="805"/>
                  </a:lnTo>
                  <a:lnTo>
                    <a:pt x="854" y="805"/>
                  </a:lnTo>
                  <a:lnTo>
                    <a:pt x="854" y="803"/>
                  </a:lnTo>
                  <a:lnTo>
                    <a:pt x="854" y="803"/>
                  </a:lnTo>
                  <a:lnTo>
                    <a:pt x="856" y="801"/>
                  </a:lnTo>
                  <a:lnTo>
                    <a:pt x="856" y="801"/>
                  </a:lnTo>
                  <a:lnTo>
                    <a:pt x="856" y="801"/>
                  </a:lnTo>
                  <a:lnTo>
                    <a:pt x="858" y="803"/>
                  </a:lnTo>
                  <a:lnTo>
                    <a:pt x="858" y="801"/>
                  </a:lnTo>
                  <a:lnTo>
                    <a:pt x="858" y="801"/>
                  </a:lnTo>
                  <a:lnTo>
                    <a:pt x="860" y="801"/>
                  </a:lnTo>
                  <a:lnTo>
                    <a:pt x="862" y="801"/>
                  </a:lnTo>
                  <a:lnTo>
                    <a:pt x="862" y="801"/>
                  </a:lnTo>
                  <a:lnTo>
                    <a:pt x="862" y="801"/>
                  </a:lnTo>
                  <a:lnTo>
                    <a:pt x="862" y="799"/>
                  </a:lnTo>
                  <a:lnTo>
                    <a:pt x="864" y="799"/>
                  </a:lnTo>
                  <a:lnTo>
                    <a:pt x="864" y="799"/>
                  </a:lnTo>
                  <a:lnTo>
                    <a:pt x="864" y="799"/>
                  </a:lnTo>
                  <a:lnTo>
                    <a:pt x="864" y="799"/>
                  </a:lnTo>
                  <a:lnTo>
                    <a:pt x="866" y="801"/>
                  </a:lnTo>
                  <a:lnTo>
                    <a:pt x="866" y="801"/>
                  </a:lnTo>
                  <a:lnTo>
                    <a:pt x="866" y="801"/>
                  </a:lnTo>
                  <a:lnTo>
                    <a:pt x="866" y="801"/>
                  </a:lnTo>
                  <a:lnTo>
                    <a:pt x="866" y="801"/>
                  </a:lnTo>
                  <a:lnTo>
                    <a:pt x="866" y="801"/>
                  </a:lnTo>
                  <a:lnTo>
                    <a:pt x="866" y="801"/>
                  </a:lnTo>
                  <a:lnTo>
                    <a:pt x="866" y="801"/>
                  </a:lnTo>
                  <a:lnTo>
                    <a:pt x="866" y="801"/>
                  </a:lnTo>
                  <a:lnTo>
                    <a:pt x="866" y="801"/>
                  </a:lnTo>
                  <a:lnTo>
                    <a:pt x="866" y="801"/>
                  </a:lnTo>
                  <a:lnTo>
                    <a:pt x="866" y="799"/>
                  </a:lnTo>
                  <a:lnTo>
                    <a:pt x="866" y="799"/>
                  </a:lnTo>
                  <a:lnTo>
                    <a:pt x="866" y="799"/>
                  </a:lnTo>
                  <a:lnTo>
                    <a:pt x="868" y="799"/>
                  </a:lnTo>
                  <a:lnTo>
                    <a:pt x="868" y="799"/>
                  </a:lnTo>
                  <a:lnTo>
                    <a:pt x="868" y="799"/>
                  </a:lnTo>
                  <a:lnTo>
                    <a:pt x="868" y="801"/>
                  </a:lnTo>
                  <a:lnTo>
                    <a:pt x="868" y="801"/>
                  </a:lnTo>
                  <a:lnTo>
                    <a:pt x="870" y="797"/>
                  </a:lnTo>
                  <a:lnTo>
                    <a:pt x="870" y="795"/>
                  </a:lnTo>
                  <a:lnTo>
                    <a:pt x="873" y="795"/>
                  </a:lnTo>
                  <a:lnTo>
                    <a:pt x="873" y="797"/>
                  </a:lnTo>
                  <a:lnTo>
                    <a:pt x="873" y="797"/>
                  </a:lnTo>
                  <a:lnTo>
                    <a:pt x="873" y="797"/>
                  </a:lnTo>
                  <a:lnTo>
                    <a:pt x="873" y="797"/>
                  </a:lnTo>
                  <a:lnTo>
                    <a:pt x="873" y="797"/>
                  </a:lnTo>
                  <a:lnTo>
                    <a:pt x="873" y="795"/>
                  </a:lnTo>
                  <a:lnTo>
                    <a:pt x="875" y="797"/>
                  </a:lnTo>
                  <a:lnTo>
                    <a:pt x="875" y="797"/>
                  </a:lnTo>
                  <a:lnTo>
                    <a:pt x="875" y="797"/>
                  </a:lnTo>
                  <a:lnTo>
                    <a:pt x="875" y="797"/>
                  </a:lnTo>
                  <a:lnTo>
                    <a:pt x="875" y="797"/>
                  </a:lnTo>
                  <a:lnTo>
                    <a:pt x="875" y="797"/>
                  </a:lnTo>
                  <a:lnTo>
                    <a:pt x="875" y="799"/>
                  </a:lnTo>
                  <a:lnTo>
                    <a:pt x="875" y="799"/>
                  </a:lnTo>
                  <a:lnTo>
                    <a:pt x="875" y="799"/>
                  </a:lnTo>
                  <a:lnTo>
                    <a:pt x="875" y="799"/>
                  </a:lnTo>
                  <a:lnTo>
                    <a:pt x="875" y="799"/>
                  </a:lnTo>
                  <a:lnTo>
                    <a:pt x="877" y="799"/>
                  </a:lnTo>
                  <a:lnTo>
                    <a:pt x="877" y="799"/>
                  </a:lnTo>
                  <a:lnTo>
                    <a:pt x="877" y="799"/>
                  </a:lnTo>
                  <a:lnTo>
                    <a:pt x="877" y="797"/>
                  </a:lnTo>
                  <a:lnTo>
                    <a:pt x="877" y="797"/>
                  </a:lnTo>
                  <a:lnTo>
                    <a:pt x="877" y="797"/>
                  </a:lnTo>
                  <a:lnTo>
                    <a:pt x="877" y="797"/>
                  </a:lnTo>
                  <a:lnTo>
                    <a:pt x="877" y="797"/>
                  </a:lnTo>
                  <a:lnTo>
                    <a:pt x="877" y="795"/>
                  </a:lnTo>
                  <a:lnTo>
                    <a:pt x="877" y="795"/>
                  </a:lnTo>
                  <a:lnTo>
                    <a:pt x="877" y="795"/>
                  </a:lnTo>
                  <a:lnTo>
                    <a:pt x="877" y="795"/>
                  </a:lnTo>
                  <a:lnTo>
                    <a:pt x="875" y="795"/>
                  </a:lnTo>
                  <a:lnTo>
                    <a:pt x="875" y="795"/>
                  </a:lnTo>
                  <a:lnTo>
                    <a:pt x="877" y="793"/>
                  </a:lnTo>
                  <a:lnTo>
                    <a:pt x="877" y="793"/>
                  </a:lnTo>
                  <a:lnTo>
                    <a:pt x="877" y="793"/>
                  </a:lnTo>
                  <a:lnTo>
                    <a:pt x="877" y="791"/>
                  </a:lnTo>
                  <a:lnTo>
                    <a:pt x="877" y="791"/>
                  </a:lnTo>
                  <a:lnTo>
                    <a:pt x="877" y="791"/>
                  </a:lnTo>
                  <a:lnTo>
                    <a:pt x="877" y="791"/>
                  </a:lnTo>
                  <a:lnTo>
                    <a:pt x="877" y="789"/>
                  </a:lnTo>
                  <a:lnTo>
                    <a:pt x="877" y="789"/>
                  </a:lnTo>
                  <a:lnTo>
                    <a:pt x="877" y="789"/>
                  </a:lnTo>
                  <a:lnTo>
                    <a:pt x="877" y="789"/>
                  </a:lnTo>
                  <a:lnTo>
                    <a:pt x="877" y="791"/>
                  </a:lnTo>
                  <a:lnTo>
                    <a:pt x="877" y="791"/>
                  </a:lnTo>
                  <a:lnTo>
                    <a:pt x="879" y="791"/>
                  </a:lnTo>
                  <a:lnTo>
                    <a:pt x="879" y="791"/>
                  </a:lnTo>
                  <a:lnTo>
                    <a:pt x="879" y="789"/>
                  </a:lnTo>
                  <a:lnTo>
                    <a:pt x="881" y="789"/>
                  </a:lnTo>
                  <a:lnTo>
                    <a:pt x="879" y="787"/>
                  </a:lnTo>
                  <a:lnTo>
                    <a:pt x="879" y="787"/>
                  </a:lnTo>
                  <a:lnTo>
                    <a:pt x="879" y="787"/>
                  </a:lnTo>
                  <a:lnTo>
                    <a:pt x="881" y="787"/>
                  </a:lnTo>
                  <a:lnTo>
                    <a:pt x="883" y="787"/>
                  </a:lnTo>
                  <a:lnTo>
                    <a:pt x="883" y="787"/>
                  </a:lnTo>
                  <a:lnTo>
                    <a:pt x="883" y="787"/>
                  </a:lnTo>
                  <a:lnTo>
                    <a:pt x="883" y="789"/>
                  </a:lnTo>
                  <a:lnTo>
                    <a:pt x="883" y="789"/>
                  </a:lnTo>
                  <a:lnTo>
                    <a:pt x="883" y="789"/>
                  </a:lnTo>
                  <a:lnTo>
                    <a:pt x="883" y="789"/>
                  </a:lnTo>
                  <a:lnTo>
                    <a:pt x="883" y="789"/>
                  </a:lnTo>
                  <a:lnTo>
                    <a:pt x="881" y="789"/>
                  </a:lnTo>
                  <a:lnTo>
                    <a:pt x="881" y="789"/>
                  </a:lnTo>
                  <a:lnTo>
                    <a:pt x="881" y="789"/>
                  </a:lnTo>
                  <a:lnTo>
                    <a:pt x="881" y="789"/>
                  </a:lnTo>
                  <a:lnTo>
                    <a:pt x="881" y="789"/>
                  </a:lnTo>
                  <a:lnTo>
                    <a:pt x="881" y="789"/>
                  </a:lnTo>
                  <a:lnTo>
                    <a:pt x="881" y="791"/>
                  </a:lnTo>
                  <a:lnTo>
                    <a:pt x="881" y="791"/>
                  </a:lnTo>
                  <a:lnTo>
                    <a:pt x="879" y="791"/>
                  </a:lnTo>
                  <a:lnTo>
                    <a:pt x="879" y="791"/>
                  </a:lnTo>
                  <a:lnTo>
                    <a:pt x="879" y="793"/>
                  </a:lnTo>
                  <a:lnTo>
                    <a:pt x="879" y="793"/>
                  </a:lnTo>
                  <a:lnTo>
                    <a:pt x="879" y="793"/>
                  </a:lnTo>
                  <a:lnTo>
                    <a:pt x="879" y="793"/>
                  </a:lnTo>
                  <a:lnTo>
                    <a:pt x="879" y="795"/>
                  </a:lnTo>
                  <a:lnTo>
                    <a:pt x="879" y="795"/>
                  </a:lnTo>
                  <a:lnTo>
                    <a:pt x="879" y="795"/>
                  </a:lnTo>
                  <a:lnTo>
                    <a:pt x="881" y="795"/>
                  </a:lnTo>
                  <a:lnTo>
                    <a:pt x="881" y="795"/>
                  </a:lnTo>
                  <a:lnTo>
                    <a:pt x="881" y="795"/>
                  </a:lnTo>
                  <a:lnTo>
                    <a:pt x="879" y="795"/>
                  </a:lnTo>
                  <a:lnTo>
                    <a:pt x="881" y="797"/>
                  </a:lnTo>
                  <a:lnTo>
                    <a:pt x="881" y="797"/>
                  </a:lnTo>
                  <a:lnTo>
                    <a:pt x="881" y="797"/>
                  </a:lnTo>
                  <a:lnTo>
                    <a:pt x="881" y="797"/>
                  </a:lnTo>
                  <a:lnTo>
                    <a:pt x="881" y="797"/>
                  </a:lnTo>
                  <a:lnTo>
                    <a:pt x="881" y="795"/>
                  </a:lnTo>
                  <a:lnTo>
                    <a:pt x="881" y="795"/>
                  </a:lnTo>
                  <a:lnTo>
                    <a:pt x="883" y="795"/>
                  </a:lnTo>
                  <a:lnTo>
                    <a:pt x="883" y="795"/>
                  </a:lnTo>
                  <a:lnTo>
                    <a:pt x="883" y="797"/>
                  </a:lnTo>
                  <a:lnTo>
                    <a:pt x="883" y="797"/>
                  </a:lnTo>
                  <a:lnTo>
                    <a:pt x="883" y="797"/>
                  </a:lnTo>
                  <a:lnTo>
                    <a:pt x="885" y="797"/>
                  </a:lnTo>
                  <a:lnTo>
                    <a:pt x="883" y="795"/>
                  </a:lnTo>
                  <a:lnTo>
                    <a:pt x="883" y="795"/>
                  </a:lnTo>
                  <a:lnTo>
                    <a:pt x="883" y="795"/>
                  </a:lnTo>
                  <a:lnTo>
                    <a:pt x="883" y="795"/>
                  </a:lnTo>
                  <a:lnTo>
                    <a:pt x="883" y="795"/>
                  </a:lnTo>
                  <a:lnTo>
                    <a:pt x="883" y="795"/>
                  </a:lnTo>
                  <a:lnTo>
                    <a:pt x="883" y="795"/>
                  </a:lnTo>
                  <a:lnTo>
                    <a:pt x="883" y="795"/>
                  </a:lnTo>
                  <a:lnTo>
                    <a:pt x="883" y="793"/>
                  </a:lnTo>
                  <a:lnTo>
                    <a:pt x="883" y="793"/>
                  </a:lnTo>
                  <a:lnTo>
                    <a:pt x="883" y="791"/>
                  </a:lnTo>
                  <a:lnTo>
                    <a:pt x="883" y="791"/>
                  </a:lnTo>
                  <a:lnTo>
                    <a:pt x="883" y="791"/>
                  </a:lnTo>
                  <a:lnTo>
                    <a:pt x="883" y="791"/>
                  </a:lnTo>
                  <a:lnTo>
                    <a:pt x="883" y="793"/>
                  </a:lnTo>
                  <a:lnTo>
                    <a:pt x="883" y="793"/>
                  </a:lnTo>
                  <a:lnTo>
                    <a:pt x="885" y="793"/>
                  </a:lnTo>
                  <a:lnTo>
                    <a:pt x="885" y="793"/>
                  </a:lnTo>
                  <a:lnTo>
                    <a:pt x="885" y="793"/>
                  </a:lnTo>
                  <a:lnTo>
                    <a:pt x="885" y="791"/>
                  </a:lnTo>
                  <a:lnTo>
                    <a:pt x="885" y="791"/>
                  </a:lnTo>
                  <a:lnTo>
                    <a:pt x="885" y="791"/>
                  </a:lnTo>
                  <a:lnTo>
                    <a:pt x="885" y="791"/>
                  </a:lnTo>
                  <a:lnTo>
                    <a:pt x="885" y="789"/>
                  </a:lnTo>
                  <a:lnTo>
                    <a:pt x="885" y="789"/>
                  </a:lnTo>
                  <a:lnTo>
                    <a:pt x="885" y="789"/>
                  </a:lnTo>
                  <a:lnTo>
                    <a:pt x="885" y="789"/>
                  </a:lnTo>
                  <a:lnTo>
                    <a:pt x="885" y="789"/>
                  </a:lnTo>
                  <a:lnTo>
                    <a:pt x="885" y="789"/>
                  </a:lnTo>
                  <a:lnTo>
                    <a:pt x="885" y="791"/>
                  </a:lnTo>
                  <a:lnTo>
                    <a:pt x="887" y="791"/>
                  </a:lnTo>
                  <a:lnTo>
                    <a:pt x="887" y="789"/>
                  </a:lnTo>
                  <a:lnTo>
                    <a:pt x="887" y="789"/>
                  </a:lnTo>
                  <a:lnTo>
                    <a:pt x="889" y="789"/>
                  </a:lnTo>
                  <a:lnTo>
                    <a:pt x="889" y="789"/>
                  </a:lnTo>
                  <a:lnTo>
                    <a:pt x="889" y="789"/>
                  </a:lnTo>
                  <a:lnTo>
                    <a:pt x="889" y="789"/>
                  </a:lnTo>
                  <a:lnTo>
                    <a:pt x="889" y="789"/>
                  </a:lnTo>
                  <a:lnTo>
                    <a:pt x="891" y="789"/>
                  </a:lnTo>
                  <a:lnTo>
                    <a:pt x="891" y="789"/>
                  </a:lnTo>
                  <a:lnTo>
                    <a:pt x="891" y="789"/>
                  </a:lnTo>
                  <a:lnTo>
                    <a:pt x="891" y="787"/>
                  </a:lnTo>
                  <a:lnTo>
                    <a:pt x="891" y="787"/>
                  </a:lnTo>
                  <a:lnTo>
                    <a:pt x="891" y="787"/>
                  </a:lnTo>
                  <a:lnTo>
                    <a:pt x="893" y="787"/>
                  </a:lnTo>
                  <a:lnTo>
                    <a:pt x="893" y="787"/>
                  </a:lnTo>
                  <a:lnTo>
                    <a:pt x="893" y="787"/>
                  </a:lnTo>
                  <a:lnTo>
                    <a:pt x="893" y="785"/>
                  </a:lnTo>
                  <a:lnTo>
                    <a:pt x="893" y="785"/>
                  </a:lnTo>
                  <a:lnTo>
                    <a:pt x="891" y="785"/>
                  </a:lnTo>
                  <a:lnTo>
                    <a:pt x="891" y="787"/>
                  </a:lnTo>
                  <a:lnTo>
                    <a:pt x="889" y="787"/>
                  </a:lnTo>
                  <a:lnTo>
                    <a:pt x="889" y="789"/>
                  </a:lnTo>
                  <a:lnTo>
                    <a:pt x="887" y="789"/>
                  </a:lnTo>
                  <a:lnTo>
                    <a:pt x="887" y="789"/>
                  </a:lnTo>
                  <a:lnTo>
                    <a:pt x="887" y="787"/>
                  </a:lnTo>
                  <a:lnTo>
                    <a:pt x="887" y="787"/>
                  </a:lnTo>
                  <a:lnTo>
                    <a:pt x="887" y="787"/>
                  </a:lnTo>
                  <a:lnTo>
                    <a:pt x="885" y="787"/>
                  </a:lnTo>
                  <a:lnTo>
                    <a:pt x="885" y="787"/>
                  </a:lnTo>
                  <a:lnTo>
                    <a:pt x="885" y="787"/>
                  </a:lnTo>
                  <a:lnTo>
                    <a:pt x="885" y="787"/>
                  </a:lnTo>
                  <a:lnTo>
                    <a:pt x="885" y="787"/>
                  </a:lnTo>
                  <a:lnTo>
                    <a:pt x="885" y="785"/>
                  </a:lnTo>
                  <a:lnTo>
                    <a:pt x="885" y="785"/>
                  </a:lnTo>
                  <a:lnTo>
                    <a:pt x="885" y="785"/>
                  </a:lnTo>
                  <a:lnTo>
                    <a:pt x="887" y="785"/>
                  </a:lnTo>
                  <a:lnTo>
                    <a:pt x="887" y="785"/>
                  </a:lnTo>
                  <a:lnTo>
                    <a:pt x="887" y="785"/>
                  </a:lnTo>
                  <a:lnTo>
                    <a:pt x="889" y="785"/>
                  </a:lnTo>
                  <a:lnTo>
                    <a:pt x="889" y="785"/>
                  </a:lnTo>
                  <a:lnTo>
                    <a:pt x="889" y="785"/>
                  </a:lnTo>
                  <a:lnTo>
                    <a:pt x="891" y="783"/>
                  </a:lnTo>
                  <a:lnTo>
                    <a:pt x="891" y="783"/>
                  </a:lnTo>
                  <a:lnTo>
                    <a:pt x="891" y="783"/>
                  </a:lnTo>
                  <a:lnTo>
                    <a:pt x="889" y="783"/>
                  </a:lnTo>
                  <a:lnTo>
                    <a:pt x="889" y="781"/>
                  </a:lnTo>
                  <a:lnTo>
                    <a:pt x="887" y="781"/>
                  </a:lnTo>
                  <a:lnTo>
                    <a:pt x="887" y="781"/>
                  </a:lnTo>
                  <a:lnTo>
                    <a:pt x="887" y="781"/>
                  </a:lnTo>
                  <a:lnTo>
                    <a:pt x="887" y="781"/>
                  </a:lnTo>
                  <a:lnTo>
                    <a:pt x="885" y="783"/>
                  </a:lnTo>
                  <a:lnTo>
                    <a:pt x="885" y="781"/>
                  </a:lnTo>
                  <a:lnTo>
                    <a:pt x="885" y="781"/>
                  </a:lnTo>
                  <a:lnTo>
                    <a:pt x="885" y="781"/>
                  </a:lnTo>
                  <a:lnTo>
                    <a:pt x="885" y="781"/>
                  </a:lnTo>
                  <a:lnTo>
                    <a:pt x="885" y="781"/>
                  </a:lnTo>
                  <a:lnTo>
                    <a:pt x="885" y="781"/>
                  </a:lnTo>
                  <a:lnTo>
                    <a:pt x="885" y="779"/>
                  </a:lnTo>
                  <a:lnTo>
                    <a:pt x="883" y="779"/>
                  </a:lnTo>
                  <a:lnTo>
                    <a:pt x="881" y="781"/>
                  </a:lnTo>
                  <a:lnTo>
                    <a:pt x="881" y="781"/>
                  </a:lnTo>
                  <a:lnTo>
                    <a:pt x="881" y="783"/>
                  </a:lnTo>
                  <a:lnTo>
                    <a:pt x="881" y="783"/>
                  </a:lnTo>
                  <a:lnTo>
                    <a:pt x="881" y="783"/>
                  </a:lnTo>
                  <a:lnTo>
                    <a:pt x="881" y="783"/>
                  </a:lnTo>
                  <a:lnTo>
                    <a:pt x="881" y="785"/>
                  </a:lnTo>
                  <a:lnTo>
                    <a:pt x="879" y="783"/>
                  </a:lnTo>
                  <a:lnTo>
                    <a:pt x="879" y="783"/>
                  </a:lnTo>
                  <a:lnTo>
                    <a:pt x="879" y="781"/>
                  </a:lnTo>
                  <a:lnTo>
                    <a:pt x="879" y="781"/>
                  </a:lnTo>
                  <a:lnTo>
                    <a:pt x="881" y="781"/>
                  </a:lnTo>
                  <a:lnTo>
                    <a:pt x="881" y="779"/>
                  </a:lnTo>
                  <a:lnTo>
                    <a:pt x="883" y="779"/>
                  </a:lnTo>
                  <a:lnTo>
                    <a:pt x="883" y="779"/>
                  </a:lnTo>
                  <a:lnTo>
                    <a:pt x="883" y="779"/>
                  </a:lnTo>
                  <a:lnTo>
                    <a:pt x="883" y="777"/>
                  </a:lnTo>
                  <a:lnTo>
                    <a:pt x="885" y="777"/>
                  </a:lnTo>
                  <a:lnTo>
                    <a:pt x="885" y="777"/>
                  </a:lnTo>
                  <a:lnTo>
                    <a:pt x="885" y="775"/>
                  </a:lnTo>
                  <a:lnTo>
                    <a:pt x="885" y="775"/>
                  </a:lnTo>
                  <a:lnTo>
                    <a:pt x="885" y="775"/>
                  </a:lnTo>
                  <a:lnTo>
                    <a:pt x="887" y="773"/>
                  </a:lnTo>
                  <a:lnTo>
                    <a:pt x="889" y="773"/>
                  </a:lnTo>
                  <a:lnTo>
                    <a:pt x="889" y="773"/>
                  </a:lnTo>
                  <a:lnTo>
                    <a:pt x="889" y="773"/>
                  </a:lnTo>
                  <a:lnTo>
                    <a:pt x="889" y="773"/>
                  </a:lnTo>
                  <a:lnTo>
                    <a:pt x="891" y="775"/>
                  </a:lnTo>
                  <a:lnTo>
                    <a:pt x="891" y="775"/>
                  </a:lnTo>
                  <a:lnTo>
                    <a:pt x="891" y="775"/>
                  </a:lnTo>
                  <a:lnTo>
                    <a:pt x="893" y="775"/>
                  </a:lnTo>
                  <a:lnTo>
                    <a:pt x="893" y="775"/>
                  </a:lnTo>
                  <a:lnTo>
                    <a:pt x="895" y="773"/>
                  </a:lnTo>
                  <a:lnTo>
                    <a:pt x="893" y="773"/>
                  </a:lnTo>
                  <a:lnTo>
                    <a:pt x="893" y="773"/>
                  </a:lnTo>
                  <a:lnTo>
                    <a:pt x="893" y="773"/>
                  </a:lnTo>
                  <a:lnTo>
                    <a:pt x="893" y="771"/>
                  </a:lnTo>
                  <a:lnTo>
                    <a:pt x="893" y="771"/>
                  </a:lnTo>
                  <a:lnTo>
                    <a:pt x="895" y="771"/>
                  </a:lnTo>
                  <a:lnTo>
                    <a:pt x="895" y="771"/>
                  </a:lnTo>
                  <a:lnTo>
                    <a:pt x="899" y="773"/>
                  </a:lnTo>
                  <a:lnTo>
                    <a:pt x="901" y="775"/>
                  </a:lnTo>
                  <a:lnTo>
                    <a:pt x="901" y="775"/>
                  </a:lnTo>
                  <a:lnTo>
                    <a:pt x="901" y="773"/>
                  </a:lnTo>
                  <a:lnTo>
                    <a:pt x="901" y="773"/>
                  </a:lnTo>
                  <a:lnTo>
                    <a:pt x="903" y="773"/>
                  </a:lnTo>
                  <a:lnTo>
                    <a:pt x="903" y="773"/>
                  </a:lnTo>
                  <a:lnTo>
                    <a:pt x="903" y="771"/>
                  </a:lnTo>
                  <a:lnTo>
                    <a:pt x="901" y="771"/>
                  </a:lnTo>
                  <a:lnTo>
                    <a:pt x="901" y="771"/>
                  </a:lnTo>
                  <a:lnTo>
                    <a:pt x="901" y="771"/>
                  </a:lnTo>
                  <a:lnTo>
                    <a:pt x="901" y="768"/>
                  </a:lnTo>
                  <a:lnTo>
                    <a:pt x="901" y="768"/>
                  </a:lnTo>
                  <a:lnTo>
                    <a:pt x="901" y="768"/>
                  </a:lnTo>
                  <a:lnTo>
                    <a:pt x="899" y="768"/>
                  </a:lnTo>
                  <a:lnTo>
                    <a:pt x="895" y="771"/>
                  </a:lnTo>
                  <a:lnTo>
                    <a:pt x="893" y="771"/>
                  </a:lnTo>
                  <a:lnTo>
                    <a:pt x="895" y="768"/>
                  </a:lnTo>
                  <a:lnTo>
                    <a:pt x="895" y="768"/>
                  </a:lnTo>
                  <a:lnTo>
                    <a:pt x="895" y="768"/>
                  </a:lnTo>
                  <a:lnTo>
                    <a:pt x="895" y="768"/>
                  </a:lnTo>
                  <a:lnTo>
                    <a:pt x="897" y="768"/>
                  </a:lnTo>
                  <a:lnTo>
                    <a:pt x="897" y="768"/>
                  </a:lnTo>
                  <a:lnTo>
                    <a:pt x="897" y="768"/>
                  </a:lnTo>
                  <a:lnTo>
                    <a:pt x="897" y="766"/>
                  </a:lnTo>
                  <a:lnTo>
                    <a:pt x="897" y="766"/>
                  </a:lnTo>
                  <a:lnTo>
                    <a:pt x="897" y="766"/>
                  </a:lnTo>
                  <a:lnTo>
                    <a:pt x="899" y="766"/>
                  </a:lnTo>
                  <a:lnTo>
                    <a:pt x="899" y="766"/>
                  </a:lnTo>
                  <a:lnTo>
                    <a:pt x="899" y="764"/>
                  </a:lnTo>
                  <a:lnTo>
                    <a:pt x="901" y="764"/>
                  </a:lnTo>
                  <a:lnTo>
                    <a:pt x="901" y="764"/>
                  </a:lnTo>
                  <a:lnTo>
                    <a:pt x="901" y="764"/>
                  </a:lnTo>
                  <a:lnTo>
                    <a:pt x="903" y="764"/>
                  </a:lnTo>
                  <a:lnTo>
                    <a:pt x="903" y="764"/>
                  </a:lnTo>
                  <a:lnTo>
                    <a:pt x="903" y="762"/>
                  </a:lnTo>
                  <a:lnTo>
                    <a:pt x="905" y="762"/>
                  </a:lnTo>
                  <a:lnTo>
                    <a:pt x="905" y="764"/>
                  </a:lnTo>
                  <a:lnTo>
                    <a:pt x="905" y="766"/>
                  </a:lnTo>
                  <a:lnTo>
                    <a:pt x="907" y="766"/>
                  </a:lnTo>
                  <a:lnTo>
                    <a:pt x="907" y="766"/>
                  </a:lnTo>
                  <a:lnTo>
                    <a:pt x="909" y="766"/>
                  </a:lnTo>
                  <a:lnTo>
                    <a:pt x="909" y="766"/>
                  </a:lnTo>
                  <a:lnTo>
                    <a:pt x="909" y="766"/>
                  </a:lnTo>
                  <a:lnTo>
                    <a:pt x="911" y="766"/>
                  </a:lnTo>
                  <a:lnTo>
                    <a:pt x="913" y="766"/>
                  </a:lnTo>
                  <a:lnTo>
                    <a:pt x="913" y="766"/>
                  </a:lnTo>
                  <a:lnTo>
                    <a:pt x="913" y="766"/>
                  </a:lnTo>
                  <a:lnTo>
                    <a:pt x="913" y="766"/>
                  </a:lnTo>
                  <a:lnTo>
                    <a:pt x="913" y="764"/>
                  </a:lnTo>
                  <a:lnTo>
                    <a:pt x="913" y="764"/>
                  </a:lnTo>
                  <a:lnTo>
                    <a:pt x="913" y="764"/>
                  </a:lnTo>
                  <a:lnTo>
                    <a:pt x="913" y="764"/>
                  </a:lnTo>
                  <a:lnTo>
                    <a:pt x="911" y="764"/>
                  </a:lnTo>
                  <a:lnTo>
                    <a:pt x="911" y="762"/>
                  </a:lnTo>
                  <a:lnTo>
                    <a:pt x="911" y="762"/>
                  </a:lnTo>
                  <a:lnTo>
                    <a:pt x="909" y="762"/>
                  </a:lnTo>
                  <a:lnTo>
                    <a:pt x="909" y="762"/>
                  </a:lnTo>
                  <a:lnTo>
                    <a:pt x="909" y="762"/>
                  </a:lnTo>
                  <a:lnTo>
                    <a:pt x="909" y="762"/>
                  </a:lnTo>
                  <a:lnTo>
                    <a:pt x="909" y="760"/>
                  </a:lnTo>
                  <a:lnTo>
                    <a:pt x="909" y="760"/>
                  </a:lnTo>
                  <a:lnTo>
                    <a:pt x="911" y="762"/>
                  </a:lnTo>
                  <a:lnTo>
                    <a:pt x="911" y="760"/>
                  </a:lnTo>
                  <a:lnTo>
                    <a:pt x="911" y="760"/>
                  </a:lnTo>
                  <a:lnTo>
                    <a:pt x="913" y="758"/>
                  </a:lnTo>
                  <a:lnTo>
                    <a:pt x="913" y="760"/>
                  </a:lnTo>
                  <a:lnTo>
                    <a:pt x="913" y="760"/>
                  </a:lnTo>
                  <a:lnTo>
                    <a:pt x="913" y="760"/>
                  </a:lnTo>
                  <a:lnTo>
                    <a:pt x="913" y="760"/>
                  </a:lnTo>
                  <a:lnTo>
                    <a:pt x="916" y="758"/>
                  </a:lnTo>
                  <a:lnTo>
                    <a:pt x="916" y="758"/>
                  </a:lnTo>
                  <a:lnTo>
                    <a:pt x="916" y="758"/>
                  </a:lnTo>
                  <a:lnTo>
                    <a:pt x="916" y="758"/>
                  </a:lnTo>
                  <a:lnTo>
                    <a:pt x="916" y="758"/>
                  </a:lnTo>
                  <a:lnTo>
                    <a:pt x="916" y="760"/>
                  </a:lnTo>
                  <a:lnTo>
                    <a:pt x="916" y="758"/>
                  </a:lnTo>
                  <a:lnTo>
                    <a:pt x="916" y="758"/>
                  </a:lnTo>
                  <a:lnTo>
                    <a:pt x="916" y="758"/>
                  </a:lnTo>
                  <a:lnTo>
                    <a:pt x="916" y="756"/>
                  </a:lnTo>
                  <a:lnTo>
                    <a:pt x="916" y="756"/>
                  </a:lnTo>
                  <a:lnTo>
                    <a:pt x="913" y="756"/>
                  </a:lnTo>
                  <a:lnTo>
                    <a:pt x="913" y="756"/>
                  </a:lnTo>
                  <a:lnTo>
                    <a:pt x="913" y="756"/>
                  </a:lnTo>
                  <a:lnTo>
                    <a:pt x="913" y="756"/>
                  </a:lnTo>
                  <a:lnTo>
                    <a:pt x="913" y="754"/>
                  </a:lnTo>
                  <a:lnTo>
                    <a:pt x="916" y="754"/>
                  </a:lnTo>
                  <a:lnTo>
                    <a:pt x="916" y="754"/>
                  </a:lnTo>
                  <a:lnTo>
                    <a:pt x="916" y="754"/>
                  </a:lnTo>
                  <a:lnTo>
                    <a:pt x="918" y="754"/>
                  </a:lnTo>
                  <a:lnTo>
                    <a:pt x="918" y="756"/>
                  </a:lnTo>
                  <a:lnTo>
                    <a:pt x="920" y="758"/>
                  </a:lnTo>
                  <a:lnTo>
                    <a:pt x="920" y="758"/>
                  </a:lnTo>
                  <a:lnTo>
                    <a:pt x="922" y="758"/>
                  </a:lnTo>
                  <a:lnTo>
                    <a:pt x="922" y="758"/>
                  </a:lnTo>
                  <a:lnTo>
                    <a:pt x="922" y="758"/>
                  </a:lnTo>
                  <a:lnTo>
                    <a:pt x="924" y="756"/>
                  </a:lnTo>
                  <a:lnTo>
                    <a:pt x="922" y="756"/>
                  </a:lnTo>
                  <a:lnTo>
                    <a:pt x="922" y="756"/>
                  </a:lnTo>
                  <a:lnTo>
                    <a:pt x="922" y="756"/>
                  </a:lnTo>
                  <a:lnTo>
                    <a:pt x="922" y="754"/>
                  </a:lnTo>
                  <a:lnTo>
                    <a:pt x="924" y="756"/>
                  </a:lnTo>
                  <a:lnTo>
                    <a:pt x="924" y="756"/>
                  </a:lnTo>
                  <a:lnTo>
                    <a:pt x="926" y="756"/>
                  </a:lnTo>
                  <a:lnTo>
                    <a:pt x="926" y="754"/>
                  </a:lnTo>
                  <a:lnTo>
                    <a:pt x="926" y="754"/>
                  </a:lnTo>
                  <a:lnTo>
                    <a:pt x="926" y="754"/>
                  </a:lnTo>
                  <a:lnTo>
                    <a:pt x="928" y="752"/>
                  </a:lnTo>
                  <a:lnTo>
                    <a:pt x="928" y="752"/>
                  </a:lnTo>
                  <a:lnTo>
                    <a:pt x="930" y="752"/>
                  </a:lnTo>
                  <a:lnTo>
                    <a:pt x="930" y="752"/>
                  </a:lnTo>
                  <a:lnTo>
                    <a:pt x="928" y="752"/>
                  </a:lnTo>
                  <a:lnTo>
                    <a:pt x="928" y="752"/>
                  </a:lnTo>
                  <a:lnTo>
                    <a:pt x="930" y="750"/>
                  </a:lnTo>
                  <a:lnTo>
                    <a:pt x="930" y="750"/>
                  </a:lnTo>
                  <a:lnTo>
                    <a:pt x="928" y="750"/>
                  </a:lnTo>
                  <a:lnTo>
                    <a:pt x="928" y="748"/>
                  </a:lnTo>
                  <a:lnTo>
                    <a:pt x="930" y="748"/>
                  </a:lnTo>
                  <a:lnTo>
                    <a:pt x="930" y="750"/>
                  </a:lnTo>
                  <a:lnTo>
                    <a:pt x="930" y="750"/>
                  </a:lnTo>
                  <a:lnTo>
                    <a:pt x="930" y="750"/>
                  </a:lnTo>
                  <a:lnTo>
                    <a:pt x="932" y="752"/>
                  </a:lnTo>
                  <a:lnTo>
                    <a:pt x="932" y="754"/>
                  </a:lnTo>
                  <a:lnTo>
                    <a:pt x="932" y="752"/>
                  </a:lnTo>
                  <a:lnTo>
                    <a:pt x="934" y="752"/>
                  </a:lnTo>
                  <a:lnTo>
                    <a:pt x="934" y="750"/>
                  </a:lnTo>
                  <a:lnTo>
                    <a:pt x="934" y="750"/>
                  </a:lnTo>
                  <a:lnTo>
                    <a:pt x="934" y="750"/>
                  </a:lnTo>
                  <a:lnTo>
                    <a:pt x="934" y="750"/>
                  </a:lnTo>
                  <a:lnTo>
                    <a:pt x="934" y="748"/>
                  </a:lnTo>
                  <a:lnTo>
                    <a:pt x="934" y="748"/>
                  </a:lnTo>
                  <a:lnTo>
                    <a:pt x="934" y="748"/>
                  </a:lnTo>
                  <a:lnTo>
                    <a:pt x="934" y="748"/>
                  </a:lnTo>
                  <a:lnTo>
                    <a:pt x="934" y="748"/>
                  </a:lnTo>
                  <a:lnTo>
                    <a:pt x="934" y="748"/>
                  </a:lnTo>
                  <a:lnTo>
                    <a:pt x="934" y="746"/>
                  </a:lnTo>
                  <a:lnTo>
                    <a:pt x="934" y="746"/>
                  </a:lnTo>
                  <a:lnTo>
                    <a:pt x="934" y="746"/>
                  </a:lnTo>
                  <a:lnTo>
                    <a:pt x="934" y="746"/>
                  </a:lnTo>
                  <a:lnTo>
                    <a:pt x="934" y="746"/>
                  </a:lnTo>
                  <a:lnTo>
                    <a:pt x="934" y="746"/>
                  </a:lnTo>
                  <a:lnTo>
                    <a:pt x="936" y="746"/>
                  </a:lnTo>
                  <a:lnTo>
                    <a:pt x="936" y="746"/>
                  </a:lnTo>
                  <a:lnTo>
                    <a:pt x="936" y="746"/>
                  </a:lnTo>
                  <a:lnTo>
                    <a:pt x="936" y="746"/>
                  </a:lnTo>
                  <a:lnTo>
                    <a:pt x="936" y="748"/>
                  </a:lnTo>
                  <a:lnTo>
                    <a:pt x="936" y="748"/>
                  </a:lnTo>
                  <a:lnTo>
                    <a:pt x="936" y="748"/>
                  </a:lnTo>
                  <a:lnTo>
                    <a:pt x="936" y="748"/>
                  </a:lnTo>
                  <a:lnTo>
                    <a:pt x="938" y="748"/>
                  </a:lnTo>
                  <a:lnTo>
                    <a:pt x="940" y="750"/>
                  </a:lnTo>
                  <a:lnTo>
                    <a:pt x="940" y="750"/>
                  </a:lnTo>
                  <a:lnTo>
                    <a:pt x="940" y="748"/>
                  </a:lnTo>
                  <a:lnTo>
                    <a:pt x="938" y="746"/>
                  </a:lnTo>
                  <a:lnTo>
                    <a:pt x="938" y="746"/>
                  </a:lnTo>
                  <a:lnTo>
                    <a:pt x="938" y="744"/>
                  </a:lnTo>
                  <a:lnTo>
                    <a:pt x="938" y="744"/>
                  </a:lnTo>
                  <a:lnTo>
                    <a:pt x="940" y="746"/>
                  </a:lnTo>
                  <a:lnTo>
                    <a:pt x="940" y="746"/>
                  </a:lnTo>
                  <a:lnTo>
                    <a:pt x="940" y="746"/>
                  </a:lnTo>
                  <a:lnTo>
                    <a:pt x="940" y="746"/>
                  </a:lnTo>
                  <a:lnTo>
                    <a:pt x="940" y="746"/>
                  </a:lnTo>
                  <a:lnTo>
                    <a:pt x="942" y="746"/>
                  </a:lnTo>
                  <a:lnTo>
                    <a:pt x="942" y="746"/>
                  </a:lnTo>
                  <a:lnTo>
                    <a:pt x="942" y="744"/>
                  </a:lnTo>
                  <a:lnTo>
                    <a:pt x="942" y="744"/>
                  </a:lnTo>
                  <a:lnTo>
                    <a:pt x="942" y="744"/>
                  </a:lnTo>
                  <a:lnTo>
                    <a:pt x="942" y="744"/>
                  </a:lnTo>
                  <a:lnTo>
                    <a:pt x="942" y="744"/>
                  </a:lnTo>
                  <a:lnTo>
                    <a:pt x="942" y="744"/>
                  </a:lnTo>
                  <a:lnTo>
                    <a:pt x="942" y="744"/>
                  </a:lnTo>
                  <a:lnTo>
                    <a:pt x="942" y="742"/>
                  </a:lnTo>
                  <a:lnTo>
                    <a:pt x="942" y="742"/>
                  </a:lnTo>
                  <a:lnTo>
                    <a:pt x="946" y="742"/>
                  </a:lnTo>
                  <a:lnTo>
                    <a:pt x="946" y="740"/>
                  </a:lnTo>
                  <a:lnTo>
                    <a:pt x="946" y="740"/>
                  </a:lnTo>
                  <a:lnTo>
                    <a:pt x="946" y="740"/>
                  </a:lnTo>
                  <a:lnTo>
                    <a:pt x="946" y="740"/>
                  </a:lnTo>
                  <a:lnTo>
                    <a:pt x="946" y="738"/>
                  </a:lnTo>
                  <a:lnTo>
                    <a:pt x="946" y="738"/>
                  </a:lnTo>
                  <a:lnTo>
                    <a:pt x="946" y="738"/>
                  </a:lnTo>
                  <a:lnTo>
                    <a:pt x="946" y="738"/>
                  </a:lnTo>
                  <a:lnTo>
                    <a:pt x="944" y="738"/>
                  </a:lnTo>
                  <a:lnTo>
                    <a:pt x="944" y="738"/>
                  </a:lnTo>
                  <a:lnTo>
                    <a:pt x="944" y="736"/>
                  </a:lnTo>
                  <a:lnTo>
                    <a:pt x="944" y="736"/>
                  </a:lnTo>
                  <a:lnTo>
                    <a:pt x="944" y="736"/>
                  </a:lnTo>
                  <a:lnTo>
                    <a:pt x="946" y="736"/>
                  </a:lnTo>
                  <a:lnTo>
                    <a:pt x="946" y="736"/>
                  </a:lnTo>
                  <a:lnTo>
                    <a:pt x="946" y="734"/>
                  </a:lnTo>
                  <a:lnTo>
                    <a:pt x="946" y="734"/>
                  </a:lnTo>
                  <a:lnTo>
                    <a:pt x="946" y="734"/>
                  </a:lnTo>
                  <a:lnTo>
                    <a:pt x="946" y="734"/>
                  </a:lnTo>
                  <a:lnTo>
                    <a:pt x="946" y="734"/>
                  </a:lnTo>
                  <a:lnTo>
                    <a:pt x="946" y="734"/>
                  </a:lnTo>
                  <a:lnTo>
                    <a:pt x="946" y="734"/>
                  </a:lnTo>
                  <a:lnTo>
                    <a:pt x="946" y="732"/>
                  </a:lnTo>
                  <a:lnTo>
                    <a:pt x="946" y="732"/>
                  </a:lnTo>
                  <a:lnTo>
                    <a:pt x="946" y="732"/>
                  </a:lnTo>
                  <a:lnTo>
                    <a:pt x="942" y="734"/>
                  </a:lnTo>
                  <a:lnTo>
                    <a:pt x="940" y="734"/>
                  </a:lnTo>
                  <a:lnTo>
                    <a:pt x="940" y="732"/>
                  </a:lnTo>
                  <a:lnTo>
                    <a:pt x="940" y="732"/>
                  </a:lnTo>
                  <a:lnTo>
                    <a:pt x="942" y="732"/>
                  </a:lnTo>
                  <a:lnTo>
                    <a:pt x="942" y="732"/>
                  </a:lnTo>
                  <a:lnTo>
                    <a:pt x="942" y="732"/>
                  </a:lnTo>
                  <a:lnTo>
                    <a:pt x="946" y="728"/>
                  </a:lnTo>
                  <a:lnTo>
                    <a:pt x="948" y="725"/>
                  </a:lnTo>
                  <a:lnTo>
                    <a:pt x="948" y="725"/>
                  </a:lnTo>
                  <a:lnTo>
                    <a:pt x="950" y="725"/>
                  </a:lnTo>
                  <a:lnTo>
                    <a:pt x="950" y="725"/>
                  </a:lnTo>
                  <a:lnTo>
                    <a:pt x="950" y="725"/>
                  </a:lnTo>
                  <a:lnTo>
                    <a:pt x="950" y="723"/>
                  </a:lnTo>
                  <a:lnTo>
                    <a:pt x="950" y="723"/>
                  </a:lnTo>
                  <a:lnTo>
                    <a:pt x="952" y="723"/>
                  </a:lnTo>
                  <a:lnTo>
                    <a:pt x="952" y="725"/>
                  </a:lnTo>
                  <a:lnTo>
                    <a:pt x="954" y="725"/>
                  </a:lnTo>
                  <a:lnTo>
                    <a:pt x="956" y="725"/>
                  </a:lnTo>
                  <a:lnTo>
                    <a:pt x="956" y="725"/>
                  </a:lnTo>
                  <a:lnTo>
                    <a:pt x="954" y="723"/>
                  </a:lnTo>
                  <a:lnTo>
                    <a:pt x="954" y="723"/>
                  </a:lnTo>
                  <a:lnTo>
                    <a:pt x="954" y="721"/>
                  </a:lnTo>
                  <a:lnTo>
                    <a:pt x="954" y="721"/>
                  </a:lnTo>
                  <a:lnTo>
                    <a:pt x="954" y="721"/>
                  </a:lnTo>
                  <a:lnTo>
                    <a:pt x="954" y="721"/>
                  </a:lnTo>
                  <a:lnTo>
                    <a:pt x="954" y="721"/>
                  </a:lnTo>
                  <a:lnTo>
                    <a:pt x="956" y="721"/>
                  </a:lnTo>
                  <a:lnTo>
                    <a:pt x="956" y="721"/>
                  </a:lnTo>
                  <a:lnTo>
                    <a:pt x="956" y="719"/>
                  </a:lnTo>
                  <a:lnTo>
                    <a:pt x="956" y="719"/>
                  </a:lnTo>
                  <a:lnTo>
                    <a:pt x="956" y="719"/>
                  </a:lnTo>
                  <a:lnTo>
                    <a:pt x="956" y="719"/>
                  </a:lnTo>
                  <a:lnTo>
                    <a:pt x="959" y="721"/>
                  </a:lnTo>
                  <a:lnTo>
                    <a:pt x="959" y="721"/>
                  </a:lnTo>
                  <a:lnTo>
                    <a:pt x="959" y="719"/>
                  </a:lnTo>
                  <a:lnTo>
                    <a:pt x="959" y="719"/>
                  </a:lnTo>
                  <a:lnTo>
                    <a:pt x="961" y="719"/>
                  </a:lnTo>
                  <a:lnTo>
                    <a:pt x="961" y="719"/>
                  </a:lnTo>
                  <a:lnTo>
                    <a:pt x="961" y="719"/>
                  </a:lnTo>
                  <a:lnTo>
                    <a:pt x="961" y="719"/>
                  </a:lnTo>
                  <a:lnTo>
                    <a:pt x="963" y="719"/>
                  </a:lnTo>
                  <a:lnTo>
                    <a:pt x="963" y="719"/>
                  </a:lnTo>
                  <a:lnTo>
                    <a:pt x="963" y="719"/>
                  </a:lnTo>
                  <a:lnTo>
                    <a:pt x="963" y="721"/>
                  </a:lnTo>
                  <a:lnTo>
                    <a:pt x="963" y="721"/>
                  </a:lnTo>
                  <a:lnTo>
                    <a:pt x="965" y="719"/>
                  </a:lnTo>
                  <a:lnTo>
                    <a:pt x="965" y="719"/>
                  </a:lnTo>
                  <a:lnTo>
                    <a:pt x="965" y="719"/>
                  </a:lnTo>
                  <a:lnTo>
                    <a:pt x="965" y="717"/>
                  </a:lnTo>
                  <a:lnTo>
                    <a:pt x="965" y="717"/>
                  </a:lnTo>
                  <a:lnTo>
                    <a:pt x="965" y="717"/>
                  </a:lnTo>
                  <a:lnTo>
                    <a:pt x="965" y="717"/>
                  </a:lnTo>
                  <a:lnTo>
                    <a:pt x="965" y="717"/>
                  </a:lnTo>
                  <a:lnTo>
                    <a:pt x="965" y="717"/>
                  </a:lnTo>
                  <a:lnTo>
                    <a:pt x="963" y="715"/>
                  </a:lnTo>
                  <a:lnTo>
                    <a:pt x="963" y="715"/>
                  </a:lnTo>
                  <a:lnTo>
                    <a:pt x="963" y="715"/>
                  </a:lnTo>
                  <a:lnTo>
                    <a:pt x="965" y="715"/>
                  </a:lnTo>
                  <a:lnTo>
                    <a:pt x="967" y="715"/>
                  </a:lnTo>
                  <a:lnTo>
                    <a:pt x="969" y="713"/>
                  </a:lnTo>
                  <a:lnTo>
                    <a:pt x="969" y="713"/>
                  </a:lnTo>
                  <a:lnTo>
                    <a:pt x="967" y="711"/>
                  </a:lnTo>
                  <a:lnTo>
                    <a:pt x="967" y="711"/>
                  </a:lnTo>
                  <a:lnTo>
                    <a:pt x="967" y="711"/>
                  </a:lnTo>
                  <a:lnTo>
                    <a:pt x="967" y="709"/>
                  </a:lnTo>
                  <a:lnTo>
                    <a:pt x="967" y="709"/>
                  </a:lnTo>
                  <a:lnTo>
                    <a:pt x="969" y="707"/>
                  </a:lnTo>
                  <a:lnTo>
                    <a:pt x="969" y="707"/>
                  </a:lnTo>
                  <a:lnTo>
                    <a:pt x="969" y="707"/>
                  </a:lnTo>
                  <a:lnTo>
                    <a:pt x="971" y="709"/>
                  </a:lnTo>
                  <a:lnTo>
                    <a:pt x="971" y="709"/>
                  </a:lnTo>
                  <a:lnTo>
                    <a:pt x="971" y="709"/>
                  </a:lnTo>
                  <a:lnTo>
                    <a:pt x="973" y="711"/>
                  </a:lnTo>
                  <a:lnTo>
                    <a:pt x="973" y="711"/>
                  </a:lnTo>
                  <a:lnTo>
                    <a:pt x="973" y="711"/>
                  </a:lnTo>
                  <a:lnTo>
                    <a:pt x="975" y="711"/>
                  </a:lnTo>
                  <a:lnTo>
                    <a:pt x="975" y="711"/>
                  </a:lnTo>
                  <a:lnTo>
                    <a:pt x="975" y="711"/>
                  </a:lnTo>
                  <a:lnTo>
                    <a:pt x="975" y="711"/>
                  </a:lnTo>
                  <a:lnTo>
                    <a:pt x="977" y="711"/>
                  </a:lnTo>
                  <a:lnTo>
                    <a:pt x="977" y="709"/>
                  </a:lnTo>
                  <a:lnTo>
                    <a:pt x="977" y="709"/>
                  </a:lnTo>
                  <a:lnTo>
                    <a:pt x="975" y="707"/>
                  </a:lnTo>
                  <a:lnTo>
                    <a:pt x="975" y="707"/>
                  </a:lnTo>
                  <a:lnTo>
                    <a:pt x="975" y="707"/>
                  </a:lnTo>
                  <a:lnTo>
                    <a:pt x="975" y="707"/>
                  </a:lnTo>
                  <a:lnTo>
                    <a:pt x="977" y="707"/>
                  </a:lnTo>
                  <a:lnTo>
                    <a:pt x="975" y="707"/>
                  </a:lnTo>
                  <a:lnTo>
                    <a:pt x="975" y="705"/>
                  </a:lnTo>
                  <a:lnTo>
                    <a:pt x="975" y="705"/>
                  </a:lnTo>
                  <a:lnTo>
                    <a:pt x="977" y="705"/>
                  </a:lnTo>
                  <a:lnTo>
                    <a:pt x="977" y="705"/>
                  </a:lnTo>
                  <a:lnTo>
                    <a:pt x="979" y="705"/>
                  </a:lnTo>
                  <a:lnTo>
                    <a:pt x="979" y="705"/>
                  </a:lnTo>
                  <a:lnTo>
                    <a:pt x="979" y="705"/>
                  </a:lnTo>
                  <a:lnTo>
                    <a:pt x="979" y="705"/>
                  </a:lnTo>
                  <a:lnTo>
                    <a:pt x="977" y="703"/>
                  </a:lnTo>
                  <a:lnTo>
                    <a:pt x="981" y="703"/>
                  </a:lnTo>
                  <a:lnTo>
                    <a:pt x="983" y="703"/>
                  </a:lnTo>
                  <a:lnTo>
                    <a:pt x="983" y="703"/>
                  </a:lnTo>
                  <a:lnTo>
                    <a:pt x="983" y="701"/>
                  </a:lnTo>
                  <a:lnTo>
                    <a:pt x="981" y="699"/>
                  </a:lnTo>
                  <a:lnTo>
                    <a:pt x="983" y="699"/>
                  </a:lnTo>
                  <a:lnTo>
                    <a:pt x="983" y="699"/>
                  </a:lnTo>
                  <a:lnTo>
                    <a:pt x="983" y="699"/>
                  </a:lnTo>
                  <a:lnTo>
                    <a:pt x="983" y="697"/>
                  </a:lnTo>
                  <a:lnTo>
                    <a:pt x="983" y="697"/>
                  </a:lnTo>
                  <a:lnTo>
                    <a:pt x="985" y="697"/>
                  </a:lnTo>
                  <a:lnTo>
                    <a:pt x="985" y="695"/>
                  </a:lnTo>
                  <a:lnTo>
                    <a:pt x="987" y="695"/>
                  </a:lnTo>
                  <a:lnTo>
                    <a:pt x="989" y="697"/>
                  </a:lnTo>
                  <a:lnTo>
                    <a:pt x="989" y="697"/>
                  </a:lnTo>
                  <a:lnTo>
                    <a:pt x="991" y="697"/>
                  </a:lnTo>
                  <a:lnTo>
                    <a:pt x="991" y="697"/>
                  </a:lnTo>
                  <a:lnTo>
                    <a:pt x="991" y="697"/>
                  </a:lnTo>
                  <a:lnTo>
                    <a:pt x="991" y="697"/>
                  </a:lnTo>
                  <a:lnTo>
                    <a:pt x="991" y="697"/>
                  </a:lnTo>
                  <a:lnTo>
                    <a:pt x="991" y="697"/>
                  </a:lnTo>
                  <a:lnTo>
                    <a:pt x="991" y="695"/>
                  </a:lnTo>
                  <a:lnTo>
                    <a:pt x="991" y="695"/>
                  </a:lnTo>
                  <a:lnTo>
                    <a:pt x="993" y="695"/>
                  </a:lnTo>
                  <a:lnTo>
                    <a:pt x="993" y="695"/>
                  </a:lnTo>
                  <a:lnTo>
                    <a:pt x="993" y="693"/>
                  </a:lnTo>
                  <a:lnTo>
                    <a:pt x="995" y="695"/>
                  </a:lnTo>
                  <a:lnTo>
                    <a:pt x="995" y="695"/>
                  </a:lnTo>
                  <a:lnTo>
                    <a:pt x="995" y="695"/>
                  </a:lnTo>
                  <a:lnTo>
                    <a:pt x="995" y="695"/>
                  </a:lnTo>
                  <a:lnTo>
                    <a:pt x="995" y="695"/>
                  </a:lnTo>
                  <a:lnTo>
                    <a:pt x="995" y="697"/>
                  </a:lnTo>
                  <a:lnTo>
                    <a:pt x="997" y="695"/>
                  </a:lnTo>
                  <a:lnTo>
                    <a:pt x="997" y="695"/>
                  </a:lnTo>
                  <a:lnTo>
                    <a:pt x="997" y="693"/>
                  </a:lnTo>
                  <a:lnTo>
                    <a:pt x="997" y="693"/>
                  </a:lnTo>
                  <a:lnTo>
                    <a:pt x="997" y="693"/>
                  </a:lnTo>
                  <a:lnTo>
                    <a:pt x="995" y="691"/>
                  </a:lnTo>
                  <a:lnTo>
                    <a:pt x="995" y="691"/>
                  </a:lnTo>
                  <a:lnTo>
                    <a:pt x="997" y="691"/>
                  </a:lnTo>
                  <a:lnTo>
                    <a:pt x="999" y="693"/>
                  </a:lnTo>
                  <a:lnTo>
                    <a:pt x="999" y="693"/>
                  </a:lnTo>
                  <a:lnTo>
                    <a:pt x="999" y="691"/>
                  </a:lnTo>
                  <a:lnTo>
                    <a:pt x="999" y="691"/>
                  </a:lnTo>
                  <a:lnTo>
                    <a:pt x="999" y="687"/>
                  </a:lnTo>
                  <a:lnTo>
                    <a:pt x="999" y="687"/>
                  </a:lnTo>
                  <a:lnTo>
                    <a:pt x="999" y="689"/>
                  </a:lnTo>
                  <a:lnTo>
                    <a:pt x="999" y="689"/>
                  </a:lnTo>
                  <a:lnTo>
                    <a:pt x="999" y="689"/>
                  </a:lnTo>
                  <a:lnTo>
                    <a:pt x="999" y="689"/>
                  </a:lnTo>
                  <a:lnTo>
                    <a:pt x="999" y="689"/>
                  </a:lnTo>
                  <a:lnTo>
                    <a:pt x="999" y="691"/>
                  </a:lnTo>
                  <a:lnTo>
                    <a:pt x="1002" y="691"/>
                  </a:lnTo>
                  <a:lnTo>
                    <a:pt x="1002" y="691"/>
                  </a:lnTo>
                  <a:lnTo>
                    <a:pt x="1002" y="691"/>
                  </a:lnTo>
                  <a:lnTo>
                    <a:pt x="1002" y="693"/>
                  </a:lnTo>
                  <a:lnTo>
                    <a:pt x="1004" y="693"/>
                  </a:lnTo>
                  <a:lnTo>
                    <a:pt x="1004" y="693"/>
                  </a:lnTo>
                  <a:lnTo>
                    <a:pt x="1004" y="693"/>
                  </a:lnTo>
                  <a:lnTo>
                    <a:pt x="1004" y="691"/>
                  </a:lnTo>
                  <a:lnTo>
                    <a:pt x="1004" y="691"/>
                  </a:lnTo>
                  <a:lnTo>
                    <a:pt x="1004" y="691"/>
                  </a:lnTo>
                  <a:lnTo>
                    <a:pt x="1004" y="689"/>
                  </a:lnTo>
                  <a:lnTo>
                    <a:pt x="1006" y="691"/>
                  </a:lnTo>
                  <a:lnTo>
                    <a:pt x="1006" y="691"/>
                  </a:lnTo>
                  <a:lnTo>
                    <a:pt x="1006" y="691"/>
                  </a:lnTo>
                  <a:lnTo>
                    <a:pt x="1006" y="689"/>
                  </a:lnTo>
                  <a:lnTo>
                    <a:pt x="1004" y="689"/>
                  </a:lnTo>
                  <a:lnTo>
                    <a:pt x="1004" y="687"/>
                  </a:lnTo>
                  <a:lnTo>
                    <a:pt x="1004" y="687"/>
                  </a:lnTo>
                  <a:lnTo>
                    <a:pt x="1006" y="687"/>
                  </a:lnTo>
                  <a:lnTo>
                    <a:pt x="1006" y="687"/>
                  </a:lnTo>
                  <a:lnTo>
                    <a:pt x="1006" y="687"/>
                  </a:lnTo>
                  <a:lnTo>
                    <a:pt x="1008" y="687"/>
                  </a:lnTo>
                  <a:lnTo>
                    <a:pt x="1008" y="687"/>
                  </a:lnTo>
                  <a:lnTo>
                    <a:pt x="1008" y="684"/>
                  </a:lnTo>
                  <a:lnTo>
                    <a:pt x="1008" y="684"/>
                  </a:lnTo>
                  <a:lnTo>
                    <a:pt x="1006" y="684"/>
                  </a:lnTo>
                  <a:lnTo>
                    <a:pt x="1008" y="684"/>
                  </a:lnTo>
                  <a:lnTo>
                    <a:pt x="1008" y="682"/>
                  </a:lnTo>
                  <a:lnTo>
                    <a:pt x="1010" y="682"/>
                  </a:lnTo>
                  <a:lnTo>
                    <a:pt x="1008" y="680"/>
                  </a:lnTo>
                  <a:lnTo>
                    <a:pt x="1008" y="680"/>
                  </a:lnTo>
                  <a:lnTo>
                    <a:pt x="1008" y="680"/>
                  </a:lnTo>
                  <a:lnTo>
                    <a:pt x="1008" y="680"/>
                  </a:lnTo>
                  <a:lnTo>
                    <a:pt x="1008" y="680"/>
                  </a:lnTo>
                  <a:lnTo>
                    <a:pt x="1008" y="680"/>
                  </a:lnTo>
                  <a:lnTo>
                    <a:pt x="1008" y="682"/>
                  </a:lnTo>
                  <a:lnTo>
                    <a:pt x="1008" y="682"/>
                  </a:lnTo>
                  <a:lnTo>
                    <a:pt x="1006" y="682"/>
                  </a:lnTo>
                  <a:lnTo>
                    <a:pt x="1006" y="682"/>
                  </a:lnTo>
                  <a:lnTo>
                    <a:pt x="1006" y="682"/>
                  </a:lnTo>
                  <a:lnTo>
                    <a:pt x="1006" y="682"/>
                  </a:lnTo>
                  <a:lnTo>
                    <a:pt x="1004" y="682"/>
                  </a:lnTo>
                  <a:lnTo>
                    <a:pt x="1004" y="682"/>
                  </a:lnTo>
                  <a:lnTo>
                    <a:pt x="1004" y="684"/>
                  </a:lnTo>
                  <a:lnTo>
                    <a:pt x="1004" y="684"/>
                  </a:lnTo>
                  <a:lnTo>
                    <a:pt x="1004" y="684"/>
                  </a:lnTo>
                  <a:lnTo>
                    <a:pt x="1002" y="684"/>
                  </a:lnTo>
                  <a:lnTo>
                    <a:pt x="1004" y="684"/>
                  </a:lnTo>
                  <a:lnTo>
                    <a:pt x="1004" y="682"/>
                  </a:lnTo>
                  <a:lnTo>
                    <a:pt x="1004" y="682"/>
                  </a:lnTo>
                  <a:lnTo>
                    <a:pt x="1002" y="682"/>
                  </a:lnTo>
                  <a:lnTo>
                    <a:pt x="1004" y="682"/>
                  </a:lnTo>
                  <a:lnTo>
                    <a:pt x="1004" y="680"/>
                  </a:lnTo>
                  <a:lnTo>
                    <a:pt x="1004" y="680"/>
                  </a:lnTo>
                  <a:lnTo>
                    <a:pt x="1006" y="680"/>
                  </a:lnTo>
                  <a:lnTo>
                    <a:pt x="1006" y="680"/>
                  </a:lnTo>
                  <a:lnTo>
                    <a:pt x="1008" y="680"/>
                  </a:lnTo>
                  <a:lnTo>
                    <a:pt x="1008" y="680"/>
                  </a:lnTo>
                  <a:lnTo>
                    <a:pt x="1008" y="678"/>
                  </a:lnTo>
                  <a:lnTo>
                    <a:pt x="1008" y="678"/>
                  </a:lnTo>
                  <a:lnTo>
                    <a:pt x="1008" y="678"/>
                  </a:lnTo>
                  <a:lnTo>
                    <a:pt x="1010" y="678"/>
                  </a:lnTo>
                  <a:lnTo>
                    <a:pt x="1010" y="678"/>
                  </a:lnTo>
                  <a:lnTo>
                    <a:pt x="1012" y="678"/>
                  </a:lnTo>
                  <a:lnTo>
                    <a:pt x="1012" y="678"/>
                  </a:lnTo>
                  <a:lnTo>
                    <a:pt x="1012" y="678"/>
                  </a:lnTo>
                  <a:lnTo>
                    <a:pt x="1012" y="676"/>
                  </a:lnTo>
                  <a:lnTo>
                    <a:pt x="1012" y="676"/>
                  </a:lnTo>
                  <a:lnTo>
                    <a:pt x="1012" y="676"/>
                  </a:lnTo>
                  <a:lnTo>
                    <a:pt x="1010" y="676"/>
                  </a:lnTo>
                  <a:lnTo>
                    <a:pt x="1010" y="676"/>
                  </a:lnTo>
                  <a:lnTo>
                    <a:pt x="1010" y="676"/>
                  </a:lnTo>
                  <a:lnTo>
                    <a:pt x="1010" y="676"/>
                  </a:lnTo>
                  <a:lnTo>
                    <a:pt x="1010" y="676"/>
                  </a:lnTo>
                  <a:lnTo>
                    <a:pt x="1010" y="674"/>
                  </a:lnTo>
                  <a:lnTo>
                    <a:pt x="1010" y="672"/>
                  </a:lnTo>
                  <a:lnTo>
                    <a:pt x="1010" y="672"/>
                  </a:lnTo>
                  <a:lnTo>
                    <a:pt x="1010" y="672"/>
                  </a:lnTo>
                  <a:lnTo>
                    <a:pt x="1012" y="672"/>
                  </a:lnTo>
                  <a:lnTo>
                    <a:pt x="1012" y="672"/>
                  </a:lnTo>
                  <a:lnTo>
                    <a:pt x="1014" y="672"/>
                  </a:lnTo>
                  <a:lnTo>
                    <a:pt x="1014" y="672"/>
                  </a:lnTo>
                  <a:lnTo>
                    <a:pt x="1014" y="672"/>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68"/>
                  </a:lnTo>
                  <a:lnTo>
                    <a:pt x="1014" y="668"/>
                  </a:lnTo>
                  <a:lnTo>
                    <a:pt x="1016" y="668"/>
                  </a:lnTo>
                  <a:lnTo>
                    <a:pt x="1016" y="666"/>
                  </a:lnTo>
                  <a:lnTo>
                    <a:pt x="1016" y="666"/>
                  </a:lnTo>
                  <a:lnTo>
                    <a:pt x="1014" y="666"/>
                  </a:lnTo>
                  <a:lnTo>
                    <a:pt x="1014" y="666"/>
                  </a:lnTo>
                  <a:lnTo>
                    <a:pt x="1016" y="666"/>
                  </a:lnTo>
                  <a:lnTo>
                    <a:pt x="1016" y="666"/>
                  </a:lnTo>
                  <a:lnTo>
                    <a:pt x="1018" y="666"/>
                  </a:lnTo>
                  <a:lnTo>
                    <a:pt x="1020" y="664"/>
                  </a:lnTo>
                  <a:lnTo>
                    <a:pt x="1022" y="664"/>
                  </a:lnTo>
                  <a:lnTo>
                    <a:pt x="1022" y="664"/>
                  </a:lnTo>
                  <a:lnTo>
                    <a:pt x="1024" y="664"/>
                  </a:lnTo>
                  <a:lnTo>
                    <a:pt x="1024" y="662"/>
                  </a:lnTo>
                  <a:lnTo>
                    <a:pt x="1024" y="662"/>
                  </a:lnTo>
                  <a:lnTo>
                    <a:pt x="1024" y="662"/>
                  </a:lnTo>
                  <a:lnTo>
                    <a:pt x="1026" y="662"/>
                  </a:lnTo>
                  <a:lnTo>
                    <a:pt x="1028" y="660"/>
                  </a:lnTo>
                  <a:lnTo>
                    <a:pt x="1028" y="658"/>
                  </a:lnTo>
                  <a:lnTo>
                    <a:pt x="1028" y="658"/>
                  </a:lnTo>
                  <a:lnTo>
                    <a:pt x="1028" y="656"/>
                  </a:lnTo>
                  <a:lnTo>
                    <a:pt x="1028" y="654"/>
                  </a:lnTo>
                  <a:lnTo>
                    <a:pt x="1030" y="654"/>
                  </a:lnTo>
                  <a:lnTo>
                    <a:pt x="1030" y="654"/>
                  </a:lnTo>
                  <a:lnTo>
                    <a:pt x="1032" y="654"/>
                  </a:lnTo>
                  <a:lnTo>
                    <a:pt x="1032" y="652"/>
                  </a:lnTo>
                  <a:lnTo>
                    <a:pt x="1032" y="652"/>
                  </a:lnTo>
                  <a:lnTo>
                    <a:pt x="1032" y="652"/>
                  </a:lnTo>
                  <a:lnTo>
                    <a:pt x="1030" y="652"/>
                  </a:lnTo>
                  <a:lnTo>
                    <a:pt x="1030" y="652"/>
                  </a:lnTo>
                  <a:lnTo>
                    <a:pt x="1030" y="652"/>
                  </a:lnTo>
                  <a:lnTo>
                    <a:pt x="1030" y="652"/>
                  </a:lnTo>
                  <a:lnTo>
                    <a:pt x="1032" y="652"/>
                  </a:lnTo>
                  <a:lnTo>
                    <a:pt x="1032" y="652"/>
                  </a:lnTo>
                  <a:lnTo>
                    <a:pt x="1030" y="652"/>
                  </a:lnTo>
                  <a:lnTo>
                    <a:pt x="1030" y="652"/>
                  </a:lnTo>
                  <a:lnTo>
                    <a:pt x="1030" y="650"/>
                  </a:lnTo>
                  <a:lnTo>
                    <a:pt x="1030" y="650"/>
                  </a:lnTo>
                  <a:lnTo>
                    <a:pt x="1030" y="650"/>
                  </a:lnTo>
                  <a:lnTo>
                    <a:pt x="1030" y="650"/>
                  </a:lnTo>
                  <a:lnTo>
                    <a:pt x="1030" y="648"/>
                  </a:lnTo>
                  <a:lnTo>
                    <a:pt x="1030" y="648"/>
                  </a:lnTo>
                  <a:lnTo>
                    <a:pt x="1028" y="648"/>
                  </a:lnTo>
                  <a:lnTo>
                    <a:pt x="1028" y="646"/>
                  </a:lnTo>
                  <a:lnTo>
                    <a:pt x="1028" y="646"/>
                  </a:lnTo>
                  <a:lnTo>
                    <a:pt x="1026" y="646"/>
                  </a:lnTo>
                  <a:lnTo>
                    <a:pt x="1026" y="646"/>
                  </a:lnTo>
                  <a:lnTo>
                    <a:pt x="1026" y="646"/>
                  </a:lnTo>
                  <a:lnTo>
                    <a:pt x="1026" y="646"/>
                  </a:lnTo>
                  <a:lnTo>
                    <a:pt x="1026" y="646"/>
                  </a:lnTo>
                  <a:lnTo>
                    <a:pt x="1024" y="646"/>
                  </a:lnTo>
                  <a:lnTo>
                    <a:pt x="1024" y="646"/>
                  </a:lnTo>
                  <a:lnTo>
                    <a:pt x="1024" y="646"/>
                  </a:lnTo>
                  <a:lnTo>
                    <a:pt x="1024" y="646"/>
                  </a:lnTo>
                  <a:lnTo>
                    <a:pt x="1022" y="646"/>
                  </a:lnTo>
                  <a:lnTo>
                    <a:pt x="1022" y="643"/>
                  </a:lnTo>
                  <a:lnTo>
                    <a:pt x="1022" y="643"/>
                  </a:lnTo>
                  <a:lnTo>
                    <a:pt x="1022" y="643"/>
                  </a:lnTo>
                  <a:lnTo>
                    <a:pt x="1020" y="641"/>
                  </a:lnTo>
                  <a:lnTo>
                    <a:pt x="1020" y="641"/>
                  </a:lnTo>
                  <a:lnTo>
                    <a:pt x="1018" y="641"/>
                  </a:lnTo>
                  <a:lnTo>
                    <a:pt x="1018" y="641"/>
                  </a:lnTo>
                  <a:lnTo>
                    <a:pt x="1016" y="641"/>
                  </a:lnTo>
                  <a:lnTo>
                    <a:pt x="1016" y="641"/>
                  </a:lnTo>
                  <a:lnTo>
                    <a:pt x="1012" y="641"/>
                  </a:lnTo>
                  <a:lnTo>
                    <a:pt x="1010" y="641"/>
                  </a:lnTo>
                  <a:lnTo>
                    <a:pt x="1010" y="641"/>
                  </a:lnTo>
                  <a:lnTo>
                    <a:pt x="1010" y="643"/>
                  </a:lnTo>
                  <a:lnTo>
                    <a:pt x="1008" y="643"/>
                  </a:lnTo>
                  <a:lnTo>
                    <a:pt x="1008" y="643"/>
                  </a:lnTo>
                  <a:lnTo>
                    <a:pt x="1008" y="643"/>
                  </a:lnTo>
                  <a:lnTo>
                    <a:pt x="1008" y="641"/>
                  </a:lnTo>
                  <a:lnTo>
                    <a:pt x="1008" y="641"/>
                  </a:lnTo>
                  <a:lnTo>
                    <a:pt x="1008" y="641"/>
                  </a:lnTo>
                  <a:lnTo>
                    <a:pt x="1008" y="639"/>
                  </a:lnTo>
                  <a:lnTo>
                    <a:pt x="1008" y="639"/>
                  </a:lnTo>
                  <a:lnTo>
                    <a:pt x="1008" y="639"/>
                  </a:lnTo>
                  <a:lnTo>
                    <a:pt x="1008" y="639"/>
                  </a:lnTo>
                  <a:lnTo>
                    <a:pt x="1008" y="639"/>
                  </a:lnTo>
                  <a:lnTo>
                    <a:pt x="1008" y="639"/>
                  </a:lnTo>
                  <a:lnTo>
                    <a:pt x="1008" y="637"/>
                  </a:lnTo>
                  <a:lnTo>
                    <a:pt x="1006" y="639"/>
                  </a:lnTo>
                  <a:lnTo>
                    <a:pt x="1006" y="639"/>
                  </a:lnTo>
                  <a:lnTo>
                    <a:pt x="1006" y="637"/>
                  </a:lnTo>
                  <a:lnTo>
                    <a:pt x="1006" y="637"/>
                  </a:lnTo>
                  <a:lnTo>
                    <a:pt x="1006" y="637"/>
                  </a:lnTo>
                  <a:lnTo>
                    <a:pt x="1006" y="637"/>
                  </a:lnTo>
                  <a:lnTo>
                    <a:pt x="1006" y="637"/>
                  </a:lnTo>
                  <a:lnTo>
                    <a:pt x="1006" y="637"/>
                  </a:lnTo>
                  <a:lnTo>
                    <a:pt x="1006" y="637"/>
                  </a:lnTo>
                  <a:lnTo>
                    <a:pt x="1006" y="637"/>
                  </a:lnTo>
                  <a:lnTo>
                    <a:pt x="1008" y="635"/>
                  </a:lnTo>
                  <a:lnTo>
                    <a:pt x="1008" y="635"/>
                  </a:lnTo>
                  <a:lnTo>
                    <a:pt x="1008" y="635"/>
                  </a:lnTo>
                  <a:lnTo>
                    <a:pt x="1008" y="635"/>
                  </a:lnTo>
                  <a:lnTo>
                    <a:pt x="1010" y="635"/>
                  </a:lnTo>
                  <a:lnTo>
                    <a:pt x="1010" y="633"/>
                  </a:lnTo>
                  <a:lnTo>
                    <a:pt x="1008" y="633"/>
                  </a:lnTo>
                  <a:lnTo>
                    <a:pt x="1008" y="633"/>
                  </a:lnTo>
                  <a:lnTo>
                    <a:pt x="1008" y="631"/>
                  </a:lnTo>
                  <a:lnTo>
                    <a:pt x="1008" y="631"/>
                  </a:lnTo>
                  <a:lnTo>
                    <a:pt x="1010" y="629"/>
                  </a:lnTo>
                  <a:lnTo>
                    <a:pt x="1010" y="629"/>
                  </a:lnTo>
                  <a:lnTo>
                    <a:pt x="1012" y="627"/>
                  </a:lnTo>
                  <a:lnTo>
                    <a:pt x="1014" y="627"/>
                  </a:lnTo>
                  <a:lnTo>
                    <a:pt x="1014" y="625"/>
                  </a:lnTo>
                  <a:lnTo>
                    <a:pt x="1014" y="627"/>
                  </a:lnTo>
                  <a:lnTo>
                    <a:pt x="1014" y="625"/>
                  </a:lnTo>
                  <a:lnTo>
                    <a:pt x="1012" y="625"/>
                  </a:lnTo>
                  <a:lnTo>
                    <a:pt x="1012" y="625"/>
                  </a:lnTo>
                  <a:lnTo>
                    <a:pt x="1012" y="627"/>
                  </a:lnTo>
                  <a:lnTo>
                    <a:pt x="1010" y="627"/>
                  </a:lnTo>
                  <a:lnTo>
                    <a:pt x="1010" y="627"/>
                  </a:lnTo>
                  <a:lnTo>
                    <a:pt x="1008" y="625"/>
                  </a:lnTo>
                  <a:lnTo>
                    <a:pt x="1010" y="625"/>
                  </a:lnTo>
                  <a:lnTo>
                    <a:pt x="1010" y="625"/>
                  </a:lnTo>
                  <a:lnTo>
                    <a:pt x="1010" y="625"/>
                  </a:lnTo>
                  <a:lnTo>
                    <a:pt x="1012" y="625"/>
                  </a:lnTo>
                  <a:lnTo>
                    <a:pt x="1012" y="625"/>
                  </a:lnTo>
                  <a:lnTo>
                    <a:pt x="1012" y="625"/>
                  </a:lnTo>
                  <a:lnTo>
                    <a:pt x="1012" y="625"/>
                  </a:lnTo>
                  <a:lnTo>
                    <a:pt x="1012" y="625"/>
                  </a:lnTo>
                  <a:lnTo>
                    <a:pt x="1014" y="625"/>
                  </a:lnTo>
                  <a:lnTo>
                    <a:pt x="1014" y="623"/>
                  </a:lnTo>
                  <a:lnTo>
                    <a:pt x="1014" y="623"/>
                  </a:lnTo>
                  <a:lnTo>
                    <a:pt x="1014" y="623"/>
                  </a:lnTo>
                  <a:lnTo>
                    <a:pt x="1016" y="623"/>
                  </a:lnTo>
                  <a:lnTo>
                    <a:pt x="1016" y="623"/>
                  </a:lnTo>
                  <a:lnTo>
                    <a:pt x="1018" y="623"/>
                  </a:lnTo>
                  <a:lnTo>
                    <a:pt x="1020" y="623"/>
                  </a:lnTo>
                  <a:lnTo>
                    <a:pt x="1020" y="621"/>
                  </a:lnTo>
                  <a:lnTo>
                    <a:pt x="1020" y="621"/>
                  </a:lnTo>
                  <a:lnTo>
                    <a:pt x="1020" y="621"/>
                  </a:lnTo>
                  <a:lnTo>
                    <a:pt x="1020" y="619"/>
                  </a:lnTo>
                  <a:lnTo>
                    <a:pt x="1018" y="617"/>
                  </a:lnTo>
                  <a:lnTo>
                    <a:pt x="1018" y="617"/>
                  </a:lnTo>
                  <a:lnTo>
                    <a:pt x="1016" y="617"/>
                  </a:lnTo>
                  <a:lnTo>
                    <a:pt x="1016" y="617"/>
                  </a:lnTo>
                  <a:lnTo>
                    <a:pt x="1016" y="617"/>
                  </a:lnTo>
                  <a:lnTo>
                    <a:pt x="1016" y="617"/>
                  </a:lnTo>
                  <a:lnTo>
                    <a:pt x="1018" y="617"/>
                  </a:lnTo>
                  <a:lnTo>
                    <a:pt x="1018" y="617"/>
                  </a:lnTo>
                  <a:lnTo>
                    <a:pt x="1022" y="617"/>
                  </a:lnTo>
                  <a:lnTo>
                    <a:pt x="1024" y="615"/>
                  </a:lnTo>
                  <a:lnTo>
                    <a:pt x="1024" y="615"/>
                  </a:lnTo>
                  <a:lnTo>
                    <a:pt x="1024" y="613"/>
                  </a:lnTo>
                  <a:lnTo>
                    <a:pt x="1024" y="613"/>
                  </a:lnTo>
                  <a:lnTo>
                    <a:pt x="1022" y="613"/>
                  </a:lnTo>
                  <a:lnTo>
                    <a:pt x="1022" y="613"/>
                  </a:lnTo>
                  <a:lnTo>
                    <a:pt x="1020" y="613"/>
                  </a:lnTo>
                  <a:lnTo>
                    <a:pt x="1020" y="611"/>
                  </a:lnTo>
                  <a:lnTo>
                    <a:pt x="1022" y="611"/>
                  </a:lnTo>
                  <a:lnTo>
                    <a:pt x="1022" y="611"/>
                  </a:lnTo>
                  <a:lnTo>
                    <a:pt x="1022" y="611"/>
                  </a:lnTo>
                  <a:lnTo>
                    <a:pt x="1022" y="609"/>
                  </a:lnTo>
                  <a:lnTo>
                    <a:pt x="1022" y="609"/>
                  </a:lnTo>
                  <a:lnTo>
                    <a:pt x="1022" y="609"/>
                  </a:lnTo>
                  <a:lnTo>
                    <a:pt x="1022" y="609"/>
                  </a:lnTo>
                  <a:lnTo>
                    <a:pt x="1022" y="609"/>
                  </a:lnTo>
                  <a:lnTo>
                    <a:pt x="1022" y="609"/>
                  </a:lnTo>
                  <a:lnTo>
                    <a:pt x="1022" y="609"/>
                  </a:lnTo>
                  <a:lnTo>
                    <a:pt x="1022" y="611"/>
                  </a:lnTo>
                  <a:lnTo>
                    <a:pt x="1024" y="611"/>
                  </a:lnTo>
                  <a:lnTo>
                    <a:pt x="1024" y="613"/>
                  </a:lnTo>
                  <a:lnTo>
                    <a:pt x="1024" y="613"/>
                  </a:lnTo>
                  <a:lnTo>
                    <a:pt x="1026" y="611"/>
                  </a:lnTo>
                  <a:lnTo>
                    <a:pt x="1026" y="611"/>
                  </a:lnTo>
                  <a:lnTo>
                    <a:pt x="1026" y="611"/>
                  </a:lnTo>
                  <a:lnTo>
                    <a:pt x="1026" y="611"/>
                  </a:lnTo>
                  <a:lnTo>
                    <a:pt x="1026" y="609"/>
                  </a:lnTo>
                  <a:lnTo>
                    <a:pt x="1026" y="607"/>
                  </a:lnTo>
                  <a:lnTo>
                    <a:pt x="1026" y="607"/>
                  </a:lnTo>
                  <a:lnTo>
                    <a:pt x="1026" y="605"/>
                  </a:lnTo>
                  <a:lnTo>
                    <a:pt x="1026" y="605"/>
                  </a:lnTo>
                  <a:lnTo>
                    <a:pt x="1026" y="605"/>
                  </a:lnTo>
                  <a:lnTo>
                    <a:pt x="1028" y="607"/>
                  </a:lnTo>
                  <a:lnTo>
                    <a:pt x="1030" y="607"/>
                  </a:lnTo>
                  <a:lnTo>
                    <a:pt x="1030" y="609"/>
                  </a:lnTo>
                  <a:lnTo>
                    <a:pt x="1030" y="607"/>
                  </a:lnTo>
                  <a:lnTo>
                    <a:pt x="1028" y="607"/>
                  </a:lnTo>
                  <a:lnTo>
                    <a:pt x="1028" y="611"/>
                  </a:lnTo>
                  <a:lnTo>
                    <a:pt x="1028" y="611"/>
                  </a:lnTo>
                  <a:lnTo>
                    <a:pt x="1028" y="611"/>
                  </a:lnTo>
                  <a:lnTo>
                    <a:pt x="1028" y="611"/>
                  </a:lnTo>
                  <a:lnTo>
                    <a:pt x="1028" y="611"/>
                  </a:lnTo>
                  <a:lnTo>
                    <a:pt x="1028" y="611"/>
                  </a:lnTo>
                  <a:lnTo>
                    <a:pt x="1030" y="613"/>
                  </a:lnTo>
                  <a:lnTo>
                    <a:pt x="1030" y="613"/>
                  </a:lnTo>
                  <a:lnTo>
                    <a:pt x="1030" y="613"/>
                  </a:lnTo>
                  <a:lnTo>
                    <a:pt x="1030" y="611"/>
                  </a:lnTo>
                  <a:lnTo>
                    <a:pt x="1030" y="611"/>
                  </a:lnTo>
                  <a:lnTo>
                    <a:pt x="1030" y="611"/>
                  </a:lnTo>
                  <a:lnTo>
                    <a:pt x="1030" y="611"/>
                  </a:lnTo>
                  <a:lnTo>
                    <a:pt x="1030" y="611"/>
                  </a:lnTo>
                  <a:lnTo>
                    <a:pt x="1030" y="609"/>
                  </a:lnTo>
                  <a:lnTo>
                    <a:pt x="1030" y="609"/>
                  </a:lnTo>
                  <a:lnTo>
                    <a:pt x="1032" y="611"/>
                  </a:lnTo>
                  <a:lnTo>
                    <a:pt x="1032" y="611"/>
                  </a:lnTo>
                  <a:lnTo>
                    <a:pt x="1032" y="611"/>
                  </a:lnTo>
                  <a:lnTo>
                    <a:pt x="1032" y="611"/>
                  </a:lnTo>
                  <a:lnTo>
                    <a:pt x="1034" y="611"/>
                  </a:lnTo>
                  <a:lnTo>
                    <a:pt x="1034" y="611"/>
                  </a:lnTo>
                  <a:lnTo>
                    <a:pt x="1034" y="611"/>
                  </a:lnTo>
                  <a:lnTo>
                    <a:pt x="1034" y="609"/>
                  </a:lnTo>
                  <a:lnTo>
                    <a:pt x="1036" y="609"/>
                  </a:lnTo>
                  <a:lnTo>
                    <a:pt x="1036" y="609"/>
                  </a:lnTo>
                  <a:lnTo>
                    <a:pt x="1038" y="607"/>
                  </a:lnTo>
                  <a:lnTo>
                    <a:pt x="1038" y="605"/>
                  </a:lnTo>
                  <a:lnTo>
                    <a:pt x="1038" y="605"/>
                  </a:lnTo>
                  <a:lnTo>
                    <a:pt x="1038" y="605"/>
                  </a:lnTo>
                  <a:lnTo>
                    <a:pt x="1038" y="603"/>
                  </a:lnTo>
                  <a:lnTo>
                    <a:pt x="1038" y="603"/>
                  </a:lnTo>
                  <a:lnTo>
                    <a:pt x="1038" y="603"/>
                  </a:lnTo>
                  <a:lnTo>
                    <a:pt x="1038" y="603"/>
                  </a:lnTo>
                  <a:lnTo>
                    <a:pt x="1036" y="603"/>
                  </a:lnTo>
                  <a:lnTo>
                    <a:pt x="1034" y="603"/>
                  </a:lnTo>
                  <a:lnTo>
                    <a:pt x="1034" y="603"/>
                  </a:lnTo>
                  <a:lnTo>
                    <a:pt x="1034" y="603"/>
                  </a:lnTo>
                  <a:lnTo>
                    <a:pt x="1034" y="603"/>
                  </a:lnTo>
                  <a:lnTo>
                    <a:pt x="1032" y="603"/>
                  </a:lnTo>
                  <a:lnTo>
                    <a:pt x="1032" y="603"/>
                  </a:lnTo>
                  <a:lnTo>
                    <a:pt x="1030" y="603"/>
                  </a:lnTo>
                  <a:lnTo>
                    <a:pt x="1030" y="603"/>
                  </a:lnTo>
                  <a:lnTo>
                    <a:pt x="1032" y="600"/>
                  </a:lnTo>
                  <a:lnTo>
                    <a:pt x="1032" y="600"/>
                  </a:lnTo>
                  <a:lnTo>
                    <a:pt x="1032" y="600"/>
                  </a:lnTo>
                  <a:lnTo>
                    <a:pt x="1036" y="598"/>
                  </a:lnTo>
                  <a:lnTo>
                    <a:pt x="1036" y="598"/>
                  </a:lnTo>
                  <a:lnTo>
                    <a:pt x="1038" y="598"/>
                  </a:lnTo>
                  <a:lnTo>
                    <a:pt x="1040" y="598"/>
                  </a:lnTo>
                  <a:lnTo>
                    <a:pt x="1040" y="598"/>
                  </a:lnTo>
                  <a:lnTo>
                    <a:pt x="1040" y="598"/>
                  </a:lnTo>
                  <a:lnTo>
                    <a:pt x="1043" y="598"/>
                  </a:lnTo>
                  <a:lnTo>
                    <a:pt x="1043" y="598"/>
                  </a:lnTo>
                  <a:lnTo>
                    <a:pt x="1043" y="598"/>
                  </a:lnTo>
                  <a:lnTo>
                    <a:pt x="1043" y="598"/>
                  </a:lnTo>
                  <a:lnTo>
                    <a:pt x="1045" y="598"/>
                  </a:lnTo>
                  <a:lnTo>
                    <a:pt x="1047" y="596"/>
                  </a:lnTo>
                  <a:lnTo>
                    <a:pt x="1047" y="596"/>
                  </a:lnTo>
                  <a:lnTo>
                    <a:pt x="1047" y="594"/>
                  </a:lnTo>
                  <a:lnTo>
                    <a:pt x="1047" y="594"/>
                  </a:lnTo>
                  <a:lnTo>
                    <a:pt x="1047" y="592"/>
                  </a:lnTo>
                  <a:lnTo>
                    <a:pt x="1049" y="592"/>
                  </a:lnTo>
                  <a:lnTo>
                    <a:pt x="1049" y="592"/>
                  </a:lnTo>
                  <a:lnTo>
                    <a:pt x="1049" y="592"/>
                  </a:lnTo>
                  <a:lnTo>
                    <a:pt x="1049" y="590"/>
                  </a:lnTo>
                  <a:lnTo>
                    <a:pt x="1049" y="590"/>
                  </a:lnTo>
                  <a:lnTo>
                    <a:pt x="1049" y="590"/>
                  </a:lnTo>
                  <a:lnTo>
                    <a:pt x="1049" y="588"/>
                  </a:lnTo>
                  <a:lnTo>
                    <a:pt x="1049" y="588"/>
                  </a:lnTo>
                  <a:lnTo>
                    <a:pt x="1049" y="588"/>
                  </a:lnTo>
                  <a:lnTo>
                    <a:pt x="1047" y="586"/>
                  </a:lnTo>
                  <a:lnTo>
                    <a:pt x="1047" y="586"/>
                  </a:lnTo>
                  <a:lnTo>
                    <a:pt x="1047" y="586"/>
                  </a:lnTo>
                  <a:lnTo>
                    <a:pt x="1047" y="586"/>
                  </a:lnTo>
                  <a:lnTo>
                    <a:pt x="1047" y="584"/>
                  </a:lnTo>
                  <a:lnTo>
                    <a:pt x="1047" y="584"/>
                  </a:lnTo>
                  <a:lnTo>
                    <a:pt x="1047" y="584"/>
                  </a:lnTo>
                  <a:lnTo>
                    <a:pt x="1047" y="584"/>
                  </a:lnTo>
                  <a:lnTo>
                    <a:pt x="1047" y="584"/>
                  </a:lnTo>
                  <a:lnTo>
                    <a:pt x="1047" y="584"/>
                  </a:lnTo>
                  <a:lnTo>
                    <a:pt x="1045" y="584"/>
                  </a:lnTo>
                  <a:lnTo>
                    <a:pt x="1045" y="584"/>
                  </a:lnTo>
                  <a:lnTo>
                    <a:pt x="1045" y="584"/>
                  </a:lnTo>
                  <a:lnTo>
                    <a:pt x="1045" y="582"/>
                  </a:lnTo>
                  <a:lnTo>
                    <a:pt x="1043" y="582"/>
                  </a:lnTo>
                  <a:lnTo>
                    <a:pt x="1040" y="580"/>
                  </a:lnTo>
                  <a:lnTo>
                    <a:pt x="1040" y="580"/>
                  </a:lnTo>
                  <a:lnTo>
                    <a:pt x="1040" y="580"/>
                  </a:lnTo>
                  <a:lnTo>
                    <a:pt x="1040" y="580"/>
                  </a:lnTo>
                  <a:lnTo>
                    <a:pt x="1040" y="578"/>
                  </a:lnTo>
                  <a:lnTo>
                    <a:pt x="1040" y="578"/>
                  </a:lnTo>
                  <a:lnTo>
                    <a:pt x="1038" y="578"/>
                  </a:lnTo>
                  <a:lnTo>
                    <a:pt x="1038" y="578"/>
                  </a:lnTo>
                  <a:lnTo>
                    <a:pt x="1036" y="578"/>
                  </a:lnTo>
                  <a:lnTo>
                    <a:pt x="1036" y="578"/>
                  </a:lnTo>
                  <a:lnTo>
                    <a:pt x="1036" y="578"/>
                  </a:lnTo>
                  <a:lnTo>
                    <a:pt x="1036" y="578"/>
                  </a:lnTo>
                  <a:lnTo>
                    <a:pt x="1036" y="578"/>
                  </a:lnTo>
                  <a:lnTo>
                    <a:pt x="1036" y="578"/>
                  </a:lnTo>
                  <a:lnTo>
                    <a:pt x="1036" y="576"/>
                  </a:lnTo>
                  <a:lnTo>
                    <a:pt x="1038" y="576"/>
                  </a:lnTo>
                  <a:lnTo>
                    <a:pt x="1040" y="576"/>
                  </a:lnTo>
                  <a:lnTo>
                    <a:pt x="1040" y="576"/>
                  </a:lnTo>
                  <a:lnTo>
                    <a:pt x="1040" y="578"/>
                  </a:lnTo>
                  <a:lnTo>
                    <a:pt x="1040" y="578"/>
                  </a:lnTo>
                  <a:lnTo>
                    <a:pt x="1040" y="580"/>
                  </a:lnTo>
                  <a:lnTo>
                    <a:pt x="1043" y="578"/>
                  </a:lnTo>
                  <a:lnTo>
                    <a:pt x="1043" y="578"/>
                  </a:lnTo>
                  <a:lnTo>
                    <a:pt x="1045" y="580"/>
                  </a:lnTo>
                  <a:lnTo>
                    <a:pt x="1045" y="580"/>
                  </a:lnTo>
                  <a:lnTo>
                    <a:pt x="1043" y="580"/>
                  </a:lnTo>
                  <a:lnTo>
                    <a:pt x="1043" y="580"/>
                  </a:lnTo>
                  <a:lnTo>
                    <a:pt x="1043" y="580"/>
                  </a:lnTo>
                  <a:lnTo>
                    <a:pt x="1043" y="580"/>
                  </a:lnTo>
                  <a:lnTo>
                    <a:pt x="1043" y="580"/>
                  </a:lnTo>
                  <a:lnTo>
                    <a:pt x="1047" y="580"/>
                  </a:lnTo>
                  <a:lnTo>
                    <a:pt x="1047" y="580"/>
                  </a:lnTo>
                  <a:lnTo>
                    <a:pt x="1047" y="580"/>
                  </a:lnTo>
                  <a:lnTo>
                    <a:pt x="1049" y="580"/>
                  </a:lnTo>
                  <a:lnTo>
                    <a:pt x="1049" y="580"/>
                  </a:lnTo>
                  <a:lnTo>
                    <a:pt x="1051" y="578"/>
                  </a:lnTo>
                  <a:lnTo>
                    <a:pt x="1051" y="578"/>
                  </a:lnTo>
                  <a:lnTo>
                    <a:pt x="1053" y="578"/>
                  </a:lnTo>
                  <a:lnTo>
                    <a:pt x="1053" y="578"/>
                  </a:lnTo>
                  <a:lnTo>
                    <a:pt x="1053" y="576"/>
                  </a:lnTo>
                  <a:lnTo>
                    <a:pt x="1053" y="576"/>
                  </a:lnTo>
                  <a:lnTo>
                    <a:pt x="1053" y="576"/>
                  </a:lnTo>
                  <a:lnTo>
                    <a:pt x="1053" y="576"/>
                  </a:lnTo>
                  <a:lnTo>
                    <a:pt x="1055" y="574"/>
                  </a:lnTo>
                  <a:lnTo>
                    <a:pt x="1057" y="572"/>
                  </a:lnTo>
                  <a:lnTo>
                    <a:pt x="1057" y="572"/>
                  </a:lnTo>
                  <a:lnTo>
                    <a:pt x="1057" y="572"/>
                  </a:lnTo>
                  <a:lnTo>
                    <a:pt x="1055" y="570"/>
                  </a:lnTo>
                  <a:lnTo>
                    <a:pt x="1055" y="570"/>
                  </a:lnTo>
                  <a:lnTo>
                    <a:pt x="1055" y="568"/>
                  </a:lnTo>
                  <a:lnTo>
                    <a:pt x="1055" y="568"/>
                  </a:lnTo>
                  <a:lnTo>
                    <a:pt x="1055" y="568"/>
                  </a:lnTo>
                  <a:lnTo>
                    <a:pt x="1055" y="566"/>
                  </a:lnTo>
                  <a:lnTo>
                    <a:pt x="1057" y="564"/>
                  </a:lnTo>
                  <a:lnTo>
                    <a:pt x="1059" y="562"/>
                  </a:lnTo>
                  <a:lnTo>
                    <a:pt x="1059" y="562"/>
                  </a:lnTo>
                  <a:lnTo>
                    <a:pt x="1061" y="562"/>
                  </a:lnTo>
                  <a:lnTo>
                    <a:pt x="1061" y="562"/>
                  </a:lnTo>
                  <a:lnTo>
                    <a:pt x="1061" y="559"/>
                  </a:lnTo>
                  <a:lnTo>
                    <a:pt x="1061" y="557"/>
                  </a:lnTo>
                  <a:lnTo>
                    <a:pt x="1061" y="557"/>
                  </a:lnTo>
                  <a:lnTo>
                    <a:pt x="1061" y="557"/>
                  </a:lnTo>
                  <a:lnTo>
                    <a:pt x="1063" y="557"/>
                  </a:lnTo>
                  <a:lnTo>
                    <a:pt x="1063" y="557"/>
                  </a:lnTo>
                  <a:lnTo>
                    <a:pt x="1063" y="557"/>
                  </a:lnTo>
                  <a:lnTo>
                    <a:pt x="1065" y="555"/>
                  </a:lnTo>
                  <a:lnTo>
                    <a:pt x="1065" y="553"/>
                  </a:lnTo>
                  <a:lnTo>
                    <a:pt x="1065" y="553"/>
                  </a:lnTo>
                  <a:lnTo>
                    <a:pt x="1067" y="553"/>
                  </a:lnTo>
                  <a:lnTo>
                    <a:pt x="1067" y="553"/>
                  </a:lnTo>
                  <a:lnTo>
                    <a:pt x="1067" y="553"/>
                  </a:lnTo>
                  <a:lnTo>
                    <a:pt x="1067" y="553"/>
                  </a:lnTo>
                  <a:lnTo>
                    <a:pt x="1067" y="553"/>
                  </a:lnTo>
                  <a:lnTo>
                    <a:pt x="1069" y="553"/>
                  </a:lnTo>
                  <a:lnTo>
                    <a:pt x="1069" y="555"/>
                  </a:lnTo>
                  <a:lnTo>
                    <a:pt x="1071" y="553"/>
                  </a:lnTo>
                  <a:lnTo>
                    <a:pt x="1071" y="553"/>
                  </a:lnTo>
                  <a:lnTo>
                    <a:pt x="1067" y="549"/>
                  </a:lnTo>
                  <a:lnTo>
                    <a:pt x="1067" y="549"/>
                  </a:lnTo>
                  <a:lnTo>
                    <a:pt x="1067" y="547"/>
                  </a:lnTo>
                  <a:lnTo>
                    <a:pt x="1067" y="547"/>
                  </a:lnTo>
                  <a:lnTo>
                    <a:pt x="1069" y="545"/>
                  </a:lnTo>
                  <a:lnTo>
                    <a:pt x="1069" y="545"/>
                  </a:lnTo>
                  <a:lnTo>
                    <a:pt x="1069" y="543"/>
                  </a:lnTo>
                  <a:lnTo>
                    <a:pt x="1071" y="543"/>
                  </a:lnTo>
                  <a:lnTo>
                    <a:pt x="1071" y="543"/>
                  </a:lnTo>
                  <a:lnTo>
                    <a:pt x="1073" y="541"/>
                  </a:lnTo>
                  <a:lnTo>
                    <a:pt x="1073" y="539"/>
                  </a:lnTo>
                  <a:lnTo>
                    <a:pt x="1075" y="539"/>
                  </a:lnTo>
                  <a:lnTo>
                    <a:pt x="1075" y="539"/>
                  </a:lnTo>
                  <a:lnTo>
                    <a:pt x="1077" y="539"/>
                  </a:lnTo>
                  <a:lnTo>
                    <a:pt x="1079" y="539"/>
                  </a:lnTo>
                  <a:lnTo>
                    <a:pt x="1079" y="539"/>
                  </a:lnTo>
                  <a:lnTo>
                    <a:pt x="1079" y="537"/>
                  </a:lnTo>
                  <a:lnTo>
                    <a:pt x="1079" y="537"/>
                  </a:lnTo>
                  <a:lnTo>
                    <a:pt x="1081" y="537"/>
                  </a:lnTo>
                  <a:lnTo>
                    <a:pt x="1083" y="537"/>
                  </a:lnTo>
                  <a:lnTo>
                    <a:pt x="1083" y="535"/>
                  </a:lnTo>
                  <a:lnTo>
                    <a:pt x="1083" y="535"/>
                  </a:lnTo>
                  <a:lnTo>
                    <a:pt x="1083" y="535"/>
                  </a:lnTo>
                  <a:lnTo>
                    <a:pt x="1086" y="531"/>
                  </a:lnTo>
                  <a:lnTo>
                    <a:pt x="1086" y="531"/>
                  </a:lnTo>
                  <a:lnTo>
                    <a:pt x="1088" y="529"/>
                  </a:lnTo>
                  <a:lnTo>
                    <a:pt x="1088" y="529"/>
                  </a:lnTo>
                  <a:lnTo>
                    <a:pt x="1088" y="529"/>
                  </a:lnTo>
                  <a:lnTo>
                    <a:pt x="1088" y="529"/>
                  </a:lnTo>
                  <a:lnTo>
                    <a:pt x="1088" y="529"/>
                  </a:lnTo>
                  <a:lnTo>
                    <a:pt x="1090" y="529"/>
                  </a:lnTo>
                  <a:lnTo>
                    <a:pt x="1090" y="529"/>
                  </a:lnTo>
                  <a:lnTo>
                    <a:pt x="1094" y="525"/>
                  </a:lnTo>
                  <a:lnTo>
                    <a:pt x="1096" y="525"/>
                  </a:lnTo>
                  <a:lnTo>
                    <a:pt x="1096" y="523"/>
                  </a:lnTo>
                  <a:lnTo>
                    <a:pt x="1096" y="523"/>
                  </a:lnTo>
                  <a:lnTo>
                    <a:pt x="1098" y="523"/>
                  </a:lnTo>
                  <a:lnTo>
                    <a:pt x="1098" y="523"/>
                  </a:lnTo>
                  <a:lnTo>
                    <a:pt x="1098" y="521"/>
                  </a:lnTo>
                  <a:lnTo>
                    <a:pt x="1098" y="521"/>
                  </a:lnTo>
                  <a:lnTo>
                    <a:pt x="1098" y="518"/>
                  </a:lnTo>
                  <a:lnTo>
                    <a:pt x="1098" y="518"/>
                  </a:lnTo>
                  <a:lnTo>
                    <a:pt x="1098" y="523"/>
                  </a:lnTo>
                  <a:lnTo>
                    <a:pt x="1098" y="523"/>
                  </a:lnTo>
                  <a:lnTo>
                    <a:pt x="1100" y="525"/>
                  </a:lnTo>
                  <a:lnTo>
                    <a:pt x="1102" y="525"/>
                  </a:lnTo>
                  <a:lnTo>
                    <a:pt x="1104" y="525"/>
                  </a:lnTo>
                  <a:lnTo>
                    <a:pt x="1104" y="525"/>
                  </a:lnTo>
                  <a:lnTo>
                    <a:pt x="1104" y="525"/>
                  </a:lnTo>
                  <a:lnTo>
                    <a:pt x="1104" y="525"/>
                  </a:lnTo>
                  <a:lnTo>
                    <a:pt x="1104" y="525"/>
                  </a:lnTo>
                  <a:lnTo>
                    <a:pt x="1104" y="525"/>
                  </a:lnTo>
                  <a:lnTo>
                    <a:pt x="1104" y="523"/>
                  </a:lnTo>
                  <a:lnTo>
                    <a:pt x="1104" y="523"/>
                  </a:lnTo>
                  <a:lnTo>
                    <a:pt x="1104" y="525"/>
                  </a:lnTo>
                  <a:lnTo>
                    <a:pt x="1104" y="525"/>
                  </a:lnTo>
                  <a:lnTo>
                    <a:pt x="1106" y="525"/>
                  </a:lnTo>
                  <a:lnTo>
                    <a:pt x="1112" y="525"/>
                  </a:lnTo>
                  <a:lnTo>
                    <a:pt x="1114" y="525"/>
                  </a:lnTo>
                  <a:lnTo>
                    <a:pt x="1114" y="523"/>
                  </a:lnTo>
                  <a:lnTo>
                    <a:pt x="1114" y="523"/>
                  </a:lnTo>
                  <a:lnTo>
                    <a:pt x="1114" y="521"/>
                  </a:lnTo>
                  <a:lnTo>
                    <a:pt x="1114" y="518"/>
                  </a:lnTo>
                  <a:lnTo>
                    <a:pt x="1114" y="518"/>
                  </a:lnTo>
                  <a:lnTo>
                    <a:pt x="1114" y="516"/>
                  </a:lnTo>
                  <a:lnTo>
                    <a:pt x="1114" y="516"/>
                  </a:lnTo>
                  <a:lnTo>
                    <a:pt x="1116" y="516"/>
                  </a:lnTo>
                  <a:lnTo>
                    <a:pt x="1116" y="514"/>
                  </a:lnTo>
                  <a:lnTo>
                    <a:pt x="1118" y="514"/>
                  </a:lnTo>
                  <a:lnTo>
                    <a:pt x="1120" y="512"/>
                  </a:lnTo>
                  <a:lnTo>
                    <a:pt x="1126" y="510"/>
                  </a:lnTo>
                  <a:lnTo>
                    <a:pt x="1126" y="510"/>
                  </a:lnTo>
                  <a:lnTo>
                    <a:pt x="1126" y="510"/>
                  </a:lnTo>
                  <a:lnTo>
                    <a:pt x="1129" y="510"/>
                  </a:lnTo>
                  <a:lnTo>
                    <a:pt x="1131" y="510"/>
                  </a:lnTo>
                  <a:lnTo>
                    <a:pt x="1131" y="510"/>
                  </a:lnTo>
                  <a:lnTo>
                    <a:pt x="1129" y="512"/>
                  </a:lnTo>
                  <a:lnTo>
                    <a:pt x="1129" y="512"/>
                  </a:lnTo>
                  <a:lnTo>
                    <a:pt x="1120" y="516"/>
                  </a:lnTo>
                  <a:lnTo>
                    <a:pt x="1120" y="516"/>
                  </a:lnTo>
                  <a:lnTo>
                    <a:pt x="1118" y="516"/>
                  </a:lnTo>
                  <a:lnTo>
                    <a:pt x="1118" y="518"/>
                  </a:lnTo>
                  <a:lnTo>
                    <a:pt x="1118" y="521"/>
                  </a:lnTo>
                  <a:lnTo>
                    <a:pt x="1118" y="521"/>
                  </a:lnTo>
                  <a:lnTo>
                    <a:pt x="1118" y="521"/>
                  </a:lnTo>
                  <a:lnTo>
                    <a:pt x="1116" y="521"/>
                  </a:lnTo>
                  <a:lnTo>
                    <a:pt x="1116" y="521"/>
                  </a:lnTo>
                  <a:lnTo>
                    <a:pt x="1116" y="523"/>
                  </a:lnTo>
                  <a:lnTo>
                    <a:pt x="1116" y="523"/>
                  </a:lnTo>
                  <a:lnTo>
                    <a:pt x="1114" y="525"/>
                  </a:lnTo>
                  <a:lnTo>
                    <a:pt x="1114" y="525"/>
                  </a:lnTo>
                  <a:lnTo>
                    <a:pt x="1114" y="527"/>
                  </a:lnTo>
                  <a:lnTo>
                    <a:pt x="1114" y="527"/>
                  </a:lnTo>
                  <a:lnTo>
                    <a:pt x="1112" y="527"/>
                  </a:lnTo>
                  <a:lnTo>
                    <a:pt x="1112" y="527"/>
                  </a:lnTo>
                  <a:lnTo>
                    <a:pt x="1112" y="527"/>
                  </a:lnTo>
                  <a:lnTo>
                    <a:pt x="1112" y="529"/>
                  </a:lnTo>
                  <a:lnTo>
                    <a:pt x="1110" y="529"/>
                  </a:lnTo>
                  <a:lnTo>
                    <a:pt x="1110" y="529"/>
                  </a:lnTo>
                  <a:lnTo>
                    <a:pt x="1114" y="533"/>
                  </a:lnTo>
                  <a:lnTo>
                    <a:pt x="1116" y="533"/>
                  </a:lnTo>
                  <a:lnTo>
                    <a:pt x="1118" y="535"/>
                  </a:lnTo>
                  <a:lnTo>
                    <a:pt x="1122" y="537"/>
                  </a:lnTo>
                  <a:lnTo>
                    <a:pt x="1124" y="537"/>
                  </a:lnTo>
                  <a:lnTo>
                    <a:pt x="1126" y="537"/>
                  </a:lnTo>
                  <a:lnTo>
                    <a:pt x="1129" y="539"/>
                  </a:lnTo>
                  <a:lnTo>
                    <a:pt x="1129" y="541"/>
                  </a:lnTo>
                  <a:lnTo>
                    <a:pt x="1131" y="541"/>
                  </a:lnTo>
                  <a:lnTo>
                    <a:pt x="1133" y="539"/>
                  </a:lnTo>
                  <a:lnTo>
                    <a:pt x="1135" y="539"/>
                  </a:lnTo>
                  <a:lnTo>
                    <a:pt x="1135" y="539"/>
                  </a:lnTo>
                  <a:lnTo>
                    <a:pt x="1137" y="541"/>
                  </a:lnTo>
                  <a:lnTo>
                    <a:pt x="1139" y="543"/>
                  </a:lnTo>
                  <a:lnTo>
                    <a:pt x="1137" y="543"/>
                  </a:lnTo>
                  <a:lnTo>
                    <a:pt x="1137" y="543"/>
                  </a:lnTo>
                  <a:lnTo>
                    <a:pt x="1137" y="543"/>
                  </a:lnTo>
                  <a:lnTo>
                    <a:pt x="1137" y="543"/>
                  </a:lnTo>
                  <a:lnTo>
                    <a:pt x="1137" y="543"/>
                  </a:lnTo>
                  <a:lnTo>
                    <a:pt x="1135" y="543"/>
                  </a:lnTo>
                  <a:lnTo>
                    <a:pt x="1126" y="541"/>
                  </a:lnTo>
                  <a:lnTo>
                    <a:pt x="1126" y="541"/>
                  </a:lnTo>
                  <a:lnTo>
                    <a:pt x="1124" y="541"/>
                  </a:lnTo>
                  <a:lnTo>
                    <a:pt x="1122" y="541"/>
                  </a:lnTo>
                  <a:lnTo>
                    <a:pt x="1122" y="541"/>
                  </a:lnTo>
                  <a:lnTo>
                    <a:pt x="1120" y="539"/>
                  </a:lnTo>
                  <a:lnTo>
                    <a:pt x="1120" y="539"/>
                  </a:lnTo>
                  <a:lnTo>
                    <a:pt x="1118" y="539"/>
                  </a:lnTo>
                  <a:lnTo>
                    <a:pt x="1118" y="539"/>
                  </a:lnTo>
                  <a:lnTo>
                    <a:pt x="1116" y="539"/>
                  </a:lnTo>
                  <a:lnTo>
                    <a:pt x="1114" y="541"/>
                  </a:lnTo>
                  <a:lnTo>
                    <a:pt x="1114" y="541"/>
                  </a:lnTo>
                  <a:lnTo>
                    <a:pt x="1112" y="543"/>
                  </a:lnTo>
                  <a:lnTo>
                    <a:pt x="1108" y="541"/>
                  </a:lnTo>
                  <a:lnTo>
                    <a:pt x="1108" y="541"/>
                  </a:lnTo>
                  <a:lnTo>
                    <a:pt x="1106" y="541"/>
                  </a:lnTo>
                  <a:lnTo>
                    <a:pt x="1106" y="539"/>
                  </a:lnTo>
                  <a:lnTo>
                    <a:pt x="1106" y="539"/>
                  </a:lnTo>
                  <a:lnTo>
                    <a:pt x="1104" y="537"/>
                  </a:lnTo>
                  <a:lnTo>
                    <a:pt x="1104" y="537"/>
                  </a:lnTo>
                  <a:lnTo>
                    <a:pt x="1104" y="535"/>
                  </a:lnTo>
                  <a:lnTo>
                    <a:pt x="1102" y="537"/>
                  </a:lnTo>
                  <a:lnTo>
                    <a:pt x="1098" y="539"/>
                  </a:lnTo>
                  <a:lnTo>
                    <a:pt x="1094" y="543"/>
                  </a:lnTo>
                  <a:lnTo>
                    <a:pt x="1088" y="549"/>
                  </a:lnTo>
                  <a:lnTo>
                    <a:pt x="1088" y="549"/>
                  </a:lnTo>
                  <a:lnTo>
                    <a:pt x="1088" y="551"/>
                  </a:lnTo>
                  <a:lnTo>
                    <a:pt x="1081" y="551"/>
                  </a:lnTo>
                  <a:lnTo>
                    <a:pt x="1081" y="551"/>
                  </a:lnTo>
                  <a:lnTo>
                    <a:pt x="1081" y="553"/>
                  </a:lnTo>
                  <a:lnTo>
                    <a:pt x="1079" y="553"/>
                  </a:lnTo>
                  <a:lnTo>
                    <a:pt x="1079" y="553"/>
                  </a:lnTo>
                  <a:lnTo>
                    <a:pt x="1077" y="553"/>
                  </a:lnTo>
                  <a:lnTo>
                    <a:pt x="1077" y="555"/>
                  </a:lnTo>
                  <a:lnTo>
                    <a:pt x="1079" y="555"/>
                  </a:lnTo>
                  <a:lnTo>
                    <a:pt x="1079" y="557"/>
                  </a:lnTo>
                  <a:lnTo>
                    <a:pt x="1079" y="557"/>
                  </a:lnTo>
                  <a:lnTo>
                    <a:pt x="1079" y="562"/>
                  </a:lnTo>
                  <a:lnTo>
                    <a:pt x="1081" y="562"/>
                  </a:lnTo>
                  <a:lnTo>
                    <a:pt x="1081" y="564"/>
                  </a:lnTo>
                  <a:lnTo>
                    <a:pt x="1081" y="564"/>
                  </a:lnTo>
                  <a:lnTo>
                    <a:pt x="1081" y="566"/>
                  </a:lnTo>
                  <a:lnTo>
                    <a:pt x="1081" y="566"/>
                  </a:lnTo>
                  <a:lnTo>
                    <a:pt x="1081" y="570"/>
                  </a:lnTo>
                  <a:lnTo>
                    <a:pt x="1081" y="572"/>
                  </a:lnTo>
                  <a:lnTo>
                    <a:pt x="1081" y="572"/>
                  </a:lnTo>
                  <a:lnTo>
                    <a:pt x="1081" y="572"/>
                  </a:lnTo>
                  <a:lnTo>
                    <a:pt x="1079" y="572"/>
                  </a:lnTo>
                  <a:lnTo>
                    <a:pt x="1079" y="572"/>
                  </a:lnTo>
                  <a:lnTo>
                    <a:pt x="1079" y="572"/>
                  </a:lnTo>
                  <a:lnTo>
                    <a:pt x="1079" y="574"/>
                  </a:lnTo>
                  <a:lnTo>
                    <a:pt x="1079" y="574"/>
                  </a:lnTo>
                  <a:lnTo>
                    <a:pt x="1079" y="576"/>
                  </a:lnTo>
                  <a:lnTo>
                    <a:pt x="1079" y="578"/>
                  </a:lnTo>
                  <a:lnTo>
                    <a:pt x="1079" y="580"/>
                  </a:lnTo>
                  <a:lnTo>
                    <a:pt x="1077" y="582"/>
                  </a:lnTo>
                  <a:lnTo>
                    <a:pt x="1071" y="590"/>
                  </a:lnTo>
                  <a:lnTo>
                    <a:pt x="1071" y="590"/>
                  </a:lnTo>
                  <a:lnTo>
                    <a:pt x="1071" y="592"/>
                  </a:lnTo>
                  <a:lnTo>
                    <a:pt x="1071" y="592"/>
                  </a:lnTo>
                  <a:lnTo>
                    <a:pt x="1069" y="600"/>
                  </a:lnTo>
                  <a:lnTo>
                    <a:pt x="1069" y="600"/>
                  </a:lnTo>
                  <a:lnTo>
                    <a:pt x="1069" y="603"/>
                  </a:lnTo>
                  <a:lnTo>
                    <a:pt x="1067" y="603"/>
                  </a:lnTo>
                  <a:lnTo>
                    <a:pt x="1067" y="603"/>
                  </a:lnTo>
                  <a:lnTo>
                    <a:pt x="1067" y="605"/>
                  </a:lnTo>
                  <a:lnTo>
                    <a:pt x="1069" y="607"/>
                  </a:lnTo>
                  <a:lnTo>
                    <a:pt x="1071" y="609"/>
                  </a:lnTo>
                  <a:lnTo>
                    <a:pt x="1071" y="609"/>
                  </a:lnTo>
                  <a:lnTo>
                    <a:pt x="1079" y="613"/>
                  </a:lnTo>
                  <a:lnTo>
                    <a:pt x="1079" y="613"/>
                  </a:lnTo>
                  <a:lnTo>
                    <a:pt x="1079" y="611"/>
                  </a:lnTo>
                  <a:lnTo>
                    <a:pt x="1079" y="611"/>
                  </a:lnTo>
                  <a:lnTo>
                    <a:pt x="1079" y="611"/>
                  </a:lnTo>
                  <a:lnTo>
                    <a:pt x="1079" y="609"/>
                  </a:lnTo>
                  <a:lnTo>
                    <a:pt x="1079" y="609"/>
                  </a:lnTo>
                  <a:lnTo>
                    <a:pt x="1079" y="609"/>
                  </a:lnTo>
                  <a:lnTo>
                    <a:pt x="1081" y="609"/>
                  </a:lnTo>
                  <a:lnTo>
                    <a:pt x="1086" y="605"/>
                  </a:lnTo>
                  <a:lnTo>
                    <a:pt x="1088" y="605"/>
                  </a:lnTo>
                  <a:lnTo>
                    <a:pt x="1088" y="603"/>
                  </a:lnTo>
                  <a:lnTo>
                    <a:pt x="1090" y="603"/>
                  </a:lnTo>
                  <a:lnTo>
                    <a:pt x="1090" y="603"/>
                  </a:lnTo>
                  <a:lnTo>
                    <a:pt x="1092" y="603"/>
                  </a:lnTo>
                  <a:lnTo>
                    <a:pt x="1090" y="605"/>
                  </a:lnTo>
                  <a:lnTo>
                    <a:pt x="1088" y="607"/>
                  </a:lnTo>
                  <a:lnTo>
                    <a:pt x="1088" y="607"/>
                  </a:lnTo>
                  <a:lnTo>
                    <a:pt x="1088" y="609"/>
                  </a:lnTo>
                  <a:lnTo>
                    <a:pt x="1088" y="609"/>
                  </a:lnTo>
                  <a:lnTo>
                    <a:pt x="1088" y="609"/>
                  </a:lnTo>
                  <a:lnTo>
                    <a:pt x="1086" y="609"/>
                  </a:lnTo>
                  <a:lnTo>
                    <a:pt x="1086" y="609"/>
                  </a:lnTo>
                  <a:lnTo>
                    <a:pt x="1086" y="611"/>
                  </a:lnTo>
                  <a:lnTo>
                    <a:pt x="1086" y="611"/>
                  </a:lnTo>
                  <a:lnTo>
                    <a:pt x="1088" y="613"/>
                  </a:lnTo>
                  <a:lnTo>
                    <a:pt x="1088" y="613"/>
                  </a:lnTo>
                  <a:lnTo>
                    <a:pt x="1086" y="613"/>
                  </a:lnTo>
                  <a:lnTo>
                    <a:pt x="1086" y="613"/>
                  </a:lnTo>
                  <a:lnTo>
                    <a:pt x="1083" y="613"/>
                  </a:lnTo>
                  <a:lnTo>
                    <a:pt x="1083" y="613"/>
                  </a:lnTo>
                  <a:lnTo>
                    <a:pt x="1083" y="615"/>
                  </a:lnTo>
                  <a:lnTo>
                    <a:pt x="1083" y="615"/>
                  </a:lnTo>
                  <a:lnTo>
                    <a:pt x="1083" y="615"/>
                  </a:lnTo>
                  <a:lnTo>
                    <a:pt x="1081" y="615"/>
                  </a:lnTo>
                  <a:lnTo>
                    <a:pt x="1081" y="615"/>
                  </a:lnTo>
                  <a:lnTo>
                    <a:pt x="1079" y="615"/>
                  </a:lnTo>
                  <a:lnTo>
                    <a:pt x="1079" y="617"/>
                  </a:lnTo>
                  <a:lnTo>
                    <a:pt x="1079" y="617"/>
                  </a:lnTo>
                  <a:lnTo>
                    <a:pt x="1079" y="619"/>
                  </a:lnTo>
                  <a:lnTo>
                    <a:pt x="1081" y="619"/>
                  </a:lnTo>
                  <a:lnTo>
                    <a:pt x="1081" y="621"/>
                  </a:lnTo>
                  <a:lnTo>
                    <a:pt x="1081" y="621"/>
                  </a:lnTo>
                  <a:lnTo>
                    <a:pt x="1081" y="621"/>
                  </a:lnTo>
                  <a:lnTo>
                    <a:pt x="1079" y="621"/>
                  </a:lnTo>
                  <a:lnTo>
                    <a:pt x="1079" y="619"/>
                  </a:lnTo>
                  <a:lnTo>
                    <a:pt x="1079" y="619"/>
                  </a:lnTo>
                  <a:lnTo>
                    <a:pt x="1075" y="619"/>
                  </a:lnTo>
                  <a:lnTo>
                    <a:pt x="1073" y="619"/>
                  </a:lnTo>
                  <a:lnTo>
                    <a:pt x="1073" y="619"/>
                  </a:lnTo>
                  <a:lnTo>
                    <a:pt x="1073" y="621"/>
                  </a:lnTo>
                  <a:lnTo>
                    <a:pt x="1071" y="621"/>
                  </a:lnTo>
                  <a:lnTo>
                    <a:pt x="1071" y="621"/>
                  </a:lnTo>
                  <a:lnTo>
                    <a:pt x="1069" y="623"/>
                  </a:lnTo>
                  <a:lnTo>
                    <a:pt x="1067" y="623"/>
                  </a:lnTo>
                  <a:lnTo>
                    <a:pt x="1067" y="623"/>
                  </a:lnTo>
                  <a:lnTo>
                    <a:pt x="1069" y="625"/>
                  </a:lnTo>
                  <a:lnTo>
                    <a:pt x="1069" y="625"/>
                  </a:lnTo>
                  <a:lnTo>
                    <a:pt x="1071" y="625"/>
                  </a:lnTo>
                  <a:lnTo>
                    <a:pt x="1067" y="625"/>
                  </a:lnTo>
                  <a:lnTo>
                    <a:pt x="1067" y="625"/>
                  </a:lnTo>
                  <a:lnTo>
                    <a:pt x="1067" y="627"/>
                  </a:lnTo>
                  <a:lnTo>
                    <a:pt x="1065" y="627"/>
                  </a:lnTo>
                  <a:lnTo>
                    <a:pt x="1065" y="627"/>
                  </a:lnTo>
                  <a:lnTo>
                    <a:pt x="1065" y="629"/>
                  </a:lnTo>
                  <a:lnTo>
                    <a:pt x="1065" y="629"/>
                  </a:lnTo>
                  <a:lnTo>
                    <a:pt x="1067" y="631"/>
                  </a:lnTo>
                  <a:lnTo>
                    <a:pt x="1067" y="631"/>
                  </a:lnTo>
                  <a:lnTo>
                    <a:pt x="1067" y="631"/>
                  </a:lnTo>
                  <a:lnTo>
                    <a:pt x="1069" y="631"/>
                  </a:lnTo>
                  <a:lnTo>
                    <a:pt x="1069" y="631"/>
                  </a:lnTo>
                  <a:lnTo>
                    <a:pt x="1069" y="631"/>
                  </a:lnTo>
                  <a:lnTo>
                    <a:pt x="1069" y="631"/>
                  </a:lnTo>
                  <a:lnTo>
                    <a:pt x="1067" y="631"/>
                  </a:lnTo>
                  <a:lnTo>
                    <a:pt x="1069" y="633"/>
                  </a:lnTo>
                  <a:lnTo>
                    <a:pt x="1069" y="633"/>
                  </a:lnTo>
                  <a:lnTo>
                    <a:pt x="1069" y="633"/>
                  </a:lnTo>
                  <a:lnTo>
                    <a:pt x="1071" y="633"/>
                  </a:lnTo>
                  <a:lnTo>
                    <a:pt x="1071" y="633"/>
                  </a:lnTo>
                  <a:lnTo>
                    <a:pt x="1071" y="633"/>
                  </a:lnTo>
                  <a:lnTo>
                    <a:pt x="1071" y="633"/>
                  </a:lnTo>
                  <a:lnTo>
                    <a:pt x="1073" y="635"/>
                  </a:lnTo>
                  <a:lnTo>
                    <a:pt x="1073" y="635"/>
                  </a:lnTo>
                  <a:lnTo>
                    <a:pt x="1077" y="635"/>
                  </a:lnTo>
                  <a:lnTo>
                    <a:pt x="1077" y="633"/>
                  </a:lnTo>
                  <a:lnTo>
                    <a:pt x="1075" y="635"/>
                  </a:lnTo>
                  <a:lnTo>
                    <a:pt x="1075" y="633"/>
                  </a:lnTo>
                  <a:lnTo>
                    <a:pt x="1075" y="633"/>
                  </a:lnTo>
                  <a:lnTo>
                    <a:pt x="1075" y="633"/>
                  </a:lnTo>
                  <a:lnTo>
                    <a:pt x="1077" y="633"/>
                  </a:lnTo>
                  <a:lnTo>
                    <a:pt x="1079" y="633"/>
                  </a:lnTo>
                  <a:lnTo>
                    <a:pt x="1079" y="633"/>
                  </a:lnTo>
                  <a:lnTo>
                    <a:pt x="1079" y="633"/>
                  </a:lnTo>
                  <a:lnTo>
                    <a:pt x="1079" y="633"/>
                  </a:lnTo>
                  <a:lnTo>
                    <a:pt x="1079" y="633"/>
                  </a:lnTo>
                  <a:lnTo>
                    <a:pt x="1077" y="633"/>
                  </a:lnTo>
                  <a:lnTo>
                    <a:pt x="1079" y="631"/>
                  </a:lnTo>
                  <a:lnTo>
                    <a:pt x="1081" y="631"/>
                  </a:lnTo>
                  <a:lnTo>
                    <a:pt x="1081" y="631"/>
                  </a:lnTo>
                  <a:lnTo>
                    <a:pt x="1081" y="631"/>
                  </a:lnTo>
                  <a:lnTo>
                    <a:pt x="1081" y="631"/>
                  </a:lnTo>
                  <a:lnTo>
                    <a:pt x="1081" y="631"/>
                  </a:lnTo>
                  <a:lnTo>
                    <a:pt x="1083" y="631"/>
                  </a:lnTo>
                  <a:lnTo>
                    <a:pt x="1083" y="631"/>
                  </a:lnTo>
                  <a:lnTo>
                    <a:pt x="1086" y="631"/>
                  </a:lnTo>
                  <a:lnTo>
                    <a:pt x="1086" y="631"/>
                  </a:lnTo>
                  <a:lnTo>
                    <a:pt x="1086" y="631"/>
                  </a:lnTo>
                  <a:lnTo>
                    <a:pt x="1088" y="633"/>
                  </a:lnTo>
                  <a:lnTo>
                    <a:pt x="1088" y="633"/>
                  </a:lnTo>
                  <a:lnTo>
                    <a:pt x="1088" y="633"/>
                  </a:lnTo>
                  <a:lnTo>
                    <a:pt x="1090" y="631"/>
                  </a:lnTo>
                  <a:lnTo>
                    <a:pt x="1090" y="631"/>
                  </a:lnTo>
                  <a:lnTo>
                    <a:pt x="1090" y="631"/>
                  </a:lnTo>
                  <a:lnTo>
                    <a:pt x="1090" y="631"/>
                  </a:lnTo>
                  <a:lnTo>
                    <a:pt x="1090" y="631"/>
                  </a:lnTo>
                  <a:lnTo>
                    <a:pt x="1090" y="631"/>
                  </a:lnTo>
                  <a:lnTo>
                    <a:pt x="1088" y="629"/>
                  </a:lnTo>
                  <a:lnTo>
                    <a:pt x="1088" y="629"/>
                  </a:lnTo>
                  <a:lnTo>
                    <a:pt x="1088" y="629"/>
                  </a:lnTo>
                  <a:lnTo>
                    <a:pt x="1086" y="629"/>
                  </a:lnTo>
                  <a:lnTo>
                    <a:pt x="1086" y="629"/>
                  </a:lnTo>
                  <a:lnTo>
                    <a:pt x="1086" y="629"/>
                  </a:lnTo>
                  <a:lnTo>
                    <a:pt x="1086" y="627"/>
                  </a:lnTo>
                  <a:lnTo>
                    <a:pt x="1086" y="627"/>
                  </a:lnTo>
                  <a:lnTo>
                    <a:pt x="1086" y="627"/>
                  </a:lnTo>
                  <a:lnTo>
                    <a:pt x="1086" y="627"/>
                  </a:lnTo>
                  <a:lnTo>
                    <a:pt x="1088" y="627"/>
                  </a:lnTo>
                  <a:lnTo>
                    <a:pt x="1090" y="629"/>
                  </a:lnTo>
                  <a:lnTo>
                    <a:pt x="1090" y="629"/>
                  </a:lnTo>
                  <a:lnTo>
                    <a:pt x="1090" y="629"/>
                  </a:lnTo>
                  <a:lnTo>
                    <a:pt x="1090" y="627"/>
                  </a:lnTo>
                  <a:lnTo>
                    <a:pt x="1090" y="627"/>
                  </a:lnTo>
                  <a:lnTo>
                    <a:pt x="1092" y="627"/>
                  </a:lnTo>
                  <a:lnTo>
                    <a:pt x="1092" y="629"/>
                  </a:lnTo>
                  <a:lnTo>
                    <a:pt x="1092" y="629"/>
                  </a:lnTo>
                  <a:lnTo>
                    <a:pt x="1092" y="629"/>
                  </a:lnTo>
                  <a:lnTo>
                    <a:pt x="1092" y="629"/>
                  </a:lnTo>
                  <a:lnTo>
                    <a:pt x="1092" y="629"/>
                  </a:lnTo>
                  <a:lnTo>
                    <a:pt x="1092" y="629"/>
                  </a:lnTo>
                  <a:lnTo>
                    <a:pt x="1092" y="631"/>
                  </a:lnTo>
                  <a:lnTo>
                    <a:pt x="1092" y="631"/>
                  </a:lnTo>
                  <a:lnTo>
                    <a:pt x="1094" y="633"/>
                  </a:lnTo>
                  <a:lnTo>
                    <a:pt x="1094" y="631"/>
                  </a:lnTo>
                  <a:lnTo>
                    <a:pt x="1094" y="631"/>
                  </a:lnTo>
                  <a:lnTo>
                    <a:pt x="1096" y="629"/>
                  </a:lnTo>
                  <a:lnTo>
                    <a:pt x="1096" y="629"/>
                  </a:lnTo>
                  <a:lnTo>
                    <a:pt x="1094" y="627"/>
                  </a:lnTo>
                  <a:lnTo>
                    <a:pt x="1094" y="627"/>
                  </a:lnTo>
                  <a:lnTo>
                    <a:pt x="1094" y="627"/>
                  </a:lnTo>
                  <a:lnTo>
                    <a:pt x="1096" y="625"/>
                  </a:lnTo>
                  <a:lnTo>
                    <a:pt x="1096" y="625"/>
                  </a:lnTo>
                  <a:lnTo>
                    <a:pt x="1096" y="625"/>
                  </a:lnTo>
                  <a:lnTo>
                    <a:pt x="1098" y="623"/>
                  </a:lnTo>
                  <a:lnTo>
                    <a:pt x="1098" y="623"/>
                  </a:lnTo>
                  <a:lnTo>
                    <a:pt x="1098" y="623"/>
                  </a:lnTo>
                  <a:lnTo>
                    <a:pt x="1098" y="623"/>
                  </a:lnTo>
                  <a:lnTo>
                    <a:pt x="1098" y="621"/>
                  </a:lnTo>
                  <a:lnTo>
                    <a:pt x="1098" y="621"/>
                  </a:lnTo>
                  <a:lnTo>
                    <a:pt x="1100" y="621"/>
                  </a:lnTo>
                  <a:lnTo>
                    <a:pt x="1102" y="621"/>
                  </a:lnTo>
                  <a:lnTo>
                    <a:pt x="1102" y="621"/>
                  </a:lnTo>
                  <a:lnTo>
                    <a:pt x="1102" y="619"/>
                  </a:lnTo>
                  <a:lnTo>
                    <a:pt x="1102" y="619"/>
                  </a:lnTo>
                  <a:lnTo>
                    <a:pt x="1102" y="619"/>
                  </a:lnTo>
                  <a:lnTo>
                    <a:pt x="1102" y="619"/>
                  </a:lnTo>
                  <a:lnTo>
                    <a:pt x="1102" y="619"/>
                  </a:lnTo>
                  <a:lnTo>
                    <a:pt x="1102" y="617"/>
                  </a:lnTo>
                  <a:lnTo>
                    <a:pt x="1102" y="617"/>
                  </a:lnTo>
                  <a:lnTo>
                    <a:pt x="1102" y="617"/>
                  </a:lnTo>
                  <a:lnTo>
                    <a:pt x="1102" y="615"/>
                  </a:lnTo>
                  <a:lnTo>
                    <a:pt x="1100" y="615"/>
                  </a:lnTo>
                  <a:lnTo>
                    <a:pt x="1100" y="615"/>
                  </a:lnTo>
                  <a:lnTo>
                    <a:pt x="1100" y="615"/>
                  </a:lnTo>
                  <a:lnTo>
                    <a:pt x="1102" y="613"/>
                  </a:lnTo>
                  <a:lnTo>
                    <a:pt x="1104" y="611"/>
                  </a:lnTo>
                  <a:lnTo>
                    <a:pt x="1104" y="611"/>
                  </a:lnTo>
                  <a:lnTo>
                    <a:pt x="1104" y="613"/>
                  </a:lnTo>
                  <a:lnTo>
                    <a:pt x="1104" y="615"/>
                  </a:lnTo>
                  <a:lnTo>
                    <a:pt x="1104" y="615"/>
                  </a:lnTo>
                  <a:lnTo>
                    <a:pt x="1104" y="617"/>
                  </a:lnTo>
                  <a:lnTo>
                    <a:pt x="1104" y="617"/>
                  </a:lnTo>
                  <a:lnTo>
                    <a:pt x="1104" y="619"/>
                  </a:lnTo>
                  <a:lnTo>
                    <a:pt x="1104" y="619"/>
                  </a:lnTo>
                  <a:lnTo>
                    <a:pt x="1106" y="619"/>
                  </a:lnTo>
                  <a:lnTo>
                    <a:pt x="1106" y="617"/>
                  </a:lnTo>
                  <a:lnTo>
                    <a:pt x="1106" y="617"/>
                  </a:lnTo>
                  <a:lnTo>
                    <a:pt x="1106" y="615"/>
                  </a:lnTo>
                  <a:lnTo>
                    <a:pt x="1108" y="613"/>
                  </a:lnTo>
                  <a:lnTo>
                    <a:pt x="1108" y="613"/>
                  </a:lnTo>
                  <a:lnTo>
                    <a:pt x="1108" y="611"/>
                  </a:lnTo>
                  <a:lnTo>
                    <a:pt x="1110" y="607"/>
                  </a:lnTo>
                  <a:lnTo>
                    <a:pt x="1110" y="605"/>
                  </a:lnTo>
                  <a:lnTo>
                    <a:pt x="1112" y="605"/>
                  </a:lnTo>
                  <a:lnTo>
                    <a:pt x="1110" y="607"/>
                  </a:lnTo>
                  <a:lnTo>
                    <a:pt x="1110" y="607"/>
                  </a:lnTo>
                  <a:lnTo>
                    <a:pt x="1110" y="609"/>
                  </a:lnTo>
                  <a:lnTo>
                    <a:pt x="1110" y="609"/>
                  </a:lnTo>
                  <a:lnTo>
                    <a:pt x="1110" y="611"/>
                  </a:lnTo>
                  <a:lnTo>
                    <a:pt x="1110" y="611"/>
                  </a:lnTo>
                  <a:lnTo>
                    <a:pt x="1110" y="611"/>
                  </a:lnTo>
                  <a:lnTo>
                    <a:pt x="1110" y="611"/>
                  </a:lnTo>
                  <a:lnTo>
                    <a:pt x="1110" y="613"/>
                  </a:lnTo>
                  <a:lnTo>
                    <a:pt x="1110" y="613"/>
                  </a:lnTo>
                  <a:lnTo>
                    <a:pt x="1110" y="613"/>
                  </a:lnTo>
                  <a:lnTo>
                    <a:pt x="1108" y="613"/>
                  </a:lnTo>
                  <a:lnTo>
                    <a:pt x="1108" y="615"/>
                  </a:lnTo>
                  <a:lnTo>
                    <a:pt x="1108" y="615"/>
                  </a:lnTo>
                  <a:lnTo>
                    <a:pt x="1108" y="615"/>
                  </a:lnTo>
                  <a:lnTo>
                    <a:pt x="1108" y="615"/>
                  </a:lnTo>
                  <a:lnTo>
                    <a:pt x="1108" y="615"/>
                  </a:lnTo>
                  <a:lnTo>
                    <a:pt x="1108" y="617"/>
                  </a:lnTo>
                  <a:lnTo>
                    <a:pt x="1108" y="617"/>
                  </a:lnTo>
                  <a:lnTo>
                    <a:pt x="1108" y="617"/>
                  </a:lnTo>
                  <a:lnTo>
                    <a:pt x="1108" y="617"/>
                  </a:lnTo>
                  <a:lnTo>
                    <a:pt x="1108" y="617"/>
                  </a:lnTo>
                  <a:lnTo>
                    <a:pt x="1108" y="617"/>
                  </a:lnTo>
                  <a:lnTo>
                    <a:pt x="1108" y="617"/>
                  </a:lnTo>
                  <a:lnTo>
                    <a:pt x="1108" y="617"/>
                  </a:lnTo>
                  <a:lnTo>
                    <a:pt x="1108" y="617"/>
                  </a:lnTo>
                  <a:lnTo>
                    <a:pt x="1108" y="619"/>
                  </a:lnTo>
                  <a:lnTo>
                    <a:pt x="1108" y="619"/>
                  </a:lnTo>
                  <a:lnTo>
                    <a:pt x="1110" y="617"/>
                  </a:lnTo>
                  <a:lnTo>
                    <a:pt x="1110" y="617"/>
                  </a:lnTo>
                  <a:lnTo>
                    <a:pt x="1110" y="617"/>
                  </a:lnTo>
                  <a:lnTo>
                    <a:pt x="1112" y="617"/>
                  </a:lnTo>
                  <a:lnTo>
                    <a:pt x="1110" y="615"/>
                  </a:lnTo>
                  <a:lnTo>
                    <a:pt x="1112" y="615"/>
                  </a:lnTo>
                  <a:lnTo>
                    <a:pt x="1112" y="615"/>
                  </a:lnTo>
                  <a:lnTo>
                    <a:pt x="1112" y="613"/>
                  </a:lnTo>
                  <a:lnTo>
                    <a:pt x="1112" y="613"/>
                  </a:lnTo>
                  <a:lnTo>
                    <a:pt x="1112" y="613"/>
                  </a:lnTo>
                  <a:lnTo>
                    <a:pt x="1112" y="611"/>
                  </a:lnTo>
                  <a:lnTo>
                    <a:pt x="1112" y="611"/>
                  </a:lnTo>
                  <a:lnTo>
                    <a:pt x="1114" y="613"/>
                  </a:lnTo>
                  <a:lnTo>
                    <a:pt x="1114" y="613"/>
                  </a:lnTo>
                  <a:lnTo>
                    <a:pt x="1114" y="613"/>
                  </a:lnTo>
                  <a:lnTo>
                    <a:pt x="1114" y="613"/>
                  </a:lnTo>
                  <a:lnTo>
                    <a:pt x="1114" y="611"/>
                  </a:lnTo>
                  <a:lnTo>
                    <a:pt x="1114" y="611"/>
                  </a:lnTo>
                  <a:lnTo>
                    <a:pt x="1114" y="611"/>
                  </a:lnTo>
                  <a:lnTo>
                    <a:pt x="1114" y="609"/>
                  </a:lnTo>
                  <a:lnTo>
                    <a:pt x="1114" y="609"/>
                  </a:lnTo>
                  <a:lnTo>
                    <a:pt x="1114" y="609"/>
                  </a:lnTo>
                  <a:lnTo>
                    <a:pt x="1114" y="607"/>
                  </a:lnTo>
                  <a:lnTo>
                    <a:pt x="1114" y="607"/>
                  </a:lnTo>
                  <a:lnTo>
                    <a:pt x="1114" y="607"/>
                  </a:lnTo>
                  <a:lnTo>
                    <a:pt x="1114" y="607"/>
                  </a:lnTo>
                  <a:lnTo>
                    <a:pt x="1114" y="607"/>
                  </a:lnTo>
                  <a:lnTo>
                    <a:pt x="1114" y="607"/>
                  </a:lnTo>
                  <a:lnTo>
                    <a:pt x="1116" y="607"/>
                  </a:lnTo>
                  <a:lnTo>
                    <a:pt x="1116" y="609"/>
                  </a:lnTo>
                  <a:lnTo>
                    <a:pt x="1116" y="609"/>
                  </a:lnTo>
                  <a:lnTo>
                    <a:pt x="1116" y="609"/>
                  </a:lnTo>
                  <a:lnTo>
                    <a:pt x="1116" y="609"/>
                  </a:lnTo>
                  <a:lnTo>
                    <a:pt x="1118" y="607"/>
                  </a:lnTo>
                  <a:lnTo>
                    <a:pt x="1118" y="605"/>
                  </a:lnTo>
                  <a:lnTo>
                    <a:pt x="1118" y="605"/>
                  </a:lnTo>
                  <a:lnTo>
                    <a:pt x="1118" y="605"/>
                  </a:lnTo>
                  <a:lnTo>
                    <a:pt x="1118" y="605"/>
                  </a:lnTo>
                  <a:lnTo>
                    <a:pt x="1118" y="603"/>
                  </a:lnTo>
                  <a:lnTo>
                    <a:pt x="1118" y="603"/>
                  </a:lnTo>
                  <a:lnTo>
                    <a:pt x="1116" y="603"/>
                  </a:lnTo>
                  <a:lnTo>
                    <a:pt x="1116" y="600"/>
                  </a:lnTo>
                  <a:lnTo>
                    <a:pt x="1116" y="600"/>
                  </a:lnTo>
                  <a:lnTo>
                    <a:pt x="1116" y="600"/>
                  </a:lnTo>
                  <a:lnTo>
                    <a:pt x="1118" y="600"/>
                  </a:lnTo>
                  <a:lnTo>
                    <a:pt x="1118" y="600"/>
                  </a:lnTo>
                  <a:lnTo>
                    <a:pt x="1118" y="603"/>
                  </a:lnTo>
                  <a:lnTo>
                    <a:pt x="1120" y="603"/>
                  </a:lnTo>
                  <a:lnTo>
                    <a:pt x="1120" y="605"/>
                  </a:lnTo>
                  <a:lnTo>
                    <a:pt x="1122" y="605"/>
                  </a:lnTo>
                  <a:lnTo>
                    <a:pt x="1122" y="605"/>
                  </a:lnTo>
                  <a:lnTo>
                    <a:pt x="1122" y="605"/>
                  </a:lnTo>
                  <a:lnTo>
                    <a:pt x="1122" y="607"/>
                  </a:lnTo>
                  <a:lnTo>
                    <a:pt x="1122" y="607"/>
                  </a:lnTo>
                  <a:lnTo>
                    <a:pt x="1122" y="607"/>
                  </a:lnTo>
                  <a:lnTo>
                    <a:pt x="1122" y="607"/>
                  </a:lnTo>
                  <a:lnTo>
                    <a:pt x="1124" y="607"/>
                  </a:lnTo>
                  <a:lnTo>
                    <a:pt x="1124" y="607"/>
                  </a:lnTo>
                  <a:lnTo>
                    <a:pt x="1124" y="607"/>
                  </a:lnTo>
                  <a:lnTo>
                    <a:pt x="1124" y="605"/>
                  </a:lnTo>
                  <a:lnTo>
                    <a:pt x="1122" y="600"/>
                  </a:lnTo>
                  <a:lnTo>
                    <a:pt x="1122" y="600"/>
                  </a:lnTo>
                  <a:lnTo>
                    <a:pt x="1120" y="598"/>
                  </a:lnTo>
                  <a:lnTo>
                    <a:pt x="1120" y="598"/>
                  </a:lnTo>
                  <a:lnTo>
                    <a:pt x="1120" y="598"/>
                  </a:lnTo>
                  <a:lnTo>
                    <a:pt x="1120" y="596"/>
                  </a:lnTo>
                  <a:lnTo>
                    <a:pt x="1120" y="596"/>
                  </a:lnTo>
                  <a:lnTo>
                    <a:pt x="1122" y="598"/>
                  </a:lnTo>
                  <a:lnTo>
                    <a:pt x="1122" y="598"/>
                  </a:lnTo>
                  <a:lnTo>
                    <a:pt x="1122" y="598"/>
                  </a:lnTo>
                  <a:lnTo>
                    <a:pt x="1122" y="596"/>
                  </a:lnTo>
                  <a:lnTo>
                    <a:pt x="1122" y="594"/>
                  </a:lnTo>
                  <a:lnTo>
                    <a:pt x="1122" y="592"/>
                  </a:lnTo>
                  <a:lnTo>
                    <a:pt x="1122" y="592"/>
                  </a:lnTo>
                  <a:lnTo>
                    <a:pt x="1124" y="592"/>
                  </a:lnTo>
                  <a:lnTo>
                    <a:pt x="1124" y="592"/>
                  </a:lnTo>
                  <a:lnTo>
                    <a:pt x="1126" y="594"/>
                  </a:lnTo>
                  <a:lnTo>
                    <a:pt x="1126" y="594"/>
                  </a:lnTo>
                  <a:lnTo>
                    <a:pt x="1126" y="596"/>
                  </a:lnTo>
                  <a:lnTo>
                    <a:pt x="1126" y="598"/>
                  </a:lnTo>
                  <a:lnTo>
                    <a:pt x="1124" y="598"/>
                  </a:lnTo>
                  <a:lnTo>
                    <a:pt x="1124" y="598"/>
                  </a:lnTo>
                  <a:lnTo>
                    <a:pt x="1126" y="600"/>
                  </a:lnTo>
                  <a:lnTo>
                    <a:pt x="1126" y="600"/>
                  </a:lnTo>
                  <a:lnTo>
                    <a:pt x="1126" y="600"/>
                  </a:lnTo>
                  <a:lnTo>
                    <a:pt x="1126" y="600"/>
                  </a:lnTo>
                  <a:lnTo>
                    <a:pt x="1126" y="600"/>
                  </a:lnTo>
                  <a:lnTo>
                    <a:pt x="1126" y="600"/>
                  </a:lnTo>
                  <a:lnTo>
                    <a:pt x="1126" y="600"/>
                  </a:lnTo>
                  <a:lnTo>
                    <a:pt x="1126" y="603"/>
                  </a:lnTo>
                  <a:lnTo>
                    <a:pt x="1129" y="603"/>
                  </a:lnTo>
                  <a:lnTo>
                    <a:pt x="1129" y="603"/>
                  </a:lnTo>
                  <a:lnTo>
                    <a:pt x="1129" y="605"/>
                  </a:lnTo>
                  <a:lnTo>
                    <a:pt x="1129" y="605"/>
                  </a:lnTo>
                  <a:lnTo>
                    <a:pt x="1129" y="605"/>
                  </a:lnTo>
                  <a:lnTo>
                    <a:pt x="1129" y="603"/>
                  </a:lnTo>
                  <a:lnTo>
                    <a:pt x="1129" y="603"/>
                  </a:lnTo>
                  <a:lnTo>
                    <a:pt x="1129" y="603"/>
                  </a:lnTo>
                  <a:lnTo>
                    <a:pt x="1129" y="603"/>
                  </a:lnTo>
                  <a:lnTo>
                    <a:pt x="1129" y="600"/>
                  </a:lnTo>
                  <a:lnTo>
                    <a:pt x="1129" y="600"/>
                  </a:lnTo>
                  <a:lnTo>
                    <a:pt x="1129" y="600"/>
                  </a:lnTo>
                  <a:lnTo>
                    <a:pt x="1129" y="600"/>
                  </a:lnTo>
                  <a:lnTo>
                    <a:pt x="1129" y="600"/>
                  </a:lnTo>
                  <a:lnTo>
                    <a:pt x="1129" y="600"/>
                  </a:lnTo>
                  <a:lnTo>
                    <a:pt x="1126" y="600"/>
                  </a:lnTo>
                  <a:lnTo>
                    <a:pt x="1126" y="598"/>
                  </a:lnTo>
                  <a:lnTo>
                    <a:pt x="1126" y="598"/>
                  </a:lnTo>
                  <a:lnTo>
                    <a:pt x="1126" y="598"/>
                  </a:lnTo>
                  <a:lnTo>
                    <a:pt x="1126" y="598"/>
                  </a:lnTo>
                  <a:lnTo>
                    <a:pt x="1126" y="596"/>
                  </a:lnTo>
                  <a:lnTo>
                    <a:pt x="1126" y="594"/>
                  </a:lnTo>
                  <a:lnTo>
                    <a:pt x="1129" y="594"/>
                  </a:lnTo>
                  <a:lnTo>
                    <a:pt x="1129" y="594"/>
                  </a:lnTo>
                  <a:lnTo>
                    <a:pt x="1129" y="592"/>
                  </a:lnTo>
                  <a:lnTo>
                    <a:pt x="1129" y="592"/>
                  </a:lnTo>
                  <a:lnTo>
                    <a:pt x="1129" y="592"/>
                  </a:lnTo>
                  <a:lnTo>
                    <a:pt x="1131" y="592"/>
                  </a:lnTo>
                  <a:lnTo>
                    <a:pt x="1131" y="592"/>
                  </a:lnTo>
                  <a:lnTo>
                    <a:pt x="1131" y="592"/>
                  </a:lnTo>
                  <a:lnTo>
                    <a:pt x="1131" y="592"/>
                  </a:lnTo>
                  <a:lnTo>
                    <a:pt x="1131" y="590"/>
                  </a:lnTo>
                  <a:lnTo>
                    <a:pt x="1131" y="590"/>
                  </a:lnTo>
                  <a:lnTo>
                    <a:pt x="1131" y="590"/>
                  </a:lnTo>
                  <a:lnTo>
                    <a:pt x="1131" y="590"/>
                  </a:lnTo>
                  <a:lnTo>
                    <a:pt x="1133" y="588"/>
                  </a:lnTo>
                  <a:lnTo>
                    <a:pt x="1131" y="588"/>
                  </a:lnTo>
                  <a:lnTo>
                    <a:pt x="1131" y="588"/>
                  </a:lnTo>
                  <a:lnTo>
                    <a:pt x="1131" y="586"/>
                  </a:lnTo>
                  <a:lnTo>
                    <a:pt x="1131" y="586"/>
                  </a:lnTo>
                  <a:lnTo>
                    <a:pt x="1131" y="584"/>
                  </a:lnTo>
                  <a:lnTo>
                    <a:pt x="1131" y="584"/>
                  </a:lnTo>
                  <a:lnTo>
                    <a:pt x="1131" y="582"/>
                  </a:lnTo>
                  <a:lnTo>
                    <a:pt x="1131" y="582"/>
                  </a:lnTo>
                  <a:lnTo>
                    <a:pt x="1133" y="582"/>
                  </a:lnTo>
                  <a:lnTo>
                    <a:pt x="1133" y="582"/>
                  </a:lnTo>
                  <a:lnTo>
                    <a:pt x="1133" y="584"/>
                  </a:lnTo>
                  <a:lnTo>
                    <a:pt x="1133" y="588"/>
                  </a:lnTo>
                  <a:lnTo>
                    <a:pt x="1135" y="588"/>
                  </a:lnTo>
                  <a:lnTo>
                    <a:pt x="1135" y="588"/>
                  </a:lnTo>
                  <a:lnTo>
                    <a:pt x="1135" y="588"/>
                  </a:lnTo>
                  <a:lnTo>
                    <a:pt x="1135" y="588"/>
                  </a:lnTo>
                  <a:lnTo>
                    <a:pt x="1135" y="588"/>
                  </a:lnTo>
                  <a:lnTo>
                    <a:pt x="1133" y="588"/>
                  </a:lnTo>
                  <a:lnTo>
                    <a:pt x="1133" y="590"/>
                  </a:lnTo>
                  <a:lnTo>
                    <a:pt x="1135" y="590"/>
                  </a:lnTo>
                  <a:lnTo>
                    <a:pt x="1135" y="590"/>
                  </a:lnTo>
                  <a:lnTo>
                    <a:pt x="1135" y="590"/>
                  </a:lnTo>
                  <a:lnTo>
                    <a:pt x="1135" y="590"/>
                  </a:lnTo>
                  <a:lnTo>
                    <a:pt x="1135" y="592"/>
                  </a:lnTo>
                  <a:lnTo>
                    <a:pt x="1135" y="592"/>
                  </a:lnTo>
                  <a:lnTo>
                    <a:pt x="1135" y="594"/>
                  </a:lnTo>
                  <a:lnTo>
                    <a:pt x="1135" y="594"/>
                  </a:lnTo>
                  <a:lnTo>
                    <a:pt x="1135" y="594"/>
                  </a:lnTo>
                  <a:lnTo>
                    <a:pt x="1137" y="594"/>
                  </a:lnTo>
                  <a:lnTo>
                    <a:pt x="1137" y="594"/>
                  </a:lnTo>
                  <a:lnTo>
                    <a:pt x="1137" y="592"/>
                  </a:lnTo>
                  <a:lnTo>
                    <a:pt x="1137" y="592"/>
                  </a:lnTo>
                  <a:lnTo>
                    <a:pt x="1137" y="592"/>
                  </a:lnTo>
                  <a:lnTo>
                    <a:pt x="1137" y="590"/>
                  </a:lnTo>
                  <a:lnTo>
                    <a:pt x="1137" y="590"/>
                  </a:lnTo>
                  <a:lnTo>
                    <a:pt x="1137" y="590"/>
                  </a:lnTo>
                  <a:lnTo>
                    <a:pt x="1137" y="590"/>
                  </a:lnTo>
                  <a:lnTo>
                    <a:pt x="1137" y="588"/>
                  </a:lnTo>
                  <a:lnTo>
                    <a:pt x="1137" y="588"/>
                  </a:lnTo>
                  <a:lnTo>
                    <a:pt x="1137" y="588"/>
                  </a:lnTo>
                  <a:lnTo>
                    <a:pt x="1139" y="586"/>
                  </a:lnTo>
                  <a:lnTo>
                    <a:pt x="1139" y="586"/>
                  </a:lnTo>
                  <a:lnTo>
                    <a:pt x="1141" y="586"/>
                  </a:lnTo>
                  <a:lnTo>
                    <a:pt x="1141" y="586"/>
                  </a:lnTo>
                  <a:lnTo>
                    <a:pt x="1141" y="586"/>
                  </a:lnTo>
                  <a:lnTo>
                    <a:pt x="1139" y="588"/>
                  </a:lnTo>
                  <a:lnTo>
                    <a:pt x="1139" y="588"/>
                  </a:lnTo>
                  <a:lnTo>
                    <a:pt x="1139" y="590"/>
                  </a:lnTo>
                  <a:lnTo>
                    <a:pt x="1141" y="590"/>
                  </a:lnTo>
                  <a:lnTo>
                    <a:pt x="1141" y="588"/>
                  </a:lnTo>
                  <a:lnTo>
                    <a:pt x="1141" y="590"/>
                  </a:lnTo>
                  <a:lnTo>
                    <a:pt x="1143" y="590"/>
                  </a:lnTo>
                  <a:lnTo>
                    <a:pt x="1143" y="590"/>
                  </a:lnTo>
                  <a:lnTo>
                    <a:pt x="1145" y="590"/>
                  </a:lnTo>
                  <a:lnTo>
                    <a:pt x="1145" y="590"/>
                  </a:lnTo>
                  <a:lnTo>
                    <a:pt x="1145" y="590"/>
                  </a:lnTo>
                  <a:lnTo>
                    <a:pt x="1147" y="590"/>
                  </a:lnTo>
                  <a:lnTo>
                    <a:pt x="1147" y="590"/>
                  </a:lnTo>
                  <a:lnTo>
                    <a:pt x="1149" y="590"/>
                  </a:lnTo>
                  <a:lnTo>
                    <a:pt x="1149" y="590"/>
                  </a:lnTo>
                  <a:lnTo>
                    <a:pt x="1149" y="590"/>
                  </a:lnTo>
                  <a:lnTo>
                    <a:pt x="1149" y="590"/>
                  </a:lnTo>
                  <a:lnTo>
                    <a:pt x="1151" y="590"/>
                  </a:lnTo>
                  <a:lnTo>
                    <a:pt x="1151" y="590"/>
                  </a:lnTo>
                  <a:lnTo>
                    <a:pt x="1151" y="590"/>
                  </a:lnTo>
                  <a:lnTo>
                    <a:pt x="1151" y="590"/>
                  </a:lnTo>
                  <a:lnTo>
                    <a:pt x="1151" y="590"/>
                  </a:lnTo>
                  <a:lnTo>
                    <a:pt x="1151" y="590"/>
                  </a:lnTo>
                  <a:lnTo>
                    <a:pt x="1151" y="590"/>
                  </a:lnTo>
                  <a:lnTo>
                    <a:pt x="1151" y="592"/>
                  </a:lnTo>
                  <a:lnTo>
                    <a:pt x="1151" y="592"/>
                  </a:lnTo>
                  <a:lnTo>
                    <a:pt x="1153" y="590"/>
                  </a:lnTo>
                  <a:lnTo>
                    <a:pt x="1153" y="588"/>
                  </a:lnTo>
                  <a:lnTo>
                    <a:pt x="1153" y="588"/>
                  </a:lnTo>
                  <a:lnTo>
                    <a:pt x="1153" y="588"/>
                  </a:lnTo>
                  <a:lnTo>
                    <a:pt x="1153" y="588"/>
                  </a:lnTo>
                  <a:lnTo>
                    <a:pt x="1153" y="586"/>
                  </a:lnTo>
                  <a:lnTo>
                    <a:pt x="1153" y="586"/>
                  </a:lnTo>
                  <a:lnTo>
                    <a:pt x="1155" y="586"/>
                  </a:lnTo>
                  <a:lnTo>
                    <a:pt x="1155" y="586"/>
                  </a:lnTo>
                  <a:lnTo>
                    <a:pt x="1155" y="588"/>
                  </a:lnTo>
                  <a:lnTo>
                    <a:pt x="1157" y="590"/>
                  </a:lnTo>
                  <a:lnTo>
                    <a:pt x="1157" y="588"/>
                  </a:lnTo>
                  <a:lnTo>
                    <a:pt x="1157" y="588"/>
                  </a:lnTo>
                  <a:lnTo>
                    <a:pt x="1157" y="586"/>
                  </a:lnTo>
                  <a:lnTo>
                    <a:pt x="1157" y="586"/>
                  </a:lnTo>
                  <a:lnTo>
                    <a:pt x="1157" y="586"/>
                  </a:lnTo>
                  <a:lnTo>
                    <a:pt x="1157" y="586"/>
                  </a:lnTo>
                  <a:lnTo>
                    <a:pt x="1157" y="586"/>
                  </a:lnTo>
                  <a:lnTo>
                    <a:pt x="1157" y="586"/>
                  </a:lnTo>
                  <a:lnTo>
                    <a:pt x="1157" y="586"/>
                  </a:lnTo>
                  <a:lnTo>
                    <a:pt x="1157" y="584"/>
                  </a:lnTo>
                  <a:lnTo>
                    <a:pt x="1157" y="584"/>
                  </a:lnTo>
                  <a:lnTo>
                    <a:pt x="1157" y="582"/>
                  </a:lnTo>
                  <a:lnTo>
                    <a:pt x="1157" y="580"/>
                  </a:lnTo>
                  <a:lnTo>
                    <a:pt x="1159" y="578"/>
                  </a:lnTo>
                  <a:lnTo>
                    <a:pt x="1159" y="578"/>
                  </a:lnTo>
                  <a:lnTo>
                    <a:pt x="1159" y="578"/>
                  </a:lnTo>
                  <a:lnTo>
                    <a:pt x="1159" y="578"/>
                  </a:lnTo>
                  <a:lnTo>
                    <a:pt x="1159" y="580"/>
                  </a:lnTo>
                  <a:lnTo>
                    <a:pt x="1159" y="580"/>
                  </a:lnTo>
                  <a:lnTo>
                    <a:pt x="1161" y="580"/>
                  </a:lnTo>
                  <a:lnTo>
                    <a:pt x="1163" y="580"/>
                  </a:lnTo>
                  <a:lnTo>
                    <a:pt x="1163" y="578"/>
                  </a:lnTo>
                  <a:lnTo>
                    <a:pt x="1163" y="576"/>
                  </a:lnTo>
                  <a:lnTo>
                    <a:pt x="1163" y="576"/>
                  </a:lnTo>
                  <a:lnTo>
                    <a:pt x="1163" y="574"/>
                  </a:lnTo>
                  <a:lnTo>
                    <a:pt x="1163" y="574"/>
                  </a:lnTo>
                  <a:lnTo>
                    <a:pt x="1163" y="574"/>
                  </a:lnTo>
                  <a:lnTo>
                    <a:pt x="1163" y="574"/>
                  </a:lnTo>
                  <a:lnTo>
                    <a:pt x="1163" y="574"/>
                  </a:lnTo>
                  <a:lnTo>
                    <a:pt x="1163" y="576"/>
                  </a:lnTo>
                  <a:lnTo>
                    <a:pt x="1161" y="578"/>
                  </a:lnTo>
                  <a:lnTo>
                    <a:pt x="1161" y="578"/>
                  </a:lnTo>
                  <a:lnTo>
                    <a:pt x="1161" y="576"/>
                  </a:lnTo>
                  <a:lnTo>
                    <a:pt x="1161" y="576"/>
                  </a:lnTo>
                  <a:lnTo>
                    <a:pt x="1161" y="576"/>
                  </a:lnTo>
                  <a:lnTo>
                    <a:pt x="1161" y="576"/>
                  </a:lnTo>
                  <a:lnTo>
                    <a:pt x="1161" y="574"/>
                  </a:lnTo>
                  <a:lnTo>
                    <a:pt x="1159" y="574"/>
                  </a:lnTo>
                  <a:lnTo>
                    <a:pt x="1161" y="574"/>
                  </a:lnTo>
                  <a:lnTo>
                    <a:pt x="1161" y="574"/>
                  </a:lnTo>
                  <a:lnTo>
                    <a:pt x="1161" y="574"/>
                  </a:lnTo>
                  <a:lnTo>
                    <a:pt x="1161" y="574"/>
                  </a:lnTo>
                  <a:lnTo>
                    <a:pt x="1159" y="574"/>
                  </a:lnTo>
                  <a:lnTo>
                    <a:pt x="1159" y="576"/>
                  </a:lnTo>
                  <a:lnTo>
                    <a:pt x="1157" y="576"/>
                  </a:lnTo>
                  <a:lnTo>
                    <a:pt x="1157" y="576"/>
                  </a:lnTo>
                  <a:lnTo>
                    <a:pt x="1157" y="578"/>
                  </a:lnTo>
                  <a:lnTo>
                    <a:pt x="1155" y="578"/>
                  </a:lnTo>
                  <a:lnTo>
                    <a:pt x="1155" y="576"/>
                  </a:lnTo>
                  <a:lnTo>
                    <a:pt x="1157" y="576"/>
                  </a:lnTo>
                  <a:lnTo>
                    <a:pt x="1157" y="576"/>
                  </a:lnTo>
                  <a:lnTo>
                    <a:pt x="1157" y="576"/>
                  </a:lnTo>
                  <a:lnTo>
                    <a:pt x="1157" y="576"/>
                  </a:lnTo>
                  <a:lnTo>
                    <a:pt x="1157" y="574"/>
                  </a:lnTo>
                  <a:lnTo>
                    <a:pt x="1157" y="574"/>
                  </a:lnTo>
                  <a:lnTo>
                    <a:pt x="1157" y="574"/>
                  </a:lnTo>
                  <a:lnTo>
                    <a:pt x="1157" y="574"/>
                  </a:lnTo>
                  <a:lnTo>
                    <a:pt x="1157" y="572"/>
                  </a:lnTo>
                  <a:lnTo>
                    <a:pt x="1157" y="572"/>
                  </a:lnTo>
                  <a:lnTo>
                    <a:pt x="1157" y="572"/>
                  </a:lnTo>
                  <a:lnTo>
                    <a:pt x="1157" y="572"/>
                  </a:lnTo>
                  <a:lnTo>
                    <a:pt x="1157" y="574"/>
                  </a:lnTo>
                  <a:lnTo>
                    <a:pt x="1157" y="574"/>
                  </a:lnTo>
                  <a:lnTo>
                    <a:pt x="1159" y="574"/>
                  </a:lnTo>
                  <a:lnTo>
                    <a:pt x="1159" y="572"/>
                  </a:lnTo>
                  <a:lnTo>
                    <a:pt x="1159" y="572"/>
                  </a:lnTo>
                  <a:lnTo>
                    <a:pt x="1161" y="572"/>
                  </a:lnTo>
                  <a:lnTo>
                    <a:pt x="1161" y="570"/>
                  </a:lnTo>
                  <a:lnTo>
                    <a:pt x="1161" y="568"/>
                  </a:lnTo>
                  <a:lnTo>
                    <a:pt x="1161" y="568"/>
                  </a:lnTo>
                  <a:lnTo>
                    <a:pt x="1159" y="568"/>
                  </a:lnTo>
                  <a:lnTo>
                    <a:pt x="1159" y="568"/>
                  </a:lnTo>
                  <a:lnTo>
                    <a:pt x="1159" y="568"/>
                  </a:lnTo>
                  <a:lnTo>
                    <a:pt x="1159" y="568"/>
                  </a:lnTo>
                  <a:lnTo>
                    <a:pt x="1159" y="566"/>
                  </a:lnTo>
                  <a:lnTo>
                    <a:pt x="1161" y="568"/>
                  </a:lnTo>
                  <a:lnTo>
                    <a:pt x="1161" y="568"/>
                  </a:lnTo>
                  <a:lnTo>
                    <a:pt x="1161" y="568"/>
                  </a:lnTo>
                  <a:lnTo>
                    <a:pt x="1161" y="568"/>
                  </a:lnTo>
                  <a:lnTo>
                    <a:pt x="1163" y="568"/>
                  </a:lnTo>
                  <a:lnTo>
                    <a:pt x="1163" y="568"/>
                  </a:lnTo>
                  <a:lnTo>
                    <a:pt x="1163" y="566"/>
                  </a:lnTo>
                  <a:lnTo>
                    <a:pt x="1161" y="566"/>
                  </a:lnTo>
                  <a:lnTo>
                    <a:pt x="1161" y="566"/>
                  </a:lnTo>
                  <a:lnTo>
                    <a:pt x="1161" y="566"/>
                  </a:lnTo>
                  <a:lnTo>
                    <a:pt x="1163" y="566"/>
                  </a:lnTo>
                  <a:lnTo>
                    <a:pt x="1163" y="566"/>
                  </a:lnTo>
                  <a:lnTo>
                    <a:pt x="1163" y="564"/>
                  </a:lnTo>
                  <a:lnTo>
                    <a:pt x="1163" y="564"/>
                  </a:lnTo>
                  <a:lnTo>
                    <a:pt x="1165" y="566"/>
                  </a:lnTo>
                  <a:lnTo>
                    <a:pt x="1165" y="566"/>
                  </a:lnTo>
                  <a:lnTo>
                    <a:pt x="1165" y="566"/>
                  </a:lnTo>
                  <a:lnTo>
                    <a:pt x="1165" y="564"/>
                  </a:lnTo>
                  <a:lnTo>
                    <a:pt x="1165" y="564"/>
                  </a:lnTo>
                  <a:lnTo>
                    <a:pt x="1167" y="564"/>
                  </a:lnTo>
                  <a:lnTo>
                    <a:pt x="1167" y="564"/>
                  </a:lnTo>
                  <a:lnTo>
                    <a:pt x="1167" y="562"/>
                  </a:lnTo>
                  <a:lnTo>
                    <a:pt x="1167" y="562"/>
                  </a:lnTo>
                  <a:lnTo>
                    <a:pt x="1167" y="562"/>
                  </a:lnTo>
                  <a:lnTo>
                    <a:pt x="1165" y="562"/>
                  </a:lnTo>
                  <a:lnTo>
                    <a:pt x="1165" y="562"/>
                  </a:lnTo>
                  <a:lnTo>
                    <a:pt x="1165" y="562"/>
                  </a:lnTo>
                  <a:lnTo>
                    <a:pt x="1165" y="562"/>
                  </a:lnTo>
                  <a:lnTo>
                    <a:pt x="1167" y="559"/>
                  </a:lnTo>
                  <a:lnTo>
                    <a:pt x="1167" y="559"/>
                  </a:lnTo>
                  <a:lnTo>
                    <a:pt x="1167" y="559"/>
                  </a:lnTo>
                  <a:lnTo>
                    <a:pt x="1165" y="559"/>
                  </a:lnTo>
                  <a:lnTo>
                    <a:pt x="1165" y="559"/>
                  </a:lnTo>
                  <a:lnTo>
                    <a:pt x="1165" y="559"/>
                  </a:lnTo>
                  <a:lnTo>
                    <a:pt x="1165" y="557"/>
                  </a:lnTo>
                  <a:lnTo>
                    <a:pt x="1165" y="557"/>
                  </a:lnTo>
                  <a:lnTo>
                    <a:pt x="1165" y="557"/>
                  </a:lnTo>
                  <a:lnTo>
                    <a:pt x="1165" y="557"/>
                  </a:lnTo>
                  <a:lnTo>
                    <a:pt x="1165" y="557"/>
                  </a:lnTo>
                  <a:lnTo>
                    <a:pt x="1163" y="557"/>
                  </a:lnTo>
                  <a:lnTo>
                    <a:pt x="1163" y="557"/>
                  </a:lnTo>
                  <a:lnTo>
                    <a:pt x="1163" y="555"/>
                  </a:lnTo>
                  <a:lnTo>
                    <a:pt x="1163" y="555"/>
                  </a:lnTo>
                  <a:lnTo>
                    <a:pt x="1163" y="555"/>
                  </a:lnTo>
                  <a:lnTo>
                    <a:pt x="1163" y="555"/>
                  </a:lnTo>
                  <a:lnTo>
                    <a:pt x="1163" y="555"/>
                  </a:lnTo>
                  <a:lnTo>
                    <a:pt x="1161" y="555"/>
                  </a:lnTo>
                  <a:lnTo>
                    <a:pt x="1161" y="555"/>
                  </a:lnTo>
                  <a:lnTo>
                    <a:pt x="1161" y="557"/>
                  </a:lnTo>
                  <a:lnTo>
                    <a:pt x="1161" y="559"/>
                  </a:lnTo>
                  <a:lnTo>
                    <a:pt x="1161" y="559"/>
                  </a:lnTo>
                  <a:lnTo>
                    <a:pt x="1161" y="559"/>
                  </a:lnTo>
                  <a:lnTo>
                    <a:pt x="1161" y="559"/>
                  </a:lnTo>
                  <a:lnTo>
                    <a:pt x="1161" y="559"/>
                  </a:lnTo>
                  <a:lnTo>
                    <a:pt x="1161" y="557"/>
                  </a:lnTo>
                  <a:lnTo>
                    <a:pt x="1161" y="557"/>
                  </a:lnTo>
                  <a:lnTo>
                    <a:pt x="1161" y="557"/>
                  </a:lnTo>
                  <a:lnTo>
                    <a:pt x="1161" y="557"/>
                  </a:lnTo>
                  <a:lnTo>
                    <a:pt x="1159" y="557"/>
                  </a:lnTo>
                  <a:lnTo>
                    <a:pt x="1159" y="559"/>
                  </a:lnTo>
                  <a:lnTo>
                    <a:pt x="1159" y="559"/>
                  </a:lnTo>
                  <a:lnTo>
                    <a:pt x="1159" y="559"/>
                  </a:lnTo>
                  <a:lnTo>
                    <a:pt x="1159" y="559"/>
                  </a:lnTo>
                  <a:lnTo>
                    <a:pt x="1159" y="559"/>
                  </a:lnTo>
                  <a:lnTo>
                    <a:pt x="1159" y="559"/>
                  </a:lnTo>
                  <a:lnTo>
                    <a:pt x="1159" y="559"/>
                  </a:lnTo>
                  <a:lnTo>
                    <a:pt x="1159" y="559"/>
                  </a:lnTo>
                  <a:lnTo>
                    <a:pt x="1159" y="562"/>
                  </a:lnTo>
                  <a:lnTo>
                    <a:pt x="1159" y="562"/>
                  </a:lnTo>
                  <a:lnTo>
                    <a:pt x="1159" y="562"/>
                  </a:lnTo>
                  <a:lnTo>
                    <a:pt x="1159" y="564"/>
                  </a:lnTo>
                  <a:lnTo>
                    <a:pt x="1159" y="564"/>
                  </a:lnTo>
                  <a:lnTo>
                    <a:pt x="1159" y="562"/>
                  </a:lnTo>
                  <a:lnTo>
                    <a:pt x="1159" y="562"/>
                  </a:lnTo>
                  <a:lnTo>
                    <a:pt x="1157" y="562"/>
                  </a:lnTo>
                  <a:lnTo>
                    <a:pt x="1157" y="562"/>
                  </a:lnTo>
                  <a:lnTo>
                    <a:pt x="1157" y="562"/>
                  </a:lnTo>
                  <a:lnTo>
                    <a:pt x="1157" y="562"/>
                  </a:lnTo>
                  <a:lnTo>
                    <a:pt x="1157" y="562"/>
                  </a:lnTo>
                  <a:lnTo>
                    <a:pt x="1157" y="559"/>
                  </a:lnTo>
                  <a:lnTo>
                    <a:pt x="1157" y="559"/>
                  </a:lnTo>
                  <a:lnTo>
                    <a:pt x="1155" y="562"/>
                  </a:lnTo>
                  <a:lnTo>
                    <a:pt x="1155" y="559"/>
                  </a:lnTo>
                  <a:lnTo>
                    <a:pt x="1155" y="559"/>
                  </a:lnTo>
                  <a:lnTo>
                    <a:pt x="1155" y="559"/>
                  </a:lnTo>
                  <a:lnTo>
                    <a:pt x="1155" y="559"/>
                  </a:lnTo>
                  <a:lnTo>
                    <a:pt x="1155" y="559"/>
                  </a:lnTo>
                  <a:lnTo>
                    <a:pt x="1153" y="559"/>
                  </a:lnTo>
                  <a:lnTo>
                    <a:pt x="1153" y="559"/>
                  </a:lnTo>
                  <a:lnTo>
                    <a:pt x="1151" y="562"/>
                  </a:lnTo>
                  <a:lnTo>
                    <a:pt x="1149" y="562"/>
                  </a:lnTo>
                  <a:lnTo>
                    <a:pt x="1149" y="564"/>
                  </a:lnTo>
                  <a:lnTo>
                    <a:pt x="1149" y="564"/>
                  </a:lnTo>
                  <a:lnTo>
                    <a:pt x="1149" y="564"/>
                  </a:lnTo>
                  <a:lnTo>
                    <a:pt x="1149" y="564"/>
                  </a:lnTo>
                  <a:lnTo>
                    <a:pt x="1149" y="562"/>
                  </a:lnTo>
                  <a:lnTo>
                    <a:pt x="1149" y="562"/>
                  </a:lnTo>
                  <a:lnTo>
                    <a:pt x="1151" y="559"/>
                  </a:lnTo>
                  <a:lnTo>
                    <a:pt x="1151" y="557"/>
                  </a:lnTo>
                  <a:lnTo>
                    <a:pt x="1153" y="557"/>
                  </a:lnTo>
                  <a:lnTo>
                    <a:pt x="1153" y="555"/>
                  </a:lnTo>
                  <a:lnTo>
                    <a:pt x="1153" y="557"/>
                  </a:lnTo>
                  <a:lnTo>
                    <a:pt x="1155" y="557"/>
                  </a:lnTo>
                  <a:lnTo>
                    <a:pt x="1155" y="557"/>
                  </a:lnTo>
                  <a:lnTo>
                    <a:pt x="1155" y="557"/>
                  </a:lnTo>
                  <a:lnTo>
                    <a:pt x="1155" y="557"/>
                  </a:lnTo>
                  <a:lnTo>
                    <a:pt x="1155" y="557"/>
                  </a:lnTo>
                  <a:lnTo>
                    <a:pt x="1157" y="559"/>
                  </a:lnTo>
                  <a:lnTo>
                    <a:pt x="1157" y="557"/>
                  </a:lnTo>
                  <a:lnTo>
                    <a:pt x="1159" y="555"/>
                  </a:lnTo>
                  <a:lnTo>
                    <a:pt x="1159" y="555"/>
                  </a:lnTo>
                  <a:lnTo>
                    <a:pt x="1159" y="555"/>
                  </a:lnTo>
                  <a:lnTo>
                    <a:pt x="1159" y="553"/>
                  </a:lnTo>
                  <a:lnTo>
                    <a:pt x="1159" y="553"/>
                  </a:lnTo>
                  <a:lnTo>
                    <a:pt x="1159" y="553"/>
                  </a:lnTo>
                  <a:lnTo>
                    <a:pt x="1159" y="553"/>
                  </a:lnTo>
                  <a:lnTo>
                    <a:pt x="1159" y="553"/>
                  </a:lnTo>
                  <a:lnTo>
                    <a:pt x="1159" y="551"/>
                  </a:lnTo>
                  <a:lnTo>
                    <a:pt x="1159" y="551"/>
                  </a:lnTo>
                  <a:lnTo>
                    <a:pt x="1159" y="551"/>
                  </a:lnTo>
                  <a:lnTo>
                    <a:pt x="1159" y="551"/>
                  </a:lnTo>
                  <a:lnTo>
                    <a:pt x="1157" y="549"/>
                  </a:lnTo>
                  <a:lnTo>
                    <a:pt x="1157" y="547"/>
                  </a:lnTo>
                  <a:lnTo>
                    <a:pt x="1157" y="547"/>
                  </a:lnTo>
                  <a:lnTo>
                    <a:pt x="1159" y="547"/>
                  </a:lnTo>
                  <a:lnTo>
                    <a:pt x="1159" y="547"/>
                  </a:lnTo>
                  <a:lnTo>
                    <a:pt x="1157" y="547"/>
                  </a:lnTo>
                  <a:lnTo>
                    <a:pt x="1157" y="549"/>
                  </a:lnTo>
                  <a:lnTo>
                    <a:pt x="1155" y="549"/>
                  </a:lnTo>
                  <a:lnTo>
                    <a:pt x="1155" y="551"/>
                  </a:lnTo>
                  <a:lnTo>
                    <a:pt x="1155" y="551"/>
                  </a:lnTo>
                  <a:lnTo>
                    <a:pt x="1155" y="551"/>
                  </a:lnTo>
                  <a:lnTo>
                    <a:pt x="1155" y="553"/>
                  </a:lnTo>
                  <a:lnTo>
                    <a:pt x="1155" y="553"/>
                  </a:lnTo>
                  <a:lnTo>
                    <a:pt x="1155" y="553"/>
                  </a:lnTo>
                  <a:lnTo>
                    <a:pt x="1153" y="553"/>
                  </a:lnTo>
                  <a:lnTo>
                    <a:pt x="1153" y="551"/>
                  </a:lnTo>
                  <a:lnTo>
                    <a:pt x="1153" y="551"/>
                  </a:lnTo>
                  <a:lnTo>
                    <a:pt x="1155" y="551"/>
                  </a:lnTo>
                  <a:lnTo>
                    <a:pt x="1155" y="551"/>
                  </a:lnTo>
                  <a:lnTo>
                    <a:pt x="1155" y="549"/>
                  </a:lnTo>
                  <a:lnTo>
                    <a:pt x="1155" y="549"/>
                  </a:lnTo>
                  <a:lnTo>
                    <a:pt x="1155" y="549"/>
                  </a:lnTo>
                  <a:lnTo>
                    <a:pt x="1155" y="549"/>
                  </a:lnTo>
                  <a:lnTo>
                    <a:pt x="1155" y="547"/>
                  </a:lnTo>
                  <a:lnTo>
                    <a:pt x="1155" y="547"/>
                  </a:lnTo>
                  <a:lnTo>
                    <a:pt x="1155" y="547"/>
                  </a:lnTo>
                  <a:lnTo>
                    <a:pt x="1155" y="547"/>
                  </a:lnTo>
                  <a:lnTo>
                    <a:pt x="1155" y="547"/>
                  </a:lnTo>
                  <a:lnTo>
                    <a:pt x="1155" y="547"/>
                  </a:lnTo>
                  <a:lnTo>
                    <a:pt x="1155" y="547"/>
                  </a:lnTo>
                  <a:lnTo>
                    <a:pt x="1155" y="547"/>
                  </a:lnTo>
                  <a:lnTo>
                    <a:pt x="1153" y="547"/>
                  </a:lnTo>
                  <a:lnTo>
                    <a:pt x="1153" y="547"/>
                  </a:lnTo>
                  <a:lnTo>
                    <a:pt x="1153" y="547"/>
                  </a:lnTo>
                  <a:lnTo>
                    <a:pt x="1153" y="547"/>
                  </a:lnTo>
                  <a:lnTo>
                    <a:pt x="1151" y="547"/>
                  </a:lnTo>
                  <a:lnTo>
                    <a:pt x="1151" y="547"/>
                  </a:lnTo>
                  <a:lnTo>
                    <a:pt x="1151" y="547"/>
                  </a:lnTo>
                  <a:lnTo>
                    <a:pt x="1151" y="549"/>
                  </a:lnTo>
                  <a:lnTo>
                    <a:pt x="1151" y="549"/>
                  </a:lnTo>
                  <a:lnTo>
                    <a:pt x="1149" y="549"/>
                  </a:lnTo>
                  <a:lnTo>
                    <a:pt x="1149" y="549"/>
                  </a:lnTo>
                  <a:lnTo>
                    <a:pt x="1149" y="549"/>
                  </a:lnTo>
                  <a:lnTo>
                    <a:pt x="1149" y="549"/>
                  </a:lnTo>
                  <a:lnTo>
                    <a:pt x="1149" y="551"/>
                  </a:lnTo>
                  <a:lnTo>
                    <a:pt x="1149" y="551"/>
                  </a:lnTo>
                  <a:lnTo>
                    <a:pt x="1149" y="551"/>
                  </a:lnTo>
                  <a:lnTo>
                    <a:pt x="1149" y="551"/>
                  </a:lnTo>
                  <a:lnTo>
                    <a:pt x="1149" y="551"/>
                  </a:lnTo>
                  <a:lnTo>
                    <a:pt x="1147" y="553"/>
                  </a:lnTo>
                  <a:lnTo>
                    <a:pt x="1147" y="553"/>
                  </a:lnTo>
                  <a:lnTo>
                    <a:pt x="1147" y="551"/>
                  </a:lnTo>
                  <a:lnTo>
                    <a:pt x="1147" y="551"/>
                  </a:lnTo>
                  <a:lnTo>
                    <a:pt x="1147" y="551"/>
                  </a:lnTo>
                  <a:lnTo>
                    <a:pt x="1147" y="549"/>
                  </a:lnTo>
                  <a:lnTo>
                    <a:pt x="1147" y="549"/>
                  </a:lnTo>
                  <a:lnTo>
                    <a:pt x="1149" y="549"/>
                  </a:lnTo>
                  <a:lnTo>
                    <a:pt x="1149" y="547"/>
                  </a:lnTo>
                  <a:lnTo>
                    <a:pt x="1149" y="547"/>
                  </a:lnTo>
                  <a:lnTo>
                    <a:pt x="1151" y="545"/>
                  </a:lnTo>
                  <a:lnTo>
                    <a:pt x="1153" y="545"/>
                  </a:lnTo>
                  <a:lnTo>
                    <a:pt x="1153" y="545"/>
                  </a:lnTo>
                  <a:lnTo>
                    <a:pt x="1151" y="545"/>
                  </a:lnTo>
                  <a:lnTo>
                    <a:pt x="1151" y="545"/>
                  </a:lnTo>
                  <a:lnTo>
                    <a:pt x="1151" y="545"/>
                  </a:lnTo>
                  <a:lnTo>
                    <a:pt x="1151" y="545"/>
                  </a:lnTo>
                  <a:lnTo>
                    <a:pt x="1149" y="545"/>
                  </a:lnTo>
                  <a:lnTo>
                    <a:pt x="1149" y="545"/>
                  </a:lnTo>
                  <a:lnTo>
                    <a:pt x="1149" y="545"/>
                  </a:lnTo>
                  <a:lnTo>
                    <a:pt x="1149" y="545"/>
                  </a:lnTo>
                  <a:lnTo>
                    <a:pt x="1147" y="547"/>
                  </a:lnTo>
                  <a:lnTo>
                    <a:pt x="1147" y="547"/>
                  </a:lnTo>
                  <a:lnTo>
                    <a:pt x="1149" y="543"/>
                  </a:lnTo>
                  <a:lnTo>
                    <a:pt x="1151" y="543"/>
                  </a:lnTo>
                  <a:lnTo>
                    <a:pt x="1153" y="543"/>
                  </a:lnTo>
                  <a:lnTo>
                    <a:pt x="1153" y="543"/>
                  </a:lnTo>
                  <a:lnTo>
                    <a:pt x="1155" y="545"/>
                  </a:lnTo>
                  <a:lnTo>
                    <a:pt x="1155" y="545"/>
                  </a:lnTo>
                  <a:lnTo>
                    <a:pt x="1155" y="545"/>
                  </a:lnTo>
                  <a:lnTo>
                    <a:pt x="1155" y="543"/>
                  </a:lnTo>
                  <a:lnTo>
                    <a:pt x="1153" y="543"/>
                  </a:lnTo>
                  <a:lnTo>
                    <a:pt x="1155" y="543"/>
                  </a:lnTo>
                  <a:lnTo>
                    <a:pt x="1155" y="543"/>
                  </a:lnTo>
                  <a:lnTo>
                    <a:pt x="1155" y="543"/>
                  </a:lnTo>
                  <a:lnTo>
                    <a:pt x="1155" y="543"/>
                  </a:lnTo>
                  <a:lnTo>
                    <a:pt x="1155" y="541"/>
                  </a:lnTo>
                  <a:lnTo>
                    <a:pt x="1155" y="541"/>
                  </a:lnTo>
                  <a:lnTo>
                    <a:pt x="1155" y="541"/>
                  </a:lnTo>
                  <a:lnTo>
                    <a:pt x="1155" y="539"/>
                  </a:lnTo>
                  <a:lnTo>
                    <a:pt x="1157" y="539"/>
                  </a:lnTo>
                  <a:lnTo>
                    <a:pt x="1157" y="539"/>
                  </a:lnTo>
                  <a:lnTo>
                    <a:pt x="1157" y="539"/>
                  </a:lnTo>
                  <a:lnTo>
                    <a:pt x="1155" y="537"/>
                  </a:lnTo>
                  <a:lnTo>
                    <a:pt x="1155" y="537"/>
                  </a:lnTo>
                  <a:lnTo>
                    <a:pt x="1155" y="537"/>
                  </a:lnTo>
                  <a:lnTo>
                    <a:pt x="1157" y="537"/>
                  </a:lnTo>
                  <a:lnTo>
                    <a:pt x="1157" y="537"/>
                  </a:lnTo>
                  <a:lnTo>
                    <a:pt x="1157" y="537"/>
                  </a:lnTo>
                  <a:lnTo>
                    <a:pt x="1157" y="535"/>
                  </a:lnTo>
                  <a:lnTo>
                    <a:pt x="1157" y="535"/>
                  </a:lnTo>
                  <a:lnTo>
                    <a:pt x="1159" y="533"/>
                  </a:lnTo>
                  <a:lnTo>
                    <a:pt x="1159" y="533"/>
                  </a:lnTo>
                  <a:lnTo>
                    <a:pt x="1159" y="533"/>
                  </a:lnTo>
                  <a:lnTo>
                    <a:pt x="1159" y="531"/>
                  </a:lnTo>
                  <a:lnTo>
                    <a:pt x="1159" y="531"/>
                  </a:lnTo>
                  <a:lnTo>
                    <a:pt x="1159" y="531"/>
                  </a:lnTo>
                  <a:lnTo>
                    <a:pt x="1157" y="531"/>
                  </a:lnTo>
                  <a:lnTo>
                    <a:pt x="1155" y="531"/>
                  </a:lnTo>
                  <a:lnTo>
                    <a:pt x="1155" y="533"/>
                  </a:lnTo>
                  <a:lnTo>
                    <a:pt x="1153" y="535"/>
                  </a:lnTo>
                  <a:lnTo>
                    <a:pt x="1153" y="535"/>
                  </a:lnTo>
                  <a:lnTo>
                    <a:pt x="1151" y="535"/>
                  </a:lnTo>
                  <a:lnTo>
                    <a:pt x="1151" y="535"/>
                  </a:lnTo>
                  <a:lnTo>
                    <a:pt x="1153" y="535"/>
                  </a:lnTo>
                  <a:lnTo>
                    <a:pt x="1153" y="535"/>
                  </a:lnTo>
                  <a:lnTo>
                    <a:pt x="1153" y="533"/>
                  </a:lnTo>
                  <a:lnTo>
                    <a:pt x="1153" y="533"/>
                  </a:lnTo>
                  <a:lnTo>
                    <a:pt x="1153" y="533"/>
                  </a:lnTo>
                  <a:lnTo>
                    <a:pt x="1153" y="533"/>
                  </a:lnTo>
                  <a:lnTo>
                    <a:pt x="1153" y="533"/>
                  </a:lnTo>
                  <a:lnTo>
                    <a:pt x="1153" y="531"/>
                  </a:lnTo>
                  <a:lnTo>
                    <a:pt x="1153" y="531"/>
                  </a:lnTo>
                  <a:lnTo>
                    <a:pt x="1155" y="531"/>
                  </a:lnTo>
                  <a:lnTo>
                    <a:pt x="1155" y="531"/>
                  </a:lnTo>
                  <a:lnTo>
                    <a:pt x="1157" y="529"/>
                  </a:lnTo>
                  <a:lnTo>
                    <a:pt x="1157" y="529"/>
                  </a:lnTo>
                  <a:lnTo>
                    <a:pt x="1159" y="529"/>
                  </a:lnTo>
                  <a:lnTo>
                    <a:pt x="1159" y="529"/>
                  </a:lnTo>
                  <a:lnTo>
                    <a:pt x="1159" y="529"/>
                  </a:lnTo>
                  <a:lnTo>
                    <a:pt x="1159" y="529"/>
                  </a:lnTo>
                  <a:lnTo>
                    <a:pt x="1159" y="529"/>
                  </a:lnTo>
                  <a:lnTo>
                    <a:pt x="1159" y="531"/>
                  </a:lnTo>
                  <a:lnTo>
                    <a:pt x="1159" y="531"/>
                  </a:lnTo>
                  <a:lnTo>
                    <a:pt x="1161" y="533"/>
                  </a:lnTo>
                  <a:lnTo>
                    <a:pt x="1161" y="533"/>
                  </a:lnTo>
                  <a:lnTo>
                    <a:pt x="1161" y="533"/>
                  </a:lnTo>
                  <a:lnTo>
                    <a:pt x="1161" y="533"/>
                  </a:lnTo>
                  <a:lnTo>
                    <a:pt x="1161" y="533"/>
                  </a:lnTo>
                  <a:lnTo>
                    <a:pt x="1163" y="533"/>
                  </a:lnTo>
                  <a:lnTo>
                    <a:pt x="1163" y="531"/>
                  </a:lnTo>
                  <a:lnTo>
                    <a:pt x="1163" y="529"/>
                  </a:lnTo>
                  <a:lnTo>
                    <a:pt x="1165" y="525"/>
                  </a:lnTo>
                  <a:lnTo>
                    <a:pt x="1165" y="525"/>
                  </a:lnTo>
                  <a:lnTo>
                    <a:pt x="1165" y="525"/>
                  </a:lnTo>
                  <a:lnTo>
                    <a:pt x="1165" y="523"/>
                  </a:lnTo>
                  <a:lnTo>
                    <a:pt x="1167" y="521"/>
                  </a:lnTo>
                  <a:lnTo>
                    <a:pt x="1167" y="521"/>
                  </a:lnTo>
                  <a:lnTo>
                    <a:pt x="1167" y="518"/>
                  </a:lnTo>
                  <a:lnTo>
                    <a:pt x="1169" y="518"/>
                  </a:lnTo>
                  <a:lnTo>
                    <a:pt x="1169" y="518"/>
                  </a:lnTo>
                  <a:lnTo>
                    <a:pt x="1169" y="521"/>
                  </a:lnTo>
                  <a:lnTo>
                    <a:pt x="1167" y="523"/>
                  </a:lnTo>
                  <a:lnTo>
                    <a:pt x="1167" y="523"/>
                  </a:lnTo>
                  <a:lnTo>
                    <a:pt x="1169" y="523"/>
                  </a:lnTo>
                  <a:lnTo>
                    <a:pt x="1169" y="521"/>
                  </a:lnTo>
                  <a:lnTo>
                    <a:pt x="1169" y="523"/>
                  </a:lnTo>
                  <a:lnTo>
                    <a:pt x="1169" y="523"/>
                  </a:lnTo>
                  <a:lnTo>
                    <a:pt x="1167" y="523"/>
                  </a:lnTo>
                  <a:lnTo>
                    <a:pt x="1167" y="525"/>
                  </a:lnTo>
                  <a:lnTo>
                    <a:pt x="1167" y="525"/>
                  </a:lnTo>
                  <a:lnTo>
                    <a:pt x="1167" y="527"/>
                  </a:lnTo>
                  <a:lnTo>
                    <a:pt x="1165" y="527"/>
                  </a:lnTo>
                  <a:lnTo>
                    <a:pt x="1165" y="527"/>
                  </a:lnTo>
                  <a:lnTo>
                    <a:pt x="1165" y="529"/>
                  </a:lnTo>
                  <a:lnTo>
                    <a:pt x="1165" y="531"/>
                  </a:lnTo>
                  <a:lnTo>
                    <a:pt x="1165" y="531"/>
                  </a:lnTo>
                  <a:lnTo>
                    <a:pt x="1165" y="531"/>
                  </a:lnTo>
                  <a:lnTo>
                    <a:pt x="1165" y="531"/>
                  </a:lnTo>
                  <a:lnTo>
                    <a:pt x="1165" y="533"/>
                  </a:lnTo>
                  <a:lnTo>
                    <a:pt x="1163" y="533"/>
                  </a:lnTo>
                  <a:lnTo>
                    <a:pt x="1163" y="533"/>
                  </a:lnTo>
                  <a:lnTo>
                    <a:pt x="1163" y="533"/>
                  </a:lnTo>
                  <a:lnTo>
                    <a:pt x="1163" y="535"/>
                  </a:lnTo>
                  <a:lnTo>
                    <a:pt x="1163" y="535"/>
                  </a:lnTo>
                  <a:lnTo>
                    <a:pt x="1163" y="535"/>
                  </a:lnTo>
                  <a:lnTo>
                    <a:pt x="1163" y="535"/>
                  </a:lnTo>
                  <a:lnTo>
                    <a:pt x="1163" y="535"/>
                  </a:lnTo>
                  <a:lnTo>
                    <a:pt x="1163" y="537"/>
                  </a:lnTo>
                  <a:lnTo>
                    <a:pt x="1161" y="537"/>
                  </a:lnTo>
                  <a:lnTo>
                    <a:pt x="1163" y="537"/>
                  </a:lnTo>
                  <a:lnTo>
                    <a:pt x="1163" y="537"/>
                  </a:lnTo>
                  <a:lnTo>
                    <a:pt x="1165" y="539"/>
                  </a:lnTo>
                  <a:lnTo>
                    <a:pt x="1165" y="539"/>
                  </a:lnTo>
                  <a:lnTo>
                    <a:pt x="1165" y="539"/>
                  </a:lnTo>
                  <a:lnTo>
                    <a:pt x="1165" y="539"/>
                  </a:lnTo>
                  <a:lnTo>
                    <a:pt x="1165" y="541"/>
                  </a:lnTo>
                  <a:lnTo>
                    <a:pt x="1165" y="541"/>
                  </a:lnTo>
                  <a:lnTo>
                    <a:pt x="1167" y="541"/>
                  </a:lnTo>
                  <a:lnTo>
                    <a:pt x="1167" y="543"/>
                  </a:lnTo>
                  <a:lnTo>
                    <a:pt x="1169" y="543"/>
                  </a:lnTo>
                  <a:lnTo>
                    <a:pt x="1169" y="543"/>
                  </a:lnTo>
                  <a:lnTo>
                    <a:pt x="1169" y="541"/>
                  </a:lnTo>
                  <a:lnTo>
                    <a:pt x="1169" y="541"/>
                  </a:lnTo>
                  <a:lnTo>
                    <a:pt x="1169" y="541"/>
                  </a:lnTo>
                  <a:lnTo>
                    <a:pt x="1169" y="541"/>
                  </a:lnTo>
                  <a:lnTo>
                    <a:pt x="1169" y="541"/>
                  </a:lnTo>
                  <a:lnTo>
                    <a:pt x="1169" y="541"/>
                  </a:lnTo>
                  <a:lnTo>
                    <a:pt x="1169" y="541"/>
                  </a:lnTo>
                  <a:lnTo>
                    <a:pt x="1167" y="541"/>
                  </a:lnTo>
                  <a:lnTo>
                    <a:pt x="1169" y="539"/>
                  </a:lnTo>
                  <a:lnTo>
                    <a:pt x="1169" y="539"/>
                  </a:lnTo>
                  <a:lnTo>
                    <a:pt x="1169" y="537"/>
                  </a:lnTo>
                  <a:lnTo>
                    <a:pt x="1169" y="537"/>
                  </a:lnTo>
                  <a:lnTo>
                    <a:pt x="1169" y="537"/>
                  </a:lnTo>
                  <a:lnTo>
                    <a:pt x="1169" y="537"/>
                  </a:lnTo>
                  <a:lnTo>
                    <a:pt x="1169" y="537"/>
                  </a:lnTo>
                  <a:lnTo>
                    <a:pt x="1169" y="537"/>
                  </a:lnTo>
                  <a:lnTo>
                    <a:pt x="1172" y="535"/>
                  </a:lnTo>
                  <a:lnTo>
                    <a:pt x="1172" y="537"/>
                  </a:lnTo>
                  <a:lnTo>
                    <a:pt x="1172" y="537"/>
                  </a:lnTo>
                  <a:lnTo>
                    <a:pt x="1169" y="537"/>
                  </a:lnTo>
                  <a:lnTo>
                    <a:pt x="1169" y="539"/>
                  </a:lnTo>
                  <a:lnTo>
                    <a:pt x="1169" y="539"/>
                  </a:lnTo>
                  <a:lnTo>
                    <a:pt x="1172" y="539"/>
                  </a:lnTo>
                  <a:lnTo>
                    <a:pt x="1172" y="539"/>
                  </a:lnTo>
                  <a:lnTo>
                    <a:pt x="1172" y="539"/>
                  </a:lnTo>
                  <a:lnTo>
                    <a:pt x="1172" y="541"/>
                  </a:lnTo>
                  <a:lnTo>
                    <a:pt x="1172" y="541"/>
                  </a:lnTo>
                  <a:lnTo>
                    <a:pt x="1174" y="541"/>
                  </a:lnTo>
                  <a:lnTo>
                    <a:pt x="1174" y="539"/>
                  </a:lnTo>
                  <a:lnTo>
                    <a:pt x="1174" y="539"/>
                  </a:lnTo>
                  <a:lnTo>
                    <a:pt x="1174" y="537"/>
                  </a:lnTo>
                  <a:lnTo>
                    <a:pt x="1174" y="537"/>
                  </a:lnTo>
                  <a:lnTo>
                    <a:pt x="1174" y="535"/>
                  </a:lnTo>
                  <a:lnTo>
                    <a:pt x="1174" y="535"/>
                  </a:lnTo>
                  <a:lnTo>
                    <a:pt x="1174" y="535"/>
                  </a:lnTo>
                  <a:lnTo>
                    <a:pt x="1174" y="535"/>
                  </a:lnTo>
                  <a:lnTo>
                    <a:pt x="1174" y="535"/>
                  </a:lnTo>
                  <a:lnTo>
                    <a:pt x="1172" y="535"/>
                  </a:lnTo>
                  <a:lnTo>
                    <a:pt x="1172" y="535"/>
                  </a:lnTo>
                  <a:lnTo>
                    <a:pt x="1174" y="533"/>
                  </a:lnTo>
                  <a:lnTo>
                    <a:pt x="1174" y="533"/>
                  </a:lnTo>
                  <a:lnTo>
                    <a:pt x="1174" y="533"/>
                  </a:lnTo>
                  <a:lnTo>
                    <a:pt x="1174" y="533"/>
                  </a:lnTo>
                  <a:lnTo>
                    <a:pt x="1174" y="533"/>
                  </a:lnTo>
                  <a:lnTo>
                    <a:pt x="1174" y="533"/>
                  </a:lnTo>
                  <a:lnTo>
                    <a:pt x="1174" y="533"/>
                  </a:lnTo>
                  <a:lnTo>
                    <a:pt x="1172" y="533"/>
                  </a:lnTo>
                  <a:lnTo>
                    <a:pt x="1172" y="533"/>
                  </a:lnTo>
                  <a:lnTo>
                    <a:pt x="1172" y="533"/>
                  </a:lnTo>
                  <a:lnTo>
                    <a:pt x="1172" y="533"/>
                  </a:lnTo>
                  <a:lnTo>
                    <a:pt x="1172" y="531"/>
                  </a:lnTo>
                  <a:lnTo>
                    <a:pt x="1174" y="531"/>
                  </a:lnTo>
                  <a:lnTo>
                    <a:pt x="1174" y="531"/>
                  </a:lnTo>
                  <a:lnTo>
                    <a:pt x="1174" y="529"/>
                  </a:lnTo>
                  <a:lnTo>
                    <a:pt x="1174" y="527"/>
                  </a:lnTo>
                  <a:lnTo>
                    <a:pt x="1174" y="527"/>
                  </a:lnTo>
                  <a:lnTo>
                    <a:pt x="1174" y="527"/>
                  </a:lnTo>
                  <a:lnTo>
                    <a:pt x="1174" y="527"/>
                  </a:lnTo>
                  <a:lnTo>
                    <a:pt x="1174" y="525"/>
                  </a:lnTo>
                  <a:lnTo>
                    <a:pt x="1174" y="525"/>
                  </a:lnTo>
                  <a:lnTo>
                    <a:pt x="1174" y="525"/>
                  </a:lnTo>
                  <a:lnTo>
                    <a:pt x="1174" y="525"/>
                  </a:lnTo>
                  <a:lnTo>
                    <a:pt x="1176" y="525"/>
                  </a:lnTo>
                  <a:lnTo>
                    <a:pt x="1174" y="525"/>
                  </a:lnTo>
                  <a:lnTo>
                    <a:pt x="1174" y="527"/>
                  </a:lnTo>
                  <a:lnTo>
                    <a:pt x="1174" y="527"/>
                  </a:lnTo>
                  <a:lnTo>
                    <a:pt x="1176" y="529"/>
                  </a:lnTo>
                  <a:lnTo>
                    <a:pt x="1176" y="529"/>
                  </a:lnTo>
                  <a:lnTo>
                    <a:pt x="1176" y="529"/>
                  </a:lnTo>
                  <a:lnTo>
                    <a:pt x="1176" y="529"/>
                  </a:lnTo>
                  <a:lnTo>
                    <a:pt x="1176" y="529"/>
                  </a:lnTo>
                  <a:lnTo>
                    <a:pt x="1176" y="529"/>
                  </a:lnTo>
                  <a:lnTo>
                    <a:pt x="1176" y="529"/>
                  </a:lnTo>
                  <a:lnTo>
                    <a:pt x="1174" y="531"/>
                  </a:lnTo>
                  <a:lnTo>
                    <a:pt x="1176" y="531"/>
                  </a:lnTo>
                  <a:lnTo>
                    <a:pt x="1176" y="533"/>
                  </a:lnTo>
                  <a:lnTo>
                    <a:pt x="1176" y="533"/>
                  </a:lnTo>
                  <a:lnTo>
                    <a:pt x="1176" y="533"/>
                  </a:lnTo>
                  <a:lnTo>
                    <a:pt x="1176" y="537"/>
                  </a:lnTo>
                  <a:lnTo>
                    <a:pt x="1176" y="537"/>
                  </a:lnTo>
                  <a:lnTo>
                    <a:pt x="1176" y="537"/>
                  </a:lnTo>
                  <a:lnTo>
                    <a:pt x="1176" y="535"/>
                  </a:lnTo>
                  <a:lnTo>
                    <a:pt x="1176" y="533"/>
                  </a:lnTo>
                  <a:lnTo>
                    <a:pt x="1178" y="533"/>
                  </a:lnTo>
                  <a:lnTo>
                    <a:pt x="1178" y="533"/>
                  </a:lnTo>
                  <a:lnTo>
                    <a:pt x="1178" y="533"/>
                  </a:lnTo>
                  <a:lnTo>
                    <a:pt x="1178" y="533"/>
                  </a:lnTo>
                  <a:lnTo>
                    <a:pt x="1178" y="535"/>
                  </a:lnTo>
                  <a:lnTo>
                    <a:pt x="1178" y="535"/>
                  </a:lnTo>
                  <a:lnTo>
                    <a:pt x="1178" y="535"/>
                  </a:lnTo>
                  <a:lnTo>
                    <a:pt x="1178" y="533"/>
                  </a:lnTo>
                  <a:lnTo>
                    <a:pt x="1178" y="533"/>
                  </a:lnTo>
                  <a:lnTo>
                    <a:pt x="1180" y="533"/>
                  </a:lnTo>
                  <a:lnTo>
                    <a:pt x="1178" y="537"/>
                  </a:lnTo>
                  <a:lnTo>
                    <a:pt x="1178" y="537"/>
                  </a:lnTo>
                  <a:lnTo>
                    <a:pt x="1178" y="537"/>
                  </a:lnTo>
                  <a:lnTo>
                    <a:pt x="1178" y="537"/>
                  </a:lnTo>
                  <a:lnTo>
                    <a:pt x="1180" y="537"/>
                  </a:lnTo>
                  <a:lnTo>
                    <a:pt x="1180" y="537"/>
                  </a:lnTo>
                  <a:lnTo>
                    <a:pt x="1180" y="539"/>
                  </a:lnTo>
                  <a:lnTo>
                    <a:pt x="1180" y="537"/>
                  </a:lnTo>
                  <a:lnTo>
                    <a:pt x="1182" y="537"/>
                  </a:lnTo>
                  <a:lnTo>
                    <a:pt x="1180" y="537"/>
                  </a:lnTo>
                  <a:lnTo>
                    <a:pt x="1182" y="535"/>
                  </a:lnTo>
                  <a:lnTo>
                    <a:pt x="1182" y="535"/>
                  </a:lnTo>
                  <a:lnTo>
                    <a:pt x="1182" y="535"/>
                  </a:lnTo>
                  <a:lnTo>
                    <a:pt x="1182" y="535"/>
                  </a:lnTo>
                  <a:lnTo>
                    <a:pt x="1182" y="533"/>
                  </a:lnTo>
                  <a:lnTo>
                    <a:pt x="1182" y="533"/>
                  </a:lnTo>
                  <a:lnTo>
                    <a:pt x="1182" y="533"/>
                  </a:lnTo>
                  <a:lnTo>
                    <a:pt x="1182" y="533"/>
                  </a:lnTo>
                  <a:lnTo>
                    <a:pt x="1182" y="533"/>
                  </a:lnTo>
                  <a:lnTo>
                    <a:pt x="1182" y="533"/>
                  </a:lnTo>
                  <a:lnTo>
                    <a:pt x="1184" y="531"/>
                  </a:lnTo>
                  <a:lnTo>
                    <a:pt x="1184" y="531"/>
                  </a:lnTo>
                  <a:lnTo>
                    <a:pt x="1184" y="531"/>
                  </a:lnTo>
                  <a:lnTo>
                    <a:pt x="1184" y="533"/>
                  </a:lnTo>
                  <a:lnTo>
                    <a:pt x="1184" y="533"/>
                  </a:lnTo>
                  <a:lnTo>
                    <a:pt x="1184" y="535"/>
                  </a:lnTo>
                  <a:lnTo>
                    <a:pt x="1184" y="535"/>
                  </a:lnTo>
                  <a:lnTo>
                    <a:pt x="1184" y="535"/>
                  </a:lnTo>
                  <a:lnTo>
                    <a:pt x="1184" y="535"/>
                  </a:lnTo>
                  <a:lnTo>
                    <a:pt x="1184" y="533"/>
                  </a:lnTo>
                  <a:lnTo>
                    <a:pt x="1184" y="533"/>
                  </a:lnTo>
                  <a:lnTo>
                    <a:pt x="1184" y="533"/>
                  </a:lnTo>
                  <a:lnTo>
                    <a:pt x="1186" y="531"/>
                  </a:lnTo>
                  <a:lnTo>
                    <a:pt x="1186" y="531"/>
                  </a:lnTo>
                  <a:lnTo>
                    <a:pt x="1186" y="531"/>
                  </a:lnTo>
                  <a:lnTo>
                    <a:pt x="1188" y="531"/>
                  </a:lnTo>
                  <a:lnTo>
                    <a:pt x="1188" y="531"/>
                  </a:lnTo>
                  <a:lnTo>
                    <a:pt x="1188" y="533"/>
                  </a:lnTo>
                  <a:lnTo>
                    <a:pt x="1186" y="533"/>
                  </a:lnTo>
                  <a:lnTo>
                    <a:pt x="1188" y="533"/>
                  </a:lnTo>
                  <a:lnTo>
                    <a:pt x="1188" y="533"/>
                  </a:lnTo>
                  <a:lnTo>
                    <a:pt x="1188" y="533"/>
                  </a:lnTo>
                  <a:lnTo>
                    <a:pt x="1188" y="533"/>
                  </a:lnTo>
                  <a:lnTo>
                    <a:pt x="1188" y="531"/>
                  </a:lnTo>
                  <a:lnTo>
                    <a:pt x="1188" y="531"/>
                  </a:lnTo>
                  <a:lnTo>
                    <a:pt x="1188" y="531"/>
                  </a:lnTo>
                  <a:lnTo>
                    <a:pt x="1188" y="531"/>
                  </a:lnTo>
                  <a:lnTo>
                    <a:pt x="1188" y="531"/>
                  </a:lnTo>
                  <a:lnTo>
                    <a:pt x="1188" y="531"/>
                  </a:lnTo>
                  <a:lnTo>
                    <a:pt x="1188" y="533"/>
                  </a:lnTo>
                  <a:lnTo>
                    <a:pt x="1188" y="533"/>
                  </a:lnTo>
                  <a:lnTo>
                    <a:pt x="1188" y="535"/>
                  </a:lnTo>
                  <a:lnTo>
                    <a:pt x="1190" y="535"/>
                  </a:lnTo>
                  <a:lnTo>
                    <a:pt x="1190" y="535"/>
                  </a:lnTo>
                  <a:lnTo>
                    <a:pt x="1190" y="533"/>
                  </a:lnTo>
                  <a:lnTo>
                    <a:pt x="1192" y="533"/>
                  </a:lnTo>
                  <a:lnTo>
                    <a:pt x="1192" y="533"/>
                  </a:lnTo>
                  <a:lnTo>
                    <a:pt x="1192" y="531"/>
                  </a:lnTo>
                  <a:lnTo>
                    <a:pt x="1192" y="529"/>
                  </a:lnTo>
                  <a:lnTo>
                    <a:pt x="1194" y="527"/>
                  </a:lnTo>
                  <a:lnTo>
                    <a:pt x="1196" y="527"/>
                  </a:lnTo>
                  <a:lnTo>
                    <a:pt x="1196" y="525"/>
                  </a:lnTo>
                  <a:lnTo>
                    <a:pt x="1198" y="525"/>
                  </a:lnTo>
                  <a:lnTo>
                    <a:pt x="1198" y="523"/>
                  </a:lnTo>
                  <a:lnTo>
                    <a:pt x="1200" y="523"/>
                  </a:lnTo>
                  <a:lnTo>
                    <a:pt x="1202" y="523"/>
                  </a:lnTo>
                  <a:lnTo>
                    <a:pt x="1202" y="523"/>
                  </a:lnTo>
                  <a:lnTo>
                    <a:pt x="1204" y="523"/>
                  </a:lnTo>
                  <a:lnTo>
                    <a:pt x="1204" y="523"/>
                  </a:lnTo>
                  <a:lnTo>
                    <a:pt x="1206" y="523"/>
                  </a:lnTo>
                  <a:lnTo>
                    <a:pt x="1206" y="525"/>
                  </a:lnTo>
                  <a:lnTo>
                    <a:pt x="1206" y="525"/>
                  </a:lnTo>
                  <a:lnTo>
                    <a:pt x="1198" y="527"/>
                  </a:lnTo>
                  <a:lnTo>
                    <a:pt x="1196" y="527"/>
                  </a:lnTo>
                  <a:lnTo>
                    <a:pt x="1196" y="527"/>
                  </a:lnTo>
                  <a:lnTo>
                    <a:pt x="1198" y="527"/>
                  </a:lnTo>
                  <a:lnTo>
                    <a:pt x="1198" y="529"/>
                  </a:lnTo>
                  <a:lnTo>
                    <a:pt x="1198" y="529"/>
                  </a:lnTo>
                  <a:lnTo>
                    <a:pt x="1198" y="529"/>
                  </a:lnTo>
                  <a:lnTo>
                    <a:pt x="1198" y="529"/>
                  </a:lnTo>
                  <a:lnTo>
                    <a:pt x="1198" y="529"/>
                  </a:lnTo>
                  <a:lnTo>
                    <a:pt x="1196" y="529"/>
                  </a:lnTo>
                  <a:lnTo>
                    <a:pt x="1196" y="529"/>
                  </a:lnTo>
                  <a:lnTo>
                    <a:pt x="1196" y="529"/>
                  </a:lnTo>
                  <a:lnTo>
                    <a:pt x="1196" y="531"/>
                  </a:lnTo>
                  <a:lnTo>
                    <a:pt x="1196" y="531"/>
                  </a:lnTo>
                  <a:lnTo>
                    <a:pt x="1196" y="533"/>
                  </a:lnTo>
                  <a:lnTo>
                    <a:pt x="1196" y="533"/>
                  </a:lnTo>
                  <a:lnTo>
                    <a:pt x="1198" y="533"/>
                  </a:lnTo>
                  <a:lnTo>
                    <a:pt x="1198" y="533"/>
                  </a:lnTo>
                  <a:lnTo>
                    <a:pt x="1198" y="533"/>
                  </a:lnTo>
                  <a:lnTo>
                    <a:pt x="1196" y="533"/>
                  </a:lnTo>
                  <a:lnTo>
                    <a:pt x="1196" y="533"/>
                  </a:lnTo>
                  <a:lnTo>
                    <a:pt x="1196" y="533"/>
                  </a:lnTo>
                  <a:lnTo>
                    <a:pt x="1194" y="533"/>
                  </a:lnTo>
                  <a:lnTo>
                    <a:pt x="1194" y="533"/>
                  </a:lnTo>
                  <a:lnTo>
                    <a:pt x="1196" y="535"/>
                  </a:lnTo>
                  <a:lnTo>
                    <a:pt x="1196" y="535"/>
                  </a:lnTo>
                  <a:lnTo>
                    <a:pt x="1196" y="535"/>
                  </a:lnTo>
                  <a:lnTo>
                    <a:pt x="1196" y="535"/>
                  </a:lnTo>
                  <a:lnTo>
                    <a:pt x="1196" y="535"/>
                  </a:lnTo>
                  <a:lnTo>
                    <a:pt x="1196" y="537"/>
                  </a:lnTo>
                  <a:lnTo>
                    <a:pt x="1196" y="537"/>
                  </a:lnTo>
                  <a:lnTo>
                    <a:pt x="1196" y="537"/>
                  </a:lnTo>
                  <a:lnTo>
                    <a:pt x="1198" y="537"/>
                  </a:lnTo>
                  <a:lnTo>
                    <a:pt x="1198" y="537"/>
                  </a:lnTo>
                  <a:lnTo>
                    <a:pt x="1198" y="537"/>
                  </a:lnTo>
                  <a:lnTo>
                    <a:pt x="1198" y="537"/>
                  </a:lnTo>
                  <a:lnTo>
                    <a:pt x="1198" y="537"/>
                  </a:lnTo>
                  <a:lnTo>
                    <a:pt x="1198" y="537"/>
                  </a:lnTo>
                  <a:lnTo>
                    <a:pt x="1198" y="537"/>
                  </a:lnTo>
                  <a:lnTo>
                    <a:pt x="1198" y="537"/>
                  </a:lnTo>
                  <a:lnTo>
                    <a:pt x="1198" y="539"/>
                  </a:lnTo>
                  <a:lnTo>
                    <a:pt x="1198" y="539"/>
                  </a:lnTo>
                  <a:lnTo>
                    <a:pt x="1198" y="539"/>
                  </a:lnTo>
                  <a:lnTo>
                    <a:pt x="1198" y="539"/>
                  </a:lnTo>
                  <a:lnTo>
                    <a:pt x="1198" y="539"/>
                  </a:lnTo>
                  <a:lnTo>
                    <a:pt x="1200" y="539"/>
                  </a:lnTo>
                  <a:lnTo>
                    <a:pt x="1200" y="537"/>
                  </a:lnTo>
                  <a:lnTo>
                    <a:pt x="1200" y="539"/>
                  </a:lnTo>
                  <a:lnTo>
                    <a:pt x="1200" y="539"/>
                  </a:lnTo>
                  <a:lnTo>
                    <a:pt x="1202" y="539"/>
                  </a:lnTo>
                  <a:lnTo>
                    <a:pt x="1204" y="537"/>
                  </a:lnTo>
                  <a:lnTo>
                    <a:pt x="1204" y="539"/>
                  </a:lnTo>
                  <a:lnTo>
                    <a:pt x="1204" y="539"/>
                  </a:lnTo>
                  <a:lnTo>
                    <a:pt x="1204" y="539"/>
                  </a:lnTo>
                  <a:lnTo>
                    <a:pt x="1204" y="539"/>
                  </a:lnTo>
                  <a:lnTo>
                    <a:pt x="1204" y="539"/>
                  </a:lnTo>
                  <a:lnTo>
                    <a:pt x="1206" y="539"/>
                  </a:lnTo>
                  <a:lnTo>
                    <a:pt x="1206" y="537"/>
                  </a:lnTo>
                  <a:lnTo>
                    <a:pt x="1208" y="535"/>
                  </a:lnTo>
                  <a:lnTo>
                    <a:pt x="1208" y="535"/>
                  </a:lnTo>
                  <a:lnTo>
                    <a:pt x="1212" y="537"/>
                  </a:lnTo>
                  <a:lnTo>
                    <a:pt x="1208" y="537"/>
                  </a:lnTo>
                  <a:lnTo>
                    <a:pt x="1208" y="537"/>
                  </a:lnTo>
                  <a:lnTo>
                    <a:pt x="1208" y="537"/>
                  </a:lnTo>
                  <a:lnTo>
                    <a:pt x="1208" y="539"/>
                  </a:lnTo>
                  <a:lnTo>
                    <a:pt x="1208" y="539"/>
                  </a:lnTo>
                  <a:lnTo>
                    <a:pt x="1208" y="539"/>
                  </a:lnTo>
                  <a:lnTo>
                    <a:pt x="1208" y="539"/>
                  </a:lnTo>
                  <a:lnTo>
                    <a:pt x="1206" y="541"/>
                  </a:lnTo>
                  <a:lnTo>
                    <a:pt x="1204" y="541"/>
                  </a:lnTo>
                  <a:lnTo>
                    <a:pt x="1204" y="541"/>
                  </a:lnTo>
                  <a:lnTo>
                    <a:pt x="1204" y="541"/>
                  </a:lnTo>
                  <a:lnTo>
                    <a:pt x="1202" y="541"/>
                  </a:lnTo>
                  <a:lnTo>
                    <a:pt x="1202" y="541"/>
                  </a:lnTo>
                  <a:lnTo>
                    <a:pt x="1200" y="543"/>
                  </a:lnTo>
                  <a:lnTo>
                    <a:pt x="1202" y="541"/>
                  </a:lnTo>
                  <a:lnTo>
                    <a:pt x="1202" y="543"/>
                  </a:lnTo>
                  <a:lnTo>
                    <a:pt x="1202" y="543"/>
                  </a:lnTo>
                  <a:lnTo>
                    <a:pt x="1202" y="543"/>
                  </a:lnTo>
                  <a:lnTo>
                    <a:pt x="1202" y="543"/>
                  </a:lnTo>
                  <a:lnTo>
                    <a:pt x="1202" y="543"/>
                  </a:lnTo>
                  <a:lnTo>
                    <a:pt x="1200" y="543"/>
                  </a:lnTo>
                  <a:lnTo>
                    <a:pt x="1200" y="543"/>
                  </a:lnTo>
                  <a:lnTo>
                    <a:pt x="1200" y="543"/>
                  </a:lnTo>
                  <a:lnTo>
                    <a:pt x="1200" y="543"/>
                  </a:lnTo>
                  <a:lnTo>
                    <a:pt x="1198" y="543"/>
                  </a:lnTo>
                  <a:lnTo>
                    <a:pt x="1198" y="545"/>
                  </a:lnTo>
                  <a:lnTo>
                    <a:pt x="1198" y="543"/>
                  </a:lnTo>
                  <a:lnTo>
                    <a:pt x="1198" y="543"/>
                  </a:lnTo>
                  <a:lnTo>
                    <a:pt x="1198" y="543"/>
                  </a:lnTo>
                  <a:lnTo>
                    <a:pt x="1198" y="543"/>
                  </a:lnTo>
                  <a:lnTo>
                    <a:pt x="1198" y="545"/>
                  </a:lnTo>
                  <a:lnTo>
                    <a:pt x="1198" y="545"/>
                  </a:lnTo>
                  <a:lnTo>
                    <a:pt x="1198" y="545"/>
                  </a:lnTo>
                  <a:lnTo>
                    <a:pt x="1198" y="545"/>
                  </a:lnTo>
                  <a:lnTo>
                    <a:pt x="1198" y="545"/>
                  </a:lnTo>
                  <a:lnTo>
                    <a:pt x="1198" y="547"/>
                  </a:lnTo>
                  <a:lnTo>
                    <a:pt x="1200" y="545"/>
                  </a:lnTo>
                  <a:lnTo>
                    <a:pt x="1202" y="545"/>
                  </a:lnTo>
                  <a:lnTo>
                    <a:pt x="1202" y="547"/>
                  </a:lnTo>
                  <a:lnTo>
                    <a:pt x="1202" y="547"/>
                  </a:lnTo>
                  <a:lnTo>
                    <a:pt x="1204" y="545"/>
                  </a:lnTo>
                  <a:lnTo>
                    <a:pt x="1204" y="545"/>
                  </a:lnTo>
                  <a:lnTo>
                    <a:pt x="1204" y="545"/>
                  </a:lnTo>
                  <a:lnTo>
                    <a:pt x="1204" y="545"/>
                  </a:lnTo>
                  <a:lnTo>
                    <a:pt x="1206" y="543"/>
                  </a:lnTo>
                  <a:lnTo>
                    <a:pt x="1206" y="541"/>
                  </a:lnTo>
                  <a:lnTo>
                    <a:pt x="1208" y="541"/>
                  </a:lnTo>
                  <a:lnTo>
                    <a:pt x="1206" y="541"/>
                  </a:lnTo>
                  <a:lnTo>
                    <a:pt x="1206" y="541"/>
                  </a:lnTo>
                  <a:lnTo>
                    <a:pt x="1206" y="543"/>
                  </a:lnTo>
                  <a:lnTo>
                    <a:pt x="1206" y="543"/>
                  </a:lnTo>
                  <a:lnTo>
                    <a:pt x="1206" y="543"/>
                  </a:lnTo>
                  <a:lnTo>
                    <a:pt x="1208" y="543"/>
                  </a:lnTo>
                  <a:lnTo>
                    <a:pt x="1208" y="543"/>
                  </a:lnTo>
                  <a:lnTo>
                    <a:pt x="1208" y="543"/>
                  </a:lnTo>
                  <a:lnTo>
                    <a:pt x="1208" y="543"/>
                  </a:lnTo>
                  <a:lnTo>
                    <a:pt x="1208" y="543"/>
                  </a:lnTo>
                  <a:lnTo>
                    <a:pt x="1208" y="541"/>
                  </a:lnTo>
                  <a:lnTo>
                    <a:pt x="1210" y="541"/>
                  </a:lnTo>
                  <a:lnTo>
                    <a:pt x="1210" y="541"/>
                  </a:lnTo>
                  <a:lnTo>
                    <a:pt x="1210" y="541"/>
                  </a:lnTo>
                  <a:lnTo>
                    <a:pt x="1210" y="543"/>
                  </a:lnTo>
                  <a:lnTo>
                    <a:pt x="1210" y="543"/>
                  </a:lnTo>
                  <a:lnTo>
                    <a:pt x="1210" y="543"/>
                  </a:lnTo>
                  <a:lnTo>
                    <a:pt x="1212" y="541"/>
                  </a:lnTo>
                  <a:lnTo>
                    <a:pt x="1212" y="541"/>
                  </a:lnTo>
                  <a:lnTo>
                    <a:pt x="1212" y="539"/>
                  </a:lnTo>
                  <a:lnTo>
                    <a:pt x="1212" y="539"/>
                  </a:lnTo>
                  <a:lnTo>
                    <a:pt x="1212" y="539"/>
                  </a:lnTo>
                  <a:lnTo>
                    <a:pt x="1212" y="539"/>
                  </a:lnTo>
                  <a:lnTo>
                    <a:pt x="1212" y="539"/>
                  </a:lnTo>
                  <a:lnTo>
                    <a:pt x="1215" y="539"/>
                  </a:lnTo>
                  <a:lnTo>
                    <a:pt x="1215" y="539"/>
                  </a:lnTo>
                  <a:lnTo>
                    <a:pt x="1215" y="541"/>
                  </a:lnTo>
                  <a:lnTo>
                    <a:pt x="1215" y="541"/>
                  </a:lnTo>
                  <a:lnTo>
                    <a:pt x="1215" y="541"/>
                  </a:lnTo>
                  <a:lnTo>
                    <a:pt x="1215" y="541"/>
                  </a:lnTo>
                  <a:lnTo>
                    <a:pt x="1212" y="541"/>
                  </a:lnTo>
                  <a:lnTo>
                    <a:pt x="1212" y="541"/>
                  </a:lnTo>
                  <a:lnTo>
                    <a:pt x="1212" y="543"/>
                  </a:lnTo>
                  <a:lnTo>
                    <a:pt x="1212" y="543"/>
                  </a:lnTo>
                  <a:lnTo>
                    <a:pt x="1212" y="543"/>
                  </a:lnTo>
                  <a:lnTo>
                    <a:pt x="1212" y="543"/>
                  </a:lnTo>
                  <a:lnTo>
                    <a:pt x="1210" y="547"/>
                  </a:lnTo>
                  <a:lnTo>
                    <a:pt x="1208" y="547"/>
                  </a:lnTo>
                  <a:lnTo>
                    <a:pt x="1208" y="547"/>
                  </a:lnTo>
                  <a:lnTo>
                    <a:pt x="1208" y="547"/>
                  </a:lnTo>
                  <a:lnTo>
                    <a:pt x="1208" y="547"/>
                  </a:lnTo>
                  <a:lnTo>
                    <a:pt x="1208" y="547"/>
                  </a:lnTo>
                  <a:lnTo>
                    <a:pt x="1208" y="547"/>
                  </a:lnTo>
                  <a:lnTo>
                    <a:pt x="1208" y="547"/>
                  </a:lnTo>
                  <a:lnTo>
                    <a:pt x="1208" y="547"/>
                  </a:lnTo>
                  <a:lnTo>
                    <a:pt x="1210" y="549"/>
                  </a:lnTo>
                  <a:lnTo>
                    <a:pt x="1210" y="547"/>
                  </a:lnTo>
                  <a:lnTo>
                    <a:pt x="1215" y="545"/>
                  </a:lnTo>
                  <a:lnTo>
                    <a:pt x="1215" y="545"/>
                  </a:lnTo>
                  <a:lnTo>
                    <a:pt x="1215" y="545"/>
                  </a:lnTo>
                  <a:lnTo>
                    <a:pt x="1217" y="545"/>
                  </a:lnTo>
                  <a:lnTo>
                    <a:pt x="1217" y="543"/>
                  </a:lnTo>
                  <a:lnTo>
                    <a:pt x="1217" y="543"/>
                  </a:lnTo>
                  <a:lnTo>
                    <a:pt x="1217" y="545"/>
                  </a:lnTo>
                  <a:lnTo>
                    <a:pt x="1217" y="545"/>
                  </a:lnTo>
                  <a:lnTo>
                    <a:pt x="1217" y="545"/>
                  </a:lnTo>
                  <a:lnTo>
                    <a:pt x="1217" y="547"/>
                  </a:lnTo>
                  <a:lnTo>
                    <a:pt x="1215" y="547"/>
                  </a:lnTo>
                  <a:lnTo>
                    <a:pt x="1215" y="547"/>
                  </a:lnTo>
                  <a:lnTo>
                    <a:pt x="1217" y="547"/>
                  </a:lnTo>
                  <a:lnTo>
                    <a:pt x="1217" y="547"/>
                  </a:lnTo>
                  <a:lnTo>
                    <a:pt x="1219" y="545"/>
                  </a:lnTo>
                  <a:lnTo>
                    <a:pt x="1219" y="545"/>
                  </a:lnTo>
                  <a:lnTo>
                    <a:pt x="1219" y="543"/>
                  </a:lnTo>
                  <a:lnTo>
                    <a:pt x="1219" y="543"/>
                  </a:lnTo>
                  <a:lnTo>
                    <a:pt x="1219" y="545"/>
                  </a:lnTo>
                  <a:lnTo>
                    <a:pt x="1219" y="545"/>
                  </a:lnTo>
                  <a:lnTo>
                    <a:pt x="1219" y="545"/>
                  </a:lnTo>
                  <a:lnTo>
                    <a:pt x="1219" y="545"/>
                  </a:lnTo>
                  <a:lnTo>
                    <a:pt x="1221" y="545"/>
                  </a:lnTo>
                  <a:lnTo>
                    <a:pt x="1221" y="545"/>
                  </a:lnTo>
                  <a:lnTo>
                    <a:pt x="1221" y="547"/>
                  </a:lnTo>
                  <a:lnTo>
                    <a:pt x="1219" y="547"/>
                  </a:lnTo>
                  <a:lnTo>
                    <a:pt x="1219" y="547"/>
                  </a:lnTo>
                  <a:lnTo>
                    <a:pt x="1219" y="547"/>
                  </a:lnTo>
                  <a:lnTo>
                    <a:pt x="1223" y="545"/>
                  </a:lnTo>
                  <a:lnTo>
                    <a:pt x="1225" y="545"/>
                  </a:lnTo>
                  <a:lnTo>
                    <a:pt x="1225" y="545"/>
                  </a:lnTo>
                  <a:lnTo>
                    <a:pt x="1225" y="545"/>
                  </a:lnTo>
                  <a:lnTo>
                    <a:pt x="1225" y="545"/>
                  </a:lnTo>
                  <a:lnTo>
                    <a:pt x="1225" y="545"/>
                  </a:lnTo>
                  <a:lnTo>
                    <a:pt x="1225" y="547"/>
                  </a:lnTo>
                  <a:lnTo>
                    <a:pt x="1225" y="547"/>
                  </a:lnTo>
                  <a:lnTo>
                    <a:pt x="1223" y="547"/>
                  </a:lnTo>
                  <a:lnTo>
                    <a:pt x="1223" y="551"/>
                  </a:lnTo>
                  <a:lnTo>
                    <a:pt x="1221" y="553"/>
                  </a:lnTo>
                  <a:lnTo>
                    <a:pt x="1221" y="555"/>
                  </a:lnTo>
                  <a:lnTo>
                    <a:pt x="1219" y="555"/>
                  </a:lnTo>
                  <a:lnTo>
                    <a:pt x="1219" y="555"/>
                  </a:lnTo>
                  <a:lnTo>
                    <a:pt x="1219" y="555"/>
                  </a:lnTo>
                  <a:lnTo>
                    <a:pt x="1221" y="555"/>
                  </a:lnTo>
                  <a:lnTo>
                    <a:pt x="1223" y="555"/>
                  </a:lnTo>
                  <a:lnTo>
                    <a:pt x="1225" y="555"/>
                  </a:lnTo>
                  <a:lnTo>
                    <a:pt x="1227" y="555"/>
                  </a:lnTo>
                  <a:lnTo>
                    <a:pt x="1227" y="555"/>
                  </a:lnTo>
                  <a:lnTo>
                    <a:pt x="1229" y="555"/>
                  </a:lnTo>
                  <a:lnTo>
                    <a:pt x="1229" y="555"/>
                  </a:lnTo>
                  <a:lnTo>
                    <a:pt x="1229" y="557"/>
                  </a:lnTo>
                  <a:lnTo>
                    <a:pt x="1229" y="557"/>
                  </a:lnTo>
                  <a:lnTo>
                    <a:pt x="1231" y="557"/>
                  </a:lnTo>
                  <a:lnTo>
                    <a:pt x="1231" y="557"/>
                  </a:lnTo>
                  <a:lnTo>
                    <a:pt x="1231" y="559"/>
                  </a:lnTo>
                  <a:lnTo>
                    <a:pt x="1231" y="559"/>
                  </a:lnTo>
                  <a:lnTo>
                    <a:pt x="1233" y="559"/>
                  </a:lnTo>
                  <a:lnTo>
                    <a:pt x="1233" y="559"/>
                  </a:lnTo>
                  <a:lnTo>
                    <a:pt x="1233" y="559"/>
                  </a:lnTo>
                  <a:lnTo>
                    <a:pt x="1235" y="559"/>
                  </a:lnTo>
                  <a:lnTo>
                    <a:pt x="1235" y="559"/>
                  </a:lnTo>
                  <a:lnTo>
                    <a:pt x="1237" y="559"/>
                  </a:lnTo>
                  <a:lnTo>
                    <a:pt x="1239" y="555"/>
                  </a:lnTo>
                  <a:lnTo>
                    <a:pt x="1239" y="555"/>
                  </a:lnTo>
                  <a:lnTo>
                    <a:pt x="1239" y="555"/>
                  </a:lnTo>
                  <a:lnTo>
                    <a:pt x="1239" y="553"/>
                  </a:lnTo>
                  <a:lnTo>
                    <a:pt x="1241" y="551"/>
                  </a:lnTo>
                  <a:lnTo>
                    <a:pt x="1241" y="549"/>
                  </a:lnTo>
                  <a:lnTo>
                    <a:pt x="1241" y="549"/>
                  </a:lnTo>
                  <a:lnTo>
                    <a:pt x="1241" y="549"/>
                  </a:lnTo>
                  <a:lnTo>
                    <a:pt x="1243" y="547"/>
                  </a:lnTo>
                  <a:lnTo>
                    <a:pt x="1243" y="547"/>
                  </a:lnTo>
                  <a:lnTo>
                    <a:pt x="1243" y="547"/>
                  </a:lnTo>
                  <a:lnTo>
                    <a:pt x="1243" y="545"/>
                  </a:lnTo>
                  <a:lnTo>
                    <a:pt x="1245" y="545"/>
                  </a:lnTo>
                  <a:lnTo>
                    <a:pt x="1245" y="543"/>
                  </a:lnTo>
                  <a:lnTo>
                    <a:pt x="1245" y="543"/>
                  </a:lnTo>
                  <a:lnTo>
                    <a:pt x="1245" y="541"/>
                  </a:lnTo>
                  <a:lnTo>
                    <a:pt x="1247" y="541"/>
                  </a:lnTo>
                  <a:lnTo>
                    <a:pt x="1247" y="541"/>
                  </a:lnTo>
                  <a:lnTo>
                    <a:pt x="1247" y="539"/>
                  </a:lnTo>
                  <a:lnTo>
                    <a:pt x="1249" y="539"/>
                  </a:lnTo>
                  <a:lnTo>
                    <a:pt x="1249" y="539"/>
                  </a:lnTo>
                  <a:lnTo>
                    <a:pt x="1249" y="539"/>
                  </a:lnTo>
                  <a:lnTo>
                    <a:pt x="1249" y="539"/>
                  </a:lnTo>
                  <a:lnTo>
                    <a:pt x="1249" y="541"/>
                  </a:lnTo>
                  <a:lnTo>
                    <a:pt x="1249" y="541"/>
                  </a:lnTo>
                  <a:lnTo>
                    <a:pt x="1249" y="541"/>
                  </a:lnTo>
                  <a:lnTo>
                    <a:pt x="1249" y="541"/>
                  </a:lnTo>
                  <a:lnTo>
                    <a:pt x="1249" y="541"/>
                  </a:lnTo>
                  <a:lnTo>
                    <a:pt x="1247" y="541"/>
                  </a:lnTo>
                  <a:lnTo>
                    <a:pt x="1247" y="541"/>
                  </a:lnTo>
                  <a:lnTo>
                    <a:pt x="1247" y="541"/>
                  </a:lnTo>
                  <a:lnTo>
                    <a:pt x="1247" y="543"/>
                  </a:lnTo>
                  <a:lnTo>
                    <a:pt x="1247" y="543"/>
                  </a:lnTo>
                  <a:lnTo>
                    <a:pt x="1247" y="543"/>
                  </a:lnTo>
                  <a:lnTo>
                    <a:pt x="1247" y="543"/>
                  </a:lnTo>
                  <a:lnTo>
                    <a:pt x="1247" y="543"/>
                  </a:lnTo>
                  <a:lnTo>
                    <a:pt x="1245" y="545"/>
                  </a:lnTo>
                  <a:lnTo>
                    <a:pt x="1245" y="545"/>
                  </a:lnTo>
                  <a:lnTo>
                    <a:pt x="1245" y="545"/>
                  </a:lnTo>
                  <a:lnTo>
                    <a:pt x="1245" y="547"/>
                  </a:lnTo>
                  <a:lnTo>
                    <a:pt x="1245" y="547"/>
                  </a:lnTo>
                  <a:lnTo>
                    <a:pt x="1245" y="547"/>
                  </a:lnTo>
                  <a:lnTo>
                    <a:pt x="1245" y="549"/>
                  </a:lnTo>
                  <a:lnTo>
                    <a:pt x="1245" y="549"/>
                  </a:lnTo>
                  <a:lnTo>
                    <a:pt x="1245" y="549"/>
                  </a:lnTo>
                  <a:lnTo>
                    <a:pt x="1245" y="549"/>
                  </a:lnTo>
                  <a:lnTo>
                    <a:pt x="1245" y="549"/>
                  </a:lnTo>
                  <a:lnTo>
                    <a:pt x="1245" y="549"/>
                  </a:lnTo>
                  <a:lnTo>
                    <a:pt x="1245" y="549"/>
                  </a:lnTo>
                  <a:lnTo>
                    <a:pt x="1245" y="551"/>
                  </a:lnTo>
                  <a:lnTo>
                    <a:pt x="1245" y="551"/>
                  </a:lnTo>
                  <a:lnTo>
                    <a:pt x="1245" y="551"/>
                  </a:lnTo>
                  <a:lnTo>
                    <a:pt x="1245" y="551"/>
                  </a:lnTo>
                  <a:lnTo>
                    <a:pt x="1245" y="553"/>
                  </a:lnTo>
                  <a:lnTo>
                    <a:pt x="1245" y="553"/>
                  </a:lnTo>
                  <a:lnTo>
                    <a:pt x="1245" y="551"/>
                  </a:lnTo>
                  <a:lnTo>
                    <a:pt x="1247" y="551"/>
                  </a:lnTo>
                  <a:lnTo>
                    <a:pt x="1247" y="551"/>
                  </a:lnTo>
                  <a:lnTo>
                    <a:pt x="1247" y="551"/>
                  </a:lnTo>
                  <a:lnTo>
                    <a:pt x="1247" y="553"/>
                  </a:lnTo>
                  <a:lnTo>
                    <a:pt x="1245" y="553"/>
                  </a:lnTo>
                  <a:lnTo>
                    <a:pt x="1245" y="555"/>
                  </a:lnTo>
                  <a:lnTo>
                    <a:pt x="1247" y="555"/>
                  </a:lnTo>
                  <a:lnTo>
                    <a:pt x="1247" y="555"/>
                  </a:lnTo>
                  <a:lnTo>
                    <a:pt x="1245" y="555"/>
                  </a:lnTo>
                  <a:lnTo>
                    <a:pt x="1245" y="555"/>
                  </a:lnTo>
                  <a:lnTo>
                    <a:pt x="1245" y="555"/>
                  </a:lnTo>
                  <a:lnTo>
                    <a:pt x="1245" y="557"/>
                  </a:lnTo>
                  <a:lnTo>
                    <a:pt x="1245" y="557"/>
                  </a:lnTo>
                  <a:lnTo>
                    <a:pt x="1245" y="557"/>
                  </a:lnTo>
                  <a:lnTo>
                    <a:pt x="1245" y="557"/>
                  </a:lnTo>
                  <a:lnTo>
                    <a:pt x="1245" y="557"/>
                  </a:lnTo>
                  <a:lnTo>
                    <a:pt x="1245" y="557"/>
                  </a:lnTo>
                  <a:lnTo>
                    <a:pt x="1245" y="559"/>
                  </a:lnTo>
                  <a:lnTo>
                    <a:pt x="1245" y="559"/>
                  </a:lnTo>
                  <a:lnTo>
                    <a:pt x="1245" y="559"/>
                  </a:lnTo>
                  <a:lnTo>
                    <a:pt x="1245" y="562"/>
                  </a:lnTo>
                  <a:lnTo>
                    <a:pt x="1245" y="562"/>
                  </a:lnTo>
                  <a:lnTo>
                    <a:pt x="1245" y="562"/>
                  </a:lnTo>
                  <a:lnTo>
                    <a:pt x="1245" y="562"/>
                  </a:lnTo>
                  <a:lnTo>
                    <a:pt x="1245" y="562"/>
                  </a:lnTo>
                  <a:lnTo>
                    <a:pt x="1245" y="562"/>
                  </a:lnTo>
                  <a:lnTo>
                    <a:pt x="1247" y="562"/>
                  </a:lnTo>
                  <a:lnTo>
                    <a:pt x="1247" y="562"/>
                  </a:lnTo>
                  <a:lnTo>
                    <a:pt x="1247" y="562"/>
                  </a:lnTo>
                  <a:lnTo>
                    <a:pt x="1247" y="562"/>
                  </a:lnTo>
                  <a:lnTo>
                    <a:pt x="1247" y="562"/>
                  </a:lnTo>
                  <a:lnTo>
                    <a:pt x="1247" y="562"/>
                  </a:lnTo>
                  <a:lnTo>
                    <a:pt x="1247" y="562"/>
                  </a:lnTo>
                  <a:lnTo>
                    <a:pt x="1247" y="562"/>
                  </a:lnTo>
                  <a:lnTo>
                    <a:pt x="1249" y="562"/>
                  </a:lnTo>
                  <a:lnTo>
                    <a:pt x="1249" y="562"/>
                  </a:lnTo>
                  <a:lnTo>
                    <a:pt x="1249" y="562"/>
                  </a:lnTo>
                  <a:lnTo>
                    <a:pt x="1249" y="562"/>
                  </a:lnTo>
                  <a:lnTo>
                    <a:pt x="1249" y="562"/>
                  </a:lnTo>
                  <a:lnTo>
                    <a:pt x="1251" y="562"/>
                  </a:lnTo>
                  <a:lnTo>
                    <a:pt x="1251" y="564"/>
                  </a:lnTo>
                  <a:lnTo>
                    <a:pt x="1253" y="564"/>
                  </a:lnTo>
                  <a:lnTo>
                    <a:pt x="1253" y="566"/>
                  </a:lnTo>
                  <a:lnTo>
                    <a:pt x="1253" y="564"/>
                  </a:lnTo>
                  <a:lnTo>
                    <a:pt x="1251" y="564"/>
                  </a:lnTo>
                  <a:lnTo>
                    <a:pt x="1251" y="564"/>
                  </a:lnTo>
                  <a:lnTo>
                    <a:pt x="1251" y="564"/>
                  </a:lnTo>
                  <a:lnTo>
                    <a:pt x="1251" y="566"/>
                  </a:lnTo>
                  <a:lnTo>
                    <a:pt x="1253" y="566"/>
                  </a:lnTo>
                  <a:lnTo>
                    <a:pt x="1256" y="566"/>
                  </a:lnTo>
                  <a:lnTo>
                    <a:pt x="1256" y="566"/>
                  </a:lnTo>
                  <a:lnTo>
                    <a:pt x="1256" y="566"/>
                  </a:lnTo>
                  <a:lnTo>
                    <a:pt x="1258" y="564"/>
                  </a:lnTo>
                  <a:lnTo>
                    <a:pt x="1258" y="566"/>
                  </a:lnTo>
                  <a:lnTo>
                    <a:pt x="1258" y="566"/>
                  </a:lnTo>
                  <a:lnTo>
                    <a:pt x="1258" y="566"/>
                  </a:lnTo>
                  <a:lnTo>
                    <a:pt x="1258" y="566"/>
                  </a:lnTo>
                  <a:lnTo>
                    <a:pt x="1258" y="566"/>
                  </a:lnTo>
                  <a:lnTo>
                    <a:pt x="1260" y="566"/>
                  </a:lnTo>
                  <a:lnTo>
                    <a:pt x="1260" y="566"/>
                  </a:lnTo>
                  <a:lnTo>
                    <a:pt x="1260" y="564"/>
                  </a:lnTo>
                  <a:lnTo>
                    <a:pt x="1264" y="566"/>
                  </a:lnTo>
                  <a:lnTo>
                    <a:pt x="1264" y="564"/>
                  </a:lnTo>
                  <a:lnTo>
                    <a:pt x="1264" y="564"/>
                  </a:lnTo>
                  <a:lnTo>
                    <a:pt x="1264" y="564"/>
                  </a:lnTo>
                  <a:lnTo>
                    <a:pt x="1264" y="564"/>
                  </a:lnTo>
                  <a:lnTo>
                    <a:pt x="1264" y="564"/>
                  </a:lnTo>
                  <a:lnTo>
                    <a:pt x="1264" y="566"/>
                  </a:lnTo>
                  <a:lnTo>
                    <a:pt x="1264" y="566"/>
                  </a:lnTo>
                  <a:lnTo>
                    <a:pt x="1264" y="566"/>
                  </a:lnTo>
                  <a:lnTo>
                    <a:pt x="1264" y="566"/>
                  </a:lnTo>
                  <a:lnTo>
                    <a:pt x="1264" y="566"/>
                  </a:lnTo>
                  <a:lnTo>
                    <a:pt x="1264" y="568"/>
                  </a:lnTo>
                  <a:lnTo>
                    <a:pt x="1264" y="568"/>
                  </a:lnTo>
                  <a:lnTo>
                    <a:pt x="1264" y="568"/>
                  </a:lnTo>
                  <a:lnTo>
                    <a:pt x="1270" y="570"/>
                  </a:lnTo>
                  <a:lnTo>
                    <a:pt x="1270" y="570"/>
                  </a:lnTo>
                  <a:lnTo>
                    <a:pt x="1270" y="572"/>
                  </a:lnTo>
                  <a:lnTo>
                    <a:pt x="1270" y="572"/>
                  </a:lnTo>
                  <a:lnTo>
                    <a:pt x="1268" y="572"/>
                  </a:lnTo>
                  <a:lnTo>
                    <a:pt x="1264" y="574"/>
                  </a:lnTo>
                  <a:lnTo>
                    <a:pt x="1268" y="572"/>
                  </a:lnTo>
                  <a:lnTo>
                    <a:pt x="1270" y="572"/>
                  </a:lnTo>
                  <a:lnTo>
                    <a:pt x="1274" y="574"/>
                  </a:lnTo>
                  <a:lnTo>
                    <a:pt x="1274" y="574"/>
                  </a:lnTo>
                  <a:lnTo>
                    <a:pt x="1278" y="572"/>
                  </a:lnTo>
                  <a:lnTo>
                    <a:pt x="1280" y="570"/>
                  </a:lnTo>
                  <a:lnTo>
                    <a:pt x="1284" y="568"/>
                  </a:lnTo>
                  <a:lnTo>
                    <a:pt x="1290" y="568"/>
                  </a:lnTo>
                  <a:lnTo>
                    <a:pt x="1296" y="564"/>
                  </a:lnTo>
                  <a:lnTo>
                    <a:pt x="1301" y="564"/>
                  </a:lnTo>
                  <a:lnTo>
                    <a:pt x="1305" y="564"/>
                  </a:lnTo>
                  <a:lnTo>
                    <a:pt x="1309" y="564"/>
                  </a:lnTo>
                  <a:lnTo>
                    <a:pt x="1313" y="564"/>
                  </a:lnTo>
                  <a:lnTo>
                    <a:pt x="1317" y="564"/>
                  </a:lnTo>
                  <a:lnTo>
                    <a:pt x="1319" y="564"/>
                  </a:lnTo>
                  <a:lnTo>
                    <a:pt x="1323" y="564"/>
                  </a:lnTo>
                  <a:lnTo>
                    <a:pt x="1325" y="564"/>
                  </a:lnTo>
                  <a:lnTo>
                    <a:pt x="1329" y="566"/>
                  </a:lnTo>
                  <a:lnTo>
                    <a:pt x="1331" y="566"/>
                  </a:lnTo>
                  <a:lnTo>
                    <a:pt x="1331" y="566"/>
                  </a:lnTo>
                  <a:lnTo>
                    <a:pt x="1335" y="562"/>
                  </a:lnTo>
                  <a:lnTo>
                    <a:pt x="1337" y="562"/>
                  </a:lnTo>
                  <a:lnTo>
                    <a:pt x="1337" y="562"/>
                  </a:lnTo>
                  <a:lnTo>
                    <a:pt x="1337" y="559"/>
                  </a:lnTo>
                  <a:lnTo>
                    <a:pt x="1337" y="559"/>
                  </a:lnTo>
                  <a:lnTo>
                    <a:pt x="1335" y="559"/>
                  </a:lnTo>
                  <a:lnTo>
                    <a:pt x="1335" y="559"/>
                  </a:lnTo>
                  <a:lnTo>
                    <a:pt x="1335" y="559"/>
                  </a:lnTo>
                  <a:lnTo>
                    <a:pt x="1335" y="557"/>
                  </a:lnTo>
                  <a:lnTo>
                    <a:pt x="1333" y="557"/>
                  </a:lnTo>
                  <a:lnTo>
                    <a:pt x="1333" y="555"/>
                  </a:lnTo>
                  <a:lnTo>
                    <a:pt x="1335" y="555"/>
                  </a:lnTo>
                  <a:lnTo>
                    <a:pt x="1337" y="555"/>
                  </a:lnTo>
                  <a:lnTo>
                    <a:pt x="1337" y="555"/>
                  </a:lnTo>
                  <a:lnTo>
                    <a:pt x="1337" y="557"/>
                  </a:lnTo>
                  <a:lnTo>
                    <a:pt x="1339" y="557"/>
                  </a:lnTo>
                  <a:lnTo>
                    <a:pt x="1339" y="557"/>
                  </a:lnTo>
                  <a:lnTo>
                    <a:pt x="1339" y="557"/>
                  </a:lnTo>
                  <a:lnTo>
                    <a:pt x="1339" y="557"/>
                  </a:lnTo>
                  <a:lnTo>
                    <a:pt x="1339" y="559"/>
                  </a:lnTo>
                  <a:lnTo>
                    <a:pt x="1339" y="559"/>
                  </a:lnTo>
                  <a:lnTo>
                    <a:pt x="1339" y="559"/>
                  </a:lnTo>
                  <a:lnTo>
                    <a:pt x="1342" y="562"/>
                  </a:lnTo>
                  <a:lnTo>
                    <a:pt x="1342" y="562"/>
                  </a:lnTo>
                  <a:lnTo>
                    <a:pt x="1342" y="564"/>
                  </a:lnTo>
                  <a:lnTo>
                    <a:pt x="1342" y="564"/>
                  </a:lnTo>
                  <a:lnTo>
                    <a:pt x="1342" y="564"/>
                  </a:lnTo>
                  <a:lnTo>
                    <a:pt x="1342" y="566"/>
                  </a:lnTo>
                  <a:lnTo>
                    <a:pt x="1339" y="566"/>
                  </a:lnTo>
                  <a:lnTo>
                    <a:pt x="1339" y="566"/>
                  </a:lnTo>
                  <a:lnTo>
                    <a:pt x="1339" y="566"/>
                  </a:lnTo>
                  <a:lnTo>
                    <a:pt x="1339" y="566"/>
                  </a:lnTo>
                  <a:lnTo>
                    <a:pt x="1337" y="568"/>
                  </a:lnTo>
                  <a:lnTo>
                    <a:pt x="1337" y="568"/>
                  </a:lnTo>
                  <a:lnTo>
                    <a:pt x="1337" y="568"/>
                  </a:lnTo>
                  <a:lnTo>
                    <a:pt x="1337" y="568"/>
                  </a:lnTo>
                  <a:lnTo>
                    <a:pt x="1337" y="566"/>
                  </a:lnTo>
                  <a:lnTo>
                    <a:pt x="1337" y="566"/>
                  </a:lnTo>
                  <a:lnTo>
                    <a:pt x="1337" y="566"/>
                  </a:lnTo>
                  <a:lnTo>
                    <a:pt x="1337" y="568"/>
                  </a:lnTo>
                  <a:lnTo>
                    <a:pt x="1337" y="568"/>
                  </a:lnTo>
                  <a:lnTo>
                    <a:pt x="1337" y="568"/>
                  </a:lnTo>
                  <a:lnTo>
                    <a:pt x="1337" y="570"/>
                  </a:lnTo>
                  <a:lnTo>
                    <a:pt x="1339" y="570"/>
                  </a:lnTo>
                  <a:lnTo>
                    <a:pt x="1342" y="570"/>
                  </a:lnTo>
                  <a:lnTo>
                    <a:pt x="1346" y="570"/>
                  </a:lnTo>
                  <a:lnTo>
                    <a:pt x="1350" y="572"/>
                  </a:lnTo>
                  <a:lnTo>
                    <a:pt x="1354" y="572"/>
                  </a:lnTo>
                  <a:lnTo>
                    <a:pt x="1356" y="574"/>
                  </a:lnTo>
                  <a:lnTo>
                    <a:pt x="1358" y="574"/>
                  </a:lnTo>
                  <a:lnTo>
                    <a:pt x="1360" y="574"/>
                  </a:lnTo>
                  <a:lnTo>
                    <a:pt x="1364" y="572"/>
                  </a:lnTo>
                  <a:lnTo>
                    <a:pt x="1368" y="572"/>
                  </a:lnTo>
                  <a:lnTo>
                    <a:pt x="1370" y="572"/>
                  </a:lnTo>
                  <a:lnTo>
                    <a:pt x="1372" y="570"/>
                  </a:lnTo>
                  <a:lnTo>
                    <a:pt x="1374" y="568"/>
                  </a:lnTo>
                  <a:lnTo>
                    <a:pt x="1376" y="566"/>
                  </a:lnTo>
                  <a:lnTo>
                    <a:pt x="1378" y="564"/>
                  </a:lnTo>
                  <a:lnTo>
                    <a:pt x="1380" y="562"/>
                  </a:lnTo>
                  <a:lnTo>
                    <a:pt x="1380" y="559"/>
                  </a:lnTo>
                  <a:lnTo>
                    <a:pt x="1380" y="557"/>
                  </a:lnTo>
                  <a:lnTo>
                    <a:pt x="1382" y="555"/>
                  </a:lnTo>
                  <a:lnTo>
                    <a:pt x="1382" y="555"/>
                  </a:lnTo>
                  <a:lnTo>
                    <a:pt x="1385" y="555"/>
                  </a:lnTo>
                  <a:lnTo>
                    <a:pt x="1385" y="555"/>
                  </a:lnTo>
                  <a:lnTo>
                    <a:pt x="1385" y="555"/>
                  </a:lnTo>
                  <a:lnTo>
                    <a:pt x="1382" y="553"/>
                  </a:lnTo>
                  <a:lnTo>
                    <a:pt x="1385" y="551"/>
                  </a:lnTo>
                  <a:lnTo>
                    <a:pt x="1385" y="551"/>
                  </a:lnTo>
                  <a:lnTo>
                    <a:pt x="1385" y="549"/>
                  </a:lnTo>
                  <a:lnTo>
                    <a:pt x="1385" y="549"/>
                  </a:lnTo>
                  <a:lnTo>
                    <a:pt x="1385" y="549"/>
                  </a:lnTo>
                  <a:lnTo>
                    <a:pt x="1387" y="551"/>
                  </a:lnTo>
                  <a:lnTo>
                    <a:pt x="1387" y="551"/>
                  </a:lnTo>
                  <a:lnTo>
                    <a:pt x="1389" y="551"/>
                  </a:lnTo>
                  <a:lnTo>
                    <a:pt x="1389" y="551"/>
                  </a:lnTo>
                  <a:lnTo>
                    <a:pt x="1389" y="553"/>
                  </a:lnTo>
                  <a:lnTo>
                    <a:pt x="1389" y="553"/>
                  </a:lnTo>
                  <a:lnTo>
                    <a:pt x="1391" y="553"/>
                  </a:lnTo>
                  <a:lnTo>
                    <a:pt x="1391" y="553"/>
                  </a:lnTo>
                  <a:lnTo>
                    <a:pt x="1393" y="557"/>
                  </a:lnTo>
                  <a:lnTo>
                    <a:pt x="1395" y="557"/>
                  </a:lnTo>
                  <a:lnTo>
                    <a:pt x="1399" y="557"/>
                  </a:lnTo>
                  <a:lnTo>
                    <a:pt x="1399" y="557"/>
                  </a:lnTo>
                  <a:lnTo>
                    <a:pt x="1401" y="557"/>
                  </a:lnTo>
                  <a:lnTo>
                    <a:pt x="1403" y="557"/>
                  </a:lnTo>
                  <a:lnTo>
                    <a:pt x="1403" y="557"/>
                  </a:lnTo>
                  <a:lnTo>
                    <a:pt x="1403" y="557"/>
                  </a:lnTo>
                  <a:lnTo>
                    <a:pt x="1403" y="559"/>
                  </a:lnTo>
                  <a:lnTo>
                    <a:pt x="1403" y="559"/>
                  </a:lnTo>
                  <a:lnTo>
                    <a:pt x="1401" y="557"/>
                  </a:lnTo>
                  <a:lnTo>
                    <a:pt x="1399" y="557"/>
                  </a:lnTo>
                  <a:lnTo>
                    <a:pt x="1399" y="557"/>
                  </a:lnTo>
                  <a:lnTo>
                    <a:pt x="1395" y="557"/>
                  </a:lnTo>
                  <a:lnTo>
                    <a:pt x="1393" y="559"/>
                  </a:lnTo>
                  <a:lnTo>
                    <a:pt x="1393" y="559"/>
                  </a:lnTo>
                  <a:lnTo>
                    <a:pt x="1393" y="559"/>
                  </a:lnTo>
                  <a:lnTo>
                    <a:pt x="1395" y="562"/>
                  </a:lnTo>
                  <a:lnTo>
                    <a:pt x="1395" y="562"/>
                  </a:lnTo>
                  <a:lnTo>
                    <a:pt x="1395" y="562"/>
                  </a:lnTo>
                  <a:lnTo>
                    <a:pt x="1393" y="564"/>
                  </a:lnTo>
                  <a:lnTo>
                    <a:pt x="1393" y="564"/>
                  </a:lnTo>
                  <a:lnTo>
                    <a:pt x="1395" y="564"/>
                  </a:lnTo>
                  <a:lnTo>
                    <a:pt x="1395" y="564"/>
                  </a:lnTo>
                  <a:lnTo>
                    <a:pt x="1395" y="564"/>
                  </a:lnTo>
                  <a:lnTo>
                    <a:pt x="1395" y="564"/>
                  </a:lnTo>
                  <a:lnTo>
                    <a:pt x="1395" y="566"/>
                  </a:lnTo>
                  <a:lnTo>
                    <a:pt x="1395" y="566"/>
                  </a:lnTo>
                  <a:lnTo>
                    <a:pt x="1395" y="568"/>
                  </a:lnTo>
                  <a:lnTo>
                    <a:pt x="1395" y="568"/>
                  </a:lnTo>
                  <a:lnTo>
                    <a:pt x="1397" y="570"/>
                  </a:lnTo>
                  <a:lnTo>
                    <a:pt x="1397" y="570"/>
                  </a:lnTo>
                  <a:lnTo>
                    <a:pt x="1397" y="572"/>
                  </a:lnTo>
                  <a:lnTo>
                    <a:pt x="1397" y="572"/>
                  </a:lnTo>
                  <a:lnTo>
                    <a:pt x="1397" y="572"/>
                  </a:lnTo>
                  <a:lnTo>
                    <a:pt x="1395" y="572"/>
                  </a:lnTo>
                  <a:lnTo>
                    <a:pt x="1395" y="572"/>
                  </a:lnTo>
                  <a:lnTo>
                    <a:pt x="1395" y="570"/>
                  </a:lnTo>
                  <a:lnTo>
                    <a:pt x="1395" y="570"/>
                  </a:lnTo>
                  <a:lnTo>
                    <a:pt x="1397" y="570"/>
                  </a:lnTo>
                  <a:lnTo>
                    <a:pt x="1395" y="570"/>
                  </a:lnTo>
                  <a:lnTo>
                    <a:pt x="1395" y="568"/>
                  </a:lnTo>
                  <a:lnTo>
                    <a:pt x="1395" y="566"/>
                  </a:lnTo>
                  <a:lnTo>
                    <a:pt x="1395" y="566"/>
                  </a:lnTo>
                  <a:lnTo>
                    <a:pt x="1393" y="566"/>
                  </a:lnTo>
                  <a:lnTo>
                    <a:pt x="1393" y="566"/>
                  </a:lnTo>
                  <a:lnTo>
                    <a:pt x="1393" y="566"/>
                  </a:lnTo>
                  <a:lnTo>
                    <a:pt x="1393" y="566"/>
                  </a:lnTo>
                  <a:lnTo>
                    <a:pt x="1393" y="564"/>
                  </a:lnTo>
                  <a:lnTo>
                    <a:pt x="1393" y="564"/>
                  </a:lnTo>
                  <a:lnTo>
                    <a:pt x="1393" y="562"/>
                  </a:lnTo>
                  <a:lnTo>
                    <a:pt x="1393" y="562"/>
                  </a:lnTo>
                  <a:lnTo>
                    <a:pt x="1393" y="559"/>
                  </a:lnTo>
                  <a:lnTo>
                    <a:pt x="1393" y="557"/>
                  </a:lnTo>
                  <a:lnTo>
                    <a:pt x="1391" y="555"/>
                  </a:lnTo>
                  <a:lnTo>
                    <a:pt x="1389" y="553"/>
                  </a:lnTo>
                  <a:lnTo>
                    <a:pt x="1387" y="553"/>
                  </a:lnTo>
                  <a:lnTo>
                    <a:pt x="1387" y="551"/>
                  </a:lnTo>
                  <a:lnTo>
                    <a:pt x="1387" y="553"/>
                  </a:lnTo>
                  <a:lnTo>
                    <a:pt x="1387" y="555"/>
                  </a:lnTo>
                  <a:lnTo>
                    <a:pt x="1385" y="555"/>
                  </a:lnTo>
                  <a:lnTo>
                    <a:pt x="1385" y="555"/>
                  </a:lnTo>
                  <a:lnTo>
                    <a:pt x="1385" y="555"/>
                  </a:lnTo>
                  <a:lnTo>
                    <a:pt x="1385" y="555"/>
                  </a:lnTo>
                  <a:lnTo>
                    <a:pt x="1385" y="557"/>
                  </a:lnTo>
                  <a:lnTo>
                    <a:pt x="1385" y="557"/>
                  </a:lnTo>
                  <a:lnTo>
                    <a:pt x="1385" y="557"/>
                  </a:lnTo>
                  <a:lnTo>
                    <a:pt x="1385" y="559"/>
                  </a:lnTo>
                  <a:lnTo>
                    <a:pt x="1385" y="562"/>
                  </a:lnTo>
                  <a:lnTo>
                    <a:pt x="1387" y="564"/>
                  </a:lnTo>
                  <a:lnTo>
                    <a:pt x="1387" y="564"/>
                  </a:lnTo>
                  <a:lnTo>
                    <a:pt x="1387" y="564"/>
                  </a:lnTo>
                  <a:lnTo>
                    <a:pt x="1387" y="566"/>
                  </a:lnTo>
                  <a:lnTo>
                    <a:pt x="1389" y="566"/>
                  </a:lnTo>
                  <a:lnTo>
                    <a:pt x="1389" y="568"/>
                  </a:lnTo>
                  <a:lnTo>
                    <a:pt x="1389" y="568"/>
                  </a:lnTo>
                  <a:lnTo>
                    <a:pt x="1389" y="572"/>
                  </a:lnTo>
                  <a:lnTo>
                    <a:pt x="1387" y="572"/>
                  </a:lnTo>
                  <a:lnTo>
                    <a:pt x="1389" y="572"/>
                  </a:lnTo>
                  <a:lnTo>
                    <a:pt x="1387" y="574"/>
                  </a:lnTo>
                  <a:lnTo>
                    <a:pt x="1387" y="574"/>
                  </a:lnTo>
                  <a:lnTo>
                    <a:pt x="1387" y="574"/>
                  </a:lnTo>
                  <a:lnTo>
                    <a:pt x="1387" y="574"/>
                  </a:lnTo>
                  <a:lnTo>
                    <a:pt x="1387" y="574"/>
                  </a:lnTo>
                  <a:lnTo>
                    <a:pt x="1387" y="574"/>
                  </a:lnTo>
                  <a:lnTo>
                    <a:pt x="1387" y="574"/>
                  </a:lnTo>
                  <a:lnTo>
                    <a:pt x="1385" y="574"/>
                  </a:lnTo>
                  <a:lnTo>
                    <a:pt x="1385" y="576"/>
                  </a:lnTo>
                  <a:lnTo>
                    <a:pt x="1385" y="576"/>
                  </a:lnTo>
                  <a:lnTo>
                    <a:pt x="1385" y="576"/>
                  </a:lnTo>
                  <a:lnTo>
                    <a:pt x="1385" y="576"/>
                  </a:lnTo>
                  <a:lnTo>
                    <a:pt x="1385" y="576"/>
                  </a:lnTo>
                  <a:lnTo>
                    <a:pt x="1385" y="576"/>
                  </a:lnTo>
                  <a:lnTo>
                    <a:pt x="1382" y="576"/>
                  </a:lnTo>
                  <a:lnTo>
                    <a:pt x="1382" y="578"/>
                  </a:lnTo>
                  <a:lnTo>
                    <a:pt x="1389" y="580"/>
                  </a:lnTo>
                  <a:lnTo>
                    <a:pt x="1391" y="580"/>
                  </a:lnTo>
                  <a:lnTo>
                    <a:pt x="1391" y="580"/>
                  </a:lnTo>
                  <a:lnTo>
                    <a:pt x="1393" y="582"/>
                  </a:lnTo>
                  <a:lnTo>
                    <a:pt x="1393" y="582"/>
                  </a:lnTo>
                  <a:lnTo>
                    <a:pt x="1395" y="582"/>
                  </a:lnTo>
                  <a:lnTo>
                    <a:pt x="1395" y="582"/>
                  </a:lnTo>
                  <a:lnTo>
                    <a:pt x="1395" y="582"/>
                  </a:lnTo>
                  <a:lnTo>
                    <a:pt x="1395" y="582"/>
                  </a:lnTo>
                  <a:lnTo>
                    <a:pt x="1397" y="582"/>
                  </a:lnTo>
                  <a:lnTo>
                    <a:pt x="1397" y="582"/>
                  </a:lnTo>
                  <a:lnTo>
                    <a:pt x="1397" y="582"/>
                  </a:lnTo>
                  <a:lnTo>
                    <a:pt x="1397" y="582"/>
                  </a:lnTo>
                  <a:lnTo>
                    <a:pt x="1395" y="582"/>
                  </a:lnTo>
                  <a:lnTo>
                    <a:pt x="1395" y="582"/>
                  </a:lnTo>
                  <a:lnTo>
                    <a:pt x="1393" y="582"/>
                  </a:lnTo>
                  <a:lnTo>
                    <a:pt x="1393" y="582"/>
                  </a:lnTo>
                  <a:lnTo>
                    <a:pt x="1395" y="582"/>
                  </a:lnTo>
                  <a:lnTo>
                    <a:pt x="1395" y="584"/>
                  </a:lnTo>
                  <a:lnTo>
                    <a:pt x="1397" y="584"/>
                  </a:lnTo>
                  <a:lnTo>
                    <a:pt x="1397" y="584"/>
                  </a:lnTo>
                  <a:lnTo>
                    <a:pt x="1397" y="584"/>
                  </a:lnTo>
                  <a:lnTo>
                    <a:pt x="1399" y="584"/>
                  </a:lnTo>
                  <a:lnTo>
                    <a:pt x="1399" y="584"/>
                  </a:lnTo>
                  <a:lnTo>
                    <a:pt x="1399" y="582"/>
                  </a:lnTo>
                  <a:lnTo>
                    <a:pt x="1399" y="582"/>
                  </a:lnTo>
                  <a:lnTo>
                    <a:pt x="1399" y="582"/>
                  </a:lnTo>
                  <a:lnTo>
                    <a:pt x="1399" y="582"/>
                  </a:lnTo>
                  <a:lnTo>
                    <a:pt x="1399" y="582"/>
                  </a:lnTo>
                  <a:lnTo>
                    <a:pt x="1399" y="582"/>
                  </a:lnTo>
                  <a:lnTo>
                    <a:pt x="1399" y="584"/>
                  </a:lnTo>
                  <a:lnTo>
                    <a:pt x="1399" y="584"/>
                  </a:lnTo>
                  <a:lnTo>
                    <a:pt x="1401" y="584"/>
                  </a:lnTo>
                  <a:lnTo>
                    <a:pt x="1401" y="584"/>
                  </a:lnTo>
                  <a:lnTo>
                    <a:pt x="1401" y="584"/>
                  </a:lnTo>
                  <a:lnTo>
                    <a:pt x="1401" y="584"/>
                  </a:lnTo>
                  <a:lnTo>
                    <a:pt x="1403" y="584"/>
                  </a:lnTo>
                  <a:lnTo>
                    <a:pt x="1403" y="584"/>
                  </a:lnTo>
                  <a:lnTo>
                    <a:pt x="1403" y="586"/>
                  </a:lnTo>
                  <a:lnTo>
                    <a:pt x="1401" y="584"/>
                  </a:lnTo>
                  <a:lnTo>
                    <a:pt x="1401" y="584"/>
                  </a:lnTo>
                  <a:lnTo>
                    <a:pt x="1407" y="586"/>
                  </a:lnTo>
                  <a:lnTo>
                    <a:pt x="1411" y="588"/>
                  </a:lnTo>
                  <a:lnTo>
                    <a:pt x="1413" y="588"/>
                  </a:lnTo>
                  <a:lnTo>
                    <a:pt x="1413" y="588"/>
                  </a:lnTo>
                  <a:lnTo>
                    <a:pt x="1415" y="588"/>
                  </a:lnTo>
                  <a:lnTo>
                    <a:pt x="1415" y="590"/>
                  </a:lnTo>
                  <a:lnTo>
                    <a:pt x="1417" y="590"/>
                  </a:lnTo>
                  <a:lnTo>
                    <a:pt x="1417" y="590"/>
                  </a:lnTo>
                  <a:lnTo>
                    <a:pt x="1417" y="590"/>
                  </a:lnTo>
                  <a:lnTo>
                    <a:pt x="1417" y="590"/>
                  </a:lnTo>
                  <a:lnTo>
                    <a:pt x="1417" y="590"/>
                  </a:lnTo>
                  <a:lnTo>
                    <a:pt x="1417" y="590"/>
                  </a:lnTo>
                  <a:lnTo>
                    <a:pt x="1419" y="588"/>
                  </a:lnTo>
                  <a:lnTo>
                    <a:pt x="1419" y="588"/>
                  </a:lnTo>
                  <a:lnTo>
                    <a:pt x="1419" y="588"/>
                  </a:lnTo>
                  <a:lnTo>
                    <a:pt x="1421" y="586"/>
                  </a:lnTo>
                  <a:lnTo>
                    <a:pt x="1421" y="588"/>
                  </a:lnTo>
                  <a:lnTo>
                    <a:pt x="1421" y="588"/>
                  </a:lnTo>
                  <a:lnTo>
                    <a:pt x="1421" y="588"/>
                  </a:lnTo>
                  <a:lnTo>
                    <a:pt x="1421" y="588"/>
                  </a:lnTo>
                  <a:lnTo>
                    <a:pt x="1421" y="590"/>
                  </a:lnTo>
                  <a:lnTo>
                    <a:pt x="1421" y="590"/>
                  </a:lnTo>
                  <a:lnTo>
                    <a:pt x="1421" y="590"/>
                  </a:lnTo>
                  <a:lnTo>
                    <a:pt x="1421" y="590"/>
                  </a:lnTo>
                  <a:lnTo>
                    <a:pt x="1421" y="590"/>
                  </a:lnTo>
                  <a:lnTo>
                    <a:pt x="1419" y="592"/>
                  </a:lnTo>
                  <a:lnTo>
                    <a:pt x="1419" y="592"/>
                  </a:lnTo>
                  <a:lnTo>
                    <a:pt x="1423" y="590"/>
                  </a:lnTo>
                  <a:lnTo>
                    <a:pt x="1425" y="590"/>
                  </a:lnTo>
                  <a:lnTo>
                    <a:pt x="1425" y="592"/>
                  </a:lnTo>
                  <a:lnTo>
                    <a:pt x="1425" y="592"/>
                  </a:lnTo>
                  <a:lnTo>
                    <a:pt x="1423" y="592"/>
                  </a:lnTo>
                  <a:lnTo>
                    <a:pt x="1425" y="592"/>
                  </a:lnTo>
                  <a:lnTo>
                    <a:pt x="1425" y="592"/>
                  </a:lnTo>
                  <a:lnTo>
                    <a:pt x="1428" y="592"/>
                  </a:lnTo>
                  <a:lnTo>
                    <a:pt x="1428" y="592"/>
                  </a:lnTo>
                  <a:lnTo>
                    <a:pt x="1430" y="592"/>
                  </a:lnTo>
                  <a:lnTo>
                    <a:pt x="1432" y="594"/>
                  </a:lnTo>
                  <a:lnTo>
                    <a:pt x="1438" y="598"/>
                  </a:lnTo>
                  <a:lnTo>
                    <a:pt x="1440" y="598"/>
                  </a:lnTo>
                  <a:lnTo>
                    <a:pt x="1440" y="600"/>
                  </a:lnTo>
                  <a:lnTo>
                    <a:pt x="1440" y="603"/>
                  </a:lnTo>
                  <a:lnTo>
                    <a:pt x="1440" y="603"/>
                  </a:lnTo>
                  <a:lnTo>
                    <a:pt x="1440" y="603"/>
                  </a:lnTo>
                  <a:lnTo>
                    <a:pt x="1440" y="605"/>
                  </a:lnTo>
                  <a:lnTo>
                    <a:pt x="1440" y="605"/>
                  </a:lnTo>
                  <a:lnTo>
                    <a:pt x="1442" y="605"/>
                  </a:lnTo>
                  <a:lnTo>
                    <a:pt x="1442" y="605"/>
                  </a:lnTo>
                  <a:lnTo>
                    <a:pt x="1442" y="605"/>
                  </a:lnTo>
                  <a:lnTo>
                    <a:pt x="1448" y="609"/>
                  </a:lnTo>
                  <a:lnTo>
                    <a:pt x="1448" y="609"/>
                  </a:lnTo>
                  <a:lnTo>
                    <a:pt x="1448" y="611"/>
                  </a:lnTo>
                  <a:lnTo>
                    <a:pt x="1450" y="611"/>
                  </a:lnTo>
                  <a:lnTo>
                    <a:pt x="1450" y="611"/>
                  </a:lnTo>
                  <a:lnTo>
                    <a:pt x="1452" y="609"/>
                  </a:lnTo>
                  <a:lnTo>
                    <a:pt x="1452" y="609"/>
                  </a:lnTo>
                  <a:lnTo>
                    <a:pt x="1452" y="609"/>
                  </a:lnTo>
                  <a:lnTo>
                    <a:pt x="1454" y="607"/>
                  </a:lnTo>
                  <a:lnTo>
                    <a:pt x="1454" y="607"/>
                  </a:lnTo>
                  <a:lnTo>
                    <a:pt x="1454" y="607"/>
                  </a:lnTo>
                  <a:lnTo>
                    <a:pt x="1454" y="607"/>
                  </a:lnTo>
                  <a:lnTo>
                    <a:pt x="1454" y="609"/>
                  </a:lnTo>
                  <a:lnTo>
                    <a:pt x="1454" y="609"/>
                  </a:lnTo>
                  <a:lnTo>
                    <a:pt x="1454" y="609"/>
                  </a:lnTo>
                  <a:lnTo>
                    <a:pt x="1454" y="609"/>
                  </a:lnTo>
                  <a:lnTo>
                    <a:pt x="1454" y="609"/>
                  </a:lnTo>
                  <a:lnTo>
                    <a:pt x="1452" y="611"/>
                  </a:lnTo>
                  <a:lnTo>
                    <a:pt x="1452" y="611"/>
                  </a:lnTo>
                  <a:lnTo>
                    <a:pt x="1450" y="611"/>
                  </a:lnTo>
                  <a:lnTo>
                    <a:pt x="1450" y="611"/>
                  </a:lnTo>
                  <a:lnTo>
                    <a:pt x="1450" y="611"/>
                  </a:lnTo>
                  <a:lnTo>
                    <a:pt x="1450" y="611"/>
                  </a:lnTo>
                  <a:lnTo>
                    <a:pt x="1452" y="611"/>
                  </a:lnTo>
                  <a:lnTo>
                    <a:pt x="1452" y="613"/>
                  </a:lnTo>
                  <a:lnTo>
                    <a:pt x="1454" y="613"/>
                  </a:lnTo>
                  <a:lnTo>
                    <a:pt x="1456" y="613"/>
                  </a:lnTo>
                  <a:lnTo>
                    <a:pt x="1458" y="615"/>
                  </a:lnTo>
                  <a:lnTo>
                    <a:pt x="1460" y="615"/>
                  </a:lnTo>
                  <a:lnTo>
                    <a:pt x="1460" y="615"/>
                  </a:lnTo>
                  <a:lnTo>
                    <a:pt x="1460" y="615"/>
                  </a:lnTo>
                  <a:lnTo>
                    <a:pt x="1460" y="617"/>
                  </a:lnTo>
                  <a:lnTo>
                    <a:pt x="1462" y="617"/>
                  </a:lnTo>
                  <a:lnTo>
                    <a:pt x="1464" y="617"/>
                  </a:lnTo>
                  <a:lnTo>
                    <a:pt x="1466" y="619"/>
                  </a:lnTo>
                  <a:lnTo>
                    <a:pt x="1466" y="619"/>
                  </a:lnTo>
                  <a:lnTo>
                    <a:pt x="1468" y="619"/>
                  </a:lnTo>
                  <a:lnTo>
                    <a:pt x="1468" y="619"/>
                  </a:lnTo>
                  <a:lnTo>
                    <a:pt x="1468" y="617"/>
                  </a:lnTo>
                  <a:lnTo>
                    <a:pt x="1471" y="617"/>
                  </a:lnTo>
                  <a:lnTo>
                    <a:pt x="1471" y="617"/>
                  </a:lnTo>
                  <a:lnTo>
                    <a:pt x="1471" y="617"/>
                  </a:lnTo>
                  <a:lnTo>
                    <a:pt x="1473" y="617"/>
                  </a:lnTo>
                  <a:lnTo>
                    <a:pt x="1473" y="619"/>
                  </a:lnTo>
                  <a:lnTo>
                    <a:pt x="1473" y="619"/>
                  </a:lnTo>
                  <a:lnTo>
                    <a:pt x="1473" y="619"/>
                  </a:lnTo>
                  <a:lnTo>
                    <a:pt x="1473" y="619"/>
                  </a:lnTo>
                  <a:lnTo>
                    <a:pt x="1473" y="617"/>
                  </a:lnTo>
                  <a:lnTo>
                    <a:pt x="1475" y="617"/>
                  </a:lnTo>
                  <a:lnTo>
                    <a:pt x="1475" y="619"/>
                  </a:lnTo>
                  <a:lnTo>
                    <a:pt x="1475" y="619"/>
                  </a:lnTo>
                  <a:lnTo>
                    <a:pt x="1475" y="619"/>
                  </a:lnTo>
                  <a:lnTo>
                    <a:pt x="1475" y="619"/>
                  </a:lnTo>
                  <a:lnTo>
                    <a:pt x="1475" y="621"/>
                  </a:lnTo>
                  <a:lnTo>
                    <a:pt x="1475" y="621"/>
                  </a:lnTo>
                  <a:lnTo>
                    <a:pt x="1475" y="621"/>
                  </a:lnTo>
                  <a:lnTo>
                    <a:pt x="1477" y="619"/>
                  </a:lnTo>
                  <a:lnTo>
                    <a:pt x="1477" y="619"/>
                  </a:lnTo>
                  <a:lnTo>
                    <a:pt x="1477" y="621"/>
                  </a:lnTo>
                  <a:lnTo>
                    <a:pt x="1477" y="621"/>
                  </a:lnTo>
                  <a:lnTo>
                    <a:pt x="1477" y="621"/>
                  </a:lnTo>
                  <a:lnTo>
                    <a:pt x="1477" y="621"/>
                  </a:lnTo>
                  <a:lnTo>
                    <a:pt x="1477" y="621"/>
                  </a:lnTo>
                  <a:lnTo>
                    <a:pt x="1479" y="621"/>
                  </a:lnTo>
                  <a:lnTo>
                    <a:pt x="1479" y="621"/>
                  </a:lnTo>
                  <a:lnTo>
                    <a:pt x="1479" y="621"/>
                  </a:lnTo>
                  <a:lnTo>
                    <a:pt x="1479" y="621"/>
                  </a:lnTo>
                  <a:lnTo>
                    <a:pt x="1479" y="621"/>
                  </a:lnTo>
                  <a:lnTo>
                    <a:pt x="1479" y="621"/>
                  </a:lnTo>
                  <a:lnTo>
                    <a:pt x="1479" y="621"/>
                  </a:lnTo>
                  <a:lnTo>
                    <a:pt x="1479" y="621"/>
                  </a:lnTo>
                  <a:lnTo>
                    <a:pt x="1481" y="621"/>
                  </a:lnTo>
                  <a:lnTo>
                    <a:pt x="1481" y="621"/>
                  </a:lnTo>
                  <a:lnTo>
                    <a:pt x="1479" y="621"/>
                  </a:lnTo>
                  <a:lnTo>
                    <a:pt x="1479" y="623"/>
                  </a:lnTo>
                  <a:lnTo>
                    <a:pt x="1479" y="623"/>
                  </a:lnTo>
                  <a:lnTo>
                    <a:pt x="1481" y="625"/>
                  </a:lnTo>
                  <a:lnTo>
                    <a:pt x="1481" y="625"/>
                  </a:lnTo>
                  <a:lnTo>
                    <a:pt x="1481" y="625"/>
                  </a:lnTo>
                  <a:lnTo>
                    <a:pt x="1481" y="625"/>
                  </a:lnTo>
                  <a:lnTo>
                    <a:pt x="1481" y="623"/>
                  </a:lnTo>
                  <a:lnTo>
                    <a:pt x="1481" y="623"/>
                  </a:lnTo>
                  <a:lnTo>
                    <a:pt x="1483" y="623"/>
                  </a:lnTo>
                  <a:lnTo>
                    <a:pt x="1483" y="623"/>
                  </a:lnTo>
                  <a:lnTo>
                    <a:pt x="1483" y="623"/>
                  </a:lnTo>
                  <a:lnTo>
                    <a:pt x="1483" y="621"/>
                  </a:lnTo>
                  <a:lnTo>
                    <a:pt x="1483" y="621"/>
                  </a:lnTo>
                  <a:lnTo>
                    <a:pt x="1483" y="621"/>
                  </a:lnTo>
                  <a:lnTo>
                    <a:pt x="1483" y="621"/>
                  </a:lnTo>
                  <a:lnTo>
                    <a:pt x="1479" y="619"/>
                  </a:lnTo>
                  <a:lnTo>
                    <a:pt x="1481" y="617"/>
                  </a:lnTo>
                  <a:lnTo>
                    <a:pt x="1481" y="617"/>
                  </a:lnTo>
                  <a:lnTo>
                    <a:pt x="1481" y="617"/>
                  </a:lnTo>
                  <a:lnTo>
                    <a:pt x="1481" y="617"/>
                  </a:lnTo>
                  <a:lnTo>
                    <a:pt x="1483" y="617"/>
                  </a:lnTo>
                  <a:lnTo>
                    <a:pt x="1483" y="617"/>
                  </a:lnTo>
                  <a:lnTo>
                    <a:pt x="1483" y="617"/>
                  </a:lnTo>
                  <a:lnTo>
                    <a:pt x="1483" y="617"/>
                  </a:lnTo>
                  <a:lnTo>
                    <a:pt x="1483" y="617"/>
                  </a:lnTo>
                  <a:lnTo>
                    <a:pt x="1483" y="619"/>
                  </a:lnTo>
                  <a:lnTo>
                    <a:pt x="1483" y="619"/>
                  </a:lnTo>
                  <a:lnTo>
                    <a:pt x="1485" y="619"/>
                  </a:lnTo>
                  <a:lnTo>
                    <a:pt x="1485" y="617"/>
                  </a:lnTo>
                  <a:lnTo>
                    <a:pt x="1487" y="619"/>
                  </a:lnTo>
                  <a:lnTo>
                    <a:pt x="1487" y="619"/>
                  </a:lnTo>
                  <a:lnTo>
                    <a:pt x="1487" y="617"/>
                  </a:lnTo>
                  <a:lnTo>
                    <a:pt x="1487" y="617"/>
                  </a:lnTo>
                  <a:lnTo>
                    <a:pt x="1487" y="615"/>
                  </a:lnTo>
                  <a:lnTo>
                    <a:pt x="1487" y="615"/>
                  </a:lnTo>
                  <a:lnTo>
                    <a:pt x="1487" y="615"/>
                  </a:lnTo>
                  <a:lnTo>
                    <a:pt x="1485" y="615"/>
                  </a:lnTo>
                  <a:lnTo>
                    <a:pt x="1485" y="615"/>
                  </a:lnTo>
                  <a:lnTo>
                    <a:pt x="1485" y="615"/>
                  </a:lnTo>
                  <a:lnTo>
                    <a:pt x="1485" y="615"/>
                  </a:lnTo>
                  <a:lnTo>
                    <a:pt x="1485" y="615"/>
                  </a:lnTo>
                  <a:lnTo>
                    <a:pt x="1485" y="615"/>
                  </a:lnTo>
                  <a:lnTo>
                    <a:pt x="1485" y="615"/>
                  </a:lnTo>
                  <a:lnTo>
                    <a:pt x="1483" y="615"/>
                  </a:lnTo>
                  <a:lnTo>
                    <a:pt x="1483" y="617"/>
                  </a:lnTo>
                  <a:lnTo>
                    <a:pt x="1485" y="617"/>
                  </a:lnTo>
                  <a:lnTo>
                    <a:pt x="1485" y="617"/>
                  </a:lnTo>
                  <a:lnTo>
                    <a:pt x="1483" y="617"/>
                  </a:lnTo>
                  <a:lnTo>
                    <a:pt x="1483" y="617"/>
                  </a:lnTo>
                  <a:lnTo>
                    <a:pt x="1483" y="617"/>
                  </a:lnTo>
                  <a:lnTo>
                    <a:pt x="1483" y="617"/>
                  </a:lnTo>
                  <a:lnTo>
                    <a:pt x="1483" y="617"/>
                  </a:lnTo>
                  <a:lnTo>
                    <a:pt x="1483" y="617"/>
                  </a:lnTo>
                  <a:lnTo>
                    <a:pt x="1483" y="617"/>
                  </a:lnTo>
                  <a:lnTo>
                    <a:pt x="1481" y="617"/>
                  </a:lnTo>
                  <a:lnTo>
                    <a:pt x="1483" y="615"/>
                  </a:lnTo>
                  <a:lnTo>
                    <a:pt x="1483" y="615"/>
                  </a:lnTo>
                  <a:lnTo>
                    <a:pt x="1483" y="615"/>
                  </a:lnTo>
                  <a:lnTo>
                    <a:pt x="1483" y="613"/>
                  </a:lnTo>
                  <a:lnTo>
                    <a:pt x="1483" y="613"/>
                  </a:lnTo>
                  <a:lnTo>
                    <a:pt x="1483" y="613"/>
                  </a:lnTo>
                  <a:lnTo>
                    <a:pt x="1483" y="613"/>
                  </a:lnTo>
                  <a:lnTo>
                    <a:pt x="1483" y="613"/>
                  </a:lnTo>
                  <a:lnTo>
                    <a:pt x="1483" y="613"/>
                  </a:lnTo>
                  <a:lnTo>
                    <a:pt x="1483" y="613"/>
                  </a:lnTo>
                  <a:lnTo>
                    <a:pt x="1483" y="613"/>
                  </a:lnTo>
                  <a:lnTo>
                    <a:pt x="1485" y="615"/>
                  </a:lnTo>
                  <a:lnTo>
                    <a:pt x="1487" y="615"/>
                  </a:lnTo>
                  <a:lnTo>
                    <a:pt x="1487" y="615"/>
                  </a:lnTo>
                  <a:lnTo>
                    <a:pt x="1487" y="613"/>
                  </a:lnTo>
                  <a:lnTo>
                    <a:pt x="1489" y="615"/>
                  </a:lnTo>
                  <a:lnTo>
                    <a:pt x="1489" y="615"/>
                  </a:lnTo>
                  <a:lnTo>
                    <a:pt x="1489" y="615"/>
                  </a:lnTo>
                  <a:lnTo>
                    <a:pt x="1489" y="617"/>
                  </a:lnTo>
                  <a:lnTo>
                    <a:pt x="1489" y="617"/>
                  </a:lnTo>
                  <a:lnTo>
                    <a:pt x="1491" y="617"/>
                  </a:lnTo>
                  <a:lnTo>
                    <a:pt x="1493" y="617"/>
                  </a:lnTo>
                  <a:lnTo>
                    <a:pt x="1493" y="615"/>
                  </a:lnTo>
                  <a:lnTo>
                    <a:pt x="1495" y="615"/>
                  </a:lnTo>
                  <a:lnTo>
                    <a:pt x="1495" y="615"/>
                  </a:lnTo>
                  <a:lnTo>
                    <a:pt x="1495" y="613"/>
                  </a:lnTo>
                  <a:lnTo>
                    <a:pt x="1495" y="611"/>
                  </a:lnTo>
                  <a:lnTo>
                    <a:pt x="1495" y="611"/>
                  </a:lnTo>
                  <a:lnTo>
                    <a:pt x="1493" y="609"/>
                  </a:lnTo>
                  <a:lnTo>
                    <a:pt x="1493" y="609"/>
                  </a:lnTo>
                  <a:lnTo>
                    <a:pt x="1493" y="609"/>
                  </a:lnTo>
                  <a:lnTo>
                    <a:pt x="1493" y="607"/>
                  </a:lnTo>
                  <a:lnTo>
                    <a:pt x="1493" y="607"/>
                  </a:lnTo>
                  <a:lnTo>
                    <a:pt x="1493" y="607"/>
                  </a:lnTo>
                  <a:lnTo>
                    <a:pt x="1493" y="607"/>
                  </a:lnTo>
                  <a:lnTo>
                    <a:pt x="1493" y="607"/>
                  </a:lnTo>
                  <a:lnTo>
                    <a:pt x="1493" y="607"/>
                  </a:lnTo>
                  <a:lnTo>
                    <a:pt x="1493" y="607"/>
                  </a:lnTo>
                  <a:lnTo>
                    <a:pt x="1493" y="605"/>
                  </a:lnTo>
                  <a:lnTo>
                    <a:pt x="1493" y="605"/>
                  </a:lnTo>
                  <a:lnTo>
                    <a:pt x="1491" y="605"/>
                  </a:lnTo>
                  <a:lnTo>
                    <a:pt x="1491" y="607"/>
                  </a:lnTo>
                  <a:lnTo>
                    <a:pt x="1489" y="607"/>
                  </a:lnTo>
                  <a:lnTo>
                    <a:pt x="1489" y="607"/>
                  </a:lnTo>
                  <a:lnTo>
                    <a:pt x="1489" y="607"/>
                  </a:lnTo>
                  <a:lnTo>
                    <a:pt x="1489" y="607"/>
                  </a:lnTo>
                  <a:lnTo>
                    <a:pt x="1491" y="605"/>
                  </a:lnTo>
                  <a:lnTo>
                    <a:pt x="1491" y="605"/>
                  </a:lnTo>
                  <a:lnTo>
                    <a:pt x="1491" y="605"/>
                  </a:lnTo>
                  <a:lnTo>
                    <a:pt x="1491" y="605"/>
                  </a:lnTo>
                  <a:lnTo>
                    <a:pt x="1491" y="605"/>
                  </a:lnTo>
                  <a:lnTo>
                    <a:pt x="1491" y="605"/>
                  </a:lnTo>
                  <a:lnTo>
                    <a:pt x="1491" y="603"/>
                  </a:lnTo>
                  <a:lnTo>
                    <a:pt x="1489" y="603"/>
                  </a:lnTo>
                  <a:lnTo>
                    <a:pt x="1489" y="603"/>
                  </a:lnTo>
                  <a:lnTo>
                    <a:pt x="1489" y="603"/>
                  </a:lnTo>
                  <a:lnTo>
                    <a:pt x="1489" y="603"/>
                  </a:lnTo>
                  <a:lnTo>
                    <a:pt x="1487" y="603"/>
                  </a:lnTo>
                  <a:lnTo>
                    <a:pt x="1489" y="603"/>
                  </a:lnTo>
                  <a:lnTo>
                    <a:pt x="1489" y="603"/>
                  </a:lnTo>
                  <a:lnTo>
                    <a:pt x="1489" y="603"/>
                  </a:lnTo>
                  <a:lnTo>
                    <a:pt x="1489" y="600"/>
                  </a:lnTo>
                  <a:lnTo>
                    <a:pt x="1485" y="600"/>
                  </a:lnTo>
                  <a:lnTo>
                    <a:pt x="1485" y="598"/>
                  </a:lnTo>
                  <a:lnTo>
                    <a:pt x="1485" y="600"/>
                  </a:lnTo>
                  <a:lnTo>
                    <a:pt x="1485" y="600"/>
                  </a:lnTo>
                  <a:lnTo>
                    <a:pt x="1485" y="600"/>
                  </a:lnTo>
                  <a:lnTo>
                    <a:pt x="1485" y="600"/>
                  </a:lnTo>
                  <a:lnTo>
                    <a:pt x="1485" y="600"/>
                  </a:lnTo>
                  <a:lnTo>
                    <a:pt x="1485" y="600"/>
                  </a:lnTo>
                  <a:lnTo>
                    <a:pt x="1485" y="600"/>
                  </a:lnTo>
                  <a:lnTo>
                    <a:pt x="1485" y="600"/>
                  </a:lnTo>
                  <a:lnTo>
                    <a:pt x="1483" y="600"/>
                  </a:lnTo>
                  <a:lnTo>
                    <a:pt x="1483" y="600"/>
                  </a:lnTo>
                  <a:lnTo>
                    <a:pt x="1483" y="603"/>
                  </a:lnTo>
                  <a:lnTo>
                    <a:pt x="1483" y="603"/>
                  </a:lnTo>
                  <a:lnTo>
                    <a:pt x="1485" y="603"/>
                  </a:lnTo>
                  <a:lnTo>
                    <a:pt x="1485" y="603"/>
                  </a:lnTo>
                  <a:lnTo>
                    <a:pt x="1485" y="603"/>
                  </a:lnTo>
                  <a:lnTo>
                    <a:pt x="1483" y="603"/>
                  </a:lnTo>
                  <a:lnTo>
                    <a:pt x="1483" y="603"/>
                  </a:lnTo>
                  <a:lnTo>
                    <a:pt x="1481" y="603"/>
                  </a:lnTo>
                  <a:lnTo>
                    <a:pt x="1481" y="605"/>
                  </a:lnTo>
                  <a:lnTo>
                    <a:pt x="1481" y="605"/>
                  </a:lnTo>
                  <a:lnTo>
                    <a:pt x="1481" y="605"/>
                  </a:lnTo>
                  <a:lnTo>
                    <a:pt x="1479" y="605"/>
                  </a:lnTo>
                  <a:lnTo>
                    <a:pt x="1479" y="603"/>
                  </a:lnTo>
                  <a:lnTo>
                    <a:pt x="1481" y="603"/>
                  </a:lnTo>
                  <a:lnTo>
                    <a:pt x="1481" y="603"/>
                  </a:lnTo>
                  <a:lnTo>
                    <a:pt x="1483" y="600"/>
                  </a:lnTo>
                  <a:lnTo>
                    <a:pt x="1483" y="600"/>
                  </a:lnTo>
                  <a:lnTo>
                    <a:pt x="1483" y="598"/>
                  </a:lnTo>
                  <a:lnTo>
                    <a:pt x="1483" y="598"/>
                  </a:lnTo>
                  <a:lnTo>
                    <a:pt x="1483" y="598"/>
                  </a:lnTo>
                  <a:lnTo>
                    <a:pt x="1483" y="598"/>
                  </a:lnTo>
                  <a:lnTo>
                    <a:pt x="1483" y="596"/>
                  </a:lnTo>
                  <a:lnTo>
                    <a:pt x="1481" y="596"/>
                  </a:lnTo>
                  <a:lnTo>
                    <a:pt x="1479" y="596"/>
                  </a:lnTo>
                  <a:lnTo>
                    <a:pt x="1479" y="596"/>
                  </a:lnTo>
                  <a:lnTo>
                    <a:pt x="1479" y="598"/>
                  </a:lnTo>
                  <a:lnTo>
                    <a:pt x="1479" y="598"/>
                  </a:lnTo>
                  <a:lnTo>
                    <a:pt x="1481" y="598"/>
                  </a:lnTo>
                  <a:lnTo>
                    <a:pt x="1481" y="600"/>
                  </a:lnTo>
                  <a:lnTo>
                    <a:pt x="1481" y="600"/>
                  </a:lnTo>
                  <a:lnTo>
                    <a:pt x="1479" y="598"/>
                  </a:lnTo>
                  <a:lnTo>
                    <a:pt x="1479" y="598"/>
                  </a:lnTo>
                  <a:lnTo>
                    <a:pt x="1479" y="598"/>
                  </a:lnTo>
                  <a:lnTo>
                    <a:pt x="1479" y="598"/>
                  </a:lnTo>
                  <a:lnTo>
                    <a:pt x="1479" y="598"/>
                  </a:lnTo>
                  <a:lnTo>
                    <a:pt x="1479" y="598"/>
                  </a:lnTo>
                  <a:lnTo>
                    <a:pt x="1479" y="598"/>
                  </a:lnTo>
                  <a:lnTo>
                    <a:pt x="1479" y="598"/>
                  </a:lnTo>
                  <a:lnTo>
                    <a:pt x="1479" y="596"/>
                  </a:lnTo>
                  <a:lnTo>
                    <a:pt x="1477" y="596"/>
                  </a:lnTo>
                  <a:lnTo>
                    <a:pt x="1477" y="596"/>
                  </a:lnTo>
                  <a:lnTo>
                    <a:pt x="1477" y="596"/>
                  </a:lnTo>
                  <a:lnTo>
                    <a:pt x="1477" y="596"/>
                  </a:lnTo>
                  <a:lnTo>
                    <a:pt x="1475" y="596"/>
                  </a:lnTo>
                  <a:lnTo>
                    <a:pt x="1475" y="596"/>
                  </a:lnTo>
                  <a:lnTo>
                    <a:pt x="1475" y="596"/>
                  </a:lnTo>
                  <a:lnTo>
                    <a:pt x="1477" y="596"/>
                  </a:lnTo>
                  <a:lnTo>
                    <a:pt x="1477" y="596"/>
                  </a:lnTo>
                  <a:lnTo>
                    <a:pt x="1475" y="594"/>
                  </a:lnTo>
                  <a:lnTo>
                    <a:pt x="1475" y="594"/>
                  </a:lnTo>
                  <a:lnTo>
                    <a:pt x="1473" y="594"/>
                  </a:lnTo>
                  <a:lnTo>
                    <a:pt x="1475" y="594"/>
                  </a:lnTo>
                  <a:lnTo>
                    <a:pt x="1475" y="594"/>
                  </a:lnTo>
                  <a:lnTo>
                    <a:pt x="1477" y="594"/>
                  </a:lnTo>
                  <a:lnTo>
                    <a:pt x="1477" y="596"/>
                  </a:lnTo>
                  <a:lnTo>
                    <a:pt x="1477" y="596"/>
                  </a:lnTo>
                  <a:lnTo>
                    <a:pt x="1477" y="594"/>
                  </a:lnTo>
                  <a:lnTo>
                    <a:pt x="1477" y="594"/>
                  </a:lnTo>
                  <a:lnTo>
                    <a:pt x="1479" y="594"/>
                  </a:lnTo>
                  <a:lnTo>
                    <a:pt x="1479" y="594"/>
                  </a:lnTo>
                  <a:lnTo>
                    <a:pt x="1477" y="592"/>
                  </a:lnTo>
                  <a:lnTo>
                    <a:pt x="1475" y="592"/>
                  </a:lnTo>
                  <a:lnTo>
                    <a:pt x="1475" y="592"/>
                  </a:lnTo>
                  <a:lnTo>
                    <a:pt x="1475" y="592"/>
                  </a:lnTo>
                  <a:lnTo>
                    <a:pt x="1475" y="592"/>
                  </a:lnTo>
                  <a:lnTo>
                    <a:pt x="1475" y="592"/>
                  </a:lnTo>
                  <a:lnTo>
                    <a:pt x="1475" y="592"/>
                  </a:lnTo>
                  <a:lnTo>
                    <a:pt x="1473" y="592"/>
                  </a:lnTo>
                  <a:lnTo>
                    <a:pt x="1473" y="592"/>
                  </a:lnTo>
                  <a:lnTo>
                    <a:pt x="1473" y="592"/>
                  </a:lnTo>
                  <a:lnTo>
                    <a:pt x="1473" y="592"/>
                  </a:lnTo>
                  <a:lnTo>
                    <a:pt x="1473" y="592"/>
                  </a:lnTo>
                  <a:lnTo>
                    <a:pt x="1471" y="592"/>
                  </a:lnTo>
                  <a:lnTo>
                    <a:pt x="1471" y="592"/>
                  </a:lnTo>
                  <a:lnTo>
                    <a:pt x="1471" y="592"/>
                  </a:lnTo>
                  <a:lnTo>
                    <a:pt x="1468" y="592"/>
                  </a:lnTo>
                  <a:lnTo>
                    <a:pt x="1468" y="594"/>
                  </a:lnTo>
                  <a:lnTo>
                    <a:pt x="1468" y="594"/>
                  </a:lnTo>
                  <a:lnTo>
                    <a:pt x="1468" y="594"/>
                  </a:lnTo>
                  <a:lnTo>
                    <a:pt x="1468" y="594"/>
                  </a:lnTo>
                  <a:lnTo>
                    <a:pt x="1468" y="592"/>
                  </a:lnTo>
                  <a:lnTo>
                    <a:pt x="1468" y="592"/>
                  </a:lnTo>
                  <a:lnTo>
                    <a:pt x="1468" y="592"/>
                  </a:lnTo>
                  <a:lnTo>
                    <a:pt x="1468" y="592"/>
                  </a:lnTo>
                  <a:lnTo>
                    <a:pt x="1466" y="592"/>
                  </a:lnTo>
                  <a:lnTo>
                    <a:pt x="1464" y="592"/>
                  </a:lnTo>
                  <a:lnTo>
                    <a:pt x="1462" y="592"/>
                  </a:lnTo>
                  <a:lnTo>
                    <a:pt x="1462" y="594"/>
                  </a:lnTo>
                  <a:lnTo>
                    <a:pt x="1462" y="596"/>
                  </a:lnTo>
                  <a:lnTo>
                    <a:pt x="1462" y="596"/>
                  </a:lnTo>
                  <a:lnTo>
                    <a:pt x="1462" y="596"/>
                  </a:lnTo>
                  <a:lnTo>
                    <a:pt x="1460" y="596"/>
                  </a:lnTo>
                  <a:lnTo>
                    <a:pt x="1460" y="596"/>
                  </a:lnTo>
                  <a:lnTo>
                    <a:pt x="1460" y="594"/>
                  </a:lnTo>
                  <a:lnTo>
                    <a:pt x="1462" y="594"/>
                  </a:lnTo>
                  <a:lnTo>
                    <a:pt x="1462" y="594"/>
                  </a:lnTo>
                  <a:lnTo>
                    <a:pt x="1462" y="592"/>
                  </a:lnTo>
                  <a:lnTo>
                    <a:pt x="1462" y="592"/>
                  </a:lnTo>
                  <a:lnTo>
                    <a:pt x="1464" y="590"/>
                  </a:lnTo>
                  <a:lnTo>
                    <a:pt x="1464" y="590"/>
                  </a:lnTo>
                  <a:lnTo>
                    <a:pt x="1464" y="588"/>
                  </a:lnTo>
                  <a:lnTo>
                    <a:pt x="1464" y="588"/>
                  </a:lnTo>
                  <a:lnTo>
                    <a:pt x="1462" y="588"/>
                  </a:lnTo>
                  <a:lnTo>
                    <a:pt x="1462" y="586"/>
                  </a:lnTo>
                  <a:lnTo>
                    <a:pt x="1460" y="586"/>
                  </a:lnTo>
                  <a:lnTo>
                    <a:pt x="1460" y="586"/>
                  </a:lnTo>
                  <a:lnTo>
                    <a:pt x="1460" y="586"/>
                  </a:lnTo>
                  <a:lnTo>
                    <a:pt x="1460" y="584"/>
                  </a:lnTo>
                  <a:lnTo>
                    <a:pt x="1460" y="584"/>
                  </a:lnTo>
                  <a:lnTo>
                    <a:pt x="1460" y="584"/>
                  </a:lnTo>
                  <a:lnTo>
                    <a:pt x="1460" y="584"/>
                  </a:lnTo>
                  <a:lnTo>
                    <a:pt x="1460" y="584"/>
                  </a:lnTo>
                  <a:lnTo>
                    <a:pt x="1462" y="586"/>
                  </a:lnTo>
                  <a:lnTo>
                    <a:pt x="1464" y="586"/>
                  </a:lnTo>
                  <a:lnTo>
                    <a:pt x="1464" y="588"/>
                  </a:lnTo>
                  <a:lnTo>
                    <a:pt x="1466" y="588"/>
                  </a:lnTo>
                  <a:lnTo>
                    <a:pt x="1466" y="588"/>
                  </a:lnTo>
                  <a:lnTo>
                    <a:pt x="1468" y="588"/>
                  </a:lnTo>
                  <a:lnTo>
                    <a:pt x="1468" y="588"/>
                  </a:lnTo>
                  <a:lnTo>
                    <a:pt x="1471" y="590"/>
                  </a:lnTo>
                  <a:lnTo>
                    <a:pt x="1471" y="590"/>
                  </a:lnTo>
                  <a:lnTo>
                    <a:pt x="1471" y="590"/>
                  </a:lnTo>
                  <a:lnTo>
                    <a:pt x="1471" y="590"/>
                  </a:lnTo>
                  <a:lnTo>
                    <a:pt x="1473" y="590"/>
                  </a:lnTo>
                  <a:lnTo>
                    <a:pt x="1473" y="590"/>
                  </a:lnTo>
                  <a:lnTo>
                    <a:pt x="1473" y="590"/>
                  </a:lnTo>
                  <a:lnTo>
                    <a:pt x="1468" y="584"/>
                  </a:lnTo>
                  <a:lnTo>
                    <a:pt x="1471" y="584"/>
                  </a:lnTo>
                  <a:lnTo>
                    <a:pt x="1471" y="584"/>
                  </a:lnTo>
                  <a:lnTo>
                    <a:pt x="1473" y="586"/>
                  </a:lnTo>
                  <a:lnTo>
                    <a:pt x="1475" y="588"/>
                  </a:lnTo>
                  <a:lnTo>
                    <a:pt x="1475" y="586"/>
                  </a:lnTo>
                  <a:lnTo>
                    <a:pt x="1475" y="586"/>
                  </a:lnTo>
                  <a:lnTo>
                    <a:pt x="1475" y="586"/>
                  </a:lnTo>
                  <a:lnTo>
                    <a:pt x="1475" y="586"/>
                  </a:lnTo>
                  <a:lnTo>
                    <a:pt x="1475" y="586"/>
                  </a:lnTo>
                  <a:lnTo>
                    <a:pt x="1477" y="588"/>
                  </a:lnTo>
                  <a:lnTo>
                    <a:pt x="1477" y="590"/>
                  </a:lnTo>
                  <a:lnTo>
                    <a:pt x="1477" y="592"/>
                  </a:lnTo>
                  <a:lnTo>
                    <a:pt x="1479" y="592"/>
                  </a:lnTo>
                  <a:lnTo>
                    <a:pt x="1479" y="592"/>
                  </a:lnTo>
                  <a:lnTo>
                    <a:pt x="1481" y="592"/>
                  </a:lnTo>
                  <a:lnTo>
                    <a:pt x="1483" y="590"/>
                  </a:lnTo>
                  <a:lnTo>
                    <a:pt x="1483" y="590"/>
                  </a:lnTo>
                  <a:lnTo>
                    <a:pt x="1483" y="592"/>
                  </a:lnTo>
                  <a:lnTo>
                    <a:pt x="1483" y="592"/>
                  </a:lnTo>
                  <a:lnTo>
                    <a:pt x="1481" y="592"/>
                  </a:lnTo>
                  <a:lnTo>
                    <a:pt x="1481" y="592"/>
                  </a:lnTo>
                  <a:lnTo>
                    <a:pt x="1485" y="594"/>
                  </a:lnTo>
                  <a:lnTo>
                    <a:pt x="1485" y="594"/>
                  </a:lnTo>
                  <a:lnTo>
                    <a:pt x="1487" y="592"/>
                  </a:lnTo>
                  <a:lnTo>
                    <a:pt x="1487" y="592"/>
                  </a:lnTo>
                  <a:lnTo>
                    <a:pt x="1487" y="592"/>
                  </a:lnTo>
                  <a:lnTo>
                    <a:pt x="1487" y="592"/>
                  </a:lnTo>
                  <a:lnTo>
                    <a:pt x="1487" y="592"/>
                  </a:lnTo>
                  <a:lnTo>
                    <a:pt x="1487" y="590"/>
                  </a:lnTo>
                  <a:lnTo>
                    <a:pt x="1487" y="590"/>
                  </a:lnTo>
                  <a:lnTo>
                    <a:pt x="1487" y="588"/>
                  </a:lnTo>
                  <a:lnTo>
                    <a:pt x="1487" y="588"/>
                  </a:lnTo>
                  <a:lnTo>
                    <a:pt x="1487" y="586"/>
                  </a:lnTo>
                  <a:lnTo>
                    <a:pt x="1487" y="586"/>
                  </a:lnTo>
                  <a:lnTo>
                    <a:pt x="1485" y="586"/>
                  </a:lnTo>
                  <a:lnTo>
                    <a:pt x="1487" y="586"/>
                  </a:lnTo>
                  <a:lnTo>
                    <a:pt x="1487" y="586"/>
                  </a:lnTo>
                  <a:lnTo>
                    <a:pt x="1485" y="584"/>
                  </a:lnTo>
                  <a:lnTo>
                    <a:pt x="1485" y="584"/>
                  </a:lnTo>
                  <a:lnTo>
                    <a:pt x="1483" y="586"/>
                  </a:lnTo>
                  <a:lnTo>
                    <a:pt x="1483" y="586"/>
                  </a:lnTo>
                  <a:lnTo>
                    <a:pt x="1485" y="584"/>
                  </a:lnTo>
                  <a:lnTo>
                    <a:pt x="1485" y="584"/>
                  </a:lnTo>
                  <a:lnTo>
                    <a:pt x="1485" y="582"/>
                  </a:lnTo>
                  <a:lnTo>
                    <a:pt x="1485" y="582"/>
                  </a:lnTo>
                  <a:lnTo>
                    <a:pt x="1485" y="582"/>
                  </a:lnTo>
                  <a:lnTo>
                    <a:pt x="1483" y="580"/>
                  </a:lnTo>
                  <a:lnTo>
                    <a:pt x="1483" y="580"/>
                  </a:lnTo>
                  <a:lnTo>
                    <a:pt x="1483" y="580"/>
                  </a:lnTo>
                  <a:lnTo>
                    <a:pt x="1483" y="580"/>
                  </a:lnTo>
                  <a:lnTo>
                    <a:pt x="1485" y="580"/>
                  </a:lnTo>
                  <a:lnTo>
                    <a:pt x="1485" y="580"/>
                  </a:lnTo>
                  <a:lnTo>
                    <a:pt x="1485" y="580"/>
                  </a:lnTo>
                  <a:lnTo>
                    <a:pt x="1485" y="580"/>
                  </a:lnTo>
                  <a:lnTo>
                    <a:pt x="1485" y="582"/>
                  </a:lnTo>
                  <a:lnTo>
                    <a:pt x="1485" y="582"/>
                  </a:lnTo>
                  <a:lnTo>
                    <a:pt x="1485" y="582"/>
                  </a:lnTo>
                  <a:lnTo>
                    <a:pt x="1487" y="584"/>
                  </a:lnTo>
                  <a:lnTo>
                    <a:pt x="1487" y="584"/>
                  </a:lnTo>
                  <a:lnTo>
                    <a:pt x="1487" y="584"/>
                  </a:lnTo>
                  <a:lnTo>
                    <a:pt x="1487" y="584"/>
                  </a:lnTo>
                  <a:lnTo>
                    <a:pt x="1487" y="586"/>
                  </a:lnTo>
                  <a:lnTo>
                    <a:pt x="1487" y="586"/>
                  </a:lnTo>
                  <a:lnTo>
                    <a:pt x="1489" y="586"/>
                  </a:lnTo>
                  <a:lnTo>
                    <a:pt x="1489" y="586"/>
                  </a:lnTo>
                  <a:lnTo>
                    <a:pt x="1489" y="588"/>
                  </a:lnTo>
                  <a:lnTo>
                    <a:pt x="1489" y="588"/>
                  </a:lnTo>
                  <a:lnTo>
                    <a:pt x="1489" y="588"/>
                  </a:lnTo>
                  <a:lnTo>
                    <a:pt x="1489" y="588"/>
                  </a:lnTo>
                  <a:lnTo>
                    <a:pt x="1491" y="586"/>
                  </a:lnTo>
                  <a:lnTo>
                    <a:pt x="1491" y="584"/>
                  </a:lnTo>
                  <a:lnTo>
                    <a:pt x="1491" y="584"/>
                  </a:lnTo>
                  <a:lnTo>
                    <a:pt x="1489" y="584"/>
                  </a:lnTo>
                  <a:lnTo>
                    <a:pt x="1489" y="584"/>
                  </a:lnTo>
                  <a:lnTo>
                    <a:pt x="1491" y="584"/>
                  </a:lnTo>
                  <a:lnTo>
                    <a:pt x="1495" y="584"/>
                  </a:lnTo>
                  <a:lnTo>
                    <a:pt x="1495" y="584"/>
                  </a:lnTo>
                  <a:lnTo>
                    <a:pt x="1495" y="584"/>
                  </a:lnTo>
                  <a:lnTo>
                    <a:pt x="1491" y="586"/>
                  </a:lnTo>
                  <a:lnTo>
                    <a:pt x="1491" y="586"/>
                  </a:lnTo>
                  <a:lnTo>
                    <a:pt x="1491" y="586"/>
                  </a:lnTo>
                  <a:lnTo>
                    <a:pt x="1491" y="586"/>
                  </a:lnTo>
                  <a:lnTo>
                    <a:pt x="1491" y="586"/>
                  </a:lnTo>
                  <a:lnTo>
                    <a:pt x="1489" y="590"/>
                  </a:lnTo>
                  <a:lnTo>
                    <a:pt x="1489" y="590"/>
                  </a:lnTo>
                  <a:lnTo>
                    <a:pt x="1489" y="590"/>
                  </a:lnTo>
                  <a:lnTo>
                    <a:pt x="1491" y="592"/>
                  </a:lnTo>
                  <a:lnTo>
                    <a:pt x="1491" y="592"/>
                  </a:lnTo>
                  <a:lnTo>
                    <a:pt x="1491" y="592"/>
                  </a:lnTo>
                  <a:lnTo>
                    <a:pt x="1491" y="592"/>
                  </a:lnTo>
                  <a:lnTo>
                    <a:pt x="1493" y="594"/>
                  </a:lnTo>
                  <a:lnTo>
                    <a:pt x="1493" y="594"/>
                  </a:lnTo>
                  <a:lnTo>
                    <a:pt x="1493" y="594"/>
                  </a:lnTo>
                  <a:lnTo>
                    <a:pt x="1493" y="594"/>
                  </a:lnTo>
                  <a:lnTo>
                    <a:pt x="1493" y="596"/>
                  </a:lnTo>
                  <a:lnTo>
                    <a:pt x="1493" y="596"/>
                  </a:lnTo>
                  <a:lnTo>
                    <a:pt x="1493" y="596"/>
                  </a:lnTo>
                  <a:lnTo>
                    <a:pt x="1495" y="598"/>
                  </a:lnTo>
                  <a:lnTo>
                    <a:pt x="1497" y="598"/>
                  </a:lnTo>
                  <a:lnTo>
                    <a:pt x="1497" y="598"/>
                  </a:lnTo>
                  <a:lnTo>
                    <a:pt x="1497" y="598"/>
                  </a:lnTo>
                  <a:lnTo>
                    <a:pt x="1497" y="598"/>
                  </a:lnTo>
                  <a:lnTo>
                    <a:pt x="1497" y="600"/>
                  </a:lnTo>
                  <a:lnTo>
                    <a:pt x="1497" y="600"/>
                  </a:lnTo>
                  <a:lnTo>
                    <a:pt x="1497" y="600"/>
                  </a:lnTo>
                  <a:lnTo>
                    <a:pt x="1497" y="603"/>
                  </a:lnTo>
                  <a:lnTo>
                    <a:pt x="1497" y="603"/>
                  </a:lnTo>
                  <a:lnTo>
                    <a:pt x="1499" y="603"/>
                  </a:lnTo>
                  <a:lnTo>
                    <a:pt x="1499" y="605"/>
                  </a:lnTo>
                  <a:lnTo>
                    <a:pt x="1499" y="605"/>
                  </a:lnTo>
                  <a:lnTo>
                    <a:pt x="1499" y="605"/>
                  </a:lnTo>
                  <a:lnTo>
                    <a:pt x="1499" y="607"/>
                  </a:lnTo>
                  <a:lnTo>
                    <a:pt x="1497" y="607"/>
                  </a:lnTo>
                  <a:lnTo>
                    <a:pt x="1497" y="607"/>
                  </a:lnTo>
                  <a:lnTo>
                    <a:pt x="1497" y="607"/>
                  </a:lnTo>
                  <a:lnTo>
                    <a:pt x="1497" y="607"/>
                  </a:lnTo>
                  <a:lnTo>
                    <a:pt x="1497" y="607"/>
                  </a:lnTo>
                  <a:lnTo>
                    <a:pt x="1497" y="607"/>
                  </a:lnTo>
                  <a:lnTo>
                    <a:pt x="1497" y="607"/>
                  </a:lnTo>
                  <a:lnTo>
                    <a:pt x="1497" y="607"/>
                  </a:lnTo>
                  <a:lnTo>
                    <a:pt x="1499" y="607"/>
                  </a:lnTo>
                  <a:lnTo>
                    <a:pt x="1499" y="607"/>
                  </a:lnTo>
                  <a:lnTo>
                    <a:pt x="1499" y="609"/>
                  </a:lnTo>
                  <a:lnTo>
                    <a:pt x="1499" y="611"/>
                  </a:lnTo>
                  <a:lnTo>
                    <a:pt x="1499" y="611"/>
                  </a:lnTo>
                  <a:lnTo>
                    <a:pt x="1499" y="611"/>
                  </a:lnTo>
                  <a:lnTo>
                    <a:pt x="1505" y="609"/>
                  </a:lnTo>
                  <a:lnTo>
                    <a:pt x="1505" y="607"/>
                  </a:lnTo>
                  <a:lnTo>
                    <a:pt x="1505" y="607"/>
                  </a:lnTo>
                  <a:lnTo>
                    <a:pt x="1507" y="607"/>
                  </a:lnTo>
                  <a:lnTo>
                    <a:pt x="1507" y="607"/>
                  </a:lnTo>
                  <a:lnTo>
                    <a:pt x="1509" y="609"/>
                  </a:lnTo>
                  <a:lnTo>
                    <a:pt x="1509" y="609"/>
                  </a:lnTo>
                  <a:lnTo>
                    <a:pt x="1509" y="609"/>
                  </a:lnTo>
                  <a:lnTo>
                    <a:pt x="1509" y="609"/>
                  </a:lnTo>
                  <a:lnTo>
                    <a:pt x="1509" y="607"/>
                  </a:lnTo>
                  <a:lnTo>
                    <a:pt x="1509" y="607"/>
                  </a:lnTo>
                  <a:lnTo>
                    <a:pt x="1509" y="605"/>
                  </a:lnTo>
                  <a:lnTo>
                    <a:pt x="1509" y="605"/>
                  </a:lnTo>
                  <a:lnTo>
                    <a:pt x="1507" y="605"/>
                  </a:lnTo>
                  <a:lnTo>
                    <a:pt x="1507" y="603"/>
                  </a:lnTo>
                  <a:lnTo>
                    <a:pt x="1507" y="603"/>
                  </a:lnTo>
                  <a:lnTo>
                    <a:pt x="1509" y="603"/>
                  </a:lnTo>
                  <a:lnTo>
                    <a:pt x="1509" y="605"/>
                  </a:lnTo>
                  <a:lnTo>
                    <a:pt x="1509" y="605"/>
                  </a:lnTo>
                  <a:lnTo>
                    <a:pt x="1512" y="607"/>
                  </a:lnTo>
                  <a:lnTo>
                    <a:pt x="1512" y="607"/>
                  </a:lnTo>
                  <a:lnTo>
                    <a:pt x="1512" y="609"/>
                  </a:lnTo>
                  <a:lnTo>
                    <a:pt x="1514" y="611"/>
                  </a:lnTo>
                  <a:lnTo>
                    <a:pt x="1516" y="613"/>
                  </a:lnTo>
                  <a:lnTo>
                    <a:pt x="1516" y="613"/>
                  </a:lnTo>
                  <a:lnTo>
                    <a:pt x="1520" y="613"/>
                  </a:lnTo>
                  <a:lnTo>
                    <a:pt x="1522" y="613"/>
                  </a:lnTo>
                  <a:lnTo>
                    <a:pt x="1522" y="613"/>
                  </a:lnTo>
                  <a:lnTo>
                    <a:pt x="1522" y="613"/>
                  </a:lnTo>
                  <a:lnTo>
                    <a:pt x="1522" y="613"/>
                  </a:lnTo>
                  <a:lnTo>
                    <a:pt x="1522" y="611"/>
                  </a:lnTo>
                  <a:lnTo>
                    <a:pt x="1522" y="611"/>
                  </a:lnTo>
                  <a:lnTo>
                    <a:pt x="1522" y="611"/>
                  </a:lnTo>
                  <a:lnTo>
                    <a:pt x="1522" y="611"/>
                  </a:lnTo>
                  <a:lnTo>
                    <a:pt x="1522" y="609"/>
                  </a:lnTo>
                  <a:lnTo>
                    <a:pt x="1522" y="609"/>
                  </a:lnTo>
                  <a:lnTo>
                    <a:pt x="1522" y="609"/>
                  </a:lnTo>
                  <a:lnTo>
                    <a:pt x="1522" y="609"/>
                  </a:lnTo>
                  <a:lnTo>
                    <a:pt x="1522" y="609"/>
                  </a:lnTo>
                  <a:lnTo>
                    <a:pt x="1522" y="609"/>
                  </a:lnTo>
                  <a:lnTo>
                    <a:pt x="1522" y="607"/>
                  </a:lnTo>
                  <a:lnTo>
                    <a:pt x="1522" y="607"/>
                  </a:lnTo>
                  <a:lnTo>
                    <a:pt x="1520" y="603"/>
                  </a:lnTo>
                  <a:lnTo>
                    <a:pt x="1518" y="600"/>
                  </a:lnTo>
                  <a:lnTo>
                    <a:pt x="1518" y="600"/>
                  </a:lnTo>
                  <a:lnTo>
                    <a:pt x="1518" y="600"/>
                  </a:lnTo>
                  <a:lnTo>
                    <a:pt x="1518" y="598"/>
                  </a:lnTo>
                  <a:lnTo>
                    <a:pt x="1518" y="598"/>
                  </a:lnTo>
                  <a:lnTo>
                    <a:pt x="1518" y="598"/>
                  </a:lnTo>
                  <a:lnTo>
                    <a:pt x="1518" y="598"/>
                  </a:lnTo>
                  <a:lnTo>
                    <a:pt x="1516" y="598"/>
                  </a:lnTo>
                  <a:lnTo>
                    <a:pt x="1516" y="596"/>
                  </a:lnTo>
                  <a:lnTo>
                    <a:pt x="1514" y="594"/>
                  </a:lnTo>
                  <a:lnTo>
                    <a:pt x="1514" y="594"/>
                  </a:lnTo>
                  <a:lnTo>
                    <a:pt x="1514" y="594"/>
                  </a:lnTo>
                  <a:lnTo>
                    <a:pt x="1514" y="592"/>
                  </a:lnTo>
                  <a:lnTo>
                    <a:pt x="1514" y="592"/>
                  </a:lnTo>
                  <a:lnTo>
                    <a:pt x="1514" y="592"/>
                  </a:lnTo>
                  <a:lnTo>
                    <a:pt x="1512" y="588"/>
                  </a:lnTo>
                  <a:lnTo>
                    <a:pt x="1512" y="588"/>
                  </a:lnTo>
                  <a:lnTo>
                    <a:pt x="1512" y="588"/>
                  </a:lnTo>
                  <a:lnTo>
                    <a:pt x="1512" y="586"/>
                  </a:lnTo>
                  <a:lnTo>
                    <a:pt x="1507" y="584"/>
                  </a:lnTo>
                  <a:lnTo>
                    <a:pt x="1507" y="582"/>
                  </a:lnTo>
                  <a:lnTo>
                    <a:pt x="1507" y="582"/>
                  </a:lnTo>
                  <a:lnTo>
                    <a:pt x="1507" y="580"/>
                  </a:lnTo>
                  <a:lnTo>
                    <a:pt x="1507" y="580"/>
                  </a:lnTo>
                  <a:lnTo>
                    <a:pt x="1505" y="580"/>
                  </a:lnTo>
                  <a:lnTo>
                    <a:pt x="1505" y="580"/>
                  </a:lnTo>
                  <a:lnTo>
                    <a:pt x="1505" y="580"/>
                  </a:lnTo>
                  <a:lnTo>
                    <a:pt x="1503" y="578"/>
                  </a:lnTo>
                  <a:lnTo>
                    <a:pt x="1503" y="578"/>
                  </a:lnTo>
                  <a:lnTo>
                    <a:pt x="1503" y="576"/>
                  </a:lnTo>
                  <a:lnTo>
                    <a:pt x="1503" y="576"/>
                  </a:lnTo>
                  <a:lnTo>
                    <a:pt x="1503" y="576"/>
                  </a:lnTo>
                  <a:lnTo>
                    <a:pt x="1503" y="576"/>
                  </a:lnTo>
                  <a:lnTo>
                    <a:pt x="1503" y="574"/>
                  </a:lnTo>
                  <a:lnTo>
                    <a:pt x="1503" y="574"/>
                  </a:lnTo>
                  <a:lnTo>
                    <a:pt x="1503" y="574"/>
                  </a:lnTo>
                  <a:lnTo>
                    <a:pt x="1503" y="572"/>
                  </a:lnTo>
                  <a:lnTo>
                    <a:pt x="1503" y="572"/>
                  </a:lnTo>
                  <a:lnTo>
                    <a:pt x="1501" y="572"/>
                  </a:lnTo>
                  <a:lnTo>
                    <a:pt x="1501" y="570"/>
                  </a:lnTo>
                  <a:lnTo>
                    <a:pt x="1501" y="570"/>
                  </a:lnTo>
                  <a:lnTo>
                    <a:pt x="1499" y="570"/>
                  </a:lnTo>
                  <a:lnTo>
                    <a:pt x="1499" y="568"/>
                  </a:lnTo>
                  <a:lnTo>
                    <a:pt x="1499" y="568"/>
                  </a:lnTo>
                  <a:lnTo>
                    <a:pt x="1497" y="566"/>
                  </a:lnTo>
                  <a:lnTo>
                    <a:pt x="1495" y="566"/>
                  </a:lnTo>
                  <a:lnTo>
                    <a:pt x="1497" y="566"/>
                  </a:lnTo>
                  <a:lnTo>
                    <a:pt x="1497" y="566"/>
                  </a:lnTo>
                  <a:lnTo>
                    <a:pt x="1499" y="566"/>
                  </a:lnTo>
                  <a:lnTo>
                    <a:pt x="1501" y="568"/>
                  </a:lnTo>
                  <a:lnTo>
                    <a:pt x="1501" y="568"/>
                  </a:lnTo>
                  <a:lnTo>
                    <a:pt x="1501" y="570"/>
                  </a:lnTo>
                  <a:lnTo>
                    <a:pt x="1501" y="570"/>
                  </a:lnTo>
                  <a:lnTo>
                    <a:pt x="1503" y="570"/>
                  </a:lnTo>
                  <a:lnTo>
                    <a:pt x="1503" y="570"/>
                  </a:lnTo>
                  <a:lnTo>
                    <a:pt x="1503" y="572"/>
                  </a:lnTo>
                  <a:lnTo>
                    <a:pt x="1503" y="570"/>
                  </a:lnTo>
                  <a:lnTo>
                    <a:pt x="1503" y="570"/>
                  </a:lnTo>
                  <a:lnTo>
                    <a:pt x="1503" y="570"/>
                  </a:lnTo>
                  <a:lnTo>
                    <a:pt x="1503" y="570"/>
                  </a:lnTo>
                  <a:lnTo>
                    <a:pt x="1503" y="568"/>
                  </a:lnTo>
                  <a:lnTo>
                    <a:pt x="1503" y="568"/>
                  </a:lnTo>
                  <a:lnTo>
                    <a:pt x="1503" y="568"/>
                  </a:lnTo>
                  <a:lnTo>
                    <a:pt x="1503" y="568"/>
                  </a:lnTo>
                  <a:lnTo>
                    <a:pt x="1503" y="568"/>
                  </a:lnTo>
                  <a:lnTo>
                    <a:pt x="1503" y="568"/>
                  </a:lnTo>
                  <a:lnTo>
                    <a:pt x="1501" y="566"/>
                  </a:lnTo>
                  <a:lnTo>
                    <a:pt x="1501" y="566"/>
                  </a:lnTo>
                  <a:lnTo>
                    <a:pt x="1501" y="566"/>
                  </a:lnTo>
                  <a:lnTo>
                    <a:pt x="1501" y="566"/>
                  </a:lnTo>
                  <a:lnTo>
                    <a:pt x="1499" y="564"/>
                  </a:lnTo>
                  <a:lnTo>
                    <a:pt x="1499" y="564"/>
                  </a:lnTo>
                  <a:lnTo>
                    <a:pt x="1499" y="564"/>
                  </a:lnTo>
                  <a:lnTo>
                    <a:pt x="1499" y="564"/>
                  </a:lnTo>
                  <a:lnTo>
                    <a:pt x="1499" y="564"/>
                  </a:lnTo>
                  <a:lnTo>
                    <a:pt x="1499" y="564"/>
                  </a:lnTo>
                  <a:lnTo>
                    <a:pt x="1497" y="562"/>
                  </a:lnTo>
                  <a:lnTo>
                    <a:pt x="1497" y="562"/>
                  </a:lnTo>
                  <a:lnTo>
                    <a:pt x="1495" y="562"/>
                  </a:lnTo>
                  <a:lnTo>
                    <a:pt x="1495" y="562"/>
                  </a:lnTo>
                  <a:lnTo>
                    <a:pt x="1495" y="562"/>
                  </a:lnTo>
                  <a:lnTo>
                    <a:pt x="1497" y="562"/>
                  </a:lnTo>
                  <a:lnTo>
                    <a:pt x="1497" y="562"/>
                  </a:lnTo>
                  <a:lnTo>
                    <a:pt x="1499" y="562"/>
                  </a:lnTo>
                  <a:lnTo>
                    <a:pt x="1499" y="559"/>
                  </a:lnTo>
                  <a:lnTo>
                    <a:pt x="1497" y="557"/>
                  </a:lnTo>
                  <a:lnTo>
                    <a:pt x="1497" y="553"/>
                  </a:lnTo>
                  <a:lnTo>
                    <a:pt x="1497" y="551"/>
                  </a:lnTo>
                  <a:lnTo>
                    <a:pt x="1499" y="553"/>
                  </a:lnTo>
                  <a:lnTo>
                    <a:pt x="1499" y="555"/>
                  </a:lnTo>
                  <a:lnTo>
                    <a:pt x="1499" y="559"/>
                  </a:lnTo>
                  <a:lnTo>
                    <a:pt x="1499" y="562"/>
                  </a:lnTo>
                  <a:lnTo>
                    <a:pt x="1501" y="564"/>
                  </a:lnTo>
                  <a:lnTo>
                    <a:pt x="1503" y="566"/>
                  </a:lnTo>
                  <a:lnTo>
                    <a:pt x="1503" y="566"/>
                  </a:lnTo>
                  <a:lnTo>
                    <a:pt x="1505" y="568"/>
                  </a:lnTo>
                  <a:lnTo>
                    <a:pt x="1505" y="570"/>
                  </a:lnTo>
                  <a:lnTo>
                    <a:pt x="1505" y="570"/>
                  </a:lnTo>
                  <a:lnTo>
                    <a:pt x="1507" y="572"/>
                  </a:lnTo>
                  <a:lnTo>
                    <a:pt x="1507" y="572"/>
                  </a:lnTo>
                  <a:lnTo>
                    <a:pt x="1507" y="574"/>
                  </a:lnTo>
                  <a:lnTo>
                    <a:pt x="1507" y="574"/>
                  </a:lnTo>
                  <a:lnTo>
                    <a:pt x="1509" y="574"/>
                  </a:lnTo>
                  <a:lnTo>
                    <a:pt x="1509" y="574"/>
                  </a:lnTo>
                  <a:lnTo>
                    <a:pt x="1509" y="576"/>
                  </a:lnTo>
                  <a:lnTo>
                    <a:pt x="1509" y="578"/>
                  </a:lnTo>
                  <a:lnTo>
                    <a:pt x="1512" y="578"/>
                  </a:lnTo>
                  <a:lnTo>
                    <a:pt x="1512" y="578"/>
                  </a:lnTo>
                  <a:lnTo>
                    <a:pt x="1512" y="580"/>
                  </a:lnTo>
                  <a:lnTo>
                    <a:pt x="1512" y="582"/>
                  </a:lnTo>
                  <a:lnTo>
                    <a:pt x="1512" y="582"/>
                  </a:lnTo>
                  <a:lnTo>
                    <a:pt x="1512" y="582"/>
                  </a:lnTo>
                  <a:lnTo>
                    <a:pt x="1514" y="584"/>
                  </a:lnTo>
                  <a:lnTo>
                    <a:pt x="1516" y="586"/>
                  </a:lnTo>
                  <a:lnTo>
                    <a:pt x="1516" y="586"/>
                  </a:lnTo>
                  <a:lnTo>
                    <a:pt x="1516" y="586"/>
                  </a:lnTo>
                  <a:lnTo>
                    <a:pt x="1516" y="586"/>
                  </a:lnTo>
                  <a:lnTo>
                    <a:pt x="1516" y="586"/>
                  </a:lnTo>
                  <a:lnTo>
                    <a:pt x="1516" y="584"/>
                  </a:lnTo>
                  <a:lnTo>
                    <a:pt x="1516" y="584"/>
                  </a:lnTo>
                  <a:lnTo>
                    <a:pt x="1516" y="584"/>
                  </a:lnTo>
                  <a:lnTo>
                    <a:pt x="1516" y="584"/>
                  </a:lnTo>
                  <a:lnTo>
                    <a:pt x="1516" y="582"/>
                  </a:lnTo>
                  <a:lnTo>
                    <a:pt x="1516" y="582"/>
                  </a:lnTo>
                  <a:lnTo>
                    <a:pt x="1516" y="582"/>
                  </a:lnTo>
                  <a:lnTo>
                    <a:pt x="1518" y="582"/>
                  </a:lnTo>
                  <a:lnTo>
                    <a:pt x="1518" y="582"/>
                  </a:lnTo>
                  <a:lnTo>
                    <a:pt x="1518" y="582"/>
                  </a:lnTo>
                  <a:lnTo>
                    <a:pt x="1518" y="582"/>
                  </a:lnTo>
                  <a:lnTo>
                    <a:pt x="1518" y="584"/>
                  </a:lnTo>
                  <a:lnTo>
                    <a:pt x="1520" y="584"/>
                  </a:lnTo>
                  <a:lnTo>
                    <a:pt x="1520" y="586"/>
                  </a:lnTo>
                  <a:lnTo>
                    <a:pt x="1520" y="588"/>
                  </a:lnTo>
                  <a:lnTo>
                    <a:pt x="1520" y="588"/>
                  </a:lnTo>
                  <a:lnTo>
                    <a:pt x="1520" y="590"/>
                  </a:lnTo>
                  <a:lnTo>
                    <a:pt x="1520" y="590"/>
                  </a:lnTo>
                  <a:lnTo>
                    <a:pt x="1520" y="590"/>
                  </a:lnTo>
                  <a:lnTo>
                    <a:pt x="1520" y="588"/>
                  </a:lnTo>
                  <a:lnTo>
                    <a:pt x="1520" y="590"/>
                  </a:lnTo>
                  <a:lnTo>
                    <a:pt x="1520" y="590"/>
                  </a:lnTo>
                  <a:lnTo>
                    <a:pt x="1518" y="588"/>
                  </a:lnTo>
                  <a:lnTo>
                    <a:pt x="1520" y="590"/>
                  </a:lnTo>
                  <a:lnTo>
                    <a:pt x="1520" y="592"/>
                  </a:lnTo>
                  <a:lnTo>
                    <a:pt x="1522" y="594"/>
                  </a:lnTo>
                  <a:lnTo>
                    <a:pt x="1524" y="594"/>
                  </a:lnTo>
                  <a:lnTo>
                    <a:pt x="1524" y="594"/>
                  </a:lnTo>
                  <a:lnTo>
                    <a:pt x="1526" y="596"/>
                  </a:lnTo>
                  <a:lnTo>
                    <a:pt x="1526" y="596"/>
                  </a:lnTo>
                  <a:lnTo>
                    <a:pt x="1526" y="596"/>
                  </a:lnTo>
                  <a:lnTo>
                    <a:pt x="1526" y="596"/>
                  </a:lnTo>
                  <a:lnTo>
                    <a:pt x="1526" y="596"/>
                  </a:lnTo>
                  <a:lnTo>
                    <a:pt x="1526" y="596"/>
                  </a:lnTo>
                  <a:lnTo>
                    <a:pt x="1526" y="596"/>
                  </a:lnTo>
                  <a:lnTo>
                    <a:pt x="1526" y="596"/>
                  </a:lnTo>
                  <a:lnTo>
                    <a:pt x="1528" y="598"/>
                  </a:lnTo>
                  <a:lnTo>
                    <a:pt x="1528" y="600"/>
                  </a:lnTo>
                  <a:lnTo>
                    <a:pt x="1528" y="600"/>
                  </a:lnTo>
                  <a:lnTo>
                    <a:pt x="1528" y="603"/>
                  </a:lnTo>
                  <a:lnTo>
                    <a:pt x="1530" y="603"/>
                  </a:lnTo>
                  <a:lnTo>
                    <a:pt x="1530" y="603"/>
                  </a:lnTo>
                  <a:lnTo>
                    <a:pt x="1530" y="603"/>
                  </a:lnTo>
                  <a:lnTo>
                    <a:pt x="1532" y="600"/>
                  </a:lnTo>
                  <a:lnTo>
                    <a:pt x="1532" y="600"/>
                  </a:lnTo>
                  <a:lnTo>
                    <a:pt x="1532" y="603"/>
                  </a:lnTo>
                  <a:lnTo>
                    <a:pt x="1532" y="603"/>
                  </a:lnTo>
                  <a:lnTo>
                    <a:pt x="1532" y="603"/>
                  </a:lnTo>
                  <a:lnTo>
                    <a:pt x="1532" y="603"/>
                  </a:lnTo>
                  <a:lnTo>
                    <a:pt x="1532" y="603"/>
                  </a:lnTo>
                  <a:lnTo>
                    <a:pt x="1532" y="603"/>
                  </a:lnTo>
                  <a:lnTo>
                    <a:pt x="1532" y="603"/>
                  </a:lnTo>
                  <a:lnTo>
                    <a:pt x="1534" y="603"/>
                  </a:lnTo>
                  <a:lnTo>
                    <a:pt x="1534" y="603"/>
                  </a:lnTo>
                  <a:lnTo>
                    <a:pt x="1534" y="603"/>
                  </a:lnTo>
                  <a:lnTo>
                    <a:pt x="1536" y="603"/>
                  </a:lnTo>
                  <a:lnTo>
                    <a:pt x="1536" y="603"/>
                  </a:lnTo>
                  <a:lnTo>
                    <a:pt x="1536" y="603"/>
                  </a:lnTo>
                  <a:lnTo>
                    <a:pt x="1538" y="603"/>
                  </a:lnTo>
                  <a:lnTo>
                    <a:pt x="1538" y="603"/>
                  </a:lnTo>
                  <a:lnTo>
                    <a:pt x="1544" y="607"/>
                  </a:lnTo>
                  <a:lnTo>
                    <a:pt x="1546" y="607"/>
                  </a:lnTo>
                  <a:lnTo>
                    <a:pt x="1546" y="607"/>
                  </a:lnTo>
                  <a:lnTo>
                    <a:pt x="1546" y="607"/>
                  </a:lnTo>
                  <a:lnTo>
                    <a:pt x="1548" y="607"/>
                  </a:lnTo>
                  <a:lnTo>
                    <a:pt x="1548" y="605"/>
                  </a:lnTo>
                  <a:lnTo>
                    <a:pt x="1548" y="605"/>
                  </a:lnTo>
                  <a:lnTo>
                    <a:pt x="1548" y="605"/>
                  </a:lnTo>
                  <a:lnTo>
                    <a:pt x="1548" y="603"/>
                  </a:lnTo>
                  <a:lnTo>
                    <a:pt x="1546" y="603"/>
                  </a:lnTo>
                  <a:lnTo>
                    <a:pt x="1546" y="603"/>
                  </a:lnTo>
                  <a:lnTo>
                    <a:pt x="1546" y="600"/>
                  </a:lnTo>
                  <a:lnTo>
                    <a:pt x="1546" y="600"/>
                  </a:lnTo>
                  <a:lnTo>
                    <a:pt x="1546" y="598"/>
                  </a:lnTo>
                  <a:lnTo>
                    <a:pt x="1548" y="598"/>
                  </a:lnTo>
                  <a:lnTo>
                    <a:pt x="1548" y="596"/>
                  </a:lnTo>
                  <a:lnTo>
                    <a:pt x="1546" y="596"/>
                  </a:lnTo>
                  <a:lnTo>
                    <a:pt x="1546" y="594"/>
                  </a:lnTo>
                  <a:lnTo>
                    <a:pt x="1546" y="594"/>
                  </a:lnTo>
                  <a:lnTo>
                    <a:pt x="1546" y="594"/>
                  </a:lnTo>
                  <a:lnTo>
                    <a:pt x="1546" y="594"/>
                  </a:lnTo>
                  <a:lnTo>
                    <a:pt x="1548" y="594"/>
                  </a:lnTo>
                  <a:lnTo>
                    <a:pt x="1548" y="592"/>
                  </a:lnTo>
                  <a:lnTo>
                    <a:pt x="1548" y="592"/>
                  </a:lnTo>
                  <a:lnTo>
                    <a:pt x="1548" y="590"/>
                  </a:lnTo>
                  <a:lnTo>
                    <a:pt x="1546" y="590"/>
                  </a:lnTo>
                  <a:lnTo>
                    <a:pt x="1548" y="590"/>
                  </a:lnTo>
                  <a:lnTo>
                    <a:pt x="1548" y="588"/>
                  </a:lnTo>
                  <a:lnTo>
                    <a:pt x="1548" y="588"/>
                  </a:lnTo>
                  <a:lnTo>
                    <a:pt x="1552" y="588"/>
                  </a:lnTo>
                  <a:lnTo>
                    <a:pt x="1552" y="588"/>
                  </a:lnTo>
                  <a:lnTo>
                    <a:pt x="1550" y="588"/>
                  </a:lnTo>
                  <a:lnTo>
                    <a:pt x="1548" y="590"/>
                  </a:lnTo>
                  <a:lnTo>
                    <a:pt x="1548" y="592"/>
                  </a:lnTo>
                  <a:lnTo>
                    <a:pt x="1548" y="592"/>
                  </a:lnTo>
                  <a:lnTo>
                    <a:pt x="1548" y="592"/>
                  </a:lnTo>
                  <a:lnTo>
                    <a:pt x="1548" y="592"/>
                  </a:lnTo>
                  <a:lnTo>
                    <a:pt x="1548" y="594"/>
                  </a:lnTo>
                  <a:lnTo>
                    <a:pt x="1548" y="594"/>
                  </a:lnTo>
                  <a:lnTo>
                    <a:pt x="1548" y="594"/>
                  </a:lnTo>
                  <a:lnTo>
                    <a:pt x="1548" y="594"/>
                  </a:lnTo>
                  <a:lnTo>
                    <a:pt x="1548" y="596"/>
                  </a:lnTo>
                  <a:lnTo>
                    <a:pt x="1548" y="596"/>
                  </a:lnTo>
                  <a:lnTo>
                    <a:pt x="1550" y="598"/>
                  </a:lnTo>
                  <a:lnTo>
                    <a:pt x="1550" y="598"/>
                  </a:lnTo>
                  <a:lnTo>
                    <a:pt x="1550" y="598"/>
                  </a:lnTo>
                  <a:lnTo>
                    <a:pt x="1550" y="598"/>
                  </a:lnTo>
                  <a:lnTo>
                    <a:pt x="1550" y="600"/>
                  </a:lnTo>
                  <a:lnTo>
                    <a:pt x="1550" y="600"/>
                  </a:lnTo>
                  <a:lnTo>
                    <a:pt x="1548" y="600"/>
                  </a:lnTo>
                  <a:lnTo>
                    <a:pt x="1548" y="600"/>
                  </a:lnTo>
                  <a:lnTo>
                    <a:pt x="1548" y="603"/>
                  </a:lnTo>
                  <a:lnTo>
                    <a:pt x="1548" y="603"/>
                  </a:lnTo>
                  <a:lnTo>
                    <a:pt x="1548" y="603"/>
                  </a:lnTo>
                  <a:lnTo>
                    <a:pt x="1548" y="603"/>
                  </a:lnTo>
                  <a:lnTo>
                    <a:pt x="1548" y="603"/>
                  </a:lnTo>
                  <a:lnTo>
                    <a:pt x="1548" y="603"/>
                  </a:lnTo>
                  <a:lnTo>
                    <a:pt x="1548" y="603"/>
                  </a:lnTo>
                  <a:lnTo>
                    <a:pt x="1548" y="605"/>
                  </a:lnTo>
                  <a:lnTo>
                    <a:pt x="1548" y="605"/>
                  </a:lnTo>
                  <a:lnTo>
                    <a:pt x="1548" y="605"/>
                  </a:lnTo>
                  <a:lnTo>
                    <a:pt x="1548" y="605"/>
                  </a:lnTo>
                  <a:lnTo>
                    <a:pt x="1548" y="605"/>
                  </a:lnTo>
                  <a:lnTo>
                    <a:pt x="1548" y="607"/>
                  </a:lnTo>
                  <a:lnTo>
                    <a:pt x="1548" y="607"/>
                  </a:lnTo>
                  <a:lnTo>
                    <a:pt x="1550" y="607"/>
                  </a:lnTo>
                  <a:lnTo>
                    <a:pt x="1550" y="609"/>
                  </a:lnTo>
                  <a:lnTo>
                    <a:pt x="1550" y="609"/>
                  </a:lnTo>
                  <a:lnTo>
                    <a:pt x="1550" y="609"/>
                  </a:lnTo>
                  <a:lnTo>
                    <a:pt x="1550" y="609"/>
                  </a:lnTo>
                  <a:lnTo>
                    <a:pt x="1550" y="609"/>
                  </a:lnTo>
                  <a:lnTo>
                    <a:pt x="1552" y="609"/>
                  </a:lnTo>
                  <a:lnTo>
                    <a:pt x="1550" y="611"/>
                  </a:lnTo>
                  <a:lnTo>
                    <a:pt x="1550" y="611"/>
                  </a:lnTo>
                  <a:lnTo>
                    <a:pt x="1550" y="611"/>
                  </a:lnTo>
                  <a:lnTo>
                    <a:pt x="1552" y="611"/>
                  </a:lnTo>
                  <a:lnTo>
                    <a:pt x="1552" y="613"/>
                  </a:lnTo>
                  <a:lnTo>
                    <a:pt x="1552" y="613"/>
                  </a:lnTo>
                  <a:lnTo>
                    <a:pt x="1552" y="613"/>
                  </a:lnTo>
                  <a:lnTo>
                    <a:pt x="1552" y="613"/>
                  </a:lnTo>
                  <a:lnTo>
                    <a:pt x="1552" y="613"/>
                  </a:lnTo>
                  <a:lnTo>
                    <a:pt x="1552" y="613"/>
                  </a:lnTo>
                  <a:lnTo>
                    <a:pt x="1555" y="613"/>
                  </a:lnTo>
                  <a:lnTo>
                    <a:pt x="1555" y="613"/>
                  </a:lnTo>
                  <a:lnTo>
                    <a:pt x="1555" y="613"/>
                  </a:lnTo>
                  <a:lnTo>
                    <a:pt x="1555" y="613"/>
                  </a:lnTo>
                  <a:lnTo>
                    <a:pt x="1555" y="613"/>
                  </a:lnTo>
                  <a:lnTo>
                    <a:pt x="1555" y="615"/>
                  </a:lnTo>
                  <a:lnTo>
                    <a:pt x="1555" y="615"/>
                  </a:lnTo>
                  <a:lnTo>
                    <a:pt x="1555" y="615"/>
                  </a:lnTo>
                  <a:lnTo>
                    <a:pt x="1557" y="615"/>
                  </a:lnTo>
                  <a:lnTo>
                    <a:pt x="1557" y="615"/>
                  </a:lnTo>
                  <a:lnTo>
                    <a:pt x="1557" y="615"/>
                  </a:lnTo>
                  <a:lnTo>
                    <a:pt x="1557" y="615"/>
                  </a:lnTo>
                  <a:lnTo>
                    <a:pt x="1557" y="615"/>
                  </a:lnTo>
                  <a:lnTo>
                    <a:pt x="1557" y="615"/>
                  </a:lnTo>
                  <a:lnTo>
                    <a:pt x="1557" y="615"/>
                  </a:lnTo>
                  <a:lnTo>
                    <a:pt x="1559" y="615"/>
                  </a:lnTo>
                  <a:lnTo>
                    <a:pt x="1559" y="615"/>
                  </a:lnTo>
                  <a:lnTo>
                    <a:pt x="1559" y="613"/>
                  </a:lnTo>
                  <a:lnTo>
                    <a:pt x="1559" y="613"/>
                  </a:lnTo>
                  <a:lnTo>
                    <a:pt x="1559" y="611"/>
                  </a:lnTo>
                  <a:lnTo>
                    <a:pt x="1559" y="609"/>
                  </a:lnTo>
                  <a:lnTo>
                    <a:pt x="1559" y="607"/>
                  </a:lnTo>
                  <a:lnTo>
                    <a:pt x="1559" y="607"/>
                  </a:lnTo>
                  <a:lnTo>
                    <a:pt x="1559" y="607"/>
                  </a:lnTo>
                  <a:lnTo>
                    <a:pt x="1561" y="605"/>
                  </a:lnTo>
                  <a:lnTo>
                    <a:pt x="1561" y="605"/>
                  </a:lnTo>
                  <a:lnTo>
                    <a:pt x="1561" y="605"/>
                  </a:lnTo>
                  <a:lnTo>
                    <a:pt x="1561" y="605"/>
                  </a:lnTo>
                  <a:lnTo>
                    <a:pt x="1561" y="607"/>
                  </a:lnTo>
                  <a:lnTo>
                    <a:pt x="1561" y="607"/>
                  </a:lnTo>
                  <a:lnTo>
                    <a:pt x="1561" y="607"/>
                  </a:lnTo>
                  <a:lnTo>
                    <a:pt x="1561" y="607"/>
                  </a:lnTo>
                  <a:lnTo>
                    <a:pt x="1561" y="609"/>
                  </a:lnTo>
                  <a:lnTo>
                    <a:pt x="1561" y="609"/>
                  </a:lnTo>
                  <a:lnTo>
                    <a:pt x="1561" y="611"/>
                  </a:lnTo>
                  <a:lnTo>
                    <a:pt x="1561" y="611"/>
                  </a:lnTo>
                  <a:lnTo>
                    <a:pt x="1561" y="613"/>
                  </a:lnTo>
                  <a:lnTo>
                    <a:pt x="1563" y="611"/>
                  </a:lnTo>
                  <a:lnTo>
                    <a:pt x="1563" y="613"/>
                  </a:lnTo>
                  <a:lnTo>
                    <a:pt x="1563" y="613"/>
                  </a:lnTo>
                  <a:lnTo>
                    <a:pt x="1563" y="613"/>
                  </a:lnTo>
                  <a:lnTo>
                    <a:pt x="1563" y="615"/>
                  </a:lnTo>
                  <a:lnTo>
                    <a:pt x="1563" y="615"/>
                  </a:lnTo>
                  <a:lnTo>
                    <a:pt x="1563" y="615"/>
                  </a:lnTo>
                  <a:lnTo>
                    <a:pt x="1563" y="615"/>
                  </a:lnTo>
                  <a:lnTo>
                    <a:pt x="1563" y="615"/>
                  </a:lnTo>
                  <a:lnTo>
                    <a:pt x="1561" y="615"/>
                  </a:lnTo>
                  <a:lnTo>
                    <a:pt x="1561" y="615"/>
                  </a:lnTo>
                  <a:lnTo>
                    <a:pt x="1561" y="615"/>
                  </a:lnTo>
                  <a:lnTo>
                    <a:pt x="1561" y="615"/>
                  </a:lnTo>
                  <a:lnTo>
                    <a:pt x="1561" y="615"/>
                  </a:lnTo>
                  <a:lnTo>
                    <a:pt x="1559" y="617"/>
                  </a:lnTo>
                  <a:lnTo>
                    <a:pt x="1561" y="617"/>
                  </a:lnTo>
                  <a:lnTo>
                    <a:pt x="1561" y="617"/>
                  </a:lnTo>
                  <a:lnTo>
                    <a:pt x="1561" y="619"/>
                  </a:lnTo>
                  <a:lnTo>
                    <a:pt x="1561" y="619"/>
                  </a:lnTo>
                  <a:lnTo>
                    <a:pt x="1561" y="619"/>
                  </a:lnTo>
                  <a:lnTo>
                    <a:pt x="1563" y="621"/>
                  </a:lnTo>
                  <a:lnTo>
                    <a:pt x="1565" y="623"/>
                  </a:lnTo>
                  <a:lnTo>
                    <a:pt x="1567" y="623"/>
                  </a:lnTo>
                  <a:lnTo>
                    <a:pt x="1567" y="623"/>
                  </a:lnTo>
                  <a:lnTo>
                    <a:pt x="1567" y="621"/>
                  </a:lnTo>
                  <a:lnTo>
                    <a:pt x="1567" y="621"/>
                  </a:lnTo>
                  <a:lnTo>
                    <a:pt x="1567" y="619"/>
                  </a:lnTo>
                  <a:lnTo>
                    <a:pt x="1567" y="617"/>
                  </a:lnTo>
                  <a:lnTo>
                    <a:pt x="1567" y="619"/>
                  </a:lnTo>
                  <a:lnTo>
                    <a:pt x="1567" y="619"/>
                  </a:lnTo>
                  <a:lnTo>
                    <a:pt x="1567" y="619"/>
                  </a:lnTo>
                  <a:lnTo>
                    <a:pt x="1567" y="619"/>
                  </a:lnTo>
                  <a:lnTo>
                    <a:pt x="1567" y="619"/>
                  </a:lnTo>
                  <a:lnTo>
                    <a:pt x="1567" y="617"/>
                  </a:lnTo>
                  <a:lnTo>
                    <a:pt x="1567" y="617"/>
                  </a:lnTo>
                  <a:lnTo>
                    <a:pt x="1567" y="617"/>
                  </a:lnTo>
                  <a:lnTo>
                    <a:pt x="1567" y="615"/>
                  </a:lnTo>
                  <a:lnTo>
                    <a:pt x="1567" y="615"/>
                  </a:lnTo>
                  <a:lnTo>
                    <a:pt x="1577" y="613"/>
                  </a:lnTo>
                  <a:lnTo>
                    <a:pt x="1577" y="615"/>
                  </a:lnTo>
                  <a:lnTo>
                    <a:pt x="1579" y="615"/>
                  </a:lnTo>
                  <a:lnTo>
                    <a:pt x="1579" y="615"/>
                  </a:lnTo>
                  <a:lnTo>
                    <a:pt x="1579" y="615"/>
                  </a:lnTo>
                  <a:lnTo>
                    <a:pt x="1577" y="615"/>
                  </a:lnTo>
                  <a:lnTo>
                    <a:pt x="1575" y="615"/>
                  </a:lnTo>
                  <a:lnTo>
                    <a:pt x="1575" y="615"/>
                  </a:lnTo>
                  <a:lnTo>
                    <a:pt x="1575" y="615"/>
                  </a:lnTo>
                  <a:lnTo>
                    <a:pt x="1575" y="615"/>
                  </a:lnTo>
                  <a:lnTo>
                    <a:pt x="1575" y="615"/>
                  </a:lnTo>
                  <a:lnTo>
                    <a:pt x="1573" y="615"/>
                  </a:lnTo>
                  <a:lnTo>
                    <a:pt x="1571" y="615"/>
                  </a:lnTo>
                  <a:lnTo>
                    <a:pt x="1571" y="615"/>
                  </a:lnTo>
                  <a:lnTo>
                    <a:pt x="1569" y="615"/>
                  </a:lnTo>
                  <a:lnTo>
                    <a:pt x="1569" y="615"/>
                  </a:lnTo>
                  <a:lnTo>
                    <a:pt x="1567" y="615"/>
                  </a:lnTo>
                  <a:lnTo>
                    <a:pt x="1567" y="617"/>
                  </a:lnTo>
                  <a:lnTo>
                    <a:pt x="1569" y="621"/>
                  </a:lnTo>
                  <a:lnTo>
                    <a:pt x="1571" y="623"/>
                  </a:lnTo>
                  <a:lnTo>
                    <a:pt x="1571" y="623"/>
                  </a:lnTo>
                  <a:lnTo>
                    <a:pt x="1571" y="625"/>
                  </a:lnTo>
                  <a:lnTo>
                    <a:pt x="1573" y="625"/>
                  </a:lnTo>
                  <a:lnTo>
                    <a:pt x="1575" y="625"/>
                  </a:lnTo>
                  <a:lnTo>
                    <a:pt x="1575" y="625"/>
                  </a:lnTo>
                  <a:lnTo>
                    <a:pt x="1577" y="625"/>
                  </a:lnTo>
                  <a:lnTo>
                    <a:pt x="1579" y="627"/>
                  </a:lnTo>
                  <a:lnTo>
                    <a:pt x="1581" y="627"/>
                  </a:lnTo>
                  <a:lnTo>
                    <a:pt x="1581" y="627"/>
                  </a:lnTo>
                  <a:lnTo>
                    <a:pt x="1581" y="627"/>
                  </a:lnTo>
                  <a:lnTo>
                    <a:pt x="1583" y="627"/>
                  </a:lnTo>
                  <a:lnTo>
                    <a:pt x="1583" y="627"/>
                  </a:lnTo>
                  <a:lnTo>
                    <a:pt x="1583" y="627"/>
                  </a:lnTo>
                  <a:lnTo>
                    <a:pt x="1583" y="629"/>
                  </a:lnTo>
                  <a:lnTo>
                    <a:pt x="1585" y="629"/>
                  </a:lnTo>
                  <a:lnTo>
                    <a:pt x="1585" y="631"/>
                  </a:lnTo>
                  <a:lnTo>
                    <a:pt x="1587" y="631"/>
                  </a:lnTo>
                  <a:lnTo>
                    <a:pt x="1589" y="631"/>
                  </a:lnTo>
                  <a:lnTo>
                    <a:pt x="1589" y="631"/>
                  </a:lnTo>
                  <a:lnTo>
                    <a:pt x="1587" y="631"/>
                  </a:lnTo>
                  <a:lnTo>
                    <a:pt x="1587" y="631"/>
                  </a:lnTo>
                  <a:lnTo>
                    <a:pt x="1587" y="631"/>
                  </a:lnTo>
                  <a:lnTo>
                    <a:pt x="1587" y="631"/>
                  </a:lnTo>
                  <a:lnTo>
                    <a:pt x="1585" y="631"/>
                  </a:lnTo>
                  <a:lnTo>
                    <a:pt x="1585" y="629"/>
                  </a:lnTo>
                  <a:lnTo>
                    <a:pt x="1585" y="629"/>
                  </a:lnTo>
                  <a:lnTo>
                    <a:pt x="1583" y="629"/>
                  </a:lnTo>
                  <a:lnTo>
                    <a:pt x="1583" y="629"/>
                  </a:lnTo>
                  <a:lnTo>
                    <a:pt x="1581" y="629"/>
                  </a:lnTo>
                  <a:lnTo>
                    <a:pt x="1575" y="627"/>
                  </a:lnTo>
                  <a:lnTo>
                    <a:pt x="1573" y="627"/>
                  </a:lnTo>
                  <a:lnTo>
                    <a:pt x="1573" y="627"/>
                  </a:lnTo>
                  <a:lnTo>
                    <a:pt x="1571" y="627"/>
                  </a:lnTo>
                  <a:lnTo>
                    <a:pt x="1571" y="627"/>
                  </a:lnTo>
                  <a:lnTo>
                    <a:pt x="1571" y="627"/>
                  </a:lnTo>
                  <a:lnTo>
                    <a:pt x="1571" y="625"/>
                  </a:lnTo>
                  <a:lnTo>
                    <a:pt x="1571" y="625"/>
                  </a:lnTo>
                  <a:lnTo>
                    <a:pt x="1571" y="625"/>
                  </a:lnTo>
                  <a:lnTo>
                    <a:pt x="1571" y="627"/>
                  </a:lnTo>
                  <a:lnTo>
                    <a:pt x="1569" y="627"/>
                  </a:lnTo>
                  <a:lnTo>
                    <a:pt x="1569" y="627"/>
                  </a:lnTo>
                  <a:lnTo>
                    <a:pt x="1569" y="627"/>
                  </a:lnTo>
                  <a:lnTo>
                    <a:pt x="1569" y="627"/>
                  </a:lnTo>
                  <a:lnTo>
                    <a:pt x="1569" y="627"/>
                  </a:lnTo>
                  <a:lnTo>
                    <a:pt x="1569" y="631"/>
                  </a:lnTo>
                  <a:lnTo>
                    <a:pt x="1569" y="631"/>
                  </a:lnTo>
                  <a:lnTo>
                    <a:pt x="1569" y="631"/>
                  </a:lnTo>
                  <a:lnTo>
                    <a:pt x="1571" y="633"/>
                  </a:lnTo>
                  <a:lnTo>
                    <a:pt x="1571" y="633"/>
                  </a:lnTo>
                  <a:lnTo>
                    <a:pt x="1573" y="633"/>
                  </a:lnTo>
                  <a:lnTo>
                    <a:pt x="1575" y="631"/>
                  </a:lnTo>
                  <a:lnTo>
                    <a:pt x="1575" y="631"/>
                  </a:lnTo>
                  <a:lnTo>
                    <a:pt x="1577" y="631"/>
                  </a:lnTo>
                  <a:lnTo>
                    <a:pt x="1579" y="629"/>
                  </a:lnTo>
                  <a:lnTo>
                    <a:pt x="1579" y="629"/>
                  </a:lnTo>
                  <a:lnTo>
                    <a:pt x="1579" y="631"/>
                  </a:lnTo>
                  <a:lnTo>
                    <a:pt x="1577" y="631"/>
                  </a:lnTo>
                  <a:lnTo>
                    <a:pt x="1575" y="633"/>
                  </a:lnTo>
                  <a:lnTo>
                    <a:pt x="1575" y="633"/>
                  </a:lnTo>
                  <a:lnTo>
                    <a:pt x="1575" y="635"/>
                  </a:lnTo>
                  <a:lnTo>
                    <a:pt x="1575" y="635"/>
                  </a:lnTo>
                  <a:lnTo>
                    <a:pt x="1575" y="637"/>
                  </a:lnTo>
                  <a:lnTo>
                    <a:pt x="1575" y="637"/>
                  </a:lnTo>
                  <a:lnTo>
                    <a:pt x="1577" y="639"/>
                  </a:lnTo>
                  <a:lnTo>
                    <a:pt x="1577" y="639"/>
                  </a:lnTo>
                  <a:lnTo>
                    <a:pt x="1579" y="639"/>
                  </a:lnTo>
                  <a:lnTo>
                    <a:pt x="1579" y="639"/>
                  </a:lnTo>
                  <a:lnTo>
                    <a:pt x="1579" y="639"/>
                  </a:lnTo>
                  <a:lnTo>
                    <a:pt x="1579" y="639"/>
                  </a:lnTo>
                  <a:lnTo>
                    <a:pt x="1579" y="639"/>
                  </a:lnTo>
                  <a:lnTo>
                    <a:pt x="1581" y="637"/>
                  </a:lnTo>
                  <a:lnTo>
                    <a:pt x="1581" y="637"/>
                  </a:lnTo>
                  <a:lnTo>
                    <a:pt x="1581" y="637"/>
                  </a:lnTo>
                  <a:lnTo>
                    <a:pt x="1581" y="637"/>
                  </a:lnTo>
                  <a:lnTo>
                    <a:pt x="1581" y="637"/>
                  </a:lnTo>
                  <a:lnTo>
                    <a:pt x="1581" y="639"/>
                  </a:lnTo>
                  <a:lnTo>
                    <a:pt x="1581" y="639"/>
                  </a:lnTo>
                  <a:lnTo>
                    <a:pt x="1581" y="639"/>
                  </a:lnTo>
                  <a:lnTo>
                    <a:pt x="1579" y="639"/>
                  </a:lnTo>
                  <a:lnTo>
                    <a:pt x="1579" y="641"/>
                  </a:lnTo>
                  <a:lnTo>
                    <a:pt x="1579" y="641"/>
                  </a:lnTo>
                  <a:lnTo>
                    <a:pt x="1579" y="641"/>
                  </a:lnTo>
                  <a:lnTo>
                    <a:pt x="1581" y="643"/>
                  </a:lnTo>
                  <a:lnTo>
                    <a:pt x="1581" y="643"/>
                  </a:lnTo>
                  <a:lnTo>
                    <a:pt x="1583" y="641"/>
                  </a:lnTo>
                  <a:lnTo>
                    <a:pt x="1585" y="641"/>
                  </a:lnTo>
                  <a:lnTo>
                    <a:pt x="1585" y="643"/>
                  </a:lnTo>
                  <a:lnTo>
                    <a:pt x="1585" y="643"/>
                  </a:lnTo>
                  <a:lnTo>
                    <a:pt x="1585" y="641"/>
                  </a:lnTo>
                  <a:lnTo>
                    <a:pt x="1587" y="641"/>
                  </a:lnTo>
                  <a:lnTo>
                    <a:pt x="1587" y="641"/>
                  </a:lnTo>
                  <a:lnTo>
                    <a:pt x="1587" y="641"/>
                  </a:lnTo>
                  <a:lnTo>
                    <a:pt x="1589" y="639"/>
                  </a:lnTo>
                  <a:lnTo>
                    <a:pt x="1589" y="639"/>
                  </a:lnTo>
                  <a:lnTo>
                    <a:pt x="1589" y="639"/>
                  </a:lnTo>
                  <a:lnTo>
                    <a:pt x="1589" y="639"/>
                  </a:lnTo>
                  <a:lnTo>
                    <a:pt x="1589" y="641"/>
                  </a:lnTo>
                  <a:lnTo>
                    <a:pt x="1589" y="641"/>
                  </a:lnTo>
                  <a:lnTo>
                    <a:pt x="1589" y="641"/>
                  </a:lnTo>
                  <a:lnTo>
                    <a:pt x="1587" y="641"/>
                  </a:lnTo>
                  <a:lnTo>
                    <a:pt x="1587" y="641"/>
                  </a:lnTo>
                  <a:lnTo>
                    <a:pt x="1587" y="643"/>
                  </a:lnTo>
                  <a:lnTo>
                    <a:pt x="1587" y="643"/>
                  </a:lnTo>
                  <a:lnTo>
                    <a:pt x="1585" y="646"/>
                  </a:lnTo>
                  <a:lnTo>
                    <a:pt x="1581" y="646"/>
                  </a:lnTo>
                  <a:lnTo>
                    <a:pt x="1579" y="646"/>
                  </a:lnTo>
                  <a:lnTo>
                    <a:pt x="1579" y="648"/>
                  </a:lnTo>
                  <a:lnTo>
                    <a:pt x="1579" y="648"/>
                  </a:lnTo>
                  <a:lnTo>
                    <a:pt x="1579" y="648"/>
                  </a:lnTo>
                  <a:lnTo>
                    <a:pt x="1579" y="648"/>
                  </a:lnTo>
                  <a:lnTo>
                    <a:pt x="1579" y="648"/>
                  </a:lnTo>
                  <a:lnTo>
                    <a:pt x="1579" y="650"/>
                  </a:lnTo>
                  <a:lnTo>
                    <a:pt x="1581" y="650"/>
                  </a:lnTo>
                  <a:lnTo>
                    <a:pt x="1579" y="650"/>
                  </a:lnTo>
                  <a:lnTo>
                    <a:pt x="1579" y="652"/>
                  </a:lnTo>
                  <a:lnTo>
                    <a:pt x="1579" y="652"/>
                  </a:lnTo>
                  <a:lnTo>
                    <a:pt x="1579" y="652"/>
                  </a:lnTo>
                  <a:lnTo>
                    <a:pt x="1579" y="652"/>
                  </a:lnTo>
                  <a:lnTo>
                    <a:pt x="1581" y="652"/>
                  </a:lnTo>
                  <a:lnTo>
                    <a:pt x="1581" y="652"/>
                  </a:lnTo>
                  <a:lnTo>
                    <a:pt x="1581" y="652"/>
                  </a:lnTo>
                  <a:lnTo>
                    <a:pt x="1583" y="654"/>
                  </a:lnTo>
                  <a:lnTo>
                    <a:pt x="1583" y="654"/>
                  </a:lnTo>
                  <a:lnTo>
                    <a:pt x="1583" y="654"/>
                  </a:lnTo>
                  <a:lnTo>
                    <a:pt x="1585" y="654"/>
                  </a:lnTo>
                  <a:lnTo>
                    <a:pt x="1587" y="654"/>
                  </a:lnTo>
                  <a:lnTo>
                    <a:pt x="1587" y="654"/>
                  </a:lnTo>
                  <a:lnTo>
                    <a:pt x="1587" y="654"/>
                  </a:lnTo>
                  <a:lnTo>
                    <a:pt x="1587" y="652"/>
                  </a:lnTo>
                  <a:lnTo>
                    <a:pt x="1587" y="650"/>
                  </a:lnTo>
                  <a:lnTo>
                    <a:pt x="1587" y="650"/>
                  </a:lnTo>
                  <a:lnTo>
                    <a:pt x="1587" y="650"/>
                  </a:lnTo>
                  <a:lnTo>
                    <a:pt x="1589" y="650"/>
                  </a:lnTo>
                  <a:lnTo>
                    <a:pt x="1589" y="650"/>
                  </a:lnTo>
                  <a:lnTo>
                    <a:pt x="1589" y="652"/>
                  </a:lnTo>
                  <a:lnTo>
                    <a:pt x="1589" y="652"/>
                  </a:lnTo>
                  <a:lnTo>
                    <a:pt x="1589" y="652"/>
                  </a:lnTo>
                  <a:lnTo>
                    <a:pt x="1589" y="650"/>
                  </a:lnTo>
                  <a:lnTo>
                    <a:pt x="1589" y="652"/>
                  </a:lnTo>
                  <a:lnTo>
                    <a:pt x="1589" y="650"/>
                  </a:lnTo>
                  <a:lnTo>
                    <a:pt x="1591" y="650"/>
                  </a:lnTo>
                  <a:lnTo>
                    <a:pt x="1591" y="650"/>
                  </a:lnTo>
                  <a:lnTo>
                    <a:pt x="1591" y="650"/>
                  </a:lnTo>
                  <a:lnTo>
                    <a:pt x="1591" y="652"/>
                  </a:lnTo>
                  <a:lnTo>
                    <a:pt x="1591" y="652"/>
                  </a:lnTo>
                  <a:lnTo>
                    <a:pt x="1591" y="652"/>
                  </a:lnTo>
                  <a:lnTo>
                    <a:pt x="1591" y="652"/>
                  </a:lnTo>
                  <a:lnTo>
                    <a:pt x="1591" y="654"/>
                  </a:lnTo>
                  <a:lnTo>
                    <a:pt x="1591" y="654"/>
                  </a:lnTo>
                  <a:lnTo>
                    <a:pt x="1591" y="654"/>
                  </a:lnTo>
                  <a:lnTo>
                    <a:pt x="1591" y="654"/>
                  </a:lnTo>
                  <a:lnTo>
                    <a:pt x="1591" y="654"/>
                  </a:lnTo>
                  <a:lnTo>
                    <a:pt x="1591" y="654"/>
                  </a:lnTo>
                  <a:lnTo>
                    <a:pt x="1591" y="654"/>
                  </a:lnTo>
                  <a:lnTo>
                    <a:pt x="1591" y="654"/>
                  </a:lnTo>
                  <a:lnTo>
                    <a:pt x="1593" y="654"/>
                  </a:lnTo>
                  <a:lnTo>
                    <a:pt x="1593" y="654"/>
                  </a:lnTo>
                  <a:lnTo>
                    <a:pt x="1593" y="654"/>
                  </a:lnTo>
                  <a:lnTo>
                    <a:pt x="1593" y="654"/>
                  </a:lnTo>
                  <a:lnTo>
                    <a:pt x="1595" y="654"/>
                  </a:lnTo>
                  <a:lnTo>
                    <a:pt x="1595" y="654"/>
                  </a:lnTo>
                  <a:lnTo>
                    <a:pt x="1598" y="654"/>
                  </a:lnTo>
                  <a:lnTo>
                    <a:pt x="1598" y="654"/>
                  </a:lnTo>
                  <a:lnTo>
                    <a:pt x="1598" y="654"/>
                  </a:lnTo>
                  <a:lnTo>
                    <a:pt x="1600" y="654"/>
                  </a:lnTo>
                  <a:lnTo>
                    <a:pt x="1600" y="654"/>
                  </a:lnTo>
                  <a:lnTo>
                    <a:pt x="1600" y="654"/>
                  </a:lnTo>
                  <a:lnTo>
                    <a:pt x="1600" y="652"/>
                  </a:lnTo>
                  <a:lnTo>
                    <a:pt x="1600" y="652"/>
                  </a:lnTo>
                  <a:lnTo>
                    <a:pt x="1602" y="650"/>
                  </a:lnTo>
                  <a:lnTo>
                    <a:pt x="1602" y="650"/>
                  </a:lnTo>
                  <a:lnTo>
                    <a:pt x="1602" y="650"/>
                  </a:lnTo>
                  <a:lnTo>
                    <a:pt x="1602" y="650"/>
                  </a:lnTo>
                  <a:lnTo>
                    <a:pt x="1602" y="652"/>
                  </a:lnTo>
                  <a:lnTo>
                    <a:pt x="1602" y="652"/>
                  </a:lnTo>
                  <a:lnTo>
                    <a:pt x="1602" y="652"/>
                  </a:lnTo>
                  <a:lnTo>
                    <a:pt x="1604" y="654"/>
                  </a:lnTo>
                  <a:lnTo>
                    <a:pt x="1604" y="656"/>
                  </a:lnTo>
                  <a:lnTo>
                    <a:pt x="1604" y="656"/>
                  </a:lnTo>
                  <a:lnTo>
                    <a:pt x="1602" y="656"/>
                  </a:lnTo>
                  <a:lnTo>
                    <a:pt x="1602" y="656"/>
                  </a:lnTo>
                  <a:lnTo>
                    <a:pt x="1602" y="656"/>
                  </a:lnTo>
                  <a:lnTo>
                    <a:pt x="1602" y="656"/>
                  </a:lnTo>
                  <a:lnTo>
                    <a:pt x="1602" y="656"/>
                  </a:lnTo>
                  <a:lnTo>
                    <a:pt x="1600" y="656"/>
                  </a:lnTo>
                  <a:lnTo>
                    <a:pt x="1600" y="656"/>
                  </a:lnTo>
                  <a:lnTo>
                    <a:pt x="1600" y="656"/>
                  </a:lnTo>
                  <a:lnTo>
                    <a:pt x="1600" y="658"/>
                  </a:lnTo>
                  <a:lnTo>
                    <a:pt x="1600" y="658"/>
                  </a:lnTo>
                  <a:lnTo>
                    <a:pt x="1602" y="658"/>
                  </a:lnTo>
                  <a:lnTo>
                    <a:pt x="1602" y="658"/>
                  </a:lnTo>
                  <a:lnTo>
                    <a:pt x="1602" y="658"/>
                  </a:lnTo>
                  <a:lnTo>
                    <a:pt x="1602" y="660"/>
                  </a:lnTo>
                  <a:lnTo>
                    <a:pt x="1602" y="660"/>
                  </a:lnTo>
                  <a:lnTo>
                    <a:pt x="1602" y="660"/>
                  </a:lnTo>
                  <a:lnTo>
                    <a:pt x="1604" y="660"/>
                  </a:lnTo>
                  <a:lnTo>
                    <a:pt x="1604" y="660"/>
                  </a:lnTo>
                  <a:lnTo>
                    <a:pt x="1606" y="660"/>
                  </a:lnTo>
                  <a:lnTo>
                    <a:pt x="1606" y="662"/>
                  </a:lnTo>
                  <a:lnTo>
                    <a:pt x="1606" y="662"/>
                  </a:lnTo>
                  <a:lnTo>
                    <a:pt x="1606" y="662"/>
                  </a:lnTo>
                  <a:lnTo>
                    <a:pt x="1610" y="664"/>
                  </a:lnTo>
                  <a:lnTo>
                    <a:pt x="1614" y="664"/>
                  </a:lnTo>
                  <a:lnTo>
                    <a:pt x="1614" y="664"/>
                  </a:lnTo>
                  <a:lnTo>
                    <a:pt x="1614" y="664"/>
                  </a:lnTo>
                  <a:lnTo>
                    <a:pt x="1614" y="662"/>
                  </a:lnTo>
                  <a:lnTo>
                    <a:pt x="1614" y="662"/>
                  </a:lnTo>
                  <a:lnTo>
                    <a:pt x="1616" y="662"/>
                  </a:lnTo>
                  <a:lnTo>
                    <a:pt x="1616" y="662"/>
                  </a:lnTo>
                  <a:lnTo>
                    <a:pt x="1616" y="662"/>
                  </a:lnTo>
                  <a:lnTo>
                    <a:pt x="1616" y="660"/>
                  </a:lnTo>
                  <a:lnTo>
                    <a:pt x="1616" y="660"/>
                  </a:lnTo>
                  <a:lnTo>
                    <a:pt x="1616" y="660"/>
                  </a:lnTo>
                  <a:lnTo>
                    <a:pt x="1618" y="660"/>
                  </a:lnTo>
                  <a:lnTo>
                    <a:pt x="1616" y="660"/>
                  </a:lnTo>
                  <a:lnTo>
                    <a:pt x="1616" y="660"/>
                  </a:lnTo>
                  <a:lnTo>
                    <a:pt x="1616" y="660"/>
                  </a:lnTo>
                  <a:lnTo>
                    <a:pt x="1616" y="660"/>
                  </a:lnTo>
                  <a:lnTo>
                    <a:pt x="1616" y="662"/>
                  </a:lnTo>
                  <a:lnTo>
                    <a:pt x="1616" y="662"/>
                  </a:lnTo>
                  <a:lnTo>
                    <a:pt x="1616" y="662"/>
                  </a:lnTo>
                  <a:lnTo>
                    <a:pt x="1616" y="664"/>
                  </a:lnTo>
                  <a:lnTo>
                    <a:pt x="1616" y="664"/>
                  </a:lnTo>
                  <a:lnTo>
                    <a:pt x="1616" y="664"/>
                  </a:lnTo>
                  <a:lnTo>
                    <a:pt x="1614" y="666"/>
                  </a:lnTo>
                  <a:lnTo>
                    <a:pt x="1616" y="666"/>
                  </a:lnTo>
                  <a:lnTo>
                    <a:pt x="1616" y="666"/>
                  </a:lnTo>
                  <a:lnTo>
                    <a:pt x="1616" y="666"/>
                  </a:lnTo>
                  <a:lnTo>
                    <a:pt x="1616" y="668"/>
                  </a:lnTo>
                  <a:lnTo>
                    <a:pt x="1616" y="668"/>
                  </a:lnTo>
                  <a:lnTo>
                    <a:pt x="1616" y="668"/>
                  </a:lnTo>
                  <a:lnTo>
                    <a:pt x="1614" y="668"/>
                  </a:lnTo>
                  <a:lnTo>
                    <a:pt x="1616" y="670"/>
                  </a:lnTo>
                  <a:lnTo>
                    <a:pt x="1616" y="670"/>
                  </a:lnTo>
                  <a:lnTo>
                    <a:pt x="1616" y="670"/>
                  </a:lnTo>
                  <a:lnTo>
                    <a:pt x="1618" y="672"/>
                  </a:lnTo>
                  <a:lnTo>
                    <a:pt x="1618" y="670"/>
                  </a:lnTo>
                  <a:lnTo>
                    <a:pt x="1620" y="670"/>
                  </a:lnTo>
                  <a:lnTo>
                    <a:pt x="1620" y="668"/>
                  </a:lnTo>
                  <a:lnTo>
                    <a:pt x="1622" y="668"/>
                  </a:lnTo>
                  <a:lnTo>
                    <a:pt x="1622" y="670"/>
                  </a:lnTo>
                  <a:lnTo>
                    <a:pt x="1622" y="672"/>
                  </a:lnTo>
                  <a:lnTo>
                    <a:pt x="1622" y="672"/>
                  </a:lnTo>
                  <a:lnTo>
                    <a:pt x="1622" y="674"/>
                  </a:lnTo>
                  <a:lnTo>
                    <a:pt x="1622" y="674"/>
                  </a:lnTo>
                  <a:lnTo>
                    <a:pt x="1622" y="674"/>
                  </a:lnTo>
                  <a:lnTo>
                    <a:pt x="1624" y="674"/>
                  </a:lnTo>
                  <a:lnTo>
                    <a:pt x="1624" y="674"/>
                  </a:lnTo>
                  <a:lnTo>
                    <a:pt x="1626" y="674"/>
                  </a:lnTo>
                  <a:lnTo>
                    <a:pt x="1626" y="676"/>
                  </a:lnTo>
                  <a:lnTo>
                    <a:pt x="1628" y="676"/>
                  </a:lnTo>
                  <a:lnTo>
                    <a:pt x="1628" y="676"/>
                  </a:lnTo>
                  <a:lnTo>
                    <a:pt x="1630" y="680"/>
                  </a:lnTo>
                  <a:lnTo>
                    <a:pt x="1630" y="678"/>
                  </a:lnTo>
                  <a:lnTo>
                    <a:pt x="1630" y="678"/>
                  </a:lnTo>
                  <a:lnTo>
                    <a:pt x="1632" y="678"/>
                  </a:lnTo>
                  <a:lnTo>
                    <a:pt x="1632" y="678"/>
                  </a:lnTo>
                  <a:lnTo>
                    <a:pt x="1632" y="678"/>
                  </a:lnTo>
                  <a:lnTo>
                    <a:pt x="1632" y="678"/>
                  </a:lnTo>
                  <a:lnTo>
                    <a:pt x="1634" y="678"/>
                  </a:lnTo>
                  <a:lnTo>
                    <a:pt x="1634" y="678"/>
                  </a:lnTo>
                  <a:lnTo>
                    <a:pt x="1634" y="678"/>
                  </a:lnTo>
                  <a:lnTo>
                    <a:pt x="1636" y="680"/>
                  </a:lnTo>
                  <a:lnTo>
                    <a:pt x="1636" y="682"/>
                  </a:lnTo>
                  <a:lnTo>
                    <a:pt x="1638" y="684"/>
                  </a:lnTo>
                  <a:lnTo>
                    <a:pt x="1641" y="684"/>
                  </a:lnTo>
                  <a:lnTo>
                    <a:pt x="1645" y="682"/>
                  </a:lnTo>
                  <a:lnTo>
                    <a:pt x="1647" y="682"/>
                  </a:lnTo>
                  <a:lnTo>
                    <a:pt x="1649" y="682"/>
                  </a:lnTo>
                  <a:lnTo>
                    <a:pt x="1649" y="682"/>
                  </a:lnTo>
                  <a:lnTo>
                    <a:pt x="1649" y="680"/>
                  </a:lnTo>
                  <a:lnTo>
                    <a:pt x="1651" y="680"/>
                  </a:lnTo>
                  <a:lnTo>
                    <a:pt x="1651" y="680"/>
                  </a:lnTo>
                  <a:lnTo>
                    <a:pt x="1651" y="680"/>
                  </a:lnTo>
                  <a:lnTo>
                    <a:pt x="1651" y="682"/>
                  </a:lnTo>
                  <a:lnTo>
                    <a:pt x="1649" y="682"/>
                  </a:lnTo>
                  <a:lnTo>
                    <a:pt x="1649" y="684"/>
                  </a:lnTo>
                  <a:lnTo>
                    <a:pt x="1649" y="684"/>
                  </a:lnTo>
                  <a:lnTo>
                    <a:pt x="1645" y="684"/>
                  </a:lnTo>
                  <a:lnTo>
                    <a:pt x="1643" y="684"/>
                  </a:lnTo>
                  <a:lnTo>
                    <a:pt x="1641" y="687"/>
                  </a:lnTo>
                  <a:lnTo>
                    <a:pt x="1638" y="689"/>
                  </a:lnTo>
                  <a:lnTo>
                    <a:pt x="1638" y="689"/>
                  </a:lnTo>
                  <a:lnTo>
                    <a:pt x="1641" y="693"/>
                  </a:lnTo>
                  <a:lnTo>
                    <a:pt x="1643" y="695"/>
                  </a:lnTo>
                  <a:lnTo>
                    <a:pt x="1643" y="697"/>
                  </a:lnTo>
                  <a:lnTo>
                    <a:pt x="1643" y="697"/>
                  </a:lnTo>
                  <a:lnTo>
                    <a:pt x="1643" y="697"/>
                  </a:lnTo>
                  <a:lnTo>
                    <a:pt x="1643" y="699"/>
                  </a:lnTo>
                  <a:lnTo>
                    <a:pt x="1643" y="699"/>
                  </a:lnTo>
                  <a:lnTo>
                    <a:pt x="1641" y="699"/>
                  </a:lnTo>
                  <a:lnTo>
                    <a:pt x="1641" y="699"/>
                  </a:lnTo>
                  <a:lnTo>
                    <a:pt x="1641" y="701"/>
                  </a:lnTo>
                  <a:lnTo>
                    <a:pt x="1641" y="701"/>
                  </a:lnTo>
                  <a:lnTo>
                    <a:pt x="1641" y="701"/>
                  </a:lnTo>
                  <a:lnTo>
                    <a:pt x="1641" y="703"/>
                  </a:lnTo>
                  <a:lnTo>
                    <a:pt x="1641" y="703"/>
                  </a:lnTo>
                  <a:lnTo>
                    <a:pt x="1641" y="705"/>
                  </a:lnTo>
                  <a:lnTo>
                    <a:pt x="1641" y="705"/>
                  </a:lnTo>
                  <a:lnTo>
                    <a:pt x="1643" y="705"/>
                  </a:lnTo>
                  <a:lnTo>
                    <a:pt x="1643" y="707"/>
                  </a:lnTo>
                  <a:lnTo>
                    <a:pt x="1643" y="707"/>
                  </a:lnTo>
                  <a:lnTo>
                    <a:pt x="1643" y="707"/>
                  </a:lnTo>
                  <a:lnTo>
                    <a:pt x="1641" y="707"/>
                  </a:lnTo>
                  <a:lnTo>
                    <a:pt x="1638" y="707"/>
                  </a:lnTo>
                  <a:lnTo>
                    <a:pt x="1638" y="709"/>
                  </a:lnTo>
                  <a:lnTo>
                    <a:pt x="1638" y="709"/>
                  </a:lnTo>
                  <a:lnTo>
                    <a:pt x="1641" y="711"/>
                  </a:lnTo>
                  <a:lnTo>
                    <a:pt x="1641" y="711"/>
                  </a:lnTo>
                  <a:lnTo>
                    <a:pt x="1641" y="711"/>
                  </a:lnTo>
                  <a:lnTo>
                    <a:pt x="1638" y="711"/>
                  </a:lnTo>
                  <a:lnTo>
                    <a:pt x="1638" y="711"/>
                  </a:lnTo>
                  <a:lnTo>
                    <a:pt x="1636" y="711"/>
                  </a:lnTo>
                  <a:lnTo>
                    <a:pt x="1638" y="711"/>
                  </a:lnTo>
                  <a:lnTo>
                    <a:pt x="1638" y="713"/>
                  </a:lnTo>
                  <a:lnTo>
                    <a:pt x="1638" y="713"/>
                  </a:lnTo>
                  <a:lnTo>
                    <a:pt x="1641" y="713"/>
                  </a:lnTo>
                  <a:lnTo>
                    <a:pt x="1643" y="717"/>
                  </a:lnTo>
                  <a:lnTo>
                    <a:pt x="1643" y="719"/>
                  </a:lnTo>
                  <a:lnTo>
                    <a:pt x="1645" y="719"/>
                  </a:lnTo>
                  <a:lnTo>
                    <a:pt x="1649" y="721"/>
                  </a:lnTo>
                  <a:lnTo>
                    <a:pt x="1651" y="721"/>
                  </a:lnTo>
                  <a:lnTo>
                    <a:pt x="1651" y="721"/>
                  </a:lnTo>
                  <a:lnTo>
                    <a:pt x="1651" y="721"/>
                  </a:lnTo>
                  <a:lnTo>
                    <a:pt x="1651" y="719"/>
                  </a:lnTo>
                  <a:lnTo>
                    <a:pt x="1651" y="719"/>
                  </a:lnTo>
                  <a:lnTo>
                    <a:pt x="1651" y="719"/>
                  </a:lnTo>
                  <a:lnTo>
                    <a:pt x="1651" y="719"/>
                  </a:lnTo>
                  <a:lnTo>
                    <a:pt x="1651" y="717"/>
                  </a:lnTo>
                  <a:lnTo>
                    <a:pt x="1651" y="717"/>
                  </a:lnTo>
                  <a:lnTo>
                    <a:pt x="1649" y="717"/>
                  </a:lnTo>
                  <a:lnTo>
                    <a:pt x="1649" y="717"/>
                  </a:lnTo>
                  <a:lnTo>
                    <a:pt x="1649" y="715"/>
                  </a:lnTo>
                  <a:lnTo>
                    <a:pt x="1649" y="715"/>
                  </a:lnTo>
                  <a:lnTo>
                    <a:pt x="1649" y="715"/>
                  </a:lnTo>
                  <a:lnTo>
                    <a:pt x="1649" y="715"/>
                  </a:lnTo>
                  <a:lnTo>
                    <a:pt x="1649" y="715"/>
                  </a:lnTo>
                  <a:lnTo>
                    <a:pt x="1649" y="715"/>
                  </a:lnTo>
                  <a:lnTo>
                    <a:pt x="1647" y="713"/>
                  </a:lnTo>
                  <a:lnTo>
                    <a:pt x="1647" y="713"/>
                  </a:lnTo>
                  <a:lnTo>
                    <a:pt x="1651" y="715"/>
                  </a:lnTo>
                  <a:lnTo>
                    <a:pt x="1651" y="715"/>
                  </a:lnTo>
                  <a:lnTo>
                    <a:pt x="1651" y="715"/>
                  </a:lnTo>
                  <a:lnTo>
                    <a:pt x="1651" y="715"/>
                  </a:lnTo>
                  <a:lnTo>
                    <a:pt x="1651" y="713"/>
                  </a:lnTo>
                  <a:lnTo>
                    <a:pt x="1651" y="711"/>
                  </a:lnTo>
                  <a:lnTo>
                    <a:pt x="1651" y="709"/>
                  </a:lnTo>
                  <a:lnTo>
                    <a:pt x="1649" y="709"/>
                  </a:lnTo>
                  <a:lnTo>
                    <a:pt x="1651" y="709"/>
                  </a:lnTo>
                  <a:lnTo>
                    <a:pt x="1651" y="709"/>
                  </a:lnTo>
                  <a:lnTo>
                    <a:pt x="1651" y="707"/>
                  </a:lnTo>
                  <a:lnTo>
                    <a:pt x="1651" y="707"/>
                  </a:lnTo>
                  <a:lnTo>
                    <a:pt x="1651" y="705"/>
                  </a:lnTo>
                  <a:lnTo>
                    <a:pt x="1651" y="705"/>
                  </a:lnTo>
                  <a:lnTo>
                    <a:pt x="1651" y="703"/>
                  </a:lnTo>
                  <a:lnTo>
                    <a:pt x="1651" y="703"/>
                  </a:lnTo>
                  <a:lnTo>
                    <a:pt x="1649" y="703"/>
                  </a:lnTo>
                  <a:lnTo>
                    <a:pt x="1647" y="703"/>
                  </a:lnTo>
                  <a:lnTo>
                    <a:pt x="1645" y="703"/>
                  </a:lnTo>
                  <a:lnTo>
                    <a:pt x="1647" y="703"/>
                  </a:lnTo>
                  <a:lnTo>
                    <a:pt x="1647" y="703"/>
                  </a:lnTo>
                  <a:lnTo>
                    <a:pt x="1647" y="703"/>
                  </a:lnTo>
                  <a:lnTo>
                    <a:pt x="1647" y="701"/>
                  </a:lnTo>
                  <a:lnTo>
                    <a:pt x="1647" y="701"/>
                  </a:lnTo>
                  <a:lnTo>
                    <a:pt x="1647" y="701"/>
                  </a:lnTo>
                  <a:lnTo>
                    <a:pt x="1649" y="701"/>
                  </a:lnTo>
                  <a:lnTo>
                    <a:pt x="1649" y="701"/>
                  </a:lnTo>
                  <a:lnTo>
                    <a:pt x="1649" y="701"/>
                  </a:lnTo>
                  <a:lnTo>
                    <a:pt x="1651" y="699"/>
                  </a:lnTo>
                  <a:lnTo>
                    <a:pt x="1651" y="699"/>
                  </a:lnTo>
                  <a:lnTo>
                    <a:pt x="1651" y="699"/>
                  </a:lnTo>
                  <a:lnTo>
                    <a:pt x="1651" y="699"/>
                  </a:lnTo>
                  <a:lnTo>
                    <a:pt x="1651" y="697"/>
                  </a:lnTo>
                  <a:lnTo>
                    <a:pt x="1653" y="697"/>
                  </a:lnTo>
                  <a:lnTo>
                    <a:pt x="1653" y="697"/>
                  </a:lnTo>
                  <a:lnTo>
                    <a:pt x="1653" y="697"/>
                  </a:lnTo>
                  <a:lnTo>
                    <a:pt x="1653" y="697"/>
                  </a:lnTo>
                  <a:lnTo>
                    <a:pt x="1653" y="697"/>
                  </a:lnTo>
                  <a:lnTo>
                    <a:pt x="1653" y="695"/>
                  </a:lnTo>
                  <a:lnTo>
                    <a:pt x="1653" y="695"/>
                  </a:lnTo>
                  <a:lnTo>
                    <a:pt x="1655" y="693"/>
                  </a:lnTo>
                  <a:lnTo>
                    <a:pt x="1655" y="693"/>
                  </a:lnTo>
                  <a:lnTo>
                    <a:pt x="1655" y="693"/>
                  </a:lnTo>
                  <a:lnTo>
                    <a:pt x="1657" y="691"/>
                  </a:lnTo>
                  <a:lnTo>
                    <a:pt x="1657" y="691"/>
                  </a:lnTo>
                  <a:lnTo>
                    <a:pt x="1657" y="691"/>
                  </a:lnTo>
                  <a:lnTo>
                    <a:pt x="1659" y="693"/>
                  </a:lnTo>
                  <a:lnTo>
                    <a:pt x="1659" y="693"/>
                  </a:lnTo>
                  <a:lnTo>
                    <a:pt x="1659" y="691"/>
                  </a:lnTo>
                  <a:lnTo>
                    <a:pt x="1661" y="691"/>
                  </a:lnTo>
                  <a:lnTo>
                    <a:pt x="1661" y="691"/>
                  </a:lnTo>
                  <a:lnTo>
                    <a:pt x="1663" y="689"/>
                  </a:lnTo>
                  <a:lnTo>
                    <a:pt x="1663" y="687"/>
                  </a:lnTo>
                  <a:lnTo>
                    <a:pt x="1663" y="687"/>
                  </a:lnTo>
                  <a:lnTo>
                    <a:pt x="1663" y="687"/>
                  </a:lnTo>
                  <a:lnTo>
                    <a:pt x="1663" y="684"/>
                  </a:lnTo>
                  <a:lnTo>
                    <a:pt x="1665" y="684"/>
                  </a:lnTo>
                  <a:lnTo>
                    <a:pt x="1665" y="682"/>
                  </a:lnTo>
                  <a:lnTo>
                    <a:pt x="1665" y="682"/>
                  </a:lnTo>
                  <a:lnTo>
                    <a:pt x="1665" y="684"/>
                  </a:lnTo>
                  <a:lnTo>
                    <a:pt x="1665" y="684"/>
                  </a:lnTo>
                  <a:lnTo>
                    <a:pt x="1665" y="684"/>
                  </a:lnTo>
                  <a:lnTo>
                    <a:pt x="1665" y="684"/>
                  </a:lnTo>
                  <a:lnTo>
                    <a:pt x="1663" y="687"/>
                  </a:lnTo>
                  <a:lnTo>
                    <a:pt x="1663" y="689"/>
                  </a:lnTo>
                  <a:lnTo>
                    <a:pt x="1663" y="691"/>
                  </a:lnTo>
                  <a:lnTo>
                    <a:pt x="1663" y="691"/>
                  </a:lnTo>
                  <a:lnTo>
                    <a:pt x="1665" y="691"/>
                  </a:lnTo>
                  <a:lnTo>
                    <a:pt x="1665" y="691"/>
                  </a:lnTo>
                  <a:lnTo>
                    <a:pt x="1665" y="691"/>
                  </a:lnTo>
                  <a:lnTo>
                    <a:pt x="1665" y="691"/>
                  </a:lnTo>
                  <a:lnTo>
                    <a:pt x="1665" y="693"/>
                  </a:lnTo>
                  <a:lnTo>
                    <a:pt x="1665" y="693"/>
                  </a:lnTo>
                  <a:lnTo>
                    <a:pt x="1667" y="693"/>
                  </a:lnTo>
                  <a:lnTo>
                    <a:pt x="1669" y="693"/>
                  </a:lnTo>
                  <a:lnTo>
                    <a:pt x="1671" y="695"/>
                  </a:lnTo>
                  <a:lnTo>
                    <a:pt x="1671" y="697"/>
                  </a:lnTo>
                  <a:lnTo>
                    <a:pt x="1671" y="697"/>
                  </a:lnTo>
                  <a:lnTo>
                    <a:pt x="1671" y="697"/>
                  </a:lnTo>
                  <a:lnTo>
                    <a:pt x="1671" y="697"/>
                  </a:lnTo>
                  <a:lnTo>
                    <a:pt x="1673" y="697"/>
                  </a:lnTo>
                  <a:lnTo>
                    <a:pt x="1673" y="695"/>
                  </a:lnTo>
                  <a:lnTo>
                    <a:pt x="1673" y="695"/>
                  </a:lnTo>
                  <a:lnTo>
                    <a:pt x="1673" y="695"/>
                  </a:lnTo>
                  <a:lnTo>
                    <a:pt x="1673" y="697"/>
                  </a:lnTo>
                  <a:lnTo>
                    <a:pt x="1673" y="697"/>
                  </a:lnTo>
                  <a:lnTo>
                    <a:pt x="1673" y="697"/>
                  </a:lnTo>
                  <a:lnTo>
                    <a:pt x="1675" y="699"/>
                  </a:lnTo>
                  <a:lnTo>
                    <a:pt x="1675" y="699"/>
                  </a:lnTo>
                  <a:lnTo>
                    <a:pt x="1675" y="699"/>
                  </a:lnTo>
                  <a:lnTo>
                    <a:pt x="1675" y="701"/>
                  </a:lnTo>
                  <a:lnTo>
                    <a:pt x="1677" y="701"/>
                  </a:lnTo>
                  <a:lnTo>
                    <a:pt x="1675" y="701"/>
                  </a:lnTo>
                  <a:lnTo>
                    <a:pt x="1675" y="701"/>
                  </a:lnTo>
                  <a:lnTo>
                    <a:pt x="1677" y="703"/>
                  </a:lnTo>
                  <a:lnTo>
                    <a:pt x="1677" y="703"/>
                  </a:lnTo>
                  <a:lnTo>
                    <a:pt x="1677" y="705"/>
                  </a:lnTo>
                  <a:lnTo>
                    <a:pt x="1679" y="707"/>
                  </a:lnTo>
                  <a:lnTo>
                    <a:pt x="1679" y="709"/>
                  </a:lnTo>
                  <a:lnTo>
                    <a:pt x="1681" y="713"/>
                  </a:lnTo>
                  <a:lnTo>
                    <a:pt x="1684" y="717"/>
                  </a:lnTo>
                  <a:lnTo>
                    <a:pt x="1684" y="719"/>
                  </a:lnTo>
                  <a:lnTo>
                    <a:pt x="1686" y="719"/>
                  </a:lnTo>
                  <a:lnTo>
                    <a:pt x="1688" y="717"/>
                  </a:lnTo>
                  <a:lnTo>
                    <a:pt x="1688" y="717"/>
                  </a:lnTo>
                  <a:lnTo>
                    <a:pt x="1690" y="715"/>
                  </a:lnTo>
                  <a:lnTo>
                    <a:pt x="1690" y="715"/>
                  </a:lnTo>
                  <a:lnTo>
                    <a:pt x="1690" y="715"/>
                  </a:lnTo>
                  <a:lnTo>
                    <a:pt x="1690" y="717"/>
                  </a:lnTo>
                  <a:lnTo>
                    <a:pt x="1690" y="717"/>
                  </a:lnTo>
                  <a:lnTo>
                    <a:pt x="1692" y="717"/>
                  </a:lnTo>
                  <a:lnTo>
                    <a:pt x="1692" y="717"/>
                  </a:lnTo>
                  <a:lnTo>
                    <a:pt x="1692" y="717"/>
                  </a:lnTo>
                  <a:lnTo>
                    <a:pt x="1684" y="721"/>
                  </a:lnTo>
                  <a:lnTo>
                    <a:pt x="1684" y="721"/>
                  </a:lnTo>
                  <a:lnTo>
                    <a:pt x="1684" y="721"/>
                  </a:lnTo>
                  <a:lnTo>
                    <a:pt x="1681" y="721"/>
                  </a:lnTo>
                  <a:lnTo>
                    <a:pt x="1681" y="723"/>
                  </a:lnTo>
                  <a:lnTo>
                    <a:pt x="1681" y="723"/>
                  </a:lnTo>
                  <a:lnTo>
                    <a:pt x="1681" y="723"/>
                  </a:lnTo>
                  <a:lnTo>
                    <a:pt x="1681" y="723"/>
                  </a:lnTo>
                  <a:lnTo>
                    <a:pt x="1681" y="728"/>
                  </a:lnTo>
                  <a:lnTo>
                    <a:pt x="1681" y="728"/>
                  </a:lnTo>
                  <a:lnTo>
                    <a:pt x="1681" y="730"/>
                  </a:lnTo>
                  <a:lnTo>
                    <a:pt x="1681" y="730"/>
                  </a:lnTo>
                  <a:lnTo>
                    <a:pt x="1684" y="732"/>
                  </a:lnTo>
                  <a:lnTo>
                    <a:pt x="1684" y="732"/>
                  </a:lnTo>
                  <a:lnTo>
                    <a:pt x="1684" y="732"/>
                  </a:lnTo>
                  <a:lnTo>
                    <a:pt x="1686" y="732"/>
                  </a:lnTo>
                  <a:lnTo>
                    <a:pt x="1688" y="730"/>
                  </a:lnTo>
                  <a:lnTo>
                    <a:pt x="1688" y="730"/>
                  </a:lnTo>
                  <a:lnTo>
                    <a:pt x="1688" y="728"/>
                  </a:lnTo>
                  <a:lnTo>
                    <a:pt x="1688" y="728"/>
                  </a:lnTo>
                  <a:lnTo>
                    <a:pt x="1688" y="728"/>
                  </a:lnTo>
                  <a:lnTo>
                    <a:pt x="1690" y="728"/>
                  </a:lnTo>
                  <a:lnTo>
                    <a:pt x="1690" y="728"/>
                  </a:lnTo>
                  <a:lnTo>
                    <a:pt x="1690" y="730"/>
                  </a:lnTo>
                  <a:lnTo>
                    <a:pt x="1690" y="730"/>
                  </a:lnTo>
                  <a:lnTo>
                    <a:pt x="1692" y="730"/>
                  </a:lnTo>
                  <a:lnTo>
                    <a:pt x="1692" y="725"/>
                  </a:lnTo>
                  <a:lnTo>
                    <a:pt x="1692" y="723"/>
                  </a:lnTo>
                  <a:lnTo>
                    <a:pt x="1694" y="721"/>
                  </a:lnTo>
                  <a:lnTo>
                    <a:pt x="1694" y="721"/>
                  </a:lnTo>
                  <a:lnTo>
                    <a:pt x="1694" y="717"/>
                  </a:lnTo>
                  <a:lnTo>
                    <a:pt x="1694" y="717"/>
                  </a:lnTo>
                  <a:lnTo>
                    <a:pt x="1694" y="715"/>
                  </a:lnTo>
                  <a:lnTo>
                    <a:pt x="1694" y="715"/>
                  </a:lnTo>
                  <a:lnTo>
                    <a:pt x="1694" y="715"/>
                  </a:lnTo>
                  <a:lnTo>
                    <a:pt x="1694" y="715"/>
                  </a:lnTo>
                  <a:lnTo>
                    <a:pt x="1696" y="713"/>
                  </a:lnTo>
                  <a:lnTo>
                    <a:pt x="1696" y="715"/>
                  </a:lnTo>
                  <a:lnTo>
                    <a:pt x="1694" y="721"/>
                  </a:lnTo>
                  <a:lnTo>
                    <a:pt x="1692" y="723"/>
                  </a:lnTo>
                  <a:lnTo>
                    <a:pt x="1692" y="725"/>
                  </a:lnTo>
                  <a:lnTo>
                    <a:pt x="1692" y="728"/>
                  </a:lnTo>
                  <a:lnTo>
                    <a:pt x="1692" y="728"/>
                  </a:lnTo>
                  <a:lnTo>
                    <a:pt x="1692" y="730"/>
                  </a:lnTo>
                  <a:lnTo>
                    <a:pt x="1692" y="730"/>
                  </a:lnTo>
                  <a:lnTo>
                    <a:pt x="1692" y="730"/>
                  </a:lnTo>
                  <a:lnTo>
                    <a:pt x="1692" y="730"/>
                  </a:lnTo>
                  <a:lnTo>
                    <a:pt x="1692" y="730"/>
                  </a:lnTo>
                  <a:lnTo>
                    <a:pt x="1690" y="730"/>
                  </a:lnTo>
                  <a:lnTo>
                    <a:pt x="1690" y="730"/>
                  </a:lnTo>
                  <a:lnTo>
                    <a:pt x="1690" y="730"/>
                  </a:lnTo>
                  <a:lnTo>
                    <a:pt x="1690" y="730"/>
                  </a:lnTo>
                  <a:lnTo>
                    <a:pt x="1690" y="730"/>
                  </a:lnTo>
                  <a:lnTo>
                    <a:pt x="1688" y="730"/>
                  </a:lnTo>
                  <a:lnTo>
                    <a:pt x="1688" y="730"/>
                  </a:lnTo>
                  <a:lnTo>
                    <a:pt x="1688" y="732"/>
                  </a:lnTo>
                  <a:lnTo>
                    <a:pt x="1686" y="732"/>
                  </a:lnTo>
                  <a:lnTo>
                    <a:pt x="1686" y="732"/>
                  </a:lnTo>
                  <a:lnTo>
                    <a:pt x="1686" y="734"/>
                  </a:lnTo>
                  <a:lnTo>
                    <a:pt x="1686" y="736"/>
                  </a:lnTo>
                  <a:lnTo>
                    <a:pt x="1686" y="736"/>
                  </a:lnTo>
                  <a:lnTo>
                    <a:pt x="1686" y="736"/>
                  </a:lnTo>
                  <a:lnTo>
                    <a:pt x="1686" y="736"/>
                  </a:lnTo>
                  <a:lnTo>
                    <a:pt x="1686" y="736"/>
                  </a:lnTo>
                  <a:lnTo>
                    <a:pt x="1688" y="736"/>
                  </a:lnTo>
                  <a:lnTo>
                    <a:pt x="1688" y="738"/>
                  </a:lnTo>
                  <a:lnTo>
                    <a:pt x="1688" y="738"/>
                  </a:lnTo>
                  <a:lnTo>
                    <a:pt x="1690" y="738"/>
                  </a:lnTo>
                  <a:lnTo>
                    <a:pt x="1690" y="740"/>
                  </a:lnTo>
                  <a:lnTo>
                    <a:pt x="1688" y="740"/>
                  </a:lnTo>
                  <a:lnTo>
                    <a:pt x="1688" y="740"/>
                  </a:lnTo>
                  <a:lnTo>
                    <a:pt x="1690" y="740"/>
                  </a:lnTo>
                  <a:lnTo>
                    <a:pt x="1690" y="742"/>
                  </a:lnTo>
                  <a:lnTo>
                    <a:pt x="1690" y="742"/>
                  </a:lnTo>
                  <a:lnTo>
                    <a:pt x="1690" y="742"/>
                  </a:lnTo>
                  <a:lnTo>
                    <a:pt x="1690" y="742"/>
                  </a:lnTo>
                  <a:lnTo>
                    <a:pt x="1690" y="744"/>
                  </a:lnTo>
                  <a:lnTo>
                    <a:pt x="1692" y="744"/>
                  </a:lnTo>
                  <a:lnTo>
                    <a:pt x="1694" y="746"/>
                  </a:lnTo>
                  <a:lnTo>
                    <a:pt x="1694" y="746"/>
                  </a:lnTo>
                  <a:lnTo>
                    <a:pt x="1696" y="744"/>
                  </a:lnTo>
                  <a:lnTo>
                    <a:pt x="1696" y="744"/>
                  </a:lnTo>
                  <a:lnTo>
                    <a:pt x="1696" y="742"/>
                  </a:lnTo>
                  <a:lnTo>
                    <a:pt x="1696" y="742"/>
                  </a:lnTo>
                  <a:lnTo>
                    <a:pt x="1696" y="742"/>
                  </a:lnTo>
                  <a:lnTo>
                    <a:pt x="1696" y="742"/>
                  </a:lnTo>
                  <a:lnTo>
                    <a:pt x="1696" y="742"/>
                  </a:lnTo>
                  <a:lnTo>
                    <a:pt x="1696" y="740"/>
                  </a:lnTo>
                  <a:lnTo>
                    <a:pt x="1696" y="740"/>
                  </a:lnTo>
                  <a:lnTo>
                    <a:pt x="1696" y="740"/>
                  </a:lnTo>
                  <a:lnTo>
                    <a:pt x="1694" y="738"/>
                  </a:lnTo>
                  <a:lnTo>
                    <a:pt x="1694" y="736"/>
                  </a:lnTo>
                  <a:lnTo>
                    <a:pt x="1694" y="736"/>
                  </a:lnTo>
                  <a:lnTo>
                    <a:pt x="1694" y="736"/>
                  </a:lnTo>
                  <a:lnTo>
                    <a:pt x="1694" y="736"/>
                  </a:lnTo>
                  <a:lnTo>
                    <a:pt x="1694" y="736"/>
                  </a:lnTo>
                  <a:lnTo>
                    <a:pt x="1694" y="736"/>
                  </a:lnTo>
                  <a:lnTo>
                    <a:pt x="1696" y="738"/>
                  </a:lnTo>
                  <a:lnTo>
                    <a:pt x="1696" y="738"/>
                  </a:lnTo>
                  <a:lnTo>
                    <a:pt x="1696" y="738"/>
                  </a:lnTo>
                  <a:lnTo>
                    <a:pt x="1696" y="740"/>
                  </a:lnTo>
                  <a:lnTo>
                    <a:pt x="1696" y="740"/>
                  </a:lnTo>
                  <a:lnTo>
                    <a:pt x="1698" y="740"/>
                  </a:lnTo>
                  <a:lnTo>
                    <a:pt x="1698" y="742"/>
                  </a:lnTo>
                  <a:lnTo>
                    <a:pt x="1698" y="742"/>
                  </a:lnTo>
                  <a:lnTo>
                    <a:pt x="1698" y="742"/>
                  </a:lnTo>
                  <a:lnTo>
                    <a:pt x="1698" y="744"/>
                  </a:lnTo>
                  <a:lnTo>
                    <a:pt x="1698" y="744"/>
                  </a:lnTo>
                  <a:lnTo>
                    <a:pt x="1698" y="744"/>
                  </a:lnTo>
                  <a:lnTo>
                    <a:pt x="1698" y="744"/>
                  </a:lnTo>
                  <a:lnTo>
                    <a:pt x="1698" y="744"/>
                  </a:lnTo>
                  <a:lnTo>
                    <a:pt x="1698" y="744"/>
                  </a:lnTo>
                  <a:lnTo>
                    <a:pt x="1700" y="744"/>
                  </a:lnTo>
                  <a:lnTo>
                    <a:pt x="1700" y="740"/>
                  </a:lnTo>
                  <a:lnTo>
                    <a:pt x="1700" y="740"/>
                  </a:lnTo>
                  <a:lnTo>
                    <a:pt x="1700" y="738"/>
                  </a:lnTo>
                  <a:lnTo>
                    <a:pt x="1700" y="738"/>
                  </a:lnTo>
                  <a:lnTo>
                    <a:pt x="1700" y="738"/>
                  </a:lnTo>
                  <a:lnTo>
                    <a:pt x="1700" y="740"/>
                  </a:lnTo>
                  <a:lnTo>
                    <a:pt x="1700" y="742"/>
                  </a:lnTo>
                  <a:lnTo>
                    <a:pt x="1700" y="742"/>
                  </a:lnTo>
                  <a:lnTo>
                    <a:pt x="1702" y="742"/>
                  </a:lnTo>
                  <a:lnTo>
                    <a:pt x="1702" y="738"/>
                  </a:lnTo>
                  <a:lnTo>
                    <a:pt x="1704" y="736"/>
                  </a:lnTo>
                  <a:lnTo>
                    <a:pt x="1704" y="734"/>
                  </a:lnTo>
                  <a:lnTo>
                    <a:pt x="1706" y="734"/>
                  </a:lnTo>
                  <a:lnTo>
                    <a:pt x="1706" y="732"/>
                  </a:lnTo>
                  <a:lnTo>
                    <a:pt x="1706" y="732"/>
                  </a:lnTo>
                  <a:lnTo>
                    <a:pt x="1706" y="730"/>
                  </a:lnTo>
                  <a:lnTo>
                    <a:pt x="1706" y="730"/>
                  </a:lnTo>
                  <a:lnTo>
                    <a:pt x="1706" y="728"/>
                  </a:lnTo>
                  <a:lnTo>
                    <a:pt x="1706" y="728"/>
                  </a:lnTo>
                  <a:lnTo>
                    <a:pt x="1706" y="728"/>
                  </a:lnTo>
                  <a:lnTo>
                    <a:pt x="1706" y="725"/>
                  </a:lnTo>
                  <a:lnTo>
                    <a:pt x="1706" y="725"/>
                  </a:lnTo>
                  <a:lnTo>
                    <a:pt x="1706" y="723"/>
                  </a:lnTo>
                  <a:lnTo>
                    <a:pt x="1706" y="723"/>
                  </a:lnTo>
                  <a:lnTo>
                    <a:pt x="1706" y="721"/>
                  </a:lnTo>
                  <a:lnTo>
                    <a:pt x="1706" y="721"/>
                  </a:lnTo>
                  <a:lnTo>
                    <a:pt x="1706" y="719"/>
                  </a:lnTo>
                  <a:lnTo>
                    <a:pt x="1706" y="719"/>
                  </a:lnTo>
                  <a:lnTo>
                    <a:pt x="1706" y="717"/>
                  </a:lnTo>
                  <a:lnTo>
                    <a:pt x="1706" y="717"/>
                  </a:lnTo>
                  <a:lnTo>
                    <a:pt x="1706" y="717"/>
                  </a:lnTo>
                  <a:lnTo>
                    <a:pt x="1706" y="717"/>
                  </a:lnTo>
                  <a:lnTo>
                    <a:pt x="1706" y="715"/>
                  </a:lnTo>
                  <a:lnTo>
                    <a:pt x="1706" y="715"/>
                  </a:lnTo>
                  <a:lnTo>
                    <a:pt x="1708" y="715"/>
                  </a:lnTo>
                  <a:lnTo>
                    <a:pt x="1708" y="715"/>
                  </a:lnTo>
                  <a:lnTo>
                    <a:pt x="1708" y="713"/>
                  </a:lnTo>
                  <a:lnTo>
                    <a:pt x="1708" y="713"/>
                  </a:lnTo>
                  <a:lnTo>
                    <a:pt x="1708" y="711"/>
                  </a:lnTo>
                  <a:lnTo>
                    <a:pt x="1706" y="709"/>
                  </a:lnTo>
                  <a:close/>
                  <a:moveTo>
                    <a:pt x="1681" y="742"/>
                  </a:moveTo>
                  <a:lnTo>
                    <a:pt x="1679" y="742"/>
                  </a:lnTo>
                  <a:lnTo>
                    <a:pt x="1679" y="742"/>
                  </a:lnTo>
                  <a:lnTo>
                    <a:pt x="1679" y="740"/>
                  </a:lnTo>
                  <a:lnTo>
                    <a:pt x="1679" y="740"/>
                  </a:lnTo>
                  <a:lnTo>
                    <a:pt x="1679" y="740"/>
                  </a:lnTo>
                  <a:lnTo>
                    <a:pt x="1679" y="740"/>
                  </a:lnTo>
                  <a:lnTo>
                    <a:pt x="1679" y="738"/>
                  </a:lnTo>
                  <a:lnTo>
                    <a:pt x="1677" y="738"/>
                  </a:lnTo>
                  <a:lnTo>
                    <a:pt x="1677" y="742"/>
                  </a:lnTo>
                  <a:lnTo>
                    <a:pt x="1675" y="740"/>
                  </a:lnTo>
                  <a:lnTo>
                    <a:pt x="1675" y="742"/>
                  </a:lnTo>
                  <a:lnTo>
                    <a:pt x="1675" y="742"/>
                  </a:lnTo>
                  <a:lnTo>
                    <a:pt x="1673" y="742"/>
                  </a:lnTo>
                  <a:lnTo>
                    <a:pt x="1673" y="744"/>
                  </a:lnTo>
                  <a:lnTo>
                    <a:pt x="1673" y="744"/>
                  </a:lnTo>
                  <a:lnTo>
                    <a:pt x="1673" y="744"/>
                  </a:lnTo>
                  <a:lnTo>
                    <a:pt x="1675" y="744"/>
                  </a:lnTo>
                  <a:lnTo>
                    <a:pt x="1675" y="744"/>
                  </a:lnTo>
                  <a:lnTo>
                    <a:pt x="1677" y="746"/>
                  </a:lnTo>
                  <a:lnTo>
                    <a:pt x="1677" y="746"/>
                  </a:lnTo>
                  <a:lnTo>
                    <a:pt x="1677" y="746"/>
                  </a:lnTo>
                  <a:lnTo>
                    <a:pt x="1677" y="746"/>
                  </a:lnTo>
                  <a:lnTo>
                    <a:pt x="1679" y="746"/>
                  </a:lnTo>
                  <a:lnTo>
                    <a:pt x="1679" y="746"/>
                  </a:lnTo>
                  <a:lnTo>
                    <a:pt x="1679" y="744"/>
                  </a:lnTo>
                  <a:lnTo>
                    <a:pt x="1679" y="744"/>
                  </a:lnTo>
                  <a:lnTo>
                    <a:pt x="1681" y="744"/>
                  </a:lnTo>
                  <a:lnTo>
                    <a:pt x="1681" y="744"/>
                  </a:lnTo>
                  <a:lnTo>
                    <a:pt x="1681" y="742"/>
                  </a:lnTo>
                  <a:lnTo>
                    <a:pt x="1681" y="742"/>
                  </a:lnTo>
                  <a:lnTo>
                    <a:pt x="1681" y="742"/>
                  </a:lnTo>
                  <a:lnTo>
                    <a:pt x="1681" y="742"/>
                  </a:lnTo>
                  <a:close/>
                  <a:moveTo>
                    <a:pt x="1675" y="740"/>
                  </a:moveTo>
                  <a:lnTo>
                    <a:pt x="1675" y="738"/>
                  </a:lnTo>
                  <a:lnTo>
                    <a:pt x="1675" y="736"/>
                  </a:lnTo>
                  <a:lnTo>
                    <a:pt x="1675" y="736"/>
                  </a:lnTo>
                  <a:lnTo>
                    <a:pt x="1675" y="736"/>
                  </a:lnTo>
                  <a:lnTo>
                    <a:pt x="1673" y="736"/>
                  </a:lnTo>
                  <a:lnTo>
                    <a:pt x="1673" y="736"/>
                  </a:lnTo>
                  <a:lnTo>
                    <a:pt x="1673" y="734"/>
                  </a:lnTo>
                  <a:lnTo>
                    <a:pt x="1673" y="734"/>
                  </a:lnTo>
                  <a:lnTo>
                    <a:pt x="1673" y="734"/>
                  </a:lnTo>
                  <a:lnTo>
                    <a:pt x="1673" y="732"/>
                  </a:lnTo>
                  <a:lnTo>
                    <a:pt x="1673" y="732"/>
                  </a:lnTo>
                  <a:lnTo>
                    <a:pt x="1671" y="732"/>
                  </a:lnTo>
                  <a:lnTo>
                    <a:pt x="1671" y="730"/>
                  </a:lnTo>
                  <a:lnTo>
                    <a:pt x="1671" y="730"/>
                  </a:lnTo>
                  <a:lnTo>
                    <a:pt x="1669" y="730"/>
                  </a:lnTo>
                  <a:lnTo>
                    <a:pt x="1667" y="728"/>
                  </a:lnTo>
                  <a:lnTo>
                    <a:pt x="1667" y="728"/>
                  </a:lnTo>
                  <a:lnTo>
                    <a:pt x="1665" y="728"/>
                  </a:lnTo>
                  <a:lnTo>
                    <a:pt x="1665" y="728"/>
                  </a:lnTo>
                  <a:lnTo>
                    <a:pt x="1665" y="728"/>
                  </a:lnTo>
                  <a:lnTo>
                    <a:pt x="1665" y="730"/>
                  </a:lnTo>
                  <a:lnTo>
                    <a:pt x="1665" y="730"/>
                  </a:lnTo>
                  <a:lnTo>
                    <a:pt x="1665" y="730"/>
                  </a:lnTo>
                  <a:lnTo>
                    <a:pt x="1665" y="730"/>
                  </a:lnTo>
                  <a:lnTo>
                    <a:pt x="1665" y="732"/>
                  </a:lnTo>
                  <a:lnTo>
                    <a:pt x="1665" y="732"/>
                  </a:lnTo>
                  <a:lnTo>
                    <a:pt x="1667" y="732"/>
                  </a:lnTo>
                  <a:lnTo>
                    <a:pt x="1667" y="732"/>
                  </a:lnTo>
                  <a:lnTo>
                    <a:pt x="1667" y="732"/>
                  </a:lnTo>
                  <a:lnTo>
                    <a:pt x="1667" y="734"/>
                  </a:lnTo>
                  <a:lnTo>
                    <a:pt x="1667" y="734"/>
                  </a:lnTo>
                  <a:lnTo>
                    <a:pt x="1667" y="734"/>
                  </a:lnTo>
                  <a:lnTo>
                    <a:pt x="1667" y="734"/>
                  </a:lnTo>
                  <a:lnTo>
                    <a:pt x="1669" y="734"/>
                  </a:lnTo>
                  <a:lnTo>
                    <a:pt x="1669" y="736"/>
                  </a:lnTo>
                  <a:lnTo>
                    <a:pt x="1669" y="736"/>
                  </a:lnTo>
                  <a:lnTo>
                    <a:pt x="1667" y="736"/>
                  </a:lnTo>
                  <a:lnTo>
                    <a:pt x="1667" y="736"/>
                  </a:lnTo>
                  <a:lnTo>
                    <a:pt x="1667" y="738"/>
                  </a:lnTo>
                  <a:lnTo>
                    <a:pt x="1667" y="738"/>
                  </a:lnTo>
                  <a:lnTo>
                    <a:pt x="1667" y="738"/>
                  </a:lnTo>
                  <a:lnTo>
                    <a:pt x="1667" y="740"/>
                  </a:lnTo>
                  <a:lnTo>
                    <a:pt x="1667" y="742"/>
                  </a:lnTo>
                  <a:lnTo>
                    <a:pt x="1669" y="742"/>
                  </a:lnTo>
                  <a:lnTo>
                    <a:pt x="1669" y="742"/>
                  </a:lnTo>
                  <a:lnTo>
                    <a:pt x="1669" y="742"/>
                  </a:lnTo>
                  <a:lnTo>
                    <a:pt x="1669" y="742"/>
                  </a:lnTo>
                  <a:lnTo>
                    <a:pt x="1669" y="742"/>
                  </a:lnTo>
                  <a:lnTo>
                    <a:pt x="1669" y="742"/>
                  </a:lnTo>
                  <a:lnTo>
                    <a:pt x="1669" y="742"/>
                  </a:lnTo>
                  <a:lnTo>
                    <a:pt x="1669" y="742"/>
                  </a:lnTo>
                  <a:lnTo>
                    <a:pt x="1669" y="742"/>
                  </a:lnTo>
                  <a:lnTo>
                    <a:pt x="1669" y="740"/>
                  </a:lnTo>
                  <a:lnTo>
                    <a:pt x="1669" y="740"/>
                  </a:lnTo>
                  <a:lnTo>
                    <a:pt x="1671" y="740"/>
                  </a:lnTo>
                  <a:lnTo>
                    <a:pt x="1669" y="738"/>
                  </a:lnTo>
                  <a:lnTo>
                    <a:pt x="1669" y="738"/>
                  </a:lnTo>
                  <a:lnTo>
                    <a:pt x="1669" y="738"/>
                  </a:lnTo>
                  <a:lnTo>
                    <a:pt x="1669" y="738"/>
                  </a:lnTo>
                  <a:lnTo>
                    <a:pt x="1669" y="738"/>
                  </a:lnTo>
                  <a:lnTo>
                    <a:pt x="1669" y="738"/>
                  </a:lnTo>
                  <a:lnTo>
                    <a:pt x="1671" y="738"/>
                  </a:lnTo>
                  <a:lnTo>
                    <a:pt x="1671" y="738"/>
                  </a:lnTo>
                  <a:lnTo>
                    <a:pt x="1671" y="740"/>
                  </a:lnTo>
                  <a:lnTo>
                    <a:pt x="1671" y="740"/>
                  </a:lnTo>
                  <a:lnTo>
                    <a:pt x="1671" y="740"/>
                  </a:lnTo>
                  <a:lnTo>
                    <a:pt x="1671" y="740"/>
                  </a:lnTo>
                  <a:lnTo>
                    <a:pt x="1673" y="740"/>
                  </a:lnTo>
                  <a:lnTo>
                    <a:pt x="1673" y="740"/>
                  </a:lnTo>
                  <a:lnTo>
                    <a:pt x="1675" y="740"/>
                  </a:lnTo>
                  <a:close/>
                  <a:moveTo>
                    <a:pt x="1079" y="613"/>
                  </a:moveTo>
                  <a:lnTo>
                    <a:pt x="1079" y="613"/>
                  </a:lnTo>
                  <a:lnTo>
                    <a:pt x="1079" y="613"/>
                  </a:lnTo>
                  <a:lnTo>
                    <a:pt x="1079" y="613"/>
                  </a:lnTo>
                  <a:close/>
                  <a:moveTo>
                    <a:pt x="743" y="814"/>
                  </a:moveTo>
                  <a:lnTo>
                    <a:pt x="743" y="814"/>
                  </a:lnTo>
                  <a:lnTo>
                    <a:pt x="743" y="814"/>
                  </a:lnTo>
                  <a:lnTo>
                    <a:pt x="743" y="814"/>
                  </a:lnTo>
                  <a:lnTo>
                    <a:pt x="743" y="814"/>
                  </a:lnTo>
                  <a:lnTo>
                    <a:pt x="743" y="812"/>
                  </a:lnTo>
                  <a:lnTo>
                    <a:pt x="743" y="812"/>
                  </a:lnTo>
                  <a:lnTo>
                    <a:pt x="741" y="814"/>
                  </a:lnTo>
                  <a:lnTo>
                    <a:pt x="741" y="814"/>
                  </a:lnTo>
                  <a:lnTo>
                    <a:pt x="741" y="814"/>
                  </a:lnTo>
                  <a:lnTo>
                    <a:pt x="741" y="814"/>
                  </a:lnTo>
                  <a:lnTo>
                    <a:pt x="743" y="814"/>
                  </a:lnTo>
                  <a:close/>
                  <a:moveTo>
                    <a:pt x="811" y="791"/>
                  </a:moveTo>
                  <a:lnTo>
                    <a:pt x="811" y="791"/>
                  </a:lnTo>
                  <a:lnTo>
                    <a:pt x="811" y="791"/>
                  </a:lnTo>
                  <a:lnTo>
                    <a:pt x="813" y="791"/>
                  </a:lnTo>
                  <a:lnTo>
                    <a:pt x="813" y="789"/>
                  </a:lnTo>
                  <a:lnTo>
                    <a:pt x="811" y="789"/>
                  </a:lnTo>
                  <a:lnTo>
                    <a:pt x="811" y="789"/>
                  </a:lnTo>
                  <a:lnTo>
                    <a:pt x="811" y="791"/>
                  </a:lnTo>
                  <a:lnTo>
                    <a:pt x="811" y="791"/>
                  </a:lnTo>
                  <a:lnTo>
                    <a:pt x="811" y="791"/>
                  </a:lnTo>
                  <a:lnTo>
                    <a:pt x="811" y="791"/>
                  </a:lnTo>
                  <a:close/>
                  <a:moveTo>
                    <a:pt x="815" y="791"/>
                  </a:moveTo>
                  <a:lnTo>
                    <a:pt x="815" y="791"/>
                  </a:lnTo>
                  <a:lnTo>
                    <a:pt x="815" y="791"/>
                  </a:lnTo>
                  <a:lnTo>
                    <a:pt x="815" y="789"/>
                  </a:lnTo>
                  <a:lnTo>
                    <a:pt x="813" y="789"/>
                  </a:lnTo>
                  <a:lnTo>
                    <a:pt x="813" y="791"/>
                  </a:lnTo>
                  <a:lnTo>
                    <a:pt x="813" y="791"/>
                  </a:lnTo>
                  <a:lnTo>
                    <a:pt x="813" y="791"/>
                  </a:lnTo>
                  <a:lnTo>
                    <a:pt x="815" y="791"/>
                  </a:lnTo>
                  <a:close/>
                  <a:moveTo>
                    <a:pt x="821" y="658"/>
                  </a:moveTo>
                  <a:lnTo>
                    <a:pt x="821" y="658"/>
                  </a:lnTo>
                  <a:lnTo>
                    <a:pt x="823" y="658"/>
                  </a:lnTo>
                  <a:lnTo>
                    <a:pt x="825" y="658"/>
                  </a:lnTo>
                  <a:lnTo>
                    <a:pt x="825" y="658"/>
                  </a:lnTo>
                  <a:lnTo>
                    <a:pt x="825" y="656"/>
                  </a:lnTo>
                  <a:lnTo>
                    <a:pt x="827" y="654"/>
                  </a:lnTo>
                  <a:lnTo>
                    <a:pt x="827" y="654"/>
                  </a:lnTo>
                  <a:lnTo>
                    <a:pt x="830" y="654"/>
                  </a:lnTo>
                  <a:lnTo>
                    <a:pt x="830" y="654"/>
                  </a:lnTo>
                  <a:lnTo>
                    <a:pt x="830" y="652"/>
                  </a:lnTo>
                  <a:lnTo>
                    <a:pt x="832" y="648"/>
                  </a:lnTo>
                  <a:lnTo>
                    <a:pt x="832" y="648"/>
                  </a:lnTo>
                  <a:lnTo>
                    <a:pt x="832" y="646"/>
                  </a:lnTo>
                  <a:lnTo>
                    <a:pt x="834" y="646"/>
                  </a:lnTo>
                  <a:lnTo>
                    <a:pt x="834" y="646"/>
                  </a:lnTo>
                  <a:lnTo>
                    <a:pt x="834" y="646"/>
                  </a:lnTo>
                  <a:lnTo>
                    <a:pt x="827" y="650"/>
                  </a:lnTo>
                  <a:lnTo>
                    <a:pt x="825" y="650"/>
                  </a:lnTo>
                  <a:lnTo>
                    <a:pt x="825" y="650"/>
                  </a:lnTo>
                  <a:lnTo>
                    <a:pt x="823" y="650"/>
                  </a:lnTo>
                  <a:lnTo>
                    <a:pt x="823" y="650"/>
                  </a:lnTo>
                  <a:lnTo>
                    <a:pt x="821" y="652"/>
                  </a:lnTo>
                  <a:lnTo>
                    <a:pt x="821" y="654"/>
                  </a:lnTo>
                  <a:lnTo>
                    <a:pt x="821" y="654"/>
                  </a:lnTo>
                  <a:lnTo>
                    <a:pt x="821" y="654"/>
                  </a:lnTo>
                  <a:lnTo>
                    <a:pt x="819" y="652"/>
                  </a:lnTo>
                  <a:lnTo>
                    <a:pt x="821" y="654"/>
                  </a:lnTo>
                  <a:lnTo>
                    <a:pt x="821" y="654"/>
                  </a:lnTo>
                  <a:lnTo>
                    <a:pt x="821" y="656"/>
                  </a:lnTo>
                  <a:lnTo>
                    <a:pt x="821" y="656"/>
                  </a:lnTo>
                  <a:lnTo>
                    <a:pt x="821" y="656"/>
                  </a:lnTo>
                  <a:lnTo>
                    <a:pt x="821" y="656"/>
                  </a:lnTo>
                  <a:lnTo>
                    <a:pt x="821" y="658"/>
                  </a:lnTo>
                  <a:lnTo>
                    <a:pt x="821" y="658"/>
                  </a:lnTo>
                  <a:close/>
                  <a:moveTo>
                    <a:pt x="840" y="654"/>
                  </a:moveTo>
                  <a:lnTo>
                    <a:pt x="840" y="654"/>
                  </a:lnTo>
                  <a:lnTo>
                    <a:pt x="840" y="652"/>
                  </a:lnTo>
                  <a:lnTo>
                    <a:pt x="840" y="652"/>
                  </a:lnTo>
                  <a:lnTo>
                    <a:pt x="840" y="652"/>
                  </a:lnTo>
                  <a:lnTo>
                    <a:pt x="840" y="652"/>
                  </a:lnTo>
                  <a:lnTo>
                    <a:pt x="840" y="652"/>
                  </a:lnTo>
                  <a:lnTo>
                    <a:pt x="840" y="652"/>
                  </a:lnTo>
                  <a:lnTo>
                    <a:pt x="840" y="650"/>
                  </a:lnTo>
                  <a:lnTo>
                    <a:pt x="840" y="650"/>
                  </a:lnTo>
                  <a:lnTo>
                    <a:pt x="840" y="652"/>
                  </a:lnTo>
                  <a:lnTo>
                    <a:pt x="840" y="654"/>
                  </a:lnTo>
                  <a:lnTo>
                    <a:pt x="840" y="654"/>
                  </a:lnTo>
                  <a:lnTo>
                    <a:pt x="840" y="654"/>
                  </a:lnTo>
                  <a:lnTo>
                    <a:pt x="840" y="654"/>
                  </a:lnTo>
                  <a:close/>
                  <a:moveTo>
                    <a:pt x="844" y="656"/>
                  </a:moveTo>
                  <a:lnTo>
                    <a:pt x="844" y="656"/>
                  </a:lnTo>
                  <a:lnTo>
                    <a:pt x="844" y="656"/>
                  </a:lnTo>
                  <a:lnTo>
                    <a:pt x="844" y="656"/>
                  </a:lnTo>
                  <a:lnTo>
                    <a:pt x="844" y="656"/>
                  </a:lnTo>
                  <a:lnTo>
                    <a:pt x="844" y="654"/>
                  </a:lnTo>
                  <a:lnTo>
                    <a:pt x="844" y="654"/>
                  </a:lnTo>
                  <a:lnTo>
                    <a:pt x="844" y="654"/>
                  </a:lnTo>
                  <a:lnTo>
                    <a:pt x="844" y="654"/>
                  </a:lnTo>
                  <a:lnTo>
                    <a:pt x="844" y="654"/>
                  </a:lnTo>
                  <a:lnTo>
                    <a:pt x="844" y="652"/>
                  </a:lnTo>
                  <a:lnTo>
                    <a:pt x="844" y="652"/>
                  </a:lnTo>
                  <a:lnTo>
                    <a:pt x="842" y="652"/>
                  </a:lnTo>
                  <a:lnTo>
                    <a:pt x="842" y="652"/>
                  </a:lnTo>
                  <a:lnTo>
                    <a:pt x="842" y="654"/>
                  </a:lnTo>
                  <a:lnTo>
                    <a:pt x="842" y="654"/>
                  </a:lnTo>
                  <a:lnTo>
                    <a:pt x="842" y="654"/>
                  </a:lnTo>
                  <a:lnTo>
                    <a:pt x="844" y="654"/>
                  </a:lnTo>
                  <a:lnTo>
                    <a:pt x="844" y="656"/>
                  </a:lnTo>
                  <a:close/>
                  <a:moveTo>
                    <a:pt x="748" y="822"/>
                  </a:moveTo>
                  <a:lnTo>
                    <a:pt x="748" y="822"/>
                  </a:lnTo>
                  <a:lnTo>
                    <a:pt x="748" y="822"/>
                  </a:lnTo>
                  <a:lnTo>
                    <a:pt x="750" y="820"/>
                  </a:lnTo>
                  <a:lnTo>
                    <a:pt x="750" y="820"/>
                  </a:lnTo>
                  <a:lnTo>
                    <a:pt x="750" y="820"/>
                  </a:lnTo>
                  <a:lnTo>
                    <a:pt x="750" y="820"/>
                  </a:lnTo>
                  <a:lnTo>
                    <a:pt x="750" y="820"/>
                  </a:lnTo>
                  <a:lnTo>
                    <a:pt x="750" y="820"/>
                  </a:lnTo>
                  <a:lnTo>
                    <a:pt x="748" y="822"/>
                  </a:lnTo>
                  <a:lnTo>
                    <a:pt x="748" y="822"/>
                  </a:lnTo>
                  <a:lnTo>
                    <a:pt x="748" y="822"/>
                  </a:lnTo>
                  <a:lnTo>
                    <a:pt x="748" y="822"/>
                  </a:lnTo>
                  <a:lnTo>
                    <a:pt x="748" y="822"/>
                  </a:lnTo>
                  <a:close/>
                  <a:moveTo>
                    <a:pt x="813" y="795"/>
                  </a:moveTo>
                  <a:lnTo>
                    <a:pt x="811" y="797"/>
                  </a:lnTo>
                  <a:lnTo>
                    <a:pt x="811" y="795"/>
                  </a:lnTo>
                  <a:lnTo>
                    <a:pt x="811" y="795"/>
                  </a:lnTo>
                  <a:lnTo>
                    <a:pt x="811" y="797"/>
                  </a:lnTo>
                  <a:lnTo>
                    <a:pt x="813" y="795"/>
                  </a:lnTo>
                  <a:lnTo>
                    <a:pt x="815" y="797"/>
                  </a:lnTo>
                  <a:lnTo>
                    <a:pt x="815" y="795"/>
                  </a:lnTo>
                  <a:lnTo>
                    <a:pt x="815" y="795"/>
                  </a:lnTo>
                  <a:lnTo>
                    <a:pt x="813" y="795"/>
                  </a:lnTo>
                  <a:lnTo>
                    <a:pt x="813" y="795"/>
                  </a:lnTo>
                  <a:lnTo>
                    <a:pt x="813" y="795"/>
                  </a:lnTo>
                  <a:lnTo>
                    <a:pt x="813" y="795"/>
                  </a:lnTo>
                  <a:lnTo>
                    <a:pt x="813" y="795"/>
                  </a:lnTo>
                  <a:close/>
                  <a:moveTo>
                    <a:pt x="1665" y="725"/>
                  </a:moveTo>
                  <a:lnTo>
                    <a:pt x="1665" y="725"/>
                  </a:lnTo>
                  <a:lnTo>
                    <a:pt x="1667" y="723"/>
                  </a:lnTo>
                  <a:lnTo>
                    <a:pt x="1667" y="721"/>
                  </a:lnTo>
                  <a:lnTo>
                    <a:pt x="1665" y="721"/>
                  </a:lnTo>
                  <a:lnTo>
                    <a:pt x="1665" y="719"/>
                  </a:lnTo>
                  <a:lnTo>
                    <a:pt x="1663" y="719"/>
                  </a:lnTo>
                  <a:lnTo>
                    <a:pt x="1663" y="719"/>
                  </a:lnTo>
                  <a:lnTo>
                    <a:pt x="1663" y="717"/>
                  </a:lnTo>
                  <a:lnTo>
                    <a:pt x="1663" y="717"/>
                  </a:lnTo>
                  <a:lnTo>
                    <a:pt x="1663" y="715"/>
                  </a:lnTo>
                  <a:lnTo>
                    <a:pt x="1663" y="715"/>
                  </a:lnTo>
                  <a:lnTo>
                    <a:pt x="1665" y="715"/>
                  </a:lnTo>
                  <a:lnTo>
                    <a:pt x="1665" y="713"/>
                  </a:lnTo>
                  <a:lnTo>
                    <a:pt x="1665" y="717"/>
                  </a:lnTo>
                  <a:lnTo>
                    <a:pt x="1665" y="717"/>
                  </a:lnTo>
                  <a:lnTo>
                    <a:pt x="1665" y="719"/>
                  </a:lnTo>
                  <a:lnTo>
                    <a:pt x="1665" y="719"/>
                  </a:lnTo>
                  <a:lnTo>
                    <a:pt x="1667" y="721"/>
                  </a:lnTo>
                  <a:lnTo>
                    <a:pt x="1667" y="721"/>
                  </a:lnTo>
                  <a:lnTo>
                    <a:pt x="1667" y="721"/>
                  </a:lnTo>
                  <a:lnTo>
                    <a:pt x="1667" y="721"/>
                  </a:lnTo>
                  <a:lnTo>
                    <a:pt x="1667" y="723"/>
                  </a:lnTo>
                  <a:lnTo>
                    <a:pt x="1667" y="723"/>
                  </a:lnTo>
                  <a:lnTo>
                    <a:pt x="1667" y="723"/>
                  </a:lnTo>
                  <a:lnTo>
                    <a:pt x="1667" y="723"/>
                  </a:lnTo>
                  <a:lnTo>
                    <a:pt x="1669" y="721"/>
                  </a:lnTo>
                  <a:lnTo>
                    <a:pt x="1669" y="721"/>
                  </a:lnTo>
                  <a:lnTo>
                    <a:pt x="1669" y="721"/>
                  </a:lnTo>
                  <a:lnTo>
                    <a:pt x="1669" y="719"/>
                  </a:lnTo>
                  <a:lnTo>
                    <a:pt x="1669" y="719"/>
                  </a:lnTo>
                  <a:lnTo>
                    <a:pt x="1669" y="717"/>
                  </a:lnTo>
                  <a:lnTo>
                    <a:pt x="1669" y="715"/>
                  </a:lnTo>
                  <a:lnTo>
                    <a:pt x="1667" y="715"/>
                  </a:lnTo>
                  <a:lnTo>
                    <a:pt x="1665" y="711"/>
                  </a:lnTo>
                  <a:lnTo>
                    <a:pt x="1665" y="709"/>
                  </a:lnTo>
                  <a:lnTo>
                    <a:pt x="1665" y="707"/>
                  </a:lnTo>
                  <a:lnTo>
                    <a:pt x="1665" y="707"/>
                  </a:lnTo>
                  <a:lnTo>
                    <a:pt x="1665" y="709"/>
                  </a:lnTo>
                  <a:lnTo>
                    <a:pt x="1667" y="711"/>
                  </a:lnTo>
                  <a:lnTo>
                    <a:pt x="1667" y="711"/>
                  </a:lnTo>
                  <a:lnTo>
                    <a:pt x="1667" y="713"/>
                  </a:lnTo>
                  <a:lnTo>
                    <a:pt x="1669" y="713"/>
                  </a:lnTo>
                  <a:lnTo>
                    <a:pt x="1669" y="715"/>
                  </a:lnTo>
                  <a:lnTo>
                    <a:pt x="1669" y="715"/>
                  </a:lnTo>
                  <a:lnTo>
                    <a:pt x="1671" y="717"/>
                  </a:lnTo>
                  <a:lnTo>
                    <a:pt x="1671" y="717"/>
                  </a:lnTo>
                  <a:lnTo>
                    <a:pt x="1669" y="719"/>
                  </a:lnTo>
                  <a:lnTo>
                    <a:pt x="1669" y="719"/>
                  </a:lnTo>
                  <a:lnTo>
                    <a:pt x="1669" y="721"/>
                  </a:lnTo>
                  <a:lnTo>
                    <a:pt x="1669" y="721"/>
                  </a:lnTo>
                  <a:lnTo>
                    <a:pt x="1669" y="721"/>
                  </a:lnTo>
                  <a:lnTo>
                    <a:pt x="1669" y="721"/>
                  </a:lnTo>
                  <a:lnTo>
                    <a:pt x="1669" y="721"/>
                  </a:lnTo>
                  <a:lnTo>
                    <a:pt x="1669" y="723"/>
                  </a:lnTo>
                  <a:lnTo>
                    <a:pt x="1669" y="723"/>
                  </a:lnTo>
                  <a:lnTo>
                    <a:pt x="1669" y="723"/>
                  </a:lnTo>
                  <a:lnTo>
                    <a:pt x="1667" y="725"/>
                  </a:lnTo>
                  <a:lnTo>
                    <a:pt x="1667" y="725"/>
                  </a:lnTo>
                  <a:lnTo>
                    <a:pt x="1667" y="725"/>
                  </a:lnTo>
                  <a:lnTo>
                    <a:pt x="1669" y="728"/>
                  </a:lnTo>
                  <a:lnTo>
                    <a:pt x="1669" y="728"/>
                  </a:lnTo>
                  <a:lnTo>
                    <a:pt x="1669" y="728"/>
                  </a:lnTo>
                  <a:lnTo>
                    <a:pt x="1671" y="728"/>
                  </a:lnTo>
                  <a:lnTo>
                    <a:pt x="1671" y="725"/>
                  </a:lnTo>
                  <a:lnTo>
                    <a:pt x="1673" y="725"/>
                  </a:lnTo>
                  <a:lnTo>
                    <a:pt x="1673" y="723"/>
                  </a:lnTo>
                  <a:lnTo>
                    <a:pt x="1673" y="723"/>
                  </a:lnTo>
                  <a:lnTo>
                    <a:pt x="1673" y="723"/>
                  </a:lnTo>
                  <a:lnTo>
                    <a:pt x="1671" y="721"/>
                  </a:lnTo>
                  <a:lnTo>
                    <a:pt x="1671" y="721"/>
                  </a:lnTo>
                  <a:lnTo>
                    <a:pt x="1671" y="719"/>
                  </a:lnTo>
                  <a:lnTo>
                    <a:pt x="1671" y="719"/>
                  </a:lnTo>
                  <a:lnTo>
                    <a:pt x="1673" y="719"/>
                  </a:lnTo>
                  <a:lnTo>
                    <a:pt x="1671" y="717"/>
                  </a:lnTo>
                  <a:lnTo>
                    <a:pt x="1673" y="717"/>
                  </a:lnTo>
                  <a:lnTo>
                    <a:pt x="1673" y="719"/>
                  </a:lnTo>
                  <a:lnTo>
                    <a:pt x="1673" y="719"/>
                  </a:lnTo>
                  <a:lnTo>
                    <a:pt x="1673" y="719"/>
                  </a:lnTo>
                  <a:lnTo>
                    <a:pt x="1673" y="719"/>
                  </a:lnTo>
                  <a:lnTo>
                    <a:pt x="1673" y="721"/>
                  </a:lnTo>
                  <a:lnTo>
                    <a:pt x="1673" y="721"/>
                  </a:lnTo>
                  <a:lnTo>
                    <a:pt x="1673" y="721"/>
                  </a:lnTo>
                  <a:lnTo>
                    <a:pt x="1673" y="721"/>
                  </a:lnTo>
                  <a:lnTo>
                    <a:pt x="1673" y="723"/>
                  </a:lnTo>
                  <a:lnTo>
                    <a:pt x="1673" y="723"/>
                  </a:lnTo>
                  <a:lnTo>
                    <a:pt x="1673" y="725"/>
                  </a:lnTo>
                  <a:lnTo>
                    <a:pt x="1673" y="728"/>
                  </a:lnTo>
                  <a:lnTo>
                    <a:pt x="1673" y="728"/>
                  </a:lnTo>
                  <a:lnTo>
                    <a:pt x="1675" y="728"/>
                  </a:lnTo>
                  <a:lnTo>
                    <a:pt x="1677" y="730"/>
                  </a:lnTo>
                  <a:lnTo>
                    <a:pt x="1677" y="728"/>
                  </a:lnTo>
                  <a:lnTo>
                    <a:pt x="1677" y="728"/>
                  </a:lnTo>
                  <a:lnTo>
                    <a:pt x="1677" y="725"/>
                  </a:lnTo>
                  <a:lnTo>
                    <a:pt x="1677" y="725"/>
                  </a:lnTo>
                  <a:lnTo>
                    <a:pt x="1677" y="725"/>
                  </a:lnTo>
                  <a:lnTo>
                    <a:pt x="1677" y="725"/>
                  </a:lnTo>
                  <a:lnTo>
                    <a:pt x="1679" y="725"/>
                  </a:lnTo>
                  <a:lnTo>
                    <a:pt x="1679" y="725"/>
                  </a:lnTo>
                  <a:lnTo>
                    <a:pt x="1679" y="723"/>
                  </a:lnTo>
                  <a:lnTo>
                    <a:pt x="1679" y="723"/>
                  </a:lnTo>
                  <a:lnTo>
                    <a:pt x="1679" y="721"/>
                  </a:lnTo>
                  <a:lnTo>
                    <a:pt x="1679" y="719"/>
                  </a:lnTo>
                  <a:lnTo>
                    <a:pt x="1679" y="719"/>
                  </a:lnTo>
                  <a:lnTo>
                    <a:pt x="1679" y="719"/>
                  </a:lnTo>
                  <a:lnTo>
                    <a:pt x="1679" y="717"/>
                  </a:lnTo>
                  <a:lnTo>
                    <a:pt x="1677" y="717"/>
                  </a:lnTo>
                  <a:lnTo>
                    <a:pt x="1677" y="717"/>
                  </a:lnTo>
                  <a:lnTo>
                    <a:pt x="1677" y="717"/>
                  </a:lnTo>
                  <a:lnTo>
                    <a:pt x="1677" y="715"/>
                  </a:lnTo>
                  <a:lnTo>
                    <a:pt x="1677" y="715"/>
                  </a:lnTo>
                  <a:lnTo>
                    <a:pt x="1677" y="715"/>
                  </a:lnTo>
                  <a:lnTo>
                    <a:pt x="1679" y="715"/>
                  </a:lnTo>
                  <a:lnTo>
                    <a:pt x="1679" y="717"/>
                  </a:lnTo>
                  <a:lnTo>
                    <a:pt x="1679" y="717"/>
                  </a:lnTo>
                  <a:lnTo>
                    <a:pt x="1679" y="715"/>
                  </a:lnTo>
                  <a:lnTo>
                    <a:pt x="1679" y="715"/>
                  </a:lnTo>
                  <a:lnTo>
                    <a:pt x="1679" y="715"/>
                  </a:lnTo>
                  <a:lnTo>
                    <a:pt x="1679" y="713"/>
                  </a:lnTo>
                  <a:lnTo>
                    <a:pt x="1677" y="713"/>
                  </a:lnTo>
                  <a:lnTo>
                    <a:pt x="1677" y="713"/>
                  </a:lnTo>
                  <a:lnTo>
                    <a:pt x="1677" y="711"/>
                  </a:lnTo>
                  <a:lnTo>
                    <a:pt x="1677" y="711"/>
                  </a:lnTo>
                  <a:lnTo>
                    <a:pt x="1677" y="711"/>
                  </a:lnTo>
                  <a:lnTo>
                    <a:pt x="1677" y="711"/>
                  </a:lnTo>
                  <a:lnTo>
                    <a:pt x="1677" y="709"/>
                  </a:lnTo>
                  <a:lnTo>
                    <a:pt x="1675" y="707"/>
                  </a:lnTo>
                  <a:lnTo>
                    <a:pt x="1677" y="707"/>
                  </a:lnTo>
                  <a:lnTo>
                    <a:pt x="1677" y="707"/>
                  </a:lnTo>
                  <a:lnTo>
                    <a:pt x="1677" y="707"/>
                  </a:lnTo>
                  <a:lnTo>
                    <a:pt x="1677" y="707"/>
                  </a:lnTo>
                  <a:lnTo>
                    <a:pt x="1677" y="707"/>
                  </a:lnTo>
                  <a:lnTo>
                    <a:pt x="1677" y="705"/>
                  </a:lnTo>
                  <a:lnTo>
                    <a:pt x="1675" y="703"/>
                  </a:lnTo>
                  <a:lnTo>
                    <a:pt x="1675" y="703"/>
                  </a:lnTo>
                  <a:lnTo>
                    <a:pt x="1675" y="703"/>
                  </a:lnTo>
                  <a:lnTo>
                    <a:pt x="1675" y="703"/>
                  </a:lnTo>
                  <a:lnTo>
                    <a:pt x="1675" y="701"/>
                  </a:lnTo>
                  <a:lnTo>
                    <a:pt x="1673" y="701"/>
                  </a:lnTo>
                  <a:lnTo>
                    <a:pt x="1671" y="699"/>
                  </a:lnTo>
                  <a:lnTo>
                    <a:pt x="1671" y="699"/>
                  </a:lnTo>
                  <a:lnTo>
                    <a:pt x="1671" y="697"/>
                  </a:lnTo>
                  <a:lnTo>
                    <a:pt x="1665" y="693"/>
                  </a:lnTo>
                  <a:lnTo>
                    <a:pt x="1663" y="693"/>
                  </a:lnTo>
                  <a:lnTo>
                    <a:pt x="1663" y="691"/>
                  </a:lnTo>
                  <a:lnTo>
                    <a:pt x="1661" y="691"/>
                  </a:lnTo>
                  <a:lnTo>
                    <a:pt x="1661" y="693"/>
                  </a:lnTo>
                  <a:lnTo>
                    <a:pt x="1659" y="693"/>
                  </a:lnTo>
                  <a:lnTo>
                    <a:pt x="1659" y="695"/>
                  </a:lnTo>
                  <a:lnTo>
                    <a:pt x="1657" y="695"/>
                  </a:lnTo>
                  <a:lnTo>
                    <a:pt x="1657" y="695"/>
                  </a:lnTo>
                  <a:lnTo>
                    <a:pt x="1657" y="695"/>
                  </a:lnTo>
                  <a:lnTo>
                    <a:pt x="1657" y="695"/>
                  </a:lnTo>
                  <a:lnTo>
                    <a:pt x="1657" y="697"/>
                  </a:lnTo>
                  <a:lnTo>
                    <a:pt x="1655" y="697"/>
                  </a:lnTo>
                  <a:lnTo>
                    <a:pt x="1653" y="697"/>
                  </a:lnTo>
                  <a:lnTo>
                    <a:pt x="1655" y="697"/>
                  </a:lnTo>
                  <a:lnTo>
                    <a:pt x="1655" y="699"/>
                  </a:lnTo>
                  <a:lnTo>
                    <a:pt x="1655" y="699"/>
                  </a:lnTo>
                  <a:lnTo>
                    <a:pt x="1657" y="699"/>
                  </a:lnTo>
                  <a:lnTo>
                    <a:pt x="1659" y="699"/>
                  </a:lnTo>
                  <a:lnTo>
                    <a:pt x="1659" y="699"/>
                  </a:lnTo>
                  <a:lnTo>
                    <a:pt x="1659" y="699"/>
                  </a:lnTo>
                  <a:lnTo>
                    <a:pt x="1653" y="701"/>
                  </a:lnTo>
                  <a:lnTo>
                    <a:pt x="1653" y="701"/>
                  </a:lnTo>
                  <a:lnTo>
                    <a:pt x="1653" y="703"/>
                  </a:lnTo>
                  <a:lnTo>
                    <a:pt x="1653" y="703"/>
                  </a:lnTo>
                  <a:lnTo>
                    <a:pt x="1655" y="703"/>
                  </a:lnTo>
                  <a:lnTo>
                    <a:pt x="1655" y="703"/>
                  </a:lnTo>
                  <a:lnTo>
                    <a:pt x="1655" y="703"/>
                  </a:lnTo>
                  <a:lnTo>
                    <a:pt x="1655" y="703"/>
                  </a:lnTo>
                  <a:lnTo>
                    <a:pt x="1657" y="703"/>
                  </a:lnTo>
                  <a:lnTo>
                    <a:pt x="1657" y="701"/>
                  </a:lnTo>
                  <a:lnTo>
                    <a:pt x="1657" y="701"/>
                  </a:lnTo>
                  <a:lnTo>
                    <a:pt x="1657" y="701"/>
                  </a:lnTo>
                  <a:lnTo>
                    <a:pt x="1657" y="701"/>
                  </a:lnTo>
                  <a:lnTo>
                    <a:pt x="1657" y="701"/>
                  </a:lnTo>
                  <a:lnTo>
                    <a:pt x="1657" y="701"/>
                  </a:lnTo>
                  <a:lnTo>
                    <a:pt x="1659" y="703"/>
                  </a:lnTo>
                  <a:lnTo>
                    <a:pt x="1659" y="703"/>
                  </a:lnTo>
                  <a:lnTo>
                    <a:pt x="1657" y="703"/>
                  </a:lnTo>
                  <a:lnTo>
                    <a:pt x="1655" y="705"/>
                  </a:lnTo>
                  <a:lnTo>
                    <a:pt x="1655" y="705"/>
                  </a:lnTo>
                  <a:lnTo>
                    <a:pt x="1653" y="705"/>
                  </a:lnTo>
                  <a:lnTo>
                    <a:pt x="1653" y="707"/>
                  </a:lnTo>
                  <a:lnTo>
                    <a:pt x="1653" y="709"/>
                  </a:lnTo>
                  <a:lnTo>
                    <a:pt x="1655" y="709"/>
                  </a:lnTo>
                  <a:lnTo>
                    <a:pt x="1655" y="707"/>
                  </a:lnTo>
                  <a:lnTo>
                    <a:pt x="1655" y="707"/>
                  </a:lnTo>
                  <a:lnTo>
                    <a:pt x="1657" y="705"/>
                  </a:lnTo>
                  <a:lnTo>
                    <a:pt x="1659" y="705"/>
                  </a:lnTo>
                  <a:lnTo>
                    <a:pt x="1659" y="705"/>
                  </a:lnTo>
                  <a:lnTo>
                    <a:pt x="1659" y="705"/>
                  </a:lnTo>
                  <a:lnTo>
                    <a:pt x="1659" y="705"/>
                  </a:lnTo>
                  <a:lnTo>
                    <a:pt x="1657" y="707"/>
                  </a:lnTo>
                  <a:lnTo>
                    <a:pt x="1657" y="707"/>
                  </a:lnTo>
                  <a:lnTo>
                    <a:pt x="1657" y="707"/>
                  </a:lnTo>
                  <a:lnTo>
                    <a:pt x="1657" y="707"/>
                  </a:lnTo>
                  <a:lnTo>
                    <a:pt x="1655" y="707"/>
                  </a:lnTo>
                  <a:lnTo>
                    <a:pt x="1655" y="707"/>
                  </a:lnTo>
                  <a:lnTo>
                    <a:pt x="1657" y="709"/>
                  </a:lnTo>
                  <a:lnTo>
                    <a:pt x="1657" y="709"/>
                  </a:lnTo>
                  <a:lnTo>
                    <a:pt x="1657" y="709"/>
                  </a:lnTo>
                  <a:lnTo>
                    <a:pt x="1655" y="709"/>
                  </a:lnTo>
                  <a:lnTo>
                    <a:pt x="1655" y="709"/>
                  </a:lnTo>
                  <a:lnTo>
                    <a:pt x="1655" y="709"/>
                  </a:lnTo>
                  <a:lnTo>
                    <a:pt x="1655" y="709"/>
                  </a:lnTo>
                  <a:lnTo>
                    <a:pt x="1655" y="709"/>
                  </a:lnTo>
                  <a:lnTo>
                    <a:pt x="1655" y="711"/>
                  </a:lnTo>
                  <a:lnTo>
                    <a:pt x="1655" y="711"/>
                  </a:lnTo>
                  <a:lnTo>
                    <a:pt x="1655" y="711"/>
                  </a:lnTo>
                  <a:lnTo>
                    <a:pt x="1655" y="713"/>
                  </a:lnTo>
                  <a:lnTo>
                    <a:pt x="1657" y="713"/>
                  </a:lnTo>
                  <a:lnTo>
                    <a:pt x="1657" y="713"/>
                  </a:lnTo>
                  <a:lnTo>
                    <a:pt x="1659" y="713"/>
                  </a:lnTo>
                  <a:lnTo>
                    <a:pt x="1659" y="715"/>
                  </a:lnTo>
                  <a:lnTo>
                    <a:pt x="1659" y="715"/>
                  </a:lnTo>
                  <a:lnTo>
                    <a:pt x="1657" y="715"/>
                  </a:lnTo>
                  <a:lnTo>
                    <a:pt x="1657" y="715"/>
                  </a:lnTo>
                  <a:lnTo>
                    <a:pt x="1657" y="715"/>
                  </a:lnTo>
                  <a:lnTo>
                    <a:pt x="1657" y="717"/>
                  </a:lnTo>
                  <a:lnTo>
                    <a:pt x="1657" y="717"/>
                  </a:lnTo>
                  <a:lnTo>
                    <a:pt x="1655" y="721"/>
                  </a:lnTo>
                  <a:lnTo>
                    <a:pt x="1655" y="721"/>
                  </a:lnTo>
                  <a:lnTo>
                    <a:pt x="1655" y="721"/>
                  </a:lnTo>
                  <a:lnTo>
                    <a:pt x="1657" y="723"/>
                  </a:lnTo>
                  <a:lnTo>
                    <a:pt x="1659" y="723"/>
                  </a:lnTo>
                  <a:lnTo>
                    <a:pt x="1659" y="723"/>
                  </a:lnTo>
                  <a:lnTo>
                    <a:pt x="1659" y="723"/>
                  </a:lnTo>
                  <a:lnTo>
                    <a:pt x="1659" y="723"/>
                  </a:lnTo>
                  <a:lnTo>
                    <a:pt x="1661" y="725"/>
                  </a:lnTo>
                  <a:lnTo>
                    <a:pt x="1661" y="725"/>
                  </a:lnTo>
                  <a:lnTo>
                    <a:pt x="1663" y="725"/>
                  </a:lnTo>
                  <a:lnTo>
                    <a:pt x="1665" y="728"/>
                  </a:lnTo>
                  <a:lnTo>
                    <a:pt x="1665" y="728"/>
                  </a:lnTo>
                  <a:lnTo>
                    <a:pt x="1665" y="725"/>
                  </a:lnTo>
                  <a:close/>
                  <a:moveTo>
                    <a:pt x="756" y="816"/>
                  </a:moveTo>
                  <a:lnTo>
                    <a:pt x="756" y="816"/>
                  </a:lnTo>
                  <a:lnTo>
                    <a:pt x="756" y="816"/>
                  </a:lnTo>
                  <a:lnTo>
                    <a:pt x="754" y="816"/>
                  </a:lnTo>
                  <a:lnTo>
                    <a:pt x="752" y="818"/>
                  </a:lnTo>
                  <a:lnTo>
                    <a:pt x="750" y="818"/>
                  </a:lnTo>
                  <a:lnTo>
                    <a:pt x="750" y="820"/>
                  </a:lnTo>
                  <a:lnTo>
                    <a:pt x="750" y="818"/>
                  </a:lnTo>
                  <a:lnTo>
                    <a:pt x="756" y="816"/>
                  </a:lnTo>
                  <a:lnTo>
                    <a:pt x="756" y="816"/>
                  </a:lnTo>
                  <a:close/>
                  <a:moveTo>
                    <a:pt x="1602" y="725"/>
                  </a:moveTo>
                  <a:lnTo>
                    <a:pt x="1604" y="725"/>
                  </a:lnTo>
                  <a:lnTo>
                    <a:pt x="1604" y="725"/>
                  </a:lnTo>
                  <a:lnTo>
                    <a:pt x="1604" y="723"/>
                  </a:lnTo>
                  <a:lnTo>
                    <a:pt x="1604" y="721"/>
                  </a:lnTo>
                  <a:lnTo>
                    <a:pt x="1604" y="721"/>
                  </a:lnTo>
                  <a:lnTo>
                    <a:pt x="1604" y="721"/>
                  </a:lnTo>
                  <a:lnTo>
                    <a:pt x="1604" y="721"/>
                  </a:lnTo>
                  <a:lnTo>
                    <a:pt x="1606" y="723"/>
                  </a:lnTo>
                  <a:lnTo>
                    <a:pt x="1606" y="721"/>
                  </a:lnTo>
                  <a:lnTo>
                    <a:pt x="1606" y="721"/>
                  </a:lnTo>
                  <a:lnTo>
                    <a:pt x="1608" y="719"/>
                  </a:lnTo>
                  <a:lnTo>
                    <a:pt x="1608" y="719"/>
                  </a:lnTo>
                  <a:lnTo>
                    <a:pt x="1608" y="717"/>
                  </a:lnTo>
                  <a:lnTo>
                    <a:pt x="1608" y="717"/>
                  </a:lnTo>
                  <a:lnTo>
                    <a:pt x="1608" y="719"/>
                  </a:lnTo>
                  <a:lnTo>
                    <a:pt x="1608" y="719"/>
                  </a:lnTo>
                  <a:lnTo>
                    <a:pt x="1606" y="719"/>
                  </a:lnTo>
                  <a:lnTo>
                    <a:pt x="1604" y="721"/>
                  </a:lnTo>
                  <a:lnTo>
                    <a:pt x="1604" y="721"/>
                  </a:lnTo>
                  <a:lnTo>
                    <a:pt x="1604" y="719"/>
                  </a:lnTo>
                  <a:lnTo>
                    <a:pt x="1604" y="719"/>
                  </a:lnTo>
                  <a:lnTo>
                    <a:pt x="1602" y="719"/>
                  </a:lnTo>
                  <a:lnTo>
                    <a:pt x="1602" y="719"/>
                  </a:lnTo>
                  <a:lnTo>
                    <a:pt x="1602" y="719"/>
                  </a:lnTo>
                  <a:lnTo>
                    <a:pt x="1600" y="719"/>
                  </a:lnTo>
                  <a:lnTo>
                    <a:pt x="1600" y="719"/>
                  </a:lnTo>
                  <a:lnTo>
                    <a:pt x="1600" y="721"/>
                  </a:lnTo>
                  <a:lnTo>
                    <a:pt x="1600" y="721"/>
                  </a:lnTo>
                  <a:lnTo>
                    <a:pt x="1600" y="719"/>
                  </a:lnTo>
                  <a:lnTo>
                    <a:pt x="1600" y="719"/>
                  </a:lnTo>
                  <a:lnTo>
                    <a:pt x="1598" y="719"/>
                  </a:lnTo>
                  <a:lnTo>
                    <a:pt x="1598" y="721"/>
                  </a:lnTo>
                  <a:lnTo>
                    <a:pt x="1600" y="721"/>
                  </a:lnTo>
                  <a:lnTo>
                    <a:pt x="1600" y="721"/>
                  </a:lnTo>
                  <a:lnTo>
                    <a:pt x="1598" y="721"/>
                  </a:lnTo>
                  <a:lnTo>
                    <a:pt x="1598" y="721"/>
                  </a:lnTo>
                  <a:lnTo>
                    <a:pt x="1598" y="723"/>
                  </a:lnTo>
                  <a:lnTo>
                    <a:pt x="1600" y="725"/>
                  </a:lnTo>
                  <a:lnTo>
                    <a:pt x="1602" y="725"/>
                  </a:lnTo>
                  <a:close/>
                  <a:moveTo>
                    <a:pt x="1606" y="717"/>
                  </a:moveTo>
                  <a:lnTo>
                    <a:pt x="1606" y="717"/>
                  </a:lnTo>
                  <a:lnTo>
                    <a:pt x="1606" y="717"/>
                  </a:lnTo>
                  <a:lnTo>
                    <a:pt x="1608" y="717"/>
                  </a:lnTo>
                  <a:lnTo>
                    <a:pt x="1608" y="717"/>
                  </a:lnTo>
                  <a:lnTo>
                    <a:pt x="1608" y="717"/>
                  </a:lnTo>
                  <a:lnTo>
                    <a:pt x="1608" y="719"/>
                  </a:lnTo>
                  <a:lnTo>
                    <a:pt x="1610" y="719"/>
                  </a:lnTo>
                  <a:lnTo>
                    <a:pt x="1610" y="719"/>
                  </a:lnTo>
                  <a:lnTo>
                    <a:pt x="1610" y="719"/>
                  </a:lnTo>
                  <a:lnTo>
                    <a:pt x="1610" y="719"/>
                  </a:lnTo>
                  <a:lnTo>
                    <a:pt x="1610" y="719"/>
                  </a:lnTo>
                  <a:lnTo>
                    <a:pt x="1610" y="719"/>
                  </a:lnTo>
                  <a:lnTo>
                    <a:pt x="1610" y="717"/>
                  </a:lnTo>
                  <a:lnTo>
                    <a:pt x="1610" y="717"/>
                  </a:lnTo>
                  <a:lnTo>
                    <a:pt x="1610" y="715"/>
                  </a:lnTo>
                  <a:lnTo>
                    <a:pt x="1610" y="715"/>
                  </a:lnTo>
                  <a:lnTo>
                    <a:pt x="1608" y="715"/>
                  </a:lnTo>
                  <a:lnTo>
                    <a:pt x="1608" y="715"/>
                  </a:lnTo>
                  <a:lnTo>
                    <a:pt x="1608" y="715"/>
                  </a:lnTo>
                  <a:lnTo>
                    <a:pt x="1608" y="713"/>
                  </a:lnTo>
                  <a:lnTo>
                    <a:pt x="1608" y="713"/>
                  </a:lnTo>
                  <a:lnTo>
                    <a:pt x="1606" y="713"/>
                  </a:lnTo>
                  <a:lnTo>
                    <a:pt x="1606" y="713"/>
                  </a:lnTo>
                  <a:lnTo>
                    <a:pt x="1606" y="715"/>
                  </a:lnTo>
                  <a:lnTo>
                    <a:pt x="1606" y="715"/>
                  </a:lnTo>
                  <a:lnTo>
                    <a:pt x="1606" y="715"/>
                  </a:lnTo>
                  <a:lnTo>
                    <a:pt x="1606" y="715"/>
                  </a:lnTo>
                  <a:lnTo>
                    <a:pt x="1608" y="715"/>
                  </a:lnTo>
                  <a:lnTo>
                    <a:pt x="1606" y="717"/>
                  </a:lnTo>
                  <a:lnTo>
                    <a:pt x="1606" y="717"/>
                  </a:lnTo>
                  <a:close/>
                  <a:moveTo>
                    <a:pt x="1606" y="738"/>
                  </a:moveTo>
                  <a:lnTo>
                    <a:pt x="1606" y="738"/>
                  </a:lnTo>
                  <a:lnTo>
                    <a:pt x="1606" y="738"/>
                  </a:lnTo>
                  <a:lnTo>
                    <a:pt x="1606" y="738"/>
                  </a:lnTo>
                  <a:lnTo>
                    <a:pt x="1608" y="740"/>
                  </a:lnTo>
                  <a:lnTo>
                    <a:pt x="1608" y="740"/>
                  </a:lnTo>
                  <a:lnTo>
                    <a:pt x="1608" y="738"/>
                  </a:lnTo>
                  <a:lnTo>
                    <a:pt x="1610" y="738"/>
                  </a:lnTo>
                  <a:lnTo>
                    <a:pt x="1610" y="738"/>
                  </a:lnTo>
                  <a:lnTo>
                    <a:pt x="1610" y="738"/>
                  </a:lnTo>
                  <a:lnTo>
                    <a:pt x="1610" y="736"/>
                  </a:lnTo>
                  <a:lnTo>
                    <a:pt x="1610" y="736"/>
                  </a:lnTo>
                  <a:lnTo>
                    <a:pt x="1610" y="736"/>
                  </a:lnTo>
                  <a:lnTo>
                    <a:pt x="1610" y="734"/>
                  </a:lnTo>
                  <a:lnTo>
                    <a:pt x="1608" y="734"/>
                  </a:lnTo>
                  <a:lnTo>
                    <a:pt x="1606" y="734"/>
                  </a:lnTo>
                  <a:lnTo>
                    <a:pt x="1606" y="734"/>
                  </a:lnTo>
                  <a:lnTo>
                    <a:pt x="1606" y="736"/>
                  </a:lnTo>
                  <a:lnTo>
                    <a:pt x="1606" y="736"/>
                  </a:lnTo>
                  <a:lnTo>
                    <a:pt x="1606" y="738"/>
                  </a:lnTo>
                  <a:close/>
                  <a:moveTo>
                    <a:pt x="1598" y="713"/>
                  </a:moveTo>
                  <a:lnTo>
                    <a:pt x="1598" y="713"/>
                  </a:lnTo>
                  <a:lnTo>
                    <a:pt x="1600" y="711"/>
                  </a:lnTo>
                  <a:lnTo>
                    <a:pt x="1600" y="711"/>
                  </a:lnTo>
                  <a:lnTo>
                    <a:pt x="1600" y="709"/>
                  </a:lnTo>
                  <a:lnTo>
                    <a:pt x="1600" y="709"/>
                  </a:lnTo>
                  <a:lnTo>
                    <a:pt x="1602" y="709"/>
                  </a:lnTo>
                  <a:lnTo>
                    <a:pt x="1602" y="709"/>
                  </a:lnTo>
                  <a:lnTo>
                    <a:pt x="1602" y="709"/>
                  </a:lnTo>
                  <a:lnTo>
                    <a:pt x="1604" y="709"/>
                  </a:lnTo>
                  <a:lnTo>
                    <a:pt x="1604" y="709"/>
                  </a:lnTo>
                  <a:lnTo>
                    <a:pt x="1604" y="709"/>
                  </a:lnTo>
                  <a:lnTo>
                    <a:pt x="1604" y="707"/>
                  </a:lnTo>
                  <a:lnTo>
                    <a:pt x="1604" y="707"/>
                  </a:lnTo>
                  <a:lnTo>
                    <a:pt x="1604" y="705"/>
                  </a:lnTo>
                  <a:lnTo>
                    <a:pt x="1604" y="705"/>
                  </a:lnTo>
                  <a:lnTo>
                    <a:pt x="1604" y="705"/>
                  </a:lnTo>
                  <a:lnTo>
                    <a:pt x="1604" y="705"/>
                  </a:lnTo>
                  <a:lnTo>
                    <a:pt x="1604" y="703"/>
                  </a:lnTo>
                  <a:lnTo>
                    <a:pt x="1604" y="701"/>
                  </a:lnTo>
                  <a:lnTo>
                    <a:pt x="1604" y="701"/>
                  </a:lnTo>
                  <a:lnTo>
                    <a:pt x="1602" y="701"/>
                  </a:lnTo>
                  <a:lnTo>
                    <a:pt x="1602" y="701"/>
                  </a:lnTo>
                  <a:lnTo>
                    <a:pt x="1600" y="701"/>
                  </a:lnTo>
                  <a:lnTo>
                    <a:pt x="1600" y="701"/>
                  </a:lnTo>
                  <a:lnTo>
                    <a:pt x="1600" y="703"/>
                  </a:lnTo>
                  <a:lnTo>
                    <a:pt x="1600" y="703"/>
                  </a:lnTo>
                  <a:lnTo>
                    <a:pt x="1598" y="703"/>
                  </a:lnTo>
                  <a:lnTo>
                    <a:pt x="1598" y="705"/>
                  </a:lnTo>
                  <a:lnTo>
                    <a:pt x="1598" y="705"/>
                  </a:lnTo>
                  <a:lnTo>
                    <a:pt x="1598" y="705"/>
                  </a:lnTo>
                  <a:lnTo>
                    <a:pt x="1595" y="705"/>
                  </a:lnTo>
                  <a:lnTo>
                    <a:pt x="1593" y="705"/>
                  </a:lnTo>
                  <a:lnTo>
                    <a:pt x="1593" y="705"/>
                  </a:lnTo>
                  <a:lnTo>
                    <a:pt x="1595" y="707"/>
                  </a:lnTo>
                  <a:lnTo>
                    <a:pt x="1598" y="705"/>
                  </a:lnTo>
                  <a:lnTo>
                    <a:pt x="1598" y="705"/>
                  </a:lnTo>
                  <a:lnTo>
                    <a:pt x="1598" y="707"/>
                  </a:lnTo>
                  <a:lnTo>
                    <a:pt x="1598" y="707"/>
                  </a:lnTo>
                  <a:lnTo>
                    <a:pt x="1595" y="707"/>
                  </a:lnTo>
                  <a:lnTo>
                    <a:pt x="1593" y="709"/>
                  </a:lnTo>
                  <a:lnTo>
                    <a:pt x="1593" y="709"/>
                  </a:lnTo>
                  <a:lnTo>
                    <a:pt x="1593" y="709"/>
                  </a:lnTo>
                  <a:lnTo>
                    <a:pt x="1593" y="709"/>
                  </a:lnTo>
                  <a:lnTo>
                    <a:pt x="1591" y="713"/>
                  </a:lnTo>
                  <a:lnTo>
                    <a:pt x="1591" y="715"/>
                  </a:lnTo>
                  <a:lnTo>
                    <a:pt x="1593" y="717"/>
                  </a:lnTo>
                  <a:lnTo>
                    <a:pt x="1593" y="717"/>
                  </a:lnTo>
                  <a:lnTo>
                    <a:pt x="1593" y="717"/>
                  </a:lnTo>
                  <a:lnTo>
                    <a:pt x="1595" y="717"/>
                  </a:lnTo>
                  <a:lnTo>
                    <a:pt x="1595" y="717"/>
                  </a:lnTo>
                  <a:lnTo>
                    <a:pt x="1595" y="717"/>
                  </a:lnTo>
                  <a:lnTo>
                    <a:pt x="1595" y="715"/>
                  </a:lnTo>
                  <a:lnTo>
                    <a:pt x="1598" y="715"/>
                  </a:lnTo>
                  <a:lnTo>
                    <a:pt x="1598" y="715"/>
                  </a:lnTo>
                  <a:lnTo>
                    <a:pt x="1598" y="715"/>
                  </a:lnTo>
                  <a:lnTo>
                    <a:pt x="1595" y="715"/>
                  </a:lnTo>
                  <a:lnTo>
                    <a:pt x="1595" y="713"/>
                  </a:lnTo>
                  <a:lnTo>
                    <a:pt x="1595" y="713"/>
                  </a:lnTo>
                  <a:lnTo>
                    <a:pt x="1598" y="713"/>
                  </a:lnTo>
                  <a:close/>
                  <a:moveTo>
                    <a:pt x="1606" y="736"/>
                  </a:moveTo>
                  <a:lnTo>
                    <a:pt x="1606" y="736"/>
                  </a:lnTo>
                  <a:lnTo>
                    <a:pt x="1604" y="734"/>
                  </a:lnTo>
                  <a:lnTo>
                    <a:pt x="1604" y="734"/>
                  </a:lnTo>
                  <a:lnTo>
                    <a:pt x="1604" y="734"/>
                  </a:lnTo>
                  <a:lnTo>
                    <a:pt x="1602" y="734"/>
                  </a:lnTo>
                  <a:lnTo>
                    <a:pt x="1602" y="734"/>
                  </a:lnTo>
                  <a:lnTo>
                    <a:pt x="1600" y="734"/>
                  </a:lnTo>
                  <a:lnTo>
                    <a:pt x="1600" y="734"/>
                  </a:lnTo>
                  <a:lnTo>
                    <a:pt x="1600" y="736"/>
                  </a:lnTo>
                  <a:lnTo>
                    <a:pt x="1600" y="736"/>
                  </a:lnTo>
                  <a:lnTo>
                    <a:pt x="1600" y="736"/>
                  </a:lnTo>
                  <a:lnTo>
                    <a:pt x="1600" y="736"/>
                  </a:lnTo>
                  <a:lnTo>
                    <a:pt x="1600" y="736"/>
                  </a:lnTo>
                  <a:lnTo>
                    <a:pt x="1602" y="736"/>
                  </a:lnTo>
                  <a:lnTo>
                    <a:pt x="1602" y="736"/>
                  </a:lnTo>
                  <a:lnTo>
                    <a:pt x="1602" y="736"/>
                  </a:lnTo>
                  <a:lnTo>
                    <a:pt x="1600" y="738"/>
                  </a:lnTo>
                  <a:lnTo>
                    <a:pt x="1600" y="740"/>
                  </a:lnTo>
                  <a:lnTo>
                    <a:pt x="1600" y="740"/>
                  </a:lnTo>
                  <a:lnTo>
                    <a:pt x="1600" y="740"/>
                  </a:lnTo>
                  <a:lnTo>
                    <a:pt x="1600" y="740"/>
                  </a:lnTo>
                  <a:lnTo>
                    <a:pt x="1602" y="740"/>
                  </a:lnTo>
                  <a:lnTo>
                    <a:pt x="1602" y="738"/>
                  </a:lnTo>
                  <a:lnTo>
                    <a:pt x="1602" y="738"/>
                  </a:lnTo>
                  <a:lnTo>
                    <a:pt x="1604" y="740"/>
                  </a:lnTo>
                  <a:lnTo>
                    <a:pt x="1604" y="740"/>
                  </a:lnTo>
                  <a:lnTo>
                    <a:pt x="1604" y="738"/>
                  </a:lnTo>
                  <a:lnTo>
                    <a:pt x="1604" y="738"/>
                  </a:lnTo>
                  <a:lnTo>
                    <a:pt x="1604" y="736"/>
                  </a:lnTo>
                  <a:lnTo>
                    <a:pt x="1606" y="736"/>
                  </a:lnTo>
                  <a:close/>
                  <a:moveTo>
                    <a:pt x="1616" y="672"/>
                  </a:moveTo>
                  <a:lnTo>
                    <a:pt x="1616" y="672"/>
                  </a:lnTo>
                  <a:lnTo>
                    <a:pt x="1616" y="672"/>
                  </a:lnTo>
                  <a:lnTo>
                    <a:pt x="1616" y="672"/>
                  </a:lnTo>
                  <a:lnTo>
                    <a:pt x="1614" y="672"/>
                  </a:lnTo>
                  <a:lnTo>
                    <a:pt x="1614" y="672"/>
                  </a:lnTo>
                  <a:lnTo>
                    <a:pt x="1614" y="672"/>
                  </a:lnTo>
                  <a:lnTo>
                    <a:pt x="1614" y="670"/>
                  </a:lnTo>
                  <a:lnTo>
                    <a:pt x="1614" y="670"/>
                  </a:lnTo>
                  <a:lnTo>
                    <a:pt x="1612" y="670"/>
                  </a:lnTo>
                  <a:lnTo>
                    <a:pt x="1612" y="670"/>
                  </a:lnTo>
                  <a:lnTo>
                    <a:pt x="1612" y="670"/>
                  </a:lnTo>
                  <a:lnTo>
                    <a:pt x="1612" y="670"/>
                  </a:lnTo>
                  <a:lnTo>
                    <a:pt x="1612" y="668"/>
                  </a:lnTo>
                  <a:lnTo>
                    <a:pt x="1610" y="668"/>
                  </a:lnTo>
                  <a:lnTo>
                    <a:pt x="1610" y="668"/>
                  </a:lnTo>
                  <a:lnTo>
                    <a:pt x="1610" y="668"/>
                  </a:lnTo>
                  <a:lnTo>
                    <a:pt x="1608" y="668"/>
                  </a:lnTo>
                  <a:lnTo>
                    <a:pt x="1608" y="666"/>
                  </a:lnTo>
                  <a:lnTo>
                    <a:pt x="1608" y="666"/>
                  </a:lnTo>
                  <a:lnTo>
                    <a:pt x="1606" y="664"/>
                  </a:lnTo>
                  <a:lnTo>
                    <a:pt x="1604" y="664"/>
                  </a:lnTo>
                  <a:lnTo>
                    <a:pt x="1604" y="666"/>
                  </a:lnTo>
                  <a:lnTo>
                    <a:pt x="1604" y="666"/>
                  </a:lnTo>
                  <a:lnTo>
                    <a:pt x="1602" y="664"/>
                  </a:lnTo>
                  <a:lnTo>
                    <a:pt x="1602" y="666"/>
                  </a:lnTo>
                  <a:lnTo>
                    <a:pt x="1602" y="666"/>
                  </a:lnTo>
                  <a:lnTo>
                    <a:pt x="1602" y="666"/>
                  </a:lnTo>
                  <a:lnTo>
                    <a:pt x="1604" y="668"/>
                  </a:lnTo>
                  <a:lnTo>
                    <a:pt x="1604" y="668"/>
                  </a:lnTo>
                  <a:lnTo>
                    <a:pt x="1604" y="668"/>
                  </a:lnTo>
                  <a:lnTo>
                    <a:pt x="1604" y="670"/>
                  </a:lnTo>
                  <a:lnTo>
                    <a:pt x="1604" y="670"/>
                  </a:lnTo>
                  <a:lnTo>
                    <a:pt x="1604" y="670"/>
                  </a:lnTo>
                  <a:lnTo>
                    <a:pt x="1606" y="672"/>
                  </a:lnTo>
                  <a:lnTo>
                    <a:pt x="1606" y="672"/>
                  </a:lnTo>
                  <a:lnTo>
                    <a:pt x="1606" y="674"/>
                  </a:lnTo>
                  <a:lnTo>
                    <a:pt x="1606" y="674"/>
                  </a:lnTo>
                  <a:lnTo>
                    <a:pt x="1606" y="674"/>
                  </a:lnTo>
                  <a:lnTo>
                    <a:pt x="1604" y="676"/>
                  </a:lnTo>
                  <a:lnTo>
                    <a:pt x="1606" y="676"/>
                  </a:lnTo>
                  <a:lnTo>
                    <a:pt x="1606" y="678"/>
                  </a:lnTo>
                  <a:lnTo>
                    <a:pt x="1606" y="680"/>
                  </a:lnTo>
                  <a:lnTo>
                    <a:pt x="1608" y="680"/>
                  </a:lnTo>
                  <a:lnTo>
                    <a:pt x="1610" y="680"/>
                  </a:lnTo>
                  <a:lnTo>
                    <a:pt x="1612" y="678"/>
                  </a:lnTo>
                  <a:lnTo>
                    <a:pt x="1612" y="678"/>
                  </a:lnTo>
                  <a:lnTo>
                    <a:pt x="1612" y="678"/>
                  </a:lnTo>
                  <a:lnTo>
                    <a:pt x="1612" y="678"/>
                  </a:lnTo>
                  <a:lnTo>
                    <a:pt x="1610" y="676"/>
                  </a:lnTo>
                  <a:lnTo>
                    <a:pt x="1612" y="676"/>
                  </a:lnTo>
                  <a:lnTo>
                    <a:pt x="1612" y="676"/>
                  </a:lnTo>
                  <a:lnTo>
                    <a:pt x="1612" y="676"/>
                  </a:lnTo>
                  <a:lnTo>
                    <a:pt x="1612" y="676"/>
                  </a:lnTo>
                  <a:lnTo>
                    <a:pt x="1614" y="676"/>
                  </a:lnTo>
                  <a:lnTo>
                    <a:pt x="1614" y="676"/>
                  </a:lnTo>
                  <a:lnTo>
                    <a:pt x="1614" y="676"/>
                  </a:lnTo>
                  <a:lnTo>
                    <a:pt x="1614" y="676"/>
                  </a:lnTo>
                  <a:lnTo>
                    <a:pt x="1614" y="674"/>
                  </a:lnTo>
                  <a:lnTo>
                    <a:pt x="1616" y="674"/>
                  </a:lnTo>
                  <a:lnTo>
                    <a:pt x="1616" y="674"/>
                  </a:lnTo>
                  <a:lnTo>
                    <a:pt x="1616" y="674"/>
                  </a:lnTo>
                  <a:lnTo>
                    <a:pt x="1616" y="672"/>
                  </a:lnTo>
                  <a:lnTo>
                    <a:pt x="1616" y="672"/>
                  </a:lnTo>
                  <a:lnTo>
                    <a:pt x="1616" y="672"/>
                  </a:lnTo>
                  <a:lnTo>
                    <a:pt x="1616" y="672"/>
                  </a:lnTo>
                  <a:close/>
                  <a:moveTo>
                    <a:pt x="1589" y="717"/>
                  </a:moveTo>
                  <a:lnTo>
                    <a:pt x="1589" y="717"/>
                  </a:lnTo>
                  <a:lnTo>
                    <a:pt x="1589" y="717"/>
                  </a:lnTo>
                  <a:lnTo>
                    <a:pt x="1589" y="719"/>
                  </a:lnTo>
                  <a:lnTo>
                    <a:pt x="1589" y="719"/>
                  </a:lnTo>
                  <a:lnTo>
                    <a:pt x="1589" y="719"/>
                  </a:lnTo>
                  <a:lnTo>
                    <a:pt x="1589" y="721"/>
                  </a:lnTo>
                  <a:lnTo>
                    <a:pt x="1591" y="721"/>
                  </a:lnTo>
                  <a:lnTo>
                    <a:pt x="1591" y="719"/>
                  </a:lnTo>
                  <a:lnTo>
                    <a:pt x="1591" y="717"/>
                  </a:lnTo>
                  <a:lnTo>
                    <a:pt x="1589" y="717"/>
                  </a:lnTo>
                  <a:close/>
                  <a:moveTo>
                    <a:pt x="1661" y="725"/>
                  </a:moveTo>
                  <a:lnTo>
                    <a:pt x="1655" y="723"/>
                  </a:lnTo>
                  <a:lnTo>
                    <a:pt x="1655" y="723"/>
                  </a:lnTo>
                  <a:lnTo>
                    <a:pt x="1655" y="723"/>
                  </a:lnTo>
                  <a:lnTo>
                    <a:pt x="1655" y="725"/>
                  </a:lnTo>
                  <a:lnTo>
                    <a:pt x="1655" y="725"/>
                  </a:lnTo>
                  <a:lnTo>
                    <a:pt x="1655" y="725"/>
                  </a:lnTo>
                  <a:lnTo>
                    <a:pt x="1655" y="725"/>
                  </a:lnTo>
                  <a:lnTo>
                    <a:pt x="1655" y="728"/>
                  </a:lnTo>
                  <a:lnTo>
                    <a:pt x="1657" y="728"/>
                  </a:lnTo>
                  <a:lnTo>
                    <a:pt x="1657" y="730"/>
                  </a:lnTo>
                  <a:lnTo>
                    <a:pt x="1659" y="734"/>
                  </a:lnTo>
                  <a:lnTo>
                    <a:pt x="1661" y="736"/>
                  </a:lnTo>
                  <a:lnTo>
                    <a:pt x="1661" y="736"/>
                  </a:lnTo>
                  <a:lnTo>
                    <a:pt x="1663" y="736"/>
                  </a:lnTo>
                  <a:lnTo>
                    <a:pt x="1663" y="736"/>
                  </a:lnTo>
                  <a:lnTo>
                    <a:pt x="1663" y="736"/>
                  </a:lnTo>
                  <a:lnTo>
                    <a:pt x="1663" y="736"/>
                  </a:lnTo>
                  <a:lnTo>
                    <a:pt x="1663" y="734"/>
                  </a:lnTo>
                  <a:lnTo>
                    <a:pt x="1663" y="734"/>
                  </a:lnTo>
                  <a:lnTo>
                    <a:pt x="1661" y="734"/>
                  </a:lnTo>
                  <a:lnTo>
                    <a:pt x="1661" y="732"/>
                  </a:lnTo>
                  <a:lnTo>
                    <a:pt x="1661" y="732"/>
                  </a:lnTo>
                  <a:lnTo>
                    <a:pt x="1661" y="732"/>
                  </a:lnTo>
                  <a:lnTo>
                    <a:pt x="1661" y="732"/>
                  </a:lnTo>
                  <a:lnTo>
                    <a:pt x="1663" y="732"/>
                  </a:lnTo>
                  <a:lnTo>
                    <a:pt x="1663" y="730"/>
                  </a:lnTo>
                  <a:lnTo>
                    <a:pt x="1661" y="728"/>
                  </a:lnTo>
                  <a:lnTo>
                    <a:pt x="1661" y="728"/>
                  </a:lnTo>
                  <a:lnTo>
                    <a:pt x="1663" y="728"/>
                  </a:lnTo>
                  <a:lnTo>
                    <a:pt x="1663" y="728"/>
                  </a:lnTo>
                  <a:lnTo>
                    <a:pt x="1663" y="730"/>
                  </a:lnTo>
                  <a:lnTo>
                    <a:pt x="1663" y="730"/>
                  </a:lnTo>
                  <a:lnTo>
                    <a:pt x="1663" y="728"/>
                  </a:lnTo>
                  <a:lnTo>
                    <a:pt x="1661" y="725"/>
                  </a:lnTo>
                  <a:close/>
                  <a:moveTo>
                    <a:pt x="1610" y="740"/>
                  </a:moveTo>
                  <a:lnTo>
                    <a:pt x="1610" y="740"/>
                  </a:lnTo>
                  <a:lnTo>
                    <a:pt x="1610" y="740"/>
                  </a:lnTo>
                  <a:lnTo>
                    <a:pt x="1608" y="740"/>
                  </a:lnTo>
                  <a:lnTo>
                    <a:pt x="1606" y="740"/>
                  </a:lnTo>
                  <a:lnTo>
                    <a:pt x="1606" y="740"/>
                  </a:lnTo>
                  <a:lnTo>
                    <a:pt x="1606" y="740"/>
                  </a:lnTo>
                  <a:lnTo>
                    <a:pt x="1606" y="742"/>
                  </a:lnTo>
                  <a:lnTo>
                    <a:pt x="1606" y="742"/>
                  </a:lnTo>
                  <a:lnTo>
                    <a:pt x="1606" y="742"/>
                  </a:lnTo>
                  <a:lnTo>
                    <a:pt x="1606" y="742"/>
                  </a:lnTo>
                  <a:lnTo>
                    <a:pt x="1606" y="744"/>
                  </a:lnTo>
                  <a:lnTo>
                    <a:pt x="1606" y="744"/>
                  </a:lnTo>
                  <a:lnTo>
                    <a:pt x="1606" y="744"/>
                  </a:lnTo>
                  <a:lnTo>
                    <a:pt x="1606" y="744"/>
                  </a:lnTo>
                  <a:lnTo>
                    <a:pt x="1606" y="746"/>
                  </a:lnTo>
                  <a:lnTo>
                    <a:pt x="1606" y="746"/>
                  </a:lnTo>
                  <a:lnTo>
                    <a:pt x="1606" y="746"/>
                  </a:lnTo>
                  <a:lnTo>
                    <a:pt x="1606" y="746"/>
                  </a:lnTo>
                  <a:lnTo>
                    <a:pt x="1606" y="746"/>
                  </a:lnTo>
                  <a:lnTo>
                    <a:pt x="1606" y="746"/>
                  </a:lnTo>
                  <a:lnTo>
                    <a:pt x="1606" y="746"/>
                  </a:lnTo>
                  <a:lnTo>
                    <a:pt x="1606" y="746"/>
                  </a:lnTo>
                  <a:lnTo>
                    <a:pt x="1606" y="748"/>
                  </a:lnTo>
                  <a:lnTo>
                    <a:pt x="1606" y="748"/>
                  </a:lnTo>
                  <a:lnTo>
                    <a:pt x="1608" y="748"/>
                  </a:lnTo>
                  <a:lnTo>
                    <a:pt x="1608" y="750"/>
                  </a:lnTo>
                  <a:lnTo>
                    <a:pt x="1608" y="750"/>
                  </a:lnTo>
                  <a:lnTo>
                    <a:pt x="1608" y="748"/>
                  </a:lnTo>
                  <a:lnTo>
                    <a:pt x="1608" y="748"/>
                  </a:lnTo>
                  <a:lnTo>
                    <a:pt x="1608" y="746"/>
                  </a:lnTo>
                  <a:lnTo>
                    <a:pt x="1608" y="744"/>
                  </a:lnTo>
                  <a:lnTo>
                    <a:pt x="1608" y="744"/>
                  </a:lnTo>
                  <a:lnTo>
                    <a:pt x="1608" y="744"/>
                  </a:lnTo>
                  <a:lnTo>
                    <a:pt x="1608" y="744"/>
                  </a:lnTo>
                  <a:lnTo>
                    <a:pt x="1608" y="744"/>
                  </a:lnTo>
                  <a:lnTo>
                    <a:pt x="1608" y="744"/>
                  </a:lnTo>
                  <a:lnTo>
                    <a:pt x="1610" y="744"/>
                  </a:lnTo>
                  <a:lnTo>
                    <a:pt x="1610" y="744"/>
                  </a:lnTo>
                  <a:lnTo>
                    <a:pt x="1610" y="744"/>
                  </a:lnTo>
                  <a:lnTo>
                    <a:pt x="1610" y="742"/>
                  </a:lnTo>
                  <a:lnTo>
                    <a:pt x="1610" y="742"/>
                  </a:lnTo>
                  <a:lnTo>
                    <a:pt x="1610" y="742"/>
                  </a:lnTo>
                  <a:lnTo>
                    <a:pt x="1610" y="742"/>
                  </a:lnTo>
                  <a:lnTo>
                    <a:pt x="1610" y="742"/>
                  </a:lnTo>
                  <a:lnTo>
                    <a:pt x="1610" y="742"/>
                  </a:lnTo>
                  <a:lnTo>
                    <a:pt x="1610" y="742"/>
                  </a:lnTo>
                  <a:lnTo>
                    <a:pt x="1610" y="742"/>
                  </a:lnTo>
                  <a:lnTo>
                    <a:pt x="1610" y="740"/>
                  </a:lnTo>
                  <a:lnTo>
                    <a:pt x="1610" y="740"/>
                  </a:lnTo>
                  <a:lnTo>
                    <a:pt x="1610" y="740"/>
                  </a:lnTo>
                  <a:close/>
                  <a:moveTo>
                    <a:pt x="1643" y="762"/>
                  </a:moveTo>
                  <a:lnTo>
                    <a:pt x="1643" y="762"/>
                  </a:lnTo>
                  <a:lnTo>
                    <a:pt x="1643" y="760"/>
                  </a:lnTo>
                  <a:lnTo>
                    <a:pt x="1643" y="760"/>
                  </a:lnTo>
                  <a:lnTo>
                    <a:pt x="1643" y="760"/>
                  </a:lnTo>
                  <a:lnTo>
                    <a:pt x="1641" y="760"/>
                  </a:lnTo>
                  <a:lnTo>
                    <a:pt x="1641" y="760"/>
                  </a:lnTo>
                  <a:lnTo>
                    <a:pt x="1641" y="760"/>
                  </a:lnTo>
                  <a:lnTo>
                    <a:pt x="1641" y="760"/>
                  </a:lnTo>
                  <a:lnTo>
                    <a:pt x="1641" y="760"/>
                  </a:lnTo>
                  <a:lnTo>
                    <a:pt x="1643" y="760"/>
                  </a:lnTo>
                  <a:lnTo>
                    <a:pt x="1643" y="760"/>
                  </a:lnTo>
                  <a:lnTo>
                    <a:pt x="1643" y="760"/>
                  </a:lnTo>
                  <a:lnTo>
                    <a:pt x="1643" y="758"/>
                  </a:lnTo>
                  <a:lnTo>
                    <a:pt x="1643" y="758"/>
                  </a:lnTo>
                  <a:lnTo>
                    <a:pt x="1643" y="758"/>
                  </a:lnTo>
                  <a:lnTo>
                    <a:pt x="1643" y="758"/>
                  </a:lnTo>
                  <a:lnTo>
                    <a:pt x="1643" y="758"/>
                  </a:lnTo>
                  <a:lnTo>
                    <a:pt x="1643" y="758"/>
                  </a:lnTo>
                  <a:lnTo>
                    <a:pt x="1643" y="756"/>
                  </a:lnTo>
                  <a:lnTo>
                    <a:pt x="1641" y="756"/>
                  </a:lnTo>
                  <a:lnTo>
                    <a:pt x="1641" y="756"/>
                  </a:lnTo>
                  <a:lnTo>
                    <a:pt x="1641" y="756"/>
                  </a:lnTo>
                  <a:lnTo>
                    <a:pt x="1641" y="756"/>
                  </a:lnTo>
                  <a:lnTo>
                    <a:pt x="1641" y="756"/>
                  </a:lnTo>
                  <a:lnTo>
                    <a:pt x="1641"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6" y="756"/>
                  </a:lnTo>
                  <a:lnTo>
                    <a:pt x="1636" y="756"/>
                  </a:lnTo>
                  <a:lnTo>
                    <a:pt x="1636" y="756"/>
                  </a:lnTo>
                  <a:lnTo>
                    <a:pt x="1636" y="756"/>
                  </a:lnTo>
                  <a:lnTo>
                    <a:pt x="1636" y="756"/>
                  </a:lnTo>
                  <a:lnTo>
                    <a:pt x="1636" y="758"/>
                  </a:lnTo>
                  <a:lnTo>
                    <a:pt x="1636" y="758"/>
                  </a:lnTo>
                  <a:lnTo>
                    <a:pt x="1636" y="758"/>
                  </a:lnTo>
                  <a:lnTo>
                    <a:pt x="1636" y="758"/>
                  </a:lnTo>
                  <a:lnTo>
                    <a:pt x="1638" y="758"/>
                  </a:lnTo>
                  <a:lnTo>
                    <a:pt x="1638" y="760"/>
                  </a:lnTo>
                  <a:lnTo>
                    <a:pt x="1638" y="760"/>
                  </a:lnTo>
                  <a:lnTo>
                    <a:pt x="1638" y="760"/>
                  </a:lnTo>
                  <a:lnTo>
                    <a:pt x="1638" y="760"/>
                  </a:lnTo>
                  <a:lnTo>
                    <a:pt x="1638" y="760"/>
                  </a:lnTo>
                  <a:lnTo>
                    <a:pt x="1638" y="760"/>
                  </a:lnTo>
                  <a:lnTo>
                    <a:pt x="1641" y="760"/>
                  </a:lnTo>
                  <a:lnTo>
                    <a:pt x="1641" y="760"/>
                  </a:lnTo>
                  <a:lnTo>
                    <a:pt x="1641" y="762"/>
                  </a:lnTo>
                  <a:lnTo>
                    <a:pt x="1641" y="762"/>
                  </a:lnTo>
                  <a:lnTo>
                    <a:pt x="1641" y="762"/>
                  </a:lnTo>
                  <a:lnTo>
                    <a:pt x="1641" y="762"/>
                  </a:lnTo>
                  <a:lnTo>
                    <a:pt x="1641" y="762"/>
                  </a:lnTo>
                  <a:lnTo>
                    <a:pt x="1643" y="762"/>
                  </a:lnTo>
                  <a:lnTo>
                    <a:pt x="1643" y="762"/>
                  </a:lnTo>
                  <a:lnTo>
                    <a:pt x="1643" y="764"/>
                  </a:lnTo>
                  <a:lnTo>
                    <a:pt x="1643" y="764"/>
                  </a:lnTo>
                  <a:lnTo>
                    <a:pt x="1645" y="764"/>
                  </a:lnTo>
                  <a:lnTo>
                    <a:pt x="1645" y="762"/>
                  </a:lnTo>
                  <a:lnTo>
                    <a:pt x="1643" y="762"/>
                  </a:lnTo>
                  <a:close/>
                  <a:moveTo>
                    <a:pt x="1663" y="760"/>
                  </a:moveTo>
                  <a:lnTo>
                    <a:pt x="1663" y="760"/>
                  </a:lnTo>
                  <a:lnTo>
                    <a:pt x="1663" y="758"/>
                  </a:lnTo>
                  <a:lnTo>
                    <a:pt x="1661" y="758"/>
                  </a:lnTo>
                  <a:lnTo>
                    <a:pt x="1661" y="758"/>
                  </a:lnTo>
                  <a:lnTo>
                    <a:pt x="1661" y="758"/>
                  </a:lnTo>
                  <a:lnTo>
                    <a:pt x="1661" y="756"/>
                  </a:lnTo>
                  <a:lnTo>
                    <a:pt x="1661" y="756"/>
                  </a:lnTo>
                  <a:lnTo>
                    <a:pt x="1661" y="756"/>
                  </a:lnTo>
                  <a:lnTo>
                    <a:pt x="1663" y="756"/>
                  </a:lnTo>
                  <a:lnTo>
                    <a:pt x="1663" y="756"/>
                  </a:lnTo>
                  <a:lnTo>
                    <a:pt x="1663" y="754"/>
                  </a:lnTo>
                  <a:lnTo>
                    <a:pt x="1661" y="754"/>
                  </a:lnTo>
                  <a:lnTo>
                    <a:pt x="1661" y="754"/>
                  </a:lnTo>
                  <a:lnTo>
                    <a:pt x="1661" y="754"/>
                  </a:lnTo>
                  <a:lnTo>
                    <a:pt x="1661" y="754"/>
                  </a:lnTo>
                  <a:lnTo>
                    <a:pt x="1661" y="754"/>
                  </a:lnTo>
                  <a:lnTo>
                    <a:pt x="1661" y="754"/>
                  </a:lnTo>
                  <a:lnTo>
                    <a:pt x="1661" y="754"/>
                  </a:lnTo>
                  <a:lnTo>
                    <a:pt x="1661" y="752"/>
                  </a:lnTo>
                  <a:lnTo>
                    <a:pt x="1661" y="752"/>
                  </a:lnTo>
                  <a:lnTo>
                    <a:pt x="1659" y="752"/>
                  </a:lnTo>
                  <a:lnTo>
                    <a:pt x="1659" y="752"/>
                  </a:lnTo>
                  <a:lnTo>
                    <a:pt x="1659" y="752"/>
                  </a:lnTo>
                  <a:lnTo>
                    <a:pt x="1659" y="750"/>
                  </a:lnTo>
                  <a:lnTo>
                    <a:pt x="1659" y="750"/>
                  </a:lnTo>
                  <a:lnTo>
                    <a:pt x="1659" y="750"/>
                  </a:lnTo>
                  <a:lnTo>
                    <a:pt x="1659" y="750"/>
                  </a:lnTo>
                  <a:lnTo>
                    <a:pt x="1659" y="748"/>
                  </a:lnTo>
                  <a:lnTo>
                    <a:pt x="1659" y="748"/>
                  </a:lnTo>
                  <a:lnTo>
                    <a:pt x="1659" y="748"/>
                  </a:lnTo>
                  <a:lnTo>
                    <a:pt x="1659" y="748"/>
                  </a:lnTo>
                  <a:lnTo>
                    <a:pt x="1659" y="748"/>
                  </a:lnTo>
                  <a:lnTo>
                    <a:pt x="1659" y="748"/>
                  </a:lnTo>
                  <a:lnTo>
                    <a:pt x="1657" y="748"/>
                  </a:lnTo>
                  <a:lnTo>
                    <a:pt x="1657" y="746"/>
                  </a:lnTo>
                  <a:lnTo>
                    <a:pt x="1657" y="746"/>
                  </a:lnTo>
                  <a:lnTo>
                    <a:pt x="1659" y="746"/>
                  </a:lnTo>
                  <a:lnTo>
                    <a:pt x="1659" y="746"/>
                  </a:lnTo>
                  <a:lnTo>
                    <a:pt x="1657" y="744"/>
                  </a:lnTo>
                  <a:lnTo>
                    <a:pt x="1657" y="744"/>
                  </a:lnTo>
                  <a:lnTo>
                    <a:pt x="1659" y="744"/>
                  </a:lnTo>
                  <a:lnTo>
                    <a:pt x="1657" y="744"/>
                  </a:lnTo>
                  <a:lnTo>
                    <a:pt x="1657" y="746"/>
                  </a:lnTo>
                  <a:lnTo>
                    <a:pt x="1655" y="746"/>
                  </a:lnTo>
                  <a:lnTo>
                    <a:pt x="1655" y="748"/>
                  </a:lnTo>
                  <a:lnTo>
                    <a:pt x="1655" y="748"/>
                  </a:lnTo>
                  <a:lnTo>
                    <a:pt x="1655" y="748"/>
                  </a:lnTo>
                  <a:lnTo>
                    <a:pt x="1655" y="748"/>
                  </a:lnTo>
                  <a:lnTo>
                    <a:pt x="1655" y="748"/>
                  </a:lnTo>
                  <a:lnTo>
                    <a:pt x="1655" y="748"/>
                  </a:lnTo>
                  <a:lnTo>
                    <a:pt x="1653" y="748"/>
                  </a:lnTo>
                  <a:lnTo>
                    <a:pt x="1653" y="748"/>
                  </a:lnTo>
                  <a:lnTo>
                    <a:pt x="1653" y="748"/>
                  </a:lnTo>
                  <a:lnTo>
                    <a:pt x="1653" y="748"/>
                  </a:lnTo>
                  <a:lnTo>
                    <a:pt x="1651" y="748"/>
                  </a:lnTo>
                  <a:lnTo>
                    <a:pt x="1651" y="748"/>
                  </a:lnTo>
                  <a:lnTo>
                    <a:pt x="1653" y="746"/>
                  </a:lnTo>
                  <a:lnTo>
                    <a:pt x="1653" y="746"/>
                  </a:lnTo>
                  <a:lnTo>
                    <a:pt x="1655" y="746"/>
                  </a:lnTo>
                  <a:lnTo>
                    <a:pt x="1655" y="744"/>
                  </a:lnTo>
                  <a:lnTo>
                    <a:pt x="1655" y="744"/>
                  </a:lnTo>
                  <a:lnTo>
                    <a:pt x="1655" y="744"/>
                  </a:lnTo>
                  <a:lnTo>
                    <a:pt x="1653" y="744"/>
                  </a:lnTo>
                  <a:lnTo>
                    <a:pt x="1653" y="744"/>
                  </a:lnTo>
                  <a:lnTo>
                    <a:pt x="1653" y="744"/>
                  </a:lnTo>
                  <a:lnTo>
                    <a:pt x="1653" y="744"/>
                  </a:lnTo>
                  <a:lnTo>
                    <a:pt x="1655" y="744"/>
                  </a:lnTo>
                  <a:lnTo>
                    <a:pt x="1655" y="742"/>
                  </a:lnTo>
                  <a:lnTo>
                    <a:pt x="1653" y="742"/>
                  </a:lnTo>
                  <a:lnTo>
                    <a:pt x="1653" y="742"/>
                  </a:lnTo>
                  <a:lnTo>
                    <a:pt x="1653" y="742"/>
                  </a:lnTo>
                  <a:lnTo>
                    <a:pt x="1653" y="742"/>
                  </a:lnTo>
                  <a:lnTo>
                    <a:pt x="1653" y="742"/>
                  </a:lnTo>
                  <a:lnTo>
                    <a:pt x="1655" y="742"/>
                  </a:lnTo>
                  <a:lnTo>
                    <a:pt x="1655" y="742"/>
                  </a:lnTo>
                  <a:lnTo>
                    <a:pt x="1655" y="742"/>
                  </a:lnTo>
                  <a:lnTo>
                    <a:pt x="1655" y="742"/>
                  </a:lnTo>
                  <a:lnTo>
                    <a:pt x="1655" y="740"/>
                  </a:lnTo>
                  <a:lnTo>
                    <a:pt x="1655" y="740"/>
                  </a:lnTo>
                  <a:lnTo>
                    <a:pt x="1655" y="740"/>
                  </a:lnTo>
                  <a:lnTo>
                    <a:pt x="1655" y="740"/>
                  </a:lnTo>
                  <a:lnTo>
                    <a:pt x="1655" y="738"/>
                  </a:lnTo>
                  <a:lnTo>
                    <a:pt x="1655" y="738"/>
                  </a:lnTo>
                  <a:lnTo>
                    <a:pt x="1655" y="736"/>
                  </a:lnTo>
                  <a:lnTo>
                    <a:pt x="1655" y="736"/>
                  </a:lnTo>
                  <a:lnTo>
                    <a:pt x="1655" y="734"/>
                  </a:lnTo>
                  <a:lnTo>
                    <a:pt x="1655" y="734"/>
                  </a:lnTo>
                  <a:lnTo>
                    <a:pt x="1653" y="734"/>
                  </a:lnTo>
                  <a:lnTo>
                    <a:pt x="1653" y="732"/>
                  </a:lnTo>
                  <a:lnTo>
                    <a:pt x="1653" y="732"/>
                  </a:lnTo>
                  <a:lnTo>
                    <a:pt x="1653" y="734"/>
                  </a:lnTo>
                  <a:lnTo>
                    <a:pt x="1651" y="734"/>
                  </a:lnTo>
                  <a:lnTo>
                    <a:pt x="1651" y="736"/>
                  </a:lnTo>
                  <a:lnTo>
                    <a:pt x="1651" y="738"/>
                  </a:lnTo>
                  <a:lnTo>
                    <a:pt x="1649" y="736"/>
                  </a:lnTo>
                  <a:lnTo>
                    <a:pt x="1649" y="736"/>
                  </a:lnTo>
                  <a:lnTo>
                    <a:pt x="1649" y="738"/>
                  </a:lnTo>
                  <a:lnTo>
                    <a:pt x="1649" y="738"/>
                  </a:lnTo>
                  <a:lnTo>
                    <a:pt x="1649" y="738"/>
                  </a:lnTo>
                  <a:lnTo>
                    <a:pt x="1647" y="738"/>
                  </a:lnTo>
                  <a:lnTo>
                    <a:pt x="1647" y="738"/>
                  </a:lnTo>
                  <a:lnTo>
                    <a:pt x="1647" y="738"/>
                  </a:lnTo>
                  <a:lnTo>
                    <a:pt x="1647" y="736"/>
                  </a:lnTo>
                  <a:lnTo>
                    <a:pt x="1647" y="736"/>
                  </a:lnTo>
                  <a:lnTo>
                    <a:pt x="1647" y="736"/>
                  </a:lnTo>
                  <a:lnTo>
                    <a:pt x="1647" y="736"/>
                  </a:lnTo>
                  <a:lnTo>
                    <a:pt x="1649" y="736"/>
                  </a:lnTo>
                  <a:lnTo>
                    <a:pt x="1649" y="736"/>
                  </a:lnTo>
                  <a:lnTo>
                    <a:pt x="1651" y="734"/>
                  </a:lnTo>
                  <a:lnTo>
                    <a:pt x="1651" y="734"/>
                  </a:lnTo>
                  <a:lnTo>
                    <a:pt x="1651" y="734"/>
                  </a:lnTo>
                  <a:lnTo>
                    <a:pt x="1651" y="732"/>
                  </a:lnTo>
                  <a:lnTo>
                    <a:pt x="1649" y="732"/>
                  </a:lnTo>
                  <a:lnTo>
                    <a:pt x="1649" y="732"/>
                  </a:lnTo>
                  <a:lnTo>
                    <a:pt x="1649" y="732"/>
                  </a:lnTo>
                  <a:lnTo>
                    <a:pt x="1649" y="732"/>
                  </a:lnTo>
                  <a:lnTo>
                    <a:pt x="1649" y="732"/>
                  </a:lnTo>
                  <a:lnTo>
                    <a:pt x="1649" y="732"/>
                  </a:lnTo>
                  <a:lnTo>
                    <a:pt x="1647" y="730"/>
                  </a:lnTo>
                  <a:lnTo>
                    <a:pt x="1647" y="730"/>
                  </a:lnTo>
                  <a:lnTo>
                    <a:pt x="1647" y="730"/>
                  </a:lnTo>
                  <a:lnTo>
                    <a:pt x="1647" y="730"/>
                  </a:lnTo>
                  <a:lnTo>
                    <a:pt x="1647" y="730"/>
                  </a:lnTo>
                  <a:lnTo>
                    <a:pt x="1647" y="730"/>
                  </a:lnTo>
                  <a:lnTo>
                    <a:pt x="1647" y="730"/>
                  </a:lnTo>
                  <a:lnTo>
                    <a:pt x="1647" y="730"/>
                  </a:lnTo>
                  <a:lnTo>
                    <a:pt x="1645" y="730"/>
                  </a:lnTo>
                  <a:lnTo>
                    <a:pt x="1645" y="728"/>
                  </a:lnTo>
                  <a:lnTo>
                    <a:pt x="1643" y="728"/>
                  </a:lnTo>
                  <a:lnTo>
                    <a:pt x="1643" y="730"/>
                  </a:lnTo>
                  <a:lnTo>
                    <a:pt x="1643" y="730"/>
                  </a:lnTo>
                  <a:lnTo>
                    <a:pt x="1641" y="730"/>
                  </a:lnTo>
                  <a:lnTo>
                    <a:pt x="1641" y="730"/>
                  </a:lnTo>
                  <a:lnTo>
                    <a:pt x="1641" y="730"/>
                  </a:lnTo>
                  <a:lnTo>
                    <a:pt x="1641" y="730"/>
                  </a:lnTo>
                  <a:lnTo>
                    <a:pt x="1641" y="732"/>
                  </a:lnTo>
                  <a:lnTo>
                    <a:pt x="1641" y="730"/>
                  </a:lnTo>
                  <a:lnTo>
                    <a:pt x="1641" y="730"/>
                  </a:lnTo>
                  <a:lnTo>
                    <a:pt x="1638" y="730"/>
                  </a:lnTo>
                  <a:lnTo>
                    <a:pt x="1638" y="730"/>
                  </a:lnTo>
                  <a:lnTo>
                    <a:pt x="1638" y="732"/>
                  </a:lnTo>
                  <a:lnTo>
                    <a:pt x="1638" y="732"/>
                  </a:lnTo>
                  <a:lnTo>
                    <a:pt x="1636" y="730"/>
                  </a:lnTo>
                  <a:lnTo>
                    <a:pt x="1636" y="730"/>
                  </a:lnTo>
                  <a:lnTo>
                    <a:pt x="1638" y="730"/>
                  </a:lnTo>
                  <a:lnTo>
                    <a:pt x="1641" y="728"/>
                  </a:lnTo>
                  <a:lnTo>
                    <a:pt x="1641" y="728"/>
                  </a:lnTo>
                  <a:lnTo>
                    <a:pt x="1641" y="728"/>
                  </a:lnTo>
                  <a:lnTo>
                    <a:pt x="1641" y="728"/>
                  </a:lnTo>
                  <a:lnTo>
                    <a:pt x="1641" y="728"/>
                  </a:lnTo>
                  <a:lnTo>
                    <a:pt x="1641" y="728"/>
                  </a:lnTo>
                  <a:lnTo>
                    <a:pt x="1643" y="728"/>
                  </a:lnTo>
                  <a:lnTo>
                    <a:pt x="1643" y="728"/>
                  </a:lnTo>
                  <a:lnTo>
                    <a:pt x="1643" y="728"/>
                  </a:lnTo>
                  <a:lnTo>
                    <a:pt x="1643" y="725"/>
                  </a:lnTo>
                  <a:lnTo>
                    <a:pt x="1641" y="725"/>
                  </a:lnTo>
                  <a:lnTo>
                    <a:pt x="1638" y="725"/>
                  </a:lnTo>
                  <a:lnTo>
                    <a:pt x="1638" y="725"/>
                  </a:lnTo>
                  <a:lnTo>
                    <a:pt x="1638" y="725"/>
                  </a:lnTo>
                  <a:lnTo>
                    <a:pt x="1638" y="723"/>
                  </a:lnTo>
                  <a:lnTo>
                    <a:pt x="1636" y="725"/>
                  </a:lnTo>
                  <a:lnTo>
                    <a:pt x="1636" y="725"/>
                  </a:lnTo>
                  <a:lnTo>
                    <a:pt x="1636" y="725"/>
                  </a:lnTo>
                  <a:lnTo>
                    <a:pt x="1636" y="725"/>
                  </a:lnTo>
                  <a:lnTo>
                    <a:pt x="1634" y="725"/>
                  </a:lnTo>
                  <a:lnTo>
                    <a:pt x="1634" y="725"/>
                  </a:lnTo>
                  <a:lnTo>
                    <a:pt x="1634" y="725"/>
                  </a:lnTo>
                  <a:lnTo>
                    <a:pt x="1634" y="725"/>
                  </a:lnTo>
                  <a:lnTo>
                    <a:pt x="1634" y="725"/>
                  </a:lnTo>
                  <a:lnTo>
                    <a:pt x="1634" y="725"/>
                  </a:lnTo>
                  <a:lnTo>
                    <a:pt x="1634" y="728"/>
                  </a:lnTo>
                  <a:lnTo>
                    <a:pt x="1634" y="728"/>
                  </a:lnTo>
                  <a:lnTo>
                    <a:pt x="1634" y="728"/>
                  </a:lnTo>
                  <a:lnTo>
                    <a:pt x="1634" y="728"/>
                  </a:lnTo>
                  <a:lnTo>
                    <a:pt x="1634" y="728"/>
                  </a:lnTo>
                  <a:lnTo>
                    <a:pt x="1632" y="730"/>
                  </a:lnTo>
                  <a:lnTo>
                    <a:pt x="1632" y="730"/>
                  </a:lnTo>
                  <a:lnTo>
                    <a:pt x="1632" y="732"/>
                  </a:lnTo>
                  <a:lnTo>
                    <a:pt x="1632" y="732"/>
                  </a:lnTo>
                  <a:lnTo>
                    <a:pt x="1632" y="730"/>
                  </a:lnTo>
                  <a:lnTo>
                    <a:pt x="1632" y="730"/>
                  </a:lnTo>
                  <a:lnTo>
                    <a:pt x="1630" y="730"/>
                  </a:lnTo>
                  <a:lnTo>
                    <a:pt x="1630" y="730"/>
                  </a:lnTo>
                  <a:lnTo>
                    <a:pt x="1630" y="730"/>
                  </a:lnTo>
                  <a:lnTo>
                    <a:pt x="1632" y="728"/>
                  </a:lnTo>
                  <a:lnTo>
                    <a:pt x="1632" y="725"/>
                  </a:lnTo>
                  <a:lnTo>
                    <a:pt x="1634" y="723"/>
                  </a:lnTo>
                  <a:lnTo>
                    <a:pt x="1634" y="723"/>
                  </a:lnTo>
                  <a:lnTo>
                    <a:pt x="1632" y="723"/>
                  </a:lnTo>
                  <a:lnTo>
                    <a:pt x="1632" y="723"/>
                  </a:lnTo>
                  <a:lnTo>
                    <a:pt x="1632" y="723"/>
                  </a:lnTo>
                  <a:lnTo>
                    <a:pt x="1632" y="723"/>
                  </a:lnTo>
                  <a:lnTo>
                    <a:pt x="1632" y="721"/>
                  </a:lnTo>
                  <a:lnTo>
                    <a:pt x="1632" y="721"/>
                  </a:lnTo>
                  <a:lnTo>
                    <a:pt x="1632" y="721"/>
                  </a:lnTo>
                  <a:lnTo>
                    <a:pt x="1632" y="721"/>
                  </a:lnTo>
                  <a:lnTo>
                    <a:pt x="1632" y="721"/>
                  </a:lnTo>
                  <a:lnTo>
                    <a:pt x="1632" y="721"/>
                  </a:lnTo>
                  <a:lnTo>
                    <a:pt x="1632" y="719"/>
                  </a:lnTo>
                  <a:lnTo>
                    <a:pt x="1634" y="721"/>
                  </a:lnTo>
                  <a:lnTo>
                    <a:pt x="1636" y="723"/>
                  </a:lnTo>
                  <a:lnTo>
                    <a:pt x="1636" y="723"/>
                  </a:lnTo>
                  <a:lnTo>
                    <a:pt x="1638" y="723"/>
                  </a:lnTo>
                  <a:lnTo>
                    <a:pt x="1641" y="723"/>
                  </a:lnTo>
                  <a:lnTo>
                    <a:pt x="1643" y="723"/>
                  </a:lnTo>
                  <a:lnTo>
                    <a:pt x="1643" y="725"/>
                  </a:lnTo>
                  <a:lnTo>
                    <a:pt x="1645" y="725"/>
                  </a:lnTo>
                  <a:lnTo>
                    <a:pt x="1647" y="725"/>
                  </a:lnTo>
                  <a:lnTo>
                    <a:pt x="1647" y="723"/>
                  </a:lnTo>
                  <a:lnTo>
                    <a:pt x="1645" y="723"/>
                  </a:lnTo>
                  <a:lnTo>
                    <a:pt x="1645" y="723"/>
                  </a:lnTo>
                  <a:lnTo>
                    <a:pt x="1643" y="721"/>
                  </a:lnTo>
                  <a:lnTo>
                    <a:pt x="1643" y="721"/>
                  </a:lnTo>
                  <a:lnTo>
                    <a:pt x="1641" y="721"/>
                  </a:lnTo>
                  <a:lnTo>
                    <a:pt x="1641" y="721"/>
                  </a:lnTo>
                  <a:lnTo>
                    <a:pt x="1638" y="719"/>
                  </a:lnTo>
                  <a:lnTo>
                    <a:pt x="1638" y="719"/>
                  </a:lnTo>
                  <a:lnTo>
                    <a:pt x="1638" y="719"/>
                  </a:lnTo>
                  <a:lnTo>
                    <a:pt x="1636" y="717"/>
                  </a:lnTo>
                  <a:lnTo>
                    <a:pt x="1636" y="717"/>
                  </a:lnTo>
                  <a:lnTo>
                    <a:pt x="1636" y="717"/>
                  </a:lnTo>
                  <a:lnTo>
                    <a:pt x="1636" y="717"/>
                  </a:lnTo>
                  <a:lnTo>
                    <a:pt x="1634" y="717"/>
                  </a:lnTo>
                  <a:lnTo>
                    <a:pt x="1634" y="719"/>
                  </a:lnTo>
                  <a:lnTo>
                    <a:pt x="1634" y="719"/>
                  </a:lnTo>
                  <a:lnTo>
                    <a:pt x="1634" y="719"/>
                  </a:lnTo>
                  <a:lnTo>
                    <a:pt x="1634" y="717"/>
                  </a:lnTo>
                  <a:lnTo>
                    <a:pt x="1634" y="717"/>
                  </a:lnTo>
                  <a:lnTo>
                    <a:pt x="1634" y="717"/>
                  </a:lnTo>
                  <a:lnTo>
                    <a:pt x="1634" y="715"/>
                  </a:lnTo>
                  <a:lnTo>
                    <a:pt x="1632" y="715"/>
                  </a:lnTo>
                  <a:lnTo>
                    <a:pt x="1632" y="715"/>
                  </a:lnTo>
                  <a:lnTo>
                    <a:pt x="1632" y="713"/>
                  </a:lnTo>
                  <a:lnTo>
                    <a:pt x="1632" y="713"/>
                  </a:lnTo>
                  <a:lnTo>
                    <a:pt x="1632" y="713"/>
                  </a:lnTo>
                  <a:lnTo>
                    <a:pt x="1632" y="711"/>
                  </a:lnTo>
                  <a:lnTo>
                    <a:pt x="1630" y="709"/>
                  </a:lnTo>
                  <a:lnTo>
                    <a:pt x="1628" y="709"/>
                  </a:lnTo>
                  <a:lnTo>
                    <a:pt x="1628" y="709"/>
                  </a:lnTo>
                  <a:lnTo>
                    <a:pt x="1628" y="709"/>
                  </a:lnTo>
                  <a:lnTo>
                    <a:pt x="1626" y="707"/>
                  </a:lnTo>
                  <a:lnTo>
                    <a:pt x="1626" y="707"/>
                  </a:lnTo>
                  <a:lnTo>
                    <a:pt x="1626" y="707"/>
                  </a:lnTo>
                  <a:lnTo>
                    <a:pt x="1626" y="707"/>
                  </a:lnTo>
                  <a:lnTo>
                    <a:pt x="1624" y="707"/>
                  </a:lnTo>
                  <a:lnTo>
                    <a:pt x="1624" y="705"/>
                  </a:lnTo>
                  <a:lnTo>
                    <a:pt x="1622" y="705"/>
                  </a:lnTo>
                  <a:lnTo>
                    <a:pt x="1622" y="705"/>
                  </a:lnTo>
                  <a:lnTo>
                    <a:pt x="1622" y="705"/>
                  </a:lnTo>
                  <a:lnTo>
                    <a:pt x="1620" y="703"/>
                  </a:lnTo>
                  <a:lnTo>
                    <a:pt x="1618" y="703"/>
                  </a:lnTo>
                  <a:lnTo>
                    <a:pt x="1618" y="703"/>
                  </a:lnTo>
                  <a:lnTo>
                    <a:pt x="1618" y="703"/>
                  </a:lnTo>
                  <a:lnTo>
                    <a:pt x="1618" y="703"/>
                  </a:lnTo>
                  <a:lnTo>
                    <a:pt x="1616" y="703"/>
                  </a:lnTo>
                  <a:lnTo>
                    <a:pt x="1616" y="703"/>
                  </a:lnTo>
                  <a:lnTo>
                    <a:pt x="1616" y="703"/>
                  </a:lnTo>
                  <a:lnTo>
                    <a:pt x="1616" y="703"/>
                  </a:lnTo>
                  <a:lnTo>
                    <a:pt x="1616" y="703"/>
                  </a:lnTo>
                  <a:lnTo>
                    <a:pt x="1616" y="703"/>
                  </a:lnTo>
                  <a:lnTo>
                    <a:pt x="1616" y="703"/>
                  </a:lnTo>
                  <a:lnTo>
                    <a:pt x="1616" y="703"/>
                  </a:lnTo>
                  <a:lnTo>
                    <a:pt x="1614" y="703"/>
                  </a:lnTo>
                  <a:lnTo>
                    <a:pt x="1614" y="703"/>
                  </a:lnTo>
                  <a:lnTo>
                    <a:pt x="1614" y="701"/>
                  </a:lnTo>
                  <a:lnTo>
                    <a:pt x="1614" y="701"/>
                  </a:lnTo>
                  <a:lnTo>
                    <a:pt x="1614" y="703"/>
                  </a:lnTo>
                  <a:lnTo>
                    <a:pt x="1614" y="703"/>
                  </a:lnTo>
                  <a:lnTo>
                    <a:pt x="1614" y="703"/>
                  </a:lnTo>
                  <a:lnTo>
                    <a:pt x="1614" y="703"/>
                  </a:lnTo>
                  <a:lnTo>
                    <a:pt x="1612" y="703"/>
                  </a:lnTo>
                  <a:lnTo>
                    <a:pt x="1612" y="703"/>
                  </a:lnTo>
                  <a:lnTo>
                    <a:pt x="1612" y="703"/>
                  </a:lnTo>
                  <a:lnTo>
                    <a:pt x="1610" y="703"/>
                  </a:lnTo>
                  <a:lnTo>
                    <a:pt x="1610" y="703"/>
                  </a:lnTo>
                  <a:lnTo>
                    <a:pt x="1610" y="703"/>
                  </a:lnTo>
                  <a:lnTo>
                    <a:pt x="1608" y="701"/>
                  </a:lnTo>
                  <a:lnTo>
                    <a:pt x="1608" y="701"/>
                  </a:lnTo>
                  <a:lnTo>
                    <a:pt x="1608" y="701"/>
                  </a:lnTo>
                  <a:lnTo>
                    <a:pt x="1610" y="701"/>
                  </a:lnTo>
                  <a:lnTo>
                    <a:pt x="1610" y="701"/>
                  </a:lnTo>
                  <a:lnTo>
                    <a:pt x="1610" y="699"/>
                  </a:lnTo>
                  <a:lnTo>
                    <a:pt x="1610" y="699"/>
                  </a:lnTo>
                  <a:lnTo>
                    <a:pt x="1610" y="699"/>
                  </a:lnTo>
                  <a:lnTo>
                    <a:pt x="1610" y="697"/>
                  </a:lnTo>
                  <a:lnTo>
                    <a:pt x="1610" y="697"/>
                  </a:lnTo>
                  <a:lnTo>
                    <a:pt x="1610" y="697"/>
                  </a:lnTo>
                  <a:lnTo>
                    <a:pt x="1610" y="697"/>
                  </a:lnTo>
                  <a:lnTo>
                    <a:pt x="1608" y="697"/>
                  </a:lnTo>
                  <a:lnTo>
                    <a:pt x="1608" y="697"/>
                  </a:lnTo>
                  <a:lnTo>
                    <a:pt x="1608" y="697"/>
                  </a:lnTo>
                  <a:lnTo>
                    <a:pt x="1608" y="697"/>
                  </a:lnTo>
                  <a:lnTo>
                    <a:pt x="1608" y="697"/>
                  </a:lnTo>
                  <a:lnTo>
                    <a:pt x="1608" y="697"/>
                  </a:lnTo>
                  <a:lnTo>
                    <a:pt x="1608" y="695"/>
                  </a:lnTo>
                  <a:lnTo>
                    <a:pt x="1608" y="695"/>
                  </a:lnTo>
                  <a:lnTo>
                    <a:pt x="1608" y="695"/>
                  </a:lnTo>
                  <a:lnTo>
                    <a:pt x="1608" y="695"/>
                  </a:lnTo>
                  <a:lnTo>
                    <a:pt x="1608" y="695"/>
                  </a:lnTo>
                  <a:lnTo>
                    <a:pt x="1606" y="695"/>
                  </a:lnTo>
                  <a:lnTo>
                    <a:pt x="1606" y="695"/>
                  </a:lnTo>
                  <a:lnTo>
                    <a:pt x="1606" y="695"/>
                  </a:lnTo>
                  <a:lnTo>
                    <a:pt x="1606" y="695"/>
                  </a:lnTo>
                  <a:lnTo>
                    <a:pt x="1606" y="695"/>
                  </a:lnTo>
                  <a:lnTo>
                    <a:pt x="1606" y="693"/>
                  </a:lnTo>
                  <a:lnTo>
                    <a:pt x="1606" y="693"/>
                  </a:lnTo>
                  <a:lnTo>
                    <a:pt x="1606" y="693"/>
                  </a:lnTo>
                  <a:lnTo>
                    <a:pt x="1604" y="693"/>
                  </a:lnTo>
                  <a:lnTo>
                    <a:pt x="1604" y="693"/>
                  </a:lnTo>
                  <a:lnTo>
                    <a:pt x="1604" y="691"/>
                  </a:lnTo>
                  <a:lnTo>
                    <a:pt x="1604" y="691"/>
                  </a:lnTo>
                  <a:lnTo>
                    <a:pt x="1602" y="691"/>
                  </a:lnTo>
                  <a:lnTo>
                    <a:pt x="1602" y="693"/>
                  </a:lnTo>
                  <a:lnTo>
                    <a:pt x="1600" y="693"/>
                  </a:lnTo>
                  <a:lnTo>
                    <a:pt x="1600" y="695"/>
                  </a:lnTo>
                  <a:lnTo>
                    <a:pt x="1600" y="695"/>
                  </a:lnTo>
                  <a:lnTo>
                    <a:pt x="1600" y="695"/>
                  </a:lnTo>
                  <a:lnTo>
                    <a:pt x="1600" y="695"/>
                  </a:lnTo>
                  <a:lnTo>
                    <a:pt x="1602" y="695"/>
                  </a:lnTo>
                  <a:lnTo>
                    <a:pt x="1600" y="695"/>
                  </a:lnTo>
                  <a:lnTo>
                    <a:pt x="1600" y="695"/>
                  </a:lnTo>
                  <a:lnTo>
                    <a:pt x="1600" y="693"/>
                  </a:lnTo>
                  <a:lnTo>
                    <a:pt x="1600" y="693"/>
                  </a:lnTo>
                  <a:lnTo>
                    <a:pt x="1600" y="693"/>
                  </a:lnTo>
                  <a:lnTo>
                    <a:pt x="1598" y="693"/>
                  </a:lnTo>
                  <a:lnTo>
                    <a:pt x="1595" y="693"/>
                  </a:lnTo>
                  <a:lnTo>
                    <a:pt x="1591" y="693"/>
                  </a:lnTo>
                  <a:lnTo>
                    <a:pt x="1591" y="695"/>
                  </a:lnTo>
                  <a:lnTo>
                    <a:pt x="1591" y="695"/>
                  </a:lnTo>
                  <a:lnTo>
                    <a:pt x="1591" y="695"/>
                  </a:lnTo>
                  <a:lnTo>
                    <a:pt x="1591" y="695"/>
                  </a:lnTo>
                  <a:lnTo>
                    <a:pt x="1593" y="697"/>
                  </a:lnTo>
                  <a:lnTo>
                    <a:pt x="1593" y="697"/>
                  </a:lnTo>
                  <a:lnTo>
                    <a:pt x="1591" y="697"/>
                  </a:lnTo>
                  <a:lnTo>
                    <a:pt x="1591" y="697"/>
                  </a:lnTo>
                  <a:lnTo>
                    <a:pt x="1591" y="699"/>
                  </a:lnTo>
                  <a:lnTo>
                    <a:pt x="1591" y="699"/>
                  </a:lnTo>
                  <a:lnTo>
                    <a:pt x="1591" y="699"/>
                  </a:lnTo>
                  <a:lnTo>
                    <a:pt x="1591" y="699"/>
                  </a:lnTo>
                  <a:lnTo>
                    <a:pt x="1591" y="699"/>
                  </a:lnTo>
                  <a:lnTo>
                    <a:pt x="1593" y="701"/>
                  </a:lnTo>
                  <a:lnTo>
                    <a:pt x="1593" y="701"/>
                  </a:lnTo>
                  <a:lnTo>
                    <a:pt x="1593" y="701"/>
                  </a:lnTo>
                  <a:lnTo>
                    <a:pt x="1593" y="701"/>
                  </a:lnTo>
                  <a:lnTo>
                    <a:pt x="1593" y="701"/>
                  </a:lnTo>
                  <a:lnTo>
                    <a:pt x="1593" y="701"/>
                  </a:lnTo>
                  <a:lnTo>
                    <a:pt x="1593" y="701"/>
                  </a:lnTo>
                  <a:lnTo>
                    <a:pt x="1593" y="701"/>
                  </a:lnTo>
                  <a:lnTo>
                    <a:pt x="1595" y="701"/>
                  </a:lnTo>
                  <a:lnTo>
                    <a:pt x="1595" y="701"/>
                  </a:lnTo>
                  <a:lnTo>
                    <a:pt x="1595" y="701"/>
                  </a:lnTo>
                  <a:lnTo>
                    <a:pt x="1598" y="701"/>
                  </a:lnTo>
                  <a:lnTo>
                    <a:pt x="1598" y="701"/>
                  </a:lnTo>
                  <a:lnTo>
                    <a:pt x="1600" y="701"/>
                  </a:lnTo>
                  <a:lnTo>
                    <a:pt x="1602" y="701"/>
                  </a:lnTo>
                  <a:lnTo>
                    <a:pt x="1602" y="701"/>
                  </a:lnTo>
                  <a:lnTo>
                    <a:pt x="1604" y="701"/>
                  </a:lnTo>
                  <a:lnTo>
                    <a:pt x="1604" y="703"/>
                  </a:lnTo>
                  <a:lnTo>
                    <a:pt x="1604" y="705"/>
                  </a:lnTo>
                  <a:lnTo>
                    <a:pt x="1606" y="705"/>
                  </a:lnTo>
                  <a:lnTo>
                    <a:pt x="1606" y="707"/>
                  </a:lnTo>
                  <a:lnTo>
                    <a:pt x="1606" y="709"/>
                  </a:lnTo>
                  <a:lnTo>
                    <a:pt x="1608" y="709"/>
                  </a:lnTo>
                  <a:lnTo>
                    <a:pt x="1608" y="709"/>
                  </a:lnTo>
                  <a:lnTo>
                    <a:pt x="1608" y="709"/>
                  </a:lnTo>
                  <a:lnTo>
                    <a:pt x="1608" y="711"/>
                  </a:lnTo>
                  <a:lnTo>
                    <a:pt x="1608" y="711"/>
                  </a:lnTo>
                  <a:lnTo>
                    <a:pt x="1608" y="711"/>
                  </a:lnTo>
                  <a:lnTo>
                    <a:pt x="1608" y="711"/>
                  </a:lnTo>
                  <a:lnTo>
                    <a:pt x="1608" y="713"/>
                  </a:lnTo>
                  <a:lnTo>
                    <a:pt x="1608" y="713"/>
                  </a:lnTo>
                  <a:lnTo>
                    <a:pt x="1608" y="713"/>
                  </a:lnTo>
                  <a:lnTo>
                    <a:pt x="1610" y="713"/>
                  </a:lnTo>
                  <a:lnTo>
                    <a:pt x="1610" y="713"/>
                  </a:lnTo>
                  <a:lnTo>
                    <a:pt x="1610" y="713"/>
                  </a:lnTo>
                  <a:lnTo>
                    <a:pt x="1610" y="713"/>
                  </a:lnTo>
                  <a:lnTo>
                    <a:pt x="1610" y="713"/>
                  </a:lnTo>
                  <a:lnTo>
                    <a:pt x="1610" y="713"/>
                  </a:lnTo>
                  <a:lnTo>
                    <a:pt x="1610" y="713"/>
                  </a:lnTo>
                  <a:lnTo>
                    <a:pt x="1612" y="713"/>
                  </a:lnTo>
                  <a:lnTo>
                    <a:pt x="1612" y="713"/>
                  </a:lnTo>
                  <a:lnTo>
                    <a:pt x="1612" y="715"/>
                  </a:lnTo>
                  <a:lnTo>
                    <a:pt x="1612" y="715"/>
                  </a:lnTo>
                  <a:lnTo>
                    <a:pt x="1612" y="715"/>
                  </a:lnTo>
                  <a:lnTo>
                    <a:pt x="1612" y="717"/>
                  </a:lnTo>
                  <a:lnTo>
                    <a:pt x="1612" y="717"/>
                  </a:lnTo>
                  <a:lnTo>
                    <a:pt x="1610" y="719"/>
                  </a:lnTo>
                  <a:lnTo>
                    <a:pt x="1610" y="719"/>
                  </a:lnTo>
                  <a:lnTo>
                    <a:pt x="1610" y="721"/>
                  </a:lnTo>
                  <a:lnTo>
                    <a:pt x="1610" y="721"/>
                  </a:lnTo>
                  <a:lnTo>
                    <a:pt x="1610" y="721"/>
                  </a:lnTo>
                  <a:lnTo>
                    <a:pt x="1608" y="719"/>
                  </a:lnTo>
                  <a:lnTo>
                    <a:pt x="1608" y="721"/>
                  </a:lnTo>
                  <a:lnTo>
                    <a:pt x="1608" y="721"/>
                  </a:lnTo>
                  <a:lnTo>
                    <a:pt x="1608" y="723"/>
                  </a:lnTo>
                  <a:lnTo>
                    <a:pt x="1608" y="723"/>
                  </a:lnTo>
                  <a:lnTo>
                    <a:pt x="1608" y="723"/>
                  </a:lnTo>
                  <a:lnTo>
                    <a:pt x="1608" y="723"/>
                  </a:lnTo>
                  <a:lnTo>
                    <a:pt x="1608" y="723"/>
                  </a:lnTo>
                  <a:lnTo>
                    <a:pt x="1608" y="723"/>
                  </a:lnTo>
                  <a:lnTo>
                    <a:pt x="1608" y="723"/>
                  </a:lnTo>
                  <a:lnTo>
                    <a:pt x="1608" y="723"/>
                  </a:lnTo>
                  <a:lnTo>
                    <a:pt x="1608" y="723"/>
                  </a:lnTo>
                  <a:lnTo>
                    <a:pt x="1608" y="723"/>
                  </a:lnTo>
                  <a:lnTo>
                    <a:pt x="1608" y="725"/>
                  </a:lnTo>
                  <a:lnTo>
                    <a:pt x="1608" y="725"/>
                  </a:lnTo>
                  <a:lnTo>
                    <a:pt x="1608" y="725"/>
                  </a:lnTo>
                  <a:lnTo>
                    <a:pt x="1608" y="725"/>
                  </a:lnTo>
                  <a:lnTo>
                    <a:pt x="1608" y="725"/>
                  </a:lnTo>
                  <a:lnTo>
                    <a:pt x="1608" y="728"/>
                  </a:lnTo>
                  <a:lnTo>
                    <a:pt x="1608" y="728"/>
                  </a:lnTo>
                  <a:lnTo>
                    <a:pt x="1610" y="728"/>
                  </a:lnTo>
                  <a:lnTo>
                    <a:pt x="1612" y="730"/>
                  </a:lnTo>
                  <a:lnTo>
                    <a:pt x="1614" y="728"/>
                  </a:lnTo>
                  <a:lnTo>
                    <a:pt x="1618" y="725"/>
                  </a:lnTo>
                  <a:lnTo>
                    <a:pt x="1618" y="725"/>
                  </a:lnTo>
                  <a:lnTo>
                    <a:pt x="1620" y="723"/>
                  </a:lnTo>
                  <a:lnTo>
                    <a:pt x="1620" y="723"/>
                  </a:lnTo>
                  <a:lnTo>
                    <a:pt x="1620" y="723"/>
                  </a:lnTo>
                  <a:lnTo>
                    <a:pt x="1622" y="723"/>
                  </a:lnTo>
                  <a:lnTo>
                    <a:pt x="1622" y="723"/>
                  </a:lnTo>
                  <a:lnTo>
                    <a:pt x="1622" y="723"/>
                  </a:lnTo>
                  <a:lnTo>
                    <a:pt x="1620" y="723"/>
                  </a:lnTo>
                  <a:lnTo>
                    <a:pt x="1620" y="725"/>
                  </a:lnTo>
                  <a:lnTo>
                    <a:pt x="1620" y="725"/>
                  </a:lnTo>
                  <a:lnTo>
                    <a:pt x="1618" y="725"/>
                  </a:lnTo>
                  <a:lnTo>
                    <a:pt x="1618" y="728"/>
                  </a:lnTo>
                  <a:lnTo>
                    <a:pt x="1618" y="728"/>
                  </a:lnTo>
                  <a:lnTo>
                    <a:pt x="1618" y="728"/>
                  </a:lnTo>
                  <a:lnTo>
                    <a:pt x="1618" y="730"/>
                  </a:lnTo>
                  <a:lnTo>
                    <a:pt x="1618" y="730"/>
                  </a:lnTo>
                  <a:lnTo>
                    <a:pt x="1618" y="732"/>
                  </a:lnTo>
                  <a:lnTo>
                    <a:pt x="1618" y="732"/>
                  </a:lnTo>
                  <a:lnTo>
                    <a:pt x="1618" y="732"/>
                  </a:lnTo>
                  <a:lnTo>
                    <a:pt x="1618" y="734"/>
                  </a:lnTo>
                  <a:lnTo>
                    <a:pt x="1620" y="734"/>
                  </a:lnTo>
                  <a:lnTo>
                    <a:pt x="1622" y="734"/>
                  </a:lnTo>
                  <a:lnTo>
                    <a:pt x="1622" y="734"/>
                  </a:lnTo>
                  <a:lnTo>
                    <a:pt x="1622" y="734"/>
                  </a:lnTo>
                  <a:lnTo>
                    <a:pt x="1622" y="734"/>
                  </a:lnTo>
                  <a:lnTo>
                    <a:pt x="1620" y="734"/>
                  </a:lnTo>
                  <a:lnTo>
                    <a:pt x="1620" y="736"/>
                  </a:lnTo>
                  <a:lnTo>
                    <a:pt x="1620" y="734"/>
                  </a:lnTo>
                  <a:lnTo>
                    <a:pt x="1622" y="734"/>
                  </a:lnTo>
                  <a:lnTo>
                    <a:pt x="1622" y="736"/>
                  </a:lnTo>
                  <a:lnTo>
                    <a:pt x="1622" y="736"/>
                  </a:lnTo>
                  <a:lnTo>
                    <a:pt x="1622" y="736"/>
                  </a:lnTo>
                  <a:lnTo>
                    <a:pt x="1622" y="736"/>
                  </a:lnTo>
                  <a:lnTo>
                    <a:pt x="1624" y="736"/>
                  </a:lnTo>
                  <a:lnTo>
                    <a:pt x="1626" y="736"/>
                  </a:lnTo>
                  <a:lnTo>
                    <a:pt x="1628" y="736"/>
                  </a:lnTo>
                  <a:lnTo>
                    <a:pt x="1626" y="736"/>
                  </a:lnTo>
                  <a:lnTo>
                    <a:pt x="1622" y="738"/>
                  </a:lnTo>
                  <a:lnTo>
                    <a:pt x="1622" y="738"/>
                  </a:lnTo>
                  <a:lnTo>
                    <a:pt x="1622" y="738"/>
                  </a:lnTo>
                  <a:lnTo>
                    <a:pt x="1622" y="738"/>
                  </a:lnTo>
                  <a:lnTo>
                    <a:pt x="1622" y="738"/>
                  </a:lnTo>
                  <a:lnTo>
                    <a:pt x="1620" y="738"/>
                  </a:lnTo>
                  <a:lnTo>
                    <a:pt x="1618" y="738"/>
                  </a:lnTo>
                  <a:lnTo>
                    <a:pt x="1618" y="738"/>
                  </a:lnTo>
                  <a:lnTo>
                    <a:pt x="1618" y="738"/>
                  </a:lnTo>
                  <a:lnTo>
                    <a:pt x="1618" y="738"/>
                  </a:lnTo>
                  <a:lnTo>
                    <a:pt x="1618" y="738"/>
                  </a:lnTo>
                  <a:lnTo>
                    <a:pt x="1618" y="738"/>
                  </a:lnTo>
                  <a:lnTo>
                    <a:pt x="1618" y="738"/>
                  </a:lnTo>
                  <a:lnTo>
                    <a:pt x="1618" y="738"/>
                  </a:lnTo>
                  <a:lnTo>
                    <a:pt x="1618" y="738"/>
                  </a:lnTo>
                  <a:lnTo>
                    <a:pt x="1616" y="740"/>
                  </a:lnTo>
                  <a:lnTo>
                    <a:pt x="1616" y="740"/>
                  </a:lnTo>
                  <a:lnTo>
                    <a:pt x="1616" y="740"/>
                  </a:lnTo>
                  <a:lnTo>
                    <a:pt x="1616" y="740"/>
                  </a:lnTo>
                  <a:lnTo>
                    <a:pt x="1616" y="740"/>
                  </a:lnTo>
                  <a:lnTo>
                    <a:pt x="1616" y="742"/>
                  </a:lnTo>
                  <a:lnTo>
                    <a:pt x="1618" y="742"/>
                  </a:lnTo>
                  <a:lnTo>
                    <a:pt x="1618" y="742"/>
                  </a:lnTo>
                  <a:lnTo>
                    <a:pt x="1618" y="742"/>
                  </a:lnTo>
                  <a:lnTo>
                    <a:pt x="1618" y="742"/>
                  </a:lnTo>
                  <a:lnTo>
                    <a:pt x="1618" y="744"/>
                  </a:lnTo>
                  <a:lnTo>
                    <a:pt x="1618" y="744"/>
                  </a:lnTo>
                  <a:lnTo>
                    <a:pt x="1620" y="744"/>
                  </a:lnTo>
                  <a:lnTo>
                    <a:pt x="1620" y="744"/>
                  </a:lnTo>
                  <a:lnTo>
                    <a:pt x="1620" y="742"/>
                  </a:lnTo>
                  <a:lnTo>
                    <a:pt x="1620" y="742"/>
                  </a:lnTo>
                  <a:lnTo>
                    <a:pt x="1622" y="742"/>
                  </a:lnTo>
                  <a:lnTo>
                    <a:pt x="1622" y="742"/>
                  </a:lnTo>
                  <a:lnTo>
                    <a:pt x="1622" y="742"/>
                  </a:lnTo>
                  <a:lnTo>
                    <a:pt x="1622" y="744"/>
                  </a:lnTo>
                  <a:lnTo>
                    <a:pt x="1622" y="742"/>
                  </a:lnTo>
                  <a:lnTo>
                    <a:pt x="1622" y="742"/>
                  </a:lnTo>
                  <a:lnTo>
                    <a:pt x="1626" y="742"/>
                  </a:lnTo>
                  <a:lnTo>
                    <a:pt x="1626" y="740"/>
                  </a:lnTo>
                  <a:lnTo>
                    <a:pt x="1626" y="740"/>
                  </a:lnTo>
                  <a:lnTo>
                    <a:pt x="1628" y="740"/>
                  </a:lnTo>
                  <a:lnTo>
                    <a:pt x="1628" y="742"/>
                  </a:lnTo>
                  <a:lnTo>
                    <a:pt x="1628" y="742"/>
                  </a:lnTo>
                  <a:lnTo>
                    <a:pt x="1626" y="744"/>
                  </a:lnTo>
                  <a:lnTo>
                    <a:pt x="1624" y="744"/>
                  </a:lnTo>
                  <a:lnTo>
                    <a:pt x="1624" y="744"/>
                  </a:lnTo>
                  <a:lnTo>
                    <a:pt x="1624" y="746"/>
                  </a:lnTo>
                  <a:lnTo>
                    <a:pt x="1628" y="744"/>
                  </a:lnTo>
                  <a:lnTo>
                    <a:pt x="1628" y="744"/>
                  </a:lnTo>
                  <a:lnTo>
                    <a:pt x="1628" y="744"/>
                  </a:lnTo>
                  <a:lnTo>
                    <a:pt x="1630" y="742"/>
                  </a:lnTo>
                  <a:lnTo>
                    <a:pt x="1630" y="742"/>
                  </a:lnTo>
                  <a:lnTo>
                    <a:pt x="1630" y="742"/>
                  </a:lnTo>
                  <a:lnTo>
                    <a:pt x="1630" y="742"/>
                  </a:lnTo>
                  <a:lnTo>
                    <a:pt x="1630" y="740"/>
                  </a:lnTo>
                  <a:lnTo>
                    <a:pt x="1630" y="740"/>
                  </a:lnTo>
                  <a:lnTo>
                    <a:pt x="1630" y="740"/>
                  </a:lnTo>
                  <a:lnTo>
                    <a:pt x="1630" y="740"/>
                  </a:lnTo>
                  <a:lnTo>
                    <a:pt x="1630" y="742"/>
                  </a:lnTo>
                  <a:lnTo>
                    <a:pt x="1630" y="742"/>
                  </a:lnTo>
                  <a:lnTo>
                    <a:pt x="1632" y="744"/>
                  </a:lnTo>
                  <a:lnTo>
                    <a:pt x="1632" y="744"/>
                  </a:lnTo>
                  <a:lnTo>
                    <a:pt x="1632" y="744"/>
                  </a:lnTo>
                  <a:lnTo>
                    <a:pt x="1634" y="744"/>
                  </a:lnTo>
                  <a:lnTo>
                    <a:pt x="1634" y="746"/>
                  </a:lnTo>
                  <a:lnTo>
                    <a:pt x="1636" y="746"/>
                  </a:lnTo>
                  <a:lnTo>
                    <a:pt x="1636" y="744"/>
                  </a:lnTo>
                  <a:lnTo>
                    <a:pt x="1638" y="744"/>
                  </a:lnTo>
                  <a:lnTo>
                    <a:pt x="1636" y="744"/>
                  </a:lnTo>
                  <a:lnTo>
                    <a:pt x="1636" y="742"/>
                  </a:lnTo>
                  <a:lnTo>
                    <a:pt x="1636" y="742"/>
                  </a:lnTo>
                  <a:lnTo>
                    <a:pt x="1636" y="742"/>
                  </a:lnTo>
                  <a:lnTo>
                    <a:pt x="1636" y="742"/>
                  </a:lnTo>
                  <a:lnTo>
                    <a:pt x="1634" y="740"/>
                  </a:lnTo>
                  <a:lnTo>
                    <a:pt x="1634" y="740"/>
                  </a:lnTo>
                  <a:lnTo>
                    <a:pt x="1636" y="740"/>
                  </a:lnTo>
                  <a:lnTo>
                    <a:pt x="1636" y="740"/>
                  </a:lnTo>
                  <a:lnTo>
                    <a:pt x="1636" y="742"/>
                  </a:lnTo>
                  <a:lnTo>
                    <a:pt x="1638" y="742"/>
                  </a:lnTo>
                  <a:lnTo>
                    <a:pt x="1638" y="742"/>
                  </a:lnTo>
                  <a:lnTo>
                    <a:pt x="1638" y="744"/>
                  </a:lnTo>
                  <a:lnTo>
                    <a:pt x="1638" y="744"/>
                  </a:lnTo>
                  <a:lnTo>
                    <a:pt x="1638" y="746"/>
                  </a:lnTo>
                  <a:lnTo>
                    <a:pt x="1638" y="748"/>
                  </a:lnTo>
                  <a:lnTo>
                    <a:pt x="1638" y="748"/>
                  </a:lnTo>
                  <a:lnTo>
                    <a:pt x="1638" y="748"/>
                  </a:lnTo>
                  <a:lnTo>
                    <a:pt x="1638" y="746"/>
                  </a:lnTo>
                  <a:lnTo>
                    <a:pt x="1641" y="746"/>
                  </a:lnTo>
                  <a:lnTo>
                    <a:pt x="1641" y="746"/>
                  </a:lnTo>
                  <a:lnTo>
                    <a:pt x="1641" y="746"/>
                  </a:lnTo>
                  <a:lnTo>
                    <a:pt x="1641" y="746"/>
                  </a:lnTo>
                  <a:lnTo>
                    <a:pt x="1641" y="746"/>
                  </a:lnTo>
                  <a:lnTo>
                    <a:pt x="1641" y="748"/>
                  </a:lnTo>
                  <a:lnTo>
                    <a:pt x="1643" y="748"/>
                  </a:lnTo>
                  <a:lnTo>
                    <a:pt x="1643" y="748"/>
                  </a:lnTo>
                  <a:lnTo>
                    <a:pt x="1643" y="748"/>
                  </a:lnTo>
                  <a:lnTo>
                    <a:pt x="1643" y="748"/>
                  </a:lnTo>
                  <a:lnTo>
                    <a:pt x="1643" y="748"/>
                  </a:lnTo>
                  <a:lnTo>
                    <a:pt x="1641" y="748"/>
                  </a:lnTo>
                  <a:lnTo>
                    <a:pt x="1641" y="750"/>
                  </a:lnTo>
                  <a:lnTo>
                    <a:pt x="1641" y="750"/>
                  </a:lnTo>
                  <a:lnTo>
                    <a:pt x="1641" y="750"/>
                  </a:lnTo>
                  <a:lnTo>
                    <a:pt x="1643" y="750"/>
                  </a:lnTo>
                  <a:lnTo>
                    <a:pt x="1643" y="750"/>
                  </a:lnTo>
                  <a:lnTo>
                    <a:pt x="1643" y="750"/>
                  </a:lnTo>
                  <a:lnTo>
                    <a:pt x="1643" y="750"/>
                  </a:lnTo>
                  <a:lnTo>
                    <a:pt x="1643" y="752"/>
                  </a:lnTo>
                  <a:lnTo>
                    <a:pt x="1643" y="752"/>
                  </a:lnTo>
                  <a:lnTo>
                    <a:pt x="1643" y="752"/>
                  </a:lnTo>
                  <a:lnTo>
                    <a:pt x="1641" y="752"/>
                  </a:lnTo>
                  <a:lnTo>
                    <a:pt x="1641" y="752"/>
                  </a:lnTo>
                  <a:lnTo>
                    <a:pt x="1641" y="752"/>
                  </a:lnTo>
                  <a:lnTo>
                    <a:pt x="1641" y="752"/>
                  </a:lnTo>
                  <a:lnTo>
                    <a:pt x="1643" y="754"/>
                  </a:lnTo>
                  <a:lnTo>
                    <a:pt x="1643" y="754"/>
                  </a:lnTo>
                  <a:lnTo>
                    <a:pt x="1645" y="754"/>
                  </a:lnTo>
                  <a:lnTo>
                    <a:pt x="1645" y="752"/>
                  </a:lnTo>
                  <a:lnTo>
                    <a:pt x="1645" y="750"/>
                  </a:lnTo>
                  <a:lnTo>
                    <a:pt x="1645" y="750"/>
                  </a:lnTo>
                  <a:lnTo>
                    <a:pt x="1645" y="752"/>
                  </a:lnTo>
                  <a:lnTo>
                    <a:pt x="1645" y="752"/>
                  </a:lnTo>
                  <a:lnTo>
                    <a:pt x="1645" y="752"/>
                  </a:lnTo>
                  <a:lnTo>
                    <a:pt x="1645" y="754"/>
                  </a:lnTo>
                  <a:lnTo>
                    <a:pt x="1645" y="754"/>
                  </a:lnTo>
                  <a:lnTo>
                    <a:pt x="1645" y="754"/>
                  </a:lnTo>
                  <a:lnTo>
                    <a:pt x="1645" y="754"/>
                  </a:lnTo>
                  <a:lnTo>
                    <a:pt x="1645" y="754"/>
                  </a:lnTo>
                  <a:lnTo>
                    <a:pt x="1645" y="754"/>
                  </a:lnTo>
                  <a:lnTo>
                    <a:pt x="1645" y="754"/>
                  </a:lnTo>
                  <a:lnTo>
                    <a:pt x="1647" y="754"/>
                  </a:lnTo>
                  <a:lnTo>
                    <a:pt x="1647" y="754"/>
                  </a:lnTo>
                  <a:lnTo>
                    <a:pt x="1647" y="754"/>
                  </a:lnTo>
                  <a:lnTo>
                    <a:pt x="1647" y="754"/>
                  </a:lnTo>
                  <a:lnTo>
                    <a:pt x="1647" y="752"/>
                  </a:lnTo>
                  <a:lnTo>
                    <a:pt x="1647" y="752"/>
                  </a:lnTo>
                  <a:lnTo>
                    <a:pt x="1647" y="752"/>
                  </a:lnTo>
                  <a:lnTo>
                    <a:pt x="1647" y="752"/>
                  </a:lnTo>
                  <a:lnTo>
                    <a:pt x="1647" y="750"/>
                  </a:lnTo>
                  <a:lnTo>
                    <a:pt x="1647" y="748"/>
                  </a:lnTo>
                  <a:lnTo>
                    <a:pt x="1647" y="748"/>
                  </a:lnTo>
                  <a:lnTo>
                    <a:pt x="1647" y="750"/>
                  </a:lnTo>
                  <a:lnTo>
                    <a:pt x="1647" y="750"/>
                  </a:lnTo>
                  <a:lnTo>
                    <a:pt x="1647" y="750"/>
                  </a:lnTo>
                  <a:lnTo>
                    <a:pt x="1647" y="752"/>
                  </a:lnTo>
                  <a:lnTo>
                    <a:pt x="1649" y="752"/>
                  </a:lnTo>
                  <a:lnTo>
                    <a:pt x="1649" y="752"/>
                  </a:lnTo>
                  <a:lnTo>
                    <a:pt x="1649" y="752"/>
                  </a:lnTo>
                  <a:lnTo>
                    <a:pt x="1649" y="752"/>
                  </a:lnTo>
                  <a:lnTo>
                    <a:pt x="1647" y="752"/>
                  </a:lnTo>
                  <a:lnTo>
                    <a:pt x="1649" y="752"/>
                  </a:lnTo>
                  <a:lnTo>
                    <a:pt x="1649" y="754"/>
                  </a:lnTo>
                  <a:lnTo>
                    <a:pt x="1649" y="754"/>
                  </a:lnTo>
                  <a:lnTo>
                    <a:pt x="1649" y="754"/>
                  </a:lnTo>
                  <a:lnTo>
                    <a:pt x="1649" y="754"/>
                  </a:lnTo>
                  <a:lnTo>
                    <a:pt x="1649" y="754"/>
                  </a:lnTo>
                  <a:lnTo>
                    <a:pt x="1649" y="754"/>
                  </a:lnTo>
                  <a:lnTo>
                    <a:pt x="1649" y="754"/>
                  </a:lnTo>
                  <a:lnTo>
                    <a:pt x="1651" y="754"/>
                  </a:lnTo>
                  <a:lnTo>
                    <a:pt x="1651" y="754"/>
                  </a:lnTo>
                  <a:lnTo>
                    <a:pt x="1651" y="754"/>
                  </a:lnTo>
                  <a:lnTo>
                    <a:pt x="1653" y="754"/>
                  </a:lnTo>
                  <a:lnTo>
                    <a:pt x="1651" y="754"/>
                  </a:lnTo>
                  <a:lnTo>
                    <a:pt x="1651" y="756"/>
                  </a:lnTo>
                  <a:lnTo>
                    <a:pt x="1651" y="756"/>
                  </a:lnTo>
                  <a:lnTo>
                    <a:pt x="1651" y="756"/>
                  </a:lnTo>
                  <a:lnTo>
                    <a:pt x="1653" y="756"/>
                  </a:lnTo>
                  <a:lnTo>
                    <a:pt x="1653" y="756"/>
                  </a:lnTo>
                  <a:lnTo>
                    <a:pt x="1653" y="756"/>
                  </a:lnTo>
                  <a:lnTo>
                    <a:pt x="1651" y="758"/>
                  </a:lnTo>
                  <a:lnTo>
                    <a:pt x="1651" y="758"/>
                  </a:lnTo>
                  <a:lnTo>
                    <a:pt x="1651" y="758"/>
                  </a:lnTo>
                  <a:lnTo>
                    <a:pt x="1653" y="758"/>
                  </a:lnTo>
                  <a:lnTo>
                    <a:pt x="1653" y="758"/>
                  </a:lnTo>
                  <a:lnTo>
                    <a:pt x="1653" y="758"/>
                  </a:lnTo>
                  <a:lnTo>
                    <a:pt x="1653" y="758"/>
                  </a:lnTo>
                  <a:lnTo>
                    <a:pt x="1653" y="758"/>
                  </a:lnTo>
                  <a:lnTo>
                    <a:pt x="1653" y="756"/>
                  </a:lnTo>
                  <a:lnTo>
                    <a:pt x="1655" y="756"/>
                  </a:lnTo>
                  <a:lnTo>
                    <a:pt x="1655" y="756"/>
                  </a:lnTo>
                  <a:lnTo>
                    <a:pt x="1655" y="758"/>
                  </a:lnTo>
                  <a:lnTo>
                    <a:pt x="1655" y="758"/>
                  </a:lnTo>
                  <a:lnTo>
                    <a:pt x="1655" y="758"/>
                  </a:lnTo>
                  <a:lnTo>
                    <a:pt x="1653" y="758"/>
                  </a:lnTo>
                  <a:lnTo>
                    <a:pt x="1653" y="760"/>
                  </a:lnTo>
                  <a:lnTo>
                    <a:pt x="1653" y="760"/>
                  </a:lnTo>
                  <a:lnTo>
                    <a:pt x="1653" y="760"/>
                  </a:lnTo>
                  <a:lnTo>
                    <a:pt x="1655" y="762"/>
                  </a:lnTo>
                  <a:lnTo>
                    <a:pt x="1655" y="762"/>
                  </a:lnTo>
                  <a:lnTo>
                    <a:pt x="1655" y="760"/>
                  </a:lnTo>
                  <a:lnTo>
                    <a:pt x="1657" y="760"/>
                  </a:lnTo>
                  <a:lnTo>
                    <a:pt x="1659" y="762"/>
                  </a:lnTo>
                  <a:lnTo>
                    <a:pt x="1659" y="762"/>
                  </a:lnTo>
                  <a:lnTo>
                    <a:pt x="1659" y="760"/>
                  </a:lnTo>
                  <a:lnTo>
                    <a:pt x="1659" y="760"/>
                  </a:lnTo>
                  <a:lnTo>
                    <a:pt x="1659" y="760"/>
                  </a:lnTo>
                  <a:lnTo>
                    <a:pt x="1661" y="760"/>
                  </a:lnTo>
                  <a:lnTo>
                    <a:pt x="1661" y="760"/>
                  </a:lnTo>
                  <a:lnTo>
                    <a:pt x="1663" y="760"/>
                  </a:lnTo>
                  <a:lnTo>
                    <a:pt x="1663" y="760"/>
                  </a:lnTo>
                  <a:lnTo>
                    <a:pt x="1663" y="760"/>
                  </a:lnTo>
                  <a:close/>
                  <a:moveTo>
                    <a:pt x="1630" y="746"/>
                  </a:moveTo>
                  <a:lnTo>
                    <a:pt x="1630" y="746"/>
                  </a:lnTo>
                  <a:lnTo>
                    <a:pt x="1630" y="746"/>
                  </a:lnTo>
                  <a:lnTo>
                    <a:pt x="1630" y="746"/>
                  </a:lnTo>
                  <a:lnTo>
                    <a:pt x="1630" y="748"/>
                  </a:lnTo>
                  <a:lnTo>
                    <a:pt x="1630" y="748"/>
                  </a:lnTo>
                  <a:lnTo>
                    <a:pt x="1632" y="748"/>
                  </a:lnTo>
                  <a:lnTo>
                    <a:pt x="1632" y="750"/>
                  </a:lnTo>
                  <a:lnTo>
                    <a:pt x="1632" y="748"/>
                  </a:lnTo>
                  <a:lnTo>
                    <a:pt x="1632" y="750"/>
                  </a:lnTo>
                  <a:lnTo>
                    <a:pt x="1634" y="750"/>
                  </a:lnTo>
                  <a:lnTo>
                    <a:pt x="1634" y="750"/>
                  </a:lnTo>
                  <a:lnTo>
                    <a:pt x="1632" y="750"/>
                  </a:lnTo>
                  <a:lnTo>
                    <a:pt x="1632" y="750"/>
                  </a:lnTo>
                  <a:lnTo>
                    <a:pt x="1632" y="750"/>
                  </a:lnTo>
                  <a:lnTo>
                    <a:pt x="1632" y="752"/>
                  </a:lnTo>
                  <a:lnTo>
                    <a:pt x="1632" y="752"/>
                  </a:lnTo>
                  <a:lnTo>
                    <a:pt x="1632" y="752"/>
                  </a:lnTo>
                  <a:lnTo>
                    <a:pt x="1634" y="752"/>
                  </a:lnTo>
                  <a:lnTo>
                    <a:pt x="1634" y="752"/>
                  </a:lnTo>
                  <a:lnTo>
                    <a:pt x="1634" y="752"/>
                  </a:lnTo>
                  <a:lnTo>
                    <a:pt x="1636" y="752"/>
                  </a:lnTo>
                  <a:lnTo>
                    <a:pt x="1636" y="752"/>
                  </a:lnTo>
                  <a:lnTo>
                    <a:pt x="1636" y="754"/>
                  </a:lnTo>
                  <a:lnTo>
                    <a:pt x="1638" y="750"/>
                  </a:lnTo>
                  <a:lnTo>
                    <a:pt x="1638" y="750"/>
                  </a:lnTo>
                  <a:lnTo>
                    <a:pt x="1634" y="746"/>
                  </a:lnTo>
                  <a:lnTo>
                    <a:pt x="1634" y="746"/>
                  </a:lnTo>
                  <a:lnTo>
                    <a:pt x="1632" y="744"/>
                  </a:lnTo>
                  <a:lnTo>
                    <a:pt x="1632" y="744"/>
                  </a:lnTo>
                  <a:lnTo>
                    <a:pt x="1630" y="744"/>
                  </a:lnTo>
                  <a:lnTo>
                    <a:pt x="1630" y="744"/>
                  </a:lnTo>
                  <a:lnTo>
                    <a:pt x="1630" y="746"/>
                  </a:lnTo>
                  <a:lnTo>
                    <a:pt x="1630" y="746"/>
                  </a:lnTo>
                  <a:lnTo>
                    <a:pt x="1630" y="746"/>
                  </a:lnTo>
                  <a:lnTo>
                    <a:pt x="1630" y="746"/>
                  </a:lnTo>
                  <a:close/>
                  <a:moveTo>
                    <a:pt x="1643" y="766"/>
                  </a:moveTo>
                  <a:lnTo>
                    <a:pt x="1643" y="766"/>
                  </a:lnTo>
                  <a:lnTo>
                    <a:pt x="1641" y="766"/>
                  </a:lnTo>
                  <a:lnTo>
                    <a:pt x="1641" y="766"/>
                  </a:lnTo>
                  <a:lnTo>
                    <a:pt x="1641" y="766"/>
                  </a:lnTo>
                  <a:lnTo>
                    <a:pt x="1641" y="764"/>
                  </a:lnTo>
                  <a:lnTo>
                    <a:pt x="1641" y="764"/>
                  </a:lnTo>
                  <a:lnTo>
                    <a:pt x="1641" y="764"/>
                  </a:lnTo>
                  <a:lnTo>
                    <a:pt x="1641" y="764"/>
                  </a:lnTo>
                  <a:lnTo>
                    <a:pt x="1641" y="762"/>
                  </a:lnTo>
                  <a:lnTo>
                    <a:pt x="1638" y="762"/>
                  </a:lnTo>
                  <a:lnTo>
                    <a:pt x="1638" y="762"/>
                  </a:lnTo>
                  <a:lnTo>
                    <a:pt x="1638" y="762"/>
                  </a:lnTo>
                  <a:lnTo>
                    <a:pt x="1638" y="762"/>
                  </a:lnTo>
                  <a:lnTo>
                    <a:pt x="1638" y="762"/>
                  </a:lnTo>
                  <a:lnTo>
                    <a:pt x="1636" y="762"/>
                  </a:lnTo>
                  <a:lnTo>
                    <a:pt x="1636" y="762"/>
                  </a:lnTo>
                  <a:lnTo>
                    <a:pt x="1636" y="760"/>
                  </a:lnTo>
                  <a:lnTo>
                    <a:pt x="1636" y="760"/>
                  </a:lnTo>
                  <a:lnTo>
                    <a:pt x="1636" y="760"/>
                  </a:lnTo>
                  <a:lnTo>
                    <a:pt x="1636" y="760"/>
                  </a:lnTo>
                  <a:lnTo>
                    <a:pt x="1636" y="760"/>
                  </a:lnTo>
                  <a:lnTo>
                    <a:pt x="1634" y="758"/>
                  </a:lnTo>
                  <a:lnTo>
                    <a:pt x="1634" y="758"/>
                  </a:lnTo>
                  <a:lnTo>
                    <a:pt x="1634" y="758"/>
                  </a:lnTo>
                  <a:lnTo>
                    <a:pt x="1634" y="758"/>
                  </a:lnTo>
                  <a:lnTo>
                    <a:pt x="1632" y="758"/>
                  </a:lnTo>
                  <a:lnTo>
                    <a:pt x="1632" y="758"/>
                  </a:lnTo>
                  <a:lnTo>
                    <a:pt x="1632" y="758"/>
                  </a:lnTo>
                  <a:lnTo>
                    <a:pt x="1632" y="756"/>
                  </a:lnTo>
                  <a:lnTo>
                    <a:pt x="1632" y="756"/>
                  </a:lnTo>
                  <a:lnTo>
                    <a:pt x="1632" y="758"/>
                  </a:lnTo>
                  <a:lnTo>
                    <a:pt x="1632" y="758"/>
                  </a:lnTo>
                  <a:lnTo>
                    <a:pt x="1632" y="756"/>
                  </a:lnTo>
                  <a:lnTo>
                    <a:pt x="1630" y="754"/>
                  </a:lnTo>
                  <a:lnTo>
                    <a:pt x="1630" y="754"/>
                  </a:lnTo>
                  <a:lnTo>
                    <a:pt x="1628" y="754"/>
                  </a:lnTo>
                  <a:lnTo>
                    <a:pt x="1628" y="754"/>
                  </a:lnTo>
                  <a:lnTo>
                    <a:pt x="1628" y="754"/>
                  </a:lnTo>
                  <a:lnTo>
                    <a:pt x="1626" y="754"/>
                  </a:lnTo>
                  <a:lnTo>
                    <a:pt x="1628" y="754"/>
                  </a:lnTo>
                  <a:lnTo>
                    <a:pt x="1628" y="752"/>
                  </a:lnTo>
                  <a:lnTo>
                    <a:pt x="1628" y="752"/>
                  </a:lnTo>
                  <a:lnTo>
                    <a:pt x="1626" y="752"/>
                  </a:lnTo>
                  <a:lnTo>
                    <a:pt x="1626" y="750"/>
                  </a:lnTo>
                  <a:lnTo>
                    <a:pt x="1626" y="750"/>
                  </a:lnTo>
                  <a:lnTo>
                    <a:pt x="1628" y="752"/>
                  </a:lnTo>
                  <a:lnTo>
                    <a:pt x="1630" y="752"/>
                  </a:lnTo>
                  <a:lnTo>
                    <a:pt x="1628" y="750"/>
                  </a:lnTo>
                  <a:lnTo>
                    <a:pt x="1628" y="750"/>
                  </a:lnTo>
                  <a:lnTo>
                    <a:pt x="1628" y="750"/>
                  </a:lnTo>
                  <a:lnTo>
                    <a:pt x="1628" y="750"/>
                  </a:lnTo>
                  <a:lnTo>
                    <a:pt x="1626" y="748"/>
                  </a:lnTo>
                  <a:lnTo>
                    <a:pt x="1626" y="748"/>
                  </a:lnTo>
                  <a:lnTo>
                    <a:pt x="1624" y="748"/>
                  </a:lnTo>
                  <a:lnTo>
                    <a:pt x="1624" y="746"/>
                  </a:lnTo>
                  <a:lnTo>
                    <a:pt x="1624" y="746"/>
                  </a:lnTo>
                  <a:lnTo>
                    <a:pt x="1624" y="746"/>
                  </a:lnTo>
                  <a:lnTo>
                    <a:pt x="1622" y="746"/>
                  </a:lnTo>
                  <a:lnTo>
                    <a:pt x="1622" y="746"/>
                  </a:lnTo>
                  <a:lnTo>
                    <a:pt x="1622" y="744"/>
                  </a:lnTo>
                  <a:lnTo>
                    <a:pt x="1622" y="744"/>
                  </a:lnTo>
                  <a:lnTo>
                    <a:pt x="1622" y="744"/>
                  </a:lnTo>
                  <a:lnTo>
                    <a:pt x="1622" y="744"/>
                  </a:lnTo>
                  <a:lnTo>
                    <a:pt x="1620" y="744"/>
                  </a:lnTo>
                  <a:lnTo>
                    <a:pt x="1620" y="746"/>
                  </a:lnTo>
                  <a:lnTo>
                    <a:pt x="1620" y="746"/>
                  </a:lnTo>
                  <a:lnTo>
                    <a:pt x="1620" y="746"/>
                  </a:lnTo>
                  <a:lnTo>
                    <a:pt x="1622" y="748"/>
                  </a:lnTo>
                  <a:lnTo>
                    <a:pt x="1620" y="748"/>
                  </a:lnTo>
                  <a:lnTo>
                    <a:pt x="1620" y="748"/>
                  </a:lnTo>
                  <a:lnTo>
                    <a:pt x="1620" y="748"/>
                  </a:lnTo>
                  <a:lnTo>
                    <a:pt x="1622" y="748"/>
                  </a:lnTo>
                  <a:lnTo>
                    <a:pt x="1622" y="748"/>
                  </a:lnTo>
                  <a:lnTo>
                    <a:pt x="1622" y="750"/>
                  </a:lnTo>
                  <a:lnTo>
                    <a:pt x="1622" y="750"/>
                  </a:lnTo>
                  <a:lnTo>
                    <a:pt x="1620" y="750"/>
                  </a:lnTo>
                  <a:lnTo>
                    <a:pt x="1620" y="750"/>
                  </a:lnTo>
                  <a:lnTo>
                    <a:pt x="1622" y="750"/>
                  </a:lnTo>
                  <a:lnTo>
                    <a:pt x="1622" y="750"/>
                  </a:lnTo>
                  <a:lnTo>
                    <a:pt x="1622" y="750"/>
                  </a:lnTo>
                  <a:lnTo>
                    <a:pt x="1624" y="750"/>
                  </a:lnTo>
                  <a:lnTo>
                    <a:pt x="1624" y="752"/>
                  </a:lnTo>
                  <a:lnTo>
                    <a:pt x="1622" y="752"/>
                  </a:lnTo>
                  <a:lnTo>
                    <a:pt x="1622" y="752"/>
                  </a:lnTo>
                  <a:lnTo>
                    <a:pt x="1622" y="752"/>
                  </a:lnTo>
                  <a:lnTo>
                    <a:pt x="1622" y="754"/>
                  </a:lnTo>
                  <a:lnTo>
                    <a:pt x="1622" y="754"/>
                  </a:lnTo>
                  <a:lnTo>
                    <a:pt x="1622" y="754"/>
                  </a:lnTo>
                  <a:lnTo>
                    <a:pt x="1624" y="756"/>
                  </a:lnTo>
                  <a:lnTo>
                    <a:pt x="1626" y="756"/>
                  </a:lnTo>
                  <a:lnTo>
                    <a:pt x="1624" y="758"/>
                  </a:lnTo>
                  <a:lnTo>
                    <a:pt x="1626" y="758"/>
                  </a:lnTo>
                  <a:lnTo>
                    <a:pt x="1626" y="758"/>
                  </a:lnTo>
                  <a:lnTo>
                    <a:pt x="1626" y="758"/>
                  </a:lnTo>
                  <a:lnTo>
                    <a:pt x="1626" y="758"/>
                  </a:lnTo>
                  <a:lnTo>
                    <a:pt x="1626" y="760"/>
                  </a:lnTo>
                  <a:lnTo>
                    <a:pt x="1626" y="760"/>
                  </a:lnTo>
                  <a:lnTo>
                    <a:pt x="1626" y="758"/>
                  </a:lnTo>
                  <a:lnTo>
                    <a:pt x="1628" y="758"/>
                  </a:lnTo>
                  <a:lnTo>
                    <a:pt x="1628" y="758"/>
                  </a:lnTo>
                  <a:lnTo>
                    <a:pt x="1628" y="758"/>
                  </a:lnTo>
                  <a:lnTo>
                    <a:pt x="1628" y="758"/>
                  </a:lnTo>
                  <a:lnTo>
                    <a:pt x="1628" y="760"/>
                  </a:lnTo>
                  <a:lnTo>
                    <a:pt x="1628" y="760"/>
                  </a:lnTo>
                  <a:lnTo>
                    <a:pt x="1628" y="760"/>
                  </a:lnTo>
                  <a:lnTo>
                    <a:pt x="1628" y="760"/>
                  </a:lnTo>
                  <a:lnTo>
                    <a:pt x="1628" y="760"/>
                  </a:lnTo>
                  <a:lnTo>
                    <a:pt x="1630" y="760"/>
                  </a:lnTo>
                  <a:lnTo>
                    <a:pt x="1630" y="760"/>
                  </a:lnTo>
                  <a:lnTo>
                    <a:pt x="1630" y="760"/>
                  </a:lnTo>
                  <a:lnTo>
                    <a:pt x="1630" y="762"/>
                  </a:lnTo>
                  <a:lnTo>
                    <a:pt x="1630" y="762"/>
                  </a:lnTo>
                  <a:lnTo>
                    <a:pt x="1630" y="762"/>
                  </a:lnTo>
                  <a:lnTo>
                    <a:pt x="1632" y="762"/>
                  </a:lnTo>
                  <a:lnTo>
                    <a:pt x="1632" y="764"/>
                  </a:lnTo>
                  <a:lnTo>
                    <a:pt x="1634" y="762"/>
                  </a:lnTo>
                  <a:lnTo>
                    <a:pt x="1634" y="762"/>
                  </a:lnTo>
                  <a:lnTo>
                    <a:pt x="1634" y="762"/>
                  </a:lnTo>
                  <a:lnTo>
                    <a:pt x="1634" y="762"/>
                  </a:lnTo>
                  <a:lnTo>
                    <a:pt x="1634" y="764"/>
                  </a:lnTo>
                  <a:lnTo>
                    <a:pt x="1634" y="764"/>
                  </a:lnTo>
                  <a:lnTo>
                    <a:pt x="1634" y="764"/>
                  </a:lnTo>
                  <a:lnTo>
                    <a:pt x="1634" y="764"/>
                  </a:lnTo>
                  <a:lnTo>
                    <a:pt x="1638" y="766"/>
                  </a:lnTo>
                  <a:lnTo>
                    <a:pt x="1638" y="766"/>
                  </a:lnTo>
                  <a:lnTo>
                    <a:pt x="1636" y="766"/>
                  </a:lnTo>
                  <a:lnTo>
                    <a:pt x="1636" y="766"/>
                  </a:lnTo>
                  <a:lnTo>
                    <a:pt x="1638" y="768"/>
                  </a:lnTo>
                  <a:lnTo>
                    <a:pt x="1638" y="768"/>
                  </a:lnTo>
                  <a:lnTo>
                    <a:pt x="1638" y="768"/>
                  </a:lnTo>
                  <a:lnTo>
                    <a:pt x="1641" y="768"/>
                  </a:lnTo>
                  <a:lnTo>
                    <a:pt x="1641" y="768"/>
                  </a:lnTo>
                  <a:lnTo>
                    <a:pt x="1641" y="768"/>
                  </a:lnTo>
                  <a:lnTo>
                    <a:pt x="1643" y="768"/>
                  </a:lnTo>
                  <a:lnTo>
                    <a:pt x="1643" y="768"/>
                  </a:lnTo>
                  <a:lnTo>
                    <a:pt x="1645" y="768"/>
                  </a:lnTo>
                  <a:lnTo>
                    <a:pt x="1643" y="766"/>
                  </a:lnTo>
                  <a:lnTo>
                    <a:pt x="1643" y="766"/>
                  </a:lnTo>
                  <a:close/>
                  <a:moveTo>
                    <a:pt x="1612" y="736"/>
                  </a:moveTo>
                  <a:lnTo>
                    <a:pt x="1612" y="736"/>
                  </a:lnTo>
                  <a:lnTo>
                    <a:pt x="1614" y="734"/>
                  </a:lnTo>
                  <a:lnTo>
                    <a:pt x="1614" y="734"/>
                  </a:lnTo>
                  <a:lnTo>
                    <a:pt x="1614" y="734"/>
                  </a:lnTo>
                  <a:lnTo>
                    <a:pt x="1614" y="734"/>
                  </a:lnTo>
                  <a:lnTo>
                    <a:pt x="1614" y="732"/>
                  </a:lnTo>
                  <a:lnTo>
                    <a:pt x="1614" y="732"/>
                  </a:lnTo>
                  <a:lnTo>
                    <a:pt x="1612" y="732"/>
                  </a:lnTo>
                  <a:lnTo>
                    <a:pt x="1612" y="732"/>
                  </a:lnTo>
                  <a:lnTo>
                    <a:pt x="1612" y="732"/>
                  </a:lnTo>
                  <a:lnTo>
                    <a:pt x="1610" y="732"/>
                  </a:lnTo>
                  <a:lnTo>
                    <a:pt x="1608" y="732"/>
                  </a:lnTo>
                  <a:lnTo>
                    <a:pt x="1608" y="732"/>
                  </a:lnTo>
                  <a:lnTo>
                    <a:pt x="1608" y="734"/>
                  </a:lnTo>
                  <a:lnTo>
                    <a:pt x="1610" y="734"/>
                  </a:lnTo>
                  <a:lnTo>
                    <a:pt x="1610" y="734"/>
                  </a:lnTo>
                  <a:lnTo>
                    <a:pt x="1612" y="736"/>
                  </a:lnTo>
                  <a:lnTo>
                    <a:pt x="1612" y="736"/>
                  </a:lnTo>
                  <a:lnTo>
                    <a:pt x="1612" y="736"/>
                  </a:lnTo>
                  <a:close/>
                  <a:moveTo>
                    <a:pt x="1618" y="744"/>
                  </a:moveTo>
                  <a:lnTo>
                    <a:pt x="1618" y="744"/>
                  </a:lnTo>
                  <a:lnTo>
                    <a:pt x="1618" y="744"/>
                  </a:lnTo>
                  <a:lnTo>
                    <a:pt x="1616" y="744"/>
                  </a:lnTo>
                  <a:lnTo>
                    <a:pt x="1616" y="746"/>
                  </a:lnTo>
                  <a:lnTo>
                    <a:pt x="1616" y="744"/>
                  </a:lnTo>
                  <a:lnTo>
                    <a:pt x="1616" y="744"/>
                  </a:lnTo>
                  <a:lnTo>
                    <a:pt x="1616" y="742"/>
                  </a:lnTo>
                  <a:lnTo>
                    <a:pt x="1616" y="742"/>
                  </a:lnTo>
                  <a:lnTo>
                    <a:pt x="1614" y="742"/>
                  </a:lnTo>
                  <a:lnTo>
                    <a:pt x="1614" y="742"/>
                  </a:lnTo>
                  <a:lnTo>
                    <a:pt x="1614" y="742"/>
                  </a:lnTo>
                  <a:lnTo>
                    <a:pt x="1614" y="742"/>
                  </a:lnTo>
                  <a:lnTo>
                    <a:pt x="1614" y="744"/>
                  </a:lnTo>
                  <a:lnTo>
                    <a:pt x="1614" y="744"/>
                  </a:lnTo>
                  <a:lnTo>
                    <a:pt x="1612" y="744"/>
                  </a:lnTo>
                  <a:lnTo>
                    <a:pt x="1612" y="744"/>
                  </a:lnTo>
                  <a:lnTo>
                    <a:pt x="1612" y="744"/>
                  </a:lnTo>
                  <a:lnTo>
                    <a:pt x="1612" y="746"/>
                  </a:lnTo>
                  <a:lnTo>
                    <a:pt x="1614" y="746"/>
                  </a:lnTo>
                  <a:lnTo>
                    <a:pt x="1614" y="746"/>
                  </a:lnTo>
                  <a:lnTo>
                    <a:pt x="1614" y="746"/>
                  </a:lnTo>
                  <a:lnTo>
                    <a:pt x="1612" y="746"/>
                  </a:lnTo>
                  <a:lnTo>
                    <a:pt x="1612" y="746"/>
                  </a:lnTo>
                  <a:lnTo>
                    <a:pt x="1612" y="748"/>
                  </a:lnTo>
                  <a:lnTo>
                    <a:pt x="1614" y="748"/>
                  </a:lnTo>
                  <a:lnTo>
                    <a:pt x="1614" y="748"/>
                  </a:lnTo>
                  <a:lnTo>
                    <a:pt x="1614" y="750"/>
                  </a:lnTo>
                  <a:lnTo>
                    <a:pt x="1614" y="750"/>
                  </a:lnTo>
                  <a:lnTo>
                    <a:pt x="1614" y="748"/>
                  </a:lnTo>
                  <a:lnTo>
                    <a:pt x="1614" y="748"/>
                  </a:lnTo>
                  <a:lnTo>
                    <a:pt x="1614" y="748"/>
                  </a:lnTo>
                  <a:lnTo>
                    <a:pt x="1614" y="748"/>
                  </a:lnTo>
                  <a:lnTo>
                    <a:pt x="1616" y="748"/>
                  </a:lnTo>
                  <a:lnTo>
                    <a:pt x="1616" y="748"/>
                  </a:lnTo>
                  <a:lnTo>
                    <a:pt x="1616" y="748"/>
                  </a:lnTo>
                  <a:lnTo>
                    <a:pt x="1616" y="748"/>
                  </a:lnTo>
                  <a:lnTo>
                    <a:pt x="1616" y="748"/>
                  </a:lnTo>
                  <a:lnTo>
                    <a:pt x="1618" y="748"/>
                  </a:lnTo>
                  <a:lnTo>
                    <a:pt x="1618" y="748"/>
                  </a:lnTo>
                  <a:lnTo>
                    <a:pt x="1618" y="748"/>
                  </a:lnTo>
                  <a:lnTo>
                    <a:pt x="1618" y="746"/>
                  </a:lnTo>
                  <a:lnTo>
                    <a:pt x="1618" y="746"/>
                  </a:lnTo>
                  <a:lnTo>
                    <a:pt x="1618" y="746"/>
                  </a:lnTo>
                  <a:lnTo>
                    <a:pt x="1618" y="744"/>
                  </a:lnTo>
                  <a:lnTo>
                    <a:pt x="1618" y="744"/>
                  </a:lnTo>
                  <a:close/>
                  <a:moveTo>
                    <a:pt x="1106" y="531"/>
                  </a:moveTo>
                  <a:lnTo>
                    <a:pt x="1108" y="531"/>
                  </a:lnTo>
                  <a:lnTo>
                    <a:pt x="1108" y="529"/>
                  </a:lnTo>
                  <a:lnTo>
                    <a:pt x="1108" y="529"/>
                  </a:lnTo>
                  <a:lnTo>
                    <a:pt x="1108" y="529"/>
                  </a:lnTo>
                  <a:lnTo>
                    <a:pt x="1106" y="529"/>
                  </a:lnTo>
                  <a:lnTo>
                    <a:pt x="1106" y="529"/>
                  </a:lnTo>
                  <a:lnTo>
                    <a:pt x="1106" y="531"/>
                  </a:lnTo>
                  <a:lnTo>
                    <a:pt x="1106" y="531"/>
                  </a:lnTo>
                  <a:lnTo>
                    <a:pt x="1106" y="531"/>
                  </a:lnTo>
                  <a:lnTo>
                    <a:pt x="1106" y="531"/>
                  </a:lnTo>
                  <a:lnTo>
                    <a:pt x="1106" y="531"/>
                  </a:lnTo>
                  <a:close/>
                  <a:moveTo>
                    <a:pt x="780" y="236"/>
                  </a:moveTo>
                  <a:lnTo>
                    <a:pt x="780" y="236"/>
                  </a:lnTo>
                  <a:lnTo>
                    <a:pt x="782" y="236"/>
                  </a:lnTo>
                  <a:lnTo>
                    <a:pt x="782" y="236"/>
                  </a:lnTo>
                  <a:lnTo>
                    <a:pt x="786" y="236"/>
                  </a:lnTo>
                  <a:lnTo>
                    <a:pt x="786" y="236"/>
                  </a:lnTo>
                  <a:lnTo>
                    <a:pt x="786" y="236"/>
                  </a:lnTo>
                  <a:lnTo>
                    <a:pt x="786" y="236"/>
                  </a:lnTo>
                  <a:lnTo>
                    <a:pt x="786" y="236"/>
                  </a:lnTo>
                  <a:lnTo>
                    <a:pt x="786" y="236"/>
                  </a:lnTo>
                  <a:lnTo>
                    <a:pt x="789" y="234"/>
                  </a:lnTo>
                  <a:lnTo>
                    <a:pt x="789" y="234"/>
                  </a:lnTo>
                  <a:lnTo>
                    <a:pt x="789" y="234"/>
                  </a:lnTo>
                  <a:lnTo>
                    <a:pt x="789" y="234"/>
                  </a:lnTo>
                  <a:lnTo>
                    <a:pt x="789" y="234"/>
                  </a:lnTo>
                  <a:lnTo>
                    <a:pt x="789" y="234"/>
                  </a:lnTo>
                  <a:lnTo>
                    <a:pt x="789" y="234"/>
                  </a:lnTo>
                  <a:lnTo>
                    <a:pt x="791" y="234"/>
                  </a:lnTo>
                  <a:lnTo>
                    <a:pt x="791" y="234"/>
                  </a:lnTo>
                  <a:lnTo>
                    <a:pt x="789" y="234"/>
                  </a:lnTo>
                  <a:lnTo>
                    <a:pt x="776" y="238"/>
                  </a:lnTo>
                  <a:lnTo>
                    <a:pt x="778" y="238"/>
                  </a:lnTo>
                  <a:lnTo>
                    <a:pt x="780" y="236"/>
                  </a:lnTo>
                  <a:close/>
                  <a:moveTo>
                    <a:pt x="776" y="238"/>
                  </a:moveTo>
                  <a:lnTo>
                    <a:pt x="776" y="238"/>
                  </a:lnTo>
                  <a:lnTo>
                    <a:pt x="776" y="238"/>
                  </a:lnTo>
                  <a:lnTo>
                    <a:pt x="776" y="238"/>
                  </a:lnTo>
                  <a:close/>
                  <a:moveTo>
                    <a:pt x="776" y="238"/>
                  </a:moveTo>
                  <a:lnTo>
                    <a:pt x="776" y="238"/>
                  </a:lnTo>
                  <a:lnTo>
                    <a:pt x="774" y="238"/>
                  </a:lnTo>
                  <a:lnTo>
                    <a:pt x="776" y="238"/>
                  </a:lnTo>
                  <a:lnTo>
                    <a:pt x="776" y="238"/>
                  </a:lnTo>
                  <a:close/>
                  <a:moveTo>
                    <a:pt x="774" y="238"/>
                  </a:moveTo>
                  <a:lnTo>
                    <a:pt x="774" y="238"/>
                  </a:lnTo>
                  <a:lnTo>
                    <a:pt x="774" y="238"/>
                  </a:lnTo>
                  <a:lnTo>
                    <a:pt x="774" y="238"/>
                  </a:lnTo>
                  <a:lnTo>
                    <a:pt x="774" y="238"/>
                  </a:lnTo>
                  <a:close/>
                  <a:moveTo>
                    <a:pt x="770" y="240"/>
                  </a:moveTo>
                  <a:lnTo>
                    <a:pt x="770" y="240"/>
                  </a:lnTo>
                  <a:lnTo>
                    <a:pt x="770" y="240"/>
                  </a:lnTo>
                  <a:lnTo>
                    <a:pt x="770" y="240"/>
                  </a:lnTo>
                  <a:lnTo>
                    <a:pt x="772" y="238"/>
                  </a:lnTo>
                  <a:lnTo>
                    <a:pt x="772" y="238"/>
                  </a:lnTo>
                  <a:lnTo>
                    <a:pt x="774" y="238"/>
                  </a:lnTo>
                  <a:lnTo>
                    <a:pt x="768" y="240"/>
                  </a:lnTo>
                  <a:lnTo>
                    <a:pt x="768" y="240"/>
                  </a:lnTo>
                  <a:lnTo>
                    <a:pt x="768" y="240"/>
                  </a:lnTo>
                  <a:lnTo>
                    <a:pt x="768" y="240"/>
                  </a:lnTo>
                  <a:lnTo>
                    <a:pt x="770" y="240"/>
                  </a:lnTo>
                  <a:close/>
                  <a:moveTo>
                    <a:pt x="758" y="246"/>
                  </a:moveTo>
                  <a:lnTo>
                    <a:pt x="760" y="244"/>
                  </a:lnTo>
                  <a:lnTo>
                    <a:pt x="760" y="244"/>
                  </a:lnTo>
                  <a:lnTo>
                    <a:pt x="760" y="244"/>
                  </a:lnTo>
                  <a:lnTo>
                    <a:pt x="760" y="244"/>
                  </a:lnTo>
                  <a:lnTo>
                    <a:pt x="760" y="244"/>
                  </a:lnTo>
                  <a:lnTo>
                    <a:pt x="758" y="244"/>
                  </a:lnTo>
                  <a:lnTo>
                    <a:pt x="758" y="244"/>
                  </a:lnTo>
                  <a:lnTo>
                    <a:pt x="758" y="246"/>
                  </a:lnTo>
                  <a:lnTo>
                    <a:pt x="758" y="246"/>
                  </a:lnTo>
                  <a:lnTo>
                    <a:pt x="758" y="246"/>
                  </a:lnTo>
                  <a:close/>
                  <a:moveTo>
                    <a:pt x="762" y="244"/>
                  </a:moveTo>
                  <a:lnTo>
                    <a:pt x="764" y="242"/>
                  </a:lnTo>
                  <a:lnTo>
                    <a:pt x="764" y="242"/>
                  </a:lnTo>
                  <a:lnTo>
                    <a:pt x="766" y="242"/>
                  </a:lnTo>
                  <a:lnTo>
                    <a:pt x="766" y="242"/>
                  </a:lnTo>
                  <a:lnTo>
                    <a:pt x="764" y="242"/>
                  </a:lnTo>
                  <a:lnTo>
                    <a:pt x="762" y="242"/>
                  </a:lnTo>
                  <a:lnTo>
                    <a:pt x="762" y="242"/>
                  </a:lnTo>
                  <a:lnTo>
                    <a:pt x="762" y="244"/>
                  </a:lnTo>
                  <a:lnTo>
                    <a:pt x="762" y="244"/>
                  </a:lnTo>
                  <a:lnTo>
                    <a:pt x="762" y="244"/>
                  </a:lnTo>
                  <a:lnTo>
                    <a:pt x="762" y="244"/>
                  </a:lnTo>
                  <a:close/>
                  <a:moveTo>
                    <a:pt x="844" y="84"/>
                  </a:moveTo>
                  <a:lnTo>
                    <a:pt x="844" y="82"/>
                  </a:lnTo>
                  <a:lnTo>
                    <a:pt x="844" y="80"/>
                  </a:lnTo>
                  <a:lnTo>
                    <a:pt x="844" y="78"/>
                  </a:lnTo>
                  <a:lnTo>
                    <a:pt x="846" y="78"/>
                  </a:lnTo>
                  <a:lnTo>
                    <a:pt x="846" y="78"/>
                  </a:lnTo>
                  <a:lnTo>
                    <a:pt x="844" y="78"/>
                  </a:lnTo>
                  <a:lnTo>
                    <a:pt x="844" y="80"/>
                  </a:lnTo>
                  <a:lnTo>
                    <a:pt x="844" y="82"/>
                  </a:lnTo>
                  <a:lnTo>
                    <a:pt x="844" y="84"/>
                  </a:lnTo>
                  <a:lnTo>
                    <a:pt x="844" y="86"/>
                  </a:lnTo>
                  <a:lnTo>
                    <a:pt x="844" y="86"/>
                  </a:lnTo>
                  <a:lnTo>
                    <a:pt x="844" y="88"/>
                  </a:lnTo>
                  <a:lnTo>
                    <a:pt x="844" y="84"/>
                  </a:lnTo>
                  <a:lnTo>
                    <a:pt x="844" y="84"/>
                  </a:lnTo>
                  <a:close/>
                  <a:moveTo>
                    <a:pt x="846" y="646"/>
                  </a:moveTo>
                  <a:lnTo>
                    <a:pt x="846" y="648"/>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close/>
                  <a:moveTo>
                    <a:pt x="1235" y="64"/>
                  </a:moveTo>
                  <a:lnTo>
                    <a:pt x="1235" y="64"/>
                  </a:lnTo>
                  <a:lnTo>
                    <a:pt x="1235" y="64"/>
                  </a:lnTo>
                  <a:lnTo>
                    <a:pt x="1237" y="64"/>
                  </a:lnTo>
                  <a:lnTo>
                    <a:pt x="1239" y="64"/>
                  </a:lnTo>
                  <a:lnTo>
                    <a:pt x="1241" y="66"/>
                  </a:lnTo>
                  <a:lnTo>
                    <a:pt x="1241" y="68"/>
                  </a:lnTo>
                  <a:lnTo>
                    <a:pt x="1243" y="68"/>
                  </a:lnTo>
                  <a:lnTo>
                    <a:pt x="1243" y="68"/>
                  </a:lnTo>
                  <a:lnTo>
                    <a:pt x="1241" y="66"/>
                  </a:lnTo>
                  <a:lnTo>
                    <a:pt x="1241" y="66"/>
                  </a:lnTo>
                  <a:lnTo>
                    <a:pt x="1239" y="64"/>
                  </a:lnTo>
                  <a:lnTo>
                    <a:pt x="1233" y="61"/>
                  </a:lnTo>
                  <a:lnTo>
                    <a:pt x="1233" y="61"/>
                  </a:lnTo>
                  <a:lnTo>
                    <a:pt x="1233" y="64"/>
                  </a:lnTo>
                  <a:lnTo>
                    <a:pt x="1235" y="64"/>
                  </a:lnTo>
                  <a:close/>
                  <a:moveTo>
                    <a:pt x="873" y="47"/>
                  </a:moveTo>
                  <a:lnTo>
                    <a:pt x="879" y="49"/>
                  </a:lnTo>
                  <a:lnTo>
                    <a:pt x="873" y="47"/>
                  </a:lnTo>
                  <a:lnTo>
                    <a:pt x="870" y="47"/>
                  </a:lnTo>
                  <a:lnTo>
                    <a:pt x="870" y="49"/>
                  </a:lnTo>
                  <a:lnTo>
                    <a:pt x="870" y="49"/>
                  </a:lnTo>
                  <a:lnTo>
                    <a:pt x="870" y="47"/>
                  </a:lnTo>
                  <a:lnTo>
                    <a:pt x="873" y="47"/>
                  </a:lnTo>
                  <a:close/>
                  <a:moveTo>
                    <a:pt x="856" y="64"/>
                  </a:moveTo>
                  <a:lnTo>
                    <a:pt x="856" y="61"/>
                  </a:lnTo>
                  <a:lnTo>
                    <a:pt x="858" y="59"/>
                  </a:lnTo>
                  <a:lnTo>
                    <a:pt x="858" y="59"/>
                  </a:lnTo>
                  <a:lnTo>
                    <a:pt x="858" y="59"/>
                  </a:lnTo>
                  <a:lnTo>
                    <a:pt x="858" y="59"/>
                  </a:lnTo>
                  <a:lnTo>
                    <a:pt x="856" y="59"/>
                  </a:lnTo>
                  <a:lnTo>
                    <a:pt x="856" y="61"/>
                  </a:lnTo>
                  <a:lnTo>
                    <a:pt x="856" y="61"/>
                  </a:lnTo>
                  <a:lnTo>
                    <a:pt x="854" y="64"/>
                  </a:lnTo>
                  <a:lnTo>
                    <a:pt x="852" y="66"/>
                  </a:lnTo>
                  <a:lnTo>
                    <a:pt x="854" y="64"/>
                  </a:lnTo>
                  <a:lnTo>
                    <a:pt x="856" y="64"/>
                  </a:lnTo>
                  <a:close/>
                  <a:moveTo>
                    <a:pt x="860" y="57"/>
                  </a:moveTo>
                  <a:lnTo>
                    <a:pt x="860" y="55"/>
                  </a:lnTo>
                  <a:lnTo>
                    <a:pt x="862" y="53"/>
                  </a:lnTo>
                  <a:lnTo>
                    <a:pt x="866" y="51"/>
                  </a:lnTo>
                  <a:lnTo>
                    <a:pt x="864" y="51"/>
                  </a:lnTo>
                  <a:lnTo>
                    <a:pt x="860" y="55"/>
                  </a:lnTo>
                  <a:lnTo>
                    <a:pt x="860" y="55"/>
                  </a:lnTo>
                  <a:lnTo>
                    <a:pt x="858" y="57"/>
                  </a:lnTo>
                  <a:lnTo>
                    <a:pt x="858" y="57"/>
                  </a:lnTo>
                  <a:lnTo>
                    <a:pt x="860" y="57"/>
                  </a:lnTo>
                  <a:close/>
                  <a:moveTo>
                    <a:pt x="848" y="72"/>
                  </a:moveTo>
                  <a:lnTo>
                    <a:pt x="848" y="72"/>
                  </a:lnTo>
                  <a:lnTo>
                    <a:pt x="852" y="68"/>
                  </a:lnTo>
                  <a:lnTo>
                    <a:pt x="852" y="66"/>
                  </a:lnTo>
                  <a:lnTo>
                    <a:pt x="848" y="70"/>
                  </a:lnTo>
                  <a:lnTo>
                    <a:pt x="848" y="72"/>
                  </a:lnTo>
                  <a:lnTo>
                    <a:pt x="848" y="72"/>
                  </a:lnTo>
                  <a:lnTo>
                    <a:pt x="846" y="78"/>
                  </a:lnTo>
                  <a:lnTo>
                    <a:pt x="846" y="76"/>
                  </a:lnTo>
                  <a:lnTo>
                    <a:pt x="848" y="72"/>
                  </a:lnTo>
                  <a:close/>
                  <a:moveTo>
                    <a:pt x="746" y="250"/>
                  </a:moveTo>
                  <a:lnTo>
                    <a:pt x="748" y="250"/>
                  </a:lnTo>
                  <a:lnTo>
                    <a:pt x="750" y="248"/>
                  </a:lnTo>
                  <a:lnTo>
                    <a:pt x="750" y="248"/>
                  </a:lnTo>
                  <a:lnTo>
                    <a:pt x="750" y="248"/>
                  </a:lnTo>
                  <a:lnTo>
                    <a:pt x="750" y="248"/>
                  </a:lnTo>
                  <a:lnTo>
                    <a:pt x="752" y="248"/>
                  </a:lnTo>
                  <a:lnTo>
                    <a:pt x="754" y="246"/>
                  </a:lnTo>
                  <a:lnTo>
                    <a:pt x="756" y="246"/>
                  </a:lnTo>
                  <a:lnTo>
                    <a:pt x="756" y="246"/>
                  </a:lnTo>
                  <a:lnTo>
                    <a:pt x="756" y="246"/>
                  </a:lnTo>
                  <a:lnTo>
                    <a:pt x="758" y="246"/>
                  </a:lnTo>
                  <a:lnTo>
                    <a:pt x="756" y="246"/>
                  </a:lnTo>
                  <a:lnTo>
                    <a:pt x="754" y="246"/>
                  </a:lnTo>
                  <a:lnTo>
                    <a:pt x="743" y="250"/>
                  </a:lnTo>
                  <a:lnTo>
                    <a:pt x="743" y="250"/>
                  </a:lnTo>
                  <a:lnTo>
                    <a:pt x="743" y="252"/>
                  </a:lnTo>
                  <a:lnTo>
                    <a:pt x="743" y="250"/>
                  </a:lnTo>
                  <a:lnTo>
                    <a:pt x="746" y="250"/>
                  </a:lnTo>
                  <a:close/>
                  <a:moveTo>
                    <a:pt x="1098" y="43"/>
                  </a:moveTo>
                  <a:lnTo>
                    <a:pt x="1100" y="45"/>
                  </a:lnTo>
                  <a:lnTo>
                    <a:pt x="1102" y="45"/>
                  </a:lnTo>
                  <a:lnTo>
                    <a:pt x="1102" y="45"/>
                  </a:lnTo>
                  <a:lnTo>
                    <a:pt x="1102" y="45"/>
                  </a:lnTo>
                  <a:lnTo>
                    <a:pt x="1104" y="45"/>
                  </a:lnTo>
                  <a:lnTo>
                    <a:pt x="1104" y="45"/>
                  </a:lnTo>
                  <a:lnTo>
                    <a:pt x="1102" y="45"/>
                  </a:lnTo>
                  <a:lnTo>
                    <a:pt x="1102" y="45"/>
                  </a:lnTo>
                  <a:lnTo>
                    <a:pt x="1102" y="45"/>
                  </a:lnTo>
                  <a:lnTo>
                    <a:pt x="1102" y="45"/>
                  </a:lnTo>
                  <a:lnTo>
                    <a:pt x="1102" y="45"/>
                  </a:lnTo>
                  <a:lnTo>
                    <a:pt x="1096" y="43"/>
                  </a:lnTo>
                  <a:lnTo>
                    <a:pt x="1096" y="43"/>
                  </a:lnTo>
                  <a:lnTo>
                    <a:pt x="1096" y="43"/>
                  </a:lnTo>
                  <a:lnTo>
                    <a:pt x="1096" y="43"/>
                  </a:lnTo>
                  <a:lnTo>
                    <a:pt x="1096" y="43"/>
                  </a:lnTo>
                  <a:lnTo>
                    <a:pt x="1098" y="43"/>
                  </a:lnTo>
                  <a:close/>
                  <a:moveTo>
                    <a:pt x="723" y="459"/>
                  </a:moveTo>
                  <a:lnTo>
                    <a:pt x="723" y="459"/>
                  </a:lnTo>
                  <a:lnTo>
                    <a:pt x="723" y="459"/>
                  </a:lnTo>
                  <a:lnTo>
                    <a:pt x="723" y="459"/>
                  </a:lnTo>
                  <a:lnTo>
                    <a:pt x="721" y="461"/>
                  </a:lnTo>
                  <a:lnTo>
                    <a:pt x="721" y="461"/>
                  </a:lnTo>
                  <a:lnTo>
                    <a:pt x="721" y="461"/>
                  </a:lnTo>
                  <a:lnTo>
                    <a:pt x="721" y="461"/>
                  </a:lnTo>
                  <a:lnTo>
                    <a:pt x="723" y="461"/>
                  </a:lnTo>
                  <a:lnTo>
                    <a:pt x="723" y="461"/>
                  </a:lnTo>
                  <a:lnTo>
                    <a:pt x="723" y="461"/>
                  </a:lnTo>
                  <a:lnTo>
                    <a:pt x="723" y="461"/>
                  </a:lnTo>
                  <a:lnTo>
                    <a:pt x="723" y="461"/>
                  </a:lnTo>
                  <a:lnTo>
                    <a:pt x="723" y="461"/>
                  </a:lnTo>
                  <a:lnTo>
                    <a:pt x="723" y="461"/>
                  </a:lnTo>
                  <a:lnTo>
                    <a:pt x="723" y="461"/>
                  </a:lnTo>
                  <a:lnTo>
                    <a:pt x="723" y="461"/>
                  </a:lnTo>
                  <a:lnTo>
                    <a:pt x="723" y="461"/>
                  </a:lnTo>
                  <a:lnTo>
                    <a:pt x="723" y="461"/>
                  </a:lnTo>
                  <a:lnTo>
                    <a:pt x="723" y="459"/>
                  </a:lnTo>
                  <a:lnTo>
                    <a:pt x="723" y="459"/>
                  </a:lnTo>
                  <a:lnTo>
                    <a:pt x="723" y="459"/>
                  </a:lnTo>
                  <a:close/>
                  <a:moveTo>
                    <a:pt x="721" y="467"/>
                  </a:moveTo>
                  <a:lnTo>
                    <a:pt x="721" y="467"/>
                  </a:lnTo>
                  <a:lnTo>
                    <a:pt x="721" y="469"/>
                  </a:lnTo>
                  <a:lnTo>
                    <a:pt x="721" y="469"/>
                  </a:lnTo>
                  <a:lnTo>
                    <a:pt x="721" y="469"/>
                  </a:lnTo>
                  <a:lnTo>
                    <a:pt x="721" y="467"/>
                  </a:lnTo>
                  <a:lnTo>
                    <a:pt x="721" y="465"/>
                  </a:lnTo>
                  <a:lnTo>
                    <a:pt x="721" y="463"/>
                  </a:lnTo>
                  <a:lnTo>
                    <a:pt x="723" y="463"/>
                  </a:lnTo>
                  <a:lnTo>
                    <a:pt x="721" y="463"/>
                  </a:lnTo>
                  <a:lnTo>
                    <a:pt x="721" y="465"/>
                  </a:lnTo>
                  <a:lnTo>
                    <a:pt x="721" y="467"/>
                  </a:lnTo>
                  <a:close/>
                  <a:moveTo>
                    <a:pt x="750" y="434"/>
                  </a:moveTo>
                  <a:lnTo>
                    <a:pt x="750" y="434"/>
                  </a:lnTo>
                  <a:lnTo>
                    <a:pt x="750" y="434"/>
                  </a:lnTo>
                  <a:lnTo>
                    <a:pt x="752" y="434"/>
                  </a:lnTo>
                  <a:lnTo>
                    <a:pt x="750" y="434"/>
                  </a:lnTo>
                  <a:close/>
                  <a:moveTo>
                    <a:pt x="858" y="760"/>
                  </a:moveTo>
                  <a:lnTo>
                    <a:pt x="858" y="760"/>
                  </a:lnTo>
                  <a:lnTo>
                    <a:pt x="858" y="760"/>
                  </a:lnTo>
                  <a:lnTo>
                    <a:pt x="858" y="760"/>
                  </a:lnTo>
                  <a:lnTo>
                    <a:pt x="858" y="760"/>
                  </a:lnTo>
                  <a:lnTo>
                    <a:pt x="858" y="760"/>
                  </a:lnTo>
                  <a:lnTo>
                    <a:pt x="858" y="760"/>
                  </a:lnTo>
                  <a:close/>
                  <a:moveTo>
                    <a:pt x="852" y="660"/>
                  </a:moveTo>
                  <a:lnTo>
                    <a:pt x="852" y="660"/>
                  </a:lnTo>
                  <a:lnTo>
                    <a:pt x="852" y="658"/>
                  </a:lnTo>
                  <a:lnTo>
                    <a:pt x="850" y="658"/>
                  </a:lnTo>
                  <a:lnTo>
                    <a:pt x="850" y="658"/>
                  </a:lnTo>
                  <a:lnTo>
                    <a:pt x="850" y="658"/>
                  </a:lnTo>
                  <a:lnTo>
                    <a:pt x="850" y="658"/>
                  </a:lnTo>
                  <a:lnTo>
                    <a:pt x="850" y="658"/>
                  </a:lnTo>
                  <a:lnTo>
                    <a:pt x="850" y="660"/>
                  </a:lnTo>
                  <a:lnTo>
                    <a:pt x="852" y="660"/>
                  </a:lnTo>
                  <a:close/>
                  <a:moveTo>
                    <a:pt x="860" y="758"/>
                  </a:moveTo>
                  <a:lnTo>
                    <a:pt x="860" y="758"/>
                  </a:lnTo>
                  <a:lnTo>
                    <a:pt x="860" y="758"/>
                  </a:lnTo>
                  <a:lnTo>
                    <a:pt x="860" y="758"/>
                  </a:lnTo>
                  <a:lnTo>
                    <a:pt x="860" y="758"/>
                  </a:lnTo>
                  <a:lnTo>
                    <a:pt x="860" y="760"/>
                  </a:lnTo>
                  <a:lnTo>
                    <a:pt x="860" y="760"/>
                  </a:lnTo>
                  <a:lnTo>
                    <a:pt x="860" y="760"/>
                  </a:lnTo>
                  <a:lnTo>
                    <a:pt x="860" y="758"/>
                  </a:lnTo>
                  <a:close/>
                  <a:moveTo>
                    <a:pt x="754" y="434"/>
                  </a:moveTo>
                  <a:lnTo>
                    <a:pt x="754" y="434"/>
                  </a:lnTo>
                  <a:lnTo>
                    <a:pt x="752" y="434"/>
                  </a:lnTo>
                  <a:lnTo>
                    <a:pt x="752" y="434"/>
                  </a:lnTo>
                  <a:lnTo>
                    <a:pt x="752" y="434"/>
                  </a:lnTo>
                  <a:lnTo>
                    <a:pt x="752" y="434"/>
                  </a:lnTo>
                  <a:lnTo>
                    <a:pt x="752" y="434"/>
                  </a:lnTo>
                  <a:lnTo>
                    <a:pt x="752" y="434"/>
                  </a:lnTo>
                  <a:lnTo>
                    <a:pt x="754" y="437"/>
                  </a:lnTo>
                  <a:lnTo>
                    <a:pt x="754" y="437"/>
                  </a:lnTo>
                  <a:lnTo>
                    <a:pt x="754" y="434"/>
                  </a:lnTo>
                  <a:lnTo>
                    <a:pt x="754" y="434"/>
                  </a:lnTo>
                  <a:lnTo>
                    <a:pt x="754" y="434"/>
                  </a:lnTo>
                  <a:close/>
                  <a:moveTo>
                    <a:pt x="754" y="434"/>
                  </a:moveTo>
                  <a:lnTo>
                    <a:pt x="754" y="434"/>
                  </a:lnTo>
                  <a:lnTo>
                    <a:pt x="754" y="434"/>
                  </a:lnTo>
                  <a:lnTo>
                    <a:pt x="754" y="434"/>
                  </a:lnTo>
                  <a:lnTo>
                    <a:pt x="754" y="434"/>
                  </a:lnTo>
                  <a:lnTo>
                    <a:pt x="754" y="434"/>
                  </a:lnTo>
                  <a:lnTo>
                    <a:pt x="754" y="434"/>
                  </a:lnTo>
                  <a:close/>
                  <a:moveTo>
                    <a:pt x="754" y="439"/>
                  </a:moveTo>
                  <a:lnTo>
                    <a:pt x="752" y="439"/>
                  </a:lnTo>
                  <a:lnTo>
                    <a:pt x="752" y="439"/>
                  </a:lnTo>
                  <a:lnTo>
                    <a:pt x="752" y="439"/>
                  </a:lnTo>
                  <a:lnTo>
                    <a:pt x="752" y="439"/>
                  </a:lnTo>
                  <a:lnTo>
                    <a:pt x="754" y="439"/>
                  </a:lnTo>
                  <a:lnTo>
                    <a:pt x="754" y="439"/>
                  </a:lnTo>
                  <a:lnTo>
                    <a:pt x="754" y="439"/>
                  </a:lnTo>
                  <a:lnTo>
                    <a:pt x="754" y="439"/>
                  </a:lnTo>
                  <a:lnTo>
                    <a:pt x="754" y="439"/>
                  </a:lnTo>
                  <a:lnTo>
                    <a:pt x="754" y="439"/>
                  </a:lnTo>
                  <a:close/>
                  <a:moveTo>
                    <a:pt x="926" y="771"/>
                  </a:moveTo>
                  <a:lnTo>
                    <a:pt x="926" y="771"/>
                  </a:lnTo>
                  <a:lnTo>
                    <a:pt x="926" y="768"/>
                  </a:lnTo>
                  <a:lnTo>
                    <a:pt x="924" y="768"/>
                  </a:lnTo>
                  <a:lnTo>
                    <a:pt x="922" y="768"/>
                  </a:lnTo>
                  <a:lnTo>
                    <a:pt x="920" y="768"/>
                  </a:lnTo>
                  <a:lnTo>
                    <a:pt x="920" y="768"/>
                  </a:lnTo>
                  <a:lnTo>
                    <a:pt x="918" y="771"/>
                  </a:lnTo>
                  <a:lnTo>
                    <a:pt x="918" y="771"/>
                  </a:lnTo>
                  <a:lnTo>
                    <a:pt x="918" y="771"/>
                  </a:lnTo>
                  <a:lnTo>
                    <a:pt x="918" y="771"/>
                  </a:lnTo>
                  <a:lnTo>
                    <a:pt x="918" y="771"/>
                  </a:lnTo>
                  <a:lnTo>
                    <a:pt x="918" y="773"/>
                  </a:lnTo>
                  <a:lnTo>
                    <a:pt x="918" y="773"/>
                  </a:lnTo>
                  <a:lnTo>
                    <a:pt x="920" y="773"/>
                  </a:lnTo>
                  <a:lnTo>
                    <a:pt x="922" y="771"/>
                  </a:lnTo>
                  <a:lnTo>
                    <a:pt x="922" y="773"/>
                  </a:lnTo>
                  <a:lnTo>
                    <a:pt x="922" y="773"/>
                  </a:lnTo>
                  <a:lnTo>
                    <a:pt x="922" y="773"/>
                  </a:lnTo>
                  <a:lnTo>
                    <a:pt x="922" y="773"/>
                  </a:lnTo>
                  <a:lnTo>
                    <a:pt x="922" y="771"/>
                  </a:lnTo>
                  <a:lnTo>
                    <a:pt x="922" y="771"/>
                  </a:lnTo>
                  <a:lnTo>
                    <a:pt x="926" y="771"/>
                  </a:lnTo>
                  <a:lnTo>
                    <a:pt x="926" y="771"/>
                  </a:lnTo>
                  <a:lnTo>
                    <a:pt x="926" y="773"/>
                  </a:lnTo>
                  <a:lnTo>
                    <a:pt x="926" y="773"/>
                  </a:lnTo>
                  <a:lnTo>
                    <a:pt x="928" y="773"/>
                  </a:lnTo>
                  <a:lnTo>
                    <a:pt x="926" y="771"/>
                  </a:lnTo>
                  <a:lnTo>
                    <a:pt x="926" y="771"/>
                  </a:lnTo>
                  <a:close/>
                  <a:moveTo>
                    <a:pt x="764" y="414"/>
                  </a:moveTo>
                  <a:lnTo>
                    <a:pt x="764" y="414"/>
                  </a:lnTo>
                  <a:lnTo>
                    <a:pt x="764" y="414"/>
                  </a:lnTo>
                  <a:lnTo>
                    <a:pt x="764" y="414"/>
                  </a:lnTo>
                  <a:lnTo>
                    <a:pt x="764" y="414"/>
                  </a:lnTo>
                  <a:lnTo>
                    <a:pt x="764" y="414"/>
                  </a:lnTo>
                  <a:lnTo>
                    <a:pt x="764" y="414"/>
                  </a:lnTo>
                  <a:lnTo>
                    <a:pt x="764" y="414"/>
                  </a:lnTo>
                  <a:lnTo>
                    <a:pt x="764" y="414"/>
                  </a:lnTo>
                  <a:lnTo>
                    <a:pt x="764" y="414"/>
                  </a:lnTo>
                  <a:close/>
                  <a:moveTo>
                    <a:pt x="815" y="391"/>
                  </a:moveTo>
                  <a:lnTo>
                    <a:pt x="813" y="391"/>
                  </a:lnTo>
                  <a:lnTo>
                    <a:pt x="813" y="391"/>
                  </a:lnTo>
                  <a:lnTo>
                    <a:pt x="813" y="391"/>
                  </a:lnTo>
                  <a:lnTo>
                    <a:pt x="813" y="391"/>
                  </a:lnTo>
                  <a:lnTo>
                    <a:pt x="813" y="391"/>
                  </a:lnTo>
                  <a:lnTo>
                    <a:pt x="811" y="393"/>
                  </a:lnTo>
                  <a:lnTo>
                    <a:pt x="813" y="393"/>
                  </a:lnTo>
                  <a:lnTo>
                    <a:pt x="813" y="393"/>
                  </a:lnTo>
                  <a:lnTo>
                    <a:pt x="813" y="396"/>
                  </a:lnTo>
                  <a:lnTo>
                    <a:pt x="813" y="396"/>
                  </a:lnTo>
                  <a:lnTo>
                    <a:pt x="815" y="396"/>
                  </a:lnTo>
                  <a:lnTo>
                    <a:pt x="819" y="396"/>
                  </a:lnTo>
                  <a:lnTo>
                    <a:pt x="819" y="396"/>
                  </a:lnTo>
                  <a:lnTo>
                    <a:pt x="819" y="396"/>
                  </a:lnTo>
                  <a:lnTo>
                    <a:pt x="819" y="396"/>
                  </a:lnTo>
                  <a:lnTo>
                    <a:pt x="819" y="396"/>
                  </a:lnTo>
                  <a:lnTo>
                    <a:pt x="819" y="396"/>
                  </a:lnTo>
                  <a:lnTo>
                    <a:pt x="819" y="393"/>
                  </a:lnTo>
                  <a:lnTo>
                    <a:pt x="819" y="393"/>
                  </a:lnTo>
                  <a:lnTo>
                    <a:pt x="819" y="393"/>
                  </a:lnTo>
                  <a:lnTo>
                    <a:pt x="819" y="393"/>
                  </a:lnTo>
                  <a:lnTo>
                    <a:pt x="819" y="393"/>
                  </a:lnTo>
                  <a:lnTo>
                    <a:pt x="819" y="393"/>
                  </a:lnTo>
                  <a:lnTo>
                    <a:pt x="819" y="393"/>
                  </a:lnTo>
                  <a:lnTo>
                    <a:pt x="819" y="393"/>
                  </a:lnTo>
                  <a:lnTo>
                    <a:pt x="819" y="393"/>
                  </a:lnTo>
                  <a:lnTo>
                    <a:pt x="819" y="391"/>
                  </a:lnTo>
                  <a:lnTo>
                    <a:pt x="819" y="391"/>
                  </a:lnTo>
                  <a:lnTo>
                    <a:pt x="819" y="391"/>
                  </a:lnTo>
                  <a:lnTo>
                    <a:pt x="819" y="391"/>
                  </a:lnTo>
                  <a:lnTo>
                    <a:pt x="817" y="391"/>
                  </a:lnTo>
                  <a:lnTo>
                    <a:pt x="817" y="391"/>
                  </a:lnTo>
                  <a:lnTo>
                    <a:pt x="817" y="391"/>
                  </a:lnTo>
                  <a:lnTo>
                    <a:pt x="817" y="391"/>
                  </a:lnTo>
                  <a:lnTo>
                    <a:pt x="815" y="391"/>
                  </a:lnTo>
                  <a:lnTo>
                    <a:pt x="815" y="391"/>
                  </a:lnTo>
                  <a:lnTo>
                    <a:pt x="815" y="391"/>
                  </a:lnTo>
                  <a:lnTo>
                    <a:pt x="815" y="391"/>
                  </a:lnTo>
                  <a:lnTo>
                    <a:pt x="815" y="391"/>
                  </a:lnTo>
                  <a:close/>
                  <a:moveTo>
                    <a:pt x="764" y="410"/>
                  </a:moveTo>
                  <a:lnTo>
                    <a:pt x="764" y="412"/>
                  </a:lnTo>
                  <a:lnTo>
                    <a:pt x="764" y="412"/>
                  </a:lnTo>
                  <a:lnTo>
                    <a:pt x="764" y="412"/>
                  </a:lnTo>
                  <a:lnTo>
                    <a:pt x="764" y="412"/>
                  </a:lnTo>
                  <a:lnTo>
                    <a:pt x="764" y="412"/>
                  </a:lnTo>
                  <a:lnTo>
                    <a:pt x="764" y="412"/>
                  </a:lnTo>
                  <a:lnTo>
                    <a:pt x="764" y="412"/>
                  </a:lnTo>
                  <a:lnTo>
                    <a:pt x="764" y="412"/>
                  </a:lnTo>
                  <a:lnTo>
                    <a:pt x="764" y="412"/>
                  </a:lnTo>
                  <a:lnTo>
                    <a:pt x="764" y="410"/>
                  </a:lnTo>
                  <a:close/>
                  <a:moveTo>
                    <a:pt x="752" y="439"/>
                  </a:moveTo>
                  <a:lnTo>
                    <a:pt x="752" y="439"/>
                  </a:lnTo>
                  <a:lnTo>
                    <a:pt x="752" y="439"/>
                  </a:lnTo>
                  <a:lnTo>
                    <a:pt x="752" y="439"/>
                  </a:lnTo>
                  <a:lnTo>
                    <a:pt x="752" y="439"/>
                  </a:lnTo>
                  <a:lnTo>
                    <a:pt x="752" y="439"/>
                  </a:lnTo>
                  <a:lnTo>
                    <a:pt x="752" y="439"/>
                  </a:lnTo>
                  <a:lnTo>
                    <a:pt x="752" y="439"/>
                  </a:lnTo>
                  <a:lnTo>
                    <a:pt x="752" y="439"/>
                  </a:lnTo>
                  <a:close/>
                  <a:moveTo>
                    <a:pt x="733" y="256"/>
                  </a:moveTo>
                  <a:lnTo>
                    <a:pt x="733" y="256"/>
                  </a:lnTo>
                  <a:lnTo>
                    <a:pt x="735" y="256"/>
                  </a:lnTo>
                  <a:lnTo>
                    <a:pt x="735" y="256"/>
                  </a:lnTo>
                  <a:lnTo>
                    <a:pt x="735" y="256"/>
                  </a:lnTo>
                  <a:lnTo>
                    <a:pt x="735" y="256"/>
                  </a:lnTo>
                  <a:lnTo>
                    <a:pt x="737" y="254"/>
                  </a:lnTo>
                  <a:lnTo>
                    <a:pt x="737" y="254"/>
                  </a:lnTo>
                  <a:lnTo>
                    <a:pt x="741" y="252"/>
                  </a:lnTo>
                  <a:lnTo>
                    <a:pt x="741" y="252"/>
                  </a:lnTo>
                  <a:lnTo>
                    <a:pt x="741" y="252"/>
                  </a:lnTo>
                  <a:lnTo>
                    <a:pt x="741" y="252"/>
                  </a:lnTo>
                  <a:lnTo>
                    <a:pt x="741" y="252"/>
                  </a:lnTo>
                  <a:lnTo>
                    <a:pt x="733" y="256"/>
                  </a:lnTo>
                  <a:lnTo>
                    <a:pt x="731" y="256"/>
                  </a:lnTo>
                  <a:lnTo>
                    <a:pt x="733" y="256"/>
                  </a:lnTo>
                  <a:lnTo>
                    <a:pt x="733" y="256"/>
                  </a:lnTo>
                  <a:close/>
                  <a:moveTo>
                    <a:pt x="721" y="264"/>
                  </a:moveTo>
                  <a:lnTo>
                    <a:pt x="721" y="262"/>
                  </a:lnTo>
                  <a:lnTo>
                    <a:pt x="723" y="262"/>
                  </a:lnTo>
                  <a:lnTo>
                    <a:pt x="721" y="262"/>
                  </a:lnTo>
                  <a:lnTo>
                    <a:pt x="721" y="262"/>
                  </a:lnTo>
                  <a:lnTo>
                    <a:pt x="723" y="260"/>
                  </a:lnTo>
                  <a:lnTo>
                    <a:pt x="725" y="260"/>
                  </a:lnTo>
                  <a:lnTo>
                    <a:pt x="725" y="260"/>
                  </a:lnTo>
                  <a:lnTo>
                    <a:pt x="725" y="260"/>
                  </a:lnTo>
                  <a:lnTo>
                    <a:pt x="721" y="260"/>
                  </a:lnTo>
                  <a:lnTo>
                    <a:pt x="721" y="260"/>
                  </a:lnTo>
                  <a:lnTo>
                    <a:pt x="721" y="262"/>
                  </a:lnTo>
                  <a:lnTo>
                    <a:pt x="721" y="262"/>
                  </a:lnTo>
                  <a:lnTo>
                    <a:pt x="721" y="262"/>
                  </a:lnTo>
                  <a:lnTo>
                    <a:pt x="721" y="262"/>
                  </a:lnTo>
                  <a:lnTo>
                    <a:pt x="721" y="264"/>
                  </a:lnTo>
                  <a:close/>
                  <a:moveTo>
                    <a:pt x="1055" y="664"/>
                  </a:moveTo>
                  <a:lnTo>
                    <a:pt x="1055" y="664"/>
                  </a:lnTo>
                  <a:lnTo>
                    <a:pt x="1055" y="664"/>
                  </a:lnTo>
                  <a:lnTo>
                    <a:pt x="1053" y="664"/>
                  </a:lnTo>
                  <a:lnTo>
                    <a:pt x="1053" y="666"/>
                  </a:lnTo>
                  <a:lnTo>
                    <a:pt x="1053" y="666"/>
                  </a:lnTo>
                  <a:lnTo>
                    <a:pt x="1051" y="666"/>
                  </a:lnTo>
                  <a:lnTo>
                    <a:pt x="1051" y="666"/>
                  </a:lnTo>
                  <a:lnTo>
                    <a:pt x="1051" y="668"/>
                  </a:lnTo>
                  <a:lnTo>
                    <a:pt x="1051" y="668"/>
                  </a:lnTo>
                  <a:lnTo>
                    <a:pt x="1049" y="668"/>
                  </a:lnTo>
                  <a:lnTo>
                    <a:pt x="1049" y="668"/>
                  </a:lnTo>
                  <a:lnTo>
                    <a:pt x="1049" y="668"/>
                  </a:lnTo>
                  <a:lnTo>
                    <a:pt x="1049" y="670"/>
                  </a:lnTo>
                  <a:lnTo>
                    <a:pt x="1049" y="670"/>
                  </a:lnTo>
                  <a:lnTo>
                    <a:pt x="1049" y="670"/>
                  </a:lnTo>
                  <a:lnTo>
                    <a:pt x="1053" y="672"/>
                  </a:lnTo>
                  <a:lnTo>
                    <a:pt x="1053" y="672"/>
                  </a:lnTo>
                  <a:lnTo>
                    <a:pt x="1053" y="672"/>
                  </a:lnTo>
                  <a:lnTo>
                    <a:pt x="1055" y="670"/>
                  </a:lnTo>
                  <a:lnTo>
                    <a:pt x="1057" y="668"/>
                  </a:lnTo>
                  <a:lnTo>
                    <a:pt x="1057" y="668"/>
                  </a:lnTo>
                  <a:lnTo>
                    <a:pt x="1057" y="666"/>
                  </a:lnTo>
                  <a:lnTo>
                    <a:pt x="1057" y="666"/>
                  </a:lnTo>
                  <a:lnTo>
                    <a:pt x="1057" y="666"/>
                  </a:lnTo>
                  <a:lnTo>
                    <a:pt x="1057" y="664"/>
                  </a:lnTo>
                  <a:lnTo>
                    <a:pt x="1057" y="664"/>
                  </a:lnTo>
                  <a:lnTo>
                    <a:pt x="1057" y="664"/>
                  </a:lnTo>
                  <a:lnTo>
                    <a:pt x="1057" y="664"/>
                  </a:lnTo>
                  <a:lnTo>
                    <a:pt x="1057" y="664"/>
                  </a:lnTo>
                  <a:lnTo>
                    <a:pt x="1055" y="664"/>
                  </a:lnTo>
                  <a:close/>
                  <a:moveTo>
                    <a:pt x="1618" y="691"/>
                  </a:moveTo>
                  <a:lnTo>
                    <a:pt x="1618" y="693"/>
                  </a:lnTo>
                  <a:lnTo>
                    <a:pt x="1618" y="693"/>
                  </a:lnTo>
                  <a:lnTo>
                    <a:pt x="1618" y="693"/>
                  </a:lnTo>
                  <a:lnTo>
                    <a:pt x="1618" y="695"/>
                  </a:lnTo>
                  <a:lnTo>
                    <a:pt x="1618" y="695"/>
                  </a:lnTo>
                  <a:lnTo>
                    <a:pt x="1618" y="695"/>
                  </a:lnTo>
                  <a:lnTo>
                    <a:pt x="1618" y="697"/>
                  </a:lnTo>
                  <a:lnTo>
                    <a:pt x="1620" y="697"/>
                  </a:lnTo>
                  <a:lnTo>
                    <a:pt x="1620" y="699"/>
                  </a:lnTo>
                  <a:lnTo>
                    <a:pt x="1620" y="699"/>
                  </a:lnTo>
                  <a:lnTo>
                    <a:pt x="1622" y="699"/>
                  </a:lnTo>
                  <a:lnTo>
                    <a:pt x="1622" y="701"/>
                  </a:lnTo>
                  <a:lnTo>
                    <a:pt x="1622" y="699"/>
                  </a:lnTo>
                  <a:lnTo>
                    <a:pt x="1622" y="699"/>
                  </a:lnTo>
                  <a:lnTo>
                    <a:pt x="1622" y="699"/>
                  </a:lnTo>
                  <a:lnTo>
                    <a:pt x="1622" y="699"/>
                  </a:lnTo>
                  <a:lnTo>
                    <a:pt x="1622" y="699"/>
                  </a:lnTo>
                  <a:lnTo>
                    <a:pt x="1624" y="699"/>
                  </a:lnTo>
                  <a:lnTo>
                    <a:pt x="1624" y="699"/>
                  </a:lnTo>
                  <a:lnTo>
                    <a:pt x="1624" y="699"/>
                  </a:lnTo>
                  <a:lnTo>
                    <a:pt x="1628" y="697"/>
                  </a:lnTo>
                  <a:lnTo>
                    <a:pt x="1628" y="699"/>
                  </a:lnTo>
                  <a:lnTo>
                    <a:pt x="1628" y="699"/>
                  </a:lnTo>
                  <a:lnTo>
                    <a:pt x="1628" y="699"/>
                  </a:lnTo>
                  <a:lnTo>
                    <a:pt x="1630" y="699"/>
                  </a:lnTo>
                  <a:lnTo>
                    <a:pt x="1630" y="699"/>
                  </a:lnTo>
                  <a:lnTo>
                    <a:pt x="1630" y="699"/>
                  </a:lnTo>
                  <a:lnTo>
                    <a:pt x="1630" y="701"/>
                  </a:lnTo>
                  <a:lnTo>
                    <a:pt x="1630" y="701"/>
                  </a:lnTo>
                  <a:lnTo>
                    <a:pt x="1630" y="701"/>
                  </a:lnTo>
                  <a:lnTo>
                    <a:pt x="1630" y="703"/>
                  </a:lnTo>
                  <a:lnTo>
                    <a:pt x="1630" y="703"/>
                  </a:lnTo>
                  <a:lnTo>
                    <a:pt x="1630" y="703"/>
                  </a:lnTo>
                  <a:lnTo>
                    <a:pt x="1632" y="703"/>
                  </a:lnTo>
                  <a:lnTo>
                    <a:pt x="1632" y="703"/>
                  </a:lnTo>
                  <a:lnTo>
                    <a:pt x="1632" y="703"/>
                  </a:lnTo>
                  <a:lnTo>
                    <a:pt x="1632" y="703"/>
                  </a:lnTo>
                  <a:lnTo>
                    <a:pt x="1634" y="703"/>
                  </a:lnTo>
                  <a:lnTo>
                    <a:pt x="1634" y="703"/>
                  </a:lnTo>
                  <a:lnTo>
                    <a:pt x="1634" y="703"/>
                  </a:lnTo>
                  <a:lnTo>
                    <a:pt x="1634" y="703"/>
                  </a:lnTo>
                  <a:lnTo>
                    <a:pt x="1634" y="703"/>
                  </a:lnTo>
                  <a:lnTo>
                    <a:pt x="1634" y="703"/>
                  </a:lnTo>
                  <a:lnTo>
                    <a:pt x="1636" y="703"/>
                  </a:lnTo>
                  <a:lnTo>
                    <a:pt x="1636" y="701"/>
                  </a:lnTo>
                  <a:lnTo>
                    <a:pt x="1636" y="701"/>
                  </a:lnTo>
                  <a:lnTo>
                    <a:pt x="1636" y="701"/>
                  </a:lnTo>
                  <a:lnTo>
                    <a:pt x="1636" y="701"/>
                  </a:lnTo>
                  <a:lnTo>
                    <a:pt x="1636" y="701"/>
                  </a:lnTo>
                  <a:lnTo>
                    <a:pt x="1636" y="701"/>
                  </a:lnTo>
                  <a:lnTo>
                    <a:pt x="1638" y="701"/>
                  </a:lnTo>
                  <a:lnTo>
                    <a:pt x="1638" y="701"/>
                  </a:lnTo>
                  <a:lnTo>
                    <a:pt x="1638" y="699"/>
                  </a:lnTo>
                  <a:lnTo>
                    <a:pt x="1636" y="699"/>
                  </a:lnTo>
                  <a:lnTo>
                    <a:pt x="1636" y="699"/>
                  </a:lnTo>
                  <a:lnTo>
                    <a:pt x="1636" y="699"/>
                  </a:lnTo>
                  <a:lnTo>
                    <a:pt x="1636" y="699"/>
                  </a:lnTo>
                  <a:lnTo>
                    <a:pt x="1636" y="697"/>
                  </a:lnTo>
                  <a:lnTo>
                    <a:pt x="1636" y="697"/>
                  </a:lnTo>
                  <a:lnTo>
                    <a:pt x="1634" y="697"/>
                  </a:lnTo>
                  <a:lnTo>
                    <a:pt x="1634" y="697"/>
                  </a:lnTo>
                  <a:lnTo>
                    <a:pt x="1634" y="697"/>
                  </a:lnTo>
                  <a:lnTo>
                    <a:pt x="1634" y="695"/>
                  </a:lnTo>
                  <a:lnTo>
                    <a:pt x="1634" y="695"/>
                  </a:lnTo>
                  <a:lnTo>
                    <a:pt x="1634" y="695"/>
                  </a:lnTo>
                  <a:lnTo>
                    <a:pt x="1634" y="695"/>
                  </a:lnTo>
                  <a:lnTo>
                    <a:pt x="1634" y="695"/>
                  </a:lnTo>
                  <a:lnTo>
                    <a:pt x="1634" y="695"/>
                  </a:lnTo>
                  <a:lnTo>
                    <a:pt x="1634" y="695"/>
                  </a:lnTo>
                  <a:lnTo>
                    <a:pt x="1636" y="695"/>
                  </a:lnTo>
                  <a:lnTo>
                    <a:pt x="1634" y="693"/>
                  </a:lnTo>
                  <a:lnTo>
                    <a:pt x="1636" y="693"/>
                  </a:lnTo>
                  <a:lnTo>
                    <a:pt x="1636" y="693"/>
                  </a:lnTo>
                  <a:lnTo>
                    <a:pt x="1636" y="693"/>
                  </a:lnTo>
                  <a:lnTo>
                    <a:pt x="1636" y="693"/>
                  </a:lnTo>
                  <a:lnTo>
                    <a:pt x="1636" y="693"/>
                  </a:lnTo>
                  <a:lnTo>
                    <a:pt x="1636" y="693"/>
                  </a:lnTo>
                  <a:lnTo>
                    <a:pt x="1634" y="691"/>
                  </a:lnTo>
                  <a:lnTo>
                    <a:pt x="1634" y="691"/>
                  </a:lnTo>
                  <a:lnTo>
                    <a:pt x="1632" y="691"/>
                  </a:lnTo>
                  <a:lnTo>
                    <a:pt x="1632" y="691"/>
                  </a:lnTo>
                  <a:lnTo>
                    <a:pt x="1630" y="691"/>
                  </a:lnTo>
                  <a:lnTo>
                    <a:pt x="1628" y="691"/>
                  </a:lnTo>
                  <a:lnTo>
                    <a:pt x="1628" y="689"/>
                  </a:lnTo>
                  <a:lnTo>
                    <a:pt x="1626" y="689"/>
                  </a:lnTo>
                  <a:lnTo>
                    <a:pt x="1626" y="691"/>
                  </a:lnTo>
                  <a:lnTo>
                    <a:pt x="1626" y="691"/>
                  </a:lnTo>
                  <a:lnTo>
                    <a:pt x="1624" y="693"/>
                  </a:lnTo>
                  <a:lnTo>
                    <a:pt x="1624" y="691"/>
                  </a:lnTo>
                  <a:lnTo>
                    <a:pt x="1624" y="691"/>
                  </a:lnTo>
                  <a:lnTo>
                    <a:pt x="1626" y="691"/>
                  </a:lnTo>
                  <a:lnTo>
                    <a:pt x="1626" y="689"/>
                  </a:lnTo>
                  <a:lnTo>
                    <a:pt x="1626" y="689"/>
                  </a:lnTo>
                  <a:lnTo>
                    <a:pt x="1626" y="689"/>
                  </a:lnTo>
                  <a:lnTo>
                    <a:pt x="1626" y="689"/>
                  </a:lnTo>
                  <a:lnTo>
                    <a:pt x="1626" y="687"/>
                  </a:lnTo>
                  <a:lnTo>
                    <a:pt x="1626" y="687"/>
                  </a:lnTo>
                  <a:lnTo>
                    <a:pt x="1626" y="687"/>
                  </a:lnTo>
                  <a:lnTo>
                    <a:pt x="1624" y="687"/>
                  </a:lnTo>
                  <a:lnTo>
                    <a:pt x="1624" y="684"/>
                  </a:lnTo>
                  <a:lnTo>
                    <a:pt x="1624" y="684"/>
                  </a:lnTo>
                  <a:lnTo>
                    <a:pt x="1624" y="684"/>
                  </a:lnTo>
                  <a:lnTo>
                    <a:pt x="1624" y="684"/>
                  </a:lnTo>
                  <a:lnTo>
                    <a:pt x="1624" y="682"/>
                  </a:lnTo>
                  <a:lnTo>
                    <a:pt x="1622" y="682"/>
                  </a:lnTo>
                  <a:lnTo>
                    <a:pt x="1620" y="684"/>
                  </a:lnTo>
                  <a:lnTo>
                    <a:pt x="1620" y="684"/>
                  </a:lnTo>
                  <a:lnTo>
                    <a:pt x="1620" y="684"/>
                  </a:lnTo>
                  <a:lnTo>
                    <a:pt x="1620" y="687"/>
                  </a:lnTo>
                  <a:lnTo>
                    <a:pt x="1620" y="687"/>
                  </a:lnTo>
                  <a:lnTo>
                    <a:pt x="1620" y="687"/>
                  </a:lnTo>
                  <a:lnTo>
                    <a:pt x="1620" y="687"/>
                  </a:lnTo>
                  <a:lnTo>
                    <a:pt x="1620" y="691"/>
                  </a:lnTo>
                  <a:lnTo>
                    <a:pt x="1620" y="691"/>
                  </a:lnTo>
                  <a:lnTo>
                    <a:pt x="1618" y="691"/>
                  </a:lnTo>
                  <a:close/>
                  <a:moveTo>
                    <a:pt x="1045" y="682"/>
                  </a:moveTo>
                  <a:lnTo>
                    <a:pt x="1047" y="682"/>
                  </a:lnTo>
                  <a:lnTo>
                    <a:pt x="1045" y="682"/>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3" y="680"/>
                  </a:lnTo>
                  <a:lnTo>
                    <a:pt x="1043" y="680"/>
                  </a:lnTo>
                  <a:lnTo>
                    <a:pt x="1043" y="680"/>
                  </a:lnTo>
                  <a:lnTo>
                    <a:pt x="1043" y="680"/>
                  </a:lnTo>
                  <a:lnTo>
                    <a:pt x="1043" y="680"/>
                  </a:lnTo>
                  <a:lnTo>
                    <a:pt x="1043" y="680"/>
                  </a:lnTo>
                  <a:lnTo>
                    <a:pt x="1043" y="680"/>
                  </a:lnTo>
                  <a:lnTo>
                    <a:pt x="1043" y="680"/>
                  </a:lnTo>
                  <a:lnTo>
                    <a:pt x="1045" y="682"/>
                  </a:lnTo>
                  <a:lnTo>
                    <a:pt x="1045" y="682"/>
                  </a:lnTo>
                  <a:lnTo>
                    <a:pt x="1045" y="682"/>
                  </a:lnTo>
                  <a:lnTo>
                    <a:pt x="1045" y="682"/>
                  </a:lnTo>
                  <a:lnTo>
                    <a:pt x="1045" y="682"/>
                  </a:lnTo>
                  <a:close/>
                  <a:moveTo>
                    <a:pt x="1071" y="682"/>
                  </a:moveTo>
                  <a:lnTo>
                    <a:pt x="1071" y="682"/>
                  </a:lnTo>
                  <a:lnTo>
                    <a:pt x="1069" y="687"/>
                  </a:lnTo>
                  <a:lnTo>
                    <a:pt x="1069" y="687"/>
                  </a:lnTo>
                  <a:lnTo>
                    <a:pt x="1071" y="687"/>
                  </a:lnTo>
                  <a:lnTo>
                    <a:pt x="1071" y="687"/>
                  </a:lnTo>
                  <a:lnTo>
                    <a:pt x="1071" y="687"/>
                  </a:lnTo>
                  <a:lnTo>
                    <a:pt x="1071" y="687"/>
                  </a:lnTo>
                  <a:lnTo>
                    <a:pt x="1071" y="687"/>
                  </a:lnTo>
                  <a:lnTo>
                    <a:pt x="1073" y="684"/>
                  </a:lnTo>
                  <a:lnTo>
                    <a:pt x="1073" y="684"/>
                  </a:lnTo>
                  <a:lnTo>
                    <a:pt x="1073" y="682"/>
                  </a:lnTo>
                  <a:lnTo>
                    <a:pt x="1071" y="682"/>
                  </a:lnTo>
                  <a:close/>
                  <a:moveTo>
                    <a:pt x="1063" y="574"/>
                  </a:moveTo>
                  <a:lnTo>
                    <a:pt x="1061" y="574"/>
                  </a:lnTo>
                  <a:lnTo>
                    <a:pt x="1061" y="574"/>
                  </a:lnTo>
                  <a:lnTo>
                    <a:pt x="1061" y="574"/>
                  </a:lnTo>
                  <a:lnTo>
                    <a:pt x="1061" y="574"/>
                  </a:lnTo>
                  <a:lnTo>
                    <a:pt x="1063" y="574"/>
                  </a:lnTo>
                  <a:lnTo>
                    <a:pt x="1063" y="574"/>
                  </a:lnTo>
                  <a:lnTo>
                    <a:pt x="1065" y="572"/>
                  </a:lnTo>
                  <a:lnTo>
                    <a:pt x="1065" y="572"/>
                  </a:lnTo>
                  <a:lnTo>
                    <a:pt x="1065" y="572"/>
                  </a:lnTo>
                  <a:lnTo>
                    <a:pt x="1065" y="570"/>
                  </a:lnTo>
                  <a:lnTo>
                    <a:pt x="1065" y="570"/>
                  </a:lnTo>
                  <a:lnTo>
                    <a:pt x="1065" y="570"/>
                  </a:lnTo>
                  <a:lnTo>
                    <a:pt x="1065" y="570"/>
                  </a:lnTo>
                  <a:lnTo>
                    <a:pt x="1065" y="570"/>
                  </a:lnTo>
                  <a:lnTo>
                    <a:pt x="1067" y="568"/>
                  </a:lnTo>
                  <a:lnTo>
                    <a:pt x="1067" y="568"/>
                  </a:lnTo>
                  <a:lnTo>
                    <a:pt x="1067" y="568"/>
                  </a:lnTo>
                  <a:lnTo>
                    <a:pt x="1067" y="568"/>
                  </a:lnTo>
                  <a:lnTo>
                    <a:pt x="1067" y="568"/>
                  </a:lnTo>
                  <a:lnTo>
                    <a:pt x="1067" y="566"/>
                  </a:lnTo>
                  <a:lnTo>
                    <a:pt x="1067" y="566"/>
                  </a:lnTo>
                  <a:lnTo>
                    <a:pt x="1065" y="566"/>
                  </a:lnTo>
                  <a:lnTo>
                    <a:pt x="1065" y="566"/>
                  </a:lnTo>
                  <a:lnTo>
                    <a:pt x="1065" y="566"/>
                  </a:lnTo>
                  <a:lnTo>
                    <a:pt x="1065" y="566"/>
                  </a:lnTo>
                  <a:lnTo>
                    <a:pt x="1065" y="568"/>
                  </a:lnTo>
                  <a:lnTo>
                    <a:pt x="1065" y="568"/>
                  </a:lnTo>
                  <a:lnTo>
                    <a:pt x="1065" y="568"/>
                  </a:lnTo>
                  <a:lnTo>
                    <a:pt x="1065" y="570"/>
                  </a:lnTo>
                  <a:lnTo>
                    <a:pt x="1063" y="570"/>
                  </a:lnTo>
                  <a:lnTo>
                    <a:pt x="1063" y="570"/>
                  </a:lnTo>
                  <a:lnTo>
                    <a:pt x="1063" y="572"/>
                  </a:lnTo>
                  <a:lnTo>
                    <a:pt x="1063" y="572"/>
                  </a:lnTo>
                  <a:lnTo>
                    <a:pt x="1063" y="572"/>
                  </a:lnTo>
                  <a:lnTo>
                    <a:pt x="1063" y="572"/>
                  </a:lnTo>
                  <a:lnTo>
                    <a:pt x="1063" y="572"/>
                  </a:lnTo>
                  <a:lnTo>
                    <a:pt x="1063" y="574"/>
                  </a:lnTo>
                  <a:lnTo>
                    <a:pt x="1063" y="574"/>
                  </a:lnTo>
                  <a:close/>
                  <a:moveTo>
                    <a:pt x="1067" y="680"/>
                  </a:moveTo>
                  <a:lnTo>
                    <a:pt x="1067" y="678"/>
                  </a:lnTo>
                  <a:lnTo>
                    <a:pt x="1067" y="678"/>
                  </a:lnTo>
                  <a:lnTo>
                    <a:pt x="1067" y="678"/>
                  </a:lnTo>
                  <a:lnTo>
                    <a:pt x="1067" y="678"/>
                  </a:lnTo>
                  <a:lnTo>
                    <a:pt x="1067" y="678"/>
                  </a:lnTo>
                  <a:lnTo>
                    <a:pt x="1067" y="680"/>
                  </a:lnTo>
                  <a:lnTo>
                    <a:pt x="1067" y="680"/>
                  </a:lnTo>
                  <a:lnTo>
                    <a:pt x="1065" y="682"/>
                  </a:lnTo>
                  <a:lnTo>
                    <a:pt x="1065" y="682"/>
                  </a:lnTo>
                  <a:lnTo>
                    <a:pt x="1065" y="680"/>
                  </a:lnTo>
                  <a:lnTo>
                    <a:pt x="1065" y="680"/>
                  </a:lnTo>
                  <a:lnTo>
                    <a:pt x="1065" y="680"/>
                  </a:lnTo>
                  <a:lnTo>
                    <a:pt x="1063" y="680"/>
                  </a:lnTo>
                  <a:lnTo>
                    <a:pt x="1063" y="682"/>
                  </a:lnTo>
                  <a:lnTo>
                    <a:pt x="1063" y="682"/>
                  </a:lnTo>
                  <a:lnTo>
                    <a:pt x="1063" y="684"/>
                  </a:lnTo>
                  <a:lnTo>
                    <a:pt x="1063" y="684"/>
                  </a:lnTo>
                  <a:lnTo>
                    <a:pt x="1063" y="682"/>
                  </a:lnTo>
                  <a:lnTo>
                    <a:pt x="1063" y="680"/>
                  </a:lnTo>
                  <a:lnTo>
                    <a:pt x="1065" y="678"/>
                  </a:lnTo>
                  <a:lnTo>
                    <a:pt x="1065" y="676"/>
                  </a:lnTo>
                  <a:lnTo>
                    <a:pt x="1065" y="676"/>
                  </a:lnTo>
                  <a:lnTo>
                    <a:pt x="1063" y="676"/>
                  </a:lnTo>
                  <a:lnTo>
                    <a:pt x="1063" y="676"/>
                  </a:lnTo>
                  <a:lnTo>
                    <a:pt x="1063" y="676"/>
                  </a:lnTo>
                  <a:lnTo>
                    <a:pt x="1063" y="676"/>
                  </a:lnTo>
                  <a:lnTo>
                    <a:pt x="1061" y="678"/>
                  </a:lnTo>
                  <a:lnTo>
                    <a:pt x="1061" y="678"/>
                  </a:lnTo>
                  <a:lnTo>
                    <a:pt x="1061" y="678"/>
                  </a:lnTo>
                  <a:lnTo>
                    <a:pt x="1059" y="678"/>
                  </a:lnTo>
                  <a:lnTo>
                    <a:pt x="1059" y="676"/>
                  </a:lnTo>
                  <a:lnTo>
                    <a:pt x="1059" y="676"/>
                  </a:lnTo>
                  <a:lnTo>
                    <a:pt x="1061" y="676"/>
                  </a:lnTo>
                  <a:lnTo>
                    <a:pt x="1059" y="676"/>
                  </a:lnTo>
                  <a:lnTo>
                    <a:pt x="1059" y="676"/>
                  </a:lnTo>
                  <a:lnTo>
                    <a:pt x="1059" y="676"/>
                  </a:lnTo>
                  <a:lnTo>
                    <a:pt x="1059" y="676"/>
                  </a:lnTo>
                  <a:lnTo>
                    <a:pt x="1059" y="674"/>
                  </a:lnTo>
                  <a:lnTo>
                    <a:pt x="1059" y="674"/>
                  </a:lnTo>
                  <a:lnTo>
                    <a:pt x="1059" y="674"/>
                  </a:lnTo>
                  <a:lnTo>
                    <a:pt x="1059" y="674"/>
                  </a:lnTo>
                  <a:lnTo>
                    <a:pt x="1059" y="676"/>
                  </a:lnTo>
                  <a:lnTo>
                    <a:pt x="1057" y="674"/>
                  </a:lnTo>
                  <a:lnTo>
                    <a:pt x="1057" y="674"/>
                  </a:lnTo>
                  <a:lnTo>
                    <a:pt x="1057" y="676"/>
                  </a:lnTo>
                  <a:lnTo>
                    <a:pt x="1057" y="676"/>
                  </a:lnTo>
                  <a:lnTo>
                    <a:pt x="1057" y="678"/>
                  </a:lnTo>
                  <a:lnTo>
                    <a:pt x="1057" y="678"/>
                  </a:lnTo>
                  <a:lnTo>
                    <a:pt x="1057" y="678"/>
                  </a:lnTo>
                  <a:lnTo>
                    <a:pt x="1057" y="680"/>
                  </a:lnTo>
                  <a:lnTo>
                    <a:pt x="1055" y="680"/>
                  </a:lnTo>
                  <a:lnTo>
                    <a:pt x="1057" y="678"/>
                  </a:lnTo>
                  <a:lnTo>
                    <a:pt x="1055" y="678"/>
                  </a:lnTo>
                  <a:lnTo>
                    <a:pt x="1055" y="678"/>
                  </a:lnTo>
                  <a:lnTo>
                    <a:pt x="1055" y="678"/>
                  </a:lnTo>
                  <a:lnTo>
                    <a:pt x="1055" y="676"/>
                  </a:lnTo>
                  <a:lnTo>
                    <a:pt x="1055" y="678"/>
                  </a:lnTo>
                  <a:lnTo>
                    <a:pt x="1055" y="678"/>
                  </a:lnTo>
                  <a:lnTo>
                    <a:pt x="1055" y="678"/>
                  </a:lnTo>
                  <a:lnTo>
                    <a:pt x="1055" y="678"/>
                  </a:lnTo>
                  <a:lnTo>
                    <a:pt x="1053" y="678"/>
                  </a:lnTo>
                  <a:lnTo>
                    <a:pt x="1053" y="676"/>
                  </a:lnTo>
                  <a:lnTo>
                    <a:pt x="1055" y="676"/>
                  </a:lnTo>
                  <a:lnTo>
                    <a:pt x="1055" y="676"/>
                  </a:lnTo>
                  <a:lnTo>
                    <a:pt x="1053" y="676"/>
                  </a:lnTo>
                  <a:lnTo>
                    <a:pt x="1053" y="676"/>
                  </a:lnTo>
                  <a:lnTo>
                    <a:pt x="1053" y="674"/>
                  </a:lnTo>
                  <a:lnTo>
                    <a:pt x="1053" y="674"/>
                  </a:lnTo>
                  <a:lnTo>
                    <a:pt x="1053" y="672"/>
                  </a:lnTo>
                  <a:lnTo>
                    <a:pt x="1051" y="672"/>
                  </a:lnTo>
                  <a:lnTo>
                    <a:pt x="1051" y="672"/>
                  </a:lnTo>
                  <a:lnTo>
                    <a:pt x="1051" y="674"/>
                  </a:lnTo>
                  <a:lnTo>
                    <a:pt x="1051" y="672"/>
                  </a:lnTo>
                  <a:lnTo>
                    <a:pt x="1051" y="672"/>
                  </a:lnTo>
                  <a:lnTo>
                    <a:pt x="1049" y="672"/>
                  </a:lnTo>
                  <a:lnTo>
                    <a:pt x="1049" y="672"/>
                  </a:lnTo>
                  <a:lnTo>
                    <a:pt x="1049" y="672"/>
                  </a:lnTo>
                  <a:lnTo>
                    <a:pt x="1049" y="672"/>
                  </a:lnTo>
                  <a:lnTo>
                    <a:pt x="1049" y="674"/>
                  </a:lnTo>
                  <a:lnTo>
                    <a:pt x="1049" y="674"/>
                  </a:lnTo>
                  <a:lnTo>
                    <a:pt x="1049" y="674"/>
                  </a:lnTo>
                  <a:lnTo>
                    <a:pt x="1049" y="674"/>
                  </a:lnTo>
                  <a:lnTo>
                    <a:pt x="1049" y="674"/>
                  </a:lnTo>
                  <a:lnTo>
                    <a:pt x="1047" y="674"/>
                  </a:lnTo>
                  <a:lnTo>
                    <a:pt x="1047" y="674"/>
                  </a:lnTo>
                  <a:lnTo>
                    <a:pt x="1047" y="674"/>
                  </a:lnTo>
                  <a:lnTo>
                    <a:pt x="1047" y="674"/>
                  </a:lnTo>
                  <a:lnTo>
                    <a:pt x="1047" y="674"/>
                  </a:lnTo>
                  <a:lnTo>
                    <a:pt x="1047" y="676"/>
                  </a:lnTo>
                  <a:lnTo>
                    <a:pt x="1045" y="676"/>
                  </a:lnTo>
                  <a:lnTo>
                    <a:pt x="1043" y="676"/>
                  </a:lnTo>
                  <a:lnTo>
                    <a:pt x="1043" y="676"/>
                  </a:lnTo>
                  <a:lnTo>
                    <a:pt x="1043" y="676"/>
                  </a:lnTo>
                  <a:lnTo>
                    <a:pt x="1045" y="678"/>
                  </a:lnTo>
                  <a:lnTo>
                    <a:pt x="1047" y="678"/>
                  </a:lnTo>
                  <a:lnTo>
                    <a:pt x="1047" y="678"/>
                  </a:lnTo>
                  <a:lnTo>
                    <a:pt x="1047" y="678"/>
                  </a:lnTo>
                  <a:lnTo>
                    <a:pt x="1045" y="678"/>
                  </a:lnTo>
                  <a:lnTo>
                    <a:pt x="1045" y="678"/>
                  </a:lnTo>
                  <a:lnTo>
                    <a:pt x="1045" y="678"/>
                  </a:lnTo>
                  <a:lnTo>
                    <a:pt x="1047" y="680"/>
                  </a:lnTo>
                  <a:lnTo>
                    <a:pt x="1047" y="680"/>
                  </a:lnTo>
                  <a:lnTo>
                    <a:pt x="1047" y="680"/>
                  </a:lnTo>
                  <a:lnTo>
                    <a:pt x="1047" y="682"/>
                  </a:lnTo>
                  <a:lnTo>
                    <a:pt x="1047" y="682"/>
                  </a:lnTo>
                  <a:lnTo>
                    <a:pt x="1047" y="682"/>
                  </a:lnTo>
                  <a:lnTo>
                    <a:pt x="1047" y="684"/>
                  </a:lnTo>
                  <a:lnTo>
                    <a:pt x="1045" y="682"/>
                  </a:lnTo>
                  <a:lnTo>
                    <a:pt x="1045" y="682"/>
                  </a:lnTo>
                  <a:lnTo>
                    <a:pt x="1045" y="682"/>
                  </a:lnTo>
                  <a:lnTo>
                    <a:pt x="1045" y="682"/>
                  </a:lnTo>
                  <a:lnTo>
                    <a:pt x="1043" y="682"/>
                  </a:lnTo>
                  <a:lnTo>
                    <a:pt x="1040" y="682"/>
                  </a:lnTo>
                  <a:lnTo>
                    <a:pt x="1040" y="682"/>
                  </a:lnTo>
                  <a:lnTo>
                    <a:pt x="1040" y="680"/>
                  </a:lnTo>
                  <a:lnTo>
                    <a:pt x="1038" y="680"/>
                  </a:lnTo>
                  <a:lnTo>
                    <a:pt x="1038" y="680"/>
                  </a:lnTo>
                  <a:lnTo>
                    <a:pt x="1038" y="682"/>
                  </a:lnTo>
                  <a:lnTo>
                    <a:pt x="1036" y="682"/>
                  </a:lnTo>
                  <a:lnTo>
                    <a:pt x="1038" y="684"/>
                  </a:lnTo>
                  <a:lnTo>
                    <a:pt x="1038" y="684"/>
                  </a:lnTo>
                  <a:lnTo>
                    <a:pt x="1038" y="684"/>
                  </a:lnTo>
                  <a:lnTo>
                    <a:pt x="1038" y="684"/>
                  </a:lnTo>
                  <a:lnTo>
                    <a:pt x="1038" y="687"/>
                  </a:lnTo>
                  <a:lnTo>
                    <a:pt x="1040" y="687"/>
                  </a:lnTo>
                  <a:lnTo>
                    <a:pt x="1043" y="689"/>
                  </a:lnTo>
                  <a:lnTo>
                    <a:pt x="1043" y="689"/>
                  </a:lnTo>
                  <a:lnTo>
                    <a:pt x="1043" y="689"/>
                  </a:lnTo>
                  <a:lnTo>
                    <a:pt x="1040" y="689"/>
                  </a:lnTo>
                  <a:lnTo>
                    <a:pt x="1040" y="687"/>
                  </a:lnTo>
                  <a:lnTo>
                    <a:pt x="1040" y="687"/>
                  </a:lnTo>
                  <a:lnTo>
                    <a:pt x="1040" y="689"/>
                  </a:lnTo>
                  <a:lnTo>
                    <a:pt x="1040" y="689"/>
                  </a:lnTo>
                  <a:lnTo>
                    <a:pt x="1040" y="689"/>
                  </a:lnTo>
                  <a:lnTo>
                    <a:pt x="1038" y="689"/>
                  </a:lnTo>
                  <a:lnTo>
                    <a:pt x="1038" y="687"/>
                  </a:lnTo>
                  <a:lnTo>
                    <a:pt x="1038" y="687"/>
                  </a:lnTo>
                  <a:lnTo>
                    <a:pt x="1034" y="687"/>
                  </a:lnTo>
                  <a:lnTo>
                    <a:pt x="1034" y="687"/>
                  </a:lnTo>
                  <a:lnTo>
                    <a:pt x="1034" y="689"/>
                  </a:lnTo>
                  <a:lnTo>
                    <a:pt x="1034" y="689"/>
                  </a:lnTo>
                  <a:lnTo>
                    <a:pt x="1034" y="691"/>
                  </a:lnTo>
                  <a:lnTo>
                    <a:pt x="1034" y="691"/>
                  </a:lnTo>
                  <a:lnTo>
                    <a:pt x="1036" y="691"/>
                  </a:lnTo>
                  <a:lnTo>
                    <a:pt x="1038" y="691"/>
                  </a:lnTo>
                  <a:lnTo>
                    <a:pt x="1038" y="693"/>
                  </a:lnTo>
                  <a:lnTo>
                    <a:pt x="1038" y="693"/>
                  </a:lnTo>
                  <a:lnTo>
                    <a:pt x="1038" y="693"/>
                  </a:lnTo>
                  <a:lnTo>
                    <a:pt x="1038" y="695"/>
                  </a:lnTo>
                  <a:lnTo>
                    <a:pt x="1040" y="695"/>
                  </a:lnTo>
                  <a:lnTo>
                    <a:pt x="1043" y="697"/>
                  </a:lnTo>
                  <a:lnTo>
                    <a:pt x="1045" y="697"/>
                  </a:lnTo>
                  <a:lnTo>
                    <a:pt x="1047" y="697"/>
                  </a:lnTo>
                  <a:lnTo>
                    <a:pt x="1047" y="697"/>
                  </a:lnTo>
                  <a:lnTo>
                    <a:pt x="1047" y="695"/>
                  </a:lnTo>
                  <a:lnTo>
                    <a:pt x="1047" y="693"/>
                  </a:lnTo>
                  <a:lnTo>
                    <a:pt x="1047" y="695"/>
                  </a:lnTo>
                  <a:lnTo>
                    <a:pt x="1047" y="695"/>
                  </a:lnTo>
                  <a:lnTo>
                    <a:pt x="1049" y="695"/>
                  </a:lnTo>
                  <a:lnTo>
                    <a:pt x="1049" y="693"/>
                  </a:lnTo>
                  <a:lnTo>
                    <a:pt x="1049" y="693"/>
                  </a:lnTo>
                  <a:lnTo>
                    <a:pt x="1049" y="693"/>
                  </a:lnTo>
                  <a:lnTo>
                    <a:pt x="1051" y="693"/>
                  </a:lnTo>
                  <a:lnTo>
                    <a:pt x="1051" y="693"/>
                  </a:lnTo>
                  <a:lnTo>
                    <a:pt x="1051" y="693"/>
                  </a:lnTo>
                  <a:lnTo>
                    <a:pt x="1051" y="693"/>
                  </a:lnTo>
                  <a:lnTo>
                    <a:pt x="1051" y="691"/>
                  </a:lnTo>
                  <a:lnTo>
                    <a:pt x="1051" y="691"/>
                  </a:lnTo>
                  <a:lnTo>
                    <a:pt x="1051" y="689"/>
                  </a:lnTo>
                  <a:lnTo>
                    <a:pt x="1051" y="687"/>
                  </a:lnTo>
                  <a:lnTo>
                    <a:pt x="1051" y="687"/>
                  </a:lnTo>
                  <a:lnTo>
                    <a:pt x="1051" y="687"/>
                  </a:lnTo>
                  <a:lnTo>
                    <a:pt x="1053" y="687"/>
                  </a:lnTo>
                  <a:lnTo>
                    <a:pt x="1053" y="687"/>
                  </a:lnTo>
                  <a:lnTo>
                    <a:pt x="1053" y="689"/>
                  </a:lnTo>
                  <a:lnTo>
                    <a:pt x="1053" y="691"/>
                  </a:lnTo>
                  <a:lnTo>
                    <a:pt x="1053" y="693"/>
                  </a:lnTo>
                  <a:lnTo>
                    <a:pt x="1053" y="693"/>
                  </a:lnTo>
                  <a:lnTo>
                    <a:pt x="1053" y="691"/>
                  </a:lnTo>
                  <a:lnTo>
                    <a:pt x="1055" y="691"/>
                  </a:lnTo>
                  <a:lnTo>
                    <a:pt x="1055" y="691"/>
                  </a:lnTo>
                  <a:lnTo>
                    <a:pt x="1055" y="691"/>
                  </a:lnTo>
                  <a:lnTo>
                    <a:pt x="1057" y="691"/>
                  </a:lnTo>
                  <a:lnTo>
                    <a:pt x="1057" y="691"/>
                  </a:lnTo>
                  <a:lnTo>
                    <a:pt x="1057" y="691"/>
                  </a:lnTo>
                  <a:lnTo>
                    <a:pt x="1057" y="691"/>
                  </a:lnTo>
                  <a:lnTo>
                    <a:pt x="1057" y="691"/>
                  </a:lnTo>
                  <a:lnTo>
                    <a:pt x="1057" y="691"/>
                  </a:lnTo>
                  <a:lnTo>
                    <a:pt x="1059" y="691"/>
                  </a:lnTo>
                  <a:lnTo>
                    <a:pt x="1059" y="691"/>
                  </a:lnTo>
                  <a:lnTo>
                    <a:pt x="1059" y="691"/>
                  </a:lnTo>
                  <a:lnTo>
                    <a:pt x="1059" y="691"/>
                  </a:lnTo>
                  <a:lnTo>
                    <a:pt x="1059" y="691"/>
                  </a:lnTo>
                  <a:lnTo>
                    <a:pt x="1059" y="691"/>
                  </a:lnTo>
                  <a:lnTo>
                    <a:pt x="1059" y="689"/>
                  </a:lnTo>
                  <a:lnTo>
                    <a:pt x="1059" y="689"/>
                  </a:lnTo>
                  <a:lnTo>
                    <a:pt x="1059" y="689"/>
                  </a:lnTo>
                  <a:lnTo>
                    <a:pt x="1059" y="687"/>
                  </a:lnTo>
                  <a:lnTo>
                    <a:pt x="1057" y="687"/>
                  </a:lnTo>
                  <a:lnTo>
                    <a:pt x="1057" y="687"/>
                  </a:lnTo>
                  <a:lnTo>
                    <a:pt x="1057" y="687"/>
                  </a:lnTo>
                  <a:lnTo>
                    <a:pt x="1057" y="687"/>
                  </a:lnTo>
                  <a:lnTo>
                    <a:pt x="1057" y="687"/>
                  </a:lnTo>
                  <a:lnTo>
                    <a:pt x="1059" y="687"/>
                  </a:lnTo>
                  <a:lnTo>
                    <a:pt x="1059" y="687"/>
                  </a:lnTo>
                  <a:lnTo>
                    <a:pt x="1059" y="687"/>
                  </a:lnTo>
                  <a:lnTo>
                    <a:pt x="1059" y="687"/>
                  </a:lnTo>
                  <a:lnTo>
                    <a:pt x="1059" y="687"/>
                  </a:lnTo>
                  <a:lnTo>
                    <a:pt x="1059" y="687"/>
                  </a:lnTo>
                  <a:lnTo>
                    <a:pt x="1059" y="684"/>
                  </a:lnTo>
                  <a:lnTo>
                    <a:pt x="1059" y="684"/>
                  </a:lnTo>
                  <a:lnTo>
                    <a:pt x="1059" y="682"/>
                  </a:lnTo>
                  <a:lnTo>
                    <a:pt x="1059" y="684"/>
                  </a:lnTo>
                  <a:lnTo>
                    <a:pt x="1059" y="682"/>
                  </a:lnTo>
                  <a:lnTo>
                    <a:pt x="1059" y="682"/>
                  </a:lnTo>
                  <a:lnTo>
                    <a:pt x="1059" y="682"/>
                  </a:lnTo>
                  <a:lnTo>
                    <a:pt x="1061" y="682"/>
                  </a:lnTo>
                  <a:lnTo>
                    <a:pt x="1061" y="682"/>
                  </a:lnTo>
                  <a:lnTo>
                    <a:pt x="1061" y="684"/>
                  </a:lnTo>
                  <a:lnTo>
                    <a:pt x="1061" y="687"/>
                  </a:lnTo>
                  <a:lnTo>
                    <a:pt x="1061" y="687"/>
                  </a:lnTo>
                  <a:lnTo>
                    <a:pt x="1063" y="689"/>
                  </a:lnTo>
                  <a:lnTo>
                    <a:pt x="1063" y="689"/>
                  </a:lnTo>
                  <a:lnTo>
                    <a:pt x="1065" y="689"/>
                  </a:lnTo>
                  <a:lnTo>
                    <a:pt x="1065" y="687"/>
                  </a:lnTo>
                  <a:lnTo>
                    <a:pt x="1065" y="687"/>
                  </a:lnTo>
                  <a:lnTo>
                    <a:pt x="1065" y="687"/>
                  </a:lnTo>
                  <a:lnTo>
                    <a:pt x="1065" y="687"/>
                  </a:lnTo>
                  <a:lnTo>
                    <a:pt x="1065" y="687"/>
                  </a:lnTo>
                  <a:lnTo>
                    <a:pt x="1067" y="687"/>
                  </a:lnTo>
                  <a:lnTo>
                    <a:pt x="1067" y="684"/>
                  </a:lnTo>
                  <a:lnTo>
                    <a:pt x="1067" y="684"/>
                  </a:lnTo>
                  <a:lnTo>
                    <a:pt x="1067" y="682"/>
                  </a:lnTo>
                  <a:lnTo>
                    <a:pt x="1067" y="682"/>
                  </a:lnTo>
                  <a:lnTo>
                    <a:pt x="1067" y="680"/>
                  </a:lnTo>
                  <a:lnTo>
                    <a:pt x="1067" y="680"/>
                  </a:lnTo>
                  <a:lnTo>
                    <a:pt x="1067" y="680"/>
                  </a:lnTo>
                  <a:close/>
                  <a:moveTo>
                    <a:pt x="1057" y="650"/>
                  </a:moveTo>
                  <a:lnTo>
                    <a:pt x="1057" y="650"/>
                  </a:lnTo>
                  <a:lnTo>
                    <a:pt x="1057" y="650"/>
                  </a:lnTo>
                  <a:lnTo>
                    <a:pt x="1057" y="650"/>
                  </a:lnTo>
                  <a:lnTo>
                    <a:pt x="1059" y="650"/>
                  </a:lnTo>
                  <a:lnTo>
                    <a:pt x="1059" y="648"/>
                  </a:lnTo>
                  <a:lnTo>
                    <a:pt x="1061" y="648"/>
                  </a:lnTo>
                  <a:lnTo>
                    <a:pt x="1061" y="648"/>
                  </a:lnTo>
                  <a:lnTo>
                    <a:pt x="1061" y="648"/>
                  </a:lnTo>
                  <a:lnTo>
                    <a:pt x="1061" y="648"/>
                  </a:lnTo>
                  <a:lnTo>
                    <a:pt x="1061" y="648"/>
                  </a:lnTo>
                  <a:lnTo>
                    <a:pt x="1061" y="648"/>
                  </a:lnTo>
                  <a:lnTo>
                    <a:pt x="1061" y="648"/>
                  </a:lnTo>
                  <a:lnTo>
                    <a:pt x="1061" y="648"/>
                  </a:lnTo>
                  <a:lnTo>
                    <a:pt x="1059" y="648"/>
                  </a:lnTo>
                  <a:lnTo>
                    <a:pt x="1059" y="648"/>
                  </a:lnTo>
                  <a:lnTo>
                    <a:pt x="1057" y="646"/>
                  </a:lnTo>
                  <a:lnTo>
                    <a:pt x="1057" y="646"/>
                  </a:lnTo>
                  <a:lnTo>
                    <a:pt x="1057" y="648"/>
                  </a:lnTo>
                  <a:lnTo>
                    <a:pt x="1057" y="648"/>
                  </a:lnTo>
                  <a:lnTo>
                    <a:pt x="1057" y="650"/>
                  </a:lnTo>
                  <a:close/>
                  <a:moveTo>
                    <a:pt x="1065" y="648"/>
                  </a:moveTo>
                  <a:lnTo>
                    <a:pt x="1063" y="650"/>
                  </a:lnTo>
                  <a:lnTo>
                    <a:pt x="1065" y="650"/>
                  </a:lnTo>
                  <a:lnTo>
                    <a:pt x="1065" y="650"/>
                  </a:lnTo>
                  <a:lnTo>
                    <a:pt x="1065" y="650"/>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close/>
                  <a:moveTo>
                    <a:pt x="1110" y="619"/>
                  </a:moveTo>
                  <a:lnTo>
                    <a:pt x="1110" y="619"/>
                  </a:lnTo>
                  <a:lnTo>
                    <a:pt x="1108" y="619"/>
                  </a:lnTo>
                  <a:lnTo>
                    <a:pt x="1108" y="619"/>
                  </a:lnTo>
                  <a:lnTo>
                    <a:pt x="1106" y="621"/>
                  </a:lnTo>
                  <a:lnTo>
                    <a:pt x="1106" y="621"/>
                  </a:lnTo>
                  <a:lnTo>
                    <a:pt x="1106" y="621"/>
                  </a:lnTo>
                  <a:lnTo>
                    <a:pt x="1108" y="621"/>
                  </a:lnTo>
                  <a:lnTo>
                    <a:pt x="1108" y="621"/>
                  </a:lnTo>
                  <a:lnTo>
                    <a:pt x="1108" y="621"/>
                  </a:lnTo>
                  <a:lnTo>
                    <a:pt x="1108" y="621"/>
                  </a:lnTo>
                  <a:lnTo>
                    <a:pt x="1108" y="621"/>
                  </a:lnTo>
                  <a:lnTo>
                    <a:pt x="1108" y="621"/>
                  </a:lnTo>
                  <a:lnTo>
                    <a:pt x="1108" y="619"/>
                  </a:lnTo>
                  <a:lnTo>
                    <a:pt x="1110" y="619"/>
                  </a:lnTo>
                  <a:lnTo>
                    <a:pt x="1110" y="621"/>
                  </a:lnTo>
                  <a:lnTo>
                    <a:pt x="1110" y="621"/>
                  </a:lnTo>
                  <a:lnTo>
                    <a:pt x="1110" y="621"/>
                  </a:lnTo>
                  <a:lnTo>
                    <a:pt x="1110" y="621"/>
                  </a:lnTo>
                  <a:lnTo>
                    <a:pt x="1110" y="621"/>
                  </a:lnTo>
                  <a:lnTo>
                    <a:pt x="1110" y="619"/>
                  </a:lnTo>
                  <a:lnTo>
                    <a:pt x="1110" y="619"/>
                  </a:lnTo>
                  <a:lnTo>
                    <a:pt x="1110" y="619"/>
                  </a:lnTo>
                  <a:close/>
                  <a:moveTo>
                    <a:pt x="1165" y="551"/>
                  </a:moveTo>
                  <a:lnTo>
                    <a:pt x="1165" y="551"/>
                  </a:lnTo>
                  <a:lnTo>
                    <a:pt x="1167" y="551"/>
                  </a:lnTo>
                  <a:lnTo>
                    <a:pt x="1167" y="551"/>
                  </a:lnTo>
                  <a:lnTo>
                    <a:pt x="1167" y="551"/>
                  </a:lnTo>
                  <a:lnTo>
                    <a:pt x="1167" y="549"/>
                  </a:lnTo>
                  <a:lnTo>
                    <a:pt x="1167" y="549"/>
                  </a:lnTo>
                  <a:lnTo>
                    <a:pt x="1169" y="549"/>
                  </a:lnTo>
                  <a:lnTo>
                    <a:pt x="1167" y="549"/>
                  </a:lnTo>
                  <a:lnTo>
                    <a:pt x="1167" y="549"/>
                  </a:lnTo>
                  <a:lnTo>
                    <a:pt x="1167" y="547"/>
                  </a:lnTo>
                  <a:lnTo>
                    <a:pt x="1167" y="547"/>
                  </a:lnTo>
                  <a:lnTo>
                    <a:pt x="1167" y="547"/>
                  </a:lnTo>
                  <a:lnTo>
                    <a:pt x="1165" y="547"/>
                  </a:lnTo>
                  <a:lnTo>
                    <a:pt x="1165" y="549"/>
                  </a:lnTo>
                  <a:lnTo>
                    <a:pt x="1165" y="547"/>
                  </a:lnTo>
                  <a:lnTo>
                    <a:pt x="1165" y="547"/>
                  </a:lnTo>
                  <a:lnTo>
                    <a:pt x="1165" y="547"/>
                  </a:lnTo>
                  <a:lnTo>
                    <a:pt x="1165" y="547"/>
                  </a:lnTo>
                  <a:lnTo>
                    <a:pt x="1165" y="547"/>
                  </a:lnTo>
                  <a:lnTo>
                    <a:pt x="1165" y="547"/>
                  </a:lnTo>
                  <a:lnTo>
                    <a:pt x="1165" y="549"/>
                  </a:lnTo>
                  <a:lnTo>
                    <a:pt x="1165" y="549"/>
                  </a:lnTo>
                  <a:lnTo>
                    <a:pt x="1165" y="547"/>
                  </a:lnTo>
                  <a:lnTo>
                    <a:pt x="1165" y="547"/>
                  </a:lnTo>
                  <a:lnTo>
                    <a:pt x="1163" y="549"/>
                  </a:lnTo>
                  <a:lnTo>
                    <a:pt x="1165" y="551"/>
                  </a:lnTo>
                  <a:lnTo>
                    <a:pt x="1165" y="551"/>
                  </a:lnTo>
                  <a:close/>
                  <a:moveTo>
                    <a:pt x="1172" y="570"/>
                  </a:moveTo>
                  <a:lnTo>
                    <a:pt x="1169" y="570"/>
                  </a:lnTo>
                  <a:lnTo>
                    <a:pt x="1169" y="570"/>
                  </a:lnTo>
                  <a:lnTo>
                    <a:pt x="1169" y="572"/>
                  </a:lnTo>
                  <a:lnTo>
                    <a:pt x="1169" y="572"/>
                  </a:lnTo>
                  <a:lnTo>
                    <a:pt x="1169" y="572"/>
                  </a:lnTo>
                  <a:lnTo>
                    <a:pt x="1169" y="572"/>
                  </a:lnTo>
                  <a:lnTo>
                    <a:pt x="1169" y="572"/>
                  </a:lnTo>
                  <a:lnTo>
                    <a:pt x="1169" y="574"/>
                  </a:lnTo>
                  <a:lnTo>
                    <a:pt x="1169" y="574"/>
                  </a:lnTo>
                  <a:lnTo>
                    <a:pt x="1172" y="574"/>
                  </a:lnTo>
                  <a:lnTo>
                    <a:pt x="1172" y="574"/>
                  </a:lnTo>
                  <a:lnTo>
                    <a:pt x="1172" y="572"/>
                  </a:lnTo>
                  <a:lnTo>
                    <a:pt x="1172" y="574"/>
                  </a:lnTo>
                  <a:lnTo>
                    <a:pt x="1172" y="576"/>
                  </a:lnTo>
                  <a:lnTo>
                    <a:pt x="1172" y="576"/>
                  </a:lnTo>
                  <a:lnTo>
                    <a:pt x="1172" y="576"/>
                  </a:lnTo>
                  <a:lnTo>
                    <a:pt x="1172" y="576"/>
                  </a:lnTo>
                  <a:lnTo>
                    <a:pt x="1172" y="576"/>
                  </a:lnTo>
                  <a:lnTo>
                    <a:pt x="1174" y="576"/>
                  </a:lnTo>
                  <a:lnTo>
                    <a:pt x="1174" y="576"/>
                  </a:lnTo>
                  <a:lnTo>
                    <a:pt x="1174" y="574"/>
                  </a:lnTo>
                  <a:lnTo>
                    <a:pt x="1174" y="572"/>
                  </a:lnTo>
                  <a:lnTo>
                    <a:pt x="1174" y="572"/>
                  </a:lnTo>
                  <a:lnTo>
                    <a:pt x="1174" y="572"/>
                  </a:lnTo>
                  <a:lnTo>
                    <a:pt x="1174" y="570"/>
                  </a:lnTo>
                  <a:lnTo>
                    <a:pt x="1176" y="568"/>
                  </a:lnTo>
                  <a:lnTo>
                    <a:pt x="1176" y="566"/>
                  </a:lnTo>
                  <a:lnTo>
                    <a:pt x="1176" y="566"/>
                  </a:lnTo>
                  <a:lnTo>
                    <a:pt x="1176" y="564"/>
                  </a:lnTo>
                  <a:lnTo>
                    <a:pt x="1174" y="566"/>
                  </a:lnTo>
                  <a:lnTo>
                    <a:pt x="1174" y="566"/>
                  </a:lnTo>
                  <a:lnTo>
                    <a:pt x="1174" y="566"/>
                  </a:lnTo>
                  <a:lnTo>
                    <a:pt x="1174" y="566"/>
                  </a:lnTo>
                  <a:lnTo>
                    <a:pt x="1174" y="564"/>
                  </a:lnTo>
                  <a:lnTo>
                    <a:pt x="1174" y="564"/>
                  </a:lnTo>
                  <a:lnTo>
                    <a:pt x="1176" y="564"/>
                  </a:lnTo>
                  <a:lnTo>
                    <a:pt x="1176" y="564"/>
                  </a:lnTo>
                  <a:lnTo>
                    <a:pt x="1176" y="562"/>
                  </a:lnTo>
                  <a:lnTo>
                    <a:pt x="1176" y="562"/>
                  </a:lnTo>
                  <a:lnTo>
                    <a:pt x="1176" y="562"/>
                  </a:lnTo>
                  <a:lnTo>
                    <a:pt x="1176" y="562"/>
                  </a:lnTo>
                  <a:lnTo>
                    <a:pt x="1176" y="562"/>
                  </a:lnTo>
                  <a:lnTo>
                    <a:pt x="1176" y="562"/>
                  </a:lnTo>
                  <a:lnTo>
                    <a:pt x="1176" y="559"/>
                  </a:lnTo>
                  <a:lnTo>
                    <a:pt x="1176" y="559"/>
                  </a:lnTo>
                  <a:lnTo>
                    <a:pt x="1176" y="559"/>
                  </a:lnTo>
                  <a:lnTo>
                    <a:pt x="1174" y="559"/>
                  </a:lnTo>
                  <a:lnTo>
                    <a:pt x="1174" y="562"/>
                  </a:lnTo>
                  <a:lnTo>
                    <a:pt x="1174" y="559"/>
                  </a:lnTo>
                  <a:lnTo>
                    <a:pt x="1174" y="559"/>
                  </a:lnTo>
                  <a:lnTo>
                    <a:pt x="1174" y="559"/>
                  </a:lnTo>
                  <a:lnTo>
                    <a:pt x="1174" y="562"/>
                  </a:lnTo>
                  <a:lnTo>
                    <a:pt x="1174" y="562"/>
                  </a:lnTo>
                  <a:lnTo>
                    <a:pt x="1174" y="562"/>
                  </a:lnTo>
                  <a:lnTo>
                    <a:pt x="1172" y="564"/>
                  </a:lnTo>
                  <a:lnTo>
                    <a:pt x="1172" y="562"/>
                  </a:lnTo>
                  <a:lnTo>
                    <a:pt x="1172" y="562"/>
                  </a:lnTo>
                  <a:lnTo>
                    <a:pt x="1172" y="559"/>
                  </a:lnTo>
                  <a:lnTo>
                    <a:pt x="1172" y="562"/>
                  </a:lnTo>
                  <a:lnTo>
                    <a:pt x="1172" y="562"/>
                  </a:lnTo>
                  <a:lnTo>
                    <a:pt x="1169" y="566"/>
                  </a:lnTo>
                  <a:lnTo>
                    <a:pt x="1172" y="566"/>
                  </a:lnTo>
                  <a:lnTo>
                    <a:pt x="1172" y="564"/>
                  </a:lnTo>
                  <a:lnTo>
                    <a:pt x="1172" y="564"/>
                  </a:lnTo>
                  <a:lnTo>
                    <a:pt x="1172" y="566"/>
                  </a:lnTo>
                  <a:lnTo>
                    <a:pt x="1172" y="566"/>
                  </a:lnTo>
                  <a:lnTo>
                    <a:pt x="1172" y="566"/>
                  </a:lnTo>
                  <a:lnTo>
                    <a:pt x="1169" y="566"/>
                  </a:lnTo>
                  <a:lnTo>
                    <a:pt x="1169" y="566"/>
                  </a:lnTo>
                  <a:lnTo>
                    <a:pt x="1169" y="566"/>
                  </a:lnTo>
                  <a:lnTo>
                    <a:pt x="1172" y="568"/>
                  </a:lnTo>
                  <a:lnTo>
                    <a:pt x="1172" y="568"/>
                  </a:lnTo>
                  <a:lnTo>
                    <a:pt x="1169" y="568"/>
                  </a:lnTo>
                  <a:lnTo>
                    <a:pt x="1169" y="568"/>
                  </a:lnTo>
                  <a:lnTo>
                    <a:pt x="1169" y="568"/>
                  </a:lnTo>
                  <a:lnTo>
                    <a:pt x="1169" y="568"/>
                  </a:lnTo>
                  <a:lnTo>
                    <a:pt x="1169" y="568"/>
                  </a:lnTo>
                  <a:lnTo>
                    <a:pt x="1169" y="568"/>
                  </a:lnTo>
                  <a:lnTo>
                    <a:pt x="1172" y="568"/>
                  </a:lnTo>
                  <a:lnTo>
                    <a:pt x="1172" y="568"/>
                  </a:lnTo>
                  <a:lnTo>
                    <a:pt x="1172" y="568"/>
                  </a:lnTo>
                  <a:lnTo>
                    <a:pt x="1172" y="570"/>
                  </a:lnTo>
                  <a:lnTo>
                    <a:pt x="1172" y="570"/>
                  </a:lnTo>
                  <a:close/>
                  <a:moveTo>
                    <a:pt x="1167" y="580"/>
                  </a:moveTo>
                  <a:lnTo>
                    <a:pt x="1167" y="580"/>
                  </a:lnTo>
                  <a:lnTo>
                    <a:pt x="1165" y="582"/>
                  </a:lnTo>
                  <a:lnTo>
                    <a:pt x="1165" y="582"/>
                  </a:lnTo>
                  <a:lnTo>
                    <a:pt x="1165" y="584"/>
                  </a:lnTo>
                  <a:lnTo>
                    <a:pt x="1163" y="584"/>
                  </a:lnTo>
                  <a:lnTo>
                    <a:pt x="1163" y="586"/>
                  </a:lnTo>
                  <a:lnTo>
                    <a:pt x="1165" y="586"/>
                  </a:lnTo>
                  <a:lnTo>
                    <a:pt x="1165" y="586"/>
                  </a:lnTo>
                  <a:lnTo>
                    <a:pt x="1167" y="584"/>
                  </a:lnTo>
                  <a:lnTo>
                    <a:pt x="1165" y="584"/>
                  </a:lnTo>
                  <a:lnTo>
                    <a:pt x="1165" y="584"/>
                  </a:lnTo>
                  <a:lnTo>
                    <a:pt x="1165" y="582"/>
                  </a:lnTo>
                  <a:lnTo>
                    <a:pt x="1167" y="582"/>
                  </a:lnTo>
                  <a:lnTo>
                    <a:pt x="1167" y="582"/>
                  </a:lnTo>
                  <a:lnTo>
                    <a:pt x="1169" y="582"/>
                  </a:lnTo>
                  <a:lnTo>
                    <a:pt x="1169" y="580"/>
                  </a:lnTo>
                  <a:lnTo>
                    <a:pt x="1169" y="580"/>
                  </a:lnTo>
                  <a:lnTo>
                    <a:pt x="1169" y="580"/>
                  </a:lnTo>
                  <a:lnTo>
                    <a:pt x="1169" y="580"/>
                  </a:lnTo>
                  <a:lnTo>
                    <a:pt x="1169" y="580"/>
                  </a:lnTo>
                  <a:lnTo>
                    <a:pt x="1169" y="580"/>
                  </a:lnTo>
                  <a:lnTo>
                    <a:pt x="1167" y="578"/>
                  </a:lnTo>
                  <a:lnTo>
                    <a:pt x="1167" y="578"/>
                  </a:lnTo>
                  <a:lnTo>
                    <a:pt x="1167" y="578"/>
                  </a:lnTo>
                  <a:lnTo>
                    <a:pt x="1167" y="578"/>
                  </a:lnTo>
                  <a:lnTo>
                    <a:pt x="1167" y="580"/>
                  </a:lnTo>
                  <a:lnTo>
                    <a:pt x="1167" y="580"/>
                  </a:lnTo>
                  <a:close/>
                  <a:moveTo>
                    <a:pt x="1163" y="584"/>
                  </a:moveTo>
                  <a:lnTo>
                    <a:pt x="1163" y="582"/>
                  </a:lnTo>
                  <a:lnTo>
                    <a:pt x="1163" y="582"/>
                  </a:lnTo>
                  <a:lnTo>
                    <a:pt x="1165" y="582"/>
                  </a:lnTo>
                  <a:lnTo>
                    <a:pt x="1165" y="582"/>
                  </a:lnTo>
                  <a:lnTo>
                    <a:pt x="1165" y="582"/>
                  </a:lnTo>
                  <a:lnTo>
                    <a:pt x="1165" y="580"/>
                  </a:lnTo>
                  <a:lnTo>
                    <a:pt x="1165" y="580"/>
                  </a:lnTo>
                  <a:lnTo>
                    <a:pt x="1165" y="578"/>
                  </a:lnTo>
                  <a:lnTo>
                    <a:pt x="1165" y="576"/>
                  </a:lnTo>
                  <a:lnTo>
                    <a:pt x="1165" y="576"/>
                  </a:lnTo>
                  <a:lnTo>
                    <a:pt x="1165" y="576"/>
                  </a:lnTo>
                  <a:lnTo>
                    <a:pt x="1165" y="576"/>
                  </a:lnTo>
                  <a:lnTo>
                    <a:pt x="1165" y="578"/>
                  </a:lnTo>
                  <a:lnTo>
                    <a:pt x="1165" y="578"/>
                  </a:lnTo>
                  <a:lnTo>
                    <a:pt x="1165" y="580"/>
                  </a:lnTo>
                  <a:lnTo>
                    <a:pt x="1163" y="580"/>
                  </a:lnTo>
                  <a:lnTo>
                    <a:pt x="1163" y="578"/>
                  </a:lnTo>
                  <a:lnTo>
                    <a:pt x="1163" y="578"/>
                  </a:lnTo>
                  <a:lnTo>
                    <a:pt x="1161" y="582"/>
                  </a:lnTo>
                  <a:lnTo>
                    <a:pt x="1159" y="582"/>
                  </a:lnTo>
                  <a:lnTo>
                    <a:pt x="1161" y="582"/>
                  </a:lnTo>
                  <a:lnTo>
                    <a:pt x="1163" y="582"/>
                  </a:lnTo>
                  <a:lnTo>
                    <a:pt x="1161" y="582"/>
                  </a:lnTo>
                  <a:lnTo>
                    <a:pt x="1161" y="584"/>
                  </a:lnTo>
                  <a:lnTo>
                    <a:pt x="1159" y="584"/>
                  </a:lnTo>
                  <a:lnTo>
                    <a:pt x="1159" y="584"/>
                  </a:lnTo>
                  <a:lnTo>
                    <a:pt x="1161" y="584"/>
                  </a:lnTo>
                  <a:lnTo>
                    <a:pt x="1163" y="584"/>
                  </a:lnTo>
                  <a:lnTo>
                    <a:pt x="1161" y="584"/>
                  </a:lnTo>
                  <a:lnTo>
                    <a:pt x="1159" y="584"/>
                  </a:lnTo>
                  <a:lnTo>
                    <a:pt x="1159" y="584"/>
                  </a:lnTo>
                  <a:lnTo>
                    <a:pt x="1161" y="586"/>
                  </a:lnTo>
                  <a:lnTo>
                    <a:pt x="1161" y="586"/>
                  </a:lnTo>
                  <a:lnTo>
                    <a:pt x="1163" y="584"/>
                  </a:lnTo>
                  <a:lnTo>
                    <a:pt x="1163" y="584"/>
                  </a:lnTo>
                  <a:close/>
                  <a:moveTo>
                    <a:pt x="1163" y="545"/>
                  </a:moveTo>
                  <a:lnTo>
                    <a:pt x="1165" y="543"/>
                  </a:lnTo>
                  <a:lnTo>
                    <a:pt x="1165" y="543"/>
                  </a:lnTo>
                  <a:lnTo>
                    <a:pt x="1165" y="543"/>
                  </a:lnTo>
                  <a:lnTo>
                    <a:pt x="1165" y="543"/>
                  </a:lnTo>
                  <a:lnTo>
                    <a:pt x="1165" y="543"/>
                  </a:lnTo>
                  <a:lnTo>
                    <a:pt x="1165" y="543"/>
                  </a:lnTo>
                  <a:lnTo>
                    <a:pt x="1165" y="543"/>
                  </a:lnTo>
                  <a:lnTo>
                    <a:pt x="1165" y="541"/>
                  </a:lnTo>
                  <a:lnTo>
                    <a:pt x="1165" y="539"/>
                  </a:lnTo>
                  <a:lnTo>
                    <a:pt x="1165" y="539"/>
                  </a:lnTo>
                  <a:lnTo>
                    <a:pt x="1163" y="537"/>
                  </a:lnTo>
                  <a:lnTo>
                    <a:pt x="1161" y="539"/>
                  </a:lnTo>
                  <a:lnTo>
                    <a:pt x="1161" y="539"/>
                  </a:lnTo>
                  <a:lnTo>
                    <a:pt x="1161" y="539"/>
                  </a:lnTo>
                  <a:lnTo>
                    <a:pt x="1161" y="539"/>
                  </a:lnTo>
                  <a:lnTo>
                    <a:pt x="1161" y="539"/>
                  </a:lnTo>
                  <a:lnTo>
                    <a:pt x="1161" y="541"/>
                  </a:lnTo>
                  <a:lnTo>
                    <a:pt x="1161" y="541"/>
                  </a:lnTo>
                  <a:lnTo>
                    <a:pt x="1161" y="543"/>
                  </a:lnTo>
                  <a:lnTo>
                    <a:pt x="1161" y="543"/>
                  </a:lnTo>
                  <a:lnTo>
                    <a:pt x="1161" y="543"/>
                  </a:lnTo>
                  <a:lnTo>
                    <a:pt x="1161" y="543"/>
                  </a:lnTo>
                  <a:lnTo>
                    <a:pt x="1161" y="545"/>
                  </a:lnTo>
                  <a:lnTo>
                    <a:pt x="1161" y="545"/>
                  </a:lnTo>
                  <a:lnTo>
                    <a:pt x="1161" y="545"/>
                  </a:lnTo>
                  <a:lnTo>
                    <a:pt x="1163" y="545"/>
                  </a:lnTo>
                  <a:lnTo>
                    <a:pt x="1163" y="545"/>
                  </a:lnTo>
                  <a:close/>
                  <a:moveTo>
                    <a:pt x="1159" y="549"/>
                  </a:moveTo>
                  <a:lnTo>
                    <a:pt x="1159" y="551"/>
                  </a:lnTo>
                  <a:lnTo>
                    <a:pt x="1161" y="551"/>
                  </a:lnTo>
                  <a:lnTo>
                    <a:pt x="1161" y="553"/>
                  </a:lnTo>
                  <a:lnTo>
                    <a:pt x="1161" y="553"/>
                  </a:lnTo>
                  <a:lnTo>
                    <a:pt x="1161" y="553"/>
                  </a:lnTo>
                  <a:lnTo>
                    <a:pt x="1161" y="551"/>
                  </a:lnTo>
                  <a:lnTo>
                    <a:pt x="1161" y="551"/>
                  </a:lnTo>
                  <a:lnTo>
                    <a:pt x="1161" y="549"/>
                  </a:lnTo>
                  <a:lnTo>
                    <a:pt x="1161" y="549"/>
                  </a:lnTo>
                  <a:lnTo>
                    <a:pt x="1161" y="549"/>
                  </a:lnTo>
                  <a:lnTo>
                    <a:pt x="1161" y="549"/>
                  </a:lnTo>
                  <a:lnTo>
                    <a:pt x="1161" y="549"/>
                  </a:lnTo>
                  <a:lnTo>
                    <a:pt x="1161" y="547"/>
                  </a:lnTo>
                  <a:lnTo>
                    <a:pt x="1161" y="547"/>
                  </a:lnTo>
                  <a:lnTo>
                    <a:pt x="1161" y="547"/>
                  </a:lnTo>
                  <a:lnTo>
                    <a:pt x="1159" y="547"/>
                  </a:lnTo>
                  <a:lnTo>
                    <a:pt x="1159" y="547"/>
                  </a:lnTo>
                  <a:lnTo>
                    <a:pt x="1159" y="547"/>
                  </a:lnTo>
                  <a:lnTo>
                    <a:pt x="1159" y="547"/>
                  </a:lnTo>
                  <a:lnTo>
                    <a:pt x="1159" y="549"/>
                  </a:lnTo>
                  <a:lnTo>
                    <a:pt x="1159" y="549"/>
                  </a:lnTo>
                  <a:close/>
                  <a:moveTo>
                    <a:pt x="1012" y="773"/>
                  </a:moveTo>
                  <a:lnTo>
                    <a:pt x="1012" y="775"/>
                  </a:lnTo>
                  <a:lnTo>
                    <a:pt x="1010" y="773"/>
                  </a:lnTo>
                  <a:lnTo>
                    <a:pt x="1010" y="775"/>
                  </a:lnTo>
                  <a:lnTo>
                    <a:pt x="1010" y="775"/>
                  </a:lnTo>
                  <a:lnTo>
                    <a:pt x="1008" y="775"/>
                  </a:lnTo>
                  <a:lnTo>
                    <a:pt x="1010" y="775"/>
                  </a:lnTo>
                  <a:lnTo>
                    <a:pt x="1010" y="775"/>
                  </a:lnTo>
                  <a:lnTo>
                    <a:pt x="1010" y="775"/>
                  </a:lnTo>
                  <a:lnTo>
                    <a:pt x="1012" y="775"/>
                  </a:lnTo>
                  <a:lnTo>
                    <a:pt x="1012" y="775"/>
                  </a:lnTo>
                  <a:lnTo>
                    <a:pt x="1012" y="775"/>
                  </a:lnTo>
                  <a:lnTo>
                    <a:pt x="1014" y="775"/>
                  </a:lnTo>
                  <a:lnTo>
                    <a:pt x="1014" y="775"/>
                  </a:lnTo>
                  <a:lnTo>
                    <a:pt x="1016" y="775"/>
                  </a:lnTo>
                  <a:lnTo>
                    <a:pt x="1016" y="773"/>
                  </a:lnTo>
                  <a:lnTo>
                    <a:pt x="1016" y="773"/>
                  </a:lnTo>
                  <a:lnTo>
                    <a:pt x="1012" y="773"/>
                  </a:lnTo>
                  <a:lnTo>
                    <a:pt x="1012" y="773"/>
                  </a:lnTo>
                  <a:close/>
                  <a:moveTo>
                    <a:pt x="1053" y="701"/>
                  </a:moveTo>
                  <a:lnTo>
                    <a:pt x="1055" y="701"/>
                  </a:lnTo>
                  <a:lnTo>
                    <a:pt x="1057" y="703"/>
                  </a:lnTo>
                  <a:lnTo>
                    <a:pt x="1057" y="703"/>
                  </a:lnTo>
                  <a:lnTo>
                    <a:pt x="1057" y="703"/>
                  </a:lnTo>
                  <a:lnTo>
                    <a:pt x="1057" y="703"/>
                  </a:lnTo>
                  <a:lnTo>
                    <a:pt x="1057" y="703"/>
                  </a:lnTo>
                  <a:lnTo>
                    <a:pt x="1059" y="701"/>
                  </a:lnTo>
                  <a:lnTo>
                    <a:pt x="1059" y="701"/>
                  </a:lnTo>
                  <a:lnTo>
                    <a:pt x="1059" y="701"/>
                  </a:lnTo>
                  <a:lnTo>
                    <a:pt x="1059" y="701"/>
                  </a:lnTo>
                  <a:lnTo>
                    <a:pt x="1057" y="701"/>
                  </a:lnTo>
                  <a:lnTo>
                    <a:pt x="1057" y="701"/>
                  </a:lnTo>
                  <a:lnTo>
                    <a:pt x="1057" y="701"/>
                  </a:lnTo>
                  <a:lnTo>
                    <a:pt x="1057" y="701"/>
                  </a:lnTo>
                  <a:lnTo>
                    <a:pt x="1057" y="701"/>
                  </a:lnTo>
                  <a:lnTo>
                    <a:pt x="1057" y="701"/>
                  </a:lnTo>
                  <a:lnTo>
                    <a:pt x="1057" y="701"/>
                  </a:lnTo>
                  <a:lnTo>
                    <a:pt x="1055" y="699"/>
                  </a:lnTo>
                  <a:lnTo>
                    <a:pt x="1057" y="699"/>
                  </a:lnTo>
                  <a:lnTo>
                    <a:pt x="1055" y="699"/>
                  </a:lnTo>
                  <a:lnTo>
                    <a:pt x="1055" y="699"/>
                  </a:lnTo>
                  <a:lnTo>
                    <a:pt x="1055" y="699"/>
                  </a:lnTo>
                  <a:lnTo>
                    <a:pt x="1055" y="699"/>
                  </a:lnTo>
                  <a:lnTo>
                    <a:pt x="1055" y="699"/>
                  </a:lnTo>
                  <a:lnTo>
                    <a:pt x="1055" y="699"/>
                  </a:lnTo>
                  <a:lnTo>
                    <a:pt x="1055" y="699"/>
                  </a:lnTo>
                  <a:lnTo>
                    <a:pt x="1055" y="699"/>
                  </a:lnTo>
                  <a:lnTo>
                    <a:pt x="1055" y="699"/>
                  </a:lnTo>
                  <a:lnTo>
                    <a:pt x="1055" y="699"/>
                  </a:lnTo>
                  <a:lnTo>
                    <a:pt x="1055" y="699"/>
                  </a:lnTo>
                  <a:lnTo>
                    <a:pt x="1055" y="701"/>
                  </a:lnTo>
                  <a:lnTo>
                    <a:pt x="1053" y="701"/>
                  </a:lnTo>
                  <a:close/>
                  <a:moveTo>
                    <a:pt x="1002" y="771"/>
                  </a:moveTo>
                  <a:lnTo>
                    <a:pt x="999" y="771"/>
                  </a:lnTo>
                  <a:lnTo>
                    <a:pt x="999" y="771"/>
                  </a:lnTo>
                  <a:lnTo>
                    <a:pt x="999" y="771"/>
                  </a:lnTo>
                  <a:lnTo>
                    <a:pt x="997" y="771"/>
                  </a:lnTo>
                  <a:lnTo>
                    <a:pt x="997" y="771"/>
                  </a:lnTo>
                  <a:lnTo>
                    <a:pt x="991" y="775"/>
                  </a:lnTo>
                  <a:lnTo>
                    <a:pt x="991" y="775"/>
                  </a:lnTo>
                  <a:lnTo>
                    <a:pt x="989" y="777"/>
                  </a:lnTo>
                  <a:lnTo>
                    <a:pt x="989" y="779"/>
                  </a:lnTo>
                  <a:lnTo>
                    <a:pt x="991" y="781"/>
                  </a:lnTo>
                  <a:lnTo>
                    <a:pt x="991" y="781"/>
                  </a:lnTo>
                  <a:lnTo>
                    <a:pt x="991" y="781"/>
                  </a:lnTo>
                  <a:lnTo>
                    <a:pt x="991" y="779"/>
                  </a:lnTo>
                  <a:lnTo>
                    <a:pt x="993" y="779"/>
                  </a:lnTo>
                  <a:lnTo>
                    <a:pt x="995" y="777"/>
                  </a:lnTo>
                  <a:lnTo>
                    <a:pt x="995" y="775"/>
                  </a:lnTo>
                  <a:lnTo>
                    <a:pt x="997" y="775"/>
                  </a:lnTo>
                  <a:lnTo>
                    <a:pt x="997" y="775"/>
                  </a:lnTo>
                  <a:lnTo>
                    <a:pt x="997" y="775"/>
                  </a:lnTo>
                  <a:lnTo>
                    <a:pt x="997" y="775"/>
                  </a:lnTo>
                  <a:lnTo>
                    <a:pt x="997" y="773"/>
                  </a:lnTo>
                  <a:lnTo>
                    <a:pt x="997" y="771"/>
                  </a:lnTo>
                  <a:lnTo>
                    <a:pt x="999" y="771"/>
                  </a:lnTo>
                  <a:lnTo>
                    <a:pt x="999" y="771"/>
                  </a:lnTo>
                  <a:lnTo>
                    <a:pt x="999" y="773"/>
                  </a:lnTo>
                  <a:lnTo>
                    <a:pt x="999" y="773"/>
                  </a:lnTo>
                  <a:lnTo>
                    <a:pt x="999" y="773"/>
                  </a:lnTo>
                  <a:lnTo>
                    <a:pt x="999" y="773"/>
                  </a:lnTo>
                  <a:lnTo>
                    <a:pt x="999" y="773"/>
                  </a:lnTo>
                  <a:lnTo>
                    <a:pt x="999" y="773"/>
                  </a:lnTo>
                  <a:lnTo>
                    <a:pt x="999" y="773"/>
                  </a:lnTo>
                  <a:lnTo>
                    <a:pt x="999" y="773"/>
                  </a:lnTo>
                  <a:lnTo>
                    <a:pt x="999" y="773"/>
                  </a:lnTo>
                  <a:lnTo>
                    <a:pt x="999" y="773"/>
                  </a:lnTo>
                  <a:lnTo>
                    <a:pt x="1002" y="773"/>
                  </a:lnTo>
                  <a:lnTo>
                    <a:pt x="1002" y="773"/>
                  </a:lnTo>
                  <a:lnTo>
                    <a:pt x="1002" y="773"/>
                  </a:lnTo>
                  <a:lnTo>
                    <a:pt x="1002" y="771"/>
                  </a:lnTo>
                  <a:close/>
                  <a:moveTo>
                    <a:pt x="1010" y="773"/>
                  </a:moveTo>
                  <a:lnTo>
                    <a:pt x="1010" y="773"/>
                  </a:lnTo>
                  <a:lnTo>
                    <a:pt x="1010" y="773"/>
                  </a:lnTo>
                  <a:lnTo>
                    <a:pt x="1010" y="773"/>
                  </a:lnTo>
                  <a:lnTo>
                    <a:pt x="1010" y="771"/>
                  </a:lnTo>
                  <a:lnTo>
                    <a:pt x="1010" y="773"/>
                  </a:lnTo>
                  <a:lnTo>
                    <a:pt x="1012" y="773"/>
                  </a:lnTo>
                  <a:lnTo>
                    <a:pt x="1010" y="773"/>
                  </a:lnTo>
                  <a:lnTo>
                    <a:pt x="1010" y="771"/>
                  </a:lnTo>
                  <a:lnTo>
                    <a:pt x="1010" y="771"/>
                  </a:lnTo>
                  <a:lnTo>
                    <a:pt x="1010" y="771"/>
                  </a:lnTo>
                  <a:lnTo>
                    <a:pt x="1010" y="771"/>
                  </a:lnTo>
                  <a:lnTo>
                    <a:pt x="1010" y="771"/>
                  </a:lnTo>
                  <a:lnTo>
                    <a:pt x="1008" y="771"/>
                  </a:lnTo>
                  <a:lnTo>
                    <a:pt x="1006" y="771"/>
                  </a:lnTo>
                  <a:lnTo>
                    <a:pt x="1006" y="771"/>
                  </a:lnTo>
                  <a:lnTo>
                    <a:pt x="1004" y="771"/>
                  </a:lnTo>
                  <a:lnTo>
                    <a:pt x="1004" y="771"/>
                  </a:lnTo>
                  <a:lnTo>
                    <a:pt x="1004" y="773"/>
                  </a:lnTo>
                  <a:lnTo>
                    <a:pt x="1002" y="773"/>
                  </a:lnTo>
                  <a:lnTo>
                    <a:pt x="1004" y="775"/>
                  </a:lnTo>
                  <a:lnTo>
                    <a:pt x="1004" y="775"/>
                  </a:lnTo>
                  <a:lnTo>
                    <a:pt x="1004" y="775"/>
                  </a:lnTo>
                  <a:lnTo>
                    <a:pt x="1004" y="775"/>
                  </a:lnTo>
                  <a:lnTo>
                    <a:pt x="1006" y="775"/>
                  </a:lnTo>
                  <a:lnTo>
                    <a:pt x="1008" y="775"/>
                  </a:lnTo>
                  <a:lnTo>
                    <a:pt x="1008" y="775"/>
                  </a:lnTo>
                  <a:lnTo>
                    <a:pt x="1008" y="775"/>
                  </a:lnTo>
                  <a:lnTo>
                    <a:pt x="1008" y="775"/>
                  </a:lnTo>
                  <a:lnTo>
                    <a:pt x="1010" y="773"/>
                  </a:lnTo>
                  <a:lnTo>
                    <a:pt x="1010" y="773"/>
                  </a:lnTo>
                  <a:close/>
                  <a:moveTo>
                    <a:pt x="1010" y="764"/>
                  </a:moveTo>
                  <a:lnTo>
                    <a:pt x="1010" y="766"/>
                  </a:lnTo>
                  <a:lnTo>
                    <a:pt x="1012" y="766"/>
                  </a:lnTo>
                  <a:lnTo>
                    <a:pt x="1012" y="766"/>
                  </a:lnTo>
                  <a:lnTo>
                    <a:pt x="1012" y="764"/>
                  </a:lnTo>
                  <a:lnTo>
                    <a:pt x="1012" y="764"/>
                  </a:lnTo>
                  <a:lnTo>
                    <a:pt x="1012" y="764"/>
                  </a:lnTo>
                  <a:lnTo>
                    <a:pt x="1012" y="764"/>
                  </a:lnTo>
                  <a:lnTo>
                    <a:pt x="1012" y="764"/>
                  </a:lnTo>
                  <a:lnTo>
                    <a:pt x="1010" y="764"/>
                  </a:lnTo>
                  <a:lnTo>
                    <a:pt x="1010" y="764"/>
                  </a:lnTo>
                  <a:lnTo>
                    <a:pt x="1010" y="764"/>
                  </a:lnTo>
                  <a:lnTo>
                    <a:pt x="1010" y="764"/>
                  </a:lnTo>
                  <a:lnTo>
                    <a:pt x="1008" y="764"/>
                  </a:lnTo>
                  <a:lnTo>
                    <a:pt x="1010" y="764"/>
                  </a:lnTo>
                  <a:lnTo>
                    <a:pt x="1010" y="764"/>
                  </a:lnTo>
                  <a:lnTo>
                    <a:pt x="1010" y="764"/>
                  </a:lnTo>
                  <a:lnTo>
                    <a:pt x="1010" y="764"/>
                  </a:lnTo>
                  <a:lnTo>
                    <a:pt x="1010" y="764"/>
                  </a:lnTo>
                  <a:close/>
                  <a:moveTo>
                    <a:pt x="932" y="789"/>
                  </a:moveTo>
                  <a:lnTo>
                    <a:pt x="932" y="789"/>
                  </a:lnTo>
                  <a:lnTo>
                    <a:pt x="932" y="789"/>
                  </a:lnTo>
                  <a:lnTo>
                    <a:pt x="932" y="789"/>
                  </a:lnTo>
                  <a:lnTo>
                    <a:pt x="932" y="789"/>
                  </a:lnTo>
                  <a:lnTo>
                    <a:pt x="932" y="789"/>
                  </a:lnTo>
                  <a:lnTo>
                    <a:pt x="932" y="789"/>
                  </a:lnTo>
                  <a:lnTo>
                    <a:pt x="932" y="789"/>
                  </a:lnTo>
                  <a:lnTo>
                    <a:pt x="932" y="789"/>
                  </a:lnTo>
                  <a:lnTo>
                    <a:pt x="932" y="789"/>
                  </a:lnTo>
                  <a:lnTo>
                    <a:pt x="932" y="791"/>
                  </a:lnTo>
                  <a:lnTo>
                    <a:pt x="932" y="791"/>
                  </a:lnTo>
                  <a:lnTo>
                    <a:pt x="932" y="791"/>
                  </a:lnTo>
                  <a:lnTo>
                    <a:pt x="932" y="791"/>
                  </a:lnTo>
                  <a:lnTo>
                    <a:pt x="932" y="791"/>
                  </a:lnTo>
                  <a:lnTo>
                    <a:pt x="932" y="791"/>
                  </a:lnTo>
                  <a:lnTo>
                    <a:pt x="932" y="791"/>
                  </a:lnTo>
                  <a:lnTo>
                    <a:pt x="932" y="791"/>
                  </a:lnTo>
                  <a:lnTo>
                    <a:pt x="932" y="789"/>
                  </a:lnTo>
                  <a:close/>
                  <a:moveTo>
                    <a:pt x="934" y="797"/>
                  </a:moveTo>
                  <a:lnTo>
                    <a:pt x="934" y="797"/>
                  </a:lnTo>
                  <a:lnTo>
                    <a:pt x="934" y="797"/>
                  </a:lnTo>
                  <a:lnTo>
                    <a:pt x="934" y="797"/>
                  </a:lnTo>
                  <a:lnTo>
                    <a:pt x="934" y="797"/>
                  </a:lnTo>
                  <a:lnTo>
                    <a:pt x="934" y="797"/>
                  </a:lnTo>
                  <a:lnTo>
                    <a:pt x="934" y="797"/>
                  </a:lnTo>
                  <a:lnTo>
                    <a:pt x="934" y="797"/>
                  </a:lnTo>
                  <a:lnTo>
                    <a:pt x="934" y="797"/>
                  </a:lnTo>
                  <a:lnTo>
                    <a:pt x="932" y="797"/>
                  </a:lnTo>
                  <a:lnTo>
                    <a:pt x="932" y="799"/>
                  </a:lnTo>
                  <a:lnTo>
                    <a:pt x="934" y="799"/>
                  </a:lnTo>
                  <a:lnTo>
                    <a:pt x="934" y="799"/>
                  </a:lnTo>
                  <a:lnTo>
                    <a:pt x="934" y="799"/>
                  </a:lnTo>
                  <a:lnTo>
                    <a:pt x="934" y="799"/>
                  </a:lnTo>
                  <a:lnTo>
                    <a:pt x="934" y="799"/>
                  </a:lnTo>
                  <a:lnTo>
                    <a:pt x="934" y="799"/>
                  </a:lnTo>
                  <a:lnTo>
                    <a:pt x="934" y="799"/>
                  </a:lnTo>
                  <a:lnTo>
                    <a:pt x="934" y="799"/>
                  </a:lnTo>
                  <a:lnTo>
                    <a:pt x="934" y="799"/>
                  </a:lnTo>
                  <a:lnTo>
                    <a:pt x="934" y="799"/>
                  </a:lnTo>
                  <a:lnTo>
                    <a:pt x="934" y="799"/>
                  </a:lnTo>
                  <a:lnTo>
                    <a:pt x="934" y="797"/>
                  </a:lnTo>
                  <a:lnTo>
                    <a:pt x="934" y="797"/>
                  </a:lnTo>
                  <a:lnTo>
                    <a:pt x="934" y="797"/>
                  </a:lnTo>
                  <a:close/>
                  <a:moveTo>
                    <a:pt x="948" y="730"/>
                  </a:moveTo>
                  <a:lnTo>
                    <a:pt x="948" y="730"/>
                  </a:lnTo>
                  <a:lnTo>
                    <a:pt x="948" y="730"/>
                  </a:lnTo>
                  <a:lnTo>
                    <a:pt x="948" y="730"/>
                  </a:lnTo>
                  <a:lnTo>
                    <a:pt x="948" y="730"/>
                  </a:lnTo>
                  <a:lnTo>
                    <a:pt x="948" y="730"/>
                  </a:lnTo>
                  <a:lnTo>
                    <a:pt x="948" y="730"/>
                  </a:lnTo>
                  <a:lnTo>
                    <a:pt x="948" y="730"/>
                  </a:lnTo>
                  <a:lnTo>
                    <a:pt x="948" y="730"/>
                  </a:lnTo>
                  <a:lnTo>
                    <a:pt x="948" y="730"/>
                  </a:lnTo>
                  <a:close/>
                  <a:moveTo>
                    <a:pt x="965" y="805"/>
                  </a:moveTo>
                  <a:lnTo>
                    <a:pt x="965" y="805"/>
                  </a:lnTo>
                  <a:lnTo>
                    <a:pt x="965" y="807"/>
                  </a:lnTo>
                  <a:lnTo>
                    <a:pt x="963" y="807"/>
                  </a:lnTo>
                  <a:lnTo>
                    <a:pt x="963" y="809"/>
                  </a:lnTo>
                  <a:lnTo>
                    <a:pt x="961" y="809"/>
                  </a:lnTo>
                  <a:lnTo>
                    <a:pt x="963" y="809"/>
                  </a:lnTo>
                  <a:lnTo>
                    <a:pt x="963" y="809"/>
                  </a:lnTo>
                  <a:lnTo>
                    <a:pt x="963" y="812"/>
                  </a:lnTo>
                  <a:lnTo>
                    <a:pt x="963" y="812"/>
                  </a:lnTo>
                  <a:lnTo>
                    <a:pt x="963" y="812"/>
                  </a:lnTo>
                  <a:lnTo>
                    <a:pt x="963" y="812"/>
                  </a:lnTo>
                  <a:lnTo>
                    <a:pt x="965" y="812"/>
                  </a:lnTo>
                  <a:lnTo>
                    <a:pt x="965" y="814"/>
                  </a:lnTo>
                  <a:lnTo>
                    <a:pt x="967" y="814"/>
                  </a:lnTo>
                  <a:lnTo>
                    <a:pt x="967" y="812"/>
                  </a:lnTo>
                  <a:lnTo>
                    <a:pt x="967" y="812"/>
                  </a:lnTo>
                  <a:lnTo>
                    <a:pt x="967" y="812"/>
                  </a:lnTo>
                  <a:lnTo>
                    <a:pt x="967" y="809"/>
                  </a:lnTo>
                  <a:lnTo>
                    <a:pt x="967" y="807"/>
                  </a:lnTo>
                  <a:lnTo>
                    <a:pt x="967" y="807"/>
                  </a:lnTo>
                  <a:lnTo>
                    <a:pt x="967" y="805"/>
                  </a:lnTo>
                  <a:lnTo>
                    <a:pt x="967" y="805"/>
                  </a:lnTo>
                  <a:lnTo>
                    <a:pt x="965" y="805"/>
                  </a:lnTo>
                  <a:close/>
                  <a:moveTo>
                    <a:pt x="1030" y="695"/>
                  </a:moveTo>
                  <a:lnTo>
                    <a:pt x="1030" y="695"/>
                  </a:lnTo>
                  <a:lnTo>
                    <a:pt x="1032" y="695"/>
                  </a:lnTo>
                  <a:lnTo>
                    <a:pt x="1032" y="695"/>
                  </a:lnTo>
                  <a:lnTo>
                    <a:pt x="1032" y="693"/>
                  </a:lnTo>
                  <a:lnTo>
                    <a:pt x="1032" y="693"/>
                  </a:lnTo>
                  <a:lnTo>
                    <a:pt x="1032" y="693"/>
                  </a:lnTo>
                  <a:lnTo>
                    <a:pt x="1034" y="695"/>
                  </a:lnTo>
                  <a:lnTo>
                    <a:pt x="1034" y="697"/>
                  </a:lnTo>
                  <a:lnTo>
                    <a:pt x="1034" y="695"/>
                  </a:lnTo>
                  <a:lnTo>
                    <a:pt x="1036" y="697"/>
                  </a:lnTo>
                  <a:lnTo>
                    <a:pt x="1038" y="697"/>
                  </a:lnTo>
                  <a:lnTo>
                    <a:pt x="1038" y="699"/>
                  </a:lnTo>
                  <a:lnTo>
                    <a:pt x="1040" y="699"/>
                  </a:lnTo>
                  <a:lnTo>
                    <a:pt x="1040" y="699"/>
                  </a:lnTo>
                  <a:lnTo>
                    <a:pt x="1040" y="697"/>
                  </a:lnTo>
                  <a:lnTo>
                    <a:pt x="1043" y="697"/>
                  </a:lnTo>
                  <a:lnTo>
                    <a:pt x="1043" y="697"/>
                  </a:lnTo>
                  <a:lnTo>
                    <a:pt x="1043" y="697"/>
                  </a:lnTo>
                  <a:lnTo>
                    <a:pt x="1043" y="697"/>
                  </a:lnTo>
                  <a:lnTo>
                    <a:pt x="1040" y="695"/>
                  </a:lnTo>
                  <a:lnTo>
                    <a:pt x="1038" y="695"/>
                  </a:lnTo>
                  <a:lnTo>
                    <a:pt x="1038" y="695"/>
                  </a:lnTo>
                  <a:lnTo>
                    <a:pt x="1038" y="695"/>
                  </a:lnTo>
                  <a:lnTo>
                    <a:pt x="1038" y="693"/>
                  </a:lnTo>
                  <a:lnTo>
                    <a:pt x="1038" y="693"/>
                  </a:lnTo>
                  <a:lnTo>
                    <a:pt x="1036" y="693"/>
                  </a:lnTo>
                  <a:lnTo>
                    <a:pt x="1036" y="693"/>
                  </a:lnTo>
                  <a:lnTo>
                    <a:pt x="1036" y="693"/>
                  </a:lnTo>
                  <a:lnTo>
                    <a:pt x="1034" y="693"/>
                  </a:lnTo>
                  <a:lnTo>
                    <a:pt x="1034" y="693"/>
                  </a:lnTo>
                  <a:lnTo>
                    <a:pt x="1034" y="691"/>
                  </a:lnTo>
                  <a:lnTo>
                    <a:pt x="1032" y="691"/>
                  </a:lnTo>
                  <a:lnTo>
                    <a:pt x="1032" y="691"/>
                  </a:lnTo>
                  <a:lnTo>
                    <a:pt x="1032" y="691"/>
                  </a:lnTo>
                  <a:lnTo>
                    <a:pt x="1030" y="691"/>
                  </a:lnTo>
                  <a:lnTo>
                    <a:pt x="1030" y="691"/>
                  </a:lnTo>
                  <a:lnTo>
                    <a:pt x="1030" y="691"/>
                  </a:lnTo>
                  <a:lnTo>
                    <a:pt x="1028" y="695"/>
                  </a:lnTo>
                  <a:lnTo>
                    <a:pt x="1030" y="695"/>
                  </a:lnTo>
                  <a:close/>
                  <a:moveTo>
                    <a:pt x="1028" y="699"/>
                  </a:moveTo>
                  <a:lnTo>
                    <a:pt x="1026" y="699"/>
                  </a:lnTo>
                  <a:lnTo>
                    <a:pt x="1026" y="699"/>
                  </a:lnTo>
                  <a:lnTo>
                    <a:pt x="1026" y="699"/>
                  </a:lnTo>
                  <a:lnTo>
                    <a:pt x="1024" y="701"/>
                  </a:lnTo>
                  <a:lnTo>
                    <a:pt x="1026" y="701"/>
                  </a:lnTo>
                  <a:lnTo>
                    <a:pt x="1028" y="705"/>
                  </a:lnTo>
                  <a:lnTo>
                    <a:pt x="1030" y="705"/>
                  </a:lnTo>
                  <a:lnTo>
                    <a:pt x="1030" y="705"/>
                  </a:lnTo>
                  <a:lnTo>
                    <a:pt x="1030" y="705"/>
                  </a:lnTo>
                  <a:lnTo>
                    <a:pt x="1032" y="705"/>
                  </a:lnTo>
                  <a:lnTo>
                    <a:pt x="1030" y="705"/>
                  </a:lnTo>
                  <a:lnTo>
                    <a:pt x="1030" y="705"/>
                  </a:lnTo>
                  <a:lnTo>
                    <a:pt x="1030" y="705"/>
                  </a:lnTo>
                  <a:lnTo>
                    <a:pt x="1030" y="705"/>
                  </a:lnTo>
                  <a:lnTo>
                    <a:pt x="1030" y="705"/>
                  </a:lnTo>
                  <a:lnTo>
                    <a:pt x="1030" y="705"/>
                  </a:lnTo>
                  <a:lnTo>
                    <a:pt x="1032" y="707"/>
                  </a:lnTo>
                  <a:lnTo>
                    <a:pt x="1032" y="707"/>
                  </a:lnTo>
                  <a:lnTo>
                    <a:pt x="1032" y="707"/>
                  </a:lnTo>
                  <a:lnTo>
                    <a:pt x="1032" y="707"/>
                  </a:lnTo>
                  <a:lnTo>
                    <a:pt x="1032" y="707"/>
                  </a:lnTo>
                  <a:lnTo>
                    <a:pt x="1034" y="707"/>
                  </a:lnTo>
                  <a:lnTo>
                    <a:pt x="1034" y="707"/>
                  </a:lnTo>
                  <a:lnTo>
                    <a:pt x="1034" y="707"/>
                  </a:lnTo>
                  <a:lnTo>
                    <a:pt x="1034" y="705"/>
                  </a:lnTo>
                  <a:lnTo>
                    <a:pt x="1032" y="703"/>
                  </a:lnTo>
                  <a:lnTo>
                    <a:pt x="1032" y="703"/>
                  </a:lnTo>
                  <a:lnTo>
                    <a:pt x="1030" y="701"/>
                  </a:lnTo>
                  <a:lnTo>
                    <a:pt x="1028" y="699"/>
                  </a:lnTo>
                  <a:lnTo>
                    <a:pt x="1028" y="699"/>
                  </a:lnTo>
                  <a:close/>
                  <a:moveTo>
                    <a:pt x="1047" y="699"/>
                  </a:moveTo>
                  <a:lnTo>
                    <a:pt x="1047" y="699"/>
                  </a:lnTo>
                  <a:lnTo>
                    <a:pt x="1047" y="699"/>
                  </a:lnTo>
                  <a:lnTo>
                    <a:pt x="1047" y="699"/>
                  </a:lnTo>
                  <a:lnTo>
                    <a:pt x="1045" y="699"/>
                  </a:lnTo>
                  <a:lnTo>
                    <a:pt x="1045" y="699"/>
                  </a:lnTo>
                  <a:lnTo>
                    <a:pt x="1045" y="699"/>
                  </a:lnTo>
                  <a:lnTo>
                    <a:pt x="1045" y="701"/>
                  </a:lnTo>
                  <a:lnTo>
                    <a:pt x="1045" y="701"/>
                  </a:lnTo>
                  <a:lnTo>
                    <a:pt x="1045" y="701"/>
                  </a:lnTo>
                  <a:lnTo>
                    <a:pt x="1047" y="701"/>
                  </a:lnTo>
                  <a:lnTo>
                    <a:pt x="1047" y="701"/>
                  </a:lnTo>
                  <a:lnTo>
                    <a:pt x="1047" y="701"/>
                  </a:lnTo>
                  <a:lnTo>
                    <a:pt x="1047" y="699"/>
                  </a:lnTo>
                  <a:lnTo>
                    <a:pt x="1047" y="699"/>
                  </a:lnTo>
                  <a:lnTo>
                    <a:pt x="1047" y="699"/>
                  </a:lnTo>
                  <a:lnTo>
                    <a:pt x="1047" y="699"/>
                  </a:lnTo>
                  <a:close/>
                  <a:moveTo>
                    <a:pt x="1163" y="568"/>
                  </a:moveTo>
                  <a:lnTo>
                    <a:pt x="1163" y="570"/>
                  </a:lnTo>
                  <a:lnTo>
                    <a:pt x="1163" y="570"/>
                  </a:lnTo>
                  <a:lnTo>
                    <a:pt x="1163" y="570"/>
                  </a:lnTo>
                  <a:lnTo>
                    <a:pt x="1163" y="572"/>
                  </a:lnTo>
                  <a:lnTo>
                    <a:pt x="1165" y="572"/>
                  </a:lnTo>
                  <a:lnTo>
                    <a:pt x="1165" y="572"/>
                  </a:lnTo>
                  <a:lnTo>
                    <a:pt x="1165" y="570"/>
                  </a:lnTo>
                  <a:lnTo>
                    <a:pt x="1165" y="570"/>
                  </a:lnTo>
                  <a:lnTo>
                    <a:pt x="1165" y="568"/>
                  </a:lnTo>
                  <a:lnTo>
                    <a:pt x="1165" y="568"/>
                  </a:lnTo>
                  <a:lnTo>
                    <a:pt x="1167" y="568"/>
                  </a:lnTo>
                  <a:lnTo>
                    <a:pt x="1167" y="566"/>
                  </a:lnTo>
                  <a:lnTo>
                    <a:pt x="1165" y="566"/>
                  </a:lnTo>
                  <a:lnTo>
                    <a:pt x="1163" y="568"/>
                  </a:lnTo>
                  <a:close/>
                  <a:moveTo>
                    <a:pt x="1043" y="740"/>
                  </a:moveTo>
                  <a:lnTo>
                    <a:pt x="1043" y="740"/>
                  </a:lnTo>
                  <a:lnTo>
                    <a:pt x="1043" y="742"/>
                  </a:lnTo>
                  <a:lnTo>
                    <a:pt x="1043" y="742"/>
                  </a:lnTo>
                  <a:lnTo>
                    <a:pt x="1043" y="740"/>
                  </a:lnTo>
                  <a:lnTo>
                    <a:pt x="1040" y="740"/>
                  </a:lnTo>
                  <a:lnTo>
                    <a:pt x="1038" y="740"/>
                  </a:lnTo>
                  <a:lnTo>
                    <a:pt x="1038" y="740"/>
                  </a:lnTo>
                  <a:lnTo>
                    <a:pt x="1038" y="740"/>
                  </a:lnTo>
                  <a:lnTo>
                    <a:pt x="1038" y="740"/>
                  </a:lnTo>
                  <a:lnTo>
                    <a:pt x="1038" y="740"/>
                  </a:lnTo>
                  <a:lnTo>
                    <a:pt x="1036" y="740"/>
                  </a:lnTo>
                  <a:lnTo>
                    <a:pt x="1036" y="742"/>
                  </a:lnTo>
                  <a:lnTo>
                    <a:pt x="1034" y="742"/>
                  </a:lnTo>
                  <a:lnTo>
                    <a:pt x="1036" y="740"/>
                  </a:lnTo>
                  <a:lnTo>
                    <a:pt x="1034" y="740"/>
                  </a:lnTo>
                  <a:lnTo>
                    <a:pt x="1034" y="740"/>
                  </a:lnTo>
                  <a:lnTo>
                    <a:pt x="1034" y="740"/>
                  </a:lnTo>
                  <a:lnTo>
                    <a:pt x="1034" y="738"/>
                  </a:lnTo>
                  <a:lnTo>
                    <a:pt x="1034" y="738"/>
                  </a:lnTo>
                  <a:lnTo>
                    <a:pt x="1032" y="738"/>
                  </a:lnTo>
                  <a:lnTo>
                    <a:pt x="1032" y="740"/>
                  </a:lnTo>
                  <a:lnTo>
                    <a:pt x="1032" y="740"/>
                  </a:lnTo>
                  <a:lnTo>
                    <a:pt x="1032" y="740"/>
                  </a:lnTo>
                  <a:lnTo>
                    <a:pt x="1032" y="740"/>
                  </a:lnTo>
                  <a:lnTo>
                    <a:pt x="1030" y="742"/>
                  </a:lnTo>
                  <a:lnTo>
                    <a:pt x="1030" y="744"/>
                  </a:lnTo>
                  <a:lnTo>
                    <a:pt x="1030" y="744"/>
                  </a:lnTo>
                  <a:lnTo>
                    <a:pt x="1030" y="744"/>
                  </a:lnTo>
                  <a:lnTo>
                    <a:pt x="1030" y="744"/>
                  </a:lnTo>
                  <a:lnTo>
                    <a:pt x="1030" y="744"/>
                  </a:lnTo>
                  <a:lnTo>
                    <a:pt x="1030" y="744"/>
                  </a:lnTo>
                  <a:lnTo>
                    <a:pt x="1030" y="744"/>
                  </a:lnTo>
                  <a:lnTo>
                    <a:pt x="1030" y="744"/>
                  </a:lnTo>
                  <a:lnTo>
                    <a:pt x="1030" y="744"/>
                  </a:lnTo>
                  <a:lnTo>
                    <a:pt x="1030" y="746"/>
                  </a:lnTo>
                  <a:lnTo>
                    <a:pt x="1028" y="746"/>
                  </a:lnTo>
                  <a:lnTo>
                    <a:pt x="1030" y="746"/>
                  </a:lnTo>
                  <a:lnTo>
                    <a:pt x="1030" y="746"/>
                  </a:lnTo>
                  <a:lnTo>
                    <a:pt x="1032" y="746"/>
                  </a:lnTo>
                  <a:lnTo>
                    <a:pt x="1032" y="746"/>
                  </a:lnTo>
                  <a:lnTo>
                    <a:pt x="1032" y="746"/>
                  </a:lnTo>
                  <a:lnTo>
                    <a:pt x="1032" y="746"/>
                  </a:lnTo>
                  <a:lnTo>
                    <a:pt x="1030" y="746"/>
                  </a:lnTo>
                  <a:lnTo>
                    <a:pt x="1030" y="748"/>
                  </a:lnTo>
                  <a:lnTo>
                    <a:pt x="1032" y="748"/>
                  </a:lnTo>
                  <a:lnTo>
                    <a:pt x="1032" y="748"/>
                  </a:lnTo>
                  <a:lnTo>
                    <a:pt x="1032" y="748"/>
                  </a:lnTo>
                  <a:lnTo>
                    <a:pt x="1032" y="748"/>
                  </a:lnTo>
                  <a:lnTo>
                    <a:pt x="1030" y="750"/>
                  </a:lnTo>
                  <a:lnTo>
                    <a:pt x="1032" y="750"/>
                  </a:lnTo>
                  <a:lnTo>
                    <a:pt x="1032" y="750"/>
                  </a:lnTo>
                  <a:lnTo>
                    <a:pt x="1034" y="748"/>
                  </a:lnTo>
                  <a:lnTo>
                    <a:pt x="1034" y="748"/>
                  </a:lnTo>
                  <a:lnTo>
                    <a:pt x="1034" y="746"/>
                  </a:lnTo>
                  <a:lnTo>
                    <a:pt x="1034" y="746"/>
                  </a:lnTo>
                  <a:lnTo>
                    <a:pt x="1034" y="746"/>
                  </a:lnTo>
                  <a:lnTo>
                    <a:pt x="1034" y="746"/>
                  </a:lnTo>
                  <a:lnTo>
                    <a:pt x="1036" y="744"/>
                  </a:lnTo>
                  <a:lnTo>
                    <a:pt x="1036" y="744"/>
                  </a:lnTo>
                  <a:lnTo>
                    <a:pt x="1038" y="744"/>
                  </a:lnTo>
                  <a:lnTo>
                    <a:pt x="1038" y="744"/>
                  </a:lnTo>
                  <a:lnTo>
                    <a:pt x="1038" y="744"/>
                  </a:lnTo>
                  <a:lnTo>
                    <a:pt x="1040" y="742"/>
                  </a:lnTo>
                  <a:lnTo>
                    <a:pt x="1040" y="742"/>
                  </a:lnTo>
                  <a:lnTo>
                    <a:pt x="1040" y="744"/>
                  </a:lnTo>
                  <a:lnTo>
                    <a:pt x="1040" y="744"/>
                  </a:lnTo>
                  <a:lnTo>
                    <a:pt x="1040" y="744"/>
                  </a:lnTo>
                  <a:lnTo>
                    <a:pt x="1043" y="742"/>
                  </a:lnTo>
                  <a:lnTo>
                    <a:pt x="1043" y="742"/>
                  </a:lnTo>
                  <a:lnTo>
                    <a:pt x="1045" y="742"/>
                  </a:lnTo>
                  <a:lnTo>
                    <a:pt x="1045" y="742"/>
                  </a:lnTo>
                  <a:lnTo>
                    <a:pt x="1043" y="740"/>
                  </a:lnTo>
                  <a:close/>
                  <a:moveTo>
                    <a:pt x="1018" y="721"/>
                  </a:moveTo>
                  <a:lnTo>
                    <a:pt x="1016" y="721"/>
                  </a:lnTo>
                  <a:lnTo>
                    <a:pt x="1016" y="721"/>
                  </a:lnTo>
                  <a:lnTo>
                    <a:pt x="1016" y="721"/>
                  </a:lnTo>
                  <a:lnTo>
                    <a:pt x="1016" y="723"/>
                  </a:lnTo>
                  <a:lnTo>
                    <a:pt x="1016" y="723"/>
                  </a:lnTo>
                  <a:lnTo>
                    <a:pt x="1016" y="723"/>
                  </a:lnTo>
                  <a:lnTo>
                    <a:pt x="1016" y="723"/>
                  </a:lnTo>
                  <a:lnTo>
                    <a:pt x="1016" y="725"/>
                  </a:lnTo>
                  <a:lnTo>
                    <a:pt x="1016" y="725"/>
                  </a:lnTo>
                  <a:lnTo>
                    <a:pt x="1016" y="728"/>
                  </a:lnTo>
                  <a:lnTo>
                    <a:pt x="1018" y="725"/>
                  </a:lnTo>
                  <a:lnTo>
                    <a:pt x="1018" y="723"/>
                  </a:lnTo>
                  <a:lnTo>
                    <a:pt x="1018" y="723"/>
                  </a:lnTo>
                  <a:lnTo>
                    <a:pt x="1018" y="723"/>
                  </a:lnTo>
                  <a:lnTo>
                    <a:pt x="1018" y="721"/>
                  </a:lnTo>
                  <a:close/>
                  <a:moveTo>
                    <a:pt x="1059" y="715"/>
                  </a:moveTo>
                  <a:lnTo>
                    <a:pt x="1057" y="717"/>
                  </a:lnTo>
                  <a:lnTo>
                    <a:pt x="1057" y="717"/>
                  </a:lnTo>
                  <a:lnTo>
                    <a:pt x="1057" y="715"/>
                  </a:lnTo>
                  <a:lnTo>
                    <a:pt x="1057" y="715"/>
                  </a:lnTo>
                  <a:lnTo>
                    <a:pt x="1057" y="713"/>
                  </a:lnTo>
                  <a:lnTo>
                    <a:pt x="1057" y="713"/>
                  </a:lnTo>
                  <a:lnTo>
                    <a:pt x="1057" y="713"/>
                  </a:lnTo>
                  <a:lnTo>
                    <a:pt x="1055" y="715"/>
                  </a:lnTo>
                  <a:lnTo>
                    <a:pt x="1055" y="715"/>
                  </a:lnTo>
                  <a:lnTo>
                    <a:pt x="1055" y="715"/>
                  </a:lnTo>
                  <a:lnTo>
                    <a:pt x="1055" y="713"/>
                  </a:lnTo>
                  <a:lnTo>
                    <a:pt x="1055" y="713"/>
                  </a:lnTo>
                  <a:lnTo>
                    <a:pt x="1055" y="713"/>
                  </a:lnTo>
                  <a:lnTo>
                    <a:pt x="1055" y="711"/>
                  </a:lnTo>
                  <a:lnTo>
                    <a:pt x="1055" y="711"/>
                  </a:lnTo>
                  <a:lnTo>
                    <a:pt x="1055" y="711"/>
                  </a:lnTo>
                  <a:lnTo>
                    <a:pt x="1055" y="711"/>
                  </a:lnTo>
                  <a:lnTo>
                    <a:pt x="1053" y="713"/>
                  </a:lnTo>
                  <a:lnTo>
                    <a:pt x="1053" y="713"/>
                  </a:lnTo>
                  <a:lnTo>
                    <a:pt x="1053" y="713"/>
                  </a:lnTo>
                  <a:lnTo>
                    <a:pt x="1053" y="711"/>
                  </a:lnTo>
                  <a:lnTo>
                    <a:pt x="1055" y="711"/>
                  </a:lnTo>
                  <a:lnTo>
                    <a:pt x="1055" y="709"/>
                  </a:lnTo>
                  <a:lnTo>
                    <a:pt x="1057" y="707"/>
                  </a:lnTo>
                  <a:lnTo>
                    <a:pt x="1059" y="705"/>
                  </a:lnTo>
                  <a:lnTo>
                    <a:pt x="1059" y="705"/>
                  </a:lnTo>
                  <a:lnTo>
                    <a:pt x="1059" y="705"/>
                  </a:lnTo>
                  <a:lnTo>
                    <a:pt x="1057" y="705"/>
                  </a:lnTo>
                  <a:lnTo>
                    <a:pt x="1057" y="705"/>
                  </a:lnTo>
                  <a:lnTo>
                    <a:pt x="1057" y="705"/>
                  </a:lnTo>
                  <a:lnTo>
                    <a:pt x="1057" y="707"/>
                  </a:lnTo>
                  <a:lnTo>
                    <a:pt x="1057" y="707"/>
                  </a:lnTo>
                  <a:lnTo>
                    <a:pt x="1055" y="705"/>
                  </a:lnTo>
                  <a:lnTo>
                    <a:pt x="1057" y="705"/>
                  </a:lnTo>
                  <a:lnTo>
                    <a:pt x="1057" y="705"/>
                  </a:lnTo>
                  <a:lnTo>
                    <a:pt x="1055" y="703"/>
                  </a:lnTo>
                  <a:lnTo>
                    <a:pt x="1055" y="703"/>
                  </a:lnTo>
                  <a:lnTo>
                    <a:pt x="1055" y="703"/>
                  </a:lnTo>
                  <a:lnTo>
                    <a:pt x="1055" y="703"/>
                  </a:lnTo>
                  <a:lnTo>
                    <a:pt x="1055" y="701"/>
                  </a:lnTo>
                  <a:lnTo>
                    <a:pt x="1053" y="701"/>
                  </a:lnTo>
                  <a:lnTo>
                    <a:pt x="1053" y="701"/>
                  </a:lnTo>
                  <a:lnTo>
                    <a:pt x="1053" y="701"/>
                  </a:lnTo>
                  <a:lnTo>
                    <a:pt x="1053" y="703"/>
                  </a:lnTo>
                  <a:lnTo>
                    <a:pt x="1053" y="703"/>
                  </a:lnTo>
                  <a:lnTo>
                    <a:pt x="1053" y="701"/>
                  </a:lnTo>
                  <a:lnTo>
                    <a:pt x="1053" y="701"/>
                  </a:lnTo>
                  <a:lnTo>
                    <a:pt x="1051" y="701"/>
                  </a:lnTo>
                  <a:lnTo>
                    <a:pt x="1051" y="701"/>
                  </a:lnTo>
                  <a:lnTo>
                    <a:pt x="1051" y="701"/>
                  </a:lnTo>
                  <a:lnTo>
                    <a:pt x="1051" y="701"/>
                  </a:lnTo>
                  <a:lnTo>
                    <a:pt x="1051" y="701"/>
                  </a:lnTo>
                  <a:lnTo>
                    <a:pt x="1051" y="703"/>
                  </a:lnTo>
                  <a:lnTo>
                    <a:pt x="1051" y="703"/>
                  </a:lnTo>
                  <a:lnTo>
                    <a:pt x="1051" y="703"/>
                  </a:lnTo>
                  <a:lnTo>
                    <a:pt x="1051" y="705"/>
                  </a:lnTo>
                  <a:lnTo>
                    <a:pt x="1051" y="703"/>
                  </a:lnTo>
                  <a:lnTo>
                    <a:pt x="1049" y="703"/>
                  </a:lnTo>
                  <a:lnTo>
                    <a:pt x="1049" y="703"/>
                  </a:lnTo>
                  <a:lnTo>
                    <a:pt x="1049" y="703"/>
                  </a:lnTo>
                  <a:lnTo>
                    <a:pt x="1049" y="705"/>
                  </a:lnTo>
                  <a:lnTo>
                    <a:pt x="1047" y="705"/>
                  </a:lnTo>
                  <a:lnTo>
                    <a:pt x="1047" y="707"/>
                  </a:lnTo>
                  <a:lnTo>
                    <a:pt x="1047" y="705"/>
                  </a:lnTo>
                  <a:lnTo>
                    <a:pt x="1047" y="705"/>
                  </a:lnTo>
                  <a:lnTo>
                    <a:pt x="1047" y="705"/>
                  </a:lnTo>
                  <a:lnTo>
                    <a:pt x="1045" y="705"/>
                  </a:lnTo>
                  <a:lnTo>
                    <a:pt x="1045" y="705"/>
                  </a:lnTo>
                  <a:lnTo>
                    <a:pt x="1045" y="707"/>
                  </a:lnTo>
                  <a:lnTo>
                    <a:pt x="1045" y="709"/>
                  </a:lnTo>
                  <a:lnTo>
                    <a:pt x="1045" y="709"/>
                  </a:lnTo>
                  <a:lnTo>
                    <a:pt x="1045" y="711"/>
                  </a:lnTo>
                  <a:lnTo>
                    <a:pt x="1045" y="711"/>
                  </a:lnTo>
                  <a:lnTo>
                    <a:pt x="1045" y="711"/>
                  </a:lnTo>
                  <a:lnTo>
                    <a:pt x="1045" y="711"/>
                  </a:lnTo>
                  <a:lnTo>
                    <a:pt x="1043" y="711"/>
                  </a:lnTo>
                  <a:lnTo>
                    <a:pt x="1043" y="711"/>
                  </a:lnTo>
                  <a:lnTo>
                    <a:pt x="1043" y="711"/>
                  </a:lnTo>
                  <a:lnTo>
                    <a:pt x="1043" y="709"/>
                  </a:lnTo>
                  <a:lnTo>
                    <a:pt x="1043" y="709"/>
                  </a:lnTo>
                  <a:lnTo>
                    <a:pt x="1043" y="707"/>
                  </a:lnTo>
                  <a:lnTo>
                    <a:pt x="1043" y="705"/>
                  </a:lnTo>
                  <a:lnTo>
                    <a:pt x="1043" y="705"/>
                  </a:lnTo>
                  <a:lnTo>
                    <a:pt x="1045" y="703"/>
                  </a:lnTo>
                  <a:lnTo>
                    <a:pt x="1045" y="703"/>
                  </a:lnTo>
                  <a:lnTo>
                    <a:pt x="1045" y="703"/>
                  </a:lnTo>
                  <a:lnTo>
                    <a:pt x="1043" y="703"/>
                  </a:lnTo>
                  <a:lnTo>
                    <a:pt x="1043" y="703"/>
                  </a:lnTo>
                  <a:lnTo>
                    <a:pt x="1045" y="703"/>
                  </a:lnTo>
                  <a:lnTo>
                    <a:pt x="1045" y="703"/>
                  </a:lnTo>
                  <a:lnTo>
                    <a:pt x="1045" y="701"/>
                  </a:lnTo>
                  <a:lnTo>
                    <a:pt x="1045" y="701"/>
                  </a:lnTo>
                  <a:lnTo>
                    <a:pt x="1040" y="699"/>
                  </a:lnTo>
                  <a:lnTo>
                    <a:pt x="1040" y="701"/>
                  </a:lnTo>
                  <a:lnTo>
                    <a:pt x="1040" y="701"/>
                  </a:lnTo>
                  <a:lnTo>
                    <a:pt x="1040" y="701"/>
                  </a:lnTo>
                  <a:lnTo>
                    <a:pt x="1038" y="701"/>
                  </a:lnTo>
                  <a:lnTo>
                    <a:pt x="1038" y="701"/>
                  </a:lnTo>
                  <a:lnTo>
                    <a:pt x="1036" y="699"/>
                  </a:lnTo>
                  <a:lnTo>
                    <a:pt x="1036" y="699"/>
                  </a:lnTo>
                  <a:lnTo>
                    <a:pt x="1034" y="697"/>
                  </a:lnTo>
                  <a:lnTo>
                    <a:pt x="1032" y="697"/>
                  </a:lnTo>
                  <a:lnTo>
                    <a:pt x="1032" y="697"/>
                  </a:lnTo>
                  <a:lnTo>
                    <a:pt x="1032" y="697"/>
                  </a:lnTo>
                  <a:lnTo>
                    <a:pt x="1032" y="697"/>
                  </a:lnTo>
                  <a:lnTo>
                    <a:pt x="1032" y="697"/>
                  </a:lnTo>
                  <a:lnTo>
                    <a:pt x="1032" y="697"/>
                  </a:lnTo>
                  <a:lnTo>
                    <a:pt x="1032" y="699"/>
                  </a:lnTo>
                  <a:lnTo>
                    <a:pt x="1032" y="699"/>
                  </a:lnTo>
                  <a:lnTo>
                    <a:pt x="1034" y="699"/>
                  </a:lnTo>
                  <a:lnTo>
                    <a:pt x="1034" y="701"/>
                  </a:lnTo>
                  <a:lnTo>
                    <a:pt x="1036" y="703"/>
                  </a:lnTo>
                  <a:lnTo>
                    <a:pt x="1036" y="703"/>
                  </a:lnTo>
                  <a:lnTo>
                    <a:pt x="1036" y="703"/>
                  </a:lnTo>
                  <a:lnTo>
                    <a:pt x="1036" y="705"/>
                  </a:lnTo>
                  <a:lnTo>
                    <a:pt x="1036" y="705"/>
                  </a:lnTo>
                  <a:lnTo>
                    <a:pt x="1038" y="705"/>
                  </a:lnTo>
                  <a:lnTo>
                    <a:pt x="1038" y="705"/>
                  </a:lnTo>
                  <a:lnTo>
                    <a:pt x="1038" y="705"/>
                  </a:lnTo>
                  <a:lnTo>
                    <a:pt x="1038" y="707"/>
                  </a:lnTo>
                  <a:lnTo>
                    <a:pt x="1038" y="705"/>
                  </a:lnTo>
                  <a:lnTo>
                    <a:pt x="1036" y="705"/>
                  </a:lnTo>
                  <a:lnTo>
                    <a:pt x="1034" y="703"/>
                  </a:lnTo>
                  <a:lnTo>
                    <a:pt x="1034" y="703"/>
                  </a:lnTo>
                  <a:lnTo>
                    <a:pt x="1034" y="703"/>
                  </a:lnTo>
                  <a:lnTo>
                    <a:pt x="1034" y="703"/>
                  </a:lnTo>
                  <a:lnTo>
                    <a:pt x="1034" y="705"/>
                  </a:lnTo>
                  <a:lnTo>
                    <a:pt x="1034" y="705"/>
                  </a:lnTo>
                  <a:lnTo>
                    <a:pt x="1034" y="707"/>
                  </a:lnTo>
                  <a:lnTo>
                    <a:pt x="1034" y="711"/>
                  </a:lnTo>
                  <a:lnTo>
                    <a:pt x="1034" y="711"/>
                  </a:lnTo>
                  <a:lnTo>
                    <a:pt x="1034" y="713"/>
                  </a:lnTo>
                  <a:lnTo>
                    <a:pt x="1034" y="713"/>
                  </a:lnTo>
                  <a:lnTo>
                    <a:pt x="1034" y="713"/>
                  </a:lnTo>
                  <a:lnTo>
                    <a:pt x="1034" y="711"/>
                  </a:lnTo>
                  <a:lnTo>
                    <a:pt x="1034" y="711"/>
                  </a:lnTo>
                  <a:lnTo>
                    <a:pt x="1034" y="711"/>
                  </a:lnTo>
                  <a:lnTo>
                    <a:pt x="1034" y="709"/>
                  </a:lnTo>
                  <a:lnTo>
                    <a:pt x="1034" y="709"/>
                  </a:lnTo>
                  <a:lnTo>
                    <a:pt x="1034" y="709"/>
                  </a:lnTo>
                  <a:lnTo>
                    <a:pt x="1032" y="707"/>
                  </a:lnTo>
                  <a:lnTo>
                    <a:pt x="1030" y="707"/>
                  </a:lnTo>
                  <a:lnTo>
                    <a:pt x="1028" y="705"/>
                  </a:lnTo>
                  <a:lnTo>
                    <a:pt x="1028" y="705"/>
                  </a:lnTo>
                  <a:lnTo>
                    <a:pt x="1026" y="705"/>
                  </a:lnTo>
                  <a:lnTo>
                    <a:pt x="1026" y="707"/>
                  </a:lnTo>
                  <a:lnTo>
                    <a:pt x="1028" y="707"/>
                  </a:lnTo>
                  <a:lnTo>
                    <a:pt x="1028" y="709"/>
                  </a:lnTo>
                  <a:lnTo>
                    <a:pt x="1028" y="709"/>
                  </a:lnTo>
                  <a:lnTo>
                    <a:pt x="1028" y="709"/>
                  </a:lnTo>
                  <a:lnTo>
                    <a:pt x="1028" y="709"/>
                  </a:lnTo>
                  <a:lnTo>
                    <a:pt x="1030" y="709"/>
                  </a:lnTo>
                  <a:lnTo>
                    <a:pt x="1030" y="709"/>
                  </a:lnTo>
                  <a:lnTo>
                    <a:pt x="1030" y="709"/>
                  </a:lnTo>
                  <a:lnTo>
                    <a:pt x="1030" y="709"/>
                  </a:lnTo>
                  <a:lnTo>
                    <a:pt x="1030" y="711"/>
                  </a:lnTo>
                  <a:lnTo>
                    <a:pt x="1030" y="711"/>
                  </a:lnTo>
                  <a:lnTo>
                    <a:pt x="1030" y="713"/>
                  </a:lnTo>
                  <a:lnTo>
                    <a:pt x="1030" y="713"/>
                  </a:lnTo>
                  <a:lnTo>
                    <a:pt x="1030" y="711"/>
                  </a:lnTo>
                  <a:lnTo>
                    <a:pt x="1028" y="711"/>
                  </a:lnTo>
                  <a:lnTo>
                    <a:pt x="1028" y="711"/>
                  </a:lnTo>
                  <a:lnTo>
                    <a:pt x="1028" y="709"/>
                  </a:lnTo>
                  <a:lnTo>
                    <a:pt x="1028" y="709"/>
                  </a:lnTo>
                  <a:lnTo>
                    <a:pt x="1026" y="709"/>
                  </a:lnTo>
                  <a:lnTo>
                    <a:pt x="1026" y="709"/>
                  </a:lnTo>
                  <a:lnTo>
                    <a:pt x="1026" y="711"/>
                  </a:lnTo>
                  <a:lnTo>
                    <a:pt x="1026" y="711"/>
                  </a:lnTo>
                  <a:lnTo>
                    <a:pt x="1028" y="713"/>
                  </a:lnTo>
                  <a:lnTo>
                    <a:pt x="1028" y="713"/>
                  </a:lnTo>
                  <a:lnTo>
                    <a:pt x="1028" y="713"/>
                  </a:lnTo>
                  <a:lnTo>
                    <a:pt x="1026" y="713"/>
                  </a:lnTo>
                  <a:lnTo>
                    <a:pt x="1026" y="711"/>
                  </a:lnTo>
                  <a:lnTo>
                    <a:pt x="1026" y="713"/>
                  </a:lnTo>
                  <a:lnTo>
                    <a:pt x="1026" y="715"/>
                  </a:lnTo>
                  <a:lnTo>
                    <a:pt x="1026" y="717"/>
                  </a:lnTo>
                  <a:lnTo>
                    <a:pt x="1026" y="715"/>
                  </a:lnTo>
                  <a:lnTo>
                    <a:pt x="1024" y="713"/>
                  </a:lnTo>
                  <a:lnTo>
                    <a:pt x="1024" y="711"/>
                  </a:lnTo>
                  <a:lnTo>
                    <a:pt x="1024" y="709"/>
                  </a:lnTo>
                  <a:lnTo>
                    <a:pt x="1024" y="707"/>
                  </a:lnTo>
                  <a:lnTo>
                    <a:pt x="1024" y="707"/>
                  </a:lnTo>
                  <a:lnTo>
                    <a:pt x="1024" y="705"/>
                  </a:lnTo>
                  <a:lnTo>
                    <a:pt x="1024" y="705"/>
                  </a:lnTo>
                  <a:lnTo>
                    <a:pt x="1022" y="705"/>
                  </a:lnTo>
                  <a:lnTo>
                    <a:pt x="1022" y="705"/>
                  </a:lnTo>
                  <a:lnTo>
                    <a:pt x="1022" y="703"/>
                  </a:lnTo>
                  <a:lnTo>
                    <a:pt x="1022" y="703"/>
                  </a:lnTo>
                  <a:lnTo>
                    <a:pt x="1022" y="703"/>
                  </a:lnTo>
                  <a:lnTo>
                    <a:pt x="1022" y="703"/>
                  </a:lnTo>
                  <a:lnTo>
                    <a:pt x="1020" y="703"/>
                  </a:lnTo>
                  <a:lnTo>
                    <a:pt x="1020" y="703"/>
                  </a:lnTo>
                  <a:lnTo>
                    <a:pt x="1020" y="703"/>
                  </a:lnTo>
                  <a:lnTo>
                    <a:pt x="1020" y="703"/>
                  </a:lnTo>
                  <a:lnTo>
                    <a:pt x="1018" y="703"/>
                  </a:lnTo>
                  <a:lnTo>
                    <a:pt x="1018" y="703"/>
                  </a:lnTo>
                  <a:lnTo>
                    <a:pt x="1018" y="705"/>
                  </a:lnTo>
                  <a:lnTo>
                    <a:pt x="1018" y="705"/>
                  </a:lnTo>
                  <a:lnTo>
                    <a:pt x="1018" y="703"/>
                  </a:lnTo>
                  <a:lnTo>
                    <a:pt x="1018" y="705"/>
                  </a:lnTo>
                  <a:lnTo>
                    <a:pt x="1016" y="705"/>
                  </a:lnTo>
                  <a:lnTo>
                    <a:pt x="1016" y="705"/>
                  </a:lnTo>
                  <a:lnTo>
                    <a:pt x="1014" y="707"/>
                  </a:lnTo>
                  <a:lnTo>
                    <a:pt x="1014" y="709"/>
                  </a:lnTo>
                  <a:lnTo>
                    <a:pt x="1014" y="711"/>
                  </a:lnTo>
                  <a:lnTo>
                    <a:pt x="1016" y="713"/>
                  </a:lnTo>
                  <a:lnTo>
                    <a:pt x="1016" y="713"/>
                  </a:lnTo>
                  <a:lnTo>
                    <a:pt x="1020" y="713"/>
                  </a:lnTo>
                  <a:lnTo>
                    <a:pt x="1020" y="713"/>
                  </a:lnTo>
                  <a:lnTo>
                    <a:pt x="1022" y="715"/>
                  </a:lnTo>
                  <a:lnTo>
                    <a:pt x="1024" y="717"/>
                  </a:lnTo>
                  <a:lnTo>
                    <a:pt x="1024" y="717"/>
                  </a:lnTo>
                  <a:lnTo>
                    <a:pt x="1024" y="717"/>
                  </a:lnTo>
                  <a:lnTo>
                    <a:pt x="1024" y="717"/>
                  </a:lnTo>
                  <a:lnTo>
                    <a:pt x="1024" y="717"/>
                  </a:lnTo>
                  <a:lnTo>
                    <a:pt x="1024" y="717"/>
                  </a:lnTo>
                  <a:lnTo>
                    <a:pt x="1022" y="719"/>
                  </a:lnTo>
                  <a:lnTo>
                    <a:pt x="1022" y="717"/>
                  </a:lnTo>
                  <a:lnTo>
                    <a:pt x="1022" y="715"/>
                  </a:lnTo>
                  <a:lnTo>
                    <a:pt x="1018" y="715"/>
                  </a:lnTo>
                  <a:lnTo>
                    <a:pt x="1016" y="715"/>
                  </a:lnTo>
                  <a:lnTo>
                    <a:pt x="1016" y="715"/>
                  </a:lnTo>
                  <a:lnTo>
                    <a:pt x="1016" y="717"/>
                  </a:lnTo>
                  <a:lnTo>
                    <a:pt x="1020" y="719"/>
                  </a:lnTo>
                  <a:lnTo>
                    <a:pt x="1020" y="721"/>
                  </a:lnTo>
                  <a:lnTo>
                    <a:pt x="1020" y="721"/>
                  </a:lnTo>
                  <a:lnTo>
                    <a:pt x="1022" y="721"/>
                  </a:lnTo>
                  <a:lnTo>
                    <a:pt x="1022" y="721"/>
                  </a:lnTo>
                  <a:lnTo>
                    <a:pt x="1020" y="721"/>
                  </a:lnTo>
                  <a:lnTo>
                    <a:pt x="1020" y="721"/>
                  </a:lnTo>
                  <a:lnTo>
                    <a:pt x="1018" y="721"/>
                  </a:lnTo>
                  <a:lnTo>
                    <a:pt x="1018" y="719"/>
                  </a:lnTo>
                  <a:lnTo>
                    <a:pt x="1018" y="719"/>
                  </a:lnTo>
                  <a:lnTo>
                    <a:pt x="1016" y="719"/>
                  </a:lnTo>
                  <a:lnTo>
                    <a:pt x="1016" y="719"/>
                  </a:lnTo>
                  <a:lnTo>
                    <a:pt x="1016" y="721"/>
                  </a:lnTo>
                  <a:lnTo>
                    <a:pt x="1016" y="721"/>
                  </a:lnTo>
                  <a:lnTo>
                    <a:pt x="1018" y="723"/>
                  </a:lnTo>
                  <a:lnTo>
                    <a:pt x="1018" y="723"/>
                  </a:lnTo>
                  <a:lnTo>
                    <a:pt x="1018" y="723"/>
                  </a:lnTo>
                  <a:lnTo>
                    <a:pt x="1018" y="728"/>
                  </a:lnTo>
                  <a:lnTo>
                    <a:pt x="1018" y="730"/>
                  </a:lnTo>
                  <a:lnTo>
                    <a:pt x="1018" y="730"/>
                  </a:lnTo>
                  <a:lnTo>
                    <a:pt x="1018" y="730"/>
                  </a:lnTo>
                  <a:lnTo>
                    <a:pt x="1020" y="732"/>
                  </a:lnTo>
                  <a:lnTo>
                    <a:pt x="1020" y="732"/>
                  </a:lnTo>
                  <a:lnTo>
                    <a:pt x="1020" y="734"/>
                  </a:lnTo>
                  <a:lnTo>
                    <a:pt x="1020" y="734"/>
                  </a:lnTo>
                  <a:lnTo>
                    <a:pt x="1022" y="734"/>
                  </a:lnTo>
                  <a:lnTo>
                    <a:pt x="1022" y="736"/>
                  </a:lnTo>
                  <a:lnTo>
                    <a:pt x="1022" y="736"/>
                  </a:lnTo>
                  <a:lnTo>
                    <a:pt x="1020" y="734"/>
                  </a:lnTo>
                  <a:lnTo>
                    <a:pt x="1018" y="734"/>
                  </a:lnTo>
                  <a:lnTo>
                    <a:pt x="1018" y="730"/>
                  </a:lnTo>
                  <a:lnTo>
                    <a:pt x="1016" y="730"/>
                  </a:lnTo>
                  <a:lnTo>
                    <a:pt x="1016" y="730"/>
                  </a:lnTo>
                  <a:lnTo>
                    <a:pt x="1016" y="728"/>
                  </a:lnTo>
                  <a:lnTo>
                    <a:pt x="1016" y="728"/>
                  </a:lnTo>
                  <a:lnTo>
                    <a:pt x="1014" y="723"/>
                  </a:lnTo>
                  <a:lnTo>
                    <a:pt x="1014" y="721"/>
                  </a:lnTo>
                  <a:lnTo>
                    <a:pt x="1014" y="721"/>
                  </a:lnTo>
                  <a:lnTo>
                    <a:pt x="1010" y="721"/>
                  </a:lnTo>
                  <a:lnTo>
                    <a:pt x="1010" y="721"/>
                  </a:lnTo>
                  <a:lnTo>
                    <a:pt x="1012" y="721"/>
                  </a:lnTo>
                  <a:lnTo>
                    <a:pt x="1014" y="719"/>
                  </a:lnTo>
                  <a:lnTo>
                    <a:pt x="1012" y="717"/>
                  </a:lnTo>
                  <a:lnTo>
                    <a:pt x="1012" y="715"/>
                  </a:lnTo>
                  <a:lnTo>
                    <a:pt x="1012" y="715"/>
                  </a:lnTo>
                  <a:lnTo>
                    <a:pt x="1008" y="715"/>
                  </a:lnTo>
                  <a:lnTo>
                    <a:pt x="1008" y="715"/>
                  </a:lnTo>
                  <a:lnTo>
                    <a:pt x="1008" y="715"/>
                  </a:lnTo>
                  <a:lnTo>
                    <a:pt x="1006" y="715"/>
                  </a:lnTo>
                  <a:lnTo>
                    <a:pt x="1006" y="715"/>
                  </a:lnTo>
                  <a:lnTo>
                    <a:pt x="1006" y="715"/>
                  </a:lnTo>
                  <a:lnTo>
                    <a:pt x="1006" y="715"/>
                  </a:lnTo>
                  <a:lnTo>
                    <a:pt x="1004" y="715"/>
                  </a:lnTo>
                  <a:lnTo>
                    <a:pt x="1004" y="715"/>
                  </a:lnTo>
                  <a:lnTo>
                    <a:pt x="1004" y="715"/>
                  </a:lnTo>
                  <a:lnTo>
                    <a:pt x="1002" y="715"/>
                  </a:lnTo>
                  <a:lnTo>
                    <a:pt x="1002" y="715"/>
                  </a:lnTo>
                  <a:lnTo>
                    <a:pt x="1002" y="717"/>
                  </a:lnTo>
                  <a:lnTo>
                    <a:pt x="1002" y="717"/>
                  </a:lnTo>
                  <a:lnTo>
                    <a:pt x="1002" y="717"/>
                  </a:lnTo>
                  <a:lnTo>
                    <a:pt x="999" y="719"/>
                  </a:lnTo>
                  <a:lnTo>
                    <a:pt x="1002" y="719"/>
                  </a:lnTo>
                  <a:lnTo>
                    <a:pt x="1002" y="719"/>
                  </a:lnTo>
                  <a:lnTo>
                    <a:pt x="999" y="719"/>
                  </a:lnTo>
                  <a:lnTo>
                    <a:pt x="997" y="719"/>
                  </a:lnTo>
                  <a:lnTo>
                    <a:pt x="997" y="719"/>
                  </a:lnTo>
                  <a:lnTo>
                    <a:pt x="997" y="721"/>
                  </a:lnTo>
                  <a:lnTo>
                    <a:pt x="997" y="723"/>
                  </a:lnTo>
                  <a:lnTo>
                    <a:pt x="997" y="721"/>
                  </a:lnTo>
                  <a:lnTo>
                    <a:pt x="997" y="721"/>
                  </a:lnTo>
                  <a:lnTo>
                    <a:pt x="997" y="721"/>
                  </a:lnTo>
                  <a:lnTo>
                    <a:pt x="995" y="721"/>
                  </a:lnTo>
                  <a:lnTo>
                    <a:pt x="995" y="721"/>
                  </a:lnTo>
                  <a:lnTo>
                    <a:pt x="995" y="723"/>
                  </a:lnTo>
                  <a:lnTo>
                    <a:pt x="993" y="723"/>
                  </a:lnTo>
                  <a:lnTo>
                    <a:pt x="993" y="725"/>
                  </a:lnTo>
                  <a:lnTo>
                    <a:pt x="995" y="725"/>
                  </a:lnTo>
                  <a:lnTo>
                    <a:pt x="993" y="725"/>
                  </a:lnTo>
                  <a:lnTo>
                    <a:pt x="993" y="725"/>
                  </a:lnTo>
                  <a:lnTo>
                    <a:pt x="991" y="728"/>
                  </a:lnTo>
                  <a:lnTo>
                    <a:pt x="993" y="728"/>
                  </a:lnTo>
                  <a:lnTo>
                    <a:pt x="993" y="730"/>
                  </a:lnTo>
                  <a:lnTo>
                    <a:pt x="993" y="730"/>
                  </a:lnTo>
                  <a:lnTo>
                    <a:pt x="991" y="730"/>
                  </a:lnTo>
                  <a:lnTo>
                    <a:pt x="991" y="732"/>
                  </a:lnTo>
                  <a:lnTo>
                    <a:pt x="991" y="732"/>
                  </a:lnTo>
                  <a:lnTo>
                    <a:pt x="991" y="732"/>
                  </a:lnTo>
                  <a:lnTo>
                    <a:pt x="993" y="732"/>
                  </a:lnTo>
                  <a:lnTo>
                    <a:pt x="993" y="732"/>
                  </a:lnTo>
                  <a:lnTo>
                    <a:pt x="991" y="732"/>
                  </a:lnTo>
                  <a:lnTo>
                    <a:pt x="991" y="732"/>
                  </a:lnTo>
                  <a:lnTo>
                    <a:pt x="991" y="732"/>
                  </a:lnTo>
                  <a:lnTo>
                    <a:pt x="989" y="732"/>
                  </a:lnTo>
                  <a:lnTo>
                    <a:pt x="989" y="732"/>
                  </a:lnTo>
                  <a:lnTo>
                    <a:pt x="991" y="732"/>
                  </a:lnTo>
                  <a:lnTo>
                    <a:pt x="991" y="734"/>
                  </a:lnTo>
                  <a:lnTo>
                    <a:pt x="991" y="734"/>
                  </a:lnTo>
                  <a:lnTo>
                    <a:pt x="991" y="734"/>
                  </a:lnTo>
                  <a:lnTo>
                    <a:pt x="991" y="734"/>
                  </a:lnTo>
                  <a:lnTo>
                    <a:pt x="989" y="734"/>
                  </a:lnTo>
                  <a:lnTo>
                    <a:pt x="991" y="736"/>
                  </a:lnTo>
                  <a:lnTo>
                    <a:pt x="991" y="736"/>
                  </a:lnTo>
                  <a:lnTo>
                    <a:pt x="991" y="736"/>
                  </a:lnTo>
                  <a:lnTo>
                    <a:pt x="993" y="734"/>
                  </a:lnTo>
                  <a:lnTo>
                    <a:pt x="993" y="736"/>
                  </a:lnTo>
                  <a:lnTo>
                    <a:pt x="993" y="736"/>
                  </a:lnTo>
                  <a:lnTo>
                    <a:pt x="993" y="736"/>
                  </a:lnTo>
                  <a:lnTo>
                    <a:pt x="993" y="736"/>
                  </a:lnTo>
                  <a:lnTo>
                    <a:pt x="995" y="736"/>
                  </a:lnTo>
                  <a:lnTo>
                    <a:pt x="995" y="736"/>
                  </a:lnTo>
                  <a:lnTo>
                    <a:pt x="995" y="736"/>
                  </a:lnTo>
                  <a:lnTo>
                    <a:pt x="995" y="736"/>
                  </a:lnTo>
                  <a:lnTo>
                    <a:pt x="995" y="738"/>
                  </a:lnTo>
                  <a:lnTo>
                    <a:pt x="997" y="740"/>
                  </a:lnTo>
                  <a:lnTo>
                    <a:pt x="997" y="740"/>
                  </a:lnTo>
                  <a:lnTo>
                    <a:pt x="997" y="742"/>
                  </a:lnTo>
                  <a:lnTo>
                    <a:pt x="997" y="744"/>
                  </a:lnTo>
                  <a:lnTo>
                    <a:pt x="997" y="746"/>
                  </a:lnTo>
                  <a:lnTo>
                    <a:pt x="997" y="746"/>
                  </a:lnTo>
                  <a:lnTo>
                    <a:pt x="997" y="748"/>
                  </a:lnTo>
                  <a:lnTo>
                    <a:pt x="997" y="750"/>
                  </a:lnTo>
                  <a:lnTo>
                    <a:pt x="997" y="750"/>
                  </a:lnTo>
                  <a:lnTo>
                    <a:pt x="997" y="750"/>
                  </a:lnTo>
                  <a:lnTo>
                    <a:pt x="997" y="750"/>
                  </a:lnTo>
                  <a:lnTo>
                    <a:pt x="999" y="750"/>
                  </a:lnTo>
                  <a:lnTo>
                    <a:pt x="999" y="750"/>
                  </a:lnTo>
                  <a:lnTo>
                    <a:pt x="999" y="750"/>
                  </a:lnTo>
                  <a:lnTo>
                    <a:pt x="1002" y="750"/>
                  </a:lnTo>
                  <a:lnTo>
                    <a:pt x="1002" y="752"/>
                  </a:lnTo>
                  <a:lnTo>
                    <a:pt x="1004" y="754"/>
                  </a:lnTo>
                  <a:lnTo>
                    <a:pt x="1004" y="754"/>
                  </a:lnTo>
                  <a:lnTo>
                    <a:pt x="1004" y="754"/>
                  </a:lnTo>
                  <a:lnTo>
                    <a:pt x="1004" y="756"/>
                  </a:lnTo>
                  <a:lnTo>
                    <a:pt x="1004" y="756"/>
                  </a:lnTo>
                  <a:lnTo>
                    <a:pt x="1004" y="756"/>
                  </a:lnTo>
                  <a:lnTo>
                    <a:pt x="1004" y="756"/>
                  </a:lnTo>
                  <a:lnTo>
                    <a:pt x="1006" y="756"/>
                  </a:lnTo>
                  <a:lnTo>
                    <a:pt x="1006" y="756"/>
                  </a:lnTo>
                  <a:lnTo>
                    <a:pt x="1006" y="756"/>
                  </a:lnTo>
                  <a:lnTo>
                    <a:pt x="1006" y="756"/>
                  </a:lnTo>
                  <a:lnTo>
                    <a:pt x="1004" y="756"/>
                  </a:lnTo>
                  <a:lnTo>
                    <a:pt x="1004" y="756"/>
                  </a:lnTo>
                  <a:lnTo>
                    <a:pt x="1004" y="756"/>
                  </a:lnTo>
                  <a:lnTo>
                    <a:pt x="1004" y="754"/>
                  </a:lnTo>
                  <a:lnTo>
                    <a:pt x="1004" y="754"/>
                  </a:lnTo>
                  <a:lnTo>
                    <a:pt x="1004" y="754"/>
                  </a:lnTo>
                  <a:lnTo>
                    <a:pt x="1004" y="754"/>
                  </a:lnTo>
                  <a:lnTo>
                    <a:pt x="1004" y="756"/>
                  </a:lnTo>
                  <a:lnTo>
                    <a:pt x="1006" y="754"/>
                  </a:lnTo>
                  <a:lnTo>
                    <a:pt x="1006" y="754"/>
                  </a:lnTo>
                  <a:lnTo>
                    <a:pt x="1006" y="754"/>
                  </a:lnTo>
                  <a:lnTo>
                    <a:pt x="1006" y="754"/>
                  </a:lnTo>
                  <a:lnTo>
                    <a:pt x="1006" y="754"/>
                  </a:lnTo>
                  <a:lnTo>
                    <a:pt x="1006" y="754"/>
                  </a:lnTo>
                  <a:lnTo>
                    <a:pt x="1006" y="754"/>
                  </a:lnTo>
                  <a:lnTo>
                    <a:pt x="1006" y="752"/>
                  </a:lnTo>
                  <a:lnTo>
                    <a:pt x="1006" y="752"/>
                  </a:lnTo>
                  <a:lnTo>
                    <a:pt x="1008" y="752"/>
                  </a:lnTo>
                  <a:lnTo>
                    <a:pt x="1008" y="752"/>
                  </a:lnTo>
                  <a:lnTo>
                    <a:pt x="1008" y="752"/>
                  </a:lnTo>
                  <a:lnTo>
                    <a:pt x="1008" y="750"/>
                  </a:lnTo>
                  <a:lnTo>
                    <a:pt x="1008" y="750"/>
                  </a:lnTo>
                  <a:lnTo>
                    <a:pt x="1008" y="750"/>
                  </a:lnTo>
                  <a:lnTo>
                    <a:pt x="1008" y="748"/>
                  </a:lnTo>
                  <a:lnTo>
                    <a:pt x="1008" y="748"/>
                  </a:lnTo>
                  <a:lnTo>
                    <a:pt x="1010" y="746"/>
                  </a:lnTo>
                  <a:lnTo>
                    <a:pt x="1010" y="744"/>
                  </a:lnTo>
                  <a:lnTo>
                    <a:pt x="1010" y="744"/>
                  </a:lnTo>
                  <a:lnTo>
                    <a:pt x="1010" y="744"/>
                  </a:lnTo>
                  <a:lnTo>
                    <a:pt x="1006" y="744"/>
                  </a:lnTo>
                  <a:lnTo>
                    <a:pt x="1004" y="744"/>
                  </a:lnTo>
                  <a:lnTo>
                    <a:pt x="1004" y="744"/>
                  </a:lnTo>
                  <a:lnTo>
                    <a:pt x="1004" y="746"/>
                  </a:lnTo>
                  <a:lnTo>
                    <a:pt x="1002" y="746"/>
                  </a:lnTo>
                  <a:lnTo>
                    <a:pt x="1002" y="746"/>
                  </a:lnTo>
                  <a:lnTo>
                    <a:pt x="1002" y="746"/>
                  </a:lnTo>
                  <a:lnTo>
                    <a:pt x="999" y="746"/>
                  </a:lnTo>
                  <a:lnTo>
                    <a:pt x="999" y="746"/>
                  </a:lnTo>
                  <a:lnTo>
                    <a:pt x="999" y="744"/>
                  </a:lnTo>
                  <a:lnTo>
                    <a:pt x="997" y="744"/>
                  </a:lnTo>
                  <a:lnTo>
                    <a:pt x="999" y="744"/>
                  </a:lnTo>
                  <a:lnTo>
                    <a:pt x="1002" y="744"/>
                  </a:lnTo>
                  <a:lnTo>
                    <a:pt x="1002" y="742"/>
                  </a:lnTo>
                  <a:lnTo>
                    <a:pt x="1002" y="742"/>
                  </a:lnTo>
                  <a:lnTo>
                    <a:pt x="1002" y="742"/>
                  </a:lnTo>
                  <a:lnTo>
                    <a:pt x="1004" y="742"/>
                  </a:lnTo>
                  <a:lnTo>
                    <a:pt x="1006" y="742"/>
                  </a:lnTo>
                  <a:lnTo>
                    <a:pt x="1008" y="742"/>
                  </a:lnTo>
                  <a:lnTo>
                    <a:pt x="1010" y="742"/>
                  </a:lnTo>
                  <a:lnTo>
                    <a:pt x="1010" y="742"/>
                  </a:lnTo>
                  <a:lnTo>
                    <a:pt x="1010" y="742"/>
                  </a:lnTo>
                  <a:lnTo>
                    <a:pt x="1010" y="744"/>
                  </a:lnTo>
                  <a:lnTo>
                    <a:pt x="1014" y="744"/>
                  </a:lnTo>
                  <a:lnTo>
                    <a:pt x="1010" y="746"/>
                  </a:lnTo>
                  <a:lnTo>
                    <a:pt x="1010" y="748"/>
                  </a:lnTo>
                  <a:lnTo>
                    <a:pt x="1010" y="748"/>
                  </a:lnTo>
                  <a:lnTo>
                    <a:pt x="1010" y="748"/>
                  </a:lnTo>
                  <a:lnTo>
                    <a:pt x="1008" y="750"/>
                  </a:lnTo>
                  <a:lnTo>
                    <a:pt x="1008" y="750"/>
                  </a:lnTo>
                  <a:lnTo>
                    <a:pt x="1008" y="750"/>
                  </a:lnTo>
                  <a:lnTo>
                    <a:pt x="1010" y="750"/>
                  </a:lnTo>
                  <a:lnTo>
                    <a:pt x="1010" y="752"/>
                  </a:lnTo>
                  <a:lnTo>
                    <a:pt x="1010" y="750"/>
                  </a:lnTo>
                  <a:lnTo>
                    <a:pt x="1012" y="750"/>
                  </a:lnTo>
                  <a:lnTo>
                    <a:pt x="1012" y="748"/>
                  </a:lnTo>
                  <a:lnTo>
                    <a:pt x="1014" y="746"/>
                  </a:lnTo>
                  <a:lnTo>
                    <a:pt x="1016" y="744"/>
                  </a:lnTo>
                  <a:lnTo>
                    <a:pt x="1018" y="744"/>
                  </a:lnTo>
                  <a:lnTo>
                    <a:pt x="1018" y="742"/>
                  </a:lnTo>
                  <a:lnTo>
                    <a:pt x="1018" y="742"/>
                  </a:lnTo>
                  <a:lnTo>
                    <a:pt x="1018" y="742"/>
                  </a:lnTo>
                  <a:lnTo>
                    <a:pt x="1018" y="742"/>
                  </a:lnTo>
                  <a:lnTo>
                    <a:pt x="1020" y="742"/>
                  </a:lnTo>
                  <a:lnTo>
                    <a:pt x="1020" y="744"/>
                  </a:lnTo>
                  <a:lnTo>
                    <a:pt x="1020" y="744"/>
                  </a:lnTo>
                  <a:lnTo>
                    <a:pt x="1018" y="744"/>
                  </a:lnTo>
                  <a:lnTo>
                    <a:pt x="1018" y="744"/>
                  </a:lnTo>
                  <a:lnTo>
                    <a:pt x="1018" y="744"/>
                  </a:lnTo>
                  <a:lnTo>
                    <a:pt x="1018" y="744"/>
                  </a:lnTo>
                  <a:lnTo>
                    <a:pt x="1018" y="744"/>
                  </a:lnTo>
                  <a:lnTo>
                    <a:pt x="1018" y="744"/>
                  </a:lnTo>
                  <a:lnTo>
                    <a:pt x="1016" y="746"/>
                  </a:lnTo>
                  <a:lnTo>
                    <a:pt x="1016" y="746"/>
                  </a:lnTo>
                  <a:lnTo>
                    <a:pt x="1016" y="746"/>
                  </a:lnTo>
                  <a:lnTo>
                    <a:pt x="1014" y="748"/>
                  </a:lnTo>
                  <a:lnTo>
                    <a:pt x="1014" y="750"/>
                  </a:lnTo>
                  <a:lnTo>
                    <a:pt x="1014" y="750"/>
                  </a:lnTo>
                  <a:lnTo>
                    <a:pt x="1014" y="750"/>
                  </a:lnTo>
                  <a:lnTo>
                    <a:pt x="1014" y="752"/>
                  </a:lnTo>
                  <a:lnTo>
                    <a:pt x="1014" y="752"/>
                  </a:lnTo>
                  <a:lnTo>
                    <a:pt x="1016" y="752"/>
                  </a:lnTo>
                  <a:lnTo>
                    <a:pt x="1016" y="750"/>
                  </a:lnTo>
                  <a:lnTo>
                    <a:pt x="1016" y="750"/>
                  </a:lnTo>
                  <a:lnTo>
                    <a:pt x="1016" y="748"/>
                  </a:lnTo>
                  <a:lnTo>
                    <a:pt x="1016" y="748"/>
                  </a:lnTo>
                  <a:lnTo>
                    <a:pt x="1018" y="748"/>
                  </a:lnTo>
                  <a:lnTo>
                    <a:pt x="1018" y="750"/>
                  </a:lnTo>
                  <a:lnTo>
                    <a:pt x="1016" y="750"/>
                  </a:lnTo>
                  <a:lnTo>
                    <a:pt x="1016" y="752"/>
                  </a:lnTo>
                  <a:lnTo>
                    <a:pt x="1018" y="750"/>
                  </a:lnTo>
                  <a:lnTo>
                    <a:pt x="1018" y="750"/>
                  </a:lnTo>
                  <a:lnTo>
                    <a:pt x="1018" y="750"/>
                  </a:lnTo>
                  <a:lnTo>
                    <a:pt x="1018" y="752"/>
                  </a:lnTo>
                  <a:lnTo>
                    <a:pt x="1016" y="754"/>
                  </a:lnTo>
                  <a:lnTo>
                    <a:pt x="1014" y="754"/>
                  </a:lnTo>
                  <a:lnTo>
                    <a:pt x="1014" y="754"/>
                  </a:lnTo>
                  <a:lnTo>
                    <a:pt x="1014" y="754"/>
                  </a:lnTo>
                  <a:lnTo>
                    <a:pt x="1014" y="756"/>
                  </a:lnTo>
                  <a:lnTo>
                    <a:pt x="1012" y="756"/>
                  </a:lnTo>
                  <a:lnTo>
                    <a:pt x="1010" y="758"/>
                  </a:lnTo>
                  <a:lnTo>
                    <a:pt x="1008" y="760"/>
                  </a:lnTo>
                  <a:lnTo>
                    <a:pt x="1008" y="762"/>
                  </a:lnTo>
                  <a:lnTo>
                    <a:pt x="1008" y="762"/>
                  </a:lnTo>
                  <a:lnTo>
                    <a:pt x="1008" y="762"/>
                  </a:lnTo>
                  <a:lnTo>
                    <a:pt x="1008" y="762"/>
                  </a:lnTo>
                  <a:lnTo>
                    <a:pt x="1008" y="762"/>
                  </a:lnTo>
                  <a:lnTo>
                    <a:pt x="1010" y="762"/>
                  </a:lnTo>
                  <a:lnTo>
                    <a:pt x="1010" y="762"/>
                  </a:lnTo>
                  <a:lnTo>
                    <a:pt x="1010" y="762"/>
                  </a:lnTo>
                  <a:lnTo>
                    <a:pt x="1012" y="762"/>
                  </a:lnTo>
                  <a:lnTo>
                    <a:pt x="1012" y="762"/>
                  </a:lnTo>
                  <a:lnTo>
                    <a:pt x="1012" y="762"/>
                  </a:lnTo>
                  <a:lnTo>
                    <a:pt x="1012" y="762"/>
                  </a:lnTo>
                  <a:lnTo>
                    <a:pt x="1014" y="762"/>
                  </a:lnTo>
                  <a:lnTo>
                    <a:pt x="1014" y="762"/>
                  </a:lnTo>
                  <a:lnTo>
                    <a:pt x="1016" y="760"/>
                  </a:lnTo>
                  <a:lnTo>
                    <a:pt x="1016" y="760"/>
                  </a:lnTo>
                  <a:lnTo>
                    <a:pt x="1016" y="758"/>
                  </a:lnTo>
                  <a:lnTo>
                    <a:pt x="1016" y="758"/>
                  </a:lnTo>
                  <a:lnTo>
                    <a:pt x="1018" y="758"/>
                  </a:lnTo>
                  <a:lnTo>
                    <a:pt x="1018" y="758"/>
                  </a:lnTo>
                  <a:lnTo>
                    <a:pt x="1018" y="758"/>
                  </a:lnTo>
                  <a:lnTo>
                    <a:pt x="1018" y="758"/>
                  </a:lnTo>
                  <a:lnTo>
                    <a:pt x="1018" y="758"/>
                  </a:lnTo>
                  <a:lnTo>
                    <a:pt x="1018" y="758"/>
                  </a:lnTo>
                  <a:lnTo>
                    <a:pt x="1018" y="758"/>
                  </a:lnTo>
                  <a:lnTo>
                    <a:pt x="1020" y="758"/>
                  </a:lnTo>
                  <a:lnTo>
                    <a:pt x="1020" y="756"/>
                  </a:lnTo>
                  <a:lnTo>
                    <a:pt x="1020" y="756"/>
                  </a:lnTo>
                  <a:lnTo>
                    <a:pt x="1022" y="756"/>
                  </a:lnTo>
                  <a:lnTo>
                    <a:pt x="1022" y="756"/>
                  </a:lnTo>
                  <a:lnTo>
                    <a:pt x="1020" y="756"/>
                  </a:lnTo>
                  <a:lnTo>
                    <a:pt x="1020" y="756"/>
                  </a:lnTo>
                  <a:lnTo>
                    <a:pt x="1018" y="756"/>
                  </a:lnTo>
                  <a:lnTo>
                    <a:pt x="1020" y="754"/>
                  </a:lnTo>
                  <a:lnTo>
                    <a:pt x="1020" y="756"/>
                  </a:lnTo>
                  <a:lnTo>
                    <a:pt x="1020" y="754"/>
                  </a:lnTo>
                  <a:lnTo>
                    <a:pt x="1022" y="750"/>
                  </a:lnTo>
                  <a:lnTo>
                    <a:pt x="1022" y="752"/>
                  </a:lnTo>
                  <a:lnTo>
                    <a:pt x="1022" y="752"/>
                  </a:lnTo>
                  <a:lnTo>
                    <a:pt x="1022" y="752"/>
                  </a:lnTo>
                  <a:lnTo>
                    <a:pt x="1022" y="752"/>
                  </a:lnTo>
                  <a:lnTo>
                    <a:pt x="1022" y="752"/>
                  </a:lnTo>
                  <a:lnTo>
                    <a:pt x="1024" y="752"/>
                  </a:lnTo>
                  <a:lnTo>
                    <a:pt x="1024" y="752"/>
                  </a:lnTo>
                  <a:lnTo>
                    <a:pt x="1024" y="752"/>
                  </a:lnTo>
                  <a:lnTo>
                    <a:pt x="1024" y="752"/>
                  </a:lnTo>
                  <a:lnTo>
                    <a:pt x="1024" y="752"/>
                  </a:lnTo>
                  <a:lnTo>
                    <a:pt x="1024" y="752"/>
                  </a:lnTo>
                  <a:lnTo>
                    <a:pt x="1024" y="752"/>
                  </a:lnTo>
                  <a:lnTo>
                    <a:pt x="1024" y="752"/>
                  </a:lnTo>
                  <a:lnTo>
                    <a:pt x="1024" y="750"/>
                  </a:lnTo>
                  <a:lnTo>
                    <a:pt x="1024" y="750"/>
                  </a:lnTo>
                  <a:lnTo>
                    <a:pt x="1024" y="750"/>
                  </a:lnTo>
                  <a:lnTo>
                    <a:pt x="1022" y="750"/>
                  </a:lnTo>
                  <a:lnTo>
                    <a:pt x="1022" y="748"/>
                  </a:lnTo>
                  <a:lnTo>
                    <a:pt x="1022" y="748"/>
                  </a:lnTo>
                  <a:lnTo>
                    <a:pt x="1022" y="748"/>
                  </a:lnTo>
                  <a:lnTo>
                    <a:pt x="1024" y="748"/>
                  </a:lnTo>
                  <a:lnTo>
                    <a:pt x="1024" y="748"/>
                  </a:lnTo>
                  <a:lnTo>
                    <a:pt x="1024" y="748"/>
                  </a:lnTo>
                  <a:lnTo>
                    <a:pt x="1024" y="748"/>
                  </a:lnTo>
                  <a:lnTo>
                    <a:pt x="1024" y="746"/>
                  </a:lnTo>
                  <a:lnTo>
                    <a:pt x="1020" y="748"/>
                  </a:lnTo>
                  <a:lnTo>
                    <a:pt x="1020" y="746"/>
                  </a:lnTo>
                  <a:lnTo>
                    <a:pt x="1020" y="746"/>
                  </a:lnTo>
                  <a:lnTo>
                    <a:pt x="1024" y="746"/>
                  </a:lnTo>
                  <a:lnTo>
                    <a:pt x="1026" y="746"/>
                  </a:lnTo>
                  <a:lnTo>
                    <a:pt x="1026" y="746"/>
                  </a:lnTo>
                  <a:lnTo>
                    <a:pt x="1026" y="744"/>
                  </a:lnTo>
                  <a:lnTo>
                    <a:pt x="1026" y="744"/>
                  </a:lnTo>
                  <a:lnTo>
                    <a:pt x="1026" y="744"/>
                  </a:lnTo>
                  <a:lnTo>
                    <a:pt x="1026" y="744"/>
                  </a:lnTo>
                  <a:lnTo>
                    <a:pt x="1026" y="742"/>
                  </a:lnTo>
                  <a:lnTo>
                    <a:pt x="1026" y="740"/>
                  </a:lnTo>
                  <a:lnTo>
                    <a:pt x="1026" y="740"/>
                  </a:lnTo>
                  <a:lnTo>
                    <a:pt x="1026" y="742"/>
                  </a:lnTo>
                  <a:lnTo>
                    <a:pt x="1026" y="740"/>
                  </a:lnTo>
                  <a:lnTo>
                    <a:pt x="1026" y="740"/>
                  </a:lnTo>
                  <a:lnTo>
                    <a:pt x="1026" y="740"/>
                  </a:lnTo>
                  <a:lnTo>
                    <a:pt x="1026" y="740"/>
                  </a:lnTo>
                  <a:lnTo>
                    <a:pt x="1026" y="740"/>
                  </a:lnTo>
                  <a:lnTo>
                    <a:pt x="1026" y="742"/>
                  </a:lnTo>
                  <a:lnTo>
                    <a:pt x="1026" y="742"/>
                  </a:lnTo>
                  <a:lnTo>
                    <a:pt x="1028" y="744"/>
                  </a:lnTo>
                  <a:lnTo>
                    <a:pt x="1028" y="744"/>
                  </a:lnTo>
                  <a:lnTo>
                    <a:pt x="1028" y="744"/>
                  </a:lnTo>
                  <a:lnTo>
                    <a:pt x="1028" y="742"/>
                  </a:lnTo>
                  <a:lnTo>
                    <a:pt x="1028" y="742"/>
                  </a:lnTo>
                  <a:lnTo>
                    <a:pt x="1030" y="740"/>
                  </a:lnTo>
                  <a:lnTo>
                    <a:pt x="1030" y="740"/>
                  </a:lnTo>
                  <a:lnTo>
                    <a:pt x="1030" y="740"/>
                  </a:lnTo>
                  <a:lnTo>
                    <a:pt x="1030" y="738"/>
                  </a:lnTo>
                  <a:lnTo>
                    <a:pt x="1030" y="740"/>
                  </a:lnTo>
                  <a:lnTo>
                    <a:pt x="1030" y="740"/>
                  </a:lnTo>
                  <a:lnTo>
                    <a:pt x="1030" y="740"/>
                  </a:lnTo>
                  <a:lnTo>
                    <a:pt x="1032" y="740"/>
                  </a:lnTo>
                  <a:lnTo>
                    <a:pt x="1032" y="738"/>
                  </a:lnTo>
                  <a:lnTo>
                    <a:pt x="1032" y="738"/>
                  </a:lnTo>
                  <a:lnTo>
                    <a:pt x="1032" y="738"/>
                  </a:lnTo>
                  <a:lnTo>
                    <a:pt x="1032" y="738"/>
                  </a:lnTo>
                  <a:lnTo>
                    <a:pt x="1034" y="738"/>
                  </a:lnTo>
                  <a:lnTo>
                    <a:pt x="1034" y="738"/>
                  </a:lnTo>
                  <a:lnTo>
                    <a:pt x="1034" y="738"/>
                  </a:lnTo>
                  <a:lnTo>
                    <a:pt x="1034" y="738"/>
                  </a:lnTo>
                  <a:lnTo>
                    <a:pt x="1034" y="738"/>
                  </a:lnTo>
                  <a:lnTo>
                    <a:pt x="1034" y="738"/>
                  </a:lnTo>
                  <a:lnTo>
                    <a:pt x="1038" y="738"/>
                  </a:lnTo>
                  <a:lnTo>
                    <a:pt x="1038" y="738"/>
                  </a:lnTo>
                  <a:lnTo>
                    <a:pt x="1043" y="736"/>
                  </a:lnTo>
                  <a:lnTo>
                    <a:pt x="1040" y="736"/>
                  </a:lnTo>
                  <a:lnTo>
                    <a:pt x="1040" y="734"/>
                  </a:lnTo>
                  <a:lnTo>
                    <a:pt x="1040" y="734"/>
                  </a:lnTo>
                  <a:lnTo>
                    <a:pt x="1038" y="734"/>
                  </a:lnTo>
                  <a:lnTo>
                    <a:pt x="1038" y="734"/>
                  </a:lnTo>
                  <a:lnTo>
                    <a:pt x="1036" y="734"/>
                  </a:lnTo>
                  <a:lnTo>
                    <a:pt x="1034" y="734"/>
                  </a:lnTo>
                  <a:lnTo>
                    <a:pt x="1036" y="734"/>
                  </a:lnTo>
                  <a:lnTo>
                    <a:pt x="1036" y="732"/>
                  </a:lnTo>
                  <a:lnTo>
                    <a:pt x="1036" y="732"/>
                  </a:lnTo>
                  <a:lnTo>
                    <a:pt x="1036" y="732"/>
                  </a:lnTo>
                  <a:lnTo>
                    <a:pt x="1036" y="732"/>
                  </a:lnTo>
                  <a:lnTo>
                    <a:pt x="1036" y="732"/>
                  </a:lnTo>
                  <a:lnTo>
                    <a:pt x="1036" y="732"/>
                  </a:lnTo>
                  <a:lnTo>
                    <a:pt x="1036" y="734"/>
                  </a:lnTo>
                  <a:lnTo>
                    <a:pt x="1036" y="734"/>
                  </a:lnTo>
                  <a:lnTo>
                    <a:pt x="1038" y="734"/>
                  </a:lnTo>
                  <a:lnTo>
                    <a:pt x="1038" y="732"/>
                  </a:lnTo>
                  <a:lnTo>
                    <a:pt x="1040" y="732"/>
                  </a:lnTo>
                  <a:lnTo>
                    <a:pt x="1040" y="732"/>
                  </a:lnTo>
                  <a:lnTo>
                    <a:pt x="1040" y="732"/>
                  </a:lnTo>
                  <a:lnTo>
                    <a:pt x="1043" y="732"/>
                  </a:lnTo>
                  <a:lnTo>
                    <a:pt x="1043" y="732"/>
                  </a:lnTo>
                  <a:lnTo>
                    <a:pt x="1045" y="732"/>
                  </a:lnTo>
                  <a:lnTo>
                    <a:pt x="1045" y="732"/>
                  </a:lnTo>
                  <a:lnTo>
                    <a:pt x="1045" y="732"/>
                  </a:lnTo>
                  <a:lnTo>
                    <a:pt x="1043" y="734"/>
                  </a:lnTo>
                  <a:lnTo>
                    <a:pt x="1043" y="734"/>
                  </a:lnTo>
                  <a:lnTo>
                    <a:pt x="1045" y="734"/>
                  </a:lnTo>
                  <a:lnTo>
                    <a:pt x="1045" y="734"/>
                  </a:lnTo>
                  <a:lnTo>
                    <a:pt x="1045" y="736"/>
                  </a:lnTo>
                  <a:lnTo>
                    <a:pt x="1045" y="736"/>
                  </a:lnTo>
                  <a:lnTo>
                    <a:pt x="1047" y="736"/>
                  </a:lnTo>
                  <a:lnTo>
                    <a:pt x="1047" y="734"/>
                  </a:lnTo>
                  <a:lnTo>
                    <a:pt x="1049" y="734"/>
                  </a:lnTo>
                  <a:lnTo>
                    <a:pt x="1049" y="734"/>
                  </a:lnTo>
                  <a:lnTo>
                    <a:pt x="1049" y="736"/>
                  </a:lnTo>
                  <a:lnTo>
                    <a:pt x="1049" y="734"/>
                  </a:lnTo>
                  <a:lnTo>
                    <a:pt x="1051" y="734"/>
                  </a:lnTo>
                  <a:lnTo>
                    <a:pt x="1051" y="732"/>
                  </a:lnTo>
                  <a:lnTo>
                    <a:pt x="1051" y="732"/>
                  </a:lnTo>
                  <a:lnTo>
                    <a:pt x="1051" y="732"/>
                  </a:lnTo>
                  <a:lnTo>
                    <a:pt x="1051" y="730"/>
                  </a:lnTo>
                  <a:lnTo>
                    <a:pt x="1053" y="730"/>
                  </a:lnTo>
                  <a:lnTo>
                    <a:pt x="1051" y="730"/>
                  </a:lnTo>
                  <a:lnTo>
                    <a:pt x="1051" y="730"/>
                  </a:lnTo>
                  <a:lnTo>
                    <a:pt x="1051" y="730"/>
                  </a:lnTo>
                  <a:lnTo>
                    <a:pt x="1051" y="730"/>
                  </a:lnTo>
                  <a:lnTo>
                    <a:pt x="1051" y="728"/>
                  </a:lnTo>
                  <a:lnTo>
                    <a:pt x="1049" y="728"/>
                  </a:lnTo>
                  <a:lnTo>
                    <a:pt x="1047" y="725"/>
                  </a:lnTo>
                  <a:lnTo>
                    <a:pt x="1045" y="725"/>
                  </a:lnTo>
                  <a:lnTo>
                    <a:pt x="1040" y="725"/>
                  </a:lnTo>
                  <a:lnTo>
                    <a:pt x="1040" y="725"/>
                  </a:lnTo>
                  <a:lnTo>
                    <a:pt x="1040" y="728"/>
                  </a:lnTo>
                  <a:lnTo>
                    <a:pt x="1038" y="728"/>
                  </a:lnTo>
                  <a:lnTo>
                    <a:pt x="1038" y="728"/>
                  </a:lnTo>
                  <a:lnTo>
                    <a:pt x="1038" y="725"/>
                  </a:lnTo>
                  <a:lnTo>
                    <a:pt x="1040" y="725"/>
                  </a:lnTo>
                  <a:lnTo>
                    <a:pt x="1040" y="725"/>
                  </a:lnTo>
                  <a:lnTo>
                    <a:pt x="1040" y="725"/>
                  </a:lnTo>
                  <a:lnTo>
                    <a:pt x="1040" y="725"/>
                  </a:lnTo>
                  <a:lnTo>
                    <a:pt x="1040" y="725"/>
                  </a:lnTo>
                  <a:lnTo>
                    <a:pt x="1043" y="723"/>
                  </a:lnTo>
                  <a:lnTo>
                    <a:pt x="1043" y="723"/>
                  </a:lnTo>
                  <a:lnTo>
                    <a:pt x="1043" y="723"/>
                  </a:lnTo>
                  <a:lnTo>
                    <a:pt x="1040" y="723"/>
                  </a:lnTo>
                  <a:lnTo>
                    <a:pt x="1040" y="721"/>
                  </a:lnTo>
                  <a:lnTo>
                    <a:pt x="1043" y="721"/>
                  </a:lnTo>
                  <a:lnTo>
                    <a:pt x="1043" y="721"/>
                  </a:lnTo>
                  <a:lnTo>
                    <a:pt x="1043" y="723"/>
                  </a:lnTo>
                  <a:lnTo>
                    <a:pt x="1043" y="723"/>
                  </a:lnTo>
                  <a:lnTo>
                    <a:pt x="1045" y="721"/>
                  </a:lnTo>
                  <a:lnTo>
                    <a:pt x="1045" y="721"/>
                  </a:lnTo>
                  <a:lnTo>
                    <a:pt x="1045" y="723"/>
                  </a:lnTo>
                  <a:lnTo>
                    <a:pt x="1045" y="723"/>
                  </a:lnTo>
                  <a:lnTo>
                    <a:pt x="1047" y="723"/>
                  </a:lnTo>
                  <a:lnTo>
                    <a:pt x="1047" y="723"/>
                  </a:lnTo>
                  <a:lnTo>
                    <a:pt x="1047" y="723"/>
                  </a:lnTo>
                  <a:lnTo>
                    <a:pt x="1049" y="723"/>
                  </a:lnTo>
                  <a:lnTo>
                    <a:pt x="1049" y="723"/>
                  </a:lnTo>
                  <a:lnTo>
                    <a:pt x="1049" y="723"/>
                  </a:lnTo>
                  <a:lnTo>
                    <a:pt x="1049" y="723"/>
                  </a:lnTo>
                  <a:lnTo>
                    <a:pt x="1049" y="725"/>
                  </a:lnTo>
                  <a:lnTo>
                    <a:pt x="1049" y="725"/>
                  </a:lnTo>
                  <a:lnTo>
                    <a:pt x="1049" y="725"/>
                  </a:lnTo>
                  <a:lnTo>
                    <a:pt x="1051" y="725"/>
                  </a:lnTo>
                  <a:lnTo>
                    <a:pt x="1051" y="725"/>
                  </a:lnTo>
                  <a:lnTo>
                    <a:pt x="1051" y="723"/>
                  </a:lnTo>
                  <a:lnTo>
                    <a:pt x="1051" y="723"/>
                  </a:lnTo>
                  <a:lnTo>
                    <a:pt x="1051" y="723"/>
                  </a:lnTo>
                  <a:lnTo>
                    <a:pt x="1051" y="725"/>
                  </a:lnTo>
                  <a:lnTo>
                    <a:pt x="1051" y="725"/>
                  </a:lnTo>
                  <a:lnTo>
                    <a:pt x="1051" y="725"/>
                  </a:lnTo>
                  <a:lnTo>
                    <a:pt x="1051" y="725"/>
                  </a:lnTo>
                  <a:lnTo>
                    <a:pt x="1051" y="725"/>
                  </a:lnTo>
                  <a:lnTo>
                    <a:pt x="1053" y="725"/>
                  </a:lnTo>
                  <a:lnTo>
                    <a:pt x="1053" y="725"/>
                  </a:lnTo>
                  <a:lnTo>
                    <a:pt x="1053" y="725"/>
                  </a:lnTo>
                  <a:lnTo>
                    <a:pt x="1053" y="725"/>
                  </a:lnTo>
                  <a:lnTo>
                    <a:pt x="1053" y="725"/>
                  </a:lnTo>
                  <a:lnTo>
                    <a:pt x="1053" y="725"/>
                  </a:lnTo>
                  <a:lnTo>
                    <a:pt x="1053" y="725"/>
                  </a:lnTo>
                  <a:lnTo>
                    <a:pt x="1053" y="725"/>
                  </a:lnTo>
                  <a:lnTo>
                    <a:pt x="1053" y="725"/>
                  </a:lnTo>
                  <a:lnTo>
                    <a:pt x="1053" y="725"/>
                  </a:lnTo>
                  <a:lnTo>
                    <a:pt x="1055" y="725"/>
                  </a:lnTo>
                  <a:lnTo>
                    <a:pt x="1055" y="725"/>
                  </a:lnTo>
                  <a:lnTo>
                    <a:pt x="1055" y="725"/>
                  </a:lnTo>
                  <a:lnTo>
                    <a:pt x="1055" y="725"/>
                  </a:lnTo>
                  <a:lnTo>
                    <a:pt x="1055" y="725"/>
                  </a:lnTo>
                  <a:lnTo>
                    <a:pt x="1055" y="725"/>
                  </a:lnTo>
                  <a:lnTo>
                    <a:pt x="1055" y="725"/>
                  </a:lnTo>
                  <a:lnTo>
                    <a:pt x="1055" y="725"/>
                  </a:lnTo>
                  <a:lnTo>
                    <a:pt x="1055" y="725"/>
                  </a:lnTo>
                  <a:lnTo>
                    <a:pt x="1055" y="728"/>
                  </a:lnTo>
                  <a:lnTo>
                    <a:pt x="1055" y="728"/>
                  </a:lnTo>
                  <a:lnTo>
                    <a:pt x="1055" y="728"/>
                  </a:lnTo>
                  <a:lnTo>
                    <a:pt x="1055" y="728"/>
                  </a:lnTo>
                  <a:lnTo>
                    <a:pt x="1055" y="725"/>
                  </a:lnTo>
                  <a:lnTo>
                    <a:pt x="1055" y="725"/>
                  </a:lnTo>
                  <a:lnTo>
                    <a:pt x="1057" y="725"/>
                  </a:lnTo>
                  <a:lnTo>
                    <a:pt x="1057" y="725"/>
                  </a:lnTo>
                  <a:lnTo>
                    <a:pt x="1057" y="725"/>
                  </a:lnTo>
                  <a:lnTo>
                    <a:pt x="1057" y="725"/>
                  </a:lnTo>
                  <a:lnTo>
                    <a:pt x="1059" y="728"/>
                  </a:lnTo>
                  <a:lnTo>
                    <a:pt x="1059" y="725"/>
                  </a:lnTo>
                  <a:lnTo>
                    <a:pt x="1059" y="725"/>
                  </a:lnTo>
                  <a:lnTo>
                    <a:pt x="1059" y="725"/>
                  </a:lnTo>
                  <a:lnTo>
                    <a:pt x="1059" y="723"/>
                  </a:lnTo>
                  <a:lnTo>
                    <a:pt x="1059" y="723"/>
                  </a:lnTo>
                  <a:lnTo>
                    <a:pt x="1061" y="721"/>
                  </a:lnTo>
                  <a:lnTo>
                    <a:pt x="1061" y="721"/>
                  </a:lnTo>
                  <a:lnTo>
                    <a:pt x="1061" y="721"/>
                  </a:lnTo>
                  <a:lnTo>
                    <a:pt x="1063" y="717"/>
                  </a:lnTo>
                  <a:lnTo>
                    <a:pt x="1063" y="717"/>
                  </a:lnTo>
                  <a:lnTo>
                    <a:pt x="1063" y="717"/>
                  </a:lnTo>
                  <a:lnTo>
                    <a:pt x="1063" y="715"/>
                  </a:lnTo>
                  <a:lnTo>
                    <a:pt x="1059" y="715"/>
                  </a:lnTo>
                  <a:close/>
                  <a:moveTo>
                    <a:pt x="1100" y="621"/>
                  </a:moveTo>
                  <a:lnTo>
                    <a:pt x="1100" y="621"/>
                  </a:lnTo>
                  <a:lnTo>
                    <a:pt x="1100" y="623"/>
                  </a:lnTo>
                  <a:lnTo>
                    <a:pt x="1100" y="623"/>
                  </a:lnTo>
                  <a:lnTo>
                    <a:pt x="1100" y="623"/>
                  </a:lnTo>
                  <a:lnTo>
                    <a:pt x="1098" y="625"/>
                  </a:lnTo>
                  <a:lnTo>
                    <a:pt x="1098" y="625"/>
                  </a:lnTo>
                  <a:lnTo>
                    <a:pt x="1098" y="627"/>
                  </a:lnTo>
                  <a:lnTo>
                    <a:pt x="1100" y="627"/>
                  </a:lnTo>
                  <a:lnTo>
                    <a:pt x="1100" y="627"/>
                  </a:lnTo>
                  <a:lnTo>
                    <a:pt x="1100" y="627"/>
                  </a:lnTo>
                  <a:lnTo>
                    <a:pt x="1102" y="625"/>
                  </a:lnTo>
                  <a:lnTo>
                    <a:pt x="1102" y="623"/>
                  </a:lnTo>
                  <a:lnTo>
                    <a:pt x="1102" y="623"/>
                  </a:lnTo>
                  <a:lnTo>
                    <a:pt x="1100" y="621"/>
                  </a:lnTo>
                  <a:close/>
                  <a:moveTo>
                    <a:pt x="1491" y="635"/>
                  </a:moveTo>
                  <a:lnTo>
                    <a:pt x="1491" y="633"/>
                  </a:lnTo>
                  <a:lnTo>
                    <a:pt x="1491" y="633"/>
                  </a:lnTo>
                  <a:lnTo>
                    <a:pt x="1493" y="633"/>
                  </a:lnTo>
                  <a:lnTo>
                    <a:pt x="1493" y="633"/>
                  </a:lnTo>
                  <a:lnTo>
                    <a:pt x="1491" y="631"/>
                  </a:lnTo>
                  <a:lnTo>
                    <a:pt x="1489" y="631"/>
                  </a:lnTo>
                  <a:lnTo>
                    <a:pt x="1489" y="629"/>
                  </a:lnTo>
                  <a:lnTo>
                    <a:pt x="1487" y="629"/>
                  </a:lnTo>
                  <a:lnTo>
                    <a:pt x="1487" y="629"/>
                  </a:lnTo>
                  <a:lnTo>
                    <a:pt x="1487" y="629"/>
                  </a:lnTo>
                  <a:lnTo>
                    <a:pt x="1487" y="631"/>
                  </a:lnTo>
                  <a:lnTo>
                    <a:pt x="1487" y="631"/>
                  </a:lnTo>
                  <a:lnTo>
                    <a:pt x="1487" y="633"/>
                  </a:lnTo>
                  <a:lnTo>
                    <a:pt x="1487" y="633"/>
                  </a:lnTo>
                  <a:lnTo>
                    <a:pt x="1487" y="633"/>
                  </a:lnTo>
                  <a:lnTo>
                    <a:pt x="1487" y="633"/>
                  </a:lnTo>
                  <a:lnTo>
                    <a:pt x="1487" y="633"/>
                  </a:lnTo>
                  <a:lnTo>
                    <a:pt x="1487" y="633"/>
                  </a:lnTo>
                  <a:lnTo>
                    <a:pt x="1489" y="633"/>
                  </a:lnTo>
                  <a:lnTo>
                    <a:pt x="1487" y="635"/>
                  </a:lnTo>
                  <a:lnTo>
                    <a:pt x="1487" y="635"/>
                  </a:lnTo>
                  <a:lnTo>
                    <a:pt x="1487" y="637"/>
                  </a:lnTo>
                  <a:lnTo>
                    <a:pt x="1489" y="637"/>
                  </a:lnTo>
                  <a:lnTo>
                    <a:pt x="1489" y="637"/>
                  </a:lnTo>
                  <a:lnTo>
                    <a:pt x="1487" y="637"/>
                  </a:lnTo>
                  <a:lnTo>
                    <a:pt x="1489" y="639"/>
                  </a:lnTo>
                  <a:lnTo>
                    <a:pt x="1489" y="639"/>
                  </a:lnTo>
                  <a:lnTo>
                    <a:pt x="1489" y="637"/>
                  </a:lnTo>
                  <a:lnTo>
                    <a:pt x="1489" y="637"/>
                  </a:lnTo>
                  <a:lnTo>
                    <a:pt x="1489" y="637"/>
                  </a:lnTo>
                  <a:lnTo>
                    <a:pt x="1489" y="637"/>
                  </a:lnTo>
                  <a:lnTo>
                    <a:pt x="1489" y="637"/>
                  </a:lnTo>
                  <a:lnTo>
                    <a:pt x="1489" y="637"/>
                  </a:lnTo>
                  <a:lnTo>
                    <a:pt x="1489" y="639"/>
                  </a:lnTo>
                  <a:lnTo>
                    <a:pt x="1489" y="639"/>
                  </a:lnTo>
                  <a:lnTo>
                    <a:pt x="1489" y="639"/>
                  </a:lnTo>
                  <a:lnTo>
                    <a:pt x="1489" y="639"/>
                  </a:lnTo>
                  <a:lnTo>
                    <a:pt x="1491" y="639"/>
                  </a:lnTo>
                  <a:lnTo>
                    <a:pt x="1491" y="639"/>
                  </a:lnTo>
                  <a:lnTo>
                    <a:pt x="1491" y="639"/>
                  </a:lnTo>
                  <a:lnTo>
                    <a:pt x="1491" y="639"/>
                  </a:lnTo>
                  <a:lnTo>
                    <a:pt x="1491" y="641"/>
                  </a:lnTo>
                  <a:lnTo>
                    <a:pt x="1491" y="641"/>
                  </a:lnTo>
                  <a:lnTo>
                    <a:pt x="1491" y="641"/>
                  </a:lnTo>
                  <a:lnTo>
                    <a:pt x="1493" y="641"/>
                  </a:lnTo>
                  <a:lnTo>
                    <a:pt x="1493" y="639"/>
                  </a:lnTo>
                  <a:lnTo>
                    <a:pt x="1493" y="637"/>
                  </a:lnTo>
                  <a:lnTo>
                    <a:pt x="1491" y="635"/>
                  </a:lnTo>
                  <a:close/>
                  <a:moveTo>
                    <a:pt x="1262" y="576"/>
                  </a:moveTo>
                  <a:lnTo>
                    <a:pt x="1262" y="576"/>
                  </a:lnTo>
                  <a:lnTo>
                    <a:pt x="1262" y="576"/>
                  </a:lnTo>
                  <a:lnTo>
                    <a:pt x="1262" y="576"/>
                  </a:lnTo>
                  <a:lnTo>
                    <a:pt x="1262" y="576"/>
                  </a:lnTo>
                  <a:lnTo>
                    <a:pt x="1262" y="574"/>
                  </a:lnTo>
                  <a:lnTo>
                    <a:pt x="1262" y="574"/>
                  </a:lnTo>
                  <a:lnTo>
                    <a:pt x="1262" y="574"/>
                  </a:lnTo>
                  <a:lnTo>
                    <a:pt x="1262" y="572"/>
                  </a:lnTo>
                  <a:lnTo>
                    <a:pt x="1262" y="572"/>
                  </a:lnTo>
                  <a:lnTo>
                    <a:pt x="1260" y="572"/>
                  </a:lnTo>
                  <a:lnTo>
                    <a:pt x="1260" y="572"/>
                  </a:lnTo>
                  <a:lnTo>
                    <a:pt x="1260" y="572"/>
                  </a:lnTo>
                  <a:lnTo>
                    <a:pt x="1260" y="574"/>
                  </a:lnTo>
                  <a:lnTo>
                    <a:pt x="1262" y="574"/>
                  </a:lnTo>
                  <a:lnTo>
                    <a:pt x="1262" y="574"/>
                  </a:lnTo>
                  <a:lnTo>
                    <a:pt x="1262" y="574"/>
                  </a:lnTo>
                  <a:lnTo>
                    <a:pt x="1262" y="576"/>
                  </a:lnTo>
                  <a:lnTo>
                    <a:pt x="1262" y="576"/>
                  </a:lnTo>
                  <a:close/>
                  <a:moveTo>
                    <a:pt x="1520" y="660"/>
                  </a:moveTo>
                  <a:lnTo>
                    <a:pt x="1520" y="660"/>
                  </a:lnTo>
                  <a:lnTo>
                    <a:pt x="1520" y="660"/>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6"/>
                  </a:lnTo>
                  <a:lnTo>
                    <a:pt x="1520" y="656"/>
                  </a:lnTo>
                  <a:lnTo>
                    <a:pt x="1520" y="656"/>
                  </a:lnTo>
                  <a:lnTo>
                    <a:pt x="1522" y="656"/>
                  </a:lnTo>
                  <a:lnTo>
                    <a:pt x="1522" y="654"/>
                  </a:lnTo>
                  <a:lnTo>
                    <a:pt x="1522" y="654"/>
                  </a:lnTo>
                  <a:lnTo>
                    <a:pt x="1520" y="652"/>
                  </a:lnTo>
                  <a:lnTo>
                    <a:pt x="1520" y="652"/>
                  </a:lnTo>
                  <a:lnTo>
                    <a:pt x="1520" y="652"/>
                  </a:lnTo>
                  <a:lnTo>
                    <a:pt x="1520" y="652"/>
                  </a:lnTo>
                  <a:lnTo>
                    <a:pt x="1520" y="652"/>
                  </a:lnTo>
                  <a:lnTo>
                    <a:pt x="1520" y="652"/>
                  </a:lnTo>
                  <a:lnTo>
                    <a:pt x="1520" y="650"/>
                  </a:lnTo>
                  <a:lnTo>
                    <a:pt x="1520" y="650"/>
                  </a:lnTo>
                  <a:lnTo>
                    <a:pt x="1518" y="650"/>
                  </a:lnTo>
                  <a:lnTo>
                    <a:pt x="1518" y="650"/>
                  </a:lnTo>
                  <a:lnTo>
                    <a:pt x="1518" y="650"/>
                  </a:lnTo>
                  <a:lnTo>
                    <a:pt x="1518" y="650"/>
                  </a:lnTo>
                  <a:lnTo>
                    <a:pt x="1518" y="650"/>
                  </a:lnTo>
                  <a:lnTo>
                    <a:pt x="1520" y="650"/>
                  </a:lnTo>
                  <a:lnTo>
                    <a:pt x="1520" y="650"/>
                  </a:lnTo>
                  <a:lnTo>
                    <a:pt x="1518" y="648"/>
                  </a:lnTo>
                  <a:lnTo>
                    <a:pt x="1518" y="648"/>
                  </a:lnTo>
                  <a:lnTo>
                    <a:pt x="1518" y="648"/>
                  </a:lnTo>
                  <a:lnTo>
                    <a:pt x="1516" y="648"/>
                  </a:lnTo>
                  <a:lnTo>
                    <a:pt x="1514" y="646"/>
                  </a:lnTo>
                  <a:lnTo>
                    <a:pt x="1514" y="646"/>
                  </a:lnTo>
                  <a:lnTo>
                    <a:pt x="1512" y="648"/>
                  </a:lnTo>
                  <a:lnTo>
                    <a:pt x="1512" y="646"/>
                  </a:lnTo>
                  <a:lnTo>
                    <a:pt x="1514" y="646"/>
                  </a:lnTo>
                  <a:lnTo>
                    <a:pt x="1514" y="646"/>
                  </a:lnTo>
                  <a:lnTo>
                    <a:pt x="1514" y="643"/>
                  </a:lnTo>
                  <a:lnTo>
                    <a:pt x="1514" y="643"/>
                  </a:lnTo>
                  <a:lnTo>
                    <a:pt x="1514" y="643"/>
                  </a:lnTo>
                  <a:lnTo>
                    <a:pt x="1514" y="643"/>
                  </a:lnTo>
                  <a:lnTo>
                    <a:pt x="1514" y="641"/>
                  </a:lnTo>
                  <a:lnTo>
                    <a:pt x="1512" y="641"/>
                  </a:lnTo>
                  <a:lnTo>
                    <a:pt x="1512" y="643"/>
                  </a:lnTo>
                  <a:lnTo>
                    <a:pt x="1512" y="643"/>
                  </a:lnTo>
                  <a:lnTo>
                    <a:pt x="1512" y="641"/>
                  </a:lnTo>
                  <a:lnTo>
                    <a:pt x="1512" y="641"/>
                  </a:lnTo>
                  <a:lnTo>
                    <a:pt x="1509" y="641"/>
                  </a:lnTo>
                  <a:lnTo>
                    <a:pt x="1509" y="641"/>
                  </a:lnTo>
                  <a:lnTo>
                    <a:pt x="1512" y="641"/>
                  </a:lnTo>
                  <a:lnTo>
                    <a:pt x="1516" y="643"/>
                  </a:lnTo>
                  <a:lnTo>
                    <a:pt x="1518" y="643"/>
                  </a:lnTo>
                  <a:lnTo>
                    <a:pt x="1518" y="643"/>
                  </a:lnTo>
                  <a:lnTo>
                    <a:pt x="1518" y="643"/>
                  </a:lnTo>
                  <a:lnTo>
                    <a:pt x="1520" y="646"/>
                  </a:lnTo>
                  <a:lnTo>
                    <a:pt x="1522" y="646"/>
                  </a:lnTo>
                  <a:lnTo>
                    <a:pt x="1526" y="646"/>
                  </a:lnTo>
                  <a:lnTo>
                    <a:pt x="1530" y="650"/>
                  </a:lnTo>
                  <a:lnTo>
                    <a:pt x="1534" y="650"/>
                  </a:lnTo>
                  <a:lnTo>
                    <a:pt x="1536" y="650"/>
                  </a:lnTo>
                  <a:lnTo>
                    <a:pt x="1538" y="650"/>
                  </a:lnTo>
                  <a:lnTo>
                    <a:pt x="1540" y="650"/>
                  </a:lnTo>
                  <a:lnTo>
                    <a:pt x="1540" y="648"/>
                  </a:lnTo>
                  <a:lnTo>
                    <a:pt x="1538" y="648"/>
                  </a:lnTo>
                  <a:lnTo>
                    <a:pt x="1540" y="648"/>
                  </a:lnTo>
                  <a:lnTo>
                    <a:pt x="1540" y="648"/>
                  </a:lnTo>
                  <a:lnTo>
                    <a:pt x="1540" y="648"/>
                  </a:lnTo>
                  <a:lnTo>
                    <a:pt x="1540" y="646"/>
                  </a:lnTo>
                  <a:lnTo>
                    <a:pt x="1540" y="646"/>
                  </a:lnTo>
                  <a:lnTo>
                    <a:pt x="1540" y="646"/>
                  </a:lnTo>
                  <a:lnTo>
                    <a:pt x="1540" y="646"/>
                  </a:lnTo>
                  <a:lnTo>
                    <a:pt x="1538" y="643"/>
                  </a:lnTo>
                  <a:lnTo>
                    <a:pt x="1538" y="643"/>
                  </a:lnTo>
                  <a:lnTo>
                    <a:pt x="1538" y="643"/>
                  </a:lnTo>
                  <a:lnTo>
                    <a:pt x="1538" y="641"/>
                  </a:lnTo>
                  <a:lnTo>
                    <a:pt x="1536" y="639"/>
                  </a:lnTo>
                  <a:lnTo>
                    <a:pt x="1536" y="639"/>
                  </a:lnTo>
                  <a:lnTo>
                    <a:pt x="1536" y="637"/>
                  </a:lnTo>
                  <a:lnTo>
                    <a:pt x="1536" y="637"/>
                  </a:lnTo>
                  <a:lnTo>
                    <a:pt x="1534" y="635"/>
                  </a:lnTo>
                  <a:lnTo>
                    <a:pt x="1534" y="635"/>
                  </a:lnTo>
                  <a:lnTo>
                    <a:pt x="1534" y="635"/>
                  </a:lnTo>
                  <a:lnTo>
                    <a:pt x="1532" y="635"/>
                  </a:lnTo>
                  <a:lnTo>
                    <a:pt x="1532" y="635"/>
                  </a:lnTo>
                  <a:lnTo>
                    <a:pt x="1532" y="635"/>
                  </a:lnTo>
                  <a:lnTo>
                    <a:pt x="1532" y="635"/>
                  </a:lnTo>
                  <a:lnTo>
                    <a:pt x="1530" y="635"/>
                  </a:lnTo>
                  <a:lnTo>
                    <a:pt x="1530" y="635"/>
                  </a:lnTo>
                  <a:lnTo>
                    <a:pt x="1530" y="635"/>
                  </a:lnTo>
                  <a:lnTo>
                    <a:pt x="1530" y="635"/>
                  </a:lnTo>
                  <a:lnTo>
                    <a:pt x="1530" y="635"/>
                  </a:lnTo>
                  <a:lnTo>
                    <a:pt x="1530" y="637"/>
                  </a:lnTo>
                  <a:lnTo>
                    <a:pt x="1530" y="637"/>
                  </a:lnTo>
                  <a:lnTo>
                    <a:pt x="1528" y="637"/>
                  </a:lnTo>
                  <a:lnTo>
                    <a:pt x="1528" y="637"/>
                  </a:lnTo>
                  <a:lnTo>
                    <a:pt x="1528" y="639"/>
                  </a:lnTo>
                  <a:lnTo>
                    <a:pt x="1526" y="639"/>
                  </a:lnTo>
                  <a:lnTo>
                    <a:pt x="1526" y="639"/>
                  </a:lnTo>
                  <a:lnTo>
                    <a:pt x="1526" y="639"/>
                  </a:lnTo>
                  <a:lnTo>
                    <a:pt x="1526" y="639"/>
                  </a:lnTo>
                  <a:lnTo>
                    <a:pt x="1526" y="639"/>
                  </a:lnTo>
                  <a:lnTo>
                    <a:pt x="1524" y="639"/>
                  </a:lnTo>
                  <a:lnTo>
                    <a:pt x="1524" y="639"/>
                  </a:lnTo>
                  <a:lnTo>
                    <a:pt x="1522" y="639"/>
                  </a:lnTo>
                  <a:lnTo>
                    <a:pt x="1522" y="639"/>
                  </a:lnTo>
                  <a:lnTo>
                    <a:pt x="1522" y="639"/>
                  </a:lnTo>
                  <a:lnTo>
                    <a:pt x="1522" y="639"/>
                  </a:lnTo>
                  <a:lnTo>
                    <a:pt x="1524" y="637"/>
                  </a:lnTo>
                  <a:lnTo>
                    <a:pt x="1524" y="637"/>
                  </a:lnTo>
                  <a:lnTo>
                    <a:pt x="1522" y="637"/>
                  </a:lnTo>
                  <a:lnTo>
                    <a:pt x="1522" y="635"/>
                  </a:lnTo>
                  <a:lnTo>
                    <a:pt x="1520" y="635"/>
                  </a:lnTo>
                  <a:lnTo>
                    <a:pt x="1520" y="635"/>
                  </a:lnTo>
                  <a:lnTo>
                    <a:pt x="1518" y="635"/>
                  </a:lnTo>
                  <a:lnTo>
                    <a:pt x="1518" y="635"/>
                  </a:lnTo>
                  <a:lnTo>
                    <a:pt x="1518" y="635"/>
                  </a:lnTo>
                  <a:lnTo>
                    <a:pt x="1516" y="633"/>
                  </a:lnTo>
                  <a:lnTo>
                    <a:pt x="1516" y="633"/>
                  </a:lnTo>
                  <a:lnTo>
                    <a:pt x="1516" y="633"/>
                  </a:lnTo>
                  <a:lnTo>
                    <a:pt x="1516" y="633"/>
                  </a:lnTo>
                  <a:lnTo>
                    <a:pt x="1516" y="633"/>
                  </a:lnTo>
                  <a:lnTo>
                    <a:pt x="1514" y="633"/>
                  </a:lnTo>
                  <a:lnTo>
                    <a:pt x="1514" y="633"/>
                  </a:lnTo>
                  <a:lnTo>
                    <a:pt x="1507" y="633"/>
                  </a:lnTo>
                  <a:lnTo>
                    <a:pt x="1507" y="631"/>
                  </a:lnTo>
                  <a:lnTo>
                    <a:pt x="1507" y="631"/>
                  </a:lnTo>
                  <a:lnTo>
                    <a:pt x="1505" y="631"/>
                  </a:lnTo>
                  <a:lnTo>
                    <a:pt x="1505" y="631"/>
                  </a:lnTo>
                  <a:lnTo>
                    <a:pt x="1505" y="629"/>
                  </a:lnTo>
                  <a:lnTo>
                    <a:pt x="1505" y="629"/>
                  </a:lnTo>
                  <a:lnTo>
                    <a:pt x="1505" y="629"/>
                  </a:lnTo>
                  <a:lnTo>
                    <a:pt x="1512" y="631"/>
                  </a:lnTo>
                  <a:lnTo>
                    <a:pt x="1516" y="633"/>
                  </a:lnTo>
                  <a:lnTo>
                    <a:pt x="1518" y="633"/>
                  </a:lnTo>
                  <a:lnTo>
                    <a:pt x="1518" y="633"/>
                  </a:lnTo>
                  <a:lnTo>
                    <a:pt x="1518" y="633"/>
                  </a:lnTo>
                  <a:lnTo>
                    <a:pt x="1520" y="633"/>
                  </a:lnTo>
                  <a:lnTo>
                    <a:pt x="1524" y="635"/>
                  </a:lnTo>
                  <a:lnTo>
                    <a:pt x="1526" y="635"/>
                  </a:lnTo>
                  <a:lnTo>
                    <a:pt x="1530" y="633"/>
                  </a:lnTo>
                  <a:lnTo>
                    <a:pt x="1532" y="633"/>
                  </a:lnTo>
                  <a:lnTo>
                    <a:pt x="1532" y="633"/>
                  </a:lnTo>
                  <a:lnTo>
                    <a:pt x="1532" y="633"/>
                  </a:lnTo>
                  <a:lnTo>
                    <a:pt x="1532" y="633"/>
                  </a:lnTo>
                  <a:lnTo>
                    <a:pt x="1532" y="631"/>
                  </a:lnTo>
                  <a:lnTo>
                    <a:pt x="1532" y="631"/>
                  </a:lnTo>
                  <a:lnTo>
                    <a:pt x="1532" y="631"/>
                  </a:lnTo>
                  <a:lnTo>
                    <a:pt x="1530" y="631"/>
                  </a:lnTo>
                  <a:lnTo>
                    <a:pt x="1530" y="631"/>
                  </a:lnTo>
                  <a:lnTo>
                    <a:pt x="1530" y="631"/>
                  </a:lnTo>
                  <a:lnTo>
                    <a:pt x="1530" y="629"/>
                  </a:lnTo>
                  <a:lnTo>
                    <a:pt x="1528" y="629"/>
                  </a:lnTo>
                  <a:lnTo>
                    <a:pt x="1528" y="629"/>
                  </a:lnTo>
                  <a:lnTo>
                    <a:pt x="1526" y="629"/>
                  </a:lnTo>
                  <a:lnTo>
                    <a:pt x="1526" y="629"/>
                  </a:lnTo>
                  <a:lnTo>
                    <a:pt x="1524" y="629"/>
                  </a:lnTo>
                  <a:lnTo>
                    <a:pt x="1524" y="627"/>
                  </a:lnTo>
                  <a:lnTo>
                    <a:pt x="1524" y="627"/>
                  </a:lnTo>
                  <a:lnTo>
                    <a:pt x="1526" y="627"/>
                  </a:lnTo>
                  <a:lnTo>
                    <a:pt x="1526" y="627"/>
                  </a:lnTo>
                  <a:lnTo>
                    <a:pt x="1526" y="627"/>
                  </a:lnTo>
                  <a:lnTo>
                    <a:pt x="1528" y="629"/>
                  </a:lnTo>
                  <a:lnTo>
                    <a:pt x="1532" y="629"/>
                  </a:lnTo>
                  <a:lnTo>
                    <a:pt x="1532" y="629"/>
                  </a:lnTo>
                  <a:lnTo>
                    <a:pt x="1532" y="629"/>
                  </a:lnTo>
                  <a:lnTo>
                    <a:pt x="1532" y="629"/>
                  </a:lnTo>
                  <a:lnTo>
                    <a:pt x="1530" y="629"/>
                  </a:lnTo>
                  <a:lnTo>
                    <a:pt x="1530" y="627"/>
                  </a:lnTo>
                  <a:lnTo>
                    <a:pt x="1532" y="627"/>
                  </a:lnTo>
                  <a:lnTo>
                    <a:pt x="1532" y="627"/>
                  </a:lnTo>
                  <a:lnTo>
                    <a:pt x="1532" y="625"/>
                  </a:lnTo>
                  <a:lnTo>
                    <a:pt x="1532" y="625"/>
                  </a:lnTo>
                  <a:lnTo>
                    <a:pt x="1530" y="625"/>
                  </a:lnTo>
                  <a:lnTo>
                    <a:pt x="1530" y="625"/>
                  </a:lnTo>
                  <a:lnTo>
                    <a:pt x="1530" y="625"/>
                  </a:lnTo>
                  <a:lnTo>
                    <a:pt x="1530" y="623"/>
                  </a:lnTo>
                  <a:lnTo>
                    <a:pt x="1532" y="623"/>
                  </a:lnTo>
                  <a:lnTo>
                    <a:pt x="1532" y="623"/>
                  </a:lnTo>
                  <a:lnTo>
                    <a:pt x="1530" y="621"/>
                  </a:lnTo>
                  <a:lnTo>
                    <a:pt x="1528" y="621"/>
                  </a:lnTo>
                  <a:lnTo>
                    <a:pt x="1524" y="621"/>
                  </a:lnTo>
                  <a:lnTo>
                    <a:pt x="1524" y="621"/>
                  </a:lnTo>
                  <a:lnTo>
                    <a:pt x="1524" y="619"/>
                  </a:lnTo>
                  <a:lnTo>
                    <a:pt x="1524" y="619"/>
                  </a:lnTo>
                  <a:lnTo>
                    <a:pt x="1524" y="619"/>
                  </a:lnTo>
                  <a:lnTo>
                    <a:pt x="1524" y="619"/>
                  </a:lnTo>
                  <a:lnTo>
                    <a:pt x="1522" y="619"/>
                  </a:lnTo>
                  <a:lnTo>
                    <a:pt x="1522" y="621"/>
                  </a:lnTo>
                  <a:lnTo>
                    <a:pt x="1520" y="619"/>
                  </a:lnTo>
                  <a:lnTo>
                    <a:pt x="1520" y="619"/>
                  </a:lnTo>
                  <a:lnTo>
                    <a:pt x="1520" y="621"/>
                  </a:lnTo>
                  <a:lnTo>
                    <a:pt x="1518" y="621"/>
                  </a:lnTo>
                  <a:lnTo>
                    <a:pt x="1518" y="621"/>
                  </a:lnTo>
                  <a:lnTo>
                    <a:pt x="1518" y="619"/>
                  </a:lnTo>
                  <a:lnTo>
                    <a:pt x="1518" y="619"/>
                  </a:lnTo>
                  <a:lnTo>
                    <a:pt x="1518" y="619"/>
                  </a:lnTo>
                  <a:lnTo>
                    <a:pt x="1516" y="619"/>
                  </a:lnTo>
                  <a:lnTo>
                    <a:pt x="1516" y="619"/>
                  </a:lnTo>
                  <a:lnTo>
                    <a:pt x="1516" y="619"/>
                  </a:lnTo>
                  <a:lnTo>
                    <a:pt x="1516" y="621"/>
                  </a:lnTo>
                  <a:lnTo>
                    <a:pt x="1514" y="621"/>
                  </a:lnTo>
                  <a:lnTo>
                    <a:pt x="1516" y="621"/>
                  </a:lnTo>
                  <a:lnTo>
                    <a:pt x="1516" y="621"/>
                  </a:lnTo>
                  <a:lnTo>
                    <a:pt x="1516" y="621"/>
                  </a:lnTo>
                  <a:lnTo>
                    <a:pt x="1516" y="623"/>
                  </a:lnTo>
                  <a:lnTo>
                    <a:pt x="1514" y="625"/>
                  </a:lnTo>
                  <a:lnTo>
                    <a:pt x="1514" y="627"/>
                  </a:lnTo>
                  <a:lnTo>
                    <a:pt x="1514" y="627"/>
                  </a:lnTo>
                  <a:lnTo>
                    <a:pt x="1514" y="629"/>
                  </a:lnTo>
                  <a:lnTo>
                    <a:pt x="1512" y="629"/>
                  </a:lnTo>
                  <a:lnTo>
                    <a:pt x="1512" y="629"/>
                  </a:lnTo>
                  <a:lnTo>
                    <a:pt x="1512" y="629"/>
                  </a:lnTo>
                  <a:lnTo>
                    <a:pt x="1512" y="629"/>
                  </a:lnTo>
                  <a:lnTo>
                    <a:pt x="1512" y="629"/>
                  </a:lnTo>
                  <a:lnTo>
                    <a:pt x="1512" y="631"/>
                  </a:lnTo>
                  <a:lnTo>
                    <a:pt x="1512" y="631"/>
                  </a:lnTo>
                  <a:lnTo>
                    <a:pt x="1512" y="629"/>
                  </a:lnTo>
                  <a:lnTo>
                    <a:pt x="1509" y="629"/>
                  </a:lnTo>
                  <a:lnTo>
                    <a:pt x="1507" y="629"/>
                  </a:lnTo>
                  <a:lnTo>
                    <a:pt x="1507" y="629"/>
                  </a:lnTo>
                  <a:lnTo>
                    <a:pt x="1509" y="629"/>
                  </a:lnTo>
                  <a:lnTo>
                    <a:pt x="1512" y="629"/>
                  </a:lnTo>
                  <a:lnTo>
                    <a:pt x="1512" y="627"/>
                  </a:lnTo>
                  <a:lnTo>
                    <a:pt x="1512" y="627"/>
                  </a:lnTo>
                  <a:lnTo>
                    <a:pt x="1512" y="627"/>
                  </a:lnTo>
                  <a:lnTo>
                    <a:pt x="1512" y="627"/>
                  </a:lnTo>
                  <a:lnTo>
                    <a:pt x="1509" y="627"/>
                  </a:lnTo>
                  <a:lnTo>
                    <a:pt x="1509" y="627"/>
                  </a:lnTo>
                  <a:lnTo>
                    <a:pt x="1509" y="627"/>
                  </a:lnTo>
                  <a:lnTo>
                    <a:pt x="1509" y="627"/>
                  </a:lnTo>
                  <a:lnTo>
                    <a:pt x="1507" y="627"/>
                  </a:lnTo>
                  <a:lnTo>
                    <a:pt x="1507" y="627"/>
                  </a:lnTo>
                  <a:lnTo>
                    <a:pt x="1507" y="627"/>
                  </a:lnTo>
                  <a:lnTo>
                    <a:pt x="1509" y="625"/>
                  </a:lnTo>
                  <a:lnTo>
                    <a:pt x="1512" y="625"/>
                  </a:lnTo>
                  <a:lnTo>
                    <a:pt x="1512" y="625"/>
                  </a:lnTo>
                  <a:lnTo>
                    <a:pt x="1512" y="623"/>
                  </a:lnTo>
                  <a:lnTo>
                    <a:pt x="1512" y="623"/>
                  </a:lnTo>
                  <a:lnTo>
                    <a:pt x="1512" y="623"/>
                  </a:lnTo>
                  <a:lnTo>
                    <a:pt x="1514" y="623"/>
                  </a:lnTo>
                  <a:lnTo>
                    <a:pt x="1514" y="623"/>
                  </a:lnTo>
                  <a:lnTo>
                    <a:pt x="1514" y="621"/>
                  </a:lnTo>
                  <a:lnTo>
                    <a:pt x="1514" y="621"/>
                  </a:lnTo>
                  <a:lnTo>
                    <a:pt x="1514" y="621"/>
                  </a:lnTo>
                  <a:lnTo>
                    <a:pt x="1514" y="619"/>
                  </a:lnTo>
                  <a:lnTo>
                    <a:pt x="1514" y="619"/>
                  </a:lnTo>
                  <a:lnTo>
                    <a:pt x="1512" y="619"/>
                  </a:lnTo>
                  <a:lnTo>
                    <a:pt x="1512" y="619"/>
                  </a:lnTo>
                  <a:lnTo>
                    <a:pt x="1512" y="617"/>
                  </a:lnTo>
                  <a:lnTo>
                    <a:pt x="1512" y="617"/>
                  </a:lnTo>
                  <a:lnTo>
                    <a:pt x="1512" y="617"/>
                  </a:lnTo>
                  <a:lnTo>
                    <a:pt x="1509" y="617"/>
                  </a:lnTo>
                  <a:lnTo>
                    <a:pt x="1509" y="617"/>
                  </a:lnTo>
                  <a:lnTo>
                    <a:pt x="1507" y="617"/>
                  </a:lnTo>
                  <a:lnTo>
                    <a:pt x="1507" y="617"/>
                  </a:lnTo>
                  <a:lnTo>
                    <a:pt x="1507" y="617"/>
                  </a:lnTo>
                  <a:lnTo>
                    <a:pt x="1507" y="617"/>
                  </a:lnTo>
                  <a:lnTo>
                    <a:pt x="1505" y="617"/>
                  </a:lnTo>
                  <a:lnTo>
                    <a:pt x="1503" y="615"/>
                  </a:lnTo>
                  <a:lnTo>
                    <a:pt x="1503" y="615"/>
                  </a:lnTo>
                  <a:lnTo>
                    <a:pt x="1503" y="615"/>
                  </a:lnTo>
                  <a:lnTo>
                    <a:pt x="1501" y="619"/>
                  </a:lnTo>
                  <a:lnTo>
                    <a:pt x="1499" y="619"/>
                  </a:lnTo>
                  <a:lnTo>
                    <a:pt x="1499" y="621"/>
                  </a:lnTo>
                  <a:lnTo>
                    <a:pt x="1499" y="621"/>
                  </a:lnTo>
                  <a:lnTo>
                    <a:pt x="1501" y="621"/>
                  </a:lnTo>
                  <a:lnTo>
                    <a:pt x="1501" y="623"/>
                  </a:lnTo>
                  <a:lnTo>
                    <a:pt x="1499" y="623"/>
                  </a:lnTo>
                  <a:lnTo>
                    <a:pt x="1497" y="621"/>
                  </a:lnTo>
                  <a:lnTo>
                    <a:pt x="1495" y="621"/>
                  </a:lnTo>
                  <a:lnTo>
                    <a:pt x="1495" y="621"/>
                  </a:lnTo>
                  <a:lnTo>
                    <a:pt x="1495" y="621"/>
                  </a:lnTo>
                  <a:lnTo>
                    <a:pt x="1495" y="621"/>
                  </a:lnTo>
                  <a:lnTo>
                    <a:pt x="1495" y="621"/>
                  </a:lnTo>
                  <a:lnTo>
                    <a:pt x="1495" y="623"/>
                  </a:lnTo>
                  <a:lnTo>
                    <a:pt x="1495" y="623"/>
                  </a:lnTo>
                  <a:lnTo>
                    <a:pt x="1495" y="623"/>
                  </a:lnTo>
                  <a:lnTo>
                    <a:pt x="1495" y="623"/>
                  </a:lnTo>
                  <a:lnTo>
                    <a:pt x="1495" y="625"/>
                  </a:lnTo>
                  <a:lnTo>
                    <a:pt x="1495" y="625"/>
                  </a:lnTo>
                  <a:lnTo>
                    <a:pt x="1495" y="625"/>
                  </a:lnTo>
                  <a:lnTo>
                    <a:pt x="1495" y="625"/>
                  </a:lnTo>
                  <a:lnTo>
                    <a:pt x="1495" y="627"/>
                  </a:lnTo>
                  <a:lnTo>
                    <a:pt x="1497" y="627"/>
                  </a:lnTo>
                  <a:lnTo>
                    <a:pt x="1497" y="627"/>
                  </a:lnTo>
                  <a:lnTo>
                    <a:pt x="1497" y="629"/>
                  </a:lnTo>
                  <a:lnTo>
                    <a:pt x="1497" y="629"/>
                  </a:lnTo>
                  <a:lnTo>
                    <a:pt x="1495" y="627"/>
                  </a:lnTo>
                  <a:lnTo>
                    <a:pt x="1495" y="627"/>
                  </a:lnTo>
                  <a:lnTo>
                    <a:pt x="1495" y="627"/>
                  </a:lnTo>
                  <a:lnTo>
                    <a:pt x="1495" y="625"/>
                  </a:lnTo>
                  <a:lnTo>
                    <a:pt x="1495" y="625"/>
                  </a:lnTo>
                  <a:lnTo>
                    <a:pt x="1493" y="625"/>
                  </a:lnTo>
                  <a:lnTo>
                    <a:pt x="1493" y="625"/>
                  </a:lnTo>
                  <a:lnTo>
                    <a:pt x="1493" y="623"/>
                  </a:lnTo>
                  <a:lnTo>
                    <a:pt x="1493" y="623"/>
                  </a:lnTo>
                  <a:lnTo>
                    <a:pt x="1491" y="623"/>
                  </a:lnTo>
                  <a:lnTo>
                    <a:pt x="1491" y="621"/>
                  </a:lnTo>
                  <a:lnTo>
                    <a:pt x="1491" y="621"/>
                  </a:lnTo>
                  <a:lnTo>
                    <a:pt x="1491" y="621"/>
                  </a:lnTo>
                  <a:lnTo>
                    <a:pt x="1489" y="623"/>
                  </a:lnTo>
                  <a:lnTo>
                    <a:pt x="1489" y="623"/>
                  </a:lnTo>
                  <a:lnTo>
                    <a:pt x="1491" y="625"/>
                  </a:lnTo>
                  <a:lnTo>
                    <a:pt x="1491" y="625"/>
                  </a:lnTo>
                  <a:lnTo>
                    <a:pt x="1491" y="627"/>
                  </a:lnTo>
                  <a:lnTo>
                    <a:pt x="1493" y="627"/>
                  </a:lnTo>
                  <a:lnTo>
                    <a:pt x="1493" y="627"/>
                  </a:lnTo>
                  <a:lnTo>
                    <a:pt x="1493" y="627"/>
                  </a:lnTo>
                  <a:lnTo>
                    <a:pt x="1493" y="627"/>
                  </a:lnTo>
                  <a:lnTo>
                    <a:pt x="1491" y="627"/>
                  </a:lnTo>
                  <a:lnTo>
                    <a:pt x="1491" y="627"/>
                  </a:lnTo>
                  <a:lnTo>
                    <a:pt x="1489" y="627"/>
                  </a:lnTo>
                  <a:lnTo>
                    <a:pt x="1489" y="627"/>
                  </a:lnTo>
                  <a:lnTo>
                    <a:pt x="1489" y="627"/>
                  </a:lnTo>
                  <a:lnTo>
                    <a:pt x="1489" y="629"/>
                  </a:lnTo>
                  <a:lnTo>
                    <a:pt x="1489" y="629"/>
                  </a:lnTo>
                  <a:lnTo>
                    <a:pt x="1493" y="631"/>
                  </a:lnTo>
                  <a:lnTo>
                    <a:pt x="1493" y="633"/>
                  </a:lnTo>
                  <a:lnTo>
                    <a:pt x="1495" y="633"/>
                  </a:lnTo>
                  <a:lnTo>
                    <a:pt x="1495" y="633"/>
                  </a:lnTo>
                  <a:lnTo>
                    <a:pt x="1497" y="633"/>
                  </a:lnTo>
                  <a:lnTo>
                    <a:pt x="1499" y="637"/>
                  </a:lnTo>
                  <a:lnTo>
                    <a:pt x="1501" y="637"/>
                  </a:lnTo>
                  <a:lnTo>
                    <a:pt x="1503" y="639"/>
                  </a:lnTo>
                  <a:lnTo>
                    <a:pt x="1503" y="639"/>
                  </a:lnTo>
                  <a:lnTo>
                    <a:pt x="1501" y="639"/>
                  </a:lnTo>
                  <a:lnTo>
                    <a:pt x="1499" y="637"/>
                  </a:lnTo>
                  <a:lnTo>
                    <a:pt x="1495" y="633"/>
                  </a:lnTo>
                  <a:lnTo>
                    <a:pt x="1493" y="633"/>
                  </a:lnTo>
                  <a:lnTo>
                    <a:pt x="1493" y="633"/>
                  </a:lnTo>
                  <a:lnTo>
                    <a:pt x="1493" y="633"/>
                  </a:lnTo>
                  <a:lnTo>
                    <a:pt x="1493" y="633"/>
                  </a:lnTo>
                  <a:lnTo>
                    <a:pt x="1493" y="635"/>
                  </a:lnTo>
                  <a:lnTo>
                    <a:pt x="1493" y="635"/>
                  </a:lnTo>
                  <a:lnTo>
                    <a:pt x="1493" y="635"/>
                  </a:lnTo>
                  <a:lnTo>
                    <a:pt x="1493" y="637"/>
                  </a:lnTo>
                  <a:lnTo>
                    <a:pt x="1493" y="637"/>
                  </a:lnTo>
                  <a:lnTo>
                    <a:pt x="1493" y="637"/>
                  </a:lnTo>
                  <a:lnTo>
                    <a:pt x="1493" y="639"/>
                  </a:lnTo>
                  <a:lnTo>
                    <a:pt x="1493" y="641"/>
                  </a:lnTo>
                  <a:lnTo>
                    <a:pt x="1493" y="641"/>
                  </a:lnTo>
                  <a:lnTo>
                    <a:pt x="1493" y="643"/>
                  </a:lnTo>
                  <a:lnTo>
                    <a:pt x="1493" y="643"/>
                  </a:lnTo>
                  <a:lnTo>
                    <a:pt x="1493" y="643"/>
                  </a:lnTo>
                  <a:lnTo>
                    <a:pt x="1493" y="641"/>
                  </a:lnTo>
                  <a:lnTo>
                    <a:pt x="1493" y="641"/>
                  </a:lnTo>
                  <a:lnTo>
                    <a:pt x="1495" y="641"/>
                  </a:lnTo>
                  <a:lnTo>
                    <a:pt x="1495" y="641"/>
                  </a:lnTo>
                  <a:lnTo>
                    <a:pt x="1495" y="641"/>
                  </a:lnTo>
                  <a:lnTo>
                    <a:pt x="1495" y="643"/>
                  </a:lnTo>
                  <a:lnTo>
                    <a:pt x="1495" y="643"/>
                  </a:lnTo>
                  <a:lnTo>
                    <a:pt x="1497" y="643"/>
                  </a:lnTo>
                  <a:lnTo>
                    <a:pt x="1497" y="643"/>
                  </a:lnTo>
                  <a:lnTo>
                    <a:pt x="1497" y="643"/>
                  </a:lnTo>
                  <a:lnTo>
                    <a:pt x="1497" y="643"/>
                  </a:lnTo>
                  <a:lnTo>
                    <a:pt x="1499" y="643"/>
                  </a:lnTo>
                  <a:lnTo>
                    <a:pt x="1499" y="643"/>
                  </a:lnTo>
                  <a:lnTo>
                    <a:pt x="1499" y="643"/>
                  </a:lnTo>
                  <a:lnTo>
                    <a:pt x="1499" y="646"/>
                  </a:lnTo>
                  <a:lnTo>
                    <a:pt x="1503" y="648"/>
                  </a:lnTo>
                  <a:lnTo>
                    <a:pt x="1503" y="648"/>
                  </a:lnTo>
                  <a:lnTo>
                    <a:pt x="1503" y="648"/>
                  </a:lnTo>
                  <a:lnTo>
                    <a:pt x="1503" y="648"/>
                  </a:lnTo>
                  <a:lnTo>
                    <a:pt x="1503" y="650"/>
                  </a:lnTo>
                  <a:lnTo>
                    <a:pt x="1503" y="650"/>
                  </a:lnTo>
                  <a:lnTo>
                    <a:pt x="1503" y="650"/>
                  </a:lnTo>
                  <a:lnTo>
                    <a:pt x="1503" y="650"/>
                  </a:lnTo>
                  <a:lnTo>
                    <a:pt x="1505" y="650"/>
                  </a:lnTo>
                  <a:lnTo>
                    <a:pt x="1505" y="650"/>
                  </a:lnTo>
                  <a:lnTo>
                    <a:pt x="1503" y="650"/>
                  </a:lnTo>
                  <a:lnTo>
                    <a:pt x="1505" y="650"/>
                  </a:lnTo>
                  <a:lnTo>
                    <a:pt x="1505" y="650"/>
                  </a:lnTo>
                  <a:lnTo>
                    <a:pt x="1505" y="650"/>
                  </a:lnTo>
                  <a:lnTo>
                    <a:pt x="1505" y="650"/>
                  </a:lnTo>
                  <a:lnTo>
                    <a:pt x="1505" y="650"/>
                  </a:lnTo>
                  <a:lnTo>
                    <a:pt x="1507" y="650"/>
                  </a:lnTo>
                  <a:lnTo>
                    <a:pt x="1507" y="650"/>
                  </a:lnTo>
                  <a:lnTo>
                    <a:pt x="1507" y="650"/>
                  </a:lnTo>
                  <a:lnTo>
                    <a:pt x="1507" y="650"/>
                  </a:lnTo>
                  <a:lnTo>
                    <a:pt x="1507" y="650"/>
                  </a:lnTo>
                  <a:lnTo>
                    <a:pt x="1507" y="650"/>
                  </a:lnTo>
                  <a:lnTo>
                    <a:pt x="1507" y="652"/>
                  </a:lnTo>
                  <a:lnTo>
                    <a:pt x="1507" y="652"/>
                  </a:lnTo>
                  <a:lnTo>
                    <a:pt x="1507" y="652"/>
                  </a:lnTo>
                  <a:lnTo>
                    <a:pt x="1507" y="652"/>
                  </a:lnTo>
                  <a:lnTo>
                    <a:pt x="1507" y="650"/>
                  </a:lnTo>
                  <a:lnTo>
                    <a:pt x="1505" y="650"/>
                  </a:lnTo>
                  <a:lnTo>
                    <a:pt x="1505" y="652"/>
                  </a:lnTo>
                  <a:lnTo>
                    <a:pt x="1505" y="652"/>
                  </a:lnTo>
                  <a:lnTo>
                    <a:pt x="1507" y="652"/>
                  </a:lnTo>
                  <a:lnTo>
                    <a:pt x="1514" y="656"/>
                  </a:lnTo>
                  <a:lnTo>
                    <a:pt x="1514" y="656"/>
                  </a:lnTo>
                  <a:lnTo>
                    <a:pt x="1516" y="658"/>
                  </a:lnTo>
                  <a:lnTo>
                    <a:pt x="1516" y="658"/>
                  </a:lnTo>
                  <a:lnTo>
                    <a:pt x="1514" y="658"/>
                  </a:lnTo>
                  <a:lnTo>
                    <a:pt x="1512" y="656"/>
                  </a:lnTo>
                  <a:lnTo>
                    <a:pt x="1509" y="654"/>
                  </a:lnTo>
                  <a:lnTo>
                    <a:pt x="1509" y="654"/>
                  </a:lnTo>
                  <a:lnTo>
                    <a:pt x="1507" y="656"/>
                  </a:lnTo>
                  <a:lnTo>
                    <a:pt x="1509" y="656"/>
                  </a:lnTo>
                  <a:lnTo>
                    <a:pt x="1509" y="656"/>
                  </a:lnTo>
                  <a:lnTo>
                    <a:pt x="1509" y="658"/>
                  </a:lnTo>
                  <a:lnTo>
                    <a:pt x="1512" y="658"/>
                  </a:lnTo>
                  <a:lnTo>
                    <a:pt x="1512" y="658"/>
                  </a:lnTo>
                  <a:lnTo>
                    <a:pt x="1512" y="658"/>
                  </a:lnTo>
                  <a:lnTo>
                    <a:pt x="1514" y="658"/>
                  </a:lnTo>
                  <a:lnTo>
                    <a:pt x="1514" y="660"/>
                  </a:lnTo>
                  <a:lnTo>
                    <a:pt x="1514" y="660"/>
                  </a:lnTo>
                  <a:lnTo>
                    <a:pt x="1516" y="660"/>
                  </a:lnTo>
                  <a:lnTo>
                    <a:pt x="1518" y="660"/>
                  </a:lnTo>
                  <a:lnTo>
                    <a:pt x="1520" y="660"/>
                  </a:lnTo>
                  <a:close/>
                  <a:moveTo>
                    <a:pt x="1245" y="566"/>
                  </a:moveTo>
                  <a:lnTo>
                    <a:pt x="1245" y="566"/>
                  </a:lnTo>
                  <a:lnTo>
                    <a:pt x="1245" y="566"/>
                  </a:lnTo>
                  <a:lnTo>
                    <a:pt x="1245" y="566"/>
                  </a:lnTo>
                  <a:lnTo>
                    <a:pt x="1243" y="566"/>
                  </a:lnTo>
                  <a:lnTo>
                    <a:pt x="1243" y="566"/>
                  </a:lnTo>
                  <a:lnTo>
                    <a:pt x="1243" y="566"/>
                  </a:lnTo>
                  <a:lnTo>
                    <a:pt x="1243" y="566"/>
                  </a:lnTo>
                  <a:lnTo>
                    <a:pt x="1243" y="566"/>
                  </a:lnTo>
                  <a:lnTo>
                    <a:pt x="1245" y="566"/>
                  </a:lnTo>
                  <a:lnTo>
                    <a:pt x="1245" y="566"/>
                  </a:lnTo>
                  <a:lnTo>
                    <a:pt x="1245" y="566"/>
                  </a:lnTo>
                  <a:lnTo>
                    <a:pt x="1245" y="566"/>
                  </a:lnTo>
                  <a:lnTo>
                    <a:pt x="1245" y="566"/>
                  </a:lnTo>
                  <a:close/>
                  <a:moveTo>
                    <a:pt x="1167" y="584"/>
                  </a:moveTo>
                  <a:lnTo>
                    <a:pt x="1167" y="584"/>
                  </a:lnTo>
                  <a:lnTo>
                    <a:pt x="1167" y="584"/>
                  </a:lnTo>
                  <a:lnTo>
                    <a:pt x="1167" y="584"/>
                  </a:lnTo>
                  <a:lnTo>
                    <a:pt x="1167" y="584"/>
                  </a:lnTo>
                  <a:lnTo>
                    <a:pt x="1167" y="584"/>
                  </a:lnTo>
                  <a:lnTo>
                    <a:pt x="1167" y="584"/>
                  </a:lnTo>
                  <a:lnTo>
                    <a:pt x="1165" y="586"/>
                  </a:lnTo>
                  <a:lnTo>
                    <a:pt x="1165" y="586"/>
                  </a:lnTo>
                  <a:lnTo>
                    <a:pt x="1163" y="588"/>
                  </a:lnTo>
                  <a:lnTo>
                    <a:pt x="1163" y="588"/>
                  </a:lnTo>
                  <a:lnTo>
                    <a:pt x="1163" y="588"/>
                  </a:lnTo>
                  <a:lnTo>
                    <a:pt x="1163" y="586"/>
                  </a:lnTo>
                  <a:lnTo>
                    <a:pt x="1163" y="586"/>
                  </a:lnTo>
                  <a:lnTo>
                    <a:pt x="1161" y="586"/>
                  </a:lnTo>
                  <a:lnTo>
                    <a:pt x="1161"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1" y="588"/>
                  </a:lnTo>
                  <a:lnTo>
                    <a:pt x="1161" y="590"/>
                  </a:lnTo>
                  <a:lnTo>
                    <a:pt x="1163" y="590"/>
                  </a:lnTo>
                  <a:lnTo>
                    <a:pt x="1165" y="588"/>
                  </a:lnTo>
                  <a:lnTo>
                    <a:pt x="1165" y="588"/>
                  </a:lnTo>
                  <a:lnTo>
                    <a:pt x="1165" y="588"/>
                  </a:lnTo>
                  <a:lnTo>
                    <a:pt x="1167" y="584"/>
                  </a:lnTo>
                  <a:lnTo>
                    <a:pt x="1167" y="584"/>
                  </a:lnTo>
                  <a:close/>
                  <a:moveTo>
                    <a:pt x="1532" y="609"/>
                  </a:moveTo>
                  <a:lnTo>
                    <a:pt x="1530" y="607"/>
                  </a:lnTo>
                  <a:lnTo>
                    <a:pt x="1530" y="607"/>
                  </a:lnTo>
                  <a:lnTo>
                    <a:pt x="1530" y="607"/>
                  </a:lnTo>
                  <a:lnTo>
                    <a:pt x="1530" y="607"/>
                  </a:lnTo>
                  <a:lnTo>
                    <a:pt x="1528" y="607"/>
                  </a:lnTo>
                  <a:lnTo>
                    <a:pt x="1528" y="605"/>
                  </a:lnTo>
                  <a:lnTo>
                    <a:pt x="1528" y="605"/>
                  </a:lnTo>
                  <a:lnTo>
                    <a:pt x="1526" y="605"/>
                  </a:lnTo>
                  <a:lnTo>
                    <a:pt x="1526" y="605"/>
                  </a:lnTo>
                  <a:lnTo>
                    <a:pt x="1526" y="605"/>
                  </a:lnTo>
                  <a:lnTo>
                    <a:pt x="1526" y="605"/>
                  </a:lnTo>
                  <a:lnTo>
                    <a:pt x="1524" y="605"/>
                  </a:lnTo>
                  <a:lnTo>
                    <a:pt x="1524" y="603"/>
                  </a:lnTo>
                  <a:lnTo>
                    <a:pt x="1524" y="603"/>
                  </a:lnTo>
                  <a:lnTo>
                    <a:pt x="1524" y="603"/>
                  </a:lnTo>
                  <a:lnTo>
                    <a:pt x="1524" y="603"/>
                  </a:lnTo>
                  <a:lnTo>
                    <a:pt x="1524" y="603"/>
                  </a:lnTo>
                  <a:lnTo>
                    <a:pt x="1524" y="605"/>
                  </a:lnTo>
                  <a:lnTo>
                    <a:pt x="1524" y="605"/>
                  </a:lnTo>
                  <a:lnTo>
                    <a:pt x="1526" y="609"/>
                  </a:lnTo>
                  <a:lnTo>
                    <a:pt x="1526" y="609"/>
                  </a:lnTo>
                  <a:lnTo>
                    <a:pt x="1526" y="609"/>
                  </a:lnTo>
                  <a:lnTo>
                    <a:pt x="1526" y="609"/>
                  </a:lnTo>
                  <a:lnTo>
                    <a:pt x="1528" y="609"/>
                  </a:lnTo>
                  <a:lnTo>
                    <a:pt x="1528" y="611"/>
                  </a:lnTo>
                  <a:lnTo>
                    <a:pt x="1528" y="611"/>
                  </a:lnTo>
                  <a:lnTo>
                    <a:pt x="1528" y="613"/>
                  </a:lnTo>
                  <a:lnTo>
                    <a:pt x="1528" y="613"/>
                  </a:lnTo>
                  <a:lnTo>
                    <a:pt x="1528" y="613"/>
                  </a:lnTo>
                  <a:lnTo>
                    <a:pt x="1528" y="613"/>
                  </a:lnTo>
                  <a:lnTo>
                    <a:pt x="1530" y="613"/>
                  </a:lnTo>
                  <a:lnTo>
                    <a:pt x="1530" y="613"/>
                  </a:lnTo>
                  <a:lnTo>
                    <a:pt x="1530" y="615"/>
                  </a:lnTo>
                  <a:lnTo>
                    <a:pt x="1532" y="617"/>
                  </a:lnTo>
                  <a:lnTo>
                    <a:pt x="1532" y="617"/>
                  </a:lnTo>
                  <a:lnTo>
                    <a:pt x="1532" y="615"/>
                  </a:lnTo>
                  <a:lnTo>
                    <a:pt x="1532" y="615"/>
                  </a:lnTo>
                  <a:lnTo>
                    <a:pt x="1532" y="613"/>
                  </a:lnTo>
                  <a:lnTo>
                    <a:pt x="1532" y="613"/>
                  </a:lnTo>
                  <a:lnTo>
                    <a:pt x="1532" y="613"/>
                  </a:lnTo>
                  <a:lnTo>
                    <a:pt x="1532" y="613"/>
                  </a:lnTo>
                  <a:lnTo>
                    <a:pt x="1532" y="611"/>
                  </a:lnTo>
                  <a:lnTo>
                    <a:pt x="1532" y="613"/>
                  </a:lnTo>
                  <a:lnTo>
                    <a:pt x="1532" y="613"/>
                  </a:lnTo>
                  <a:lnTo>
                    <a:pt x="1532" y="613"/>
                  </a:lnTo>
                  <a:lnTo>
                    <a:pt x="1532" y="613"/>
                  </a:lnTo>
                  <a:lnTo>
                    <a:pt x="1532" y="615"/>
                  </a:lnTo>
                  <a:lnTo>
                    <a:pt x="1532" y="615"/>
                  </a:lnTo>
                  <a:lnTo>
                    <a:pt x="1532" y="615"/>
                  </a:lnTo>
                  <a:lnTo>
                    <a:pt x="1532" y="615"/>
                  </a:lnTo>
                  <a:lnTo>
                    <a:pt x="1534" y="615"/>
                  </a:lnTo>
                  <a:lnTo>
                    <a:pt x="1534" y="617"/>
                  </a:lnTo>
                  <a:lnTo>
                    <a:pt x="1532" y="619"/>
                  </a:lnTo>
                  <a:lnTo>
                    <a:pt x="1532" y="619"/>
                  </a:lnTo>
                  <a:lnTo>
                    <a:pt x="1532" y="619"/>
                  </a:lnTo>
                  <a:lnTo>
                    <a:pt x="1534" y="621"/>
                  </a:lnTo>
                  <a:lnTo>
                    <a:pt x="1534" y="621"/>
                  </a:lnTo>
                  <a:lnTo>
                    <a:pt x="1534" y="621"/>
                  </a:lnTo>
                  <a:lnTo>
                    <a:pt x="1534" y="623"/>
                  </a:lnTo>
                  <a:lnTo>
                    <a:pt x="1534" y="623"/>
                  </a:lnTo>
                  <a:lnTo>
                    <a:pt x="1536" y="623"/>
                  </a:lnTo>
                  <a:lnTo>
                    <a:pt x="1536" y="627"/>
                  </a:lnTo>
                  <a:lnTo>
                    <a:pt x="1538" y="627"/>
                  </a:lnTo>
                  <a:lnTo>
                    <a:pt x="1538" y="629"/>
                  </a:lnTo>
                  <a:lnTo>
                    <a:pt x="1540" y="631"/>
                  </a:lnTo>
                  <a:lnTo>
                    <a:pt x="1540" y="633"/>
                  </a:lnTo>
                  <a:lnTo>
                    <a:pt x="1540" y="633"/>
                  </a:lnTo>
                  <a:lnTo>
                    <a:pt x="1540" y="633"/>
                  </a:lnTo>
                  <a:lnTo>
                    <a:pt x="1540" y="633"/>
                  </a:lnTo>
                  <a:lnTo>
                    <a:pt x="1540" y="635"/>
                  </a:lnTo>
                  <a:lnTo>
                    <a:pt x="1540" y="635"/>
                  </a:lnTo>
                  <a:lnTo>
                    <a:pt x="1542" y="637"/>
                  </a:lnTo>
                  <a:lnTo>
                    <a:pt x="1542" y="637"/>
                  </a:lnTo>
                  <a:lnTo>
                    <a:pt x="1542" y="639"/>
                  </a:lnTo>
                  <a:lnTo>
                    <a:pt x="1542" y="639"/>
                  </a:lnTo>
                  <a:lnTo>
                    <a:pt x="1544" y="641"/>
                  </a:lnTo>
                  <a:lnTo>
                    <a:pt x="1544" y="641"/>
                  </a:lnTo>
                  <a:lnTo>
                    <a:pt x="1544" y="641"/>
                  </a:lnTo>
                  <a:lnTo>
                    <a:pt x="1544" y="641"/>
                  </a:lnTo>
                  <a:lnTo>
                    <a:pt x="1546" y="643"/>
                  </a:lnTo>
                  <a:lnTo>
                    <a:pt x="1546" y="643"/>
                  </a:lnTo>
                  <a:lnTo>
                    <a:pt x="1548" y="643"/>
                  </a:lnTo>
                  <a:lnTo>
                    <a:pt x="1548" y="641"/>
                  </a:lnTo>
                  <a:lnTo>
                    <a:pt x="1550" y="641"/>
                  </a:lnTo>
                  <a:lnTo>
                    <a:pt x="1552" y="641"/>
                  </a:lnTo>
                  <a:lnTo>
                    <a:pt x="1550" y="641"/>
                  </a:lnTo>
                  <a:lnTo>
                    <a:pt x="1550" y="643"/>
                  </a:lnTo>
                  <a:lnTo>
                    <a:pt x="1550" y="643"/>
                  </a:lnTo>
                  <a:lnTo>
                    <a:pt x="1548" y="643"/>
                  </a:lnTo>
                  <a:lnTo>
                    <a:pt x="1548" y="646"/>
                  </a:lnTo>
                  <a:lnTo>
                    <a:pt x="1548" y="646"/>
                  </a:lnTo>
                  <a:lnTo>
                    <a:pt x="1548" y="646"/>
                  </a:lnTo>
                  <a:lnTo>
                    <a:pt x="1548" y="646"/>
                  </a:lnTo>
                  <a:lnTo>
                    <a:pt x="1546" y="646"/>
                  </a:lnTo>
                  <a:lnTo>
                    <a:pt x="1546" y="646"/>
                  </a:lnTo>
                  <a:lnTo>
                    <a:pt x="1548" y="646"/>
                  </a:lnTo>
                  <a:lnTo>
                    <a:pt x="1548" y="646"/>
                  </a:lnTo>
                  <a:lnTo>
                    <a:pt x="1548" y="646"/>
                  </a:lnTo>
                  <a:lnTo>
                    <a:pt x="1548" y="646"/>
                  </a:lnTo>
                  <a:lnTo>
                    <a:pt x="1550" y="648"/>
                  </a:lnTo>
                  <a:lnTo>
                    <a:pt x="1550" y="650"/>
                  </a:lnTo>
                  <a:lnTo>
                    <a:pt x="1550" y="650"/>
                  </a:lnTo>
                  <a:lnTo>
                    <a:pt x="1552" y="650"/>
                  </a:lnTo>
                  <a:lnTo>
                    <a:pt x="1555" y="648"/>
                  </a:lnTo>
                  <a:lnTo>
                    <a:pt x="1557" y="648"/>
                  </a:lnTo>
                  <a:lnTo>
                    <a:pt x="1555" y="648"/>
                  </a:lnTo>
                  <a:lnTo>
                    <a:pt x="1555" y="650"/>
                  </a:lnTo>
                  <a:lnTo>
                    <a:pt x="1555" y="650"/>
                  </a:lnTo>
                  <a:lnTo>
                    <a:pt x="1555" y="650"/>
                  </a:lnTo>
                  <a:lnTo>
                    <a:pt x="1555" y="650"/>
                  </a:lnTo>
                  <a:lnTo>
                    <a:pt x="1555" y="650"/>
                  </a:lnTo>
                  <a:lnTo>
                    <a:pt x="1557" y="650"/>
                  </a:lnTo>
                  <a:lnTo>
                    <a:pt x="1557" y="652"/>
                  </a:lnTo>
                  <a:lnTo>
                    <a:pt x="1557" y="652"/>
                  </a:lnTo>
                  <a:lnTo>
                    <a:pt x="1555" y="650"/>
                  </a:lnTo>
                  <a:lnTo>
                    <a:pt x="1550" y="650"/>
                  </a:lnTo>
                  <a:lnTo>
                    <a:pt x="1550" y="650"/>
                  </a:lnTo>
                  <a:lnTo>
                    <a:pt x="1550" y="650"/>
                  </a:lnTo>
                  <a:lnTo>
                    <a:pt x="1548" y="650"/>
                  </a:lnTo>
                  <a:lnTo>
                    <a:pt x="1548" y="650"/>
                  </a:lnTo>
                  <a:lnTo>
                    <a:pt x="1548" y="650"/>
                  </a:lnTo>
                  <a:lnTo>
                    <a:pt x="1550" y="652"/>
                  </a:lnTo>
                  <a:lnTo>
                    <a:pt x="1550" y="652"/>
                  </a:lnTo>
                  <a:lnTo>
                    <a:pt x="1550" y="652"/>
                  </a:lnTo>
                  <a:lnTo>
                    <a:pt x="1550" y="652"/>
                  </a:lnTo>
                  <a:lnTo>
                    <a:pt x="1550" y="652"/>
                  </a:lnTo>
                  <a:lnTo>
                    <a:pt x="1552" y="652"/>
                  </a:lnTo>
                  <a:lnTo>
                    <a:pt x="1552" y="654"/>
                  </a:lnTo>
                  <a:lnTo>
                    <a:pt x="1552" y="654"/>
                  </a:lnTo>
                  <a:lnTo>
                    <a:pt x="1550" y="654"/>
                  </a:lnTo>
                  <a:lnTo>
                    <a:pt x="1550" y="654"/>
                  </a:lnTo>
                  <a:lnTo>
                    <a:pt x="1550" y="656"/>
                  </a:lnTo>
                  <a:lnTo>
                    <a:pt x="1550" y="656"/>
                  </a:lnTo>
                  <a:lnTo>
                    <a:pt x="1550" y="656"/>
                  </a:lnTo>
                  <a:lnTo>
                    <a:pt x="1550" y="658"/>
                  </a:lnTo>
                  <a:lnTo>
                    <a:pt x="1550" y="658"/>
                  </a:lnTo>
                  <a:lnTo>
                    <a:pt x="1552" y="658"/>
                  </a:lnTo>
                  <a:lnTo>
                    <a:pt x="1552" y="658"/>
                  </a:lnTo>
                  <a:lnTo>
                    <a:pt x="1552" y="658"/>
                  </a:lnTo>
                  <a:lnTo>
                    <a:pt x="1552" y="658"/>
                  </a:lnTo>
                  <a:lnTo>
                    <a:pt x="1550" y="658"/>
                  </a:lnTo>
                  <a:lnTo>
                    <a:pt x="1550" y="660"/>
                  </a:lnTo>
                  <a:lnTo>
                    <a:pt x="1550" y="660"/>
                  </a:lnTo>
                  <a:lnTo>
                    <a:pt x="1550" y="660"/>
                  </a:lnTo>
                  <a:lnTo>
                    <a:pt x="1550" y="660"/>
                  </a:lnTo>
                  <a:lnTo>
                    <a:pt x="1550" y="662"/>
                  </a:lnTo>
                  <a:lnTo>
                    <a:pt x="1552" y="662"/>
                  </a:lnTo>
                  <a:lnTo>
                    <a:pt x="1552" y="662"/>
                  </a:lnTo>
                  <a:lnTo>
                    <a:pt x="1550" y="664"/>
                  </a:lnTo>
                  <a:lnTo>
                    <a:pt x="1550" y="664"/>
                  </a:lnTo>
                  <a:lnTo>
                    <a:pt x="1552" y="666"/>
                  </a:lnTo>
                  <a:lnTo>
                    <a:pt x="1552" y="668"/>
                  </a:lnTo>
                  <a:lnTo>
                    <a:pt x="1552" y="670"/>
                  </a:lnTo>
                  <a:lnTo>
                    <a:pt x="1555" y="668"/>
                  </a:lnTo>
                  <a:lnTo>
                    <a:pt x="1555" y="668"/>
                  </a:lnTo>
                  <a:lnTo>
                    <a:pt x="1557" y="668"/>
                  </a:lnTo>
                  <a:lnTo>
                    <a:pt x="1557" y="668"/>
                  </a:lnTo>
                  <a:lnTo>
                    <a:pt x="1557" y="666"/>
                  </a:lnTo>
                  <a:lnTo>
                    <a:pt x="1557" y="666"/>
                  </a:lnTo>
                  <a:lnTo>
                    <a:pt x="1559" y="664"/>
                  </a:lnTo>
                  <a:lnTo>
                    <a:pt x="1559" y="664"/>
                  </a:lnTo>
                  <a:lnTo>
                    <a:pt x="1559" y="664"/>
                  </a:lnTo>
                  <a:lnTo>
                    <a:pt x="1559" y="664"/>
                  </a:lnTo>
                  <a:lnTo>
                    <a:pt x="1559" y="664"/>
                  </a:lnTo>
                  <a:lnTo>
                    <a:pt x="1559" y="664"/>
                  </a:lnTo>
                  <a:lnTo>
                    <a:pt x="1559" y="662"/>
                  </a:lnTo>
                  <a:lnTo>
                    <a:pt x="1559" y="662"/>
                  </a:lnTo>
                  <a:lnTo>
                    <a:pt x="1559" y="662"/>
                  </a:lnTo>
                  <a:lnTo>
                    <a:pt x="1559" y="662"/>
                  </a:lnTo>
                  <a:lnTo>
                    <a:pt x="1559" y="662"/>
                  </a:lnTo>
                  <a:lnTo>
                    <a:pt x="1559" y="662"/>
                  </a:lnTo>
                  <a:lnTo>
                    <a:pt x="1559" y="662"/>
                  </a:lnTo>
                  <a:lnTo>
                    <a:pt x="1559" y="662"/>
                  </a:lnTo>
                  <a:lnTo>
                    <a:pt x="1559" y="662"/>
                  </a:lnTo>
                  <a:lnTo>
                    <a:pt x="1559" y="662"/>
                  </a:lnTo>
                  <a:lnTo>
                    <a:pt x="1559" y="660"/>
                  </a:lnTo>
                  <a:lnTo>
                    <a:pt x="1561" y="660"/>
                  </a:lnTo>
                  <a:lnTo>
                    <a:pt x="1561" y="660"/>
                  </a:lnTo>
                  <a:lnTo>
                    <a:pt x="1561" y="660"/>
                  </a:lnTo>
                  <a:lnTo>
                    <a:pt x="1561" y="658"/>
                  </a:lnTo>
                  <a:lnTo>
                    <a:pt x="1561" y="658"/>
                  </a:lnTo>
                  <a:lnTo>
                    <a:pt x="1561" y="658"/>
                  </a:lnTo>
                  <a:lnTo>
                    <a:pt x="1561" y="658"/>
                  </a:lnTo>
                  <a:lnTo>
                    <a:pt x="1561" y="658"/>
                  </a:lnTo>
                  <a:lnTo>
                    <a:pt x="1561" y="658"/>
                  </a:lnTo>
                  <a:lnTo>
                    <a:pt x="1563" y="658"/>
                  </a:lnTo>
                  <a:lnTo>
                    <a:pt x="1563" y="658"/>
                  </a:lnTo>
                  <a:lnTo>
                    <a:pt x="1563" y="658"/>
                  </a:lnTo>
                  <a:lnTo>
                    <a:pt x="1563" y="656"/>
                  </a:lnTo>
                  <a:lnTo>
                    <a:pt x="1563" y="656"/>
                  </a:lnTo>
                  <a:lnTo>
                    <a:pt x="1563" y="654"/>
                  </a:lnTo>
                  <a:lnTo>
                    <a:pt x="1563" y="654"/>
                  </a:lnTo>
                  <a:lnTo>
                    <a:pt x="1563" y="654"/>
                  </a:lnTo>
                  <a:lnTo>
                    <a:pt x="1563" y="654"/>
                  </a:lnTo>
                  <a:lnTo>
                    <a:pt x="1563" y="654"/>
                  </a:lnTo>
                  <a:lnTo>
                    <a:pt x="1563" y="652"/>
                  </a:lnTo>
                  <a:lnTo>
                    <a:pt x="1563" y="652"/>
                  </a:lnTo>
                  <a:lnTo>
                    <a:pt x="1563" y="652"/>
                  </a:lnTo>
                  <a:lnTo>
                    <a:pt x="1563" y="652"/>
                  </a:lnTo>
                  <a:lnTo>
                    <a:pt x="1561" y="652"/>
                  </a:lnTo>
                  <a:lnTo>
                    <a:pt x="1561" y="652"/>
                  </a:lnTo>
                  <a:lnTo>
                    <a:pt x="1561" y="650"/>
                  </a:lnTo>
                  <a:lnTo>
                    <a:pt x="1561" y="650"/>
                  </a:lnTo>
                  <a:lnTo>
                    <a:pt x="1559" y="648"/>
                  </a:lnTo>
                  <a:lnTo>
                    <a:pt x="1561" y="648"/>
                  </a:lnTo>
                  <a:lnTo>
                    <a:pt x="1561" y="648"/>
                  </a:lnTo>
                  <a:lnTo>
                    <a:pt x="1561" y="648"/>
                  </a:lnTo>
                  <a:lnTo>
                    <a:pt x="1561" y="648"/>
                  </a:lnTo>
                  <a:lnTo>
                    <a:pt x="1563" y="650"/>
                  </a:lnTo>
                  <a:lnTo>
                    <a:pt x="1563" y="650"/>
                  </a:lnTo>
                  <a:lnTo>
                    <a:pt x="1563" y="650"/>
                  </a:lnTo>
                  <a:lnTo>
                    <a:pt x="1563" y="650"/>
                  </a:lnTo>
                  <a:lnTo>
                    <a:pt x="1563" y="650"/>
                  </a:lnTo>
                  <a:lnTo>
                    <a:pt x="1563" y="648"/>
                  </a:lnTo>
                  <a:lnTo>
                    <a:pt x="1563" y="648"/>
                  </a:lnTo>
                  <a:lnTo>
                    <a:pt x="1563" y="648"/>
                  </a:lnTo>
                  <a:lnTo>
                    <a:pt x="1563" y="648"/>
                  </a:lnTo>
                  <a:lnTo>
                    <a:pt x="1563" y="648"/>
                  </a:lnTo>
                  <a:lnTo>
                    <a:pt x="1563" y="648"/>
                  </a:lnTo>
                  <a:lnTo>
                    <a:pt x="1565" y="650"/>
                  </a:lnTo>
                  <a:lnTo>
                    <a:pt x="1567" y="650"/>
                  </a:lnTo>
                  <a:lnTo>
                    <a:pt x="1567" y="650"/>
                  </a:lnTo>
                  <a:lnTo>
                    <a:pt x="1567" y="648"/>
                  </a:lnTo>
                  <a:lnTo>
                    <a:pt x="1567" y="648"/>
                  </a:lnTo>
                  <a:lnTo>
                    <a:pt x="1569" y="648"/>
                  </a:lnTo>
                  <a:lnTo>
                    <a:pt x="1569" y="646"/>
                  </a:lnTo>
                  <a:lnTo>
                    <a:pt x="1567" y="646"/>
                  </a:lnTo>
                  <a:lnTo>
                    <a:pt x="1567" y="643"/>
                  </a:lnTo>
                  <a:lnTo>
                    <a:pt x="1567" y="643"/>
                  </a:lnTo>
                  <a:lnTo>
                    <a:pt x="1567" y="643"/>
                  </a:lnTo>
                  <a:lnTo>
                    <a:pt x="1567" y="643"/>
                  </a:lnTo>
                  <a:lnTo>
                    <a:pt x="1567" y="643"/>
                  </a:lnTo>
                  <a:lnTo>
                    <a:pt x="1567" y="641"/>
                  </a:lnTo>
                  <a:lnTo>
                    <a:pt x="1565" y="643"/>
                  </a:lnTo>
                  <a:lnTo>
                    <a:pt x="1565" y="643"/>
                  </a:lnTo>
                  <a:lnTo>
                    <a:pt x="1565" y="643"/>
                  </a:lnTo>
                  <a:lnTo>
                    <a:pt x="1565" y="643"/>
                  </a:lnTo>
                  <a:lnTo>
                    <a:pt x="1565" y="643"/>
                  </a:lnTo>
                  <a:lnTo>
                    <a:pt x="1563" y="643"/>
                  </a:lnTo>
                  <a:lnTo>
                    <a:pt x="1563" y="641"/>
                  </a:lnTo>
                  <a:lnTo>
                    <a:pt x="1563" y="641"/>
                  </a:lnTo>
                  <a:lnTo>
                    <a:pt x="1561" y="643"/>
                  </a:lnTo>
                  <a:lnTo>
                    <a:pt x="1561" y="641"/>
                  </a:lnTo>
                  <a:lnTo>
                    <a:pt x="1561" y="641"/>
                  </a:lnTo>
                  <a:lnTo>
                    <a:pt x="1561" y="641"/>
                  </a:lnTo>
                  <a:lnTo>
                    <a:pt x="1561" y="641"/>
                  </a:lnTo>
                  <a:lnTo>
                    <a:pt x="1561" y="641"/>
                  </a:lnTo>
                  <a:lnTo>
                    <a:pt x="1561" y="641"/>
                  </a:lnTo>
                  <a:lnTo>
                    <a:pt x="1561" y="639"/>
                  </a:lnTo>
                  <a:lnTo>
                    <a:pt x="1561" y="639"/>
                  </a:lnTo>
                  <a:lnTo>
                    <a:pt x="1561" y="641"/>
                  </a:lnTo>
                  <a:lnTo>
                    <a:pt x="1561" y="641"/>
                  </a:lnTo>
                  <a:lnTo>
                    <a:pt x="1563" y="641"/>
                  </a:lnTo>
                  <a:lnTo>
                    <a:pt x="1565" y="641"/>
                  </a:lnTo>
                  <a:lnTo>
                    <a:pt x="1565" y="641"/>
                  </a:lnTo>
                  <a:lnTo>
                    <a:pt x="1565" y="641"/>
                  </a:lnTo>
                  <a:lnTo>
                    <a:pt x="1565" y="639"/>
                  </a:lnTo>
                  <a:lnTo>
                    <a:pt x="1565" y="639"/>
                  </a:lnTo>
                  <a:lnTo>
                    <a:pt x="1565" y="639"/>
                  </a:lnTo>
                  <a:lnTo>
                    <a:pt x="1565" y="639"/>
                  </a:lnTo>
                  <a:lnTo>
                    <a:pt x="1565" y="639"/>
                  </a:lnTo>
                  <a:lnTo>
                    <a:pt x="1565" y="639"/>
                  </a:lnTo>
                  <a:lnTo>
                    <a:pt x="1565" y="639"/>
                  </a:lnTo>
                  <a:lnTo>
                    <a:pt x="1567" y="641"/>
                  </a:lnTo>
                  <a:lnTo>
                    <a:pt x="1567" y="641"/>
                  </a:lnTo>
                  <a:lnTo>
                    <a:pt x="1567" y="641"/>
                  </a:lnTo>
                  <a:lnTo>
                    <a:pt x="1567" y="639"/>
                  </a:lnTo>
                  <a:lnTo>
                    <a:pt x="1565" y="639"/>
                  </a:lnTo>
                  <a:lnTo>
                    <a:pt x="1563" y="637"/>
                  </a:lnTo>
                  <a:lnTo>
                    <a:pt x="1563" y="637"/>
                  </a:lnTo>
                  <a:lnTo>
                    <a:pt x="1563" y="635"/>
                  </a:lnTo>
                  <a:lnTo>
                    <a:pt x="1563" y="633"/>
                  </a:lnTo>
                  <a:lnTo>
                    <a:pt x="1561" y="633"/>
                  </a:lnTo>
                  <a:lnTo>
                    <a:pt x="1561" y="633"/>
                  </a:lnTo>
                  <a:lnTo>
                    <a:pt x="1561" y="633"/>
                  </a:lnTo>
                  <a:lnTo>
                    <a:pt x="1559" y="633"/>
                  </a:lnTo>
                  <a:lnTo>
                    <a:pt x="1559" y="633"/>
                  </a:lnTo>
                  <a:lnTo>
                    <a:pt x="1557" y="633"/>
                  </a:lnTo>
                  <a:lnTo>
                    <a:pt x="1559" y="631"/>
                  </a:lnTo>
                  <a:lnTo>
                    <a:pt x="1559" y="631"/>
                  </a:lnTo>
                  <a:lnTo>
                    <a:pt x="1559" y="631"/>
                  </a:lnTo>
                  <a:lnTo>
                    <a:pt x="1550" y="625"/>
                  </a:lnTo>
                  <a:lnTo>
                    <a:pt x="1550" y="625"/>
                  </a:lnTo>
                  <a:lnTo>
                    <a:pt x="1550" y="627"/>
                  </a:lnTo>
                  <a:lnTo>
                    <a:pt x="1548" y="625"/>
                  </a:lnTo>
                  <a:lnTo>
                    <a:pt x="1548" y="625"/>
                  </a:lnTo>
                  <a:lnTo>
                    <a:pt x="1548" y="623"/>
                  </a:lnTo>
                  <a:lnTo>
                    <a:pt x="1548" y="623"/>
                  </a:lnTo>
                  <a:lnTo>
                    <a:pt x="1548" y="623"/>
                  </a:lnTo>
                  <a:lnTo>
                    <a:pt x="1548" y="621"/>
                  </a:lnTo>
                  <a:lnTo>
                    <a:pt x="1548" y="621"/>
                  </a:lnTo>
                  <a:lnTo>
                    <a:pt x="1546" y="619"/>
                  </a:lnTo>
                  <a:lnTo>
                    <a:pt x="1546" y="619"/>
                  </a:lnTo>
                  <a:lnTo>
                    <a:pt x="1546" y="619"/>
                  </a:lnTo>
                  <a:lnTo>
                    <a:pt x="1548" y="619"/>
                  </a:lnTo>
                  <a:lnTo>
                    <a:pt x="1548" y="619"/>
                  </a:lnTo>
                  <a:lnTo>
                    <a:pt x="1548" y="619"/>
                  </a:lnTo>
                  <a:lnTo>
                    <a:pt x="1548" y="617"/>
                  </a:lnTo>
                  <a:lnTo>
                    <a:pt x="1548" y="617"/>
                  </a:lnTo>
                  <a:lnTo>
                    <a:pt x="1546" y="617"/>
                  </a:lnTo>
                  <a:lnTo>
                    <a:pt x="1546" y="615"/>
                  </a:lnTo>
                  <a:lnTo>
                    <a:pt x="1546" y="615"/>
                  </a:lnTo>
                  <a:lnTo>
                    <a:pt x="1546" y="615"/>
                  </a:lnTo>
                  <a:lnTo>
                    <a:pt x="1546" y="617"/>
                  </a:lnTo>
                  <a:lnTo>
                    <a:pt x="1546" y="615"/>
                  </a:lnTo>
                  <a:lnTo>
                    <a:pt x="1546" y="615"/>
                  </a:lnTo>
                  <a:lnTo>
                    <a:pt x="1546" y="615"/>
                  </a:lnTo>
                  <a:lnTo>
                    <a:pt x="1546" y="613"/>
                  </a:lnTo>
                  <a:lnTo>
                    <a:pt x="1544" y="613"/>
                  </a:lnTo>
                  <a:lnTo>
                    <a:pt x="1544" y="613"/>
                  </a:lnTo>
                  <a:lnTo>
                    <a:pt x="1544" y="613"/>
                  </a:lnTo>
                  <a:lnTo>
                    <a:pt x="1546" y="613"/>
                  </a:lnTo>
                  <a:lnTo>
                    <a:pt x="1546" y="613"/>
                  </a:lnTo>
                  <a:lnTo>
                    <a:pt x="1546" y="613"/>
                  </a:lnTo>
                  <a:lnTo>
                    <a:pt x="1546" y="613"/>
                  </a:lnTo>
                  <a:lnTo>
                    <a:pt x="1546" y="613"/>
                  </a:lnTo>
                  <a:lnTo>
                    <a:pt x="1548" y="615"/>
                  </a:lnTo>
                  <a:lnTo>
                    <a:pt x="1548" y="615"/>
                  </a:lnTo>
                  <a:lnTo>
                    <a:pt x="1550" y="617"/>
                  </a:lnTo>
                  <a:lnTo>
                    <a:pt x="1550" y="617"/>
                  </a:lnTo>
                  <a:lnTo>
                    <a:pt x="1548" y="617"/>
                  </a:lnTo>
                  <a:lnTo>
                    <a:pt x="1548" y="615"/>
                  </a:lnTo>
                  <a:lnTo>
                    <a:pt x="1548" y="615"/>
                  </a:lnTo>
                  <a:lnTo>
                    <a:pt x="1548" y="615"/>
                  </a:lnTo>
                  <a:lnTo>
                    <a:pt x="1550" y="617"/>
                  </a:lnTo>
                  <a:lnTo>
                    <a:pt x="1550" y="617"/>
                  </a:lnTo>
                  <a:lnTo>
                    <a:pt x="1550" y="619"/>
                  </a:lnTo>
                  <a:lnTo>
                    <a:pt x="1552" y="619"/>
                  </a:lnTo>
                  <a:lnTo>
                    <a:pt x="1552" y="623"/>
                  </a:lnTo>
                  <a:lnTo>
                    <a:pt x="1555" y="623"/>
                  </a:lnTo>
                  <a:lnTo>
                    <a:pt x="1555" y="623"/>
                  </a:lnTo>
                  <a:lnTo>
                    <a:pt x="1555" y="625"/>
                  </a:lnTo>
                  <a:lnTo>
                    <a:pt x="1557" y="625"/>
                  </a:lnTo>
                  <a:lnTo>
                    <a:pt x="1557" y="625"/>
                  </a:lnTo>
                  <a:lnTo>
                    <a:pt x="1559" y="627"/>
                  </a:lnTo>
                  <a:lnTo>
                    <a:pt x="1559" y="627"/>
                  </a:lnTo>
                  <a:lnTo>
                    <a:pt x="1559" y="627"/>
                  </a:lnTo>
                  <a:lnTo>
                    <a:pt x="1559" y="627"/>
                  </a:lnTo>
                  <a:lnTo>
                    <a:pt x="1559" y="629"/>
                  </a:lnTo>
                  <a:lnTo>
                    <a:pt x="1559" y="629"/>
                  </a:lnTo>
                  <a:lnTo>
                    <a:pt x="1561" y="629"/>
                  </a:lnTo>
                  <a:lnTo>
                    <a:pt x="1561" y="631"/>
                  </a:lnTo>
                  <a:lnTo>
                    <a:pt x="1563" y="631"/>
                  </a:lnTo>
                  <a:lnTo>
                    <a:pt x="1565" y="633"/>
                  </a:lnTo>
                  <a:lnTo>
                    <a:pt x="1565" y="633"/>
                  </a:lnTo>
                  <a:lnTo>
                    <a:pt x="1565" y="635"/>
                  </a:lnTo>
                  <a:lnTo>
                    <a:pt x="1567" y="635"/>
                  </a:lnTo>
                  <a:lnTo>
                    <a:pt x="1567" y="633"/>
                  </a:lnTo>
                  <a:lnTo>
                    <a:pt x="1565" y="633"/>
                  </a:lnTo>
                  <a:lnTo>
                    <a:pt x="1563" y="631"/>
                  </a:lnTo>
                  <a:lnTo>
                    <a:pt x="1563" y="631"/>
                  </a:lnTo>
                  <a:lnTo>
                    <a:pt x="1563" y="629"/>
                  </a:lnTo>
                  <a:lnTo>
                    <a:pt x="1563" y="629"/>
                  </a:lnTo>
                  <a:lnTo>
                    <a:pt x="1563" y="627"/>
                  </a:lnTo>
                  <a:lnTo>
                    <a:pt x="1561" y="627"/>
                  </a:lnTo>
                  <a:lnTo>
                    <a:pt x="1561" y="627"/>
                  </a:lnTo>
                  <a:lnTo>
                    <a:pt x="1561" y="625"/>
                  </a:lnTo>
                  <a:lnTo>
                    <a:pt x="1561" y="625"/>
                  </a:lnTo>
                  <a:lnTo>
                    <a:pt x="1561" y="625"/>
                  </a:lnTo>
                  <a:lnTo>
                    <a:pt x="1561" y="625"/>
                  </a:lnTo>
                  <a:lnTo>
                    <a:pt x="1559" y="623"/>
                  </a:lnTo>
                  <a:lnTo>
                    <a:pt x="1559" y="623"/>
                  </a:lnTo>
                  <a:lnTo>
                    <a:pt x="1557" y="621"/>
                  </a:lnTo>
                  <a:lnTo>
                    <a:pt x="1555" y="619"/>
                  </a:lnTo>
                  <a:lnTo>
                    <a:pt x="1555" y="617"/>
                  </a:lnTo>
                  <a:lnTo>
                    <a:pt x="1552" y="617"/>
                  </a:lnTo>
                  <a:lnTo>
                    <a:pt x="1552" y="615"/>
                  </a:lnTo>
                  <a:lnTo>
                    <a:pt x="1548" y="613"/>
                  </a:lnTo>
                  <a:lnTo>
                    <a:pt x="1548" y="611"/>
                  </a:lnTo>
                  <a:lnTo>
                    <a:pt x="1548" y="611"/>
                  </a:lnTo>
                  <a:lnTo>
                    <a:pt x="1546" y="611"/>
                  </a:lnTo>
                  <a:lnTo>
                    <a:pt x="1548" y="611"/>
                  </a:lnTo>
                  <a:lnTo>
                    <a:pt x="1548" y="611"/>
                  </a:lnTo>
                  <a:lnTo>
                    <a:pt x="1548" y="611"/>
                  </a:lnTo>
                  <a:lnTo>
                    <a:pt x="1548" y="609"/>
                  </a:lnTo>
                  <a:lnTo>
                    <a:pt x="1548" y="609"/>
                  </a:lnTo>
                  <a:lnTo>
                    <a:pt x="1546" y="609"/>
                  </a:lnTo>
                  <a:lnTo>
                    <a:pt x="1546" y="609"/>
                  </a:lnTo>
                  <a:lnTo>
                    <a:pt x="1544" y="611"/>
                  </a:lnTo>
                  <a:lnTo>
                    <a:pt x="1542" y="611"/>
                  </a:lnTo>
                  <a:lnTo>
                    <a:pt x="1542" y="611"/>
                  </a:lnTo>
                  <a:lnTo>
                    <a:pt x="1540" y="611"/>
                  </a:lnTo>
                  <a:lnTo>
                    <a:pt x="1540" y="611"/>
                  </a:lnTo>
                  <a:lnTo>
                    <a:pt x="1538" y="611"/>
                  </a:lnTo>
                  <a:lnTo>
                    <a:pt x="1536" y="611"/>
                  </a:lnTo>
                  <a:lnTo>
                    <a:pt x="1536" y="611"/>
                  </a:lnTo>
                  <a:lnTo>
                    <a:pt x="1536" y="611"/>
                  </a:lnTo>
                  <a:lnTo>
                    <a:pt x="1534" y="613"/>
                  </a:lnTo>
                  <a:lnTo>
                    <a:pt x="1534" y="613"/>
                  </a:lnTo>
                  <a:lnTo>
                    <a:pt x="1532" y="611"/>
                  </a:lnTo>
                  <a:lnTo>
                    <a:pt x="1532" y="611"/>
                  </a:lnTo>
                  <a:lnTo>
                    <a:pt x="1532" y="609"/>
                  </a:lnTo>
                  <a:lnTo>
                    <a:pt x="1532" y="609"/>
                  </a:lnTo>
                  <a:lnTo>
                    <a:pt x="1532" y="609"/>
                  </a:lnTo>
                  <a:close/>
                  <a:moveTo>
                    <a:pt x="1249" y="566"/>
                  </a:moveTo>
                  <a:lnTo>
                    <a:pt x="1247" y="566"/>
                  </a:lnTo>
                  <a:lnTo>
                    <a:pt x="1247" y="566"/>
                  </a:lnTo>
                  <a:lnTo>
                    <a:pt x="1247" y="566"/>
                  </a:lnTo>
                  <a:lnTo>
                    <a:pt x="1247" y="566"/>
                  </a:lnTo>
                  <a:lnTo>
                    <a:pt x="1247" y="566"/>
                  </a:lnTo>
                  <a:lnTo>
                    <a:pt x="1247" y="566"/>
                  </a:lnTo>
                  <a:lnTo>
                    <a:pt x="1249" y="566"/>
                  </a:lnTo>
                  <a:lnTo>
                    <a:pt x="1249" y="566"/>
                  </a:lnTo>
                  <a:lnTo>
                    <a:pt x="1249" y="566"/>
                  </a:lnTo>
                  <a:lnTo>
                    <a:pt x="1249" y="566"/>
                  </a:lnTo>
                  <a:lnTo>
                    <a:pt x="1249" y="566"/>
                  </a:lnTo>
                  <a:lnTo>
                    <a:pt x="1249" y="566"/>
                  </a:lnTo>
                  <a:close/>
                  <a:moveTo>
                    <a:pt x="1581" y="721"/>
                  </a:moveTo>
                  <a:lnTo>
                    <a:pt x="1581" y="721"/>
                  </a:lnTo>
                  <a:lnTo>
                    <a:pt x="1579" y="721"/>
                  </a:lnTo>
                  <a:lnTo>
                    <a:pt x="1579" y="721"/>
                  </a:lnTo>
                  <a:lnTo>
                    <a:pt x="1579" y="721"/>
                  </a:lnTo>
                  <a:lnTo>
                    <a:pt x="1579" y="721"/>
                  </a:lnTo>
                  <a:lnTo>
                    <a:pt x="1577" y="721"/>
                  </a:lnTo>
                  <a:lnTo>
                    <a:pt x="1577" y="721"/>
                  </a:lnTo>
                  <a:lnTo>
                    <a:pt x="1577" y="723"/>
                  </a:lnTo>
                  <a:lnTo>
                    <a:pt x="1579" y="723"/>
                  </a:lnTo>
                  <a:lnTo>
                    <a:pt x="1579" y="723"/>
                  </a:lnTo>
                  <a:lnTo>
                    <a:pt x="1579" y="725"/>
                  </a:lnTo>
                  <a:lnTo>
                    <a:pt x="1579" y="725"/>
                  </a:lnTo>
                  <a:lnTo>
                    <a:pt x="1579" y="725"/>
                  </a:lnTo>
                  <a:lnTo>
                    <a:pt x="1581" y="725"/>
                  </a:lnTo>
                  <a:lnTo>
                    <a:pt x="1581" y="725"/>
                  </a:lnTo>
                  <a:lnTo>
                    <a:pt x="1581" y="723"/>
                  </a:lnTo>
                  <a:lnTo>
                    <a:pt x="1581" y="723"/>
                  </a:lnTo>
                  <a:lnTo>
                    <a:pt x="1583" y="721"/>
                  </a:lnTo>
                  <a:lnTo>
                    <a:pt x="1583" y="721"/>
                  </a:lnTo>
                  <a:lnTo>
                    <a:pt x="1583" y="719"/>
                  </a:lnTo>
                  <a:lnTo>
                    <a:pt x="1583" y="719"/>
                  </a:lnTo>
                  <a:lnTo>
                    <a:pt x="1581" y="721"/>
                  </a:lnTo>
                  <a:close/>
                  <a:moveTo>
                    <a:pt x="1591" y="689"/>
                  </a:moveTo>
                  <a:lnTo>
                    <a:pt x="1593" y="687"/>
                  </a:lnTo>
                  <a:lnTo>
                    <a:pt x="1593" y="687"/>
                  </a:lnTo>
                  <a:lnTo>
                    <a:pt x="1593" y="687"/>
                  </a:lnTo>
                  <a:lnTo>
                    <a:pt x="1593" y="687"/>
                  </a:lnTo>
                  <a:lnTo>
                    <a:pt x="1593" y="684"/>
                  </a:lnTo>
                  <a:lnTo>
                    <a:pt x="1593" y="684"/>
                  </a:lnTo>
                  <a:lnTo>
                    <a:pt x="1593" y="684"/>
                  </a:lnTo>
                  <a:lnTo>
                    <a:pt x="1593" y="684"/>
                  </a:lnTo>
                  <a:lnTo>
                    <a:pt x="1593" y="684"/>
                  </a:lnTo>
                  <a:lnTo>
                    <a:pt x="1595" y="684"/>
                  </a:lnTo>
                  <a:lnTo>
                    <a:pt x="1595" y="684"/>
                  </a:lnTo>
                  <a:lnTo>
                    <a:pt x="1595" y="684"/>
                  </a:lnTo>
                  <a:lnTo>
                    <a:pt x="1595" y="684"/>
                  </a:lnTo>
                  <a:lnTo>
                    <a:pt x="1598" y="684"/>
                  </a:lnTo>
                  <a:lnTo>
                    <a:pt x="1598" y="684"/>
                  </a:lnTo>
                  <a:lnTo>
                    <a:pt x="1600" y="684"/>
                  </a:lnTo>
                  <a:lnTo>
                    <a:pt x="1600" y="684"/>
                  </a:lnTo>
                  <a:lnTo>
                    <a:pt x="1600" y="684"/>
                  </a:lnTo>
                  <a:lnTo>
                    <a:pt x="1600" y="684"/>
                  </a:lnTo>
                  <a:lnTo>
                    <a:pt x="1600" y="684"/>
                  </a:lnTo>
                  <a:lnTo>
                    <a:pt x="1602" y="684"/>
                  </a:lnTo>
                  <a:lnTo>
                    <a:pt x="1602" y="684"/>
                  </a:lnTo>
                  <a:lnTo>
                    <a:pt x="1602" y="684"/>
                  </a:lnTo>
                  <a:lnTo>
                    <a:pt x="1602" y="684"/>
                  </a:lnTo>
                  <a:lnTo>
                    <a:pt x="1602" y="682"/>
                  </a:lnTo>
                  <a:lnTo>
                    <a:pt x="1602" y="682"/>
                  </a:lnTo>
                  <a:lnTo>
                    <a:pt x="1602" y="680"/>
                  </a:lnTo>
                  <a:lnTo>
                    <a:pt x="1602" y="680"/>
                  </a:lnTo>
                  <a:lnTo>
                    <a:pt x="1602" y="680"/>
                  </a:lnTo>
                  <a:lnTo>
                    <a:pt x="1602" y="678"/>
                  </a:lnTo>
                  <a:lnTo>
                    <a:pt x="1602" y="678"/>
                  </a:lnTo>
                  <a:lnTo>
                    <a:pt x="1600" y="678"/>
                  </a:lnTo>
                  <a:lnTo>
                    <a:pt x="1600" y="678"/>
                  </a:lnTo>
                  <a:lnTo>
                    <a:pt x="1600" y="676"/>
                  </a:lnTo>
                  <a:lnTo>
                    <a:pt x="1600" y="676"/>
                  </a:lnTo>
                  <a:lnTo>
                    <a:pt x="1600" y="676"/>
                  </a:lnTo>
                  <a:lnTo>
                    <a:pt x="1600" y="676"/>
                  </a:lnTo>
                  <a:lnTo>
                    <a:pt x="1600" y="676"/>
                  </a:lnTo>
                  <a:lnTo>
                    <a:pt x="1602" y="676"/>
                  </a:lnTo>
                  <a:lnTo>
                    <a:pt x="1600" y="676"/>
                  </a:lnTo>
                  <a:lnTo>
                    <a:pt x="1600" y="676"/>
                  </a:lnTo>
                  <a:lnTo>
                    <a:pt x="1598" y="676"/>
                  </a:lnTo>
                  <a:lnTo>
                    <a:pt x="1598" y="676"/>
                  </a:lnTo>
                  <a:lnTo>
                    <a:pt x="1598" y="676"/>
                  </a:lnTo>
                  <a:lnTo>
                    <a:pt x="1598" y="676"/>
                  </a:lnTo>
                  <a:lnTo>
                    <a:pt x="1598" y="676"/>
                  </a:lnTo>
                  <a:lnTo>
                    <a:pt x="1595" y="676"/>
                  </a:lnTo>
                  <a:lnTo>
                    <a:pt x="1595" y="676"/>
                  </a:lnTo>
                  <a:lnTo>
                    <a:pt x="1595" y="676"/>
                  </a:lnTo>
                  <a:lnTo>
                    <a:pt x="1595" y="676"/>
                  </a:lnTo>
                  <a:lnTo>
                    <a:pt x="1595" y="674"/>
                  </a:lnTo>
                  <a:lnTo>
                    <a:pt x="1595" y="674"/>
                  </a:lnTo>
                  <a:lnTo>
                    <a:pt x="1595" y="672"/>
                  </a:lnTo>
                  <a:lnTo>
                    <a:pt x="1595" y="672"/>
                  </a:lnTo>
                  <a:lnTo>
                    <a:pt x="1595" y="672"/>
                  </a:lnTo>
                  <a:lnTo>
                    <a:pt x="1593" y="672"/>
                  </a:lnTo>
                  <a:lnTo>
                    <a:pt x="1593" y="672"/>
                  </a:lnTo>
                  <a:lnTo>
                    <a:pt x="1593" y="672"/>
                  </a:lnTo>
                  <a:lnTo>
                    <a:pt x="1593" y="672"/>
                  </a:lnTo>
                  <a:lnTo>
                    <a:pt x="1591" y="672"/>
                  </a:lnTo>
                  <a:lnTo>
                    <a:pt x="1591" y="670"/>
                  </a:lnTo>
                  <a:lnTo>
                    <a:pt x="1591" y="670"/>
                  </a:lnTo>
                  <a:lnTo>
                    <a:pt x="1591" y="670"/>
                  </a:lnTo>
                  <a:lnTo>
                    <a:pt x="1591" y="670"/>
                  </a:lnTo>
                  <a:lnTo>
                    <a:pt x="1589" y="668"/>
                  </a:lnTo>
                  <a:lnTo>
                    <a:pt x="1589" y="668"/>
                  </a:lnTo>
                  <a:lnTo>
                    <a:pt x="1591" y="668"/>
                  </a:lnTo>
                  <a:lnTo>
                    <a:pt x="1593" y="668"/>
                  </a:lnTo>
                  <a:lnTo>
                    <a:pt x="1593" y="668"/>
                  </a:lnTo>
                  <a:lnTo>
                    <a:pt x="1593" y="668"/>
                  </a:lnTo>
                  <a:lnTo>
                    <a:pt x="1593" y="668"/>
                  </a:lnTo>
                  <a:lnTo>
                    <a:pt x="1593" y="668"/>
                  </a:lnTo>
                  <a:lnTo>
                    <a:pt x="1595" y="670"/>
                  </a:lnTo>
                  <a:lnTo>
                    <a:pt x="1595" y="670"/>
                  </a:lnTo>
                  <a:lnTo>
                    <a:pt x="1595" y="672"/>
                  </a:lnTo>
                  <a:lnTo>
                    <a:pt x="1600" y="674"/>
                  </a:lnTo>
                  <a:lnTo>
                    <a:pt x="1600" y="674"/>
                  </a:lnTo>
                  <a:lnTo>
                    <a:pt x="1602" y="674"/>
                  </a:lnTo>
                  <a:lnTo>
                    <a:pt x="1602" y="674"/>
                  </a:lnTo>
                  <a:lnTo>
                    <a:pt x="1602" y="676"/>
                  </a:lnTo>
                  <a:lnTo>
                    <a:pt x="1604" y="676"/>
                  </a:lnTo>
                  <a:lnTo>
                    <a:pt x="1604" y="676"/>
                  </a:lnTo>
                  <a:lnTo>
                    <a:pt x="1604" y="676"/>
                  </a:lnTo>
                  <a:lnTo>
                    <a:pt x="1604" y="674"/>
                  </a:lnTo>
                  <a:lnTo>
                    <a:pt x="1604" y="674"/>
                  </a:lnTo>
                  <a:lnTo>
                    <a:pt x="1604" y="674"/>
                  </a:lnTo>
                  <a:lnTo>
                    <a:pt x="1604" y="672"/>
                  </a:lnTo>
                  <a:lnTo>
                    <a:pt x="1604" y="672"/>
                  </a:lnTo>
                  <a:lnTo>
                    <a:pt x="1604" y="672"/>
                  </a:lnTo>
                  <a:lnTo>
                    <a:pt x="1604" y="672"/>
                  </a:lnTo>
                  <a:lnTo>
                    <a:pt x="1604" y="670"/>
                  </a:lnTo>
                  <a:lnTo>
                    <a:pt x="1604" y="670"/>
                  </a:lnTo>
                  <a:lnTo>
                    <a:pt x="1604" y="670"/>
                  </a:lnTo>
                  <a:lnTo>
                    <a:pt x="1602" y="668"/>
                  </a:lnTo>
                  <a:lnTo>
                    <a:pt x="1602" y="668"/>
                  </a:lnTo>
                  <a:lnTo>
                    <a:pt x="1602" y="666"/>
                  </a:lnTo>
                  <a:lnTo>
                    <a:pt x="1600" y="666"/>
                  </a:lnTo>
                  <a:lnTo>
                    <a:pt x="1600" y="666"/>
                  </a:lnTo>
                  <a:lnTo>
                    <a:pt x="1602" y="664"/>
                  </a:lnTo>
                  <a:lnTo>
                    <a:pt x="1602" y="664"/>
                  </a:lnTo>
                  <a:lnTo>
                    <a:pt x="1602" y="664"/>
                  </a:lnTo>
                  <a:lnTo>
                    <a:pt x="1602" y="662"/>
                  </a:lnTo>
                  <a:lnTo>
                    <a:pt x="1600" y="660"/>
                  </a:lnTo>
                  <a:lnTo>
                    <a:pt x="1600" y="660"/>
                  </a:lnTo>
                  <a:lnTo>
                    <a:pt x="1598" y="660"/>
                  </a:lnTo>
                  <a:lnTo>
                    <a:pt x="1598" y="660"/>
                  </a:lnTo>
                  <a:lnTo>
                    <a:pt x="1598" y="660"/>
                  </a:lnTo>
                  <a:lnTo>
                    <a:pt x="1595" y="658"/>
                  </a:lnTo>
                  <a:lnTo>
                    <a:pt x="1595" y="658"/>
                  </a:lnTo>
                  <a:lnTo>
                    <a:pt x="1593" y="658"/>
                  </a:lnTo>
                  <a:lnTo>
                    <a:pt x="1591" y="658"/>
                  </a:lnTo>
                  <a:lnTo>
                    <a:pt x="1589" y="658"/>
                  </a:lnTo>
                  <a:lnTo>
                    <a:pt x="1589" y="660"/>
                  </a:lnTo>
                  <a:lnTo>
                    <a:pt x="1589" y="660"/>
                  </a:lnTo>
                  <a:lnTo>
                    <a:pt x="1591" y="662"/>
                  </a:lnTo>
                  <a:lnTo>
                    <a:pt x="1591" y="662"/>
                  </a:lnTo>
                  <a:lnTo>
                    <a:pt x="1591" y="662"/>
                  </a:lnTo>
                  <a:lnTo>
                    <a:pt x="1589" y="662"/>
                  </a:lnTo>
                  <a:lnTo>
                    <a:pt x="1589" y="660"/>
                  </a:lnTo>
                  <a:lnTo>
                    <a:pt x="1589" y="660"/>
                  </a:lnTo>
                  <a:lnTo>
                    <a:pt x="1587" y="660"/>
                  </a:lnTo>
                  <a:lnTo>
                    <a:pt x="1587" y="660"/>
                  </a:lnTo>
                  <a:lnTo>
                    <a:pt x="1585" y="660"/>
                  </a:lnTo>
                  <a:lnTo>
                    <a:pt x="1583" y="660"/>
                  </a:lnTo>
                  <a:lnTo>
                    <a:pt x="1583" y="660"/>
                  </a:lnTo>
                  <a:lnTo>
                    <a:pt x="1581" y="660"/>
                  </a:lnTo>
                  <a:lnTo>
                    <a:pt x="1581" y="660"/>
                  </a:lnTo>
                  <a:lnTo>
                    <a:pt x="1577" y="660"/>
                  </a:lnTo>
                  <a:lnTo>
                    <a:pt x="1575" y="660"/>
                  </a:lnTo>
                  <a:lnTo>
                    <a:pt x="1571" y="660"/>
                  </a:lnTo>
                  <a:lnTo>
                    <a:pt x="1571" y="660"/>
                  </a:lnTo>
                  <a:lnTo>
                    <a:pt x="1571" y="660"/>
                  </a:lnTo>
                  <a:lnTo>
                    <a:pt x="1571" y="660"/>
                  </a:lnTo>
                  <a:lnTo>
                    <a:pt x="1571" y="660"/>
                  </a:lnTo>
                  <a:lnTo>
                    <a:pt x="1571" y="662"/>
                  </a:lnTo>
                  <a:lnTo>
                    <a:pt x="1571" y="662"/>
                  </a:lnTo>
                  <a:lnTo>
                    <a:pt x="1569" y="662"/>
                  </a:lnTo>
                  <a:lnTo>
                    <a:pt x="1569" y="662"/>
                  </a:lnTo>
                  <a:lnTo>
                    <a:pt x="1569" y="662"/>
                  </a:lnTo>
                  <a:lnTo>
                    <a:pt x="1569" y="664"/>
                  </a:lnTo>
                  <a:lnTo>
                    <a:pt x="1569" y="664"/>
                  </a:lnTo>
                  <a:lnTo>
                    <a:pt x="1569" y="664"/>
                  </a:lnTo>
                  <a:lnTo>
                    <a:pt x="1569" y="664"/>
                  </a:lnTo>
                  <a:lnTo>
                    <a:pt x="1573" y="666"/>
                  </a:lnTo>
                  <a:lnTo>
                    <a:pt x="1575" y="668"/>
                  </a:lnTo>
                  <a:lnTo>
                    <a:pt x="1579" y="668"/>
                  </a:lnTo>
                  <a:lnTo>
                    <a:pt x="1579" y="668"/>
                  </a:lnTo>
                  <a:lnTo>
                    <a:pt x="1579" y="668"/>
                  </a:lnTo>
                  <a:lnTo>
                    <a:pt x="1577" y="670"/>
                  </a:lnTo>
                  <a:lnTo>
                    <a:pt x="1575" y="668"/>
                  </a:lnTo>
                  <a:lnTo>
                    <a:pt x="1575" y="668"/>
                  </a:lnTo>
                  <a:lnTo>
                    <a:pt x="1575" y="668"/>
                  </a:lnTo>
                  <a:lnTo>
                    <a:pt x="1575" y="670"/>
                  </a:lnTo>
                  <a:lnTo>
                    <a:pt x="1575" y="670"/>
                  </a:lnTo>
                  <a:lnTo>
                    <a:pt x="1575" y="670"/>
                  </a:lnTo>
                  <a:lnTo>
                    <a:pt x="1577" y="670"/>
                  </a:lnTo>
                  <a:lnTo>
                    <a:pt x="1577" y="670"/>
                  </a:lnTo>
                  <a:lnTo>
                    <a:pt x="1577" y="670"/>
                  </a:lnTo>
                  <a:lnTo>
                    <a:pt x="1577" y="670"/>
                  </a:lnTo>
                  <a:lnTo>
                    <a:pt x="1577" y="670"/>
                  </a:lnTo>
                  <a:lnTo>
                    <a:pt x="1577" y="670"/>
                  </a:lnTo>
                  <a:lnTo>
                    <a:pt x="1577" y="670"/>
                  </a:lnTo>
                  <a:lnTo>
                    <a:pt x="1577" y="670"/>
                  </a:lnTo>
                  <a:lnTo>
                    <a:pt x="1577" y="672"/>
                  </a:lnTo>
                  <a:lnTo>
                    <a:pt x="1579" y="672"/>
                  </a:lnTo>
                  <a:lnTo>
                    <a:pt x="1579" y="672"/>
                  </a:lnTo>
                  <a:lnTo>
                    <a:pt x="1579" y="672"/>
                  </a:lnTo>
                  <a:lnTo>
                    <a:pt x="1579" y="672"/>
                  </a:lnTo>
                  <a:lnTo>
                    <a:pt x="1579" y="672"/>
                  </a:lnTo>
                  <a:lnTo>
                    <a:pt x="1579" y="672"/>
                  </a:lnTo>
                  <a:lnTo>
                    <a:pt x="1579" y="672"/>
                  </a:lnTo>
                  <a:lnTo>
                    <a:pt x="1579" y="672"/>
                  </a:lnTo>
                  <a:lnTo>
                    <a:pt x="1581" y="672"/>
                  </a:lnTo>
                  <a:lnTo>
                    <a:pt x="1581" y="672"/>
                  </a:lnTo>
                  <a:lnTo>
                    <a:pt x="1581" y="672"/>
                  </a:lnTo>
                  <a:lnTo>
                    <a:pt x="1581" y="670"/>
                  </a:lnTo>
                  <a:lnTo>
                    <a:pt x="1581" y="670"/>
                  </a:lnTo>
                  <a:lnTo>
                    <a:pt x="1581" y="670"/>
                  </a:lnTo>
                  <a:lnTo>
                    <a:pt x="1581" y="670"/>
                  </a:lnTo>
                  <a:lnTo>
                    <a:pt x="1581" y="670"/>
                  </a:lnTo>
                  <a:lnTo>
                    <a:pt x="1581" y="670"/>
                  </a:lnTo>
                  <a:lnTo>
                    <a:pt x="1581" y="670"/>
                  </a:lnTo>
                  <a:lnTo>
                    <a:pt x="1581" y="672"/>
                  </a:lnTo>
                  <a:lnTo>
                    <a:pt x="1583" y="672"/>
                  </a:lnTo>
                  <a:lnTo>
                    <a:pt x="1581" y="672"/>
                  </a:lnTo>
                  <a:lnTo>
                    <a:pt x="1581" y="672"/>
                  </a:lnTo>
                  <a:lnTo>
                    <a:pt x="1581" y="672"/>
                  </a:lnTo>
                  <a:lnTo>
                    <a:pt x="1581" y="672"/>
                  </a:lnTo>
                  <a:lnTo>
                    <a:pt x="1581" y="674"/>
                  </a:lnTo>
                  <a:lnTo>
                    <a:pt x="1583" y="674"/>
                  </a:lnTo>
                  <a:lnTo>
                    <a:pt x="1583" y="674"/>
                  </a:lnTo>
                  <a:lnTo>
                    <a:pt x="1581" y="674"/>
                  </a:lnTo>
                  <a:lnTo>
                    <a:pt x="1583" y="676"/>
                  </a:lnTo>
                  <a:lnTo>
                    <a:pt x="1583" y="676"/>
                  </a:lnTo>
                  <a:lnTo>
                    <a:pt x="1583" y="678"/>
                  </a:lnTo>
                  <a:lnTo>
                    <a:pt x="1583" y="678"/>
                  </a:lnTo>
                  <a:lnTo>
                    <a:pt x="1583" y="678"/>
                  </a:lnTo>
                  <a:lnTo>
                    <a:pt x="1583" y="680"/>
                  </a:lnTo>
                  <a:lnTo>
                    <a:pt x="1585" y="680"/>
                  </a:lnTo>
                  <a:lnTo>
                    <a:pt x="1585" y="680"/>
                  </a:lnTo>
                  <a:lnTo>
                    <a:pt x="1585" y="680"/>
                  </a:lnTo>
                  <a:lnTo>
                    <a:pt x="1585" y="680"/>
                  </a:lnTo>
                  <a:lnTo>
                    <a:pt x="1585" y="682"/>
                  </a:lnTo>
                  <a:lnTo>
                    <a:pt x="1585" y="682"/>
                  </a:lnTo>
                  <a:lnTo>
                    <a:pt x="1585" y="682"/>
                  </a:lnTo>
                  <a:lnTo>
                    <a:pt x="1585" y="682"/>
                  </a:lnTo>
                  <a:lnTo>
                    <a:pt x="1585" y="684"/>
                  </a:lnTo>
                  <a:lnTo>
                    <a:pt x="1585" y="684"/>
                  </a:lnTo>
                  <a:lnTo>
                    <a:pt x="1587" y="689"/>
                  </a:lnTo>
                  <a:lnTo>
                    <a:pt x="1589" y="689"/>
                  </a:lnTo>
                  <a:lnTo>
                    <a:pt x="1591" y="689"/>
                  </a:lnTo>
                  <a:close/>
                  <a:moveTo>
                    <a:pt x="1585" y="707"/>
                  </a:moveTo>
                  <a:lnTo>
                    <a:pt x="1585" y="707"/>
                  </a:lnTo>
                  <a:lnTo>
                    <a:pt x="1585" y="707"/>
                  </a:lnTo>
                  <a:lnTo>
                    <a:pt x="1585" y="707"/>
                  </a:lnTo>
                  <a:lnTo>
                    <a:pt x="1585" y="705"/>
                  </a:lnTo>
                  <a:lnTo>
                    <a:pt x="1585" y="705"/>
                  </a:lnTo>
                  <a:lnTo>
                    <a:pt x="1583" y="705"/>
                  </a:lnTo>
                  <a:lnTo>
                    <a:pt x="1583" y="703"/>
                  </a:lnTo>
                  <a:lnTo>
                    <a:pt x="1585" y="703"/>
                  </a:lnTo>
                  <a:lnTo>
                    <a:pt x="1585" y="703"/>
                  </a:lnTo>
                  <a:lnTo>
                    <a:pt x="1583" y="701"/>
                  </a:lnTo>
                  <a:lnTo>
                    <a:pt x="1583" y="701"/>
                  </a:lnTo>
                  <a:lnTo>
                    <a:pt x="1583" y="701"/>
                  </a:lnTo>
                  <a:lnTo>
                    <a:pt x="1581" y="701"/>
                  </a:lnTo>
                  <a:lnTo>
                    <a:pt x="1581" y="701"/>
                  </a:lnTo>
                  <a:lnTo>
                    <a:pt x="1581" y="699"/>
                  </a:lnTo>
                  <a:lnTo>
                    <a:pt x="1581" y="699"/>
                  </a:lnTo>
                  <a:lnTo>
                    <a:pt x="1581" y="697"/>
                  </a:lnTo>
                  <a:lnTo>
                    <a:pt x="1581" y="697"/>
                  </a:lnTo>
                  <a:lnTo>
                    <a:pt x="1581" y="697"/>
                  </a:lnTo>
                  <a:lnTo>
                    <a:pt x="1581" y="697"/>
                  </a:lnTo>
                  <a:lnTo>
                    <a:pt x="1581" y="697"/>
                  </a:lnTo>
                  <a:lnTo>
                    <a:pt x="1583" y="699"/>
                  </a:lnTo>
                  <a:lnTo>
                    <a:pt x="1585" y="699"/>
                  </a:lnTo>
                  <a:lnTo>
                    <a:pt x="1585" y="699"/>
                  </a:lnTo>
                  <a:lnTo>
                    <a:pt x="1585" y="699"/>
                  </a:lnTo>
                  <a:lnTo>
                    <a:pt x="1585" y="697"/>
                  </a:lnTo>
                  <a:lnTo>
                    <a:pt x="1585" y="697"/>
                  </a:lnTo>
                  <a:lnTo>
                    <a:pt x="1583" y="695"/>
                  </a:lnTo>
                  <a:lnTo>
                    <a:pt x="1581" y="695"/>
                  </a:lnTo>
                  <a:lnTo>
                    <a:pt x="1581" y="695"/>
                  </a:lnTo>
                  <a:lnTo>
                    <a:pt x="1581" y="695"/>
                  </a:lnTo>
                  <a:lnTo>
                    <a:pt x="1583" y="695"/>
                  </a:lnTo>
                  <a:lnTo>
                    <a:pt x="1583" y="695"/>
                  </a:lnTo>
                  <a:lnTo>
                    <a:pt x="1583" y="693"/>
                  </a:lnTo>
                  <a:lnTo>
                    <a:pt x="1581" y="693"/>
                  </a:lnTo>
                  <a:lnTo>
                    <a:pt x="1581" y="693"/>
                  </a:lnTo>
                  <a:lnTo>
                    <a:pt x="1581" y="693"/>
                  </a:lnTo>
                  <a:lnTo>
                    <a:pt x="1581" y="693"/>
                  </a:lnTo>
                  <a:lnTo>
                    <a:pt x="1583" y="693"/>
                  </a:lnTo>
                  <a:lnTo>
                    <a:pt x="1583" y="691"/>
                  </a:lnTo>
                  <a:lnTo>
                    <a:pt x="1583" y="691"/>
                  </a:lnTo>
                  <a:lnTo>
                    <a:pt x="1583" y="691"/>
                  </a:lnTo>
                  <a:lnTo>
                    <a:pt x="1581" y="691"/>
                  </a:lnTo>
                  <a:lnTo>
                    <a:pt x="1581" y="691"/>
                  </a:lnTo>
                  <a:lnTo>
                    <a:pt x="1581" y="689"/>
                  </a:lnTo>
                  <a:lnTo>
                    <a:pt x="1581" y="689"/>
                  </a:lnTo>
                  <a:lnTo>
                    <a:pt x="1581" y="689"/>
                  </a:lnTo>
                  <a:lnTo>
                    <a:pt x="1581" y="689"/>
                  </a:lnTo>
                  <a:lnTo>
                    <a:pt x="1579" y="689"/>
                  </a:lnTo>
                  <a:lnTo>
                    <a:pt x="1579" y="689"/>
                  </a:lnTo>
                  <a:lnTo>
                    <a:pt x="1579" y="689"/>
                  </a:lnTo>
                  <a:lnTo>
                    <a:pt x="1581" y="689"/>
                  </a:lnTo>
                  <a:lnTo>
                    <a:pt x="1581" y="687"/>
                  </a:lnTo>
                  <a:lnTo>
                    <a:pt x="1581" y="687"/>
                  </a:lnTo>
                  <a:lnTo>
                    <a:pt x="1581" y="684"/>
                  </a:lnTo>
                  <a:lnTo>
                    <a:pt x="1581" y="684"/>
                  </a:lnTo>
                  <a:lnTo>
                    <a:pt x="1581" y="684"/>
                  </a:lnTo>
                  <a:lnTo>
                    <a:pt x="1579" y="684"/>
                  </a:lnTo>
                  <a:lnTo>
                    <a:pt x="1577" y="682"/>
                  </a:lnTo>
                  <a:lnTo>
                    <a:pt x="1579" y="682"/>
                  </a:lnTo>
                  <a:lnTo>
                    <a:pt x="1581" y="682"/>
                  </a:lnTo>
                  <a:lnTo>
                    <a:pt x="1581" y="682"/>
                  </a:lnTo>
                  <a:lnTo>
                    <a:pt x="1581" y="684"/>
                  </a:lnTo>
                  <a:lnTo>
                    <a:pt x="1583" y="684"/>
                  </a:lnTo>
                  <a:lnTo>
                    <a:pt x="1583" y="684"/>
                  </a:lnTo>
                  <a:lnTo>
                    <a:pt x="1583" y="684"/>
                  </a:lnTo>
                  <a:lnTo>
                    <a:pt x="1583" y="684"/>
                  </a:lnTo>
                  <a:lnTo>
                    <a:pt x="1583" y="684"/>
                  </a:lnTo>
                  <a:lnTo>
                    <a:pt x="1583" y="682"/>
                  </a:lnTo>
                  <a:lnTo>
                    <a:pt x="1583" y="682"/>
                  </a:lnTo>
                  <a:lnTo>
                    <a:pt x="1583" y="680"/>
                  </a:lnTo>
                  <a:lnTo>
                    <a:pt x="1583" y="680"/>
                  </a:lnTo>
                  <a:lnTo>
                    <a:pt x="1583" y="680"/>
                  </a:lnTo>
                  <a:lnTo>
                    <a:pt x="1583" y="680"/>
                  </a:lnTo>
                  <a:lnTo>
                    <a:pt x="1581" y="678"/>
                  </a:lnTo>
                  <a:lnTo>
                    <a:pt x="1581" y="678"/>
                  </a:lnTo>
                  <a:lnTo>
                    <a:pt x="1581" y="678"/>
                  </a:lnTo>
                  <a:lnTo>
                    <a:pt x="1581" y="678"/>
                  </a:lnTo>
                  <a:lnTo>
                    <a:pt x="1581" y="674"/>
                  </a:lnTo>
                  <a:lnTo>
                    <a:pt x="1581" y="674"/>
                  </a:lnTo>
                  <a:lnTo>
                    <a:pt x="1579" y="674"/>
                  </a:lnTo>
                  <a:lnTo>
                    <a:pt x="1579" y="674"/>
                  </a:lnTo>
                  <a:lnTo>
                    <a:pt x="1579" y="674"/>
                  </a:lnTo>
                  <a:lnTo>
                    <a:pt x="1579" y="674"/>
                  </a:lnTo>
                  <a:lnTo>
                    <a:pt x="1577" y="674"/>
                  </a:lnTo>
                  <a:lnTo>
                    <a:pt x="1577" y="674"/>
                  </a:lnTo>
                  <a:lnTo>
                    <a:pt x="1577" y="674"/>
                  </a:lnTo>
                  <a:lnTo>
                    <a:pt x="1577" y="674"/>
                  </a:lnTo>
                  <a:lnTo>
                    <a:pt x="1577" y="676"/>
                  </a:lnTo>
                  <a:lnTo>
                    <a:pt x="1577" y="676"/>
                  </a:lnTo>
                  <a:lnTo>
                    <a:pt x="1577" y="676"/>
                  </a:lnTo>
                  <a:lnTo>
                    <a:pt x="1577" y="678"/>
                  </a:lnTo>
                  <a:lnTo>
                    <a:pt x="1577" y="678"/>
                  </a:lnTo>
                  <a:lnTo>
                    <a:pt x="1577" y="678"/>
                  </a:lnTo>
                  <a:lnTo>
                    <a:pt x="1577" y="678"/>
                  </a:lnTo>
                  <a:lnTo>
                    <a:pt x="1577" y="678"/>
                  </a:lnTo>
                  <a:lnTo>
                    <a:pt x="1577" y="678"/>
                  </a:lnTo>
                  <a:lnTo>
                    <a:pt x="1577" y="680"/>
                  </a:lnTo>
                  <a:lnTo>
                    <a:pt x="1577" y="680"/>
                  </a:lnTo>
                  <a:lnTo>
                    <a:pt x="1577" y="680"/>
                  </a:lnTo>
                  <a:lnTo>
                    <a:pt x="1577" y="680"/>
                  </a:lnTo>
                  <a:lnTo>
                    <a:pt x="1577" y="682"/>
                  </a:lnTo>
                  <a:lnTo>
                    <a:pt x="1575" y="682"/>
                  </a:lnTo>
                  <a:lnTo>
                    <a:pt x="1575" y="682"/>
                  </a:lnTo>
                  <a:lnTo>
                    <a:pt x="1575" y="682"/>
                  </a:lnTo>
                  <a:lnTo>
                    <a:pt x="1575" y="682"/>
                  </a:lnTo>
                  <a:lnTo>
                    <a:pt x="1577" y="680"/>
                  </a:lnTo>
                  <a:lnTo>
                    <a:pt x="1577" y="680"/>
                  </a:lnTo>
                  <a:lnTo>
                    <a:pt x="1577" y="678"/>
                  </a:lnTo>
                  <a:lnTo>
                    <a:pt x="1577" y="678"/>
                  </a:lnTo>
                  <a:lnTo>
                    <a:pt x="1577" y="678"/>
                  </a:lnTo>
                  <a:lnTo>
                    <a:pt x="1577" y="678"/>
                  </a:lnTo>
                  <a:lnTo>
                    <a:pt x="1577" y="678"/>
                  </a:lnTo>
                  <a:lnTo>
                    <a:pt x="1577" y="678"/>
                  </a:lnTo>
                  <a:lnTo>
                    <a:pt x="1577" y="676"/>
                  </a:lnTo>
                  <a:lnTo>
                    <a:pt x="1577" y="676"/>
                  </a:lnTo>
                  <a:lnTo>
                    <a:pt x="1577" y="676"/>
                  </a:lnTo>
                  <a:lnTo>
                    <a:pt x="1577" y="676"/>
                  </a:lnTo>
                  <a:lnTo>
                    <a:pt x="1575" y="676"/>
                  </a:lnTo>
                  <a:lnTo>
                    <a:pt x="1575" y="676"/>
                  </a:lnTo>
                  <a:lnTo>
                    <a:pt x="1575" y="674"/>
                  </a:lnTo>
                  <a:lnTo>
                    <a:pt x="1575" y="674"/>
                  </a:lnTo>
                  <a:lnTo>
                    <a:pt x="1575" y="674"/>
                  </a:lnTo>
                  <a:lnTo>
                    <a:pt x="1575" y="674"/>
                  </a:lnTo>
                  <a:lnTo>
                    <a:pt x="1575" y="674"/>
                  </a:lnTo>
                  <a:lnTo>
                    <a:pt x="1573" y="672"/>
                  </a:lnTo>
                  <a:lnTo>
                    <a:pt x="1573" y="672"/>
                  </a:lnTo>
                  <a:lnTo>
                    <a:pt x="1573" y="674"/>
                  </a:lnTo>
                  <a:lnTo>
                    <a:pt x="1573" y="672"/>
                  </a:lnTo>
                  <a:lnTo>
                    <a:pt x="1571" y="670"/>
                  </a:lnTo>
                  <a:lnTo>
                    <a:pt x="1571" y="670"/>
                  </a:lnTo>
                  <a:lnTo>
                    <a:pt x="1569" y="670"/>
                  </a:lnTo>
                  <a:lnTo>
                    <a:pt x="1569" y="670"/>
                  </a:lnTo>
                  <a:lnTo>
                    <a:pt x="1567" y="670"/>
                  </a:lnTo>
                  <a:lnTo>
                    <a:pt x="1567" y="670"/>
                  </a:lnTo>
                  <a:lnTo>
                    <a:pt x="1565" y="670"/>
                  </a:lnTo>
                  <a:lnTo>
                    <a:pt x="1563" y="670"/>
                  </a:lnTo>
                  <a:lnTo>
                    <a:pt x="1565" y="670"/>
                  </a:lnTo>
                  <a:lnTo>
                    <a:pt x="1565" y="670"/>
                  </a:lnTo>
                  <a:lnTo>
                    <a:pt x="1565" y="672"/>
                  </a:lnTo>
                  <a:lnTo>
                    <a:pt x="1567" y="672"/>
                  </a:lnTo>
                  <a:lnTo>
                    <a:pt x="1567" y="672"/>
                  </a:lnTo>
                  <a:lnTo>
                    <a:pt x="1569" y="672"/>
                  </a:lnTo>
                  <a:lnTo>
                    <a:pt x="1569" y="672"/>
                  </a:lnTo>
                  <a:lnTo>
                    <a:pt x="1569" y="672"/>
                  </a:lnTo>
                  <a:lnTo>
                    <a:pt x="1569" y="674"/>
                  </a:lnTo>
                  <a:lnTo>
                    <a:pt x="1569" y="674"/>
                  </a:lnTo>
                  <a:lnTo>
                    <a:pt x="1569" y="674"/>
                  </a:lnTo>
                  <a:lnTo>
                    <a:pt x="1567" y="674"/>
                  </a:lnTo>
                  <a:lnTo>
                    <a:pt x="1567" y="674"/>
                  </a:lnTo>
                  <a:lnTo>
                    <a:pt x="1565" y="672"/>
                  </a:lnTo>
                  <a:lnTo>
                    <a:pt x="1565" y="672"/>
                  </a:lnTo>
                  <a:lnTo>
                    <a:pt x="1563" y="672"/>
                  </a:lnTo>
                  <a:lnTo>
                    <a:pt x="1563" y="674"/>
                  </a:lnTo>
                  <a:lnTo>
                    <a:pt x="1563" y="674"/>
                  </a:lnTo>
                  <a:lnTo>
                    <a:pt x="1565" y="674"/>
                  </a:lnTo>
                  <a:lnTo>
                    <a:pt x="1565" y="676"/>
                  </a:lnTo>
                  <a:lnTo>
                    <a:pt x="1565" y="676"/>
                  </a:lnTo>
                  <a:lnTo>
                    <a:pt x="1565" y="676"/>
                  </a:lnTo>
                  <a:lnTo>
                    <a:pt x="1565" y="678"/>
                  </a:lnTo>
                  <a:lnTo>
                    <a:pt x="1565" y="676"/>
                  </a:lnTo>
                  <a:lnTo>
                    <a:pt x="1563" y="676"/>
                  </a:lnTo>
                  <a:lnTo>
                    <a:pt x="1563" y="674"/>
                  </a:lnTo>
                  <a:lnTo>
                    <a:pt x="1563" y="674"/>
                  </a:lnTo>
                  <a:lnTo>
                    <a:pt x="1563" y="674"/>
                  </a:lnTo>
                  <a:lnTo>
                    <a:pt x="1561" y="674"/>
                  </a:lnTo>
                  <a:lnTo>
                    <a:pt x="1561" y="674"/>
                  </a:lnTo>
                  <a:lnTo>
                    <a:pt x="1561" y="676"/>
                  </a:lnTo>
                  <a:lnTo>
                    <a:pt x="1561" y="676"/>
                  </a:lnTo>
                  <a:lnTo>
                    <a:pt x="1563" y="678"/>
                  </a:lnTo>
                  <a:lnTo>
                    <a:pt x="1563" y="678"/>
                  </a:lnTo>
                  <a:lnTo>
                    <a:pt x="1563" y="680"/>
                  </a:lnTo>
                  <a:lnTo>
                    <a:pt x="1563" y="680"/>
                  </a:lnTo>
                  <a:lnTo>
                    <a:pt x="1563" y="682"/>
                  </a:lnTo>
                  <a:lnTo>
                    <a:pt x="1563" y="682"/>
                  </a:lnTo>
                  <a:lnTo>
                    <a:pt x="1565" y="682"/>
                  </a:lnTo>
                  <a:lnTo>
                    <a:pt x="1565" y="684"/>
                  </a:lnTo>
                  <a:lnTo>
                    <a:pt x="1567" y="684"/>
                  </a:lnTo>
                  <a:lnTo>
                    <a:pt x="1567" y="684"/>
                  </a:lnTo>
                  <a:lnTo>
                    <a:pt x="1569" y="684"/>
                  </a:lnTo>
                  <a:lnTo>
                    <a:pt x="1569" y="682"/>
                  </a:lnTo>
                  <a:lnTo>
                    <a:pt x="1567" y="682"/>
                  </a:lnTo>
                  <a:lnTo>
                    <a:pt x="1569" y="682"/>
                  </a:lnTo>
                  <a:lnTo>
                    <a:pt x="1569" y="682"/>
                  </a:lnTo>
                  <a:lnTo>
                    <a:pt x="1569" y="682"/>
                  </a:lnTo>
                  <a:lnTo>
                    <a:pt x="1569" y="682"/>
                  </a:lnTo>
                  <a:lnTo>
                    <a:pt x="1569" y="684"/>
                  </a:lnTo>
                  <a:lnTo>
                    <a:pt x="1569" y="684"/>
                  </a:lnTo>
                  <a:lnTo>
                    <a:pt x="1569" y="684"/>
                  </a:lnTo>
                  <a:lnTo>
                    <a:pt x="1567" y="684"/>
                  </a:lnTo>
                  <a:lnTo>
                    <a:pt x="1569" y="687"/>
                  </a:lnTo>
                  <a:lnTo>
                    <a:pt x="1569" y="687"/>
                  </a:lnTo>
                  <a:lnTo>
                    <a:pt x="1569" y="687"/>
                  </a:lnTo>
                  <a:lnTo>
                    <a:pt x="1571" y="684"/>
                  </a:lnTo>
                  <a:lnTo>
                    <a:pt x="1573" y="682"/>
                  </a:lnTo>
                  <a:lnTo>
                    <a:pt x="1573" y="682"/>
                  </a:lnTo>
                  <a:lnTo>
                    <a:pt x="1573" y="684"/>
                  </a:lnTo>
                  <a:lnTo>
                    <a:pt x="1573" y="684"/>
                  </a:lnTo>
                  <a:lnTo>
                    <a:pt x="1571" y="684"/>
                  </a:lnTo>
                  <a:lnTo>
                    <a:pt x="1571" y="684"/>
                  </a:lnTo>
                  <a:lnTo>
                    <a:pt x="1571" y="687"/>
                  </a:lnTo>
                  <a:lnTo>
                    <a:pt x="1569" y="687"/>
                  </a:lnTo>
                  <a:lnTo>
                    <a:pt x="1569" y="689"/>
                  </a:lnTo>
                  <a:lnTo>
                    <a:pt x="1569" y="689"/>
                  </a:lnTo>
                  <a:lnTo>
                    <a:pt x="1569" y="689"/>
                  </a:lnTo>
                  <a:lnTo>
                    <a:pt x="1571" y="689"/>
                  </a:lnTo>
                  <a:lnTo>
                    <a:pt x="1571" y="689"/>
                  </a:lnTo>
                  <a:lnTo>
                    <a:pt x="1571" y="689"/>
                  </a:lnTo>
                  <a:lnTo>
                    <a:pt x="1573" y="691"/>
                  </a:lnTo>
                  <a:lnTo>
                    <a:pt x="1573" y="691"/>
                  </a:lnTo>
                  <a:lnTo>
                    <a:pt x="1573" y="691"/>
                  </a:lnTo>
                  <a:lnTo>
                    <a:pt x="1575" y="691"/>
                  </a:lnTo>
                  <a:lnTo>
                    <a:pt x="1575" y="691"/>
                  </a:lnTo>
                  <a:lnTo>
                    <a:pt x="1575" y="689"/>
                  </a:lnTo>
                  <a:lnTo>
                    <a:pt x="1575" y="689"/>
                  </a:lnTo>
                  <a:lnTo>
                    <a:pt x="1575" y="689"/>
                  </a:lnTo>
                  <a:lnTo>
                    <a:pt x="1575" y="689"/>
                  </a:lnTo>
                  <a:lnTo>
                    <a:pt x="1575" y="689"/>
                  </a:lnTo>
                  <a:lnTo>
                    <a:pt x="1575" y="691"/>
                  </a:lnTo>
                  <a:lnTo>
                    <a:pt x="1577" y="691"/>
                  </a:lnTo>
                  <a:lnTo>
                    <a:pt x="1577" y="691"/>
                  </a:lnTo>
                  <a:lnTo>
                    <a:pt x="1577" y="691"/>
                  </a:lnTo>
                  <a:lnTo>
                    <a:pt x="1577" y="691"/>
                  </a:lnTo>
                  <a:lnTo>
                    <a:pt x="1577" y="691"/>
                  </a:lnTo>
                  <a:lnTo>
                    <a:pt x="1577" y="691"/>
                  </a:lnTo>
                  <a:lnTo>
                    <a:pt x="1577" y="691"/>
                  </a:lnTo>
                  <a:lnTo>
                    <a:pt x="1577" y="693"/>
                  </a:lnTo>
                  <a:lnTo>
                    <a:pt x="1577" y="693"/>
                  </a:lnTo>
                  <a:lnTo>
                    <a:pt x="1577" y="693"/>
                  </a:lnTo>
                  <a:lnTo>
                    <a:pt x="1577" y="695"/>
                  </a:lnTo>
                  <a:lnTo>
                    <a:pt x="1577" y="695"/>
                  </a:lnTo>
                  <a:lnTo>
                    <a:pt x="1579" y="697"/>
                  </a:lnTo>
                  <a:lnTo>
                    <a:pt x="1579" y="697"/>
                  </a:lnTo>
                  <a:lnTo>
                    <a:pt x="1579" y="697"/>
                  </a:lnTo>
                  <a:lnTo>
                    <a:pt x="1577" y="697"/>
                  </a:lnTo>
                  <a:lnTo>
                    <a:pt x="1577" y="697"/>
                  </a:lnTo>
                  <a:lnTo>
                    <a:pt x="1577" y="695"/>
                  </a:lnTo>
                  <a:lnTo>
                    <a:pt x="1577" y="695"/>
                  </a:lnTo>
                  <a:lnTo>
                    <a:pt x="1575" y="695"/>
                  </a:lnTo>
                  <a:lnTo>
                    <a:pt x="1575" y="697"/>
                  </a:lnTo>
                  <a:lnTo>
                    <a:pt x="1577" y="697"/>
                  </a:lnTo>
                  <a:lnTo>
                    <a:pt x="1577" y="697"/>
                  </a:lnTo>
                  <a:lnTo>
                    <a:pt x="1575" y="697"/>
                  </a:lnTo>
                  <a:lnTo>
                    <a:pt x="1575" y="699"/>
                  </a:lnTo>
                  <a:lnTo>
                    <a:pt x="1575" y="695"/>
                  </a:lnTo>
                  <a:lnTo>
                    <a:pt x="1575" y="695"/>
                  </a:lnTo>
                  <a:lnTo>
                    <a:pt x="1575" y="695"/>
                  </a:lnTo>
                  <a:lnTo>
                    <a:pt x="1573" y="695"/>
                  </a:lnTo>
                  <a:lnTo>
                    <a:pt x="1573" y="695"/>
                  </a:lnTo>
                  <a:lnTo>
                    <a:pt x="1573" y="695"/>
                  </a:lnTo>
                  <a:lnTo>
                    <a:pt x="1575" y="695"/>
                  </a:lnTo>
                  <a:lnTo>
                    <a:pt x="1575" y="695"/>
                  </a:lnTo>
                  <a:lnTo>
                    <a:pt x="1573" y="697"/>
                  </a:lnTo>
                  <a:lnTo>
                    <a:pt x="1573" y="697"/>
                  </a:lnTo>
                  <a:lnTo>
                    <a:pt x="1573" y="697"/>
                  </a:lnTo>
                  <a:lnTo>
                    <a:pt x="1573" y="695"/>
                  </a:lnTo>
                  <a:lnTo>
                    <a:pt x="1573" y="697"/>
                  </a:lnTo>
                  <a:lnTo>
                    <a:pt x="1573" y="697"/>
                  </a:lnTo>
                  <a:lnTo>
                    <a:pt x="1573" y="699"/>
                  </a:lnTo>
                  <a:lnTo>
                    <a:pt x="1573" y="699"/>
                  </a:lnTo>
                  <a:lnTo>
                    <a:pt x="1573" y="699"/>
                  </a:lnTo>
                  <a:lnTo>
                    <a:pt x="1573" y="699"/>
                  </a:lnTo>
                  <a:lnTo>
                    <a:pt x="1573" y="701"/>
                  </a:lnTo>
                  <a:lnTo>
                    <a:pt x="1573" y="701"/>
                  </a:lnTo>
                  <a:lnTo>
                    <a:pt x="1573" y="701"/>
                  </a:lnTo>
                  <a:lnTo>
                    <a:pt x="1573" y="703"/>
                  </a:lnTo>
                  <a:lnTo>
                    <a:pt x="1573" y="703"/>
                  </a:lnTo>
                  <a:lnTo>
                    <a:pt x="1573" y="703"/>
                  </a:lnTo>
                  <a:lnTo>
                    <a:pt x="1573" y="703"/>
                  </a:lnTo>
                  <a:lnTo>
                    <a:pt x="1573" y="703"/>
                  </a:lnTo>
                  <a:lnTo>
                    <a:pt x="1573" y="703"/>
                  </a:lnTo>
                  <a:lnTo>
                    <a:pt x="1575" y="701"/>
                  </a:lnTo>
                  <a:lnTo>
                    <a:pt x="1575" y="701"/>
                  </a:lnTo>
                  <a:lnTo>
                    <a:pt x="1575" y="701"/>
                  </a:lnTo>
                  <a:lnTo>
                    <a:pt x="1575" y="699"/>
                  </a:lnTo>
                  <a:lnTo>
                    <a:pt x="1577" y="701"/>
                  </a:lnTo>
                  <a:lnTo>
                    <a:pt x="1577" y="701"/>
                  </a:lnTo>
                  <a:lnTo>
                    <a:pt x="1575" y="701"/>
                  </a:lnTo>
                  <a:lnTo>
                    <a:pt x="1575" y="701"/>
                  </a:lnTo>
                  <a:lnTo>
                    <a:pt x="1575" y="703"/>
                  </a:lnTo>
                  <a:lnTo>
                    <a:pt x="1575" y="703"/>
                  </a:lnTo>
                  <a:lnTo>
                    <a:pt x="1575" y="703"/>
                  </a:lnTo>
                  <a:lnTo>
                    <a:pt x="1575" y="703"/>
                  </a:lnTo>
                  <a:lnTo>
                    <a:pt x="1575" y="703"/>
                  </a:lnTo>
                  <a:lnTo>
                    <a:pt x="1575" y="705"/>
                  </a:lnTo>
                  <a:lnTo>
                    <a:pt x="1575" y="705"/>
                  </a:lnTo>
                  <a:lnTo>
                    <a:pt x="1575" y="705"/>
                  </a:lnTo>
                  <a:lnTo>
                    <a:pt x="1575" y="707"/>
                  </a:lnTo>
                  <a:lnTo>
                    <a:pt x="1575" y="707"/>
                  </a:lnTo>
                  <a:lnTo>
                    <a:pt x="1575" y="707"/>
                  </a:lnTo>
                  <a:lnTo>
                    <a:pt x="1577" y="709"/>
                  </a:lnTo>
                  <a:lnTo>
                    <a:pt x="1577" y="709"/>
                  </a:lnTo>
                  <a:lnTo>
                    <a:pt x="1577" y="709"/>
                  </a:lnTo>
                  <a:lnTo>
                    <a:pt x="1577" y="709"/>
                  </a:lnTo>
                  <a:lnTo>
                    <a:pt x="1577" y="709"/>
                  </a:lnTo>
                  <a:lnTo>
                    <a:pt x="1577" y="711"/>
                  </a:lnTo>
                  <a:lnTo>
                    <a:pt x="1577" y="711"/>
                  </a:lnTo>
                  <a:lnTo>
                    <a:pt x="1577" y="711"/>
                  </a:lnTo>
                  <a:lnTo>
                    <a:pt x="1577" y="711"/>
                  </a:lnTo>
                  <a:lnTo>
                    <a:pt x="1579" y="711"/>
                  </a:lnTo>
                  <a:lnTo>
                    <a:pt x="1579" y="713"/>
                  </a:lnTo>
                  <a:lnTo>
                    <a:pt x="1577" y="713"/>
                  </a:lnTo>
                  <a:lnTo>
                    <a:pt x="1579" y="713"/>
                  </a:lnTo>
                  <a:lnTo>
                    <a:pt x="1579" y="713"/>
                  </a:lnTo>
                  <a:lnTo>
                    <a:pt x="1581" y="713"/>
                  </a:lnTo>
                  <a:lnTo>
                    <a:pt x="1581" y="715"/>
                  </a:lnTo>
                  <a:lnTo>
                    <a:pt x="1581" y="715"/>
                  </a:lnTo>
                  <a:lnTo>
                    <a:pt x="1581" y="715"/>
                  </a:lnTo>
                  <a:lnTo>
                    <a:pt x="1583" y="715"/>
                  </a:lnTo>
                  <a:lnTo>
                    <a:pt x="1583" y="715"/>
                  </a:lnTo>
                  <a:lnTo>
                    <a:pt x="1581" y="713"/>
                  </a:lnTo>
                  <a:lnTo>
                    <a:pt x="1581" y="713"/>
                  </a:lnTo>
                  <a:lnTo>
                    <a:pt x="1581" y="713"/>
                  </a:lnTo>
                  <a:lnTo>
                    <a:pt x="1581" y="711"/>
                  </a:lnTo>
                  <a:lnTo>
                    <a:pt x="1581" y="711"/>
                  </a:lnTo>
                  <a:lnTo>
                    <a:pt x="1581" y="711"/>
                  </a:lnTo>
                  <a:lnTo>
                    <a:pt x="1581" y="711"/>
                  </a:lnTo>
                  <a:lnTo>
                    <a:pt x="1581" y="709"/>
                  </a:lnTo>
                  <a:lnTo>
                    <a:pt x="1581" y="709"/>
                  </a:lnTo>
                  <a:lnTo>
                    <a:pt x="1579" y="709"/>
                  </a:lnTo>
                  <a:lnTo>
                    <a:pt x="1579" y="709"/>
                  </a:lnTo>
                  <a:lnTo>
                    <a:pt x="1579" y="709"/>
                  </a:lnTo>
                  <a:lnTo>
                    <a:pt x="1579" y="709"/>
                  </a:lnTo>
                  <a:lnTo>
                    <a:pt x="1579" y="709"/>
                  </a:lnTo>
                  <a:lnTo>
                    <a:pt x="1577" y="707"/>
                  </a:lnTo>
                  <a:lnTo>
                    <a:pt x="1577" y="707"/>
                  </a:lnTo>
                  <a:lnTo>
                    <a:pt x="1579" y="707"/>
                  </a:lnTo>
                  <a:lnTo>
                    <a:pt x="1579" y="705"/>
                  </a:lnTo>
                  <a:lnTo>
                    <a:pt x="1579" y="703"/>
                  </a:lnTo>
                  <a:lnTo>
                    <a:pt x="1579" y="703"/>
                  </a:lnTo>
                  <a:lnTo>
                    <a:pt x="1579" y="701"/>
                  </a:lnTo>
                  <a:lnTo>
                    <a:pt x="1579" y="701"/>
                  </a:lnTo>
                  <a:lnTo>
                    <a:pt x="1579" y="699"/>
                  </a:lnTo>
                  <a:lnTo>
                    <a:pt x="1579" y="699"/>
                  </a:lnTo>
                  <a:lnTo>
                    <a:pt x="1581" y="701"/>
                  </a:lnTo>
                  <a:lnTo>
                    <a:pt x="1581" y="703"/>
                  </a:lnTo>
                  <a:lnTo>
                    <a:pt x="1581" y="705"/>
                  </a:lnTo>
                  <a:lnTo>
                    <a:pt x="1581" y="705"/>
                  </a:lnTo>
                  <a:lnTo>
                    <a:pt x="1581" y="705"/>
                  </a:lnTo>
                  <a:lnTo>
                    <a:pt x="1583" y="705"/>
                  </a:lnTo>
                  <a:lnTo>
                    <a:pt x="1583" y="709"/>
                  </a:lnTo>
                  <a:lnTo>
                    <a:pt x="1583" y="709"/>
                  </a:lnTo>
                  <a:lnTo>
                    <a:pt x="1583" y="709"/>
                  </a:lnTo>
                  <a:lnTo>
                    <a:pt x="1583" y="711"/>
                  </a:lnTo>
                  <a:lnTo>
                    <a:pt x="1585" y="711"/>
                  </a:lnTo>
                  <a:lnTo>
                    <a:pt x="1585" y="709"/>
                  </a:lnTo>
                  <a:lnTo>
                    <a:pt x="1585" y="709"/>
                  </a:lnTo>
                  <a:lnTo>
                    <a:pt x="1585" y="709"/>
                  </a:lnTo>
                  <a:lnTo>
                    <a:pt x="1585" y="709"/>
                  </a:lnTo>
                  <a:lnTo>
                    <a:pt x="1585" y="707"/>
                  </a:lnTo>
                  <a:close/>
                  <a:moveTo>
                    <a:pt x="1618" y="682"/>
                  </a:moveTo>
                  <a:lnTo>
                    <a:pt x="1616" y="682"/>
                  </a:lnTo>
                  <a:lnTo>
                    <a:pt x="1616" y="680"/>
                  </a:lnTo>
                  <a:lnTo>
                    <a:pt x="1616" y="680"/>
                  </a:lnTo>
                  <a:lnTo>
                    <a:pt x="1616" y="680"/>
                  </a:lnTo>
                  <a:lnTo>
                    <a:pt x="1614" y="680"/>
                  </a:lnTo>
                  <a:lnTo>
                    <a:pt x="1612" y="680"/>
                  </a:lnTo>
                  <a:lnTo>
                    <a:pt x="1612" y="682"/>
                  </a:lnTo>
                  <a:lnTo>
                    <a:pt x="1612" y="682"/>
                  </a:lnTo>
                  <a:lnTo>
                    <a:pt x="1610" y="682"/>
                  </a:lnTo>
                  <a:lnTo>
                    <a:pt x="1610" y="682"/>
                  </a:lnTo>
                  <a:lnTo>
                    <a:pt x="1610" y="682"/>
                  </a:lnTo>
                  <a:lnTo>
                    <a:pt x="1608" y="682"/>
                  </a:lnTo>
                  <a:lnTo>
                    <a:pt x="1608" y="682"/>
                  </a:lnTo>
                  <a:lnTo>
                    <a:pt x="1608" y="684"/>
                  </a:lnTo>
                  <a:lnTo>
                    <a:pt x="1606" y="684"/>
                  </a:lnTo>
                  <a:lnTo>
                    <a:pt x="1606" y="689"/>
                  </a:lnTo>
                  <a:lnTo>
                    <a:pt x="1606" y="689"/>
                  </a:lnTo>
                  <a:lnTo>
                    <a:pt x="1606" y="691"/>
                  </a:lnTo>
                  <a:lnTo>
                    <a:pt x="1608" y="691"/>
                  </a:lnTo>
                  <a:lnTo>
                    <a:pt x="1612" y="693"/>
                  </a:lnTo>
                  <a:lnTo>
                    <a:pt x="1614" y="693"/>
                  </a:lnTo>
                  <a:lnTo>
                    <a:pt x="1616" y="691"/>
                  </a:lnTo>
                  <a:lnTo>
                    <a:pt x="1618" y="691"/>
                  </a:lnTo>
                  <a:lnTo>
                    <a:pt x="1618" y="689"/>
                  </a:lnTo>
                  <a:lnTo>
                    <a:pt x="1618" y="689"/>
                  </a:lnTo>
                  <a:lnTo>
                    <a:pt x="1618" y="687"/>
                  </a:lnTo>
                  <a:lnTo>
                    <a:pt x="1616" y="687"/>
                  </a:lnTo>
                  <a:lnTo>
                    <a:pt x="1616" y="684"/>
                  </a:lnTo>
                  <a:lnTo>
                    <a:pt x="1616" y="684"/>
                  </a:lnTo>
                  <a:lnTo>
                    <a:pt x="1618" y="682"/>
                  </a:lnTo>
                  <a:lnTo>
                    <a:pt x="1618" y="682"/>
                  </a:lnTo>
                  <a:close/>
                  <a:moveTo>
                    <a:pt x="1526" y="670"/>
                  </a:moveTo>
                  <a:lnTo>
                    <a:pt x="1526" y="670"/>
                  </a:lnTo>
                  <a:lnTo>
                    <a:pt x="1524" y="670"/>
                  </a:lnTo>
                  <a:lnTo>
                    <a:pt x="1524" y="670"/>
                  </a:lnTo>
                  <a:lnTo>
                    <a:pt x="1524" y="668"/>
                  </a:lnTo>
                  <a:lnTo>
                    <a:pt x="1524" y="668"/>
                  </a:lnTo>
                  <a:lnTo>
                    <a:pt x="1524" y="666"/>
                  </a:lnTo>
                  <a:lnTo>
                    <a:pt x="1522" y="666"/>
                  </a:lnTo>
                  <a:lnTo>
                    <a:pt x="1524" y="666"/>
                  </a:lnTo>
                  <a:lnTo>
                    <a:pt x="1524" y="666"/>
                  </a:lnTo>
                  <a:lnTo>
                    <a:pt x="1524" y="666"/>
                  </a:lnTo>
                  <a:lnTo>
                    <a:pt x="1524" y="666"/>
                  </a:lnTo>
                  <a:lnTo>
                    <a:pt x="1522" y="664"/>
                  </a:lnTo>
                  <a:lnTo>
                    <a:pt x="1522" y="664"/>
                  </a:lnTo>
                  <a:lnTo>
                    <a:pt x="1518" y="662"/>
                  </a:lnTo>
                  <a:lnTo>
                    <a:pt x="1516" y="662"/>
                  </a:lnTo>
                  <a:lnTo>
                    <a:pt x="1516" y="664"/>
                  </a:lnTo>
                  <a:lnTo>
                    <a:pt x="1516" y="664"/>
                  </a:lnTo>
                  <a:lnTo>
                    <a:pt x="1516" y="666"/>
                  </a:lnTo>
                  <a:lnTo>
                    <a:pt x="1516" y="666"/>
                  </a:lnTo>
                  <a:lnTo>
                    <a:pt x="1516" y="666"/>
                  </a:lnTo>
                  <a:lnTo>
                    <a:pt x="1516" y="668"/>
                  </a:lnTo>
                  <a:lnTo>
                    <a:pt x="1516" y="668"/>
                  </a:lnTo>
                  <a:lnTo>
                    <a:pt x="1518" y="668"/>
                  </a:lnTo>
                  <a:lnTo>
                    <a:pt x="1518" y="668"/>
                  </a:lnTo>
                  <a:lnTo>
                    <a:pt x="1518" y="668"/>
                  </a:lnTo>
                  <a:lnTo>
                    <a:pt x="1518" y="668"/>
                  </a:lnTo>
                  <a:lnTo>
                    <a:pt x="1518" y="670"/>
                  </a:lnTo>
                  <a:lnTo>
                    <a:pt x="1518" y="670"/>
                  </a:lnTo>
                  <a:lnTo>
                    <a:pt x="1518" y="670"/>
                  </a:lnTo>
                  <a:lnTo>
                    <a:pt x="1520" y="670"/>
                  </a:lnTo>
                  <a:lnTo>
                    <a:pt x="1522" y="670"/>
                  </a:lnTo>
                  <a:lnTo>
                    <a:pt x="1522" y="670"/>
                  </a:lnTo>
                  <a:lnTo>
                    <a:pt x="1522" y="672"/>
                  </a:lnTo>
                  <a:lnTo>
                    <a:pt x="1520" y="674"/>
                  </a:lnTo>
                  <a:lnTo>
                    <a:pt x="1520" y="674"/>
                  </a:lnTo>
                  <a:lnTo>
                    <a:pt x="1520" y="674"/>
                  </a:lnTo>
                  <a:lnTo>
                    <a:pt x="1520" y="676"/>
                  </a:lnTo>
                  <a:lnTo>
                    <a:pt x="1520" y="676"/>
                  </a:lnTo>
                  <a:lnTo>
                    <a:pt x="1520" y="680"/>
                  </a:lnTo>
                  <a:lnTo>
                    <a:pt x="1524" y="678"/>
                  </a:lnTo>
                  <a:lnTo>
                    <a:pt x="1524" y="678"/>
                  </a:lnTo>
                  <a:lnTo>
                    <a:pt x="1524" y="678"/>
                  </a:lnTo>
                  <a:lnTo>
                    <a:pt x="1524" y="678"/>
                  </a:lnTo>
                  <a:lnTo>
                    <a:pt x="1526" y="678"/>
                  </a:lnTo>
                  <a:lnTo>
                    <a:pt x="1526" y="678"/>
                  </a:lnTo>
                  <a:lnTo>
                    <a:pt x="1526" y="676"/>
                  </a:lnTo>
                  <a:lnTo>
                    <a:pt x="1526" y="672"/>
                  </a:lnTo>
                  <a:lnTo>
                    <a:pt x="1526" y="670"/>
                  </a:lnTo>
                  <a:lnTo>
                    <a:pt x="1526" y="670"/>
                  </a:lnTo>
                  <a:close/>
                  <a:moveTo>
                    <a:pt x="1239" y="566"/>
                  </a:moveTo>
                  <a:lnTo>
                    <a:pt x="1239" y="566"/>
                  </a:lnTo>
                  <a:lnTo>
                    <a:pt x="1239" y="566"/>
                  </a:lnTo>
                  <a:lnTo>
                    <a:pt x="1239" y="566"/>
                  </a:lnTo>
                  <a:lnTo>
                    <a:pt x="1239" y="566"/>
                  </a:lnTo>
                  <a:lnTo>
                    <a:pt x="1237" y="566"/>
                  </a:lnTo>
                  <a:lnTo>
                    <a:pt x="1239" y="566"/>
                  </a:lnTo>
                  <a:lnTo>
                    <a:pt x="1239" y="566"/>
                  </a:lnTo>
                  <a:lnTo>
                    <a:pt x="1239" y="566"/>
                  </a:lnTo>
                  <a:lnTo>
                    <a:pt x="1239" y="566"/>
                  </a:lnTo>
                  <a:lnTo>
                    <a:pt x="1239" y="566"/>
                  </a:lnTo>
                  <a:lnTo>
                    <a:pt x="1239" y="566"/>
                  </a:lnTo>
                  <a:lnTo>
                    <a:pt x="1239" y="566"/>
                  </a:lnTo>
                  <a:lnTo>
                    <a:pt x="1239" y="566"/>
                  </a:lnTo>
                  <a:close/>
                  <a:moveTo>
                    <a:pt x="1534" y="607"/>
                  </a:moveTo>
                  <a:lnTo>
                    <a:pt x="1534" y="609"/>
                  </a:lnTo>
                  <a:lnTo>
                    <a:pt x="1536" y="609"/>
                  </a:lnTo>
                  <a:lnTo>
                    <a:pt x="1536" y="609"/>
                  </a:lnTo>
                  <a:lnTo>
                    <a:pt x="1536" y="609"/>
                  </a:lnTo>
                  <a:lnTo>
                    <a:pt x="1538" y="609"/>
                  </a:lnTo>
                  <a:lnTo>
                    <a:pt x="1538" y="609"/>
                  </a:lnTo>
                  <a:lnTo>
                    <a:pt x="1544" y="607"/>
                  </a:lnTo>
                  <a:lnTo>
                    <a:pt x="1544" y="607"/>
                  </a:lnTo>
                  <a:lnTo>
                    <a:pt x="1540" y="605"/>
                  </a:lnTo>
                  <a:lnTo>
                    <a:pt x="1538" y="603"/>
                  </a:lnTo>
                  <a:lnTo>
                    <a:pt x="1536" y="603"/>
                  </a:lnTo>
                  <a:lnTo>
                    <a:pt x="1534" y="603"/>
                  </a:lnTo>
                  <a:lnTo>
                    <a:pt x="1534" y="603"/>
                  </a:lnTo>
                  <a:lnTo>
                    <a:pt x="1534" y="605"/>
                  </a:lnTo>
                  <a:lnTo>
                    <a:pt x="1534" y="605"/>
                  </a:lnTo>
                  <a:lnTo>
                    <a:pt x="1532" y="605"/>
                  </a:lnTo>
                  <a:lnTo>
                    <a:pt x="1532" y="605"/>
                  </a:lnTo>
                  <a:lnTo>
                    <a:pt x="1532" y="607"/>
                  </a:lnTo>
                  <a:lnTo>
                    <a:pt x="1534" y="607"/>
                  </a:lnTo>
                  <a:close/>
                  <a:moveTo>
                    <a:pt x="1565" y="709"/>
                  </a:moveTo>
                  <a:lnTo>
                    <a:pt x="1565" y="709"/>
                  </a:lnTo>
                  <a:lnTo>
                    <a:pt x="1565" y="707"/>
                  </a:lnTo>
                  <a:lnTo>
                    <a:pt x="1563" y="707"/>
                  </a:lnTo>
                  <a:lnTo>
                    <a:pt x="1563" y="707"/>
                  </a:lnTo>
                  <a:lnTo>
                    <a:pt x="1563" y="705"/>
                  </a:lnTo>
                  <a:lnTo>
                    <a:pt x="1563" y="703"/>
                  </a:lnTo>
                  <a:lnTo>
                    <a:pt x="1563" y="703"/>
                  </a:lnTo>
                  <a:lnTo>
                    <a:pt x="1563" y="703"/>
                  </a:lnTo>
                  <a:lnTo>
                    <a:pt x="1563" y="701"/>
                  </a:lnTo>
                  <a:lnTo>
                    <a:pt x="1563" y="701"/>
                  </a:lnTo>
                  <a:lnTo>
                    <a:pt x="1563" y="699"/>
                  </a:lnTo>
                  <a:lnTo>
                    <a:pt x="1561" y="699"/>
                  </a:lnTo>
                  <a:lnTo>
                    <a:pt x="1561" y="699"/>
                  </a:lnTo>
                  <a:lnTo>
                    <a:pt x="1561" y="697"/>
                  </a:lnTo>
                  <a:lnTo>
                    <a:pt x="1561" y="697"/>
                  </a:lnTo>
                  <a:lnTo>
                    <a:pt x="1561" y="697"/>
                  </a:lnTo>
                  <a:lnTo>
                    <a:pt x="1559" y="693"/>
                  </a:lnTo>
                  <a:lnTo>
                    <a:pt x="1559" y="691"/>
                  </a:lnTo>
                  <a:lnTo>
                    <a:pt x="1559" y="691"/>
                  </a:lnTo>
                  <a:lnTo>
                    <a:pt x="1559" y="691"/>
                  </a:lnTo>
                  <a:lnTo>
                    <a:pt x="1559" y="693"/>
                  </a:lnTo>
                  <a:lnTo>
                    <a:pt x="1559" y="693"/>
                  </a:lnTo>
                  <a:lnTo>
                    <a:pt x="1559" y="693"/>
                  </a:lnTo>
                  <a:lnTo>
                    <a:pt x="1561" y="693"/>
                  </a:lnTo>
                  <a:lnTo>
                    <a:pt x="1561" y="693"/>
                  </a:lnTo>
                  <a:lnTo>
                    <a:pt x="1561" y="693"/>
                  </a:lnTo>
                  <a:lnTo>
                    <a:pt x="1561" y="693"/>
                  </a:lnTo>
                  <a:lnTo>
                    <a:pt x="1559" y="691"/>
                  </a:lnTo>
                  <a:lnTo>
                    <a:pt x="1557" y="684"/>
                  </a:lnTo>
                  <a:lnTo>
                    <a:pt x="1557" y="682"/>
                  </a:lnTo>
                  <a:lnTo>
                    <a:pt x="1557" y="682"/>
                  </a:lnTo>
                  <a:lnTo>
                    <a:pt x="1557" y="682"/>
                  </a:lnTo>
                  <a:lnTo>
                    <a:pt x="1557" y="682"/>
                  </a:lnTo>
                  <a:lnTo>
                    <a:pt x="1557" y="680"/>
                  </a:lnTo>
                  <a:lnTo>
                    <a:pt x="1555" y="678"/>
                  </a:lnTo>
                  <a:lnTo>
                    <a:pt x="1555" y="678"/>
                  </a:lnTo>
                  <a:lnTo>
                    <a:pt x="1552" y="676"/>
                  </a:lnTo>
                  <a:lnTo>
                    <a:pt x="1552" y="676"/>
                  </a:lnTo>
                  <a:lnTo>
                    <a:pt x="1552" y="674"/>
                  </a:lnTo>
                  <a:lnTo>
                    <a:pt x="1552" y="674"/>
                  </a:lnTo>
                  <a:lnTo>
                    <a:pt x="1550" y="674"/>
                  </a:lnTo>
                  <a:lnTo>
                    <a:pt x="1550" y="674"/>
                  </a:lnTo>
                  <a:lnTo>
                    <a:pt x="1550" y="672"/>
                  </a:lnTo>
                  <a:lnTo>
                    <a:pt x="1550" y="672"/>
                  </a:lnTo>
                  <a:lnTo>
                    <a:pt x="1550" y="670"/>
                  </a:lnTo>
                  <a:lnTo>
                    <a:pt x="1550" y="670"/>
                  </a:lnTo>
                  <a:lnTo>
                    <a:pt x="1550" y="670"/>
                  </a:lnTo>
                  <a:lnTo>
                    <a:pt x="1550" y="670"/>
                  </a:lnTo>
                  <a:lnTo>
                    <a:pt x="1550" y="670"/>
                  </a:lnTo>
                  <a:lnTo>
                    <a:pt x="1550" y="670"/>
                  </a:lnTo>
                  <a:lnTo>
                    <a:pt x="1548" y="670"/>
                  </a:lnTo>
                  <a:lnTo>
                    <a:pt x="1548" y="668"/>
                  </a:lnTo>
                  <a:lnTo>
                    <a:pt x="1548" y="668"/>
                  </a:lnTo>
                  <a:lnTo>
                    <a:pt x="1548" y="668"/>
                  </a:lnTo>
                  <a:lnTo>
                    <a:pt x="1548" y="668"/>
                  </a:lnTo>
                  <a:lnTo>
                    <a:pt x="1548" y="668"/>
                  </a:lnTo>
                  <a:lnTo>
                    <a:pt x="1546" y="668"/>
                  </a:lnTo>
                  <a:lnTo>
                    <a:pt x="1548" y="666"/>
                  </a:lnTo>
                  <a:lnTo>
                    <a:pt x="1546" y="666"/>
                  </a:lnTo>
                  <a:lnTo>
                    <a:pt x="1546" y="664"/>
                  </a:lnTo>
                  <a:lnTo>
                    <a:pt x="1544" y="664"/>
                  </a:lnTo>
                  <a:lnTo>
                    <a:pt x="1546" y="664"/>
                  </a:lnTo>
                  <a:lnTo>
                    <a:pt x="1546" y="662"/>
                  </a:lnTo>
                  <a:lnTo>
                    <a:pt x="1544" y="662"/>
                  </a:lnTo>
                  <a:lnTo>
                    <a:pt x="1544" y="662"/>
                  </a:lnTo>
                  <a:lnTo>
                    <a:pt x="1544" y="662"/>
                  </a:lnTo>
                  <a:lnTo>
                    <a:pt x="1544" y="660"/>
                  </a:lnTo>
                  <a:lnTo>
                    <a:pt x="1544" y="660"/>
                  </a:lnTo>
                  <a:lnTo>
                    <a:pt x="1544" y="660"/>
                  </a:lnTo>
                  <a:lnTo>
                    <a:pt x="1544" y="660"/>
                  </a:lnTo>
                  <a:lnTo>
                    <a:pt x="1542" y="660"/>
                  </a:lnTo>
                  <a:lnTo>
                    <a:pt x="1542" y="660"/>
                  </a:lnTo>
                  <a:lnTo>
                    <a:pt x="1540" y="660"/>
                  </a:lnTo>
                  <a:lnTo>
                    <a:pt x="1540" y="660"/>
                  </a:lnTo>
                  <a:lnTo>
                    <a:pt x="1540" y="658"/>
                  </a:lnTo>
                  <a:lnTo>
                    <a:pt x="1540" y="658"/>
                  </a:lnTo>
                  <a:lnTo>
                    <a:pt x="1540" y="658"/>
                  </a:lnTo>
                  <a:lnTo>
                    <a:pt x="1540" y="658"/>
                  </a:lnTo>
                  <a:lnTo>
                    <a:pt x="1540" y="658"/>
                  </a:lnTo>
                  <a:lnTo>
                    <a:pt x="1540" y="658"/>
                  </a:lnTo>
                  <a:lnTo>
                    <a:pt x="1538" y="658"/>
                  </a:lnTo>
                  <a:lnTo>
                    <a:pt x="1538" y="658"/>
                  </a:lnTo>
                  <a:lnTo>
                    <a:pt x="1538" y="658"/>
                  </a:lnTo>
                  <a:lnTo>
                    <a:pt x="1540" y="656"/>
                  </a:lnTo>
                  <a:lnTo>
                    <a:pt x="1540" y="656"/>
                  </a:lnTo>
                  <a:lnTo>
                    <a:pt x="1538" y="656"/>
                  </a:lnTo>
                  <a:lnTo>
                    <a:pt x="1538" y="656"/>
                  </a:lnTo>
                  <a:lnTo>
                    <a:pt x="1538" y="656"/>
                  </a:lnTo>
                  <a:lnTo>
                    <a:pt x="1540" y="656"/>
                  </a:lnTo>
                  <a:lnTo>
                    <a:pt x="1540" y="656"/>
                  </a:lnTo>
                  <a:lnTo>
                    <a:pt x="1538" y="654"/>
                  </a:lnTo>
                  <a:lnTo>
                    <a:pt x="1536" y="654"/>
                  </a:lnTo>
                  <a:lnTo>
                    <a:pt x="1536" y="654"/>
                  </a:lnTo>
                  <a:lnTo>
                    <a:pt x="1536" y="652"/>
                  </a:lnTo>
                  <a:lnTo>
                    <a:pt x="1534" y="652"/>
                  </a:lnTo>
                  <a:lnTo>
                    <a:pt x="1532" y="652"/>
                  </a:lnTo>
                  <a:lnTo>
                    <a:pt x="1532" y="652"/>
                  </a:lnTo>
                  <a:lnTo>
                    <a:pt x="1532" y="654"/>
                  </a:lnTo>
                  <a:lnTo>
                    <a:pt x="1532" y="654"/>
                  </a:lnTo>
                  <a:lnTo>
                    <a:pt x="1532" y="652"/>
                  </a:lnTo>
                  <a:lnTo>
                    <a:pt x="1532" y="652"/>
                  </a:lnTo>
                  <a:lnTo>
                    <a:pt x="1532" y="652"/>
                  </a:lnTo>
                  <a:lnTo>
                    <a:pt x="1530" y="650"/>
                  </a:lnTo>
                  <a:lnTo>
                    <a:pt x="1530" y="652"/>
                  </a:lnTo>
                  <a:lnTo>
                    <a:pt x="1530" y="652"/>
                  </a:lnTo>
                  <a:lnTo>
                    <a:pt x="1530" y="652"/>
                  </a:lnTo>
                  <a:lnTo>
                    <a:pt x="1528" y="652"/>
                  </a:lnTo>
                  <a:lnTo>
                    <a:pt x="1528" y="652"/>
                  </a:lnTo>
                  <a:lnTo>
                    <a:pt x="1528" y="652"/>
                  </a:lnTo>
                  <a:lnTo>
                    <a:pt x="1528" y="652"/>
                  </a:lnTo>
                  <a:lnTo>
                    <a:pt x="1526" y="654"/>
                  </a:lnTo>
                  <a:lnTo>
                    <a:pt x="1526" y="654"/>
                  </a:lnTo>
                  <a:lnTo>
                    <a:pt x="1526" y="654"/>
                  </a:lnTo>
                  <a:lnTo>
                    <a:pt x="1526" y="654"/>
                  </a:lnTo>
                  <a:lnTo>
                    <a:pt x="1526" y="652"/>
                  </a:lnTo>
                  <a:lnTo>
                    <a:pt x="1528" y="652"/>
                  </a:lnTo>
                  <a:lnTo>
                    <a:pt x="1528" y="650"/>
                  </a:lnTo>
                  <a:lnTo>
                    <a:pt x="1526" y="650"/>
                  </a:lnTo>
                  <a:lnTo>
                    <a:pt x="1524" y="648"/>
                  </a:lnTo>
                  <a:lnTo>
                    <a:pt x="1524" y="650"/>
                  </a:lnTo>
                  <a:lnTo>
                    <a:pt x="1522" y="652"/>
                  </a:lnTo>
                  <a:lnTo>
                    <a:pt x="1522" y="652"/>
                  </a:lnTo>
                  <a:lnTo>
                    <a:pt x="1522" y="652"/>
                  </a:lnTo>
                  <a:lnTo>
                    <a:pt x="1522" y="652"/>
                  </a:lnTo>
                  <a:lnTo>
                    <a:pt x="1522" y="652"/>
                  </a:lnTo>
                  <a:lnTo>
                    <a:pt x="1522" y="652"/>
                  </a:lnTo>
                  <a:lnTo>
                    <a:pt x="1522" y="652"/>
                  </a:lnTo>
                  <a:lnTo>
                    <a:pt x="1522" y="654"/>
                  </a:lnTo>
                  <a:lnTo>
                    <a:pt x="1522" y="654"/>
                  </a:lnTo>
                  <a:lnTo>
                    <a:pt x="1522" y="654"/>
                  </a:lnTo>
                  <a:lnTo>
                    <a:pt x="1522" y="654"/>
                  </a:lnTo>
                  <a:lnTo>
                    <a:pt x="1522" y="654"/>
                  </a:lnTo>
                  <a:lnTo>
                    <a:pt x="1522" y="654"/>
                  </a:lnTo>
                  <a:lnTo>
                    <a:pt x="1522" y="656"/>
                  </a:lnTo>
                  <a:lnTo>
                    <a:pt x="1522" y="656"/>
                  </a:lnTo>
                  <a:lnTo>
                    <a:pt x="1522" y="656"/>
                  </a:lnTo>
                  <a:lnTo>
                    <a:pt x="1522" y="656"/>
                  </a:lnTo>
                  <a:lnTo>
                    <a:pt x="1522" y="656"/>
                  </a:lnTo>
                  <a:lnTo>
                    <a:pt x="1522" y="658"/>
                  </a:lnTo>
                  <a:lnTo>
                    <a:pt x="1522" y="658"/>
                  </a:lnTo>
                  <a:lnTo>
                    <a:pt x="1522" y="658"/>
                  </a:lnTo>
                  <a:lnTo>
                    <a:pt x="1522" y="658"/>
                  </a:lnTo>
                  <a:lnTo>
                    <a:pt x="1522" y="658"/>
                  </a:lnTo>
                  <a:lnTo>
                    <a:pt x="1524" y="658"/>
                  </a:lnTo>
                  <a:lnTo>
                    <a:pt x="1524" y="658"/>
                  </a:lnTo>
                  <a:lnTo>
                    <a:pt x="1524" y="658"/>
                  </a:lnTo>
                  <a:lnTo>
                    <a:pt x="1526" y="660"/>
                  </a:lnTo>
                  <a:lnTo>
                    <a:pt x="1524" y="660"/>
                  </a:lnTo>
                  <a:lnTo>
                    <a:pt x="1522" y="660"/>
                  </a:lnTo>
                  <a:lnTo>
                    <a:pt x="1520" y="660"/>
                  </a:lnTo>
                  <a:lnTo>
                    <a:pt x="1520" y="660"/>
                  </a:lnTo>
                  <a:lnTo>
                    <a:pt x="1520" y="660"/>
                  </a:lnTo>
                  <a:lnTo>
                    <a:pt x="1520" y="660"/>
                  </a:lnTo>
                  <a:lnTo>
                    <a:pt x="1520" y="662"/>
                  </a:lnTo>
                  <a:lnTo>
                    <a:pt x="1522" y="662"/>
                  </a:lnTo>
                  <a:lnTo>
                    <a:pt x="1524" y="664"/>
                  </a:lnTo>
                  <a:lnTo>
                    <a:pt x="1524" y="666"/>
                  </a:lnTo>
                  <a:lnTo>
                    <a:pt x="1526" y="666"/>
                  </a:lnTo>
                  <a:lnTo>
                    <a:pt x="1526" y="666"/>
                  </a:lnTo>
                  <a:lnTo>
                    <a:pt x="1526" y="664"/>
                  </a:lnTo>
                  <a:lnTo>
                    <a:pt x="1526" y="664"/>
                  </a:lnTo>
                  <a:lnTo>
                    <a:pt x="1528" y="664"/>
                  </a:lnTo>
                  <a:lnTo>
                    <a:pt x="1528" y="664"/>
                  </a:lnTo>
                  <a:lnTo>
                    <a:pt x="1530" y="664"/>
                  </a:lnTo>
                  <a:lnTo>
                    <a:pt x="1530" y="666"/>
                  </a:lnTo>
                  <a:lnTo>
                    <a:pt x="1530" y="666"/>
                  </a:lnTo>
                  <a:lnTo>
                    <a:pt x="1530" y="666"/>
                  </a:lnTo>
                  <a:lnTo>
                    <a:pt x="1530" y="668"/>
                  </a:lnTo>
                  <a:lnTo>
                    <a:pt x="1530" y="668"/>
                  </a:lnTo>
                  <a:lnTo>
                    <a:pt x="1530" y="668"/>
                  </a:lnTo>
                  <a:lnTo>
                    <a:pt x="1530" y="668"/>
                  </a:lnTo>
                  <a:lnTo>
                    <a:pt x="1530" y="668"/>
                  </a:lnTo>
                  <a:lnTo>
                    <a:pt x="1530" y="668"/>
                  </a:lnTo>
                  <a:lnTo>
                    <a:pt x="1532" y="666"/>
                  </a:lnTo>
                  <a:lnTo>
                    <a:pt x="1532" y="666"/>
                  </a:lnTo>
                  <a:lnTo>
                    <a:pt x="1532" y="666"/>
                  </a:lnTo>
                  <a:lnTo>
                    <a:pt x="1534" y="666"/>
                  </a:lnTo>
                  <a:lnTo>
                    <a:pt x="1534" y="668"/>
                  </a:lnTo>
                  <a:lnTo>
                    <a:pt x="1532" y="668"/>
                  </a:lnTo>
                  <a:lnTo>
                    <a:pt x="1532" y="668"/>
                  </a:lnTo>
                  <a:lnTo>
                    <a:pt x="1530" y="670"/>
                  </a:lnTo>
                  <a:lnTo>
                    <a:pt x="1532" y="672"/>
                  </a:lnTo>
                  <a:lnTo>
                    <a:pt x="1532" y="672"/>
                  </a:lnTo>
                  <a:lnTo>
                    <a:pt x="1534" y="674"/>
                  </a:lnTo>
                  <a:lnTo>
                    <a:pt x="1534" y="674"/>
                  </a:lnTo>
                  <a:lnTo>
                    <a:pt x="1536" y="672"/>
                  </a:lnTo>
                  <a:lnTo>
                    <a:pt x="1538" y="672"/>
                  </a:lnTo>
                  <a:lnTo>
                    <a:pt x="1538" y="672"/>
                  </a:lnTo>
                  <a:lnTo>
                    <a:pt x="1538" y="674"/>
                  </a:lnTo>
                  <a:lnTo>
                    <a:pt x="1538" y="674"/>
                  </a:lnTo>
                  <a:lnTo>
                    <a:pt x="1538" y="674"/>
                  </a:lnTo>
                  <a:lnTo>
                    <a:pt x="1536" y="674"/>
                  </a:lnTo>
                  <a:lnTo>
                    <a:pt x="1536" y="674"/>
                  </a:lnTo>
                  <a:lnTo>
                    <a:pt x="1536" y="674"/>
                  </a:lnTo>
                  <a:lnTo>
                    <a:pt x="1536" y="676"/>
                  </a:lnTo>
                  <a:lnTo>
                    <a:pt x="1536" y="676"/>
                  </a:lnTo>
                  <a:lnTo>
                    <a:pt x="1536" y="676"/>
                  </a:lnTo>
                  <a:lnTo>
                    <a:pt x="1534" y="676"/>
                  </a:lnTo>
                  <a:lnTo>
                    <a:pt x="1534" y="676"/>
                  </a:lnTo>
                  <a:lnTo>
                    <a:pt x="1534" y="678"/>
                  </a:lnTo>
                  <a:lnTo>
                    <a:pt x="1534" y="678"/>
                  </a:lnTo>
                  <a:lnTo>
                    <a:pt x="1534" y="678"/>
                  </a:lnTo>
                  <a:lnTo>
                    <a:pt x="1534" y="678"/>
                  </a:lnTo>
                  <a:lnTo>
                    <a:pt x="1534" y="678"/>
                  </a:lnTo>
                  <a:lnTo>
                    <a:pt x="1534" y="678"/>
                  </a:lnTo>
                  <a:lnTo>
                    <a:pt x="1534" y="678"/>
                  </a:lnTo>
                  <a:lnTo>
                    <a:pt x="1536" y="680"/>
                  </a:lnTo>
                  <a:lnTo>
                    <a:pt x="1536" y="680"/>
                  </a:lnTo>
                  <a:lnTo>
                    <a:pt x="1536" y="680"/>
                  </a:lnTo>
                  <a:lnTo>
                    <a:pt x="1536" y="680"/>
                  </a:lnTo>
                  <a:lnTo>
                    <a:pt x="1536" y="680"/>
                  </a:lnTo>
                  <a:lnTo>
                    <a:pt x="1536" y="682"/>
                  </a:lnTo>
                  <a:lnTo>
                    <a:pt x="1534" y="682"/>
                  </a:lnTo>
                  <a:lnTo>
                    <a:pt x="1534" y="682"/>
                  </a:lnTo>
                  <a:lnTo>
                    <a:pt x="1536" y="684"/>
                  </a:lnTo>
                  <a:lnTo>
                    <a:pt x="1536" y="684"/>
                  </a:lnTo>
                  <a:lnTo>
                    <a:pt x="1536" y="684"/>
                  </a:lnTo>
                  <a:lnTo>
                    <a:pt x="1536" y="684"/>
                  </a:lnTo>
                  <a:lnTo>
                    <a:pt x="1536" y="687"/>
                  </a:lnTo>
                  <a:lnTo>
                    <a:pt x="1538" y="687"/>
                  </a:lnTo>
                  <a:lnTo>
                    <a:pt x="1540" y="682"/>
                  </a:lnTo>
                  <a:lnTo>
                    <a:pt x="1542" y="682"/>
                  </a:lnTo>
                  <a:lnTo>
                    <a:pt x="1542" y="682"/>
                  </a:lnTo>
                  <a:lnTo>
                    <a:pt x="1542" y="682"/>
                  </a:lnTo>
                  <a:lnTo>
                    <a:pt x="1542" y="684"/>
                  </a:lnTo>
                  <a:lnTo>
                    <a:pt x="1542" y="684"/>
                  </a:lnTo>
                  <a:lnTo>
                    <a:pt x="1542" y="684"/>
                  </a:lnTo>
                  <a:lnTo>
                    <a:pt x="1542" y="684"/>
                  </a:lnTo>
                  <a:lnTo>
                    <a:pt x="1542" y="687"/>
                  </a:lnTo>
                  <a:lnTo>
                    <a:pt x="1542" y="687"/>
                  </a:lnTo>
                  <a:lnTo>
                    <a:pt x="1542" y="687"/>
                  </a:lnTo>
                  <a:lnTo>
                    <a:pt x="1542" y="689"/>
                  </a:lnTo>
                  <a:lnTo>
                    <a:pt x="1542" y="689"/>
                  </a:lnTo>
                  <a:lnTo>
                    <a:pt x="1542" y="689"/>
                  </a:lnTo>
                  <a:lnTo>
                    <a:pt x="1542" y="689"/>
                  </a:lnTo>
                  <a:lnTo>
                    <a:pt x="1542" y="689"/>
                  </a:lnTo>
                  <a:lnTo>
                    <a:pt x="1542" y="689"/>
                  </a:lnTo>
                  <a:lnTo>
                    <a:pt x="1542" y="691"/>
                  </a:lnTo>
                  <a:lnTo>
                    <a:pt x="1542" y="691"/>
                  </a:lnTo>
                  <a:lnTo>
                    <a:pt x="1542" y="691"/>
                  </a:lnTo>
                  <a:lnTo>
                    <a:pt x="1542" y="691"/>
                  </a:lnTo>
                  <a:lnTo>
                    <a:pt x="1542" y="691"/>
                  </a:lnTo>
                  <a:lnTo>
                    <a:pt x="1544" y="689"/>
                  </a:lnTo>
                  <a:lnTo>
                    <a:pt x="1544" y="687"/>
                  </a:lnTo>
                  <a:lnTo>
                    <a:pt x="1544" y="684"/>
                  </a:lnTo>
                  <a:lnTo>
                    <a:pt x="1544" y="684"/>
                  </a:lnTo>
                  <a:lnTo>
                    <a:pt x="1546" y="684"/>
                  </a:lnTo>
                  <a:lnTo>
                    <a:pt x="1546" y="684"/>
                  </a:lnTo>
                  <a:lnTo>
                    <a:pt x="1546" y="684"/>
                  </a:lnTo>
                  <a:lnTo>
                    <a:pt x="1546" y="687"/>
                  </a:lnTo>
                  <a:lnTo>
                    <a:pt x="1544" y="689"/>
                  </a:lnTo>
                  <a:lnTo>
                    <a:pt x="1544" y="689"/>
                  </a:lnTo>
                  <a:lnTo>
                    <a:pt x="1544" y="691"/>
                  </a:lnTo>
                  <a:lnTo>
                    <a:pt x="1544" y="691"/>
                  </a:lnTo>
                  <a:lnTo>
                    <a:pt x="1544" y="693"/>
                  </a:lnTo>
                  <a:lnTo>
                    <a:pt x="1544" y="693"/>
                  </a:lnTo>
                  <a:lnTo>
                    <a:pt x="1546" y="695"/>
                  </a:lnTo>
                  <a:lnTo>
                    <a:pt x="1546" y="695"/>
                  </a:lnTo>
                  <a:lnTo>
                    <a:pt x="1546" y="693"/>
                  </a:lnTo>
                  <a:lnTo>
                    <a:pt x="1546" y="693"/>
                  </a:lnTo>
                  <a:lnTo>
                    <a:pt x="1548" y="693"/>
                  </a:lnTo>
                  <a:lnTo>
                    <a:pt x="1548" y="691"/>
                  </a:lnTo>
                  <a:lnTo>
                    <a:pt x="1546" y="689"/>
                  </a:lnTo>
                  <a:lnTo>
                    <a:pt x="1548" y="687"/>
                  </a:lnTo>
                  <a:lnTo>
                    <a:pt x="1548" y="687"/>
                  </a:lnTo>
                  <a:lnTo>
                    <a:pt x="1548" y="687"/>
                  </a:lnTo>
                  <a:lnTo>
                    <a:pt x="1548" y="687"/>
                  </a:lnTo>
                  <a:lnTo>
                    <a:pt x="1548" y="689"/>
                  </a:lnTo>
                  <a:lnTo>
                    <a:pt x="1548" y="689"/>
                  </a:lnTo>
                  <a:lnTo>
                    <a:pt x="1548" y="691"/>
                  </a:lnTo>
                  <a:lnTo>
                    <a:pt x="1548" y="691"/>
                  </a:lnTo>
                  <a:lnTo>
                    <a:pt x="1548" y="691"/>
                  </a:lnTo>
                  <a:lnTo>
                    <a:pt x="1550" y="691"/>
                  </a:lnTo>
                  <a:lnTo>
                    <a:pt x="1550" y="691"/>
                  </a:lnTo>
                  <a:lnTo>
                    <a:pt x="1550" y="691"/>
                  </a:lnTo>
                  <a:lnTo>
                    <a:pt x="1550" y="689"/>
                  </a:lnTo>
                  <a:lnTo>
                    <a:pt x="1550" y="689"/>
                  </a:lnTo>
                  <a:lnTo>
                    <a:pt x="1550" y="689"/>
                  </a:lnTo>
                  <a:lnTo>
                    <a:pt x="1550" y="689"/>
                  </a:lnTo>
                  <a:lnTo>
                    <a:pt x="1552" y="687"/>
                  </a:lnTo>
                  <a:lnTo>
                    <a:pt x="1550" y="691"/>
                  </a:lnTo>
                  <a:lnTo>
                    <a:pt x="1550" y="691"/>
                  </a:lnTo>
                  <a:lnTo>
                    <a:pt x="1550" y="693"/>
                  </a:lnTo>
                  <a:lnTo>
                    <a:pt x="1550" y="693"/>
                  </a:lnTo>
                  <a:lnTo>
                    <a:pt x="1548" y="695"/>
                  </a:lnTo>
                  <a:lnTo>
                    <a:pt x="1548" y="695"/>
                  </a:lnTo>
                  <a:lnTo>
                    <a:pt x="1548" y="695"/>
                  </a:lnTo>
                  <a:lnTo>
                    <a:pt x="1548" y="695"/>
                  </a:lnTo>
                  <a:lnTo>
                    <a:pt x="1548" y="695"/>
                  </a:lnTo>
                  <a:lnTo>
                    <a:pt x="1548" y="695"/>
                  </a:lnTo>
                  <a:lnTo>
                    <a:pt x="1548" y="697"/>
                  </a:lnTo>
                  <a:lnTo>
                    <a:pt x="1548" y="697"/>
                  </a:lnTo>
                  <a:lnTo>
                    <a:pt x="1548" y="697"/>
                  </a:lnTo>
                  <a:lnTo>
                    <a:pt x="1548" y="697"/>
                  </a:lnTo>
                  <a:lnTo>
                    <a:pt x="1548" y="697"/>
                  </a:lnTo>
                  <a:lnTo>
                    <a:pt x="1550" y="699"/>
                  </a:lnTo>
                  <a:lnTo>
                    <a:pt x="1550" y="699"/>
                  </a:lnTo>
                  <a:lnTo>
                    <a:pt x="1550" y="699"/>
                  </a:lnTo>
                  <a:lnTo>
                    <a:pt x="1552" y="701"/>
                  </a:lnTo>
                  <a:lnTo>
                    <a:pt x="1552" y="703"/>
                  </a:lnTo>
                  <a:lnTo>
                    <a:pt x="1555" y="703"/>
                  </a:lnTo>
                  <a:lnTo>
                    <a:pt x="1555" y="703"/>
                  </a:lnTo>
                  <a:lnTo>
                    <a:pt x="1555" y="703"/>
                  </a:lnTo>
                  <a:lnTo>
                    <a:pt x="1555" y="703"/>
                  </a:lnTo>
                  <a:lnTo>
                    <a:pt x="1555" y="705"/>
                  </a:lnTo>
                  <a:lnTo>
                    <a:pt x="1555" y="705"/>
                  </a:lnTo>
                  <a:lnTo>
                    <a:pt x="1557" y="705"/>
                  </a:lnTo>
                  <a:lnTo>
                    <a:pt x="1557" y="705"/>
                  </a:lnTo>
                  <a:lnTo>
                    <a:pt x="1557" y="705"/>
                  </a:lnTo>
                  <a:lnTo>
                    <a:pt x="1557" y="705"/>
                  </a:lnTo>
                  <a:lnTo>
                    <a:pt x="1559" y="707"/>
                  </a:lnTo>
                  <a:lnTo>
                    <a:pt x="1559" y="707"/>
                  </a:lnTo>
                  <a:lnTo>
                    <a:pt x="1559" y="707"/>
                  </a:lnTo>
                  <a:lnTo>
                    <a:pt x="1559" y="707"/>
                  </a:lnTo>
                  <a:lnTo>
                    <a:pt x="1559" y="707"/>
                  </a:lnTo>
                  <a:lnTo>
                    <a:pt x="1559" y="707"/>
                  </a:lnTo>
                  <a:lnTo>
                    <a:pt x="1559" y="707"/>
                  </a:lnTo>
                  <a:lnTo>
                    <a:pt x="1559" y="709"/>
                  </a:lnTo>
                  <a:lnTo>
                    <a:pt x="1561" y="709"/>
                  </a:lnTo>
                  <a:lnTo>
                    <a:pt x="1561" y="709"/>
                  </a:lnTo>
                  <a:lnTo>
                    <a:pt x="1561" y="709"/>
                  </a:lnTo>
                  <a:lnTo>
                    <a:pt x="1561" y="709"/>
                  </a:lnTo>
                  <a:lnTo>
                    <a:pt x="1561" y="711"/>
                  </a:lnTo>
                  <a:lnTo>
                    <a:pt x="1561" y="709"/>
                  </a:lnTo>
                  <a:lnTo>
                    <a:pt x="1563" y="709"/>
                  </a:lnTo>
                  <a:lnTo>
                    <a:pt x="1563" y="709"/>
                  </a:lnTo>
                  <a:lnTo>
                    <a:pt x="1563" y="709"/>
                  </a:lnTo>
                  <a:lnTo>
                    <a:pt x="1563" y="709"/>
                  </a:lnTo>
                  <a:lnTo>
                    <a:pt x="1563" y="709"/>
                  </a:lnTo>
                  <a:lnTo>
                    <a:pt x="1563" y="709"/>
                  </a:lnTo>
                  <a:lnTo>
                    <a:pt x="1563" y="709"/>
                  </a:lnTo>
                  <a:lnTo>
                    <a:pt x="1563" y="711"/>
                  </a:lnTo>
                  <a:lnTo>
                    <a:pt x="1563" y="711"/>
                  </a:lnTo>
                  <a:lnTo>
                    <a:pt x="1565" y="711"/>
                  </a:lnTo>
                  <a:lnTo>
                    <a:pt x="1565" y="711"/>
                  </a:lnTo>
                  <a:lnTo>
                    <a:pt x="1565" y="709"/>
                  </a:lnTo>
                  <a:lnTo>
                    <a:pt x="1565" y="709"/>
                  </a:lnTo>
                  <a:close/>
                  <a:moveTo>
                    <a:pt x="1264" y="576"/>
                  </a:moveTo>
                  <a:lnTo>
                    <a:pt x="1262" y="576"/>
                  </a:lnTo>
                  <a:lnTo>
                    <a:pt x="1262" y="578"/>
                  </a:lnTo>
                  <a:lnTo>
                    <a:pt x="1260" y="578"/>
                  </a:lnTo>
                  <a:lnTo>
                    <a:pt x="1260" y="582"/>
                  </a:lnTo>
                  <a:lnTo>
                    <a:pt x="1258" y="582"/>
                  </a:lnTo>
                  <a:lnTo>
                    <a:pt x="1258" y="582"/>
                  </a:lnTo>
                  <a:lnTo>
                    <a:pt x="1258" y="586"/>
                  </a:lnTo>
                  <a:lnTo>
                    <a:pt x="1258" y="586"/>
                  </a:lnTo>
                  <a:lnTo>
                    <a:pt x="1258" y="584"/>
                  </a:lnTo>
                  <a:lnTo>
                    <a:pt x="1262" y="580"/>
                  </a:lnTo>
                  <a:lnTo>
                    <a:pt x="1262" y="580"/>
                  </a:lnTo>
                  <a:lnTo>
                    <a:pt x="1262" y="580"/>
                  </a:lnTo>
                  <a:lnTo>
                    <a:pt x="1262" y="578"/>
                  </a:lnTo>
                  <a:lnTo>
                    <a:pt x="1262" y="578"/>
                  </a:lnTo>
                  <a:lnTo>
                    <a:pt x="1266" y="576"/>
                  </a:lnTo>
                  <a:lnTo>
                    <a:pt x="1266" y="574"/>
                  </a:lnTo>
                  <a:lnTo>
                    <a:pt x="1266" y="574"/>
                  </a:lnTo>
                  <a:lnTo>
                    <a:pt x="1266" y="574"/>
                  </a:lnTo>
                  <a:lnTo>
                    <a:pt x="1266" y="574"/>
                  </a:lnTo>
                  <a:lnTo>
                    <a:pt x="1264" y="574"/>
                  </a:lnTo>
                  <a:lnTo>
                    <a:pt x="1264" y="576"/>
                  </a:lnTo>
                  <a:close/>
                  <a:moveTo>
                    <a:pt x="1239" y="562"/>
                  </a:moveTo>
                  <a:lnTo>
                    <a:pt x="1239" y="562"/>
                  </a:lnTo>
                  <a:lnTo>
                    <a:pt x="1239" y="562"/>
                  </a:lnTo>
                  <a:lnTo>
                    <a:pt x="1239" y="562"/>
                  </a:lnTo>
                  <a:lnTo>
                    <a:pt x="1239" y="562"/>
                  </a:lnTo>
                  <a:lnTo>
                    <a:pt x="1239" y="559"/>
                  </a:lnTo>
                  <a:lnTo>
                    <a:pt x="1239" y="559"/>
                  </a:lnTo>
                  <a:lnTo>
                    <a:pt x="1239" y="557"/>
                  </a:lnTo>
                  <a:lnTo>
                    <a:pt x="1239" y="557"/>
                  </a:lnTo>
                  <a:lnTo>
                    <a:pt x="1239" y="555"/>
                  </a:lnTo>
                  <a:lnTo>
                    <a:pt x="1239" y="557"/>
                  </a:lnTo>
                  <a:lnTo>
                    <a:pt x="1237" y="557"/>
                  </a:lnTo>
                  <a:lnTo>
                    <a:pt x="1235" y="562"/>
                  </a:lnTo>
                  <a:lnTo>
                    <a:pt x="1235" y="562"/>
                  </a:lnTo>
                  <a:lnTo>
                    <a:pt x="1237" y="562"/>
                  </a:lnTo>
                  <a:lnTo>
                    <a:pt x="1237" y="562"/>
                  </a:lnTo>
                  <a:lnTo>
                    <a:pt x="1237" y="562"/>
                  </a:lnTo>
                  <a:lnTo>
                    <a:pt x="1237" y="562"/>
                  </a:lnTo>
                  <a:lnTo>
                    <a:pt x="1239" y="562"/>
                  </a:lnTo>
                  <a:lnTo>
                    <a:pt x="1239" y="562"/>
                  </a:lnTo>
                  <a:close/>
                  <a:moveTo>
                    <a:pt x="1184" y="570"/>
                  </a:moveTo>
                  <a:lnTo>
                    <a:pt x="1182" y="570"/>
                  </a:lnTo>
                  <a:lnTo>
                    <a:pt x="1182" y="570"/>
                  </a:lnTo>
                  <a:lnTo>
                    <a:pt x="1180" y="570"/>
                  </a:lnTo>
                  <a:lnTo>
                    <a:pt x="1180" y="572"/>
                  </a:lnTo>
                  <a:lnTo>
                    <a:pt x="1180" y="572"/>
                  </a:lnTo>
                  <a:lnTo>
                    <a:pt x="1180" y="572"/>
                  </a:lnTo>
                  <a:lnTo>
                    <a:pt x="1180" y="572"/>
                  </a:lnTo>
                  <a:lnTo>
                    <a:pt x="1180" y="572"/>
                  </a:lnTo>
                  <a:lnTo>
                    <a:pt x="1180" y="574"/>
                  </a:lnTo>
                  <a:lnTo>
                    <a:pt x="1180" y="572"/>
                  </a:lnTo>
                  <a:lnTo>
                    <a:pt x="1182" y="572"/>
                  </a:lnTo>
                  <a:lnTo>
                    <a:pt x="1184" y="570"/>
                  </a:lnTo>
                  <a:lnTo>
                    <a:pt x="1184" y="570"/>
                  </a:lnTo>
                  <a:lnTo>
                    <a:pt x="1184" y="570"/>
                  </a:lnTo>
                  <a:lnTo>
                    <a:pt x="1184" y="570"/>
                  </a:lnTo>
                  <a:lnTo>
                    <a:pt x="1184" y="570"/>
                  </a:lnTo>
                  <a:close/>
                  <a:moveTo>
                    <a:pt x="1194" y="537"/>
                  </a:move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close/>
                  <a:moveTo>
                    <a:pt x="1172" y="584"/>
                  </a:moveTo>
                  <a:lnTo>
                    <a:pt x="1172" y="582"/>
                  </a:lnTo>
                  <a:lnTo>
                    <a:pt x="1172" y="582"/>
                  </a:lnTo>
                  <a:lnTo>
                    <a:pt x="1172" y="582"/>
                  </a:lnTo>
                  <a:lnTo>
                    <a:pt x="1172" y="582"/>
                  </a:lnTo>
                  <a:lnTo>
                    <a:pt x="1172" y="582"/>
                  </a:lnTo>
                  <a:lnTo>
                    <a:pt x="1172" y="582"/>
                  </a:lnTo>
                  <a:lnTo>
                    <a:pt x="1169" y="582"/>
                  </a:lnTo>
                  <a:lnTo>
                    <a:pt x="1169" y="584"/>
                  </a:lnTo>
                  <a:lnTo>
                    <a:pt x="1167" y="586"/>
                  </a:lnTo>
                  <a:lnTo>
                    <a:pt x="1167" y="588"/>
                  </a:lnTo>
                  <a:lnTo>
                    <a:pt x="1167" y="588"/>
                  </a:lnTo>
                  <a:lnTo>
                    <a:pt x="1167" y="588"/>
                  </a:lnTo>
                  <a:lnTo>
                    <a:pt x="1169" y="588"/>
                  </a:lnTo>
                  <a:lnTo>
                    <a:pt x="1169" y="588"/>
                  </a:lnTo>
                  <a:lnTo>
                    <a:pt x="1172" y="586"/>
                  </a:lnTo>
                  <a:lnTo>
                    <a:pt x="1172" y="586"/>
                  </a:lnTo>
                  <a:lnTo>
                    <a:pt x="1172" y="584"/>
                  </a:lnTo>
                  <a:close/>
                  <a:moveTo>
                    <a:pt x="1178" y="551"/>
                  </a:moveTo>
                  <a:lnTo>
                    <a:pt x="1178" y="551"/>
                  </a:lnTo>
                  <a:lnTo>
                    <a:pt x="1178" y="549"/>
                  </a:lnTo>
                  <a:lnTo>
                    <a:pt x="1178" y="551"/>
                  </a:lnTo>
                  <a:lnTo>
                    <a:pt x="1178" y="551"/>
                  </a:lnTo>
                  <a:lnTo>
                    <a:pt x="1178" y="551"/>
                  </a:lnTo>
                  <a:lnTo>
                    <a:pt x="1180" y="551"/>
                  </a:lnTo>
                  <a:lnTo>
                    <a:pt x="1180" y="551"/>
                  </a:lnTo>
                  <a:lnTo>
                    <a:pt x="1180" y="551"/>
                  </a:lnTo>
                  <a:lnTo>
                    <a:pt x="1182" y="551"/>
                  </a:lnTo>
                  <a:lnTo>
                    <a:pt x="1182" y="551"/>
                  </a:lnTo>
                  <a:lnTo>
                    <a:pt x="1182" y="549"/>
                  </a:lnTo>
                  <a:lnTo>
                    <a:pt x="1182" y="549"/>
                  </a:lnTo>
                  <a:lnTo>
                    <a:pt x="1182" y="549"/>
                  </a:lnTo>
                  <a:lnTo>
                    <a:pt x="1182" y="549"/>
                  </a:lnTo>
                  <a:lnTo>
                    <a:pt x="1182" y="549"/>
                  </a:lnTo>
                  <a:lnTo>
                    <a:pt x="1182" y="549"/>
                  </a:lnTo>
                  <a:lnTo>
                    <a:pt x="1180" y="549"/>
                  </a:lnTo>
                  <a:lnTo>
                    <a:pt x="1180" y="549"/>
                  </a:lnTo>
                  <a:lnTo>
                    <a:pt x="1180" y="549"/>
                  </a:lnTo>
                  <a:lnTo>
                    <a:pt x="1180" y="547"/>
                  </a:lnTo>
                  <a:lnTo>
                    <a:pt x="1180" y="547"/>
                  </a:lnTo>
                  <a:lnTo>
                    <a:pt x="1180" y="547"/>
                  </a:lnTo>
                  <a:lnTo>
                    <a:pt x="1178" y="549"/>
                  </a:lnTo>
                  <a:lnTo>
                    <a:pt x="1178" y="549"/>
                  </a:lnTo>
                  <a:lnTo>
                    <a:pt x="1178" y="549"/>
                  </a:lnTo>
                  <a:lnTo>
                    <a:pt x="1178" y="549"/>
                  </a:lnTo>
                  <a:lnTo>
                    <a:pt x="1178" y="549"/>
                  </a:lnTo>
                  <a:lnTo>
                    <a:pt x="1178" y="549"/>
                  </a:lnTo>
                  <a:lnTo>
                    <a:pt x="1178" y="551"/>
                  </a:lnTo>
                  <a:lnTo>
                    <a:pt x="1178" y="551"/>
                  </a:lnTo>
                  <a:close/>
                  <a:moveTo>
                    <a:pt x="1215" y="611"/>
                  </a:moveTo>
                  <a:lnTo>
                    <a:pt x="1215" y="611"/>
                  </a:lnTo>
                  <a:lnTo>
                    <a:pt x="1215" y="613"/>
                  </a:lnTo>
                  <a:lnTo>
                    <a:pt x="1215" y="613"/>
                  </a:lnTo>
                  <a:lnTo>
                    <a:pt x="1215" y="611"/>
                  </a:lnTo>
                  <a:lnTo>
                    <a:pt x="1215" y="611"/>
                  </a:lnTo>
                  <a:lnTo>
                    <a:pt x="1215" y="611"/>
                  </a:lnTo>
                  <a:lnTo>
                    <a:pt x="1215" y="611"/>
                  </a:lnTo>
                  <a:close/>
                  <a:moveTo>
                    <a:pt x="1190" y="570"/>
                  </a:moveTo>
                  <a:lnTo>
                    <a:pt x="1190" y="570"/>
                  </a:lnTo>
                  <a:lnTo>
                    <a:pt x="1192" y="566"/>
                  </a:lnTo>
                  <a:lnTo>
                    <a:pt x="1192" y="566"/>
                  </a:lnTo>
                  <a:lnTo>
                    <a:pt x="1188" y="566"/>
                  </a:lnTo>
                  <a:lnTo>
                    <a:pt x="1188" y="566"/>
                  </a:lnTo>
                  <a:lnTo>
                    <a:pt x="1190" y="566"/>
                  </a:lnTo>
                  <a:lnTo>
                    <a:pt x="1190" y="564"/>
                  </a:lnTo>
                  <a:lnTo>
                    <a:pt x="1188" y="564"/>
                  </a:lnTo>
                  <a:lnTo>
                    <a:pt x="1188" y="564"/>
                  </a:lnTo>
                  <a:lnTo>
                    <a:pt x="1186" y="566"/>
                  </a:lnTo>
                  <a:lnTo>
                    <a:pt x="1186" y="566"/>
                  </a:lnTo>
                  <a:lnTo>
                    <a:pt x="1186" y="566"/>
                  </a:lnTo>
                  <a:lnTo>
                    <a:pt x="1188" y="568"/>
                  </a:lnTo>
                  <a:lnTo>
                    <a:pt x="1188" y="568"/>
                  </a:lnTo>
                  <a:lnTo>
                    <a:pt x="1188" y="568"/>
                  </a:lnTo>
                  <a:lnTo>
                    <a:pt x="1188" y="568"/>
                  </a:lnTo>
                  <a:lnTo>
                    <a:pt x="1188" y="568"/>
                  </a:lnTo>
                  <a:lnTo>
                    <a:pt x="1188" y="568"/>
                  </a:lnTo>
                  <a:lnTo>
                    <a:pt x="1188" y="568"/>
                  </a:lnTo>
                  <a:lnTo>
                    <a:pt x="1186" y="568"/>
                  </a:lnTo>
                  <a:lnTo>
                    <a:pt x="1186" y="570"/>
                  </a:lnTo>
                  <a:lnTo>
                    <a:pt x="1186" y="570"/>
                  </a:lnTo>
                  <a:lnTo>
                    <a:pt x="1186" y="570"/>
                  </a:lnTo>
                  <a:lnTo>
                    <a:pt x="1186" y="570"/>
                  </a:lnTo>
                  <a:lnTo>
                    <a:pt x="1188" y="570"/>
                  </a:lnTo>
                  <a:lnTo>
                    <a:pt x="1188" y="570"/>
                  </a:lnTo>
                  <a:lnTo>
                    <a:pt x="1188" y="572"/>
                  </a:lnTo>
                  <a:lnTo>
                    <a:pt x="1188" y="572"/>
                  </a:lnTo>
                  <a:lnTo>
                    <a:pt x="1186" y="572"/>
                  </a:lnTo>
                  <a:lnTo>
                    <a:pt x="1186" y="572"/>
                  </a:lnTo>
                  <a:lnTo>
                    <a:pt x="1186" y="572"/>
                  </a:lnTo>
                  <a:lnTo>
                    <a:pt x="1186" y="572"/>
                  </a:lnTo>
                  <a:lnTo>
                    <a:pt x="1186" y="572"/>
                  </a:lnTo>
                  <a:lnTo>
                    <a:pt x="1184" y="572"/>
                  </a:lnTo>
                  <a:lnTo>
                    <a:pt x="1184" y="572"/>
                  </a:lnTo>
                  <a:lnTo>
                    <a:pt x="1184" y="574"/>
                  </a:lnTo>
                  <a:lnTo>
                    <a:pt x="1184" y="576"/>
                  </a:lnTo>
                  <a:lnTo>
                    <a:pt x="1184" y="576"/>
                  </a:lnTo>
                  <a:lnTo>
                    <a:pt x="1184" y="576"/>
                  </a:lnTo>
                  <a:lnTo>
                    <a:pt x="1184" y="578"/>
                  </a:lnTo>
                  <a:lnTo>
                    <a:pt x="1182" y="578"/>
                  </a:lnTo>
                  <a:lnTo>
                    <a:pt x="1180" y="582"/>
                  </a:lnTo>
                  <a:lnTo>
                    <a:pt x="1180" y="582"/>
                  </a:lnTo>
                  <a:lnTo>
                    <a:pt x="1176" y="584"/>
                  </a:lnTo>
                  <a:lnTo>
                    <a:pt x="1176" y="586"/>
                  </a:lnTo>
                  <a:lnTo>
                    <a:pt x="1176" y="586"/>
                  </a:lnTo>
                  <a:lnTo>
                    <a:pt x="1176" y="586"/>
                  </a:lnTo>
                  <a:lnTo>
                    <a:pt x="1176" y="586"/>
                  </a:lnTo>
                  <a:lnTo>
                    <a:pt x="1176" y="588"/>
                  </a:lnTo>
                  <a:lnTo>
                    <a:pt x="1174" y="588"/>
                  </a:lnTo>
                  <a:lnTo>
                    <a:pt x="1174" y="588"/>
                  </a:lnTo>
                  <a:lnTo>
                    <a:pt x="1174" y="590"/>
                  </a:lnTo>
                  <a:lnTo>
                    <a:pt x="1174" y="590"/>
                  </a:lnTo>
                  <a:lnTo>
                    <a:pt x="1174" y="590"/>
                  </a:lnTo>
                  <a:lnTo>
                    <a:pt x="1176" y="590"/>
                  </a:lnTo>
                  <a:lnTo>
                    <a:pt x="1174" y="592"/>
                  </a:lnTo>
                  <a:lnTo>
                    <a:pt x="1174" y="592"/>
                  </a:lnTo>
                  <a:lnTo>
                    <a:pt x="1174" y="592"/>
                  </a:lnTo>
                  <a:lnTo>
                    <a:pt x="1172" y="592"/>
                  </a:lnTo>
                  <a:lnTo>
                    <a:pt x="1172" y="592"/>
                  </a:lnTo>
                  <a:lnTo>
                    <a:pt x="1172" y="594"/>
                  </a:lnTo>
                  <a:lnTo>
                    <a:pt x="1172" y="596"/>
                  </a:lnTo>
                  <a:lnTo>
                    <a:pt x="1172" y="596"/>
                  </a:lnTo>
                  <a:lnTo>
                    <a:pt x="1172" y="596"/>
                  </a:lnTo>
                  <a:lnTo>
                    <a:pt x="1172" y="596"/>
                  </a:lnTo>
                  <a:lnTo>
                    <a:pt x="1172" y="596"/>
                  </a:lnTo>
                  <a:lnTo>
                    <a:pt x="1174" y="596"/>
                  </a:lnTo>
                  <a:lnTo>
                    <a:pt x="1174" y="596"/>
                  </a:lnTo>
                  <a:lnTo>
                    <a:pt x="1176" y="594"/>
                  </a:lnTo>
                  <a:lnTo>
                    <a:pt x="1178" y="594"/>
                  </a:lnTo>
                  <a:lnTo>
                    <a:pt x="1178" y="594"/>
                  </a:lnTo>
                  <a:lnTo>
                    <a:pt x="1178" y="592"/>
                  </a:lnTo>
                  <a:lnTo>
                    <a:pt x="1180" y="592"/>
                  </a:lnTo>
                  <a:lnTo>
                    <a:pt x="1182" y="592"/>
                  </a:lnTo>
                  <a:lnTo>
                    <a:pt x="1182" y="592"/>
                  </a:lnTo>
                  <a:lnTo>
                    <a:pt x="1182" y="590"/>
                  </a:lnTo>
                  <a:lnTo>
                    <a:pt x="1182" y="590"/>
                  </a:lnTo>
                  <a:lnTo>
                    <a:pt x="1182" y="588"/>
                  </a:lnTo>
                  <a:lnTo>
                    <a:pt x="1182" y="588"/>
                  </a:lnTo>
                  <a:lnTo>
                    <a:pt x="1182" y="588"/>
                  </a:lnTo>
                  <a:lnTo>
                    <a:pt x="1182" y="588"/>
                  </a:lnTo>
                  <a:lnTo>
                    <a:pt x="1182" y="588"/>
                  </a:lnTo>
                  <a:lnTo>
                    <a:pt x="1182" y="586"/>
                  </a:lnTo>
                  <a:lnTo>
                    <a:pt x="1182" y="586"/>
                  </a:lnTo>
                  <a:lnTo>
                    <a:pt x="1184" y="586"/>
                  </a:lnTo>
                  <a:lnTo>
                    <a:pt x="1184" y="584"/>
                  </a:lnTo>
                  <a:lnTo>
                    <a:pt x="1184" y="584"/>
                  </a:lnTo>
                  <a:lnTo>
                    <a:pt x="1184" y="584"/>
                  </a:lnTo>
                  <a:lnTo>
                    <a:pt x="1184" y="584"/>
                  </a:lnTo>
                  <a:lnTo>
                    <a:pt x="1184" y="582"/>
                  </a:lnTo>
                  <a:lnTo>
                    <a:pt x="1186" y="580"/>
                  </a:lnTo>
                  <a:lnTo>
                    <a:pt x="1188" y="578"/>
                  </a:lnTo>
                  <a:lnTo>
                    <a:pt x="1192" y="572"/>
                  </a:lnTo>
                  <a:lnTo>
                    <a:pt x="1192" y="570"/>
                  </a:lnTo>
                  <a:lnTo>
                    <a:pt x="1194" y="568"/>
                  </a:lnTo>
                  <a:lnTo>
                    <a:pt x="1194" y="568"/>
                  </a:lnTo>
                  <a:lnTo>
                    <a:pt x="1194" y="568"/>
                  </a:lnTo>
                  <a:lnTo>
                    <a:pt x="1194" y="568"/>
                  </a:lnTo>
                  <a:lnTo>
                    <a:pt x="1194" y="568"/>
                  </a:lnTo>
                  <a:lnTo>
                    <a:pt x="1194" y="568"/>
                  </a:lnTo>
                  <a:lnTo>
                    <a:pt x="1190" y="570"/>
                  </a:lnTo>
                  <a:close/>
                  <a:moveTo>
                    <a:pt x="1184" y="537"/>
                  </a:moveTo>
                  <a:lnTo>
                    <a:pt x="1184" y="537"/>
                  </a:lnTo>
                  <a:lnTo>
                    <a:pt x="1184" y="537"/>
                  </a:lnTo>
                  <a:lnTo>
                    <a:pt x="1182" y="537"/>
                  </a:lnTo>
                  <a:lnTo>
                    <a:pt x="1182" y="537"/>
                  </a:lnTo>
                  <a:lnTo>
                    <a:pt x="1182" y="539"/>
                  </a:lnTo>
                  <a:lnTo>
                    <a:pt x="1182" y="539"/>
                  </a:lnTo>
                  <a:lnTo>
                    <a:pt x="1182" y="539"/>
                  </a:lnTo>
                  <a:lnTo>
                    <a:pt x="1182" y="539"/>
                  </a:lnTo>
                  <a:lnTo>
                    <a:pt x="1182" y="539"/>
                  </a:lnTo>
                  <a:lnTo>
                    <a:pt x="1182" y="539"/>
                  </a:lnTo>
                  <a:lnTo>
                    <a:pt x="1182" y="539"/>
                  </a:lnTo>
                  <a:lnTo>
                    <a:pt x="1182" y="539"/>
                  </a:lnTo>
                  <a:lnTo>
                    <a:pt x="1182" y="539"/>
                  </a:lnTo>
                  <a:lnTo>
                    <a:pt x="1182" y="539"/>
                  </a:lnTo>
                  <a:lnTo>
                    <a:pt x="1184" y="539"/>
                  </a:lnTo>
                  <a:lnTo>
                    <a:pt x="1184" y="539"/>
                  </a:lnTo>
                  <a:lnTo>
                    <a:pt x="1184" y="539"/>
                  </a:lnTo>
                  <a:lnTo>
                    <a:pt x="1184" y="539"/>
                  </a:lnTo>
                  <a:lnTo>
                    <a:pt x="1184" y="539"/>
                  </a:lnTo>
                  <a:lnTo>
                    <a:pt x="1184" y="539"/>
                  </a:lnTo>
                  <a:lnTo>
                    <a:pt x="1184" y="539"/>
                  </a:lnTo>
                  <a:lnTo>
                    <a:pt x="1184" y="539"/>
                  </a:lnTo>
                  <a:lnTo>
                    <a:pt x="1184" y="539"/>
                  </a:lnTo>
                  <a:lnTo>
                    <a:pt x="1184" y="539"/>
                  </a:lnTo>
                  <a:lnTo>
                    <a:pt x="1184" y="539"/>
                  </a:lnTo>
                  <a:lnTo>
                    <a:pt x="1186" y="539"/>
                  </a:lnTo>
                  <a:lnTo>
                    <a:pt x="1186" y="539"/>
                  </a:lnTo>
                  <a:lnTo>
                    <a:pt x="1186" y="539"/>
                  </a:lnTo>
                  <a:lnTo>
                    <a:pt x="1188" y="537"/>
                  </a:lnTo>
                  <a:lnTo>
                    <a:pt x="1186" y="537"/>
                  </a:lnTo>
                  <a:lnTo>
                    <a:pt x="1186" y="537"/>
                  </a:lnTo>
                  <a:lnTo>
                    <a:pt x="1186" y="537"/>
                  </a:lnTo>
                  <a:lnTo>
                    <a:pt x="1186" y="537"/>
                  </a:lnTo>
                  <a:lnTo>
                    <a:pt x="1186" y="537"/>
                  </a:lnTo>
                  <a:lnTo>
                    <a:pt x="1186" y="537"/>
                  </a:lnTo>
                  <a:lnTo>
                    <a:pt x="1186" y="539"/>
                  </a:lnTo>
                  <a:lnTo>
                    <a:pt x="1186" y="539"/>
                  </a:lnTo>
                  <a:lnTo>
                    <a:pt x="1186" y="539"/>
                  </a:lnTo>
                  <a:lnTo>
                    <a:pt x="1186" y="539"/>
                  </a:lnTo>
                  <a:lnTo>
                    <a:pt x="1186" y="537"/>
                  </a:lnTo>
                  <a:lnTo>
                    <a:pt x="1186" y="537"/>
                  </a:lnTo>
                  <a:lnTo>
                    <a:pt x="1186" y="537"/>
                  </a:lnTo>
                  <a:lnTo>
                    <a:pt x="1186" y="537"/>
                  </a:lnTo>
                  <a:lnTo>
                    <a:pt x="1186" y="537"/>
                  </a:lnTo>
                  <a:lnTo>
                    <a:pt x="1186" y="537"/>
                  </a:lnTo>
                  <a:lnTo>
                    <a:pt x="1186" y="537"/>
                  </a:lnTo>
                  <a:lnTo>
                    <a:pt x="1184" y="537"/>
                  </a:lnTo>
                  <a:lnTo>
                    <a:pt x="1184" y="537"/>
                  </a:lnTo>
                  <a:lnTo>
                    <a:pt x="1184" y="537"/>
                  </a:lnTo>
                  <a:lnTo>
                    <a:pt x="1184" y="537"/>
                  </a:lnTo>
                  <a:lnTo>
                    <a:pt x="1184" y="537"/>
                  </a:lnTo>
                  <a:lnTo>
                    <a:pt x="1184" y="537"/>
                  </a:lnTo>
                  <a:lnTo>
                    <a:pt x="1184" y="537"/>
                  </a:lnTo>
                  <a:lnTo>
                    <a:pt x="1184" y="537"/>
                  </a:lnTo>
                  <a:lnTo>
                    <a:pt x="1184" y="537"/>
                  </a:lnTo>
                  <a:lnTo>
                    <a:pt x="1184" y="537"/>
                  </a:lnTo>
                  <a:lnTo>
                    <a:pt x="1184" y="537"/>
                  </a:lnTo>
                  <a:close/>
                  <a:moveTo>
                    <a:pt x="1231" y="564"/>
                  </a:moveTo>
                  <a:lnTo>
                    <a:pt x="1229" y="564"/>
                  </a:lnTo>
                  <a:lnTo>
                    <a:pt x="1229" y="564"/>
                  </a:lnTo>
                  <a:lnTo>
                    <a:pt x="1229" y="564"/>
                  </a:lnTo>
                  <a:lnTo>
                    <a:pt x="1229" y="564"/>
                  </a:lnTo>
                  <a:lnTo>
                    <a:pt x="1229" y="564"/>
                  </a:lnTo>
                  <a:lnTo>
                    <a:pt x="1229" y="564"/>
                  </a:lnTo>
                  <a:lnTo>
                    <a:pt x="1229" y="564"/>
                  </a:lnTo>
                  <a:lnTo>
                    <a:pt x="1229" y="562"/>
                  </a:lnTo>
                  <a:lnTo>
                    <a:pt x="1229" y="562"/>
                  </a:lnTo>
                  <a:lnTo>
                    <a:pt x="1227" y="562"/>
                  </a:lnTo>
                  <a:lnTo>
                    <a:pt x="1227" y="562"/>
                  </a:lnTo>
                  <a:lnTo>
                    <a:pt x="1227" y="562"/>
                  </a:lnTo>
                  <a:lnTo>
                    <a:pt x="1227" y="562"/>
                  </a:lnTo>
                  <a:lnTo>
                    <a:pt x="1227" y="562"/>
                  </a:lnTo>
                  <a:lnTo>
                    <a:pt x="1229" y="564"/>
                  </a:lnTo>
                  <a:lnTo>
                    <a:pt x="1229" y="564"/>
                  </a:lnTo>
                  <a:lnTo>
                    <a:pt x="1229" y="564"/>
                  </a:lnTo>
                  <a:lnTo>
                    <a:pt x="1229" y="564"/>
                  </a:lnTo>
                  <a:lnTo>
                    <a:pt x="1229" y="564"/>
                  </a:lnTo>
                  <a:lnTo>
                    <a:pt x="1229" y="564"/>
                  </a:lnTo>
                  <a:lnTo>
                    <a:pt x="1229" y="564"/>
                  </a:lnTo>
                  <a:lnTo>
                    <a:pt x="1231" y="564"/>
                  </a:lnTo>
                  <a:lnTo>
                    <a:pt x="1231" y="564"/>
                  </a:lnTo>
                  <a:lnTo>
                    <a:pt x="1231" y="564"/>
                  </a:lnTo>
                  <a:lnTo>
                    <a:pt x="1231" y="564"/>
                  </a:lnTo>
                  <a:close/>
                  <a:moveTo>
                    <a:pt x="1237" y="566"/>
                  </a:moveTo>
                  <a:lnTo>
                    <a:pt x="1235" y="566"/>
                  </a:lnTo>
                  <a:lnTo>
                    <a:pt x="1235" y="564"/>
                  </a:lnTo>
                  <a:lnTo>
                    <a:pt x="1233" y="564"/>
                  </a:lnTo>
                  <a:lnTo>
                    <a:pt x="1233" y="564"/>
                  </a:lnTo>
                  <a:lnTo>
                    <a:pt x="1233" y="564"/>
                  </a:lnTo>
                  <a:lnTo>
                    <a:pt x="1233" y="564"/>
                  </a:lnTo>
                  <a:lnTo>
                    <a:pt x="1235" y="566"/>
                  </a:lnTo>
                  <a:lnTo>
                    <a:pt x="1235" y="566"/>
                  </a:lnTo>
                  <a:lnTo>
                    <a:pt x="1235" y="566"/>
                  </a:lnTo>
                  <a:lnTo>
                    <a:pt x="1237" y="566"/>
                  </a:lnTo>
                  <a:lnTo>
                    <a:pt x="1237" y="566"/>
                  </a:lnTo>
                  <a:lnTo>
                    <a:pt x="1237" y="566"/>
                  </a:lnTo>
                  <a:lnTo>
                    <a:pt x="1237" y="566"/>
                  </a:lnTo>
                  <a:lnTo>
                    <a:pt x="1237" y="566"/>
                  </a:lnTo>
                  <a:close/>
                  <a:moveTo>
                    <a:pt x="1223" y="562"/>
                  </a:moveTo>
                  <a:lnTo>
                    <a:pt x="1225" y="562"/>
                  </a:lnTo>
                  <a:lnTo>
                    <a:pt x="1225" y="562"/>
                  </a:lnTo>
                  <a:lnTo>
                    <a:pt x="1225" y="562"/>
                  </a:lnTo>
                  <a:lnTo>
                    <a:pt x="1225" y="562"/>
                  </a:lnTo>
                  <a:lnTo>
                    <a:pt x="1223" y="562"/>
                  </a:lnTo>
                  <a:close/>
                  <a:moveTo>
                    <a:pt x="1223" y="562"/>
                  </a:moveTo>
                  <a:lnTo>
                    <a:pt x="1223" y="562"/>
                  </a:lnTo>
                  <a:lnTo>
                    <a:pt x="1223" y="562"/>
                  </a:lnTo>
                  <a:lnTo>
                    <a:pt x="1223" y="562"/>
                  </a:lnTo>
                  <a:lnTo>
                    <a:pt x="1223" y="562"/>
                  </a:lnTo>
                  <a:close/>
                  <a:moveTo>
                    <a:pt x="1219" y="551"/>
                  </a:moveTo>
                  <a:lnTo>
                    <a:pt x="1221" y="549"/>
                  </a:lnTo>
                  <a:lnTo>
                    <a:pt x="1221" y="549"/>
                  </a:lnTo>
                  <a:lnTo>
                    <a:pt x="1223" y="549"/>
                  </a:lnTo>
                  <a:lnTo>
                    <a:pt x="1223" y="549"/>
                  </a:lnTo>
                  <a:lnTo>
                    <a:pt x="1223" y="549"/>
                  </a:lnTo>
                  <a:lnTo>
                    <a:pt x="1223" y="549"/>
                  </a:lnTo>
                  <a:lnTo>
                    <a:pt x="1221" y="549"/>
                  </a:lnTo>
                  <a:lnTo>
                    <a:pt x="1221" y="547"/>
                  </a:lnTo>
                  <a:lnTo>
                    <a:pt x="1223" y="547"/>
                  </a:lnTo>
                  <a:lnTo>
                    <a:pt x="1221" y="547"/>
                  </a:lnTo>
                  <a:lnTo>
                    <a:pt x="1221" y="549"/>
                  </a:lnTo>
                  <a:lnTo>
                    <a:pt x="1219" y="549"/>
                  </a:lnTo>
                  <a:lnTo>
                    <a:pt x="1217" y="549"/>
                  </a:lnTo>
                  <a:lnTo>
                    <a:pt x="1217" y="551"/>
                  </a:lnTo>
                  <a:lnTo>
                    <a:pt x="1217" y="551"/>
                  </a:lnTo>
                  <a:lnTo>
                    <a:pt x="1217" y="551"/>
                  </a:lnTo>
                  <a:lnTo>
                    <a:pt x="1217" y="551"/>
                  </a:lnTo>
                  <a:lnTo>
                    <a:pt x="1215" y="551"/>
                  </a:lnTo>
                  <a:lnTo>
                    <a:pt x="1212" y="553"/>
                  </a:lnTo>
                  <a:lnTo>
                    <a:pt x="1215" y="553"/>
                  </a:lnTo>
                  <a:lnTo>
                    <a:pt x="1215" y="553"/>
                  </a:lnTo>
                  <a:lnTo>
                    <a:pt x="1212" y="553"/>
                  </a:lnTo>
                  <a:lnTo>
                    <a:pt x="1208" y="555"/>
                  </a:lnTo>
                  <a:lnTo>
                    <a:pt x="1208" y="555"/>
                  </a:lnTo>
                  <a:lnTo>
                    <a:pt x="1208" y="555"/>
                  </a:lnTo>
                  <a:lnTo>
                    <a:pt x="1208" y="557"/>
                  </a:lnTo>
                  <a:lnTo>
                    <a:pt x="1208" y="557"/>
                  </a:lnTo>
                  <a:lnTo>
                    <a:pt x="1215" y="555"/>
                  </a:lnTo>
                  <a:lnTo>
                    <a:pt x="1215" y="555"/>
                  </a:lnTo>
                  <a:lnTo>
                    <a:pt x="1217" y="553"/>
                  </a:lnTo>
                  <a:lnTo>
                    <a:pt x="1217" y="553"/>
                  </a:lnTo>
                  <a:lnTo>
                    <a:pt x="1219" y="553"/>
                  </a:lnTo>
                  <a:lnTo>
                    <a:pt x="1219" y="551"/>
                  </a:lnTo>
                  <a:close/>
                  <a:moveTo>
                    <a:pt x="1221" y="559"/>
                  </a:moveTo>
                  <a:lnTo>
                    <a:pt x="1221" y="559"/>
                  </a:lnTo>
                  <a:lnTo>
                    <a:pt x="1221" y="559"/>
                  </a:lnTo>
                  <a:lnTo>
                    <a:pt x="1221" y="559"/>
                  </a:lnTo>
                  <a:lnTo>
                    <a:pt x="1221" y="559"/>
                  </a:lnTo>
                  <a:lnTo>
                    <a:pt x="1221" y="559"/>
                  </a:lnTo>
                  <a:lnTo>
                    <a:pt x="1221" y="559"/>
                  </a:lnTo>
                  <a:close/>
                  <a:moveTo>
                    <a:pt x="1212" y="559"/>
                  </a:moveTo>
                  <a:lnTo>
                    <a:pt x="1212" y="559"/>
                  </a:lnTo>
                  <a:lnTo>
                    <a:pt x="1215" y="559"/>
                  </a:lnTo>
                  <a:lnTo>
                    <a:pt x="1215" y="559"/>
                  </a:lnTo>
                  <a:lnTo>
                    <a:pt x="1212" y="557"/>
                  </a:lnTo>
                  <a:lnTo>
                    <a:pt x="1212" y="557"/>
                  </a:lnTo>
                  <a:lnTo>
                    <a:pt x="1210" y="559"/>
                  </a:lnTo>
                  <a:lnTo>
                    <a:pt x="1208" y="559"/>
                  </a:lnTo>
                  <a:lnTo>
                    <a:pt x="1208" y="559"/>
                  </a:lnTo>
                  <a:lnTo>
                    <a:pt x="1208" y="559"/>
                  </a:lnTo>
                  <a:lnTo>
                    <a:pt x="1208" y="557"/>
                  </a:lnTo>
                  <a:lnTo>
                    <a:pt x="1208" y="557"/>
                  </a:lnTo>
                  <a:lnTo>
                    <a:pt x="1206" y="557"/>
                  </a:lnTo>
                  <a:lnTo>
                    <a:pt x="1206" y="557"/>
                  </a:lnTo>
                  <a:lnTo>
                    <a:pt x="1206" y="557"/>
                  </a:lnTo>
                  <a:lnTo>
                    <a:pt x="1204" y="557"/>
                  </a:lnTo>
                  <a:lnTo>
                    <a:pt x="1202" y="557"/>
                  </a:lnTo>
                  <a:lnTo>
                    <a:pt x="1202" y="557"/>
                  </a:lnTo>
                  <a:lnTo>
                    <a:pt x="1202" y="557"/>
                  </a:lnTo>
                  <a:lnTo>
                    <a:pt x="1202" y="557"/>
                  </a:lnTo>
                  <a:lnTo>
                    <a:pt x="1202" y="557"/>
                  </a:lnTo>
                  <a:lnTo>
                    <a:pt x="1202" y="557"/>
                  </a:lnTo>
                  <a:lnTo>
                    <a:pt x="1202" y="557"/>
                  </a:lnTo>
                  <a:lnTo>
                    <a:pt x="1200" y="557"/>
                  </a:lnTo>
                  <a:lnTo>
                    <a:pt x="1200" y="557"/>
                  </a:lnTo>
                  <a:lnTo>
                    <a:pt x="1200" y="559"/>
                  </a:lnTo>
                  <a:lnTo>
                    <a:pt x="1200" y="559"/>
                  </a:lnTo>
                  <a:lnTo>
                    <a:pt x="1200" y="559"/>
                  </a:lnTo>
                  <a:lnTo>
                    <a:pt x="1200" y="559"/>
                  </a:lnTo>
                  <a:lnTo>
                    <a:pt x="1198" y="562"/>
                  </a:lnTo>
                  <a:lnTo>
                    <a:pt x="1198" y="564"/>
                  </a:lnTo>
                  <a:lnTo>
                    <a:pt x="1200" y="564"/>
                  </a:lnTo>
                  <a:lnTo>
                    <a:pt x="1200" y="566"/>
                  </a:lnTo>
                  <a:lnTo>
                    <a:pt x="1202" y="564"/>
                  </a:lnTo>
                  <a:lnTo>
                    <a:pt x="1200" y="564"/>
                  </a:lnTo>
                  <a:lnTo>
                    <a:pt x="1202" y="564"/>
                  </a:lnTo>
                  <a:lnTo>
                    <a:pt x="1202" y="564"/>
                  </a:lnTo>
                  <a:lnTo>
                    <a:pt x="1202" y="564"/>
                  </a:lnTo>
                  <a:lnTo>
                    <a:pt x="1202" y="564"/>
                  </a:lnTo>
                  <a:lnTo>
                    <a:pt x="1202" y="564"/>
                  </a:lnTo>
                  <a:lnTo>
                    <a:pt x="1204" y="564"/>
                  </a:lnTo>
                  <a:lnTo>
                    <a:pt x="1204" y="564"/>
                  </a:lnTo>
                  <a:lnTo>
                    <a:pt x="1200" y="566"/>
                  </a:lnTo>
                  <a:lnTo>
                    <a:pt x="1200" y="568"/>
                  </a:lnTo>
                  <a:lnTo>
                    <a:pt x="1200" y="568"/>
                  </a:lnTo>
                  <a:lnTo>
                    <a:pt x="1202" y="570"/>
                  </a:lnTo>
                  <a:lnTo>
                    <a:pt x="1202" y="570"/>
                  </a:lnTo>
                  <a:lnTo>
                    <a:pt x="1202" y="570"/>
                  </a:lnTo>
                  <a:lnTo>
                    <a:pt x="1202" y="570"/>
                  </a:lnTo>
                  <a:lnTo>
                    <a:pt x="1204" y="568"/>
                  </a:lnTo>
                  <a:lnTo>
                    <a:pt x="1204" y="566"/>
                  </a:lnTo>
                  <a:lnTo>
                    <a:pt x="1208" y="564"/>
                  </a:lnTo>
                  <a:lnTo>
                    <a:pt x="1210" y="564"/>
                  </a:lnTo>
                  <a:lnTo>
                    <a:pt x="1210" y="564"/>
                  </a:lnTo>
                  <a:lnTo>
                    <a:pt x="1212" y="564"/>
                  </a:lnTo>
                  <a:lnTo>
                    <a:pt x="1212" y="562"/>
                  </a:lnTo>
                  <a:lnTo>
                    <a:pt x="1212" y="562"/>
                  </a:lnTo>
                  <a:lnTo>
                    <a:pt x="1212" y="562"/>
                  </a:lnTo>
                  <a:lnTo>
                    <a:pt x="1212" y="562"/>
                  </a:lnTo>
                  <a:lnTo>
                    <a:pt x="1212" y="562"/>
                  </a:lnTo>
                  <a:lnTo>
                    <a:pt x="1212" y="562"/>
                  </a:lnTo>
                  <a:lnTo>
                    <a:pt x="1215" y="559"/>
                  </a:lnTo>
                  <a:lnTo>
                    <a:pt x="1215" y="559"/>
                  </a:lnTo>
                  <a:lnTo>
                    <a:pt x="1215" y="559"/>
                  </a:lnTo>
                  <a:lnTo>
                    <a:pt x="1215" y="559"/>
                  </a:lnTo>
                  <a:lnTo>
                    <a:pt x="1215" y="559"/>
                  </a:lnTo>
                  <a:lnTo>
                    <a:pt x="1215" y="559"/>
                  </a:lnTo>
                  <a:lnTo>
                    <a:pt x="1212" y="559"/>
                  </a:lnTo>
                  <a:close/>
                </a:path>
              </a:pathLst>
            </a:custGeom>
            <a:solidFill>
              <a:schemeClr val="bg1">
                <a:lumMod val="75000"/>
              </a:schemeClr>
            </a:solidFill>
            <a:ln w="3175" cap="flat">
              <a:solidFill>
                <a:schemeClr val="bg1"/>
              </a:solidFill>
              <a:prstDash val="solid"/>
              <a:miter lim="800000"/>
              <a:headEnd/>
              <a:tailEnd/>
            </a:ln>
          </p:spPr>
          <p:txBody>
            <a:bodyPr vert="horz" wrap="square" lIns="816000" tIns="0" rIns="0" bIns="480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chemeClr val="bg1"/>
                  </a:solidFill>
                  <a:effectLst/>
                  <a:uLnTx/>
                  <a:uFillTx/>
                  <a:latin typeface="Arial" panose="020B0604020202020204" pitchFamily="34" charset="0"/>
                  <a:ea typeface="+mn-ea"/>
                  <a:cs typeface="+mn-cs"/>
                </a:rPr>
                <a:t>AK</a:t>
              </a:r>
            </a:p>
          </p:txBody>
        </p:sp>
        <p:sp>
          <p:nvSpPr>
            <p:cNvPr id="55" name="Freeform 25">
              <a:extLst>
                <a:ext uri="{FF2B5EF4-FFF2-40B4-BE49-F238E27FC236}">
                  <a16:creationId xmlns:a16="http://schemas.microsoft.com/office/drawing/2014/main" id="{77790C74-9846-4CE6-A24F-A98F46F28791}"/>
                </a:ext>
              </a:extLst>
            </p:cNvPr>
            <p:cNvSpPr>
              <a:spLocks/>
            </p:cNvSpPr>
            <p:nvPr/>
          </p:nvSpPr>
          <p:spPr bwMode="auto">
            <a:xfrm>
              <a:off x="4928" y="264"/>
              <a:ext cx="145" cy="291"/>
            </a:xfrm>
            <a:custGeom>
              <a:avLst/>
              <a:gdLst>
                <a:gd name="T0" fmla="*/ 145 w 145"/>
                <a:gd name="T1" fmla="*/ 222 h 291"/>
                <a:gd name="T2" fmla="*/ 141 w 145"/>
                <a:gd name="T3" fmla="*/ 234 h 291"/>
                <a:gd name="T4" fmla="*/ 137 w 145"/>
                <a:gd name="T5" fmla="*/ 244 h 291"/>
                <a:gd name="T6" fmla="*/ 125 w 145"/>
                <a:gd name="T7" fmla="*/ 250 h 291"/>
                <a:gd name="T8" fmla="*/ 121 w 145"/>
                <a:gd name="T9" fmla="*/ 255 h 291"/>
                <a:gd name="T10" fmla="*/ 117 w 145"/>
                <a:gd name="T11" fmla="*/ 255 h 291"/>
                <a:gd name="T12" fmla="*/ 115 w 145"/>
                <a:gd name="T13" fmla="*/ 259 h 291"/>
                <a:gd name="T14" fmla="*/ 113 w 145"/>
                <a:gd name="T15" fmla="*/ 265 h 291"/>
                <a:gd name="T16" fmla="*/ 109 w 145"/>
                <a:gd name="T17" fmla="*/ 269 h 291"/>
                <a:gd name="T18" fmla="*/ 94 w 145"/>
                <a:gd name="T19" fmla="*/ 273 h 291"/>
                <a:gd name="T20" fmla="*/ 66 w 145"/>
                <a:gd name="T21" fmla="*/ 279 h 291"/>
                <a:gd name="T22" fmla="*/ 39 w 145"/>
                <a:gd name="T23" fmla="*/ 285 h 291"/>
                <a:gd name="T24" fmla="*/ 16 w 145"/>
                <a:gd name="T25" fmla="*/ 291 h 291"/>
                <a:gd name="T26" fmla="*/ 16 w 145"/>
                <a:gd name="T27" fmla="*/ 291 h 291"/>
                <a:gd name="T28" fmla="*/ 16 w 145"/>
                <a:gd name="T29" fmla="*/ 291 h 291"/>
                <a:gd name="T30" fmla="*/ 16 w 145"/>
                <a:gd name="T31" fmla="*/ 291 h 291"/>
                <a:gd name="T32" fmla="*/ 6 w 145"/>
                <a:gd name="T33" fmla="*/ 283 h 291"/>
                <a:gd name="T34" fmla="*/ 4 w 145"/>
                <a:gd name="T35" fmla="*/ 277 h 291"/>
                <a:gd name="T36" fmla="*/ 6 w 145"/>
                <a:gd name="T37" fmla="*/ 267 h 291"/>
                <a:gd name="T38" fmla="*/ 6 w 145"/>
                <a:gd name="T39" fmla="*/ 250 h 291"/>
                <a:gd name="T40" fmla="*/ 4 w 145"/>
                <a:gd name="T41" fmla="*/ 240 h 291"/>
                <a:gd name="T42" fmla="*/ 4 w 145"/>
                <a:gd name="T43" fmla="*/ 238 h 291"/>
                <a:gd name="T44" fmla="*/ 6 w 145"/>
                <a:gd name="T45" fmla="*/ 232 h 291"/>
                <a:gd name="T46" fmla="*/ 0 w 145"/>
                <a:gd name="T47" fmla="*/ 203 h 291"/>
                <a:gd name="T48" fmla="*/ 2 w 145"/>
                <a:gd name="T49" fmla="*/ 187 h 291"/>
                <a:gd name="T50" fmla="*/ 8 w 145"/>
                <a:gd name="T51" fmla="*/ 177 h 291"/>
                <a:gd name="T52" fmla="*/ 8 w 145"/>
                <a:gd name="T53" fmla="*/ 164 h 291"/>
                <a:gd name="T54" fmla="*/ 10 w 145"/>
                <a:gd name="T55" fmla="*/ 154 h 291"/>
                <a:gd name="T56" fmla="*/ 8 w 145"/>
                <a:gd name="T57" fmla="*/ 130 h 291"/>
                <a:gd name="T58" fmla="*/ 18 w 145"/>
                <a:gd name="T59" fmla="*/ 115 h 291"/>
                <a:gd name="T60" fmla="*/ 31 w 145"/>
                <a:gd name="T61" fmla="*/ 101 h 291"/>
                <a:gd name="T62" fmla="*/ 37 w 145"/>
                <a:gd name="T63" fmla="*/ 91 h 291"/>
                <a:gd name="T64" fmla="*/ 37 w 145"/>
                <a:gd name="T65" fmla="*/ 84 h 291"/>
                <a:gd name="T66" fmla="*/ 35 w 145"/>
                <a:gd name="T67" fmla="*/ 80 h 291"/>
                <a:gd name="T68" fmla="*/ 27 w 145"/>
                <a:gd name="T69" fmla="*/ 70 h 291"/>
                <a:gd name="T70" fmla="*/ 33 w 145"/>
                <a:gd name="T71" fmla="*/ 50 h 291"/>
                <a:gd name="T72" fmla="*/ 29 w 145"/>
                <a:gd name="T73" fmla="*/ 39 h 291"/>
                <a:gd name="T74" fmla="*/ 29 w 145"/>
                <a:gd name="T75" fmla="*/ 33 h 291"/>
                <a:gd name="T76" fmla="*/ 33 w 145"/>
                <a:gd name="T77" fmla="*/ 19 h 291"/>
                <a:gd name="T78" fmla="*/ 33 w 145"/>
                <a:gd name="T79" fmla="*/ 15 h 291"/>
                <a:gd name="T80" fmla="*/ 39 w 145"/>
                <a:gd name="T81" fmla="*/ 7 h 291"/>
                <a:gd name="T82" fmla="*/ 53 w 145"/>
                <a:gd name="T83" fmla="*/ 2 h 291"/>
                <a:gd name="T84" fmla="*/ 57 w 145"/>
                <a:gd name="T85" fmla="*/ 13 h 291"/>
                <a:gd name="T86" fmla="*/ 66 w 145"/>
                <a:gd name="T87" fmla="*/ 39 h 291"/>
                <a:gd name="T88" fmla="*/ 76 w 145"/>
                <a:gd name="T89" fmla="*/ 66 h 291"/>
                <a:gd name="T90" fmla="*/ 84 w 145"/>
                <a:gd name="T91" fmla="*/ 93 h 291"/>
                <a:gd name="T92" fmla="*/ 92 w 145"/>
                <a:gd name="T93" fmla="*/ 119 h 291"/>
                <a:gd name="T94" fmla="*/ 100 w 145"/>
                <a:gd name="T95" fmla="*/ 146 h 291"/>
                <a:gd name="T96" fmla="*/ 111 w 145"/>
                <a:gd name="T97" fmla="*/ 173 h 291"/>
                <a:gd name="T98" fmla="*/ 113 w 145"/>
                <a:gd name="T99" fmla="*/ 183 h 291"/>
                <a:gd name="T100" fmla="*/ 115 w 145"/>
                <a:gd name="T101" fmla="*/ 187 h 291"/>
                <a:gd name="T102" fmla="*/ 115 w 145"/>
                <a:gd name="T103" fmla="*/ 193 h 291"/>
                <a:gd name="T104" fmla="*/ 127 w 145"/>
                <a:gd name="T105" fmla="*/ 203 h 291"/>
                <a:gd name="T106" fmla="*/ 131 w 145"/>
                <a:gd name="T107" fmla="*/ 207 h 291"/>
                <a:gd name="T108" fmla="*/ 135 w 145"/>
                <a:gd name="T109" fmla="*/ 21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291">
                  <a:moveTo>
                    <a:pt x="141" y="220"/>
                  </a:moveTo>
                  <a:lnTo>
                    <a:pt x="141" y="222"/>
                  </a:lnTo>
                  <a:lnTo>
                    <a:pt x="143" y="222"/>
                  </a:lnTo>
                  <a:lnTo>
                    <a:pt x="143" y="220"/>
                  </a:lnTo>
                  <a:lnTo>
                    <a:pt x="145" y="222"/>
                  </a:lnTo>
                  <a:lnTo>
                    <a:pt x="145" y="222"/>
                  </a:lnTo>
                  <a:lnTo>
                    <a:pt x="145" y="224"/>
                  </a:lnTo>
                  <a:lnTo>
                    <a:pt x="145" y="224"/>
                  </a:lnTo>
                  <a:lnTo>
                    <a:pt x="143" y="226"/>
                  </a:lnTo>
                  <a:lnTo>
                    <a:pt x="141" y="234"/>
                  </a:lnTo>
                  <a:lnTo>
                    <a:pt x="141" y="238"/>
                  </a:lnTo>
                  <a:lnTo>
                    <a:pt x="141" y="240"/>
                  </a:lnTo>
                  <a:lnTo>
                    <a:pt x="141" y="242"/>
                  </a:lnTo>
                  <a:lnTo>
                    <a:pt x="139" y="244"/>
                  </a:lnTo>
                  <a:lnTo>
                    <a:pt x="137" y="244"/>
                  </a:lnTo>
                  <a:lnTo>
                    <a:pt x="133" y="242"/>
                  </a:lnTo>
                  <a:lnTo>
                    <a:pt x="133" y="242"/>
                  </a:lnTo>
                  <a:lnTo>
                    <a:pt x="133" y="244"/>
                  </a:lnTo>
                  <a:lnTo>
                    <a:pt x="125" y="248"/>
                  </a:lnTo>
                  <a:lnTo>
                    <a:pt x="125" y="250"/>
                  </a:lnTo>
                  <a:lnTo>
                    <a:pt x="125" y="250"/>
                  </a:lnTo>
                  <a:lnTo>
                    <a:pt x="123" y="253"/>
                  </a:lnTo>
                  <a:lnTo>
                    <a:pt x="123" y="253"/>
                  </a:lnTo>
                  <a:lnTo>
                    <a:pt x="123" y="253"/>
                  </a:lnTo>
                  <a:lnTo>
                    <a:pt x="121" y="255"/>
                  </a:lnTo>
                  <a:lnTo>
                    <a:pt x="121" y="255"/>
                  </a:lnTo>
                  <a:lnTo>
                    <a:pt x="121" y="255"/>
                  </a:lnTo>
                  <a:lnTo>
                    <a:pt x="119" y="255"/>
                  </a:lnTo>
                  <a:lnTo>
                    <a:pt x="119" y="255"/>
                  </a:lnTo>
                  <a:lnTo>
                    <a:pt x="117" y="255"/>
                  </a:lnTo>
                  <a:lnTo>
                    <a:pt x="117" y="255"/>
                  </a:lnTo>
                  <a:lnTo>
                    <a:pt x="117" y="257"/>
                  </a:lnTo>
                  <a:lnTo>
                    <a:pt x="117" y="257"/>
                  </a:lnTo>
                  <a:lnTo>
                    <a:pt x="117" y="257"/>
                  </a:lnTo>
                  <a:lnTo>
                    <a:pt x="115" y="259"/>
                  </a:lnTo>
                  <a:lnTo>
                    <a:pt x="115" y="261"/>
                  </a:lnTo>
                  <a:lnTo>
                    <a:pt x="115" y="261"/>
                  </a:lnTo>
                  <a:lnTo>
                    <a:pt x="115" y="263"/>
                  </a:lnTo>
                  <a:lnTo>
                    <a:pt x="115" y="263"/>
                  </a:lnTo>
                  <a:lnTo>
                    <a:pt x="113" y="265"/>
                  </a:lnTo>
                  <a:lnTo>
                    <a:pt x="113" y="265"/>
                  </a:lnTo>
                  <a:lnTo>
                    <a:pt x="111" y="265"/>
                  </a:lnTo>
                  <a:lnTo>
                    <a:pt x="111" y="267"/>
                  </a:lnTo>
                  <a:lnTo>
                    <a:pt x="111" y="269"/>
                  </a:lnTo>
                  <a:lnTo>
                    <a:pt x="109" y="269"/>
                  </a:lnTo>
                  <a:lnTo>
                    <a:pt x="109" y="271"/>
                  </a:lnTo>
                  <a:lnTo>
                    <a:pt x="107" y="271"/>
                  </a:lnTo>
                  <a:lnTo>
                    <a:pt x="107" y="271"/>
                  </a:lnTo>
                  <a:lnTo>
                    <a:pt x="100" y="273"/>
                  </a:lnTo>
                  <a:lnTo>
                    <a:pt x="94" y="273"/>
                  </a:lnTo>
                  <a:lnTo>
                    <a:pt x="88" y="275"/>
                  </a:lnTo>
                  <a:lnTo>
                    <a:pt x="84" y="275"/>
                  </a:lnTo>
                  <a:lnTo>
                    <a:pt x="78" y="277"/>
                  </a:lnTo>
                  <a:lnTo>
                    <a:pt x="72" y="279"/>
                  </a:lnTo>
                  <a:lnTo>
                    <a:pt x="66" y="279"/>
                  </a:lnTo>
                  <a:lnTo>
                    <a:pt x="61" y="281"/>
                  </a:lnTo>
                  <a:lnTo>
                    <a:pt x="55" y="283"/>
                  </a:lnTo>
                  <a:lnTo>
                    <a:pt x="49" y="283"/>
                  </a:lnTo>
                  <a:lnTo>
                    <a:pt x="43" y="285"/>
                  </a:lnTo>
                  <a:lnTo>
                    <a:pt x="39" y="285"/>
                  </a:lnTo>
                  <a:lnTo>
                    <a:pt x="33" y="287"/>
                  </a:lnTo>
                  <a:lnTo>
                    <a:pt x="27" y="289"/>
                  </a:lnTo>
                  <a:lnTo>
                    <a:pt x="20" y="289"/>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4" y="287"/>
                  </a:lnTo>
                  <a:lnTo>
                    <a:pt x="12" y="287"/>
                  </a:lnTo>
                  <a:lnTo>
                    <a:pt x="8" y="283"/>
                  </a:lnTo>
                  <a:lnTo>
                    <a:pt x="6" y="283"/>
                  </a:lnTo>
                  <a:lnTo>
                    <a:pt x="6" y="281"/>
                  </a:lnTo>
                  <a:lnTo>
                    <a:pt x="6" y="281"/>
                  </a:lnTo>
                  <a:lnTo>
                    <a:pt x="4" y="279"/>
                  </a:lnTo>
                  <a:lnTo>
                    <a:pt x="4" y="277"/>
                  </a:lnTo>
                  <a:lnTo>
                    <a:pt x="4" y="277"/>
                  </a:lnTo>
                  <a:lnTo>
                    <a:pt x="4" y="275"/>
                  </a:lnTo>
                  <a:lnTo>
                    <a:pt x="6" y="273"/>
                  </a:lnTo>
                  <a:lnTo>
                    <a:pt x="4" y="269"/>
                  </a:lnTo>
                  <a:lnTo>
                    <a:pt x="4" y="267"/>
                  </a:lnTo>
                  <a:lnTo>
                    <a:pt x="6" y="267"/>
                  </a:lnTo>
                  <a:lnTo>
                    <a:pt x="8" y="265"/>
                  </a:lnTo>
                  <a:lnTo>
                    <a:pt x="8" y="263"/>
                  </a:lnTo>
                  <a:lnTo>
                    <a:pt x="6" y="259"/>
                  </a:lnTo>
                  <a:lnTo>
                    <a:pt x="6" y="253"/>
                  </a:lnTo>
                  <a:lnTo>
                    <a:pt x="6" y="250"/>
                  </a:lnTo>
                  <a:lnTo>
                    <a:pt x="6" y="246"/>
                  </a:lnTo>
                  <a:lnTo>
                    <a:pt x="4" y="246"/>
                  </a:lnTo>
                  <a:lnTo>
                    <a:pt x="4" y="242"/>
                  </a:lnTo>
                  <a:lnTo>
                    <a:pt x="4" y="240"/>
                  </a:lnTo>
                  <a:lnTo>
                    <a:pt x="4" y="240"/>
                  </a:lnTo>
                  <a:lnTo>
                    <a:pt x="4" y="240"/>
                  </a:lnTo>
                  <a:lnTo>
                    <a:pt x="4" y="238"/>
                  </a:lnTo>
                  <a:lnTo>
                    <a:pt x="4" y="238"/>
                  </a:lnTo>
                  <a:lnTo>
                    <a:pt x="4" y="238"/>
                  </a:lnTo>
                  <a:lnTo>
                    <a:pt x="4" y="238"/>
                  </a:lnTo>
                  <a:lnTo>
                    <a:pt x="4" y="236"/>
                  </a:lnTo>
                  <a:lnTo>
                    <a:pt x="4" y="236"/>
                  </a:lnTo>
                  <a:lnTo>
                    <a:pt x="4" y="234"/>
                  </a:lnTo>
                  <a:lnTo>
                    <a:pt x="4" y="234"/>
                  </a:lnTo>
                  <a:lnTo>
                    <a:pt x="6" y="232"/>
                  </a:lnTo>
                  <a:lnTo>
                    <a:pt x="4" y="230"/>
                  </a:lnTo>
                  <a:lnTo>
                    <a:pt x="4" y="226"/>
                  </a:lnTo>
                  <a:lnTo>
                    <a:pt x="0" y="207"/>
                  </a:lnTo>
                  <a:lnTo>
                    <a:pt x="0" y="205"/>
                  </a:lnTo>
                  <a:lnTo>
                    <a:pt x="0" y="203"/>
                  </a:lnTo>
                  <a:lnTo>
                    <a:pt x="2" y="199"/>
                  </a:lnTo>
                  <a:lnTo>
                    <a:pt x="2" y="197"/>
                  </a:lnTo>
                  <a:lnTo>
                    <a:pt x="2" y="195"/>
                  </a:lnTo>
                  <a:lnTo>
                    <a:pt x="2" y="191"/>
                  </a:lnTo>
                  <a:lnTo>
                    <a:pt x="2" y="187"/>
                  </a:lnTo>
                  <a:lnTo>
                    <a:pt x="2" y="187"/>
                  </a:lnTo>
                  <a:lnTo>
                    <a:pt x="4" y="185"/>
                  </a:lnTo>
                  <a:lnTo>
                    <a:pt x="4" y="183"/>
                  </a:lnTo>
                  <a:lnTo>
                    <a:pt x="8" y="179"/>
                  </a:lnTo>
                  <a:lnTo>
                    <a:pt x="8" y="177"/>
                  </a:lnTo>
                  <a:lnTo>
                    <a:pt x="8" y="175"/>
                  </a:lnTo>
                  <a:lnTo>
                    <a:pt x="8" y="173"/>
                  </a:lnTo>
                  <a:lnTo>
                    <a:pt x="8" y="171"/>
                  </a:lnTo>
                  <a:lnTo>
                    <a:pt x="8" y="166"/>
                  </a:lnTo>
                  <a:lnTo>
                    <a:pt x="8" y="164"/>
                  </a:lnTo>
                  <a:lnTo>
                    <a:pt x="12" y="156"/>
                  </a:lnTo>
                  <a:lnTo>
                    <a:pt x="12" y="156"/>
                  </a:lnTo>
                  <a:lnTo>
                    <a:pt x="10" y="156"/>
                  </a:lnTo>
                  <a:lnTo>
                    <a:pt x="10" y="154"/>
                  </a:lnTo>
                  <a:lnTo>
                    <a:pt x="10" y="154"/>
                  </a:lnTo>
                  <a:lnTo>
                    <a:pt x="10" y="152"/>
                  </a:lnTo>
                  <a:lnTo>
                    <a:pt x="12" y="146"/>
                  </a:lnTo>
                  <a:lnTo>
                    <a:pt x="12" y="142"/>
                  </a:lnTo>
                  <a:lnTo>
                    <a:pt x="10" y="138"/>
                  </a:lnTo>
                  <a:lnTo>
                    <a:pt x="8" y="130"/>
                  </a:lnTo>
                  <a:lnTo>
                    <a:pt x="8" y="123"/>
                  </a:lnTo>
                  <a:lnTo>
                    <a:pt x="8" y="119"/>
                  </a:lnTo>
                  <a:lnTo>
                    <a:pt x="10" y="117"/>
                  </a:lnTo>
                  <a:lnTo>
                    <a:pt x="14" y="115"/>
                  </a:lnTo>
                  <a:lnTo>
                    <a:pt x="18" y="115"/>
                  </a:lnTo>
                  <a:lnTo>
                    <a:pt x="20" y="113"/>
                  </a:lnTo>
                  <a:lnTo>
                    <a:pt x="23" y="113"/>
                  </a:lnTo>
                  <a:lnTo>
                    <a:pt x="23" y="109"/>
                  </a:lnTo>
                  <a:lnTo>
                    <a:pt x="25" y="107"/>
                  </a:lnTo>
                  <a:lnTo>
                    <a:pt x="31" y="101"/>
                  </a:lnTo>
                  <a:lnTo>
                    <a:pt x="31" y="101"/>
                  </a:lnTo>
                  <a:lnTo>
                    <a:pt x="33" y="99"/>
                  </a:lnTo>
                  <a:lnTo>
                    <a:pt x="33" y="97"/>
                  </a:lnTo>
                  <a:lnTo>
                    <a:pt x="35" y="95"/>
                  </a:lnTo>
                  <a:lnTo>
                    <a:pt x="37" y="91"/>
                  </a:lnTo>
                  <a:lnTo>
                    <a:pt x="35" y="91"/>
                  </a:lnTo>
                  <a:lnTo>
                    <a:pt x="35" y="89"/>
                  </a:lnTo>
                  <a:lnTo>
                    <a:pt x="35" y="87"/>
                  </a:lnTo>
                  <a:lnTo>
                    <a:pt x="35" y="84"/>
                  </a:lnTo>
                  <a:lnTo>
                    <a:pt x="37" y="84"/>
                  </a:lnTo>
                  <a:lnTo>
                    <a:pt x="37" y="84"/>
                  </a:lnTo>
                  <a:lnTo>
                    <a:pt x="37" y="82"/>
                  </a:lnTo>
                  <a:lnTo>
                    <a:pt x="37" y="82"/>
                  </a:lnTo>
                  <a:lnTo>
                    <a:pt x="37" y="80"/>
                  </a:lnTo>
                  <a:lnTo>
                    <a:pt x="35" y="80"/>
                  </a:lnTo>
                  <a:lnTo>
                    <a:pt x="31" y="74"/>
                  </a:lnTo>
                  <a:lnTo>
                    <a:pt x="31" y="74"/>
                  </a:lnTo>
                  <a:lnTo>
                    <a:pt x="31" y="72"/>
                  </a:lnTo>
                  <a:lnTo>
                    <a:pt x="29" y="70"/>
                  </a:lnTo>
                  <a:lnTo>
                    <a:pt x="27" y="70"/>
                  </a:lnTo>
                  <a:lnTo>
                    <a:pt x="27" y="66"/>
                  </a:lnTo>
                  <a:lnTo>
                    <a:pt x="29" y="62"/>
                  </a:lnTo>
                  <a:lnTo>
                    <a:pt x="31" y="58"/>
                  </a:lnTo>
                  <a:lnTo>
                    <a:pt x="33" y="52"/>
                  </a:lnTo>
                  <a:lnTo>
                    <a:pt x="33" y="50"/>
                  </a:lnTo>
                  <a:lnTo>
                    <a:pt x="31" y="48"/>
                  </a:lnTo>
                  <a:lnTo>
                    <a:pt x="31" y="46"/>
                  </a:lnTo>
                  <a:lnTo>
                    <a:pt x="29" y="43"/>
                  </a:lnTo>
                  <a:lnTo>
                    <a:pt x="29" y="41"/>
                  </a:lnTo>
                  <a:lnTo>
                    <a:pt x="29" y="39"/>
                  </a:lnTo>
                  <a:lnTo>
                    <a:pt x="31" y="39"/>
                  </a:lnTo>
                  <a:lnTo>
                    <a:pt x="31" y="39"/>
                  </a:lnTo>
                  <a:lnTo>
                    <a:pt x="29" y="37"/>
                  </a:lnTo>
                  <a:lnTo>
                    <a:pt x="29" y="35"/>
                  </a:lnTo>
                  <a:lnTo>
                    <a:pt x="29" y="33"/>
                  </a:lnTo>
                  <a:lnTo>
                    <a:pt x="31" y="29"/>
                  </a:lnTo>
                  <a:lnTo>
                    <a:pt x="31" y="27"/>
                  </a:lnTo>
                  <a:lnTo>
                    <a:pt x="31" y="25"/>
                  </a:lnTo>
                  <a:lnTo>
                    <a:pt x="31" y="23"/>
                  </a:lnTo>
                  <a:lnTo>
                    <a:pt x="33" y="19"/>
                  </a:lnTo>
                  <a:lnTo>
                    <a:pt x="33" y="17"/>
                  </a:lnTo>
                  <a:lnTo>
                    <a:pt x="31" y="17"/>
                  </a:lnTo>
                  <a:lnTo>
                    <a:pt x="29" y="17"/>
                  </a:lnTo>
                  <a:lnTo>
                    <a:pt x="29" y="15"/>
                  </a:lnTo>
                  <a:lnTo>
                    <a:pt x="33" y="15"/>
                  </a:lnTo>
                  <a:lnTo>
                    <a:pt x="33" y="13"/>
                  </a:lnTo>
                  <a:lnTo>
                    <a:pt x="35" y="9"/>
                  </a:lnTo>
                  <a:lnTo>
                    <a:pt x="35" y="9"/>
                  </a:lnTo>
                  <a:lnTo>
                    <a:pt x="37" y="7"/>
                  </a:lnTo>
                  <a:lnTo>
                    <a:pt x="39" y="7"/>
                  </a:lnTo>
                  <a:lnTo>
                    <a:pt x="45" y="9"/>
                  </a:lnTo>
                  <a:lnTo>
                    <a:pt x="47" y="9"/>
                  </a:lnTo>
                  <a:lnTo>
                    <a:pt x="49" y="9"/>
                  </a:lnTo>
                  <a:lnTo>
                    <a:pt x="51" y="7"/>
                  </a:lnTo>
                  <a:lnTo>
                    <a:pt x="53" y="2"/>
                  </a:lnTo>
                  <a:lnTo>
                    <a:pt x="53" y="2"/>
                  </a:lnTo>
                  <a:lnTo>
                    <a:pt x="53" y="0"/>
                  </a:lnTo>
                  <a:lnTo>
                    <a:pt x="53" y="0"/>
                  </a:lnTo>
                  <a:lnTo>
                    <a:pt x="55" y="7"/>
                  </a:lnTo>
                  <a:lnTo>
                    <a:pt x="57" y="13"/>
                  </a:lnTo>
                  <a:lnTo>
                    <a:pt x="59" y="17"/>
                  </a:lnTo>
                  <a:lnTo>
                    <a:pt x="61" y="23"/>
                  </a:lnTo>
                  <a:lnTo>
                    <a:pt x="63" y="27"/>
                  </a:lnTo>
                  <a:lnTo>
                    <a:pt x="66" y="33"/>
                  </a:lnTo>
                  <a:lnTo>
                    <a:pt x="66" y="39"/>
                  </a:lnTo>
                  <a:lnTo>
                    <a:pt x="68" y="43"/>
                  </a:lnTo>
                  <a:lnTo>
                    <a:pt x="70" y="50"/>
                  </a:lnTo>
                  <a:lnTo>
                    <a:pt x="72" y="54"/>
                  </a:lnTo>
                  <a:lnTo>
                    <a:pt x="74" y="60"/>
                  </a:lnTo>
                  <a:lnTo>
                    <a:pt x="76" y="66"/>
                  </a:lnTo>
                  <a:lnTo>
                    <a:pt x="76" y="70"/>
                  </a:lnTo>
                  <a:lnTo>
                    <a:pt x="78" y="76"/>
                  </a:lnTo>
                  <a:lnTo>
                    <a:pt x="80" y="80"/>
                  </a:lnTo>
                  <a:lnTo>
                    <a:pt x="82" y="87"/>
                  </a:lnTo>
                  <a:lnTo>
                    <a:pt x="84" y="93"/>
                  </a:lnTo>
                  <a:lnTo>
                    <a:pt x="86" y="97"/>
                  </a:lnTo>
                  <a:lnTo>
                    <a:pt x="88" y="103"/>
                  </a:lnTo>
                  <a:lnTo>
                    <a:pt x="88" y="107"/>
                  </a:lnTo>
                  <a:lnTo>
                    <a:pt x="90" y="113"/>
                  </a:lnTo>
                  <a:lnTo>
                    <a:pt x="92" y="119"/>
                  </a:lnTo>
                  <a:lnTo>
                    <a:pt x="94" y="123"/>
                  </a:lnTo>
                  <a:lnTo>
                    <a:pt x="96" y="130"/>
                  </a:lnTo>
                  <a:lnTo>
                    <a:pt x="98" y="136"/>
                  </a:lnTo>
                  <a:lnTo>
                    <a:pt x="100" y="140"/>
                  </a:lnTo>
                  <a:lnTo>
                    <a:pt x="100" y="146"/>
                  </a:lnTo>
                  <a:lnTo>
                    <a:pt x="102" y="150"/>
                  </a:lnTo>
                  <a:lnTo>
                    <a:pt x="104" y="156"/>
                  </a:lnTo>
                  <a:lnTo>
                    <a:pt x="107" y="162"/>
                  </a:lnTo>
                  <a:lnTo>
                    <a:pt x="109" y="166"/>
                  </a:lnTo>
                  <a:lnTo>
                    <a:pt x="111" y="173"/>
                  </a:lnTo>
                  <a:lnTo>
                    <a:pt x="111" y="175"/>
                  </a:lnTo>
                  <a:lnTo>
                    <a:pt x="113" y="179"/>
                  </a:lnTo>
                  <a:lnTo>
                    <a:pt x="113" y="181"/>
                  </a:lnTo>
                  <a:lnTo>
                    <a:pt x="113" y="181"/>
                  </a:lnTo>
                  <a:lnTo>
                    <a:pt x="113" y="183"/>
                  </a:lnTo>
                  <a:lnTo>
                    <a:pt x="113" y="183"/>
                  </a:lnTo>
                  <a:lnTo>
                    <a:pt x="113" y="183"/>
                  </a:lnTo>
                  <a:lnTo>
                    <a:pt x="113" y="185"/>
                  </a:lnTo>
                  <a:lnTo>
                    <a:pt x="115" y="187"/>
                  </a:lnTo>
                  <a:lnTo>
                    <a:pt x="115" y="187"/>
                  </a:lnTo>
                  <a:lnTo>
                    <a:pt x="115" y="191"/>
                  </a:lnTo>
                  <a:lnTo>
                    <a:pt x="115" y="191"/>
                  </a:lnTo>
                  <a:lnTo>
                    <a:pt x="115" y="191"/>
                  </a:lnTo>
                  <a:lnTo>
                    <a:pt x="115" y="193"/>
                  </a:lnTo>
                  <a:lnTo>
                    <a:pt x="115" y="193"/>
                  </a:lnTo>
                  <a:lnTo>
                    <a:pt x="115" y="195"/>
                  </a:lnTo>
                  <a:lnTo>
                    <a:pt x="117" y="195"/>
                  </a:lnTo>
                  <a:lnTo>
                    <a:pt x="119" y="197"/>
                  </a:lnTo>
                  <a:lnTo>
                    <a:pt x="123" y="199"/>
                  </a:lnTo>
                  <a:lnTo>
                    <a:pt x="127" y="203"/>
                  </a:lnTo>
                  <a:lnTo>
                    <a:pt x="129" y="203"/>
                  </a:lnTo>
                  <a:lnTo>
                    <a:pt x="131" y="205"/>
                  </a:lnTo>
                  <a:lnTo>
                    <a:pt x="131" y="205"/>
                  </a:lnTo>
                  <a:lnTo>
                    <a:pt x="131" y="207"/>
                  </a:lnTo>
                  <a:lnTo>
                    <a:pt x="131" y="207"/>
                  </a:lnTo>
                  <a:lnTo>
                    <a:pt x="131" y="207"/>
                  </a:lnTo>
                  <a:lnTo>
                    <a:pt x="131" y="212"/>
                  </a:lnTo>
                  <a:lnTo>
                    <a:pt x="133" y="214"/>
                  </a:lnTo>
                  <a:lnTo>
                    <a:pt x="133" y="214"/>
                  </a:lnTo>
                  <a:lnTo>
                    <a:pt x="135" y="216"/>
                  </a:lnTo>
                  <a:lnTo>
                    <a:pt x="137" y="218"/>
                  </a:lnTo>
                  <a:lnTo>
                    <a:pt x="141" y="220"/>
                  </a:lnTo>
                  <a:lnTo>
                    <a:pt x="141" y="220"/>
                  </a:lnTo>
                  <a:close/>
                </a:path>
              </a:pathLst>
            </a:custGeom>
            <a:solidFill>
              <a:schemeClr val="accent1"/>
            </a:solidFill>
            <a:ln w="3175" cap="rnd">
              <a:solidFill>
                <a:schemeClr val="bg1"/>
              </a:solidFill>
              <a:prstDash val="solid"/>
              <a:round/>
              <a:headEnd/>
              <a:tailEnd/>
            </a:ln>
          </p:spPr>
          <p:txBody>
            <a:bodyPr vert="horz" wrap="square" lIns="0" tIns="0" rIns="0" bIns="96000" numCol="1" anchor="b"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a:ln>
                    <a:noFill/>
                  </a:ln>
                  <a:solidFill>
                    <a:srgbClr val="FFFFFF"/>
                  </a:solidFill>
                  <a:effectLst/>
                  <a:uLnTx/>
                  <a:uFillTx/>
                  <a:latin typeface="Arial" panose="020B0604020202020204" pitchFamily="34" charset="0"/>
                  <a:ea typeface="+mn-ea"/>
                  <a:cs typeface="+mn-cs"/>
                </a:rPr>
                <a:t>NH</a:t>
              </a:r>
            </a:p>
          </p:txBody>
        </p:sp>
      </p:grpSp>
      <p:sp>
        <p:nvSpPr>
          <p:cNvPr id="57" name="TextBox 56">
            <a:extLst>
              <a:ext uri="{FF2B5EF4-FFF2-40B4-BE49-F238E27FC236}">
                <a16:creationId xmlns:a16="http://schemas.microsoft.com/office/drawing/2014/main" id="{CDA5C55F-EF3D-4467-936F-5C74C0A35E58}"/>
              </a:ext>
            </a:extLst>
          </p:cNvPr>
          <p:cNvSpPr txBox="1"/>
          <p:nvPr/>
        </p:nvSpPr>
        <p:spPr>
          <a:xfrm>
            <a:off x="625066" y="3455114"/>
            <a:ext cx="2454666" cy="268207"/>
          </a:xfrm>
          <a:prstGeom prst="roundRect">
            <a:avLst>
              <a:gd name="adj" fmla="val 50000"/>
            </a:avLst>
          </a:prstGeom>
          <a:solidFill>
            <a:schemeClr val="tx1"/>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b="1">
                <a:solidFill>
                  <a:srgbClr val="FFFFFF"/>
                </a:solidFill>
                <a:latin typeface="Arial" panose="020B0604020202020204" pitchFamily="34" charset="0"/>
              </a:rPr>
              <a:t>25</a:t>
            </a: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–29.9%</a:t>
            </a:r>
          </a:p>
        </p:txBody>
      </p:sp>
      <p:sp>
        <p:nvSpPr>
          <p:cNvPr id="58" name="TextBox 57">
            <a:extLst>
              <a:ext uri="{FF2B5EF4-FFF2-40B4-BE49-F238E27FC236}">
                <a16:creationId xmlns:a16="http://schemas.microsoft.com/office/drawing/2014/main" id="{833D92B3-1EBD-43B1-9BFE-37B01ABC8585}"/>
              </a:ext>
            </a:extLst>
          </p:cNvPr>
          <p:cNvSpPr txBox="1"/>
          <p:nvPr/>
        </p:nvSpPr>
        <p:spPr>
          <a:xfrm>
            <a:off x="638989" y="2562799"/>
            <a:ext cx="2454666" cy="268207"/>
          </a:xfrm>
          <a:prstGeom prst="roundRect">
            <a:avLst>
              <a:gd name="adj" fmla="val 50000"/>
            </a:avLst>
          </a:prstGeom>
          <a:solidFill>
            <a:schemeClr val="bg1">
              <a:lumMod val="75000"/>
            </a:schemeClr>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10–14.9%</a:t>
            </a:r>
          </a:p>
        </p:txBody>
      </p:sp>
      <p:sp>
        <p:nvSpPr>
          <p:cNvPr id="59" name="TextBox 58">
            <a:extLst>
              <a:ext uri="{FF2B5EF4-FFF2-40B4-BE49-F238E27FC236}">
                <a16:creationId xmlns:a16="http://schemas.microsoft.com/office/drawing/2014/main" id="{6CF53F4E-12EA-40CA-9A85-94340EACFD82}"/>
              </a:ext>
            </a:extLst>
          </p:cNvPr>
          <p:cNvSpPr txBox="1"/>
          <p:nvPr/>
        </p:nvSpPr>
        <p:spPr>
          <a:xfrm>
            <a:off x="638989" y="2863806"/>
            <a:ext cx="2454666" cy="268207"/>
          </a:xfrm>
          <a:prstGeom prst="roundRect">
            <a:avLst>
              <a:gd name="adj" fmla="val 50000"/>
            </a:avLst>
          </a:prstGeom>
          <a:solidFill>
            <a:schemeClr val="accent1"/>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mn-cs"/>
              </a:rPr>
              <a:t>15–19.9%</a:t>
            </a:r>
          </a:p>
        </p:txBody>
      </p:sp>
      <p:sp>
        <p:nvSpPr>
          <p:cNvPr id="60" name="TextBox 59">
            <a:extLst>
              <a:ext uri="{FF2B5EF4-FFF2-40B4-BE49-F238E27FC236}">
                <a16:creationId xmlns:a16="http://schemas.microsoft.com/office/drawing/2014/main" id="{7CCEDB70-3E10-4334-B4EE-8F5097E105CD}"/>
              </a:ext>
            </a:extLst>
          </p:cNvPr>
          <p:cNvSpPr txBox="1"/>
          <p:nvPr/>
        </p:nvSpPr>
        <p:spPr>
          <a:xfrm>
            <a:off x="638989" y="3164813"/>
            <a:ext cx="2454666" cy="268207"/>
          </a:xfrm>
          <a:prstGeom prst="roundRect">
            <a:avLst>
              <a:gd name="adj" fmla="val 50000"/>
            </a:avLst>
          </a:prstGeom>
          <a:solidFill>
            <a:schemeClr val="accent1">
              <a:lumMod val="60000"/>
              <a:lumOff val="40000"/>
            </a:schemeClr>
          </a:solidFill>
        </p:spPr>
        <p:txBody>
          <a:bodyPr wrap="square" lIns="96000" tIns="0" rIns="0" bIns="0" rtlCol="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20–24.9%</a:t>
            </a:r>
          </a:p>
        </p:txBody>
      </p:sp>
    </p:spTree>
    <p:extLst>
      <p:ext uri="{BB962C8B-B14F-4D97-AF65-F5344CB8AC3E}">
        <p14:creationId xmlns:p14="http://schemas.microsoft.com/office/powerpoint/2010/main" val="102157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RNRSTYLE" val="NNI2020bodytext16x9"/>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RNRSTYLE" val="NNI2020bodytext16x9"/>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O'Llenecia Walker</DisplayName>
        <AccountId>3596</AccountId>
        <AccountType/>
      </UserInfo>
      <UserInfo>
        <DisplayName>Nikta Tamashekan</DisplayName>
        <AccountId>906</AccountId>
        <AccountType/>
      </UserInfo>
      <UserInfo>
        <DisplayName>Carolyn Whiting</DisplayName>
        <AccountId>58</AccountId>
        <AccountType/>
      </UserInfo>
      <UserInfo>
        <DisplayName>Kimberly McCallum</DisplayName>
        <AccountId>429</AccountId>
        <AccountType/>
      </UserInfo>
      <UserInfo>
        <DisplayName>Elisha Shin</DisplayName>
        <AccountId>2112</AccountId>
        <AccountType/>
      </UserInfo>
    </SharedWithUsers>
    <_Flow_SignoffStatus xmlns="40bcddbf-5152-4ba4-91ea-bc5d864a028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4" ma:contentTypeDescription="Create a new document." ma:contentTypeScope="" ma:versionID="849193fb43abf3de85ae4de7d837f56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2e498080d6664a242c5ccf765c6c7fa9"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786B1F-88E1-45A0-82F9-20D7FD34F087}">
  <ds:schemaRefs>
    <ds:schemaRef ds:uri="40bcddbf-5152-4ba4-91ea-bc5d864a028e"/>
    <ds:schemaRef ds:uri="http://schemas.microsoft.com/office/2006/documentManagement/types"/>
    <ds:schemaRef ds:uri="http://www.w3.org/XML/1998/namespace"/>
    <ds:schemaRef ds:uri="http://purl.org/dc/dcmitype/"/>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1ff868c5-2c61-4494-a6ef-a5fad2181b1a"/>
  </ds:schemaRefs>
</ds:datastoreItem>
</file>

<file path=customXml/itemProps2.xml><?xml version="1.0" encoding="utf-8"?>
<ds:datastoreItem xmlns:ds="http://schemas.openxmlformats.org/officeDocument/2006/customXml" ds:itemID="{15E717A4-C4C9-4325-8AC6-7A61A6578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cddbf-5152-4ba4-91ea-bc5d864a028e"/>
    <ds:schemaRef ds:uri="1ff868c5-2c61-4494-a6ef-a5fad2181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A78137-979B-4722-9C51-24558B5218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TotalTime>
  <Words>3241</Words>
  <Application>Microsoft Office PowerPoint</Application>
  <PresentationFormat>Widescreen</PresentationFormat>
  <Paragraphs>398</Paragraphs>
  <Slides>20</Slides>
  <Notes>17</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29" baseType="lpstr">
      <vt:lpstr>Apis For Office</vt:lpstr>
      <vt:lpstr>Arial</vt:lpstr>
      <vt:lpstr>Arial Nova Light</vt:lpstr>
      <vt:lpstr>Calibri</vt:lpstr>
      <vt:lpstr>Times New Roman</vt:lpstr>
      <vt:lpstr>Office Theme</vt:lpstr>
      <vt:lpstr>FORWARD Master Template</vt:lpstr>
      <vt:lpstr>Office Theme</vt:lpstr>
      <vt:lpstr>Microsoft Word Document</vt:lpstr>
      <vt:lpstr>PowerPoint Presentation</vt:lpstr>
      <vt:lpstr>PowerPoint Presentation</vt:lpstr>
      <vt:lpstr>Learning outcomes</vt:lpstr>
      <vt:lpstr>Definition and Classification of Obesity</vt:lpstr>
      <vt:lpstr>Obesity staging</vt:lpstr>
      <vt:lpstr>Obesity prevalence in U.S. over time Adults and children</vt:lpstr>
      <vt:lpstr>Prevalence of obesity in U.S. by race in children aged 2–19 from 2017-2020 </vt:lpstr>
      <vt:lpstr>BMI ≥30 kg/m2 is prevalent across the U.S., affecting ≥20% of adults in all states</vt:lpstr>
      <vt:lpstr>Adolescents aged 10–17: BMI &gt;30 prevalence rates in U.S. by state in 2019–2020 </vt:lpstr>
      <vt:lpstr>Obesity meets criteria of a disease</vt:lpstr>
      <vt:lpstr>Obesity and appetite regulation</vt:lpstr>
      <vt:lpstr>Energy balance dysregulation contributes to the development of obesity</vt:lpstr>
      <vt:lpstr>Causes of obesity</vt:lpstr>
      <vt:lpstr>Current landscape in obesity management</vt:lpstr>
      <vt:lpstr>Significant unmet need in obesity management</vt:lpstr>
      <vt:lpstr>Current approaches to obesity care</vt:lpstr>
      <vt:lpstr>How can obesity be addressed? Efficacy of existing weight loss interventions</vt:lpstr>
      <vt:lpstr>Key takeaways</vt:lpstr>
      <vt:lpstr>Assessments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
  <dcterms:created xsi:type="dcterms:W3CDTF">2022-03-01T17:08:55Z</dcterms:created>
  <dcterms:modified xsi:type="dcterms:W3CDTF">2024-03-25T21:53:06Z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